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5"/>
  </p:sldMasterIdLst>
  <p:notesMasterIdLst>
    <p:notesMasterId r:id="rId8"/>
  </p:notesMasterIdLst>
  <p:handoutMasterIdLst>
    <p:handoutMasterId r:id="rId9"/>
  </p:handoutMasterIdLst>
  <p:sldIdLst>
    <p:sldId id="359" r:id="rId6"/>
    <p:sldId id="358" r:id="rId7"/>
  </p:sldIdLst>
  <p:sldSz cx="9144000" cy="5715000" type="screen16x1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ungerford, Christopher M CIV USSOUTHCOM/J2 (L)" initials="HCMCU(" lastIdx="7" clrIdx="0">
    <p:extLst>
      <p:ext uri="{19B8F6BF-5375-455C-9EA6-DF929625EA0E}">
        <p15:presenceInfo xmlns:p15="http://schemas.microsoft.com/office/powerpoint/2012/main" userId="S-1-5-21-1568478508-2904437408-3690385665-6173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E7E2"/>
    <a:srgbClr val="8A0000"/>
    <a:srgbClr val="C3C1AA"/>
    <a:srgbClr val="1A3D68"/>
    <a:srgbClr val="3F43E9"/>
    <a:srgbClr val="4E4EDA"/>
    <a:srgbClr val="A49F80"/>
    <a:srgbClr val="CDCA93"/>
    <a:srgbClr val="D7D5A9"/>
    <a:srgbClr val="E2A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69" autoAdjust="0"/>
    <p:restoredTop sz="96336" autoAdjust="0"/>
  </p:normalViewPr>
  <p:slideViewPr>
    <p:cSldViewPr>
      <p:cViewPr varScale="1">
        <p:scale>
          <a:sx n="121" d="100"/>
          <a:sy n="121" d="100"/>
        </p:scale>
        <p:origin x="708" y="96"/>
      </p:cViewPr>
      <p:guideLst>
        <p:guide orient="horz" pos="180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3822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1.xml"/><Relationship Id="rId10" Type="http://schemas.openxmlformats.org/officeDocument/2006/relationships/commentAuthors" Target="commentAuthors.xml"/><Relationship Id="rId4" Type="http://schemas.openxmlformats.org/officeDocument/2006/relationships/customXml" Target="../customXml/item4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F887DD-2B87-4E03-A6B7-507B6D292F68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7B67D6-538E-49B9-9AF8-7655785147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3841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D30189C-260A-4D4A-BEAD-240DADD04A72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696913"/>
            <a:ext cx="55753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2E5C992-6B2E-4D3E-8A2F-0B90CF434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8392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1774"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5C992-6B2E-4D3E-8A2F-0B90CF434A9A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4205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u="none" baseline="0" dirty="0" smtClean="0"/>
              <a:t>(U) “Brazil clears emergency use of </a:t>
            </a:r>
            <a:r>
              <a:rPr lang="en-US" u="none" baseline="0" dirty="0" err="1" smtClean="0"/>
              <a:t>Sinovac</a:t>
            </a:r>
            <a:r>
              <a:rPr lang="en-US" u="none" baseline="0" dirty="0" smtClean="0"/>
              <a:t>, AstraZeneca vaccines,” https://www.cnbc.com/2021/01/18/brazil-clears-emergency-use-of-sinovac-astrazeneca-vaccines.html</a:t>
            </a:r>
          </a:p>
          <a:p>
            <a:endParaRPr lang="en-US" u="none" baseline="0" dirty="0" smtClean="0"/>
          </a:p>
          <a:p>
            <a:r>
              <a:rPr lang="en-US" u="none" baseline="0" dirty="0" smtClean="0"/>
              <a:t>(U) “Chile regulator greenlights </a:t>
            </a:r>
            <a:r>
              <a:rPr lang="en-US" u="none" baseline="0" dirty="0" err="1" smtClean="0"/>
              <a:t>Sinovac</a:t>
            </a:r>
            <a:r>
              <a:rPr lang="en-US" u="none" baseline="0" dirty="0" smtClean="0"/>
              <a:t> COVID-19 vaccine for emergency use,” https://www.reuters.com/article/us-health-coronavirus-chile-sinovac-idUSKBN29P1Z6 </a:t>
            </a:r>
          </a:p>
          <a:p>
            <a:endParaRPr lang="en-US" u="none" baseline="0" dirty="0" smtClean="0"/>
          </a:p>
          <a:p>
            <a:r>
              <a:rPr lang="en-US" u="none" baseline="0" dirty="0" smtClean="0"/>
              <a:t>(U) “Peru secures 23.1 million future coronavirus vaccine doses from Pfizer, COVAX,” https://www.reuters.com/article/us-health-coronavirus-peru-vaccines-idUSKBN2872OE</a:t>
            </a:r>
          </a:p>
          <a:p>
            <a:endParaRPr lang="en-US" u="none" baseline="0" dirty="0" smtClean="0"/>
          </a:p>
          <a:p>
            <a:r>
              <a:rPr lang="en-US" u="none" baseline="0" dirty="0" smtClean="0"/>
              <a:t>(U) “Beijing races to deploy five vaccines despite questions over results,” https://www.smh.com.au/world/asia/beijing-races-for-vaccine-advantage-20201209-p56m0j.html</a:t>
            </a:r>
          </a:p>
          <a:p>
            <a:endParaRPr lang="en-US" u="none" baseline="0" dirty="0" smtClean="0"/>
          </a:p>
          <a:p>
            <a:r>
              <a:rPr lang="en-US" u="none" baseline="0" dirty="0" smtClean="0"/>
              <a:t>(U) “Chinese </a:t>
            </a:r>
            <a:r>
              <a:rPr lang="en-US" u="none" baseline="0" dirty="0" err="1" smtClean="0"/>
              <a:t>CoronaVac</a:t>
            </a:r>
            <a:r>
              <a:rPr lang="en-US" u="none" baseline="0" dirty="0" smtClean="0"/>
              <a:t> vaccine in demand across Latin America,” https://www.smh.com.au/world/south-america/chinese-coronavac-vaccine-in-demand-across-latin-america-20201211-p56mr0.html</a:t>
            </a:r>
          </a:p>
          <a:p>
            <a:endParaRPr lang="en-US" u="none" baseline="0" dirty="0" smtClean="0"/>
          </a:p>
          <a:p>
            <a:r>
              <a:rPr lang="en-US" u="none" baseline="0" dirty="0" smtClean="0"/>
              <a:t>(U) “China’s Engagement with Latin America and the Caribbean,” https://fas.org/sgp/crs/row/IF10982.pdf </a:t>
            </a:r>
          </a:p>
          <a:p>
            <a:endParaRPr lang="en-US" u="none" baseline="0" dirty="0" smtClean="0"/>
          </a:p>
          <a:p>
            <a:endParaRPr lang="en-US" u="none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5C992-6B2E-4D3E-8A2F-0B90CF434A9A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65423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6"/>
            <a:ext cx="7772400" cy="122502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2DFD4-DC28-474E-B0E1-0A8A6E96B1D6}" type="datetime1">
              <a:rPr lang="en-US" smtClean="0"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1E3CA-C171-4BFB-BC24-3217F8BC632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-76200" y="723900"/>
            <a:ext cx="9296400" cy="452062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50000">
                <a:schemeClr val="accent1">
                  <a:lumMod val="5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7"/>
          <p:cNvSpPr txBox="1">
            <a:spLocks/>
          </p:cNvSpPr>
          <p:nvPr userDrawn="1"/>
        </p:nvSpPr>
        <p:spPr>
          <a:xfrm>
            <a:off x="0" y="4976096"/>
            <a:ext cx="9144001" cy="2364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i="0" dirty="0">
                <a:solidFill>
                  <a:schemeClr val="bg1"/>
                </a:solidFill>
              </a:rPr>
              <a:t>20 YEARS: CELEBRATING THE PAST; SERVING THE FUTURE</a:t>
            </a:r>
          </a:p>
        </p:txBody>
      </p:sp>
    </p:spTree>
    <p:extLst>
      <p:ext uri="{BB962C8B-B14F-4D97-AF65-F5344CB8AC3E}">
        <p14:creationId xmlns:p14="http://schemas.microsoft.com/office/powerpoint/2010/main" val="3230432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12AB6-05A4-403E-9C96-3F395F115E16}" type="datetime1">
              <a:rPr lang="en-US" smtClean="0"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C62A9-5165-4907-BAFF-41612E242A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389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72418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7435C-90A3-46A3-9536-09A78757E646}" type="datetime1">
              <a:rPr lang="en-US" smtClean="0"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1E3CA-C171-4BFB-BC24-3217F8BC6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179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11250"/>
            <a:ext cx="4038600" cy="31432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11250"/>
            <a:ext cx="4038600" cy="31432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DDD45-A678-46AA-B3EA-0E91575250DB}" type="datetime1">
              <a:rPr lang="en-US" smtClean="0"/>
              <a:t>3/15/2021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1E3CA-C171-4BFB-BC24-3217F8BC6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558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2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279262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DF56F-BF59-47FD-B086-D502CBDAB4DD}" type="datetime1">
              <a:rPr lang="en-US" smtClean="0"/>
              <a:t>3/15/2021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1E3CA-C171-4BFB-BC24-3217F8BC6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345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3392C-5F78-44BD-A402-230EC7E02E8E}" type="datetime1">
              <a:rPr lang="en-US" smtClean="0"/>
              <a:t>3/15/2021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1E3CA-C171-4BFB-BC24-3217F8BC6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080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E0429-2984-4477-ABB1-77BB222D986C}" type="datetime1">
              <a:rPr lang="en-US" smtClean="0"/>
              <a:t>3/15/2021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1E3CA-C171-4BFB-BC24-3217F8BC6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415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C7209-B6BE-4C42-96BD-C2FEA37ABE5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5296962"/>
            <a:ext cx="2133600" cy="304271"/>
          </a:xfrm>
          <a:prstGeom prst="rect">
            <a:avLst/>
          </a:prstGeom>
        </p:spPr>
        <p:txBody>
          <a:bodyPr/>
          <a:lstStyle/>
          <a:p>
            <a:fld id="{5EE1E3CA-C171-4BFB-BC24-3217F8BC63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6777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33500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5296960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4EF67B-B5CC-4AD1-93D2-9D1C5ACF22C7}" type="datetime1">
              <a:rPr lang="en-US" smtClean="0"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5296960"/>
            <a:ext cx="91440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60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2C62A9-5165-4907-BAFF-41612E242A6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itle Placeholder 1"/>
          <p:cNvSpPr txBox="1">
            <a:spLocks/>
          </p:cNvSpPr>
          <p:nvPr userDrawn="1"/>
        </p:nvSpPr>
        <p:spPr>
          <a:xfrm>
            <a:off x="0" y="5499100"/>
            <a:ext cx="9144000" cy="25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900" b="1" kern="1200">
                <a:solidFill>
                  <a:schemeClr val="tx1"/>
                </a:solidFill>
                <a:latin typeface="Arial" panose="020B0604020202020204" pitchFamily="34" charset="0"/>
                <a:ea typeface="Segoe UI" panose="020B0502040204020203" pitchFamily="34" charset="0"/>
                <a:cs typeface="Arial" panose="020B0604020202020204" pitchFamily="34" charset="0"/>
              </a:defRPr>
            </a:lvl1pPr>
          </a:lstStyle>
          <a:p>
            <a:r>
              <a:rPr lang="en-US" sz="800" dirty="0">
                <a:solidFill>
                  <a:srgbClr val="00B050"/>
                </a:solidFill>
              </a:rPr>
              <a:t>UNCLASSIFIED</a:t>
            </a:r>
          </a:p>
        </p:txBody>
      </p:sp>
      <p:sp>
        <p:nvSpPr>
          <p:cNvPr id="8" name="Title Placeholder 1"/>
          <p:cNvSpPr txBox="1">
            <a:spLocks/>
          </p:cNvSpPr>
          <p:nvPr userDrawn="1"/>
        </p:nvSpPr>
        <p:spPr>
          <a:xfrm>
            <a:off x="0" y="-21261"/>
            <a:ext cx="9144000" cy="25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900" b="1" kern="1200">
                <a:solidFill>
                  <a:schemeClr val="tx1"/>
                </a:solidFill>
                <a:latin typeface="Arial" panose="020B0604020202020204" pitchFamily="34" charset="0"/>
                <a:ea typeface="Segoe UI" panose="020B0502040204020203" pitchFamily="34" charset="0"/>
                <a:cs typeface="Arial" panose="020B0604020202020204" pitchFamily="34" charset="0"/>
              </a:defRPr>
            </a:lvl1pPr>
          </a:lstStyle>
          <a:p>
            <a:r>
              <a:rPr lang="en-US" sz="800" dirty="0">
                <a:solidFill>
                  <a:srgbClr val="00B050"/>
                </a:solidFill>
              </a:rPr>
              <a:t>UNCLASSIFIED</a:t>
            </a:r>
          </a:p>
        </p:txBody>
      </p:sp>
    </p:spTree>
    <p:extLst>
      <p:ext uri="{BB962C8B-B14F-4D97-AF65-F5344CB8AC3E}">
        <p14:creationId xmlns:p14="http://schemas.microsoft.com/office/powerpoint/2010/main" val="3694957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69" r:id="rId8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2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Box 39"/>
          <p:cNvSpPr txBox="1"/>
          <p:nvPr/>
        </p:nvSpPr>
        <p:spPr>
          <a:xfrm>
            <a:off x="6898663" y="4561840"/>
            <a:ext cx="2194560" cy="822960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2592" b="1" dirty="0">
                <a:solidFill>
                  <a:srgbClr val="8A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23</a:t>
            </a:r>
          </a:p>
          <a:p>
            <a:pPr algn="r"/>
            <a:r>
              <a:rPr lang="en-US" sz="1080" dirty="0">
                <a:solidFill>
                  <a:srgbClr val="8A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Heads of State Visits with Key Allies since 2010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898663" y="3750632"/>
            <a:ext cx="2194560" cy="822960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2430" b="1" dirty="0" smtClean="0">
                <a:solidFill>
                  <a:srgbClr val="8A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489+</a:t>
            </a:r>
            <a:endParaRPr lang="en-US" sz="2430" b="1" dirty="0">
              <a:solidFill>
                <a:srgbClr val="8A0000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algn="r"/>
            <a:r>
              <a:rPr lang="en-US" sz="1080" dirty="0">
                <a:solidFill>
                  <a:srgbClr val="8A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Articles Distorting U.S. Defense Engagements since 2018</a:t>
            </a:r>
          </a:p>
        </p:txBody>
      </p:sp>
      <p:sp>
        <p:nvSpPr>
          <p:cNvPr id="7" name="Rectangle 6"/>
          <p:cNvSpPr/>
          <p:nvPr/>
        </p:nvSpPr>
        <p:spPr>
          <a:xfrm>
            <a:off x="6101847" y="566938"/>
            <a:ext cx="832353" cy="1817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58">
              <a:solidFill>
                <a:prstClr val="white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898663" y="2128220"/>
            <a:ext cx="2194560" cy="822960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2592" b="1" dirty="0">
                <a:solidFill>
                  <a:srgbClr val="8A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2 </a:t>
            </a:r>
            <a:r>
              <a:rPr lang="en-US" sz="1215" b="1" dirty="0">
                <a:solidFill>
                  <a:srgbClr val="8A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</a:p>
          <a:p>
            <a:pPr algn="r"/>
            <a:r>
              <a:rPr lang="en-US" sz="1080" dirty="0">
                <a:solidFill>
                  <a:srgbClr val="8A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Countries with </a:t>
            </a:r>
            <a:endParaRPr lang="en-US" sz="1080" dirty="0" smtClean="0">
              <a:solidFill>
                <a:srgbClr val="8A0000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algn="r"/>
            <a:r>
              <a:rPr lang="en-US" sz="1080" dirty="0" smtClean="0">
                <a:solidFill>
                  <a:srgbClr val="8A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Russian </a:t>
            </a:r>
            <a:r>
              <a:rPr lang="en-US" sz="1080" dirty="0">
                <a:solidFill>
                  <a:srgbClr val="8A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Collection Sites 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140414" y="3750501"/>
            <a:ext cx="2194560" cy="822960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592" b="1" dirty="0">
                <a:solidFill>
                  <a:srgbClr val="8A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3</a:t>
            </a:r>
            <a:r>
              <a:rPr lang="en-US" sz="1215" b="1" dirty="0">
                <a:solidFill>
                  <a:srgbClr val="8A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</a:p>
          <a:p>
            <a:r>
              <a:rPr lang="en-US" sz="1080" dirty="0">
                <a:solidFill>
                  <a:srgbClr val="8A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Combined Military Exercises with Venezuela since 2010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898663" y="505145"/>
            <a:ext cx="2194560" cy="822960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2592" b="1" dirty="0" smtClean="0">
                <a:solidFill>
                  <a:srgbClr val="8A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$</a:t>
            </a:r>
            <a:r>
              <a:rPr lang="en-US" sz="2592" b="1" dirty="0">
                <a:solidFill>
                  <a:srgbClr val="8A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9</a:t>
            </a:r>
            <a:r>
              <a:rPr lang="en-US" sz="2592" b="1" dirty="0" smtClean="0">
                <a:solidFill>
                  <a:srgbClr val="8A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+ Billion </a:t>
            </a:r>
          </a:p>
          <a:p>
            <a:pPr algn="r"/>
            <a:r>
              <a:rPr lang="en-US" sz="1080" dirty="0" smtClean="0">
                <a:solidFill>
                  <a:srgbClr val="8A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Military Equipment Deliveries </a:t>
            </a:r>
          </a:p>
          <a:p>
            <a:pPr algn="r"/>
            <a:r>
              <a:rPr lang="en-US" sz="1080" dirty="0" smtClean="0">
                <a:solidFill>
                  <a:srgbClr val="8A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since 2008</a:t>
            </a:r>
            <a:endParaRPr lang="en-US" sz="1080" dirty="0">
              <a:solidFill>
                <a:srgbClr val="8A0000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048928" y="1316484"/>
            <a:ext cx="2194560" cy="822960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592" b="1" dirty="0">
                <a:solidFill>
                  <a:srgbClr val="8A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500+</a:t>
            </a:r>
          </a:p>
          <a:p>
            <a:r>
              <a:rPr lang="en-US" sz="1080" dirty="0">
                <a:solidFill>
                  <a:srgbClr val="8A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Security Personnel </a:t>
            </a:r>
            <a:r>
              <a:rPr lang="en-US" sz="1080" dirty="0" smtClean="0">
                <a:solidFill>
                  <a:srgbClr val="8A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Trained </a:t>
            </a:r>
          </a:p>
          <a:p>
            <a:r>
              <a:rPr lang="en-US" sz="1080" dirty="0" smtClean="0">
                <a:solidFill>
                  <a:srgbClr val="8A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since </a:t>
            </a:r>
            <a:r>
              <a:rPr lang="en-US" sz="1080" dirty="0">
                <a:solidFill>
                  <a:srgbClr val="8A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2015</a:t>
            </a:r>
          </a:p>
        </p:txBody>
      </p:sp>
      <p:sp>
        <p:nvSpPr>
          <p:cNvPr id="10" name="Oval 9"/>
          <p:cNvSpPr/>
          <p:nvPr/>
        </p:nvSpPr>
        <p:spPr>
          <a:xfrm>
            <a:off x="3774910" y="3941960"/>
            <a:ext cx="305740" cy="133453"/>
          </a:xfrm>
          <a:prstGeom prst="ellipse">
            <a:avLst/>
          </a:prstGeom>
          <a:solidFill>
            <a:srgbClr val="8A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15">
              <a:solidFill>
                <a:prstClr val="white"/>
              </a:solidFill>
            </a:endParaRPr>
          </a:p>
        </p:txBody>
      </p:sp>
      <p:sp>
        <p:nvSpPr>
          <p:cNvPr id="259" name="TextBox 258"/>
          <p:cNvSpPr txBox="1"/>
          <p:nvPr/>
        </p:nvSpPr>
        <p:spPr>
          <a:xfrm>
            <a:off x="4102460" y="3897156"/>
            <a:ext cx="721724" cy="3209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743" spc="81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Russia’s</a:t>
            </a:r>
          </a:p>
          <a:p>
            <a:pPr>
              <a:defRPr/>
            </a:pPr>
            <a:r>
              <a:rPr lang="en-US" sz="743" spc="81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Key Allies</a:t>
            </a:r>
          </a:p>
        </p:txBody>
      </p:sp>
      <p:sp>
        <p:nvSpPr>
          <p:cNvPr id="218" name="TextBox 217"/>
          <p:cNvSpPr txBox="1"/>
          <p:nvPr/>
        </p:nvSpPr>
        <p:spPr>
          <a:xfrm>
            <a:off x="1103611" y="2127823"/>
            <a:ext cx="2194560" cy="822960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592" b="1" dirty="0">
                <a:solidFill>
                  <a:srgbClr val="8A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3</a:t>
            </a:r>
          </a:p>
          <a:p>
            <a:r>
              <a:rPr lang="en-US" sz="1080" dirty="0">
                <a:solidFill>
                  <a:srgbClr val="8A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Strategic Bomber Deployments since </a:t>
            </a:r>
            <a:r>
              <a:rPr lang="en-US" sz="1080" dirty="0" smtClean="0">
                <a:solidFill>
                  <a:srgbClr val="8A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2008</a:t>
            </a:r>
            <a:endParaRPr lang="en-US" sz="1080" dirty="0">
              <a:solidFill>
                <a:srgbClr val="8A0000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21" name="TextBox 220"/>
          <p:cNvSpPr txBox="1"/>
          <p:nvPr/>
        </p:nvSpPr>
        <p:spPr>
          <a:xfrm>
            <a:off x="1144308" y="2939162"/>
            <a:ext cx="2194560" cy="822960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592" b="1" dirty="0">
                <a:solidFill>
                  <a:srgbClr val="8A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41</a:t>
            </a:r>
          </a:p>
          <a:p>
            <a:r>
              <a:rPr lang="en-US" sz="1080" dirty="0">
                <a:solidFill>
                  <a:srgbClr val="8A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Port Calls since 2010,</a:t>
            </a:r>
          </a:p>
          <a:p>
            <a:r>
              <a:rPr lang="en-US" sz="1080" dirty="0">
                <a:solidFill>
                  <a:srgbClr val="8A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9 Made in 2020</a:t>
            </a:r>
          </a:p>
        </p:txBody>
      </p:sp>
      <p:sp>
        <p:nvSpPr>
          <p:cNvPr id="222" name="TextBox 221"/>
          <p:cNvSpPr txBox="1"/>
          <p:nvPr/>
        </p:nvSpPr>
        <p:spPr>
          <a:xfrm>
            <a:off x="1042146" y="505145"/>
            <a:ext cx="2194560" cy="822960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592" b="1" dirty="0">
                <a:solidFill>
                  <a:srgbClr val="8A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17 of </a:t>
            </a:r>
            <a:r>
              <a:rPr lang="en-US" sz="2592" b="1" dirty="0" smtClean="0">
                <a:solidFill>
                  <a:srgbClr val="8A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31</a:t>
            </a:r>
            <a:endParaRPr lang="en-US" sz="2592" b="1" dirty="0">
              <a:solidFill>
                <a:srgbClr val="8A0000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n-US" sz="1080" dirty="0">
                <a:solidFill>
                  <a:srgbClr val="8A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Countries Receiving Russian Security Training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2929053" y="923956"/>
            <a:ext cx="3603387" cy="3971544"/>
            <a:chOff x="3040847" y="45442"/>
            <a:chExt cx="5105400" cy="5678488"/>
          </a:xfrm>
        </p:grpSpPr>
        <p:sp>
          <p:nvSpPr>
            <p:cNvPr id="28" name="Freeform 568"/>
            <p:cNvSpPr>
              <a:spLocks noEditPoints="1"/>
            </p:cNvSpPr>
            <p:nvPr/>
          </p:nvSpPr>
          <p:spPr bwMode="auto">
            <a:xfrm>
              <a:off x="4537860" y="861417"/>
              <a:ext cx="430212" cy="239713"/>
            </a:xfrm>
            <a:custGeom>
              <a:avLst/>
              <a:gdLst>
                <a:gd name="T0" fmla="*/ 2147483646 w 178"/>
                <a:gd name="T1" fmla="*/ 2147483646 h 111"/>
                <a:gd name="T2" fmla="*/ 2147483646 w 178"/>
                <a:gd name="T3" fmla="*/ 2147483646 h 111"/>
                <a:gd name="T4" fmla="*/ 2147483646 w 178"/>
                <a:gd name="T5" fmla="*/ 2147483646 h 111"/>
                <a:gd name="T6" fmla="*/ 2147483646 w 178"/>
                <a:gd name="T7" fmla="*/ 2147483646 h 111"/>
                <a:gd name="T8" fmla="*/ 2147483646 w 178"/>
                <a:gd name="T9" fmla="*/ 2147483646 h 111"/>
                <a:gd name="T10" fmla="*/ 2147483646 w 178"/>
                <a:gd name="T11" fmla="*/ 2147483646 h 111"/>
                <a:gd name="T12" fmla="*/ 2147483646 w 178"/>
                <a:gd name="T13" fmla="*/ 2147483646 h 111"/>
                <a:gd name="T14" fmla="*/ 2147483646 w 178"/>
                <a:gd name="T15" fmla="*/ 2147483646 h 111"/>
                <a:gd name="T16" fmla="*/ 2147483646 w 178"/>
                <a:gd name="T17" fmla="*/ 2147483646 h 111"/>
                <a:gd name="T18" fmla="*/ 2147483646 w 178"/>
                <a:gd name="T19" fmla="*/ 2147483646 h 111"/>
                <a:gd name="T20" fmla="*/ 2147483646 w 178"/>
                <a:gd name="T21" fmla="*/ 2147483646 h 111"/>
                <a:gd name="T22" fmla="*/ 2147483646 w 178"/>
                <a:gd name="T23" fmla="*/ 2147483646 h 111"/>
                <a:gd name="T24" fmla="*/ 2147483646 w 178"/>
                <a:gd name="T25" fmla="*/ 2147483646 h 111"/>
                <a:gd name="T26" fmla="*/ 0 w 178"/>
                <a:gd name="T27" fmla="*/ 2147483646 h 111"/>
                <a:gd name="T28" fmla="*/ 2147483646 w 178"/>
                <a:gd name="T29" fmla="*/ 2147483646 h 111"/>
                <a:gd name="T30" fmla="*/ 2147483646 w 178"/>
                <a:gd name="T31" fmla="*/ 2147483646 h 111"/>
                <a:gd name="T32" fmla="*/ 2147483646 w 178"/>
                <a:gd name="T33" fmla="*/ 2147483646 h 111"/>
                <a:gd name="T34" fmla="*/ 2147483646 w 178"/>
                <a:gd name="T35" fmla="*/ 2147483646 h 111"/>
                <a:gd name="T36" fmla="*/ 2147483646 w 178"/>
                <a:gd name="T37" fmla="*/ 2147483646 h 111"/>
                <a:gd name="T38" fmla="*/ 2147483646 w 178"/>
                <a:gd name="T39" fmla="*/ 2147483646 h 111"/>
                <a:gd name="T40" fmla="*/ 2147483646 w 178"/>
                <a:gd name="T41" fmla="*/ 2147483646 h 111"/>
                <a:gd name="T42" fmla="*/ 2147483646 w 178"/>
                <a:gd name="T43" fmla="*/ 2147483646 h 111"/>
                <a:gd name="T44" fmla="*/ 2147483646 w 178"/>
                <a:gd name="T45" fmla="*/ 2147483646 h 111"/>
                <a:gd name="T46" fmla="*/ 2147483646 w 178"/>
                <a:gd name="T47" fmla="*/ 2147483646 h 111"/>
                <a:gd name="T48" fmla="*/ 2147483646 w 178"/>
                <a:gd name="T49" fmla="*/ 2147483646 h 111"/>
                <a:gd name="T50" fmla="*/ 2147483646 w 178"/>
                <a:gd name="T51" fmla="*/ 2147483646 h 111"/>
                <a:gd name="T52" fmla="*/ 2147483646 w 178"/>
                <a:gd name="T53" fmla="*/ 2147483646 h 111"/>
                <a:gd name="T54" fmla="*/ 2147483646 w 178"/>
                <a:gd name="T55" fmla="*/ 2147483646 h 111"/>
                <a:gd name="T56" fmla="*/ 2147483646 w 178"/>
                <a:gd name="T57" fmla="*/ 2147483646 h 111"/>
                <a:gd name="T58" fmla="*/ 2147483646 w 178"/>
                <a:gd name="T59" fmla="*/ 2147483646 h 111"/>
                <a:gd name="T60" fmla="*/ 2147483646 w 178"/>
                <a:gd name="T61" fmla="*/ 2147483646 h 111"/>
                <a:gd name="T62" fmla="*/ 2147483646 w 178"/>
                <a:gd name="T63" fmla="*/ 2147483646 h 111"/>
                <a:gd name="T64" fmla="*/ 2147483646 w 178"/>
                <a:gd name="T65" fmla="*/ 2147483646 h 111"/>
                <a:gd name="T66" fmla="*/ 2147483646 w 178"/>
                <a:gd name="T67" fmla="*/ 2147483646 h 111"/>
                <a:gd name="T68" fmla="*/ 2147483646 w 178"/>
                <a:gd name="T69" fmla="*/ 2147483646 h 111"/>
                <a:gd name="T70" fmla="*/ 2147483646 w 178"/>
                <a:gd name="T71" fmla="*/ 2147483646 h 111"/>
                <a:gd name="T72" fmla="*/ 2147483646 w 178"/>
                <a:gd name="T73" fmla="*/ 2147483646 h 111"/>
                <a:gd name="T74" fmla="*/ 2147483646 w 178"/>
                <a:gd name="T75" fmla="*/ 2147483646 h 111"/>
                <a:gd name="T76" fmla="*/ 2147483646 w 178"/>
                <a:gd name="T77" fmla="*/ 2147483646 h 111"/>
                <a:gd name="T78" fmla="*/ 2147483646 w 178"/>
                <a:gd name="T79" fmla="*/ 2147483646 h 111"/>
                <a:gd name="T80" fmla="*/ 2147483646 w 178"/>
                <a:gd name="T81" fmla="*/ 2147483646 h 111"/>
                <a:gd name="T82" fmla="*/ 2147483646 w 178"/>
                <a:gd name="T83" fmla="*/ 2147483646 h 111"/>
                <a:gd name="T84" fmla="*/ 2147483646 w 178"/>
                <a:gd name="T85" fmla="*/ 2147483646 h 111"/>
                <a:gd name="T86" fmla="*/ 2147483646 w 178"/>
                <a:gd name="T87" fmla="*/ 2147483646 h 111"/>
                <a:gd name="T88" fmla="*/ 2147483646 w 178"/>
                <a:gd name="T89" fmla="*/ 2147483646 h 111"/>
                <a:gd name="T90" fmla="*/ 2147483646 w 178"/>
                <a:gd name="T91" fmla="*/ 2147483646 h 111"/>
                <a:gd name="T92" fmla="*/ 2147483646 w 178"/>
                <a:gd name="T93" fmla="*/ 2147483646 h 111"/>
                <a:gd name="T94" fmla="*/ 2147483646 w 178"/>
                <a:gd name="T95" fmla="*/ 2147483646 h 111"/>
                <a:gd name="T96" fmla="*/ 2147483646 w 178"/>
                <a:gd name="T97" fmla="*/ 2147483646 h 111"/>
                <a:gd name="T98" fmla="*/ 2147483646 w 178"/>
                <a:gd name="T99" fmla="*/ 2147483646 h 111"/>
                <a:gd name="T100" fmla="*/ 2147483646 w 178"/>
                <a:gd name="T101" fmla="*/ 2147483646 h 111"/>
                <a:gd name="T102" fmla="*/ 2147483646 w 178"/>
                <a:gd name="T103" fmla="*/ 2147483646 h 111"/>
                <a:gd name="T104" fmla="*/ 2147483646 w 178"/>
                <a:gd name="T105" fmla="*/ 2147483646 h 111"/>
                <a:gd name="T106" fmla="*/ 2147483646 w 178"/>
                <a:gd name="T107" fmla="*/ 2147483646 h 111"/>
                <a:gd name="T108" fmla="*/ 2147483646 w 178"/>
                <a:gd name="T109" fmla="*/ 2147483646 h 111"/>
                <a:gd name="T110" fmla="*/ 2147483646 w 178"/>
                <a:gd name="T111" fmla="*/ 2147483646 h 111"/>
                <a:gd name="T112" fmla="*/ 2147483646 w 178"/>
                <a:gd name="T113" fmla="*/ 2147483646 h 111"/>
                <a:gd name="T114" fmla="*/ 2147483646 w 178"/>
                <a:gd name="T115" fmla="*/ 2147483646 h 111"/>
                <a:gd name="T116" fmla="*/ 2147483646 w 178"/>
                <a:gd name="T117" fmla="*/ 2147483646 h 111"/>
                <a:gd name="T118" fmla="*/ 2147483646 w 178"/>
                <a:gd name="T119" fmla="*/ 0 h 111"/>
                <a:gd name="T120" fmla="*/ 2147483646 w 178"/>
                <a:gd name="T121" fmla="*/ 2147483646 h 111"/>
                <a:gd name="T122" fmla="*/ 2147483646 w 178"/>
                <a:gd name="T123" fmla="*/ 2147483646 h 111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78" h="111">
                  <a:moveTo>
                    <a:pt x="58" y="110"/>
                  </a:moveTo>
                  <a:lnTo>
                    <a:pt x="51" y="111"/>
                  </a:lnTo>
                  <a:lnTo>
                    <a:pt x="51" y="107"/>
                  </a:lnTo>
                  <a:lnTo>
                    <a:pt x="46" y="100"/>
                  </a:lnTo>
                  <a:lnTo>
                    <a:pt x="47" y="100"/>
                  </a:lnTo>
                  <a:lnTo>
                    <a:pt x="46" y="99"/>
                  </a:lnTo>
                  <a:lnTo>
                    <a:pt x="45" y="98"/>
                  </a:lnTo>
                  <a:lnTo>
                    <a:pt x="44" y="99"/>
                  </a:lnTo>
                  <a:lnTo>
                    <a:pt x="43" y="99"/>
                  </a:lnTo>
                  <a:lnTo>
                    <a:pt x="41" y="99"/>
                  </a:lnTo>
                  <a:lnTo>
                    <a:pt x="40" y="98"/>
                  </a:lnTo>
                  <a:lnTo>
                    <a:pt x="38" y="96"/>
                  </a:lnTo>
                  <a:lnTo>
                    <a:pt x="41" y="94"/>
                  </a:lnTo>
                  <a:lnTo>
                    <a:pt x="40" y="93"/>
                  </a:lnTo>
                  <a:lnTo>
                    <a:pt x="40" y="91"/>
                  </a:lnTo>
                  <a:lnTo>
                    <a:pt x="43" y="84"/>
                  </a:lnTo>
                  <a:lnTo>
                    <a:pt x="42" y="83"/>
                  </a:lnTo>
                  <a:lnTo>
                    <a:pt x="41" y="82"/>
                  </a:lnTo>
                  <a:lnTo>
                    <a:pt x="40" y="82"/>
                  </a:lnTo>
                  <a:lnTo>
                    <a:pt x="39" y="82"/>
                  </a:lnTo>
                  <a:lnTo>
                    <a:pt x="38" y="82"/>
                  </a:lnTo>
                  <a:lnTo>
                    <a:pt x="36" y="83"/>
                  </a:lnTo>
                  <a:lnTo>
                    <a:pt x="34" y="80"/>
                  </a:lnTo>
                  <a:lnTo>
                    <a:pt x="34" y="79"/>
                  </a:lnTo>
                  <a:lnTo>
                    <a:pt x="32" y="80"/>
                  </a:lnTo>
                  <a:lnTo>
                    <a:pt x="32" y="79"/>
                  </a:lnTo>
                  <a:lnTo>
                    <a:pt x="30" y="82"/>
                  </a:lnTo>
                  <a:lnTo>
                    <a:pt x="28" y="83"/>
                  </a:lnTo>
                  <a:lnTo>
                    <a:pt x="26" y="83"/>
                  </a:lnTo>
                  <a:lnTo>
                    <a:pt x="23" y="84"/>
                  </a:lnTo>
                  <a:lnTo>
                    <a:pt x="22" y="83"/>
                  </a:lnTo>
                  <a:lnTo>
                    <a:pt x="21" y="80"/>
                  </a:lnTo>
                  <a:lnTo>
                    <a:pt x="22" y="79"/>
                  </a:lnTo>
                  <a:lnTo>
                    <a:pt x="19" y="79"/>
                  </a:lnTo>
                  <a:lnTo>
                    <a:pt x="18" y="79"/>
                  </a:lnTo>
                  <a:lnTo>
                    <a:pt x="17" y="77"/>
                  </a:lnTo>
                  <a:lnTo>
                    <a:pt x="16" y="76"/>
                  </a:lnTo>
                  <a:lnTo>
                    <a:pt x="15" y="76"/>
                  </a:lnTo>
                  <a:lnTo>
                    <a:pt x="13" y="76"/>
                  </a:lnTo>
                  <a:lnTo>
                    <a:pt x="13" y="74"/>
                  </a:lnTo>
                  <a:lnTo>
                    <a:pt x="13" y="73"/>
                  </a:lnTo>
                  <a:lnTo>
                    <a:pt x="12" y="73"/>
                  </a:lnTo>
                  <a:lnTo>
                    <a:pt x="10" y="74"/>
                  </a:lnTo>
                  <a:lnTo>
                    <a:pt x="10" y="71"/>
                  </a:lnTo>
                  <a:lnTo>
                    <a:pt x="9" y="68"/>
                  </a:lnTo>
                  <a:lnTo>
                    <a:pt x="7" y="69"/>
                  </a:lnTo>
                  <a:lnTo>
                    <a:pt x="4" y="67"/>
                  </a:lnTo>
                  <a:lnTo>
                    <a:pt x="2" y="66"/>
                  </a:lnTo>
                  <a:lnTo>
                    <a:pt x="1" y="66"/>
                  </a:lnTo>
                  <a:lnTo>
                    <a:pt x="0" y="64"/>
                  </a:lnTo>
                  <a:lnTo>
                    <a:pt x="0" y="62"/>
                  </a:lnTo>
                  <a:lnTo>
                    <a:pt x="4" y="58"/>
                  </a:lnTo>
                  <a:lnTo>
                    <a:pt x="6" y="58"/>
                  </a:lnTo>
                  <a:lnTo>
                    <a:pt x="7" y="56"/>
                  </a:lnTo>
                  <a:lnTo>
                    <a:pt x="7" y="55"/>
                  </a:lnTo>
                  <a:lnTo>
                    <a:pt x="5" y="51"/>
                  </a:lnTo>
                  <a:lnTo>
                    <a:pt x="6" y="50"/>
                  </a:lnTo>
                  <a:lnTo>
                    <a:pt x="6" y="49"/>
                  </a:lnTo>
                  <a:lnTo>
                    <a:pt x="7" y="48"/>
                  </a:lnTo>
                  <a:lnTo>
                    <a:pt x="7" y="47"/>
                  </a:lnTo>
                  <a:lnTo>
                    <a:pt x="7" y="45"/>
                  </a:lnTo>
                  <a:lnTo>
                    <a:pt x="8" y="43"/>
                  </a:lnTo>
                  <a:lnTo>
                    <a:pt x="13" y="41"/>
                  </a:lnTo>
                  <a:lnTo>
                    <a:pt x="18" y="38"/>
                  </a:lnTo>
                  <a:lnTo>
                    <a:pt x="23" y="34"/>
                  </a:lnTo>
                  <a:lnTo>
                    <a:pt x="33" y="26"/>
                  </a:lnTo>
                  <a:lnTo>
                    <a:pt x="34" y="25"/>
                  </a:lnTo>
                  <a:lnTo>
                    <a:pt x="36" y="23"/>
                  </a:lnTo>
                  <a:lnTo>
                    <a:pt x="37" y="23"/>
                  </a:lnTo>
                  <a:lnTo>
                    <a:pt x="38" y="22"/>
                  </a:lnTo>
                  <a:lnTo>
                    <a:pt x="39" y="23"/>
                  </a:lnTo>
                  <a:lnTo>
                    <a:pt x="40" y="23"/>
                  </a:lnTo>
                  <a:lnTo>
                    <a:pt x="42" y="21"/>
                  </a:lnTo>
                  <a:lnTo>
                    <a:pt x="45" y="18"/>
                  </a:lnTo>
                  <a:lnTo>
                    <a:pt x="47" y="17"/>
                  </a:lnTo>
                  <a:lnTo>
                    <a:pt x="49" y="17"/>
                  </a:lnTo>
                  <a:lnTo>
                    <a:pt x="51" y="17"/>
                  </a:lnTo>
                  <a:lnTo>
                    <a:pt x="51" y="16"/>
                  </a:lnTo>
                  <a:lnTo>
                    <a:pt x="53" y="16"/>
                  </a:lnTo>
                  <a:lnTo>
                    <a:pt x="55" y="17"/>
                  </a:lnTo>
                  <a:lnTo>
                    <a:pt x="56" y="18"/>
                  </a:lnTo>
                  <a:lnTo>
                    <a:pt x="58" y="20"/>
                  </a:lnTo>
                  <a:lnTo>
                    <a:pt x="58" y="21"/>
                  </a:lnTo>
                  <a:lnTo>
                    <a:pt x="60" y="19"/>
                  </a:lnTo>
                  <a:lnTo>
                    <a:pt x="63" y="19"/>
                  </a:lnTo>
                  <a:lnTo>
                    <a:pt x="72" y="21"/>
                  </a:lnTo>
                  <a:lnTo>
                    <a:pt x="74" y="21"/>
                  </a:lnTo>
                  <a:lnTo>
                    <a:pt x="75" y="21"/>
                  </a:lnTo>
                  <a:lnTo>
                    <a:pt x="76" y="21"/>
                  </a:lnTo>
                  <a:lnTo>
                    <a:pt x="85" y="20"/>
                  </a:lnTo>
                  <a:lnTo>
                    <a:pt x="87" y="21"/>
                  </a:lnTo>
                  <a:lnTo>
                    <a:pt x="88" y="21"/>
                  </a:lnTo>
                  <a:lnTo>
                    <a:pt x="89" y="21"/>
                  </a:lnTo>
                  <a:lnTo>
                    <a:pt x="91" y="20"/>
                  </a:lnTo>
                  <a:lnTo>
                    <a:pt x="91" y="19"/>
                  </a:lnTo>
                  <a:lnTo>
                    <a:pt x="92" y="19"/>
                  </a:lnTo>
                  <a:lnTo>
                    <a:pt x="93" y="17"/>
                  </a:lnTo>
                  <a:lnTo>
                    <a:pt x="95" y="17"/>
                  </a:lnTo>
                  <a:lnTo>
                    <a:pt x="96" y="17"/>
                  </a:lnTo>
                  <a:lnTo>
                    <a:pt x="98" y="17"/>
                  </a:lnTo>
                  <a:lnTo>
                    <a:pt x="99" y="17"/>
                  </a:lnTo>
                  <a:lnTo>
                    <a:pt x="100" y="17"/>
                  </a:lnTo>
                  <a:lnTo>
                    <a:pt x="100" y="16"/>
                  </a:lnTo>
                  <a:lnTo>
                    <a:pt x="94" y="13"/>
                  </a:lnTo>
                  <a:lnTo>
                    <a:pt x="102" y="13"/>
                  </a:lnTo>
                  <a:lnTo>
                    <a:pt x="106" y="14"/>
                  </a:lnTo>
                  <a:lnTo>
                    <a:pt x="109" y="15"/>
                  </a:lnTo>
                  <a:lnTo>
                    <a:pt x="110" y="16"/>
                  </a:lnTo>
                  <a:lnTo>
                    <a:pt x="111" y="16"/>
                  </a:lnTo>
                  <a:lnTo>
                    <a:pt x="111" y="17"/>
                  </a:lnTo>
                  <a:lnTo>
                    <a:pt x="113" y="17"/>
                  </a:lnTo>
                  <a:lnTo>
                    <a:pt x="120" y="17"/>
                  </a:lnTo>
                  <a:lnTo>
                    <a:pt x="121" y="17"/>
                  </a:lnTo>
                  <a:lnTo>
                    <a:pt x="123" y="16"/>
                  </a:lnTo>
                  <a:lnTo>
                    <a:pt x="124" y="15"/>
                  </a:lnTo>
                  <a:lnTo>
                    <a:pt x="125" y="15"/>
                  </a:lnTo>
                  <a:lnTo>
                    <a:pt x="126" y="14"/>
                  </a:lnTo>
                  <a:lnTo>
                    <a:pt x="127" y="14"/>
                  </a:lnTo>
                  <a:lnTo>
                    <a:pt x="129" y="15"/>
                  </a:lnTo>
                  <a:lnTo>
                    <a:pt x="136" y="18"/>
                  </a:lnTo>
                  <a:lnTo>
                    <a:pt x="137" y="19"/>
                  </a:lnTo>
                  <a:lnTo>
                    <a:pt x="140" y="19"/>
                  </a:lnTo>
                  <a:lnTo>
                    <a:pt x="147" y="19"/>
                  </a:lnTo>
                  <a:lnTo>
                    <a:pt x="158" y="32"/>
                  </a:lnTo>
                  <a:lnTo>
                    <a:pt x="169" y="37"/>
                  </a:lnTo>
                  <a:lnTo>
                    <a:pt x="170" y="39"/>
                  </a:lnTo>
                  <a:lnTo>
                    <a:pt x="170" y="40"/>
                  </a:lnTo>
                  <a:lnTo>
                    <a:pt x="171" y="42"/>
                  </a:lnTo>
                  <a:lnTo>
                    <a:pt x="171" y="43"/>
                  </a:lnTo>
                  <a:lnTo>
                    <a:pt x="172" y="44"/>
                  </a:lnTo>
                  <a:lnTo>
                    <a:pt x="175" y="45"/>
                  </a:lnTo>
                  <a:lnTo>
                    <a:pt x="178" y="47"/>
                  </a:lnTo>
                  <a:lnTo>
                    <a:pt x="174" y="48"/>
                  </a:lnTo>
                  <a:lnTo>
                    <a:pt x="171" y="48"/>
                  </a:lnTo>
                  <a:lnTo>
                    <a:pt x="167" y="47"/>
                  </a:lnTo>
                  <a:lnTo>
                    <a:pt x="165" y="47"/>
                  </a:lnTo>
                  <a:lnTo>
                    <a:pt x="164" y="49"/>
                  </a:lnTo>
                  <a:lnTo>
                    <a:pt x="163" y="50"/>
                  </a:lnTo>
                  <a:lnTo>
                    <a:pt x="155" y="54"/>
                  </a:lnTo>
                  <a:lnTo>
                    <a:pt x="151" y="55"/>
                  </a:lnTo>
                  <a:lnTo>
                    <a:pt x="149" y="55"/>
                  </a:lnTo>
                  <a:lnTo>
                    <a:pt x="144" y="57"/>
                  </a:lnTo>
                  <a:lnTo>
                    <a:pt x="143" y="57"/>
                  </a:lnTo>
                  <a:lnTo>
                    <a:pt x="136" y="60"/>
                  </a:lnTo>
                  <a:lnTo>
                    <a:pt x="129" y="57"/>
                  </a:lnTo>
                  <a:lnTo>
                    <a:pt x="126" y="53"/>
                  </a:lnTo>
                  <a:lnTo>
                    <a:pt x="125" y="53"/>
                  </a:lnTo>
                  <a:lnTo>
                    <a:pt x="123" y="55"/>
                  </a:lnTo>
                  <a:lnTo>
                    <a:pt x="122" y="57"/>
                  </a:lnTo>
                  <a:lnTo>
                    <a:pt x="122" y="59"/>
                  </a:lnTo>
                  <a:lnTo>
                    <a:pt x="122" y="61"/>
                  </a:lnTo>
                  <a:lnTo>
                    <a:pt x="120" y="61"/>
                  </a:lnTo>
                  <a:lnTo>
                    <a:pt x="120" y="62"/>
                  </a:lnTo>
                  <a:lnTo>
                    <a:pt x="118" y="63"/>
                  </a:lnTo>
                  <a:lnTo>
                    <a:pt x="117" y="64"/>
                  </a:lnTo>
                  <a:lnTo>
                    <a:pt x="117" y="65"/>
                  </a:lnTo>
                  <a:lnTo>
                    <a:pt x="117" y="66"/>
                  </a:lnTo>
                  <a:lnTo>
                    <a:pt x="117" y="68"/>
                  </a:lnTo>
                  <a:lnTo>
                    <a:pt x="116" y="69"/>
                  </a:lnTo>
                  <a:lnTo>
                    <a:pt x="115" y="70"/>
                  </a:lnTo>
                  <a:lnTo>
                    <a:pt x="113" y="70"/>
                  </a:lnTo>
                  <a:lnTo>
                    <a:pt x="112" y="70"/>
                  </a:lnTo>
                  <a:lnTo>
                    <a:pt x="111" y="71"/>
                  </a:lnTo>
                  <a:lnTo>
                    <a:pt x="109" y="73"/>
                  </a:lnTo>
                  <a:lnTo>
                    <a:pt x="109" y="74"/>
                  </a:lnTo>
                  <a:lnTo>
                    <a:pt x="109" y="75"/>
                  </a:lnTo>
                  <a:lnTo>
                    <a:pt x="105" y="77"/>
                  </a:lnTo>
                  <a:lnTo>
                    <a:pt x="104" y="77"/>
                  </a:lnTo>
                  <a:lnTo>
                    <a:pt x="100" y="80"/>
                  </a:lnTo>
                  <a:lnTo>
                    <a:pt x="100" y="81"/>
                  </a:lnTo>
                  <a:lnTo>
                    <a:pt x="100" y="84"/>
                  </a:lnTo>
                  <a:lnTo>
                    <a:pt x="98" y="85"/>
                  </a:lnTo>
                  <a:lnTo>
                    <a:pt x="96" y="84"/>
                  </a:lnTo>
                  <a:lnTo>
                    <a:pt x="91" y="79"/>
                  </a:lnTo>
                  <a:lnTo>
                    <a:pt x="90" y="77"/>
                  </a:lnTo>
                  <a:lnTo>
                    <a:pt x="89" y="79"/>
                  </a:lnTo>
                  <a:lnTo>
                    <a:pt x="83" y="86"/>
                  </a:lnTo>
                  <a:lnTo>
                    <a:pt x="80" y="87"/>
                  </a:lnTo>
                  <a:lnTo>
                    <a:pt x="75" y="86"/>
                  </a:lnTo>
                  <a:lnTo>
                    <a:pt x="72" y="86"/>
                  </a:lnTo>
                  <a:lnTo>
                    <a:pt x="71" y="87"/>
                  </a:lnTo>
                  <a:lnTo>
                    <a:pt x="71" y="91"/>
                  </a:lnTo>
                  <a:lnTo>
                    <a:pt x="71" y="94"/>
                  </a:lnTo>
                  <a:lnTo>
                    <a:pt x="72" y="95"/>
                  </a:lnTo>
                  <a:lnTo>
                    <a:pt x="72" y="98"/>
                  </a:lnTo>
                  <a:lnTo>
                    <a:pt x="72" y="100"/>
                  </a:lnTo>
                  <a:lnTo>
                    <a:pt x="70" y="102"/>
                  </a:lnTo>
                  <a:lnTo>
                    <a:pt x="68" y="102"/>
                  </a:lnTo>
                  <a:lnTo>
                    <a:pt x="67" y="101"/>
                  </a:lnTo>
                  <a:lnTo>
                    <a:pt x="66" y="101"/>
                  </a:lnTo>
                  <a:lnTo>
                    <a:pt x="66" y="102"/>
                  </a:lnTo>
                  <a:lnTo>
                    <a:pt x="65" y="103"/>
                  </a:lnTo>
                  <a:lnTo>
                    <a:pt x="65" y="104"/>
                  </a:lnTo>
                  <a:lnTo>
                    <a:pt x="64" y="107"/>
                  </a:lnTo>
                  <a:lnTo>
                    <a:pt x="63" y="109"/>
                  </a:lnTo>
                  <a:lnTo>
                    <a:pt x="60" y="111"/>
                  </a:lnTo>
                  <a:lnTo>
                    <a:pt x="59" y="111"/>
                  </a:lnTo>
                  <a:lnTo>
                    <a:pt x="58" y="110"/>
                  </a:lnTo>
                  <a:close/>
                  <a:moveTo>
                    <a:pt x="153" y="32"/>
                  </a:moveTo>
                  <a:lnTo>
                    <a:pt x="155" y="33"/>
                  </a:lnTo>
                  <a:lnTo>
                    <a:pt x="157" y="35"/>
                  </a:lnTo>
                  <a:lnTo>
                    <a:pt x="159" y="37"/>
                  </a:lnTo>
                  <a:lnTo>
                    <a:pt x="159" y="38"/>
                  </a:lnTo>
                  <a:lnTo>
                    <a:pt x="161" y="36"/>
                  </a:lnTo>
                  <a:lnTo>
                    <a:pt x="162" y="36"/>
                  </a:lnTo>
                  <a:lnTo>
                    <a:pt x="160" y="34"/>
                  </a:lnTo>
                  <a:lnTo>
                    <a:pt x="154" y="32"/>
                  </a:lnTo>
                  <a:lnTo>
                    <a:pt x="153" y="31"/>
                  </a:lnTo>
                  <a:lnTo>
                    <a:pt x="152" y="31"/>
                  </a:lnTo>
                  <a:lnTo>
                    <a:pt x="149" y="30"/>
                  </a:lnTo>
                  <a:lnTo>
                    <a:pt x="149" y="33"/>
                  </a:lnTo>
                  <a:lnTo>
                    <a:pt x="152" y="32"/>
                  </a:lnTo>
                  <a:lnTo>
                    <a:pt x="153" y="32"/>
                  </a:lnTo>
                  <a:close/>
                  <a:moveTo>
                    <a:pt x="82" y="7"/>
                  </a:moveTo>
                  <a:lnTo>
                    <a:pt x="82" y="5"/>
                  </a:lnTo>
                  <a:lnTo>
                    <a:pt x="83" y="4"/>
                  </a:lnTo>
                  <a:lnTo>
                    <a:pt x="84" y="3"/>
                  </a:lnTo>
                  <a:lnTo>
                    <a:pt x="90" y="0"/>
                  </a:lnTo>
                  <a:lnTo>
                    <a:pt x="92" y="0"/>
                  </a:lnTo>
                  <a:lnTo>
                    <a:pt x="93" y="0"/>
                  </a:lnTo>
                  <a:lnTo>
                    <a:pt x="98" y="1"/>
                  </a:lnTo>
                  <a:lnTo>
                    <a:pt x="94" y="3"/>
                  </a:lnTo>
                  <a:lnTo>
                    <a:pt x="92" y="4"/>
                  </a:lnTo>
                  <a:lnTo>
                    <a:pt x="91" y="4"/>
                  </a:lnTo>
                  <a:lnTo>
                    <a:pt x="87" y="6"/>
                  </a:lnTo>
                  <a:lnTo>
                    <a:pt x="85" y="6"/>
                  </a:lnTo>
                  <a:lnTo>
                    <a:pt x="85" y="7"/>
                  </a:lnTo>
                  <a:lnTo>
                    <a:pt x="83" y="8"/>
                  </a:lnTo>
                  <a:lnTo>
                    <a:pt x="82" y="7"/>
                  </a:lnTo>
                  <a:close/>
                </a:path>
              </a:pathLst>
            </a:custGeom>
            <a:solidFill>
              <a:srgbClr val="C3C2A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29" name="Freeform 569"/>
            <p:cNvSpPr>
              <a:spLocks noEditPoints="1"/>
            </p:cNvSpPr>
            <p:nvPr/>
          </p:nvSpPr>
          <p:spPr bwMode="auto">
            <a:xfrm>
              <a:off x="4534685" y="858242"/>
              <a:ext cx="442912" cy="244475"/>
            </a:xfrm>
            <a:custGeom>
              <a:avLst/>
              <a:gdLst>
                <a:gd name="T0" fmla="*/ 2147483646 w 183"/>
                <a:gd name="T1" fmla="*/ 2147483646 h 114"/>
                <a:gd name="T2" fmla="*/ 2147483646 w 183"/>
                <a:gd name="T3" fmla="*/ 2147483646 h 114"/>
                <a:gd name="T4" fmla="*/ 2147483646 w 183"/>
                <a:gd name="T5" fmla="*/ 2147483646 h 114"/>
                <a:gd name="T6" fmla="*/ 2147483646 w 183"/>
                <a:gd name="T7" fmla="*/ 2147483646 h 114"/>
                <a:gd name="T8" fmla="*/ 2147483646 w 183"/>
                <a:gd name="T9" fmla="*/ 2147483646 h 114"/>
                <a:gd name="T10" fmla="*/ 2147483646 w 183"/>
                <a:gd name="T11" fmla="*/ 2147483646 h 114"/>
                <a:gd name="T12" fmla="*/ 2147483646 w 183"/>
                <a:gd name="T13" fmla="*/ 2147483646 h 114"/>
                <a:gd name="T14" fmla="*/ 2147483646 w 183"/>
                <a:gd name="T15" fmla="*/ 2147483646 h 114"/>
                <a:gd name="T16" fmla="*/ 2147483646 w 183"/>
                <a:gd name="T17" fmla="*/ 2147483646 h 114"/>
                <a:gd name="T18" fmla="*/ 2147483646 w 183"/>
                <a:gd name="T19" fmla="*/ 2147483646 h 114"/>
                <a:gd name="T20" fmla="*/ 2147483646 w 183"/>
                <a:gd name="T21" fmla="*/ 2147483646 h 114"/>
                <a:gd name="T22" fmla="*/ 2147483646 w 183"/>
                <a:gd name="T23" fmla="*/ 2147483646 h 114"/>
                <a:gd name="T24" fmla="*/ 2147483646 w 183"/>
                <a:gd name="T25" fmla="*/ 2147483646 h 114"/>
                <a:gd name="T26" fmla="*/ 2147483646 w 183"/>
                <a:gd name="T27" fmla="*/ 2147483646 h 114"/>
                <a:gd name="T28" fmla="*/ 2147483646 w 183"/>
                <a:gd name="T29" fmla="*/ 2147483646 h 114"/>
                <a:gd name="T30" fmla="*/ 2147483646 w 183"/>
                <a:gd name="T31" fmla="*/ 2147483646 h 114"/>
                <a:gd name="T32" fmla="*/ 2147483646 w 183"/>
                <a:gd name="T33" fmla="*/ 2147483646 h 114"/>
                <a:gd name="T34" fmla="*/ 2147483646 w 183"/>
                <a:gd name="T35" fmla="*/ 2147483646 h 114"/>
                <a:gd name="T36" fmla="*/ 2147483646 w 183"/>
                <a:gd name="T37" fmla="*/ 2147483646 h 114"/>
                <a:gd name="T38" fmla="*/ 2147483646 w 183"/>
                <a:gd name="T39" fmla="*/ 2147483646 h 114"/>
                <a:gd name="T40" fmla="*/ 2147483646 w 183"/>
                <a:gd name="T41" fmla="*/ 2147483646 h 114"/>
                <a:gd name="T42" fmla="*/ 2147483646 w 183"/>
                <a:gd name="T43" fmla="*/ 2147483646 h 114"/>
                <a:gd name="T44" fmla="*/ 2147483646 w 183"/>
                <a:gd name="T45" fmla="*/ 2147483646 h 114"/>
                <a:gd name="T46" fmla="*/ 2147483646 w 183"/>
                <a:gd name="T47" fmla="*/ 2147483646 h 114"/>
                <a:gd name="T48" fmla="*/ 2147483646 w 183"/>
                <a:gd name="T49" fmla="*/ 2147483646 h 114"/>
                <a:gd name="T50" fmla="*/ 2147483646 w 183"/>
                <a:gd name="T51" fmla="*/ 2147483646 h 114"/>
                <a:gd name="T52" fmla="*/ 2147483646 w 183"/>
                <a:gd name="T53" fmla="*/ 2147483646 h 114"/>
                <a:gd name="T54" fmla="*/ 2147483646 w 183"/>
                <a:gd name="T55" fmla="*/ 2147483646 h 114"/>
                <a:gd name="T56" fmla="*/ 2147483646 w 183"/>
                <a:gd name="T57" fmla="*/ 2147483646 h 114"/>
                <a:gd name="T58" fmla="*/ 2147483646 w 183"/>
                <a:gd name="T59" fmla="*/ 2147483646 h 114"/>
                <a:gd name="T60" fmla="*/ 2147483646 w 183"/>
                <a:gd name="T61" fmla="*/ 2147483646 h 114"/>
                <a:gd name="T62" fmla="*/ 2147483646 w 183"/>
                <a:gd name="T63" fmla="*/ 2147483646 h 114"/>
                <a:gd name="T64" fmla="*/ 2147483646 w 183"/>
                <a:gd name="T65" fmla="*/ 2147483646 h 114"/>
                <a:gd name="T66" fmla="*/ 2147483646 w 183"/>
                <a:gd name="T67" fmla="*/ 2147483646 h 114"/>
                <a:gd name="T68" fmla="*/ 2147483646 w 183"/>
                <a:gd name="T69" fmla="*/ 2147483646 h 114"/>
                <a:gd name="T70" fmla="*/ 2147483646 w 183"/>
                <a:gd name="T71" fmla="*/ 2147483646 h 114"/>
                <a:gd name="T72" fmla="*/ 2147483646 w 183"/>
                <a:gd name="T73" fmla="*/ 2147483646 h 114"/>
                <a:gd name="T74" fmla="*/ 2147483646 w 183"/>
                <a:gd name="T75" fmla="*/ 2147483646 h 114"/>
                <a:gd name="T76" fmla="*/ 2147483646 w 183"/>
                <a:gd name="T77" fmla="*/ 2147483646 h 114"/>
                <a:gd name="T78" fmla="*/ 2147483646 w 183"/>
                <a:gd name="T79" fmla="*/ 2147483646 h 114"/>
                <a:gd name="T80" fmla="*/ 2147483646 w 183"/>
                <a:gd name="T81" fmla="*/ 2147483646 h 114"/>
                <a:gd name="T82" fmla="*/ 2147483646 w 183"/>
                <a:gd name="T83" fmla="*/ 2147483646 h 114"/>
                <a:gd name="T84" fmla="*/ 2147483646 w 183"/>
                <a:gd name="T85" fmla="*/ 2147483646 h 114"/>
                <a:gd name="T86" fmla="*/ 2147483646 w 183"/>
                <a:gd name="T87" fmla="*/ 2147483646 h 114"/>
                <a:gd name="T88" fmla="*/ 2147483646 w 183"/>
                <a:gd name="T89" fmla="*/ 2147483646 h 114"/>
                <a:gd name="T90" fmla="*/ 2147483646 w 183"/>
                <a:gd name="T91" fmla="*/ 2147483646 h 114"/>
                <a:gd name="T92" fmla="*/ 2147483646 w 183"/>
                <a:gd name="T93" fmla="*/ 2147483646 h 114"/>
                <a:gd name="T94" fmla="*/ 2147483646 w 183"/>
                <a:gd name="T95" fmla="*/ 2147483646 h 114"/>
                <a:gd name="T96" fmla="*/ 2147483646 w 183"/>
                <a:gd name="T97" fmla="*/ 2147483646 h 114"/>
                <a:gd name="T98" fmla="*/ 2147483646 w 183"/>
                <a:gd name="T99" fmla="*/ 2147483646 h 114"/>
                <a:gd name="T100" fmla="*/ 2147483646 w 183"/>
                <a:gd name="T101" fmla="*/ 2147483646 h 114"/>
                <a:gd name="T102" fmla="*/ 2147483646 w 183"/>
                <a:gd name="T103" fmla="*/ 2147483646 h 114"/>
                <a:gd name="T104" fmla="*/ 2147483646 w 183"/>
                <a:gd name="T105" fmla="*/ 2147483646 h 114"/>
                <a:gd name="T106" fmla="*/ 2147483646 w 183"/>
                <a:gd name="T107" fmla="*/ 2147483646 h 114"/>
                <a:gd name="T108" fmla="*/ 2147483646 w 183"/>
                <a:gd name="T109" fmla="*/ 2147483646 h 114"/>
                <a:gd name="T110" fmla="*/ 2147483646 w 183"/>
                <a:gd name="T111" fmla="*/ 2147483646 h 114"/>
                <a:gd name="T112" fmla="*/ 2147483646 w 183"/>
                <a:gd name="T113" fmla="*/ 2147483646 h 114"/>
                <a:gd name="T114" fmla="*/ 2147483646 w 183"/>
                <a:gd name="T115" fmla="*/ 2147483646 h 114"/>
                <a:gd name="T116" fmla="*/ 2147483646 w 183"/>
                <a:gd name="T117" fmla="*/ 2147483646 h 114"/>
                <a:gd name="T118" fmla="*/ 2147483646 w 183"/>
                <a:gd name="T119" fmla="*/ 2147483646 h 114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183" h="114">
                  <a:moveTo>
                    <a:pt x="93" y="3"/>
                  </a:moveTo>
                  <a:lnTo>
                    <a:pt x="94" y="4"/>
                  </a:lnTo>
                  <a:lnTo>
                    <a:pt x="95" y="4"/>
                  </a:lnTo>
                  <a:lnTo>
                    <a:pt x="93" y="4"/>
                  </a:lnTo>
                  <a:lnTo>
                    <a:pt x="92" y="4"/>
                  </a:lnTo>
                  <a:lnTo>
                    <a:pt x="88" y="7"/>
                  </a:lnTo>
                  <a:lnTo>
                    <a:pt x="86" y="7"/>
                  </a:lnTo>
                  <a:lnTo>
                    <a:pt x="85" y="8"/>
                  </a:lnTo>
                  <a:lnTo>
                    <a:pt x="84" y="8"/>
                  </a:lnTo>
                  <a:lnTo>
                    <a:pt x="85" y="7"/>
                  </a:lnTo>
                  <a:lnTo>
                    <a:pt x="86" y="6"/>
                  </a:lnTo>
                  <a:lnTo>
                    <a:pt x="91" y="4"/>
                  </a:lnTo>
                  <a:lnTo>
                    <a:pt x="93" y="3"/>
                  </a:lnTo>
                  <a:close/>
                  <a:moveTo>
                    <a:pt x="100" y="16"/>
                  </a:moveTo>
                  <a:lnTo>
                    <a:pt x="103" y="16"/>
                  </a:lnTo>
                  <a:lnTo>
                    <a:pt x="107" y="17"/>
                  </a:lnTo>
                  <a:lnTo>
                    <a:pt x="110" y="18"/>
                  </a:lnTo>
                  <a:lnTo>
                    <a:pt x="110" y="19"/>
                  </a:lnTo>
                  <a:lnTo>
                    <a:pt x="111" y="19"/>
                  </a:lnTo>
                  <a:lnTo>
                    <a:pt x="112" y="20"/>
                  </a:lnTo>
                  <a:lnTo>
                    <a:pt x="114" y="21"/>
                  </a:lnTo>
                  <a:lnTo>
                    <a:pt x="121" y="20"/>
                  </a:lnTo>
                  <a:lnTo>
                    <a:pt x="123" y="20"/>
                  </a:lnTo>
                  <a:lnTo>
                    <a:pt x="125" y="19"/>
                  </a:lnTo>
                  <a:lnTo>
                    <a:pt x="126" y="18"/>
                  </a:lnTo>
                  <a:lnTo>
                    <a:pt x="127" y="17"/>
                  </a:lnTo>
                  <a:lnTo>
                    <a:pt x="128" y="17"/>
                  </a:lnTo>
                  <a:lnTo>
                    <a:pt x="130" y="17"/>
                  </a:lnTo>
                  <a:lnTo>
                    <a:pt x="136" y="21"/>
                  </a:lnTo>
                  <a:lnTo>
                    <a:pt x="137" y="23"/>
                  </a:lnTo>
                  <a:lnTo>
                    <a:pt x="138" y="24"/>
                  </a:lnTo>
                  <a:lnTo>
                    <a:pt x="141" y="24"/>
                  </a:lnTo>
                  <a:lnTo>
                    <a:pt x="142" y="23"/>
                  </a:lnTo>
                  <a:lnTo>
                    <a:pt x="140" y="22"/>
                  </a:lnTo>
                  <a:lnTo>
                    <a:pt x="141" y="22"/>
                  </a:lnTo>
                  <a:lnTo>
                    <a:pt x="148" y="23"/>
                  </a:lnTo>
                  <a:lnTo>
                    <a:pt x="157" y="34"/>
                  </a:lnTo>
                  <a:lnTo>
                    <a:pt x="156" y="33"/>
                  </a:lnTo>
                  <a:lnTo>
                    <a:pt x="155" y="32"/>
                  </a:lnTo>
                  <a:lnTo>
                    <a:pt x="153" y="32"/>
                  </a:lnTo>
                  <a:lnTo>
                    <a:pt x="149" y="31"/>
                  </a:lnTo>
                  <a:lnTo>
                    <a:pt x="148" y="31"/>
                  </a:lnTo>
                  <a:lnTo>
                    <a:pt x="148" y="32"/>
                  </a:lnTo>
                  <a:lnTo>
                    <a:pt x="150" y="36"/>
                  </a:lnTo>
                  <a:lnTo>
                    <a:pt x="150" y="38"/>
                  </a:lnTo>
                  <a:lnTo>
                    <a:pt x="155" y="41"/>
                  </a:lnTo>
                  <a:lnTo>
                    <a:pt x="157" y="40"/>
                  </a:lnTo>
                  <a:lnTo>
                    <a:pt x="156" y="38"/>
                  </a:lnTo>
                  <a:lnTo>
                    <a:pt x="154" y="38"/>
                  </a:lnTo>
                  <a:lnTo>
                    <a:pt x="153" y="38"/>
                  </a:lnTo>
                  <a:lnTo>
                    <a:pt x="152" y="37"/>
                  </a:lnTo>
                  <a:lnTo>
                    <a:pt x="152" y="36"/>
                  </a:lnTo>
                  <a:lnTo>
                    <a:pt x="153" y="35"/>
                  </a:lnTo>
                  <a:lnTo>
                    <a:pt x="154" y="36"/>
                  </a:lnTo>
                  <a:lnTo>
                    <a:pt x="155" y="36"/>
                  </a:lnTo>
                  <a:lnTo>
                    <a:pt x="158" y="38"/>
                  </a:lnTo>
                  <a:lnTo>
                    <a:pt x="159" y="40"/>
                  </a:lnTo>
                  <a:lnTo>
                    <a:pt x="159" y="42"/>
                  </a:lnTo>
                  <a:lnTo>
                    <a:pt x="163" y="40"/>
                  </a:lnTo>
                  <a:lnTo>
                    <a:pt x="164" y="40"/>
                  </a:lnTo>
                  <a:lnTo>
                    <a:pt x="165" y="40"/>
                  </a:lnTo>
                  <a:lnTo>
                    <a:pt x="165" y="42"/>
                  </a:lnTo>
                  <a:lnTo>
                    <a:pt x="164" y="42"/>
                  </a:lnTo>
                  <a:lnTo>
                    <a:pt x="163" y="41"/>
                  </a:lnTo>
                  <a:lnTo>
                    <a:pt x="162" y="42"/>
                  </a:lnTo>
                  <a:lnTo>
                    <a:pt x="163" y="43"/>
                  </a:lnTo>
                  <a:lnTo>
                    <a:pt x="163" y="44"/>
                  </a:lnTo>
                  <a:lnTo>
                    <a:pt x="166" y="42"/>
                  </a:lnTo>
                  <a:lnTo>
                    <a:pt x="166" y="41"/>
                  </a:lnTo>
                  <a:lnTo>
                    <a:pt x="166" y="40"/>
                  </a:lnTo>
                  <a:lnTo>
                    <a:pt x="165" y="39"/>
                  </a:lnTo>
                  <a:lnTo>
                    <a:pt x="164" y="39"/>
                  </a:lnTo>
                  <a:lnTo>
                    <a:pt x="163" y="38"/>
                  </a:lnTo>
                  <a:lnTo>
                    <a:pt x="169" y="40"/>
                  </a:lnTo>
                  <a:lnTo>
                    <a:pt x="170" y="42"/>
                  </a:lnTo>
                  <a:lnTo>
                    <a:pt x="170" y="43"/>
                  </a:lnTo>
                  <a:lnTo>
                    <a:pt x="171" y="44"/>
                  </a:lnTo>
                  <a:lnTo>
                    <a:pt x="171" y="46"/>
                  </a:lnTo>
                  <a:lnTo>
                    <a:pt x="172" y="47"/>
                  </a:lnTo>
                  <a:lnTo>
                    <a:pt x="173" y="47"/>
                  </a:lnTo>
                  <a:lnTo>
                    <a:pt x="175" y="49"/>
                  </a:lnTo>
                  <a:lnTo>
                    <a:pt x="173" y="49"/>
                  </a:lnTo>
                  <a:lnTo>
                    <a:pt x="168" y="47"/>
                  </a:lnTo>
                  <a:lnTo>
                    <a:pt x="165" y="48"/>
                  </a:lnTo>
                  <a:lnTo>
                    <a:pt x="163" y="50"/>
                  </a:lnTo>
                  <a:lnTo>
                    <a:pt x="163" y="51"/>
                  </a:lnTo>
                  <a:lnTo>
                    <a:pt x="155" y="55"/>
                  </a:lnTo>
                  <a:lnTo>
                    <a:pt x="152" y="56"/>
                  </a:lnTo>
                  <a:lnTo>
                    <a:pt x="150" y="56"/>
                  </a:lnTo>
                  <a:lnTo>
                    <a:pt x="145" y="57"/>
                  </a:lnTo>
                  <a:lnTo>
                    <a:pt x="143" y="59"/>
                  </a:lnTo>
                  <a:lnTo>
                    <a:pt x="137" y="61"/>
                  </a:lnTo>
                  <a:lnTo>
                    <a:pt x="131" y="59"/>
                  </a:lnTo>
                  <a:lnTo>
                    <a:pt x="129" y="54"/>
                  </a:lnTo>
                  <a:lnTo>
                    <a:pt x="128" y="54"/>
                  </a:lnTo>
                  <a:lnTo>
                    <a:pt x="126" y="55"/>
                  </a:lnTo>
                  <a:lnTo>
                    <a:pt x="124" y="57"/>
                  </a:lnTo>
                  <a:lnTo>
                    <a:pt x="122" y="59"/>
                  </a:lnTo>
                  <a:lnTo>
                    <a:pt x="122" y="61"/>
                  </a:lnTo>
                  <a:lnTo>
                    <a:pt x="120" y="63"/>
                  </a:lnTo>
                  <a:lnTo>
                    <a:pt x="118" y="64"/>
                  </a:lnTo>
                  <a:lnTo>
                    <a:pt x="117" y="66"/>
                  </a:lnTo>
                  <a:lnTo>
                    <a:pt x="116" y="68"/>
                  </a:lnTo>
                  <a:lnTo>
                    <a:pt x="117" y="68"/>
                  </a:lnTo>
                  <a:lnTo>
                    <a:pt x="117" y="69"/>
                  </a:lnTo>
                  <a:lnTo>
                    <a:pt x="116" y="70"/>
                  </a:lnTo>
                  <a:lnTo>
                    <a:pt x="115" y="70"/>
                  </a:lnTo>
                  <a:lnTo>
                    <a:pt x="114" y="70"/>
                  </a:lnTo>
                  <a:lnTo>
                    <a:pt x="113" y="70"/>
                  </a:lnTo>
                  <a:lnTo>
                    <a:pt x="112" y="71"/>
                  </a:lnTo>
                  <a:lnTo>
                    <a:pt x="110" y="72"/>
                  </a:lnTo>
                  <a:lnTo>
                    <a:pt x="110" y="74"/>
                  </a:lnTo>
                  <a:lnTo>
                    <a:pt x="109" y="75"/>
                  </a:lnTo>
                  <a:lnTo>
                    <a:pt x="109" y="76"/>
                  </a:lnTo>
                  <a:lnTo>
                    <a:pt x="105" y="78"/>
                  </a:lnTo>
                  <a:lnTo>
                    <a:pt x="100" y="81"/>
                  </a:lnTo>
                  <a:lnTo>
                    <a:pt x="99" y="83"/>
                  </a:lnTo>
                  <a:lnTo>
                    <a:pt x="100" y="84"/>
                  </a:lnTo>
                  <a:lnTo>
                    <a:pt x="99" y="85"/>
                  </a:lnTo>
                  <a:lnTo>
                    <a:pt x="98" y="85"/>
                  </a:lnTo>
                  <a:lnTo>
                    <a:pt x="93" y="80"/>
                  </a:lnTo>
                  <a:lnTo>
                    <a:pt x="92" y="79"/>
                  </a:lnTo>
                  <a:lnTo>
                    <a:pt x="93" y="78"/>
                  </a:lnTo>
                  <a:lnTo>
                    <a:pt x="91" y="78"/>
                  </a:lnTo>
                  <a:lnTo>
                    <a:pt x="90" y="79"/>
                  </a:lnTo>
                  <a:lnTo>
                    <a:pt x="89" y="80"/>
                  </a:lnTo>
                  <a:lnTo>
                    <a:pt x="83" y="87"/>
                  </a:lnTo>
                  <a:lnTo>
                    <a:pt x="81" y="87"/>
                  </a:lnTo>
                  <a:lnTo>
                    <a:pt x="76" y="87"/>
                  </a:lnTo>
                  <a:lnTo>
                    <a:pt x="73" y="87"/>
                  </a:lnTo>
                  <a:lnTo>
                    <a:pt x="71" y="87"/>
                  </a:lnTo>
                  <a:lnTo>
                    <a:pt x="71" y="89"/>
                  </a:lnTo>
                  <a:lnTo>
                    <a:pt x="71" y="93"/>
                  </a:lnTo>
                  <a:lnTo>
                    <a:pt x="71" y="96"/>
                  </a:lnTo>
                  <a:lnTo>
                    <a:pt x="71" y="97"/>
                  </a:lnTo>
                  <a:lnTo>
                    <a:pt x="71" y="100"/>
                  </a:lnTo>
                  <a:lnTo>
                    <a:pt x="71" y="102"/>
                  </a:lnTo>
                  <a:lnTo>
                    <a:pt x="70" y="103"/>
                  </a:lnTo>
                  <a:lnTo>
                    <a:pt x="69" y="102"/>
                  </a:lnTo>
                  <a:lnTo>
                    <a:pt x="68" y="102"/>
                  </a:lnTo>
                  <a:lnTo>
                    <a:pt x="67" y="102"/>
                  </a:lnTo>
                  <a:lnTo>
                    <a:pt x="65" y="103"/>
                  </a:lnTo>
                  <a:lnTo>
                    <a:pt x="65" y="105"/>
                  </a:lnTo>
                  <a:lnTo>
                    <a:pt x="65" y="106"/>
                  </a:lnTo>
                  <a:lnTo>
                    <a:pt x="64" y="108"/>
                  </a:lnTo>
                  <a:lnTo>
                    <a:pt x="63" y="110"/>
                  </a:lnTo>
                  <a:lnTo>
                    <a:pt x="61" y="112"/>
                  </a:lnTo>
                  <a:lnTo>
                    <a:pt x="60" y="112"/>
                  </a:lnTo>
                  <a:lnTo>
                    <a:pt x="59" y="111"/>
                  </a:lnTo>
                  <a:lnTo>
                    <a:pt x="54" y="112"/>
                  </a:lnTo>
                  <a:lnTo>
                    <a:pt x="53" y="108"/>
                  </a:lnTo>
                  <a:lnTo>
                    <a:pt x="48" y="102"/>
                  </a:lnTo>
                  <a:lnTo>
                    <a:pt x="49" y="102"/>
                  </a:lnTo>
                  <a:lnTo>
                    <a:pt x="51" y="100"/>
                  </a:lnTo>
                  <a:lnTo>
                    <a:pt x="52" y="99"/>
                  </a:lnTo>
                  <a:lnTo>
                    <a:pt x="53" y="99"/>
                  </a:lnTo>
                  <a:lnTo>
                    <a:pt x="52" y="98"/>
                  </a:lnTo>
                  <a:lnTo>
                    <a:pt x="51" y="98"/>
                  </a:lnTo>
                  <a:lnTo>
                    <a:pt x="50" y="99"/>
                  </a:lnTo>
                  <a:lnTo>
                    <a:pt x="50" y="100"/>
                  </a:lnTo>
                  <a:lnTo>
                    <a:pt x="48" y="100"/>
                  </a:lnTo>
                  <a:lnTo>
                    <a:pt x="46" y="99"/>
                  </a:lnTo>
                  <a:lnTo>
                    <a:pt x="46" y="98"/>
                  </a:lnTo>
                  <a:lnTo>
                    <a:pt x="46" y="97"/>
                  </a:lnTo>
                  <a:lnTo>
                    <a:pt x="46" y="96"/>
                  </a:lnTo>
                  <a:lnTo>
                    <a:pt x="45" y="99"/>
                  </a:lnTo>
                  <a:lnTo>
                    <a:pt x="44" y="100"/>
                  </a:lnTo>
                  <a:lnTo>
                    <a:pt x="43" y="100"/>
                  </a:lnTo>
                  <a:lnTo>
                    <a:pt x="42" y="100"/>
                  </a:lnTo>
                  <a:lnTo>
                    <a:pt x="41" y="98"/>
                  </a:lnTo>
                  <a:lnTo>
                    <a:pt x="42" y="97"/>
                  </a:lnTo>
                  <a:lnTo>
                    <a:pt x="44" y="96"/>
                  </a:lnTo>
                  <a:lnTo>
                    <a:pt x="44" y="95"/>
                  </a:lnTo>
                  <a:lnTo>
                    <a:pt x="42" y="95"/>
                  </a:lnTo>
                  <a:lnTo>
                    <a:pt x="42" y="93"/>
                  </a:lnTo>
                  <a:lnTo>
                    <a:pt x="46" y="85"/>
                  </a:lnTo>
                  <a:lnTo>
                    <a:pt x="45" y="85"/>
                  </a:lnTo>
                  <a:lnTo>
                    <a:pt x="44" y="85"/>
                  </a:lnTo>
                  <a:lnTo>
                    <a:pt x="44" y="84"/>
                  </a:lnTo>
                  <a:lnTo>
                    <a:pt x="43" y="83"/>
                  </a:lnTo>
                  <a:lnTo>
                    <a:pt x="41" y="83"/>
                  </a:lnTo>
                  <a:lnTo>
                    <a:pt x="40" y="83"/>
                  </a:lnTo>
                  <a:lnTo>
                    <a:pt x="39" y="83"/>
                  </a:lnTo>
                  <a:lnTo>
                    <a:pt x="37" y="83"/>
                  </a:lnTo>
                  <a:lnTo>
                    <a:pt x="36" y="81"/>
                  </a:lnTo>
                  <a:lnTo>
                    <a:pt x="35" y="80"/>
                  </a:lnTo>
                  <a:lnTo>
                    <a:pt x="33" y="80"/>
                  </a:lnTo>
                  <a:lnTo>
                    <a:pt x="32" y="80"/>
                  </a:lnTo>
                  <a:lnTo>
                    <a:pt x="30" y="83"/>
                  </a:lnTo>
                  <a:lnTo>
                    <a:pt x="29" y="83"/>
                  </a:lnTo>
                  <a:lnTo>
                    <a:pt x="28" y="83"/>
                  </a:lnTo>
                  <a:lnTo>
                    <a:pt x="27" y="84"/>
                  </a:lnTo>
                  <a:lnTo>
                    <a:pt x="27" y="83"/>
                  </a:lnTo>
                  <a:lnTo>
                    <a:pt x="26" y="83"/>
                  </a:lnTo>
                  <a:lnTo>
                    <a:pt x="24" y="84"/>
                  </a:lnTo>
                  <a:lnTo>
                    <a:pt x="24" y="82"/>
                  </a:lnTo>
                  <a:lnTo>
                    <a:pt x="24" y="81"/>
                  </a:lnTo>
                  <a:lnTo>
                    <a:pt x="24" y="80"/>
                  </a:lnTo>
                  <a:lnTo>
                    <a:pt x="20" y="79"/>
                  </a:lnTo>
                  <a:lnTo>
                    <a:pt x="18" y="78"/>
                  </a:lnTo>
                  <a:lnTo>
                    <a:pt x="18" y="77"/>
                  </a:lnTo>
                  <a:lnTo>
                    <a:pt x="18" y="76"/>
                  </a:lnTo>
                  <a:lnTo>
                    <a:pt x="17" y="76"/>
                  </a:lnTo>
                  <a:lnTo>
                    <a:pt x="16" y="77"/>
                  </a:lnTo>
                  <a:lnTo>
                    <a:pt x="15" y="76"/>
                  </a:lnTo>
                  <a:lnTo>
                    <a:pt x="15" y="74"/>
                  </a:lnTo>
                  <a:lnTo>
                    <a:pt x="14" y="74"/>
                  </a:lnTo>
                  <a:lnTo>
                    <a:pt x="13" y="73"/>
                  </a:lnTo>
                  <a:lnTo>
                    <a:pt x="12" y="74"/>
                  </a:lnTo>
                  <a:lnTo>
                    <a:pt x="12" y="73"/>
                  </a:lnTo>
                  <a:lnTo>
                    <a:pt x="11" y="70"/>
                  </a:lnTo>
                  <a:lnTo>
                    <a:pt x="10" y="69"/>
                  </a:lnTo>
                  <a:lnTo>
                    <a:pt x="8" y="70"/>
                  </a:lnTo>
                  <a:lnTo>
                    <a:pt x="6" y="68"/>
                  </a:lnTo>
                  <a:lnTo>
                    <a:pt x="4" y="67"/>
                  </a:lnTo>
                  <a:lnTo>
                    <a:pt x="3" y="67"/>
                  </a:lnTo>
                  <a:lnTo>
                    <a:pt x="3" y="66"/>
                  </a:lnTo>
                  <a:lnTo>
                    <a:pt x="3" y="65"/>
                  </a:lnTo>
                  <a:lnTo>
                    <a:pt x="6" y="61"/>
                  </a:lnTo>
                  <a:lnTo>
                    <a:pt x="7" y="61"/>
                  </a:lnTo>
                  <a:lnTo>
                    <a:pt x="9" y="58"/>
                  </a:lnTo>
                  <a:lnTo>
                    <a:pt x="9" y="57"/>
                  </a:lnTo>
                  <a:lnTo>
                    <a:pt x="7" y="53"/>
                  </a:lnTo>
                  <a:lnTo>
                    <a:pt x="7" y="52"/>
                  </a:lnTo>
                  <a:lnTo>
                    <a:pt x="8" y="51"/>
                  </a:lnTo>
                  <a:lnTo>
                    <a:pt x="9" y="51"/>
                  </a:lnTo>
                  <a:lnTo>
                    <a:pt x="10" y="49"/>
                  </a:lnTo>
                  <a:lnTo>
                    <a:pt x="9" y="48"/>
                  </a:lnTo>
                  <a:lnTo>
                    <a:pt x="10" y="47"/>
                  </a:lnTo>
                  <a:lnTo>
                    <a:pt x="10" y="46"/>
                  </a:lnTo>
                  <a:lnTo>
                    <a:pt x="15" y="44"/>
                  </a:lnTo>
                  <a:lnTo>
                    <a:pt x="20" y="40"/>
                  </a:lnTo>
                  <a:lnTo>
                    <a:pt x="25" y="38"/>
                  </a:lnTo>
                  <a:lnTo>
                    <a:pt x="35" y="29"/>
                  </a:lnTo>
                  <a:lnTo>
                    <a:pt x="35" y="27"/>
                  </a:lnTo>
                  <a:lnTo>
                    <a:pt x="38" y="26"/>
                  </a:lnTo>
                  <a:lnTo>
                    <a:pt x="39" y="26"/>
                  </a:lnTo>
                  <a:lnTo>
                    <a:pt x="40" y="27"/>
                  </a:lnTo>
                  <a:lnTo>
                    <a:pt x="41" y="27"/>
                  </a:lnTo>
                  <a:lnTo>
                    <a:pt x="44" y="24"/>
                  </a:lnTo>
                  <a:lnTo>
                    <a:pt x="47" y="21"/>
                  </a:lnTo>
                  <a:lnTo>
                    <a:pt x="49" y="21"/>
                  </a:lnTo>
                  <a:lnTo>
                    <a:pt x="50" y="20"/>
                  </a:lnTo>
                  <a:lnTo>
                    <a:pt x="52" y="20"/>
                  </a:lnTo>
                  <a:lnTo>
                    <a:pt x="53" y="19"/>
                  </a:lnTo>
                  <a:lnTo>
                    <a:pt x="54" y="19"/>
                  </a:lnTo>
                  <a:lnTo>
                    <a:pt x="56" y="21"/>
                  </a:lnTo>
                  <a:lnTo>
                    <a:pt x="58" y="23"/>
                  </a:lnTo>
                  <a:lnTo>
                    <a:pt x="59" y="24"/>
                  </a:lnTo>
                  <a:lnTo>
                    <a:pt x="60" y="24"/>
                  </a:lnTo>
                  <a:lnTo>
                    <a:pt x="62" y="23"/>
                  </a:lnTo>
                  <a:lnTo>
                    <a:pt x="64" y="22"/>
                  </a:lnTo>
                  <a:lnTo>
                    <a:pt x="73" y="25"/>
                  </a:lnTo>
                  <a:lnTo>
                    <a:pt x="75" y="25"/>
                  </a:lnTo>
                  <a:lnTo>
                    <a:pt x="77" y="24"/>
                  </a:lnTo>
                  <a:lnTo>
                    <a:pt x="78" y="24"/>
                  </a:lnTo>
                  <a:lnTo>
                    <a:pt x="86" y="23"/>
                  </a:lnTo>
                  <a:lnTo>
                    <a:pt x="88" y="24"/>
                  </a:lnTo>
                  <a:lnTo>
                    <a:pt x="90" y="24"/>
                  </a:lnTo>
                  <a:lnTo>
                    <a:pt x="92" y="23"/>
                  </a:lnTo>
                  <a:lnTo>
                    <a:pt x="93" y="23"/>
                  </a:lnTo>
                  <a:lnTo>
                    <a:pt x="93" y="21"/>
                  </a:lnTo>
                  <a:lnTo>
                    <a:pt x="95" y="21"/>
                  </a:lnTo>
                  <a:lnTo>
                    <a:pt x="97" y="20"/>
                  </a:lnTo>
                  <a:lnTo>
                    <a:pt x="99" y="20"/>
                  </a:lnTo>
                  <a:lnTo>
                    <a:pt x="100" y="20"/>
                  </a:lnTo>
                  <a:lnTo>
                    <a:pt x="101" y="19"/>
                  </a:lnTo>
                  <a:lnTo>
                    <a:pt x="102" y="19"/>
                  </a:lnTo>
                  <a:lnTo>
                    <a:pt x="103" y="18"/>
                  </a:lnTo>
                  <a:lnTo>
                    <a:pt x="103" y="17"/>
                  </a:lnTo>
                  <a:lnTo>
                    <a:pt x="102" y="17"/>
                  </a:lnTo>
                  <a:lnTo>
                    <a:pt x="101" y="17"/>
                  </a:lnTo>
                  <a:lnTo>
                    <a:pt x="100" y="16"/>
                  </a:lnTo>
                  <a:close/>
                  <a:moveTo>
                    <a:pt x="93" y="0"/>
                  </a:moveTo>
                  <a:lnTo>
                    <a:pt x="93" y="1"/>
                  </a:lnTo>
                  <a:lnTo>
                    <a:pt x="91" y="1"/>
                  </a:lnTo>
                  <a:lnTo>
                    <a:pt x="90" y="1"/>
                  </a:lnTo>
                  <a:lnTo>
                    <a:pt x="84" y="4"/>
                  </a:lnTo>
                  <a:lnTo>
                    <a:pt x="83" y="5"/>
                  </a:lnTo>
                  <a:lnTo>
                    <a:pt x="82" y="6"/>
                  </a:lnTo>
                  <a:lnTo>
                    <a:pt x="82" y="7"/>
                  </a:lnTo>
                  <a:lnTo>
                    <a:pt x="82" y="8"/>
                  </a:lnTo>
                  <a:lnTo>
                    <a:pt x="82" y="10"/>
                  </a:lnTo>
                  <a:lnTo>
                    <a:pt x="83" y="11"/>
                  </a:lnTo>
                  <a:lnTo>
                    <a:pt x="85" y="12"/>
                  </a:lnTo>
                  <a:lnTo>
                    <a:pt x="86" y="10"/>
                  </a:lnTo>
                  <a:lnTo>
                    <a:pt x="87" y="10"/>
                  </a:lnTo>
                  <a:lnTo>
                    <a:pt x="88" y="10"/>
                  </a:lnTo>
                  <a:lnTo>
                    <a:pt x="89" y="10"/>
                  </a:lnTo>
                  <a:lnTo>
                    <a:pt x="89" y="9"/>
                  </a:lnTo>
                  <a:lnTo>
                    <a:pt x="93" y="7"/>
                  </a:lnTo>
                  <a:lnTo>
                    <a:pt x="94" y="6"/>
                  </a:lnTo>
                  <a:lnTo>
                    <a:pt x="95" y="6"/>
                  </a:lnTo>
                  <a:lnTo>
                    <a:pt x="96" y="6"/>
                  </a:lnTo>
                  <a:lnTo>
                    <a:pt x="103" y="3"/>
                  </a:lnTo>
                  <a:lnTo>
                    <a:pt x="95" y="1"/>
                  </a:lnTo>
                  <a:lnTo>
                    <a:pt x="94" y="1"/>
                  </a:lnTo>
                  <a:lnTo>
                    <a:pt x="93" y="0"/>
                  </a:lnTo>
                  <a:close/>
                  <a:moveTo>
                    <a:pt x="90" y="13"/>
                  </a:moveTo>
                  <a:lnTo>
                    <a:pt x="97" y="17"/>
                  </a:lnTo>
                  <a:lnTo>
                    <a:pt x="96" y="17"/>
                  </a:lnTo>
                  <a:lnTo>
                    <a:pt x="94" y="18"/>
                  </a:lnTo>
                  <a:lnTo>
                    <a:pt x="93" y="19"/>
                  </a:lnTo>
                  <a:lnTo>
                    <a:pt x="92" y="19"/>
                  </a:lnTo>
                  <a:lnTo>
                    <a:pt x="92" y="20"/>
                  </a:lnTo>
                  <a:lnTo>
                    <a:pt x="91" y="21"/>
                  </a:lnTo>
                  <a:lnTo>
                    <a:pt x="89" y="21"/>
                  </a:lnTo>
                  <a:lnTo>
                    <a:pt x="88" y="21"/>
                  </a:lnTo>
                  <a:lnTo>
                    <a:pt x="87" y="21"/>
                  </a:lnTo>
                  <a:lnTo>
                    <a:pt x="86" y="21"/>
                  </a:lnTo>
                  <a:lnTo>
                    <a:pt x="78" y="21"/>
                  </a:lnTo>
                  <a:lnTo>
                    <a:pt x="77" y="21"/>
                  </a:lnTo>
                  <a:lnTo>
                    <a:pt x="76" y="21"/>
                  </a:lnTo>
                  <a:lnTo>
                    <a:pt x="76" y="22"/>
                  </a:lnTo>
                  <a:lnTo>
                    <a:pt x="75" y="22"/>
                  </a:lnTo>
                  <a:lnTo>
                    <a:pt x="73" y="22"/>
                  </a:lnTo>
                  <a:lnTo>
                    <a:pt x="65" y="19"/>
                  </a:lnTo>
                  <a:lnTo>
                    <a:pt x="64" y="19"/>
                  </a:lnTo>
                  <a:lnTo>
                    <a:pt x="63" y="19"/>
                  </a:lnTo>
                  <a:lnTo>
                    <a:pt x="61" y="20"/>
                  </a:lnTo>
                  <a:lnTo>
                    <a:pt x="59" y="21"/>
                  </a:lnTo>
                  <a:lnTo>
                    <a:pt x="58" y="19"/>
                  </a:lnTo>
                  <a:lnTo>
                    <a:pt x="57" y="19"/>
                  </a:lnTo>
                  <a:lnTo>
                    <a:pt x="55" y="17"/>
                  </a:lnTo>
                  <a:lnTo>
                    <a:pt x="54" y="17"/>
                  </a:lnTo>
                  <a:lnTo>
                    <a:pt x="53" y="17"/>
                  </a:lnTo>
                  <a:lnTo>
                    <a:pt x="52" y="17"/>
                  </a:lnTo>
                  <a:lnTo>
                    <a:pt x="51" y="17"/>
                  </a:lnTo>
                  <a:lnTo>
                    <a:pt x="50" y="17"/>
                  </a:lnTo>
                  <a:lnTo>
                    <a:pt x="48" y="18"/>
                  </a:lnTo>
                  <a:lnTo>
                    <a:pt x="46" y="19"/>
                  </a:lnTo>
                  <a:lnTo>
                    <a:pt x="42" y="21"/>
                  </a:lnTo>
                  <a:lnTo>
                    <a:pt x="42" y="22"/>
                  </a:lnTo>
                  <a:lnTo>
                    <a:pt x="41" y="24"/>
                  </a:lnTo>
                  <a:lnTo>
                    <a:pt x="39" y="23"/>
                  </a:lnTo>
                  <a:lnTo>
                    <a:pt x="37" y="23"/>
                  </a:lnTo>
                  <a:lnTo>
                    <a:pt x="37" y="24"/>
                  </a:lnTo>
                  <a:lnTo>
                    <a:pt x="34" y="25"/>
                  </a:lnTo>
                  <a:lnTo>
                    <a:pt x="33" y="26"/>
                  </a:lnTo>
                  <a:lnTo>
                    <a:pt x="33" y="27"/>
                  </a:lnTo>
                  <a:lnTo>
                    <a:pt x="23" y="35"/>
                  </a:lnTo>
                  <a:lnTo>
                    <a:pt x="18" y="38"/>
                  </a:lnTo>
                  <a:lnTo>
                    <a:pt x="14" y="42"/>
                  </a:lnTo>
                  <a:lnTo>
                    <a:pt x="9" y="44"/>
                  </a:lnTo>
                  <a:lnTo>
                    <a:pt x="8" y="44"/>
                  </a:lnTo>
                  <a:lnTo>
                    <a:pt x="8" y="45"/>
                  </a:lnTo>
                  <a:lnTo>
                    <a:pt x="7" y="46"/>
                  </a:lnTo>
                  <a:lnTo>
                    <a:pt x="7" y="47"/>
                  </a:lnTo>
                  <a:lnTo>
                    <a:pt x="7" y="49"/>
                  </a:lnTo>
                  <a:lnTo>
                    <a:pt x="7" y="50"/>
                  </a:lnTo>
                  <a:lnTo>
                    <a:pt x="6" y="50"/>
                  </a:lnTo>
                  <a:lnTo>
                    <a:pt x="5" y="51"/>
                  </a:lnTo>
                  <a:lnTo>
                    <a:pt x="5" y="52"/>
                  </a:lnTo>
                  <a:lnTo>
                    <a:pt x="5" y="53"/>
                  </a:lnTo>
                  <a:lnTo>
                    <a:pt x="5" y="54"/>
                  </a:lnTo>
                  <a:lnTo>
                    <a:pt x="7" y="58"/>
                  </a:lnTo>
                  <a:lnTo>
                    <a:pt x="6" y="59"/>
                  </a:lnTo>
                  <a:lnTo>
                    <a:pt x="5" y="59"/>
                  </a:lnTo>
                  <a:lnTo>
                    <a:pt x="4" y="60"/>
                  </a:lnTo>
                  <a:lnTo>
                    <a:pt x="1" y="63"/>
                  </a:lnTo>
                  <a:lnTo>
                    <a:pt x="0" y="64"/>
                  </a:lnTo>
                  <a:lnTo>
                    <a:pt x="0" y="66"/>
                  </a:lnTo>
                  <a:lnTo>
                    <a:pt x="0" y="67"/>
                  </a:lnTo>
                  <a:lnTo>
                    <a:pt x="1" y="68"/>
                  </a:lnTo>
                  <a:lnTo>
                    <a:pt x="1" y="69"/>
                  </a:lnTo>
                  <a:lnTo>
                    <a:pt x="2" y="70"/>
                  </a:lnTo>
                  <a:lnTo>
                    <a:pt x="3" y="70"/>
                  </a:lnTo>
                  <a:lnTo>
                    <a:pt x="5" y="70"/>
                  </a:lnTo>
                  <a:lnTo>
                    <a:pt x="7" y="72"/>
                  </a:lnTo>
                  <a:lnTo>
                    <a:pt x="8" y="72"/>
                  </a:lnTo>
                  <a:lnTo>
                    <a:pt x="9" y="72"/>
                  </a:lnTo>
                  <a:lnTo>
                    <a:pt x="10" y="74"/>
                  </a:lnTo>
                  <a:lnTo>
                    <a:pt x="10" y="78"/>
                  </a:lnTo>
                  <a:lnTo>
                    <a:pt x="12" y="76"/>
                  </a:lnTo>
                  <a:lnTo>
                    <a:pt x="13" y="77"/>
                  </a:lnTo>
                  <a:lnTo>
                    <a:pt x="13" y="79"/>
                  </a:lnTo>
                  <a:lnTo>
                    <a:pt x="15" y="79"/>
                  </a:lnTo>
                  <a:lnTo>
                    <a:pt x="16" y="79"/>
                  </a:lnTo>
                  <a:lnTo>
                    <a:pt x="17" y="80"/>
                  </a:lnTo>
                  <a:lnTo>
                    <a:pt x="18" y="81"/>
                  </a:lnTo>
                  <a:lnTo>
                    <a:pt x="19" y="82"/>
                  </a:lnTo>
                  <a:lnTo>
                    <a:pt x="20" y="82"/>
                  </a:lnTo>
                  <a:lnTo>
                    <a:pt x="21" y="82"/>
                  </a:lnTo>
                  <a:lnTo>
                    <a:pt x="21" y="83"/>
                  </a:lnTo>
                  <a:lnTo>
                    <a:pt x="22" y="84"/>
                  </a:lnTo>
                  <a:lnTo>
                    <a:pt x="22" y="85"/>
                  </a:lnTo>
                  <a:lnTo>
                    <a:pt x="22" y="86"/>
                  </a:lnTo>
                  <a:lnTo>
                    <a:pt x="23" y="87"/>
                  </a:lnTo>
                  <a:lnTo>
                    <a:pt x="24" y="87"/>
                  </a:lnTo>
                  <a:lnTo>
                    <a:pt x="25" y="87"/>
                  </a:lnTo>
                  <a:lnTo>
                    <a:pt x="26" y="86"/>
                  </a:lnTo>
                  <a:lnTo>
                    <a:pt x="28" y="87"/>
                  </a:lnTo>
                  <a:lnTo>
                    <a:pt x="29" y="86"/>
                  </a:lnTo>
                  <a:lnTo>
                    <a:pt x="29" y="85"/>
                  </a:lnTo>
                  <a:lnTo>
                    <a:pt x="31" y="85"/>
                  </a:lnTo>
                  <a:lnTo>
                    <a:pt x="32" y="85"/>
                  </a:lnTo>
                  <a:lnTo>
                    <a:pt x="33" y="84"/>
                  </a:lnTo>
                  <a:lnTo>
                    <a:pt x="33" y="83"/>
                  </a:lnTo>
                  <a:lnTo>
                    <a:pt x="34" y="83"/>
                  </a:lnTo>
                  <a:lnTo>
                    <a:pt x="35" y="85"/>
                  </a:lnTo>
                  <a:lnTo>
                    <a:pt x="36" y="87"/>
                  </a:lnTo>
                  <a:lnTo>
                    <a:pt x="38" y="86"/>
                  </a:lnTo>
                  <a:lnTo>
                    <a:pt x="39" y="85"/>
                  </a:lnTo>
                  <a:lnTo>
                    <a:pt x="40" y="85"/>
                  </a:lnTo>
                  <a:lnTo>
                    <a:pt x="41" y="85"/>
                  </a:lnTo>
                  <a:lnTo>
                    <a:pt x="42" y="85"/>
                  </a:lnTo>
                  <a:lnTo>
                    <a:pt x="42" y="86"/>
                  </a:lnTo>
                  <a:lnTo>
                    <a:pt x="40" y="92"/>
                  </a:lnTo>
                  <a:lnTo>
                    <a:pt x="40" y="93"/>
                  </a:lnTo>
                  <a:lnTo>
                    <a:pt x="39" y="94"/>
                  </a:lnTo>
                  <a:lnTo>
                    <a:pt x="39" y="96"/>
                  </a:lnTo>
                  <a:lnTo>
                    <a:pt x="37" y="98"/>
                  </a:lnTo>
                  <a:lnTo>
                    <a:pt x="39" y="100"/>
                  </a:lnTo>
                  <a:lnTo>
                    <a:pt x="41" y="102"/>
                  </a:lnTo>
                  <a:lnTo>
                    <a:pt x="42" y="102"/>
                  </a:lnTo>
                  <a:lnTo>
                    <a:pt x="43" y="102"/>
                  </a:lnTo>
                  <a:lnTo>
                    <a:pt x="44" y="102"/>
                  </a:lnTo>
                  <a:lnTo>
                    <a:pt x="45" y="102"/>
                  </a:lnTo>
                  <a:lnTo>
                    <a:pt x="46" y="102"/>
                  </a:lnTo>
                  <a:lnTo>
                    <a:pt x="46" y="104"/>
                  </a:lnTo>
                  <a:lnTo>
                    <a:pt x="50" y="110"/>
                  </a:lnTo>
                  <a:lnTo>
                    <a:pt x="51" y="112"/>
                  </a:lnTo>
                  <a:lnTo>
                    <a:pt x="52" y="114"/>
                  </a:lnTo>
                  <a:lnTo>
                    <a:pt x="54" y="114"/>
                  </a:lnTo>
                  <a:lnTo>
                    <a:pt x="59" y="113"/>
                  </a:lnTo>
                  <a:lnTo>
                    <a:pt x="59" y="114"/>
                  </a:lnTo>
                  <a:lnTo>
                    <a:pt x="60" y="114"/>
                  </a:lnTo>
                  <a:lnTo>
                    <a:pt x="61" y="114"/>
                  </a:lnTo>
                  <a:lnTo>
                    <a:pt x="62" y="114"/>
                  </a:lnTo>
                  <a:lnTo>
                    <a:pt x="63" y="113"/>
                  </a:lnTo>
                  <a:lnTo>
                    <a:pt x="65" y="112"/>
                  </a:lnTo>
                  <a:lnTo>
                    <a:pt x="66" y="110"/>
                  </a:lnTo>
                  <a:lnTo>
                    <a:pt x="67" y="110"/>
                  </a:lnTo>
                  <a:lnTo>
                    <a:pt x="67" y="109"/>
                  </a:lnTo>
                  <a:lnTo>
                    <a:pt x="67" y="106"/>
                  </a:lnTo>
                  <a:lnTo>
                    <a:pt x="67" y="105"/>
                  </a:lnTo>
                  <a:lnTo>
                    <a:pt x="68" y="104"/>
                  </a:lnTo>
                  <a:lnTo>
                    <a:pt x="68" y="105"/>
                  </a:lnTo>
                  <a:lnTo>
                    <a:pt x="69" y="106"/>
                  </a:lnTo>
                  <a:lnTo>
                    <a:pt x="71" y="106"/>
                  </a:lnTo>
                  <a:lnTo>
                    <a:pt x="71" y="105"/>
                  </a:lnTo>
                  <a:lnTo>
                    <a:pt x="72" y="105"/>
                  </a:lnTo>
                  <a:lnTo>
                    <a:pt x="73" y="104"/>
                  </a:lnTo>
                  <a:lnTo>
                    <a:pt x="74" y="103"/>
                  </a:lnTo>
                  <a:lnTo>
                    <a:pt x="74" y="102"/>
                  </a:lnTo>
                  <a:lnTo>
                    <a:pt x="74" y="100"/>
                  </a:lnTo>
                  <a:lnTo>
                    <a:pt x="74" y="97"/>
                  </a:lnTo>
                  <a:lnTo>
                    <a:pt x="74" y="96"/>
                  </a:lnTo>
                  <a:lnTo>
                    <a:pt x="73" y="96"/>
                  </a:lnTo>
                  <a:lnTo>
                    <a:pt x="73" y="93"/>
                  </a:lnTo>
                  <a:lnTo>
                    <a:pt x="73" y="89"/>
                  </a:lnTo>
                  <a:lnTo>
                    <a:pt x="76" y="89"/>
                  </a:lnTo>
                  <a:lnTo>
                    <a:pt x="80" y="90"/>
                  </a:lnTo>
                  <a:lnTo>
                    <a:pt x="81" y="90"/>
                  </a:lnTo>
                  <a:lnTo>
                    <a:pt x="84" y="90"/>
                  </a:lnTo>
                  <a:lnTo>
                    <a:pt x="84" y="89"/>
                  </a:lnTo>
                  <a:lnTo>
                    <a:pt x="85" y="89"/>
                  </a:lnTo>
                  <a:lnTo>
                    <a:pt x="91" y="82"/>
                  </a:lnTo>
                  <a:lnTo>
                    <a:pt x="96" y="87"/>
                  </a:lnTo>
                  <a:lnTo>
                    <a:pt x="97" y="87"/>
                  </a:lnTo>
                  <a:lnTo>
                    <a:pt x="99" y="88"/>
                  </a:lnTo>
                  <a:lnTo>
                    <a:pt x="100" y="88"/>
                  </a:lnTo>
                  <a:lnTo>
                    <a:pt x="101" y="87"/>
                  </a:lnTo>
                  <a:lnTo>
                    <a:pt x="102" y="87"/>
                  </a:lnTo>
                  <a:lnTo>
                    <a:pt x="102" y="85"/>
                  </a:lnTo>
                  <a:lnTo>
                    <a:pt x="103" y="85"/>
                  </a:lnTo>
                  <a:lnTo>
                    <a:pt x="103" y="83"/>
                  </a:lnTo>
                  <a:lnTo>
                    <a:pt x="102" y="83"/>
                  </a:lnTo>
                  <a:lnTo>
                    <a:pt x="106" y="81"/>
                  </a:lnTo>
                  <a:lnTo>
                    <a:pt x="107" y="81"/>
                  </a:lnTo>
                  <a:lnTo>
                    <a:pt x="107" y="80"/>
                  </a:lnTo>
                  <a:lnTo>
                    <a:pt x="110" y="78"/>
                  </a:lnTo>
                  <a:lnTo>
                    <a:pt x="111" y="77"/>
                  </a:lnTo>
                  <a:lnTo>
                    <a:pt x="112" y="76"/>
                  </a:lnTo>
                  <a:lnTo>
                    <a:pt x="112" y="74"/>
                  </a:lnTo>
                  <a:lnTo>
                    <a:pt x="114" y="73"/>
                  </a:lnTo>
                  <a:lnTo>
                    <a:pt x="115" y="73"/>
                  </a:lnTo>
                  <a:lnTo>
                    <a:pt x="116" y="73"/>
                  </a:lnTo>
                  <a:lnTo>
                    <a:pt x="118" y="72"/>
                  </a:lnTo>
                  <a:lnTo>
                    <a:pt x="119" y="71"/>
                  </a:lnTo>
                  <a:lnTo>
                    <a:pt x="120" y="70"/>
                  </a:lnTo>
                  <a:lnTo>
                    <a:pt x="120" y="68"/>
                  </a:lnTo>
                  <a:lnTo>
                    <a:pt x="120" y="67"/>
                  </a:lnTo>
                  <a:lnTo>
                    <a:pt x="120" y="66"/>
                  </a:lnTo>
                  <a:lnTo>
                    <a:pt x="122" y="65"/>
                  </a:lnTo>
                  <a:lnTo>
                    <a:pt x="122" y="64"/>
                  </a:lnTo>
                  <a:lnTo>
                    <a:pt x="124" y="64"/>
                  </a:lnTo>
                  <a:lnTo>
                    <a:pt x="124" y="63"/>
                  </a:lnTo>
                  <a:lnTo>
                    <a:pt x="124" y="62"/>
                  </a:lnTo>
                  <a:lnTo>
                    <a:pt x="124" y="61"/>
                  </a:lnTo>
                  <a:lnTo>
                    <a:pt x="124" y="59"/>
                  </a:lnTo>
                  <a:lnTo>
                    <a:pt x="126" y="58"/>
                  </a:lnTo>
                  <a:lnTo>
                    <a:pt x="127" y="57"/>
                  </a:lnTo>
                  <a:lnTo>
                    <a:pt x="129" y="60"/>
                  </a:lnTo>
                  <a:lnTo>
                    <a:pt x="129" y="61"/>
                  </a:lnTo>
                  <a:lnTo>
                    <a:pt x="130" y="61"/>
                  </a:lnTo>
                  <a:lnTo>
                    <a:pt x="136" y="63"/>
                  </a:lnTo>
                  <a:lnTo>
                    <a:pt x="137" y="63"/>
                  </a:lnTo>
                  <a:lnTo>
                    <a:pt x="144" y="61"/>
                  </a:lnTo>
                  <a:lnTo>
                    <a:pt x="146" y="60"/>
                  </a:lnTo>
                  <a:lnTo>
                    <a:pt x="150" y="59"/>
                  </a:lnTo>
                  <a:lnTo>
                    <a:pt x="152" y="59"/>
                  </a:lnTo>
                  <a:lnTo>
                    <a:pt x="153" y="59"/>
                  </a:lnTo>
                  <a:lnTo>
                    <a:pt x="156" y="57"/>
                  </a:lnTo>
                  <a:lnTo>
                    <a:pt x="164" y="53"/>
                  </a:lnTo>
                  <a:lnTo>
                    <a:pt x="165" y="53"/>
                  </a:lnTo>
                  <a:lnTo>
                    <a:pt x="165" y="51"/>
                  </a:lnTo>
                  <a:lnTo>
                    <a:pt x="167" y="51"/>
                  </a:lnTo>
                  <a:lnTo>
                    <a:pt x="168" y="50"/>
                  </a:lnTo>
                  <a:lnTo>
                    <a:pt x="171" y="51"/>
                  </a:lnTo>
                  <a:lnTo>
                    <a:pt x="172" y="51"/>
                  </a:lnTo>
                  <a:lnTo>
                    <a:pt x="173" y="51"/>
                  </a:lnTo>
                  <a:lnTo>
                    <a:pt x="175" y="51"/>
                  </a:lnTo>
                  <a:lnTo>
                    <a:pt x="176" y="51"/>
                  </a:lnTo>
                  <a:lnTo>
                    <a:pt x="183" y="49"/>
                  </a:lnTo>
                  <a:lnTo>
                    <a:pt x="176" y="46"/>
                  </a:lnTo>
                  <a:lnTo>
                    <a:pt x="174" y="45"/>
                  </a:lnTo>
                  <a:lnTo>
                    <a:pt x="173" y="45"/>
                  </a:lnTo>
                  <a:lnTo>
                    <a:pt x="173" y="44"/>
                  </a:lnTo>
                  <a:lnTo>
                    <a:pt x="173" y="43"/>
                  </a:lnTo>
                  <a:lnTo>
                    <a:pt x="173" y="42"/>
                  </a:lnTo>
                  <a:lnTo>
                    <a:pt x="173" y="40"/>
                  </a:lnTo>
                  <a:lnTo>
                    <a:pt x="172" y="40"/>
                  </a:lnTo>
                  <a:lnTo>
                    <a:pt x="171" y="38"/>
                  </a:lnTo>
                  <a:lnTo>
                    <a:pt x="170" y="38"/>
                  </a:lnTo>
                  <a:lnTo>
                    <a:pt x="164" y="35"/>
                  </a:lnTo>
                  <a:lnTo>
                    <a:pt x="159" y="32"/>
                  </a:lnTo>
                  <a:lnTo>
                    <a:pt x="150" y="21"/>
                  </a:lnTo>
                  <a:lnTo>
                    <a:pt x="149" y="20"/>
                  </a:lnTo>
                  <a:lnTo>
                    <a:pt x="148" y="20"/>
                  </a:lnTo>
                  <a:lnTo>
                    <a:pt x="142" y="19"/>
                  </a:lnTo>
                  <a:lnTo>
                    <a:pt x="141" y="19"/>
                  </a:lnTo>
                  <a:lnTo>
                    <a:pt x="140" y="19"/>
                  </a:lnTo>
                  <a:lnTo>
                    <a:pt x="139" y="19"/>
                  </a:lnTo>
                  <a:lnTo>
                    <a:pt x="138" y="19"/>
                  </a:lnTo>
                  <a:lnTo>
                    <a:pt x="137" y="19"/>
                  </a:lnTo>
                  <a:lnTo>
                    <a:pt x="131" y="15"/>
                  </a:lnTo>
                  <a:lnTo>
                    <a:pt x="128" y="15"/>
                  </a:lnTo>
                  <a:lnTo>
                    <a:pt x="127" y="15"/>
                  </a:lnTo>
                  <a:lnTo>
                    <a:pt x="126" y="15"/>
                  </a:lnTo>
                  <a:lnTo>
                    <a:pt x="125" y="15"/>
                  </a:lnTo>
                  <a:lnTo>
                    <a:pt x="124" y="16"/>
                  </a:lnTo>
                  <a:lnTo>
                    <a:pt x="124" y="17"/>
                  </a:lnTo>
                  <a:lnTo>
                    <a:pt x="122" y="17"/>
                  </a:lnTo>
                  <a:lnTo>
                    <a:pt x="120" y="17"/>
                  </a:lnTo>
                  <a:lnTo>
                    <a:pt x="114" y="18"/>
                  </a:lnTo>
                  <a:lnTo>
                    <a:pt x="113" y="17"/>
                  </a:lnTo>
                  <a:lnTo>
                    <a:pt x="112" y="17"/>
                  </a:lnTo>
                  <a:lnTo>
                    <a:pt x="111" y="16"/>
                  </a:lnTo>
                  <a:lnTo>
                    <a:pt x="110" y="16"/>
                  </a:lnTo>
                  <a:lnTo>
                    <a:pt x="108" y="15"/>
                  </a:lnTo>
                  <a:lnTo>
                    <a:pt x="107" y="15"/>
                  </a:lnTo>
                  <a:lnTo>
                    <a:pt x="103" y="13"/>
                  </a:lnTo>
                  <a:lnTo>
                    <a:pt x="100" y="13"/>
                  </a:lnTo>
                  <a:lnTo>
                    <a:pt x="90" y="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30" name="Freeform 570"/>
            <p:cNvSpPr>
              <a:spLocks noEditPoints="1"/>
            </p:cNvSpPr>
            <p:nvPr/>
          </p:nvSpPr>
          <p:spPr bwMode="auto">
            <a:xfrm>
              <a:off x="4534685" y="858242"/>
              <a:ext cx="442912" cy="244475"/>
            </a:xfrm>
            <a:custGeom>
              <a:avLst/>
              <a:gdLst>
                <a:gd name="T0" fmla="*/ 2147483646 w 183"/>
                <a:gd name="T1" fmla="*/ 2147483646 h 114"/>
                <a:gd name="T2" fmla="*/ 2147483646 w 183"/>
                <a:gd name="T3" fmla="*/ 2147483646 h 114"/>
                <a:gd name="T4" fmla="*/ 2147483646 w 183"/>
                <a:gd name="T5" fmla="*/ 2147483646 h 114"/>
                <a:gd name="T6" fmla="*/ 2147483646 w 183"/>
                <a:gd name="T7" fmla="*/ 2147483646 h 114"/>
                <a:gd name="T8" fmla="*/ 2147483646 w 183"/>
                <a:gd name="T9" fmla="*/ 2147483646 h 114"/>
                <a:gd name="T10" fmla="*/ 2147483646 w 183"/>
                <a:gd name="T11" fmla="*/ 2147483646 h 114"/>
                <a:gd name="T12" fmla="*/ 2147483646 w 183"/>
                <a:gd name="T13" fmla="*/ 2147483646 h 114"/>
                <a:gd name="T14" fmla="*/ 2147483646 w 183"/>
                <a:gd name="T15" fmla="*/ 2147483646 h 114"/>
                <a:gd name="T16" fmla="*/ 2147483646 w 183"/>
                <a:gd name="T17" fmla="*/ 2147483646 h 114"/>
                <a:gd name="T18" fmla="*/ 2147483646 w 183"/>
                <a:gd name="T19" fmla="*/ 2147483646 h 114"/>
                <a:gd name="T20" fmla="*/ 2147483646 w 183"/>
                <a:gd name="T21" fmla="*/ 2147483646 h 114"/>
                <a:gd name="T22" fmla="*/ 2147483646 w 183"/>
                <a:gd name="T23" fmla="*/ 2147483646 h 114"/>
                <a:gd name="T24" fmla="*/ 2147483646 w 183"/>
                <a:gd name="T25" fmla="*/ 2147483646 h 114"/>
                <a:gd name="T26" fmla="*/ 2147483646 w 183"/>
                <a:gd name="T27" fmla="*/ 2147483646 h 114"/>
                <a:gd name="T28" fmla="*/ 2147483646 w 183"/>
                <a:gd name="T29" fmla="*/ 2147483646 h 114"/>
                <a:gd name="T30" fmla="*/ 2147483646 w 183"/>
                <a:gd name="T31" fmla="*/ 2147483646 h 114"/>
                <a:gd name="T32" fmla="*/ 2147483646 w 183"/>
                <a:gd name="T33" fmla="*/ 2147483646 h 114"/>
                <a:gd name="T34" fmla="*/ 2147483646 w 183"/>
                <a:gd name="T35" fmla="*/ 2147483646 h 114"/>
                <a:gd name="T36" fmla="*/ 2147483646 w 183"/>
                <a:gd name="T37" fmla="*/ 2147483646 h 114"/>
                <a:gd name="T38" fmla="*/ 2147483646 w 183"/>
                <a:gd name="T39" fmla="*/ 2147483646 h 114"/>
                <a:gd name="T40" fmla="*/ 2147483646 w 183"/>
                <a:gd name="T41" fmla="*/ 2147483646 h 114"/>
                <a:gd name="T42" fmla="*/ 2147483646 w 183"/>
                <a:gd name="T43" fmla="*/ 2147483646 h 114"/>
                <a:gd name="T44" fmla="*/ 2147483646 w 183"/>
                <a:gd name="T45" fmla="*/ 2147483646 h 114"/>
                <a:gd name="T46" fmla="*/ 2147483646 w 183"/>
                <a:gd name="T47" fmla="*/ 2147483646 h 114"/>
                <a:gd name="T48" fmla="*/ 2147483646 w 183"/>
                <a:gd name="T49" fmla="*/ 2147483646 h 114"/>
                <a:gd name="T50" fmla="*/ 2147483646 w 183"/>
                <a:gd name="T51" fmla="*/ 2147483646 h 114"/>
                <a:gd name="T52" fmla="*/ 2147483646 w 183"/>
                <a:gd name="T53" fmla="*/ 2147483646 h 114"/>
                <a:gd name="T54" fmla="*/ 2147483646 w 183"/>
                <a:gd name="T55" fmla="*/ 2147483646 h 114"/>
                <a:gd name="T56" fmla="*/ 2147483646 w 183"/>
                <a:gd name="T57" fmla="*/ 2147483646 h 114"/>
                <a:gd name="T58" fmla="*/ 2147483646 w 183"/>
                <a:gd name="T59" fmla="*/ 2147483646 h 114"/>
                <a:gd name="T60" fmla="*/ 2147483646 w 183"/>
                <a:gd name="T61" fmla="*/ 2147483646 h 114"/>
                <a:gd name="T62" fmla="*/ 2147483646 w 183"/>
                <a:gd name="T63" fmla="*/ 2147483646 h 114"/>
                <a:gd name="T64" fmla="*/ 2147483646 w 183"/>
                <a:gd name="T65" fmla="*/ 2147483646 h 114"/>
                <a:gd name="T66" fmla="*/ 2147483646 w 183"/>
                <a:gd name="T67" fmla="*/ 2147483646 h 114"/>
                <a:gd name="T68" fmla="*/ 2147483646 w 183"/>
                <a:gd name="T69" fmla="*/ 2147483646 h 114"/>
                <a:gd name="T70" fmla="*/ 2147483646 w 183"/>
                <a:gd name="T71" fmla="*/ 2147483646 h 114"/>
                <a:gd name="T72" fmla="*/ 2147483646 w 183"/>
                <a:gd name="T73" fmla="*/ 2147483646 h 114"/>
                <a:gd name="T74" fmla="*/ 2147483646 w 183"/>
                <a:gd name="T75" fmla="*/ 2147483646 h 114"/>
                <a:gd name="T76" fmla="*/ 2147483646 w 183"/>
                <a:gd name="T77" fmla="*/ 2147483646 h 114"/>
                <a:gd name="T78" fmla="*/ 2147483646 w 183"/>
                <a:gd name="T79" fmla="*/ 2147483646 h 114"/>
                <a:gd name="T80" fmla="*/ 2147483646 w 183"/>
                <a:gd name="T81" fmla="*/ 2147483646 h 114"/>
                <a:gd name="T82" fmla="*/ 2147483646 w 183"/>
                <a:gd name="T83" fmla="*/ 2147483646 h 114"/>
                <a:gd name="T84" fmla="*/ 2147483646 w 183"/>
                <a:gd name="T85" fmla="*/ 2147483646 h 114"/>
                <a:gd name="T86" fmla="*/ 2147483646 w 183"/>
                <a:gd name="T87" fmla="*/ 2147483646 h 114"/>
                <a:gd name="T88" fmla="*/ 2147483646 w 183"/>
                <a:gd name="T89" fmla="*/ 2147483646 h 114"/>
                <a:gd name="T90" fmla="*/ 2147483646 w 183"/>
                <a:gd name="T91" fmla="*/ 2147483646 h 114"/>
                <a:gd name="T92" fmla="*/ 2147483646 w 183"/>
                <a:gd name="T93" fmla="*/ 2147483646 h 114"/>
                <a:gd name="T94" fmla="*/ 2147483646 w 183"/>
                <a:gd name="T95" fmla="*/ 2147483646 h 114"/>
                <a:gd name="T96" fmla="*/ 2147483646 w 183"/>
                <a:gd name="T97" fmla="*/ 2147483646 h 114"/>
                <a:gd name="T98" fmla="*/ 2147483646 w 183"/>
                <a:gd name="T99" fmla="*/ 2147483646 h 114"/>
                <a:gd name="T100" fmla="*/ 2147483646 w 183"/>
                <a:gd name="T101" fmla="*/ 2147483646 h 114"/>
                <a:gd name="T102" fmla="*/ 2147483646 w 183"/>
                <a:gd name="T103" fmla="*/ 2147483646 h 114"/>
                <a:gd name="T104" fmla="*/ 2147483646 w 183"/>
                <a:gd name="T105" fmla="*/ 2147483646 h 114"/>
                <a:gd name="T106" fmla="*/ 2147483646 w 183"/>
                <a:gd name="T107" fmla="*/ 2147483646 h 114"/>
                <a:gd name="T108" fmla="*/ 2147483646 w 183"/>
                <a:gd name="T109" fmla="*/ 2147483646 h 114"/>
                <a:gd name="T110" fmla="*/ 2147483646 w 183"/>
                <a:gd name="T111" fmla="*/ 2147483646 h 114"/>
                <a:gd name="T112" fmla="*/ 2147483646 w 183"/>
                <a:gd name="T113" fmla="*/ 2147483646 h 114"/>
                <a:gd name="T114" fmla="*/ 2147483646 w 183"/>
                <a:gd name="T115" fmla="*/ 2147483646 h 114"/>
                <a:gd name="T116" fmla="*/ 2147483646 w 183"/>
                <a:gd name="T117" fmla="*/ 2147483646 h 114"/>
                <a:gd name="T118" fmla="*/ 2147483646 w 183"/>
                <a:gd name="T119" fmla="*/ 2147483646 h 114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183" h="114">
                  <a:moveTo>
                    <a:pt x="93" y="3"/>
                  </a:moveTo>
                  <a:lnTo>
                    <a:pt x="94" y="4"/>
                  </a:lnTo>
                  <a:lnTo>
                    <a:pt x="95" y="4"/>
                  </a:lnTo>
                  <a:lnTo>
                    <a:pt x="93" y="4"/>
                  </a:lnTo>
                  <a:lnTo>
                    <a:pt x="92" y="4"/>
                  </a:lnTo>
                  <a:lnTo>
                    <a:pt x="88" y="7"/>
                  </a:lnTo>
                  <a:lnTo>
                    <a:pt x="86" y="7"/>
                  </a:lnTo>
                  <a:lnTo>
                    <a:pt x="85" y="8"/>
                  </a:lnTo>
                  <a:lnTo>
                    <a:pt x="84" y="8"/>
                  </a:lnTo>
                  <a:lnTo>
                    <a:pt x="85" y="7"/>
                  </a:lnTo>
                  <a:lnTo>
                    <a:pt x="86" y="6"/>
                  </a:lnTo>
                  <a:lnTo>
                    <a:pt x="91" y="4"/>
                  </a:lnTo>
                  <a:lnTo>
                    <a:pt x="93" y="3"/>
                  </a:lnTo>
                  <a:moveTo>
                    <a:pt x="100" y="16"/>
                  </a:moveTo>
                  <a:lnTo>
                    <a:pt x="103" y="16"/>
                  </a:lnTo>
                  <a:lnTo>
                    <a:pt x="107" y="17"/>
                  </a:lnTo>
                  <a:lnTo>
                    <a:pt x="110" y="18"/>
                  </a:lnTo>
                  <a:lnTo>
                    <a:pt x="110" y="19"/>
                  </a:lnTo>
                  <a:lnTo>
                    <a:pt x="111" y="19"/>
                  </a:lnTo>
                  <a:lnTo>
                    <a:pt x="112" y="20"/>
                  </a:lnTo>
                  <a:lnTo>
                    <a:pt x="114" y="21"/>
                  </a:lnTo>
                  <a:lnTo>
                    <a:pt x="121" y="20"/>
                  </a:lnTo>
                  <a:lnTo>
                    <a:pt x="123" y="20"/>
                  </a:lnTo>
                  <a:lnTo>
                    <a:pt x="125" y="19"/>
                  </a:lnTo>
                  <a:lnTo>
                    <a:pt x="126" y="18"/>
                  </a:lnTo>
                  <a:lnTo>
                    <a:pt x="127" y="17"/>
                  </a:lnTo>
                  <a:lnTo>
                    <a:pt x="128" y="17"/>
                  </a:lnTo>
                  <a:lnTo>
                    <a:pt x="130" y="17"/>
                  </a:lnTo>
                  <a:lnTo>
                    <a:pt x="136" y="21"/>
                  </a:lnTo>
                  <a:lnTo>
                    <a:pt x="137" y="23"/>
                  </a:lnTo>
                  <a:lnTo>
                    <a:pt x="138" y="24"/>
                  </a:lnTo>
                  <a:lnTo>
                    <a:pt x="141" y="24"/>
                  </a:lnTo>
                  <a:lnTo>
                    <a:pt x="142" y="23"/>
                  </a:lnTo>
                  <a:lnTo>
                    <a:pt x="140" y="22"/>
                  </a:lnTo>
                  <a:lnTo>
                    <a:pt x="141" y="22"/>
                  </a:lnTo>
                  <a:lnTo>
                    <a:pt x="148" y="23"/>
                  </a:lnTo>
                  <a:lnTo>
                    <a:pt x="157" y="34"/>
                  </a:lnTo>
                  <a:lnTo>
                    <a:pt x="156" y="33"/>
                  </a:lnTo>
                  <a:lnTo>
                    <a:pt x="155" y="32"/>
                  </a:lnTo>
                  <a:lnTo>
                    <a:pt x="153" y="32"/>
                  </a:lnTo>
                  <a:lnTo>
                    <a:pt x="149" y="31"/>
                  </a:lnTo>
                  <a:lnTo>
                    <a:pt x="148" y="31"/>
                  </a:lnTo>
                  <a:lnTo>
                    <a:pt x="148" y="32"/>
                  </a:lnTo>
                  <a:lnTo>
                    <a:pt x="150" y="36"/>
                  </a:lnTo>
                  <a:lnTo>
                    <a:pt x="150" y="38"/>
                  </a:lnTo>
                  <a:lnTo>
                    <a:pt x="155" y="41"/>
                  </a:lnTo>
                  <a:lnTo>
                    <a:pt x="157" y="40"/>
                  </a:lnTo>
                  <a:lnTo>
                    <a:pt x="156" y="38"/>
                  </a:lnTo>
                  <a:lnTo>
                    <a:pt x="154" y="38"/>
                  </a:lnTo>
                  <a:lnTo>
                    <a:pt x="153" y="38"/>
                  </a:lnTo>
                  <a:lnTo>
                    <a:pt x="152" y="37"/>
                  </a:lnTo>
                  <a:lnTo>
                    <a:pt x="152" y="36"/>
                  </a:lnTo>
                  <a:lnTo>
                    <a:pt x="153" y="35"/>
                  </a:lnTo>
                  <a:lnTo>
                    <a:pt x="154" y="36"/>
                  </a:lnTo>
                  <a:lnTo>
                    <a:pt x="155" y="36"/>
                  </a:lnTo>
                  <a:lnTo>
                    <a:pt x="158" y="38"/>
                  </a:lnTo>
                  <a:lnTo>
                    <a:pt x="159" y="40"/>
                  </a:lnTo>
                  <a:lnTo>
                    <a:pt x="159" y="42"/>
                  </a:lnTo>
                  <a:lnTo>
                    <a:pt x="163" y="40"/>
                  </a:lnTo>
                  <a:lnTo>
                    <a:pt x="164" y="40"/>
                  </a:lnTo>
                  <a:lnTo>
                    <a:pt x="165" y="40"/>
                  </a:lnTo>
                  <a:lnTo>
                    <a:pt x="165" y="42"/>
                  </a:lnTo>
                  <a:lnTo>
                    <a:pt x="164" y="42"/>
                  </a:lnTo>
                  <a:lnTo>
                    <a:pt x="163" y="41"/>
                  </a:lnTo>
                  <a:lnTo>
                    <a:pt x="162" y="42"/>
                  </a:lnTo>
                  <a:lnTo>
                    <a:pt x="163" y="43"/>
                  </a:lnTo>
                  <a:lnTo>
                    <a:pt x="163" y="44"/>
                  </a:lnTo>
                  <a:lnTo>
                    <a:pt x="166" y="42"/>
                  </a:lnTo>
                  <a:lnTo>
                    <a:pt x="166" y="41"/>
                  </a:lnTo>
                  <a:lnTo>
                    <a:pt x="166" y="40"/>
                  </a:lnTo>
                  <a:lnTo>
                    <a:pt x="165" y="39"/>
                  </a:lnTo>
                  <a:lnTo>
                    <a:pt x="164" y="39"/>
                  </a:lnTo>
                  <a:lnTo>
                    <a:pt x="163" y="38"/>
                  </a:lnTo>
                  <a:lnTo>
                    <a:pt x="169" y="40"/>
                  </a:lnTo>
                  <a:lnTo>
                    <a:pt x="170" y="42"/>
                  </a:lnTo>
                  <a:lnTo>
                    <a:pt x="170" y="43"/>
                  </a:lnTo>
                  <a:lnTo>
                    <a:pt x="171" y="44"/>
                  </a:lnTo>
                  <a:lnTo>
                    <a:pt x="171" y="46"/>
                  </a:lnTo>
                  <a:lnTo>
                    <a:pt x="172" y="47"/>
                  </a:lnTo>
                  <a:lnTo>
                    <a:pt x="173" y="47"/>
                  </a:lnTo>
                  <a:lnTo>
                    <a:pt x="175" y="49"/>
                  </a:lnTo>
                  <a:lnTo>
                    <a:pt x="173" y="49"/>
                  </a:lnTo>
                  <a:lnTo>
                    <a:pt x="168" y="47"/>
                  </a:lnTo>
                  <a:lnTo>
                    <a:pt x="165" y="48"/>
                  </a:lnTo>
                  <a:lnTo>
                    <a:pt x="163" y="50"/>
                  </a:lnTo>
                  <a:lnTo>
                    <a:pt x="163" y="51"/>
                  </a:lnTo>
                  <a:lnTo>
                    <a:pt x="155" y="55"/>
                  </a:lnTo>
                  <a:lnTo>
                    <a:pt x="152" y="56"/>
                  </a:lnTo>
                  <a:lnTo>
                    <a:pt x="150" y="56"/>
                  </a:lnTo>
                  <a:lnTo>
                    <a:pt x="145" y="57"/>
                  </a:lnTo>
                  <a:lnTo>
                    <a:pt x="143" y="59"/>
                  </a:lnTo>
                  <a:lnTo>
                    <a:pt x="137" y="61"/>
                  </a:lnTo>
                  <a:lnTo>
                    <a:pt x="131" y="59"/>
                  </a:lnTo>
                  <a:lnTo>
                    <a:pt x="129" y="54"/>
                  </a:lnTo>
                  <a:lnTo>
                    <a:pt x="128" y="54"/>
                  </a:lnTo>
                  <a:lnTo>
                    <a:pt x="126" y="55"/>
                  </a:lnTo>
                  <a:lnTo>
                    <a:pt x="124" y="57"/>
                  </a:lnTo>
                  <a:lnTo>
                    <a:pt x="122" y="59"/>
                  </a:lnTo>
                  <a:lnTo>
                    <a:pt x="122" y="61"/>
                  </a:lnTo>
                  <a:lnTo>
                    <a:pt x="120" y="63"/>
                  </a:lnTo>
                  <a:lnTo>
                    <a:pt x="118" y="64"/>
                  </a:lnTo>
                  <a:lnTo>
                    <a:pt x="117" y="66"/>
                  </a:lnTo>
                  <a:lnTo>
                    <a:pt x="116" y="68"/>
                  </a:lnTo>
                  <a:lnTo>
                    <a:pt x="117" y="68"/>
                  </a:lnTo>
                  <a:lnTo>
                    <a:pt x="117" y="69"/>
                  </a:lnTo>
                  <a:lnTo>
                    <a:pt x="116" y="70"/>
                  </a:lnTo>
                  <a:lnTo>
                    <a:pt x="115" y="70"/>
                  </a:lnTo>
                  <a:lnTo>
                    <a:pt x="114" y="70"/>
                  </a:lnTo>
                  <a:lnTo>
                    <a:pt x="113" y="70"/>
                  </a:lnTo>
                  <a:lnTo>
                    <a:pt x="112" y="71"/>
                  </a:lnTo>
                  <a:lnTo>
                    <a:pt x="110" y="72"/>
                  </a:lnTo>
                  <a:lnTo>
                    <a:pt x="110" y="74"/>
                  </a:lnTo>
                  <a:lnTo>
                    <a:pt x="109" y="75"/>
                  </a:lnTo>
                  <a:lnTo>
                    <a:pt x="109" y="76"/>
                  </a:lnTo>
                  <a:lnTo>
                    <a:pt x="105" y="78"/>
                  </a:lnTo>
                  <a:lnTo>
                    <a:pt x="100" y="81"/>
                  </a:lnTo>
                  <a:lnTo>
                    <a:pt x="99" y="83"/>
                  </a:lnTo>
                  <a:lnTo>
                    <a:pt x="100" y="84"/>
                  </a:lnTo>
                  <a:lnTo>
                    <a:pt x="99" y="85"/>
                  </a:lnTo>
                  <a:lnTo>
                    <a:pt x="98" y="85"/>
                  </a:lnTo>
                  <a:lnTo>
                    <a:pt x="93" y="80"/>
                  </a:lnTo>
                  <a:lnTo>
                    <a:pt x="92" y="79"/>
                  </a:lnTo>
                  <a:lnTo>
                    <a:pt x="93" y="78"/>
                  </a:lnTo>
                  <a:lnTo>
                    <a:pt x="91" y="78"/>
                  </a:lnTo>
                  <a:lnTo>
                    <a:pt x="90" y="79"/>
                  </a:lnTo>
                  <a:lnTo>
                    <a:pt x="89" y="80"/>
                  </a:lnTo>
                  <a:lnTo>
                    <a:pt x="83" y="87"/>
                  </a:lnTo>
                  <a:lnTo>
                    <a:pt x="81" y="87"/>
                  </a:lnTo>
                  <a:lnTo>
                    <a:pt x="76" y="87"/>
                  </a:lnTo>
                  <a:lnTo>
                    <a:pt x="73" y="87"/>
                  </a:lnTo>
                  <a:lnTo>
                    <a:pt x="71" y="87"/>
                  </a:lnTo>
                  <a:lnTo>
                    <a:pt x="71" y="89"/>
                  </a:lnTo>
                  <a:lnTo>
                    <a:pt x="71" y="93"/>
                  </a:lnTo>
                  <a:lnTo>
                    <a:pt x="71" y="96"/>
                  </a:lnTo>
                  <a:lnTo>
                    <a:pt x="71" y="97"/>
                  </a:lnTo>
                  <a:lnTo>
                    <a:pt x="71" y="100"/>
                  </a:lnTo>
                  <a:lnTo>
                    <a:pt x="71" y="102"/>
                  </a:lnTo>
                  <a:lnTo>
                    <a:pt x="70" y="103"/>
                  </a:lnTo>
                  <a:lnTo>
                    <a:pt x="69" y="102"/>
                  </a:lnTo>
                  <a:lnTo>
                    <a:pt x="68" y="102"/>
                  </a:lnTo>
                  <a:lnTo>
                    <a:pt x="67" y="102"/>
                  </a:lnTo>
                  <a:lnTo>
                    <a:pt x="65" y="103"/>
                  </a:lnTo>
                  <a:lnTo>
                    <a:pt x="65" y="105"/>
                  </a:lnTo>
                  <a:lnTo>
                    <a:pt x="65" y="106"/>
                  </a:lnTo>
                  <a:lnTo>
                    <a:pt x="64" y="108"/>
                  </a:lnTo>
                  <a:lnTo>
                    <a:pt x="63" y="110"/>
                  </a:lnTo>
                  <a:lnTo>
                    <a:pt x="61" y="112"/>
                  </a:lnTo>
                  <a:lnTo>
                    <a:pt x="60" y="112"/>
                  </a:lnTo>
                  <a:lnTo>
                    <a:pt x="59" y="111"/>
                  </a:lnTo>
                  <a:lnTo>
                    <a:pt x="54" y="112"/>
                  </a:lnTo>
                  <a:lnTo>
                    <a:pt x="53" y="108"/>
                  </a:lnTo>
                  <a:lnTo>
                    <a:pt x="48" y="102"/>
                  </a:lnTo>
                  <a:lnTo>
                    <a:pt x="49" y="102"/>
                  </a:lnTo>
                  <a:lnTo>
                    <a:pt x="51" y="100"/>
                  </a:lnTo>
                  <a:lnTo>
                    <a:pt x="52" y="99"/>
                  </a:lnTo>
                  <a:lnTo>
                    <a:pt x="53" y="99"/>
                  </a:lnTo>
                  <a:lnTo>
                    <a:pt x="52" y="98"/>
                  </a:lnTo>
                  <a:lnTo>
                    <a:pt x="51" y="98"/>
                  </a:lnTo>
                  <a:lnTo>
                    <a:pt x="50" y="99"/>
                  </a:lnTo>
                  <a:lnTo>
                    <a:pt x="50" y="100"/>
                  </a:lnTo>
                  <a:lnTo>
                    <a:pt x="48" y="100"/>
                  </a:lnTo>
                  <a:lnTo>
                    <a:pt x="46" y="99"/>
                  </a:lnTo>
                  <a:lnTo>
                    <a:pt x="46" y="98"/>
                  </a:lnTo>
                  <a:lnTo>
                    <a:pt x="46" y="97"/>
                  </a:lnTo>
                  <a:lnTo>
                    <a:pt x="46" y="96"/>
                  </a:lnTo>
                  <a:lnTo>
                    <a:pt x="45" y="99"/>
                  </a:lnTo>
                  <a:lnTo>
                    <a:pt x="44" y="100"/>
                  </a:lnTo>
                  <a:lnTo>
                    <a:pt x="43" y="100"/>
                  </a:lnTo>
                  <a:lnTo>
                    <a:pt x="42" y="100"/>
                  </a:lnTo>
                  <a:lnTo>
                    <a:pt x="41" y="98"/>
                  </a:lnTo>
                  <a:lnTo>
                    <a:pt x="42" y="97"/>
                  </a:lnTo>
                  <a:lnTo>
                    <a:pt x="44" y="96"/>
                  </a:lnTo>
                  <a:lnTo>
                    <a:pt x="44" y="95"/>
                  </a:lnTo>
                  <a:lnTo>
                    <a:pt x="42" y="95"/>
                  </a:lnTo>
                  <a:lnTo>
                    <a:pt x="42" y="93"/>
                  </a:lnTo>
                  <a:lnTo>
                    <a:pt x="46" y="85"/>
                  </a:lnTo>
                  <a:lnTo>
                    <a:pt x="45" y="85"/>
                  </a:lnTo>
                  <a:lnTo>
                    <a:pt x="44" y="85"/>
                  </a:lnTo>
                  <a:lnTo>
                    <a:pt x="44" y="84"/>
                  </a:lnTo>
                  <a:lnTo>
                    <a:pt x="43" y="83"/>
                  </a:lnTo>
                  <a:lnTo>
                    <a:pt x="41" y="83"/>
                  </a:lnTo>
                  <a:lnTo>
                    <a:pt x="40" y="83"/>
                  </a:lnTo>
                  <a:lnTo>
                    <a:pt x="39" y="83"/>
                  </a:lnTo>
                  <a:lnTo>
                    <a:pt x="37" y="83"/>
                  </a:lnTo>
                  <a:lnTo>
                    <a:pt x="36" y="81"/>
                  </a:lnTo>
                  <a:lnTo>
                    <a:pt x="35" y="80"/>
                  </a:lnTo>
                  <a:lnTo>
                    <a:pt x="33" y="80"/>
                  </a:lnTo>
                  <a:lnTo>
                    <a:pt x="32" y="80"/>
                  </a:lnTo>
                  <a:lnTo>
                    <a:pt x="30" y="83"/>
                  </a:lnTo>
                  <a:lnTo>
                    <a:pt x="29" y="83"/>
                  </a:lnTo>
                  <a:lnTo>
                    <a:pt x="28" y="83"/>
                  </a:lnTo>
                  <a:lnTo>
                    <a:pt x="27" y="84"/>
                  </a:lnTo>
                  <a:lnTo>
                    <a:pt x="27" y="83"/>
                  </a:lnTo>
                  <a:lnTo>
                    <a:pt x="26" y="83"/>
                  </a:lnTo>
                  <a:lnTo>
                    <a:pt x="24" y="84"/>
                  </a:lnTo>
                  <a:lnTo>
                    <a:pt x="24" y="82"/>
                  </a:lnTo>
                  <a:lnTo>
                    <a:pt x="24" y="81"/>
                  </a:lnTo>
                  <a:lnTo>
                    <a:pt x="24" y="80"/>
                  </a:lnTo>
                  <a:lnTo>
                    <a:pt x="20" y="79"/>
                  </a:lnTo>
                  <a:lnTo>
                    <a:pt x="18" y="78"/>
                  </a:lnTo>
                  <a:lnTo>
                    <a:pt x="18" y="77"/>
                  </a:lnTo>
                  <a:lnTo>
                    <a:pt x="18" y="76"/>
                  </a:lnTo>
                  <a:lnTo>
                    <a:pt x="17" y="76"/>
                  </a:lnTo>
                  <a:lnTo>
                    <a:pt x="16" y="77"/>
                  </a:lnTo>
                  <a:lnTo>
                    <a:pt x="15" y="76"/>
                  </a:lnTo>
                  <a:lnTo>
                    <a:pt x="15" y="74"/>
                  </a:lnTo>
                  <a:lnTo>
                    <a:pt x="14" y="74"/>
                  </a:lnTo>
                  <a:lnTo>
                    <a:pt x="13" y="73"/>
                  </a:lnTo>
                  <a:lnTo>
                    <a:pt x="12" y="74"/>
                  </a:lnTo>
                  <a:lnTo>
                    <a:pt x="12" y="73"/>
                  </a:lnTo>
                  <a:lnTo>
                    <a:pt x="11" y="70"/>
                  </a:lnTo>
                  <a:lnTo>
                    <a:pt x="10" y="69"/>
                  </a:lnTo>
                  <a:lnTo>
                    <a:pt x="8" y="70"/>
                  </a:lnTo>
                  <a:lnTo>
                    <a:pt x="6" y="68"/>
                  </a:lnTo>
                  <a:lnTo>
                    <a:pt x="4" y="67"/>
                  </a:lnTo>
                  <a:lnTo>
                    <a:pt x="3" y="67"/>
                  </a:lnTo>
                  <a:lnTo>
                    <a:pt x="3" y="66"/>
                  </a:lnTo>
                  <a:lnTo>
                    <a:pt x="3" y="65"/>
                  </a:lnTo>
                  <a:lnTo>
                    <a:pt x="6" y="61"/>
                  </a:lnTo>
                  <a:lnTo>
                    <a:pt x="7" y="61"/>
                  </a:lnTo>
                  <a:lnTo>
                    <a:pt x="9" y="58"/>
                  </a:lnTo>
                  <a:lnTo>
                    <a:pt x="9" y="57"/>
                  </a:lnTo>
                  <a:lnTo>
                    <a:pt x="7" y="53"/>
                  </a:lnTo>
                  <a:lnTo>
                    <a:pt x="7" y="52"/>
                  </a:lnTo>
                  <a:lnTo>
                    <a:pt x="8" y="51"/>
                  </a:lnTo>
                  <a:lnTo>
                    <a:pt x="9" y="51"/>
                  </a:lnTo>
                  <a:lnTo>
                    <a:pt x="10" y="49"/>
                  </a:lnTo>
                  <a:lnTo>
                    <a:pt x="9" y="48"/>
                  </a:lnTo>
                  <a:lnTo>
                    <a:pt x="10" y="47"/>
                  </a:lnTo>
                  <a:lnTo>
                    <a:pt x="10" y="46"/>
                  </a:lnTo>
                  <a:lnTo>
                    <a:pt x="15" y="44"/>
                  </a:lnTo>
                  <a:lnTo>
                    <a:pt x="20" y="40"/>
                  </a:lnTo>
                  <a:lnTo>
                    <a:pt x="25" y="38"/>
                  </a:lnTo>
                  <a:lnTo>
                    <a:pt x="35" y="29"/>
                  </a:lnTo>
                  <a:lnTo>
                    <a:pt x="35" y="27"/>
                  </a:lnTo>
                  <a:lnTo>
                    <a:pt x="38" y="26"/>
                  </a:lnTo>
                  <a:lnTo>
                    <a:pt x="39" y="26"/>
                  </a:lnTo>
                  <a:lnTo>
                    <a:pt x="40" y="27"/>
                  </a:lnTo>
                  <a:lnTo>
                    <a:pt x="41" y="27"/>
                  </a:lnTo>
                  <a:lnTo>
                    <a:pt x="44" y="24"/>
                  </a:lnTo>
                  <a:lnTo>
                    <a:pt x="47" y="21"/>
                  </a:lnTo>
                  <a:lnTo>
                    <a:pt x="49" y="21"/>
                  </a:lnTo>
                  <a:lnTo>
                    <a:pt x="50" y="20"/>
                  </a:lnTo>
                  <a:lnTo>
                    <a:pt x="52" y="20"/>
                  </a:lnTo>
                  <a:lnTo>
                    <a:pt x="53" y="19"/>
                  </a:lnTo>
                  <a:lnTo>
                    <a:pt x="54" y="19"/>
                  </a:lnTo>
                  <a:lnTo>
                    <a:pt x="56" y="21"/>
                  </a:lnTo>
                  <a:lnTo>
                    <a:pt x="58" y="23"/>
                  </a:lnTo>
                  <a:lnTo>
                    <a:pt x="59" y="24"/>
                  </a:lnTo>
                  <a:lnTo>
                    <a:pt x="60" y="24"/>
                  </a:lnTo>
                  <a:lnTo>
                    <a:pt x="62" y="23"/>
                  </a:lnTo>
                  <a:lnTo>
                    <a:pt x="64" y="22"/>
                  </a:lnTo>
                  <a:lnTo>
                    <a:pt x="73" y="25"/>
                  </a:lnTo>
                  <a:lnTo>
                    <a:pt x="75" y="25"/>
                  </a:lnTo>
                  <a:lnTo>
                    <a:pt x="77" y="24"/>
                  </a:lnTo>
                  <a:lnTo>
                    <a:pt x="78" y="24"/>
                  </a:lnTo>
                  <a:lnTo>
                    <a:pt x="86" y="23"/>
                  </a:lnTo>
                  <a:lnTo>
                    <a:pt x="88" y="24"/>
                  </a:lnTo>
                  <a:lnTo>
                    <a:pt x="90" y="24"/>
                  </a:lnTo>
                  <a:lnTo>
                    <a:pt x="92" y="23"/>
                  </a:lnTo>
                  <a:lnTo>
                    <a:pt x="93" y="23"/>
                  </a:lnTo>
                  <a:lnTo>
                    <a:pt x="93" y="21"/>
                  </a:lnTo>
                  <a:lnTo>
                    <a:pt x="95" y="21"/>
                  </a:lnTo>
                  <a:lnTo>
                    <a:pt x="97" y="20"/>
                  </a:lnTo>
                  <a:lnTo>
                    <a:pt x="99" y="20"/>
                  </a:lnTo>
                  <a:lnTo>
                    <a:pt x="100" y="20"/>
                  </a:lnTo>
                  <a:lnTo>
                    <a:pt x="101" y="19"/>
                  </a:lnTo>
                  <a:lnTo>
                    <a:pt x="102" y="19"/>
                  </a:lnTo>
                  <a:lnTo>
                    <a:pt x="103" y="18"/>
                  </a:lnTo>
                  <a:lnTo>
                    <a:pt x="103" y="17"/>
                  </a:lnTo>
                  <a:lnTo>
                    <a:pt x="102" y="17"/>
                  </a:lnTo>
                  <a:lnTo>
                    <a:pt x="101" y="17"/>
                  </a:lnTo>
                  <a:lnTo>
                    <a:pt x="100" y="16"/>
                  </a:lnTo>
                  <a:moveTo>
                    <a:pt x="93" y="0"/>
                  </a:moveTo>
                  <a:lnTo>
                    <a:pt x="93" y="1"/>
                  </a:lnTo>
                  <a:lnTo>
                    <a:pt x="91" y="1"/>
                  </a:lnTo>
                  <a:lnTo>
                    <a:pt x="90" y="1"/>
                  </a:lnTo>
                  <a:lnTo>
                    <a:pt x="84" y="4"/>
                  </a:lnTo>
                  <a:lnTo>
                    <a:pt x="83" y="5"/>
                  </a:lnTo>
                  <a:lnTo>
                    <a:pt x="82" y="6"/>
                  </a:lnTo>
                  <a:lnTo>
                    <a:pt x="82" y="7"/>
                  </a:lnTo>
                  <a:lnTo>
                    <a:pt x="82" y="8"/>
                  </a:lnTo>
                  <a:lnTo>
                    <a:pt x="82" y="10"/>
                  </a:lnTo>
                  <a:lnTo>
                    <a:pt x="83" y="11"/>
                  </a:lnTo>
                  <a:lnTo>
                    <a:pt x="85" y="12"/>
                  </a:lnTo>
                  <a:lnTo>
                    <a:pt x="86" y="10"/>
                  </a:lnTo>
                  <a:lnTo>
                    <a:pt x="87" y="10"/>
                  </a:lnTo>
                  <a:lnTo>
                    <a:pt x="88" y="10"/>
                  </a:lnTo>
                  <a:lnTo>
                    <a:pt x="89" y="10"/>
                  </a:lnTo>
                  <a:lnTo>
                    <a:pt x="89" y="9"/>
                  </a:lnTo>
                  <a:lnTo>
                    <a:pt x="93" y="7"/>
                  </a:lnTo>
                  <a:lnTo>
                    <a:pt x="94" y="6"/>
                  </a:lnTo>
                  <a:lnTo>
                    <a:pt x="95" y="6"/>
                  </a:lnTo>
                  <a:lnTo>
                    <a:pt x="96" y="6"/>
                  </a:lnTo>
                  <a:lnTo>
                    <a:pt x="103" y="3"/>
                  </a:lnTo>
                  <a:lnTo>
                    <a:pt x="95" y="1"/>
                  </a:lnTo>
                  <a:lnTo>
                    <a:pt x="94" y="1"/>
                  </a:lnTo>
                  <a:lnTo>
                    <a:pt x="93" y="0"/>
                  </a:lnTo>
                  <a:moveTo>
                    <a:pt x="90" y="13"/>
                  </a:moveTo>
                  <a:lnTo>
                    <a:pt x="97" y="17"/>
                  </a:lnTo>
                  <a:lnTo>
                    <a:pt x="96" y="17"/>
                  </a:lnTo>
                  <a:lnTo>
                    <a:pt x="94" y="18"/>
                  </a:lnTo>
                  <a:lnTo>
                    <a:pt x="93" y="19"/>
                  </a:lnTo>
                  <a:lnTo>
                    <a:pt x="92" y="19"/>
                  </a:lnTo>
                  <a:lnTo>
                    <a:pt x="92" y="20"/>
                  </a:lnTo>
                  <a:lnTo>
                    <a:pt x="91" y="21"/>
                  </a:lnTo>
                  <a:lnTo>
                    <a:pt x="89" y="21"/>
                  </a:lnTo>
                  <a:lnTo>
                    <a:pt x="88" y="21"/>
                  </a:lnTo>
                  <a:lnTo>
                    <a:pt x="87" y="21"/>
                  </a:lnTo>
                  <a:lnTo>
                    <a:pt x="86" y="21"/>
                  </a:lnTo>
                  <a:lnTo>
                    <a:pt x="78" y="21"/>
                  </a:lnTo>
                  <a:lnTo>
                    <a:pt x="77" y="21"/>
                  </a:lnTo>
                  <a:lnTo>
                    <a:pt x="76" y="21"/>
                  </a:lnTo>
                  <a:lnTo>
                    <a:pt x="76" y="22"/>
                  </a:lnTo>
                  <a:lnTo>
                    <a:pt x="75" y="22"/>
                  </a:lnTo>
                  <a:lnTo>
                    <a:pt x="73" y="22"/>
                  </a:lnTo>
                  <a:lnTo>
                    <a:pt x="65" y="19"/>
                  </a:lnTo>
                  <a:lnTo>
                    <a:pt x="64" y="19"/>
                  </a:lnTo>
                  <a:lnTo>
                    <a:pt x="63" y="19"/>
                  </a:lnTo>
                  <a:lnTo>
                    <a:pt x="61" y="20"/>
                  </a:lnTo>
                  <a:lnTo>
                    <a:pt x="59" y="21"/>
                  </a:lnTo>
                  <a:lnTo>
                    <a:pt x="58" y="19"/>
                  </a:lnTo>
                  <a:lnTo>
                    <a:pt x="57" y="19"/>
                  </a:lnTo>
                  <a:lnTo>
                    <a:pt x="55" y="17"/>
                  </a:lnTo>
                  <a:lnTo>
                    <a:pt x="54" y="17"/>
                  </a:lnTo>
                  <a:lnTo>
                    <a:pt x="53" y="17"/>
                  </a:lnTo>
                  <a:lnTo>
                    <a:pt x="52" y="17"/>
                  </a:lnTo>
                  <a:lnTo>
                    <a:pt x="51" y="17"/>
                  </a:lnTo>
                  <a:lnTo>
                    <a:pt x="50" y="17"/>
                  </a:lnTo>
                  <a:lnTo>
                    <a:pt x="48" y="18"/>
                  </a:lnTo>
                  <a:lnTo>
                    <a:pt x="46" y="19"/>
                  </a:lnTo>
                  <a:lnTo>
                    <a:pt x="42" y="21"/>
                  </a:lnTo>
                  <a:lnTo>
                    <a:pt x="42" y="22"/>
                  </a:lnTo>
                  <a:lnTo>
                    <a:pt x="41" y="24"/>
                  </a:lnTo>
                  <a:lnTo>
                    <a:pt x="39" y="23"/>
                  </a:lnTo>
                  <a:lnTo>
                    <a:pt x="37" y="23"/>
                  </a:lnTo>
                  <a:lnTo>
                    <a:pt x="37" y="24"/>
                  </a:lnTo>
                  <a:lnTo>
                    <a:pt x="34" y="25"/>
                  </a:lnTo>
                  <a:lnTo>
                    <a:pt x="33" y="26"/>
                  </a:lnTo>
                  <a:lnTo>
                    <a:pt x="33" y="27"/>
                  </a:lnTo>
                  <a:lnTo>
                    <a:pt x="23" y="35"/>
                  </a:lnTo>
                  <a:lnTo>
                    <a:pt x="18" y="38"/>
                  </a:lnTo>
                  <a:lnTo>
                    <a:pt x="14" y="42"/>
                  </a:lnTo>
                  <a:lnTo>
                    <a:pt x="9" y="44"/>
                  </a:lnTo>
                  <a:lnTo>
                    <a:pt x="8" y="44"/>
                  </a:lnTo>
                  <a:lnTo>
                    <a:pt x="8" y="45"/>
                  </a:lnTo>
                  <a:lnTo>
                    <a:pt x="7" y="46"/>
                  </a:lnTo>
                  <a:lnTo>
                    <a:pt x="7" y="47"/>
                  </a:lnTo>
                  <a:lnTo>
                    <a:pt x="7" y="49"/>
                  </a:lnTo>
                  <a:lnTo>
                    <a:pt x="7" y="50"/>
                  </a:lnTo>
                  <a:lnTo>
                    <a:pt x="6" y="50"/>
                  </a:lnTo>
                  <a:lnTo>
                    <a:pt x="5" y="51"/>
                  </a:lnTo>
                  <a:lnTo>
                    <a:pt x="5" y="52"/>
                  </a:lnTo>
                  <a:lnTo>
                    <a:pt x="5" y="53"/>
                  </a:lnTo>
                  <a:lnTo>
                    <a:pt x="5" y="54"/>
                  </a:lnTo>
                  <a:lnTo>
                    <a:pt x="7" y="58"/>
                  </a:lnTo>
                  <a:lnTo>
                    <a:pt x="6" y="59"/>
                  </a:lnTo>
                  <a:lnTo>
                    <a:pt x="5" y="59"/>
                  </a:lnTo>
                  <a:lnTo>
                    <a:pt x="4" y="60"/>
                  </a:lnTo>
                  <a:lnTo>
                    <a:pt x="1" y="63"/>
                  </a:lnTo>
                  <a:lnTo>
                    <a:pt x="0" y="64"/>
                  </a:lnTo>
                  <a:lnTo>
                    <a:pt x="0" y="66"/>
                  </a:lnTo>
                  <a:lnTo>
                    <a:pt x="0" y="67"/>
                  </a:lnTo>
                  <a:lnTo>
                    <a:pt x="1" y="68"/>
                  </a:lnTo>
                  <a:lnTo>
                    <a:pt x="1" y="69"/>
                  </a:lnTo>
                  <a:lnTo>
                    <a:pt x="2" y="70"/>
                  </a:lnTo>
                  <a:lnTo>
                    <a:pt x="3" y="70"/>
                  </a:lnTo>
                  <a:lnTo>
                    <a:pt x="5" y="70"/>
                  </a:lnTo>
                  <a:lnTo>
                    <a:pt x="7" y="72"/>
                  </a:lnTo>
                  <a:lnTo>
                    <a:pt x="8" y="72"/>
                  </a:lnTo>
                  <a:lnTo>
                    <a:pt x="9" y="72"/>
                  </a:lnTo>
                  <a:lnTo>
                    <a:pt x="10" y="74"/>
                  </a:lnTo>
                  <a:lnTo>
                    <a:pt x="10" y="78"/>
                  </a:lnTo>
                  <a:lnTo>
                    <a:pt x="12" y="76"/>
                  </a:lnTo>
                  <a:lnTo>
                    <a:pt x="13" y="77"/>
                  </a:lnTo>
                  <a:lnTo>
                    <a:pt x="13" y="79"/>
                  </a:lnTo>
                  <a:lnTo>
                    <a:pt x="15" y="79"/>
                  </a:lnTo>
                  <a:lnTo>
                    <a:pt x="16" y="79"/>
                  </a:lnTo>
                  <a:lnTo>
                    <a:pt x="17" y="80"/>
                  </a:lnTo>
                  <a:lnTo>
                    <a:pt x="18" y="81"/>
                  </a:lnTo>
                  <a:lnTo>
                    <a:pt x="19" y="82"/>
                  </a:lnTo>
                  <a:lnTo>
                    <a:pt x="20" y="82"/>
                  </a:lnTo>
                  <a:lnTo>
                    <a:pt x="21" y="82"/>
                  </a:lnTo>
                  <a:lnTo>
                    <a:pt x="21" y="83"/>
                  </a:lnTo>
                  <a:lnTo>
                    <a:pt x="22" y="84"/>
                  </a:lnTo>
                  <a:lnTo>
                    <a:pt x="22" y="85"/>
                  </a:lnTo>
                  <a:lnTo>
                    <a:pt x="22" y="86"/>
                  </a:lnTo>
                  <a:lnTo>
                    <a:pt x="23" y="87"/>
                  </a:lnTo>
                  <a:lnTo>
                    <a:pt x="24" y="87"/>
                  </a:lnTo>
                  <a:lnTo>
                    <a:pt x="25" y="87"/>
                  </a:lnTo>
                  <a:lnTo>
                    <a:pt x="26" y="86"/>
                  </a:lnTo>
                  <a:lnTo>
                    <a:pt x="28" y="87"/>
                  </a:lnTo>
                  <a:lnTo>
                    <a:pt x="29" y="86"/>
                  </a:lnTo>
                  <a:lnTo>
                    <a:pt x="29" y="85"/>
                  </a:lnTo>
                  <a:lnTo>
                    <a:pt x="31" y="85"/>
                  </a:lnTo>
                  <a:lnTo>
                    <a:pt x="32" y="85"/>
                  </a:lnTo>
                  <a:lnTo>
                    <a:pt x="33" y="84"/>
                  </a:lnTo>
                  <a:lnTo>
                    <a:pt x="33" y="83"/>
                  </a:lnTo>
                  <a:lnTo>
                    <a:pt x="34" y="83"/>
                  </a:lnTo>
                  <a:lnTo>
                    <a:pt x="35" y="85"/>
                  </a:lnTo>
                  <a:lnTo>
                    <a:pt x="36" y="87"/>
                  </a:lnTo>
                  <a:lnTo>
                    <a:pt x="38" y="86"/>
                  </a:lnTo>
                  <a:lnTo>
                    <a:pt x="39" y="85"/>
                  </a:lnTo>
                  <a:lnTo>
                    <a:pt x="40" y="85"/>
                  </a:lnTo>
                  <a:lnTo>
                    <a:pt x="41" y="85"/>
                  </a:lnTo>
                  <a:lnTo>
                    <a:pt x="42" y="85"/>
                  </a:lnTo>
                  <a:lnTo>
                    <a:pt x="42" y="86"/>
                  </a:lnTo>
                  <a:lnTo>
                    <a:pt x="40" y="92"/>
                  </a:lnTo>
                  <a:lnTo>
                    <a:pt x="40" y="93"/>
                  </a:lnTo>
                  <a:lnTo>
                    <a:pt x="39" y="94"/>
                  </a:lnTo>
                  <a:lnTo>
                    <a:pt x="39" y="96"/>
                  </a:lnTo>
                  <a:lnTo>
                    <a:pt x="37" y="98"/>
                  </a:lnTo>
                  <a:lnTo>
                    <a:pt x="39" y="100"/>
                  </a:lnTo>
                  <a:lnTo>
                    <a:pt x="41" y="102"/>
                  </a:lnTo>
                  <a:lnTo>
                    <a:pt x="42" y="102"/>
                  </a:lnTo>
                  <a:lnTo>
                    <a:pt x="43" y="102"/>
                  </a:lnTo>
                  <a:lnTo>
                    <a:pt x="44" y="102"/>
                  </a:lnTo>
                  <a:lnTo>
                    <a:pt x="45" y="102"/>
                  </a:lnTo>
                  <a:lnTo>
                    <a:pt x="46" y="102"/>
                  </a:lnTo>
                  <a:lnTo>
                    <a:pt x="46" y="104"/>
                  </a:lnTo>
                  <a:lnTo>
                    <a:pt x="50" y="110"/>
                  </a:lnTo>
                  <a:lnTo>
                    <a:pt x="51" y="112"/>
                  </a:lnTo>
                  <a:lnTo>
                    <a:pt x="52" y="114"/>
                  </a:lnTo>
                  <a:lnTo>
                    <a:pt x="54" y="114"/>
                  </a:lnTo>
                  <a:lnTo>
                    <a:pt x="59" y="113"/>
                  </a:lnTo>
                  <a:lnTo>
                    <a:pt x="59" y="114"/>
                  </a:lnTo>
                  <a:lnTo>
                    <a:pt x="60" y="114"/>
                  </a:lnTo>
                  <a:lnTo>
                    <a:pt x="61" y="114"/>
                  </a:lnTo>
                  <a:lnTo>
                    <a:pt x="62" y="114"/>
                  </a:lnTo>
                  <a:lnTo>
                    <a:pt x="63" y="113"/>
                  </a:lnTo>
                  <a:lnTo>
                    <a:pt x="65" y="112"/>
                  </a:lnTo>
                  <a:lnTo>
                    <a:pt x="66" y="110"/>
                  </a:lnTo>
                  <a:lnTo>
                    <a:pt x="67" y="110"/>
                  </a:lnTo>
                  <a:lnTo>
                    <a:pt x="67" y="109"/>
                  </a:lnTo>
                  <a:lnTo>
                    <a:pt x="67" y="106"/>
                  </a:lnTo>
                  <a:lnTo>
                    <a:pt x="67" y="105"/>
                  </a:lnTo>
                  <a:lnTo>
                    <a:pt x="68" y="104"/>
                  </a:lnTo>
                  <a:lnTo>
                    <a:pt x="68" y="105"/>
                  </a:lnTo>
                  <a:lnTo>
                    <a:pt x="69" y="106"/>
                  </a:lnTo>
                  <a:lnTo>
                    <a:pt x="71" y="106"/>
                  </a:lnTo>
                  <a:lnTo>
                    <a:pt x="71" y="105"/>
                  </a:lnTo>
                  <a:lnTo>
                    <a:pt x="72" y="105"/>
                  </a:lnTo>
                  <a:lnTo>
                    <a:pt x="73" y="104"/>
                  </a:lnTo>
                  <a:lnTo>
                    <a:pt x="74" y="103"/>
                  </a:lnTo>
                  <a:lnTo>
                    <a:pt x="74" y="102"/>
                  </a:lnTo>
                  <a:lnTo>
                    <a:pt x="74" y="100"/>
                  </a:lnTo>
                  <a:lnTo>
                    <a:pt x="74" y="97"/>
                  </a:lnTo>
                  <a:lnTo>
                    <a:pt x="74" y="96"/>
                  </a:lnTo>
                  <a:lnTo>
                    <a:pt x="73" y="96"/>
                  </a:lnTo>
                  <a:lnTo>
                    <a:pt x="73" y="93"/>
                  </a:lnTo>
                  <a:lnTo>
                    <a:pt x="73" y="89"/>
                  </a:lnTo>
                  <a:lnTo>
                    <a:pt x="76" y="89"/>
                  </a:lnTo>
                  <a:lnTo>
                    <a:pt x="80" y="90"/>
                  </a:lnTo>
                  <a:lnTo>
                    <a:pt x="81" y="90"/>
                  </a:lnTo>
                  <a:lnTo>
                    <a:pt x="84" y="90"/>
                  </a:lnTo>
                  <a:lnTo>
                    <a:pt x="84" y="89"/>
                  </a:lnTo>
                  <a:lnTo>
                    <a:pt x="85" y="89"/>
                  </a:lnTo>
                  <a:lnTo>
                    <a:pt x="91" y="82"/>
                  </a:lnTo>
                  <a:lnTo>
                    <a:pt x="96" y="87"/>
                  </a:lnTo>
                  <a:lnTo>
                    <a:pt x="97" y="87"/>
                  </a:lnTo>
                  <a:lnTo>
                    <a:pt x="99" y="88"/>
                  </a:lnTo>
                  <a:lnTo>
                    <a:pt x="100" y="88"/>
                  </a:lnTo>
                  <a:lnTo>
                    <a:pt x="101" y="87"/>
                  </a:lnTo>
                  <a:lnTo>
                    <a:pt x="102" y="87"/>
                  </a:lnTo>
                  <a:lnTo>
                    <a:pt x="102" y="85"/>
                  </a:lnTo>
                  <a:lnTo>
                    <a:pt x="103" y="85"/>
                  </a:lnTo>
                  <a:lnTo>
                    <a:pt x="103" y="83"/>
                  </a:lnTo>
                  <a:lnTo>
                    <a:pt x="102" y="83"/>
                  </a:lnTo>
                  <a:lnTo>
                    <a:pt x="106" y="81"/>
                  </a:lnTo>
                  <a:lnTo>
                    <a:pt x="107" y="81"/>
                  </a:lnTo>
                  <a:lnTo>
                    <a:pt x="107" y="80"/>
                  </a:lnTo>
                  <a:lnTo>
                    <a:pt x="110" y="78"/>
                  </a:lnTo>
                  <a:lnTo>
                    <a:pt x="111" y="77"/>
                  </a:lnTo>
                  <a:lnTo>
                    <a:pt x="112" y="76"/>
                  </a:lnTo>
                  <a:lnTo>
                    <a:pt x="112" y="74"/>
                  </a:lnTo>
                  <a:lnTo>
                    <a:pt x="114" y="73"/>
                  </a:lnTo>
                  <a:lnTo>
                    <a:pt x="115" y="73"/>
                  </a:lnTo>
                  <a:lnTo>
                    <a:pt x="116" y="73"/>
                  </a:lnTo>
                  <a:lnTo>
                    <a:pt x="118" y="72"/>
                  </a:lnTo>
                  <a:lnTo>
                    <a:pt x="119" y="71"/>
                  </a:lnTo>
                  <a:lnTo>
                    <a:pt x="120" y="70"/>
                  </a:lnTo>
                  <a:lnTo>
                    <a:pt x="120" y="68"/>
                  </a:lnTo>
                  <a:lnTo>
                    <a:pt x="120" y="67"/>
                  </a:lnTo>
                  <a:lnTo>
                    <a:pt x="120" y="66"/>
                  </a:lnTo>
                  <a:lnTo>
                    <a:pt x="122" y="65"/>
                  </a:lnTo>
                  <a:lnTo>
                    <a:pt x="122" y="64"/>
                  </a:lnTo>
                  <a:lnTo>
                    <a:pt x="124" y="64"/>
                  </a:lnTo>
                  <a:lnTo>
                    <a:pt x="124" y="63"/>
                  </a:lnTo>
                  <a:lnTo>
                    <a:pt x="124" y="62"/>
                  </a:lnTo>
                  <a:lnTo>
                    <a:pt x="124" y="61"/>
                  </a:lnTo>
                  <a:lnTo>
                    <a:pt x="124" y="59"/>
                  </a:lnTo>
                  <a:lnTo>
                    <a:pt x="126" y="58"/>
                  </a:lnTo>
                  <a:lnTo>
                    <a:pt x="127" y="57"/>
                  </a:lnTo>
                  <a:lnTo>
                    <a:pt x="129" y="60"/>
                  </a:lnTo>
                  <a:lnTo>
                    <a:pt x="129" y="61"/>
                  </a:lnTo>
                  <a:lnTo>
                    <a:pt x="130" y="61"/>
                  </a:lnTo>
                  <a:lnTo>
                    <a:pt x="136" y="63"/>
                  </a:lnTo>
                  <a:lnTo>
                    <a:pt x="137" y="63"/>
                  </a:lnTo>
                  <a:lnTo>
                    <a:pt x="144" y="61"/>
                  </a:lnTo>
                  <a:lnTo>
                    <a:pt x="146" y="60"/>
                  </a:lnTo>
                  <a:lnTo>
                    <a:pt x="150" y="59"/>
                  </a:lnTo>
                  <a:lnTo>
                    <a:pt x="152" y="59"/>
                  </a:lnTo>
                  <a:lnTo>
                    <a:pt x="153" y="59"/>
                  </a:lnTo>
                  <a:lnTo>
                    <a:pt x="156" y="57"/>
                  </a:lnTo>
                  <a:lnTo>
                    <a:pt x="164" y="53"/>
                  </a:lnTo>
                  <a:lnTo>
                    <a:pt x="165" y="53"/>
                  </a:lnTo>
                  <a:lnTo>
                    <a:pt x="165" y="51"/>
                  </a:lnTo>
                  <a:lnTo>
                    <a:pt x="167" y="51"/>
                  </a:lnTo>
                  <a:lnTo>
                    <a:pt x="168" y="50"/>
                  </a:lnTo>
                  <a:lnTo>
                    <a:pt x="171" y="51"/>
                  </a:lnTo>
                  <a:lnTo>
                    <a:pt x="172" y="51"/>
                  </a:lnTo>
                  <a:lnTo>
                    <a:pt x="173" y="51"/>
                  </a:lnTo>
                  <a:lnTo>
                    <a:pt x="175" y="51"/>
                  </a:lnTo>
                  <a:lnTo>
                    <a:pt x="176" y="51"/>
                  </a:lnTo>
                  <a:lnTo>
                    <a:pt x="183" y="49"/>
                  </a:lnTo>
                  <a:lnTo>
                    <a:pt x="176" y="46"/>
                  </a:lnTo>
                  <a:lnTo>
                    <a:pt x="174" y="45"/>
                  </a:lnTo>
                  <a:lnTo>
                    <a:pt x="173" y="45"/>
                  </a:lnTo>
                  <a:lnTo>
                    <a:pt x="173" y="44"/>
                  </a:lnTo>
                  <a:lnTo>
                    <a:pt x="173" y="43"/>
                  </a:lnTo>
                  <a:lnTo>
                    <a:pt x="173" y="42"/>
                  </a:lnTo>
                  <a:lnTo>
                    <a:pt x="173" y="40"/>
                  </a:lnTo>
                  <a:lnTo>
                    <a:pt x="172" y="40"/>
                  </a:lnTo>
                  <a:lnTo>
                    <a:pt x="171" y="38"/>
                  </a:lnTo>
                  <a:lnTo>
                    <a:pt x="170" y="38"/>
                  </a:lnTo>
                  <a:lnTo>
                    <a:pt x="164" y="35"/>
                  </a:lnTo>
                  <a:lnTo>
                    <a:pt x="159" y="32"/>
                  </a:lnTo>
                  <a:lnTo>
                    <a:pt x="150" y="21"/>
                  </a:lnTo>
                  <a:lnTo>
                    <a:pt x="149" y="20"/>
                  </a:lnTo>
                  <a:lnTo>
                    <a:pt x="148" y="20"/>
                  </a:lnTo>
                  <a:lnTo>
                    <a:pt x="142" y="19"/>
                  </a:lnTo>
                  <a:lnTo>
                    <a:pt x="141" y="19"/>
                  </a:lnTo>
                  <a:lnTo>
                    <a:pt x="140" y="19"/>
                  </a:lnTo>
                  <a:lnTo>
                    <a:pt x="139" y="19"/>
                  </a:lnTo>
                  <a:lnTo>
                    <a:pt x="138" y="19"/>
                  </a:lnTo>
                  <a:lnTo>
                    <a:pt x="137" y="19"/>
                  </a:lnTo>
                  <a:lnTo>
                    <a:pt x="131" y="15"/>
                  </a:lnTo>
                  <a:lnTo>
                    <a:pt x="128" y="15"/>
                  </a:lnTo>
                  <a:lnTo>
                    <a:pt x="127" y="15"/>
                  </a:lnTo>
                  <a:lnTo>
                    <a:pt x="126" y="15"/>
                  </a:lnTo>
                  <a:lnTo>
                    <a:pt x="125" y="15"/>
                  </a:lnTo>
                  <a:lnTo>
                    <a:pt x="124" y="16"/>
                  </a:lnTo>
                  <a:lnTo>
                    <a:pt x="124" y="17"/>
                  </a:lnTo>
                  <a:lnTo>
                    <a:pt x="122" y="17"/>
                  </a:lnTo>
                  <a:lnTo>
                    <a:pt x="120" y="17"/>
                  </a:lnTo>
                  <a:lnTo>
                    <a:pt x="114" y="18"/>
                  </a:lnTo>
                  <a:lnTo>
                    <a:pt x="113" y="17"/>
                  </a:lnTo>
                  <a:lnTo>
                    <a:pt x="112" y="17"/>
                  </a:lnTo>
                  <a:lnTo>
                    <a:pt x="111" y="16"/>
                  </a:lnTo>
                  <a:lnTo>
                    <a:pt x="110" y="16"/>
                  </a:lnTo>
                  <a:lnTo>
                    <a:pt x="108" y="15"/>
                  </a:lnTo>
                  <a:lnTo>
                    <a:pt x="107" y="15"/>
                  </a:lnTo>
                  <a:lnTo>
                    <a:pt x="103" y="13"/>
                  </a:lnTo>
                  <a:lnTo>
                    <a:pt x="100" y="13"/>
                  </a:lnTo>
                  <a:lnTo>
                    <a:pt x="90" y="13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31" name="Freeform 571"/>
            <p:cNvSpPr>
              <a:spLocks noEditPoints="1"/>
            </p:cNvSpPr>
            <p:nvPr/>
          </p:nvSpPr>
          <p:spPr bwMode="auto">
            <a:xfrm>
              <a:off x="4537860" y="861417"/>
              <a:ext cx="430212" cy="239713"/>
            </a:xfrm>
            <a:custGeom>
              <a:avLst/>
              <a:gdLst>
                <a:gd name="T0" fmla="*/ 2147483646 w 178"/>
                <a:gd name="T1" fmla="*/ 2147483646 h 111"/>
                <a:gd name="T2" fmla="*/ 2147483646 w 178"/>
                <a:gd name="T3" fmla="*/ 2147483646 h 111"/>
                <a:gd name="T4" fmla="*/ 2147483646 w 178"/>
                <a:gd name="T5" fmla="*/ 2147483646 h 111"/>
                <a:gd name="T6" fmla="*/ 2147483646 w 178"/>
                <a:gd name="T7" fmla="*/ 2147483646 h 111"/>
                <a:gd name="T8" fmla="*/ 2147483646 w 178"/>
                <a:gd name="T9" fmla="*/ 2147483646 h 111"/>
                <a:gd name="T10" fmla="*/ 2147483646 w 178"/>
                <a:gd name="T11" fmla="*/ 2147483646 h 111"/>
                <a:gd name="T12" fmla="*/ 2147483646 w 178"/>
                <a:gd name="T13" fmla="*/ 2147483646 h 111"/>
                <a:gd name="T14" fmla="*/ 2147483646 w 178"/>
                <a:gd name="T15" fmla="*/ 2147483646 h 111"/>
                <a:gd name="T16" fmla="*/ 2147483646 w 178"/>
                <a:gd name="T17" fmla="*/ 2147483646 h 111"/>
                <a:gd name="T18" fmla="*/ 2147483646 w 178"/>
                <a:gd name="T19" fmla="*/ 2147483646 h 111"/>
                <a:gd name="T20" fmla="*/ 2147483646 w 178"/>
                <a:gd name="T21" fmla="*/ 2147483646 h 111"/>
                <a:gd name="T22" fmla="*/ 2147483646 w 178"/>
                <a:gd name="T23" fmla="*/ 2147483646 h 111"/>
                <a:gd name="T24" fmla="*/ 2147483646 w 178"/>
                <a:gd name="T25" fmla="*/ 2147483646 h 111"/>
                <a:gd name="T26" fmla="*/ 0 w 178"/>
                <a:gd name="T27" fmla="*/ 2147483646 h 111"/>
                <a:gd name="T28" fmla="*/ 2147483646 w 178"/>
                <a:gd name="T29" fmla="*/ 2147483646 h 111"/>
                <a:gd name="T30" fmla="*/ 2147483646 w 178"/>
                <a:gd name="T31" fmla="*/ 2147483646 h 111"/>
                <a:gd name="T32" fmla="*/ 2147483646 w 178"/>
                <a:gd name="T33" fmla="*/ 2147483646 h 111"/>
                <a:gd name="T34" fmla="*/ 2147483646 w 178"/>
                <a:gd name="T35" fmla="*/ 2147483646 h 111"/>
                <a:gd name="T36" fmla="*/ 2147483646 w 178"/>
                <a:gd name="T37" fmla="*/ 2147483646 h 111"/>
                <a:gd name="T38" fmla="*/ 2147483646 w 178"/>
                <a:gd name="T39" fmla="*/ 2147483646 h 111"/>
                <a:gd name="T40" fmla="*/ 2147483646 w 178"/>
                <a:gd name="T41" fmla="*/ 2147483646 h 111"/>
                <a:gd name="T42" fmla="*/ 2147483646 w 178"/>
                <a:gd name="T43" fmla="*/ 2147483646 h 111"/>
                <a:gd name="T44" fmla="*/ 2147483646 w 178"/>
                <a:gd name="T45" fmla="*/ 2147483646 h 111"/>
                <a:gd name="T46" fmla="*/ 2147483646 w 178"/>
                <a:gd name="T47" fmla="*/ 2147483646 h 111"/>
                <a:gd name="T48" fmla="*/ 2147483646 w 178"/>
                <a:gd name="T49" fmla="*/ 2147483646 h 111"/>
                <a:gd name="T50" fmla="*/ 2147483646 w 178"/>
                <a:gd name="T51" fmla="*/ 2147483646 h 111"/>
                <a:gd name="T52" fmla="*/ 2147483646 w 178"/>
                <a:gd name="T53" fmla="*/ 2147483646 h 111"/>
                <a:gd name="T54" fmla="*/ 2147483646 w 178"/>
                <a:gd name="T55" fmla="*/ 2147483646 h 111"/>
                <a:gd name="T56" fmla="*/ 2147483646 w 178"/>
                <a:gd name="T57" fmla="*/ 2147483646 h 111"/>
                <a:gd name="T58" fmla="*/ 2147483646 w 178"/>
                <a:gd name="T59" fmla="*/ 2147483646 h 111"/>
                <a:gd name="T60" fmla="*/ 2147483646 w 178"/>
                <a:gd name="T61" fmla="*/ 2147483646 h 111"/>
                <a:gd name="T62" fmla="*/ 2147483646 w 178"/>
                <a:gd name="T63" fmla="*/ 2147483646 h 111"/>
                <a:gd name="T64" fmla="*/ 2147483646 w 178"/>
                <a:gd name="T65" fmla="*/ 2147483646 h 111"/>
                <a:gd name="T66" fmla="*/ 2147483646 w 178"/>
                <a:gd name="T67" fmla="*/ 2147483646 h 111"/>
                <a:gd name="T68" fmla="*/ 2147483646 w 178"/>
                <a:gd name="T69" fmla="*/ 2147483646 h 111"/>
                <a:gd name="T70" fmla="*/ 2147483646 w 178"/>
                <a:gd name="T71" fmla="*/ 2147483646 h 111"/>
                <a:gd name="T72" fmla="*/ 2147483646 w 178"/>
                <a:gd name="T73" fmla="*/ 2147483646 h 111"/>
                <a:gd name="T74" fmla="*/ 2147483646 w 178"/>
                <a:gd name="T75" fmla="*/ 2147483646 h 111"/>
                <a:gd name="T76" fmla="*/ 2147483646 w 178"/>
                <a:gd name="T77" fmla="*/ 2147483646 h 111"/>
                <a:gd name="T78" fmla="*/ 2147483646 w 178"/>
                <a:gd name="T79" fmla="*/ 2147483646 h 111"/>
                <a:gd name="T80" fmla="*/ 2147483646 w 178"/>
                <a:gd name="T81" fmla="*/ 2147483646 h 111"/>
                <a:gd name="T82" fmla="*/ 2147483646 w 178"/>
                <a:gd name="T83" fmla="*/ 2147483646 h 111"/>
                <a:gd name="T84" fmla="*/ 2147483646 w 178"/>
                <a:gd name="T85" fmla="*/ 2147483646 h 111"/>
                <a:gd name="T86" fmla="*/ 2147483646 w 178"/>
                <a:gd name="T87" fmla="*/ 2147483646 h 111"/>
                <a:gd name="T88" fmla="*/ 2147483646 w 178"/>
                <a:gd name="T89" fmla="*/ 2147483646 h 111"/>
                <a:gd name="T90" fmla="*/ 2147483646 w 178"/>
                <a:gd name="T91" fmla="*/ 2147483646 h 111"/>
                <a:gd name="T92" fmla="*/ 2147483646 w 178"/>
                <a:gd name="T93" fmla="*/ 2147483646 h 111"/>
                <a:gd name="T94" fmla="*/ 2147483646 w 178"/>
                <a:gd name="T95" fmla="*/ 2147483646 h 111"/>
                <a:gd name="T96" fmla="*/ 2147483646 w 178"/>
                <a:gd name="T97" fmla="*/ 2147483646 h 111"/>
                <a:gd name="T98" fmla="*/ 2147483646 w 178"/>
                <a:gd name="T99" fmla="*/ 2147483646 h 111"/>
                <a:gd name="T100" fmla="*/ 2147483646 w 178"/>
                <a:gd name="T101" fmla="*/ 2147483646 h 111"/>
                <a:gd name="T102" fmla="*/ 2147483646 w 178"/>
                <a:gd name="T103" fmla="*/ 2147483646 h 111"/>
                <a:gd name="T104" fmla="*/ 2147483646 w 178"/>
                <a:gd name="T105" fmla="*/ 2147483646 h 111"/>
                <a:gd name="T106" fmla="*/ 2147483646 w 178"/>
                <a:gd name="T107" fmla="*/ 2147483646 h 111"/>
                <a:gd name="T108" fmla="*/ 2147483646 w 178"/>
                <a:gd name="T109" fmla="*/ 2147483646 h 111"/>
                <a:gd name="T110" fmla="*/ 2147483646 w 178"/>
                <a:gd name="T111" fmla="*/ 2147483646 h 111"/>
                <a:gd name="T112" fmla="*/ 2147483646 w 178"/>
                <a:gd name="T113" fmla="*/ 2147483646 h 111"/>
                <a:gd name="T114" fmla="*/ 2147483646 w 178"/>
                <a:gd name="T115" fmla="*/ 2147483646 h 111"/>
                <a:gd name="T116" fmla="*/ 2147483646 w 178"/>
                <a:gd name="T117" fmla="*/ 2147483646 h 111"/>
                <a:gd name="T118" fmla="*/ 2147483646 w 178"/>
                <a:gd name="T119" fmla="*/ 0 h 111"/>
                <a:gd name="T120" fmla="*/ 2147483646 w 178"/>
                <a:gd name="T121" fmla="*/ 2147483646 h 111"/>
                <a:gd name="T122" fmla="*/ 2147483646 w 178"/>
                <a:gd name="T123" fmla="*/ 2147483646 h 111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78" h="111">
                  <a:moveTo>
                    <a:pt x="58" y="110"/>
                  </a:moveTo>
                  <a:lnTo>
                    <a:pt x="51" y="111"/>
                  </a:lnTo>
                  <a:lnTo>
                    <a:pt x="51" y="107"/>
                  </a:lnTo>
                  <a:lnTo>
                    <a:pt x="46" y="100"/>
                  </a:lnTo>
                  <a:lnTo>
                    <a:pt x="47" y="100"/>
                  </a:lnTo>
                  <a:lnTo>
                    <a:pt x="46" y="99"/>
                  </a:lnTo>
                  <a:lnTo>
                    <a:pt x="45" y="98"/>
                  </a:lnTo>
                  <a:lnTo>
                    <a:pt x="44" y="99"/>
                  </a:lnTo>
                  <a:lnTo>
                    <a:pt x="43" y="99"/>
                  </a:lnTo>
                  <a:lnTo>
                    <a:pt x="41" y="99"/>
                  </a:lnTo>
                  <a:lnTo>
                    <a:pt x="40" y="98"/>
                  </a:lnTo>
                  <a:lnTo>
                    <a:pt x="38" y="96"/>
                  </a:lnTo>
                  <a:lnTo>
                    <a:pt x="41" y="94"/>
                  </a:lnTo>
                  <a:lnTo>
                    <a:pt x="40" y="93"/>
                  </a:lnTo>
                  <a:lnTo>
                    <a:pt x="40" y="91"/>
                  </a:lnTo>
                  <a:lnTo>
                    <a:pt x="43" y="84"/>
                  </a:lnTo>
                  <a:lnTo>
                    <a:pt x="42" y="83"/>
                  </a:lnTo>
                  <a:lnTo>
                    <a:pt x="41" y="82"/>
                  </a:lnTo>
                  <a:lnTo>
                    <a:pt x="40" y="82"/>
                  </a:lnTo>
                  <a:lnTo>
                    <a:pt x="39" y="82"/>
                  </a:lnTo>
                  <a:lnTo>
                    <a:pt x="38" y="82"/>
                  </a:lnTo>
                  <a:lnTo>
                    <a:pt x="36" y="83"/>
                  </a:lnTo>
                  <a:lnTo>
                    <a:pt x="34" y="80"/>
                  </a:lnTo>
                  <a:lnTo>
                    <a:pt x="34" y="79"/>
                  </a:lnTo>
                  <a:lnTo>
                    <a:pt x="32" y="80"/>
                  </a:lnTo>
                  <a:lnTo>
                    <a:pt x="32" y="79"/>
                  </a:lnTo>
                  <a:lnTo>
                    <a:pt x="30" y="82"/>
                  </a:lnTo>
                  <a:lnTo>
                    <a:pt x="28" y="83"/>
                  </a:lnTo>
                  <a:lnTo>
                    <a:pt x="26" y="83"/>
                  </a:lnTo>
                  <a:lnTo>
                    <a:pt x="23" y="84"/>
                  </a:lnTo>
                  <a:lnTo>
                    <a:pt x="22" y="83"/>
                  </a:lnTo>
                  <a:lnTo>
                    <a:pt x="21" y="80"/>
                  </a:lnTo>
                  <a:lnTo>
                    <a:pt x="22" y="79"/>
                  </a:lnTo>
                  <a:lnTo>
                    <a:pt x="19" y="79"/>
                  </a:lnTo>
                  <a:lnTo>
                    <a:pt x="18" y="79"/>
                  </a:lnTo>
                  <a:lnTo>
                    <a:pt x="17" y="77"/>
                  </a:lnTo>
                  <a:lnTo>
                    <a:pt x="16" y="76"/>
                  </a:lnTo>
                  <a:lnTo>
                    <a:pt x="15" y="76"/>
                  </a:lnTo>
                  <a:lnTo>
                    <a:pt x="13" y="76"/>
                  </a:lnTo>
                  <a:lnTo>
                    <a:pt x="13" y="74"/>
                  </a:lnTo>
                  <a:lnTo>
                    <a:pt x="13" y="73"/>
                  </a:lnTo>
                  <a:lnTo>
                    <a:pt x="12" y="73"/>
                  </a:lnTo>
                  <a:lnTo>
                    <a:pt x="10" y="74"/>
                  </a:lnTo>
                  <a:lnTo>
                    <a:pt x="10" y="71"/>
                  </a:lnTo>
                  <a:lnTo>
                    <a:pt x="9" y="68"/>
                  </a:lnTo>
                  <a:lnTo>
                    <a:pt x="7" y="69"/>
                  </a:lnTo>
                  <a:lnTo>
                    <a:pt x="4" y="67"/>
                  </a:lnTo>
                  <a:lnTo>
                    <a:pt x="2" y="66"/>
                  </a:lnTo>
                  <a:lnTo>
                    <a:pt x="1" y="66"/>
                  </a:lnTo>
                  <a:lnTo>
                    <a:pt x="0" y="64"/>
                  </a:lnTo>
                  <a:lnTo>
                    <a:pt x="0" y="62"/>
                  </a:lnTo>
                  <a:lnTo>
                    <a:pt x="4" y="58"/>
                  </a:lnTo>
                  <a:lnTo>
                    <a:pt x="6" y="58"/>
                  </a:lnTo>
                  <a:lnTo>
                    <a:pt x="7" y="56"/>
                  </a:lnTo>
                  <a:lnTo>
                    <a:pt x="7" y="55"/>
                  </a:lnTo>
                  <a:lnTo>
                    <a:pt x="5" y="51"/>
                  </a:lnTo>
                  <a:lnTo>
                    <a:pt x="6" y="50"/>
                  </a:lnTo>
                  <a:lnTo>
                    <a:pt x="6" y="49"/>
                  </a:lnTo>
                  <a:lnTo>
                    <a:pt x="7" y="48"/>
                  </a:lnTo>
                  <a:lnTo>
                    <a:pt x="7" y="47"/>
                  </a:lnTo>
                  <a:lnTo>
                    <a:pt x="7" y="45"/>
                  </a:lnTo>
                  <a:lnTo>
                    <a:pt x="8" y="43"/>
                  </a:lnTo>
                  <a:lnTo>
                    <a:pt x="13" y="41"/>
                  </a:lnTo>
                  <a:lnTo>
                    <a:pt x="18" y="38"/>
                  </a:lnTo>
                  <a:lnTo>
                    <a:pt x="23" y="34"/>
                  </a:lnTo>
                  <a:lnTo>
                    <a:pt x="33" y="26"/>
                  </a:lnTo>
                  <a:lnTo>
                    <a:pt x="34" y="25"/>
                  </a:lnTo>
                  <a:lnTo>
                    <a:pt x="36" y="23"/>
                  </a:lnTo>
                  <a:lnTo>
                    <a:pt x="37" y="23"/>
                  </a:lnTo>
                  <a:lnTo>
                    <a:pt x="38" y="22"/>
                  </a:lnTo>
                  <a:lnTo>
                    <a:pt x="39" y="23"/>
                  </a:lnTo>
                  <a:lnTo>
                    <a:pt x="40" y="23"/>
                  </a:lnTo>
                  <a:lnTo>
                    <a:pt x="42" y="21"/>
                  </a:lnTo>
                  <a:lnTo>
                    <a:pt x="45" y="18"/>
                  </a:lnTo>
                  <a:lnTo>
                    <a:pt x="47" y="17"/>
                  </a:lnTo>
                  <a:lnTo>
                    <a:pt x="49" y="17"/>
                  </a:lnTo>
                  <a:lnTo>
                    <a:pt x="51" y="17"/>
                  </a:lnTo>
                  <a:lnTo>
                    <a:pt x="51" y="16"/>
                  </a:lnTo>
                  <a:lnTo>
                    <a:pt x="53" y="16"/>
                  </a:lnTo>
                  <a:lnTo>
                    <a:pt x="55" y="17"/>
                  </a:lnTo>
                  <a:lnTo>
                    <a:pt x="56" y="18"/>
                  </a:lnTo>
                  <a:lnTo>
                    <a:pt x="58" y="20"/>
                  </a:lnTo>
                  <a:lnTo>
                    <a:pt x="58" y="21"/>
                  </a:lnTo>
                  <a:lnTo>
                    <a:pt x="60" y="19"/>
                  </a:lnTo>
                  <a:lnTo>
                    <a:pt x="63" y="19"/>
                  </a:lnTo>
                  <a:lnTo>
                    <a:pt x="72" y="21"/>
                  </a:lnTo>
                  <a:lnTo>
                    <a:pt x="74" y="21"/>
                  </a:lnTo>
                  <a:lnTo>
                    <a:pt x="75" y="21"/>
                  </a:lnTo>
                  <a:lnTo>
                    <a:pt x="76" y="21"/>
                  </a:lnTo>
                  <a:lnTo>
                    <a:pt x="85" y="20"/>
                  </a:lnTo>
                  <a:lnTo>
                    <a:pt x="87" y="21"/>
                  </a:lnTo>
                  <a:lnTo>
                    <a:pt x="88" y="21"/>
                  </a:lnTo>
                  <a:lnTo>
                    <a:pt x="89" y="21"/>
                  </a:lnTo>
                  <a:lnTo>
                    <a:pt x="91" y="20"/>
                  </a:lnTo>
                  <a:lnTo>
                    <a:pt x="91" y="19"/>
                  </a:lnTo>
                  <a:lnTo>
                    <a:pt x="92" y="19"/>
                  </a:lnTo>
                  <a:lnTo>
                    <a:pt x="93" y="17"/>
                  </a:lnTo>
                  <a:lnTo>
                    <a:pt x="95" y="17"/>
                  </a:lnTo>
                  <a:lnTo>
                    <a:pt x="96" y="17"/>
                  </a:lnTo>
                  <a:lnTo>
                    <a:pt x="98" y="17"/>
                  </a:lnTo>
                  <a:lnTo>
                    <a:pt x="99" y="17"/>
                  </a:lnTo>
                  <a:lnTo>
                    <a:pt x="100" y="17"/>
                  </a:lnTo>
                  <a:lnTo>
                    <a:pt x="100" y="16"/>
                  </a:lnTo>
                  <a:lnTo>
                    <a:pt x="94" y="13"/>
                  </a:lnTo>
                  <a:lnTo>
                    <a:pt x="102" y="13"/>
                  </a:lnTo>
                  <a:lnTo>
                    <a:pt x="106" y="14"/>
                  </a:lnTo>
                  <a:lnTo>
                    <a:pt x="109" y="15"/>
                  </a:lnTo>
                  <a:lnTo>
                    <a:pt x="110" y="16"/>
                  </a:lnTo>
                  <a:lnTo>
                    <a:pt x="111" y="16"/>
                  </a:lnTo>
                  <a:lnTo>
                    <a:pt x="111" y="17"/>
                  </a:lnTo>
                  <a:lnTo>
                    <a:pt x="113" y="17"/>
                  </a:lnTo>
                  <a:lnTo>
                    <a:pt x="120" y="17"/>
                  </a:lnTo>
                  <a:lnTo>
                    <a:pt x="121" y="17"/>
                  </a:lnTo>
                  <a:lnTo>
                    <a:pt x="123" y="16"/>
                  </a:lnTo>
                  <a:lnTo>
                    <a:pt x="124" y="15"/>
                  </a:lnTo>
                  <a:lnTo>
                    <a:pt x="125" y="15"/>
                  </a:lnTo>
                  <a:lnTo>
                    <a:pt x="126" y="14"/>
                  </a:lnTo>
                  <a:lnTo>
                    <a:pt x="127" y="14"/>
                  </a:lnTo>
                  <a:lnTo>
                    <a:pt x="129" y="15"/>
                  </a:lnTo>
                  <a:lnTo>
                    <a:pt x="136" y="18"/>
                  </a:lnTo>
                  <a:lnTo>
                    <a:pt x="137" y="19"/>
                  </a:lnTo>
                  <a:lnTo>
                    <a:pt x="140" y="19"/>
                  </a:lnTo>
                  <a:lnTo>
                    <a:pt x="147" y="19"/>
                  </a:lnTo>
                  <a:lnTo>
                    <a:pt x="158" y="32"/>
                  </a:lnTo>
                  <a:lnTo>
                    <a:pt x="169" y="37"/>
                  </a:lnTo>
                  <a:lnTo>
                    <a:pt x="170" y="39"/>
                  </a:lnTo>
                  <a:lnTo>
                    <a:pt x="170" y="40"/>
                  </a:lnTo>
                  <a:lnTo>
                    <a:pt x="171" y="42"/>
                  </a:lnTo>
                  <a:lnTo>
                    <a:pt x="171" y="43"/>
                  </a:lnTo>
                  <a:lnTo>
                    <a:pt x="172" y="44"/>
                  </a:lnTo>
                  <a:lnTo>
                    <a:pt x="175" y="45"/>
                  </a:lnTo>
                  <a:lnTo>
                    <a:pt x="178" y="47"/>
                  </a:lnTo>
                  <a:lnTo>
                    <a:pt x="174" y="48"/>
                  </a:lnTo>
                  <a:lnTo>
                    <a:pt x="171" y="48"/>
                  </a:lnTo>
                  <a:lnTo>
                    <a:pt x="167" y="47"/>
                  </a:lnTo>
                  <a:lnTo>
                    <a:pt x="165" y="47"/>
                  </a:lnTo>
                  <a:lnTo>
                    <a:pt x="164" y="49"/>
                  </a:lnTo>
                  <a:lnTo>
                    <a:pt x="163" y="50"/>
                  </a:lnTo>
                  <a:lnTo>
                    <a:pt x="155" y="54"/>
                  </a:lnTo>
                  <a:lnTo>
                    <a:pt x="151" y="55"/>
                  </a:lnTo>
                  <a:lnTo>
                    <a:pt x="149" y="55"/>
                  </a:lnTo>
                  <a:lnTo>
                    <a:pt x="144" y="57"/>
                  </a:lnTo>
                  <a:lnTo>
                    <a:pt x="143" y="57"/>
                  </a:lnTo>
                  <a:lnTo>
                    <a:pt x="136" y="60"/>
                  </a:lnTo>
                  <a:lnTo>
                    <a:pt x="129" y="57"/>
                  </a:lnTo>
                  <a:lnTo>
                    <a:pt x="126" y="53"/>
                  </a:lnTo>
                  <a:lnTo>
                    <a:pt x="125" y="53"/>
                  </a:lnTo>
                  <a:lnTo>
                    <a:pt x="123" y="55"/>
                  </a:lnTo>
                  <a:lnTo>
                    <a:pt x="122" y="57"/>
                  </a:lnTo>
                  <a:lnTo>
                    <a:pt x="122" y="59"/>
                  </a:lnTo>
                  <a:lnTo>
                    <a:pt x="122" y="61"/>
                  </a:lnTo>
                  <a:lnTo>
                    <a:pt x="120" y="61"/>
                  </a:lnTo>
                  <a:lnTo>
                    <a:pt x="120" y="62"/>
                  </a:lnTo>
                  <a:lnTo>
                    <a:pt x="118" y="63"/>
                  </a:lnTo>
                  <a:lnTo>
                    <a:pt x="117" y="64"/>
                  </a:lnTo>
                  <a:lnTo>
                    <a:pt x="117" y="65"/>
                  </a:lnTo>
                  <a:lnTo>
                    <a:pt x="117" y="66"/>
                  </a:lnTo>
                  <a:lnTo>
                    <a:pt x="117" y="68"/>
                  </a:lnTo>
                  <a:lnTo>
                    <a:pt x="116" y="69"/>
                  </a:lnTo>
                  <a:lnTo>
                    <a:pt x="115" y="70"/>
                  </a:lnTo>
                  <a:lnTo>
                    <a:pt x="113" y="70"/>
                  </a:lnTo>
                  <a:lnTo>
                    <a:pt x="112" y="70"/>
                  </a:lnTo>
                  <a:lnTo>
                    <a:pt x="111" y="71"/>
                  </a:lnTo>
                  <a:lnTo>
                    <a:pt x="109" y="73"/>
                  </a:lnTo>
                  <a:lnTo>
                    <a:pt x="109" y="74"/>
                  </a:lnTo>
                  <a:lnTo>
                    <a:pt x="109" y="75"/>
                  </a:lnTo>
                  <a:lnTo>
                    <a:pt x="105" y="77"/>
                  </a:lnTo>
                  <a:lnTo>
                    <a:pt x="104" y="77"/>
                  </a:lnTo>
                  <a:lnTo>
                    <a:pt x="100" y="80"/>
                  </a:lnTo>
                  <a:lnTo>
                    <a:pt x="100" y="81"/>
                  </a:lnTo>
                  <a:lnTo>
                    <a:pt x="100" y="84"/>
                  </a:lnTo>
                  <a:lnTo>
                    <a:pt x="98" y="85"/>
                  </a:lnTo>
                  <a:lnTo>
                    <a:pt x="96" y="84"/>
                  </a:lnTo>
                  <a:lnTo>
                    <a:pt x="91" y="79"/>
                  </a:lnTo>
                  <a:lnTo>
                    <a:pt x="90" y="77"/>
                  </a:lnTo>
                  <a:lnTo>
                    <a:pt x="89" y="79"/>
                  </a:lnTo>
                  <a:lnTo>
                    <a:pt x="83" y="86"/>
                  </a:lnTo>
                  <a:lnTo>
                    <a:pt x="80" y="87"/>
                  </a:lnTo>
                  <a:lnTo>
                    <a:pt x="75" y="86"/>
                  </a:lnTo>
                  <a:lnTo>
                    <a:pt x="72" y="86"/>
                  </a:lnTo>
                  <a:lnTo>
                    <a:pt x="71" y="87"/>
                  </a:lnTo>
                  <a:lnTo>
                    <a:pt x="71" y="91"/>
                  </a:lnTo>
                  <a:lnTo>
                    <a:pt x="71" y="94"/>
                  </a:lnTo>
                  <a:lnTo>
                    <a:pt x="72" y="95"/>
                  </a:lnTo>
                  <a:lnTo>
                    <a:pt x="72" y="98"/>
                  </a:lnTo>
                  <a:lnTo>
                    <a:pt x="72" y="100"/>
                  </a:lnTo>
                  <a:lnTo>
                    <a:pt x="70" y="102"/>
                  </a:lnTo>
                  <a:lnTo>
                    <a:pt x="68" y="102"/>
                  </a:lnTo>
                  <a:lnTo>
                    <a:pt x="67" y="101"/>
                  </a:lnTo>
                  <a:lnTo>
                    <a:pt x="66" y="101"/>
                  </a:lnTo>
                  <a:lnTo>
                    <a:pt x="66" y="102"/>
                  </a:lnTo>
                  <a:lnTo>
                    <a:pt x="65" y="103"/>
                  </a:lnTo>
                  <a:lnTo>
                    <a:pt x="65" y="104"/>
                  </a:lnTo>
                  <a:lnTo>
                    <a:pt x="64" y="107"/>
                  </a:lnTo>
                  <a:lnTo>
                    <a:pt x="63" y="109"/>
                  </a:lnTo>
                  <a:lnTo>
                    <a:pt x="60" y="111"/>
                  </a:lnTo>
                  <a:lnTo>
                    <a:pt x="59" y="111"/>
                  </a:lnTo>
                  <a:lnTo>
                    <a:pt x="58" y="110"/>
                  </a:lnTo>
                  <a:close/>
                  <a:moveTo>
                    <a:pt x="153" y="32"/>
                  </a:moveTo>
                  <a:lnTo>
                    <a:pt x="155" y="33"/>
                  </a:lnTo>
                  <a:lnTo>
                    <a:pt x="157" y="35"/>
                  </a:lnTo>
                  <a:lnTo>
                    <a:pt x="159" y="37"/>
                  </a:lnTo>
                  <a:lnTo>
                    <a:pt x="159" y="38"/>
                  </a:lnTo>
                  <a:lnTo>
                    <a:pt x="161" y="36"/>
                  </a:lnTo>
                  <a:lnTo>
                    <a:pt x="162" y="36"/>
                  </a:lnTo>
                  <a:lnTo>
                    <a:pt x="160" y="34"/>
                  </a:lnTo>
                  <a:lnTo>
                    <a:pt x="154" y="32"/>
                  </a:lnTo>
                  <a:lnTo>
                    <a:pt x="153" y="31"/>
                  </a:lnTo>
                  <a:lnTo>
                    <a:pt x="152" y="31"/>
                  </a:lnTo>
                  <a:lnTo>
                    <a:pt x="149" y="30"/>
                  </a:lnTo>
                  <a:lnTo>
                    <a:pt x="149" y="33"/>
                  </a:lnTo>
                  <a:lnTo>
                    <a:pt x="152" y="32"/>
                  </a:lnTo>
                  <a:lnTo>
                    <a:pt x="153" y="32"/>
                  </a:lnTo>
                  <a:close/>
                  <a:moveTo>
                    <a:pt x="82" y="7"/>
                  </a:moveTo>
                  <a:lnTo>
                    <a:pt x="82" y="5"/>
                  </a:lnTo>
                  <a:lnTo>
                    <a:pt x="83" y="4"/>
                  </a:lnTo>
                  <a:lnTo>
                    <a:pt x="84" y="3"/>
                  </a:lnTo>
                  <a:lnTo>
                    <a:pt x="90" y="0"/>
                  </a:lnTo>
                  <a:lnTo>
                    <a:pt x="92" y="0"/>
                  </a:lnTo>
                  <a:lnTo>
                    <a:pt x="93" y="0"/>
                  </a:lnTo>
                  <a:lnTo>
                    <a:pt x="98" y="1"/>
                  </a:lnTo>
                  <a:lnTo>
                    <a:pt x="94" y="3"/>
                  </a:lnTo>
                  <a:lnTo>
                    <a:pt x="92" y="4"/>
                  </a:lnTo>
                  <a:lnTo>
                    <a:pt x="91" y="4"/>
                  </a:lnTo>
                  <a:lnTo>
                    <a:pt x="87" y="6"/>
                  </a:lnTo>
                  <a:lnTo>
                    <a:pt x="85" y="6"/>
                  </a:lnTo>
                  <a:lnTo>
                    <a:pt x="85" y="7"/>
                  </a:lnTo>
                  <a:lnTo>
                    <a:pt x="83" y="8"/>
                  </a:lnTo>
                  <a:lnTo>
                    <a:pt x="82" y="7"/>
                  </a:lnTo>
                  <a:close/>
                </a:path>
              </a:pathLst>
            </a:custGeom>
            <a:solidFill>
              <a:srgbClr val="C3C1AA"/>
            </a:solidFill>
            <a:ln>
              <a:noFill/>
            </a:ln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32" name="Freeform 572"/>
            <p:cNvSpPr>
              <a:spLocks noEditPoints="1"/>
            </p:cNvSpPr>
            <p:nvPr/>
          </p:nvSpPr>
          <p:spPr bwMode="auto">
            <a:xfrm>
              <a:off x="4534685" y="858242"/>
              <a:ext cx="442912" cy="244475"/>
            </a:xfrm>
            <a:custGeom>
              <a:avLst/>
              <a:gdLst>
                <a:gd name="T0" fmla="*/ 2147483646 w 183"/>
                <a:gd name="T1" fmla="*/ 2147483646 h 114"/>
                <a:gd name="T2" fmla="*/ 2147483646 w 183"/>
                <a:gd name="T3" fmla="*/ 2147483646 h 114"/>
                <a:gd name="T4" fmla="*/ 2147483646 w 183"/>
                <a:gd name="T5" fmla="*/ 2147483646 h 114"/>
                <a:gd name="T6" fmla="*/ 2147483646 w 183"/>
                <a:gd name="T7" fmla="*/ 2147483646 h 114"/>
                <a:gd name="T8" fmla="*/ 2147483646 w 183"/>
                <a:gd name="T9" fmla="*/ 2147483646 h 114"/>
                <a:gd name="T10" fmla="*/ 2147483646 w 183"/>
                <a:gd name="T11" fmla="*/ 2147483646 h 114"/>
                <a:gd name="T12" fmla="*/ 2147483646 w 183"/>
                <a:gd name="T13" fmla="*/ 2147483646 h 114"/>
                <a:gd name="T14" fmla="*/ 2147483646 w 183"/>
                <a:gd name="T15" fmla="*/ 2147483646 h 114"/>
                <a:gd name="T16" fmla="*/ 2147483646 w 183"/>
                <a:gd name="T17" fmla="*/ 2147483646 h 114"/>
                <a:gd name="T18" fmla="*/ 2147483646 w 183"/>
                <a:gd name="T19" fmla="*/ 2147483646 h 114"/>
                <a:gd name="T20" fmla="*/ 2147483646 w 183"/>
                <a:gd name="T21" fmla="*/ 2147483646 h 114"/>
                <a:gd name="T22" fmla="*/ 2147483646 w 183"/>
                <a:gd name="T23" fmla="*/ 2147483646 h 114"/>
                <a:gd name="T24" fmla="*/ 2147483646 w 183"/>
                <a:gd name="T25" fmla="*/ 2147483646 h 114"/>
                <a:gd name="T26" fmla="*/ 2147483646 w 183"/>
                <a:gd name="T27" fmla="*/ 2147483646 h 114"/>
                <a:gd name="T28" fmla="*/ 2147483646 w 183"/>
                <a:gd name="T29" fmla="*/ 2147483646 h 114"/>
                <a:gd name="T30" fmla="*/ 2147483646 w 183"/>
                <a:gd name="T31" fmla="*/ 2147483646 h 114"/>
                <a:gd name="T32" fmla="*/ 2147483646 w 183"/>
                <a:gd name="T33" fmla="*/ 2147483646 h 114"/>
                <a:gd name="T34" fmla="*/ 2147483646 w 183"/>
                <a:gd name="T35" fmla="*/ 2147483646 h 114"/>
                <a:gd name="T36" fmla="*/ 2147483646 w 183"/>
                <a:gd name="T37" fmla="*/ 2147483646 h 114"/>
                <a:gd name="T38" fmla="*/ 2147483646 w 183"/>
                <a:gd name="T39" fmla="*/ 2147483646 h 114"/>
                <a:gd name="T40" fmla="*/ 2147483646 w 183"/>
                <a:gd name="T41" fmla="*/ 2147483646 h 114"/>
                <a:gd name="T42" fmla="*/ 2147483646 w 183"/>
                <a:gd name="T43" fmla="*/ 2147483646 h 114"/>
                <a:gd name="T44" fmla="*/ 2147483646 w 183"/>
                <a:gd name="T45" fmla="*/ 2147483646 h 114"/>
                <a:gd name="T46" fmla="*/ 2147483646 w 183"/>
                <a:gd name="T47" fmla="*/ 2147483646 h 114"/>
                <a:gd name="T48" fmla="*/ 2147483646 w 183"/>
                <a:gd name="T49" fmla="*/ 2147483646 h 114"/>
                <a:gd name="T50" fmla="*/ 2147483646 w 183"/>
                <a:gd name="T51" fmla="*/ 2147483646 h 114"/>
                <a:gd name="T52" fmla="*/ 2147483646 w 183"/>
                <a:gd name="T53" fmla="*/ 2147483646 h 114"/>
                <a:gd name="T54" fmla="*/ 2147483646 w 183"/>
                <a:gd name="T55" fmla="*/ 2147483646 h 114"/>
                <a:gd name="T56" fmla="*/ 2147483646 w 183"/>
                <a:gd name="T57" fmla="*/ 2147483646 h 114"/>
                <a:gd name="T58" fmla="*/ 2147483646 w 183"/>
                <a:gd name="T59" fmla="*/ 2147483646 h 114"/>
                <a:gd name="T60" fmla="*/ 2147483646 w 183"/>
                <a:gd name="T61" fmla="*/ 2147483646 h 114"/>
                <a:gd name="T62" fmla="*/ 2147483646 w 183"/>
                <a:gd name="T63" fmla="*/ 2147483646 h 114"/>
                <a:gd name="T64" fmla="*/ 2147483646 w 183"/>
                <a:gd name="T65" fmla="*/ 2147483646 h 114"/>
                <a:gd name="T66" fmla="*/ 2147483646 w 183"/>
                <a:gd name="T67" fmla="*/ 2147483646 h 114"/>
                <a:gd name="T68" fmla="*/ 2147483646 w 183"/>
                <a:gd name="T69" fmla="*/ 2147483646 h 114"/>
                <a:gd name="T70" fmla="*/ 2147483646 w 183"/>
                <a:gd name="T71" fmla="*/ 2147483646 h 114"/>
                <a:gd name="T72" fmla="*/ 2147483646 w 183"/>
                <a:gd name="T73" fmla="*/ 2147483646 h 114"/>
                <a:gd name="T74" fmla="*/ 2147483646 w 183"/>
                <a:gd name="T75" fmla="*/ 2147483646 h 114"/>
                <a:gd name="T76" fmla="*/ 2147483646 w 183"/>
                <a:gd name="T77" fmla="*/ 2147483646 h 114"/>
                <a:gd name="T78" fmla="*/ 2147483646 w 183"/>
                <a:gd name="T79" fmla="*/ 2147483646 h 114"/>
                <a:gd name="T80" fmla="*/ 2147483646 w 183"/>
                <a:gd name="T81" fmla="*/ 2147483646 h 114"/>
                <a:gd name="T82" fmla="*/ 2147483646 w 183"/>
                <a:gd name="T83" fmla="*/ 2147483646 h 114"/>
                <a:gd name="T84" fmla="*/ 2147483646 w 183"/>
                <a:gd name="T85" fmla="*/ 2147483646 h 114"/>
                <a:gd name="T86" fmla="*/ 2147483646 w 183"/>
                <a:gd name="T87" fmla="*/ 2147483646 h 114"/>
                <a:gd name="T88" fmla="*/ 2147483646 w 183"/>
                <a:gd name="T89" fmla="*/ 2147483646 h 114"/>
                <a:gd name="T90" fmla="*/ 2147483646 w 183"/>
                <a:gd name="T91" fmla="*/ 2147483646 h 114"/>
                <a:gd name="T92" fmla="*/ 2147483646 w 183"/>
                <a:gd name="T93" fmla="*/ 2147483646 h 114"/>
                <a:gd name="T94" fmla="*/ 2147483646 w 183"/>
                <a:gd name="T95" fmla="*/ 2147483646 h 114"/>
                <a:gd name="T96" fmla="*/ 2147483646 w 183"/>
                <a:gd name="T97" fmla="*/ 2147483646 h 114"/>
                <a:gd name="T98" fmla="*/ 2147483646 w 183"/>
                <a:gd name="T99" fmla="*/ 2147483646 h 114"/>
                <a:gd name="T100" fmla="*/ 2147483646 w 183"/>
                <a:gd name="T101" fmla="*/ 2147483646 h 114"/>
                <a:gd name="T102" fmla="*/ 2147483646 w 183"/>
                <a:gd name="T103" fmla="*/ 2147483646 h 114"/>
                <a:gd name="T104" fmla="*/ 2147483646 w 183"/>
                <a:gd name="T105" fmla="*/ 2147483646 h 114"/>
                <a:gd name="T106" fmla="*/ 2147483646 w 183"/>
                <a:gd name="T107" fmla="*/ 2147483646 h 114"/>
                <a:gd name="T108" fmla="*/ 2147483646 w 183"/>
                <a:gd name="T109" fmla="*/ 2147483646 h 114"/>
                <a:gd name="T110" fmla="*/ 2147483646 w 183"/>
                <a:gd name="T111" fmla="*/ 2147483646 h 114"/>
                <a:gd name="T112" fmla="*/ 2147483646 w 183"/>
                <a:gd name="T113" fmla="*/ 2147483646 h 114"/>
                <a:gd name="T114" fmla="*/ 2147483646 w 183"/>
                <a:gd name="T115" fmla="*/ 2147483646 h 114"/>
                <a:gd name="T116" fmla="*/ 2147483646 w 183"/>
                <a:gd name="T117" fmla="*/ 2147483646 h 114"/>
                <a:gd name="T118" fmla="*/ 2147483646 w 183"/>
                <a:gd name="T119" fmla="*/ 2147483646 h 114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183" h="114">
                  <a:moveTo>
                    <a:pt x="93" y="3"/>
                  </a:moveTo>
                  <a:lnTo>
                    <a:pt x="94" y="4"/>
                  </a:lnTo>
                  <a:lnTo>
                    <a:pt x="95" y="4"/>
                  </a:lnTo>
                  <a:lnTo>
                    <a:pt x="93" y="4"/>
                  </a:lnTo>
                  <a:lnTo>
                    <a:pt x="92" y="4"/>
                  </a:lnTo>
                  <a:lnTo>
                    <a:pt x="88" y="7"/>
                  </a:lnTo>
                  <a:lnTo>
                    <a:pt x="86" y="7"/>
                  </a:lnTo>
                  <a:lnTo>
                    <a:pt x="85" y="8"/>
                  </a:lnTo>
                  <a:lnTo>
                    <a:pt x="84" y="8"/>
                  </a:lnTo>
                  <a:lnTo>
                    <a:pt x="85" y="7"/>
                  </a:lnTo>
                  <a:lnTo>
                    <a:pt x="86" y="6"/>
                  </a:lnTo>
                  <a:lnTo>
                    <a:pt x="91" y="4"/>
                  </a:lnTo>
                  <a:lnTo>
                    <a:pt x="93" y="3"/>
                  </a:lnTo>
                  <a:close/>
                  <a:moveTo>
                    <a:pt x="100" y="16"/>
                  </a:moveTo>
                  <a:lnTo>
                    <a:pt x="103" y="16"/>
                  </a:lnTo>
                  <a:lnTo>
                    <a:pt x="107" y="17"/>
                  </a:lnTo>
                  <a:lnTo>
                    <a:pt x="110" y="18"/>
                  </a:lnTo>
                  <a:lnTo>
                    <a:pt x="110" y="19"/>
                  </a:lnTo>
                  <a:lnTo>
                    <a:pt x="111" y="19"/>
                  </a:lnTo>
                  <a:lnTo>
                    <a:pt x="112" y="20"/>
                  </a:lnTo>
                  <a:lnTo>
                    <a:pt x="114" y="21"/>
                  </a:lnTo>
                  <a:lnTo>
                    <a:pt x="121" y="20"/>
                  </a:lnTo>
                  <a:lnTo>
                    <a:pt x="123" y="20"/>
                  </a:lnTo>
                  <a:lnTo>
                    <a:pt x="125" y="19"/>
                  </a:lnTo>
                  <a:lnTo>
                    <a:pt x="126" y="18"/>
                  </a:lnTo>
                  <a:lnTo>
                    <a:pt x="127" y="17"/>
                  </a:lnTo>
                  <a:lnTo>
                    <a:pt x="128" y="17"/>
                  </a:lnTo>
                  <a:lnTo>
                    <a:pt x="130" y="17"/>
                  </a:lnTo>
                  <a:lnTo>
                    <a:pt x="136" y="21"/>
                  </a:lnTo>
                  <a:lnTo>
                    <a:pt x="137" y="23"/>
                  </a:lnTo>
                  <a:lnTo>
                    <a:pt x="138" y="24"/>
                  </a:lnTo>
                  <a:lnTo>
                    <a:pt x="141" y="24"/>
                  </a:lnTo>
                  <a:lnTo>
                    <a:pt x="142" y="23"/>
                  </a:lnTo>
                  <a:lnTo>
                    <a:pt x="140" y="22"/>
                  </a:lnTo>
                  <a:lnTo>
                    <a:pt x="141" y="22"/>
                  </a:lnTo>
                  <a:lnTo>
                    <a:pt x="148" y="23"/>
                  </a:lnTo>
                  <a:lnTo>
                    <a:pt x="157" y="34"/>
                  </a:lnTo>
                  <a:lnTo>
                    <a:pt x="156" y="33"/>
                  </a:lnTo>
                  <a:lnTo>
                    <a:pt x="155" y="32"/>
                  </a:lnTo>
                  <a:lnTo>
                    <a:pt x="153" y="32"/>
                  </a:lnTo>
                  <a:lnTo>
                    <a:pt x="149" y="31"/>
                  </a:lnTo>
                  <a:lnTo>
                    <a:pt x="148" y="31"/>
                  </a:lnTo>
                  <a:lnTo>
                    <a:pt x="148" y="32"/>
                  </a:lnTo>
                  <a:lnTo>
                    <a:pt x="150" y="36"/>
                  </a:lnTo>
                  <a:lnTo>
                    <a:pt x="150" y="38"/>
                  </a:lnTo>
                  <a:lnTo>
                    <a:pt x="155" y="41"/>
                  </a:lnTo>
                  <a:lnTo>
                    <a:pt x="157" y="40"/>
                  </a:lnTo>
                  <a:lnTo>
                    <a:pt x="156" y="38"/>
                  </a:lnTo>
                  <a:lnTo>
                    <a:pt x="154" y="38"/>
                  </a:lnTo>
                  <a:lnTo>
                    <a:pt x="153" y="38"/>
                  </a:lnTo>
                  <a:lnTo>
                    <a:pt x="152" y="37"/>
                  </a:lnTo>
                  <a:lnTo>
                    <a:pt x="152" y="36"/>
                  </a:lnTo>
                  <a:lnTo>
                    <a:pt x="153" y="35"/>
                  </a:lnTo>
                  <a:lnTo>
                    <a:pt x="154" y="36"/>
                  </a:lnTo>
                  <a:lnTo>
                    <a:pt x="155" y="36"/>
                  </a:lnTo>
                  <a:lnTo>
                    <a:pt x="158" y="38"/>
                  </a:lnTo>
                  <a:lnTo>
                    <a:pt x="159" y="40"/>
                  </a:lnTo>
                  <a:lnTo>
                    <a:pt x="159" y="42"/>
                  </a:lnTo>
                  <a:lnTo>
                    <a:pt x="163" y="40"/>
                  </a:lnTo>
                  <a:lnTo>
                    <a:pt x="164" y="40"/>
                  </a:lnTo>
                  <a:lnTo>
                    <a:pt x="165" y="40"/>
                  </a:lnTo>
                  <a:lnTo>
                    <a:pt x="165" y="42"/>
                  </a:lnTo>
                  <a:lnTo>
                    <a:pt x="164" y="42"/>
                  </a:lnTo>
                  <a:lnTo>
                    <a:pt x="163" y="41"/>
                  </a:lnTo>
                  <a:lnTo>
                    <a:pt x="162" y="42"/>
                  </a:lnTo>
                  <a:lnTo>
                    <a:pt x="163" y="43"/>
                  </a:lnTo>
                  <a:lnTo>
                    <a:pt x="163" y="44"/>
                  </a:lnTo>
                  <a:lnTo>
                    <a:pt x="166" y="42"/>
                  </a:lnTo>
                  <a:lnTo>
                    <a:pt x="166" y="41"/>
                  </a:lnTo>
                  <a:lnTo>
                    <a:pt x="166" y="40"/>
                  </a:lnTo>
                  <a:lnTo>
                    <a:pt x="165" y="39"/>
                  </a:lnTo>
                  <a:lnTo>
                    <a:pt x="164" y="39"/>
                  </a:lnTo>
                  <a:lnTo>
                    <a:pt x="163" y="38"/>
                  </a:lnTo>
                  <a:lnTo>
                    <a:pt x="169" y="40"/>
                  </a:lnTo>
                  <a:lnTo>
                    <a:pt x="170" y="42"/>
                  </a:lnTo>
                  <a:lnTo>
                    <a:pt x="170" y="43"/>
                  </a:lnTo>
                  <a:lnTo>
                    <a:pt x="171" y="44"/>
                  </a:lnTo>
                  <a:lnTo>
                    <a:pt x="171" y="46"/>
                  </a:lnTo>
                  <a:lnTo>
                    <a:pt x="172" y="47"/>
                  </a:lnTo>
                  <a:lnTo>
                    <a:pt x="173" y="47"/>
                  </a:lnTo>
                  <a:lnTo>
                    <a:pt x="175" y="49"/>
                  </a:lnTo>
                  <a:lnTo>
                    <a:pt x="173" y="49"/>
                  </a:lnTo>
                  <a:lnTo>
                    <a:pt x="168" y="47"/>
                  </a:lnTo>
                  <a:lnTo>
                    <a:pt x="165" y="48"/>
                  </a:lnTo>
                  <a:lnTo>
                    <a:pt x="163" y="50"/>
                  </a:lnTo>
                  <a:lnTo>
                    <a:pt x="163" y="51"/>
                  </a:lnTo>
                  <a:lnTo>
                    <a:pt x="155" y="55"/>
                  </a:lnTo>
                  <a:lnTo>
                    <a:pt x="152" y="56"/>
                  </a:lnTo>
                  <a:lnTo>
                    <a:pt x="150" y="56"/>
                  </a:lnTo>
                  <a:lnTo>
                    <a:pt x="145" y="57"/>
                  </a:lnTo>
                  <a:lnTo>
                    <a:pt x="143" y="59"/>
                  </a:lnTo>
                  <a:lnTo>
                    <a:pt x="137" y="61"/>
                  </a:lnTo>
                  <a:lnTo>
                    <a:pt x="131" y="59"/>
                  </a:lnTo>
                  <a:lnTo>
                    <a:pt x="129" y="54"/>
                  </a:lnTo>
                  <a:lnTo>
                    <a:pt x="128" y="54"/>
                  </a:lnTo>
                  <a:lnTo>
                    <a:pt x="126" y="55"/>
                  </a:lnTo>
                  <a:lnTo>
                    <a:pt x="124" y="57"/>
                  </a:lnTo>
                  <a:lnTo>
                    <a:pt x="122" y="59"/>
                  </a:lnTo>
                  <a:lnTo>
                    <a:pt x="122" y="61"/>
                  </a:lnTo>
                  <a:lnTo>
                    <a:pt x="120" y="63"/>
                  </a:lnTo>
                  <a:lnTo>
                    <a:pt x="118" y="64"/>
                  </a:lnTo>
                  <a:lnTo>
                    <a:pt x="117" y="66"/>
                  </a:lnTo>
                  <a:lnTo>
                    <a:pt x="116" y="68"/>
                  </a:lnTo>
                  <a:lnTo>
                    <a:pt x="117" y="68"/>
                  </a:lnTo>
                  <a:lnTo>
                    <a:pt x="117" y="69"/>
                  </a:lnTo>
                  <a:lnTo>
                    <a:pt x="116" y="70"/>
                  </a:lnTo>
                  <a:lnTo>
                    <a:pt x="115" y="70"/>
                  </a:lnTo>
                  <a:lnTo>
                    <a:pt x="114" y="70"/>
                  </a:lnTo>
                  <a:lnTo>
                    <a:pt x="113" y="70"/>
                  </a:lnTo>
                  <a:lnTo>
                    <a:pt x="112" y="71"/>
                  </a:lnTo>
                  <a:lnTo>
                    <a:pt x="110" y="72"/>
                  </a:lnTo>
                  <a:lnTo>
                    <a:pt x="110" y="74"/>
                  </a:lnTo>
                  <a:lnTo>
                    <a:pt x="109" y="75"/>
                  </a:lnTo>
                  <a:lnTo>
                    <a:pt x="109" y="76"/>
                  </a:lnTo>
                  <a:lnTo>
                    <a:pt x="105" y="78"/>
                  </a:lnTo>
                  <a:lnTo>
                    <a:pt x="100" y="81"/>
                  </a:lnTo>
                  <a:lnTo>
                    <a:pt x="99" y="83"/>
                  </a:lnTo>
                  <a:lnTo>
                    <a:pt x="100" y="84"/>
                  </a:lnTo>
                  <a:lnTo>
                    <a:pt x="99" y="85"/>
                  </a:lnTo>
                  <a:lnTo>
                    <a:pt x="98" y="85"/>
                  </a:lnTo>
                  <a:lnTo>
                    <a:pt x="93" y="80"/>
                  </a:lnTo>
                  <a:lnTo>
                    <a:pt x="92" y="79"/>
                  </a:lnTo>
                  <a:lnTo>
                    <a:pt x="93" y="78"/>
                  </a:lnTo>
                  <a:lnTo>
                    <a:pt x="91" y="78"/>
                  </a:lnTo>
                  <a:lnTo>
                    <a:pt x="90" y="79"/>
                  </a:lnTo>
                  <a:lnTo>
                    <a:pt x="89" y="80"/>
                  </a:lnTo>
                  <a:lnTo>
                    <a:pt x="83" y="87"/>
                  </a:lnTo>
                  <a:lnTo>
                    <a:pt x="81" y="87"/>
                  </a:lnTo>
                  <a:lnTo>
                    <a:pt x="76" y="87"/>
                  </a:lnTo>
                  <a:lnTo>
                    <a:pt x="73" y="87"/>
                  </a:lnTo>
                  <a:lnTo>
                    <a:pt x="71" y="87"/>
                  </a:lnTo>
                  <a:lnTo>
                    <a:pt x="71" y="89"/>
                  </a:lnTo>
                  <a:lnTo>
                    <a:pt x="71" y="93"/>
                  </a:lnTo>
                  <a:lnTo>
                    <a:pt x="71" y="96"/>
                  </a:lnTo>
                  <a:lnTo>
                    <a:pt x="71" y="97"/>
                  </a:lnTo>
                  <a:lnTo>
                    <a:pt x="71" y="100"/>
                  </a:lnTo>
                  <a:lnTo>
                    <a:pt x="71" y="102"/>
                  </a:lnTo>
                  <a:lnTo>
                    <a:pt x="70" y="103"/>
                  </a:lnTo>
                  <a:lnTo>
                    <a:pt x="69" y="102"/>
                  </a:lnTo>
                  <a:lnTo>
                    <a:pt x="68" y="102"/>
                  </a:lnTo>
                  <a:lnTo>
                    <a:pt x="67" y="102"/>
                  </a:lnTo>
                  <a:lnTo>
                    <a:pt x="65" y="103"/>
                  </a:lnTo>
                  <a:lnTo>
                    <a:pt x="65" y="105"/>
                  </a:lnTo>
                  <a:lnTo>
                    <a:pt x="65" y="106"/>
                  </a:lnTo>
                  <a:lnTo>
                    <a:pt x="64" y="108"/>
                  </a:lnTo>
                  <a:lnTo>
                    <a:pt x="63" y="110"/>
                  </a:lnTo>
                  <a:lnTo>
                    <a:pt x="61" y="112"/>
                  </a:lnTo>
                  <a:lnTo>
                    <a:pt x="60" y="112"/>
                  </a:lnTo>
                  <a:lnTo>
                    <a:pt x="59" y="111"/>
                  </a:lnTo>
                  <a:lnTo>
                    <a:pt x="54" y="112"/>
                  </a:lnTo>
                  <a:lnTo>
                    <a:pt x="53" y="108"/>
                  </a:lnTo>
                  <a:lnTo>
                    <a:pt x="48" y="102"/>
                  </a:lnTo>
                  <a:lnTo>
                    <a:pt x="49" y="102"/>
                  </a:lnTo>
                  <a:lnTo>
                    <a:pt x="51" y="100"/>
                  </a:lnTo>
                  <a:lnTo>
                    <a:pt x="52" y="99"/>
                  </a:lnTo>
                  <a:lnTo>
                    <a:pt x="53" y="99"/>
                  </a:lnTo>
                  <a:lnTo>
                    <a:pt x="52" y="98"/>
                  </a:lnTo>
                  <a:lnTo>
                    <a:pt x="51" y="98"/>
                  </a:lnTo>
                  <a:lnTo>
                    <a:pt x="50" y="99"/>
                  </a:lnTo>
                  <a:lnTo>
                    <a:pt x="50" y="100"/>
                  </a:lnTo>
                  <a:lnTo>
                    <a:pt x="48" y="100"/>
                  </a:lnTo>
                  <a:lnTo>
                    <a:pt x="46" y="99"/>
                  </a:lnTo>
                  <a:lnTo>
                    <a:pt x="46" y="98"/>
                  </a:lnTo>
                  <a:lnTo>
                    <a:pt x="46" y="97"/>
                  </a:lnTo>
                  <a:lnTo>
                    <a:pt x="46" y="96"/>
                  </a:lnTo>
                  <a:lnTo>
                    <a:pt x="45" y="99"/>
                  </a:lnTo>
                  <a:lnTo>
                    <a:pt x="44" y="100"/>
                  </a:lnTo>
                  <a:lnTo>
                    <a:pt x="43" y="100"/>
                  </a:lnTo>
                  <a:lnTo>
                    <a:pt x="42" y="100"/>
                  </a:lnTo>
                  <a:lnTo>
                    <a:pt x="41" y="98"/>
                  </a:lnTo>
                  <a:lnTo>
                    <a:pt x="42" y="97"/>
                  </a:lnTo>
                  <a:lnTo>
                    <a:pt x="44" y="96"/>
                  </a:lnTo>
                  <a:lnTo>
                    <a:pt x="44" y="95"/>
                  </a:lnTo>
                  <a:lnTo>
                    <a:pt x="42" y="95"/>
                  </a:lnTo>
                  <a:lnTo>
                    <a:pt x="42" y="93"/>
                  </a:lnTo>
                  <a:lnTo>
                    <a:pt x="46" y="85"/>
                  </a:lnTo>
                  <a:lnTo>
                    <a:pt x="45" y="85"/>
                  </a:lnTo>
                  <a:lnTo>
                    <a:pt x="44" y="85"/>
                  </a:lnTo>
                  <a:lnTo>
                    <a:pt x="44" y="84"/>
                  </a:lnTo>
                  <a:lnTo>
                    <a:pt x="43" y="83"/>
                  </a:lnTo>
                  <a:lnTo>
                    <a:pt x="41" y="83"/>
                  </a:lnTo>
                  <a:lnTo>
                    <a:pt x="40" y="83"/>
                  </a:lnTo>
                  <a:lnTo>
                    <a:pt x="39" y="83"/>
                  </a:lnTo>
                  <a:lnTo>
                    <a:pt x="37" y="83"/>
                  </a:lnTo>
                  <a:lnTo>
                    <a:pt x="36" y="81"/>
                  </a:lnTo>
                  <a:lnTo>
                    <a:pt x="35" y="80"/>
                  </a:lnTo>
                  <a:lnTo>
                    <a:pt x="33" y="80"/>
                  </a:lnTo>
                  <a:lnTo>
                    <a:pt x="32" y="80"/>
                  </a:lnTo>
                  <a:lnTo>
                    <a:pt x="30" y="83"/>
                  </a:lnTo>
                  <a:lnTo>
                    <a:pt x="29" y="83"/>
                  </a:lnTo>
                  <a:lnTo>
                    <a:pt x="28" y="83"/>
                  </a:lnTo>
                  <a:lnTo>
                    <a:pt x="27" y="84"/>
                  </a:lnTo>
                  <a:lnTo>
                    <a:pt x="27" y="83"/>
                  </a:lnTo>
                  <a:lnTo>
                    <a:pt x="26" y="83"/>
                  </a:lnTo>
                  <a:lnTo>
                    <a:pt x="24" y="84"/>
                  </a:lnTo>
                  <a:lnTo>
                    <a:pt x="24" y="82"/>
                  </a:lnTo>
                  <a:lnTo>
                    <a:pt x="24" y="81"/>
                  </a:lnTo>
                  <a:lnTo>
                    <a:pt x="24" y="80"/>
                  </a:lnTo>
                  <a:lnTo>
                    <a:pt x="20" y="79"/>
                  </a:lnTo>
                  <a:lnTo>
                    <a:pt x="18" y="78"/>
                  </a:lnTo>
                  <a:lnTo>
                    <a:pt x="18" y="77"/>
                  </a:lnTo>
                  <a:lnTo>
                    <a:pt x="18" y="76"/>
                  </a:lnTo>
                  <a:lnTo>
                    <a:pt x="17" y="76"/>
                  </a:lnTo>
                  <a:lnTo>
                    <a:pt x="16" y="77"/>
                  </a:lnTo>
                  <a:lnTo>
                    <a:pt x="15" y="76"/>
                  </a:lnTo>
                  <a:lnTo>
                    <a:pt x="15" y="74"/>
                  </a:lnTo>
                  <a:lnTo>
                    <a:pt x="14" y="74"/>
                  </a:lnTo>
                  <a:lnTo>
                    <a:pt x="13" y="73"/>
                  </a:lnTo>
                  <a:lnTo>
                    <a:pt x="12" y="74"/>
                  </a:lnTo>
                  <a:lnTo>
                    <a:pt x="12" y="73"/>
                  </a:lnTo>
                  <a:lnTo>
                    <a:pt x="11" y="70"/>
                  </a:lnTo>
                  <a:lnTo>
                    <a:pt x="10" y="69"/>
                  </a:lnTo>
                  <a:lnTo>
                    <a:pt x="8" y="70"/>
                  </a:lnTo>
                  <a:lnTo>
                    <a:pt x="6" y="68"/>
                  </a:lnTo>
                  <a:lnTo>
                    <a:pt x="4" y="67"/>
                  </a:lnTo>
                  <a:lnTo>
                    <a:pt x="3" y="67"/>
                  </a:lnTo>
                  <a:lnTo>
                    <a:pt x="3" y="66"/>
                  </a:lnTo>
                  <a:lnTo>
                    <a:pt x="3" y="65"/>
                  </a:lnTo>
                  <a:lnTo>
                    <a:pt x="6" y="61"/>
                  </a:lnTo>
                  <a:lnTo>
                    <a:pt x="7" y="61"/>
                  </a:lnTo>
                  <a:lnTo>
                    <a:pt x="9" y="58"/>
                  </a:lnTo>
                  <a:lnTo>
                    <a:pt x="9" y="57"/>
                  </a:lnTo>
                  <a:lnTo>
                    <a:pt x="7" y="53"/>
                  </a:lnTo>
                  <a:lnTo>
                    <a:pt x="7" y="52"/>
                  </a:lnTo>
                  <a:lnTo>
                    <a:pt x="8" y="51"/>
                  </a:lnTo>
                  <a:lnTo>
                    <a:pt x="9" y="51"/>
                  </a:lnTo>
                  <a:lnTo>
                    <a:pt x="10" y="49"/>
                  </a:lnTo>
                  <a:lnTo>
                    <a:pt x="9" y="48"/>
                  </a:lnTo>
                  <a:lnTo>
                    <a:pt x="10" y="47"/>
                  </a:lnTo>
                  <a:lnTo>
                    <a:pt x="10" y="46"/>
                  </a:lnTo>
                  <a:lnTo>
                    <a:pt x="15" y="44"/>
                  </a:lnTo>
                  <a:lnTo>
                    <a:pt x="20" y="40"/>
                  </a:lnTo>
                  <a:lnTo>
                    <a:pt x="25" y="38"/>
                  </a:lnTo>
                  <a:lnTo>
                    <a:pt x="35" y="29"/>
                  </a:lnTo>
                  <a:lnTo>
                    <a:pt x="35" y="27"/>
                  </a:lnTo>
                  <a:lnTo>
                    <a:pt x="38" y="26"/>
                  </a:lnTo>
                  <a:lnTo>
                    <a:pt x="39" y="26"/>
                  </a:lnTo>
                  <a:lnTo>
                    <a:pt x="40" y="27"/>
                  </a:lnTo>
                  <a:lnTo>
                    <a:pt x="41" y="27"/>
                  </a:lnTo>
                  <a:lnTo>
                    <a:pt x="44" y="24"/>
                  </a:lnTo>
                  <a:lnTo>
                    <a:pt x="47" y="21"/>
                  </a:lnTo>
                  <a:lnTo>
                    <a:pt x="49" y="21"/>
                  </a:lnTo>
                  <a:lnTo>
                    <a:pt x="50" y="20"/>
                  </a:lnTo>
                  <a:lnTo>
                    <a:pt x="52" y="20"/>
                  </a:lnTo>
                  <a:lnTo>
                    <a:pt x="53" y="19"/>
                  </a:lnTo>
                  <a:lnTo>
                    <a:pt x="54" y="19"/>
                  </a:lnTo>
                  <a:lnTo>
                    <a:pt x="56" y="21"/>
                  </a:lnTo>
                  <a:lnTo>
                    <a:pt x="58" y="23"/>
                  </a:lnTo>
                  <a:lnTo>
                    <a:pt x="59" y="24"/>
                  </a:lnTo>
                  <a:lnTo>
                    <a:pt x="60" y="24"/>
                  </a:lnTo>
                  <a:lnTo>
                    <a:pt x="62" y="23"/>
                  </a:lnTo>
                  <a:lnTo>
                    <a:pt x="64" y="22"/>
                  </a:lnTo>
                  <a:lnTo>
                    <a:pt x="73" y="25"/>
                  </a:lnTo>
                  <a:lnTo>
                    <a:pt x="75" y="25"/>
                  </a:lnTo>
                  <a:lnTo>
                    <a:pt x="77" y="24"/>
                  </a:lnTo>
                  <a:lnTo>
                    <a:pt x="78" y="24"/>
                  </a:lnTo>
                  <a:lnTo>
                    <a:pt x="86" y="23"/>
                  </a:lnTo>
                  <a:lnTo>
                    <a:pt x="88" y="24"/>
                  </a:lnTo>
                  <a:lnTo>
                    <a:pt x="90" y="24"/>
                  </a:lnTo>
                  <a:lnTo>
                    <a:pt x="92" y="23"/>
                  </a:lnTo>
                  <a:lnTo>
                    <a:pt x="93" y="23"/>
                  </a:lnTo>
                  <a:lnTo>
                    <a:pt x="93" y="21"/>
                  </a:lnTo>
                  <a:lnTo>
                    <a:pt x="95" y="21"/>
                  </a:lnTo>
                  <a:lnTo>
                    <a:pt x="97" y="20"/>
                  </a:lnTo>
                  <a:lnTo>
                    <a:pt x="99" y="20"/>
                  </a:lnTo>
                  <a:lnTo>
                    <a:pt x="100" y="20"/>
                  </a:lnTo>
                  <a:lnTo>
                    <a:pt x="101" y="19"/>
                  </a:lnTo>
                  <a:lnTo>
                    <a:pt x="102" y="19"/>
                  </a:lnTo>
                  <a:lnTo>
                    <a:pt x="103" y="18"/>
                  </a:lnTo>
                  <a:lnTo>
                    <a:pt x="103" y="17"/>
                  </a:lnTo>
                  <a:lnTo>
                    <a:pt x="102" y="17"/>
                  </a:lnTo>
                  <a:lnTo>
                    <a:pt x="101" y="17"/>
                  </a:lnTo>
                  <a:lnTo>
                    <a:pt x="100" y="16"/>
                  </a:lnTo>
                  <a:close/>
                  <a:moveTo>
                    <a:pt x="93" y="0"/>
                  </a:moveTo>
                  <a:lnTo>
                    <a:pt x="93" y="1"/>
                  </a:lnTo>
                  <a:lnTo>
                    <a:pt x="91" y="1"/>
                  </a:lnTo>
                  <a:lnTo>
                    <a:pt x="90" y="1"/>
                  </a:lnTo>
                  <a:lnTo>
                    <a:pt x="84" y="4"/>
                  </a:lnTo>
                  <a:lnTo>
                    <a:pt x="83" y="5"/>
                  </a:lnTo>
                  <a:lnTo>
                    <a:pt x="82" y="6"/>
                  </a:lnTo>
                  <a:lnTo>
                    <a:pt x="82" y="7"/>
                  </a:lnTo>
                  <a:lnTo>
                    <a:pt x="82" y="8"/>
                  </a:lnTo>
                  <a:lnTo>
                    <a:pt x="82" y="10"/>
                  </a:lnTo>
                  <a:lnTo>
                    <a:pt x="83" y="11"/>
                  </a:lnTo>
                  <a:lnTo>
                    <a:pt x="85" y="12"/>
                  </a:lnTo>
                  <a:lnTo>
                    <a:pt x="86" y="10"/>
                  </a:lnTo>
                  <a:lnTo>
                    <a:pt x="87" y="10"/>
                  </a:lnTo>
                  <a:lnTo>
                    <a:pt x="88" y="10"/>
                  </a:lnTo>
                  <a:lnTo>
                    <a:pt x="89" y="10"/>
                  </a:lnTo>
                  <a:lnTo>
                    <a:pt x="89" y="9"/>
                  </a:lnTo>
                  <a:lnTo>
                    <a:pt x="93" y="7"/>
                  </a:lnTo>
                  <a:lnTo>
                    <a:pt x="94" y="6"/>
                  </a:lnTo>
                  <a:lnTo>
                    <a:pt x="95" y="6"/>
                  </a:lnTo>
                  <a:lnTo>
                    <a:pt x="96" y="6"/>
                  </a:lnTo>
                  <a:lnTo>
                    <a:pt x="103" y="3"/>
                  </a:lnTo>
                  <a:lnTo>
                    <a:pt x="95" y="1"/>
                  </a:lnTo>
                  <a:lnTo>
                    <a:pt x="94" y="1"/>
                  </a:lnTo>
                  <a:lnTo>
                    <a:pt x="93" y="0"/>
                  </a:lnTo>
                  <a:close/>
                  <a:moveTo>
                    <a:pt x="90" y="13"/>
                  </a:moveTo>
                  <a:lnTo>
                    <a:pt x="97" y="17"/>
                  </a:lnTo>
                  <a:lnTo>
                    <a:pt x="96" y="17"/>
                  </a:lnTo>
                  <a:lnTo>
                    <a:pt x="94" y="18"/>
                  </a:lnTo>
                  <a:lnTo>
                    <a:pt x="93" y="19"/>
                  </a:lnTo>
                  <a:lnTo>
                    <a:pt x="92" y="19"/>
                  </a:lnTo>
                  <a:lnTo>
                    <a:pt x="92" y="20"/>
                  </a:lnTo>
                  <a:lnTo>
                    <a:pt x="91" y="21"/>
                  </a:lnTo>
                  <a:lnTo>
                    <a:pt x="89" y="21"/>
                  </a:lnTo>
                  <a:lnTo>
                    <a:pt x="88" y="21"/>
                  </a:lnTo>
                  <a:lnTo>
                    <a:pt x="87" y="21"/>
                  </a:lnTo>
                  <a:lnTo>
                    <a:pt x="86" y="21"/>
                  </a:lnTo>
                  <a:lnTo>
                    <a:pt x="78" y="21"/>
                  </a:lnTo>
                  <a:lnTo>
                    <a:pt x="77" y="21"/>
                  </a:lnTo>
                  <a:lnTo>
                    <a:pt x="76" y="21"/>
                  </a:lnTo>
                  <a:lnTo>
                    <a:pt x="76" y="22"/>
                  </a:lnTo>
                  <a:lnTo>
                    <a:pt x="75" y="22"/>
                  </a:lnTo>
                  <a:lnTo>
                    <a:pt x="73" y="22"/>
                  </a:lnTo>
                  <a:lnTo>
                    <a:pt x="65" y="19"/>
                  </a:lnTo>
                  <a:lnTo>
                    <a:pt x="64" y="19"/>
                  </a:lnTo>
                  <a:lnTo>
                    <a:pt x="63" y="19"/>
                  </a:lnTo>
                  <a:lnTo>
                    <a:pt x="61" y="20"/>
                  </a:lnTo>
                  <a:lnTo>
                    <a:pt x="59" y="21"/>
                  </a:lnTo>
                  <a:lnTo>
                    <a:pt x="58" y="19"/>
                  </a:lnTo>
                  <a:lnTo>
                    <a:pt x="57" y="19"/>
                  </a:lnTo>
                  <a:lnTo>
                    <a:pt x="55" y="17"/>
                  </a:lnTo>
                  <a:lnTo>
                    <a:pt x="54" y="17"/>
                  </a:lnTo>
                  <a:lnTo>
                    <a:pt x="53" y="17"/>
                  </a:lnTo>
                  <a:lnTo>
                    <a:pt x="52" y="17"/>
                  </a:lnTo>
                  <a:lnTo>
                    <a:pt x="51" y="17"/>
                  </a:lnTo>
                  <a:lnTo>
                    <a:pt x="50" y="17"/>
                  </a:lnTo>
                  <a:lnTo>
                    <a:pt x="48" y="18"/>
                  </a:lnTo>
                  <a:lnTo>
                    <a:pt x="46" y="19"/>
                  </a:lnTo>
                  <a:lnTo>
                    <a:pt x="42" y="21"/>
                  </a:lnTo>
                  <a:lnTo>
                    <a:pt x="42" y="22"/>
                  </a:lnTo>
                  <a:lnTo>
                    <a:pt x="41" y="24"/>
                  </a:lnTo>
                  <a:lnTo>
                    <a:pt x="39" y="23"/>
                  </a:lnTo>
                  <a:lnTo>
                    <a:pt x="37" y="23"/>
                  </a:lnTo>
                  <a:lnTo>
                    <a:pt x="37" y="24"/>
                  </a:lnTo>
                  <a:lnTo>
                    <a:pt x="34" y="25"/>
                  </a:lnTo>
                  <a:lnTo>
                    <a:pt x="33" y="26"/>
                  </a:lnTo>
                  <a:lnTo>
                    <a:pt x="33" y="27"/>
                  </a:lnTo>
                  <a:lnTo>
                    <a:pt x="23" y="35"/>
                  </a:lnTo>
                  <a:lnTo>
                    <a:pt x="18" y="38"/>
                  </a:lnTo>
                  <a:lnTo>
                    <a:pt x="14" y="42"/>
                  </a:lnTo>
                  <a:lnTo>
                    <a:pt x="9" y="44"/>
                  </a:lnTo>
                  <a:lnTo>
                    <a:pt x="8" y="44"/>
                  </a:lnTo>
                  <a:lnTo>
                    <a:pt x="8" y="45"/>
                  </a:lnTo>
                  <a:lnTo>
                    <a:pt x="7" y="46"/>
                  </a:lnTo>
                  <a:lnTo>
                    <a:pt x="7" y="47"/>
                  </a:lnTo>
                  <a:lnTo>
                    <a:pt x="7" y="49"/>
                  </a:lnTo>
                  <a:lnTo>
                    <a:pt x="7" y="50"/>
                  </a:lnTo>
                  <a:lnTo>
                    <a:pt x="6" y="50"/>
                  </a:lnTo>
                  <a:lnTo>
                    <a:pt x="5" y="51"/>
                  </a:lnTo>
                  <a:lnTo>
                    <a:pt x="5" y="52"/>
                  </a:lnTo>
                  <a:lnTo>
                    <a:pt x="5" y="53"/>
                  </a:lnTo>
                  <a:lnTo>
                    <a:pt x="5" y="54"/>
                  </a:lnTo>
                  <a:lnTo>
                    <a:pt x="7" y="58"/>
                  </a:lnTo>
                  <a:lnTo>
                    <a:pt x="6" y="59"/>
                  </a:lnTo>
                  <a:lnTo>
                    <a:pt x="5" y="59"/>
                  </a:lnTo>
                  <a:lnTo>
                    <a:pt x="4" y="60"/>
                  </a:lnTo>
                  <a:lnTo>
                    <a:pt x="1" y="63"/>
                  </a:lnTo>
                  <a:lnTo>
                    <a:pt x="0" y="64"/>
                  </a:lnTo>
                  <a:lnTo>
                    <a:pt x="0" y="66"/>
                  </a:lnTo>
                  <a:lnTo>
                    <a:pt x="0" y="67"/>
                  </a:lnTo>
                  <a:lnTo>
                    <a:pt x="1" y="68"/>
                  </a:lnTo>
                  <a:lnTo>
                    <a:pt x="1" y="69"/>
                  </a:lnTo>
                  <a:lnTo>
                    <a:pt x="2" y="70"/>
                  </a:lnTo>
                  <a:lnTo>
                    <a:pt x="3" y="70"/>
                  </a:lnTo>
                  <a:lnTo>
                    <a:pt x="5" y="70"/>
                  </a:lnTo>
                  <a:lnTo>
                    <a:pt x="7" y="72"/>
                  </a:lnTo>
                  <a:lnTo>
                    <a:pt x="8" y="72"/>
                  </a:lnTo>
                  <a:lnTo>
                    <a:pt x="9" y="72"/>
                  </a:lnTo>
                  <a:lnTo>
                    <a:pt x="10" y="74"/>
                  </a:lnTo>
                  <a:lnTo>
                    <a:pt x="10" y="78"/>
                  </a:lnTo>
                  <a:lnTo>
                    <a:pt x="12" y="76"/>
                  </a:lnTo>
                  <a:lnTo>
                    <a:pt x="13" y="77"/>
                  </a:lnTo>
                  <a:lnTo>
                    <a:pt x="13" y="79"/>
                  </a:lnTo>
                  <a:lnTo>
                    <a:pt x="15" y="79"/>
                  </a:lnTo>
                  <a:lnTo>
                    <a:pt x="16" y="79"/>
                  </a:lnTo>
                  <a:lnTo>
                    <a:pt x="17" y="80"/>
                  </a:lnTo>
                  <a:lnTo>
                    <a:pt x="18" y="81"/>
                  </a:lnTo>
                  <a:lnTo>
                    <a:pt x="19" y="82"/>
                  </a:lnTo>
                  <a:lnTo>
                    <a:pt x="20" y="82"/>
                  </a:lnTo>
                  <a:lnTo>
                    <a:pt x="21" y="82"/>
                  </a:lnTo>
                  <a:lnTo>
                    <a:pt x="21" y="83"/>
                  </a:lnTo>
                  <a:lnTo>
                    <a:pt x="22" y="84"/>
                  </a:lnTo>
                  <a:lnTo>
                    <a:pt x="22" y="85"/>
                  </a:lnTo>
                  <a:lnTo>
                    <a:pt x="22" y="86"/>
                  </a:lnTo>
                  <a:lnTo>
                    <a:pt x="23" y="87"/>
                  </a:lnTo>
                  <a:lnTo>
                    <a:pt x="24" y="87"/>
                  </a:lnTo>
                  <a:lnTo>
                    <a:pt x="25" y="87"/>
                  </a:lnTo>
                  <a:lnTo>
                    <a:pt x="26" y="86"/>
                  </a:lnTo>
                  <a:lnTo>
                    <a:pt x="28" y="87"/>
                  </a:lnTo>
                  <a:lnTo>
                    <a:pt x="29" y="86"/>
                  </a:lnTo>
                  <a:lnTo>
                    <a:pt x="29" y="85"/>
                  </a:lnTo>
                  <a:lnTo>
                    <a:pt x="31" y="85"/>
                  </a:lnTo>
                  <a:lnTo>
                    <a:pt x="32" y="85"/>
                  </a:lnTo>
                  <a:lnTo>
                    <a:pt x="33" y="84"/>
                  </a:lnTo>
                  <a:lnTo>
                    <a:pt x="33" y="83"/>
                  </a:lnTo>
                  <a:lnTo>
                    <a:pt x="34" y="83"/>
                  </a:lnTo>
                  <a:lnTo>
                    <a:pt x="35" y="85"/>
                  </a:lnTo>
                  <a:lnTo>
                    <a:pt x="36" y="87"/>
                  </a:lnTo>
                  <a:lnTo>
                    <a:pt x="38" y="86"/>
                  </a:lnTo>
                  <a:lnTo>
                    <a:pt x="39" y="85"/>
                  </a:lnTo>
                  <a:lnTo>
                    <a:pt x="40" y="85"/>
                  </a:lnTo>
                  <a:lnTo>
                    <a:pt x="41" y="85"/>
                  </a:lnTo>
                  <a:lnTo>
                    <a:pt x="42" y="85"/>
                  </a:lnTo>
                  <a:lnTo>
                    <a:pt x="42" y="86"/>
                  </a:lnTo>
                  <a:lnTo>
                    <a:pt x="40" y="92"/>
                  </a:lnTo>
                  <a:lnTo>
                    <a:pt x="40" y="93"/>
                  </a:lnTo>
                  <a:lnTo>
                    <a:pt x="39" y="94"/>
                  </a:lnTo>
                  <a:lnTo>
                    <a:pt x="39" y="96"/>
                  </a:lnTo>
                  <a:lnTo>
                    <a:pt x="37" y="98"/>
                  </a:lnTo>
                  <a:lnTo>
                    <a:pt x="39" y="100"/>
                  </a:lnTo>
                  <a:lnTo>
                    <a:pt x="41" y="102"/>
                  </a:lnTo>
                  <a:lnTo>
                    <a:pt x="42" y="102"/>
                  </a:lnTo>
                  <a:lnTo>
                    <a:pt x="43" y="102"/>
                  </a:lnTo>
                  <a:lnTo>
                    <a:pt x="44" y="102"/>
                  </a:lnTo>
                  <a:lnTo>
                    <a:pt x="45" y="102"/>
                  </a:lnTo>
                  <a:lnTo>
                    <a:pt x="46" y="102"/>
                  </a:lnTo>
                  <a:lnTo>
                    <a:pt x="46" y="104"/>
                  </a:lnTo>
                  <a:lnTo>
                    <a:pt x="50" y="110"/>
                  </a:lnTo>
                  <a:lnTo>
                    <a:pt x="51" y="112"/>
                  </a:lnTo>
                  <a:lnTo>
                    <a:pt x="52" y="114"/>
                  </a:lnTo>
                  <a:lnTo>
                    <a:pt x="54" y="114"/>
                  </a:lnTo>
                  <a:lnTo>
                    <a:pt x="59" y="113"/>
                  </a:lnTo>
                  <a:lnTo>
                    <a:pt x="59" y="114"/>
                  </a:lnTo>
                  <a:lnTo>
                    <a:pt x="60" y="114"/>
                  </a:lnTo>
                  <a:lnTo>
                    <a:pt x="61" y="114"/>
                  </a:lnTo>
                  <a:lnTo>
                    <a:pt x="62" y="114"/>
                  </a:lnTo>
                  <a:lnTo>
                    <a:pt x="63" y="113"/>
                  </a:lnTo>
                  <a:lnTo>
                    <a:pt x="65" y="112"/>
                  </a:lnTo>
                  <a:lnTo>
                    <a:pt x="66" y="110"/>
                  </a:lnTo>
                  <a:lnTo>
                    <a:pt x="67" y="110"/>
                  </a:lnTo>
                  <a:lnTo>
                    <a:pt x="67" y="109"/>
                  </a:lnTo>
                  <a:lnTo>
                    <a:pt x="67" y="106"/>
                  </a:lnTo>
                  <a:lnTo>
                    <a:pt x="67" y="105"/>
                  </a:lnTo>
                  <a:lnTo>
                    <a:pt x="68" y="104"/>
                  </a:lnTo>
                  <a:lnTo>
                    <a:pt x="68" y="105"/>
                  </a:lnTo>
                  <a:lnTo>
                    <a:pt x="69" y="106"/>
                  </a:lnTo>
                  <a:lnTo>
                    <a:pt x="71" y="106"/>
                  </a:lnTo>
                  <a:lnTo>
                    <a:pt x="71" y="105"/>
                  </a:lnTo>
                  <a:lnTo>
                    <a:pt x="72" y="105"/>
                  </a:lnTo>
                  <a:lnTo>
                    <a:pt x="73" y="104"/>
                  </a:lnTo>
                  <a:lnTo>
                    <a:pt x="74" y="103"/>
                  </a:lnTo>
                  <a:lnTo>
                    <a:pt x="74" y="102"/>
                  </a:lnTo>
                  <a:lnTo>
                    <a:pt x="74" y="100"/>
                  </a:lnTo>
                  <a:lnTo>
                    <a:pt x="74" y="97"/>
                  </a:lnTo>
                  <a:lnTo>
                    <a:pt x="74" y="96"/>
                  </a:lnTo>
                  <a:lnTo>
                    <a:pt x="73" y="96"/>
                  </a:lnTo>
                  <a:lnTo>
                    <a:pt x="73" y="93"/>
                  </a:lnTo>
                  <a:lnTo>
                    <a:pt x="73" y="89"/>
                  </a:lnTo>
                  <a:lnTo>
                    <a:pt x="76" y="89"/>
                  </a:lnTo>
                  <a:lnTo>
                    <a:pt x="80" y="90"/>
                  </a:lnTo>
                  <a:lnTo>
                    <a:pt x="81" y="90"/>
                  </a:lnTo>
                  <a:lnTo>
                    <a:pt x="84" y="90"/>
                  </a:lnTo>
                  <a:lnTo>
                    <a:pt x="84" y="89"/>
                  </a:lnTo>
                  <a:lnTo>
                    <a:pt x="85" y="89"/>
                  </a:lnTo>
                  <a:lnTo>
                    <a:pt x="91" y="82"/>
                  </a:lnTo>
                  <a:lnTo>
                    <a:pt x="96" y="87"/>
                  </a:lnTo>
                  <a:lnTo>
                    <a:pt x="97" y="87"/>
                  </a:lnTo>
                  <a:lnTo>
                    <a:pt x="99" y="88"/>
                  </a:lnTo>
                  <a:lnTo>
                    <a:pt x="100" y="88"/>
                  </a:lnTo>
                  <a:lnTo>
                    <a:pt x="101" y="87"/>
                  </a:lnTo>
                  <a:lnTo>
                    <a:pt x="102" y="87"/>
                  </a:lnTo>
                  <a:lnTo>
                    <a:pt x="102" y="85"/>
                  </a:lnTo>
                  <a:lnTo>
                    <a:pt x="103" y="85"/>
                  </a:lnTo>
                  <a:lnTo>
                    <a:pt x="103" y="83"/>
                  </a:lnTo>
                  <a:lnTo>
                    <a:pt x="102" y="83"/>
                  </a:lnTo>
                  <a:lnTo>
                    <a:pt x="106" y="81"/>
                  </a:lnTo>
                  <a:lnTo>
                    <a:pt x="107" y="81"/>
                  </a:lnTo>
                  <a:lnTo>
                    <a:pt x="107" y="80"/>
                  </a:lnTo>
                  <a:lnTo>
                    <a:pt x="110" y="78"/>
                  </a:lnTo>
                  <a:lnTo>
                    <a:pt x="111" y="77"/>
                  </a:lnTo>
                  <a:lnTo>
                    <a:pt x="112" y="76"/>
                  </a:lnTo>
                  <a:lnTo>
                    <a:pt x="112" y="74"/>
                  </a:lnTo>
                  <a:lnTo>
                    <a:pt x="114" y="73"/>
                  </a:lnTo>
                  <a:lnTo>
                    <a:pt x="115" y="73"/>
                  </a:lnTo>
                  <a:lnTo>
                    <a:pt x="116" y="73"/>
                  </a:lnTo>
                  <a:lnTo>
                    <a:pt x="118" y="72"/>
                  </a:lnTo>
                  <a:lnTo>
                    <a:pt x="119" y="71"/>
                  </a:lnTo>
                  <a:lnTo>
                    <a:pt x="120" y="70"/>
                  </a:lnTo>
                  <a:lnTo>
                    <a:pt x="120" y="68"/>
                  </a:lnTo>
                  <a:lnTo>
                    <a:pt x="120" y="67"/>
                  </a:lnTo>
                  <a:lnTo>
                    <a:pt x="120" y="66"/>
                  </a:lnTo>
                  <a:lnTo>
                    <a:pt x="122" y="65"/>
                  </a:lnTo>
                  <a:lnTo>
                    <a:pt x="122" y="64"/>
                  </a:lnTo>
                  <a:lnTo>
                    <a:pt x="124" y="64"/>
                  </a:lnTo>
                  <a:lnTo>
                    <a:pt x="124" y="63"/>
                  </a:lnTo>
                  <a:lnTo>
                    <a:pt x="124" y="62"/>
                  </a:lnTo>
                  <a:lnTo>
                    <a:pt x="124" y="61"/>
                  </a:lnTo>
                  <a:lnTo>
                    <a:pt x="124" y="59"/>
                  </a:lnTo>
                  <a:lnTo>
                    <a:pt x="126" y="58"/>
                  </a:lnTo>
                  <a:lnTo>
                    <a:pt x="127" y="57"/>
                  </a:lnTo>
                  <a:lnTo>
                    <a:pt x="129" y="60"/>
                  </a:lnTo>
                  <a:lnTo>
                    <a:pt x="129" y="61"/>
                  </a:lnTo>
                  <a:lnTo>
                    <a:pt x="130" y="61"/>
                  </a:lnTo>
                  <a:lnTo>
                    <a:pt x="136" y="63"/>
                  </a:lnTo>
                  <a:lnTo>
                    <a:pt x="137" y="63"/>
                  </a:lnTo>
                  <a:lnTo>
                    <a:pt x="144" y="61"/>
                  </a:lnTo>
                  <a:lnTo>
                    <a:pt x="146" y="60"/>
                  </a:lnTo>
                  <a:lnTo>
                    <a:pt x="150" y="59"/>
                  </a:lnTo>
                  <a:lnTo>
                    <a:pt x="152" y="59"/>
                  </a:lnTo>
                  <a:lnTo>
                    <a:pt x="153" y="59"/>
                  </a:lnTo>
                  <a:lnTo>
                    <a:pt x="156" y="57"/>
                  </a:lnTo>
                  <a:lnTo>
                    <a:pt x="164" y="53"/>
                  </a:lnTo>
                  <a:lnTo>
                    <a:pt x="165" y="53"/>
                  </a:lnTo>
                  <a:lnTo>
                    <a:pt x="165" y="51"/>
                  </a:lnTo>
                  <a:lnTo>
                    <a:pt x="167" y="51"/>
                  </a:lnTo>
                  <a:lnTo>
                    <a:pt x="168" y="50"/>
                  </a:lnTo>
                  <a:lnTo>
                    <a:pt x="171" y="51"/>
                  </a:lnTo>
                  <a:lnTo>
                    <a:pt x="172" y="51"/>
                  </a:lnTo>
                  <a:lnTo>
                    <a:pt x="173" y="51"/>
                  </a:lnTo>
                  <a:lnTo>
                    <a:pt x="175" y="51"/>
                  </a:lnTo>
                  <a:lnTo>
                    <a:pt x="176" y="51"/>
                  </a:lnTo>
                  <a:lnTo>
                    <a:pt x="183" y="49"/>
                  </a:lnTo>
                  <a:lnTo>
                    <a:pt x="176" y="46"/>
                  </a:lnTo>
                  <a:lnTo>
                    <a:pt x="174" y="45"/>
                  </a:lnTo>
                  <a:lnTo>
                    <a:pt x="173" y="45"/>
                  </a:lnTo>
                  <a:lnTo>
                    <a:pt x="173" y="44"/>
                  </a:lnTo>
                  <a:lnTo>
                    <a:pt x="173" y="43"/>
                  </a:lnTo>
                  <a:lnTo>
                    <a:pt x="173" y="42"/>
                  </a:lnTo>
                  <a:lnTo>
                    <a:pt x="173" y="40"/>
                  </a:lnTo>
                  <a:lnTo>
                    <a:pt x="172" y="40"/>
                  </a:lnTo>
                  <a:lnTo>
                    <a:pt x="171" y="38"/>
                  </a:lnTo>
                  <a:lnTo>
                    <a:pt x="170" y="38"/>
                  </a:lnTo>
                  <a:lnTo>
                    <a:pt x="164" y="35"/>
                  </a:lnTo>
                  <a:lnTo>
                    <a:pt x="159" y="32"/>
                  </a:lnTo>
                  <a:lnTo>
                    <a:pt x="150" y="21"/>
                  </a:lnTo>
                  <a:lnTo>
                    <a:pt x="149" y="20"/>
                  </a:lnTo>
                  <a:lnTo>
                    <a:pt x="148" y="20"/>
                  </a:lnTo>
                  <a:lnTo>
                    <a:pt x="142" y="19"/>
                  </a:lnTo>
                  <a:lnTo>
                    <a:pt x="141" y="19"/>
                  </a:lnTo>
                  <a:lnTo>
                    <a:pt x="140" y="19"/>
                  </a:lnTo>
                  <a:lnTo>
                    <a:pt x="139" y="19"/>
                  </a:lnTo>
                  <a:lnTo>
                    <a:pt x="138" y="19"/>
                  </a:lnTo>
                  <a:lnTo>
                    <a:pt x="137" y="19"/>
                  </a:lnTo>
                  <a:lnTo>
                    <a:pt x="131" y="15"/>
                  </a:lnTo>
                  <a:lnTo>
                    <a:pt x="128" y="15"/>
                  </a:lnTo>
                  <a:lnTo>
                    <a:pt x="127" y="15"/>
                  </a:lnTo>
                  <a:lnTo>
                    <a:pt x="126" y="15"/>
                  </a:lnTo>
                  <a:lnTo>
                    <a:pt x="125" y="15"/>
                  </a:lnTo>
                  <a:lnTo>
                    <a:pt x="124" y="16"/>
                  </a:lnTo>
                  <a:lnTo>
                    <a:pt x="124" y="17"/>
                  </a:lnTo>
                  <a:lnTo>
                    <a:pt x="122" y="17"/>
                  </a:lnTo>
                  <a:lnTo>
                    <a:pt x="120" y="17"/>
                  </a:lnTo>
                  <a:lnTo>
                    <a:pt x="114" y="18"/>
                  </a:lnTo>
                  <a:lnTo>
                    <a:pt x="113" y="17"/>
                  </a:lnTo>
                  <a:lnTo>
                    <a:pt x="112" y="17"/>
                  </a:lnTo>
                  <a:lnTo>
                    <a:pt x="111" y="16"/>
                  </a:lnTo>
                  <a:lnTo>
                    <a:pt x="110" y="16"/>
                  </a:lnTo>
                  <a:lnTo>
                    <a:pt x="108" y="15"/>
                  </a:lnTo>
                  <a:lnTo>
                    <a:pt x="107" y="15"/>
                  </a:lnTo>
                  <a:lnTo>
                    <a:pt x="103" y="13"/>
                  </a:lnTo>
                  <a:lnTo>
                    <a:pt x="100" y="13"/>
                  </a:lnTo>
                  <a:lnTo>
                    <a:pt x="90" y="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33" name="Freeform 573"/>
            <p:cNvSpPr>
              <a:spLocks noEditPoints="1"/>
            </p:cNvSpPr>
            <p:nvPr/>
          </p:nvSpPr>
          <p:spPr bwMode="auto">
            <a:xfrm>
              <a:off x="4534685" y="858242"/>
              <a:ext cx="442912" cy="244475"/>
            </a:xfrm>
            <a:custGeom>
              <a:avLst/>
              <a:gdLst>
                <a:gd name="T0" fmla="*/ 2147483646 w 183"/>
                <a:gd name="T1" fmla="*/ 2147483646 h 114"/>
                <a:gd name="T2" fmla="*/ 2147483646 w 183"/>
                <a:gd name="T3" fmla="*/ 2147483646 h 114"/>
                <a:gd name="T4" fmla="*/ 2147483646 w 183"/>
                <a:gd name="T5" fmla="*/ 2147483646 h 114"/>
                <a:gd name="T6" fmla="*/ 2147483646 w 183"/>
                <a:gd name="T7" fmla="*/ 2147483646 h 114"/>
                <a:gd name="T8" fmla="*/ 2147483646 w 183"/>
                <a:gd name="T9" fmla="*/ 2147483646 h 114"/>
                <a:gd name="T10" fmla="*/ 2147483646 w 183"/>
                <a:gd name="T11" fmla="*/ 2147483646 h 114"/>
                <a:gd name="T12" fmla="*/ 2147483646 w 183"/>
                <a:gd name="T13" fmla="*/ 2147483646 h 114"/>
                <a:gd name="T14" fmla="*/ 2147483646 w 183"/>
                <a:gd name="T15" fmla="*/ 2147483646 h 114"/>
                <a:gd name="T16" fmla="*/ 2147483646 w 183"/>
                <a:gd name="T17" fmla="*/ 2147483646 h 114"/>
                <a:gd name="T18" fmla="*/ 2147483646 w 183"/>
                <a:gd name="T19" fmla="*/ 2147483646 h 114"/>
                <a:gd name="T20" fmla="*/ 2147483646 w 183"/>
                <a:gd name="T21" fmla="*/ 2147483646 h 114"/>
                <a:gd name="T22" fmla="*/ 2147483646 w 183"/>
                <a:gd name="T23" fmla="*/ 2147483646 h 114"/>
                <a:gd name="T24" fmla="*/ 2147483646 w 183"/>
                <a:gd name="T25" fmla="*/ 2147483646 h 114"/>
                <a:gd name="T26" fmla="*/ 2147483646 w 183"/>
                <a:gd name="T27" fmla="*/ 2147483646 h 114"/>
                <a:gd name="T28" fmla="*/ 2147483646 w 183"/>
                <a:gd name="T29" fmla="*/ 2147483646 h 114"/>
                <a:gd name="T30" fmla="*/ 2147483646 w 183"/>
                <a:gd name="T31" fmla="*/ 2147483646 h 114"/>
                <a:gd name="T32" fmla="*/ 2147483646 w 183"/>
                <a:gd name="T33" fmla="*/ 2147483646 h 114"/>
                <a:gd name="T34" fmla="*/ 2147483646 w 183"/>
                <a:gd name="T35" fmla="*/ 2147483646 h 114"/>
                <a:gd name="T36" fmla="*/ 2147483646 w 183"/>
                <a:gd name="T37" fmla="*/ 2147483646 h 114"/>
                <a:gd name="T38" fmla="*/ 2147483646 w 183"/>
                <a:gd name="T39" fmla="*/ 2147483646 h 114"/>
                <a:gd name="T40" fmla="*/ 2147483646 w 183"/>
                <a:gd name="T41" fmla="*/ 2147483646 h 114"/>
                <a:gd name="T42" fmla="*/ 2147483646 w 183"/>
                <a:gd name="T43" fmla="*/ 2147483646 h 114"/>
                <a:gd name="T44" fmla="*/ 2147483646 w 183"/>
                <a:gd name="T45" fmla="*/ 2147483646 h 114"/>
                <a:gd name="T46" fmla="*/ 2147483646 w 183"/>
                <a:gd name="T47" fmla="*/ 2147483646 h 114"/>
                <a:gd name="T48" fmla="*/ 2147483646 w 183"/>
                <a:gd name="T49" fmla="*/ 2147483646 h 114"/>
                <a:gd name="T50" fmla="*/ 2147483646 w 183"/>
                <a:gd name="T51" fmla="*/ 2147483646 h 114"/>
                <a:gd name="T52" fmla="*/ 2147483646 w 183"/>
                <a:gd name="T53" fmla="*/ 2147483646 h 114"/>
                <a:gd name="T54" fmla="*/ 2147483646 w 183"/>
                <a:gd name="T55" fmla="*/ 2147483646 h 114"/>
                <a:gd name="T56" fmla="*/ 2147483646 w 183"/>
                <a:gd name="T57" fmla="*/ 2147483646 h 114"/>
                <a:gd name="T58" fmla="*/ 2147483646 w 183"/>
                <a:gd name="T59" fmla="*/ 2147483646 h 114"/>
                <a:gd name="T60" fmla="*/ 2147483646 w 183"/>
                <a:gd name="T61" fmla="*/ 2147483646 h 114"/>
                <a:gd name="T62" fmla="*/ 2147483646 w 183"/>
                <a:gd name="T63" fmla="*/ 2147483646 h 114"/>
                <a:gd name="T64" fmla="*/ 2147483646 w 183"/>
                <a:gd name="T65" fmla="*/ 2147483646 h 114"/>
                <a:gd name="T66" fmla="*/ 2147483646 w 183"/>
                <a:gd name="T67" fmla="*/ 2147483646 h 114"/>
                <a:gd name="T68" fmla="*/ 2147483646 w 183"/>
                <a:gd name="T69" fmla="*/ 2147483646 h 114"/>
                <a:gd name="T70" fmla="*/ 2147483646 w 183"/>
                <a:gd name="T71" fmla="*/ 2147483646 h 114"/>
                <a:gd name="T72" fmla="*/ 2147483646 w 183"/>
                <a:gd name="T73" fmla="*/ 2147483646 h 114"/>
                <a:gd name="T74" fmla="*/ 2147483646 w 183"/>
                <a:gd name="T75" fmla="*/ 2147483646 h 114"/>
                <a:gd name="T76" fmla="*/ 2147483646 w 183"/>
                <a:gd name="T77" fmla="*/ 2147483646 h 114"/>
                <a:gd name="T78" fmla="*/ 2147483646 w 183"/>
                <a:gd name="T79" fmla="*/ 2147483646 h 114"/>
                <a:gd name="T80" fmla="*/ 2147483646 w 183"/>
                <a:gd name="T81" fmla="*/ 2147483646 h 114"/>
                <a:gd name="T82" fmla="*/ 2147483646 w 183"/>
                <a:gd name="T83" fmla="*/ 2147483646 h 114"/>
                <a:gd name="T84" fmla="*/ 2147483646 w 183"/>
                <a:gd name="T85" fmla="*/ 2147483646 h 114"/>
                <a:gd name="T86" fmla="*/ 2147483646 w 183"/>
                <a:gd name="T87" fmla="*/ 2147483646 h 114"/>
                <a:gd name="T88" fmla="*/ 2147483646 w 183"/>
                <a:gd name="T89" fmla="*/ 2147483646 h 114"/>
                <a:gd name="T90" fmla="*/ 2147483646 w 183"/>
                <a:gd name="T91" fmla="*/ 2147483646 h 114"/>
                <a:gd name="T92" fmla="*/ 2147483646 w 183"/>
                <a:gd name="T93" fmla="*/ 2147483646 h 114"/>
                <a:gd name="T94" fmla="*/ 2147483646 w 183"/>
                <a:gd name="T95" fmla="*/ 2147483646 h 114"/>
                <a:gd name="T96" fmla="*/ 2147483646 w 183"/>
                <a:gd name="T97" fmla="*/ 2147483646 h 114"/>
                <a:gd name="T98" fmla="*/ 2147483646 w 183"/>
                <a:gd name="T99" fmla="*/ 2147483646 h 114"/>
                <a:gd name="T100" fmla="*/ 2147483646 w 183"/>
                <a:gd name="T101" fmla="*/ 2147483646 h 114"/>
                <a:gd name="T102" fmla="*/ 2147483646 w 183"/>
                <a:gd name="T103" fmla="*/ 2147483646 h 114"/>
                <a:gd name="T104" fmla="*/ 2147483646 w 183"/>
                <a:gd name="T105" fmla="*/ 2147483646 h 114"/>
                <a:gd name="T106" fmla="*/ 2147483646 w 183"/>
                <a:gd name="T107" fmla="*/ 2147483646 h 114"/>
                <a:gd name="T108" fmla="*/ 2147483646 w 183"/>
                <a:gd name="T109" fmla="*/ 2147483646 h 114"/>
                <a:gd name="T110" fmla="*/ 2147483646 w 183"/>
                <a:gd name="T111" fmla="*/ 2147483646 h 114"/>
                <a:gd name="T112" fmla="*/ 2147483646 w 183"/>
                <a:gd name="T113" fmla="*/ 2147483646 h 114"/>
                <a:gd name="T114" fmla="*/ 2147483646 w 183"/>
                <a:gd name="T115" fmla="*/ 2147483646 h 114"/>
                <a:gd name="T116" fmla="*/ 2147483646 w 183"/>
                <a:gd name="T117" fmla="*/ 2147483646 h 114"/>
                <a:gd name="T118" fmla="*/ 2147483646 w 183"/>
                <a:gd name="T119" fmla="*/ 2147483646 h 114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183" h="114">
                  <a:moveTo>
                    <a:pt x="93" y="3"/>
                  </a:moveTo>
                  <a:lnTo>
                    <a:pt x="94" y="4"/>
                  </a:lnTo>
                  <a:lnTo>
                    <a:pt x="95" y="4"/>
                  </a:lnTo>
                  <a:lnTo>
                    <a:pt x="93" y="4"/>
                  </a:lnTo>
                  <a:lnTo>
                    <a:pt x="92" y="4"/>
                  </a:lnTo>
                  <a:lnTo>
                    <a:pt x="88" y="7"/>
                  </a:lnTo>
                  <a:lnTo>
                    <a:pt x="86" y="7"/>
                  </a:lnTo>
                  <a:lnTo>
                    <a:pt x="85" y="8"/>
                  </a:lnTo>
                  <a:lnTo>
                    <a:pt x="84" y="8"/>
                  </a:lnTo>
                  <a:lnTo>
                    <a:pt x="85" y="7"/>
                  </a:lnTo>
                  <a:lnTo>
                    <a:pt x="86" y="6"/>
                  </a:lnTo>
                  <a:lnTo>
                    <a:pt x="91" y="4"/>
                  </a:lnTo>
                  <a:lnTo>
                    <a:pt x="93" y="3"/>
                  </a:lnTo>
                  <a:moveTo>
                    <a:pt x="100" y="16"/>
                  </a:moveTo>
                  <a:lnTo>
                    <a:pt x="103" y="16"/>
                  </a:lnTo>
                  <a:lnTo>
                    <a:pt x="107" y="17"/>
                  </a:lnTo>
                  <a:lnTo>
                    <a:pt x="110" y="18"/>
                  </a:lnTo>
                  <a:lnTo>
                    <a:pt x="110" y="19"/>
                  </a:lnTo>
                  <a:lnTo>
                    <a:pt x="111" y="19"/>
                  </a:lnTo>
                  <a:lnTo>
                    <a:pt x="112" y="20"/>
                  </a:lnTo>
                  <a:lnTo>
                    <a:pt x="114" y="21"/>
                  </a:lnTo>
                  <a:lnTo>
                    <a:pt x="121" y="20"/>
                  </a:lnTo>
                  <a:lnTo>
                    <a:pt x="123" y="20"/>
                  </a:lnTo>
                  <a:lnTo>
                    <a:pt x="125" y="19"/>
                  </a:lnTo>
                  <a:lnTo>
                    <a:pt x="126" y="18"/>
                  </a:lnTo>
                  <a:lnTo>
                    <a:pt x="127" y="17"/>
                  </a:lnTo>
                  <a:lnTo>
                    <a:pt x="128" y="17"/>
                  </a:lnTo>
                  <a:lnTo>
                    <a:pt x="130" y="17"/>
                  </a:lnTo>
                  <a:lnTo>
                    <a:pt x="136" y="21"/>
                  </a:lnTo>
                  <a:lnTo>
                    <a:pt x="137" y="23"/>
                  </a:lnTo>
                  <a:lnTo>
                    <a:pt x="138" y="24"/>
                  </a:lnTo>
                  <a:lnTo>
                    <a:pt x="141" y="24"/>
                  </a:lnTo>
                  <a:lnTo>
                    <a:pt x="142" y="23"/>
                  </a:lnTo>
                  <a:lnTo>
                    <a:pt x="140" y="22"/>
                  </a:lnTo>
                  <a:lnTo>
                    <a:pt x="141" y="22"/>
                  </a:lnTo>
                  <a:lnTo>
                    <a:pt x="148" y="23"/>
                  </a:lnTo>
                  <a:lnTo>
                    <a:pt x="157" y="34"/>
                  </a:lnTo>
                  <a:lnTo>
                    <a:pt x="156" y="33"/>
                  </a:lnTo>
                  <a:lnTo>
                    <a:pt x="155" y="32"/>
                  </a:lnTo>
                  <a:lnTo>
                    <a:pt x="153" y="32"/>
                  </a:lnTo>
                  <a:lnTo>
                    <a:pt x="149" y="31"/>
                  </a:lnTo>
                  <a:lnTo>
                    <a:pt x="148" y="31"/>
                  </a:lnTo>
                  <a:lnTo>
                    <a:pt x="148" y="32"/>
                  </a:lnTo>
                  <a:lnTo>
                    <a:pt x="150" y="36"/>
                  </a:lnTo>
                  <a:lnTo>
                    <a:pt x="150" y="38"/>
                  </a:lnTo>
                  <a:lnTo>
                    <a:pt x="155" y="41"/>
                  </a:lnTo>
                  <a:lnTo>
                    <a:pt x="157" y="40"/>
                  </a:lnTo>
                  <a:lnTo>
                    <a:pt x="156" y="38"/>
                  </a:lnTo>
                  <a:lnTo>
                    <a:pt x="154" y="38"/>
                  </a:lnTo>
                  <a:lnTo>
                    <a:pt x="153" y="38"/>
                  </a:lnTo>
                  <a:lnTo>
                    <a:pt x="152" y="37"/>
                  </a:lnTo>
                  <a:lnTo>
                    <a:pt x="152" y="36"/>
                  </a:lnTo>
                  <a:lnTo>
                    <a:pt x="153" y="35"/>
                  </a:lnTo>
                  <a:lnTo>
                    <a:pt x="154" y="36"/>
                  </a:lnTo>
                  <a:lnTo>
                    <a:pt x="155" y="36"/>
                  </a:lnTo>
                  <a:lnTo>
                    <a:pt x="158" y="38"/>
                  </a:lnTo>
                  <a:lnTo>
                    <a:pt x="159" y="40"/>
                  </a:lnTo>
                  <a:lnTo>
                    <a:pt x="159" y="42"/>
                  </a:lnTo>
                  <a:lnTo>
                    <a:pt x="163" y="40"/>
                  </a:lnTo>
                  <a:lnTo>
                    <a:pt x="164" y="40"/>
                  </a:lnTo>
                  <a:lnTo>
                    <a:pt x="165" y="40"/>
                  </a:lnTo>
                  <a:lnTo>
                    <a:pt x="165" y="42"/>
                  </a:lnTo>
                  <a:lnTo>
                    <a:pt x="164" y="42"/>
                  </a:lnTo>
                  <a:lnTo>
                    <a:pt x="163" y="41"/>
                  </a:lnTo>
                  <a:lnTo>
                    <a:pt x="162" y="42"/>
                  </a:lnTo>
                  <a:lnTo>
                    <a:pt x="163" y="43"/>
                  </a:lnTo>
                  <a:lnTo>
                    <a:pt x="163" y="44"/>
                  </a:lnTo>
                  <a:lnTo>
                    <a:pt x="166" y="42"/>
                  </a:lnTo>
                  <a:lnTo>
                    <a:pt x="166" y="41"/>
                  </a:lnTo>
                  <a:lnTo>
                    <a:pt x="166" y="40"/>
                  </a:lnTo>
                  <a:lnTo>
                    <a:pt x="165" y="39"/>
                  </a:lnTo>
                  <a:lnTo>
                    <a:pt x="164" y="39"/>
                  </a:lnTo>
                  <a:lnTo>
                    <a:pt x="163" y="38"/>
                  </a:lnTo>
                  <a:lnTo>
                    <a:pt x="169" y="40"/>
                  </a:lnTo>
                  <a:lnTo>
                    <a:pt x="170" y="42"/>
                  </a:lnTo>
                  <a:lnTo>
                    <a:pt x="170" y="43"/>
                  </a:lnTo>
                  <a:lnTo>
                    <a:pt x="171" y="44"/>
                  </a:lnTo>
                  <a:lnTo>
                    <a:pt x="171" y="46"/>
                  </a:lnTo>
                  <a:lnTo>
                    <a:pt x="172" y="47"/>
                  </a:lnTo>
                  <a:lnTo>
                    <a:pt x="173" y="47"/>
                  </a:lnTo>
                  <a:lnTo>
                    <a:pt x="175" y="49"/>
                  </a:lnTo>
                  <a:lnTo>
                    <a:pt x="173" y="49"/>
                  </a:lnTo>
                  <a:lnTo>
                    <a:pt x="168" y="47"/>
                  </a:lnTo>
                  <a:lnTo>
                    <a:pt x="165" y="48"/>
                  </a:lnTo>
                  <a:lnTo>
                    <a:pt x="163" y="50"/>
                  </a:lnTo>
                  <a:lnTo>
                    <a:pt x="163" y="51"/>
                  </a:lnTo>
                  <a:lnTo>
                    <a:pt x="155" y="55"/>
                  </a:lnTo>
                  <a:lnTo>
                    <a:pt x="152" y="56"/>
                  </a:lnTo>
                  <a:lnTo>
                    <a:pt x="150" y="56"/>
                  </a:lnTo>
                  <a:lnTo>
                    <a:pt x="145" y="57"/>
                  </a:lnTo>
                  <a:lnTo>
                    <a:pt x="143" y="59"/>
                  </a:lnTo>
                  <a:lnTo>
                    <a:pt x="137" y="61"/>
                  </a:lnTo>
                  <a:lnTo>
                    <a:pt x="131" y="59"/>
                  </a:lnTo>
                  <a:lnTo>
                    <a:pt x="129" y="54"/>
                  </a:lnTo>
                  <a:lnTo>
                    <a:pt x="128" y="54"/>
                  </a:lnTo>
                  <a:lnTo>
                    <a:pt x="126" y="55"/>
                  </a:lnTo>
                  <a:lnTo>
                    <a:pt x="124" y="57"/>
                  </a:lnTo>
                  <a:lnTo>
                    <a:pt x="122" y="59"/>
                  </a:lnTo>
                  <a:lnTo>
                    <a:pt x="122" y="61"/>
                  </a:lnTo>
                  <a:lnTo>
                    <a:pt x="120" y="63"/>
                  </a:lnTo>
                  <a:lnTo>
                    <a:pt x="118" y="64"/>
                  </a:lnTo>
                  <a:lnTo>
                    <a:pt x="117" y="66"/>
                  </a:lnTo>
                  <a:lnTo>
                    <a:pt x="116" y="68"/>
                  </a:lnTo>
                  <a:lnTo>
                    <a:pt x="117" y="68"/>
                  </a:lnTo>
                  <a:lnTo>
                    <a:pt x="117" y="69"/>
                  </a:lnTo>
                  <a:lnTo>
                    <a:pt x="116" y="70"/>
                  </a:lnTo>
                  <a:lnTo>
                    <a:pt x="115" y="70"/>
                  </a:lnTo>
                  <a:lnTo>
                    <a:pt x="114" y="70"/>
                  </a:lnTo>
                  <a:lnTo>
                    <a:pt x="113" y="70"/>
                  </a:lnTo>
                  <a:lnTo>
                    <a:pt x="112" y="71"/>
                  </a:lnTo>
                  <a:lnTo>
                    <a:pt x="110" y="72"/>
                  </a:lnTo>
                  <a:lnTo>
                    <a:pt x="110" y="74"/>
                  </a:lnTo>
                  <a:lnTo>
                    <a:pt x="109" y="75"/>
                  </a:lnTo>
                  <a:lnTo>
                    <a:pt x="109" y="76"/>
                  </a:lnTo>
                  <a:lnTo>
                    <a:pt x="105" y="78"/>
                  </a:lnTo>
                  <a:lnTo>
                    <a:pt x="100" y="81"/>
                  </a:lnTo>
                  <a:lnTo>
                    <a:pt x="99" y="83"/>
                  </a:lnTo>
                  <a:lnTo>
                    <a:pt x="100" y="84"/>
                  </a:lnTo>
                  <a:lnTo>
                    <a:pt x="99" y="85"/>
                  </a:lnTo>
                  <a:lnTo>
                    <a:pt x="98" y="85"/>
                  </a:lnTo>
                  <a:lnTo>
                    <a:pt x="93" y="80"/>
                  </a:lnTo>
                  <a:lnTo>
                    <a:pt x="92" y="79"/>
                  </a:lnTo>
                  <a:lnTo>
                    <a:pt x="93" y="78"/>
                  </a:lnTo>
                  <a:lnTo>
                    <a:pt x="91" y="78"/>
                  </a:lnTo>
                  <a:lnTo>
                    <a:pt x="90" y="79"/>
                  </a:lnTo>
                  <a:lnTo>
                    <a:pt x="89" y="80"/>
                  </a:lnTo>
                  <a:lnTo>
                    <a:pt x="83" y="87"/>
                  </a:lnTo>
                  <a:lnTo>
                    <a:pt x="81" y="87"/>
                  </a:lnTo>
                  <a:lnTo>
                    <a:pt x="76" y="87"/>
                  </a:lnTo>
                  <a:lnTo>
                    <a:pt x="73" y="87"/>
                  </a:lnTo>
                  <a:lnTo>
                    <a:pt x="71" y="87"/>
                  </a:lnTo>
                  <a:lnTo>
                    <a:pt x="71" y="89"/>
                  </a:lnTo>
                  <a:lnTo>
                    <a:pt x="71" y="93"/>
                  </a:lnTo>
                  <a:lnTo>
                    <a:pt x="71" y="96"/>
                  </a:lnTo>
                  <a:lnTo>
                    <a:pt x="71" y="97"/>
                  </a:lnTo>
                  <a:lnTo>
                    <a:pt x="71" y="100"/>
                  </a:lnTo>
                  <a:lnTo>
                    <a:pt x="71" y="102"/>
                  </a:lnTo>
                  <a:lnTo>
                    <a:pt x="70" y="103"/>
                  </a:lnTo>
                  <a:lnTo>
                    <a:pt x="69" y="102"/>
                  </a:lnTo>
                  <a:lnTo>
                    <a:pt x="68" y="102"/>
                  </a:lnTo>
                  <a:lnTo>
                    <a:pt x="67" y="102"/>
                  </a:lnTo>
                  <a:lnTo>
                    <a:pt x="65" y="103"/>
                  </a:lnTo>
                  <a:lnTo>
                    <a:pt x="65" y="105"/>
                  </a:lnTo>
                  <a:lnTo>
                    <a:pt x="65" y="106"/>
                  </a:lnTo>
                  <a:lnTo>
                    <a:pt x="64" y="108"/>
                  </a:lnTo>
                  <a:lnTo>
                    <a:pt x="63" y="110"/>
                  </a:lnTo>
                  <a:lnTo>
                    <a:pt x="61" y="112"/>
                  </a:lnTo>
                  <a:lnTo>
                    <a:pt x="60" y="112"/>
                  </a:lnTo>
                  <a:lnTo>
                    <a:pt x="59" y="111"/>
                  </a:lnTo>
                  <a:lnTo>
                    <a:pt x="54" y="112"/>
                  </a:lnTo>
                  <a:lnTo>
                    <a:pt x="53" y="108"/>
                  </a:lnTo>
                  <a:lnTo>
                    <a:pt x="48" y="102"/>
                  </a:lnTo>
                  <a:lnTo>
                    <a:pt x="49" y="102"/>
                  </a:lnTo>
                  <a:lnTo>
                    <a:pt x="51" y="100"/>
                  </a:lnTo>
                  <a:lnTo>
                    <a:pt x="52" y="99"/>
                  </a:lnTo>
                  <a:lnTo>
                    <a:pt x="53" y="99"/>
                  </a:lnTo>
                  <a:lnTo>
                    <a:pt x="52" y="98"/>
                  </a:lnTo>
                  <a:lnTo>
                    <a:pt x="51" y="98"/>
                  </a:lnTo>
                  <a:lnTo>
                    <a:pt x="50" y="99"/>
                  </a:lnTo>
                  <a:lnTo>
                    <a:pt x="50" y="100"/>
                  </a:lnTo>
                  <a:lnTo>
                    <a:pt x="48" y="100"/>
                  </a:lnTo>
                  <a:lnTo>
                    <a:pt x="46" y="99"/>
                  </a:lnTo>
                  <a:lnTo>
                    <a:pt x="46" y="98"/>
                  </a:lnTo>
                  <a:lnTo>
                    <a:pt x="46" y="97"/>
                  </a:lnTo>
                  <a:lnTo>
                    <a:pt x="46" y="96"/>
                  </a:lnTo>
                  <a:lnTo>
                    <a:pt x="45" y="99"/>
                  </a:lnTo>
                  <a:lnTo>
                    <a:pt x="44" y="100"/>
                  </a:lnTo>
                  <a:lnTo>
                    <a:pt x="43" y="100"/>
                  </a:lnTo>
                  <a:lnTo>
                    <a:pt x="42" y="100"/>
                  </a:lnTo>
                  <a:lnTo>
                    <a:pt x="41" y="98"/>
                  </a:lnTo>
                  <a:lnTo>
                    <a:pt x="42" y="97"/>
                  </a:lnTo>
                  <a:lnTo>
                    <a:pt x="44" y="96"/>
                  </a:lnTo>
                  <a:lnTo>
                    <a:pt x="44" y="95"/>
                  </a:lnTo>
                  <a:lnTo>
                    <a:pt x="42" y="95"/>
                  </a:lnTo>
                  <a:lnTo>
                    <a:pt x="42" y="93"/>
                  </a:lnTo>
                  <a:lnTo>
                    <a:pt x="46" y="85"/>
                  </a:lnTo>
                  <a:lnTo>
                    <a:pt x="45" y="85"/>
                  </a:lnTo>
                  <a:lnTo>
                    <a:pt x="44" y="85"/>
                  </a:lnTo>
                  <a:lnTo>
                    <a:pt x="44" y="84"/>
                  </a:lnTo>
                  <a:lnTo>
                    <a:pt x="43" y="83"/>
                  </a:lnTo>
                  <a:lnTo>
                    <a:pt x="41" y="83"/>
                  </a:lnTo>
                  <a:lnTo>
                    <a:pt x="40" y="83"/>
                  </a:lnTo>
                  <a:lnTo>
                    <a:pt x="39" y="83"/>
                  </a:lnTo>
                  <a:lnTo>
                    <a:pt x="37" y="83"/>
                  </a:lnTo>
                  <a:lnTo>
                    <a:pt x="36" y="81"/>
                  </a:lnTo>
                  <a:lnTo>
                    <a:pt x="35" y="80"/>
                  </a:lnTo>
                  <a:lnTo>
                    <a:pt x="33" y="80"/>
                  </a:lnTo>
                  <a:lnTo>
                    <a:pt x="32" y="80"/>
                  </a:lnTo>
                  <a:lnTo>
                    <a:pt x="30" y="83"/>
                  </a:lnTo>
                  <a:lnTo>
                    <a:pt x="29" y="83"/>
                  </a:lnTo>
                  <a:lnTo>
                    <a:pt x="28" y="83"/>
                  </a:lnTo>
                  <a:lnTo>
                    <a:pt x="27" y="84"/>
                  </a:lnTo>
                  <a:lnTo>
                    <a:pt x="27" y="83"/>
                  </a:lnTo>
                  <a:lnTo>
                    <a:pt x="26" y="83"/>
                  </a:lnTo>
                  <a:lnTo>
                    <a:pt x="24" y="84"/>
                  </a:lnTo>
                  <a:lnTo>
                    <a:pt x="24" y="82"/>
                  </a:lnTo>
                  <a:lnTo>
                    <a:pt x="24" y="81"/>
                  </a:lnTo>
                  <a:lnTo>
                    <a:pt x="24" y="80"/>
                  </a:lnTo>
                  <a:lnTo>
                    <a:pt x="20" y="79"/>
                  </a:lnTo>
                  <a:lnTo>
                    <a:pt x="18" y="78"/>
                  </a:lnTo>
                  <a:lnTo>
                    <a:pt x="18" y="77"/>
                  </a:lnTo>
                  <a:lnTo>
                    <a:pt x="18" y="76"/>
                  </a:lnTo>
                  <a:lnTo>
                    <a:pt x="17" y="76"/>
                  </a:lnTo>
                  <a:lnTo>
                    <a:pt x="16" y="77"/>
                  </a:lnTo>
                  <a:lnTo>
                    <a:pt x="15" y="76"/>
                  </a:lnTo>
                  <a:lnTo>
                    <a:pt x="15" y="74"/>
                  </a:lnTo>
                  <a:lnTo>
                    <a:pt x="14" y="74"/>
                  </a:lnTo>
                  <a:lnTo>
                    <a:pt x="13" y="73"/>
                  </a:lnTo>
                  <a:lnTo>
                    <a:pt x="12" y="74"/>
                  </a:lnTo>
                  <a:lnTo>
                    <a:pt x="12" y="73"/>
                  </a:lnTo>
                  <a:lnTo>
                    <a:pt x="11" y="70"/>
                  </a:lnTo>
                  <a:lnTo>
                    <a:pt x="10" y="69"/>
                  </a:lnTo>
                  <a:lnTo>
                    <a:pt x="8" y="70"/>
                  </a:lnTo>
                  <a:lnTo>
                    <a:pt x="6" y="68"/>
                  </a:lnTo>
                  <a:lnTo>
                    <a:pt x="4" y="67"/>
                  </a:lnTo>
                  <a:lnTo>
                    <a:pt x="3" y="67"/>
                  </a:lnTo>
                  <a:lnTo>
                    <a:pt x="3" y="66"/>
                  </a:lnTo>
                  <a:lnTo>
                    <a:pt x="3" y="65"/>
                  </a:lnTo>
                  <a:lnTo>
                    <a:pt x="6" y="61"/>
                  </a:lnTo>
                  <a:lnTo>
                    <a:pt x="7" y="61"/>
                  </a:lnTo>
                  <a:lnTo>
                    <a:pt x="9" y="58"/>
                  </a:lnTo>
                  <a:lnTo>
                    <a:pt x="9" y="57"/>
                  </a:lnTo>
                  <a:lnTo>
                    <a:pt x="7" y="53"/>
                  </a:lnTo>
                  <a:lnTo>
                    <a:pt x="7" y="52"/>
                  </a:lnTo>
                  <a:lnTo>
                    <a:pt x="8" y="51"/>
                  </a:lnTo>
                  <a:lnTo>
                    <a:pt x="9" y="51"/>
                  </a:lnTo>
                  <a:lnTo>
                    <a:pt x="10" y="49"/>
                  </a:lnTo>
                  <a:lnTo>
                    <a:pt x="9" y="48"/>
                  </a:lnTo>
                  <a:lnTo>
                    <a:pt x="10" y="47"/>
                  </a:lnTo>
                  <a:lnTo>
                    <a:pt x="10" y="46"/>
                  </a:lnTo>
                  <a:lnTo>
                    <a:pt x="15" y="44"/>
                  </a:lnTo>
                  <a:lnTo>
                    <a:pt x="20" y="40"/>
                  </a:lnTo>
                  <a:lnTo>
                    <a:pt x="25" y="38"/>
                  </a:lnTo>
                  <a:lnTo>
                    <a:pt x="35" y="29"/>
                  </a:lnTo>
                  <a:lnTo>
                    <a:pt x="35" y="27"/>
                  </a:lnTo>
                  <a:lnTo>
                    <a:pt x="38" y="26"/>
                  </a:lnTo>
                  <a:lnTo>
                    <a:pt x="39" y="26"/>
                  </a:lnTo>
                  <a:lnTo>
                    <a:pt x="40" y="27"/>
                  </a:lnTo>
                  <a:lnTo>
                    <a:pt x="41" y="27"/>
                  </a:lnTo>
                  <a:lnTo>
                    <a:pt x="44" y="24"/>
                  </a:lnTo>
                  <a:lnTo>
                    <a:pt x="47" y="21"/>
                  </a:lnTo>
                  <a:lnTo>
                    <a:pt x="49" y="21"/>
                  </a:lnTo>
                  <a:lnTo>
                    <a:pt x="50" y="20"/>
                  </a:lnTo>
                  <a:lnTo>
                    <a:pt x="52" y="20"/>
                  </a:lnTo>
                  <a:lnTo>
                    <a:pt x="53" y="19"/>
                  </a:lnTo>
                  <a:lnTo>
                    <a:pt x="54" y="19"/>
                  </a:lnTo>
                  <a:lnTo>
                    <a:pt x="56" y="21"/>
                  </a:lnTo>
                  <a:lnTo>
                    <a:pt x="58" y="23"/>
                  </a:lnTo>
                  <a:lnTo>
                    <a:pt x="59" y="24"/>
                  </a:lnTo>
                  <a:lnTo>
                    <a:pt x="60" y="24"/>
                  </a:lnTo>
                  <a:lnTo>
                    <a:pt x="62" y="23"/>
                  </a:lnTo>
                  <a:lnTo>
                    <a:pt x="64" y="22"/>
                  </a:lnTo>
                  <a:lnTo>
                    <a:pt x="73" y="25"/>
                  </a:lnTo>
                  <a:lnTo>
                    <a:pt x="75" y="25"/>
                  </a:lnTo>
                  <a:lnTo>
                    <a:pt x="77" y="24"/>
                  </a:lnTo>
                  <a:lnTo>
                    <a:pt x="78" y="24"/>
                  </a:lnTo>
                  <a:lnTo>
                    <a:pt x="86" y="23"/>
                  </a:lnTo>
                  <a:lnTo>
                    <a:pt x="88" y="24"/>
                  </a:lnTo>
                  <a:lnTo>
                    <a:pt x="90" y="24"/>
                  </a:lnTo>
                  <a:lnTo>
                    <a:pt x="92" y="23"/>
                  </a:lnTo>
                  <a:lnTo>
                    <a:pt x="93" y="23"/>
                  </a:lnTo>
                  <a:lnTo>
                    <a:pt x="93" y="21"/>
                  </a:lnTo>
                  <a:lnTo>
                    <a:pt x="95" y="21"/>
                  </a:lnTo>
                  <a:lnTo>
                    <a:pt x="97" y="20"/>
                  </a:lnTo>
                  <a:lnTo>
                    <a:pt x="99" y="20"/>
                  </a:lnTo>
                  <a:lnTo>
                    <a:pt x="100" y="20"/>
                  </a:lnTo>
                  <a:lnTo>
                    <a:pt x="101" y="19"/>
                  </a:lnTo>
                  <a:lnTo>
                    <a:pt x="102" y="19"/>
                  </a:lnTo>
                  <a:lnTo>
                    <a:pt x="103" y="18"/>
                  </a:lnTo>
                  <a:lnTo>
                    <a:pt x="103" y="17"/>
                  </a:lnTo>
                  <a:lnTo>
                    <a:pt x="102" y="17"/>
                  </a:lnTo>
                  <a:lnTo>
                    <a:pt x="101" y="17"/>
                  </a:lnTo>
                  <a:lnTo>
                    <a:pt x="100" y="16"/>
                  </a:lnTo>
                  <a:moveTo>
                    <a:pt x="93" y="0"/>
                  </a:moveTo>
                  <a:lnTo>
                    <a:pt x="93" y="1"/>
                  </a:lnTo>
                  <a:lnTo>
                    <a:pt x="91" y="1"/>
                  </a:lnTo>
                  <a:lnTo>
                    <a:pt x="90" y="1"/>
                  </a:lnTo>
                  <a:lnTo>
                    <a:pt x="84" y="4"/>
                  </a:lnTo>
                  <a:lnTo>
                    <a:pt x="83" y="5"/>
                  </a:lnTo>
                  <a:lnTo>
                    <a:pt x="82" y="6"/>
                  </a:lnTo>
                  <a:lnTo>
                    <a:pt x="82" y="7"/>
                  </a:lnTo>
                  <a:lnTo>
                    <a:pt x="82" y="8"/>
                  </a:lnTo>
                  <a:lnTo>
                    <a:pt x="82" y="10"/>
                  </a:lnTo>
                  <a:lnTo>
                    <a:pt x="83" y="11"/>
                  </a:lnTo>
                  <a:lnTo>
                    <a:pt x="85" y="12"/>
                  </a:lnTo>
                  <a:lnTo>
                    <a:pt x="86" y="10"/>
                  </a:lnTo>
                  <a:lnTo>
                    <a:pt x="87" y="10"/>
                  </a:lnTo>
                  <a:lnTo>
                    <a:pt x="88" y="10"/>
                  </a:lnTo>
                  <a:lnTo>
                    <a:pt x="89" y="10"/>
                  </a:lnTo>
                  <a:lnTo>
                    <a:pt x="89" y="9"/>
                  </a:lnTo>
                  <a:lnTo>
                    <a:pt x="93" y="7"/>
                  </a:lnTo>
                  <a:lnTo>
                    <a:pt x="94" y="6"/>
                  </a:lnTo>
                  <a:lnTo>
                    <a:pt x="95" y="6"/>
                  </a:lnTo>
                  <a:lnTo>
                    <a:pt x="96" y="6"/>
                  </a:lnTo>
                  <a:lnTo>
                    <a:pt x="103" y="3"/>
                  </a:lnTo>
                  <a:lnTo>
                    <a:pt x="95" y="1"/>
                  </a:lnTo>
                  <a:lnTo>
                    <a:pt x="94" y="1"/>
                  </a:lnTo>
                  <a:lnTo>
                    <a:pt x="93" y="0"/>
                  </a:lnTo>
                  <a:moveTo>
                    <a:pt x="90" y="13"/>
                  </a:moveTo>
                  <a:lnTo>
                    <a:pt x="97" y="17"/>
                  </a:lnTo>
                  <a:lnTo>
                    <a:pt x="96" y="17"/>
                  </a:lnTo>
                  <a:lnTo>
                    <a:pt x="94" y="18"/>
                  </a:lnTo>
                  <a:lnTo>
                    <a:pt x="93" y="19"/>
                  </a:lnTo>
                  <a:lnTo>
                    <a:pt x="92" y="19"/>
                  </a:lnTo>
                  <a:lnTo>
                    <a:pt x="92" y="20"/>
                  </a:lnTo>
                  <a:lnTo>
                    <a:pt x="91" y="21"/>
                  </a:lnTo>
                  <a:lnTo>
                    <a:pt x="89" y="21"/>
                  </a:lnTo>
                  <a:lnTo>
                    <a:pt x="88" y="21"/>
                  </a:lnTo>
                  <a:lnTo>
                    <a:pt x="87" y="21"/>
                  </a:lnTo>
                  <a:lnTo>
                    <a:pt x="86" y="21"/>
                  </a:lnTo>
                  <a:lnTo>
                    <a:pt x="78" y="21"/>
                  </a:lnTo>
                  <a:lnTo>
                    <a:pt x="77" y="21"/>
                  </a:lnTo>
                  <a:lnTo>
                    <a:pt x="76" y="21"/>
                  </a:lnTo>
                  <a:lnTo>
                    <a:pt x="76" y="22"/>
                  </a:lnTo>
                  <a:lnTo>
                    <a:pt x="75" y="22"/>
                  </a:lnTo>
                  <a:lnTo>
                    <a:pt x="73" y="22"/>
                  </a:lnTo>
                  <a:lnTo>
                    <a:pt x="65" y="19"/>
                  </a:lnTo>
                  <a:lnTo>
                    <a:pt x="64" y="19"/>
                  </a:lnTo>
                  <a:lnTo>
                    <a:pt x="63" y="19"/>
                  </a:lnTo>
                  <a:lnTo>
                    <a:pt x="61" y="20"/>
                  </a:lnTo>
                  <a:lnTo>
                    <a:pt x="59" y="21"/>
                  </a:lnTo>
                  <a:lnTo>
                    <a:pt x="58" y="19"/>
                  </a:lnTo>
                  <a:lnTo>
                    <a:pt x="57" y="19"/>
                  </a:lnTo>
                  <a:lnTo>
                    <a:pt x="55" y="17"/>
                  </a:lnTo>
                  <a:lnTo>
                    <a:pt x="54" y="17"/>
                  </a:lnTo>
                  <a:lnTo>
                    <a:pt x="53" y="17"/>
                  </a:lnTo>
                  <a:lnTo>
                    <a:pt x="52" y="17"/>
                  </a:lnTo>
                  <a:lnTo>
                    <a:pt x="51" y="17"/>
                  </a:lnTo>
                  <a:lnTo>
                    <a:pt x="50" y="17"/>
                  </a:lnTo>
                  <a:lnTo>
                    <a:pt x="48" y="18"/>
                  </a:lnTo>
                  <a:lnTo>
                    <a:pt x="46" y="19"/>
                  </a:lnTo>
                  <a:lnTo>
                    <a:pt x="42" y="21"/>
                  </a:lnTo>
                  <a:lnTo>
                    <a:pt x="42" y="22"/>
                  </a:lnTo>
                  <a:lnTo>
                    <a:pt x="41" y="24"/>
                  </a:lnTo>
                  <a:lnTo>
                    <a:pt x="39" y="23"/>
                  </a:lnTo>
                  <a:lnTo>
                    <a:pt x="37" y="23"/>
                  </a:lnTo>
                  <a:lnTo>
                    <a:pt x="37" y="24"/>
                  </a:lnTo>
                  <a:lnTo>
                    <a:pt x="34" y="25"/>
                  </a:lnTo>
                  <a:lnTo>
                    <a:pt x="33" y="26"/>
                  </a:lnTo>
                  <a:lnTo>
                    <a:pt x="33" y="27"/>
                  </a:lnTo>
                  <a:lnTo>
                    <a:pt x="23" y="35"/>
                  </a:lnTo>
                  <a:lnTo>
                    <a:pt x="18" y="38"/>
                  </a:lnTo>
                  <a:lnTo>
                    <a:pt x="14" y="42"/>
                  </a:lnTo>
                  <a:lnTo>
                    <a:pt x="9" y="44"/>
                  </a:lnTo>
                  <a:lnTo>
                    <a:pt x="8" y="44"/>
                  </a:lnTo>
                  <a:lnTo>
                    <a:pt x="8" y="45"/>
                  </a:lnTo>
                  <a:lnTo>
                    <a:pt x="7" y="46"/>
                  </a:lnTo>
                  <a:lnTo>
                    <a:pt x="7" y="47"/>
                  </a:lnTo>
                  <a:lnTo>
                    <a:pt x="7" y="49"/>
                  </a:lnTo>
                  <a:lnTo>
                    <a:pt x="7" y="50"/>
                  </a:lnTo>
                  <a:lnTo>
                    <a:pt x="6" y="50"/>
                  </a:lnTo>
                  <a:lnTo>
                    <a:pt x="5" y="51"/>
                  </a:lnTo>
                  <a:lnTo>
                    <a:pt x="5" y="52"/>
                  </a:lnTo>
                  <a:lnTo>
                    <a:pt x="5" y="53"/>
                  </a:lnTo>
                  <a:lnTo>
                    <a:pt x="5" y="54"/>
                  </a:lnTo>
                  <a:lnTo>
                    <a:pt x="7" y="58"/>
                  </a:lnTo>
                  <a:lnTo>
                    <a:pt x="6" y="59"/>
                  </a:lnTo>
                  <a:lnTo>
                    <a:pt x="5" y="59"/>
                  </a:lnTo>
                  <a:lnTo>
                    <a:pt x="4" y="60"/>
                  </a:lnTo>
                  <a:lnTo>
                    <a:pt x="1" y="63"/>
                  </a:lnTo>
                  <a:lnTo>
                    <a:pt x="0" y="64"/>
                  </a:lnTo>
                  <a:lnTo>
                    <a:pt x="0" y="66"/>
                  </a:lnTo>
                  <a:lnTo>
                    <a:pt x="0" y="67"/>
                  </a:lnTo>
                  <a:lnTo>
                    <a:pt x="1" y="68"/>
                  </a:lnTo>
                  <a:lnTo>
                    <a:pt x="1" y="69"/>
                  </a:lnTo>
                  <a:lnTo>
                    <a:pt x="2" y="70"/>
                  </a:lnTo>
                  <a:lnTo>
                    <a:pt x="3" y="70"/>
                  </a:lnTo>
                  <a:lnTo>
                    <a:pt x="5" y="70"/>
                  </a:lnTo>
                  <a:lnTo>
                    <a:pt x="7" y="72"/>
                  </a:lnTo>
                  <a:lnTo>
                    <a:pt x="8" y="72"/>
                  </a:lnTo>
                  <a:lnTo>
                    <a:pt x="9" y="72"/>
                  </a:lnTo>
                  <a:lnTo>
                    <a:pt x="10" y="74"/>
                  </a:lnTo>
                  <a:lnTo>
                    <a:pt x="10" y="78"/>
                  </a:lnTo>
                  <a:lnTo>
                    <a:pt x="12" y="76"/>
                  </a:lnTo>
                  <a:lnTo>
                    <a:pt x="13" y="77"/>
                  </a:lnTo>
                  <a:lnTo>
                    <a:pt x="13" y="79"/>
                  </a:lnTo>
                  <a:lnTo>
                    <a:pt x="15" y="79"/>
                  </a:lnTo>
                  <a:lnTo>
                    <a:pt x="16" y="79"/>
                  </a:lnTo>
                  <a:lnTo>
                    <a:pt x="17" y="80"/>
                  </a:lnTo>
                  <a:lnTo>
                    <a:pt x="18" y="81"/>
                  </a:lnTo>
                  <a:lnTo>
                    <a:pt x="19" y="82"/>
                  </a:lnTo>
                  <a:lnTo>
                    <a:pt x="20" y="82"/>
                  </a:lnTo>
                  <a:lnTo>
                    <a:pt x="21" y="82"/>
                  </a:lnTo>
                  <a:lnTo>
                    <a:pt x="21" y="83"/>
                  </a:lnTo>
                  <a:lnTo>
                    <a:pt x="22" y="84"/>
                  </a:lnTo>
                  <a:lnTo>
                    <a:pt x="22" y="85"/>
                  </a:lnTo>
                  <a:lnTo>
                    <a:pt x="22" y="86"/>
                  </a:lnTo>
                  <a:lnTo>
                    <a:pt x="23" y="87"/>
                  </a:lnTo>
                  <a:lnTo>
                    <a:pt x="24" y="87"/>
                  </a:lnTo>
                  <a:lnTo>
                    <a:pt x="25" y="87"/>
                  </a:lnTo>
                  <a:lnTo>
                    <a:pt x="26" y="86"/>
                  </a:lnTo>
                  <a:lnTo>
                    <a:pt x="28" y="87"/>
                  </a:lnTo>
                  <a:lnTo>
                    <a:pt x="29" y="86"/>
                  </a:lnTo>
                  <a:lnTo>
                    <a:pt x="29" y="85"/>
                  </a:lnTo>
                  <a:lnTo>
                    <a:pt x="31" y="85"/>
                  </a:lnTo>
                  <a:lnTo>
                    <a:pt x="32" y="85"/>
                  </a:lnTo>
                  <a:lnTo>
                    <a:pt x="33" y="84"/>
                  </a:lnTo>
                  <a:lnTo>
                    <a:pt x="33" y="83"/>
                  </a:lnTo>
                  <a:lnTo>
                    <a:pt x="34" y="83"/>
                  </a:lnTo>
                  <a:lnTo>
                    <a:pt x="35" y="85"/>
                  </a:lnTo>
                  <a:lnTo>
                    <a:pt x="36" y="87"/>
                  </a:lnTo>
                  <a:lnTo>
                    <a:pt x="38" y="86"/>
                  </a:lnTo>
                  <a:lnTo>
                    <a:pt x="39" y="85"/>
                  </a:lnTo>
                  <a:lnTo>
                    <a:pt x="40" y="85"/>
                  </a:lnTo>
                  <a:lnTo>
                    <a:pt x="41" y="85"/>
                  </a:lnTo>
                  <a:lnTo>
                    <a:pt x="42" y="85"/>
                  </a:lnTo>
                  <a:lnTo>
                    <a:pt x="42" y="86"/>
                  </a:lnTo>
                  <a:lnTo>
                    <a:pt x="40" y="92"/>
                  </a:lnTo>
                  <a:lnTo>
                    <a:pt x="40" y="93"/>
                  </a:lnTo>
                  <a:lnTo>
                    <a:pt x="39" y="94"/>
                  </a:lnTo>
                  <a:lnTo>
                    <a:pt x="39" y="96"/>
                  </a:lnTo>
                  <a:lnTo>
                    <a:pt x="37" y="98"/>
                  </a:lnTo>
                  <a:lnTo>
                    <a:pt x="39" y="100"/>
                  </a:lnTo>
                  <a:lnTo>
                    <a:pt x="41" y="102"/>
                  </a:lnTo>
                  <a:lnTo>
                    <a:pt x="42" y="102"/>
                  </a:lnTo>
                  <a:lnTo>
                    <a:pt x="43" y="102"/>
                  </a:lnTo>
                  <a:lnTo>
                    <a:pt x="44" y="102"/>
                  </a:lnTo>
                  <a:lnTo>
                    <a:pt x="45" y="102"/>
                  </a:lnTo>
                  <a:lnTo>
                    <a:pt x="46" y="102"/>
                  </a:lnTo>
                  <a:lnTo>
                    <a:pt x="46" y="104"/>
                  </a:lnTo>
                  <a:lnTo>
                    <a:pt x="50" y="110"/>
                  </a:lnTo>
                  <a:lnTo>
                    <a:pt x="51" y="112"/>
                  </a:lnTo>
                  <a:lnTo>
                    <a:pt x="52" y="114"/>
                  </a:lnTo>
                  <a:lnTo>
                    <a:pt x="54" y="114"/>
                  </a:lnTo>
                  <a:lnTo>
                    <a:pt x="59" y="113"/>
                  </a:lnTo>
                  <a:lnTo>
                    <a:pt x="59" y="114"/>
                  </a:lnTo>
                  <a:lnTo>
                    <a:pt x="60" y="114"/>
                  </a:lnTo>
                  <a:lnTo>
                    <a:pt x="61" y="114"/>
                  </a:lnTo>
                  <a:lnTo>
                    <a:pt x="62" y="114"/>
                  </a:lnTo>
                  <a:lnTo>
                    <a:pt x="63" y="113"/>
                  </a:lnTo>
                  <a:lnTo>
                    <a:pt x="65" y="112"/>
                  </a:lnTo>
                  <a:lnTo>
                    <a:pt x="66" y="110"/>
                  </a:lnTo>
                  <a:lnTo>
                    <a:pt x="67" y="110"/>
                  </a:lnTo>
                  <a:lnTo>
                    <a:pt x="67" y="109"/>
                  </a:lnTo>
                  <a:lnTo>
                    <a:pt x="67" y="106"/>
                  </a:lnTo>
                  <a:lnTo>
                    <a:pt x="67" y="105"/>
                  </a:lnTo>
                  <a:lnTo>
                    <a:pt x="68" y="104"/>
                  </a:lnTo>
                  <a:lnTo>
                    <a:pt x="68" y="105"/>
                  </a:lnTo>
                  <a:lnTo>
                    <a:pt x="69" y="106"/>
                  </a:lnTo>
                  <a:lnTo>
                    <a:pt x="71" y="106"/>
                  </a:lnTo>
                  <a:lnTo>
                    <a:pt x="71" y="105"/>
                  </a:lnTo>
                  <a:lnTo>
                    <a:pt x="72" y="105"/>
                  </a:lnTo>
                  <a:lnTo>
                    <a:pt x="73" y="104"/>
                  </a:lnTo>
                  <a:lnTo>
                    <a:pt x="74" y="103"/>
                  </a:lnTo>
                  <a:lnTo>
                    <a:pt x="74" y="102"/>
                  </a:lnTo>
                  <a:lnTo>
                    <a:pt x="74" y="100"/>
                  </a:lnTo>
                  <a:lnTo>
                    <a:pt x="74" y="97"/>
                  </a:lnTo>
                  <a:lnTo>
                    <a:pt x="74" y="96"/>
                  </a:lnTo>
                  <a:lnTo>
                    <a:pt x="73" y="96"/>
                  </a:lnTo>
                  <a:lnTo>
                    <a:pt x="73" y="93"/>
                  </a:lnTo>
                  <a:lnTo>
                    <a:pt x="73" y="89"/>
                  </a:lnTo>
                  <a:lnTo>
                    <a:pt x="76" y="89"/>
                  </a:lnTo>
                  <a:lnTo>
                    <a:pt x="80" y="90"/>
                  </a:lnTo>
                  <a:lnTo>
                    <a:pt x="81" y="90"/>
                  </a:lnTo>
                  <a:lnTo>
                    <a:pt x="84" y="90"/>
                  </a:lnTo>
                  <a:lnTo>
                    <a:pt x="84" y="89"/>
                  </a:lnTo>
                  <a:lnTo>
                    <a:pt x="85" y="89"/>
                  </a:lnTo>
                  <a:lnTo>
                    <a:pt x="91" y="82"/>
                  </a:lnTo>
                  <a:lnTo>
                    <a:pt x="96" y="87"/>
                  </a:lnTo>
                  <a:lnTo>
                    <a:pt x="97" y="87"/>
                  </a:lnTo>
                  <a:lnTo>
                    <a:pt x="99" y="88"/>
                  </a:lnTo>
                  <a:lnTo>
                    <a:pt x="100" y="88"/>
                  </a:lnTo>
                  <a:lnTo>
                    <a:pt x="101" y="87"/>
                  </a:lnTo>
                  <a:lnTo>
                    <a:pt x="102" y="87"/>
                  </a:lnTo>
                  <a:lnTo>
                    <a:pt x="102" y="85"/>
                  </a:lnTo>
                  <a:lnTo>
                    <a:pt x="103" y="85"/>
                  </a:lnTo>
                  <a:lnTo>
                    <a:pt x="103" y="83"/>
                  </a:lnTo>
                  <a:lnTo>
                    <a:pt x="102" y="83"/>
                  </a:lnTo>
                  <a:lnTo>
                    <a:pt x="106" y="81"/>
                  </a:lnTo>
                  <a:lnTo>
                    <a:pt x="107" y="81"/>
                  </a:lnTo>
                  <a:lnTo>
                    <a:pt x="107" y="80"/>
                  </a:lnTo>
                  <a:lnTo>
                    <a:pt x="110" y="78"/>
                  </a:lnTo>
                  <a:lnTo>
                    <a:pt x="111" y="77"/>
                  </a:lnTo>
                  <a:lnTo>
                    <a:pt x="112" y="76"/>
                  </a:lnTo>
                  <a:lnTo>
                    <a:pt x="112" y="74"/>
                  </a:lnTo>
                  <a:lnTo>
                    <a:pt x="114" y="73"/>
                  </a:lnTo>
                  <a:lnTo>
                    <a:pt x="115" y="73"/>
                  </a:lnTo>
                  <a:lnTo>
                    <a:pt x="116" y="73"/>
                  </a:lnTo>
                  <a:lnTo>
                    <a:pt x="118" y="72"/>
                  </a:lnTo>
                  <a:lnTo>
                    <a:pt x="119" y="71"/>
                  </a:lnTo>
                  <a:lnTo>
                    <a:pt x="120" y="70"/>
                  </a:lnTo>
                  <a:lnTo>
                    <a:pt x="120" y="68"/>
                  </a:lnTo>
                  <a:lnTo>
                    <a:pt x="120" y="67"/>
                  </a:lnTo>
                  <a:lnTo>
                    <a:pt x="120" y="66"/>
                  </a:lnTo>
                  <a:lnTo>
                    <a:pt x="122" y="65"/>
                  </a:lnTo>
                  <a:lnTo>
                    <a:pt x="122" y="64"/>
                  </a:lnTo>
                  <a:lnTo>
                    <a:pt x="124" y="64"/>
                  </a:lnTo>
                  <a:lnTo>
                    <a:pt x="124" y="63"/>
                  </a:lnTo>
                  <a:lnTo>
                    <a:pt x="124" y="62"/>
                  </a:lnTo>
                  <a:lnTo>
                    <a:pt x="124" y="61"/>
                  </a:lnTo>
                  <a:lnTo>
                    <a:pt x="124" y="59"/>
                  </a:lnTo>
                  <a:lnTo>
                    <a:pt x="126" y="58"/>
                  </a:lnTo>
                  <a:lnTo>
                    <a:pt x="127" y="57"/>
                  </a:lnTo>
                  <a:lnTo>
                    <a:pt x="129" y="60"/>
                  </a:lnTo>
                  <a:lnTo>
                    <a:pt x="129" y="61"/>
                  </a:lnTo>
                  <a:lnTo>
                    <a:pt x="130" y="61"/>
                  </a:lnTo>
                  <a:lnTo>
                    <a:pt x="136" y="63"/>
                  </a:lnTo>
                  <a:lnTo>
                    <a:pt x="137" y="63"/>
                  </a:lnTo>
                  <a:lnTo>
                    <a:pt x="144" y="61"/>
                  </a:lnTo>
                  <a:lnTo>
                    <a:pt x="146" y="60"/>
                  </a:lnTo>
                  <a:lnTo>
                    <a:pt x="150" y="59"/>
                  </a:lnTo>
                  <a:lnTo>
                    <a:pt x="152" y="59"/>
                  </a:lnTo>
                  <a:lnTo>
                    <a:pt x="153" y="59"/>
                  </a:lnTo>
                  <a:lnTo>
                    <a:pt x="156" y="57"/>
                  </a:lnTo>
                  <a:lnTo>
                    <a:pt x="164" y="53"/>
                  </a:lnTo>
                  <a:lnTo>
                    <a:pt x="165" y="53"/>
                  </a:lnTo>
                  <a:lnTo>
                    <a:pt x="165" y="51"/>
                  </a:lnTo>
                  <a:lnTo>
                    <a:pt x="167" y="51"/>
                  </a:lnTo>
                  <a:lnTo>
                    <a:pt x="168" y="50"/>
                  </a:lnTo>
                  <a:lnTo>
                    <a:pt x="171" y="51"/>
                  </a:lnTo>
                  <a:lnTo>
                    <a:pt x="172" y="51"/>
                  </a:lnTo>
                  <a:lnTo>
                    <a:pt x="173" y="51"/>
                  </a:lnTo>
                  <a:lnTo>
                    <a:pt x="175" y="51"/>
                  </a:lnTo>
                  <a:lnTo>
                    <a:pt x="176" y="51"/>
                  </a:lnTo>
                  <a:lnTo>
                    <a:pt x="183" y="49"/>
                  </a:lnTo>
                  <a:lnTo>
                    <a:pt x="176" y="46"/>
                  </a:lnTo>
                  <a:lnTo>
                    <a:pt x="174" y="45"/>
                  </a:lnTo>
                  <a:lnTo>
                    <a:pt x="173" y="45"/>
                  </a:lnTo>
                  <a:lnTo>
                    <a:pt x="173" y="44"/>
                  </a:lnTo>
                  <a:lnTo>
                    <a:pt x="173" y="43"/>
                  </a:lnTo>
                  <a:lnTo>
                    <a:pt x="173" y="42"/>
                  </a:lnTo>
                  <a:lnTo>
                    <a:pt x="173" y="40"/>
                  </a:lnTo>
                  <a:lnTo>
                    <a:pt x="172" y="40"/>
                  </a:lnTo>
                  <a:lnTo>
                    <a:pt x="171" y="38"/>
                  </a:lnTo>
                  <a:lnTo>
                    <a:pt x="170" y="38"/>
                  </a:lnTo>
                  <a:lnTo>
                    <a:pt x="164" y="35"/>
                  </a:lnTo>
                  <a:lnTo>
                    <a:pt x="159" y="32"/>
                  </a:lnTo>
                  <a:lnTo>
                    <a:pt x="150" y="21"/>
                  </a:lnTo>
                  <a:lnTo>
                    <a:pt x="149" y="20"/>
                  </a:lnTo>
                  <a:lnTo>
                    <a:pt x="148" y="20"/>
                  </a:lnTo>
                  <a:lnTo>
                    <a:pt x="142" y="19"/>
                  </a:lnTo>
                  <a:lnTo>
                    <a:pt x="141" y="19"/>
                  </a:lnTo>
                  <a:lnTo>
                    <a:pt x="140" y="19"/>
                  </a:lnTo>
                  <a:lnTo>
                    <a:pt x="139" y="19"/>
                  </a:lnTo>
                  <a:lnTo>
                    <a:pt x="138" y="19"/>
                  </a:lnTo>
                  <a:lnTo>
                    <a:pt x="137" y="19"/>
                  </a:lnTo>
                  <a:lnTo>
                    <a:pt x="131" y="15"/>
                  </a:lnTo>
                  <a:lnTo>
                    <a:pt x="128" y="15"/>
                  </a:lnTo>
                  <a:lnTo>
                    <a:pt x="127" y="15"/>
                  </a:lnTo>
                  <a:lnTo>
                    <a:pt x="126" y="15"/>
                  </a:lnTo>
                  <a:lnTo>
                    <a:pt x="125" y="15"/>
                  </a:lnTo>
                  <a:lnTo>
                    <a:pt x="124" y="16"/>
                  </a:lnTo>
                  <a:lnTo>
                    <a:pt x="124" y="17"/>
                  </a:lnTo>
                  <a:lnTo>
                    <a:pt x="122" y="17"/>
                  </a:lnTo>
                  <a:lnTo>
                    <a:pt x="120" y="17"/>
                  </a:lnTo>
                  <a:lnTo>
                    <a:pt x="114" y="18"/>
                  </a:lnTo>
                  <a:lnTo>
                    <a:pt x="113" y="17"/>
                  </a:lnTo>
                  <a:lnTo>
                    <a:pt x="112" y="17"/>
                  </a:lnTo>
                  <a:lnTo>
                    <a:pt x="111" y="16"/>
                  </a:lnTo>
                  <a:lnTo>
                    <a:pt x="110" y="16"/>
                  </a:lnTo>
                  <a:lnTo>
                    <a:pt x="108" y="15"/>
                  </a:lnTo>
                  <a:lnTo>
                    <a:pt x="107" y="15"/>
                  </a:lnTo>
                  <a:lnTo>
                    <a:pt x="103" y="13"/>
                  </a:lnTo>
                  <a:lnTo>
                    <a:pt x="100" y="13"/>
                  </a:lnTo>
                  <a:lnTo>
                    <a:pt x="90" y="13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34" name="Freeform 575"/>
            <p:cNvSpPr>
              <a:spLocks noEditPoints="1"/>
            </p:cNvSpPr>
            <p:nvPr/>
          </p:nvSpPr>
          <p:spPr bwMode="auto">
            <a:xfrm>
              <a:off x="4342597" y="766167"/>
              <a:ext cx="301625" cy="287338"/>
            </a:xfrm>
            <a:custGeom>
              <a:avLst/>
              <a:gdLst>
                <a:gd name="T0" fmla="*/ 2147483646 w 125"/>
                <a:gd name="T1" fmla="*/ 2147483646 h 134"/>
                <a:gd name="T2" fmla="*/ 2147483646 w 125"/>
                <a:gd name="T3" fmla="*/ 2147483646 h 134"/>
                <a:gd name="T4" fmla="*/ 2147483646 w 125"/>
                <a:gd name="T5" fmla="*/ 2147483646 h 134"/>
                <a:gd name="T6" fmla="*/ 2147483646 w 125"/>
                <a:gd name="T7" fmla="*/ 2147483646 h 134"/>
                <a:gd name="T8" fmla="*/ 2147483646 w 125"/>
                <a:gd name="T9" fmla="*/ 2147483646 h 134"/>
                <a:gd name="T10" fmla="*/ 2147483646 w 125"/>
                <a:gd name="T11" fmla="*/ 2147483646 h 134"/>
                <a:gd name="T12" fmla="*/ 2147483646 w 125"/>
                <a:gd name="T13" fmla="*/ 2147483646 h 134"/>
                <a:gd name="T14" fmla="*/ 2147483646 w 125"/>
                <a:gd name="T15" fmla="*/ 2147483646 h 134"/>
                <a:gd name="T16" fmla="*/ 2147483646 w 125"/>
                <a:gd name="T17" fmla="*/ 2147483646 h 134"/>
                <a:gd name="T18" fmla="*/ 2147483646 w 125"/>
                <a:gd name="T19" fmla="*/ 2147483646 h 134"/>
                <a:gd name="T20" fmla="*/ 2147483646 w 125"/>
                <a:gd name="T21" fmla="*/ 2147483646 h 134"/>
                <a:gd name="T22" fmla="*/ 2147483646 w 125"/>
                <a:gd name="T23" fmla="*/ 2147483646 h 134"/>
                <a:gd name="T24" fmla="*/ 2147483646 w 125"/>
                <a:gd name="T25" fmla="*/ 2147483646 h 134"/>
                <a:gd name="T26" fmla="*/ 2147483646 w 125"/>
                <a:gd name="T27" fmla="*/ 2147483646 h 134"/>
                <a:gd name="T28" fmla="*/ 2147483646 w 125"/>
                <a:gd name="T29" fmla="*/ 2147483646 h 134"/>
                <a:gd name="T30" fmla="*/ 2147483646 w 125"/>
                <a:gd name="T31" fmla="*/ 2147483646 h 134"/>
                <a:gd name="T32" fmla="*/ 2147483646 w 125"/>
                <a:gd name="T33" fmla="*/ 2147483646 h 134"/>
                <a:gd name="T34" fmla="*/ 2147483646 w 125"/>
                <a:gd name="T35" fmla="*/ 2147483646 h 134"/>
                <a:gd name="T36" fmla="*/ 2147483646 w 125"/>
                <a:gd name="T37" fmla="*/ 2147483646 h 134"/>
                <a:gd name="T38" fmla="*/ 2147483646 w 125"/>
                <a:gd name="T39" fmla="*/ 2147483646 h 134"/>
                <a:gd name="T40" fmla="*/ 2147483646 w 125"/>
                <a:gd name="T41" fmla="*/ 2147483646 h 134"/>
                <a:gd name="T42" fmla="*/ 2147483646 w 125"/>
                <a:gd name="T43" fmla="*/ 2147483646 h 134"/>
                <a:gd name="T44" fmla="*/ 2147483646 w 125"/>
                <a:gd name="T45" fmla="*/ 2147483646 h 134"/>
                <a:gd name="T46" fmla="*/ 2147483646 w 125"/>
                <a:gd name="T47" fmla="*/ 2147483646 h 134"/>
                <a:gd name="T48" fmla="*/ 2147483646 w 125"/>
                <a:gd name="T49" fmla="*/ 2147483646 h 134"/>
                <a:gd name="T50" fmla="*/ 2147483646 w 125"/>
                <a:gd name="T51" fmla="*/ 2147483646 h 134"/>
                <a:gd name="T52" fmla="*/ 2147483646 w 125"/>
                <a:gd name="T53" fmla="*/ 2147483646 h 134"/>
                <a:gd name="T54" fmla="*/ 2147483646 w 125"/>
                <a:gd name="T55" fmla="*/ 2147483646 h 134"/>
                <a:gd name="T56" fmla="*/ 2147483646 w 125"/>
                <a:gd name="T57" fmla="*/ 2147483646 h 134"/>
                <a:gd name="T58" fmla="*/ 2147483646 w 125"/>
                <a:gd name="T59" fmla="*/ 2147483646 h 134"/>
                <a:gd name="T60" fmla="*/ 2147483646 w 125"/>
                <a:gd name="T61" fmla="*/ 2147483646 h 134"/>
                <a:gd name="T62" fmla="*/ 2147483646 w 125"/>
                <a:gd name="T63" fmla="*/ 2147483646 h 134"/>
                <a:gd name="T64" fmla="*/ 2147483646 w 125"/>
                <a:gd name="T65" fmla="*/ 2147483646 h 134"/>
                <a:gd name="T66" fmla="*/ 2147483646 w 125"/>
                <a:gd name="T67" fmla="*/ 2147483646 h 134"/>
                <a:gd name="T68" fmla="*/ 2147483646 w 125"/>
                <a:gd name="T69" fmla="*/ 2147483646 h 134"/>
                <a:gd name="T70" fmla="*/ 2147483646 w 125"/>
                <a:gd name="T71" fmla="*/ 2147483646 h 134"/>
                <a:gd name="T72" fmla="*/ 2147483646 w 125"/>
                <a:gd name="T73" fmla="*/ 2147483646 h 134"/>
                <a:gd name="T74" fmla="*/ 2147483646 w 125"/>
                <a:gd name="T75" fmla="*/ 2147483646 h 134"/>
                <a:gd name="T76" fmla="*/ 2147483646 w 125"/>
                <a:gd name="T77" fmla="*/ 2147483646 h 134"/>
                <a:gd name="T78" fmla="*/ 2147483646 w 125"/>
                <a:gd name="T79" fmla="*/ 2147483646 h 134"/>
                <a:gd name="T80" fmla="*/ 2147483646 w 125"/>
                <a:gd name="T81" fmla="*/ 2147483646 h 134"/>
                <a:gd name="T82" fmla="*/ 2147483646 w 125"/>
                <a:gd name="T83" fmla="*/ 2147483646 h 134"/>
                <a:gd name="T84" fmla="*/ 2147483646 w 125"/>
                <a:gd name="T85" fmla="*/ 2147483646 h 134"/>
                <a:gd name="T86" fmla="*/ 2147483646 w 125"/>
                <a:gd name="T87" fmla="*/ 2147483646 h 134"/>
                <a:gd name="T88" fmla="*/ 2147483646 w 125"/>
                <a:gd name="T89" fmla="*/ 2147483646 h 134"/>
                <a:gd name="T90" fmla="*/ 2147483646 w 125"/>
                <a:gd name="T91" fmla="*/ 2147483646 h 134"/>
                <a:gd name="T92" fmla="*/ 2147483646 w 125"/>
                <a:gd name="T93" fmla="*/ 2147483646 h 134"/>
                <a:gd name="T94" fmla="*/ 2147483646 w 125"/>
                <a:gd name="T95" fmla="*/ 2147483646 h 134"/>
                <a:gd name="T96" fmla="*/ 2147483646 w 125"/>
                <a:gd name="T97" fmla="*/ 2147483646 h 134"/>
                <a:gd name="T98" fmla="*/ 2147483646 w 125"/>
                <a:gd name="T99" fmla="*/ 2147483646 h 134"/>
                <a:gd name="T100" fmla="*/ 2147483646 w 125"/>
                <a:gd name="T101" fmla="*/ 2147483646 h 134"/>
                <a:gd name="T102" fmla="*/ 2147483646 w 125"/>
                <a:gd name="T103" fmla="*/ 2147483646 h 134"/>
                <a:gd name="T104" fmla="*/ 2147483646 w 125"/>
                <a:gd name="T105" fmla="*/ 2147483646 h 134"/>
                <a:gd name="T106" fmla="*/ 2147483646 w 125"/>
                <a:gd name="T107" fmla="*/ 2147483646 h 134"/>
                <a:gd name="T108" fmla="*/ 2147483646 w 125"/>
                <a:gd name="T109" fmla="*/ 0 h 134"/>
                <a:gd name="T110" fmla="*/ 2147483646 w 125"/>
                <a:gd name="T111" fmla="*/ 2147483646 h 134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125" h="134">
                  <a:moveTo>
                    <a:pt x="53" y="3"/>
                  </a:moveTo>
                  <a:lnTo>
                    <a:pt x="53" y="3"/>
                  </a:lnTo>
                  <a:lnTo>
                    <a:pt x="103" y="3"/>
                  </a:lnTo>
                  <a:lnTo>
                    <a:pt x="92" y="64"/>
                  </a:lnTo>
                  <a:lnTo>
                    <a:pt x="93" y="63"/>
                  </a:lnTo>
                  <a:lnTo>
                    <a:pt x="96" y="63"/>
                  </a:lnTo>
                  <a:lnTo>
                    <a:pt x="100" y="63"/>
                  </a:lnTo>
                  <a:lnTo>
                    <a:pt x="101" y="64"/>
                  </a:lnTo>
                  <a:lnTo>
                    <a:pt x="103" y="64"/>
                  </a:lnTo>
                  <a:lnTo>
                    <a:pt x="104" y="64"/>
                  </a:lnTo>
                  <a:lnTo>
                    <a:pt x="104" y="65"/>
                  </a:lnTo>
                  <a:lnTo>
                    <a:pt x="106" y="67"/>
                  </a:lnTo>
                  <a:lnTo>
                    <a:pt x="107" y="69"/>
                  </a:lnTo>
                  <a:lnTo>
                    <a:pt x="107" y="70"/>
                  </a:lnTo>
                  <a:lnTo>
                    <a:pt x="108" y="69"/>
                  </a:lnTo>
                  <a:lnTo>
                    <a:pt x="108" y="68"/>
                  </a:lnTo>
                  <a:lnTo>
                    <a:pt x="111" y="65"/>
                  </a:lnTo>
                  <a:lnTo>
                    <a:pt x="110" y="63"/>
                  </a:lnTo>
                  <a:lnTo>
                    <a:pt x="109" y="62"/>
                  </a:lnTo>
                  <a:lnTo>
                    <a:pt x="110" y="62"/>
                  </a:lnTo>
                  <a:lnTo>
                    <a:pt x="117" y="68"/>
                  </a:lnTo>
                  <a:lnTo>
                    <a:pt x="119" y="68"/>
                  </a:lnTo>
                  <a:lnTo>
                    <a:pt x="119" y="69"/>
                  </a:lnTo>
                  <a:lnTo>
                    <a:pt x="118" y="69"/>
                  </a:lnTo>
                  <a:lnTo>
                    <a:pt x="115" y="70"/>
                  </a:lnTo>
                  <a:lnTo>
                    <a:pt x="115" y="72"/>
                  </a:lnTo>
                  <a:lnTo>
                    <a:pt x="105" y="81"/>
                  </a:lnTo>
                  <a:lnTo>
                    <a:pt x="100" y="83"/>
                  </a:lnTo>
                  <a:lnTo>
                    <a:pt x="95" y="87"/>
                  </a:lnTo>
                  <a:lnTo>
                    <a:pt x="90" y="89"/>
                  </a:lnTo>
                  <a:lnTo>
                    <a:pt x="90" y="90"/>
                  </a:lnTo>
                  <a:lnTo>
                    <a:pt x="89" y="91"/>
                  </a:lnTo>
                  <a:lnTo>
                    <a:pt x="90" y="92"/>
                  </a:lnTo>
                  <a:lnTo>
                    <a:pt x="89" y="94"/>
                  </a:lnTo>
                  <a:lnTo>
                    <a:pt x="88" y="94"/>
                  </a:lnTo>
                  <a:lnTo>
                    <a:pt x="87" y="95"/>
                  </a:lnTo>
                  <a:lnTo>
                    <a:pt x="87" y="96"/>
                  </a:lnTo>
                  <a:lnTo>
                    <a:pt x="89" y="100"/>
                  </a:lnTo>
                  <a:lnTo>
                    <a:pt x="89" y="101"/>
                  </a:lnTo>
                  <a:lnTo>
                    <a:pt x="87" y="104"/>
                  </a:lnTo>
                  <a:lnTo>
                    <a:pt x="86" y="104"/>
                  </a:lnTo>
                  <a:lnTo>
                    <a:pt x="83" y="108"/>
                  </a:lnTo>
                  <a:lnTo>
                    <a:pt x="83" y="109"/>
                  </a:lnTo>
                  <a:lnTo>
                    <a:pt x="80" y="109"/>
                  </a:lnTo>
                  <a:lnTo>
                    <a:pt x="78" y="109"/>
                  </a:lnTo>
                  <a:lnTo>
                    <a:pt x="77" y="109"/>
                  </a:lnTo>
                  <a:lnTo>
                    <a:pt x="76" y="109"/>
                  </a:lnTo>
                  <a:lnTo>
                    <a:pt x="75" y="111"/>
                  </a:lnTo>
                  <a:lnTo>
                    <a:pt x="75" y="113"/>
                  </a:lnTo>
                  <a:lnTo>
                    <a:pt x="76" y="113"/>
                  </a:lnTo>
                  <a:lnTo>
                    <a:pt x="77" y="113"/>
                  </a:lnTo>
                  <a:lnTo>
                    <a:pt x="77" y="115"/>
                  </a:lnTo>
                  <a:lnTo>
                    <a:pt x="75" y="116"/>
                  </a:lnTo>
                  <a:lnTo>
                    <a:pt x="74" y="116"/>
                  </a:lnTo>
                  <a:lnTo>
                    <a:pt x="73" y="117"/>
                  </a:lnTo>
                  <a:lnTo>
                    <a:pt x="72" y="117"/>
                  </a:lnTo>
                  <a:lnTo>
                    <a:pt x="72" y="118"/>
                  </a:lnTo>
                  <a:lnTo>
                    <a:pt x="71" y="119"/>
                  </a:lnTo>
                  <a:lnTo>
                    <a:pt x="70" y="121"/>
                  </a:lnTo>
                  <a:lnTo>
                    <a:pt x="68" y="121"/>
                  </a:lnTo>
                  <a:lnTo>
                    <a:pt x="67" y="121"/>
                  </a:lnTo>
                  <a:lnTo>
                    <a:pt x="66" y="121"/>
                  </a:lnTo>
                  <a:lnTo>
                    <a:pt x="62" y="124"/>
                  </a:lnTo>
                  <a:lnTo>
                    <a:pt x="60" y="127"/>
                  </a:lnTo>
                  <a:lnTo>
                    <a:pt x="59" y="128"/>
                  </a:lnTo>
                  <a:lnTo>
                    <a:pt x="59" y="129"/>
                  </a:lnTo>
                  <a:lnTo>
                    <a:pt x="59" y="131"/>
                  </a:lnTo>
                  <a:lnTo>
                    <a:pt x="59" y="130"/>
                  </a:lnTo>
                  <a:lnTo>
                    <a:pt x="58" y="130"/>
                  </a:lnTo>
                  <a:lnTo>
                    <a:pt x="46" y="125"/>
                  </a:lnTo>
                  <a:lnTo>
                    <a:pt x="45" y="125"/>
                  </a:lnTo>
                  <a:lnTo>
                    <a:pt x="33" y="126"/>
                  </a:lnTo>
                  <a:lnTo>
                    <a:pt x="30" y="125"/>
                  </a:lnTo>
                  <a:lnTo>
                    <a:pt x="24" y="123"/>
                  </a:lnTo>
                  <a:lnTo>
                    <a:pt x="21" y="121"/>
                  </a:lnTo>
                  <a:lnTo>
                    <a:pt x="19" y="121"/>
                  </a:lnTo>
                  <a:lnTo>
                    <a:pt x="19" y="120"/>
                  </a:lnTo>
                  <a:lnTo>
                    <a:pt x="18" y="119"/>
                  </a:lnTo>
                  <a:lnTo>
                    <a:pt x="15" y="117"/>
                  </a:lnTo>
                  <a:lnTo>
                    <a:pt x="14" y="116"/>
                  </a:lnTo>
                  <a:lnTo>
                    <a:pt x="7" y="109"/>
                  </a:lnTo>
                  <a:lnTo>
                    <a:pt x="4" y="106"/>
                  </a:lnTo>
                  <a:lnTo>
                    <a:pt x="5" y="104"/>
                  </a:lnTo>
                  <a:lnTo>
                    <a:pt x="6" y="102"/>
                  </a:lnTo>
                  <a:lnTo>
                    <a:pt x="6" y="101"/>
                  </a:lnTo>
                  <a:lnTo>
                    <a:pt x="6" y="97"/>
                  </a:lnTo>
                  <a:lnTo>
                    <a:pt x="6" y="96"/>
                  </a:lnTo>
                  <a:lnTo>
                    <a:pt x="7" y="93"/>
                  </a:lnTo>
                  <a:lnTo>
                    <a:pt x="9" y="90"/>
                  </a:lnTo>
                  <a:lnTo>
                    <a:pt x="10" y="89"/>
                  </a:lnTo>
                  <a:lnTo>
                    <a:pt x="7" y="83"/>
                  </a:lnTo>
                  <a:lnTo>
                    <a:pt x="24" y="58"/>
                  </a:lnTo>
                  <a:lnTo>
                    <a:pt x="58" y="58"/>
                  </a:lnTo>
                  <a:lnTo>
                    <a:pt x="59" y="58"/>
                  </a:lnTo>
                  <a:lnTo>
                    <a:pt x="59" y="57"/>
                  </a:lnTo>
                  <a:lnTo>
                    <a:pt x="60" y="56"/>
                  </a:lnTo>
                  <a:lnTo>
                    <a:pt x="60" y="55"/>
                  </a:lnTo>
                  <a:lnTo>
                    <a:pt x="59" y="54"/>
                  </a:lnTo>
                  <a:lnTo>
                    <a:pt x="60" y="52"/>
                  </a:lnTo>
                  <a:lnTo>
                    <a:pt x="60" y="51"/>
                  </a:lnTo>
                  <a:lnTo>
                    <a:pt x="61" y="49"/>
                  </a:lnTo>
                  <a:lnTo>
                    <a:pt x="62" y="48"/>
                  </a:lnTo>
                  <a:lnTo>
                    <a:pt x="62" y="47"/>
                  </a:lnTo>
                  <a:lnTo>
                    <a:pt x="60" y="45"/>
                  </a:lnTo>
                  <a:lnTo>
                    <a:pt x="59" y="45"/>
                  </a:lnTo>
                  <a:lnTo>
                    <a:pt x="56" y="45"/>
                  </a:lnTo>
                  <a:lnTo>
                    <a:pt x="55" y="43"/>
                  </a:lnTo>
                  <a:lnTo>
                    <a:pt x="56" y="41"/>
                  </a:lnTo>
                  <a:lnTo>
                    <a:pt x="56" y="40"/>
                  </a:lnTo>
                  <a:lnTo>
                    <a:pt x="55" y="37"/>
                  </a:lnTo>
                  <a:lnTo>
                    <a:pt x="53" y="35"/>
                  </a:lnTo>
                  <a:lnTo>
                    <a:pt x="49" y="34"/>
                  </a:lnTo>
                  <a:lnTo>
                    <a:pt x="49" y="32"/>
                  </a:lnTo>
                  <a:lnTo>
                    <a:pt x="48" y="32"/>
                  </a:lnTo>
                  <a:lnTo>
                    <a:pt x="46" y="31"/>
                  </a:lnTo>
                  <a:lnTo>
                    <a:pt x="43" y="28"/>
                  </a:lnTo>
                  <a:lnTo>
                    <a:pt x="41" y="24"/>
                  </a:lnTo>
                  <a:lnTo>
                    <a:pt x="39" y="23"/>
                  </a:lnTo>
                  <a:lnTo>
                    <a:pt x="38" y="21"/>
                  </a:lnTo>
                  <a:lnTo>
                    <a:pt x="49" y="21"/>
                  </a:lnTo>
                  <a:lnTo>
                    <a:pt x="53" y="3"/>
                  </a:lnTo>
                  <a:close/>
                  <a:moveTo>
                    <a:pt x="51" y="0"/>
                  </a:moveTo>
                  <a:lnTo>
                    <a:pt x="50" y="2"/>
                  </a:lnTo>
                  <a:lnTo>
                    <a:pt x="47" y="18"/>
                  </a:lnTo>
                  <a:lnTo>
                    <a:pt x="38" y="18"/>
                  </a:lnTo>
                  <a:lnTo>
                    <a:pt x="35" y="18"/>
                  </a:lnTo>
                  <a:lnTo>
                    <a:pt x="35" y="21"/>
                  </a:lnTo>
                  <a:lnTo>
                    <a:pt x="34" y="23"/>
                  </a:lnTo>
                  <a:lnTo>
                    <a:pt x="36" y="23"/>
                  </a:lnTo>
                  <a:lnTo>
                    <a:pt x="38" y="24"/>
                  </a:lnTo>
                  <a:lnTo>
                    <a:pt x="39" y="26"/>
                  </a:lnTo>
                  <a:lnTo>
                    <a:pt x="41" y="29"/>
                  </a:lnTo>
                  <a:lnTo>
                    <a:pt x="44" y="32"/>
                  </a:lnTo>
                  <a:lnTo>
                    <a:pt x="44" y="33"/>
                  </a:lnTo>
                  <a:lnTo>
                    <a:pt x="45" y="34"/>
                  </a:lnTo>
                  <a:lnTo>
                    <a:pt x="47" y="34"/>
                  </a:lnTo>
                  <a:lnTo>
                    <a:pt x="47" y="35"/>
                  </a:lnTo>
                  <a:lnTo>
                    <a:pt x="47" y="36"/>
                  </a:lnTo>
                  <a:lnTo>
                    <a:pt x="49" y="36"/>
                  </a:lnTo>
                  <a:lnTo>
                    <a:pt x="51" y="37"/>
                  </a:lnTo>
                  <a:lnTo>
                    <a:pt x="53" y="39"/>
                  </a:lnTo>
                  <a:lnTo>
                    <a:pt x="53" y="40"/>
                  </a:lnTo>
                  <a:lnTo>
                    <a:pt x="53" y="41"/>
                  </a:lnTo>
                  <a:lnTo>
                    <a:pt x="53" y="43"/>
                  </a:lnTo>
                  <a:lnTo>
                    <a:pt x="53" y="45"/>
                  </a:lnTo>
                  <a:lnTo>
                    <a:pt x="55" y="46"/>
                  </a:lnTo>
                  <a:lnTo>
                    <a:pt x="55" y="47"/>
                  </a:lnTo>
                  <a:lnTo>
                    <a:pt x="56" y="47"/>
                  </a:lnTo>
                  <a:lnTo>
                    <a:pt x="58" y="48"/>
                  </a:lnTo>
                  <a:lnTo>
                    <a:pt x="58" y="49"/>
                  </a:lnTo>
                  <a:lnTo>
                    <a:pt x="57" y="51"/>
                  </a:lnTo>
                  <a:lnTo>
                    <a:pt x="57" y="52"/>
                  </a:lnTo>
                  <a:lnTo>
                    <a:pt x="56" y="53"/>
                  </a:lnTo>
                  <a:lnTo>
                    <a:pt x="56" y="55"/>
                  </a:lnTo>
                  <a:lnTo>
                    <a:pt x="24" y="55"/>
                  </a:lnTo>
                  <a:lnTo>
                    <a:pt x="22" y="55"/>
                  </a:lnTo>
                  <a:lnTo>
                    <a:pt x="22" y="56"/>
                  </a:lnTo>
                  <a:lnTo>
                    <a:pt x="5" y="82"/>
                  </a:lnTo>
                  <a:lnTo>
                    <a:pt x="4" y="83"/>
                  </a:lnTo>
                  <a:lnTo>
                    <a:pt x="5" y="85"/>
                  </a:lnTo>
                  <a:lnTo>
                    <a:pt x="7" y="89"/>
                  </a:lnTo>
                  <a:lnTo>
                    <a:pt x="5" y="92"/>
                  </a:lnTo>
                  <a:lnTo>
                    <a:pt x="4" y="95"/>
                  </a:lnTo>
                  <a:lnTo>
                    <a:pt x="4" y="96"/>
                  </a:lnTo>
                  <a:lnTo>
                    <a:pt x="4" y="97"/>
                  </a:lnTo>
                  <a:lnTo>
                    <a:pt x="4" y="98"/>
                  </a:lnTo>
                  <a:lnTo>
                    <a:pt x="4" y="100"/>
                  </a:lnTo>
                  <a:lnTo>
                    <a:pt x="3" y="103"/>
                  </a:lnTo>
                  <a:lnTo>
                    <a:pt x="0" y="104"/>
                  </a:lnTo>
                  <a:lnTo>
                    <a:pt x="1" y="107"/>
                  </a:lnTo>
                  <a:lnTo>
                    <a:pt x="2" y="107"/>
                  </a:lnTo>
                  <a:lnTo>
                    <a:pt x="2" y="108"/>
                  </a:lnTo>
                  <a:lnTo>
                    <a:pt x="5" y="111"/>
                  </a:lnTo>
                  <a:lnTo>
                    <a:pt x="12" y="118"/>
                  </a:lnTo>
                  <a:lnTo>
                    <a:pt x="13" y="119"/>
                  </a:lnTo>
                  <a:lnTo>
                    <a:pt x="17" y="121"/>
                  </a:lnTo>
                  <a:lnTo>
                    <a:pt x="17" y="122"/>
                  </a:lnTo>
                  <a:lnTo>
                    <a:pt x="18" y="122"/>
                  </a:lnTo>
                  <a:lnTo>
                    <a:pt x="19" y="123"/>
                  </a:lnTo>
                  <a:lnTo>
                    <a:pt x="20" y="124"/>
                  </a:lnTo>
                  <a:lnTo>
                    <a:pt x="24" y="126"/>
                  </a:lnTo>
                  <a:lnTo>
                    <a:pt x="29" y="128"/>
                  </a:lnTo>
                  <a:lnTo>
                    <a:pt x="30" y="128"/>
                  </a:lnTo>
                  <a:lnTo>
                    <a:pt x="32" y="128"/>
                  </a:lnTo>
                  <a:lnTo>
                    <a:pt x="33" y="128"/>
                  </a:lnTo>
                  <a:lnTo>
                    <a:pt x="45" y="128"/>
                  </a:lnTo>
                  <a:lnTo>
                    <a:pt x="56" y="132"/>
                  </a:lnTo>
                  <a:lnTo>
                    <a:pt x="58" y="133"/>
                  </a:lnTo>
                  <a:lnTo>
                    <a:pt x="59" y="133"/>
                  </a:lnTo>
                  <a:lnTo>
                    <a:pt x="62" y="134"/>
                  </a:lnTo>
                  <a:lnTo>
                    <a:pt x="62" y="130"/>
                  </a:lnTo>
                  <a:lnTo>
                    <a:pt x="62" y="129"/>
                  </a:lnTo>
                  <a:lnTo>
                    <a:pt x="62" y="128"/>
                  </a:lnTo>
                  <a:lnTo>
                    <a:pt x="64" y="126"/>
                  </a:lnTo>
                  <a:lnTo>
                    <a:pt x="68" y="124"/>
                  </a:lnTo>
                  <a:lnTo>
                    <a:pt x="68" y="123"/>
                  </a:lnTo>
                  <a:lnTo>
                    <a:pt x="70" y="124"/>
                  </a:lnTo>
                  <a:lnTo>
                    <a:pt x="73" y="125"/>
                  </a:lnTo>
                  <a:lnTo>
                    <a:pt x="73" y="121"/>
                  </a:lnTo>
                  <a:lnTo>
                    <a:pt x="73" y="120"/>
                  </a:lnTo>
                  <a:lnTo>
                    <a:pt x="74" y="119"/>
                  </a:lnTo>
                  <a:lnTo>
                    <a:pt x="75" y="119"/>
                  </a:lnTo>
                  <a:lnTo>
                    <a:pt x="76" y="119"/>
                  </a:lnTo>
                  <a:lnTo>
                    <a:pt x="78" y="118"/>
                  </a:lnTo>
                  <a:lnTo>
                    <a:pt x="80" y="117"/>
                  </a:lnTo>
                  <a:lnTo>
                    <a:pt x="79" y="115"/>
                  </a:lnTo>
                  <a:lnTo>
                    <a:pt x="79" y="113"/>
                  </a:lnTo>
                  <a:lnTo>
                    <a:pt x="79" y="112"/>
                  </a:lnTo>
                  <a:lnTo>
                    <a:pt x="80" y="112"/>
                  </a:lnTo>
                  <a:lnTo>
                    <a:pt x="81" y="112"/>
                  </a:lnTo>
                  <a:lnTo>
                    <a:pt x="83" y="112"/>
                  </a:lnTo>
                  <a:lnTo>
                    <a:pt x="85" y="111"/>
                  </a:lnTo>
                  <a:lnTo>
                    <a:pt x="85" y="109"/>
                  </a:lnTo>
                  <a:lnTo>
                    <a:pt x="87" y="107"/>
                  </a:lnTo>
                  <a:lnTo>
                    <a:pt x="88" y="107"/>
                  </a:lnTo>
                  <a:lnTo>
                    <a:pt x="89" y="106"/>
                  </a:lnTo>
                  <a:lnTo>
                    <a:pt x="91" y="103"/>
                  </a:lnTo>
                  <a:lnTo>
                    <a:pt x="92" y="102"/>
                  </a:lnTo>
                  <a:lnTo>
                    <a:pt x="92" y="101"/>
                  </a:lnTo>
                  <a:lnTo>
                    <a:pt x="92" y="100"/>
                  </a:lnTo>
                  <a:lnTo>
                    <a:pt x="91" y="98"/>
                  </a:lnTo>
                  <a:lnTo>
                    <a:pt x="90" y="96"/>
                  </a:lnTo>
                  <a:lnTo>
                    <a:pt x="91" y="96"/>
                  </a:lnTo>
                  <a:lnTo>
                    <a:pt x="91" y="95"/>
                  </a:lnTo>
                  <a:lnTo>
                    <a:pt x="92" y="93"/>
                  </a:lnTo>
                  <a:lnTo>
                    <a:pt x="93" y="91"/>
                  </a:lnTo>
                  <a:lnTo>
                    <a:pt x="92" y="91"/>
                  </a:lnTo>
                  <a:lnTo>
                    <a:pt x="96" y="90"/>
                  </a:lnTo>
                  <a:lnTo>
                    <a:pt x="96" y="89"/>
                  </a:lnTo>
                  <a:lnTo>
                    <a:pt x="97" y="89"/>
                  </a:lnTo>
                  <a:lnTo>
                    <a:pt x="101" y="86"/>
                  </a:lnTo>
                  <a:lnTo>
                    <a:pt x="106" y="83"/>
                  </a:lnTo>
                  <a:lnTo>
                    <a:pt x="117" y="73"/>
                  </a:lnTo>
                  <a:lnTo>
                    <a:pt x="118" y="72"/>
                  </a:lnTo>
                  <a:lnTo>
                    <a:pt x="119" y="72"/>
                  </a:lnTo>
                  <a:lnTo>
                    <a:pt x="120" y="71"/>
                  </a:lnTo>
                  <a:lnTo>
                    <a:pt x="125" y="69"/>
                  </a:lnTo>
                  <a:lnTo>
                    <a:pt x="120" y="66"/>
                  </a:lnTo>
                  <a:lnTo>
                    <a:pt x="119" y="66"/>
                  </a:lnTo>
                  <a:lnTo>
                    <a:pt x="112" y="60"/>
                  </a:lnTo>
                  <a:lnTo>
                    <a:pt x="110" y="58"/>
                  </a:lnTo>
                  <a:lnTo>
                    <a:pt x="109" y="60"/>
                  </a:lnTo>
                  <a:lnTo>
                    <a:pt x="107" y="60"/>
                  </a:lnTo>
                  <a:lnTo>
                    <a:pt x="105" y="62"/>
                  </a:lnTo>
                  <a:lnTo>
                    <a:pt x="106" y="63"/>
                  </a:lnTo>
                  <a:lnTo>
                    <a:pt x="105" y="62"/>
                  </a:lnTo>
                  <a:lnTo>
                    <a:pt x="104" y="62"/>
                  </a:lnTo>
                  <a:lnTo>
                    <a:pt x="103" y="62"/>
                  </a:lnTo>
                  <a:lnTo>
                    <a:pt x="102" y="62"/>
                  </a:lnTo>
                  <a:lnTo>
                    <a:pt x="102" y="61"/>
                  </a:lnTo>
                  <a:lnTo>
                    <a:pt x="100" y="60"/>
                  </a:lnTo>
                  <a:lnTo>
                    <a:pt x="97" y="60"/>
                  </a:lnTo>
                  <a:lnTo>
                    <a:pt x="96" y="60"/>
                  </a:lnTo>
                  <a:lnTo>
                    <a:pt x="95" y="60"/>
                  </a:lnTo>
                  <a:lnTo>
                    <a:pt x="105" y="4"/>
                  </a:lnTo>
                  <a:lnTo>
                    <a:pt x="105" y="0"/>
                  </a:lnTo>
                  <a:lnTo>
                    <a:pt x="103" y="0"/>
                  </a:lnTo>
                  <a:lnTo>
                    <a:pt x="53" y="0"/>
                  </a:lnTo>
                  <a:lnTo>
                    <a:pt x="51" y="0"/>
                  </a:lnTo>
                  <a:close/>
                  <a:moveTo>
                    <a:pt x="107" y="65"/>
                  </a:moveTo>
                  <a:lnTo>
                    <a:pt x="107" y="64"/>
                  </a:lnTo>
                  <a:lnTo>
                    <a:pt x="108" y="65"/>
                  </a:lnTo>
                  <a:lnTo>
                    <a:pt x="107" y="6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35" name="Freeform 576"/>
            <p:cNvSpPr>
              <a:spLocks noEditPoints="1"/>
            </p:cNvSpPr>
            <p:nvPr/>
          </p:nvSpPr>
          <p:spPr bwMode="auto">
            <a:xfrm>
              <a:off x="4342597" y="766167"/>
              <a:ext cx="301625" cy="287338"/>
            </a:xfrm>
            <a:custGeom>
              <a:avLst/>
              <a:gdLst>
                <a:gd name="T0" fmla="*/ 2147483646 w 125"/>
                <a:gd name="T1" fmla="*/ 2147483646 h 134"/>
                <a:gd name="T2" fmla="*/ 2147483646 w 125"/>
                <a:gd name="T3" fmla="*/ 2147483646 h 134"/>
                <a:gd name="T4" fmla="*/ 2147483646 w 125"/>
                <a:gd name="T5" fmla="*/ 2147483646 h 134"/>
                <a:gd name="T6" fmla="*/ 2147483646 w 125"/>
                <a:gd name="T7" fmla="*/ 2147483646 h 134"/>
                <a:gd name="T8" fmla="*/ 2147483646 w 125"/>
                <a:gd name="T9" fmla="*/ 2147483646 h 134"/>
                <a:gd name="T10" fmla="*/ 2147483646 w 125"/>
                <a:gd name="T11" fmla="*/ 2147483646 h 134"/>
                <a:gd name="T12" fmla="*/ 2147483646 w 125"/>
                <a:gd name="T13" fmla="*/ 2147483646 h 134"/>
                <a:gd name="T14" fmla="*/ 2147483646 w 125"/>
                <a:gd name="T15" fmla="*/ 2147483646 h 134"/>
                <a:gd name="T16" fmla="*/ 2147483646 w 125"/>
                <a:gd name="T17" fmla="*/ 2147483646 h 134"/>
                <a:gd name="T18" fmla="*/ 2147483646 w 125"/>
                <a:gd name="T19" fmla="*/ 2147483646 h 134"/>
                <a:gd name="T20" fmla="*/ 2147483646 w 125"/>
                <a:gd name="T21" fmla="*/ 2147483646 h 134"/>
                <a:gd name="T22" fmla="*/ 2147483646 w 125"/>
                <a:gd name="T23" fmla="*/ 2147483646 h 134"/>
                <a:gd name="T24" fmla="*/ 2147483646 w 125"/>
                <a:gd name="T25" fmla="*/ 2147483646 h 134"/>
                <a:gd name="T26" fmla="*/ 2147483646 w 125"/>
                <a:gd name="T27" fmla="*/ 2147483646 h 134"/>
                <a:gd name="T28" fmla="*/ 2147483646 w 125"/>
                <a:gd name="T29" fmla="*/ 2147483646 h 134"/>
                <a:gd name="T30" fmla="*/ 2147483646 w 125"/>
                <a:gd name="T31" fmla="*/ 2147483646 h 134"/>
                <a:gd name="T32" fmla="*/ 2147483646 w 125"/>
                <a:gd name="T33" fmla="*/ 2147483646 h 134"/>
                <a:gd name="T34" fmla="*/ 2147483646 w 125"/>
                <a:gd name="T35" fmla="*/ 2147483646 h 134"/>
                <a:gd name="T36" fmla="*/ 2147483646 w 125"/>
                <a:gd name="T37" fmla="*/ 2147483646 h 134"/>
                <a:gd name="T38" fmla="*/ 2147483646 w 125"/>
                <a:gd name="T39" fmla="*/ 2147483646 h 134"/>
                <a:gd name="T40" fmla="*/ 2147483646 w 125"/>
                <a:gd name="T41" fmla="*/ 2147483646 h 134"/>
                <a:gd name="T42" fmla="*/ 2147483646 w 125"/>
                <a:gd name="T43" fmla="*/ 2147483646 h 134"/>
                <a:gd name="T44" fmla="*/ 2147483646 w 125"/>
                <a:gd name="T45" fmla="*/ 2147483646 h 134"/>
                <a:gd name="T46" fmla="*/ 2147483646 w 125"/>
                <a:gd name="T47" fmla="*/ 2147483646 h 134"/>
                <a:gd name="T48" fmla="*/ 2147483646 w 125"/>
                <a:gd name="T49" fmla="*/ 2147483646 h 134"/>
                <a:gd name="T50" fmla="*/ 2147483646 w 125"/>
                <a:gd name="T51" fmla="*/ 2147483646 h 134"/>
                <a:gd name="T52" fmla="*/ 2147483646 w 125"/>
                <a:gd name="T53" fmla="*/ 2147483646 h 134"/>
                <a:gd name="T54" fmla="*/ 2147483646 w 125"/>
                <a:gd name="T55" fmla="*/ 2147483646 h 134"/>
                <a:gd name="T56" fmla="*/ 2147483646 w 125"/>
                <a:gd name="T57" fmla="*/ 2147483646 h 134"/>
                <a:gd name="T58" fmla="*/ 2147483646 w 125"/>
                <a:gd name="T59" fmla="*/ 2147483646 h 134"/>
                <a:gd name="T60" fmla="*/ 2147483646 w 125"/>
                <a:gd name="T61" fmla="*/ 2147483646 h 134"/>
                <a:gd name="T62" fmla="*/ 2147483646 w 125"/>
                <a:gd name="T63" fmla="*/ 2147483646 h 134"/>
                <a:gd name="T64" fmla="*/ 2147483646 w 125"/>
                <a:gd name="T65" fmla="*/ 2147483646 h 134"/>
                <a:gd name="T66" fmla="*/ 2147483646 w 125"/>
                <a:gd name="T67" fmla="*/ 2147483646 h 134"/>
                <a:gd name="T68" fmla="*/ 2147483646 w 125"/>
                <a:gd name="T69" fmla="*/ 2147483646 h 134"/>
                <a:gd name="T70" fmla="*/ 2147483646 w 125"/>
                <a:gd name="T71" fmla="*/ 2147483646 h 134"/>
                <a:gd name="T72" fmla="*/ 2147483646 w 125"/>
                <a:gd name="T73" fmla="*/ 2147483646 h 134"/>
                <a:gd name="T74" fmla="*/ 2147483646 w 125"/>
                <a:gd name="T75" fmla="*/ 2147483646 h 134"/>
                <a:gd name="T76" fmla="*/ 2147483646 w 125"/>
                <a:gd name="T77" fmla="*/ 2147483646 h 134"/>
                <a:gd name="T78" fmla="*/ 2147483646 w 125"/>
                <a:gd name="T79" fmla="*/ 2147483646 h 134"/>
                <a:gd name="T80" fmla="*/ 2147483646 w 125"/>
                <a:gd name="T81" fmla="*/ 2147483646 h 134"/>
                <a:gd name="T82" fmla="*/ 2147483646 w 125"/>
                <a:gd name="T83" fmla="*/ 2147483646 h 134"/>
                <a:gd name="T84" fmla="*/ 2147483646 w 125"/>
                <a:gd name="T85" fmla="*/ 2147483646 h 134"/>
                <a:gd name="T86" fmla="*/ 2147483646 w 125"/>
                <a:gd name="T87" fmla="*/ 2147483646 h 134"/>
                <a:gd name="T88" fmla="*/ 2147483646 w 125"/>
                <a:gd name="T89" fmla="*/ 2147483646 h 134"/>
                <a:gd name="T90" fmla="*/ 2147483646 w 125"/>
                <a:gd name="T91" fmla="*/ 2147483646 h 134"/>
                <a:gd name="T92" fmla="*/ 2147483646 w 125"/>
                <a:gd name="T93" fmla="*/ 2147483646 h 134"/>
                <a:gd name="T94" fmla="*/ 2147483646 w 125"/>
                <a:gd name="T95" fmla="*/ 2147483646 h 134"/>
                <a:gd name="T96" fmla="*/ 2147483646 w 125"/>
                <a:gd name="T97" fmla="*/ 2147483646 h 134"/>
                <a:gd name="T98" fmla="*/ 2147483646 w 125"/>
                <a:gd name="T99" fmla="*/ 2147483646 h 134"/>
                <a:gd name="T100" fmla="*/ 2147483646 w 125"/>
                <a:gd name="T101" fmla="*/ 2147483646 h 134"/>
                <a:gd name="T102" fmla="*/ 2147483646 w 125"/>
                <a:gd name="T103" fmla="*/ 2147483646 h 134"/>
                <a:gd name="T104" fmla="*/ 2147483646 w 125"/>
                <a:gd name="T105" fmla="*/ 2147483646 h 134"/>
                <a:gd name="T106" fmla="*/ 2147483646 w 125"/>
                <a:gd name="T107" fmla="*/ 2147483646 h 134"/>
                <a:gd name="T108" fmla="*/ 2147483646 w 125"/>
                <a:gd name="T109" fmla="*/ 0 h 134"/>
                <a:gd name="T110" fmla="*/ 2147483646 w 125"/>
                <a:gd name="T111" fmla="*/ 2147483646 h 134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125" h="134">
                  <a:moveTo>
                    <a:pt x="53" y="3"/>
                  </a:moveTo>
                  <a:lnTo>
                    <a:pt x="53" y="3"/>
                  </a:lnTo>
                  <a:lnTo>
                    <a:pt x="103" y="3"/>
                  </a:lnTo>
                  <a:lnTo>
                    <a:pt x="92" y="64"/>
                  </a:lnTo>
                  <a:lnTo>
                    <a:pt x="93" y="63"/>
                  </a:lnTo>
                  <a:lnTo>
                    <a:pt x="96" y="63"/>
                  </a:lnTo>
                  <a:lnTo>
                    <a:pt x="100" y="63"/>
                  </a:lnTo>
                  <a:lnTo>
                    <a:pt x="101" y="64"/>
                  </a:lnTo>
                  <a:lnTo>
                    <a:pt x="103" y="64"/>
                  </a:lnTo>
                  <a:lnTo>
                    <a:pt x="104" y="64"/>
                  </a:lnTo>
                  <a:lnTo>
                    <a:pt x="104" y="65"/>
                  </a:lnTo>
                  <a:lnTo>
                    <a:pt x="106" y="67"/>
                  </a:lnTo>
                  <a:lnTo>
                    <a:pt x="107" y="69"/>
                  </a:lnTo>
                  <a:lnTo>
                    <a:pt x="107" y="70"/>
                  </a:lnTo>
                  <a:lnTo>
                    <a:pt x="108" y="69"/>
                  </a:lnTo>
                  <a:lnTo>
                    <a:pt x="108" y="68"/>
                  </a:lnTo>
                  <a:lnTo>
                    <a:pt x="111" y="65"/>
                  </a:lnTo>
                  <a:lnTo>
                    <a:pt x="110" y="63"/>
                  </a:lnTo>
                  <a:lnTo>
                    <a:pt x="109" y="62"/>
                  </a:lnTo>
                  <a:lnTo>
                    <a:pt x="110" y="62"/>
                  </a:lnTo>
                  <a:lnTo>
                    <a:pt x="117" y="68"/>
                  </a:lnTo>
                  <a:lnTo>
                    <a:pt x="119" y="68"/>
                  </a:lnTo>
                  <a:lnTo>
                    <a:pt x="119" y="69"/>
                  </a:lnTo>
                  <a:lnTo>
                    <a:pt x="118" y="69"/>
                  </a:lnTo>
                  <a:lnTo>
                    <a:pt x="115" y="70"/>
                  </a:lnTo>
                  <a:lnTo>
                    <a:pt x="115" y="72"/>
                  </a:lnTo>
                  <a:lnTo>
                    <a:pt x="105" y="81"/>
                  </a:lnTo>
                  <a:lnTo>
                    <a:pt x="100" y="83"/>
                  </a:lnTo>
                  <a:lnTo>
                    <a:pt x="95" y="87"/>
                  </a:lnTo>
                  <a:lnTo>
                    <a:pt x="90" y="89"/>
                  </a:lnTo>
                  <a:lnTo>
                    <a:pt x="90" y="90"/>
                  </a:lnTo>
                  <a:lnTo>
                    <a:pt x="89" y="91"/>
                  </a:lnTo>
                  <a:lnTo>
                    <a:pt x="90" y="92"/>
                  </a:lnTo>
                  <a:lnTo>
                    <a:pt x="89" y="94"/>
                  </a:lnTo>
                  <a:lnTo>
                    <a:pt x="88" y="94"/>
                  </a:lnTo>
                  <a:lnTo>
                    <a:pt x="87" y="95"/>
                  </a:lnTo>
                  <a:lnTo>
                    <a:pt x="87" y="96"/>
                  </a:lnTo>
                  <a:lnTo>
                    <a:pt x="89" y="100"/>
                  </a:lnTo>
                  <a:lnTo>
                    <a:pt x="89" y="101"/>
                  </a:lnTo>
                  <a:lnTo>
                    <a:pt x="87" y="104"/>
                  </a:lnTo>
                  <a:lnTo>
                    <a:pt x="86" y="104"/>
                  </a:lnTo>
                  <a:lnTo>
                    <a:pt x="83" y="108"/>
                  </a:lnTo>
                  <a:lnTo>
                    <a:pt x="83" y="109"/>
                  </a:lnTo>
                  <a:lnTo>
                    <a:pt x="80" y="109"/>
                  </a:lnTo>
                  <a:lnTo>
                    <a:pt x="78" y="109"/>
                  </a:lnTo>
                  <a:lnTo>
                    <a:pt x="77" y="109"/>
                  </a:lnTo>
                  <a:lnTo>
                    <a:pt x="76" y="109"/>
                  </a:lnTo>
                  <a:lnTo>
                    <a:pt x="75" y="111"/>
                  </a:lnTo>
                  <a:lnTo>
                    <a:pt x="75" y="113"/>
                  </a:lnTo>
                  <a:lnTo>
                    <a:pt x="76" y="113"/>
                  </a:lnTo>
                  <a:lnTo>
                    <a:pt x="77" y="113"/>
                  </a:lnTo>
                  <a:lnTo>
                    <a:pt x="77" y="115"/>
                  </a:lnTo>
                  <a:lnTo>
                    <a:pt x="75" y="116"/>
                  </a:lnTo>
                  <a:lnTo>
                    <a:pt x="74" y="116"/>
                  </a:lnTo>
                  <a:lnTo>
                    <a:pt x="73" y="117"/>
                  </a:lnTo>
                  <a:lnTo>
                    <a:pt x="72" y="117"/>
                  </a:lnTo>
                  <a:lnTo>
                    <a:pt x="72" y="118"/>
                  </a:lnTo>
                  <a:lnTo>
                    <a:pt x="71" y="119"/>
                  </a:lnTo>
                  <a:lnTo>
                    <a:pt x="70" y="121"/>
                  </a:lnTo>
                  <a:lnTo>
                    <a:pt x="68" y="121"/>
                  </a:lnTo>
                  <a:lnTo>
                    <a:pt x="67" y="121"/>
                  </a:lnTo>
                  <a:lnTo>
                    <a:pt x="66" y="121"/>
                  </a:lnTo>
                  <a:lnTo>
                    <a:pt x="62" y="124"/>
                  </a:lnTo>
                  <a:lnTo>
                    <a:pt x="60" y="127"/>
                  </a:lnTo>
                  <a:lnTo>
                    <a:pt x="59" y="128"/>
                  </a:lnTo>
                  <a:lnTo>
                    <a:pt x="59" y="129"/>
                  </a:lnTo>
                  <a:lnTo>
                    <a:pt x="59" y="131"/>
                  </a:lnTo>
                  <a:lnTo>
                    <a:pt x="59" y="130"/>
                  </a:lnTo>
                  <a:lnTo>
                    <a:pt x="58" y="130"/>
                  </a:lnTo>
                  <a:lnTo>
                    <a:pt x="46" y="125"/>
                  </a:lnTo>
                  <a:lnTo>
                    <a:pt x="45" y="125"/>
                  </a:lnTo>
                  <a:lnTo>
                    <a:pt x="33" y="126"/>
                  </a:lnTo>
                  <a:lnTo>
                    <a:pt x="30" y="125"/>
                  </a:lnTo>
                  <a:lnTo>
                    <a:pt x="24" y="123"/>
                  </a:lnTo>
                  <a:lnTo>
                    <a:pt x="21" y="121"/>
                  </a:lnTo>
                  <a:lnTo>
                    <a:pt x="19" y="121"/>
                  </a:lnTo>
                  <a:lnTo>
                    <a:pt x="19" y="120"/>
                  </a:lnTo>
                  <a:lnTo>
                    <a:pt x="18" y="119"/>
                  </a:lnTo>
                  <a:lnTo>
                    <a:pt x="15" y="117"/>
                  </a:lnTo>
                  <a:lnTo>
                    <a:pt x="14" y="116"/>
                  </a:lnTo>
                  <a:lnTo>
                    <a:pt x="7" y="109"/>
                  </a:lnTo>
                  <a:lnTo>
                    <a:pt x="4" y="106"/>
                  </a:lnTo>
                  <a:lnTo>
                    <a:pt x="5" y="104"/>
                  </a:lnTo>
                  <a:lnTo>
                    <a:pt x="6" y="102"/>
                  </a:lnTo>
                  <a:lnTo>
                    <a:pt x="6" y="101"/>
                  </a:lnTo>
                  <a:lnTo>
                    <a:pt x="6" y="97"/>
                  </a:lnTo>
                  <a:lnTo>
                    <a:pt x="6" y="96"/>
                  </a:lnTo>
                  <a:lnTo>
                    <a:pt x="7" y="93"/>
                  </a:lnTo>
                  <a:lnTo>
                    <a:pt x="9" y="90"/>
                  </a:lnTo>
                  <a:lnTo>
                    <a:pt x="10" y="89"/>
                  </a:lnTo>
                  <a:lnTo>
                    <a:pt x="7" y="83"/>
                  </a:lnTo>
                  <a:lnTo>
                    <a:pt x="24" y="58"/>
                  </a:lnTo>
                  <a:lnTo>
                    <a:pt x="58" y="58"/>
                  </a:lnTo>
                  <a:lnTo>
                    <a:pt x="59" y="58"/>
                  </a:lnTo>
                  <a:lnTo>
                    <a:pt x="59" y="57"/>
                  </a:lnTo>
                  <a:lnTo>
                    <a:pt x="60" y="56"/>
                  </a:lnTo>
                  <a:lnTo>
                    <a:pt x="60" y="55"/>
                  </a:lnTo>
                  <a:lnTo>
                    <a:pt x="59" y="54"/>
                  </a:lnTo>
                  <a:lnTo>
                    <a:pt x="60" y="52"/>
                  </a:lnTo>
                  <a:lnTo>
                    <a:pt x="60" y="51"/>
                  </a:lnTo>
                  <a:lnTo>
                    <a:pt x="61" y="49"/>
                  </a:lnTo>
                  <a:lnTo>
                    <a:pt x="62" y="48"/>
                  </a:lnTo>
                  <a:lnTo>
                    <a:pt x="62" y="47"/>
                  </a:lnTo>
                  <a:lnTo>
                    <a:pt x="60" y="45"/>
                  </a:lnTo>
                  <a:lnTo>
                    <a:pt x="59" y="45"/>
                  </a:lnTo>
                  <a:lnTo>
                    <a:pt x="56" y="45"/>
                  </a:lnTo>
                  <a:lnTo>
                    <a:pt x="55" y="43"/>
                  </a:lnTo>
                  <a:lnTo>
                    <a:pt x="56" y="41"/>
                  </a:lnTo>
                  <a:lnTo>
                    <a:pt x="56" y="40"/>
                  </a:lnTo>
                  <a:lnTo>
                    <a:pt x="55" y="37"/>
                  </a:lnTo>
                  <a:lnTo>
                    <a:pt x="53" y="35"/>
                  </a:lnTo>
                  <a:lnTo>
                    <a:pt x="49" y="34"/>
                  </a:lnTo>
                  <a:lnTo>
                    <a:pt x="49" y="32"/>
                  </a:lnTo>
                  <a:lnTo>
                    <a:pt x="48" y="32"/>
                  </a:lnTo>
                  <a:lnTo>
                    <a:pt x="46" y="31"/>
                  </a:lnTo>
                  <a:lnTo>
                    <a:pt x="43" y="28"/>
                  </a:lnTo>
                  <a:lnTo>
                    <a:pt x="41" y="24"/>
                  </a:lnTo>
                  <a:lnTo>
                    <a:pt x="39" y="23"/>
                  </a:lnTo>
                  <a:lnTo>
                    <a:pt x="38" y="21"/>
                  </a:lnTo>
                  <a:lnTo>
                    <a:pt x="49" y="21"/>
                  </a:lnTo>
                  <a:lnTo>
                    <a:pt x="53" y="3"/>
                  </a:lnTo>
                  <a:moveTo>
                    <a:pt x="51" y="0"/>
                  </a:moveTo>
                  <a:lnTo>
                    <a:pt x="50" y="2"/>
                  </a:lnTo>
                  <a:lnTo>
                    <a:pt x="47" y="18"/>
                  </a:lnTo>
                  <a:lnTo>
                    <a:pt x="38" y="18"/>
                  </a:lnTo>
                  <a:lnTo>
                    <a:pt x="35" y="18"/>
                  </a:lnTo>
                  <a:lnTo>
                    <a:pt x="35" y="21"/>
                  </a:lnTo>
                  <a:lnTo>
                    <a:pt x="34" y="23"/>
                  </a:lnTo>
                  <a:lnTo>
                    <a:pt x="36" y="23"/>
                  </a:lnTo>
                  <a:lnTo>
                    <a:pt x="38" y="24"/>
                  </a:lnTo>
                  <a:lnTo>
                    <a:pt x="39" y="26"/>
                  </a:lnTo>
                  <a:lnTo>
                    <a:pt x="41" y="29"/>
                  </a:lnTo>
                  <a:lnTo>
                    <a:pt x="44" y="32"/>
                  </a:lnTo>
                  <a:lnTo>
                    <a:pt x="44" y="33"/>
                  </a:lnTo>
                  <a:lnTo>
                    <a:pt x="45" y="34"/>
                  </a:lnTo>
                  <a:lnTo>
                    <a:pt x="47" y="34"/>
                  </a:lnTo>
                  <a:lnTo>
                    <a:pt x="47" y="35"/>
                  </a:lnTo>
                  <a:lnTo>
                    <a:pt x="47" y="36"/>
                  </a:lnTo>
                  <a:lnTo>
                    <a:pt x="49" y="36"/>
                  </a:lnTo>
                  <a:lnTo>
                    <a:pt x="51" y="37"/>
                  </a:lnTo>
                  <a:lnTo>
                    <a:pt x="53" y="39"/>
                  </a:lnTo>
                  <a:lnTo>
                    <a:pt x="53" y="40"/>
                  </a:lnTo>
                  <a:lnTo>
                    <a:pt x="53" y="41"/>
                  </a:lnTo>
                  <a:lnTo>
                    <a:pt x="53" y="43"/>
                  </a:lnTo>
                  <a:lnTo>
                    <a:pt x="53" y="45"/>
                  </a:lnTo>
                  <a:lnTo>
                    <a:pt x="55" y="46"/>
                  </a:lnTo>
                  <a:lnTo>
                    <a:pt x="55" y="47"/>
                  </a:lnTo>
                  <a:lnTo>
                    <a:pt x="56" y="47"/>
                  </a:lnTo>
                  <a:lnTo>
                    <a:pt x="58" y="48"/>
                  </a:lnTo>
                  <a:lnTo>
                    <a:pt x="58" y="49"/>
                  </a:lnTo>
                  <a:lnTo>
                    <a:pt x="57" y="51"/>
                  </a:lnTo>
                  <a:lnTo>
                    <a:pt x="57" y="52"/>
                  </a:lnTo>
                  <a:lnTo>
                    <a:pt x="56" y="53"/>
                  </a:lnTo>
                  <a:lnTo>
                    <a:pt x="56" y="55"/>
                  </a:lnTo>
                  <a:lnTo>
                    <a:pt x="24" y="55"/>
                  </a:lnTo>
                  <a:lnTo>
                    <a:pt x="22" y="55"/>
                  </a:lnTo>
                  <a:lnTo>
                    <a:pt x="22" y="56"/>
                  </a:lnTo>
                  <a:lnTo>
                    <a:pt x="5" y="82"/>
                  </a:lnTo>
                  <a:lnTo>
                    <a:pt x="4" y="83"/>
                  </a:lnTo>
                  <a:lnTo>
                    <a:pt x="5" y="85"/>
                  </a:lnTo>
                  <a:lnTo>
                    <a:pt x="7" y="89"/>
                  </a:lnTo>
                  <a:lnTo>
                    <a:pt x="5" y="92"/>
                  </a:lnTo>
                  <a:lnTo>
                    <a:pt x="4" y="95"/>
                  </a:lnTo>
                  <a:lnTo>
                    <a:pt x="4" y="96"/>
                  </a:lnTo>
                  <a:lnTo>
                    <a:pt x="4" y="97"/>
                  </a:lnTo>
                  <a:lnTo>
                    <a:pt x="4" y="98"/>
                  </a:lnTo>
                  <a:lnTo>
                    <a:pt x="4" y="100"/>
                  </a:lnTo>
                  <a:lnTo>
                    <a:pt x="3" y="103"/>
                  </a:lnTo>
                  <a:lnTo>
                    <a:pt x="0" y="104"/>
                  </a:lnTo>
                  <a:lnTo>
                    <a:pt x="1" y="107"/>
                  </a:lnTo>
                  <a:lnTo>
                    <a:pt x="2" y="107"/>
                  </a:lnTo>
                  <a:lnTo>
                    <a:pt x="2" y="108"/>
                  </a:lnTo>
                  <a:lnTo>
                    <a:pt x="5" y="111"/>
                  </a:lnTo>
                  <a:lnTo>
                    <a:pt x="12" y="118"/>
                  </a:lnTo>
                  <a:lnTo>
                    <a:pt x="13" y="119"/>
                  </a:lnTo>
                  <a:lnTo>
                    <a:pt x="17" y="121"/>
                  </a:lnTo>
                  <a:lnTo>
                    <a:pt x="17" y="122"/>
                  </a:lnTo>
                  <a:lnTo>
                    <a:pt x="18" y="122"/>
                  </a:lnTo>
                  <a:lnTo>
                    <a:pt x="19" y="123"/>
                  </a:lnTo>
                  <a:lnTo>
                    <a:pt x="20" y="124"/>
                  </a:lnTo>
                  <a:lnTo>
                    <a:pt x="24" y="126"/>
                  </a:lnTo>
                  <a:lnTo>
                    <a:pt x="29" y="128"/>
                  </a:lnTo>
                  <a:lnTo>
                    <a:pt x="30" y="128"/>
                  </a:lnTo>
                  <a:lnTo>
                    <a:pt x="32" y="128"/>
                  </a:lnTo>
                  <a:lnTo>
                    <a:pt x="33" y="128"/>
                  </a:lnTo>
                  <a:lnTo>
                    <a:pt x="45" y="128"/>
                  </a:lnTo>
                  <a:lnTo>
                    <a:pt x="56" y="132"/>
                  </a:lnTo>
                  <a:lnTo>
                    <a:pt x="58" y="133"/>
                  </a:lnTo>
                  <a:lnTo>
                    <a:pt x="59" y="133"/>
                  </a:lnTo>
                  <a:lnTo>
                    <a:pt x="62" y="134"/>
                  </a:lnTo>
                  <a:lnTo>
                    <a:pt x="62" y="130"/>
                  </a:lnTo>
                  <a:lnTo>
                    <a:pt x="62" y="129"/>
                  </a:lnTo>
                  <a:lnTo>
                    <a:pt x="62" y="128"/>
                  </a:lnTo>
                  <a:lnTo>
                    <a:pt x="64" y="126"/>
                  </a:lnTo>
                  <a:lnTo>
                    <a:pt x="68" y="124"/>
                  </a:lnTo>
                  <a:lnTo>
                    <a:pt x="68" y="123"/>
                  </a:lnTo>
                  <a:lnTo>
                    <a:pt x="70" y="124"/>
                  </a:lnTo>
                  <a:lnTo>
                    <a:pt x="73" y="125"/>
                  </a:lnTo>
                  <a:lnTo>
                    <a:pt x="73" y="121"/>
                  </a:lnTo>
                  <a:lnTo>
                    <a:pt x="73" y="120"/>
                  </a:lnTo>
                  <a:lnTo>
                    <a:pt x="74" y="119"/>
                  </a:lnTo>
                  <a:lnTo>
                    <a:pt x="75" y="119"/>
                  </a:lnTo>
                  <a:lnTo>
                    <a:pt x="76" y="119"/>
                  </a:lnTo>
                  <a:lnTo>
                    <a:pt x="78" y="118"/>
                  </a:lnTo>
                  <a:lnTo>
                    <a:pt x="80" y="117"/>
                  </a:lnTo>
                  <a:lnTo>
                    <a:pt x="79" y="115"/>
                  </a:lnTo>
                  <a:lnTo>
                    <a:pt x="79" y="113"/>
                  </a:lnTo>
                  <a:lnTo>
                    <a:pt x="79" y="112"/>
                  </a:lnTo>
                  <a:lnTo>
                    <a:pt x="80" y="112"/>
                  </a:lnTo>
                  <a:lnTo>
                    <a:pt x="81" y="112"/>
                  </a:lnTo>
                  <a:lnTo>
                    <a:pt x="83" y="112"/>
                  </a:lnTo>
                  <a:lnTo>
                    <a:pt x="85" y="111"/>
                  </a:lnTo>
                  <a:lnTo>
                    <a:pt x="85" y="109"/>
                  </a:lnTo>
                  <a:lnTo>
                    <a:pt x="87" y="107"/>
                  </a:lnTo>
                  <a:lnTo>
                    <a:pt x="88" y="107"/>
                  </a:lnTo>
                  <a:lnTo>
                    <a:pt x="89" y="106"/>
                  </a:lnTo>
                  <a:lnTo>
                    <a:pt x="91" y="103"/>
                  </a:lnTo>
                  <a:lnTo>
                    <a:pt x="92" y="102"/>
                  </a:lnTo>
                  <a:lnTo>
                    <a:pt x="92" y="101"/>
                  </a:lnTo>
                  <a:lnTo>
                    <a:pt x="92" y="100"/>
                  </a:lnTo>
                  <a:lnTo>
                    <a:pt x="91" y="98"/>
                  </a:lnTo>
                  <a:lnTo>
                    <a:pt x="90" y="96"/>
                  </a:lnTo>
                  <a:lnTo>
                    <a:pt x="91" y="96"/>
                  </a:lnTo>
                  <a:lnTo>
                    <a:pt x="91" y="95"/>
                  </a:lnTo>
                  <a:lnTo>
                    <a:pt x="92" y="93"/>
                  </a:lnTo>
                  <a:lnTo>
                    <a:pt x="93" y="91"/>
                  </a:lnTo>
                  <a:lnTo>
                    <a:pt x="92" y="91"/>
                  </a:lnTo>
                  <a:lnTo>
                    <a:pt x="96" y="90"/>
                  </a:lnTo>
                  <a:lnTo>
                    <a:pt x="96" y="89"/>
                  </a:lnTo>
                  <a:lnTo>
                    <a:pt x="97" y="89"/>
                  </a:lnTo>
                  <a:lnTo>
                    <a:pt x="101" y="86"/>
                  </a:lnTo>
                  <a:lnTo>
                    <a:pt x="106" y="83"/>
                  </a:lnTo>
                  <a:lnTo>
                    <a:pt x="117" y="73"/>
                  </a:lnTo>
                  <a:lnTo>
                    <a:pt x="118" y="72"/>
                  </a:lnTo>
                  <a:lnTo>
                    <a:pt x="119" y="72"/>
                  </a:lnTo>
                  <a:lnTo>
                    <a:pt x="120" y="71"/>
                  </a:lnTo>
                  <a:lnTo>
                    <a:pt x="125" y="69"/>
                  </a:lnTo>
                  <a:lnTo>
                    <a:pt x="120" y="66"/>
                  </a:lnTo>
                  <a:lnTo>
                    <a:pt x="119" y="66"/>
                  </a:lnTo>
                  <a:lnTo>
                    <a:pt x="112" y="60"/>
                  </a:lnTo>
                  <a:lnTo>
                    <a:pt x="110" y="58"/>
                  </a:lnTo>
                  <a:lnTo>
                    <a:pt x="109" y="60"/>
                  </a:lnTo>
                  <a:lnTo>
                    <a:pt x="107" y="60"/>
                  </a:lnTo>
                  <a:lnTo>
                    <a:pt x="105" y="62"/>
                  </a:lnTo>
                  <a:lnTo>
                    <a:pt x="106" y="63"/>
                  </a:lnTo>
                  <a:lnTo>
                    <a:pt x="105" y="62"/>
                  </a:lnTo>
                  <a:lnTo>
                    <a:pt x="104" y="62"/>
                  </a:lnTo>
                  <a:lnTo>
                    <a:pt x="103" y="62"/>
                  </a:lnTo>
                  <a:lnTo>
                    <a:pt x="102" y="62"/>
                  </a:lnTo>
                  <a:lnTo>
                    <a:pt x="102" y="61"/>
                  </a:lnTo>
                  <a:lnTo>
                    <a:pt x="100" y="60"/>
                  </a:lnTo>
                  <a:lnTo>
                    <a:pt x="97" y="60"/>
                  </a:lnTo>
                  <a:lnTo>
                    <a:pt x="96" y="60"/>
                  </a:lnTo>
                  <a:lnTo>
                    <a:pt x="95" y="60"/>
                  </a:lnTo>
                  <a:lnTo>
                    <a:pt x="105" y="4"/>
                  </a:lnTo>
                  <a:lnTo>
                    <a:pt x="105" y="0"/>
                  </a:lnTo>
                  <a:lnTo>
                    <a:pt x="103" y="0"/>
                  </a:lnTo>
                  <a:lnTo>
                    <a:pt x="53" y="0"/>
                  </a:lnTo>
                  <a:lnTo>
                    <a:pt x="51" y="0"/>
                  </a:lnTo>
                  <a:moveTo>
                    <a:pt x="107" y="65"/>
                  </a:moveTo>
                  <a:lnTo>
                    <a:pt x="107" y="64"/>
                  </a:lnTo>
                  <a:lnTo>
                    <a:pt x="108" y="65"/>
                  </a:lnTo>
                  <a:lnTo>
                    <a:pt x="107" y="65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36" name="Freeform 577"/>
            <p:cNvSpPr>
              <a:spLocks/>
            </p:cNvSpPr>
            <p:nvPr/>
          </p:nvSpPr>
          <p:spPr bwMode="auto">
            <a:xfrm>
              <a:off x="4634697" y="956667"/>
              <a:ext cx="342900" cy="296863"/>
            </a:xfrm>
            <a:custGeom>
              <a:avLst/>
              <a:gdLst>
                <a:gd name="T0" fmla="*/ 2147483646 w 142"/>
                <a:gd name="T1" fmla="*/ 2147483646 h 138"/>
                <a:gd name="T2" fmla="*/ 2147483646 w 142"/>
                <a:gd name="T3" fmla="*/ 2147483646 h 138"/>
                <a:gd name="T4" fmla="*/ 2147483646 w 142"/>
                <a:gd name="T5" fmla="*/ 2147483646 h 138"/>
                <a:gd name="T6" fmla="*/ 2147483646 w 142"/>
                <a:gd name="T7" fmla="*/ 2147483646 h 138"/>
                <a:gd name="T8" fmla="*/ 2147483646 w 142"/>
                <a:gd name="T9" fmla="*/ 2147483646 h 138"/>
                <a:gd name="T10" fmla="*/ 2147483646 w 142"/>
                <a:gd name="T11" fmla="*/ 2147483646 h 138"/>
                <a:gd name="T12" fmla="*/ 2147483646 w 142"/>
                <a:gd name="T13" fmla="*/ 2147483646 h 138"/>
                <a:gd name="T14" fmla="*/ 2147483646 w 142"/>
                <a:gd name="T15" fmla="*/ 2147483646 h 138"/>
                <a:gd name="T16" fmla="*/ 2147483646 w 142"/>
                <a:gd name="T17" fmla="*/ 2147483646 h 138"/>
                <a:gd name="T18" fmla="*/ 2147483646 w 142"/>
                <a:gd name="T19" fmla="*/ 2147483646 h 138"/>
                <a:gd name="T20" fmla="*/ 0 w 142"/>
                <a:gd name="T21" fmla="*/ 2147483646 h 138"/>
                <a:gd name="T22" fmla="*/ 2147483646 w 142"/>
                <a:gd name="T23" fmla="*/ 2147483646 h 138"/>
                <a:gd name="T24" fmla="*/ 2147483646 w 142"/>
                <a:gd name="T25" fmla="*/ 2147483646 h 138"/>
                <a:gd name="T26" fmla="*/ 2147483646 w 142"/>
                <a:gd name="T27" fmla="*/ 2147483646 h 138"/>
                <a:gd name="T28" fmla="*/ 2147483646 w 142"/>
                <a:gd name="T29" fmla="*/ 2147483646 h 138"/>
                <a:gd name="T30" fmla="*/ 2147483646 w 142"/>
                <a:gd name="T31" fmla="*/ 2147483646 h 138"/>
                <a:gd name="T32" fmla="*/ 2147483646 w 142"/>
                <a:gd name="T33" fmla="*/ 2147483646 h 138"/>
                <a:gd name="T34" fmla="*/ 2147483646 w 142"/>
                <a:gd name="T35" fmla="*/ 2147483646 h 138"/>
                <a:gd name="T36" fmla="*/ 2147483646 w 142"/>
                <a:gd name="T37" fmla="*/ 2147483646 h 138"/>
                <a:gd name="T38" fmla="*/ 2147483646 w 142"/>
                <a:gd name="T39" fmla="*/ 2147483646 h 138"/>
                <a:gd name="T40" fmla="*/ 2147483646 w 142"/>
                <a:gd name="T41" fmla="*/ 2147483646 h 138"/>
                <a:gd name="T42" fmla="*/ 2147483646 w 142"/>
                <a:gd name="T43" fmla="*/ 2147483646 h 138"/>
                <a:gd name="T44" fmla="*/ 2147483646 w 142"/>
                <a:gd name="T45" fmla="*/ 2147483646 h 138"/>
                <a:gd name="T46" fmla="*/ 2147483646 w 142"/>
                <a:gd name="T47" fmla="*/ 2147483646 h 138"/>
                <a:gd name="T48" fmla="*/ 2147483646 w 142"/>
                <a:gd name="T49" fmla="*/ 2147483646 h 138"/>
                <a:gd name="T50" fmla="*/ 2147483646 w 142"/>
                <a:gd name="T51" fmla="*/ 2147483646 h 138"/>
                <a:gd name="T52" fmla="*/ 2147483646 w 142"/>
                <a:gd name="T53" fmla="*/ 2147483646 h 138"/>
                <a:gd name="T54" fmla="*/ 2147483646 w 142"/>
                <a:gd name="T55" fmla="*/ 2147483646 h 138"/>
                <a:gd name="T56" fmla="*/ 2147483646 w 142"/>
                <a:gd name="T57" fmla="*/ 2147483646 h 138"/>
                <a:gd name="T58" fmla="*/ 2147483646 w 142"/>
                <a:gd name="T59" fmla="*/ 2147483646 h 138"/>
                <a:gd name="T60" fmla="*/ 2147483646 w 142"/>
                <a:gd name="T61" fmla="*/ 2147483646 h 138"/>
                <a:gd name="T62" fmla="*/ 2147483646 w 142"/>
                <a:gd name="T63" fmla="*/ 2147483646 h 138"/>
                <a:gd name="T64" fmla="*/ 2147483646 w 142"/>
                <a:gd name="T65" fmla="*/ 2147483646 h 138"/>
                <a:gd name="T66" fmla="*/ 2147483646 w 142"/>
                <a:gd name="T67" fmla="*/ 2147483646 h 138"/>
                <a:gd name="T68" fmla="*/ 2147483646 w 142"/>
                <a:gd name="T69" fmla="*/ 2147483646 h 138"/>
                <a:gd name="T70" fmla="*/ 2147483646 w 142"/>
                <a:gd name="T71" fmla="*/ 2147483646 h 138"/>
                <a:gd name="T72" fmla="*/ 2147483646 w 142"/>
                <a:gd name="T73" fmla="*/ 2147483646 h 138"/>
                <a:gd name="T74" fmla="*/ 2147483646 w 142"/>
                <a:gd name="T75" fmla="*/ 2147483646 h 138"/>
                <a:gd name="T76" fmla="*/ 2147483646 w 142"/>
                <a:gd name="T77" fmla="*/ 2147483646 h 138"/>
                <a:gd name="T78" fmla="*/ 2147483646 w 142"/>
                <a:gd name="T79" fmla="*/ 2147483646 h 138"/>
                <a:gd name="T80" fmla="*/ 2147483646 w 142"/>
                <a:gd name="T81" fmla="*/ 2147483646 h 138"/>
                <a:gd name="T82" fmla="*/ 2147483646 w 142"/>
                <a:gd name="T83" fmla="*/ 2147483646 h 138"/>
                <a:gd name="T84" fmla="*/ 2147483646 w 142"/>
                <a:gd name="T85" fmla="*/ 2147483646 h 138"/>
                <a:gd name="T86" fmla="*/ 2147483646 w 142"/>
                <a:gd name="T87" fmla="*/ 2147483646 h 138"/>
                <a:gd name="T88" fmla="*/ 2147483646 w 142"/>
                <a:gd name="T89" fmla="*/ 2147483646 h 138"/>
                <a:gd name="T90" fmla="*/ 2147483646 w 142"/>
                <a:gd name="T91" fmla="*/ 2147483646 h 138"/>
                <a:gd name="T92" fmla="*/ 2147483646 w 142"/>
                <a:gd name="T93" fmla="*/ 2147483646 h 138"/>
                <a:gd name="T94" fmla="*/ 2147483646 w 142"/>
                <a:gd name="T95" fmla="*/ 2147483646 h 138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0" t="0" r="r" b="b"/>
              <a:pathLst>
                <a:path w="142" h="138">
                  <a:moveTo>
                    <a:pt x="97" y="137"/>
                  </a:moveTo>
                  <a:lnTo>
                    <a:pt x="96" y="136"/>
                  </a:lnTo>
                  <a:lnTo>
                    <a:pt x="95" y="136"/>
                  </a:lnTo>
                  <a:lnTo>
                    <a:pt x="93" y="137"/>
                  </a:lnTo>
                  <a:lnTo>
                    <a:pt x="92" y="136"/>
                  </a:lnTo>
                  <a:lnTo>
                    <a:pt x="91" y="136"/>
                  </a:lnTo>
                  <a:lnTo>
                    <a:pt x="90" y="134"/>
                  </a:lnTo>
                  <a:lnTo>
                    <a:pt x="88" y="132"/>
                  </a:lnTo>
                  <a:lnTo>
                    <a:pt x="87" y="130"/>
                  </a:lnTo>
                  <a:lnTo>
                    <a:pt x="79" y="127"/>
                  </a:lnTo>
                  <a:lnTo>
                    <a:pt x="72" y="131"/>
                  </a:lnTo>
                  <a:lnTo>
                    <a:pt x="65" y="128"/>
                  </a:lnTo>
                  <a:lnTo>
                    <a:pt x="64" y="128"/>
                  </a:lnTo>
                  <a:lnTo>
                    <a:pt x="60" y="125"/>
                  </a:lnTo>
                  <a:lnTo>
                    <a:pt x="58" y="125"/>
                  </a:lnTo>
                  <a:lnTo>
                    <a:pt x="55" y="124"/>
                  </a:lnTo>
                  <a:lnTo>
                    <a:pt x="54" y="122"/>
                  </a:lnTo>
                  <a:lnTo>
                    <a:pt x="51" y="127"/>
                  </a:lnTo>
                  <a:lnTo>
                    <a:pt x="49" y="126"/>
                  </a:lnTo>
                  <a:lnTo>
                    <a:pt x="47" y="125"/>
                  </a:lnTo>
                  <a:lnTo>
                    <a:pt x="47" y="123"/>
                  </a:lnTo>
                  <a:lnTo>
                    <a:pt x="47" y="122"/>
                  </a:lnTo>
                  <a:lnTo>
                    <a:pt x="44" y="119"/>
                  </a:lnTo>
                  <a:lnTo>
                    <a:pt x="39" y="114"/>
                  </a:lnTo>
                  <a:lnTo>
                    <a:pt x="38" y="113"/>
                  </a:lnTo>
                  <a:lnTo>
                    <a:pt x="33" y="108"/>
                  </a:lnTo>
                  <a:lnTo>
                    <a:pt x="32" y="107"/>
                  </a:lnTo>
                  <a:lnTo>
                    <a:pt x="30" y="105"/>
                  </a:lnTo>
                  <a:lnTo>
                    <a:pt x="29" y="104"/>
                  </a:lnTo>
                  <a:lnTo>
                    <a:pt x="29" y="103"/>
                  </a:lnTo>
                  <a:lnTo>
                    <a:pt x="26" y="98"/>
                  </a:lnTo>
                  <a:lnTo>
                    <a:pt x="26" y="97"/>
                  </a:lnTo>
                  <a:lnTo>
                    <a:pt x="23" y="91"/>
                  </a:lnTo>
                  <a:lnTo>
                    <a:pt x="17" y="86"/>
                  </a:lnTo>
                  <a:lnTo>
                    <a:pt x="13" y="83"/>
                  </a:lnTo>
                  <a:lnTo>
                    <a:pt x="13" y="82"/>
                  </a:lnTo>
                  <a:lnTo>
                    <a:pt x="9" y="77"/>
                  </a:lnTo>
                  <a:lnTo>
                    <a:pt x="7" y="74"/>
                  </a:lnTo>
                  <a:lnTo>
                    <a:pt x="2" y="70"/>
                  </a:lnTo>
                  <a:lnTo>
                    <a:pt x="0" y="68"/>
                  </a:lnTo>
                  <a:lnTo>
                    <a:pt x="1" y="65"/>
                  </a:lnTo>
                  <a:lnTo>
                    <a:pt x="4" y="62"/>
                  </a:lnTo>
                  <a:lnTo>
                    <a:pt x="6" y="62"/>
                  </a:lnTo>
                  <a:lnTo>
                    <a:pt x="7" y="63"/>
                  </a:lnTo>
                  <a:lnTo>
                    <a:pt x="8" y="64"/>
                  </a:lnTo>
                  <a:lnTo>
                    <a:pt x="9" y="66"/>
                  </a:lnTo>
                  <a:lnTo>
                    <a:pt x="9" y="67"/>
                  </a:lnTo>
                  <a:lnTo>
                    <a:pt x="10" y="67"/>
                  </a:lnTo>
                  <a:lnTo>
                    <a:pt x="11" y="67"/>
                  </a:lnTo>
                  <a:lnTo>
                    <a:pt x="11" y="65"/>
                  </a:lnTo>
                  <a:lnTo>
                    <a:pt x="12" y="64"/>
                  </a:lnTo>
                  <a:lnTo>
                    <a:pt x="18" y="64"/>
                  </a:lnTo>
                  <a:lnTo>
                    <a:pt x="20" y="64"/>
                  </a:lnTo>
                  <a:lnTo>
                    <a:pt x="21" y="63"/>
                  </a:lnTo>
                  <a:lnTo>
                    <a:pt x="22" y="62"/>
                  </a:lnTo>
                  <a:lnTo>
                    <a:pt x="22" y="60"/>
                  </a:lnTo>
                  <a:lnTo>
                    <a:pt x="22" y="59"/>
                  </a:lnTo>
                  <a:lnTo>
                    <a:pt x="23" y="56"/>
                  </a:lnTo>
                  <a:lnTo>
                    <a:pt x="25" y="55"/>
                  </a:lnTo>
                  <a:lnTo>
                    <a:pt x="27" y="54"/>
                  </a:lnTo>
                  <a:lnTo>
                    <a:pt x="29" y="55"/>
                  </a:lnTo>
                  <a:lnTo>
                    <a:pt x="29" y="54"/>
                  </a:lnTo>
                  <a:lnTo>
                    <a:pt x="29" y="52"/>
                  </a:lnTo>
                  <a:lnTo>
                    <a:pt x="28" y="50"/>
                  </a:lnTo>
                  <a:lnTo>
                    <a:pt x="28" y="47"/>
                  </a:lnTo>
                  <a:lnTo>
                    <a:pt x="28" y="43"/>
                  </a:lnTo>
                  <a:lnTo>
                    <a:pt x="29" y="41"/>
                  </a:lnTo>
                  <a:lnTo>
                    <a:pt x="31" y="39"/>
                  </a:lnTo>
                  <a:lnTo>
                    <a:pt x="35" y="39"/>
                  </a:lnTo>
                  <a:lnTo>
                    <a:pt x="40" y="40"/>
                  </a:lnTo>
                  <a:lnTo>
                    <a:pt x="41" y="40"/>
                  </a:lnTo>
                  <a:lnTo>
                    <a:pt x="47" y="33"/>
                  </a:lnTo>
                  <a:lnTo>
                    <a:pt x="47" y="32"/>
                  </a:lnTo>
                  <a:lnTo>
                    <a:pt x="50" y="31"/>
                  </a:lnTo>
                  <a:lnTo>
                    <a:pt x="54" y="31"/>
                  </a:lnTo>
                  <a:lnTo>
                    <a:pt x="52" y="33"/>
                  </a:lnTo>
                  <a:lnTo>
                    <a:pt x="57" y="37"/>
                  </a:lnTo>
                  <a:lnTo>
                    <a:pt x="58" y="34"/>
                  </a:lnTo>
                  <a:lnTo>
                    <a:pt x="64" y="31"/>
                  </a:lnTo>
                  <a:lnTo>
                    <a:pt x="67" y="29"/>
                  </a:lnTo>
                  <a:lnTo>
                    <a:pt x="67" y="28"/>
                  </a:lnTo>
                  <a:lnTo>
                    <a:pt x="68" y="28"/>
                  </a:lnTo>
                  <a:lnTo>
                    <a:pt x="69" y="26"/>
                  </a:lnTo>
                  <a:lnTo>
                    <a:pt x="71" y="24"/>
                  </a:lnTo>
                  <a:lnTo>
                    <a:pt x="72" y="23"/>
                  </a:lnTo>
                  <a:lnTo>
                    <a:pt x="73" y="23"/>
                  </a:lnTo>
                  <a:lnTo>
                    <a:pt x="74" y="23"/>
                  </a:lnTo>
                  <a:lnTo>
                    <a:pt x="75" y="23"/>
                  </a:lnTo>
                  <a:lnTo>
                    <a:pt x="75" y="22"/>
                  </a:lnTo>
                  <a:lnTo>
                    <a:pt x="74" y="22"/>
                  </a:lnTo>
                  <a:lnTo>
                    <a:pt x="75" y="20"/>
                  </a:lnTo>
                  <a:lnTo>
                    <a:pt x="76" y="18"/>
                  </a:lnTo>
                  <a:lnTo>
                    <a:pt x="78" y="16"/>
                  </a:lnTo>
                  <a:lnTo>
                    <a:pt x="79" y="15"/>
                  </a:lnTo>
                  <a:lnTo>
                    <a:pt x="79" y="13"/>
                  </a:lnTo>
                  <a:lnTo>
                    <a:pt x="81" y="9"/>
                  </a:lnTo>
                  <a:lnTo>
                    <a:pt x="84" y="7"/>
                  </a:lnTo>
                  <a:lnTo>
                    <a:pt x="87" y="6"/>
                  </a:lnTo>
                  <a:lnTo>
                    <a:pt x="88" y="7"/>
                  </a:lnTo>
                  <a:lnTo>
                    <a:pt x="91" y="11"/>
                  </a:lnTo>
                  <a:lnTo>
                    <a:pt x="96" y="13"/>
                  </a:lnTo>
                  <a:lnTo>
                    <a:pt x="101" y="11"/>
                  </a:lnTo>
                  <a:lnTo>
                    <a:pt x="103" y="10"/>
                  </a:lnTo>
                  <a:lnTo>
                    <a:pt x="108" y="9"/>
                  </a:lnTo>
                  <a:lnTo>
                    <a:pt x="111" y="9"/>
                  </a:lnTo>
                  <a:lnTo>
                    <a:pt x="113" y="8"/>
                  </a:lnTo>
                  <a:lnTo>
                    <a:pt x="121" y="4"/>
                  </a:lnTo>
                  <a:lnTo>
                    <a:pt x="122" y="3"/>
                  </a:lnTo>
                  <a:lnTo>
                    <a:pt x="124" y="1"/>
                  </a:lnTo>
                  <a:lnTo>
                    <a:pt x="128" y="0"/>
                  </a:lnTo>
                  <a:lnTo>
                    <a:pt x="132" y="1"/>
                  </a:lnTo>
                  <a:lnTo>
                    <a:pt x="134" y="1"/>
                  </a:lnTo>
                  <a:lnTo>
                    <a:pt x="142" y="0"/>
                  </a:lnTo>
                  <a:lnTo>
                    <a:pt x="133" y="5"/>
                  </a:lnTo>
                  <a:lnTo>
                    <a:pt x="129" y="6"/>
                  </a:lnTo>
                  <a:lnTo>
                    <a:pt x="128" y="7"/>
                  </a:lnTo>
                  <a:lnTo>
                    <a:pt x="127" y="8"/>
                  </a:lnTo>
                  <a:lnTo>
                    <a:pt x="127" y="9"/>
                  </a:lnTo>
                  <a:lnTo>
                    <a:pt x="128" y="9"/>
                  </a:lnTo>
                  <a:lnTo>
                    <a:pt x="129" y="8"/>
                  </a:lnTo>
                  <a:lnTo>
                    <a:pt x="132" y="22"/>
                  </a:lnTo>
                  <a:lnTo>
                    <a:pt x="132" y="24"/>
                  </a:lnTo>
                  <a:lnTo>
                    <a:pt x="131" y="25"/>
                  </a:lnTo>
                  <a:lnTo>
                    <a:pt x="130" y="26"/>
                  </a:lnTo>
                  <a:lnTo>
                    <a:pt x="126" y="33"/>
                  </a:lnTo>
                  <a:lnTo>
                    <a:pt x="125" y="34"/>
                  </a:lnTo>
                  <a:lnTo>
                    <a:pt x="124" y="34"/>
                  </a:lnTo>
                  <a:lnTo>
                    <a:pt x="123" y="35"/>
                  </a:lnTo>
                  <a:lnTo>
                    <a:pt x="123" y="37"/>
                  </a:lnTo>
                  <a:lnTo>
                    <a:pt x="118" y="68"/>
                  </a:lnTo>
                  <a:lnTo>
                    <a:pt x="118" y="70"/>
                  </a:lnTo>
                  <a:lnTo>
                    <a:pt x="117" y="71"/>
                  </a:lnTo>
                  <a:lnTo>
                    <a:pt x="116" y="76"/>
                  </a:lnTo>
                  <a:lnTo>
                    <a:pt x="116" y="78"/>
                  </a:lnTo>
                  <a:lnTo>
                    <a:pt x="116" y="79"/>
                  </a:lnTo>
                  <a:lnTo>
                    <a:pt x="117" y="80"/>
                  </a:lnTo>
                  <a:lnTo>
                    <a:pt x="117" y="82"/>
                  </a:lnTo>
                  <a:lnTo>
                    <a:pt x="117" y="83"/>
                  </a:lnTo>
                  <a:lnTo>
                    <a:pt x="116" y="86"/>
                  </a:lnTo>
                  <a:lnTo>
                    <a:pt x="113" y="86"/>
                  </a:lnTo>
                  <a:lnTo>
                    <a:pt x="111" y="84"/>
                  </a:lnTo>
                  <a:lnTo>
                    <a:pt x="111" y="82"/>
                  </a:lnTo>
                  <a:lnTo>
                    <a:pt x="111" y="81"/>
                  </a:lnTo>
                  <a:lnTo>
                    <a:pt x="110" y="82"/>
                  </a:lnTo>
                  <a:lnTo>
                    <a:pt x="111" y="86"/>
                  </a:lnTo>
                  <a:lnTo>
                    <a:pt x="111" y="88"/>
                  </a:lnTo>
                  <a:lnTo>
                    <a:pt x="110" y="97"/>
                  </a:lnTo>
                  <a:lnTo>
                    <a:pt x="109" y="96"/>
                  </a:lnTo>
                  <a:lnTo>
                    <a:pt x="108" y="96"/>
                  </a:lnTo>
                  <a:lnTo>
                    <a:pt x="107" y="99"/>
                  </a:lnTo>
                  <a:lnTo>
                    <a:pt x="109" y="101"/>
                  </a:lnTo>
                  <a:lnTo>
                    <a:pt x="110" y="107"/>
                  </a:lnTo>
                  <a:lnTo>
                    <a:pt x="110" y="110"/>
                  </a:lnTo>
                  <a:lnTo>
                    <a:pt x="108" y="110"/>
                  </a:lnTo>
                  <a:lnTo>
                    <a:pt x="107" y="111"/>
                  </a:lnTo>
                  <a:lnTo>
                    <a:pt x="103" y="116"/>
                  </a:lnTo>
                  <a:lnTo>
                    <a:pt x="103" y="117"/>
                  </a:lnTo>
                  <a:lnTo>
                    <a:pt x="103" y="118"/>
                  </a:lnTo>
                  <a:lnTo>
                    <a:pt x="103" y="122"/>
                  </a:lnTo>
                  <a:lnTo>
                    <a:pt x="104" y="125"/>
                  </a:lnTo>
                  <a:lnTo>
                    <a:pt x="105" y="128"/>
                  </a:lnTo>
                  <a:lnTo>
                    <a:pt x="106" y="128"/>
                  </a:lnTo>
                  <a:lnTo>
                    <a:pt x="107" y="129"/>
                  </a:lnTo>
                  <a:lnTo>
                    <a:pt x="109" y="130"/>
                  </a:lnTo>
                  <a:lnTo>
                    <a:pt x="107" y="132"/>
                  </a:lnTo>
                  <a:lnTo>
                    <a:pt x="107" y="133"/>
                  </a:lnTo>
                  <a:lnTo>
                    <a:pt x="107" y="135"/>
                  </a:lnTo>
                  <a:lnTo>
                    <a:pt x="106" y="135"/>
                  </a:lnTo>
                  <a:lnTo>
                    <a:pt x="103" y="136"/>
                  </a:lnTo>
                  <a:lnTo>
                    <a:pt x="102" y="137"/>
                  </a:lnTo>
                  <a:lnTo>
                    <a:pt x="101" y="137"/>
                  </a:lnTo>
                  <a:lnTo>
                    <a:pt x="98" y="138"/>
                  </a:lnTo>
                  <a:lnTo>
                    <a:pt x="97" y="137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37" name="Freeform 578"/>
            <p:cNvSpPr>
              <a:spLocks noEditPoints="1"/>
            </p:cNvSpPr>
            <p:nvPr/>
          </p:nvSpPr>
          <p:spPr bwMode="auto">
            <a:xfrm>
              <a:off x="4629935" y="948730"/>
              <a:ext cx="366712" cy="309562"/>
            </a:xfrm>
            <a:custGeom>
              <a:avLst/>
              <a:gdLst>
                <a:gd name="T0" fmla="*/ 2147483646 w 152"/>
                <a:gd name="T1" fmla="*/ 2147483646 h 144"/>
                <a:gd name="T2" fmla="*/ 2147483646 w 152"/>
                <a:gd name="T3" fmla="*/ 2147483646 h 144"/>
                <a:gd name="T4" fmla="*/ 2147483646 w 152"/>
                <a:gd name="T5" fmla="*/ 2147483646 h 144"/>
                <a:gd name="T6" fmla="*/ 2147483646 w 152"/>
                <a:gd name="T7" fmla="*/ 2147483646 h 144"/>
                <a:gd name="T8" fmla="*/ 2147483646 w 152"/>
                <a:gd name="T9" fmla="*/ 2147483646 h 144"/>
                <a:gd name="T10" fmla="*/ 2147483646 w 152"/>
                <a:gd name="T11" fmla="*/ 2147483646 h 144"/>
                <a:gd name="T12" fmla="*/ 2147483646 w 152"/>
                <a:gd name="T13" fmla="*/ 2147483646 h 144"/>
                <a:gd name="T14" fmla="*/ 2147483646 w 152"/>
                <a:gd name="T15" fmla="*/ 2147483646 h 144"/>
                <a:gd name="T16" fmla="*/ 2147483646 w 152"/>
                <a:gd name="T17" fmla="*/ 2147483646 h 144"/>
                <a:gd name="T18" fmla="*/ 2147483646 w 152"/>
                <a:gd name="T19" fmla="*/ 2147483646 h 144"/>
                <a:gd name="T20" fmla="*/ 2147483646 w 152"/>
                <a:gd name="T21" fmla="*/ 2147483646 h 144"/>
                <a:gd name="T22" fmla="*/ 2147483646 w 152"/>
                <a:gd name="T23" fmla="*/ 2147483646 h 144"/>
                <a:gd name="T24" fmla="*/ 2147483646 w 152"/>
                <a:gd name="T25" fmla="*/ 2147483646 h 144"/>
                <a:gd name="T26" fmla="*/ 2147483646 w 152"/>
                <a:gd name="T27" fmla="*/ 2147483646 h 144"/>
                <a:gd name="T28" fmla="*/ 2147483646 w 152"/>
                <a:gd name="T29" fmla="*/ 2147483646 h 144"/>
                <a:gd name="T30" fmla="*/ 2147483646 w 152"/>
                <a:gd name="T31" fmla="*/ 2147483646 h 144"/>
                <a:gd name="T32" fmla="*/ 2147483646 w 152"/>
                <a:gd name="T33" fmla="*/ 2147483646 h 144"/>
                <a:gd name="T34" fmla="*/ 2147483646 w 152"/>
                <a:gd name="T35" fmla="*/ 2147483646 h 144"/>
                <a:gd name="T36" fmla="*/ 2147483646 w 152"/>
                <a:gd name="T37" fmla="*/ 2147483646 h 144"/>
                <a:gd name="T38" fmla="*/ 2147483646 w 152"/>
                <a:gd name="T39" fmla="*/ 2147483646 h 144"/>
                <a:gd name="T40" fmla="*/ 2147483646 w 152"/>
                <a:gd name="T41" fmla="*/ 2147483646 h 144"/>
                <a:gd name="T42" fmla="*/ 2147483646 w 152"/>
                <a:gd name="T43" fmla="*/ 2147483646 h 144"/>
                <a:gd name="T44" fmla="*/ 2147483646 w 152"/>
                <a:gd name="T45" fmla="*/ 2147483646 h 144"/>
                <a:gd name="T46" fmla="*/ 2147483646 w 152"/>
                <a:gd name="T47" fmla="*/ 2147483646 h 144"/>
                <a:gd name="T48" fmla="*/ 2147483646 w 152"/>
                <a:gd name="T49" fmla="*/ 2147483646 h 144"/>
                <a:gd name="T50" fmla="*/ 2147483646 w 152"/>
                <a:gd name="T51" fmla="*/ 2147483646 h 144"/>
                <a:gd name="T52" fmla="*/ 2147483646 w 152"/>
                <a:gd name="T53" fmla="*/ 2147483646 h 144"/>
                <a:gd name="T54" fmla="*/ 2147483646 w 152"/>
                <a:gd name="T55" fmla="*/ 2147483646 h 144"/>
                <a:gd name="T56" fmla="*/ 2147483646 w 152"/>
                <a:gd name="T57" fmla="*/ 2147483646 h 144"/>
                <a:gd name="T58" fmla="*/ 2147483646 w 152"/>
                <a:gd name="T59" fmla="*/ 2147483646 h 144"/>
                <a:gd name="T60" fmla="*/ 2147483646 w 152"/>
                <a:gd name="T61" fmla="*/ 2147483646 h 144"/>
                <a:gd name="T62" fmla="*/ 2147483646 w 152"/>
                <a:gd name="T63" fmla="*/ 2147483646 h 144"/>
                <a:gd name="T64" fmla="*/ 2147483646 w 152"/>
                <a:gd name="T65" fmla="*/ 2147483646 h 144"/>
                <a:gd name="T66" fmla="*/ 2147483646 w 152"/>
                <a:gd name="T67" fmla="*/ 2147483646 h 144"/>
                <a:gd name="T68" fmla="*/ 2147483646 w 152"/>
                <a:gd name="T69" fmla="*/ 2147483646 h 144"/>
                <a:gd name="T70" fmla="*/ 2147483646 w 152"/>
                <a:gd name="T71" fmla="*/ 2147483646 h 144"/>
                <a:gd name="T72" fmla="*/ 2147483646 w 152"/>
                <a:gd name="T73" fmla="*/ 2147483646 h 144"/>
                <a:gd name="T74" fmla="*/ 2147483646 w 152"/>
                <a:gd name="T75" fmla="*/ 2147483646 h 144"/>
                <a:gd name="T76" fmla="*/ 2147483646 w 152"/>
                <a:gd name="T77" fmla="*/ 2147483646 h 144"/>
                <a:gd name="T78" fmla="*/ 2147483646 w 152"/>
                <a:gd name="T79" fmla="*/ 2147483646 h 144"/>
                <a:gd name="T80" fmla="*/ 2147483646 w 152"/>
                <a:gd name="T81" fmla="*/ 2147483646 h 144"/>
                <a:gd name="T82" fmla="*/ 2147483646 w 152"/>
                <a:gd name="T83" fmla="*/ 2147483646 h 144"/>
                <a:gd name="T84" fmla="*/ 2147483646 w 152"/>
                <a:gd name="T85" fmla="*/ 2147483646 h 144"/>
                <a:gd name="T86" fmla="*/ 2147483646 w 152"/>
                <a:gd name="T87" fmla="*/ 2147483646 h 144"/>
                <a:gd name="T88" fmla="*/ 2147483646 w 152"/>
                <a:gd name="T89" fmla="*/ 2147483646 h 144"/>
                <a:gd name="T90" fmla="*/ 2147483646 w 152"/>
                <a:gd name="T91" fmla="*/ 2147483646 h 144"/>
                <a:gd name="T92" fmla="*/ 2147483646 w 152"/>
                <a:gd name="T93" fmla="*/ 2147483646 h 144"/>
                <a:gd name="T94" fmla="*/ 2147483646 w 152"/>
                <a:gd name="T95" fmla="*/ 2147483646 h 144"/>
                <a:gd name="T96" fmla="*/ 2147483646 w 152"/>
                <a:gd name="T97" fmla="*/ 2147483646 h 144"/>
                <a:gd name="T98" fmla="*/ 2147483646 w 152"/>
                <a:gd name="T99" fmla="*/ 2147483646 h 144"/>
                <a:gd name="T100" fmla="*/ 2147483646 w 152"/>
                <a:gd name="T101" fmla="*/ 2147483646 h 144"/>
                <a:gd name="T102" fmla="*/ 2147483646 w 152"/>
                <a:gd name="T103" fmla="*/ 2147483646 h 144"/>
                <a:gd name="T104" fmla="*/ 2147483646 w 152"/>
                <a:gd name="T105" fmla="*/ 2147483646 h 144"/>
                <a:gd name="T106" fmla="*/ 2147483646 w 152"/>
                <a:gd name="T107" fmla="*/ 2147483646 h 144"/>
                <a:gd name="T108" fmla="*/ 2147483646 w 152"/>
                <a:gd name="T109" fmla="*/ 2147483646 h 144"/>
                <a:gd name="T110" fmla="*/ 2147483646 w 152"/>
                <a:gd name="T111" fmla="*/ 2147483646 h 144"/>
                <a:gd name="T112" fmla="*/ 2147483646 w 152"/>
                <a:gd name="T113" fmla="*/ 2147483646 h 144"/>
                <a:gd name="T114" fmla="*/ 2147483646 w 152"/>
                <a:gd name="T115" fmla="*/ 2147483646 h 144"/>
                <a:gd name="T116" fmla="*/ 2147483646 w 152"/>
                <a:gd name="T117" fmla="*/ 2147483646 h 144"/>
                <a:gd name="T118" fmla="*/ 2147483646 w 152"/>
                <a:gd name="T119" fmla="*/ 2147483646 h 144"/>
                <a:gd name="T120" fmla="*/ 2147483646 w 152"/>
                <a:gd name="T121" fmla="*/ 2147483646 h 144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152" h="144">
                  <a:moveTo>
                    <a:pt x="129" y="5"/>
                  </a:moveTo>
                  <a:lnTo>
                    <a:pt x="134" y="7"/>
                  </a:lnTo>
                  <a:lnTo>
                    <a:pt x="136" y="7"/>
                  </a:lnTo>
                  <a:lnTo>
                    <a:pt x="134" y="7"/>
                  </a:lnTo>
                  <a:lnTo>
                    <a:pt x="130" y="9"/>
                  </a:lnTo>
                  <a:lnTo>
                    <a:pt x="129" y="10"/>
                  </a:lnTo>
                  <a:lnTo>
                    <a:pt x="128" y="11"/>
                  </a:lnTo>
                  <a:lnTo>
                    <a:pt x="128" y="12"/>
                  </a:lnTo>
                  <a:lnTo>
                    <a:pt x="128" y="14"/>
                  </a:lnTo>
                  <a:lnTo>
                    <a:pt x="130" y="15"/>
                  </a:lnTo>
                  <a:lnTo>
                    <a:pt x="132" y="26"/>
                  </a:lnTo>
                  <a:lnTo>
                    <a:pt x="132" y="28"/>
                  </a:lnTo>
                  <a:lnTo>
                    <a:pt x="131" y="30"/>
                  </a:lnTo>
                  <a:lnTo>
                    <a:pt x="127" y="36"/>
                  </a:lnTo>
                  <a:lnTo>
                    <a:pt x="126" y="37"/>
                  </a:lnTo>
                  <a:lnTo>
                    <a:pt x="125" y="37"/>
                  </a:lnTo>
                  <a:lnTo>
                    <a:pt x="124" y="39"/>
                  </a:lnTo>
                  <a:lnTo>
                    <a:pt x="124" y="40"/>
                  </a:lnTo>
                  <a:lnTo>
                    <a:pt x="119" y="72"/>
                  </a:lnTo>
                  <a:lnTo>
                    <a:pt x="119" y="73"/>
                  </a:lnTo>
                  <a:lnTo>
                    <a:pt x="118" y="74"/>
                  </a:lnTo>
                  <a:lnTo>
                    <a:pt x="118" y="75"/>
                  </a:lnTo>
                  <a:lnTo>
                    <a:pt x="117" y="80"/>
                  </a:lnTo>
                  <a:lnTo>
                    <a:pt x="117" y="81"/>
                  </a:lnTo>
                  <a:lnTo>
                    <a:pt x="117" y="83"/>
                  </a:lnTo>
                  <a:lnTo>
                    <a:pt x="117" y="84"/>
                  </a:lnTo>
                  <a:lnTo>
                    <a:pt x="118" y="86"/>
                  </a:lnTo>
                  <a:lnTo>
                    <a:pt x="118" y="87"/>
                  </a:lnTo>
                  <a:lnTo>
                    <a:pt x="117" y="88"/>
                  </a:lnTo>
                  <a:lnTo>
                    <a:pt x="115" y="88"/>
                  </a:lnTo>
                  <a:lnTo>
                    <a:pt x="114" y="85"/>
                  </a:lnTo>
                  <a:lnTo>
                    <a:pt x="114" y="83"/>
                  </a:lnTo>
                  <a:lnTo>
                    <a:pt x="116" y="83"/>
                  </a:lnTo>
                  <a:lnTo>
                    <a:pt x="116" y="82"/>
                  </a:lnTo>
                  <a:lnTo>
                    <a:pt x="117" y="76"/>
                  </a:lnTo>
                  <a:lnTo>
                    <a:pt x="117" y="75"/>
                  </a:lnTo>
                  <a:lnTo>
                    <a:pt x="116" y="75"/>
                  </a:lnTo>
                  <a:lnTo>
                    <a:pt x="115" y="75"/>
                  </a:lnTo>
                  <a:lnTo>
                    <a:pt x="114" y="77"/>
                  </a:lnTo>
                  <a:lnTo>
                    <a:pt x="115" y="77"/>
                  </a:lnTo>
                  <a:lnTo>
                    <a:pt x="115" y="79"/>
                  </a:lnTo>
                  <a:lnTo>
                    <a:pt x="115" y="81"/>
                  </a:lnTo>
                  <a:lnTo>
                    <a:pt x="112" y="83"/>
                  </a:lnTo>
                  <a:lnTo>
                    <a:pt x="111" y="85"/>
                  </a:lnTo>
                  <a:lnTo>
                    <a:pt x="111" y="90"/>
                  </a:lnTo>
                  <a:lnTo>
                    <a:pt x="112" y="92"/>
                  </a:lnTo>
                  <a:lnTo>
                    <a:pt x="111" y="99"/>
                  </a:lnTo>
                  <a:lnTo>
                    <a:pt x="110" y="98"/>
                  </a:lnTo>
                  <a:lnTo>
                    <a:pt x="109" y="99"/>
                  </a:lnTo>
                  <a:lnTo>
                    <a:pt x="109" y="100"/>
                  </a:lnTo>
                  <a:lnTo>
                    <a:pt x="109" y="103"/>
                  </a:lnTo>
                  <a:lnTo>
                    <a:pt x="107" y="103"/>
                  </a:lnTo>
                  <a:lnTo>
                    <a:pt x="107" y="104"/>
                  </a:lnTo>
                  <a:lnTo>
                    <a:pt x="107" y="105"/>
                  </a:lnTo>
                  <a:lnTo>
                    <a:pt x="108" y="107"/>
                  </a:lnTo>
                  <a:lnTo>
                    <a:pt x="109" y="107"/>
                  </a:lnTo>
                  <a:lnTo>
                    <a:pt x="109" y="105"/>
                  </a:lnTo>
                  <a:lnTo>
                    <a:pt x="110" y="105"/>
                  </a:lnTo>
                  <a:lnTo>
                    <a:pt x="111" y="111"/>
                  </a:lnTo>
                  <a:lnTo>
                    <a:pt x="111" y="113"/>
                  </a:lnTo>
                  <a:lnTo>
                    <a:pt x="110" y="113"/>
                  </a:lnTo>
                  <a:lnTo>
                    <a:pt x="107" y="115"/>
                  </a:lnTo>
                  <a:lnTo>
                    <a:pt x="104" y="119"/>
                  </a:lnTo>
                  <a:lnTo>
                    <a:pt x="104" y="120"/>
                  </a:lnTo>
                  <a:lnTo>
                    <a:pt x="103" y="121"/>
                  </a:lnTo>
                  <a:lnTo>
                    <a:pt x="103" y="122"/>
                  </a:lnTo>
                  <a:lnTo>
                    <a:pt x="104" y="126"/>
                  </a:lnTo>
                  <a:lnTo>
                    <a:pt x="105" y="129"/>
                  </a:lnTo>
                  <a:lnTo>
                    <a:pt x="106" y="132"/>
                  </a:lnTo>
                  <a:lnTo>
                    <a:pt x="107" y="134"/>
                  </a:lnTo>
                  <a:lnTo>
                    <a:pt x="109" y="134"/>
                  </a:lnTo>
                  <a:lnTo>
                    <a:pt x="108" y="136"/>
                  </a:lnTo>
                  <a:lnTo>
                    <a:pt x="108" y="137"/>
                  </a:lnTo>
                  <a:lnTo>
                    <a:pt x="108" y="138"/>
                  </a:lnTo>
                  <a:lnTo>
                    <a:pt x="107" y="139"/>
                  </a:lnTo>
                  <a:lnTo>
                    <a:pt x="105" y="139"/>
                  </a:lnTo>
                  <a:lnTo>
                    <a:pt x="103" y="140"/>
                  </a:lnTo>
                  <a:lnTo>
                    <a:pt x="102" y="141"/>
                  </a:lnTo>
                  <a:lnTo>
                    <a:pt x="101" y="141"/>
                  </a:lnTo>
                  <a:lnTo>
                    <a:pt x="100" y="140"/>
                  </a:lnTo>
                  <a:lnTo>
                    <a:pt x="99" y="139"/>
                  </a:lnTo>
                  <a:lnTo>
                    <a:pt x="98" y="139"/>
                  </a:lnTo>
                  <a:lnTo>
                    <a:pt x="96" y="139"/>
                  </a:lnTo>
                  <a:lnTo>
                    <a:pt x="94" y="139"/>
                  </a:lnTo>
                  <a:lnTo>
                    <a:pt x="92" y="137"/>
                  </a:lnTo>
                  <a:lnTo>
                    <a:pt x="92" y="135"/>
                  </a:lnTo>
                  <a:lnTo>
                    <a:pt x="90" y="134"/>
                  </a:lnTo>
                  <a:lnTo>
                    <a:pt x="81" y="130"/>
                  </a:lnTo>
                  <a:lnTo>
                    <a:pt x="74" y="134"/>
                  </a:lnTo>
                  <a:lnTo>
                    <a:pt x="68" y="130"/>
                  </a:lnTo>
                  <a:lnTo>
                    <a:pt x="67" y="130"/>
                  </a:lnTo>
                  <a:lnTo>
                    <a:pt x="62" y="128"/>
                  </a:lnTo>
                  <a:lnTo>
                    <a:pt x="60" y="128"/>
                  </a:lnTo>
                  <a:lnTo>
                    <a:pt x="58" y="126"/>
                  </a:lnTo>
                  <a:lnTo>
                    <a:pt x="57" y="125"/>
                  </a:lnTo>
                  <a:lnTo>
                    <a:pt x="56" y="125"/>
                  </a:lnTo>
                  <a:lnTo>
                    <a:pt x="53" y="130"/>
                  </a:lnTo>
                  <a:lnTo>
                    <a:pt x="52" y="129"/>
                  </a:lnTo>
                  <a:lnTo>
                    <a:pt x="51" y="128"/>
                  </a:lnTo>
                  <a:lnTo>
                    <a:pt x="50" y="127"/>
                  </a:lnTo>
                  <a:lnTo>
                    <a:pt x="50" y="126"/>
                  </a:lnTo>
                  <a:lnTo>
                    <a:pt x="47" y="122"/>
                  </a:lnTo>
                  <a:lnTo>
                    <a:pt x="41" y="117"/>
                  </a:lnTo>
                  <a:lnTo>
                    <a:pt x="41" y="115"/>
                  </a:lnTo>
                  <a:lnTo>
                    <a:pt x="36" y="111"/>
                  </a:lnTo>
                  <a:lnTo>
                    <a:pt x="35" y="110"/>
                  </a:lnTo>
                  <a:lnTo>
                    <a:pt x="33" y="108"/>
                  </a:lnTo>
                  <a:lnTo>
                    <a:pt x="32" y="108"/>
                  </a:lnTo>
                  <a:lnTo>
                    <a:pt x="32" y="107"/>
                  </a:lnTo>
                  <a:lnTo>
                    <a:pt x="30" y="102"/>
                  </a:lnTo>
                  <a:lnTo>
                    <a:pt x="28" y="100"/>
                  </a:lnTo>
                  <a:lnTo>
                    <a:pt x="26" y="95"/>
                  </a:lnTo>
                  <a:lnTo>
                    <a:pt x="26" y="94"/>
                  </a:lnTo>
                  <a:lnTo>
                    <a:pt x="20" y="89"/>
                  </a:lnTo>
                  <a:lnTo>
                    <a:pt x="17" y="87"/>
                  </a:lnTo>
                  <a:lnTo>
                    <a:pt x="18" y="86"/>
                  </a:lnTo>
                  <a:lnTo>
                    <a:pt x="17" y="86"/>
                  </a:lnTo>
                  <a:lnTo>
                    <a:pt x="16" y="85"/>
                  </a:lnTo>
                  <a:lnTo>
                    <a:pt x="12" y="81"/>
                  </a:lnTo>
                  <a:lnTo>
                    <a:pt x="10" y="77"/>
                  </a:lnTo>
                  <a:lnTo>
                    <a:pt x="5" y="73"/>
                  </a:lnTo>
                  <a:lnTo>
                    <a:pt x="3" y="71"/>
                  </a:lnTo>
                  <a:lnTo>
                    <a:pt x="5" y="70"/>
                  </a:lnTo>
                  <a:lnTo>
                    <a:pt x="7" y="68"/>
                  </a:lnTo>
                  <a:lnTo>
                    <a:pt x="8" y="68"/>
                  </a:lnTo>
                  <a:lnTo>
                    <a:pt x="9" y="68"/>
                  </a:lnTo>
                  <a:lnTo>
                    <a:pt x="10" y="70"/>
                  </a:lnTo>
                  <a:lnTo>
                    <a:pt x="10" y="71"/>
                  </a:lnTo>
                  <a:lnTo>
                    <a:pt x="11" y="71"/>
                  </a:lnTo>
                  <a:lnTo>
                    <a:pt x="12" y="72"/>
                  </a:lnTo>
                  <a:lnTo>
                    <a:pt x="15" y="71"/>
                  </a:lnTo>
                  <a:lnTo>
                    <a:pt x="13" y="71"/>
                  </a:lnTo>
                  <a:lnTo>
                    <a:pt x="14" y="70"/>
                  </a:lnTo>
                  <a:lnTo>
                    <a:pt x="15" y="70"/>
                  </a:lnTo>
                  <a:lnTo>
                    <a:pt x="20" y="69"/>
                  </a:lnTo>
                  <a:lnTo>
                    <a:pt x="21" y="70"/>
                  </a:lnTo>
                  <a:lnTo>
                    <a:pt x="22" y="70"/>
                  </a:lnTo>
                  <a:lnTo>
                    <a:pt x="24" y="68"/>
                  </a:lnTo>
                  <a:lnTo>
                    <a:pt x="25" y="66"/>
                  </a:lnTo>
                  <a:lnTo>
                    <a:pt x="26" y="64"/>
                  </a:lnTo>
                  <a:lnTo>
                    <a:pt x="26" y="63"/>
                  </a:lnTo>
                  <a:lnTo>
                    <a:pt x="26" y="61"/>
                  </a:lnTo>
                  <a:lnTo>
                    <a:pt x="28" y="60"/>
                  </a:lnTo>
                  <a:lnTo>
                    <a:pt x="29" y="60"/>
                  </a:lnTo>
                  <a:lnTo>
                    <a:pt x="30" y="60"/>
                  </a:lnTo>
                  <a:lnTo>
                    <a:pt x="31" y="61"/>
                  </a:lnTo>
                  <a:lnTo>
                    <a:pt x="32" y="60"/>
                  </a:lnTo>
                  <a:lnTo>
                    <a:pt x="32" y="58"/>
                  </a:lnTo>
                  <a:lnTo>
                    <a:pt x="32" y="55"/>
                  </a:lnTo>
                  <a:lnTo>
                    <a:pt x="32" y="54"/>
                  </a:lnTo>
                  <a:lnTo>
                    <a:pt x="32" y="51"/>
                  </a:lnTo>
                  <a:lnTo>
                    <a:pt x="32" y="47"/>
                  </a:lnTo>
                  <a:lnTo>
                    <a:pt x="32" y="45"/>
                  </a:lnTo>
                  <a:lnTo>
                    <a:pt x="34" y="45"/>
                  </a:lnTo>
                  <a:lnTo>
                    <a:pt x="37" y="45"/>
                  </a:lnTo>
                  <a:lnTo>
                    <a:pt x="42" y="45"/>
                  </a:lnTo>
                  <a:lnTo>
                    <a:pt x="44" y="45"/>
                  </a:lnTo>
                  <a:lnTo>
                    <a:pt x="50" y="38"/>
                  </a:lnTo>
                  <a:lnTo>
                    <a:pt x="51" y="37"/>
                  </a:lnTo>
                  <a:lnTo>
                    <a:pt x="52" y="36"/>
                  </a:lnTo>
                  <a:lnTo>
                    <a:pt x="54" y="36"/>
                  </a:lnTo>
                  <a:lnTo>
                    <a:pt x="53" y="37"/>
                  </a:lnTo>
                  <a:lnTo>
                    <a:pt x="54" y="38"/>
                  </a:lnTo>
                  <a:lnTo>
                    <a:pt x="59" y="43"/>
                  </a:lnTo>
                  <a:lnTo>
                    <a:pt x="60" y="43"/>
                  </a:lnTo>
                  <a:lnTo>
                    <a:pt x="61" y="42"/>
                  </a:lnTo>
                  <a:lnTo>
                    <a:pt x="60" y="41"/>
                  </a:lnTo>
                  <a:lnTo>
                    <a:pt x="61" y="39"/>
                  </a:lnTo>
                  <a:lnTo>
                    <a:pt x="66" y="36"/>
                  </a:lnTo>
                  <a:lnTo>
                    <a:pt x="70" y="34"/>
                  </a:lnTo>
                  <a:lnTo>
                    <a:pt x="70" y="33"/>
                  </a:lnTo>
                  <a:lnTo>
                    <a:pt x="71" y="32"/>
                  </a:lnTo>
                  <a:lnTo>
                    <a:pt x="71" y="30"/>
                  </a:lnTo>
                  <a:lnTo>
                    <a:pt x="73" y="29"/>
                  </a:lnTo>
                  <a:lnTo>
                    <a:pt x="74" y="28"/>
                  </a:lnTo>
                  <a:lnTo>
                    <a:pt x="75" y="28"/>
                  </a:lnTo>
                  <a:lnTo>
                    <a:pt x="76" y="28"/>
                  </a:lnTo>
                  <a:lnTo>
                    <a:pt x="77" y="28"/>
                  </a:lnTo>
                  <a:lnTo>
                    <a:pt x="78" y="27"/>
                  </a:lnTo>
                  <a:lnTo>
                    <a:pt x="78" y="26"/>
                  </a:lnTo>
                  <a:lnTo>
                    <a:pt x="77" y="26"/>
                  </a:lnTo>
                  <a:lnTo>
                    <a:pt x="78" y="24"/>
                  </a:lnTo>
                  <a:lnTo>
                    <a:pt x="79" y="22"/>
                  </a:lnTo>
                  <a:lnTo>
                    <a:pt x="81" y="21"/>
                  </a:lnTo>
                  <a:lnTo>
                    <a:pt x="83" y="19"/>
                  </a:lnTo>
                  <a:lnTo>
                    <a:pt x="83" y="17"/>
                  </a:lnTo>
                  <a:lnTo>
                    <a:pt x="85" y="15"/>
                  </a:lnTo>
                  <a:lnTo>
                    <a:pt x="87" y="13"/>
                  </a:lnTo>
                  <a:lnTo>
                    <a:pt x="89" y="12"/>
                  </a:lnTo>
                  <a:lnTo>
                    <a:pt x="90" y="12"/>
                  </a:lnTo>
                  <a:lnTo>
                    <a:pt x="92" y="17"/>
                  </a:lnTo>
                  <a:lnTo>
                    <a:pt x="98" y="19"/>
                  </a:lnTo>
                  <a:lnTo>
                    <a:pt x="104" y="17"/>
                  </a:lnTo>
                  <a:lnTo>
                    <a:pt x="106" y="15"/>
                  </a:lnTo>
                  <a:lnTo>
                    <a:pt x="111" y="14"/>
                  </a:lnTo>
                  <a:lnTo>
                    <a:pt x="113" y="14"/>
                  </a:lnTo>
                  <a:lnTo>
                    <a:pt x="116" y="13"/>
                  </a:lnTo>
                  <a:lnTo>
                    <a:pt x="124" y="9"/>
                  </a:lnTo>
                  <a:lnTo>
                    <a:pt x="124" y="8"/>
                  </a:lnTo>
                  <a:lnTo>
                    <a:pt x="126" y="6"/>
                  </a:lnTo>
                  <a:lnTo>
                    <a:pt x="129" y="5"/>
                  </a:lnTo>
                  <a:close/>
                  <a:moveTo>
                    <a:pt x="152" y="0"/>
                  </a:moveTo>
                  <a:lnTo>
                    <a:pt x="136" y="4"/>
                  </a:lnTo>
                  <a:lnTo>
                    <a:pt x="135" y="4"/>
                  </a:lnTo>
                  <a:lnTo>
                    <a:pt x="134" y="4"/>
                  </a:lnTo>
                  <a:lnTo>
                    <a:pt x="130" y="3"/>
                  </a:lnTo>
                  <a:lnTo>
                    <a:pt x="129" y="3"/>
                  </a:lnTo>
                  <a:lnTo>
                    <a:pt x="126" y="4"/>
                  </a:lnTo>
                  <a:lnTo>
                    <a:pt x="125" y="4"/>
                  </a:lnTo>
                  <a:lnTo>
                    <a:pt x="124" y="4"/>
                  </a:lnTo>
                  <a:lnTo>
                    <a:pt x="122" y="6"/>
                  </a:lnTo>
                  <a:lnTo>
                    <a:pt x="122" y="7"/>
                  </a:lnTo>
                  <a:lnTo>
                    <a:pt x="115" y="11"/>
                  </a:lnTo>
                  <a:lnTo>
                    <a:pt x="113" y="11"/>
                  </a:lnTo>
                  <a:lnTo>
                    <a:pt x="111" y="11"/>
                  </a:lnTo>
                  <a:lnTo>
                    <a:pt x="110" y="11"/>
                  </a:lnTo>
                  <a:lnTo>
                    <a:pt x="105" y="13"/>
                  </a:lnTo>
                  <a:lnTo>
                    <a:pt x="103" y="14"/>
                  </a:lnTo>
                  <a:lnTo>
                    <a:pt x="98" y="15"/>
                  </a:lnTo>
                  <a:lnTo>
                    <a:pt x="94" y="14"/>
                  </a:lnTo>
                  <a:lnTo>
                    <a:pt x="92" y="11"/>
                  </a:lnTo>
                  <a:lnTo>
                    <a:pt x="92" y="10"/>
                  </a:lnTo>
                  <a:lnTo>
                    <a:pt x="91" y="10"/>
                  </a:lnTo>
                  <a:lnTo>
                    <a:pt x="90" y="9"/>
                  </a:lnTo>
                  <a:lnTo>
                    <a:pt x="89" y="9"/>
                  </a:lnTo>
                  <a:lnTo>
                    <a:pt x="88" y="9"/>
                  </a:lnTo>
                  <a:lnTo>
                    <a:pt x="86" y="10"/>
                  </a:lnTo>
                  <a:lnTo>
                    <a:pt x="85" y="10"/>
                  </a:lnTo>
                  <a:lnTo>
                    <a:pt x="85" y="11"/>
                  </a:lnTo>
                  <a:lnTo>
                    <a:pt x="83" y="13"/>
                  </a:lnTo>
                  <a:lnTo>
                    <a:pt x="82" y="13"/>
                  </a:lnTo>
                  <a:lnTo>
                    <a:pt x="81" y="15"/>
                  </a:lnTo>
                  <a:lnTo>
                    <a:pt x="80" y="16"/>
                  </a:lnTo>
                  <a:lnTo>
                    <a:pt x="80" y="17"/>
                  </a:lnTo>
                  <a:lnTo>
                    <a:pt x="80" y="18"/>
                  </a:lnTo>
                  <a:lnTo>
                    <a:pt x="80" y="19"/>
                  </a:lnTo>
                  <a:lnTo>
                    <a:pt x="79" y="19"/>
                  </a:lnTo>
                  <a:lnTo>
                    <a:pt x="77" y="21"/>
                  </a:lnTo>
                  <a:lnTo>
                    <a:pt x="75" y="23"/>
                  </a:lnTo>
                  <a:lnTo>
                    <a:pt x="75" y="24"/>
                  </a:lnTo>
                  <a:lnTo>
                    <a:pt x="75" y="25"/>
                  </a:lnTo>
                  <a:lnTo>
                    <a:pt x="75" y="26"/>
                  </a:lnTo>
                  <a:lnTo>
                    <a:pt x="74" y="26"/>
                  </a:lnTo>
                  <a:lnTo>
                    <a:pt x="73" y="26"/>
                  </a:lnTo>
                  <a:lnTo>
                    <a:pt x="72" y="27"/>
                  </a:lnTo>
                  <a:lnTo>
                    <a:pt x="71" y="27"/>
                  </a:lnTo>
                  <a:lnTo>
                    <a:pt x="70" y="28"/>
                  </a:lnTo>
                  <a:lnTo>
                    <a:pt x="70" y="29"/>
                  </a:lnTo>
                  <a:lnTo>
                    <a:pt x="68" y="31"/>
                  </a:lnTo>
                  <a:lnTo>
                    <a:pt x="68" y="32"/>
                  </a:lnTo>
                  <a:lnTo>
                    <a:pt x="66" y="34"/>
                  </a:lnTo>
                  <a:lnTo>
                    <a:pt x="65" y="34"/>
                  </a:lnTo>
                  <a:lnTo>
                    <a:pt x="60" y="37"/>
                  </a:lnTo>
                  <a:lnTo>
                    <a:pt x="59" y="37"/>
                  </a:lnTo>
                  <a:lnTo>
                    <a:pt x="58" y="38"/>
                  </a:lnTo>
                  <a:lnTo>
                    <a:pt x="58" y="39"/>
                  </a:lnTo>
                  <a:lnTo>
                    <a:pt x="56" y="37"/>
                  </a:lnTo>
                  <a:lnTo>
                    <a:pt x="57" y="34"/>
                  </a:lnTo>
                  <a:lnTo>
                    <a:pt x="54" y="34"/>
                  </a:lnTo>
                  <a:lnTo>
                    <a:pt x="52" y="34"/>
                  </a:lnTo>
                  <a:lnTo>
                    <a:pt x="51" y="34"/>
                  </a:lnTo>
                  <a:lnTo>
                    <a:pt x="49" y="34"/>
                  </a:lnTo>
                  <a:lnTo>
                    <a:pt x="49" y="35"/>
                  </a:lnTo>
                  <a:lnTo>
                    <a:pt x="48" y="36"/>
                  </a:lnTo>
                  <a:lnTo>
                    <a:pt x="43" y="43"/>
                  </a:lnTo>
                  <a:lnTo>
                    <a:pt x="42" y="43"/>
                  </a:lnTo>
                  <a:lnTo>
                    <a:pt x="38" y="42"/>
                  </a:lnTo>
                  <a:lnTo>
                    <a:pt x="37" y="42"/>
                  </a:lnTo>
                  <a:lnTo>
                    <a:pt x="34" y="42"/>
                  </a:lnTo>
                  <a:lnTo>
                    <a:pt x="33" y="42"/>
                  </a:lnTo>
                  <a:lnTo>
                    <a:pt x="32" y="43"/>
                  </a:lnTo>
                  <a:lnTo>
                    <a:pt x="31" y="43"/>
                  </a:lnTo>
                  <a:lnTo>
                    <a:pt x="30" y="43"/>
                  </a:lnTo>
                  <a:lnTo>
                    <a:pt x="30" y="45"/>
                  </a:lnTo>
                  <a:lnTo>
                    <a:pt x="29" y="46"/>
                  </a:lnTo>
                  <a:lnTo>
                    <a:pt x="29" y="47"/>
                  </a:lnTo>
                  <a:lnTo>
                    <a:pt x="29" y="51"/>
                  </a:lnTo>
                  <a:lnTo>
                    <a:pt x="29" y="54"/>
                  </a:lnTo>
                  <a:lnTo>
                    <a:pt x="30" y="55"/>
                  </a:lnTo>
                  <a:lnTo>
                    <a:pt x="30" y="56"/>
                  </a:lnTo>
                  <a:lnTo>
                    <a:pt x="30" y="57"/>
                  </a:lnTo>
                  <a:lnTo>
                    <a:pt x="29" y="57"/>
                  </a:lnTo>
                  <a:lnTo>
                    <a:pt x="28" y="57"/>
                  </a:lnTo>
                  <a:lnTo>
                    <a:pt x="26" y="58"/>
                  </a:lnTo>
                  <a:lnTo>
                    <a:pt x="24" y="59"/>
                  </a:lnTo>
                  <a:lnTo>
                    <a:pt x="24" y="60"/>
                  </a:lnTo>
                  <a:lnTo>
                    <a:pt x="23" y="62"/>
                  </a:lnTo>
                  <a:lnTo>
                    <a:pt x="23" y="63"/>
                  </a:lnTo>
                  <a:lnTo>
                    <a:pt x="23" y="64"/>
                  </a:lnTo>
                  <a:lnTo>
                    <a:pt x="22" y="66"/>
                  </a:lnTo>
                  <a:lnTo>
                    <a:pt x="21" y="67"/>
                  </a:lnTo>
                  <a:lnTo>
                    <a:pt x="20" y="66"/>
                  </a:lnTo>
                  <a:lnTo>
                    <a:pt x="15" y="67"/>
                  </a:lnTo>
                  <a:lnTo>
                    <a:pt x="13" y="67"/>
                  </a:lnTo>
                  <a:lnTo>
                    <a:pt x="13" y="68"/>
                  </a:lnTo>
                  <a:lnTo>
                    <a:pt x="12" y="68"/>
                  </a:lnTo>
                  <a:lnTo>
                    <a:pt x="11" y="67"/>
                  </a:lnTo>
                  <a:lnTo>
                    <a:pt x="11" y="66"/>
                  </a:lnTo>
                  <a:lnTo>
                    <a:pt x="10" y="66"/>
                  </a:lnTo>
                  <a:lnTo>
                    <a:pt x="9" y="65"/>
                  </a:lnTo>
                  <a:lnTo>
                    <a:pt x="8" y="65"/>
                  </a:lnTo>
                  <a:lnTo>
                    <a:pt x="7" y="65"/>
                  </a:lnTo>
                  <a:lnTo>
                    <a:pt x="6" y="65"/>
                  </a:lnTo>
                  <a:lnTo>
                    <a:pt x="5" y="66"/>
                  </a:lnTo>
                  <a:lnTo>
                    <a:pt x="3" y="68"/>
                  </a:lnTo>
                  <a:lnTo>
                    <a:pt x="2" y="68"/>
                  </a:lnTo>
                  <a:lnTo>
                    <a:pt x="2" y="71"/>
                  </a:lnTo>
                  <a:lnTo>
                    <a:pt x="0" y="72"/>
                  </a:lnTo>
                  <a:lnTo>
                    <a:pt x="2" y="73"/>
                  </a:lnTo>
                  <a:lnTo>
                    <a:pt x="3" y="75"/>
                  </a:lnTo>
                  <a:lnTo>
                    <a:pt x="8" y="79"/>
                  </a:lnTo>
                  <a:lnTo>
                    <a:pt x="9" y="82"/>
                  </a:lnTo>
                  <a:lnTo>
                    <a:pt x="10" y="82"/>
                  </a:lnTo>
                  <a:lnTo>
                    <a:pt x="10" y="83"/>
                  </a:lnTo>
                  <a:lnTo>
                    <a:pt x="13" y="86"/>
                  </a:lnTo>
                  <a:lnTo>
                    <a:pt x="13" y="87"/>
                  </a:lnTo>
                  <a:lnTo>
                    <a:pt x="15" y="88"/>
                  </a:lnTo>
                  <a:lnTo>
                    <a:pt x="19" y="91"/>
                  </a:lnTo>
                  <a:lnTo>
                    <a:pt x="19" y="92"/>
                  </a:lnTo>
                  <a:lnTo>
                    <a:pt x="24" y="96"/>
                  </a:lnTo>
                  <a:lnTo>
                    <a:pt x="26" y="102"/>
                  </a:lnTo>
                  <a:lnTo>
                    <a:pt x="27" y="103"/>
                  </a:lnTo>
                  <a:lnTo>
                    <a:pt x="30" y="107"/>
                  </a:lnTo>
                  <a:lnTo>
                    <a:pt x="30" y="109"/>
                  </a:lnTo>
                  <a:lnTo>
                    <a:pt x="31" y="110"/>
                  </a:lnTo>
                  <a:lnTo>
                    <a:pt x="34" y="112"/>
                  </a:lnTo>
                  <a:lnTo>
                    <a:pt x="34" y="113"/>
                  </a:lnTo>
                  <a:lnTo>
                    <a:pt x="39" y="117"/>
                  </a:lnTo>
                  <a:lnTo>
                    <a:pt x="39" y="119"/>
                  </a:lnTo>
                  <a:lnTo>
                    <a:pt x="40" y="119"/>
                  </a:lnTo>
                  <a:lnTo>
                    <a:pt x="45" y="124"/>
                  </a:lnTo>
                  <a:lnTo>
                    <a:pt x="47" y="127"/>
                  </a:lnTo>
                  <a:lnTo>
                    <a:pt x="48" y="128"/>
                  </a:lnTo>
                  <a:lnTo>
                    <a:pt x="48" y="129"/>
                  </a:lnTo>
                  <a:lnTo>
                    <a:pt x="48" y="130"/>
                  </a:lnTo>
                  <a:lnTo>
                    <a:pt x="49" y="130"/>
                  </a:lnTo>
                  <a:lnTo>
                    <a:pt x="51" y="132"/>
                  </a:lnTo>
                  <a:lnTo>
                    <a:pt x="52" y="132"/>
                  </a:lnTo>
                  <a:lnTo>
                    <a:pt x="54" y="132"/>
                  </a:lnTo>
                  <a:lnTo>
                    <a:pt x="55" y="131"/>
                  </a:lnTo>
                  <a:lnTo>
                    <a:pt x="56" y="129"/>
                  </a:lnTo>
                  <a:lnTo>
                    <a:pt x="60" y="130"/>
                  </a:lnTo>
                  <a:lnTo>
                    <a:pt x="62" y="130"/>
                  </a:lnTo>
                  <a:lnTo>
                    <a:pt x="66" y="133"/>
                  </a:lnTo>
                  <a:lnTo>
                    <a:pt x="73" y="136"/>
                  </a:lnTo>
                  <a:lnTo>
                    <a:pt x="75" y="137"/>
                  </a:lnTo>
                  <a:lnTo>
                    <a:pt x="75" y="136"/>
                  </a:lnTo>
                  <a:lnTo>
                    <a:pt x="81" y="132"/>
                  </a:lnTo>
                  <a:lnTo>
                    <a:pt x="88" y="136"/>
                  </a:lnTo>
                  <a:lnTo>
                    <a:pt x="89" y="136"/>
                  </a:lnTo>
                  <a:lnTo>
                    <a:pt x="90" y="139"/>
                  </a:lnTo>
                  <a:lnTo>
                    <a:pt x="92" y="140"/>
                  </a:lnTo>
                  <a:lnTo>
                    <a:pt x="92" y="141"/>
                  </a:lnTo>
                  <a:lnTo>
                    <a:pt x="94" y="141"/>
                  </a:lnTo>
                  <a:lnTo>
                    <a:pt x="95" y="142"/>
                  </a:lnTo>
                  <a:lnTo>
                    <a:pt x="96" y="142"/>
                  </a:lnTo>
                  <a:lnTo>
                    <a:pt x="97" y="141"/>
                  </a:lnTo>
                  <a:lnTo>
                    <a:pt x="98" y="141"/>
                  </a:lnTo>
                  <a:lnTo>
                    <a:pt x="98" y="142"/>
                  </a:lnTo>
                  <a:lnTo>
                    <a:pt x="99" y="143"/>
                  </a:lnTo>
                  <a:lnTo>
                    <a:pt x="100" y="144"/>
                  </a:lnTo>
                  <a:lnTo>
                    <a:pt x="102" y="143"/>
                  </a:lnTo>
                  <a:lnTo>
                    <a:pt x="103" y="143"/>
                  </a:lnTo>
                  <a:lnTo>
                    <a:pt x="105" y="142"/>
                  </a:lnTo>
                  <a:lnTo>
                    <a:pt x="105" y="141"/>
                  </a:lnTo>
                  <a:lnTo>
                    <a:pt x="106" y="141"/>
                  </a:lnTo>
                  <a:lnTo>
                    <a:pt x="108" y="141"/>
                  </a:lnTo>
                  <a:lnTo>
                    <a:pt x="109" y="141"/>
                  </a:lnTo>
                  <a:lnTo>
                    <a:pt x="109" y="140"/>
                  </a:lnTo>
                  <a:lnTo>
                    <a:pt x="111" y="139"/>
                  </a:lnTo>
                  <a:lnTo>
                    <a:pt x="111" y="138"/>
                  </a:lnTo>
                  <a:lnTo>
                    <a:pt x="111" y="137"/>
                  </a:lnTo>
                  <a:lnTo>
                    <a:pt x="111" y="136"/>
                  </a:lnTo>
                  <a:lnTo>
                    <a:pt x="112" y="134"/>
                  </a:lnTo>
                  <a:lnTo>
                    <a:pt x="111" y="132"/>
                  </a:lnTo>
                  <a:lnTo>
                    <a:pt x="110" y="132"/>
                  </a:lnTo>
                  <a:lnTo>
                    <a:pt x="109" y="132"/>
                  </a:lnTo>
                  <a:lnTo>
                    <a:pt x="108" y="131"/>
                  </a:lnTo>
                  <a:lnTo>
                    <a:pt x="107" y="128"/>
                  </a:lnTo>
                  <a:lnTo>
                    <a:pt x="107" y="126"/>
                  </a:lnTo>
                  <a:lnTo>
                    <a:pt x="106" y="122"/>
                  </a:lnTo>
                  <a:lnTo>
                    <a:pt x="107" y="121"/>
                  </a:lnTo>
                  <a:lnTo>
                    <a:pt x="107" y="120"/>
                  </a:lnTo>
                  <a:lnTo>
                    <a:pt x="109" y="117"/>
                  </a:lnTo>
                  <a:lnTo>
                    <a:pt x="111" y="115"/>
                  </a:lnTo>
                  <a:lnTo>
                    <a:pt x="113" y="115"/>
                  </a:lnTo>
                  <a:lnTo>
                    <a:pt x="113" y="113"/>
                  </a:lnTo>
                  <a:lnTo>
                    <a:pt x="113" y="111"/>
                  </a:lnTo>
                  <a:lnTo>
                    <a:pt x="113" y="105"/>
                  </a:lnTo>
                  <a:lnTo>
                    <a:pt x="113" y="104"/>
                  </a:lnTo>
                  <a:lnTo>
                    <a:pt x="111" y="103"/>
                  </a:lnTo>
                  <a:lnTo>
                    <a:pt x="111" y="102"/>
                  </a:lnTo>
                  <a:lnTo>
                    <a:pt x="113" y="103"/>
                  </a:lnTo>
                  <a:lnTo>
                    <a:pt x="114" y="99"/>
                  </a:lnTo>
                  <a:lnTo>
                    <a:pt x="115" y="92"/>
                  </a:lnTo>
                  <a:lnTo>
                    <a:pt x="115" y="91"/>
                  </a:lnTo>
                  <a:lnTo>
                    <a:pt x="117" y="91"/>
                  </a:lnTo>
                  <a:lnTo>
                    <a:pt x="119" y="91"/>
                  </a:lnTo>
                  <a:lnTo>
                    <a:pt x="120" y="89"/>
                  </a:lnTo>
                  <a:lnTo>
                    <a:pt x="120" y="88"/>
                  </a:lnTo>
                  <a:lnTo>
                    <a:pt x="120" y="87"/>
                  </a:lnTo>
                  <a:lnTo>
                    <a:pt x="120" y="86"/>
                  </a:lnTo>
                  <a:lnTo>
                    <a:pt x="120" y="85"/>
                  </a:lnTo>
                  <a:lnTo>
                    <a:pt x="119" y="83"/>
                  </a:lnTo>
                  <a:lnTo>
                    <a:pt x="119" y="82"/>
                  </a:lnTo>
                  <a:lnTo>
                    <a:pt x="119" y="81"/>
                  </a:lnTo>
                  <a:lnTo>
                    <a:pt x="120" y="75"/>
                  </a:lnTo>
                  <a:lnTo>
                    <a:pt x="121" y="75"/>
                  </a:lnTo>
                  <a:lnTo>
                    <a:pt x="121" y="74"/>
                  </a:lnTo>
                  <a:lnTo>
                    <a:pt x="121" y="73"/>
                  </a:lnTo>
                  <a:lnTo>
                    <a:pt x="126" y="41"/>
                  </a:lnTo>
                  <a:lnTo>
                    <a:pt x="126" y="40"/>
                  </a:lnTo>
                  <a:lnTo>
                    <a:pt x="127" y="39"/>
                  </a:lnTo>
                  <a:lnTo>
                    <a:pt x="128" y="39"/>
                  </a:lnTo>
                  <a:lnTo>
                    <a:pt x="128" y="38"/>
                  </a:lnTo>
                  <a:lnTo>
                    <a:pt x="129" y="37"/>
                  </a:lnTo>
                  <a:lnTo>
                    <a:pt x="134" y="32"/>
                  </a:lnTo>
                  <a:lnTo>
                    <a:pt x="134" y="31"/>
                  </a:lnTo>
                  <a:lnTo>
                    <a:pt x="134" y="30"/>
                  </a:lnTo>
                  <a:lnTo>
                    <a:pt x="134" y="29"/>
                  </a:lnTo>
                  <a:lnTo>
                    <a:pt x="135" y="28"/>
                  </a:lnTo>
                  <a:lnTo>
                    <a:pt x="135" y="27"/>
                  </a:lnTo>
                  <a:lnTo>
                    <a:pt x="135" y="26"/>
                  </a:lnTo>
                  <a:lnTo>
                    <a:pt x="132" y="14"/>
                  </a:lnTo>
                  <a:lnTo>
                    <a:pt x="132" y="11"/>
                  </a:lnTo>
                  <a:lnTo>
                    <a:pt x="135" y="10"/>
                  </a:lnTo>
                  <a:lnTo>
                    <a:pt x="136" y="10"/>
                  </a:lnTo>
                  <a:lnTo>
                    <a:pt x="137" y="9"/>
                  </a:lnTo>
                  <a:lnTo>
                    <a:pt x="15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38" name="Freeform 579"/>
            <p:cNvSpPr>
              <a:spLocks noEditPoints="1"/>
            </p:cNvSpPr>
            <p:nvPr/>
          </p:nvSpPr>
          <p:spPr bwMode="auto">
            <a:xfrm>
              <a:off x="4629935" y="948730"/>
              <a:ext cx="366712" cy="309562"/>
            </a:xfrm>
            <a:custGeom>
              <a:avLst/>
              <a:gdLst>
                <a:gd name="T0" fmla="*/ 2147483646 w 152"/>
                <a:gd name="T1" fmla="*/ 2147483646 h 144"/>
                <a:gd name="T2" fmla="*/ 2147483646 w 152"/>
                <a:gd name="T3" fmla="*/ 2147483646 h 144"/>
                <a:gd name="T4" fmla="*/ 2147483646 w 152"/>
                <a:gd name="T5" fmla="*/ 2147483646 h 144"/>
                <a:gd name="T6" fmla="*/ 2147483646 w 152"/>
                <a:gd name="T7" fmla="*/ 2147483646 h 144"/>
                <a:gd name="T8" fmla="*/ 2147483646 w 152"/>
                <a:gd name="T9" fmla="*/ 2147483646 h 144"/>
                <a:gd name="T10" fmla="*/ 2147483646 w 152"/>
                <a:gd name="T11" fmla="*/ 2147483646 h 144"/>
                <a:gd name="T12" fmla="*/ 2147483646 w 152"/>
                <a:gd name="T13" fmla="*/ 2147483646 h 144"/>
                <a:gd name="T14" fmla="*/ 2147483646 w 152"/>
                <a:gd name="T15" fmla="*/ 2147483646 h 144"/>
                <a:gd name="T16" fmla="*/ 2147483646 w 152"/>
                <a:gd name="T17" fmla="*/ 2147483646 h 144"/>
                <a:gd name="T18" fmla="*/ 2147483646 w 152"/>
                <a:gd name="T19" fmla="*/ 2147483646 h 144"/>
                <a:gd name="T20" fmla="*/ 2147483646 w 152"/>
                <a:gd name="T21" fmla="*/ 2147483646 h 144"/>
                <a:gd name="T22" fmla="*/ 2147483646 w 152"/>
                <a:gd name="T23" fmla="*/ 2147483646 h 144"/>
                <a:gd name="T24" fmla="*/ 2147483646 w 152"/>
                <a:gd name="T25" fmla="*/ 2147483646 h 144"/>
                <a:gd name="T26" fmla="*/ 2147483646 w 152"/>
                <a:gd name="T27" fmla="*/ 2147483646 h 144"/>
                <a:gd name="T28" fmla="*/ 2147483646 w 152"/>
                <a:gd name="T29" fmla="*/ 2147483646 h 144"/>
                <a:gd name="T30" fmla="*/ 2147483646 w 152"/>
                <a:gd name="T31" fmla="*/ 2147483646 h 144"/>
                <a:gd name="T32" fmla="*/ 2147483646 w 152"/>
                <a:gd name="T33" fmla="*/ 2147483646 h 144"/>
                <a:gd name="T34" fmla="*/ 2147483646 w 152"/>
                <a:gd name="T35" fmla="*/ 2147483646 h 144"/>
                <a:gd name="T36" fmla="*/ 2147483646 w 152"/>
                <a:gd name="T37" fmla="*/ 2147483646 h 144"/>
                <a:gd name="T38" fmla="*/ 2147483646 w 152"/>
                <a:gd name="T39" fmla="*/ 2147483646 h 144"/>
                <a:gd name="T40" fmla="*/ 2147483646 w 152"/>
                <a:gd name="T41" fmla="*/ 2147483646 h 144"/>
                <a:gd name="T42" fmla="*/ 2147483646 w 152"/>
                <a:gd name="T43" fmla="*/ 2147483646 h 144"/>
                <a:gd name="T44" fmla="*/ 2147483646 w 152"/>
                <a:gd name="T45" fmla="*/ 2147483646 h 144"/>
                <a:gd name="T46" fmla="*/ 2147483646 w 152"/>
                <a:gd name="T47" fmla="*/ 2147483646 h 144"/>
                <a:gd name="T48" fmla="*/ 2147483646 w 152"/>
                <a:gd name="T49" fmla="*/ 2147483646 h 144"/>
                <a:gd name="T50" fmla="*/ 2147483646 w 152"/>
                <a:gd name="T51" fmla="*/ 2147483646 h 144"/>
                <a:gd name="T52" fmla="*/ 2147483646 w 152"/>
                <a:gd name="T53" fmla="*/ 2147483646 h 144"/>
                <a:gd name="T54" fmla="*/ 2147483646 w 152"/>
                <a:gd name="T55" fmla="*/ 2147483646 h 144"/>
                <a:gd name="T56" fmla="*/ 2147483646 w 152"/>
                <a:gd name="T57" fmla="*/ 2147483646 h 144"/>
                <a:gd name="T58" fmla="*/ 2147483646 w 152"/>
                <a:gd name="T59" fmla="*/ 2147483646 h 144"/>
                <a:gd name="T60" fmla="*/ 2147483646 w 152"/>
                <a:gd name="T61" fmla="*/ 2147483646 h 144"/>
                <a:gd name="T62" fmla="*/ 2147483646 w 152"/>
                <a:gd name="T63" fmla="*/ 2147483646 h 144"/>
                <a:gd name="T64" fmla="*/ 2147483646 w 152"/>
                <a:gd name="T65" fmla="*/ 2147483646 h 144"/>
                <a:gd name="T66" fmla="*/ 2147483646 w 152"/>
                <a:gd name="T67" fmla="*/ 2147483646 h 144"/>
                <a:gd name="T68" fmla="*/ 2147483646 w 152"/>
                <a:gd name="T69" fmla="*/ 2147483646 h 144"/>
                <a:gd name="T70" fmla="*/ 2147483646 w 152"/>
                <a:gd name="T71" fmla="*/ 2147483646 h 144"/>
                <a:gd name="T72" fmla="*/ 2147483646 w 152"/>
                <a:gd name="T73" fmla="*/ 2147483646 h 144"/>
                <a:gd name="T74" fmla="*/ 2147483646 w 152"/>
                <a:gd name="T75" fmla="*/ 2147483646 h 144"/>
                <a:gd name="T76" fmla="*/ 2147483646 w 152"/>
                <a:gd name="T77" fmla="*/ 2147483646 h 144"/>
                <a:gd name="T78" fmla="*/ 2147483646 w 152"/>
                <a:gd name="T79" fmla="*/ 2147483646 h 144"/>
                <a:gd name="T80" fmla="*/ 2147483646 w 152"/>
                <a:gd name="T81" fmla="*/ 2147483646 h 144"/>
                <a:gd name="T82" fmla="*/ 2147483646 w 152"/>
                <a:gd name="T83" fmla="*/ 2147483646 h 144"/>
                <a:gd name="T84" fmla="*/ 2147483646 w 152"/>
                <a:gd name="T85" fmla="*/ 2147483646 h 144"/>
                <a:gd name="T86" fmla="*/ 2147483646 w 152"/>
                <a:gd name="T87" fmla="*/ 2147483646 h 144"/>
                <a:gd name="T88" fmla="*/ 2147483646 w 152"/>
                <a:gd name="T89" fmla="*/ 2147483646 h 144"/>
                <a:gd name="T90" fmla="*/ 2147483646 w 152"/>
                <a:gd name="T91" fmla="*/ 2147483646 h 144"/>
                <a:gd name="T92" fmla="*/ 2147483646 w 152"/>
                <a:gd name="T93" fmla="*/ 2147483646 h 144"/>
                <a:gd name="T94" fmla="*/ 2147483646 w 152"/>
                <a:gd name="T95" fmla="*/ 2147483646 h 144"/>
                <a:gd name="T96" fmla="*/ 2147483646 w 152"/>
                <a:gd name="T97" fmla="*/ 2147483646 h 144"/>
                <a:gd name="T98" fmla="*/ 2147483646 w 152"/>
                <a:gd name="T99" fmla="*/ 2147483646 h 144"/>
                <a:gd name="T100" fmla="*/ 2147483646 w 152"/>
                <a:gd name="T101" fmla="*/ 2147483646 h 144"/>
                <a:gd name="T102" fmla="*/ 2147483646 w 152"/>
                <a:gd name="T103" fmla="*/ 2147483646 h 144"/>
                <a:gd name="T104" fmla="*/ 2147483646 w 152"/>
                <a:gd name="T105" fmla="*/ 2147483646 h 144"/>
                <a:gd name="T106" fmla="*/ 2147483646 w 152"/>
                <a:gd name="T107" fmla="*/ 2147483646 h 144"/>
                <a:gd name="T108" fmla="*/ 2147483646 w 152"/>
                <a:gd name="T109" fmla="*/ 2147483646 h 144"/>
                <a:gd name="T110" fmla="*/ 2147483646 w 152"/>
                <a:gd name="T111" fmla="*/ 2147483646 h 144"/>
                <a:gd name="T112" fmla="*/ 2147483646 w 152"/>
                <a:gd name="T113" fmla="*/ 2147483646 h 144"/>
                <a:gd name="T114" fmla="*/ 2147483646 w 152"/>
                <a:gd name="T115" fmla="*/ 2147483646 h 144"/>
                <a:gd name="T116" fmla="*/ 2147483646 w 152"/>
                <a:gd name="T117" fmla="*/ 2147483646 h 144"/>
                <a:gd name="T118" fmla="*/ 2147483646 w 152"/>
                <a:gd name="T119" fmla="*/ 2147483646 h 144"/>
                <a:gd name="T120" fmla="*/ 2147483646 w 152"/>
                <a:gd name="T121" fmla="*/ 2147483646 h 144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152" h="144">
                  <a:moveTo>
                    <a:pt x="129" y="5"/>
                  </a:moveTo>
                  <a:lnTo>
                    <a:pt x="134" y="7"/>
                  </a:lnTo>
                  <a:lnTo>
                    <a:pt x="136" y="7"/>
                  </a:lnTo>
                  <a:lnTo>
                    <a:pt x="134" y="7"/>
                  </a:lnTo>
                  <a:lnTo>
                    <a:pt x="130" y="9"/>
                  </a:lnTo>
                  <a:lnTo>
                    <a:pt x="129" y="10"/>
                  </a:lnTo>
                  <a:lnTo>
                    <a:pt x="128" y="11"/>
                  </a:lnTo>
                  <a:lnTo>
                    <a:pt x="128" y="12"/>
                  </a:lnTo>
                  <a:lnTo>
                    <a:pt x="128" y="14"/>
                  </a:lnTo>
                  <a:lnTo>
                    <a:pt x="130" y="15"/>
                  </a:lnTo>
                  <a:lnTo>
                    <a:pt x="132" y="26"/>
                  </a:lnTo>
                  <a:lnTo>
                    <a:pt x="132" y="28"/>
                  </a:lnTo>
                  <a:lnTo>
                    <a:pt x="131" y="30"/>
                  </a:lnTo>
                  <a:lnTo>
                    <a:pt x="127" y="36"/>
                  </a:lnTo>
                  <a:lnTo>
                    <a:pt x="126" y="37"/>
                  </a:lnTo>
                  <a:lnTo>
                    <a:pt x="125" y="37"/>
                  </a:lnTo>
                  <a:lnTo>
                    <a:pt x="124" y="39"/>
                  </a:lnTo>
                  <a:lnTo>
                    <a:pt x="124" y="40"/>
                  </a:lnTo>
                  <a:lnTo>
                    <a:pt x="119" y="72"/>
                  </a:lnTo>
                  <a:lnTo>
                    <a:pt x="119" y="73"/>
                  </a:lnTo>
                  <a:lnTo>
                    <a:pt x="118" y="74"/>
                  </a:lnTo>
                  <a:lnTo>
                    <a:pt x="118" y="75"/>
                  </a:lnTo>
                  <a:lnTo>
                    <a:pt x="117" y="80"/>
                  </a:lnTo>
                  <a:lnTo>
                    <a:pt x="117" y="81"/>
                  </a:lnTo>
                  <a:lnTo>
                    <a:pt x="117" y="83"/>
                  </a:lnTo>
                  <a:lnTo>
                    <a:pt x="117" y="84"/>
                  </a:lnTo>
                  <a:lnTo>
                    <a:pt x="118" y="86"/>
                  </a:lnTo>
                  <a:lnTo>
                    <a:pt x="118" y="87"/>
                  </a:lnTo>
                  <a:lnTo>
                    <a:pt x="117" y="88"/>
                  </a:lnTo>
                  <a:lnTo>
                    <a:pt x="115" y="88"/>
                  </a:lnTo>
                  <a:lnTo>
                    <a:pt x="114" y="85"/>
                  </a:lnTo>
                  <a:lnTo>
                    <a:pt x="114" y="83"/>
                  </a:lnTo>
                  <a:lnTo>
                    <a:pt x="116" y="83"/>
                  </a:lnTo>
                  <a:lnTo>
                    <a:pt x="116" y="82"/>
                  </a:lnTo>
                  <a:lnTo>
                    <a:pt x="117" y="76"/>
                  </a:lnTo>
                  <a:lnTo>
                    <a:pt x="117" y="75"/>
                  </a:lnTo>
                  <a:lnTo>
                    <a:pt x="116" y="75"/>
                  </a:lnTo>
                  <a:lnTo>
                    <a:pt x="115" y="75"/>
                  </a:lnTo>
                  <a:lnTo>
                    <a:pt x="114" y="77"/>
                  </a:lnTo>
                  <a:lnTo>
                    <a:pt x="115" y="77"/>
                  </a:lnTo>
                  <a:lnTo>
                    <a:pt x="115" y="79"/>
                  </a:lnTo>
                  <a:lnTo>
                    <a:pt x="115" y="81"/>
                  </a:lnTo>
                  <a:lnTo>
                    <a:pt x="112" y="83"/>
                  </a:lnTo>
                  <a:lnTo>
                    <a:pt x="111" y="85"/>
                  </a:lnTo>
                  <a:lnTo>
                    <a:pt x="111" y="90"/>
                  </a:lnTo>
                  <a:lnTo>
                    <a:pt x="112" y="92"/>
                  </a:lnTo>
                  <a:lnTo>
                    <a:pt x="111" y="99"/>
                  </a:lnTo>
                  <a:lnTo>
                    <a:pt x="110" y="98"/>
                  </a:lnTo>
                  <a:lnTo>
                    <a:pt x="109" y="99"/>
                  </a:lnTo>
                  <a:lnTo>
                    <a:pt x="109" y="100"/>
                  </a:lnTo>
                  <a:lnTo>
                    <a:pt x="109" y="103"/>
                  </a:lnTo>
                  <a:lnTo>
                    <a:pt x="107" y="103"/>
                  </a:lnTo>
                  <a:lnTo>
                    <a:pt x="107" y="104"/>
                  </a:lnTo>
                  <a:lnTo>
                    <a:pt x="107" y="105"/>
                  </a:lnTo>
                  <a:lnTo>
                    <a:pt x="108" y="107"/>
                  </a:lnTo>
                  <a:lnTo>
                    <a:pt x="109" y="107"/>
                  </a:lnTo>
                  <a:lnTo>
                    <a:pt x="109" y="105"/>
                  </a:lnTo>
                  <a:lnTo>
                    <a:pt x="110" y="105"/>
                  </a:lnTo>
                  <a:lnTo>
                    <a:pt x="111" y="111"/>
                  </a:lnTo>
                  <a:lnTo>
                    <a:pt x="111" y="113"/>
                  </a:lnTo>
                  <a:lnTo>
                    <a:pt x="110" y="113"/>
                  </a:lnTo>
                  <a:lnTo>
                    <a:pt x="107" y="115"/>
                  </a:lnTo>
                  <a:lnTo>
                    <a:pt x="104" y="119"/>
                  </a:lnTo>
                  <a:lnTo>
                    <a:pt x="104" y="120"/>
                  </a:lnTo>
                  <a:lnTo>
                    <a:pt x="103" y="121"/>
                  </a:lnTo>
                  <a:lnTo>
                    <a:pt x="103" y="122"/>
                  </a:lnTo>
                  <a:lnTo>
                    <a:pt x="104" y="126"/>
                  </a:lnTo>
                  <a:lnTo>
                    <a:pt x="105" y="129"/>
                  </a:lnTo>
                  <a:lnTo>
                    <a:pt x="106" y="132"/>
                  </a:lnTo>
                  <a:lnTo>
                    <a:pt x="107" y="134"/>
                  </a:lnTo>
                  <a:lnTo>
                    <a:pt x="109" y="134"/>
                  </a:lnTo>
                  <a:lnTo>
                    <a:pt x="108" y="136"/>
                  </a:lnTo>
                  <a:lnTo>
                    <a:pt x="108" y="137"/>
                  </a:lnTo>
                  <a:lnTo>
                    <a:pt x="108" y="138"/>
                  </a:lnTo>
                  <a:lnTo>
                    <a:pt x="107" y="139"/>
                  </a:lnTo>
                  <a:lnTo>
                    <a:pt x="105" y="139"/>
                  </a:lnTo>
                  <a:lnTo>
                    <a:pt x="103" y="140"/>
                  </a:lnTo>
                  <a:lnTo>
                    <a:pt x="102" y="141"/>
                  </a:lnTo>
                  <a:lnTo>
                    <a:pt x="101" y="141"/>
                  </a:lnTo>
                  <a:lnTo>
                    <a:pt x="100" y="140"/>
                  </a:lnTo>
                  <a:lnTo>
                    <a:pt x="99" y="139"/>
                  </a:lnTo>
                  <a:lnTo>
                    <a:pt x="98" y="139"/>
                  </a:lnTo>
                  <a:lnTo>
                    <a:pt x="96" y="139"/>
                  </a:lnTo>
                  <a:lnTo>
                    <a:pt x="94" y="139"/>
                  </a:lnTo>
                  <a:lnTo>
                    <a:pt x="92" y="137"/>
                  </a:lnTo>
                  <a:lnTo>
                    <a:pt x="92" y="135"/>
                  </a:lnTo>
                  <a:lnTo>
                    <a:pt x="90" y="134"/>
                  </a:lnTo>
                  <a:lnTo>
                    <a:pt x="81" y="130"/>
                  </a:lnTo>
                  <a:lnTo>
                    <a:pt x="74" y="134"/>
                  </a:lnTo>
                  <a:lnTo>
                    <a:pt x="68" y="130"/>
                  </a:lnTo>
                  <a:lnTo>
                    <a:pt x="67" y="130"/>
                  </a:lnTo>
                  <a:lnTo>
                    <a:pt x="62" y="128"/>
                  </a:lnTo>
                  <a:lnTo>
                    <a:pt x="60" y="128"/>
                  </a:lnTo>
                  <a:lnTo>
                    <a:pt x="58" y="126"/>
                  </a:lnTo>
                  <a:lnTo>
                    <a:pt x="57" y="125"/>
                  </a:lnTo>
                  <a:lnTo>
                    <a:pt x="56" y="125"/>
                  </a:lnTo>
                  <a:lnTo>
                    <a:pt x="53" y="130"/>
                  </a:lnTo>
                  <a:lnTo>
                    <a:pt x="52" y="129"/>
                  </a:lnTo>
                  <a:lnTo>
                    <a:pt x="51" y="128"/>
                  </a:lnTo>
                  <a:lnTo>
                    <a:pt x="50" y="127"/>
                  </a:lnTo>
                  <a:lnTo>
                    <a:pt x="50" y="126"/>
                  </a:lnTo>
                  <a:lnTo>
                    <a:pt x="47" y="122"/>
                  </a:lnTo>
                  <a:lnTo>
                    <a:pt x="41" y="117"/>
                  </a:lnTo>
                  <a:lnTo>
                    <a:pt x="41" y="115"/>
                  </a:lnTo>
                  <a:lnTo>
                    <a:pt x="36" y="111"/>
                  </a:lnTo>
                  <a:lnTo>
                    <a:pt x="35" y="110"/>
                  </a:lnTo>
                  <a:lnTo>
                    <a:pt x="33" y="108"/>
                  </a:lnTo>
                  <a:lnTo>
                    <a:pt x="32" y="108"/>
                  </a:lnTo>
                  <a:lnTo>
                    <a:pt x="32" y="107"/>
                  </a:lnTo>
                  <a:lnTo>
                    <a:pt x="30" y="102"/>
                  </a:lnTo>
                  <a:lnTo>
                    <a:pt x="28" y="100"/>
                  </a:lnTo>
                  <a:lnTo>
                    <a:pt x="26" y="95"/>
                  </a:lnTo>
                  <a:lnTo>
                    <a:pt x="26" y="94"/>
                  </a:lnTo>
                  <a:lnTo>
                    <a:pt x="20" y="89"/>
                  </a:lnTo>
                  <a:lnTo>
                    <a:pt x="17" y="87"/>
                  </a:lnTo>
                  <a:lnTo>
                    <a:pt x="18" y="86"/>
                  </a:lnTo>
                  <a:lnTo>
                    <a:pt x="17" y="86"/>
                  </a:lnTo>
                  <a:lnTo>
                    <a:pt x="16" y="85"/>
                  </a:lnTo>
                  <a:lnTo>
                    <a:pt x="12" y="81"/>
                  </a:lnTo>
                  <a:lnTo>
                    <a:pt x="10" y="77"/>
                  </a:lnTo>
                  <a:lnTo>
                    <a:pt x="5" y="73"/>
                  </a:lnTo>
                  <a:lnTo>
                    <a:pt x="3" y="71"/>
                  </a:lnTo>
                  <a:lnTo>
                    <a:pt x="5" y="70"/>
                  </a:lnTo>
                  <a:lnTo>
                    <a:pt x="7" y="68"/>
                  </a:lnTo>
                  <a:lnTo>
                    <a:pt x="8" y="68"/>
                  </a:lnTo>
                  <a:lnTo>
                    <a:pt x="9" y="68"/>
                  </a:lnTo>
                  <a:lnTo>
                    <a:pt x="10" y="70"/>
                  </a:lnTo>
                  <a:lnTo>
                    <a:pt x="10" y="71"/>
                  </a:lnTo>
                  <a:lnTo>
                    <a:pt x="11" y="71"/>
                  </a:lnTo>
                  <a:lnTo>
                    <a:pt x="12" y="72"/>
                  </a:lnTo>
                  <a:lnTo>
                    <a:pt x="15" y="71"/>
                  </a:lnTo>
                  <a:lnTo>
                    <a:pt x="13" y="71"/>
                  </a:lnTo>
                  <a:lnTo>
                    <a:pt x="14" y="70"/>
                  </a:lnTo>
                  <a:lnTo>
                    <a:pt x="15" y="70"/>
                  </a:lnTo>
                  <a:lnTo>
                    <a:pt x="20" y="69"/>
                  </a:lnTo>
                  <a:lnTo>
                    <a:pt x="21" y="70"/>
                  </a:lnTo>
                  <a:lnTo>
                    <a:pt x="22" y="70"/>
                  </a:lnTo>
                  <a:lnTo>
                    <a:pt x="24" y="68"/>
                  </a:lnTo>
                  <a:lnTo>
                    <a:pt x="25" y="66"/>
                  </a:lnTo>
                  <a:lnTo>
                    <a:pt x="26" y="64"/>
                  </a:lnTo>
                  <a:lnTo>
                    <a:pt x="26" y="63"/>
                  </a:lnTo>
                  <a:lnTo>
                    <a:pt x="26" y="61"/>
                  </a:lnTo>
                  <a:lnTo>
                    <a:pt x="28" y="60"/>
                  </a:lnTo>
                  <a:lnTo>
                    <a:pt x="29" y="60"/>
                  </a:lnTo>
                  <a:lnTo>
                    <a:pt x="30" y="60"/>
                  </a:lnTo>
                  <a:lnTo>
                    <a:pt x="31" y="61"/>
                  </a:lnTo>
                  <a:lnTo>
                    <a:pt x="32" y="60"/>
                  </a:lnTo>
                  <a:lnTo>
                    <a:pt x="32" y="58"/>
                  </a:lnTo>
                  <a:lnTo>
                    <a:pt x="32" y="55"/>
                  </a:lnTo>
                  <a:lnTo>
                    <a:pt x="32" y="54"/>
                  </a:lnTo>
                  <a:lnTo>
                    <a:pt x="32" y="51"/>
                  </a:lnTo>
                  <a:lnTo>
                    <a:pt x="32" y="47"/>
                  </a:lnTo>
                  <a:lnTo>
                    <a:pt x="32" y="45"/>
                  </a:lnTo>
                  <a:lnTo>
                    <a:pt x="34" y="45"/>
                  </a:lnTo>
                  <a:lnTo>
                    <a:pt x="37" y="45"/>
                  </a:lnTo>
                  <a:lnTo>
                    <a:pt x="42" y="45"/>
                  </a:lnTo>
                  <a:lnTo>
                    <a:pt x="44" y="45"/>
                  </a:lnTo>
                  <a:lnTo>
                    <a:pt x="50" y="38"/>
                  </a:lnTo>
                  <a:lnTo>
                    <a:pt x="51" y="37"/>
                  </a:lnTo>
                  <a:lnTo>
                    <a:pt x="52" y="36"/>
                  </a:lnTo>
                  <a:lnTo>
                    <a:pt x="54" y="36"/>
                  </a:lnTo>
                  <a:lnTo>
                    <a:pt x="53" y="37"/>
                  </a:lnTo>
                  <a:lnTo>
                    <a:pt x="54" y="38"/>
                  </a:lnTo>
                  <a:lnTo>
                    <a:pt x="59" y="43"/>
                  </a:lnTo>
                  <a:lnTo>
                    <a:pt x="60" y="43"/>
                  </a:lnTo>
                  <a:lnTo>
                    <a:pt x="61" y="42"/>
                  </a:lnTo>
                  <a:lnTo>
                    <a:pt x="60" y="41"/>
                  </a:lnTo>
                  <a:lnTo>
                    <a:pt x="61" y="39"/>
                  </a:lnTo>
                  <a:lnTo>
                    <a:pt x="66" y="36"/>
                  </a:lnTo>
                  <a:lnTo>
                    <a:pt x="70" y="34"/>
                  </a:lnTo>
                  <a:lnTo>
                    <a:pt x="70" y="33"/>
                  </a:lnTo>
                  <a:lnTo>
                    <a:pt x="71" y="32"/>
                  </a:lnTo>
                  <a:lnTo>
                    <a:pt x="71" y="30"/>
                  </a:lnTo>
                  <a:lnTo>
                    <a:pt x="73" y="29"/>
                  </a:lnTo>
                  <a:lnTo>
                    <a:pt x="74" y="28"/>
                  </a:lnTo>
                  <a:lnTo>
                    <a:pt x="75" y="28"/>
                  </a:lnTo>
                  <a:lnTo>
                    <a:pt x="76" y="28"/>
                  </a:lnTo>
                  <a:lnTo>
                    <a:pt x="77" y="28"/>
                  </a:lnTo>
                  <a:lnTo>
                    <a:pt x="78" y="27"/>
                  </a:lnTo>
                  <a:lnTo>
                    <a:pt x="78" y="26"/>
                  </a:lnTo>
                  <a:lnTo>
                    <a:pt x="77" y="26"/>
                  </a:lnTo>
                  <a:lnTo>
                    <a:pt x="78" y="24"/>
                  </a:lnTo>
                  <a:lnTo>
                    <a:pt x="79" y="22"/>
                  </a:lnTo>
                  <a:lnTo>
                    <a:pt x="81" y="21"/>
                  </a:lnTo>
                  <a:lnTo>
                    <a:pt x="83" y="19"/>
                  </a:lnTo>
                  <a:lnTo>
                    <a:pt x="83" y="17"/>
                  </a:lnTo>
                  <a:lnTo>
                    <a:pt x="85" y="15"/>
                  </a:lnTo>
                  <a:lnTo>
                    <a:pt x="87" y="13"/>
                  </a:lnTo>
                  <a:lnTo>
                    <a:pt x="89" y="12"/>
                  </a:lnTo>
                  <a:lnTo>
                    <a:pt x="90" y="12"/>
                  </a:lnTo>
                  <a:lnTo>
                    <a:pt x="92" y="17"/>
                  </a:lnTo>
                  <a:lnTo>
                    <a:pt x="98" y="19"/>
                  </a:lnTo>
                  <a:lnTo>
                    <a:pt x="104" y="17"/>
                  </a:lnTo>
                  <a:lnTo>
                    <a:pt x="106" y="15"/>
                  </a:lnTo>
                  <a:lnTo>
                    <a:pt x="111" y="14"/>
                  </a:lnTo>
                  <a:lnTo>
                    <a:pt x="113" y="14"/>
                  </a:lnTo>
                  <a:lnTo>
                    <a:pt x="116" y="13"/>
                  </a:lnTo>
                  <a:lnTo>
                    <a:pt x="124" y="9"/>
                  </a:lnTo>
                  <a:lnTo>
                    <a:pt x="124" y="8"/>
                  </a:lnTo>
                  <a:lnTo>
                    <a:pt x="126" y="6"/>
                  </a:lnTo>
                  <a:lnTo>
                    <a:pt x="129" y="5"/>
                  </a:lnTo>
                  <a:moveTo>
                    <a:pt x="152" y="0"/>
                  </a:moveTo>
                  <a:lnTo>
                    <a:pt x="136" y="4"/>
                  </a:lnTo>
                  <a:lnTo>
                    <a:pt x="135" y="4"/>
                  </a:lnTo>
                  <a:lnTo>
                    <a:pt x="134" y="4"/>
                  </a:lnTo>
                  <a:lnTo>
                    <a:pt x="130" y="3"/>
                  </a:lnTo>
                  <a:lnTo>
                    <a:pt x="129" y="3"/>
                  </a:lnTo>
                  <a:lnTo>
                    <a:pt x="126" y="4"/>
                  </a:lnTo>
                  <a:lnTo>
                    <a:pt x="125" y="4"/>
                  </a:lnTo>
                  <a:lnTo>
                    <a:pt x="124" y="4"/>
                  </a:lnTo>
                  <a:lnTo>
                    <a:pt x="122" y="6"/>
                  </a:lnTo>
                  <a:lnTo>
                    <a:pt x="122" y="7"/>
                  </a:lnTo>
                  <a:lnTo>
                    <a:pt x="115" y="11"/>
                  </a:lnTo>
                  <a:lnTo>
                    <a:pt x="113" y="11"/>
                  </a:lnTo>
                  <a:lnTo>
                    <a:pt x="111" y="11"/>
                  </a:lnTo>
                  <a:lnTo>
                    <a:pt x="110" y="11"/>
                  </a:lnTo>
                  <a:lnTo>
                    <a:pt x="105" y="13"/>
                  </a:lnTo>
                  <a:lnTo>
                    <a:pt x="103" y="14"/>
                  </a:lnTo>
                  <a:lnTo>
                    <a:pt x="98" y="15"/>
                  </a:lnTo>
                  <a:lnTo>
                    <a:pt x="94" y="14"/>
                  </a:lnTo>
                  <a:lnTo>
                    <a:pt x="92" y="11"/>
                  </a:lnTo>
                  <a:lnTo>
                    <a:pt x="92" y="10"/>
                  </a:lnTo>
                  <a:lnTo>
                    <a:pt x="91" y="10"/>
                  </a:lnTo>
                  <a:lnTo>
                    <a:pt x="90" y="9"/>
                  </a:lnTo>
                  <a:lnTo>
                    <a:pt x="89" y="9"/>
                  </a:lnTo>
                  <a:lnTo>
                    <a:pt x="88" y="9"/>
                  </a:lnTo>
                  <a:lnTo>
                    <a:pt x="86" y="10"/>
                  </a:lnTo>
                  <a:lnTo>
                    <a:pt x="85" y="10"/>
                  </a:lnTo>
                  <a:lnTo>
                    <a:pt x="85" y="11"/>
                  </a:lnTo>
                  <a:lnTo>
                    <a:pt x="83" y="13"/>
                  </a:lnTo>
                  <a:lnTo>
                    <a:pt x="82" y="13"/>
                  </a:lnTo>
                  <a:lnTo>
                    <a:pt x="81" y="15"/>
                  </a:lnTo>
                  <a:lnTo>
                    <a:pt x="80" y="16"/>
                  </a:lnTo>
                  <a:lnTo>
                    <a:pt x="80" y="17"/>
                  </a:lnTo>
                  <a:lnTo>
                    <a:pt x="80" y="18"/>
                  </a:lnTo>
                  <a:lnTo>
                    <a:pt x="80" y="19"/>
                  </a:lnTo>
                  <a:lnTo>
                    <a:pt x="79" y="19"/>
                  </a:lnTo>
                  <a:lnTo>
                    <a:pt x="77" y="21"/>
                  </a:lnTo>
                  <a:lnTo>
                    <a:pt x="75" y="23"/>
                  </a:lnTo>
                  <a:lnTo>
                    <a:pt x="75" y="24"/>
                  </a:lnTo>
                  <a:lnTo>
                    <a:pt x="75" y="25"/>
                  </a:lnTo>
                  <a:lnTo>
                    <a:pt x="75" y="26"/>
                  </a:lnTo>
                  <a:lnTo>
                    <a:pt x="74" y="26"/>
                  </a:lnTo>
                  <a:lnTo>
                    <a:pt x="73" y="26"/>
                  </a:lnTo>
                  <a:lnTo>
                    <a:pt x="72" y="27"/>
                  </a:lnTo>
                  <a:lnTo>
                    <a:pt x="71" y="27"/>
                  </a:lnTo>
                  <a:lnTo>
                    <a:pt x="70" y="28"/>
                  </a:lnTo>
                  <a:lnTo>
                    <a:pt x="70" y="29"/>
                  </a:lnTo>
                  <a:lnTo>
                    <a:pt x="68" y="31"/>
                  </a:lnTo>
                  <a:lnTo>
                    <a:pt x="68" y="32"/>
                  </a:lnTo>
                  <a:lnTo>
                    <a:pt x="66" y="34"/>
                  </a:lnTo>
                  <a:lnTo>
                    <a:pt x="65" y="34"/>
                  </a:lnTo>
                  <a:lnTo>
                    <a:pt x="60" y="37"/>
                  </a:lnTo>
                  <a:lnTo>
                    <a:pt x="59" y="37"/>
                  </a:lnTo>
                  <a:lnTo>
                    <a:pt x="58" y="38"/>
                  </a:lnTo>
                  <a:lnTo>
                    <a:pt x="58" y="39"/>
                  </a:lnTo>
                  <a:lnTo>
                    <a:pt x="56" y="37"/>
                  </a:lnTo>
                  <a:lnTo>
                    <a:pt x="57" y="34"/>
                  </a:lnTo>
                  <a:lnTo>
                    <a:pt x="54" y="34"/>
                  </a:lnTo>
                  <a:lnTo>
                    <a:pt x="52" y="34"/>
                  </a:lnTo>
                  <a:lnTo>
                    <a:pt x="51" y="34"/>
                  </a:lnTo>
                  <a:lnTo>
                    <a:pt x="49" y="34"/>
                  </a:lnTo>
                  <a:lnTo>
                    <a:pt x="49" y="35"/>
                  </a:lnTo>
                  <a:lnTo>
                    <a:pt x="48" y="36"/>
                  </a:lnTo>
                  <a:lnTo>
                    <a:pt x="43" y="43"/>
                  </a:lnTo>
                  <a:lnTo>
                    <a:pt x="42" y="43"/>
                  </a:lnTo>
                  <a:lnTo>
                    <a:pt x="38" y="42"/>
                  </a:lnTo>
                  <a:lnTo>
                    <a:pt x="37" y="42"/>
                  </a:lnTo>
                  <a:lnTo>
                    <a:pt x="34" y="42"/>
                  </a:lnTo>
                  <a:lnTo>
                    <a:pt x="33" y="42"/>
                  </a:lnTo>
                  <a:lnTo>
                    <a:pt x="32" y="43"/>
                  </a:lnTo>
                  <a:lnTo>
                    <a:pt x="31" y="43"/>
                  </a:lnTo>
                  <a:lnTo>
                    <a:pt x="30" y="43"/>
                  </a:lnTo>
                  <a:lnTo>
                    <a:pt x="30" y="45"/>
                  </a:lnTo>
                  <a:lnTo>
                    <a:pt x="29" y="46"/>
                  </a:lnTo>
                  <a:lnTo>
                    <a:pt x="29" y="47"/>
                  </a:lnTo>
                  <a:lnTo>
                    <a:pt x="29" y="51"/>
                  </a:lnTo>
                  <a:lnTo>
                    <a:pt x="29" y="54"/>
                  </a:lnTo>
                  <a:lnTo>
                    <a:pt x="30" y="55"/>
                  </a:lnTo>
                  <a:lnTo>
                    <a:pt x="30" y="56"/>
                  </a:lnTo>
                  <a:lnTo>
                    <a:pt x="30" y="57"/>
                  </a:lnTo>
                  <a:lnTo>
                    <a:pt x="29" y="57"/>
                  </a:lnTo>
                  <a:lnTo>
                    <a:pt x="28" y="57"/>
                  </a:lnTo>
                  <a:lnTo>
                    <a:pt x="26" y="58"/>
                  </a:lnTo>
                  <a:lnTo>
                    <a:pt x="24" y="59"/>
                  </a:lnTo>
                  <a:lnTo>
                    <a:pt x="24" y="60"/>
                  </a:lnTo>
                  <a:lnTo>
                    <a:pt x="23" y="62"/>
                  </a:lnTo>
                  <a:lnTo>
                    <a:pt x="23" y="63"/>
                  </a:lnTo>
                  <a:lnTo>
                    <a:pt x="23" y="64"/>
                  </a:lnTo>
                  <a:lnTo>
                    <a:pt x="22" y="66"/>
                  </a:lnTo>
                  <a:lnTo>
                    <a:pt x="21" y="67"/>
                  </a:lnTo>
                  <a:lnTo>
                    <a:pt x="20" y="66"/>
                  </a:lnTo>
                  <a:lnTo>
                    <a:pt x="15" y="67"/>
                  </a:lnTo>
                  <a:lnTo>
                    <a:pt x="13" y="67"/>
                  </a:lnTo>
                  <a:lnTo>
                    <a:pt x="13" y="68"/>
                  </a:lnTo>
                  <a:lnTo>
                    <a:pt x="12" y="68"/>
                  </a:lnTo>
                  <a:lnTo>
                    <a:pt x="11" y="67"/>
                  </a:lnTo>
                  <a:lnTo>
                    <a:pt x="11" y="66"/>
                  </a:lnTo>
                  <a:lnTo>
                    <a:pt x="10" y="66"/>
                  </a:lnTo>
                  <a:lnTo>
                    <a:pt x="9" y="65"/>
                  </a:lnTo>
                  <a:lnTo>
                    <a:pt x="8" y="65"/>
                  </a:lnTo>
                  <a:lnTo>
                    <a:pt x="7" y="65"/>
                  </a:lnTo>
                  <a:lnTo>
                    <a:pt x="6" y="65"/>
                  </a:lnTo>
                  <a:lnTo>
                    <a:pt x="5" y="66"/>
                  </a:lnTo>
                  <a:lnTo>
                    <a:pt x="3" y="68"/>
                  </a:lnTo>
                  <a:lnTo>
                    <a:pt x="2" y="68"/>
                  </a:lnTo>
                  <a:lnTo>
                    <a:pt x="2" y="71"/>
                  </a:lnTo>
                  <a:lnTo>
                    <a:pt x="0" y="72"/>
                  </a:lnTo>
                  <a:lnTo>
                    <a:pt x="2" y="73"/>
                  </a:lnTo>
                  <a:lnTo>
                    <a:pt x="3" y="75"/>
                  </a:lnTo>
                  <a:lnTo>
                    <a:pt x="8" y="79"/>
                  </a:lnTo>
                  <a:lnTo>
                    <a:pt x="9" y="82"/>
                  </a:lnTo>
                  <a:lnTo>
                    <a:pt x="10" y="82"/>
                  </a:lnTo>
                  <a:lnTo>
                    <a:pt x="10" y="83"/>
                  </a:lnTo>
                  <a:lnTo>
                    <a:pt x="13" y="86"/>
                  </a:lnTo>
                  <a:lnTo>
                    <a:pt x="13" y="87"/>
                  </a:lnTo>
                  <a:lnTo>
                    <a:pt x="15" y="88"/>
                  </a:lnTo>
                  <a:lnTo>
                    <a:pt x="19" y="91"/>
                  </a:lnTo>
                  <a:lnTo>
                    <a:pt x="19" y="92"/>
                  </a:lnTo>
                  <a:lnTo>
                    <a:pt x="24" y="96"/>
                  </a:lnTo>
                  <a:lnTo>
                    <a:pt x="26" y="102"/>
                  </a:lnTo>
                  <a:lnTo>
                    <a:pt x="27" y="103"/>
                  </a:lnTo>
                  <a:lnTo>
                    <a:pt x="30" y="107"/>
                  </a:lnTo>
                  <a:lnTo>
                    <a:pt x="30" y="109"/>
                  </a:lnTo>
                  <a:lnTo>
                    <a:pt x="31" y="110"/>
                  </a:lnTo>
                  <a:lnTo>
                    <a:pt x="34" y="112"/>
                  </a:lnTo>
                  <a:lnTo>
                    <a:pt x="34" y="113"/>
                  </a:lnTo>
                  <a:lnTo>
                    <a:pt x="39" y="117"/>
                  </a:lnTo>
                  <a:lnTo>
                    <a:pt x="39" y="119"/>
                  </a:lnTo>
                  <a:lnTo>
                    <a:pt x="40" y="119"/>
                  </a:lnTo>
                  <a:lnTo>
                    <a:pt x="45" y="124"/>
                  </a:lnTo>
                  <a:lnTo>
                    <a:pt x="47" y="127"/>
                  </a:lnTo>
                  <a:lnTo>
                    <a:pt x="48" y="128"/>
                  </a:lnTo>
                  <a:lnTo>
                    <a:pt x="48" y="129"/>
                  </a:lnTo>
                  <a:lnTo>
                    <a:pt x="48" y="130"/>
                  </a:lnTo>
                  <a:lnTo>
                    <a:pt x="49" y="130"/>
                  </a:lnTo>
                  <a:lnTo>
                    <a:pt x="51" y="132"/>
                  </a:lnTo>
                  <a:lnTo>
                    <a:pt x="52" y="132"/>
                  </a:lnTo>
                  <a:lnTo>
                    <a:pt x="54" y="132"/>
                  </a:lnTo>
                  <a:lnTo>
                    <a:pt x="55" y="131"/>
                  </a:lnTo>
                  <a:lnTo>
                    <a:pt x="56" y="129"/>
                  </a:lnTo>
                  <a:lnTo>
                    <a:pt x="60" y="130"/>
                  </a:lnTo>
                  <a:lnTo>
                    <a:pt x="62" y="130"/>
                  </a:lnTo>
                  <a:lnTo>
                    <a:pt x="66" y="133"/>
                  </a:lnTo>
                  <a:lnTo>
                    <a:pt x="73" y="136"/>
                  </a:lnTo>
                  <a:lnTo>
                    <a:pt x="75" y="137"/>
                  </a:lnTo>
                  <a:lnTo>
                    <a:pt x="75" y="136"/>
                  </a:lnTo>
                  <a:lnTo>
                    <a:pt x="81" y="132"/>
                  </a:lnTo>
                  <a:lnTo>
                    <a:pt x="88" y="136"/>
                  </a:lnTo>
                  <a:lnTo>
                    <a:pt x="89" y="136"/>
                  </a:lnTo>
                  <a:lnTo>
                    <a:pt x="90" y="139"/>
                  </a:lnTo>
                  <a:lnTo>
                    <a:pt x="92" y="140"/>
                  </a:lnTo>
                  <a:lnTo>
                    <a:pt x="92" y="141"/>
                  </a:lnTo>
                  <a:lnTo>
                    <a:pt x="94" y="141"/>
                  </a:lnTo>
                  <a:lnTo>
                    <a:pt x="95" y="142"/>
                  </a:lnTo>
                  <a:lnTo>
                    <a:pt x="96" y="142"/>
                  </a:lnTo>
                  <a:lnTo>
                    <a:pt x="97" y="141"/>
                  </a:lnTo>
                  <a:lnTo>
                    <a:pt x="98" y="141"/>
                  </a:lnTo>
                  <a:lnTo>
                    <a:pt x="98" y="142"/>
                  </a:lnTo>
                  <a:lnTo>
                    <a:pt x="99" y="143"/>
                  </a:lnTo>
                  <a:lnTo>
                    <a:pt x="100" y="144"/>
                  </a:lnTo>
                  <a:lnTo>
                    <a:pt x="102" y="143"/>
                  </a:lnTo>
                  <a:lnTo>
                    <a:pt x="103" y="143"/>
                  </a:lnTo>
                  <a:lnTo>
                    <a:pt x="105" y="142"/>
                  </a:lnTo>
                  <a:lnTo>
                    <a:pt x="105" y="141"/>
                  </a:lnTo>
                  <a:lnTo>
                    <a:pt x="106" y="141"/>
                  </a:lnTo>
                  <a:lnTo>
                    <a:pt x="108" y="141"/>
                  </a:lnTo>
                  <a:lnTo>
                    <a:pt x="109" y="141"/>
                  </a:lnTo>
                  <a:lnTo>
                    <a:pt x="109" y="140"/>
                  </a:lnTo>
                  <a:lnTo>
                    <a:pt x="111" y="139"/>
                  </a:lnTo>
                  <a:lnTo>
                    <a:pt x="111" y="138"/>
                  </a:lnTo>
                  <a:lnTo>
                    <a:pt x="111" y="137"/>
                  </a:lnTo>
                  <a:lnTo>
                    <a:pt x="111" y="136"/>
                  </a:lnTo>
                  <a:lnTo>
                    <a:pt x="112" y="134"/>
                  </a:lnTo>
                  <a:lnTo>
                    <a:pt x="111" y="132"/>
                  </a:lnTo>
                  <a:lnTo>
                    <a:pt x="110" y="132"/>
                  </a:lnTo>
                  <a:lnTo>
                    <a:pt x="109" y="132"/>
                  </a:lnTo>
                  <a:lnTo>
                    <a:pt x="108" y="131"/>
                  </a:lnTo>
                  <a:lnTo>
                    <a:pt x="107" y="128"/>
                  </a:lnTo>
                  <a:lnTo>
                    <a:pt x="107" y="126"/>
                  </a:lnTo>
                  <a:lnTo>
                    <a:pt x="106" y="122"/>
                  </a:lnTo>
                  <a:lnTo>
                    <a:pt x="107" y="121"/>
                  </a:lnTo>
                  <a:lnTo>
                    <a:pt x="107" y="120"/>
                  </a:lnTo>
                  <a:lnTo>
                    <a:pt x="109" y="117"/>
                  </a:lnTo>
                  <a:lnTo>
                    <a:pt x="111" y="115"/>
                  </a:lnTo>
                  <a:lnTo>
                    <a:pt x="113" y="115"/>
                  </a:lnTo>
                  <a:lnTo>
                    <a:pt x="113" y="113"/>
                  </a:lnTo>
                  <a:lnTo>
                    <a:pt x="113" y="111"/>
                  </a:lnTo>
                  <a:lnTo>
                    <a:pt x="113" y="105"/>
                  </a:lnTo>
                  <a:lnTo>
                    <a:pt x="113" y="104"/>
                  </a:lnTo>
                  <a:lnTo>
                    <a:pt x="111" y="103"/>
                  </a:lnTo>
                  <a:lnTo>
                    <a:pt x="111" y="102"/>
                  </a:lnTo>
                  <a:lnTo>
                    <a:pt x="113" y="103"/>
                  </a:lnTo>
                  <a:lnTo>
                    <a:pt x="114" y="99"/>
                  </a:lnTo>
                  <a:lnTo>
                    <a:pt x="115" y="92"/>
                  </a:lnTo>
                  <a:lnTo>
                    <a:pt x="115" y="91"/>
                  </a:lnTo>
                  <a:lnTo>
                    <a:pt x="117" y="91"/>
                  </a:lnTo>
                  <a:lnTo>
                    <a:pt x="119" y="91"/>
                  </a:lnTo>
                  <a:lnTo>
                    <a:pt x="120" y="89"/>
                  </a:lnTo>
                  <a:lnTo>
                    <a:pt x="120" y="88"/>
                  </a:lnTo>
                  <a:lnTo>
                    <a:pt x="120" y="87"/>
                  </a:lnTo>
                  <a:lnTo>
                    <a:pt x="120" y="86"/>
                  </a:lnTo>
                  <a:lnTo>
                    <a:pt x="120" y="85"/>
                  </a:lnTo>
                  <a:lnTo>
                    <a:pt x="119" y="83"/>
                  </a:lnTo>
                  <a:lnTo>
                    <a:pt x="119" y="82"/>
                  </a:lnTo>
                  <a:lnTo>
                    <a:pt x="119" y="81"/>
                  </a:lnTo>
                  <a:lnTo>
                    <a:pt x="120" y="75"/>
                  </a:lnTo>
                  <a:lnTo>
                    <a:pt x="121" y="75"/>
                  </a:lnTo>
                  <a:lnTo>
                    <a:pt x="121" y="74"/>
                  </a:lnTo>
                  <a:lnTo>
                    <a:pt x="121" y="73"/>
                  </a:lnTo>
                  <a:lnTo>
                    <a:pt x="126" y="41"/>
                  </a:lnTo>
                  <a:lnTo>
                    <a:pt x="126" y="40"/>
                  </a:lnTo>
                  <a:lnTo>
                    <a:pt x="127" y="39"/>
                  </a:lnTo>
                  <a:lnTo>
                    <a:pt x="128" y="39"/>
                  </a:lnTo>
                  <a:lnTo>
                    <a:pt x="128" y="38"/>
                  </a:lnTo>
                  <a:lnTo>
                    <a:pt x="129" y="37"/>
                  </a:lnTo>
                  <a:lnTo>
                    <a:pt x="134" y="32"/>
                  </a:lnTo>
                  <a:lnTo>
                    <a:pt x="134" y="31"/>
                  </a:lnTo>
                  <a:lnTo>
                    <a:pt x="134" y="30"/>
                  </a:lnTo>
                  <a:lnTo>
                    <a:pt x="134" y="29"/>
                  </a:lnTo>
                  <a:lnTo>
                    <a:pt x="135" y="28"/>
                  </a:lnTo>
                  <a:lnTo>
                    <a:pt x="135" y="27"/>
                  </a:lnTo>
                  <a:lnTo>
                    <a:pt x="135" y="26"/>
                  </a:lnTo>
                  <a:lnTo>
                    <a:pt x="132" y="14"/>
                  </a:lnTo>
                  <a:lnTo>
                    <a:pt x="132" y="11"/>
                  </a:lnTo>
                  <a:lnTo>
                    <a:pt x="135" y="10"/>
                  </a:lnTo>
                  <a:lnTo>
                    <a:pt x="136" y="10"/>
                  </a:lnTo>
                  <a:lnTo>
                    <a:pt x="137" y="9"/>
                  </a:lnTo>
                  <a:lnTo>
                    <a:pt x="15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39" name="Freeform 580"/>
            <p:cNvSpPr>
              <a:spLocks/>
            </p:cNvSpPr>
            <p:nvPr/>
          </p:nvSpPr>
          <p:spPr bwMode="auto">
            <a:xfrm>
              <a:off x="4482297" y="994767"/>
              <a:ext cx="166688" cy="95250"/>
            </a:xfrm>
            <a:custGeom>
              <a:avLst/>
              <a:gdLst>
                <a:gd name="T0" fmla="*/ 2147483646 w 69"/>
                <a:gd name="T1" fmla="*/ 2147483646 h 44"/>
                <a:gd name="T2" fmla="*/ 2147483646 w 69"/>
                <a:gd name="T3" fmla="*/ 2147483646 h 44"/>
                <a:gd name="T4" fmla="*/ 2147483646 w 69"/>
                <a:gd name="T5" fmla="*/ 2147483646 h 44"/>
                <a:gd name="T6" fmla="*/ 2147483646 w 69"/>
                <a:gd name="T7" fmla="*/ 2147483646 h 44"/>
                <a:gd name="T8" fmla="*/ 2147483646 w 69"/>
                <a:gd name="T9" fmla="*/ 2147483646 h 44"/>
                <a:gd name="T10" fmla="*/ 2147483646 w 69"/>
                <a:gd name="T11" fmla="*/ 2147483646 h 44"/>
                <a:gd name="T12" fmla="*/ 2147483646 w 69"/>
                <a:gd name="T13" fmla="*/ 2147483646 h 44"/>
                <a:gd name="T14" fmla="*/ 2147483646 w 69"/>
                <a:gd name="T15" fmla="*/ 2147483646 h 44"/>
                <a:gd name="T16" fmla="*/ 2147483646 w 69"/>
                <a:gd name="T17" fmla="*/ 2147483646 h 44"/>
                <a:gd name="T18" fmla="*/ 2147483646 w 69"/>
                <a:gd name="T19" fmla="*/ 2147483646 h 44"/>
                <a:gd name="T20" fmla="*/ 2147483646 w 69"/>
                <a:gd name="T21" fmla="*/ 2147483646 h 44"/>
                <a:gd name="T22" fmla="*/ 2147483646 w 69"/>
                <a:gd name="T23" fmla="*/ 2147483646 h 44"/>
                <a:gd name="T24" fmla="*/ 0 w 69"/>
                <a:gd name="T25" fmla="*/ 2147483646 h 44"/>
                <a:gd name="T26" fmla="*/ 2147483646 w 69"/>
                <a:gd name="T27" fmla="*/ 2147483646 h 44"/>
                <a:gd name="T28" fmla="*/ 2147483646 w 69"/>
                <a:gd name="T29" fmla="*/ 2147483646 h 44"/>
                <a:gd name="T30" fmla="*/ 2147483646 w 69"/>
                <a:gd name="T31" fmla="*/ 2147483646 h 44"/>
                <a:gd name="T32" fmla="*/ 2147483646 w 69"/>
                <a:gd name="T33" fmla="*/ 2147483646 h 44"/>
                <a:gd name="T34" fmla="*/ 2147483646 w 69"/>
                <a:gd name="T35" fmla="*/ 2147483646 h 44"/>
                <a:gd name="T36" fmla="*/ 2147483646 w 69"/>
                <a:gd name="T37" fmla="*/ 2147483646 h 44"/>
                <a:gd name="T38" fmla="*/ 2147483646 w 69"/>
                <a:gd name="T39" fmla="*/ 2147483646 h 44"/>
                <a:gd name="T40" fmla="*/ 2147483646 w 69"/>
                <a:gd name="T41" fmla="*/ 2147483646 h 44"/>
                <a:gd name="T42" fmla="*/ 2147483646 w 69"/>
                <a:gd name="T43" fmla="*/ 2147483646 h 44"/>
                <a:gd name="T44" fmla="*/ 2147483646 w 69"/>
                <a:gd name="T45" fmla="*/ 2147483646 h 44"/>
                <a:gd name="T46" fmla="*/ 2147483646 w 69"/>
                <a:gd name="T47" fmla="*/ 0 h 44"/>
                <a:gd name="T48" fmla="*/ 2147483646 w 69"/>
                <a:gd name="T49" fmla="*/ 2147483646 h 44"/>
                <a:gd name="T50" fmla="*/ 2147483646 w 69"/>
                <a:gd name="T51" fmla="*/ 2147483646 h 44"/>
                <a:gd name="T52" fmla="*/ 2147483646 w 69"/>
                <a:gd name="T53" fmla="*/ 2147483646 h 44"/>
                <a:gd name="T54" fmla="*/ 2147483646 w 69"/>
                <a:gd name="T55" fmla="*/ 2147483646 h 44"/>
                <a:gd name="T56" fmla="*/ 2147483646 w 69"/>
                <a:gd name="T57" fmla="*/ 2147483646 h 44"/>
                <a:gd name="T58" fmla="*/ 2147483646 w 69"/>
                <a:gd name="T59" fmla="*/ 2147483646 h 44"/>
                <a:gd name="T60" fmla="*/ 2147483646 w 69"/>
                <a:gd name="T61" fmla="*/ 2147483646 h 44"/>
                <a:gd name="T62" fmla="*/ 2147483646 w 69"/>
                <a:gd name="T63" fmla="*/ 2147483646 h 44"/>
                <a:gd name="T64" fmla="*/ 2147483646 w 69"/>
                <a:gd name="T65" fmla="*/ 2147483646 h 44"/>
                <a:gd name="T66" fmla="*/ 2147483646 w 69"/>
                <a:gd name="T67" fmla="*/ 2147483646 h 44"/>
                <a:gd name="T68" fmla="*/ 2147483646 w 69"/>
                <a:gd name="T69" fmla="*/ 2147483646 h 44"/>
                <a:gd name="T70" fmla="*/ 2147483646 w 69"/>
                <a:gd name="T71" fmla="*/ 2147483646 h 44"/>
                <a:gd name="T72" fmla="*/ 2147483646 w 69"/>
                <a:gd name="T73" fmla="*/ 2147483646 h 44"/>
                <a:gd name="T74" fmla="*/ 2147483646 w 69"/>
                <a:gd name="T75" fmla="*/ 2147483646 h 44"/>
                <a:gd name="T76" fmla="*/ 2147483646 w 69"/>
                <a:gd name="T77" fmla="*/ 2147483646 h 44"/>
                <a:gd name="T78" fmla="*/ 2147483646 w 69"/>
                <a:gd name="T79" fmla="*/ 2147483646 h 44"/>
                <a:gd name="T80" fmla="*/ 2147483646 w 69"/>
                <a:gd name="T81" fmla="*/ 2147483646 h 44"/>
                <a:gd name="T82" fmla="*/ 2147483646 w 69"/>
                <a:gd name="T83" fmla="*/ 2147483646 h 44"/>
                <a:gd name="T84" fmla="*/ 2147483646 w 69"/>
                <a:gd name="T85" fmla="*/ 2147483646 h 44"/>
                <a:gd name="T86" fmla="*/ 2147483646 w 69"/>
                <a:gd name="T87" fmla="*/ 2147483646 h 44"/>
                <a:gd name="T88" fmla="*/ 2147483646 w 69"/>
                <a:gd name="T89" fmla="*/ 2147483646 h 44"/>
                <a:gd name="T90" fmla="*/ 2147483646 w 69"/>
                <a:gd name="T91" fmla="*/ 2147483646 h 44"/>
                <a:gd name="T92" fmla="*/ 2147483646 w 69"/>
                <a:gd name="T93" fmla="*/ 2147483646 h 44"/>
                <a:gd name="T94" fmla="*/ 2147483646 w 69"/>
                <a:gd name="T95" fmla="*/ 2147483646 h 44"/>
                <a:gd name="T96" fmla="*/ 2147483646 w 69"/>
                <a:gd name="T97" fmla="*/ 2147483646 h 44"/>
                <a:gd name="T98" fmla="*/ 2147483646 w 69"/>
                <a:gd name="T99" fmla="*/ 2147483646 h 44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0" t="0" r="r" b="b"/>
              <a:pathLst>
                <a:path w="69" h="44">
                  <a:moveTo>
                    <a:pt x="57" y="43"/>
                  </a:moveTo>
                  <a:lnTo>
                    <a:pt x="54" y="43"/>
                  </a:lnTo>
                  <a:lnTo>
                    <a:pt x="53" y="43"/>
                  </a:lnTo>
                  <a:lnTo>
                    <a:pt x="51" y="44"/>
                  </a:lnTo>
                  <a:lnTo>
                    <a:pt x="46" y="43"/>
                  </a:lnTo>
                  <a:lnTo>
                    <a:pt x="47" y="43"/>
                  </a:lnTo>
                  <a:lnTo>
                    <a:pt x="36" y="41"/>
                  </a:lnTo>
                  <a:lnTo>
                    <a:pt x="34" y="40"/>
                  </a:lnTo>
                  <a:lnTo>
                    <a:pt x="32" y="39"/>
                  </a:lnTo>
                  <a:lnTo>
                    <a:pt x="26" y="35"/>
                  </a:lnTo>
                  <a:lnTo>
                    <a:pt x="23" y="34"/>
                  </a:lnTo>
                  <a:lnTo>
                    <a:pt x="22" y="33"/>
                  </a:lnTo>
                  <a:lnTo>
                    <a:pt x="14" y="32"/>
                  </a:lnTo>
                  <a:lnTo>
                    <a:pt x="12" y="32"/>
                  </a:lnTo>
                  <a:lnTo>
                    <a:pt x="10" y="32"/>
                  </a:lnTo>
                  <a:lnTo>
                    <a:pt x="7" y="31"/>
                  </a:lnTo>
                  <a:lnTo>
                    <a:pt x="7" y="29"/>
                  </a:lnTo>
                  <a:lnTo>
                    <a:pt x="6" y="29"/>
                  </a:lnTo>
                  <a:lnTo>
                    <a:pt x="5" y="28"/>
                  </a:lnTo>
                  <a:lnTo>
                    <a:pt x="4" y="27"/>
                  </a:lnTo>
                  <a:lnTo>
                    <a:pt x="3" y="26"/>
                  </a:lnTo>
                  <a:lnTo>
                    <a:pt x="0" y="25"/>
                  </a:lnTo>
                  <a:lnTo>
                    <a:pt x="0" y="22"/>
                  </a:lnTo>
                  <a:lnTo>
                    <a:pt x="0" y="21"/>
                  </a:lnTo>
                  <a:lnTo>
                    <a:pt x="1" y="19"/>
                  </a:lnTo>
                  <a:lnTo>
                    <a:pt x="3" y="17"/>
                  </a:lnTo>
                  <a:lnTo>
                    <a:pt x="8" y="14"/>
                  </a:lnTo>
                  <a:lnTo>
                    <a:pt x="9" y="13"/>
                  </a:lnTo>
                  <a:lnTo>
                    <a:pt x="10" y="12"/>
                  </a:lnTo>
                  <a:lnTo>
                    <a:pt x="11" y="13"/>
                  </a:lnTo>
                  <a:lnTo>
                    <a:pt x="12" y="12"/>
                  </a:lnTo>
                  <a:lnTo>
                    <a:pt x="12" y="10"/>
                  </a:lnTo>
                  <a:lnTo>
                    <a:pt x="13" y="10"/>
                  </a:lnTo>
                  <a:lnTo>
                    <a:pt x="14" y="8"/>
                  </a:lnTo>
                  <a:lnTo>
                    <a:pt x="15" y="8"/>
                  </a:lnTo>
                  <a:lnTo>
                    <a:pt x="17" y="8"/>
                  </a:lnTo>
                  <a:lnTo>
                    <a:pt x="17" y="7"/>
                  </a:lnTo>
                  <a:lnTo>
                    <a:pt x="16" y="6"/>
                  </a:lnTo>
                  <a:lnTo>
                    <a:pt x="17" y="3"/>
                  </a:lnTo>
                  <a:lnTo>
                    <a:pt x="17" y="2"/>
                  </a:lnTo>
                  <a:lnTo>
                    <a:pt x="19" y="1"/>
                  </a:lnTo>
                  <a:lnTo>
                    <a:pt x="20" y="1"/>
                  </a:lnTo>
                  <a:lnTo>
                    <a:pt x="22" y="1"/>
                  </a:lnTo>
                  <a:lnTo>
                    <a:pt x="25" y="0"/>
                  </a:lnTo>
                  <a:lnTo>
                    <a:pt x="26" y="2"/>
                  </a:lnTo>
                  <a:lnTo>
                    <a:pt x="29" y="2"/>
                  </a:lnTo>
                  <a:lnTo>
                    <a:pt x="30" y="4"/>
                  </a:lnTo>
                  <a:lnTo>
                    <a:pt x="33" y="4"/>
                  </a:lnTo>
                  <a:lnTo>
                    <a:pt x="34" y="4"/>
                  </a:lnTo>
                  <a:lnTo>
                    <a:pt x="35" y="8"/>
                  </a:lnTo>
                  <a:lnTo>
                    <a:pt x="36" y="8"/>
                  </a:lnTo>
                  <a:lnTo>
                    <a:pt x="38" y="9"/>
                  </a:lnTo>
                  <a:lnTo>
                    <a:pt x="38" y="10"/>
                  </a:lnTo>
                  <a:lnTo>
                    <a:pt x="40" y="10"/>
                  </a:lnTo>
                  <a:lnTo>
                    <a:pt x="41" y="12"/>
                  </a:lnTo>
                  <a:lnTo>
                    <a:pt x="42" y="12"/>
                  </a:lnTo>
                  <a:lnTo>
                    <a:pt x="42" y="14"/>
                  </a:lnTo>
                  <a:lnTo>
                    <a:pt x="43" y="14"/>
                  </a:lnTo>
                  <a:lnTo>
                    <a:pt x="47" y="15"/>
                  </a:lnTo>
                  <a:lnTo>
                    <a:pt x="47" y="16"/>
                  </a:lnTo>
                  <a:lnTo>
                    <a:pt x="47" y="18"/>
                  </a:lnTo>
                  <a:lnTo>
                    <a:pt x="47" y="19"/>
                  </a:lnTo>
                  <a:lnTo>
                    <a:pt x="48" y="18"/>
                  </a:lnTo>
                  <a:lnTo>
                    <a:pt x="49" y="18"/>
                  </a:lnTo>
                  <a:lnTo>
                    <a:pt x="50" y="18"/>
                  </a:lnTo>
                  <a:lnTo>
                    <a:pt x="51" y="17"/>
                  </a:lnTo>
                  <a:lnTo>
                    <a:pt x="54" y="15"/>
                  </a:lnTo>
                  <a:lnTo>
                    <a:pt x="55" y="15"/>
                  </a:lnTo>
                  <a:lnTo>
                    <a:pt x="57" y="15"/>
                  </a:lnTo>
                  <a:lnTo>
                    <a:pt x="59" y="16"/>
                  </a:lnTo>
                  <a:lnTo>
                    <a:pt x="60" y="18"/>
                  </a:lnTo>
                  <a:lnTo>
                    <a:pt x="61" y="17"/>
                  </a:lnTo>
                  <a:lnTo>
                    <a:pt x="62" y="17"/>
                  </a:lnTo>
                  <a:lnTo>
                    <a:pt x="65" y="17"/>
                  </a:lnTo>
                  <a:lnTo>
                    <a:pt x="67" y="19"/>
                  </a:lnTo>
                  <a:lnTo>
                    <a:pt x="68" y="20"/>
                  </a:lnTo>
                  <a:lnTo>
                    <a:pt x="69" y="21"/>
                  </a:lnTo>
                  <a:lnTo>
                    <a:pt x="66" y="30"/>
                  </a:lnTo>
                  <a:lnTo>
                    <a:pt x="67" y="31"/>
                  </a:lnTo>
                  <a:lnTo>
                    <a:pt x="67" y="32"/>
                  </a:lnTo>
                  <a:lnTo>
                    <a:pt x="67" y="33"/>
                  </a:lnTo>
                  <a:lnTo>
                    <a:pt x="66" y="34"/>
                  </a:lnTo>
                  <a:lnTo>
                    <a:pt x="63" y="36"/>
                  </a:lnTo>
                  <a:lnTo>
                    <a:pt x="64" y="38"/>
                  </a:lnTo>
                  <a:lnTo>
                    <a:pt x="64" y="40"/>
                  </a:lnTo>
                  <a:lnTo>
                    <a:pt x="59" y="44"/>
                  </a:lnTo>
                  <a:lnTo>
                    <a:pt x="57" y="43"/>
                  </a:lnTo>
                  <a:close/>
                </a:path>
              </a:pathLst>
            </a:custGeom>
            <a:solidFill>
              <a:srgbClr val="C3C1AA"/>
            </a:solidFill>
            <a:ln>
              <a:noFill/>
            </a:ln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41" name="Freeform 581"/>
            <p:cNvSpPr>
              <a:spLocks noEditPoints="1"/>
            </p:cNvSpPr>
            <p:nvPr/>
          </p:nvSpPr>
          <p:spPr bwMode="auto">
            <a:xfrm>
              <a:off x="4477535" y="993180"/>
              <a:ext cx="176212" cy="98425"/>
            </a:xfrm>
            <a:custGeom>
              <a:avLst/>
              <a:gdLst>
                <a:gd name="T0" fmla="*/ 2147483646 w 73"/>
                <a:gd name="T1" fmla="*/ 2147483646 h 46"/>
                <a:gd name="T2" fmla="*/ 2147483646 w 73"/>
                <a:gd name="T3" fmla="*/ 2147483646 h 46"/>
                <a:gd name="T4" fmla="*/ 2147483646 w 73"/>
                <a:gd name="T5" fmla="*/ 2147483646 h 46"/>
                <a:gd name="T6" fmla="*/ 2147483646 w 73"/>
                <a:gd name="T7" fmla="*/ 2147483646 h 46"/>
                <a:gd name="T8" fmla="*/ 2147483646 w 73"/>
                <a:gd name="T9" fmla="*/ 2147483646 h 46"/>
                <a:gd name="T10" fmla="*/ 2147483646 w 73"/>
                <a:gd name="T11" fmla="*/ 2147483646 h 46"/>
                <a:gd name="T12" fmla="*/ 2147483646 w 73"/>
                <a:gd name="T13" fmla="*/ 2147483646 h 46"/>
                <a:gd name="T14" fmla="*/ 2147483646 w 73"/>
                <a:gd name="T15" fmla="*/ 2147483646 h 46"/>
                <a:gd name="T16" fmla="*/ 2147483646 w 73"/>
                <a:gd name="T17" fmla="*/ 2147483646 h 46"/>
                <a:gd name="T18" fmla="*/ 2147483646 w 73"/>
                <a:gd name="T19" fmla="*/ 2147483646 h 46"/>
                <a:gd name="T20" fmla="*/ 2147483646 w 73"/>
                <a:gd name="T21" fmla="*/ 2147483646 h 46"/>
                <a:gd name="T22" fmla="*/ 2147483646 w 73"/>
                <a:gd name="T23" fmla="*/ 2147483646 h 46"/>
                <a:gd name="T24" fmla="*/ 2147483646 w 73"/>
                <a:gd name="T25" fmla="*/ 2147483646 h 46"/>
                <a:gd name="T26" fmla="*/ 2147483646 w 73"/>
                <a:gd name="T27" fmla="*/ 2147483646 h 46"/>
                <a:gd name="T28" fmla="*/ 2147483646 w 73"/>
                <a:gd name="T29" fmla="*/ 2147483646 h 46"/>
                <a:gd name="T30" fmla="*/ 2147483646 w 73"/>
                <a:gd name="T31" fmla="*/ 2147483646 h 46"/>
                <a:gd name="T32" fmla="*/ 2147483646 w 73"/>
                <a:gd name="T33" fmla="*/ 2147483646 h 46"/>
                <a:gd name="T34" fmla="*/ 2147483646 w 73"/>
                <a:gd name="T35" fmla="*/ 2147483646 h 46"/>
                <a:gd name="T36" fmla="*/ 2147483646 w 73"/>
                <a:gd name="T37" fmla="*/ 2147483646 h 46"/>
                <a:gd name="T38" fmla="*/ 2147483646 w 73"/>
                <a:gd name="T39" fmla="*/ 2147483646 h 46"/>
                <a:gd name="T40" fmla="*/ 2147483646 w 73"/>
                <a:gd name="T41" fmla="*/ 2147483646 h 46"/>
                <a:gd name="T42" fmla="*/ 2147483646 w 73"/>
                <a:gd name="T43" fmla="*/ 2147483646 h 46"/>
                <a:gd name="T44" fmla="*/ 2147483646 w 73"/>
                <a:gd name="T45" fmla="*/ 2147483646 h 46"/>
                <a:gd name="T46" fmla="*/ 2147483646 w 73"/>
                <a:gd name="T47" fmla="*/ 2147483646 h 46"/>
                <a:gd name="T48" fmla="*/ 2147483646 w 73"/>
                <a:gd name="T49" fmla="*/ 2147483646 h 46"/>
                <a:gd name="T50" fmla="*/ 2147483646 w 73"/>
                <a:gd name="T51" fmla="*/ 2147483646 h 46"/>
                <a:gd name="T52" fmla="*/ 2147483646 w 73"/>
                <a:gd name="T53" fmla="*/ 2147483646 h 46"/>
                <a:gd name="T54" fmla="*/ 2147483646 w 73"/>
                <a:gd name="T55" fmla="*/ 2147483646 h 46"/>
                <a:gd name="T56" fmla="*/ 2147483646 w 73"/>
                <a:gd name="T57" fmla="*/ 2147483646 h 46"/>
                <a:gd name="T58" fmla="*/ 2147483646 w 73"/>
                <a:gd name="T59" fmla="*/ 2147483646 h 46"/>
                <a:gd name="T60" fmla="*/ 2147483646 w 73"/>
                <a:gd name="T61" fmla="*/ 2147483646 h 46"/>
                <a:gd name="T62" fmla="*/ 2147483646 w 73"/>
                <a:gd name="T63" fmla="*/ 2147483646 h 46"/>
                <a:gd name="T64" fmla="*/ 2147483646 w 73"/>
                <a:gd name="T65" fmla="*/ 2147483646 h 46"/>
                <a:gd name="T66" fmla="*/ 0 w 73"/>
                <a:gd name="T67" fmla="*/ 2147483646 h 46"/>
                <a:gd name="T68" fmla="*/ 2147483646 w 73"/>
                <a:gd name="T69" fmla="*/ 2147483646 h 46"/>
                <a:gd name="T70" fmla="*/ 2147483646 w 73"/>
                <a:gd name="T71" fmla="*/ 2147483646 h 46"/>
                <a:gd name="T72" fmla="*/ 2147483646 w 73"/>
                <a:gd name="T73" fmla="*/ 2147483646 h 46"/>
                <a:gd name="T74" fmla="*/ 2147483646 w 73"/>
                <a:gd name="T75" fmla="*/ 2147483646 h 46"/>
                <a:gd name="T76" fmla="*/ 2147483646 w 73"/>
                <a:gd name="T77" fmla="*/ 2147483646 h 46"/>
                <a:gd name="T78" fmla="*/ 2147483646 w 73"/>
                <a:gd name="T79" fmla="*/ 2147483646 h 46"/>
                <a:gd name="T80" fmla="*/ 2147483646 w 73"/>
                <a:gd name="T81" fmla="*/ 2147483646 h 46"/>
                <a:gd name="T82" fmla="*/ 2147483646 w 73"/>
                <a:gd name="T83" fmla="*/ 2147483646 h 46"/>
                <a:gd name="T84" fmla="*/ 2147483646 w 73"/>
                <a:gd name="T85" fmla="*/ 2147483646 h 46"/>
                <a:gd name="T86" fmla="*/ 2147483646 w 73"/>
                <a:gd name="T87" fmla="*/ 2147483646 h 46"/>
                <a:gd name="T88" fmla="*/ 2147483646 w 73"/>
                <a:gd name="T89" fmla="*/ 2147483646 h 46"/>
                <a:gd name="T90" fmla="*/ 2147483646 w 73"/>
                <a:gd name="T91" fmla="*/ 2147483646 h 46"/>
                <a:gd name="T92" fmla="*/ 2147483646 w 73"/>
                <a:gd name="T93" fmla="*/ 2147483646 h 46"/>
                <a:gd name="T94" fmla="*/ 2147483646 w 73"/>
                <a:gd name="T95" fmla="*/ 2147483646 h 46"/>
                <a:gd name="T96" fmla="*/ 2147483646 w 73"/>
                <a:gd name="T97" fmla="*/ 2147483646 h 46"/>
                <a:gd name="T98" fmla="*/ 2147483646 w 73"/>
                <a:gd name="T99" fmla="*/ 2147483646 h 46"/>
                <a:gd name="T100" fmla="*/ 2147483646 w 73"/>
                <a:gd name="T101" fmla="*/ 2147483646 h 46"/>
                <a:gd name="T102" fmla="*/ 2147483646 w 73"/>
                <a:gd name="T103" fmla="*/ 2147483646 h 46"/>
                <a:gd name="T104" fmla="*/ 2147483646 w 73"/>
                <a:gd name="T105" fmla="*/ 2147483646 h 46"/>
                <a:gd name="T106" fmla="*/ 2147483646 w 73"/>
                <a:gd name="T107" fmla="*/ 2147483646 h 46"/>
                <a:gd name="T108" fmla="*/ 2147483646 w 73"/>
                <a:gd name="T109" fmla="*/ 2147483646 h 46"/>
                <a:gd name="T110" fmla="*/ 2147483646 w 73"/>
                <a:gd name="T111" fmla="*/ 2147483646 h 46"/>
                <a:gd name="T112" fmla="*/ 2147483646 w 73"/>
                <a:gd name="T113" fmla="*/ 2147483646 h 46"/>
                <a:gd name="T114" fmla="*/ 2147483646 w 73"/>
                <a:gd name="T115" fmla="*/ 2147483646 h 46"/>
                <a:gd name="T116" fmla="*/ 2147483646 w 73"/>
                <a:gd name="T117" fmla="*/ 2147483646 h 46"/>
                <a:gd name="T118" fmla="*/ 2147483646 w 73"/>
                <a:gd name="T119" fmla="*/ 2147483646 h 46"/>
                <a:gd name="T120" fmla="*/ 2147483646 w 73"/>
                <a:gd name="T121" fmla="*/ 2147483646 h 4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73" h="46">
                  <a:moveTo>
                    <a:pt x="27" y="3"/>
                  </a:moveTo>
                  <a:lnTo>
                    <a:pt x="27" y="4"/>
                  </a:lnTo>
                  <a:lnTo>
                    <a:pt x="28" y="4"/>
                  </a:lnTo>
                  <a:lnTo>
                    <a:pt x="30" y="5"/>
                  </a:lnTo>
                  <a:lnTo>
                    <a:pt x="32" y="7"/>
                  </a:lnTo>
                  <a:lnTo>
                    <a:pt x="34" y="6"/>
                  </a:lnTo>
                  <a:lnTo>
                    <a:pt x="35" y="7"/>
                  </a:lnTo>
                  <a:lnTo>
                    <a:pt x="36" y="10"/>
                  </a:lnTo>
                  <a:lnTo>
                    <a:pt x="36" y="11"/>
                  </a:lnTo>
                  <a:lnTo>
                    <a:pt x="37" y="10"/>
                  </a:lnTo>
                  <a:lnTo>
                    <a:pt x="38" y="11"/>
                  </a:lnTo>
                  <a:lnTo>
                    <a:pt x="39" y="11"/>
                  </a:lnTo>
                  <a:lnTo>
                    <a:pt x="39" y="13"/>
                  </a:lnTo>
                  <a:lnTo>
                    <a:pt x="40" y="14"/>
                  </a:lnTo>
                  <a:lnTo>
                    <a:pt x="41" y="13"/>
                  </a:lnTo>
                  <a:lnTo>
                    <a:pt x="42" y="13"/>
                  </a:lnTo>
                  <a:lnTo>
                    <a:pt x="42" y="14"/>
                  </a:lnTo>
                  <a:lnTo>
                    <a:pt x="42" y="15"/>
                  </a:lnTo>
                  <a:lnTo>
                    <a:pt x="44" y="16"/>
                  </a:lnTo>
                  <a:lnTo>
                    <a:pt x="48" y="17"/>
                  </a:lnTo>
                  <a:lnTo>
                    <a:pt x="48" y="18"/>
                  </a:lnTo>
                  <a:lnTo>
                    <a:pt x="48" y="19"/>
                  </a:lnTo>
                  <a:lnTo>
                    <a:pt x="48" y="21"/>
                  </a:lnTo>
                  <a:lnTo>
                    <a:pt x="50" y="20"/>
                  </a:lnTo>
                  <a:lnTo>
                    <a:pt x="51" y="20"/>
                  </a:lnTo>
                  <a:lnTo>
                    <a:pt x="51" y="21"/>
                  </a:lnTo>
                  <a:lnTo>
                    <a:pt x="52" y="20"/>
                  </a:lnTo>
                  <a:lnTo>
                    <a:pt x="53" y="20"/>
                  </a:lnTo>
                  <a:lnTo>
                    <a:pt x="54" y="20"/>
                  </a:lnTo>
                  <a:lnTo>
                    <a:pt x="56" y="17"/>
                  </a:lnTo>
                  <a:lnTo>
                    <a:pt x="57" y="17"/>
                  </a:lnTo>
                  <a:lnTo>
                    <a:pt x="59" y="17"/>
                  </a:lnTo>
                  <a:lnTo>
                    <a:pt x="60" y="18"/>
                  </a:lnTo>
                  <a:lnTo>
                    <a:pt x="61" y="20"/>
                  </a:lnTo>
                  <a:lnTo>
                    <a:pt x="63" y="20"/>
                  </a:lnTo>
                  <a:lnTo>
                    <a:pt x="64" y="20"/>
                  </a:lnTo>
                  <a:lnTo>
                    <a:pt x="65" y="20"/>
                  </a:lnTo>
                  <a:lnTo>
                    <a:pt x="67" y="20"/>
                  </a:lnTo>
                  <a:lnTo>
                    <a:pt x="68" y="21"/>
                  </a:lnTo>
                  <a:lnTo>
                    <a:pt x="68" y="22"/>
                  </a:lnTo>
                  <a:lnTo>
                    <a:pt x="69" y="22"/>
                  </a:lnTo>
                  <a:lnTo>
                    <a:pt x="70" y="22"/>
                  </a:lnTo>
                  <a:lnTo>
                    <a:pt x="66" y="30"/>
                  </a:lnTo>
                  <a:lnTo>
                    <a:pt x="66" y="32"/>
                  </a:lnTo>
                  <a:lnTo>
                    <a:pt x="68" y="32"/>
                  </a:lnTo>
                  <a:lnTo>
                    <a:pt x="68" y="33"/>
                  </a:lnTo>
                  <a:lnTo>
                    <a:pt x="66" y="34"/>
                  </a:lnTo>
                  <a:lnTo>
                    <a:pt x="65" y="35"/>
                  </a:lnTo>
                  <a:lnTo>
                    <a:pt x="65" y="34"/>
                  </a:lnTo>
                  <a:lnTo>
                    <a:pt x="63" y="36"/>
                  </a:lnTo>
                  <a:lnTo>
                    <a:pt x="63" y="37"/>
                  </a:lnTo>
                  <a:lnTo>
                    <a:pt x="64" y="37"/>
                  </a:lnTo>
                  <a:lnTo>
                    <a:pt x="65" y="37"/>
                  </a:lnTo>
                  <a:lnTo>
                    <a:pt x="65" y="39"/>
                  </a:lnTo>
                  <a:lnTo>
                    <a:pt x="65" y="40"/>
                  </a:lnTo>
                  <a:lnTo>
                    <a:pt x="61" y="43"/>
                  </a:lnTo>
                  <a:lnTo>
                    <a:pt x="59" y="43"/>
                  </a:lnTo>
                  <a:lnTo>
                    <a:pt x="56" y="43"/>
                  </a:lnTo>
                  <a:lnTo>
                    <a:pt x="55" y="43"/>
                  </a:lnTo>
                  <a:lnTo>
                    <a:pt x="53" y="43"/>
                  </a:lnTo>
                  <a:lnTo>
                    <a:pt x="48" y="42"/>
                  </a:lnTo>
                  <a:lnTo>
                    <a:pt x="46" y="41"/>
                  </a:lnTo>
                  <a:lnTo>
                    <a:pt x="44" y="39"/>
                  </a:lnTo>
                  <a:lnTo>
                    <a:pt x="42" y="39"/>
                  </a:lnTo>
                  <a:lnTo>
                    <a:pt x="40" y="40"/>
                  </a:lnTo>
                  <a:lnTo>
                    <a:pt x="42" y="40"/>
                  </a:lnTo>
                  <a:lnTo>
                    <a:pt x="43" y="40"/>
                  </a:lnTo>
                  <a:lnTo>
                    <a:pt x="45" y="42"/>
                  </a:lnTo>
                  <a:lnTo>
                    <a:pt x="38" y="41"/>
                  </a:lnTo>
                  <a:lnTo>
                    <a:pt x="36" y="40"/>
                  </a:lnTo>
                  <a:lnTo>
                    <a:pt x="36" y="39"/>
                  </a:lnTo>
                  <a:lnTo>
                    <a:pt x="35" y="39"/>
                  </a:lnTo>
                  <a:lnTo>
                    <a:pt x="29" y="35"/>
                  </a:lnTo>
                  <a:lnTo>
                    <a:pt x="27" y="33"/>
                  </a:lnTo>
                  <a:lnTo>
                    <a:pt x="24" y="33"/>
                  </a:lnTo>
                  <a:lnTo>
                    <a:pt x="16" y="32"/>
                  </a:lnTo>
                  <a:lnTo>
                    <a:pt x="15" y="32"/>
                  </a:lnTo>
                  <a:lnTo>
                    <a:pt x="14" y="32"/>
                  </a:lnTo>
                  <a:lnTo>
                    <a:pt x="12" y="32"/>
                  </a:lnTo>
                  <a:lnTo>
                    <a:pt x="10" y="32"/>
                  </a:lnTo>
                  <a:lnTo>
                    <a:pt x="10" y="30"/>
                  </a:lnTo>
                  <a:lnTo>
                    <a:pt x="10" y="29"/>
                  </a:lnTo>
                  <a:lnTo>
                    <a:pt x="9" y="28"/>
                  </a:lnTo>
                  <a:lnTo>
                    <a:pt x="8" y="28"/>
                  </a:lnTo>
                  <a:lnTo>
                    <a:pt x="7" y="27"/>
                  </a:lnTo>
                  <a:lnTo>
                    <a:pt x="6" y="26"/>
                  </a:lnTo>
                  <a:lnTo>
                    <a:pt x="3" y="25"/>
                  </a:lnTo>
                  <a:lnTo>
                    <a:pt x="3" y="23"/>
                  </a:lnTo>
                  <a:lnTo>
                    <a:pt x="3" y="22"/>
                  </a:lnTo>
                  <a:lnTo>
                    <a:pt x="4" y="21"/>
                  </a:lnTo>
                  <a:lnTo>
                    <a:pt x="6" y="18"/>
                  </a:lnTo>
                  <a:lnTo>
                    <a:pt x="10" y="15"/>
                  </a:lnTo>
                  <a:lnTo>
                    <a:pt x="11" y="15"/>
                  </a:lnTo>
                  <a:lnTo>
                    <a:pt x="12" y="15"/>
                  </a:lnTo>
                  <a:lnTo>
                    <a:pt x="14" y="15"/>
                  </a:lnTo>
                  <a:lnTo>
                    <a:pt x="15" y="13"/>
                  </a:lnTo>
                  <a:lnTo>
                    <a:pt x="16" y="12"/>
                  </a:lnTo>
                  <a:lnTo>
                    <a:pt x="16" y="11"/>
                  </a:lnTo>
                  <a:lnTo>
                    <a:pt x="17" y="11"/>
                  </a:lnTo>
                  <a:lnTo>
                    <a:pt x="18" y="10"/>
                  </a:lnTo>
                  <a:lnTo>
                    <a:pt x="19" y="10"/>
                  </a:lnTo>
                  <a:lnTo>
                    <a:pt x="21" y="9"/>
                  </a:lnTo>
                  <a:lnTo>
                    <a:pt x="21" y="7"/>
                  </a:lnTo>
                  <a:lnTo>
                    <a:pt x="20" y="7"/>
                  </a:lnTo>
                  <a:lnTo>
                    <a:pt x="19" y="7"/>
                  </a:lnTo>
                  <a:lnTo>
                    <a:pt x="19" y="5"/>
                  </a:lnTo>
                  <a:lnTo>
                    <a:pt x="20" y="3"/>
                  </a:lnTo>
                  <a:lnTo>
                    <a:pt x="21" y="3"/>
                  </a:lnTo>
                  <a:lnTo>
                    <a:pt x="22" y="3"/>
                  </a:lnTo>
                  <a:lnTo>
                    <a:pt x="24" y="3"/>
                  </a:lnTo>
                  <a:lnTo>
                    <a:pt x="27" y="3"/>
                  </a:lnTo>
                  <a:close/>
                  <a:moveTo>
                    <a:pt x="28" y="0"/>
                  </a:moveTo>
                  <a:lnTo>
                    <a:pt x="26" y="1"/>
                  </a:lnTo>
                  <a:lnTo>
                    <a:pt x="24" y="1"/>
                  </a:lnTo>
                  <a:lnTo>
                    <a:pt x="23" y="1"/>
                  </a:lnTo>
                  <a:lnTo>
                    <a:pt x="22" y="1"/>
                  </a:lnTo>
                  <a:lnTo>
                    <a:pt x="21" y="1"/>
                  </a:lnTo>
                  <a:lnTo>
                    <a:pt x="20" y="1"/>
                  </a:lnTo>
                  <a:lnTo>
                    <a:pt x="19" y="1"/>
                  </a:lnTo>
                  <a:lnTo>
                    <a:pt x="18" y="1"/>
                  </a:lnTo>
                  <a:lnTo>
                    <a:pt x="18" y="3"/>
                  </a:lnTo>
                  <a:lnTo>
                    <a:pt x="17" y="3"/>
                  </a:lnTo>
                  <a:lnTo>
                    <a:pt x="17" y="4"/>
                  </a:lnTo>
                  <a:lnTo>
                    <a:pt x="17" y="6"/>
                  </a:lnTo>
                  <a:lnTo>
                    <a:pt x="16" y="8"/>
                  </a:lnTo>
                  <a:lnTo>
                    <a:pt x="16" y="9"/>
                  </a:lnTo>
                  <a:lnTo>
                    <a:pt x="14" y="9"/>
                  </a:lnTo>
                  <a:lnTo>
                    <a:pt x="14" y="11"/>
                  </a:lnTo>
                  <a:lnTo>
                    <a:pt x="13" y="11"/>
                  </a:lnTo>
                  <a:lnTo>
                    <a:pt x="12" y="12"/>
                  </a:lnTo>
                  <a:lnTo>
                    <a:pt x="10" y="13"/>
                  </a:lnTo>
                  <a:lnTo>
                    <a:pt x="9" y="13"/>
                  </a:lnTo>
                  <a:lnTo>
                    <a:pt x="8" y="13"/>
                  </a:lnTo>
                  <a:lnTo>
                    <a:pt x="4" y="16"/>
                  </a:lnTo>
                  <a:lnTo>
                    <a:pt x="4" y="17"/>
                  </a:lnTo>
                  <a:lnTo>
                    <a:pt x="2" y="19"/>
                  </a:lnTo>
                  <a:lnTo>
                    <a:pt x="2" y="20"/>
                  </a:lnTo>
                  <a:lnTo>
                    <a:pt x="1" y="21"/>
                  </a:lnTo>
                  <a:lnTo>
                    <a:pt x="1" y="22"/>
                  </a:lnTo>
                  <a:lnTo>
                    <a:pt x="0" y="23"/>
                  </a:lnTo>
                  <a:lnTo>
                    <a:pt x="0" y="24"/>
                  </a:lnTo>
                  <a:lnTo>
                    <a:pt x="0" y="25"/>
                  </a:lnTo>
                  <a:lnTo>
                    <a:pt x="1" y="26"/>
                  </a:lnTo>
                  <a:lnTo>
                    <a:pt x="2" y="27"/>
                  </a:lnTo>
                  <a:lnTo>
                    <a:pt x="4" y="28"/>
                  </a:lnTo>
                  <a:lnTo>
                    <a:pt x="5" y="29"/>
                  </a:lnTo>
                  <a:lnTo>
                    <a:pt x="6" y="30"/>
                  </a:lnTo>
                  <a:lnTo>
                    <a:pt x="7" y="30"/>
                  </a:lnTo>
                  <a:lnTo>
                    <a:pt x="8" y="31"/>
                  </a:lnTo>
                  <a:lnTo>
                    <a:pt x="8" y="32"/>
                  </a:lnTo>
                  <a:lnTo>
                    <a:pt x="8" y="33"/>
                  </a:lnTo>
                  <a:lnTo>
                    <a:pt x="10" y="34"/>
                  </a:lnTo>
                  <a:lnTo>
                    <a:pt x="12" y="34"/>
                  </a:lnTo>
                  <a:lnTo>
                    <a:pt x="14" y="34"/>
                  </a:lnTo>
                  <a:lnTo>
                    <a:pt x="15" y="34"/>
                  </a:lnTo>
                  <a:lnTo>
                    <a:pt x="16" y="35"/>
                  </a:lnTo>
                  <a:lnTo>
                    <a:pt x="23" y="35"/>
                  </a:lnTo>
                  <a:lnTo>
                    <a:pt x="25" y="36"/>
                  </a:lnTo>
                  <a:lnTo>
                    <a:pt x="27" y="37"/>
                  </a:lnTo>
                  <a:lnTo>
                    <a:pt x="34" y="41"/>
                  </a:lnTo>
                  <a:lnTo>
                    <a:pt x="34" y="42"/>
                  </a:lnTo>
                  <a:lnTo>
                    <a:pt x="35" y="42"/>
                  </a:lnTo>
                  <a:lnTo>
                    <a:pt x="35" y="43"/>
                  </a:lnTo>
                  <a:lnTo>
                    <a:pt x="37" y="43"/>
                  </a:lnTo>
                  <a:lnTo>
                    <a:pt x="38" y="43"/>
                  </a:lnTo>
                  <a:lnTo>
                    <a:pt x="44" y="45"/>
                  </a:lnTo>
                  <a:lnTo>
                    <a:pt x="52" y="46"/>
                  </a:lnTo>
                  <a:lnTo>
                    <a:pt x="53" y="46"/>
                  </a:lnTo>
                  <a:lnTo>
                    <a:pt x="55" y="45"/>
                  </a:lnTo>
                  <a:lnTo>
                    <a:pt x="56" y="45"/>
                  </a:lnTo>
                  <a:lnTo>
                    <a:pt x="59" y="45"/>
                  </a:lnTo>
                  <a:lnTo>
                    <a:pt x="60" y="46"/>
                  </a:lnTo>
                  <a:lnTo>
                    <a:pt x="61" y="46"/>
                  </a:lnTo>
                  <a:lnTo>
                    <a:pt x="62" y="45"/>
                  </a:lnTo>
                  <a:lnTo>
                    <a:pt x="66" y="42"/>
                  </a:lnTo>
                  <a:lnTo>
                    <a:pt x="67" y="41"/>
                  </a:lnTo>
                  <a:lnTo>
                    <a:pt x="68" y="40"/>
                  </a:lnTo>
                  <a:lnTo>
                    <a:pt x="68" y="39"/>
                  </a:lnTo>
                  <a:lnTo>
                    <a:pt x="67" y="37"/>
                  </a:lnTo>
                  <a:lnTo>
                    <a:pt x="68" y="36"/>
                  </a:lnTo>
                  <a:lnTo>
                    <a:pt x="69" y="35"/>
                  </a:lnTo>
                  <a:lnTo>
                    <a:pt x="70" y="35"/>
                  </a:lnTo>
                  <a:lnTo>
                    <a:pt x="70" y="34"/>
                  </a:lnTo>
                  <a:lnTo>
                    <a:pt x="70" y="33"/>
                  </a:lnTo>
                  <a:lnTo>
                    <a:pt x="70" y="32"/>
                  </a:lnTo>
                  <a:lnTo>
                    <a:pt x="70" y="30"/>
                  </a:lnTo>
                  <a:lnTo>
                    <a:pt x="69" y="30"/>
                  </a:lnTo>
                  <a:lnTo>
                    <a:pt x="72" y="24"/>
                  </a:lnTo>
                  <a:lnTo>
                    <a:pt x="73" y="21"/>
                  </a:lnTo>
                  <a:lnTo>
                    <a:pt x="70" y="20"/>
                  </a:lnTo>
                  <a:lnTo>
                    <a:pt x="70" y="19"/>
                  </a:lnTo>
                  <a:lnTo>
                    <a:pt x="68" y="18"/>
                  </a:lnTo>
                  <a:lnTo>
                    <a:pt x="68" y="17"/>
                  </a:lnTo>
                  <a:lnTo>
                    <a:pt x="67" y="17"/>
                  </a:lnTo>
                  <a:lnTo>
                    <a:pt x="65" y="17"/>
                  </a:lnTo>
                  <a:lnTo>
                    <a:pt x="64" y="17"/>
                  </a:lnTo>
                  <a:lnTo>
                    <a:pt x="63" y="17"/>
                  </a:lnTo>
                  <a:lnTo>
                    <a:pt x="62" y="16"/>
                  </a:lnTo>
                  <a:lnTo>
                    <a:pt x="61" y="16"/>
                  </a:lnTo>
                  <a:lnTo>
                    <a:pt x="59" y="15"/>
                  </a:lnTo>
                  <a:lnTo>
                    <a:pt x="59" y="14"/>
                  </a:lnTo>
                  <a:lnTo>
                    <a:pt x="57" y="15"/>
                  </a:lnTo>
                  <a:lnTo>
                    <a:pt x="55" y="14"/>
                  </a:lnTo>
                  <a:lnTo>
                    <a:pt x="54" y="15"/>
                  </a:lnTo>
                  <a:lnTo>
                    <a:pt x="53" y="17"/>
                  </a:lnTo>
                  <a:lnTo>
                    <a:pt x="52" y="18"/>
                  </a:lnTo>
                  <a:lnTo>
                    <a:pt x="51" y="18"/>
                  </a:lnTo>
                  <a:lnTo>
                    <a:pt x="51" y="17"/>
                  </a:lnTo>
                  <a:lnTo>
                    <a:pt x="50" y="16"/>
                  </a:lnTo>
                  <a:lnTo>
                    <a:pt x="49" y="15"/>
                  </a:lnTo>
                  <a:lnTo>
                    <a:pt x="46" y="14"/>
                  </a:lnTo>
                  <a:lnTo>
                    <a:pt x="45" y="14"/>
                  </a:lnTo>
                  <a:lnTo>
                    <a:pt x="45" y="13"/>
                  </a:lnTo>
                  <a:lnTo>
                    <a:pt x="44" y="12"/>
                  </a:lnTo>
                  <a:lnTo>
                    <a:pt x="44" y="11"/>
                  </a:lnTo>
                  <a:lnTo>
                    <a:pt x="43" y="10"/>
                  </a:lnTo>
                  <a:lnTo>
                    <a:pt x="42" y="10"/>
                  </a:lnTo>
                  <a:lnTo>
                    <a:pt x="41" y="10"/>
                  </a:lnTo>
                  <a:lnTo>
                    <a:pt x="40" y="9"/>
                  </a:lnTo>
                  <a:lnTo>
                    <a:pt x="39" y="8"/>
                  </a:lnTo>
                  <a:lnTo>
                    <a:pt x="38" y="8"/>
                  </a:lnTo>
                  <a:lnTo>
                    <a:pt x="37" y="5"/>
                  </a:lnTo>
                  <a:lnTo>
                    <a:pt x="36" y="4"/>
                  </a:lnTo>
                  <a:lnTo>
                    <a:pt x="35" y="3"/>
                  </a:lnTo>
                  <a:lnTo>
                    <a:pt x="34" y="3"/>
                  </a:lnTo>
                  <a:lnTo>
                    <a:pt x="33" y="4"/>
                  </a:lnTo>
                  <a:lnTo>
                    <a:pt x="31" y="3"/>
                  </a:lnTo>
                  <a:lnTo>
                    <a:pt x="29" y="1"/>
                  </a:lnTo>
                  <a:lnTo>
                    <a:pt x="2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44" name="Freeform 582"/>
            <p:cNvSpPr>
              <a:spLocks noEditPoints="1"/>
            </p:cNvSpPr>
            <p:nvPr/>
          </p:nvSpPr>
          <p:spPr bwMode="auto">
            <a:xfrm>
              <a:off x="4477535" y="993180"/>
              <a:ext cx="176212" cy="98425"/>
            </a:xfrm>
            <a:custGeom>
              <a:avLst/>
              <a:gdLst>
                <a:gd name="T0" fmla="*/ 2147483646 w 73"/>
                <a:gd name="T1" fmla="*/ 2147483646 h 46"/>
                <a:gd name="T2" fmla="*/ 2147483646 w 73"/>
                <a:gd name="T3" fmla="*/ 2147483646 h 46"/>
                <a:gd name="T4" fmla="*/ 2147483646 w 73"/>
                <a:gd name="T5" fmla="*/ 2147483646 h 46"/>
                <a:gd name="T6" fmla="*/ 2147483646 w 73"/>
                <a:gd name="T7" fmla="*/ 2147483646 h 46"/>
                <a:gd name="T8" fmla="*/ 2147483646 w 73"/>
                <a:gd name="T9" fmla="*/ 2147483646 h 46"/>
                <a:gd name="T10" fmla="*/ 2147483646 w 73"/>
                <a:gd name="T11" fmla="*/ 2147483646 h 46"/>
                <a:gd name="T12" fmla="*/ 2147483646 w 73"/>
                <a:gd name="T13" fmla="*/ 2147483646 h 46"/>
                <a:gd name="T14" fmla="*/ 2147483646 w 73"/>
                <a:gd name="T15" fmla="*/ 2147483646 h 46"/>
                <a:gd name="T16" fmla="*/ 2147483646 w 73"/>
                <a:gd name="T17" fmla="*/ 2147483646 h 46"/>
                <a:gd name="T18" fmla="*/ 2147483646 w 73"/>
                <a:gd name="T19" fmla="*/ 2147483646 h 46"/>
                <a:gd name="T20" fmla="*/ 2147483646 w 73"/>
                <a:gd name="T21" fmla="*/ 2147483646 h 46"/>
                <a:gd name="T22" fmla="*/ 2147483646 w 73"/>
                <a:gd name="T23" fmla="*/ 2147483646 h 46"/>
                <a:gd name="T24" fmla="*/ 2147483646 w 73"/>
                <a:gd name="T25" fmla="*/ 2147483646 h 46"/>
                <a:gd name="T26" fmla="*/ 2147483646 w 73"/>
                <a:gd name="T27" fmla="*/ 2147483646 h 46"/>
                <a:gd name="T28" fmla="*/ 2147483646 w 73"/>
                <a:gd name="T29" fmla="*/ 2147483646 h 46"/>
                <a:gd name="T30" fmla="*/ 2147483646 w 73"/>
                <a:gd name="T31" fmla="*/ 2147483646 h 46"/>
                <a:gd name="T32" fmla="*/ 2147483646 w 73"/>
                <a:gd name="T33" fmla="*/ 2147483646 h 46"/>
                <a:gd name="T34" fmla="*/ 2147483646 w 73"/>
                <a:gd name="T35" fmla="*/ 2147483646 h 46"/>
                <a:gd name="T36" fmla="*/ 2147483646 w 73"/>
                <a:gd name="T37" fmla="*/ 2147483646 h 46"/>
                <a:gd name="T38" fmla="*/ 2147483646 w 73"/>
                <a:gd name="T39" fmla="*/ 2147483646 h 46"/>
                <a:gd name="T40" fmla="*/ 2147483646 w 73"/>
                <a:gd name="T41" fmla="*/ 2147483646 h 46"/>
                <a:gd name="T42" fmla="*/ 2147483646 w 73"/>
                <a:gd name="T43" fmla="*/ 2147483646 h 46"/>
                <a:gd name="T44" fmla="*/ 2147483646 w 73"/>
                <a:gd name="T45" fmla="*/ 2147483646 h 46"/>
                <a:gd name="T46" fmla="*/ 2147483646 w 73"/>
                <a:gd name="T47" fmla="*/ 2147483646 h 46"/>
                <a:gd name="T48" fmla="*/ 2147483646 w 73"/>
                <a:gd name="T49" fmla="*/ 2147483646 h 46"/>
                <a:gd name="T50" fmla="*/ 2147483646 w 73"/>
                <a:gd name="T51" fmla="*/ 2147483646 h 46"/>
                <a:gd name="T52" fmla="*/ 2147483646 w 73"/>
                <a:gd name="T53" fmla="*/ 2147483646 h 46"/>
                <a:gd name="T54" fmla="*/ 2147483646 w 73"/>
                <a:gd name="T55" fmla="*/ 2147483646 h 46"/>
                <a:gd name="T56" fmla="*/ 2147483646 w 73"/>
                <a:gd name="T57" fmla="*/ 2147483646 h 46"/>
                <a:gd name="T58" fmla="*/ 2147483646 w 73"/>
                <a:gd name="T59" fmla="*/ 2147483646 h 46"/>
                <a:gd name="T60" fmla="*/ 2147483646 w 73"/>
                <a:gd name="T61" fmla="*/ 2147483646 h 46"/>
                <a:gd name="T62" fmla="*/ 2147483646 w 73"/>
                <a:gd name="T63" fmla="*/ 2147483646 h 46"/>
                <a:gd name="T64" fmla="*/ 2147483646 w 73"/>
                <a:gd name="T65" fmla="*/ 2147483646 h 46"/>
                <a:gd name="T66" fmla="*/ 0 w 73"/>
                <a:gd name="T67" fmla="*/ 2147483646 h 46"/>
                <a:gd name="T68" fmla="*/ 2147483646 w 73"/>
                <a:gd name="T69" fmla="*/ 2147483646 h 46"/>
                <a:gd name="T70" fmla="*/ 2147483646 w 73"/>
                <a:gd name="T71" fmla="*/ 2147483646 h 46"/>
                <a:gd name="T72" fmla="*/ 2147483646 w 73"/>
                <a:gd name="T73" fmla="*/ 2147483646 h 46"/>
                <a:gd name="T74" fmla="*/ 2147483646 w 73"/>
                <a:gd name="T75" fmla="*/ 2147483646 h 46"/>
                <a:gd name="T76" fmla="*/ 2147483646 w 73"/>
                <a:gd name="T77" fmla="*/ 2147483646 h 46"/>
                <a:gd name="T78" fmla="*/ 2147483646 w 73"/>
                <a:gd name="T79" fmla="*/ 2147483646 h 46"/>
                <a:gd name="T80" fmla="*/ 2147483646 w 73"/>
                <a:gd name="T81" fmla="*/ 2147483646 h 46"/>
                <a:gd name="T82" fmla="*/ 2147483646 w 73"/>
                <a:gd name="T83" fmla="*/ 2147483646 h 46"/>
                <a:gd name="T84" fmla="*/ 2147483646 w 73"/>
                <a:gd name="T85" fmla="*/ 2147483646 h 46"/>
                <a:gd name="T86" fmla="*/ 2147483646 w 73"/>
                <a:gd name="T87" fmla="*/ 2147483646 h 46"/>
                <a:gd name="T88" fmla="*/ 2147483646 w 73"/>
                <a:gd name="T89" fmla="*/ 2147483646 h 46"/>
                <a:gd name="T90" fmla="*/ 2147483646 w 73"/>
                <a:gd name="T91" fmla="*/ 2147483646 h 46"/>
                <a:gd name="T92" fmla="*/ 2147483646 w 73"/>
                <a:gd name="T93" fmla="*/ 2147483646 h 46"/>
                <a:gd name="T94" fmla="*/ 2147483646 w 73"/>
                <a:gd name="T95" fmla="*/ 2147483646 h 46"/>
                <a:gd name="T96" fmla="*/ 2147483646 w 73"/>
                <a:gd name="T97" fmla="*/ 2147483646 h 46"/>
                <a:gd name="T98" fmla="*/ 2147483646 w 73"/>
                <a:gd name="T99" fmla="*/ 2147483646 h 46"/>
                <a:gd name="T100" fmla="*/ 2147483646 w 73"/>
                <a:gd name="T101" fmla="*/ 2147483646 h 46"/>
                <a:gd name="T102" fmla="*/ 2147483646 w 73"/>
                <a:gd name="T103" fmla="*/ 2147483646 h 46"/>
                <a:gd name="T104" fmla="*/ 2147483646 w 73"/>
                <a:gd name="T105" fmla="*/ 2147483646 h 46"/>
                <a:gd name="T106" fmla="*/ 2147483646 w 73"/>
                <a:gd name="T107" fmla="*/ 2147483646 h 46"/>
                <a:gd name="T108" fmla="*/ 2147483646 w 73"/>
                <a:gd name="T109" fmla="*/ 2147483646 h 46"/>
                <a:gd name="T110" fmla="*/ 2147483646 w 73"/>
                <a:gd name="T111" fmla="*/ 2147483646 h 46"/>
                <a:gd name="T112" fmla="*/ 2147483646 w 73"/>
                <a:gd name="T113" fmla="*/ 2147483646 h 46"/>
                <a:gd name="T114" fmla="*/ 2147483646 w 73"/>
                <a:gd name="T115" fmla="*/ 2147483646 h 46"/>
                <a:gd name="T116" fmla="*/ 2147483646 w 73"/>
                <a:gd name="T117" fmla="*/ 2147483646 h 46"/>
                <a:gd name="T118" fmla="*/ 2147483646 w 73"/>
                <a:gd name="T119" fmla="*/ 2147483646 h 46"/>
                <a:gd name="T120" fmla="*/ 2147483646 w 73"/>
                <a:gd name="T121" fmla="*/ 2147483646 h 4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73" h="46">
                  <a:moveTo>
                    <a:pt x="27" y="3"/>
                  </a:moveTo>
                  <a:lnTo>
                    <a:pt x="27" y="4"/>
                  </a:lnTo>
                  <a:lnTo>
                    <a:pt x="28" y="4"/>
                  </a:lnTo>
                  <a:lnTo>
                    <a:pt x="30" y="5"/>
                  </a:lnTo>
                  <a:lnTo>
                    <a:pt x="32" y="7"/>
                  </a:lnTo>
                  <a:lnTo>
                    <a:pt x="34" y="6"/>
                  </a:lnTo>
                  <a:lnTo>
                    <a:pt x="35" y="7"/>
                  </a:lnTo>
                  <a:lnTo>
                    <a:pt x="36" y="10"/>
                  </a:lnTo>
                  <a:lnTo>
                    <a:pt x="36" y="11"/>
                  </a:lnTo>
                  <a:lnTo>
                    <a:pt x="37" y="10"/>
                  </a:lnTo>
                  <a:lnTo>
                    <a:pt x="38" y="11"/>
                  </a:lnTo>
                  <a:lnTo>
                    <a:pt x="39" y="11"/>
                  </a:lnTo>
                  <a:lnTo>
                    <a:pt x="39" y="13"/>
                  </a:lnTo>
                  <a:lnTo>
                    <a:pt x="40" y="14"/>
                  </a:lnTo>
                  <a:lnTo>
                    <a:pt x="41" y="13"/>
                  </a:lnTo>
                  <a:lnTo>
                    <a:pt x="42" y="13"/>
                  </a:lnTo>
                  <a:lnTo>
                    <a:pt x="42" y="14"/>
                  </a:lnTo>
                  <a:lnTo>
                    <a:pt x="42" y="15"/>
                  </a:lnTo>
                  <a:lnTo>
                    <a:pt x="44" y="16"/>
                  </a:lnTo>
                  <a:lnTo>
                    <a:pt x="48" y="17"/>
                  </a:lnTo>
                  <a:lnTo>
                    <a:pt x="48" y="18"/>
                  </a:lnTo>
                  <a:lnTo>
                    <a:pt x="48" y="19"/>
                  </a:lnTo>
                  <a:lnTo>
                    <a:pt x="48" y="21"/>
                  </a:lnTo>
                  <a:lnTo>
                    <a:pt x="50" y="20"/>
                  </a:lnTo>
                  <a:lnTo>
                    <a:pt x="51" y="20"/>
                  </a:lnTo>
                  <a:lnTo>
                    <a:pt x="51" y="21"/>
                  </a:lnTo>
                  <a:lnTo>
                    <a:pt x="52" y="20"/>
                  </a:lnTo>
                  <a:lnTo>
                    <a:pt x="53" y="20"/>
                  </a:lnTo>
                  <a:lnTo>
                    <a:pt x="54" y="20"/>
                  </a:lnTo>
                  <a:lnTo>
                    <a:pt x="56" y="17"/>
                  </a:lnTo>
                  <a:lnTo>
                    <a:pt x="57" y="17"/>
                  </a:lnTo>
                  <a:lnTo>
                    <a:pt x="59" y="17"/>
                  </a:lnTo>
                  <a:lnTo>
                    <a:pt x="60" y="18"/>
                  </a:lnTo>
                  <a:lnTo>
                    <a:pt x="61" y="20"/>
                  </a:lnTo>
                  <a:lnTo>
                    <a:pt x="63" y="20"/>
                  </a:lnTo>
                  <a:lnTo>
                    <a:pt x="64" y="20"/>
                  </a:lnTo>
                  <a:lnTo>
                    <a:pt x="65" y="20"/>
                  </a:lnTo>
                  <a:lnTo>
                    <a:pt x="67" y="20"/>
                  </a:lnTo>
                  <a:lnTo>
                    <a:pt x="68" y="21"/>
                  </a:lnTo>
                  <a:lnTo>
                    <a:pt x="68" y="22"/>
                  </a:lnTo>
                  <a:lnTo>
                    <a:pt x="69" y="22"/>
                  </a:lnTo>
                  <a:lnTo>
                    <a:pt x="70" y="22"/>
                  </a:lnTo>
                  <a:lnTo>
                    <a:pt x="66" y="30"/>
                  </a:lnTo>
                  <a:lnTo>
                    <a:pt x="66" y="32"/>
                  </a:lnTo>
                  <a:lnTo>
                    <a:pt x="68" y="32"/>
                  </a:lnTo>
                  <a:lnTo>
                    <a:pt x="68" y="33"/>
                  </a:lnTo>
                  <a:lnTo>
                    <a:pt x="66" y="34"/>
                  </a:lnTo>
                  <a:lnTo>
                    <a:pt x="65" y="35"/>
                  </a:lnTo>
                  <a:lnTo>
                    <a:pt x="65" y="34"/>
                  </a:lnTo>
                  <a:lnTo>
                    <a:pt x="63" y="36"/>
                  </a:lnTo>
                  <a:lnTo>
                    <a:pt x="63" y="37"/>
                  </a:lnTo>
                  <a:lnTo>
                    <a:pt x="64" y="37"/>
                  </a:lnTo>
                  <a:lnTo>
                    <a:pt x="65" y="37"/>
                  </a:lnTo>
                  <a:lnTo>
                    <a:pt x="65" y="39"/>
                  </a:lnTo>
                  <a:lnTo>
                    <a:pt x="65" y="40"/>
                  </a:lnTo>
                  <a:lnTo>
                    <a:pt x="61" y="43"/>
                  </a:lnTo>
                  <a:lnTo>
                    <a:pt x="59" y="43"/>
                  </a:lnTo>
                  <a:lnTo>
                    <a:pt x="56" y="43"/>
                  </a:lnTo>
                  <a:lnTo>
                    <a:pt x="55" y="43"/>
                  </a:lnTo>
                  <a:lnTo>
                    <a:pt x="53" y="43"/>
                  </a:lnTo>
                  <a:lnTo>
                    <a:pt x="48" y="42"/>
                  </a:lnTo>
                  <a:lnTo>
                    <a:pt x="46" y="41"/>
                  </a:lnTo>
                  <a:lnTo>
                    <a:pt x="44" y="39"/>
                  </a:lnTo>
                  <a:lnTo>
                    <a:pt x="42" y="39"/>
                  </a:lnTo>
                  <a:lnTo>
                    <a:pt x="40" y="40"/>
                  </a:lnTo>
                  <a:lnTo>
                    <a:pt x="42" y="40"/>
                  </a:lnTo>
                  <a:lnTo>
                    <a:pt x="43" y="40"/>
                  </a:lnTo>
                  <a:lnTo>
                    <a:pt x="45" y="42"/>
                  </a:lnTo>
                  <a:lnTo>
                    <a:pt x="38" y="41"/>
                  </a:lnTo>
                  <a:lnTo>
                    <a:pt x="36" y="40"/>
                  </a:lnTo>
                  <a:lnTo>
                    <a:pt x="36" y="39"/>
                  </a:lnTo>
                  <a:lnTo>
                    <a:pt x="35" y="39"/>
                  </a:lnTo>
                  <a:lnTo>
                    <a:pt x="29" y="35"/>
                  </a:lnTo>
                  <a:lnTo>
                    <a:pt x="27" y="33"/>
                  </a:lnTo>
                  <a:lnTo>
                    <a:pt x="24" y="33"/>
                  </a:lnTo>
                  <a:lnTo>
                    <a:pt x="16" y="32"/>
                  </a:lnTo>
                  <a:lnTo>
                    <a:pt x="15" y="32"/>
                  </a:lnTo>
                  <a:lnTo>
                    <a:pt x="14" y="32"/>
                  </a:lnTo>
                  <a:lnTo>
                    <a:pt x="12" y="32"/>
                  </a:lnTo>
                  <a:lnTo>
                    <a:pt x="10" y="32"/>
                  </a:lnTo>
                  <a:lnTo>
                    <a:pt x="10" y="30"/>
                  </a:lnTo>
                  <a:lnTo>
                    <a:pt x="10" y="29"/>
                  </a:lnTo>
                  <a:lnTo>
                    <a:pt x="9" y="28"/>
                  </a:lnTo>
                  <a:lnTo>
                    <a:pt x="8" y="28"/>
                  </a:lnTo>
                  <a:lnTo>
                    <a:pt x="7" y="27"/>
                  </a:lnTo>
                  <a:lnTo>
                    <a:pt x="6" y="26"/>
                  </a:lnTo>
                  <a:lnTo>
                    <a:pt x="3" y="25"/>
                  </a:lnTo>
                  <a:lnTo>
                    <a:pt x="3" y="23"/>
                  </a:lnTo>
                  <a:lnTo>
                    <a:pt x="3" y="22"/>
                  </a:lnTo>
                  <a:lnTo>
                    <a:pt x="4" y="21"/>
                  </a:lnTo>
                  <a:lnTo>
                    <a:pt x="6" y="18"/>
                  </a:lnTo>
                  <a:lnTo>
                    <a:pt x="10" y="15"/>
                  </a:lnTo>
                  <a:lnTo>
                    <a:pt x="11" y="15"/>
                  </a:lnTo>
                  <a:lnTo>
                    <a:pt x="12" y="15"/>
                  </a:lnTo>
                  <a:lnTo>
                    <a:pt x="14" y="15"/>
                  </a:lnTo>
                  <a:lnTo>
                    <a:pt x="15" y="13"/>
                  </a:lnTo>
                  <a:lnTo>
                    <a:pt x="16" y="12"/>
                  </a:lnTo>
                  <a:lnTo>
                    <a:pt x="16" y="11"/>
                  </a:lnTo>
                  <a:lnTo>
                    <a:pt x="17" y="11"/>
                  </a:lnTo>
                  <a:lnTo>
                    <a:pt x="18" y="10"/>
                  </a:lnTo>
                  <a:lnTo>
                    <a:pt x="19" y="10"/>
                  </a:lnTo>
                  <a:lnTo>
                    <a:pt x="21" y="9"/>
                  </a:lnTo>
                  <a:lnTo>
                    <a:pt x="21" y="7"/>
                  </a:lnTo>
                  <a:lnTo>
                    <a:pt x="20" y="7"/>
                  </a:lnTo>
                  <a:lnTo>
                    <a:pt x="19" y="7"/>
                  </a:lnTo>
                  <a:lnTo>
                    <a:pt x="19" y="5"/>
                  </a:lnTo>
                  <a:lnTo>
                    <a:pt x="20" y="3"/>
                  </a:lnTo>
                  <a:lnTo>
                    <a:pt x="21" y="3"/>
                  </a:lnTo>
                  <a:lnTo>
                    <a:pt x="22" y="3"/>
                  </a:lnTo>
                  <a:lnTo>
                    <a:pt x="24" y="3"/>
                  </a:lnTo>
                  <a:lnTo>
                    <a:pt x="27" y="3"/>
                  </a:lnTo>
                  <a:moveTo>
                    <a:pt x="28" y="0"/>
                  </a:moveTo>
                  <a:lnTo>
                    <a:pt x="26" y="1"/>
                  </a:lnTo>
                  <a:lnTo>
                    <a:pt x="24" y="1"/>
                  </a:lnTo>
                  <a:lnTo>
                    <a:pt x="23" y="1"/>
                  </a:lnTo>
                  <a:lnTo>
                    <a:pt x="22" y="1"/>
                  </a:lnTo>
                  <a:lnTo>
                    <a:pt x="21" y="1"/>
                  </a:lnTo>
                  <a:lnTo>
                    <a:pt x="20" y="1"/>
                  </a:lnTo>
                  <a:lnTo>
                    <a:pt x="19" y="1"/>
                  </a:lnTo>
                  <a:lnTo>
                    <a:pt x="18" y="1"/>
                  </a:lnTo>
                  <a:lnTo>
                    <a:pt x="18" y="3"/>
                  </a:lnTo>
                  <a:lnTo>
                    <a:pt x="17" y="3"/>
                  </a:lnTo>
                  <a:lnTo>
                    <a:pt x="17" y="4"/>
                  </a:lnTo>
                  <a:lnTo>
                    <a:pt x="17" y="6"/>
                  </a:lnTo>
                  <a:lnTo>
                    <a:pt x="16" y="8"/>
                  </a:lnTo>
                  <a:lnTo>
                    <a:pt x="16" y="9"/>
                  </a:lnTo>
                  <a:lnTo>
                    <a:pt x="14" y="9"/>
                  </a:lnTo>
                  <a:lnTo>
                    <a:pt x="14" y="11"/>
                  </a:lnTo>
                  <a:lnTo>
                    <a:pt x="13" y="11"/>
                  </a:lnTo>
                  <a:lnTo>
                    <a:pt x="12" y="12"/>
                  </a:lnTo>
                  <a:lnTo>
                    <a:pt x="10" y="13"/>
                  </a:lnTo>
                  <a:lnTo>
                    <a:pt x="9" y="13"/>
                  </a:lnTo>
                  <a:lnTo>
                    <a:pt x="8" y="13"/>
                  </a:lnTo>
                  <a:lnTo>
                    <a:pt x="4" y="16"/>
                  </a:lnTo>
                  <a:lnTo>
                    <a:pt x="4" y="17"/>
                  </a:lnTo>
                  <a:lnTo>
                    <a:pt x="2" y="19"/>
                  </a:lnTo>
                  <a:lnTo>
                    <a:pt x="2" y="20"/>
                  </a:lnTo>
                  <a:lnTo>
                    <a:pt x="1" y="21"/>
                  </a:lnTo>
                  <a:lnTo>
                    <a:pt x="1" y="22"/>
                  </a:lnTo>
                  <a:lnTo>
                    <a:pt x="0" y="23"/>
                  </a:lnTo>
                  <a:lnTo>
                    <a:pt x="0" y="24"/>
                  </a:lnTo>
                  <a:lnTo>
                    <a:pt x="0" y="25"/>
                  </a:lnTo>
                  <a:lnTo>
                    <a:pt x="1" y="26"/>
                  </a:lnTo>
                  <a:lnTo>
                    <a:pt x="2" y="27"/>
                  </a:lnTo>
                  <a:lnTo>
                    <a:pt x="4" y="28"/>
                  </a:lnTo>
                  <a:lnTo>
                    <a:pt x="5" y="29"/>
                  </a:lnTo>
                  <a:lnTo>
                    <a:pt x="6" y="30"/>
                  </a:lnTo>
                  <a:lnTo>
                    <a:pt x="7" y="30"/>
                  </a:lnTo>
                  <a:lnTo>
                    <a:pt x="8" y="31"/>
                  </a:lnTo>
                  <a:lnTo>
                    <a:pt x="8" y="32"/>
                  </a:lnTo>
                  <a:lnTo>
                    <a:pt x="8" y="33"/>
                  </a:lnTo>
                  <a:lnTo>
                    <a:pt x="10" y="34"/>
                  </a:lnTo>
                  <a:lnTo>
                    <a:pt x="12" y="34"/>
                  </a:lnTo>
                  <a:lnTo>
                    <a:pt x="14" y="34"/>
                  </a:lnTo>
                  <a:lnTo>
                    <a:pt x="15" y="34"/>
                  </a:lnTo>
                  <a:lnTo>
                    <a:pt x="16" y="35"/>
                  </a:lnTo>
                  <a:lnTo>
                    <a:pt x="23" y="35"/>
                  </a:lnTo>
                  <a:lnTo>
                    <a:pt x="25" y="36"/>
                  </a:lnTo>
                  <a:lnTo>
                    <a:pt x="27" y="37"/>
                  </a:lnTo>
                  <a:lnTo>
                    <a:pt x="34" y="41"/>
                  </a:lnTo>
                  <a:lnTo>
                    <a:pt x="34" y="42"/>
                  </a:lnTo>
                  <a:lnTo>
                    <a:pt x="35" y="42"/>
                  </a:lnTo>
                  <a:lnTo>
                    <a:pt x="35" y="43"/>
                  </a:lnTo>
                  <a:lnTo>
                    <a:pt x="37" y="43"/>
                  </a:lnTo>
                  <a:lnTo>
                    <a:pt x="38" y="43"/>
                  </a:lnTo>
                  <a:lnTo>
                    <a:pt x="44" y="45"/>
                  </a:lnTo>
                  <a:lnTo>
                    <a:pt x="52" y="46"/>
                  </a:lnTo>
                  <a:lnTo>
                    <a:pt x="53" y="46"/>
                  </a:lnTo>
                  <a:lnTo>
                    <a:pt x="55" y="45"/>
                  </a:lnTo>
                  <a:lnTo>
                    <a:pt x="56" y="45"/>
                  </a:lnTo>
                  <a:lnTo>
                    <a:pt x="59" y="45"/>
                  </a:lnTo>
                  <a:lnTo>
                    <a:pt x="60" y="46"/>
                  </a:lnTo>
                  <a:lnTo>
                    <a:pt x="61" y="46"/>
                  </a:lnTo>
                  <a:lnTo>
                    <a:pt x="62" y="45"/>
                  </a:lnTo>
                  <a:lnTo>
                    <a:pt x="66" y="42"/>
                  </a:lnTo>
                  <a:lnTo>
                    <a:pt x="67" y="41"/>
                  </a:lnTo>
                  <a:lnTo>
                    <a:pt x="68" y="40"/>
                  </a:lnTo>
                  <a:lnTo>
                    <a:pt x="68" y="39"/>
                  </a:lnTo>
                  <a:lnTo>
                    <a:pt x="67" y="37"/>
                  </a:lnTo>
                  <a:lnTo>
                    <a:pt x="68" y="36"/>
                  </a:lnTo>
                  <a:lnTo>
                    <a:pt x="69" y="35"/>
                  </a:lnTo>
                  <a:lnTo>
                    <a:pt x="70" y="35"/>
                  </a:lnTo>
                  <a:lnTo>
                    <a:pt x="70" y="34"/>
                  </a:lnTo>
                  <a:lnTo>
                    <a:pt x="70" y="33"/>
                  </a:lnTo>
                  <a:lnTo>
                    <a:pt x="70" y="32"/>
                  </a:lnTo>
                  <a:lnTo>
                    <a:pt x="70" y="30"/>
                  </a:lnTo>
                  <a:lnTo>
                    <a:pt x="69" y="30"/>
                  </a:lnTo>
                  <a:lnTo>
                    <a:pt x="72" y="24"/>
                  </a:lnTo>
                  <a:lnTo>
                    <a:pt x="73" y="21"/>
                  </a:lnTo>
                  <a:lnTo>
                    <a:pt x="70" y="20"/>
                  </a:lnTo>
                  <a:lnTo>
                    <a:pt x="70" y="19"/>
                  </a:lnTo>
                  <a:lnTo>
                    <a:pt x="68" y="18"/>
                  </a:lnTo>
                  <a:lnTo>
                    <a:pt x="68" y="17"/>
                  </a:lnTo>
                  <a:lnTo>
                    <a:pt x="67" y="17"/>
                  </a:lnTo>
                  <a:lnTo>
                    <a:pt x="65" y="17"/>
                  </a:lnTo>
                  <a:lnTo>
                    <a:pt x="64" y="17"/>
                  </a:lnTo>
                  <a:lnTo>
                    <a:pt x="63" y="17"/>
                  </a:lnTo>
                  <a:lnTo>
                    <a:pt x="62" y="16"/>
                  </a:lnTo>
                  <a:lnTo>
                    <a:pt x="61" y="16"/>
                  </a:lnTo>
                  <a:lnTo>
                    <a:pt x="59" y="15"/>
                  </a:lnTo>
                  <a:lnTo>
                    <a:pt x="59" y="14"/>
                  </a:lnTo>
                  <a:lnTo>
                    <a:pt x="57" y="15"/>
                  </a:lnTo>
                  <a:lnTo>
                    <a:pt x="55" y="14"/>
                  </a:lnTo>
                  <a:lnTo>
                    <a:pt x="54" y="15"/>
                  </a:lnTo>
                  <a:lnTo>
                    <a:pt x="53" y="17"/>
                  </a:lnTo>
                  <a:lnTo>
                    <a:pt x="52" y="18"/>
                  </a:lnTo>
                  <a:lnTo>
                    <a:pt x="51" y="18"/>
                  </a:lnTo>
                  <a:lnTo>
                    <a:pt x="51" y="17"/>
                  </a:lnTo>
                  <a:lnTo>
                    <a:pt x="50" y="16"/>
                  </a:lnTo>
                  <a:lnTo>
                    <a:pt x="49" y="15"/>
                  </a:lnTo>
                  <a:lnTo>
                    <a:pt x="46" y="14"/>
                  </a:lnTo>
                  <a:lnTo>
                    <a:pt x="45" y="14"/>
                  </a:lnTo>
                  <a:lnTo>
                    <a:pt x="45" y="13"/>
                  </a:lnTo>
                  <a:lnTo>
                    <a:pt x="44" y="12"/>
                  </a:lnTo>
                  <a:lnTo>
                    <a:pt x="44" y="11"/>
                  </a:lnTo>
                  <a:lnTo>
                    <a:pt x="43" y="10"/>
                  </a:lnTo>
                  <a:lnTo>
                    <a:pt x="42" y="10"/>
                  </a:lnTo>
                  <a:lnTo>
                    <a:pt x="41" y="10"/>
                  </a:lnTo>
                  <a:lnTo>
                    <a:pt x="40" y="9"/>
                  </a:lnTo>
                  <a:lnTo>
                    <a:pt x="39" y="8"/>
                  </a:lnTo>
                  <a:lnTo>
                    <a:pt x="38" y="8"/>
                  </a:lnTo>
                  <a:lnTo>
                    <a:pt x="37" y="5"/>
                  </a:lnTo>
                  <a:lnTo>
                    <a:pt x="36" y="4"/>
                  </a:lnTo>
                  <a:lnTo>
                    <a:pt x="35" y="3"/>
                  </a:lnTo>
                  <a:lnTo>
                    <a:pt x="34" y="3"/>
                  </a:lnTo>
                  <a:lnTo>
                    <a:pt x="33" y="4"/>
                  </a:lnTo>
                  <a:lnTo>
                    <a:pt x="31" y="3"/>
                  </a:lnTo>
                  <a:lnTo>
                    <a:pt x="29" y="1"/>
                  </a:lnTo>
                  <a:lnTo>
                    <a:pt x="28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45" name="Freeform 583"/>
            <p:cNvSpPr>
              <a:spLocks/>
            </p:cNvSpPr>
            <p:nvPr/>
          </p:nvSpPr>
          <p:spPr bwMode="auto">
            <a:xfrm>
              <a:off x="4736297" y="1215430"/>
              <a:ext cx="225425" cy="228600"/>
            </a:xfrm>
            <a:custGeom>
              <a:avLst/>
              <a:gdLst>
                <a:gd name="T0" fmla="*/ 2147483646 w 93"/>
                <a:gd name="T1" fmla="*/ 2147483646 h 107"/>
                <a:gd name="T2" fmla="*/ 2147483646 w 93"/>
                <a:gd name="T3" fmla="*/ 2147483646 h 107"/>
                <a:gd name="T4" fmla="*/ 2147483646 w 93"/>
                <a:gd name="T5" fmla="*/ 2147483646 h 107"/>
                <a:gd name="T6" fmla="*/ 2147483646 w 93"/>
                <a:gd name="T7" fmla="*/ 2147483646 h 107"/>
                <a:gd name="T8" fmla="*/ 2147483646 w 93"/>
                <a:gd name="T9" fmla="*/ 2147483646 h 107"/>
                <a:gd name="T10" fmla="*/ 2147483646 w 93"/>
                <a:gd name="T11" fmla="*/ 2147483646 h 107"/>
                <a:gd name="T12" fmla="*/ 2147483646 w 93"/>
                <a:gd name="T13" fmla="*/ 2147483646 h 107"/>
                <a:gd name="T14" fmla="*/ 2147483646 w 93"/>
                <a:gd name="T15" fmla="*/ 2147483646 h 107"/>
                <a:gd name="T16" fmla="*/ 2147483646 w 93"/>
                <a:gd name="T17" fmla="*/ 2147483646 h 107"/>
                <a:gd name="T18" fmla="*/ 2147483646 w 93"/>
                <a:gd name="T19" fmla="*/ 2147483646 h 107"/>
                <a:gd name="T20" fmla="*/ 2147483646 w 93"/>
                <a:gd name="T21" fmla="*/ 2147483646 h 107"/>
                <a:gd name="T22" fmla="*/ 2147483646 w 93"/>
                <a:gd name="T23" fmla="*/ 2147483646 h 107"/>
                <a:gd name="T24" fmla="*/ 2147483646 w 93"/>
                <a:gd name="T25" fmla="*/ 2147483646 h 107"/>
                <a:gd name="T26" fmla="*/ 2147483646 w 93"/>
                <a:gd name="T27" fmla="*/ 2147483646 h 107"/>
                <a:gd name="T28" fmla="*/ 2147483646 w 93"/>
                <a:gd name="T29" fmla="*/ 2147483646 h 107"/>
                <a:gd name="T30" fmla="*/ 2147483646 w 93"/>
                <a:gd name="T31" fmla="*/ 2147483646 h 107"/>
                <a:gd name="T32" fmla="*/ 2147483646 w 93"/>
                <a:gd name="T33" fmla="*/ 2147483646 h 107"/>
                <a:gd name="T34" fmla="*/ 2147483646 w 93"/>
                <a:gd name="T35" fmla="*/ 2147483646 h 107"/>
                <a:gd name="T36" fmla="*/ 2147483646 w 93"/>
                <a:gd name="T37" fmla="*/ 2147483646 h 107"/>
                <a:gd name="T38" fmla="*/ 2147483646 w 93"/>
                <a:gd name="T39" fmla="*/ 2147483646 h 107"/>
                <a:gd name="T40" fmla="*/ 2147483646 w 93"/>
                <a:gd name="T41" fmla="*/ 2147483646 h 107"/>
                <a:gd name="T42" fmla="*/ 2147483646 w 93"/>
                <a:gd name="T43" fmla="*/ 2147483646 h 107"/>
                <a:gd name="T44" fmla="*/ 2147483646 w 93"/>
                <a:gd name="T45" fmla="*/ 2147483646 h 107"/>
                <a:gd name="T46" fmla="*/ 2147483646 w 93"/>
                <a:gd name="T47" fmla="*/ 2147483646 h 107"/>
                <a:gd name="T48" fmla="*/ 2147483646 w 93"/>
                <a:gd name="T49" fmla="*/ 2147483646 h 107"/>
                <a:gd name="T50" fmla="*/ 2147483646 w 93"/>
                <a:gd name="T51" fmla="*/ 2147483646 h 107"/>
                <a:gd name="T52" fmla="*/ 2147483646 w 93"/>
                <a:gd name="T53" fmla="*/ 2147483646 h 107"/>
                <a:gd name="T54" fmla="*/ 2147483646 w 93"/>
                <a:gd name="T55" fmla="*/ 2147483646 h 107"/>
                <a:gd name="T56" fmla="*/ 2147483646 w 93"/>
                <a:gd name="T57" fmla="*/ 2147483646 h 107"/>
                <a:gd name="T58" fmla="*/ 2147483646 w 93"/>
                <a:gd name="T59" fmla="*/ 2147483646 h 107"/>
                <a:gd name="T60" fmla="*/ 2147483646 w 93"/>
                <a:gd name="T61" fmla="*/ 2147483646 h 107"/>
                <a:gd name="T62" fmla="*/ 2147483646 w 93"/>
                <a:gd name="T63" fmla="*/ 2147483646 h 107"/>
                <a:gd name="T64" fmla="*/ 2147483646 w 93"/>
                <a:gd name="T65" fmla="*/ 2147483646 h 107"/>
                <a:gd name="T66" fmla="*/ 2147483646 w 93"/>
                <a:gd name="T67" fmla="*/ 0 h 107"/>
                <a:gd name="T68" fmla="*/ 2147483646 w 93"/>
                <a:gd name="T69" fmla="*/ 2147483646 h 107"/>
                <a:gd name="T70" fmla="*/ 2147483646 w 93"/>
                <a:gd name="T71" fmla="*/ 2147483646 h 107"/>
                <a:gd name="T72" fmla="*/ 2147483646 w 93"/>
                <a:gd name="T73" fmla="*/ 2147483646 h 107"/>
                <a:gd name="T74" fmla="*/ 2147483646 w 93"/>
                <a:gd name="T75" fmla="*/ 2147483646 h 107"/>
                <a:gd name="T76" fmla="*/ 2147483646 w 93"/>
                <a:gd name="T77" fmla="*/ 2147483646 h 107"/>
                <a:gd name="T78" fmla="*/ 2147483646 w 93"/>
                <a:gd name="T79" fmla="*/ 2147483646 h 107"/>
                <a:gd name="T80" fmla="*/ 2147483646 w 93"/>
                <a:gd name="T81" fmla="*/ 2147483646 h 107"/>
                <a:gd name="T82" fmla="*/ 2147483646 w 93"/>
                <a:gd name="T83" fmla="*/ 2147483646 h 107"/>
                <a:gd name="T84" fmla="*/ 2147483646 w 93"/>
                <a:gd name="T85" fmla="*/ 2147483646 h 107"/>
                <a:gd name="T86" fmla="*/ 2147483646 w 93"/>
                <a:gd name="T87" fmla="*/ 2147483646 h 107"/>
                <a:gd name="T88" fmla="*/ 2147483646 w 93"/>
                <a:gd name="T89" fmla="*/ 2147483646 h 107"/>
                <a:gd name="T90" fmla="*/ 2147483646 w 93"/>
                <a:gd name="T91" fmla="*/ 2147483646 h 107"/>
                <a:gd name="T92" fmla="*/ 2147483646 w 93"/>
                <a:gd name="T93" fmla="*/ 2147483646 h 107"/>
                <a:gd name="T94" fmla="*/ 2147483646 w 93"/>
                <a:gd name="T95" fmla="*/ 2147483646 h 107"/>
                <a:gd name="T96" fmla="*/ 2147483646 w 93"/>
                <a:gd name="T97" fmla="*/ 2147483646 h 107"/>
                <a:gd name="T98" fmla="*/ 2147483646 w 93"/>
                <a:gd name="T99" fmla="*/ 2147483646 h 107"/>
                <a:gd name="T100" fmla="*/ 2147483646 w 93"/>
                <a:gd name="T101" fmla="*/ 2147483646 h 107"/>
                <a:gd name="T102" fmla="*/ 2147483646 w 93"/>
                <a:gd name="T103" fmla="*/ 2147483646 h 107"/>
                <a:gd name="T104" fmla="*/ 2147483646 w 93"/>
                <a:gd name="T105" fmla="*/ 2147483646 h 107"/>
                <a:gd name="T106" fmla="*/ 2147483646 w 93"/>
                <a:gd name="T107" fmla="*/ 2147483646 h 107"/>
                <a:gd name="T108" fmla="*/ 2147483646 w 93"/>
                <a:gd name="T109" fmla="*/ 2147483646 h 107"/>
                <a:gd name="T110" fmla="*/ 2147483646 w 93"/>
                <a:gd name="T111" fmla="*/ 2147483646 h 107"/>
                <a:gd name="T112" fmla="*/ 2147483646 w 93"/>
                <a:gd name="T113" fmla="*/ 2147483646 h 107"/>
                <a:gd name="T114" fmla="*/ 2147483646 w 93"/>
                <a:gd name="T115" fmla="*/ 2147483646 h 107"/>
                <a:gd name="T116" fmla="*/ 2147483646 w 93"/>
                <a:gd name="T117" fmla="*/ 2147483646 h 107"/>
                <a:gd name="T118" fmla="*/ 2147483646 w 93"/>
                <a:gd name="T119" fmla="*/ 2147483646 h 107"/>
                <a:gd name="T120" fmla="*/ 2147483646 w 93"/>
                <a:gd name="T121" fmla="*/ 2147483646 h 107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93" h="107">
                  <a:moveTo>
                    <a:pt x="78" y="99"/>
                  </a:moveTo>
                  <a:lnTo>
                    <a:pt x="77" y="96"/>
                  </a:lnTo>
                  <a:lnTo>
                    <a:pt x="76" y="96"/>
                  </a:lnTo>
                  <a:lnTo>
                    <a:pt x="75" y="94"/>
                  </a:lnTo>
                  <a:lnTo>
                    <a:pt x="74" y="93"/>
                  </a:lnTo>
                  <a:lnTo>
                    <a:pt x="73" y="93"/>
                  </a:lnTo>
                  <a:lnTo>
                    <a:pt x="71" y="91"/>
                  </a:lnTo>
                  <a:lnTo>
                    <a:pt x="72" y="89"/>
                  </a:lnTo>
                  <a:lnTo>
                    <a:pt x="73" y="89"/>
                  </a:lnTo>
                  <a:lnTo>
                    <a:pt x="73" y="88"/>
                  </a:lnTo>
                  <a:lnTo>
                    <a:pt x="71" y="84"/>
                  </a:lnTo>
                  <a:lnTo>
                    <a:pt x="67" y="81"/>
                  </a:lnTo>
                  <a:lnTo>
                    <a:pt x="67" y="80"/>
                  </a:lnTo>
                  <a:lnTo>
                    <a:pt x="66" y="81"/>
                  </a:lnTo>
                  <a:lnTo>
                    <a:pt x="67" y="82"/>
                  </a:lnTo>
                  <a:lnTo>
                    <a:pt x="67" y="83"/>
                  </a:lnTo>
                  <a:lnTo>
                    <a:pt x="68" y="83"/>
                  </a:lnTo>
                  <a:lnTo>
                    <a:pt x="69" y="83"/>
                  </a:lnTo>
                  <a:lnTo>
                    <a:pt x="70" y="85"/>
                  </a:lnTo>
                  <a:lnTo>
                    <a:pt x="71" y="87"/>
                  </a:lnTo>
                  <a:lnTo>
                    <a:pt x="71" y="89"/>
                  </a:lnTo>
                  <a:lnTo>
                    <a:pt x="70" y="91"/>
                  </a:lnTo>
                  <a:lnTo>
                    <a:pt x="69" y="92"/>
                  </a:lnTo>
                  <a:lnTo>
                    <a:pt x="68" y="91"/>
                  </a:lnTo>
                  <a:lnTo>
                    <a:pt x="66" y="91"/>
                  </a:lnTo>
                  <a:lnTo>
                    <a:pt x="65" y="90"/>
                  </a:lnTo>
                  <a:lnTo>
                    <a:pt x="64" y="89"/>
                  </a:lnTo>
                  <a:lnTo>
                    <a:pt x="63" y="89"/>
                  </a:lnTo>
                  <a:lnTo>
                    <a:pt x="59" y="89"/>
                  </a:lnTo>
                  <a:lnTo>
                    <a:pt x="56" y="84"/>
                  </a:lnTo>
                  <a:lnTo>
                    <a:pt x="56" y="83"/>
                  </a:lnTo>
                  <a:lnTo>
                    <a:pt x="56" y="81"/>
                  </a:lnTo>
                  <a:lnTo>
                    <a:pt x="57" y="79"/>
                  </a:lnTo>
                  <a:lnTo>
                    <a:pt x="58" y="79"/>
                  </a:lnTo>
                  <a:lnTo>
                    <a:pt x="60" y="75"/>
                  </a:lnTo>
                  <a:lnTo>
                    <a:pt x="60" y="74"/>
                  </a:lnTo>
                  <a:lnTo>
                    <a:pt x="60" y="72"/>
                  </a:lnTo>
                  <a:lnTo>
                    <a:pt x="59" y="70"/>
                  </a:lnTo>
                  <a:lnTo>
                    <a:pt x="56" y="66"/>
                  </a:lnTo>
                  <a:lnTo>
                    <a:pt x="52" y="62"/>
                  </a:lnTo>
                  <a:lnTo>
                    <a:pt x="50" y="61"/>
                  </a:lnTo>
                  <a:lnTo>
                    <a:pt x="49" y="61"/>
                  </a:lnTo>
                  <a:lnTo>
                    <a:pt x="46" y="60"/>
                  </a:lnTo>
                  <a:lnTo>
                    <a:pt x="46" y="59"/>
                  </a:lnTo>
                  <a:lnTo>
                    <a:pt x="44" y="57"/>
                  </a:lnTo>
                  <a:lnTo>
                    <a:pt x="38" y="55"/>
                  </a:lnTo>
                  <a:lnTo>
                    <a:pt x="37" y="55"/>
                  </a:lnTo>
                  <a:lnTo>
                    <a:pt x="33" y="53"/>
                  </a:lnTo>
                  <a:lnTo>
                    <a:pt x="33" y="51"/>
                  </a:lnTo>
                  <a:lnTo>
                    <a:pt x="32" y="50"/>
                  </a:lnTo>
                  <a:lnTo>
                    <a:pt x="32" y="48"/>
                  </a:lnTo>
                  <a:lnTo>
                    <a:pt x="33" y="47"/>
                  </a:lnTo>
                  <a:lnTo>
                    <a:pt x="32" y="42"/>
                  </a:lnTo>
                  <a:lnTo>
                    <a:pt x="31" y="42"/>
                  </a:lnTo>
                  <a:lnTo>
                    <a:pt x="29" y="42"/>
                  </a:lnTo>
                  <a:lnTo>
                    <a:pt x="27" y="40"/>
                  </a:lnTo>
                  <a:lnTo>
                    <a:pt x="27" y="39"/>
                  </a:lnTo>
                  <a:lnTo>
                    <a:pt x="23" y="36"/>
                  </a:lnTo>
                  <a:lnTo>
                    <a:pt x="20" y="34"/>
                  </a:lnTo>
                  <a:lnTo>
                    <a:pt x="20" y="36"/>
                  </a:lnTo>
                  <a:lnTo>
                    <a:pt x="22" y="38"/>
                  </a:lnTo>
                  <a:lnTo>
                    <a:pt x="26" y="40"/>
                  </a:lnTo>
                  <a:lnTo>
                    <a:pt x="28" y="42"/>
                  </a:lnTo>
                  <a:lnTo>
                    <a:pt x="29" y="45"/>
                  </a:lnTo>
                  <a:lnTo>
                    <a:pt x="27" y="49"/>
                  </a:lnTo>
                  <a:lnTo>
                    <a:pt x="20" y="54"/>
                  </a:lnTo>
                  <a:lnTo>
                    <a:pt x="17" y="48"/>
                  </a:lnTo>
                  <a:lnTo>
                    <a:pt x="16" y="47"/>
                  </a:lnTo>
                  <a:lnTo>
                    <a:pt x="14" y="45"/>
                  </a:lnTo>
                  <a:lnTo>
                    <a:pt x="10" y="44"/>
                  </a:lnTo>
                  <a:lnTo>
                    <a:pt x="10" y="45"/>
                  </a:lnTo>
                  <a:lnTo>
                    <a:pt x="9" y="44"/>
                  </a:lnTo>
                  <a:lnTo>
                    <a:pt x="7" y="44"/>
                  </a:lnTo>
                  <a:lnTo>
                    <a:pt x="6" y="43"/>
                  </a:lnTo>
                  <a:lnTo>
                    <a:pt x="3" y="38"/>
                  </a:lnTo>
                  <a:lnTo>
                    <a:pt x="2" y="36"/>
                  </a:lnTo>
                  <a:lnTo>
                    <a:pt x="1" y="32"/>
                  </a:lnTo>
                  <a:lnTo>
                    <a:pt x="1" y="27"/>
                  </a:lnTo>
                  <a:lnTo>
                    <a:pt x="3" y="25"/>
                  </a:lnTo>
                  <a:lnTo>
                    <a:pt x="8" y="19"/>
                  </a:lnTo>
                  <a:lnTo>
                    <a:pt x="7" y="15"/>
                  </a:lnTo>
                  <a:lnTo>
                    <a:pt x="5" y="14"/>
                  </a:lnTo>
                  <a:lnTo>
                    <a:pt x="0" y="12"/>
                  </a:lnTo>
                  <a:lnTo>
                    <a:pt x="4" y="8"/>
                  </a:lnTo>
                  <a:lnTo>
                    <a:pt x="5" y="8"/>
                  </a:lnTo>
                  <a:lnTo>
                    <a:pt x="7" y="9"/>
                  </a:lnTo>
                  <a:lnTo>
                    <a:pt x="7" y="8"/>
                  </a:lnTo>
                  <a:lnTo>
                    <a:pt x="8" y="6"/>
                  </a:lnTo>
                  <a:lnTo>
                    <a:pt x="7" y="6"/>
                  </a:lnTo>
                  <a:lnTo>
                    <a:pt x="8" y="5"/>
                  </a:lnTo>
                  <a:lnTo>
                    <a:pt x="10" y="0"/>
                  </a:lnTo>
                  <a:lnTo>
                    <a:pt x="14" y="0"/>
                  </a:lnTo>
                  <a:lnTo>
                    <a:pt x="14" y="2"/>
                  </a:lnTo>
                  <a:lnTo>
                    <a:pt x="17" y="2"/>
                  </a:lnTo>
                  <a:lnTo>
                    <a:pt x="18" y="2"/>
                  </a:lnTo>
                  <a:lnTo>
                    <a:pt x="24" y="5"/>
                  </a:lnTo>
                  <a:lnTo>
                    <a:pt x="24" y="6"/>
                  </a:lnTo>
                  <a:lnTo>
                    <a:pt x="30" y="8"/>
                  </a:lnTo>
                  <a:lnTo>
                    <a:pt x="37" y="4"/>
                  </a:lnTo>
                  <a:lnTo>
                    <a:pt x="46" y="8"/>
                  </a:lnTo>
                  <a:lnTo>
                    <a:pt x="48" y="10"/>
                  </a:lnTo>
                  <a:lnTo>
                    <a:pt x="50" y="13"/>
                  </a:lnTo>
                  <a:lnTo>
                    <a:pt x="51" y="13"/>
                  </a:lnTo>
                  <a:lnTo>
                    <a:pt x="52" y="14"/>
                  </a:lnTo>
                  <a:lnTo>
                    <a:pt x="54" y="13"/>
                  </a:lnTo>
                  <a:lnTo>
                    <a:pt x="56" y="14"/>
                  </a:lnTo>
                  <a:lnTo>
                    <a:pt x="57" y="15"/>
                  </a:lnTo>
                  <a:lnTo>
                    <a:pt x="58" y="15"/>
                  </a:lnTo>
                  <a:lnTo>
                    <a:pt x="59" y="15"/>
                  </a:lnTo>
                  <a:lnTo>
                    <a:pt x="61" y="13"/>
                  </a:lnTo>
                  <a:lnTo>
                    <a:pt x="63" y="13"/>
                  </a:lnTo>
                  <a:lnTo>
                    <a:pt x="63" y="11"/>
                  </a:lnTo>
                  <a:lnTo>
                    <a:pt x="64" y="8"/>
                  </a:lnTo>
                  <a:lnTo>
                    <a:pt x="66" y="9"/>
                  </a:lnTo>
                  <a:lnTo>
                    <a:pt x="66" y="10"/>
                  </a:lnTo>
                  <a:lnTo>
                    <a:pt x="67" y="10"/>
                  </a:lnTo>
                  <a:lnTo>
                    <a:pt x="67" y="12"/>
                  </a:lnTo>
                  <a:lnTo>
                    <a:pt x="68" y="14"/>
                  </a:lnTo>
                  <a:lnTo>
                    <a:pt x="68" y="17"/>
                  </a:lnTo>
                  <a:lnTo>
                    <a:pt x="70" y="24"/>
                  </a:lnTo>
                  <a:lnTo>
                    <a:pt x="78" y="38"/>
                  </a:lnTo>
                  <a:lnTo>
                    <a:pt x="80" y="38"/>
                  </a:lnTo>
                  <a:lnTo>
                    <a:pt x="81" y="40"/>
                  </a:lnTo>
                  <a:lnTo>
                    <a:pt x="85" y="47"/>
                  </a:lnTo>
                  <a:lnTo>
                    <a:pt x="87" y="49"/>
                  </a:lnTo>
                  <a:lnTo>
                    <a:pt x="88" y="49"/>
                  </a:lnTo>
                  <a:lnTo>
                    <a:pt x="90" y="49"/>
                  </a:lnTo>
                  <a:lnTo>
                    <a:pt x="91" y="51"/>
                  </a:lnTo>
                  <a:lnTo>
                    <a:pt x="93" y="53"/>
                  </a:lnTo>
                  <a:lnTo>
                    <a:pt x="93" y="54"/>
                  </a:lnTo>
                  <a:lnTo>
                    <a:pt x="90" y="57"/>
                  </a:lnTo>
                  <a:lnTo>
                    <a:pt x="89" y="57"/>
                  </a:lnTo>
                  <a:lnTo>
                    <a:pt x="87" y="55"/>
                  </a:lnTo>
                  <a:lnTo>
                    <a:pt x="86" y="53"/>
                  </a:lnTo>
                  <a:lnTo>
                    <a:pt x="84" y="53"/>
                  </a:lnTo>
                  <a:lnTo>
                    <a:pt x="82" y="56"/>
                  </a:lnTo>
                  <a:lnTo>
                    <a:pt x="82" y="67"/>
                  </a:lnTo>
                  <a:lnTo>
                    <a:pt x="86" y="70"/>
                  </a:lnTo>
                  <a:lnTo>
                    <a:pt x="88" y="73"/>
                  </a:lnTo>
                  <a:lnTo>
                    <a:pt x="87" y="74"/>
                  </a:lnTo>
                  <a:lnTo>
                    <a:pt x="85" y="76"/>
                  </a:lnTo>
                  <a:lnTo>
                    <a:pt x="84" y="76"/>
                  </a:lnTo>
                  <a:lnTo>
                    <a:pt x="82" y="77"/>
                  </a:lnTo>
                  <a:lnTo>
                    <a:pt x="81" y="78"/>
                  </a:lnTo>
                  <a:lnTo>
                    <a:pt x="82" y="79"/>
                  </a:lnTo>
                  <a:lnTo>
                    <a:pt x="83" y="81"/>
                  </a:lnTo>
                  <a:lnTo>
                    <a:pt x="83" y="84"/>
                  </a:lnTo>
                  <a:lnTo>
                    <a:pt x="83" y="87"/>
                  </a:lnTo>
                  <a:lnTo>
                    <a:pt x="81" y="90"/>
                  </a:lnTo>
                  <a:lnTo>
                    <a:pt x="80" y="90"/>
                  </a:lnTo>
                  <a:lnTo>
                    <a:pt x="79" y="91"/>
                  </a:lnTo>
                  <a:lnTo>
                    <a:pt x="78" y="92"/>
                  </a:lnTo>
                  <a:lnTo>
                    <a:pt x="78" y="93"/>
                  </a:lnTo>
                  <a:lnTo>
                    <a:pt x="80" y="93"/>
                  </a:lnTo>
                  <a:lnTo>
                    <a:pt x="80" y="98"/>
                  </a:lnTo>
                  <a:lnTo>
                    <a:pt x="80" y="100"/>
                  </a:lnTo>
                  <a:lnTo>
                    <a:pt x="80" y="101"/>
                  </a:lnTo>
                  <a:lnTo>
                    <a:pt x="77" y="107"/>
                  </a:lnTo>
                  <a:lnTo>
                    <a:pt x="78" y="99"/>
                  </a:lnTo>
                  <a:close/>
                </a:path>
              </a:pathLst>
            </a:custGeom>
            <a:solidFill>
              <a:srgbClr val="C3C1AA"/>
            </a:solidFill>
            <a:ln>
              <a:noFill/>
            </a:ln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46" name="Freeform 584"/>
            <p:cNvSpPr>
              <a:spLocks noEditPoints="1"/>
            </p:cNvSpPr>
            <p:nvPr/>
          </p:nvSpPr>
          <p:spPr bwMode="auto">
            <a:xfrm>
              <a:off x="4731535" y="1210667"/>
              <a:ext cx="231775" cy="244475"/>
            </a:xfrm>
            <a:custGeom>
              <a:avLst/>
              <a:gdLst>
                <a:gd name="T0" fmla="*/ 2147483646 w 96"/>
                <a:gd name="T1" fmla="*/ 2147483646 h 114"/>
                <a:gd name="T2" fmla="*/ 2147483646 w 96"/>
                <a:gd name="T3" fmla="*/ 2147483646 h 114"/>
                <a:gd name="T4" fmla="*/ 2147483646 w 96"/>
                <a:gd name="T5" fmla="*/ 2147483646 h 114"/>
                <a:gd name="T6" fmla="*/ 2147483646 w 96"/>
                <a:gd name="T7" fmla="*/ 2147483646 h 114"/>
                <a:gd name="T8" fmla="*/ 2147483646 w 96"/>
                <a:gd name="T9" fmla="*/ 2147483646 h 114"/>
                <a:gd name="T10" fmla="*/ 2147483646 w 96"/>
                <a:gd name="T11" fmla="*/ 2147483646 h 114"/>
                <a:gd name="T12" fmla="*/ 2147483646 w 96"/>
                <a:gd name="T13" fmla="*/ 2147483646 h 114"/>
                <a:gd name="T14" fmla="*/ 2147483646 w 96"/>
                <a:gd name="T15" fmla="*/ 2147483646 h 114"/>
                <a:gd name="T16" fmla="*/ 2147483646 w 96"/>
                <a:gd name="T17" fmla="*/ 2147483646 h 114"/>
                <a:gd name="T18" fmla="*/ 2147483646 w 96"/>
                <a:gd name="T19" fmla="*/ 2147483646 h 114"/>
                <a:gd name="T20" fmla="*/ 2147483646 w 96"/>
                <a:gd name="T21" fmla="*/ 2147483646 h 114"/>
                <a:gd name="T22" fmla="*/ 2147483646 w 96"/>
                <a:gd name="T23" fmla="*/ 2147483646 h 114"/>
                <a:gd name="T24" fmla="*/ 2147483646 w 96"/>
                <a:gd name="T25" fmla="*/ 2147483646 h 114"/>
                <a:gd name="T26" fmla="*/ 2147483646 w 96"/>
                <a:gd name="T27" fmla="*/ 2147483646 h 114"/>
                <a:gd name="T28" fmla="*/ 2147483646 w 96"/>
                <a:gd name="T29" fmla="*/ 2147483646 h 114"/>
                <a:gd name="T30" fmla="*/ 2147483646 w 96"/>
                <a:gd name="T31" fmla="*/ 2147483646 h 114"/>
                <a:gd name="T32" fmla="*/ 2147483646 w 96"/>
                <a:gd name="T33" fmla="*/ 2147483646 h 114"/>
                <a:gd name="T34" fmla="*/ 2147483646 w 96"/>
                <a:gd name="T35" fmla="*/ 2147483646 h 114"/>
                <a:gd name="T36" fmla="*/ 2147483646 w 96"/>
                <a:gd name="T37" fmla="*/ 2147483646 h 114"/>
                <a:gd name="T38" fmla="*/ 2147483646 w 96"/>
                <a:gd name="T39" fmla="*/ 2147483646 h 114"/>
                <a:gd name="T40" fmla="*/ 2147483646 w 96"/>
                <a:gd name="T41" fmla="*/ 2147483646 h 114"/>
                <a:gd name="T42" fmla="*/ 2147483646 w 96"/>
                <a:gd name="T43" fmla="*/ 2147483646 h 114"/>
                <a:gd name="T44" fmla="*/ 2147483646 w 96"/>
                <a:gd name="T45" fmla="*/ 2147483646 h 114"/>
                <a:gd name="T46" fmla="*/ 2147483646 w 96"/>
                <a:gd name="T47" fmla="*/ 2147483646 h 114"/>
                <a:gd name="T48" fmla="*/ 2147483646 w 96"/>
                <a:gd name="T49" fmla="*/ 2147483646 h 114"/>
                <a:gd name="T50" fmla="*/ 2147483646 w 96"/>
                <a:gd name="T51" fmla="*/ 2147483646 h 114"/>
                <a:gd name="T52" fmla="*/ 2147483646 w 96"/>
                <a:gd name="T53" fmla="*/ 2147483646 h 114"/>
                <a:gd name="T54" fmla="*/ 2147483646 w 96"/>
                <a:gd name="T55" fmla="*/ 2147483646 h 114"/>
                <a:gd name="T56" fmla="*/ 2147483646 w 96"/>
                <a:gd name="T57" fmla="*/ 2147483646 h 114"/>
                <a:gd name="T58" fmla="*/ 2147483646 w 96"/>
                <a:gd name="T59" fmla="*/ 2147483646 h 114"/>
                <a:gd name="T60" fmla="*/ 2147483646 w 96"/>
                <a:gd name="T61" fmla="*/ 2147483646 h 114"/>
                <a:gd name="T62" fmla="*/ 2147483646 w 96"/>
                <a:gd name="T63" fmla="*/ 2147483646 h 114"/>
                <a:gd name="T64" fmla="*/ 2147483646 w 96"/>
                <a:gd name="T65" fmla="*/ 2147483646 h 114"/>
                <a:gd name="T66" fmla="*/ 2147483646 w 96"/>
                <a:gd name="T67" fmla="*/ 2147483646 h 114"/>
                <a:gd name="T68" fmla="*/ 2147483646 w 96"/>
                <a:gd name="T69" fmla="*/ 2147483646 h 114"/>
                <a:gd name="T70" fmla="*/ 2147483646 w 96"/>
                <a:gd name="T71" fmla="*/ 2147483646 h 114"/>
                <a:gd name="T72" fmla="*/ 2147483646 w 96"/>
                <a:gd name="T73" fmla="*/ 2147483646 h 114"/>
                <a:gd name="T74" fmla="*/ 2147483646 w 96"/>
                <a:gd name="T75" fmla="*/ 2147483646 h 114"/>
                <a:gd name="T76" fmla="*/ 2147483646 w 96"/>
                <a:gd name="T77" fmla="*/ 2147483646 h 114"/>
                <a:gd name="T78" fmla="*/ 2147483646 w 96"/>
                <a:gd name="T79" fmla="*/ 2147483646 h 114"/>
                <a:gd name="T80" fmla="*/ 2147483646 w 96"/>
                <a:gd name="T81" fmla="*/ 2147483646 h 114"/>
                <a:gd name="T82" fmla="*/ 2147483646 w 96"/>
                <a:gd name="T83" fmla="*/ 2147483646 h 114"/>
                <a:gd name="T84" fmla="*/ 2147483646 w 96"/>
                <a:gd name="T85" fmla="*/ 2147483646 h 114"/>
                <a:gd name="T86" fmla="*/ 2147483646 w 96"/>
                <a:gd name="T87" fmla="*/ 2147483646 h 114"/>
                <a:gd name="T88" fmla="*/ 2147483646 w 96"/>
                <a:gd name="T89" fmla="*/ 2147483646 h 114"/>
                <a:gd name="T90" fmla="*/ 2147483646 w 96"/>
                <a:gd name="T91" fmla="*/ 2147483646 h 114"/>
                <a:gd name="T92" fmla="*/ 2147483646 w 96"/>
                <a:gd name="T93" fmla="*/ 2147483646 h 114"/>
                <a:gd name="T94" fmla="*/ 2147483646 w 96"/>
                <a:gd name="T95" fmla="*/ 2147483646 h 114"/>
                <a:gd name="T96" fmla="*/ 2147483646 w 96"/>
                <a:gd name="T97" fmla="*/ 2147483646 h 114"/>
                <a:gd name="T98" fmla="*/ 2147483646 w 96"/>
                <a:gd name="T99" fmla="*/ 2147483646 h 114"/>
                <a:gd name="T100" fmla="*/ 2147483646 w 96"/>
                <a:gd name="T101" fmla="*/ 2147483646 h 114"/>
                <a:gd name="T102" fmla="*/ 2147483646 w 96"/>
                <a:gd name="T103" fmla="*/ 2147483646 h 114"/>
                <a:gd name="T104" fmla="*/ 2147483646 w 96"/>
                <a:gd name="T105" fmla="*/ 2147483646 h 114"/>
                <a:gd name="T106" fmla="*/ 2147483646 w 96"/>
                <a:gd name="T107" fmla="*/ 2147483646 h 114"/>
                <a:gd name="T108" fmla="*/ 2147483646 w 96"/>
                <a:gd name="T109" fmla="*/ 2147483646 h 114"/>
                <a:gd name="T110" fmla="*/ 2147483646 w 96"/>
                <a:gd name="T111" fmla="*/ 2147483646 h 114"/>
                <a:gd name="T112" fmla="*/ 2147483646 w 96"/>
                <a:gd name="T113" fmla="*/ 2147483646 h 114"/>
                <a:gd name="T114" fmla="*/ 2147483646 w 96"/>
                <a:gd name="T115" fmla="*/ 2147483646 h 114"/>
                <a:gd name="T116" fmla="*/ 2147483646 w 96"/>
                <a:gd name="T117" fmla="*/ 0 h 114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0" t="0" r="r" b="b"/>
              <a:pathLst>
                <a:path w="96" h="114">
                  <a:moveTo>
                    <a:pt x="14" y="3"/>
                  </a:moveTo>
                  <a:lnTo>
                    <a:pt x="15" y="3"/>
                  </a:lnTo>
                  <a:lnTo>
                    <a:pt x="16" y="4"/>
                  </a:lnTo>
                  <a:lnTo>
                    <a:pt x="18" y="6"/>
                  </a:lnTo>
                  <a:lnTo>
                    <a:pt x="20" y="6"/>
                  </a:lnTo>
                  <a:lnTo>
                    <a:pt x="25" y="8"/>
                  </a:lnTo>
                  <a:lnTo>
                    <a:pt x="26" y="8"/>
                  </a:lnTo>
                  <a:lnTo>
                    <a:pt x="32" y="12"/>
                  </a:lnTo>
                  <a:lnTo>
                    <a:pt x="39" y="8"/>
                  </a:lnTo>
                  <a:lnTo>
                    <a:pt x="48" y="12"/>
                  </a:lnTo>
                  <a:lnTo>
                    <a:pt x="50" y="13"/>
                  </a:lnTo>
                  <a:lnTo>
                    <a:pt x="50" y="15"/>
                  </a:lnTo>
                  <a:lnTo>
                    <a:pt x="52" y="17"/>
                  </a:lnTo>
                  <a:lnTo>
                    <a:pt x="54" y="17"/>
                  </a:lnTo>
                  <a:lnTo>
                    <a:pt x="56" y="17"/>
                  </a:lnTo>
                  <a:lnTo>
                    <a:pt x="57" y="17"/>
                  </a:lnTo>
                  <a:lnTo>
                    <a:pt x="58" y="18"/>
                  </a:lnTo>
                  <a:lnTo>
                    <a:pt x="59" y="19"/>
                  </a:lnTo>
                  <a:lnTo>
                    <a:pt x="60" y="19"/>
                  </a:lnTo>
                  <a:lnTo>
                    <a:pt x="61" y="18"/>
                  </a:lnTo>
                  <a:lnTo>
                    <a:pt x="63" y="17"/>
                  </a:lnTo>
                  <a:lnTo>
                    <a:pt x="65" y="17"/>
                  </a:lnTo>
                  <a:lnTo>
                    <a:pt x="66" y="16"/>
                  </a:lnTo>
                  <a:lnTo>
                    <a:pt x="66" y="15"/>
                  </a:lnTo>
                  <a:lnTo>
                    <a:pt x="66" y="14"/>
                  </a:lnTo>
                  <a:lnTo>
                    <a:pt x="67" y="12"/>
                  </a:lnTo>
                  <a:lnTo>
                    <a:pt x="67" y="13"/>
                  </a:lnTo>
                  <a:lnTo>
                    <a:pt x="68" y="14"/>
                  </a:lnTo>
                  <a:lnTo>
                    <a:pt x="69" y="17"/>
                  </a:lnTo>
                  <a:lnTo>
                    <a:pt x="69" y="19"/>
                  </a:lnTo>
                  <a:lnTo>
                    <a:pt x="71" y="26"/>
                  </a:lnTo>
                  <a:lnTo>
                    <a:pt x="79" y="41"/>
                  </a:lnTo>
                  <a:lnTo>
                    <a:pt x="80" y="42"/>
                  </a:lnTo>
                  <a:lnTo>
                    <a:pt x="82" y="41"/>
                  </a:lnTo>
                  <a:lnTo>
                    <a:pt x="82" y="43"/>
                  </a:lnTo>
                  <a:lnTo>
                    <a:pt x="86" y="49"/>
                  </a:lnTo>
                  <a:lnTo>
                    <a:pt x="88" y="52"/>
                  </a:lnTo>
                  <a:lnTo>
                    <a:pt x="90" y="53"/>
                  </a:lnTo>
                  <a:lnTo>
                    <a:pt x="91" y="53"/>
                  </a:lnTo>
                  <a:lnTo>
                    <a:pt x="92" y="53"/>
                  </a:lnTo>
                  <a:lnTo>
                    <a:pt x="94" y="55"/>
                  </a:lnTo>
                  <a:lnTo>
                    <a:pt x="94" y="56"/>
                  </a:lnTo>
                  <a:lnTo>
                    <a:pt x="92" y="57"/>
                  </a:lnTo>
                  <a:lnTo>
                    <a:pt x="91" y="57"/>
                  </a:lnTo>
                  <a:lnTo>
                    <a:pt x="90" y="57"/>
                  </a:lnTo>
                  <a:lnTo>
                    <a:pt x="88" y="54"/>
                  </a:lnTo>
                  <a:lnTo>
                    <a:pt x="86" y="53"/>
                  </a:lnTo>
                  <a:lnTo>
                    <a:pt x="85" y="54"/>
                  </a:lnTo>
                  <a:lnTo>
                    <a:pt x="83" y="58"/>
                  </a:lnTo>
                  <a:lnTo>
                    <a:pt x="82" y="70"/>
                  </a:lnTo>
                  <a:lnTo>
                    <a:pt x="84" y="70"/>
                  </a:lnTo>
                  <a:lnTo>
                    <a:pt x="87" y="73"/>
                  </a:lnTo>
                  <a:lnTo>
                    <a:pt x="88" y="75"/>
                  </a:lnTo>
                  <a:lnTo>
                    <a:pt x="88" y="76"/>
                  </a:lnTo>
                  <a:lnTo>
                    <a:pt x="86" y="76"/>
                  </a:lnTo>
                  <a:lnTo>
                    <a:pt x="85" y="77"/>
                  </a:lnTo>
                  <a:lnTo>
                    <a:pt x="84" y="78"/>
                  </a:lnTo>
                  <a:lnTo>
                    <a:pt x="83" y="78"/>
                  </a:lnTo>
                  <a:lnTo>
                    <a:pt x="82" y="80"/>
                  </a:lnTo>
                  <a:lnTo>
                    <a:pt x="82" y="81"/>
                  </a:lnTo>
                  <a:lnTo>
                    <a:pt x="84" y="84"/>
                  </a:lnTo>
                  <a:lnTo>
                    <a:pt x="84" y="86"/>
                  </a:lnTo>
                  <a:lnTo>
                    <a:pt x="84" y="89"/>
                  </a:lnTo>
                  <a:lnTo>
                    <a:pt x="82" y="91"/>
                  </a:lnTo>
                  <a:lnTo>
                    <a:pt x="81" y="91"/>
                  </a:lnTo>
                  <a:lnTo>
                    <a:pt x="80" y="91"/>
                  </a:lnTo>
                  <a:lnTo>
                    <a:pt x="78" y="93"/>
                  </a:lnTo>
                  <a:lnTo>
                    <a:pt x="78" y="94"/>
                  </a:lnTo>
                  <a:lnTo>
                    <a:pt x="78" y="95"/>
                  </a:lnTo>
                  <a:lnTo>
                    <a:pt x="79" y="95"/>
                  </a:lnTo>
                  <a:lnTo>
                    <a:pt x="80" y="95"/>
                  </a:lnTo>
                  <a:lnTo>
                    <a:pt x="80" y="96"/>
                  </a:lnTo>
                  <a:lnTo>
                    <a:pt x="81" y="100"/>
                  </a:lnTo>
                  <a:lnTo>
                    <a:pt x="81" y="102"/>
                  </a:lnTo>
                  <a:lnTo>
                    <a:pt x="81" y="103"/>
                  </a:lnTo>
                  <a:lnTo>
                    <a:pt x="81" y="101"/>
                  </a:lnTo>
                  <a:lnTo>
                    <a:pt x="80" y="98"/>
                  </a:lnTo>
                  <a:lnTo>
                    <a:pt x="79" y="97"/>
                  </a:lnTo>
                  <a:lnTo>
                    <a:pt x="77" y="95"/>
                  </a:lnTo>
                  <a:lnTo>
                    <a:pt x="75" y="93"/>
                  </a:lnTo>
                  <a:lnTo>
                    <a:pt x="75" y="92"/>
                  </a:lnTo>
                  <a:lnTo>
                    <a:pt x="76" y="91"/>
                  </a:lnTo>
                  <a:lnTo>
                    <a:pt x="77" y="90"/>
                  </a:lnTo>
                  <a:lnTo>
                    <a:pt x="75" y="85"/>
                  </a:lnTo>
                  <a:lnTo>
                    <a:pt x="71" y="83"/>
                  </a:lnTo>
                  <a:lnTo>
                    <a:pt x="71" y="82"/>
                  </a:lnTo>
                  <a:lnTo>
                    <a:pt x="70" y="81"/>
                  </a:lnTo>
                  <a:lnTo>
                    <a:pt x="69" y="81"/>
                  </a:lnTo>
                  <a:lnTo>
                    <a:pt x="68" y="81"/>
                  </a:lnTo>
                  <a:lnTo>
                    <a:pt x="66" y="82"/>
                  </a:lnTo>
                  <a:lnTo>
                    <a:pt x="67" y="85"/>
                  </a:lnTo>
                  <a:lnTo>
                    <a:pt x="68" y="85"/>
                  </a:lnTo>
                  <a:lnTo>
                    <a:pt x="69" y="86"/>
                  </a:lnTo>
                  <a:lnTo>
                    <a:pt x="70" y="86"/>
                  </a:lnTo>
                  <a:lnTo>
                    <a:pt x="71" y="87"/>
                  </a:lnTo>
                  <a:lnTo>
                    <a:pt x="71" y="89"/>
                  </a:lnTo>
                  <a:lnTo>
                    <a:pt x="71" y="91"/>
                  </a:lnTo>
                  <a:lnTo>
                    <a:pt x="71" y="92"/>
                  </a:lnTo>
                  <a:lnTo>
                    <a:pt x="71" y="93"/>
                  </a:lnTo>
                  <a:lnTo>
                    <a:pt x="70" y="92"/>
                  </a:lnTo>
                  <a:lnTo>
                    <a:pt x="69" y="91"/>
                  </a:lnTo>
                  <a:lnTo>
                    <a:pt x="68" y="91"/>
                  </a:lnTo>
                  <a:lnTo>
                    <a:pt x="67" y="90"/>
                  </a:lnTo>
                  <a:lnTo>
                    <a:pt x="65" y="90"/>
                  </a:lnTo>
                  <a:lnTo>
                    <a:pt x="63" y="89"/>
                  </a:lnTo>
                  <a:lnTo>
                    <a:pt x="59" y="85"/>
                  </a:lnTo>
                  <a:lnTo>
                    <a:pt x="59" y="84"/>
                  </a:lnTo>
                  <a:lnTo>
                    <a:pt x="60" y="83"/>
                  </a:lnTo>
                  <a:lnTo>
                    <a:pt x="61" y="82"/>
                  </a:lnTo>
                  <a:lnTo>
                    <a:pt x="63" y="78"/>
                  </a:lnTo>
                  <a:lnTo>
                    <a:pt x="63" y="76"/>
                  </a:lnTo>
                  <a:lnTo>
                    <a:pt x="63" y="74"/>
                  </a:lnTo>
                  <a:lnTo>
                    <a:pt x="63" y="72"/>
                  </a:lnTo>
                  <a:lnTo>
                    <a:pt x="59" y="67"/>
                  </a:lnTo>
                  <a:lnTo>
                    <a:pt x="54" y="63"/>
                  </a:lnTo>
                  <a:lnTo>
                    <a:pt x="53" y="62"/>
                  </a:lnTo>
                  <a:lnTo>
                    <a:pt x="51" y="61"/>
                  </a:lnTo>
                  <a:lnTo>
                    <a:pt x="49" y="61"/>
                  </a:lnTo>
                  <a:lnTo>
                    <a:pt x="49" y="60"/>
                  </a:lnTo>
                  <a:lnTo>
                    <a:pt x="47" y="58"/>
                  </a:lnTo>
                  <a:lnTo>
                    <a:pt x="40" y="56"/>
                  </a:lnTo>
                  <a:lnTo>
                    <a:pt x="39" y="56"/>
                  </a:lnTo>
                  <a:lnTo>
                    <a:pt x="37" y="54"/>
                  </a:lnTo>
                  <a:lnTo>
                    <a:pt x="36" y="53"/>
                  </a:lnTo>
                  <a:lnTo>
                    <a:pt x="35" y="52"/>
                  </a:lnTo>
                  <a:lnTo>
                    <a:pt x="35" y="51"/>
                  </a:lnTo>
                  <a:lnTo>
                    <a:pt x="36" y="50"/>
                  </a:lnTo>
                  <a:lnTo>
                    <a:pt x="37" y="49"/>
                  </a:lnTo>
                  <a:lnTo>
                    <a:pt x="35" y="44"/>
                  </a:lnTo>
                  <a:lnTo>
                    <a:pt x="34" y="42"/>
                  </a:lnTo>
                  <a:lnTo>
                    <a:pt x="31" y="42"/>
                  </a:lnTo>
                  <a:lnTo>
                    <a:pt x="30" y="41"/>
                  </a:lnTo>
                  <a:lnTo>
                    <a:pt x="29" y="40"/>
                  </a:lnTo>
                  <a:lnTo>
                    <a:pt x="26" y="36"/>
                  </a:lnTo>
                  <a:lnTo>
                    <a:pt x="21" y="34"/>
                  </a:lnTo>
                  <a:lnTo>
                    <a:pt x="21" y="36"/>
                  </a:lnTo>
                  <a:lnTo>
                    <a:pt x="21" y="38"/>
                  </a:lnTo>
                  <a:lnTo>
                    <a:pt x="22" y="39"/>
                  </a:lnTo>
                  <a:lnTo>
                    <a:pt x="23" y="40"/>
                  </a:lnTo>
                  <a:lnTo>
                    <a:pt x="22" y="40"/>
                  </a:lnTo>
                  <a:lnTo>
                    <a:pt x="24" y="42"/>
                  </a:lnTo>
                  <a:lnTo>
                    <a:pt x="27" y="43"/>
                  </a:lnTo>
                  <a:lnTo>
                    <a:pt x="29" y="44"/>
                  </a:lnTo>
                  <a:lnTo>
                    <a:pt x="29" y="47"/>
                  </a:lnTo>
                  <a:lnTo>
                    <a:pt x="28" y="49"/>
                  </a:lnTo>
                  <a:lnTo>
                    <a:pt x="22" y="54"/>
                  </a:lnTo>
                  <a:lnTo>
                    <a:pt x="20" y="49"/>
                  </a:lnTo>
                  <a:lnTo>
                    <a:pt x="19" y="48"/>
                  </a:lnTo>
                  <a:lnTo>
                    <a:pt x="17" y="46"/>
                  </a:lnTo>
                  <a:lnTo>
                    <a:pt x="16" y="46"/>
                  </a:lnTo>
                  <a:lnTo>
                    <a:pt x="12" y="45"/>
                  </a:lnTo>
                  <a:lnTo>
                    <a:pt x="12" y="46"/>
                  </a:lnTo>
                  <a:lnTo>
                    <a:pt x="11" y="45"/>
                  </a:lnTo>
                  <a:lnTo>
                    <a:pt x="10" y="45"/>
                  </a:lnTo>
                  <a:lnTo>
                    <a:pt x="9" y="44"/>
                  </a:lnTo>
                  <a:lnTo>
                    <a:pt x="7" y="40"/>
                  </a:lnTo>
                  <a:lnTo>
                    <a:pt x="6" y="40"/>
                  </a:lnTo>
                  <a:lnTo>
                    <a:pt x="5" y="38"/>
                  </a:lnTo>
                  <a:lnTo>
                    <a:pt x="4" y="33"/>
                  </a:lnTo>
                  <a:lnTo>
                    <a:pt x="5" y="30"/>
                  </a:lnTo>
                  <a:lnTo>
                    <a:pt x="6" y="29"/>
                  </a:lnTo>
                  <a:lnTo>
                    <a:pt x="11" y="21"/>
                  </a:lnTo>
                  <a:lnTo>
                    <a:pt x="11" y="16"/>
                  </a:lnTo>
                  <a:lnTo>
                    <a:pt x="10" y="15"/>
                  </a:lnTo>
                  <a:lnTo>
                    <a:pt x="9" y="15"/>
                  </a:lnTo>
                  <a:lnTo>
                    <a:pt x="7" y="15"/>
                  </a:lnTo>
                  <a:lnTo>
                    <a:pt x="5" y="14"/>
                  </a:lnTo>
                  <a:lnTo>
                    <a:pt x="6" y="12"/>
                  </a:lnTo>
                  <a:lnTo>
                    <a:pt x="7" y="12"/>
                  </a:lnTo>
                  <a:lnTo>
                    <a:pt x="10" y="12"/>
                  </a:lnTo>
                  <a:lnTo>
                    <a:pt x="11" y="11"/>
                  </a:lnTo>
                  <a:lnTo>
                    <a:pt x="11" y="8"/>
                  </a:lnTo>
                  <a:lnTo>
                    <a:pt x="14" y="3"/>
                  </a:lnTo>
                  <a:close/>
                  <a:moveTo>
                    <a:pt x="12" y="0"/>
                  </a:moveTo>
                  <a:lnTo>
                    <a:pt x="11" y="2"/>
                  </a:lnTo>
                  <a:lnTo>
                    <a:pt x="9" y="6"/>
                  </a:lnTo>
                  <a:lnTo>
                    <a:pt x="7" y="8"/>
                  </a:lnTo>
                  <a:lnTo>
                    <a:pt x="9" y="9"/>
                  </a:lnTo>
                  <a:lnTo>
                    <a:pt x="7" y="9"/>
                  </a:lnTo>
                  <a:lnTo>
                    <a:pt x="6" y="9"/>
                  </a:lnTo>
                  <a:lnTo>
                    <a:pt x="5" y="9"/>
                  </a:lnTo>
                  <a:lnTo>
                    <a:pt x="5" y="10"/>
                  </a:lnTo>
                  <a:lnTo>
                    <a:pt x="3" y="11"/>
                  </a:lnTo>
                  <a:lnTo>
                    <a:pt x="0" y="14"/>
                  </a:lnTo>
                  <a:lnTo>
                    <a:pt x="3" y="15"/>
                  </a:lnTo>
                  <a:lnTo>
                    <a:pt x="5" y="17"/>
                  </a:lnTo>
                  <a:lnTo>
                    <a:pt x="6" y="17"/>
                  </a:lnTo>
                  <a:lnTo>
                    <a:pt x="8" y="18"/>
                  </a:lnTo>
                  <a:lnTo>
                    <a:pt x="9" y="21"/>
                  </a:lnTo>
                  <a:lnTo>
                    <a:pt x="4" y="27"/>
                  </a:lnTo>
                  <a:lnTo>
                    <a:pt x="3" y="27"/>
                  </a:lnTo>
                  <a:lnTo>
                    <a:pt x="2" y="29"/>
                  </a:lnTo>
                  <a:lnTo>
                    <a:pt x="1" y="33"/>
                  </a:lnTo>
                  <a:lnTo>
                    <a:pt x="1" y="34"/>
                  </a:lnTo>
                  <a:lnTo>
                    <a:pt x="2" y="34"/>
                  </a:lnTo>
                  <a:lnTo>
                    <a:pt x="3" y="38"/>
                  </a:lnTo>
                  <a:lnTo>
                    <a:pt x="3" y="39"/>
                  </a:lnTo>
                  <a:lnTo>
                    <a:pt x="4" y="40"/>
                  </a:lnTo>
                  <a:lnTo>
                    <a:pt x="4" y="41"/>
                  </a:lnTo>
                  <a:lnTo>
                    <a:pt x="5" y="42"/>
                  </a:lnTo>
                  <a:lnTo>
                    <a:pt x="7" y="46"/>
                  </a:lnTo>
                  <a:lnTo>
                    <a:pt x="8" y="46"/>
                  </a:lnTo>
                  <a:lnTo>
                    <a:pt x="9" y="47"/>
                  </a:lnTo>
                  <a:lnTo>
                    <a:pt x="10" y="47"/>
                  </a:lnTo>
                  <a:lnTo>
                    <a:pt x="11" y="47"/>
                  </a:lnTo>
                  <a:lnTo>
                    <a:pt x="11" y="48"/>
                  </a:lnTo>
                  <a:lnTo>
                    <a:pt x="12" y="48"/>
                  </a:lnTo>
                  <a:lnTo>
                    <a:pt x="12" y="47"/>
                  </a:lnTo>
                  <a:lnTo>
                    <a:pt x="15" y="49"/>
                  </a:lnTo>
                  <a:lnTo>
                    <a:pt x="16" y="49"/>
                  </a:lnTo>
                  <a:lnTo>
                    <a:pt x="17" y="49"/>
                  </a:lnTo>
                  <a:lnTo>
                    <a:pt x="18" y="51"/>
                  </a:lnTo>
                  <a:lnTo>
                    <a:pt x="20" y="55"/>
                  </a:lnTo>
                  <a:lnTo>
                    <a:pt x="21" y="58"/>
                  </a:lnTo>
                  <a:lnTo>
                    <a:pt x="24" y="56"/>
                  </a:lnTo>
                  <a:lnTo>
                    <a:pt x="29" y="51"/>
                  </a:lnTo>
                  <a:lnTo>
                    <a:pt x="30" y="51"/>
                  </a:lnTo>
                  <a:lnTo>
                    <a:pt x="31" y="49"/>
                  </a:lnTo>
                  <a:lnTo>
                    <a:pt x="32" y="47"/>
                  </a:lnTo>
                  <a:lnTo>
                    <a:pt x="32" y="46"/>
                  </a:lnTo>
                  <a:lnTo>
                    <a:pt x="31" y="45"/>
                  </a:lnTo>
                  <a:lnTo>
                    <a:pt x="33" y="45"/>
                  </a:lnTo>
                  <a:lnTo>
                    <a:pt x="34" y="48"/>
                  </a:lnTo>
                  <a:lnTo>
                    <a:pt x="33" y="49"/>
                  </a:lnTo>
                  <a:lnTo>
                    <a:pt x="33" y="50"/>
                  </a:lnTo>
                  <a:lnTo>
                    <a:pt x="33" y="51"/>
                  </a:lnTo>
                  <a:lnTo>
                    <a:pt x="33" y="52"/>
                  </a:lnTo>
                  <a:lnTo>
                    <a:pt x="33" y="53"/>
                  </a:lnTo>
                  <a:lnTo>
                    <a:pt x="33" y="54"/>
                  </a:lnTo>
                  <a:lnTo>
                    <a:pt x="35" y="56"/>
                  </a:lnTo>
                  <a:lnTo>
                    <a:pt x="35" y="57"/>
                  </a:lnTo>
                  <a:lnTo>
                    <a:pt x="37" y="58"/>
                  </a:lnTo>
                  <a:lnTo>
                    <a:pt x="38" y="59"/>
                  </a:lnTo>
                  <a:lnTo>
                    <a:pt x="39" y="59"/>
                  </a:lnTo>
                  <a:lnTo>
                    <a:pt x="40" y="59"/>
                  </a:lnTo>
                  <a:lnTo>
                    <a:pt x="46" y="60"/>
                  </a:lnTo>
                  <a:lnTo>
                    <a:pt x="46" y="61"/>
                  </a:lnTo>
                  <a:lnTo>
                    <a:pt x="47" y="62"/>
                  </a:lnTo>
                  <a:lnTo>
                    <a:pt x="48" y="63"/>
                  </a:lnTo>
                  <a:lnTo>
                    <a:pt x="50" y="64"/>
                  </a:lnTo>
                  <a:lnTo>
                    <a:pt x="52" y="64"/>
                  </a:lnTo>
                  <a:lnTo>
                    <a:pt x="53" y="65"/>
                  </a:lnTo>
                  <a:lnTo>
                    <a:pt x="58" y="68"/>
                  </a:lnTo>
                  <a:lnTo>
                    <a:pt x="60" y="72"/>
                  </a:lnTo>
                  <a:lnTo>
                    <a:pt x="61" y="74"/>
                  </a:lnTo>
                  <a:lnTo>
                    <a:pt x="61" y="76"/>
                  </a:lnTo>
                  <a:lnTo>
                    <a:pt x="61" y="77"/>
                  </a:lnTo>
                  <a:lnTo>
                    <a:pt x="59" y="80"/>
                  </a:lnTo>
                  <a:lnTo>
                    <a:pt x="58" y="81"/>
                  </a:lnTo>
                  <a:lnTo>
                    <a:pt x="57" y="83"/>
                  </a:lnTo>
                  <a:lnTo>
                    <a:pt x="56" y="84"/>
                  </a:lnTo>
                  <a:lnTo>
                    <a:pt x="56" y="85"/>
                  </a:lnTo>
                  <a:lnTo>
                    <a:pt x="56" y="87"/>
                  </a:lnTo>
                  <a:lnTo>
                    <a:pt x="57" y="87"/>
                  </a:lnTo>
                  <a:lnTo>
                    <a:pt x="61" y="91"/>
                  </a:lnTo>
                  <a:lnTo>
                    <a:pt x="61" y="92"/>
                  </a:lnTo>
                  <a:lnTo>
                    <a:pt x="64" y="93"/>
                  </a:lnTo>
                  <a:lnTo>
                    <a:pt x="65" y="93"/>
                  </a:lnTo>
                  <a:lnTo>
                    <a:pt x="67" y="93"/>
                  </a:lnTo>
                  <a:lnTo>
                    <a:pt x="67" y="94"/>
                  </a:lnTo>
                  <a:lnTo>
                    <a:pt x="69" y="95"/>
                  </a:lnTo>
                  <a:lnTo>
                    <a:pt x="70" y="95"/>
                  </a:lnTo>
                  <a:lnTo>
                    <a:pt x="71" y="95"/>
                  </a:lnTo>
                  <a:lnTo>
                    <a:pt x="72" y="95"/>
                  </a:lnTo>
                  <a:lnTo>
                    <a:pt x="73" y="95"/>
                  </a:lnTo>
                  <a:lnTo>
                    <a:pt x="73" y="94"/>
                  </a:lnTo>
                  <a:lnTo>
                    <a:pt x="73" y="95"/>
                  </a:lnTo>
                  <a:lnTo>
                    <a:pt x="74" y="95"/>
                  </a:lnTo>
                  <a:lnTo>
                    <a:pt x="75" y="97"/>
                  </a:lnTo>
                  <a:lnTo>
                    <a:pt x="76" y="97"/>
                  </a:lnTo>
                  <a:lnTo>
                    <a:pt x="77" y="98"/>
                  </a:lnTo>
                  <a:lnTo>
                    <a:pt x="78" y="99"/>
                  </a:lnTo>
                  <a:lnTo>
                    <a:pt x="78" y="101"/>
                  </a:lnTo>
                  <a:lnTo>
                    <a:pt x="78" y="103"/>
                  </a:lnTo>
                  <a:lnTo>
                    <a:pt x="77" y="114"/>
                  </a:lnTo>
                  <a:lnTo>
                    <a:pt x="83" y="104"/>
                  </a:lnTo>
                  <a:lnTo>
                    <a:pt x="84" y="104"/>
                  </a:lnTo>
                  <a:lnTo>
                    <a:pt x="84" y="103"/>
                  </a:lnTo>
                  <a:lnTo>
                    <a:pt x="84" y="102"/>
                  </a:lnTo>
                  <a:lnTo>
                    <a:pt x="84" y="101"/>
                  </a:lnTo>
                  <a:lnTo>
                    <a:pt x="84" y="100"/>
                  </a:lnTo>
                  <a:lnTo>
                    <a:pt x="83" y="95"/>
                  </a:lnTo>
                  <a:lnTo>
                    <a:pt x="82" y="94"/>
                  </a:lnTo>
                  <a:lnTo>
                    <a:pt x="82" y="93"/>
                  </a:lnTo>
                  <a:lnTo>
                    <a:pt x="83" y="93"/>
                  </a:lnTo>
                  <a:lnTo>
                    <a:pt x="84" y="93"/>
                  </a:lnTo>
                  <a:lnTo>
                    <a:pt x="86" y="91"/>
                  </a:lnTo>
                  <a:lnTo>
                    <a:pt x="86" y="90"/>
                  </a:lnTo>
                  <a:lnTo>
                    <a:pt x="86" y="89"/>
                  </a:lnTo>
                  <a:lnTo>
                    <a:pt x="86" y="86"/>
                  </a:lnTo>
                  <a:lnTo>
                    <a:pt x="86" y="83"/>
                  </a:lnTo>
                  <a:lnTo>
                    <a:pt x="84" y="80"/>
                  </a:lnTo>
                  <a:lnTo>
                    <a:pt x="85" y="80"/>
                  </a:lnTo>
                  <a:lnTo>
                    <a:pt x="86" y="80"/>
                  </a:lnTo>
                  <a:lnTo>
                    <a:pt x="88" y="79"/>
                  </a:lnTo>
                  <a:lnTo>
                    <a:pt x="88" y="78"/>
                  </a:lnTo>
                  <a:lnTo>
                    <a:pt x="90" y="78"/>
                  </a:lnTo>
                  <a:lnTo>
                    <a:pt x="90" y="77"/>
                  </a:lnTo>
                  <a:lnTo>
                    <a:pt x="90" y="76"/>
                  </a:lnTo>
                  <a:lnTo>
                    <a:pt x="91" y="75"/>
                  </a:lnTo>
                  <a:lnTo>
                    <a:pt x="90" y="74"/>
                  </a:lnTo>
                  <a:lnTo>
                    <a:pt x="90" y="72"/>
                  </a:lnTo>
                  <a:lnTo>
                    <a:pt x="89" y="72"/>
                  </a:lnTo>
                  <a:lnTo>
                    <a:pt x="89" y="71"/>
                  </a:lnTo>
                  <a:lnTo>
                    <a:pt x="85" y="68"/>
                  </a:lnTo>
                  <a:lnTo>
                    <a:pt x="86" y="59"/>
                  </a:lnTo>
                  <a:lnTo>
                    <a:pt x="87" y="57"/>
                  </a:lnTo>
                  <a:lnTo>
                    <a:pt x="88" y="58"/>
                  </a:lnTo>
                  <a:lnTo>
                    <a:pt x="88" y="59"/>
                  </a:lnTo>
                  <a:lnTo>
                    <a:pt x="89" y="59"/>
                  </a:lnTo>
                  <a:lnTo>
                    <a:pt x="90" y="59"/>
                  </a:lnTo>
                  <a:lnTo>
                    <a:pt x="91" y="60"/>
                  </a:lnTo>
                  <a:lnTo>
                    <a:pt x="92" y="60"/>
                  </a:lnTo>
                  <a:lnTo>
                    <a:pt x="93" y="60"/>
                  </a:lnTo>
                  <a:lnTo>
                    <a:pt x="94" y="59"/>
                  </a:lnTo>
                  <a:lnTo>
                    <a:pt x="95" y="57"/>
                  </a:lnTo>
                  <a:lnTo>
                    <a:pt x="96" y="57"/>
                  </a:lnTo>
                  <a:lnTo>
                    <a:pt x="96" y="56"/>
                  </a:lnTo>
                  <a:lnTo>
                    <a:pt x="96" y="55"/>
                  </a:lnTo>
                  <a:lnTo>
                    <a:pt x="96" y="54"/>
                  </a:lnTo>
                  <a:lnTo>
                    <a:pt x="95" y="53"/>
                  </a:lnTo>
                  <a:lnTo>
                    <a:pt x="94" y="52"/>
                  </a:lnTo>
                  <a:lnTo>
                    <a:pt x="94" y="51"/>
                  </a:lnTo>
                  <a:lnTo>
                    <a:pt x="92" y="51"/>
                  </a:lnTo>
                  <a:lnTo>
                    <a:pt x="92" y="50"/>
                  </a:lnTo>
                  <a:lnTo>
                    <a:pt x="91" y="50"/>
                  </a:lnTo>
                  <a:lnTo>
                    <a:pt x="90" y="50"/>
                  </a:lnTo>
                  <a:lnTo>
                    <a:pt x="88" y="47"/>
                  </a:lnTo>
                  <a:lnTo>
                    <a:pt x="84" y="42"/>
                  </a:lnTo>
                  <a:lnTo>
                    <a:pt x="84" y="41"/>
                  </a:lnTo>
                  <a:lnTo>
                    <a:pt x="84" y="38"/>
                  </a:lnTo>
                  <a:lnTo>
                    <a:pt x="81" y="38"/>
                  </a:lnTo>
                  <a:lnTo>
                    <a:pt x="73" y="25"/>
                  </a:lnTo>
                  <a:lnTo>
                    <a:pt x="71" y="19"/>
                  </a:lnTo>
                  <a:lnTo>
                    <a:pt x="71" y="16"/>
                  </a:lnTo>
                  <a:lnTo>
                    <a:pt x="71" y="14"/>
                  </a:lnTo>
                  <a:lnTo>
                    <a:pt x="70" y="12"/>
                  </a:lnTo>
                  <a:lnTo>
                    <a:pt x="69" y="11"/>
                  </a:lnTo>
                  <a:lnTo>
                    <a:pt x="69" y="10"/>
                  </a:lnTo>
                  <a:lnTo>
                    <a:pt x="66" y="8"/>
                  </a:lnTo>
                  <a:lnTo>
                    <a:pt x="65" y="11"/>
                  </a:lnTo>
                  <a:lnTo>
                    <a:pt x="64" y="12"/>
                  </a:lnTo>
                  <a:lnTo>
                    <a:pt x="63" y="13"/>
                  </a:lnTo>
                  <a:lnTo>
                    <a:pt x="63" y="14"/>
                  </a:lnTo>
                  <a:lnTo>
                    <a:pt x="62" y="14"/>
                  </a:lnTo>
                  <a:lnTo>
                    <a:pt x="62" y="15"/>
                  </a:lnTo>
                  <a:lnTo>
                    <a:pt x="60" y="15"/>
                  </a:lnTo>
                  <a:lnTo>
                    <a:pt x="60" y="16"/>
                  </a:lnTo>
                  <a:lnTo>
                    <a:pt x="59" y="15"/>
                  </a:lnTo>
                  <a:lnTo>
                    <a:pt x="58" y="15"/>
                  </a:lnTo>
                  <a:lnTo>
                    <a:pt x="56" y="14"/>
                  </a:lnTo>
                  <a:lnTo>
                    <a:pt x="55" y="14"/>
                  </a:lnTo>
                  <a:lnTo>
                    <a:pt x="54" y="15"/>
                  </a:lnTo>
                  <a:lnTo>
                    <a:pt x="54" y="14"/>
                  </a:lnTo>
                  <a:lnTo>
                    <a:pt x="53" y="14"/>
                  </a:lnTo>
                  <a:lnTo>
                    <a:pt x="52" y="12"/>
                  </a:lnTo>
                  <a:lnTo>
                    <a:pt x="51" y="11"/>
                  </a:lnTo>
                  <a:lnTo>
                    <a:pt x="50" y="10"/>
                  </a:lnTo>
                  <a:lnTo>
                    <a:pt x="49" y="9"/>
                  </a:lnTo>
                  <a:lnTo>
                    <a:pt x="40" y="5"/>
                  </a:lnTo>
                  <a:lnTo>
                    <a:pt x="39" y="4"/>
                  </a:lnTo>
                  <a:lnTo>
                    <a:pt x="37" y="5"/>
                  </a:lnTo>
                  <a:lnTo>
                    <a:pt x="32" y="9"/>
                  </a:lnTo>
                  <a:lnTo>
                    <a:pt x="27" y="6"/>
                  </a:lnTo>
                  <a:lnTo>
                    <a:pt x="26" y="6"/>
                  </a:lnTo>
                  <a:lnTo>
                    <a:pt x="22" y="4"/>
                  </a:lnTo>
                  <a:lnTo>
                    <a:pt x="21" y="4"/>
                  </a:lnTo>
                  <a:lnTo>
                    <a:pt x="20" y="3"/>
                  </a:lnTo>
                  <a:lnTo>
                    <a:pt x="19" y="3"/>
                  </a:lnTo>
                  <a:lnTo>
                    <a:pt x="18" y="2"/>
                  </a:lnTo>
                  <a:lnTo>
                    <a:pt x="17" y="2"/>
                  </a:lnTo>
                  <a:lnTo>
                    <a:pt x="16" y="0"/>
                  </a:lnTo>
                  <a:lnTo>
                    <a:pt x="15" y="0"/>
                  </a:lnTo>
                  <a:lnTo>
                    <a:pt x="14" y="0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C3C1AA"/>
            </a:solidFill>
            <a:ln>
              <a:noFill/>
            </a:ln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47" name="Freeform 585"/>
            <p:cNvSpPr>
              <a:spLocks noEditPoints="1"/>
            </p:cNvSpPr>
            <p:nvPr/>
          </p:nvSpPr>
          <p:spPr bwMode="auto">
            <a:xfrm>
              <a:off x="4731535" y="1210667"/>
              <a:ext cx="231775" cy="244475"/>
            </a:xfrm>
            <a:custGeom>
              <a:avLst/>
              <a:gdLst>
                <a:gd name="T0" fmla="*/ 2147483646 w 96"/>
                <a:gd name="T1" fmla="*/ 2147483646 h 114"/>
                <a:gd name="T2" fmla="*/ 2147483646 w 96"/>
                <a:gd name="T3" fmla="*/ 2147483646 h 114"/>
                <a:gd name="T4" fmla="*/ 2147483646 w 96"/>
                <a:gd name="T5" fmla="*/ 2147483646 h 114"/>
                <a:gd name="T6" fmla="*/ 2147483646 w 96"/>
                <a:gd name="T7" fmla="*/ 2147483646 h 114"/>
                <a:gd name="T8" fmla="*/ 2147483646 w 96"/>
                <a:gd name="T9" fmla="*/ 2147483646 h 114"/>
                <a:gd name="T10" fmla="*/ 2147483646 w 96"/>
                <a:gd name="T11" fmla="*/ 2147483646 h 114"/>
                <a:gd name="T12" fmla="*/ 2147483646 w 96"/>
                <a:gd name="T13" fmla="*/ 2147483646 h 114"/>
                <a:gd name="T14" fmla="*/ 2147483646 w 96"/>
                <a:gd name="T15" fmla="*/ 2147483646 h 114"/>
                <a:gd name="T16" fmla="*/ 2147483646 w 96"/>
                <a:gd name="T17" fmla="*/ 2147483646 h 114"/>
                <a:gd name="T18" fmla="*/ 2147483646 w 96"/>
                <a:gd name="T19" fmla="*/ 2147483646 h 114"/>
                <a:gd name="T20" fmla="*/ 2147483646 w 96"/>
                <a:gd name="T21" fmla="*/ 2147483646 h 114"/>
                <a:gd name="T22" fmla="*/ 2147483646 w 96"/>
                <a:gd name="T23" fmla="*/ 2147483646 h 114"/>
                <a:gd name="T24" fmla="*/ 2147483646 w 96"/>
                <a:gd name="T25" fmla="*/ 2147483646 h 114"/>
                <a:gd name="T26" fmla="*/ 2147483646 w 96"/>
                <a:gd name="T27" fmla="*/ 2147483646 h 114"/>
                <a:gd name="T28" fmla="*/ 2147483646 w 96"/>
                <a:gd name="T29" fmla="*/ 2147483646 h 114"/>
                <a:gd name="T30" fmla="*/ 2147483646 w 96"/>
                <a:gd name="T31" fmla="*/ 2147483646 h 114"/>
                <a:gd name="T32" fmla="*/ 2147483646 w 96"/>
                <a:gd name="T33" fmla="*/ 2147483646 h 114"/>
                <a:gd name="T34" fmla="*/ 2147483646 w 96"/>
                <a:gd name="T35" fmla="*/ 2147483646 h 114"/>
                <a:gd name="T36" fmla="*/ 2147483646 w 96"/>
                <a:gd name="T37" fmla="*/ 2147483646 h 114"/>
                <a:gd name="T38" fmla="*/ 2147483646 w 96"/>
                <a:gd name="T39" fmla="*/ 2147483646 h 114"/>
                <a:gd name="T40" fmla="*/ 2147483646 w 96"/>
                <a:gd name="T41" fmla="*/ 2147483646 h 114"/>
                <a:gd name="T42" fmla="*/ 2147483646 w 96"/>
                <a:gd name="T43" fmla="*/ 2147483646 h 114"/>
                <a:gd name="T44" fmla="*/ 2147483646 w 96"/>
                <a:gd name="T45" fmla="*/ 2147483646 h 114"/>
                <a:gd name="T46" fmla="*/ 2147483646 w 96"/>
                <a:gd name="T47" fmla="*/ 2147483646 h 114"/>
                <a:gd name="T48" fmla="*/ 2147483646 w 96"/>
                <a:gd name="T49" fmla="*/ 2147483646 h 114"/>
                <a:gd name="T50" fmla="*/ 2147483646 w 96"/>
                <a:gd name="T51" fmla="*/ 2147483646 h 114"/>
                <a:gd name="T52" fmla="*/ 2147483646 w 96"/>
                <a:gd name="T53" fmla="*/ 2147483646 h 114"/>
                <a:gd name="T54" fmla="*/ 2147483646 w 96"/>
                <a:gd name="T55" fmla="*/ 2147483646 h 114"/>
                <a:gd name="T56" fmla="*/ 2147483646 w 96"/>
                <a:gd name="T57" fmla="*/ 2147483646 h 114"/>
                <a:gd name="T58" fmla="*/ 2147483646 w 96"/>
                <a:gd name="T59" fmla="*/ 2147483646 h 114"/>
                <a:gd name="T60" fmla="*/ 2147483646 w 96"/>
                <a:gd name="T61" fmla="*/ 2147483646 h 114"/>
                <a:gd name="T62" fmla="*/ 2147483646 w 96"/>
                <a:gd name="T63" fmla="*/ 2147483646 h 114"/>
                <a:gd name="T64" fmla="*/ 2147483646 w 96"/>
                <a:gd name="T65" fmla="*/ 2147483646 h 114"/>
                <a:gd name="T66" fmla="*/ 2147483646 w 96"/>
                <a:gd name="T67" fmla="*/ 2147483646 h 114"/>
                <a:gd name="T68" fmla="*/ 2147483646 w 96"/>
                <a:gd name="T69" fmla="*/ 2147483646 h 114"/>
                <a:gd name="T70" fmla="*/ 2147483646 w 96"/>
                <a:gd name="T71" fmla="*/ 2147483646 h 114"/>
                <a:gd name="T72" fmla="*/ 2147483646 w 96"/>
                <a:gd name="T73" fmla="*/ 2147483646 h 114"/>
                <a:gd name="T74" fmla="*/ 2147483646 w 96"/>
                <a:gd name="T75" fmla="*/ 2147483646 h 114"/>
                <a:gd name="T76" fmla="*/ 2147483646 w 96"/>
                <a:gd name="T77" fmla="*/ 2147483646 h 114"/>
                <a:gd name="T78" fmla="*/ 2147483646 w 96"/>
                <a:gd name="T79" fmla="*/ 2147483646 h 114"/>
                <a:gd name="T80" fmla="*/ 2147483646 w 96"/>
                <a:gd name="T81" fmla="*/ 2147483646 h 114"/>
                <a:gd name="T82" fmla="*/ 2147483646 w 96"/>
                <a:gd name="T83" fmla="*/ 2147483646 h 114"/>
                <a:gd name="T84" fmla="*/ 2147483646 w 96"/>
                <a:gd name="T85" fmla="*/ 2147483646 h 114"/>
                <a:gd name="T86" fmla="*/ 2147483646 w 96"/>
                <a:gd name="T87" fmla="*/ 2147483646 h 114"/>
                <a:gd name="T88" fmla="*/ 2147483646 w 96"/>
                <a:gd name="T89" fmla="*/ 2147483646 h 114"/>
                <a:gd name="T90" fmla="*/ 2147483646 w 96"/>
                <a:gd name="T91" fmla="*/ 2147483646 h 114"/>
                <a:gd name="T92" fmla="*/ 2147483646 w 96"/>
                <a:gd name="T93" fmla="*/ 2147483646 h 114"/>
                <a:gd name="T94" fmla="*/ 2147483646 w 96"/>
                <a:gd name="T95" fmla="*/ 2147483646 h 114"/>
                <a:gd name="T96" fmla="*/ 2147483646 w 96"/>
                <a:gd name="T97" fmla="*/ 2147483646 h 114"/>
                <a:gd name="T98" fmla="*/ 2147483646 w 96"/>
                <a:gd name="T99" fmla="*/ 2147483646 h 114"/>
                <a:gd name="T100" fmla="*/ 2147483646 w 96"/>
                <a:gd name="T101" fmla="*/ 2147483646 h 114"/>
                <a:gd name="T102" fmla="*/ 2147483646 w 96"/>
                <a:gd name="T103" fmla="*/ 2147483646 h 114"/>
                <a:gd name="T104" fmla="*/ 2147483646 w 96"/>
                <a:gd name="T105" fmla="*/ 2147483646 h 114"/>
                <a:gd name="T106" fmla="*/ 2147483646 w 96"/>
                <a:gd name="T107" fmla="*/ 2147483646 h 114"/>
                <a:gd name="T108" fmla="*/ 2147483646 w 96"/>
                <a:gd name="T109" fmla="*/ 2147483646 h 114"/>
                <a:gd name="T110" fmla="*/ 2147483646 w 96"/>
                <a:gd name="T111" fmla="*/ 2147483646 h 114"/>
                <a:gd name="T112" fmla="*/ 2147483646 w 96"/>
                <a:gd name="T113" fmla="*/ 2147483646 h 114"/>
                <a:gd name="T114" fmla="*/ 2147483646 w 96"/>
                <a:gd name="T115" fmla="*/ 2147483646 h 114"/>
                <a:gd name="T116" fmla="*/ 2147483646 w 96"/>
                <a:gd name="T117" fmla="*/ 0 h 114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0" t="0" r="r" b="b"/>
              <a:pathLst>
                <a:path w="96" h="114">
                  <a:moveTo>
                    <a:pt x="14" y="3"/>
                  </a:moveTo>
                  <a:lnTo>
                    <a:pt x="15" y="3"/>
                  </a:lnTo>
                  <a:lnTo>
                    <a:pt x="16" y="4"/>
                  </a:lnTo>
                  <a:lnTo>
                    <a:pt x="18" y="6"/>
                  </a:lnTo>
                  <a:lnTo>
                    <a:pt x="20" y="6"/>
                  </a:lnTo>
                  <a:lnTo>
                    <a:pt x="25" y="8"/>
                  </a:lnTo>
                  <a:lnTo>
                    <a:pt x="26" y="8"/>
                  </a:lnTo>
                  <a:lnTo>
                    <a:pt x="32" y="12"/>
                  </a:lnTo>
                  <a:lnTo>
                    <a:pt x="39" y="8"/>
                  </a:lnTo>
                  <a:lnTo>
                    <a:pt x="48" y="12"/>
                  </a:lnTo>
                  <a:lnTo>
                    <a:pt x="50" y="13"/>
                  </a:lnTo>
                  <a:lnTo>
                    <a:pt x="50" y="15"/>
                  </a:lnTo>
                  <a:lnTo>
                    <a:pt x="52" y="17"/>
                  </a:lnTo>
                  <a:lnTo>
                    <a:pt x="54" y="17"/>
                  </a:lnTo>
                  <a:lnTo>
                    <a:pt x="56" y="17"/>
                  </a:lnTo>
                  <a:lnTo>
                    <a:pt x="57" y="17"/>
                  </a:lnTo>
                  <a:lnTo>
                    <a:pt x="58" y="18"/>
                  </a:lnTo>
                  <a:lnTo>
                    <a:pt x="59" y="19"/>
                  </a:lnTo>
                  <a:lnTo>
                    <a:pt x="60" y="19"/>
                  </a:lnTo>
                  <a:lnTo>
                    <a:pt x="61" y="18"/>
                  </a:lnTo>
                  <a:lnTo>
                    <a:pt x="63" y="17"/>
                  </a:lnTo>
                  <a:lnTo>
                    <a:pt x="65" y="17"/>
                  </a:lnTo>
                  <a:lnTo>
                    <a:pt x="66" y="16"/>
                  </a:lnTo>
                  <a:lnTo>
                    <a:pt x="66" y="15"/>
                  </a:lnTo>
                  <a:lnTo>
                    <a:pt x="66" y="14"/>
                  </a:lnTo>
                  <a:lnTo>
                    <a:pt x="67" y="12"/>
                  </a:lnTo>
                  <a:lnTo>
                    <a:pt x="67" y="13"/>
                  </a:lnTo>
                  <a:lnTo>
                    <a:pt x="68" y="14"/>
                  </a:lnTo>
                  <a:lnTo>
                    <a:pt x="69" y="17"/>
                  </a:lnTo>
                  <a:lnTo>
                    <a:pt x="69" y="19"/>
                  </a:lnTo>
                  <a:lnTo>
                    <a:pt x="71" y="26"/>
                  </a:lnTo>
                  <a:lnTo>
                    <a:pt x="79" y="41"/>
                  </a:lnTo>
                  <a:lnTo>
                    <a:pt x="80" y="42"/>
                  </a:lnTo>
                  <a:lnTo>
                    <a:pt x="82" y="41"/>
                  </a:lnTo>
                  <a:lnTo>
                    <a:pt x="82" y="43"/>
                  </a:lnTo>
                  <a:lnTo>
                    <a:pt x="86" y="49"/>
                  </a:lnTo>
                  <a:lnTo>
                    <a:pt x="88" y="52"/>
                  </a:lnTo>
                  <a:lnTo>
                    <a:pt x="90" y="53"/>
                  </a:lnTo>
                  <a:lnTo>
                    <a:pt x="91" y="53"/>
                  </a:lnTo>
                  <a:lnTo>
                    <a:pt x="92" y="53"/>
                  </a:lnTo>
                  <a:lnTo>
                    <a:pt x="94" y="55"/>
                  </a:lnTo>
                  <a:lnTo>
                    <a:pt x="94" y="56"/>
                  </a:lnTo>
                  <a:lnTo>
                    <a:pt x="92" y="57"/>
                  </a:lnTo>
                  <a:lnTo>
                    <a:pt x="91" y="57"/>
                  </a:lnTo>
                  <a:lnTo>
                    <a:pt x="90" y="57"/>
                  </a:lnTo>
                  <a:lnTo>
                    <a:pt x="88" y="54"/>
                  </a:lnTo>
                  <a:lnTo>
                    <a:pt x="86" y="53"/>
                  </a:lnTo>
                  <a:lnTo>
                    <a:pt x="85" y="54"/>
                  </a:lnTo>
                  <a:lnTo>
                    <a:pt x="83" y="58"/>
                  </a:lnTo>
                  <a:lnTo>
                    <a:pt x="82" y="70"/>
                  </a:lnTo>
                  <a:lnTo>
                    <a:pt x="84" y="70"/>
                  </a:lnTo>
                  <a:lnTo>
                    <a:pt x="87" y="73"/>
                  </a:lnTo>
                  <a:lnTo>
                    <a:pt x="88" y="75"/>
                  </a:lnTo>
                  <a:lnTo>
                    <a:pt x="88" y="76"/>
                  </a:lnTo>
                  <a:lnTo>
                    <a:pt x="86" y="76"/>
                  </a:lnTo>
                  <a:lnTo>
                    <a:pt x="85" y="77"/>
                  </a:lnTo>
                  <a:lnTo>
                    <a:pt x="84" y="78"/>
                  </a:lnTo>
                  <a:lnTo>
                    <a:pt x="83" y="78"/>
                  </a:lnTo>
                  <a:lnTo>
                    <a:pt x="82" y="80"/>
                  </a:lnTo>
                  <a:lnTo>
                    <a:pt x="82" y="81"/>
                  </a:lnTo>
                  <a:lnTo>
                    <a:pt x="84" y="84"/>
                  </a:lnTo>
                  <a:lnTo>
                    <a:pt x="84" y="86"/>
                  </a:lnTo>
                  <a:lnTo>
                    <a:pt x="84" y="89"/>
                  </a:lnTo>
                  <a:lnTo>
                    <a:pt x="82" y="91"/>
                  </a:lnTo>
                  <a:lnTo>
                    <a:pt x="81" y="91"/>
                  </a:lnTo>
                  <a:lnTo>
                    <a:pt x="80" y="91"/>
                  </a:lnTo>
                  <a:lnTo>
                    <a:pt x="78" y="93"/>
                  </a:lnTo>
                  <a:lnTo>
                    <a:pt x="78" y="94"/>
                  </a:lnTo>
                  <a:lnTo>
                    <a:pt x="78" y="95"/>
                  </a:lnTo>
                  <a:lnTo>
                    <a:pt x="79" y="95"/>
                  </a:lnTo>
                  <a:lnTo>
                    <a:pt x="80" y="95"/>
                  </a:lnTo>
                  <a:lnTo>
                    <a:pt x="80" y="96"/>
                  </a:lnTo>
                  <a:lnTo>
                    <a:pt x="81" y="100"/>
                  </a:lnTo>
                  <a:lnTo>
                    <a:pt x="81" y="102"/>
                  </a:lnTo>
                  <a:lnTo>
                    <a:pt x="81" y="103"/>
                  </a:lnTo>
                  <a:lnTo>
                    <a:pt x="81" y="101"/>
                  </a:lnTo>
                  <a:lnTo>
                    <a:pt x="80" y="98"/>
                  </a:lnTo>
                  <a:lnTo>
                    <a:pt x="79" y="97"/>
                  </a:lnTo>
                  <a:lnTo>
                    <a:pt x="77" y="95"/>
                  </a:lnTo>
                  <a:lnTo>
                    <a:pt x="75" y="93"/>
                  </a:lnTo>
                  <a:lnTo>
                    <a:pt x="75" y="92"/>
                  </a:lnTo>
                  <a:lnTo>
                    <a:pt x="76" y="91"/>
                  </a:lnTo>
                  <a:lnTo>
                    <a:pt x="77" y="90"/>
                  </a:lnTo>
                  <a:lnTo>
                    <a:pt x="75" y="85"/>
                  </a:lnTo>
                  <a:lnTo>
                    <a:pt x="71" y="83"/>
                  </a:lnTo>
                  <a:lnTo>
                    <a:pt x="71" y="82"/>
                  </a:lnTo>
                  <a:lnTo>
                    <a:pt x="70" y="81"/>
                  </a:lnTo>
                  <a:lnTo>
                    <a:pt x="69" y="81"/>
                  </a:lnTo>
                  <a:lnTo>
                    <a:pt x="68" y="81"/>
                  </a:lnTo>
                  <a:lnTo>
                    <a:pt x="66" y="82"/>
                  </a:lnTo>
                  <a:lnTo>
                    <a:pt x="67" y="85"/>
                  </a:lnTo>
                  <a:lnTo>
                    <a:pt x="68" y="85"/>
                  </a:lnTo>
                  <a:lnTo>
                    <a:pt x="69" y="86"/>
                  </a:lnTo>
                  <a:lnTo>
                    <a:pt x="70" y="86"/>
                  </a:lnTo>
                  <a:lnTo>
                    <a:pt x="71" y="87"/>
                  </a:lnTo>
                  <a:lnTo>
                    <a:pt x="71" y="89"/>
                  </a:lnTo>
                  <a:lnTo>
                    <a:pt x="71" y="91"/>
                  </a:lnTo>
                  <a:lnTo>
                    <a:pt x="71" y="92"/>
                  </a:lnTo>
                  <a:lnTo>
                    <a:pt x="71" y="93"/>
                  </a:lnTo>
                  <a:lnTo>
                    <a:pt x="70" y="92"/>
                  </a:lnTo>
                  <a:lnTo>
                    <a:pt x="69" y="91"/>
                  </a:lnTo>
                  <a:lnTo>
                    <a:pt x="68" y="91"/>
                  </a:lnTo>
                  <a:lnTo>
                    <a:pt x="67" y="90"/>
                  </a:lnTo>
                  <a:lnTo>
                    <a:pt x="65" y="90"/>
                  </a:lnTo>
                  <a:lnTo>
                    <a:pt x="63" y="89"/>
                  </a:lnTo>
                  <a:lnTo>
                    <a:pt x="59" y="85"/>
                  </a:lnTo>
                  <a:lnTo>
                    <a:pt x="59" y="84"/>
                  </a:lnTo>
                  <a:lnTo>
                    <a:pt x="60" y="83"/>
                  </a:lnTo>
                  <a:lnTo>
                    <a:pt x="61" y="82"/>
                  </a:lnTo>
                  <a:lnTo>
                    <a:pt x="63" y="78"/>
                  </a:lnTo>
                  <a:lnTo>
                    <a:pt x="63" y="76"/>
                  </a:lnTo>
                  <a:lnTo>
                    <a:pt x="63" y="74"/>
                  </a:lnTo>
                  <a:lnTo>
                    <a:pt x="63" y="72"/>
                  </a:lnTo>
                  <a:lnTo>
                    <a:pt x="59" y="67"/>
                  </a:lnTo>
                  <a:lnTo>
                    <a:pt x="54" y="63"/>
                  </a:lnTo>
                  <a:lnTo>
                    <a:pt x="53" y="62"/>
                  </a:lnTo>
                  <a:lnTo>
                    <a:pt x="51" y="61"/>
                  </a:lnTo>
                  <a:lnTo>
                    <a:pt x="49" y="61"/>
                  </a:lnTo>
                  <a:lnTo>
                    <a:pt x="49" y="60"/>
                  </a:lnTo>
                  <a:lnTo>
                    <a:pt x="47" y="58"/>
                  </a:lnTo>
                  <a:lnTo>
                    <a:pt x="40" y="56"/>
                  </a:lnTo>
                  <a:lnTo>
                    <a:pt x="39" y="56"/>
                  </a:lnTo>
                  <a:lnTo>
                    <a:pt x="37" y="54"/>
                  </a:lnTo>
                  <a:lnTo>
                    <a:pt x="36" y="53"/>
                  </a:lnTo>
                  <a:lnTo>
                    <a:pt x="35" y="52"/>
                  </a:lnTo>
                  <a:lnTo>
                    <a:pt x="35" y="51"/>
                  </a:lnTo>
                  <a:lnTo>
                    <a:pt x="36" y="50"/>
                  </a:lnTo>
                  <a:lnTo>
                    <a:pt x="37" y="49"/>
                  </a:lnTo>
                  <a:lnTo>
                    <a:pt x="35" y="44"/>
                  </a:lnTo>
                  <a:lnTo>
                    <a:pt x="34" y="42"/>
                  </a:lnTo>
                  <a:lnTo>
                    <a:pt x="31" y="42"/>
                  </a:lnTo>
                  <a:lnTo>
                    <a:pt x="30" y="41"/>
                  </a:lnTo>
                  <a:lnTo>
                    <a:pt x="29" y="40"/>
                  </a:lnTo>
                  <a:lnTo>
                    <a:pt x="26" y="36"/>
                  </a:lnTo>
                  <a:lnTo>
                    <a:pt x="21" y="34"/>
                  </a:lnTo>
                  <a:lnTo>
                    <a:pt x="21" y="36"/>
                  </a:lnTo>
                  <a:lnTo>
                    <a:pt x="21" y="38"/>
                  </a:lnTo>
                  <a:lnTo>
                    <a:pt x="22" y="39"/>
                  </a:lnTo>
                  <a:lnTo>
                    <a:pt x="23" y="40"/>
                  </a:lnTo>
                  <a:lnTo>
                    <a:pt x="22" y="40"/>
                  </a:lnTo>
                  <a:lnTo>
                    <a:pt x="24" y="42"/>
                  </a:lnTo>
                  <a:lnTo>
                    <a:pt x="27" y="43"/>
                  </a:lnTo>
                  <a:lnTo>
                    <a:pt x="29" y="44"/>
                  </a:lnTo>
                  <a:lnTo>
                    <a:pt x="29" y="47"/>
                  </a:lnTo>
                  <a:lnTo>
                    <a:pt x="28" y="49"/>
                  </a:lnTo>
                  <a:lnTo>
                    <a:pt x="22" y="54"/>
                  </a:lnTo>
                  <a:lnTo>
                    <a:pt x="20" y="49"/>
                  </a:lnTo>
                  <a:lnTo>
                    <a:pt x="19" y="48"/>
                  </a:lnTo>
                  <a:lnTo>
                    <a:pt x="17" y="46"/>
                  </a:lnTo>
                  <a:lnTo>
                    <a:pt x="16" y="46"/>
                  </a:lnTo>
                  <a:lnTo>
                    <a:pt x="12" y="45"/>
                  </a:lnTo>
                  <a:lnTo>
                    <a:pt x="12" y="46"/>
                  </a:lnTo>
                  <a:lnTo>
                    <a:pt x="11" y="45"/>
                  </a:lnTo>
                  <a:lnTo>
                    <a:pt x="10" y="45"/>
                  </a:lnTo>
                  <a:lnTo>
                    <a:pt x="9" y="44"/>
                  </a:lnTo>
                  <a:lnTo>
                    <a:pt x="7" y="40"/>
                  </a:lnTo>
                  <a:lnTo>
                    <a:pt x="6" y="40"/>
                  </a:lnTo>
                  <a:lnTo>
                    <a:pt x="5" y="38"/>
                  </a:lnTo>
                  <a:lnTo>
                    <a:pt x="4" y="33"/>
                  </a:lnTo>
                  <a:lnTo>
                    <a:pt x="5" y="30"/>
                  </a:lnTo>
                  <a:lnTo>
                    <a:pt x="6" y="29"/>
                  </a:lnTo>
                  <a:lnTo>
                    <a:pt x="11" y="21"/>
                  </a:lnTo>
                  <a:lnTo>
                    <a:pt x="11" y="16"/>
                  </a:lnTo>
                  <a:lnTo>
                    <a:pt x="10" y="15"/>
                  </a:lnTo>
                  <a:lnTo>
                    <a:pt x="9" y="15"/>
                  </a:lnTo>
                  <a:lnTo>
                    <a:pt x="7" y="15"/>
                  </a:lnTo>
                  <a:lnTo>
                    <a:pt x="5" y="14"/>
                  </a:lnTo>
                  <a:lnTo>
                    <a:pt x="6" y="12"/>
                  </a:lnTo>
                  <a:lnTo>
                    <a:pt x="7" y="12"/>
                  </a:lnTo>
                  <a:lnTo>
                    <a:pt x="10" y="12"/>
                  </a:lnTo>
                  <a:lnTo>
                    <a:pt x="11" y="11"/>
                  </a:lnTo>
                  <a:lnTo>
                    <a:pt x="11" y="8"/>
                  </a:lnTo>
                  <a:lnTo>
                    <a:pt x="14" y="3"/>
                  </a:lnTo>
                  <a:moveTo>
                    <a:pt x="12" y="0"/>
                  </a:moveTo>
                  <a:lnTo>
                    <a:pt x="11" y="2"/>
                  </a:lnTo>
                  <a:lnTo>
                    <a:pt x="9" y="6"/>
                  </a:lnTo>
                  <a:lnTo>
                    <a:pt x="7" y="8"/>
                  </a:lnTo>
                  <a:lnTo>
                    <a:pt x="9" y="9"/>
                  </a:lnTo>
                  <a:lnTo>
                    <a:pt x="7" y="9"/>
                  </a:lnTo>
                  <a:lnTo>
                    <a:pt x="6" y="9"/>
                  </a:lnTo>
                  <a:lnTo>
                    <a:pt x="5" y="9"/>
                  </a:lnTo>
                  <a:lnTo>
                    <a:pt x="5" y="10"/>
                  </a:lnTo>
                  <a:lnTo>
                    <a:pt x="3" y="11"/>
                  </a:lnTo>
                  <a:lnTo>
                    <a:pt x="0" y="14"/>
                  </a:lnTo>
                  <a:lnTo>
                    <a:pt x="3" y="15"/>
                  </a:lnTo>
                  <a:lnTo>
                    <a:pt x="5" y="17"/>
                  </a:lnTo>
                  <a:lnTo>
                    <a:pt x="6" y="17"/>
                  </a:lnTo>
                  <a:lnTo>
                    <a:pt x="8" y="18"/>
                  </a:lnTo>
                  <a:lnTo>
                    <a:pt x="9" y="21"/>
                  </a:lnTo>
                  <a:lnTo>
                    <a:pt x="4" y="27"/>
                  </a:lnTo>
                  <a:lnTo>
                    <a:pt x="3" y="27"/>
                  </a:lnTo>
                  <a:lnTo>
                    <a:pt x="2" y="29"/>
                  </a:lnTo>
                  <a:lnTo>
                    <a:pt x="1" y="33"/>
                  </a:lnTo>
                  <a:lnTo>
                    <a:pt x="1" y="34"/>
                  </a:lnTo>
                  <a:lnTo>
                    <a:pt x="2" y="34"/>
                  </a:lnTo>
                  <a:lnTo>
                    <a:pt x="3" y="38"/>
                  </a:lnTo>
                  <a:lnTo>
                    <a:pt x="3" y="39"/>
                  </a:lnTo>
                  <a:lnTo>
                    <a:pt x="4" y="40"/>
                  </a:lnTo>
                  <a:lnTo>
                    <a:pt x="4" y="41"/>
                  </a:lnTo>
                  <a:lnTo>
                    <a:pt x="5" y="42"/>
                  </a:lnTo>
                  <a:lnTo>
                    <a:pt x="7" y="46"/>
                  </a:lnTo>
                  <a:lnTo>
                    <a:pt x="8" y="46"/>
                  </a:lnTo>
                  <a:lnTo>
                    <a:pt x="9" y="47"/>
                  </a:lnTo>
                  <a:lnTo>
                    <a:pt x="10" y="47"/>
                  </a:lnTo>
                  <a:lnTo>
                    <a:pt x="11" y="47"/>
                  </a:lnTo>
                  <a:lnTo>
                    <a:pt x="11" y="48"/>
                  </a:lnTo>
                  <a:lnTo>
                    <a:pt x="12" y="48"/>
                  </a:lnTo>
                  <a:lnTo>
                    <a:pt x="12" y="47"/>
                  </a:lnTo>
                  <a:lnTo>
                    <a:pt x="15" y="49"/>
                  </a:lnTo>
                  <a:lnTo>
                    <a:pt x="16" y="49"/>
                  </a:lnTo>
                  <a:lnTo>
                    <a:pt x="17" y="49"/>
                  </a:lnTo>
                  <a:lnTo>
                    <a:pt x="18" y="51"/>
                  </a:lnTo>
                  <a:lnTo>
                    <a:pt x="20" y="55"/>
                  </a:lnTo>
                  <a:lnTo>
                    <a:pt x="21" y="58"/>
                  </a:lnTo>
                  <a:lnTo>
                    <a:pt x="24" y="56"/>
                  </a:lnTo>
                  <a:lnTo>
                    <a:pt x="29" y="51"/>
                  </a:lnTo>
                  <a:lnTo>
                    <a:pt x="30" y="51"/>
                  </a:lnTo>
                  <a:lnTo>
                    <a:pt x="31" y="49"/>
                  </a:lnTo>
                  <a:lnTo>
                    <a:pt x="32" y="47"/>
                  </a:lnTo>
                  <a:lnTo>
                    <a:pt x="32" y="46"/>
                  </a:lnTo>
                  <a:lnTo>
                    <a:pt x="31" y="45"/>
                  </a:lnTo>
                  <a:lnTo>
                    <a:pt x="33" y="45"/>
                  </a:lnTo>
                  <a:lnTo>
                    <a:pt x="34" y="48"/>
                  </a:lnTo>
                  <a:lnTo>
                    <a:pt x="33" y="49"/>
                  </a:lnTo>
                  <a:lnTo>
                    <a:pt x="33" y="50"/>
                  </a:lnTo>
                  <a:lnTo>
                    <a:pt x="33" y="51"/>
                  </a:lnTo>
                  <a:lnTo>
                    <a:pt x="33" y="52"/>
                  </a:lnTo>
                  <a:lnTo>
                    <a:pt x="33" y="53"/>
                  </a:lnTo>
                  <a:lnTo>
                    <a:pt x="33" y="54"/>
                  </a:lnTo>
                  <a:lnTo>
                    <a:pt x="35" y="56"/>
                  </a:lnTo>
                  <a:lnTo>
                    <a:pt x="35" y="57"/>
                  </a:lnTo>
                  <a:lnTo>
                    <a:pt x="37" y="58"/>
                  </a:lnTo>
                  <a:lnTo>
                    <a:pt x="38" y="59"/>
                  </a:lnTo>
                  <a:lnTo>
                    <a:pt x="39" y="59"/>
                  </a:lnTo>
                  <a:lnTo>
                    <a:pt x="40" y="59"/>
                  </a:lnTo>
                  <a:lnTo>
                    <a:pt x="46" y="60"/>
                  </a:lnTo>
                  <a:lnTo>
                    <a:pt x="46" y="61"/>
                  </a:lnTo>
                  <a:lnTo>
                    <a:pt x="47" y="62"/>
                  </a:lnTo>
                  <a:lnTo>
                    <a:pt x="48" y="63"/>
                  </a:lnTo>
                  <a:lnTo>
                    <a:pt x="50" y="64"/>
                  </a:lnTo>
                  <a:lnTo>
                    <a:pt x="52" y="64"/>
                  </a:lnTo>
                  <a:lnTo>
                    <a:pt x="53" y="65"/>
                  </a:lnTo>
                  <a:lnTo>
                    <a:pt x="58" y="68"/>
                  </a:lnTo>
                  <a:lnTo>
                    <a:pt x="60" y="72"/>
                  </a:lnTo>
                  <a:lnTo>
                    <a:pt x="61" y="74"/>
                  </a:lnTo>
                  <a:lnTo>
                    <a:pt x="61" y="76"/>
                  </a:lnTo>
                  <a:lnTo>
                    <a:pt x="61" y="77"/>
                  </a:lnTo>
                  <a:lnTo>
                    <a:pt x="59" y="80"/>
                  </a:lnTo>
                  <a:lnTo>
                    <a:pt x="58" y="81"/>
                  </a:lnTo>
                  <a:lnTo>
                    <a:pt x="57" y="83"/>
                  </a:lnTo>
                  <a:lnTo>
                    <a:pt x="56" y="84"/>
                  </a:lnTo>
                  <a:lnTo>
                    <a:pt x="56" y="85"/>
                  </a:lnTo>
                  <a:lnTo>
                    <a:pt x="56" y="87"/>
                  </a:lnTo>
                  <a:lnTo>
                    <a:pt x="57" y="87"/>
                  </a:lnTo>
                  <a:lnTo>
                    <a:pt x="61" y="91"/>
                  </a:lnTo>
                  <a:lnTo>
                    <a:pt x="61" y="92"/>
                  </a:lnTo>
                  <a:lnTo>
                    <a:pt x="64" y="93"/>
                  </a:lnTo>
                  <a:lnTo>
                    <a:pt x="65" y="93"/>
                  </a:lnTo>
                  <a:lnTo>
                    <a:pt x="67" y="93"/>
                  </a:lnTo>
                  <a:lnTo>
                    <a:pt x="67" y="94"/>
                  </a:lnTo>
                  <a:lnTo>
                    <a:pt x="69" y="95"/>
                  </a:lnTo>
                  <a:lnTo>
                    <a:pt x="70" y="95"/>
                  </a:lnTo>
                  <a:lnTo>
                    <a:pt x="71" y="95"/>
                  </a:lnTo>
                  <a:lnTo>
                    <a:pt x="72" y="95"/>
                  </a:lnTo>
                  <a:lnTo>
                    <a:pt x="73" y="95"/>
                  </a:lnTo>
                  <a:lnTo>
                    <a:pt x="73" y="94"/>
                  </a:lnTo>
                  <a:lnTo>
                    <a:pt x="73" y="95"/>
                  </a:lnTo>
                  <a:lnTo>
                    <a:pt x="74" y="95"/>
                  </a:lnTo>
                  <a:lnTo>
                    <a:pt x="75" y="97"/>
                  </a:lnTo>
                  <a:lnTo>
                    <a:pt x="76" y="97"/>
                  </a:lnTo>
                  <a:lnTo>
                    <a:pt x="77" y="98"/>
                  </a:lnTo>
                  <a:lnTo>
                    <a:pt x="78" y="99"/>
                  </a:lnTo>
                  <a:lnTo>
                    <a:pt x="78" y="101"/>
                  </a:lnTo>
                  <a:lnTo>
                    <a:pt x="78" y="103"/>
                  </a:lnTo>
                  <a:lnTo>
                    <a:pt x="77" y="114"/>
                  </a:lnTo>
                  <a:lnTo>
                    <a:pt x="83" y="104"/>
                  </a:lnTo>
                  <a:lnTo>
                    <a:pt x="84" y="104"/>
                  </a:lnTo>
                  <a:lnTo>
                    <a:pt x="84" y="103"/>
                  </a:lnTo>
                  <a:lnTo>
                    <a:pt x="84" y="102"/>
                  </a:lnTo>
                  <a:lnTo>
                    <a:pt x="84" y="101"/>
                  </a:lnTo>
                  <a:lnTo>
                    <a:pt x="84" y="100"/>
                  </a:lnTo>
                  <a:lnTo>
                    <a:pt x="83" y="95"/>
                  </a:lnTo>
                  <a:lnTo>
                    <a:pt x="82" y="94"/>
                  </a:lnTo>
                  <a:lnTo>
                    <a:pt x="82" y="93"/>
                  </a:lnTo>
                  <a:lnTo>
                    <a:pt x="83" y="93"/>
                  </a:lnTo>
                  <a:lnTo>
                    <a:pt x="84" y="93"/>
                  </a:lnTo>
                  <a:lnTo>
                    <a:pt x="86" y="91"/>
                  </a:lnTo>
                  <a:lnTo>
                    <a:pt x="86" y="90"/>
                  </a:lnTo>
                  <a:lnTo>
                    <a:pt x="86" y="89"/>
                  </a:lnTo>
                  <a:lnTo>
                    <a:pt x="86" y="86"/>
                  </a:lnTo>
                  <a:lnTo>
                    <a:pt x="86" y="83"/>
                  </a:lnTo>
                  <a:lnTo>
                    <a:pt x="84" y="80"/>
                  </a:lnTo>
                  <a:lnTo>
                    <a:pt x="85" y="80"/>
                  </a:lnTo>
                  <a:lnTo>
                    <a:pt x="86" y="80"/>
                  </a:lnTo>
                  <a:lnTo>
                    <a:pt x="88" y="79"/>
                  </a:lnTo>
                  <a:lnTo>
                    <a:pt x="88" y="78"/>
                  </a:lnTo>
                  <a:lnTo>
                    <a:pt x="90" y="78"/>
                  </a:lnTo>
                  <a:lnTo>
                    <a:pt x="90" y="77"/>
                  </a:lnTo>
                  <a:lnTo>
                    <a:pt x="90" y="76"/>
                  </a:lnTo>
                  <a:lnTo>
                    <a:pt x="91" y="75"/>
                  </a:lnTo>
                  <a:lnTo>
                    <a:pt x="90" y="74"/>
                  </a:lnTo>
                  <a:lnTo>
                    <a:pt x="90" y="72"/>
                  </a:lnTo>
                  <a:lnTo>
                    <a:pt x="89" y="72"/>
                  </a:lnTo>
                  <a:lnTo>
                    <a:pt x="89" y="71"/>
                  </a:lnTo>
                  <a:lnTo>
                    <a:pt x="85" y="68"/>
                  </a:lnTo>
                  <a:lnTo>
                    <a:pt x="86" y="59"/>
                  </a:lnTo>
                  <a:lnTo>
                    <a:pt x="87" y="57"/>
                  </a:lnTo>
                  <a:lnTo>
                    <a:pt x="88" y="58"/>
                  </a:lnTo>
                  <a:lnTo>
                    <a:pt x="88" y="59"/>
                  </a:lnTo>
                  <a:lnTo>
                    <a:pt x="89" y="59"/>
                  </a:lnTo>
                  <a:lnTo>
                    <a:pt x="90" y="59"/>
                  </a:lnTo>
                  <a:lnTo>
                    <a:pt x="91" y="60"/>
                  </a:lnTo>
                  <a:lnTo>
                    <a:pt x="92" y="60"/>
                  </a:lnTo>
                  <a:lnTo>
                    <a:pt x="93" y="60"/>
                  </a:lnTo>
                  <a:lnTo>
                    <a:pt x="94" y="59"/>
                  </a:lnTo>
                  <a:lnTo>
                    <a:pt x="95" y="57"/>
                  </a:lnTo>
                  <a:lnTo>
                    <a:pt x="96" y="57"/>
                  </a:lnTo>
                  <a:lnTo>
                    <a:pt x="96" y="56"/>
                  </a:lnTo>
                  <a:lnTo>
                    <a:pt x="96" y="55"/>
                  </a:lnTo>
                  <a:lnTo>
                    <a:pt x="96" y="54"/>
                  </a:lnTo>
                  <a:lnTo>
                    <a:pt x="95" y="53"/>
                  </a:lnTo>
                  <a:lnTo>
                    <a:pt x="94" y="52"/>
                  </a:lnTo>
                  <a:lnTo>
                    <a:pt x="94" y="51"/>
                  </a:lnTo>
                  <a:lnTo>
                    <a:pt x="92" y="51"/>
                  </a:lnTo>
                  <a:lnTo>
                    <a:pt x="92" y="50"/>
                  </a:lnTo>
                  <a:lnTo>
                    <a:pt x="91" y="50"/>
                  </a:lnTo>
                  <a:lnTo>
                    <a:pt x="90" y="50"/>
                  </a:lnTo>
                  <a:lnTo>
                    <a:pt x="88" y="47"/>
                  </a:lnTo>
                  <a:lnTo>
                    <a:pt x="84" y="42"/>
                  </a:lnTo>
                  <a:lnTo>
                    <a:pt x="84" y="41"/>
                  </a:lnTo>
                  <a:lnTo>
                    <a:pt x="84" y="38"/>
                  </a:lnTo>
                  <a:lnTo>
                    <a:pt x="81" y="38"/>
                  </a:lnTo>
                  <a:lnTo>
                    <a:pt x="73" y="25"/>
                  </a:lnTo>
                  <a:lnTo>
                    <a:pt x="71" y="19"/>
                  </a:lnTo>
                  <a:lnTo>
                    <a:pt x="71" y="16"/>
                  </a:lnTo>
                  <a:lnTo>
                    <a:pt x="71" y="14"/>
                  </a:lnTo>
                  <a:lnTo>
                    <a:pt x="70" y="12"/>
                  </a:lnTo>
                  <a:lnTo>
                    <a:pt x="69" y="11"/>
                  </a:lnTo>
                  <a:lnTo>
                    <a:pt x="69" y="10"/>
                  </a:lnTo>
                  <a:lnTo>
                    <a:pt x="66" y="8"/>
                  </a:lnTo>
                  <a:lnTo>
                    <a:pt x="65" y="11"/>
                  </a:lnTo>
                  <a:lnTo>
                    <a:pt x="64" y="12"/>
                  </a:lnTo>
                  <a:lnTo>
                    <a:pt x="63" y="13"/>
                  </a:lnTo>
                  <a:lnTo>
                    <a:pt x="63" y="14"/>
                  </a:lnTo>
                  <a:lnTo>
                    <a:pt x="62" y="14"/>
                  </a:lnTo>
                  <a:lnTo>
                    <a:pt x="62" y="15"/>
                  </a:lnTo>
                  <a:lnTo>
                    <a:pt x="60" y="15"/>
                  </a:lnTo>
                  <a:lnTo>
                    <a:pt x="60" y="16"/>
                  </a:lnTo>
                  <a:lnTo>
                    <a:pt x="59" y="15"/>
                  </a:lnTo>
                  <a:lnTo>
                    <a:pt x="58" y="15"/>
                  </a:lnTo>
                  <a:lnTo>
                    <a:pt x="56" y="14"/>
                  </a:lnTo>
                  <a:lnTo>
                    <a:pt x="55" y="14"/>
                  </a:lnTo>
                  <a:lnTo>
                    <a:pt x="54" y="15"/>
                  </a:lnTo>
                  <a:lnTo>
                    <a:pt x="54" y="14"/>
                  </a:lnTo>
                  <a:lnTo>
                    <a:pt x="53" y="14"/>
                  </a:lnTo>
                  <a:lnTo>
                    <a:pt x="52" y="12"/>
                  </a:lnTo>
                  <a:lnTo>
                    <a:pt x="51" y="11"/>
                  </a:lnTo>
                  <a:lnTo>
                    <a:pt x="50" y="10"/>
                  </a:lnTo>
                  <a:lnTo>
                    <a:pt x="49" y="9"/>
                  </a:lnTo>
                  <a:lnTo>
                    <a:pt x="40" y="5"/>
                  </a:lnTo>
                  <a:lnTo>
                    <a:pt x="39" y="4"/>
                  </a:lnTo>
                  <a:lnTo>
                    <a:pt x="37" y="5"/>
                  </a:lnTo>
                  <a:lnTo>
                    <a:pt x="32" y="9"/>
                  </a:lnTo>
                  <a:lnTo>
                    <a:pt x="27" y="6"/>
                  </a:lnTo>
                  <a:lnTo>
                    <a:pt x="26" y="6"/>
                  </a:lnTo>
                  <a:lnTo>
                    <a:pt x="22" y="4"/>
                  </a:lnTo>
                  <a:lnTo>
                    <a:pt x="21" y="4"/>
                  </a:lnTo>
                  <a:lnTo>
                    <a:pt x="20" y="3"/>
                  </a:lnTo>
                  <a:lnTo>
                    <a:pt x="19" y="3"/>
                  </a:lnTo>
                  <a:lnTo>
                    <a:pt x="18" y="2"/>
                  </a:lnTo>
                  <a:lnTo>
                    <a:pt x="17" y="2"/>
                  </a:lnTo>
                  <a:lnTo>
                    <a:pt x="16" y="0"/>
                  </a:lnTo>
                  <a:lnTo>
                    <a:pt x="15" y="0"/>
                  </a:lnTo>
                  <a:lnTo>
                    <a:pt x="14" y="0"/>
                  </a:lnTo>
                  <a:lnTo>
                    <a:pt x="1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48" name="Freeform 586"/>
            <p:cNvSpPr>
              <a:spLocks noEditPoints="1"/>
            </p:cNvSpPr>
            <p:nvPr/>
          </p:nvSpPr>
          <p:spPr bwMode="auto">
            <a:xfrm>
              <a:off x="4917272" y="1320205"/>
              <a:ext cx="395288" cy="169862"/>
            </a:xfrm>
            <a:custGeom>
              <a:avLst/>
              <a:gdLst>
                <a:gd name="T0" fmla="*/ 2147483646 w 163"/>
                <a:gd name="T1" fmla="*/ 2147483646 h 79"/>
                <a:gd name="T2" fmla="*/ 2147483646 w 163"/>
                <a:gd name="T3" fmla="*/ 2147483646 h 79"/>
                <a:gd name="T4" fmla="*/ 2147483646 w 163"/>
                <a:gd name="T5" fmla="*/ 2147483646 h 79"/>
                <a:gd name="T6" fmla="*/ 2147483646 w 163"/>
                <a:gd name="T7" fmla="*/ 2147483646 h 79"/>
                <a:gd name="T8" fmla="*/ 2147483646 w 163"/>
                <a:gd name="T9" fmla="*/ 2147483646 h 79"/>
                <a:gd name="T10" fmla="*/ 2147483646 w 163"/>
                <a:gd name="T11" fmla="*/ 2147483646 h 79"/>
                <a:gd name="T12" fmla="*/ 2147483646 w 163"/>
                <a:gd name="T13" fmla="*/ 2147483646 h 79"/>
                <a:gd name="T14" fmla="*/ 2147483646 w 163"/>
                <a:gd name="T15" fmla="*/ 2147483646 h 79"/>
                <a:gd name="T16" fmla="*/ 2147483646 w 163"/>
                <a:gd name="T17" fmla="*/ 2147483646 h 79"/>
                <a:gd name="T18" fmla="*/ 2147483646 w 163"/>
                <a:gd name="T19" fmla="*/ 2147483646 h 79"/>
                <a:gd name="T20" fmla="*/ 2147483646 w 163"/>
                <a:gd name="T21" fmla="*/ 2147483646 h 79"/>
                <a:gd name="T22" fmla="*/ 2147483646 w 163"/>
                <a:gd name="T23" fmla="*/ 2147483646 h 79"/>
                <a:gd name="T24" fmla="*/ 2147483646 w 163"/>
                <a:gd name="T25" fmla="*/ 2147483646 h 79"/>
                <a:gd name="T26" fmla="*/ 2147483646 w 163"/>
                <a:gd name="T27" fmla="*/ 2147483646 h 79"/>
                <a:gd name="T28" fmla="*/ 2147483646 w 163"/>
                <a:gd name="T29" fmla="*/ 2147483646 h 79"/>
                <a:gd name="T30" fmla="*/ 2147483646 w 163"/>
                <a:gd name="T31" fmla="*/ 2147483646 h 79"/>
                <a:gd name="T32" fmla="*/ 2147483646 w 163"/>
                <a:gd name="T33" fmla="*/ 2147483646 h 79"/>
                <a:gd name="T34" fmla="*/ 2147483646 w 163"/>
                <a:gd name="T35" fmla="*/ 2147483646 h 79"/>
                <a:gd name="T36" fmla="*/ 2147483646 w 163"/>
                <a:gd name="T37" fmla="*/ 2147483646 h 79"/>
                <a:gd name="T38" fmla="*/ 2147483646 w 163"/>
                <a:gd name="T39" fmla="*/ 2147483646 h 79"/>
                <a:gd name="T40" fmla="*/ 2147483646 w 163"/>
                <a:gd name="T41" fmla="*/ 2147483646 h 79"/>
                <a:gd name="T42" fmla="*/ 2147483646 w 163"/>
                <a:gd name="T43" fmla="*/ 2147483646 h 79"/>
                <a:gd name="T44" fmla="*/ 2147483646 w 163"/>
                <a:gd name="T45" fmla="*/ 2147483646 h 79"/>
                <a:gd name="T46" fmla="*/ 2147483646 w 163"/>
                <a:gd name="T47" fmla="*/ 2147483646 h 79"/>
                <a:gd name="T48" fmla="*/ 2147483646 w 163"/>
                <a:gd name="T49" fmla="*/ 2147483646 h 79"/>
                <a:gd name="T50" fmla="*/ 2147483646 w 163"/>
                <a:gd name="T51" fmla="*/ 2147483646 h 79"/>
                <a:gd name="T52" fmla="*/ 2147483646 w 163"/>
                <a:gd name="T53" fmla="*/ 2147483646 h 79"/>
                <a:gd name="T54" fmla="*/ 2147483646 w 163"/>
                <a:gd name="T55" fmla="*/ 2147483646 h 79"/>
                <a:gd name="T56" fmla="*/ 2147483646 w 163"/>
                <a:gd name="T57" fmla="*/ 2147483646 h 79"/>
                <a:gd name="T58" fmla="*/ 2147483646 w 163"/>
                <a:gd name="T59" fmla="*/ 2147483646 h 79"/>
                <a:gd name="T60" fmla="*/ 2147483646 w 163"/>
                <a:gd name="T61" fmla="*/ 2147483646 h 79"/>
                <a:gd name="T62" fmla="*/ 2147483646 w 163"/>
                <a:gd name="T63" fmla="*/ 2147483646 h 79"/>
                <a:gd name="T64" fmla="*/ 2147483646 w 163"/>
                <a:gd name="T65" fmla="*/ 2147483646 h 79"/>
                <a:gd name="T66" fmla="*/ 2147483646 w 163"/>
                <a:gd name="T67" fmla="*/ 2147483646 h 79"/>
                <a:gd name="T68" fmla="*/ 2147483646 w 163"/>
                <a:gd name="T69" fmla="*/ 2147483646 h 79"/>
                <a:gd name="T70" fmla="*/ 2147483646 w 163"/>
                <a:gd name="T71" fmla="*/ 2147483646 h 79"/>
                <a:gd name="T72" fmla="*/ 2147483646 w 163"/>
                <a:gd name="T73" fmla="*/ 2147483646 h 79"/>
                <a:gd name="T74" fmla="*/ 2147483646 w 163"/>
                <a:gd name="T75" fmla="*/ 2147483646 h 79"/>
                <a:gd name="T76" fmla="*/ 2147483646 w 163"/>
                <a:gd name="T77" fmla="*/ 2147483646 h 79"/>
                <a:gd name="T78" fmla="*/ 2147483646 w 163"/>
                <a:gd name="T79" fmla="*/ 2147483646 h 79"/>
                <a:gd name="T80" fmla="*/ 2147483646 w 163"/>
                <a:gd name="T81" fmla="*/ 2147483646 h 79"/>
                <a:gd name="T82" fmla="*/ 2147483646 w 163"/>
                <a:gd name="T83" fmla="*/ 2147483646 h 79"/>
                <a:gd name="T84" fmla="*/ 2147483646 w 163"/>
                <a:gd name="T85" fmla="*/ 2147483646 h 79"/>
                <a:gd name="T86" fmla="*/ 2147483646 w 163"/>
                <a:gd name="T87" fmla="*/ 2147483646 h 79"/>
                <a:gd name="T88" fmla="*/ 2147483646 w 163"/>
                <a:gd name="T89" fmla="*/ 2147483646 h 79"/>
                <a:gd name="T90" fmla="*/ 2147483646 w 163"/>
                <a:gd name="T91" fmla="*/ 2147483646 h 79"/>
                <a:gd name="T92" fmla="*/ 2147483646 w 163"/>
                <a:gd name="T93" fmla="*/ 2147483646 h 79"/>
                <a:gd name="T94" fmla="*/ 2147483646 w 163"/>
                <a:gd name="T95" fmla="*/ 2147483646 h 79"/>
                <a:gd name="T96" fmla="*/ 2147483646 w 163"/>
                <a:gd name="T97" fmla="*/ 2147483646 h 79"/>
                <a:gd name="T98" fmla="*/ 2147483646 w 163"/>
                <a:gd name="T99" fmla="*/ 2147483646 h 79"/>
                <a:gd name="T100" fmla="*/ 2147483646 w 163"/>
                <a:gd name="T101" fmla="*/ 2147483646 h 79"/>
                <a:gd name="T102" fmla="*/ 2147483646 w 163"/>
                <a:gd name="T103" fmla="*/ 2147483646 h 79"/>
                <a:gd name="T104" fmla="*/ 2147483646 w 163"/>
                <a:gd name="T105" fmla="*/ 2147483646 h 79"/>
                <a:gd name="T106" fmla="*/ 2147483646 w 163"/>
                <a:gd name="T107" fmla="*/ 2147483646 h 79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0" t="0" r="r" b="b"/>
              <a:pathLst>
                <a:path w="163" h="79">
                  <a:moveTo>
                    <a:pt x="59" y="79"/>
                  </a:moveTo>
                  <a:lnTo>
                    <a:pt x="58" y="78"/>
                  </a:lnTo>
                  <a:lnTo>
                    <a:pt x="55" y="77"/>
                  </a:lnTo>
                  <a:lnTo>
                    <a:pt x="56" y="74"/>
                  </a:lnTo>
                  <a:lnTo>
                    <a:pt x="57" y="73"/>
                  </a:lnTo>
                  <a:lnTo>
                    <a:pt x="56" y="67"/>
                  </a:lnTo>
                  <a:lnTo>
                    <a:pt x="55" y="66"/>
                  </a:lnTo>
                  <a:lnTo>
                    <a:pt x="54" y="65"/>
                  </a:lnTo>
                  <a:lnTo>
                    <a:pt x="53" y="63"/>
                  </a:lnTo>
                  <a:lnTo>
                    <a:pt x="53" y="61"/>
                  </a:lnTo>
                  <a:lnTo>
                    <a:pt x="53" y="59"/>
                  </a:lnTo>
                  <a:lnTo>
                    <a:pt x="52" y="59"/>
                  </a:lnTo>
                  <a:lnTo>
                    <a:pt x="52" y="63"/>
                  </a:lnTo>
                  <a:lnTo>
                    <a:pt x="52" y="64"/>
                  </a:lnTo>
                  <a:lnTo>
                    <a:pt x="50" y="67"/>
                  </a:lnTo>
                  <a:lnTo>
                    <a:pt x="47" y="65"/>
                  </a:lnTo>
                  <a:lnTo>
                    <a:pt x="45" y="64"/>
                  </a:lnTo>
                  <a:lnTo>
                    <a:pt x="41" y="64"/>
                  </a:lnTo>
                  <a:lnTo>
                    <a:pt x="39" y="61"/>
                  </a:lnTo>
                  <a:lnTo>
                    <a:pt x="38" y="59"/>
                  </a:lnTo>
                  <a:lnTo>
                    <a:pt x="38" y="55"/>
                  </a:lnTo>
                  <a:lnTo>
                    <a:pt x="37" y="55"/>
                  </a:lnTo>
                  <a:lnTo>
                    <a:pt x="36" y="53"/>
                  </a:lnTo>
                  <a:lnTo>
                    <a:pt x="35" y="51"/>
                  </a:lnTo>
                  <a:lnTo>
                    <a:pt x="35" y="49"/>
                  </a:lnTo>
                  <a:lnTo>
                    <a:pt x="36" y="49"/>
                  </a:lnTo>
                  <a:lnTo>
                    <a:pt x="35" y="49"/>
                  </a:lnTo>
                  <a:lnTo>
                    <a:pt x="27" y="47"/>
                  </a:lnTo>
                  <a:lnTo>
                    <a:pt x="26" y="49"/>
                  </a:lnTo>
                  <a:lnTo>
                    <a:pt x="23" y="48"/>
                  </a:lnTo>
                  <a:lnTo>
                    <a:pt x="22" y="46"/>
                  </a:lnTo>
                  <a:lnTo>
                    <a:pt x="22" y="45"/>
                  </a:lnTo>
                  <a:lnTo>
                    <a:pt x="21" y="44"/>
                  </a:lnTo>
                  <a:lnTo>
                    <a:pt x="20" y="45"/>
                  </a:lnTo>
                  <a:lnTo>
                    <a:pt x="19" y="45"/>
                  </a:lnTo>
                  <a:lnTo>
                    <a:pt x="15" y="46"/>
                  </a:lnTo>
                  <a:lnTo>
                    <a:pt x="11" y="44"/>
                  </a:lnTo>
                  <a:lnTo>
                    <a:pt x="9" y="44"/>
                  </a:lnTo>
                  <a:lnTo>
                    <a:pt x="8" y="45"/>
                  </a:lnTo>
                  <a:lnTo>
                    <a:pt x="7" y="45"/>
                  </a:lnTo>
                  <a:lnTo>
                    <a:pt x="7" y="46"/>
                  </a:lnTo>
                  <a:lnTo>
                    <a:pt x="6" y="46"/>
                  </a:lnTo>
                  <a:lnTo>
                    <a:pt x="6" y="47"/>
                  </a:lnTo>
                  <a:lnTo>
                    <a:pt x="6" y="49"/>
                  </a:lnTo>
                  <a:lnTo>
                    <a:pt x="7" y="51"/>
                  </a:lnTo>
                  <a:lnTo>
                    <a:pt x="5" y="54"/>
                  </a:lnTo>
                  <a:lnTo>
                    <a:pt x="1" y="53"/>
                  </a:lnTo>
                  <a:lnTo>
                    <a:pt x="3" y="51"/>
                  </a:lnTo>
                  <a:lnTo>
                    <a:pt x="3" y="50"/>
                  </a:lnTo>
                  <a:lnTo>
                    <a:pt x="2" y="46"/>
                  </a:lnTo>
                  <a:lnTo>
                    <a:pt x="1" y="45"/>
                  </a:lnTo>
                  <a:lnTo>
                    <a:pt x="0" y="44"/>
                  </a:lnTo>
                  <a:lnTo>
                    <a:pt x="0" y="42"/>
                  </a:lnTo>
                  <a:lnTo>
                    <a:pt x="2" y="40"/>
                  </a:lnTo>
                  <a:lnTo>
                    <a:pt x="3" y="38"/>
                  </a:lnTo>
                  <a:lnTo>
                    <a:pt x="5" y="38"/>
                  </a:lnTo>
                  <a:lnTo>
                    <a:pt x="5" y="35"/>
                  </a:lnTo>
                  <a:lnTo>
                    <a:pt x="5" y="33"/>
                  </a:lnTo>
                  <a:lnTo>
                    <a:pt x="4" y="31"/>
                  </a:lnTo>
                  <a:lnTo>
                    <a:pt x="3" y="30"/>
                  </a:lnTo>
                  <a:lnTo>
                    <a:pt x="3" y="29"/>
                  </a:lnTo>
                  <a:lnTo>
                    <a:pt x="5" y="26"/>
                  </a:lnTo>
                  <a:lnTo>
                    <a:pt x="6" y="25"/>
                  </a:lnTo>
                  <a:lnTo>
                    <a:pt x="7" y="25"/>
                  </a:lnTo>
                  <a:lnTo>
                    <a:pt x="9" y="24"/>
                  </a:lnTo>
                  <a:lnTo>
                    <a:pt x="9" y="23"/>
                  </a:lnTo>
                  <a:lnTo>
                    <a:pt x="6" y="21"/>
                  </a:lnTo>
                  <a:lnTo>
                    <a:pt x="3" y="21"/>
                  </a:lnTo>
                  <a:lnTo>
                    <a:pt x="5" y="6"/>
                  </a:lnTo>
                  <a:lnTo>
                    <a:pt x="7" y="2"/>
                  </a:lnTo>
                  <a:lnTo>
                    <a:pt x="9" y="1"/>
                  </a:lnTo>
                  <a:lnTo>
                    <a:pt x="10" y="1"/>
                  </a:lnTo>
                  <a:lnTo>
                    <a:pt x="12" y="2"/>
                  </a:lnTo>
                  <a:lnTo>
                    <a:pt x="14" y="4"/>
                  </a:lnTo>
                  <a:lnTo>
                    <a:pt x="15" y="5"/>
                  </a:lnTo>
                  <a:lnTo>
                    <a:pt x="15" y="4"/>
                  </a:lnTo>
                  <a:lnTo>
                    <a:pt x="15" y="2"/>
                  </a:lnTo>
                  <a:lnTo>
                    <a:pt x="17" y="2"/>
                  </a:lnTo>
                  <a:lnTo>
                    <a:pt x="17" y="3"/>
                  </a:lnTo>
                  <a:lnTo>
                    <a:pt x="18" y="3"/>
                  </a:lnTo>
                  <a:lnTo>
                    <a:pt x="22" y="8"/>
                  </a:lnTo>
                  <a:lnTo>
                    <a:pt x="24" y="6"/>
                  </a:lnTo>
                  <a:lnTo>
                    <a:pt x="26" y="7"/>
                  </a:lnTo>
                  <a:lnTo>
                    <a:pt x="26" y="10"/>
                  </a:lnTo>
                  <a:lnTo>
                    <a:pt x="26" y="12"/>
                  </a:lnTo>
                  <a:lnTo>
                    <a:pt x="24" y="13"/>
                  </a:lnTo>
                  <a:lnTo>
                    <a:pt x="23" y="11"/>
                  </a:lnTo>
                  <a:lnTo>
                    <a:pt x="22" y="11"/>
                  </a:lnTo>
                  <a:lnTo>
                    <a:pt x="22" y="12"/>
                  </a:lnTo>
                  <a:lnTo>
                    <a:pt x="22" y="13"/>
                  </a:lnTo>
                  <a:lnTo>
                    <a:pt x="24" y="18"/>
                  </a:lnTo>
                  <a:lnTo>
                    <a:pt x="25" y="21"/>
                  </a:lnTo>
                  <a:lnTo>
                    <a:pt x="28" y="22"/>
                  </a:lnTo>
                  <a:lnTo>
                    <a:pt x="29" y="23"/>
                  </a:lnTo>
                  <a:lnTo>
                    <a:pt x="31" y="22"/>
                  </a:lnTo>
                  <a:lnTo>
                    <a:pt x="35" y="22"/>
                  </a:lnTo>
                  <a:lnTo>
                    <a:pt x="32" y="19"/>
                  </a:lnTo>
                  <a:lnTo>
                    <a:pt x="32" y="15"/>
                  </a:lnTo>
                  <a:lnTo>
                    <a:pt x="34" y="15"/>
                  </a:lnTo>
                  <a:lnTo>
                    <a:pt x="35" y="15"/>
                  </a:lnTo>
                  <a:lnTo>
                    <a:pt x="41" y="22"/>
                  </a:lnTo>
                  <a:lnTo>
                    <a:pt x="42" y="25"/>
                  </a:lnTo>
                  <a:lnTo>
                    <a:pt x="43" y="26"/>
                  </a:lnTo>
                  <a:lnTo>
                    <a:pt x="45" y="27"/>
                  </a:lnTo>
                  <a:lnTo>
                    <a:pt x="52" y="27"/>
                  </a:lnTo>
                  <a:lnTo>
                    <a:pt x="53" y="27"/>
                  </a:lnTo>
                  <a:lnTo>
                    <a:pt x="58" y="25"/>
                  </a:lnTo>
                  <a:lnTo>
                    <a:pt x="59" y="25"/>
                  </a:lnTo>
                  <a:lnTo>
                    <a:pt x="61" y="24"/>
                  </a:lnTo>
                  <a:lnTo>
                    <a:pt x="62" y="24"/>
                  </a:lnTo>
                  <a:lnTo>
                    <a:pt x="62" y="23"/>
                  </a:lnTo>
                  <a:lnTo>
                    <a:pt x="64" y="21"/>
                  </a:lnTo>
                  <a:lnTo>
                    <a:pt x="68" y="19"/>
                  </a:lnTo>
                  <a:lnTo>
                    <a:pt x="75" y="16"/>
                  </a:lnTo>
                  <a:lnTo>
                    <a:pt x="79" y="15"/>
                  </a:lnTo>
                  <a:lnTo>
                    <a:pt x="83" y="14"/>
                  </a:lnTo>
                  <a:lnTo>
                    <a:pt x="83" y="13"/>
                  </a:lnTo>
                  <a:lnTo>
                    <a:pt x="85" y="11"/>
                  </a:lnTo>
                  <a:lnTo>
                    <a:pt x="86" y="10"/>
                  </a:lnTo>
                  <a:lnTo>
                    <a:pt x="92" y="8"/>
                  </a:lnTo>
                  <a:lnTo>
                    <a:pt x="93" y="7"/>
                  </a:lnTo>
                  <a:lnTo>
                    <a:pt x="94" y="6"/>
                  </a:lnTo>
                  <a:lnTo>
                    <a:pt x="95" y="4"/>
                  </a:lnTo>
                  <a:lnTo>
                    <a:pt x="97" y="2"/>
                  </a:lnTo>
                  <a:lnTo>
                    <a:pt x="100" y="0"/>
                  </a:lnTo>
                  <a:lnTo>
                    <a:pt x="103" y="2"/>
                  </a:lnTo>
                  <a:lnTo>
                    <a:pt x="108" y="3"/>
                  </a:lnTo>
                  <a:lnTo>
                    <a:pt x="113" y="3"/>
                  </a:lnTo>
                  <a:lnTo>
                    <a:pt x="115" y="3"/>
                  </a:lnTo>
                  <a:lnTo>
                    <a:pt x="116" y="3"/>
                  </a:lnTo>
                  <a:lnTo>
                    <a:pt x="118" y="4"/>
                  </a:lnTo>
                  <a:lnTo>
                    <a:pt x="117" y="6"/>
                  </a:lnTo>
                  <a:lnTo>
                    <a:pt x="115" y="6"/>
                  </a:lnTo>
                  <a:lnTo>
                    <a:pt x="114" y="6"/>
                  </a:lnTo>
                  <a:lnTo>
                    <a:pt x="114" y="7"/>
                  </a:lnTo>
                  <a:lnTo>
                    <a:pt x="115" y="7"/>
                  </a:lnTo>
                  <a:lnTo>
                    <a:pt x="127" y="7"/>
                  </a:lnTo>
                  <a:lnTo>
                    <a:pt x="130" y="8"/>
                  </a:lnTo>
                  <a:lnTo>
                    <a:pt x="132" y="10"/>
                  </a:lnTo>
                  <a:lnTo>
                    <a:pt x="141" y="13"/>
                  </a:lnTo>
                  <a:lnTo>
                    <a:pt x="144" y="16"/>
                  </a:lnTo>
                  <a:lnTo>
                    <a:pt x="145" y="17"/>
                  </a:lnTo>
                  <a:lnTo>
                    <a:pt x="146" y="18"/>
                  </a:lnTo>
                  <a:lnTo>
                    <a:pt x="148" y="19"/>
                  </a:lnTo>
                  <a:lnTo>
                    <a:pt x="149" y="22"/>
                  </a:lnTo>
                  <a:lnTo>
                    <a:pt x="149" y="23"/>
                  </a:lnTo>
                  <a:lnTo>
                    <a:pt x="150" y="25"/>
                  </a:lnTo>
                  <a:lnTo>
                    <a:pt x="152" y="25"/>
                  </a:lnTo>
                  <a:lnTo>
                    <a:pt x="154" y="29"/>
                  </a:lnTo>
                  <a:lnTo>
                    <a:pt x="154" y="30"/>
                  </a:lnTo>
                  <a:lnTo>
                    <a:pt x="155" y="30"/>
                  </a:lnTo>
                  <a:lnTo>
                    <a:pt x="156" y="31"/>
                  </a:lnTo>
                  <a:lnTo>
                    <a:pt x="157" y="30"/>
                  </a:lnTo>
                  <a:lnTo>
                    <a:pt x="160" y="26"/>
                  </a:lnTo>
                  <a:lnTo>
                    <a:pt x="159" y="33"/>
                  </a:lnTo>
                  <a:lnTo>
                    <a:pt x="156" y="36"/>
                  </a:lnTo>
                  <a:lnTo>
                    <a:pt x="156" y="37"/>
                  </a:lnTo>
                  <a:lnTo>
                    <a:pt x="158" y="38"/>
                  </a:lnTo>
                  <a:lnTo>
                    <a:pt x="158" y="40"/>
                  </a:lnTo>
                  <a:lnTo>
                    <a:pt x="158" y="42"/>
                  </a:lnTo>
                  <a:lnTo>
                    <a:pt x="158" y="44"/>
                  </a:lnTo>
                  <a:lnTo>
                    <a:pt x="159" y="44"/>
                  </a:lnTo>
                  <a:lnTo>
                    <a:pt x="160" y="46"/>
                  </a:lnTo>
                  <a:lnTo>
                    <a:pt x="161" y="46"/>
                  </a:lnTo>
                  <a:lnTo>
                    <a:pt x="162" y="50"/>
                  </a:lnTo>
                  <a:lnTo>
                    <a:pt x="163" y="53"/>
                  </a:lnTo>
                  <a:lnTo>
                    <a:pt x="162" y="56"/>
                  </a:lnTo>
                  <a:lnTo>
                    <a:pt x="159" y="57"/>
                  </a:lnTo>
                  <a:lnTo>
                    <a:pt x="158" y="60"/>
                  </a:lnTo>
                  <a:lnTo>
                    <a:pt x="158" y="61"/>
                  </a:lnTo>
                  <a:lnTo>
                    <a:pt x="158" y="63"/>
                  </a:lnTo>
                  <a:lnTo>
                    <a:pt x="150" y="70"/>
                  </a:lnTo>
                  <a:lnTo>
                    <a:pt x="149" y="68"/>
                  </a:lnTo>
                  <a:lnTo>
                    <a:pt x="148" y="66"/>
                  </a:lnTo>
                  <a:lnTo>
                    <a:pt x="147" y="64"/>
                  </a:lnTo>
                  <a:lnTo>
                    <a:pt x="147" y="66"/>
                  </a:lnTo>
                  <a:lnTo>
                    <a:pt x="147" y="68"/>
                  </a:lnTo>
                  <a:lnTo>
                    <a:pt x="147" y="69"/>
                  </a:lnTo>
                  <a:lnTo>
                    <a:pt x="146" y="70"/>
                  </a:lnTo>
                  <a:lnTo>
                    <a:pt x="145" y="71"/>
                  </a:lnTo>
                  <a:lnTo>
                    <a:pt x="145" y="70"/>
                  </a:lnTo>
                  <a:lnTo>
                    <a:pt x="142" y="79"/>
                  </a:lnTo>
                  <a:lnTo>
                    <a:pt x="139" y="78"/>
                  </a:lnTo>
                  <a:lnTo>
                    <a:pt x="132" y="69"/>
                  </a:lnTo>
                  <a:lnTo>
                    <a:pt x="132" y="67"/>
                  </a:lnTo>
                  <a:lnTo>
                    <a:pt x="130" y="63"/>
                  </a:lnTo>
                  <a:lnTo>
                    <a:pt x="130" y="62"/>
                  </a:lnTo>
                  <a:lnTo>
                    <a:pt x="128" y="58"/>
                  </a:lnTo>
                  <a:lnTo>
                    <a:pt x="128" y="57"/>
                  </a:lnTo>
                  <a:lnTo>
                    <a:pt x="127" y="57"/>
                  </a:lnTo>
                  <a:lnTo>
                    <a:pt x="126" y="55"/>
                  </a:lnTo>
                  <a:lnTo>
                    <a:pt x="126" y="51"/>
                  </a:lnTo>
                  <a:lnTo>
                    <a:pt x="126" y="49"/>
                  </a:lnTo>
                  <a:lnTo>
                    <a:pt x="130" y="47"/>
                  </a:lnTo>
                  <a:lnTo>
                    <a:pt x="130" y="49"/>
                  </a:lnTo>
                  <a:lnTo>
                    <a:pt x="131" y="49"/>
                  </a:lnTo>
                  <a:lnTo>
                    <a:pt x="132" y="48"/>
                  </a:lnTo>
                  <a:lnTo>
                    <a:pt x="132" y="47"/>
                  </a:lnTo>
                  <a:lnTo>
                    <a:pt x="131" y="47"/>
                  </a:lnTo>
                  <a:lnTo>
                    <a:pt x="130" y="45"/>
                  </a:lnTo>
                  <a:lnTo>
                    <a:pt x="132" y="44"/>
                  </a:lnTo>
                  <a:lnTo>
                    <a:pt x="133" y="42"/>
                  </a:lnTo>
                  <a:lnTo>
                    <a:pt x="132" y="42"/>
                  </a:lnTo>
                  <a:lnTo>
                    <a:pt x="131" y="42"/>
                  </a:lnTo>
                  <a:lnTo>
                    <a:pt x="130" y="44"/>
                  </a:lnTo>
                  <a:lnTo>
                    <a:pt x="128" y="44"/>
                  </a:lnTo>
                  <a:lnTo>
                    <a:pt x="125" y="39"/>
                  </a:lnTo>
                  <a:lnTo>
                    <a:pt x="125" y="37"/>
                  </a:lnTo>
                  <a:lnTo>
                    <a:pt x="125" y="34"/>
                  </a:lnTo>
                  <a:lnTo>
                    <a:pt x="124" y="34"/>
                  </a:lnTo>
                  <a:lnTo>
                    <a:pt x="123" y="33"/>
                  </a:lnTo>
                  <a:lnTo>
                    <a:pt x="122" y="32"/>
                  </a:lnTo>
                  <a:lnTo>
                    <a:pt x="120" y="30"/>
                  </a:lnTo>
                  <a:lnTo>
                    <a:pt x="119" y="29"/>
                  </a:lnTo>
                  <a:lnTo>
                    <a:pt x="115" y="25"/>
                  </a:lnTo>
                  <a:lnTo>
                    <a:pt x="113" y="24"/>
                  </a:lnTo>
                  <a:lnTo>
                    <a:pt x="111" y="24"/>
                  </a:lnTo>
                  <a:lnTo>
                    <a:pt x="111" y="22"/>
                  </a:lnTo>
                  <a:lnTo>
                    <a:pt x="111" y="23"/>
                  </a:lnTo>
                  <a:lnTo>
                    <a:pt x="107" y="23"/>
                  </a:lnTo>
                  <a:lnTo>
                    <a:pt x="106" y="23"/>
                  </a:lnTo>
                  <a:lnTo>
                    <a:pt x="105" y="22"/>
                  </a:lnTo>
                  <a:lnTo>
                    <a:pt x="102" y="23"/>
                  </a:lnTo>
                  <a:lnTo>
                    <a:pt x="101" y="23"/>
                  </a:lnTo>
                  <a:lnTo>
                    <a:pt x="100" y="23"/>
                  </a:lnTo>
                  <a:lnTo>
                    <a:pt x="100" y="25"/>
                  </a:lnTo>
                  <a:lnTo>
                    <a:pt x="98" y="27"/>
                  </a:lnTo>
                  <a:lnTo>
                    <a:pt x="94" y="27"/>
                  </a:lnTo>
                  <a:lnTo>
                    <a:pt x="94" y="28"/>
                  </a:lnTo>
                  <a:lnTo>
                    <a:pt x="94" y="29"/>
                  </a:lnTo>
                  <a:lnTo>
                    <a:pt x="94" y="30"/>
                  </a:lnTo>
                  <a:lnTo>
                    <a:pt x="92" y="34"/>
                  </a:lnTo>
                  <a:lnTo>
                    <a:pt x="87" y="40"/>
                  </a:lnTo>
                  <a:lnTo>
                    <a:pt x="85" y="42"/>
                  </a:lnTo>
                  <a:lnTo>
                    <a:pt x="83" y="42"/>
                  </a:lnTo>
                  <a:lnTo>
                    <a:pt x="81" y="44"/>
                  </a:lnTo>
                  <a:lnTo>
                    <a:pt x="79" y="45"/>
                  </a:lnTo>
                  <a:lnTo>
                    <a:pt x="75" y="45"/>
                  </a:lnTo>
                  <a:lnTo>
                    <a:pt x="74" y="45"/>
                  </a:lnTo>
                  <a:lnTo>
                    <a:pt x="73" y="46"/>
                  </a:lnTo>
                  <a:lnTo>
                    <a:pt x="73" y="47"/>
                  </a:lnTo>
                  <a:lnTo>
                    <a:pt x="72" y="47"/>
                  </a:lnTo>
                  <a:lnTo>
                    <a:pt x="72" y="48"/>
                  </a:lnTo>
                  <a:lnTo>
                    <a:pt x="72" y="50"/>
                  </a:lnTo>
                  <a:lnTo>
                    <a:pt x="73" y="51"/>
                  </a:lnTo>
                  <a:lnTo>
                    <a:pt x="74" y="51"/>
                  </a:lnTo>
                  <a:lnTo>
                    <a:pt x="75" y="52"/>
                  </a:lnTo>
                  <a:lnTo>
                    <a:pt x="76" y="54"/>
                  </a:lnTo>
                  <a:lnTo>
                    <a:pt x="76" y="55"/>
                  </a:lnTo>
                  <a:lnTo>
                    <a:pt x="83" y="63"/>
                  </a:lnTo>
                  <a:lnTo>
                    <a:pt x="85" y="68"/>
                  </a:lnTo>
                  <a:lnTo>
                    <a:pt x="84" y="70"/>
                  </a:lnTo>
                  <a:lnTo>
                    <a:pt x="83" y="71"/>
                  </a:lnTo>
                  <a:lnTo>
                    <a:pt x="79" y="73"/>
                  </a:lnTo>
                  <a:lnTo>
                    <a:pt x="77" y="72"/>
                  </a:lnTo>
                  <a:lnTo>
                    <a:pt x="75" y="72"/>
                  </a:lnTo>
                  <a:lnTo>
                    <a:pt x="74" y="74"/>
                  </a:lnTo>
                  <a:lnTo>
                    <a:pt x="73" y="75"/>
                  </a:lnTo>
                  <a:lnTo>
                    <a:pt x="71" y="78"/>
                  </a:lnTo>
                  <a:lnTo>
                    <a:pt x="66" y="78"/>
                  </a:lnTo>
                  <a:lnTo>
                    <a:pt x="63" y="79"/>
                  </a:lnTo>
                  <a:lnTo>
                    <a:pt x="60" y="79"/>
                  </a:lnTo>
                  <a:lnTo>
                    <a:pt x="59" y="79"/>
                  </a:lnTo>
                  <a:close/>
                  <a:moveTo>
                    <a:pt x="37" y="76"/>
                  </a:moveTo>
                  <a:lnTo>
                    <a:pt x="34" y="74"/>
                  </a:lnTo>
                  <a:lnTo>
                    <a:pt x="31" y="72"/>
                  </a:lnTo>
                  <a:lnTo>
                    <a:pt x="30" y="69"/>
                  </a:lnTo>
                  <a:lnTo>
                    <a:pt x="30" y="68"/>
                  </a:lnTo>
                  <a:lnTo>
                    <a:pt x="34" y="63"/>
                  </a:lnTo>
                  <a:lnTo>
                    <a:pt x="36" y="63"/>
                  </a:lnTo>
                  <a:lnTo>
                    <a:pt x="37" y="64"/>
                  </a:lnTo>
                  <a:lnTo>
                    <a:pt x="37" y="66"/>
                  </a:lnTo>
                  <a:lnTo>
                    <a:pt x="37" y="69"/>
                  </a:lnTo>
                  <a:lnTo>
                    <a:pt x="37" y="70"/>
                  </a:lnTo>
                  <a:lnTo>
                    <a:pt x="37" y="71"/>
                  </a:lnTo>
                  <a:lnTo>
                    <a:pt x="38" y="70"/>
                  </a:lnTo>
                  <a:lnTo>
                    <a:pt x="39" y="72"/>
                  </a:lnTo>
                  <a:lnTo>
                    <a:pt x="40" y="72"/>
                  </a:lnTo>
                  <a:lnTo>
                    <a:pt x="40" y="75"/>
                  </a:lnTo>
                  <a:lnTo>
                    <a:pt x="37" y="76"/>
                  </a:lnTo>
                  <a:close/>
                  <a:moveTo>
                    <a:pt x="112" y="44"/>
                  </a:moveTo>
                  <a:lnTo>
                    <a:pt x="112" y="39"/>
                  </a:lnTo>
                  <a:lnTo>
                    <a:pt x="113" y="38"/>
                  </a:lnTo>
                  <a:lnTo>
                    <a:pt x="116" y="37"/>
                  </a:lnTo>
                  <a:lnTo>
                    <a:pt x="117" y="38"/>
                  </a:lnTo>
                  <a:lnTo>
                    <a:pt x="118" y="38"/>
                  </a:lnTo>
                  <a:lnTo>
                    <a:pt x="118" y="40"/>
                  </a:lnTo>
                  <a:lnTo>
                    <a:pt x="118" y="41"/>
                  </a:lnTo>
                  <a:lnTo>
                    <a:pt x="118" y="43"/>
                  </a:lnTo>
                  <a:lnTo>
                    <a:pt x="118" y="44"/>
                  </a:lnTo>
                  <a:lnTo>
                    <a:pt x="117" y="45"/>
                  </a:lnTo>
                  <a:lnTo>
                    <a:pt x="114" y="46"/>
                  </a:lnTo>
                  <a:lnTo>
                    <a:pt x="112" y="44"/>
                  </a:lnTo>
                  <a:close/>
                </a:path>
              </a:pathLst>
            </a:custGeom>
            <a:solidFill>
              <a:srgbClr val="C3C1AA"/>
            </a:solidFill>
            <a:ln>
              <a:noFill/>
            </a:ln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49" name="Freeform 587"/>
            <p:cNvSpPr>
              <a:spLocks noEditPoints="1"/>
            </p:cNvSpPr>
            <p:nvPr/>
          </p:nvSpPr>
          <p:spPr bwMode="auto">
            <a:xfrm>
              <a:off x="4912510" y="1318617"/>
              <a:ext cx="401637" cy="173038"/>
            </a:xfrm>
            <a:custGeom>
              <a:avLst/>
              <a:gdLst>
                <a:gd name="T0" fmla="*/ 2147483646 w 166"/>
                <a:gd name="T1" fmla="*/ 2147483646 h 81"/>
                <a:gd name="T2" fmla="*/ 2147483646 w 166"/>
                <a:gd name="T3" fmla="*/ 2147483646 h 81"/>
                <a:gd name="T4" fmla="*/ 2147483646 w 166"/>
                <a:gd name="T5" fmla="*/ 2147483646 h 81"/>
                <a:gd name="T6" fmla="*/ 2147483646 w 166"/>
                <a:gd name="T7" fmla="*/ 2147483646 h 81"/>
                <a:gd name="T8" fmla="*/ 2147483646 w 166"/>
                <a:gd name="T9" fmla="*/ 2147483646 h 81"/>
                <a:gd name="T10" fmla="*/ 2147483646 w 166"/>
                <a:gd name="T11" fmla="*/ 2147483646 h 81"/>
                <a:gd name="T12" fmla="*/ 2147483646 w 166"/>
                <a:gd name="T13" fmla="*/ 2147483646 h 81"/>
                <a:gd name="T14" fmla="*/ 2147483646 w 166"/>
                <a:gd name="T15" fmla="*/ 2147483646 h 81"/>
                <a:gd name="T16" fmla="*/ 2147483646 w 166"/>
                <a:gd name="T17" fmla="*/ 2147483646 h 81"/>
                <a:gd name="T18" fmla="*/ 2147483646 w 166"/>
                <a:gd name="T19" fmla="*/ 2147483646 h 81"/>
                <a:gd name="T20" fmla="*/ 2147483646 w 166"/>
                <a:gd name="T21" fmla="*/ 2147483646 h 81"/>
                <a:gd name="T22" fmla="*/ 2147483646 w 166"/>
                <a:gd name="T23" fmla="*/ 2147483646 h 81"/>
                <a:gd name="T24" fmla="*/ 2147483646 w 166"/>
                <a:gd name="T25" fmla="*/ 2147483646 h 81"/>
                <a:gd name="T26" fmla="*/ 2147483646 w 166"/>
                <a:gd name="T27" fmla="*/ 2147483646 h 81"/>
                <a:gd name="T28" fmla="*/ 2147483646 w 166"/>
                <a:gd name="T29" fmla="*/ 2147483646 h 81"/>
                <a:gd name="T30" fmla="*/ 2147483646 w 166"/>
                <a:gd name="T31" fmla="*/ 2147483646 h 81"/>
                <a:gd name="T32" fmla="*/ 2147483646 w 166"/>
                <a:gd name="T33" fmla="*/ 2147483646 h 81"/>
                <a:gd name="T34" fmla="*/ 2147483646 w 166"/>
                <a:gd name="T35" fmla="*/ 2147483646 h 81"/>
                <a:gd name="T36" fmla="*/ 2147483646 w 166"/>
                <a:gd name="T37" fmla="*/ 2147483646 h 81"/>
                <a:gd name="T38" fmla="*/ 2147483646 w 166"/>
                <a:gd name="T39" fmla="*/ 2147483646 h 81"/>
                <a:gd name="T40" fmla="*/ 2147483646 w 166"/>
                <a:gd name="T41" fmla="*/ 2147483646 h 81"/>
                <a:gd name="T42" fmla="*/ 2147483646 w 166"/>
                <a:gd name="T43" fmla="*/ 2147483646 h 81"/>
                <a:gd name="T44" fmla="*/ 2147483646 w 166"/>
                <a:gd name="T45" fmla="*/ 2147483646 h 81"/>
                <a:gd name="T46" fmla="*/ 2147483646 w 166"/>
                <a:gd name="T47" fmla="*/ 2147483646 h 81"/>
                <a:gd name="T48" fmla="*/ 2147483646 w 166"/>
                <a:gd name="T49" fmla="*/ 2147483646 h 81"/>
                <a:gd name="T50" fmla="*/ 2147483646 w 166"/>
                <a:gd name="T51" fmla="*/ 2147483646 h 81"/>
                <a:gd name="T52" fmla="*/ 2147483646 w 166"/>
                <a:gd name="T53" fmla="*/ 2147483646 h 81"/>
                <a:gd name="T54" fmla="*/ 2147483646 w 166"/>
                <a:gd name="T55" fmla="*/ 2147483646 h 81"/>
                <a:gd name="T56" fmla="*/ 2147483646 w 166"/>
                <a:gd name="T57" fmla="*/ 2147483646 h 81"/>
                <a:gd name="T58" fmla="*/ 2147483646 w 166"/>
                <a:gd name="T59" fmla="*/ 2147483646 h 81"/>
                <a:gd name="T60" fmla="*/ 2147483646 w 166"/>
                <a:gd name="T61" fmla="*/ 2147483646 h 81"/>
                <a:gd name="T62" fmla="*/ 2147483646 w 166"/>
                <a:gd name="T63" fmla="*/ 2147483646 h 81"/>
                <a:gd name="T64" fmla="*/ 2147483646 w 166"/>
                <a:gd name="T65" fmla="*/ 2147483646 h 81"/>
                <a:gd name="T66" fmla="*/ 0 w 166"/>
                <a:gd name="T67" fmla="*/ 2147483646 h 81"/>
                <a:gd name="T68" fmla="*/ 2147483646 w 166"/>
                <a:gd name="T69" fmla="*/ 2147483646 h 81"/>
                <a:gd name="T70" fmla="*/ 2147483646 w 166"/>
                <a:gd name="T71" fmla="*/ 2147483646 h 81"/>
                <a:gd name="T72" fmla="*/ 2147483646 w 166"/>
                <a:gd name="T73" fmla="*/ 2147483646 h 81"/>
                <a:gd name="T74" fmla="*/ 2147483646 w 166"/>
                <a:gd name="T75" fmla="*/ 2147483646 h 81"/>
                <a:gd name="T76" fmla="*/ 2147483646 w 166"/>
                <a:gd name="T77" fmla="*/ 2147483646 h 81"/>
                <a:gd name="T78" fmla="*/ 2147483646 w 166"/>
                <a:gd name="T79" fmla="*/ 2147483646 h 81"/>
                <a:gd name="T80" fmla="*/ 2147483646 w 166"/>
                <a:gd name="T81" fmla="*/ 2147483646 h 81"/>
                <a:gd name="T82" fmla="*/ 2147483646 w 166"/>
                <a:gd name="T83" fmla="*/ 2147483646 h 81"/>
                <a:gd name="T84" fmla="*/ 2147483646 w 166"/>
                <a:gd name="T85" fmla="*/ 2147483646 h 81"/>
                <a:gd name="T86" fmla="*/ 2147483646 w 166"/>
                <a:gd name="T87" fmla="*/ 2147483646 h 81"/>
                <a:gd name="T88" fmla="*/ 2147483646 w 166"/>
                <a:gd name="T89" fmla="*/ 2147483646 h 81"/>
                <a:gd name="T90" fmla="*/ 2147483646 w 166"/>
                <a:gd name="T91" fmla="*/ 2147483646 h 81"/>
                <a:gd name="T92" fmla="*/ 2147483646 w 166"/>
                <a:gd name="T93" fmla="*/ 2147483646 h 81"/>
                <a:gd name="T94" fmla="*/ 2147483646 w 166"/>
                <a:gd name="T95" fmla="*/ 2147483646 h 81"/>
                <a:gd name="T96" fmla="*/ 2147483646 w 166"/>
                <a:gd name="T97" fmla="*/ 2147483646 h 81"/>
                <a:gd name="T98" fmla="*/ 2147483646 w 166"/>
                <a:gd name="T99" fmla="*/ 2147483646 h 81"/>
                <a:gd name="T100" fmla="*/ 2147483646 w 166"/>
                <a:gd name="T101" fmla="*/ 2147483646 h 81"/>
                <a:gd name="T102" fmla="*/ 2147483646 w 166"/>
                <a:gd name="T103" fmla="*/ 2147483646 h 81"/>
                <a:gd name="T104" fmla="*/ 2147483646 w 166"/>
                <a:gd name="T105" fmla="*/ 2147483646 h 81"/>
                <a:gd name="T106" fmla="*/ 2147483646 w 166"/>
                <a:gd name="T107" fmla="*/ 2147483646 h 81"/>
                <a:gd name="T108" fmla="*/ 2147483646 w 166"/>
                <a:gd name="T109" fmla="*/ 2147483646 h 81"/>
                <a:gd name="T110" fmla="*/ 2147483646 w 166"/>
                <a:gd name="T111" fmla="*/ 2147483646 h 81"/>
                <a:gd name="T112" fmla="*/ 2147483646 w 166"/>
                <a:gd name="T113" fmla="*/ 2147483646 h 81"/>
                <a:gd name="T114" fmla="*/ 2147483646 w 166"/>
                <a:gd name="T115" fmla="*/ 2147483646 h 81"/>
                <a:gd name="T116" fmla="*/ 2147483646 w 166"/>
                <a:gd name="T117" fmla="*/ 2147483646 h 81"/>
                <a:gd name="T118" fmla="*/ 2147483646 w 166"/>
                <a:gd name="T119" fmla="*/ 2147483646 h 81"/>
                <a:gd name="T120" fmla="*/ 2147483646 w 166"/>
                <a:gd name="T121" fmla="*/ 2147483646 h 81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166" h="81">
                  <a:moveTo>
                    <a:pt x="102" y="3"/>
                  </a:moveTo>
                  <a:lnTo>
                    <a:pt x="104" y="5"/>
                  </a:lnTo>
                  <a:lnTo>
                    <a:pt x="110" y="5"/>
                  </a:lnTo>
                  <a:lnTo>
                    <a:pt x="115" y="5"/>
                  </a:lnTo>
                  <a:lnTo>
                    <a:pt x="117" y="5"/>
                  </a:lnTo>
                  <a:lnTo>
                    <a:pt x="118" y="5"/>
                  </a:lnTo>
                  <a:lnTo>
                    <a:pt x="118" y="6"/>
                  </a:lnTo>
                  <a:lnTo>
                    <a:pt x="117" y="6"/>
                  </a:lnTo>
                  <a:lnTo>
                    <a:pt x="116" y="6"/>
                  </a:lnTo>
                  <a:lnTo>
                    <a:pt x="115" y="7"/>
                  </a:lnTo>
                  <a:lnTo>
                    <a:pt x="115" y="8"/>
                  </a:lnTo>
                  <a:lnTo>
                    <a:pt x="115" y="9"/>
                  </a:lnTo>
                  <a:lnTo>
                    <a:pt x="116" y="9"/>
                  </a:lnTo>
                  <a:lnTo>
                    <a:pt x="129" y="9"/>
                  </a:lnTo>
                  <a:lnTo>
                    <a:pt x="132" y="11"/>
                  </a:lnTo>
                  <a:lnTo>
                    <a:pt x="134" y="12"/>
                  </a:lnTo>
                  <a:lnTo>
                    <a:pt x="143" y="15"/>
                  </a:lnTo>
                  <a:lnTo>
                    <a:pt x="145" y="18"/>
                  </a:lnTo>
                  <a:lnTo>
                    <a:pt x="147" y="20"/>
                  </a:lnTo>
                  <a:lnTo>
                    <a:pt x="149" y="21"/>
                  </a:lnTo>
                  <a:lnTo>
                    <a:pt x="150" y="23"/>
                  </a:lnTo>
                  <a:lnTo>
                    <a:pt x="150" y="24"/>
                  </a:lnTo>
                  <a:lnTo>
                    <a:pt x="151" y="26"/>
                  </a:lnTo>
                  <a:lnTo>
                    <a:pt x="153" y="28"/>
                  </a:lnTo>
                  <a:lnTo>
                    <a:pt x="155" y="30"/>
                  </a:lnTo>
                  <a:lnTo>
                    <a:pt x="155" y="31"/>
                  </a:lnTo>
                  <a:lnTo>
                    <a:pt x="156" y="32"/>
                  </a:lnTo>
                  <a:lnTo>
                    <a:pt x="156" y="33"/>
                  </a:lnTo>
                  <a:lnTo>
                    <a:pt x="158" y="33"/>
                  </a:lnTo>
                  <a:lnTo>
                    <a:pt x="160" y="33"/>
                  </a:lnTo>
                  <a:lnTo>
                    <a:pt x="158" y="36"/>
                  </a:lnTo>
                  <a:lnTo>
                    <a:pt x="157" y="37"/>
                  </a:lnTo>
                  <a:lnTo>
                    <a:pt x="156" y="37"/>
                  </a:lnTo>
                  <a:lnTo>
                    <a:pt x="156" y="39"/>
                  </a:lnTo>
                  <a:lnTo>
                    <a:pt x="158" y="39"/>
                  </a:lnTo>
                  <a:lnTo>
                    <a:pt x="158" y="40"/>
                  </a:lnTo>
                  <a:lnTo>
                    <a:pt x="159" y="41"/>
                  </a:lnTo>
                  <a:lnTo>
                    <a:pt x="159" y="43"/>
                  </a:lnTo>
                  <a:lnTo>
                    <a:pt x="159" y="45"/>
                  </a:lnTo>
                  <a:lnTo>
                    <a:pt x="160" y="45"/>
                  </a:lnTo>
                  <a:lnTo>
                    <a:pt x="161" y="47"/>
                  </a:lnTo>
                  <a:lnTo>
                    <a:pt x="162" y="48"/>
                  </a:lnTo>
                  <a:lnTo>
                    <a:pt x="163" y="51"/>
                  </a:lnTo>
                  <a:lnTo>
                    <a:pt x="164" y="54"/>
                  </a:lnTo>
                  <a:lnTo>
                    <a:pt x="163" y="56"/>
                  </a:lnTo>
                  <a:lnTo>
                    <a:pt x="160" y="57"/>
                  </a:lnTo>
                  <a:lnTo>
                    <a:pt x="160" y="58"/>
                  </a:lnTo>
                  <a:lnTo>
                    <a:pt x="158" y="61"/>
                  </a:lnTo>
                  <a:lnTo>
                    <a:pt x="159" y="62"/>
                  </a:lnTo>
                  <a:lnTo>
                    <a:pt x="159" y="64"/>
                  </a:lnTo>
                  <a:lnTo>
                    <a:pt x="152" y="69"/>
                  </a:lnTo>
                  <a:lnTo>
                    <a:pt x="151" y="68"/>
                  </a:lnTo>
                  <a:lnTo>
                    <a:pt x="151" y="66"/>
                  </a:lnTo>
                  <a:lnTo>
                    <a:pt x="150" y="64"/>
                  </a:lnTo>
                  <a:lnTo>
                    <a:pt x="148" y="63"/>
                  </a:lnTo>
                  <a:lnTo>
                    <a:pt x="147" y="64"/>
                  </a:lnTo>
                  <a:lnTo>
                    <a:pt x="147" y="65"/>
                  </a:lnTo>
                  <a:lnTo>
                    <a:pt x="147" y="66"/>
                  </a:lnTo>
                  <a:lnTo>
                    <a:pt x="148" y="67"/>
                  </a:lnTo>
                  <a:lnTo>
                    <a:pt x="148" y="69"/>
                  </a:lnTo>
                  <a:lnTo>
                    <a:pt x="147" y="70"/>
                  </a:lnTo>
                  <a:lnTo>
                    <a:pt x="145" y="70"/>
                  </a:lnTo>
                  <a:lnTo>
                    <a:pt x="143" y="78"/>
                  </a:lnTo>
                  <a:lnTo>
                    <a:pt x="142" y="78"/>
                  </a:lnTo>
                  <a:lnTo>
                    <a:pt x="136" y="69"/>
                  </a:lnTo>
                  <a:lnTo>
                    <a:pt x="136" y="68"/>
                  </a:lnTo>
                  <a:lnTo>
                    <a:pt x="136" y="67"/>
                  </a:lnTo>
                  <a:lnTo>
                    <a:pt x="133" y="63"/>
                  </a:lnTo>
                  <a:lnTo>
                    <a:pt x="131" y="58"/>
                  </a:lnTo>
                  <a:lnTo>
                    <a:pt x="130" y="57"/>
                  </a:lnTo>
                  <a:lnTo>
                    <a:pt x="130" y="55"/>
                  </a:lnTo>
                  <a:lnTo>
                    <a:pt x="129" y="52"/>
                  </a:lnTo>
                  <a:lnTo>
                    <a:pt x="130" y="51"/>
                  </a:lnTo>
                  <a:lnTo>
                    <a:pt x="130" y="52"/>
                  </a:lnTo>
                  <a:lnTo>
                    <a:pt x="131" y="52"/>
                  </a:lnTo>
                  <a:lnTo>
                    <a:pt x="132" y="52"/>
                  </a:lnTo>
                  <a:lnTo>
                    <a:pt x="133" y="52"/>
                  </a:lnTo>
                  <a:lnTo>
                    <a:pt x="134" y="50"/>
                  </a:lnTo>
                  <a:lnTo>
                    <a:pt x="135" y="49"/>
                  </a:lnTo>
                  <a:lnTo>
                    <a:pt x="135" y="48"/>
                  </a:lnTo>
                  <a:lnTo>
                    <a:pt x="134" y="47"/>
                  </a:lnTo>
                  <a:lnTo>
                    <a:pt x="134" y="46"/>
                  </a:lnTo>
                  <a:lnTo>
                    <a:pt x="134" y="45"/>
                  </a:lnTo>
                  <a:lnTo>
                    <a:pt x="137" y="44"/>
                  </a:lnTo>
                  <a:lnTo>
                    <a:pt x="138" y="41"/>
                  </a:lnTo>
                  <a:lnTo>
                    <a:pt x="141" y="44"/>
                  </a:lnTo>
                  <a:lnTo>
                    <a:pt x="141" y="46"/>
                  </a:lnTo>
                  <a:lnTo>
                    <a:pt x="142" y="47"/>
                  </a:lnTo>
                  <a:lnTo>
                    <a:pt x="143" y="47"/>
                  </a:lnTo>
                  <a:lnTo>
                    <a:pt x="145" y="47"/>
                  </a:lnTo>
                  <a:lnTo>
                    <a:pt x="146" y="48"/>
                  </a:lnTo>
                  <a:lnTo>
                    <a:pt x="147" y="49"/>
                  </a:lnTo>
                  <a:lnTo>
                    <a:pt x="147" y="50"/>
                  </a:lnTo>
                  <a:lnTo>
                    <a:pt x="147" y="49"/>
                  </a:lnTo>
                  <a:lnTo>
                    <a:pt x="145" y="47"/>
                  </a:lnTo>
                  <a:lnTo>
                    <a:pt x="145" y="46"/>
                  </a:lnTo>
                  <a:lnTo>
                    <a:pt x="144" y="46"/>
                  </a:lnTo>
                  <a:lnTo>
                    <a:pt x="142" y="45"/>
                  </a:lnTo>
                  <a:lnTo>
                    <a:pt x="141" y="45"/>
                  </a:lnTo>
                  <a:lnTo>
                    <a:pt x="139" y="39"/>
                  </a:lnTo>
                  <a:lnTo>
                    <a:pt x="139" y="40"/>
                  </a:lnTo>
                  <a:lnTo>
                    <a:pt x="136" y="42"/>
                  </a:lnTo>
                  <a:lnTo>
                    <a:pt x="135" y="41"/>
                  </a:lnTo>
                  <a:lnTo>
                    <a:pt x="132" y="41"/>
                  </a:lnTo>
                  <a:lnTo>
                    <a:pt x="131" y="43"/>
                  </a:lnTo>
                  <a:lnTo>
                    <a:pt x="130" y="43"/>
                  </a:lnTo>
                  <a:lnTo>
                    <a:pt x="128" y="40"/>
                  </a:lnTo>
                  <a:lnTo>
                    <a:pt x="128" y="39"/>
                  </a:lnTo>
                  <a:lnTo>
                    <a:pt x="128" y="35"/>
                  </a:lnTo>
                  <a:lnTo>
                    <a:pt x="127" y="33"/>
                  </a:lnTo>
                  <a:lnTo>
                    <a:pt x="126" y="33"/>
                  </a:lnTo>
                  <a:lnTo>
                    <a:pt x="124" y="32"/>
                  </a:lnTo>
                  <a:lnTo>
                    <a:pt x="123" y="30"/>
                  </a:lnTo>
                  <a:lnTo>
                    <a:pt x="122" y="29"/>
                  </a:lnTo>
                  <a:lnTo>
                    <a:pt x="118" y="25"/>
                  </a:lnTo>
                  <a:lnTo>
                    <a:pt x="115" y="24"/>
                  </a:lnTo>
                  <a:lnTo>
                    <a:pt x="114" y="24"/>
                  </a:lnTo>
                  <a:lnTo>
                    <a:pt x="113" y="22"/>
                  </a:lnTo>
                  <a:lnTo>
                    <a:pt x="114" y="21"/>
                  </a:lnTo>
                  <a:lnTo>
                    <a:pt x="115" y="19"/>
                  </a:lnTo>
                  <a:lnTo>
                    <a:pt x="117" y="18"/>
                  </a:lnTo>
                  <a:lnTo>
                    <a:pt x="116" y="18"/>
                  </a:lnTo>
                  <a:lnTo>
                    <a:pt x="115" y="18"/>
                  </a:lnTo>
                  <a:lnTo>
                    <a:pt x="113" y="20"/>
                  </a:lnTo>
                  <a:lnTo>
                    <a:pt x="112" y="21"/>
                  </a:lnTo>
                  <a:lnTo>
                    <a:pt x="112" y="22"/>
                  </a:lnTo>
                  <a:lnTo>
                    <a:pt x="109" y="22"/>
                  </a:lnTo>
                  <a:lnTo>
                    <a:pt x="108" y="22"/>
                  </a:lnTo>
                  <a:lnTo>
                    <a:pt x="104" y="22"/>
                  </a:lnTo>
                  <a:lnTo>
                    <a:pt x="102" y="22"/>
                  </a:lnTo>
                  <a:lnTo>
                    <a:pt x="101" y="24"/>
                  </a:lnTo>
                  <a:lnTo>
                    <a:pt x="101" y="25"/>
                  </a:lnTo>
                  <a:lnTo>
                    <a:pt x="100" y="26"/>
                  </a:lnTo>
                  <a:lnTo>
                    <a:pt x="96" y="27"/>
                  </a:lnTo>
                  <a:lnTo>
                    <a:pt x="95" y="28"/>
                  </a:lnTo>
                  <a:lnTo>
                    <a:pt x="94" y="30"/>
                  </a:lnTo>
                  <a:lnTo>
                    <a:pt x="94" y="31"/>
                  </a:lnTo>
                  <a:lnTo>
                    <a:pt x="93" y="35"/>
                  </a:lnTo>
                  <a:lnTo>
                    <a:pt x="88" y="40"/>
                  </a:lnTo>
                  <a:lnTo>
                    <a:pt x="86" y="41"/>
                  </a:lnTo>
                  <a:lnTo>
                    <a:pt x="85" y="42"/>
                  </a:lnTo>
                  <a:lnTo>
                    <a:pt x="84" y="43"/>
                  </a:lnTo>
                  <a:lnTo>
                    <a:pt x="83" y="43"/>
                  </a:lnTo>
                  <a:lnTo>
                    <a:pt x="80" y="45"/>
                  </a:lnTo>
                  <a:lnTo>
                    <a:pt x="77" y="45"/>
                  </a:lnTo>
                  <a:lnTo>
                    <a:pt x="76" y="45"/>
                  </a:lnTo>
                  <a:lnTo>
                    <a:pt x="75" y="46"/>
                  </a:lnTo>
                  <a:lnTo>
                    <a:pt x="73" y="47"/>
                  </a:lnTo>
                  <a:lnTo>
                    <a:pt x="73" y="48"/>
                  </a:lnTo>
                  <a:lnTo>
                    <a:pt x="73" y="49"/>
                  </a:lnTo>
                  <a:lnTo>
                    <a:pt x="73" y="51"/>
                  </a:lnTo>
                  <a:lnTo>
                    <a:pt x="73" y="53"/>
                  </a:lnTo>
                  <a:lnTo>
                    <a:pt x="75" y="54"/>
                  </a:lnTo>
                  <a:lnTo>
                    <a:pt x="76" y="54"/>
                  </a:lnTo>
                  <a:lnTo>
                    <a:pt x="77" y="56"/>
                  </a:lnTo>
                  <a:lnTo>
                    <a:pt x="84" y="65"/>
                  </a:lnTo>
                  <a:lnTo>
                    <a:pt x="85" y="69"/>
                  </a:lnTo>
                  <a:lnTo>
                    <a:pt x="85" y="71"/>
                  </a:lnTo>
                  <a:lnTo>
                    <a:pt x="81" y="73"/>
                  </a:lnTo>
                  <a:lnTo>
                    <a:pt x="79" y="72"/>
                  </a:lnTo>
                  <a:lnTo>
                    <a:pt x="78" y="72"/>
                  </a:lnTo>
                  <a:lnTo>
                    <a:pt x="77" y="72"/>
                  </a:lnTo>
                  <a:lnTo>
                    <a:pt x="76" y="72"/>
                  </a:lnTo>
                  <a:lnTo>
                    <a:pt x="75" y="73"/>
                  </a:lnTo>
                  <a:lnTo>
                    <a:pt x="74" y="75"/>
                  </a:lnTo>
                  <a:lnTo>
                    <a:pt x="73" y="78"/>
                  </a:lnTo>
                  <a:lnTo>
                    <a:pt x="67" y="78"/>
                  </a:lnTo>
                  <a:lnTo>
                    <a:pt x="65" y="79"/>
                  </a:lnTo>
                  <a:lnTo>
                    <a:pt x="62" y="79"/>
                  </a:lnTo>
                  <a:lnTo>
                    <a:pt x="61" y="79"/>
                  </a:lnTo>
                  <a:lnTo>
                    <a:pt x="60" y="79"/>
                  </a:lnTo>
                  <a:lnTo>
                    <a:pt x="59" y="77"/>
                  </a:lnTo>
                  <a:lnTo>
                    <a:pt x="60" y="75"/>
                  </a:lnTo>
                  <a:lnTo>
                    <a:pt x="59" y="68"/>
                  </a:lnTo>
                  <a:lnTo>
                    <a:pt x="58" y="66"/>
                  </a:lnTo>
                  <a:lnTo>
                    <a:pt x="57" y="65"/>
                  </a:lnTo>
                  <a:lnTo>
                    <a:pt x="56" y="64"/>
                  </a:lnTo>
                  <a:lnTo>
                    <a:pt x="56" y="62"/>
                  </a:lnTo>
                  <a:lnTo>
                    <a:pt x="56" y="58"/>
                  </a:lnTo>
                  <a:lnTo>
                    <a:pt x="54" y="59"/>
                  </a:lnTo>
                  <a:lnTo>
                    <a:pt x="54" y="58"/>
                  </a:lnTo>
                  <a:lnTo>
                    <a:pt x="53" y="59"/>
                  </a:lnTo>
                  <a:lnTo>
                    <a:pt x="53" y="60"/>
                  </a:lnTo>
                  <a:lnTo>
                    <a:pt x="53" y="64"/>
                  </a:lnTo>
                  <a:lnTo>
                    <a:pt x="53" y="65"/>
                  </a:lnTo>
                  <a:lnTo>
                    <a:pt x="52" y="66"/>
                  </a:lnTo>
                  <a:lnTo>
                    <a:pt x="49" y="65"/>
                  </a:lnTo>
                  <a:lnTo>
                    <a:pt x="48" y="64"/>
                  </a:lnTo>
                  <a:lnTo>
                    <a:pt x="44" y="64"/>
                  </a:lnTo>
                  <a:lnTo>
                    <a:pt x="42" y="62"/>
                  </a:lnTo>
                  <a:lnTo>
                    <a:pt x="41" y="60"/>
                  </a:lnTo>
                  <a:lnTo>
                    <a:pt x="41" y="56"/>
                  </a:lnTo>
                  <a:lnTo>
                    <a:pt x="41" y="55"/>
                  </a:lnTo>
                  <a:lnTo>
                    <a:pt x="41" y="54"/>
                  </a:lnTo>
                  <a:lnTo>
                    <a:pt x="41" y="55"/>
                  </a:lnTo>
                  <a:lnTo>
                    <a:pt x="40" y="54"/>
                  </a:lnTo>
                  <a:lnTo>
                    <a:pt x="39" y="53"/>
                  </a:lnTo>
                  <a:lnTo>
                    <a:pt x="39" y="52"/>
                  </a:lnTo>
                  <a:lnTo>
                    <a:pt x="39" y="50"/>
                  </a:lnTo>
                  <a:lnTo>
                    <a:pt x="38" y="49"/>
                  </a:lnTo>
                  <a:lnTo>
                    <a:pt x="28" y="47"/>
                  </a:lnTo>
                  <a:lnTo>
                    <a:pt x="27" y="48"/>
                  </a:lnTo>
                  <a:lnTo>
                    <a:pt x="26" y="48"/>
                  </a:lnTo>
                  <a:lnTo>
                    <a:pt x="25" y="47"/>
                  </a:lnTo>
                  <a:lnTo>
                    <a:pt x="25" y="45"/>
                  </a:lnTo>
                  <a:lnTo>
                    <a:pt x="24" y="45"/>
                  </a:lnTo>
                  <a:lnTo>
                    <a:pt x="23" y="44"/>
                  </a:lnTo>
                  <a:lnTo>
                    <a:pt x="22" y="45"/>
                  </a:lnTo>
                  <a:lnTo>
                    <a:pt x="20" y="45"/>
                  </a:lnTo>
                  <a:lnTo>
                    <a:pt x="17" y="45"/>
                  </a:lnTo>
                  <a:lnTo>
                    <a:pt x="13" y="44"/>
                  </a:lnTo>
                  <a:lnTo>
                    <a:pt x="11" y="44"/>
                  </a:lnTo>
                  <a:lnTo>
                    <a:pt x="10" y="45"/>
                  </a:lnTo>
                  <a:lnTo>
                    <a:pt x="9" y="45"/>
                  </a:lnTo>
                  <a:lnTo>
                    <a:pt x="8" y="45"/>
                  </a:lnTo>
                  <a:lnTo>
                    <a:pt x="7" y="47"/>
                  </a:lnTo>
                  <a:lnTo>
                    <a:pt x="7" y="48"/>
                  </a:lnTo>
                  <a:lnTo>
                    <a:pt x="7" y="51"/>
                  </a:lnTo>
                  <a:lnTo>
                    <a:pt x="7" y="52"/>
                  </a:lnTo>
                  <a:lnTo>
                    <a:pt x="7" y="53"/>
                  </a:lnTo>
                  <a:lnTo>
                    <a:pt x="6" y="53"/>
                  </a:lnTo>
                  <a:lnTo>
                    <a:pt x="6" y="52"/>
                  </a:lnTo>
                  <a:lnTo>
                    <a:pt x="6" y="50"/>
                  </a:lnTo>
                  <a:lnTo>
                    <a:pt x="5" y="46"/>
                  </a:lnTo>
                  <a:lnTo>
                    <a:pt x="5" y="45"/>
                  </a:lnTo>
                  <a:lnTo>
                    <a:pt x="4" y="45"/>
                  </a:lnTo>
                  <a:lnTo>
                    <a:pt x="3" y="45"/>
                  </a:lnTo>
                  <a:lnTo>
                    <a:pt x="3" y="44"/>
                  </a:lnTo>
                  <a:lnTo>
                    <a:pt x="3" y="43"/>
                  </a:lnTo>
                  <a:lnTo>
                    <a:pt x="5" y="41"/>
                  </a:lnTo>
                  <a:lnTo>
                    <a:pt x="6" y="41"/>
                  </a:lnTo>
                  <a:lnTo>
                    <a:pt x="7" y="41"/>
                  </a:lnTo>
                  <a:lnTo>
                    <a:pt x="9" y="39"/>
                  </a:lnTo>
                  <a:lnTo>
                    <a:pt x="9" y="36"/>
                  </a:lnTo>
                  <a:lnTo>
                    <a:pt x="9" y="34"/>
                  </a:lnTo>
                  <a:lnTo>
                    <a:pt x="7" y="31"/>
                  </a:lnTo>
                  <a:lnTo>
                    <a:pt x="7" y="30"/>
                  </a:lnTo>
                  <a:lnTo>
                    <a:pt x="8" y="28"/>
                  </a:lnTo>
                  <a:lnTo>
                    <a:pt x="9" y="28"/>
                  </a:lnTo>
                  <a:lnTo>
                    <a:pt x="10" y="27"/>
                  </a:lnTo>
                  <a:lnTo>
                    <a:pt x="11" y="26"/>
                  </a:lnTo>
                  <a:lnTo>
                    <a:pt x="13" y="26"/>
                  </a:lnTo>
                  <a:lnTo>
                    <a:pt x="13" y="25"/>
                  </a:lnTo>
                  <a:lnTo>
                    <a:pt x="12" y="23"/>
                  </a:lnTo>
                  <a:lnTo>
                    <a:pt x="9" y="20"/>
                  </a:lnTo>
                  <a:lnTo>
                    <a:pt x="7" y="20"/>
                  </a:lnTo>
                  <a:lnTo>
                    <a:pt x="8" y="8"/>
                  </a:lnTo>
                  <a:lnTo>
                    <a:pt x="10" y="4"/>
                  </a:lnTo>
                  <a:lnTo>
                    <a:pt x="11" y="3"/>
                  </a:lnTo>
                  <a:lnTo>
                    <a:pt x="13" y="4"/>
                  </a:lnTo>
                  <a:lnTo>
                    <a:pt x="15" y="7"/>
                  </a:lnTo>
                  <a:lnTo>
                    <a:pt x="16" y="7"/>
                  </a:lnTo>
                  <a:lnTo>
                    <a:pt x="17" y="7"/>
                  </a:lnTo>
                  <a:lnTo>
                    <a:pt x="19" y="6"/>
                  </a:lnTo>
                  <a:lnTo>
                    <a:pt x="19" y="5"/>
                  </a:lnTo>
                  <a:lnTo>
                    <a:pt x="24" y="10"/>
                  </a:lnTo>
                  <a:lnTo>
                    <a:pt x="23" y="13"/>
                  </a:lnTo>
                  <a:lnTo>
                    <a:pt x="22" y="14"/>
                  </a:lnTo>
                  <a:lnTo>
                    <a:pt x="25" y="19"/>
                  </a:lnTo>
                  <a:lnTo>
                    <a:pt x="26" y="22"/>
                  </a:lnTo>
                  <a:lnTo>
                    <a:pt x="30" y="24"/>
                  </a:lnTo>
                  <a:lnTo>
                    <a:pt x="31" y="25"/>
                  </a:lnTo>
                  <a:lnTo>
                    <a:pt x="33" y="24"/>
                  </a:lnTo>
                  <a:lnTo>
                    <a:pt x="37" y="24"/>
                  </a:lnTo>
                  <a:lnTo>
                    <a:pt x="39" y="22"/>
                  </a:lnTo>
                  <a:lnTo>
                    <a:pt x="36" y="19"/>
                  </a:lnTo>
                  <a:lnTo>
                    <a:pt x="36" y="17"/>
                  </a:lnTo>
                  <a:lnTo>
                    <a:pt x="37" y="17"/>
                  </a:lnTo>
                  <a:lnTo>
                    <a:pt x="42" y="24"/>
                  </a:lnTo>
                  <a:lnTo>
                    <a:pt x="43" y="26"/>
                  </a:lnTo>
                  <a:lnTo>
                    <a:pt x="45" y="28"/>
                  </a:lnTo>
                  <a:lnTo>
                    <a:pt x="46" y="29"/>
                  </a:lnTo>
                  <a:lnTo>
                    <a:pt x="54" y="30"/>
                  </a:lnTo>
                  <a:lnTo>
                    <a:pt x="56" y="30"/>
                  </a:lnTo>
                  <a:lnTo>
                    <a:pt x="61" y="28"/>
                  </a:lnTo>
                  <a:lnTo>
                    <a:pt x="62" y="27"/>
                  </a:lnTo>
                  <a:lnTo>
                    <a:pt x="64" y="26"/>
                  </a:lnTo>
                  <a:lnTo>
                    <a:pt x="66" y="26"/>
                  </a:lnTo>
                  <a:lnTo>
                    <a:pt x="67" y="24"/>
                  </a:lnTo>
                  <a:lnTo>
                    <a:pt x="70" y="21"/>
                  </a:lnTo>
                  <a:lnTo>
                    <a:pt x="77" y="18"/>
                  </a:lnTo>
                  <a:lnTo>
                    <a:pt x="81" y="18"/>
                  </a:lnTo>
                  <a:lnTo>
                    <a:pt x="85" y="16"/>
                  </a:lnTo>
                  <a:lnTo>
                    <a:pt x="86" y="16"/>
                  </a:lnTo>
                  <a:lnTo>
                    <a:pt x="88" y="13"/>
                  </a:lnTo>
                  <a:lnTo>
                    <a:pt x="90" y="11"/>
                  </a:lnTo>
                  <a:lnTo>
                    <a:pt x="94" y="10"/>
                  </a:lnTo>
                  <a:lnTo>
                    <a:pt x="96" y="9"/>
                  </a:lnTo>
                  <a:lnTo>
                    <a:pt x="98" y="7"/>
                  </a:lnTo>
                  <a:lnTo>
                    <a:pt x="98" y="5"/>
                  </a:lnTo>
                  <a:lnTo>
                    <a:pt x="100" y="4"/>
                  </a:lnTo>
                  <a:lnTo>
                    <a:pt x="102" y="3"/>
                  </a:lnTo>
                  <a:close/>
                  <a:moveTo>
                    <a:pt x="26" y="9"/>
                  </a:moveTo>
                  <a:lnTo>
                    <a:pt x="26" y="9"/>
                  </a:lnTo>
                  <a:lnTo>
                    <a:pt x="27" y="11"/>
                  </a:lnTo>
                  <a:lnTo>
                    <a:pt x="27" y="12"/>
                  </a:lnTo>
                  <a:lnTo>
                    <a:pt x="26" y="12"/>
                  </a:lnTo>
                  <a:lnTo>
                    <a:pt x="26" y="11"/>
                  </a:lnTo>
                  <a:lnTo>
                    <a:pt x="24" y="10"/>
                  </a:lnTo>
                  <a:lnTo>
                    <a:pt x="26" y="9"/>
                  </a:lnTo>
                  <a:close/>
                  <a:moveTo>
                    <a:pt x="118" y="39"/>
                  </a:moveTo>
                  <a:lnTo>
                    <a:pt x="118" y="39"/>
                  </a:lnTo>
                  <a:lnTo>
                    <a:pt x="119" y="40"/>
                  </a:lnTo>
                  <a:lnTo>
                    <a:pt x="119" y="41"/>
                  </a:lnTo>
                  <a:lnTo>
                    <a:pt x="119" y="42"/>
                  </a:lnTo>
                  <a:lnTo>
                    <a:pt x="119" y="43"/>
                  </a:lnTo>
                  <a:lnTo>
                    <a:pt x="119" y="44"/>
                  </a:lnTo>
                  <a:lnTo>
                    <a:pt x="119" y="45"/>
                  </a:lnTo>
                  <a:lnTo>
                    <a:pt x="116" y="45"/>
                  </a:lnTo>
                  <a:lnTo>
                    <a:pt x="115" y="45"/>
                  </a:lnTo>
                  <a:lnTo>
                    <a:pt x="115" y="40"/>
                  </a:lnTo>
                  <a:lnTo>
                    <a:pt x="116" y="40"/>
                  </a:lnTo>
                  <a:lnTo>
                    <a:pt x="118" y="39"/>
                  </a:lnTo>
                  <a:close/>
                  <a:moveTo>
                    <a:pt x="37" y="65"/>
                  </a:moveTo>
                  <a:lnTo>
                    <a:pt x="37" y="66"/>
                  </a:lnTo>
                  <a:lnTo>
                    <a:pt x="38" y="68"/>
                  </a:lnTo>
                  <a:lnTo>
                    <a:pt x="38" y="70"/>
                  </a:lnTo>
                  <a:lnTo>
                    <a:pt x="37" y="70"/>
                  </a:lnTo>
                  <a:lnTo>
                    <a:pt x="37" y="71"/>
                  </a:lnTo>
                  <a:lnTo>
                    <a:pt x="38" y="73"/>
                  </a:lnTo>
                  <a:lnTo>
                    <a:pt x="39" y="73"/>
                  </a:lnTo>
                  <a:lnTo>
                    <a:pt x="40" y="73"/>
                  </a:lnTo>
                  <a:lnTo>
                    <a:pt x="41" y="74"/>
                  </a:lnTo>
                  <a:lnTo>
                    <a:pt x="41" y="75"/>
                  </a:lnTo>
                  <a:lnTo>
                    <a:pt x="39" y="75"/>
                  </a:lnTo>
                  <a:lnTo>
                    <a:pt x="36" y="75"/>
                  </a:lnTo>
                  <a:lnTo>
                    <a:pt x="34" y="72"/>
                  </a:lnTo>
                  <a:lnTo>
                    <a:pt x="33" y="70"/>
                  </a:lnTo>
                  <a:lnTo>
                    <a:pt x="33" y="69"/>
                  </a:lnTo>
                  <a:lnTo>
                    <a:pt x="34" y="69"/>
                  </a:lnTo>
                  <a:lnTo>
                    <a:pt x="37" y="65"/>
                  </a:lnTo>
                  <a:close/>
                  <a:moveTo>
                    <a:pt x="103" y="0"/>
                  </a:moveTo>
                  <a:lnTo>
                    <a:pt x="102" y="1"/>
                  </a:lnTo>
                  <a:lnTo>
                    <a:pt x="99" y="1"/>
                  </a:lnTo>
                  <a:lnTo>
                    <a:pt x="98" y="1"/>
                  </a:lnTo>
                  <a:lnTo>
                    <a:pt x="98" y="2"/>
                  </a:lnTo>
                  <a:lnTo>
                    <a:pt x="96" y="3"/>
                  </a:lnTo>
                  <a:lnTo>
                    <a:pt x="96" y="4"/>
                  </a:lnTo>
                  <a:lnTo>
                    <a:pt x="96" y="5"/>
                  </a:lnTo>
                  <a:lnTo>
                    <a:pt x="95" y="6"/>
                  </a:lnTo>
                  <a:lnTo>
                    <a:pt x="94" y="7"/>
                  </a:lnTo>
                  <a:lnTo>
                    <a:pt x="93" y="7"/>
                  </a:lnTo>
                  <a:lnTo>
                    <a:pt x="88" y="9"/>
                  </a:lnTo>
                  <a:lnTo>
                    <a:pt x="87" y="10"/>
                  </a:lnTo>
                  <a:lnTo>
                    <a:pt x="87" y="11"/>
                  </a:lnTo>
                  <a:lnTo>
                    <a:pt x="84" y="14"/>
                  </a:lnTo>
                  <a:lnTo>
                    <a:pt x="81" y="15"/>
                  </a:lnTo>
                  <a:lnTo>
                    <a:pt x="77" y="16"/>
                  </a:lnTo>
                  <a:lnTo>
                    <a:pt x="76" y="16"/>
                  </a:lnTo>
                  <a:lnTo>
                    <a:pt x="70" y="19"/>
                  </a:lnTo>
                  <a:lnTo>
                    <a:pt x="69" y="19"/>
                  </a:lnTo>
                  <a:lnTo>
                    <a:pt x="66" y="21"/>
                  </a:lnTo>
                  <a:lnTo>
                    <a:pt x="66" y="22"/>
                  </a:lnTo>
                  <a:lnTo>
                    <a:pt x="65" y="22"/>
                  </a:lnTo>
                  <a:lnTo>
                    <a:pt x="64" y="24"/>
                  </a:lnTo>
                  <a:lnTo>
                    <a:pt x="63" y="24"/>
                  </a:lnTo>
                  <a:lnTo>
                    <a:pt x="62" y="24"/>
                  </a:lnTo>
                  <a:lnTo>
                    <a:pt x="60" y="25"/>
                  </a:lnTo>
                  <a:lnTo>
                    <a:pt x="60" y="26"/>
                  </a:lnTo>
                  <a:lnTo>
                    <a:pt x="55" y="27"/>
                  </a:lnTo>
                  <a:lnTo>
                    <a:pt x="54" y="27"/>
                  </a:lnTo>
                  <a:lnTo>
                    <a:pt x="47" y="26"/>
                  </a:lnTo>
                  <a:lnTo>
                    <a:pt x="45" y="25"/>
                  </a:lnTo>
                  <a:lnTo>
                    <a:pt x="44" y="22"/>
                  </a:lnTo>
                  <a:lnTo>
                    <a:pt x="39" y="16"/>
                  </a:lnTo>
                  <a:lnTo>
                    <a:pt x="39" y="15"/>
                  </a:lnTo>
                  <a:lnTo>
                    <a:pt x="38" y="15"/>
                  </a:lnTo>
                  <a:lnTo>
                    <a:pt x="37" y="14"/>
                  </a:lnTo>
                  <a:lnTo>
                    <a:pt x="36" y="14"/>
                  </a:lnTo>
                  <a:lnTo>
                    <a:pt x="35" y="14"/>
                  </a:lnTo>
                  <a:lnTo>
                    <a:pt x="34" y="15"/>
                  </a:lnTo>
                  <a:lnTo>
                    <a:pt x="33" y="17"/>
                  </a:lnTo>
                  <a:lnTo>
                    <a:pt x="33" y="18"/>
                  </a:lnTo>
                  <a:lnTo>
                    <a:pt x="32" y="20"/>
                  </a:lnTo>
                  <a:lnTo>
                    <a:pt x="34" y="21"/>
                  </a:lnTo>
                  <a:lnTo>
                    <a:pt x="34" y="22"/>
                  </a:lnTo>
                  <a:lnTo>
                    <a:pt x="33" y="22"/>
                  </a:lnTo>
                  <a:lnTo>
                    <a:pt x="32" y="22"/>
                  </a:lnTo>
                  <a:lnTo>
                    <a:pt x="31" y="22"/>
                  </a:lnTo>
                  <a:lnTo>
                    <a:pt x="30" y="22"/>
                  </a:lnTo>
                  <a:lnTo>
                    <a:pt x="28" y="21"/>
                  </a:lnTo>
                  <a:lnTo>
                    <a:pt x="28" y="19"/>
                  </a:lnTo>
                  <a:lnTo>
                    <a:pt x="28" y="18"/>
                  </a:lnTo>
                  <a:lnTo>
                    <a:pt x="26" y="15"/>
                  </a:lnTo>
                  <a:lnTo>
                    <a:pt x="27" y="14"/>
                  </a:lnTo>
                  <a:lnTo>
                    <a:pt x="29" y="14"/>
                  </a:lnTo>
                  <a:lnTo>
                    <a:pt x="30" y="13"/>
                  </a:lnTo>
                  <a:lnTo>
                    <a:pt x="30" y="12"/>
                  </a:lnTo>
                  <a:lnTo>
                    <a:pt x="30" y="11"/>
                  </a:lnTo>
                  <a:lnTo>
                    <a:pt x="30" y="10"/>
                  </a:lnTo>
                  <a:lnTo>
                    <a:pt x="29" y="8"/>
                  </a:lnTo>
                  <a:lnTo>
                    <a:pt x="28" y="7"/>
                  </a:lnTo>
                  <a:lnTo>
                    <a:pt x="26" y="7"/>
                  </a:lnTo>
                  <a:lnTo>
                    <a:pt x="26" y="6"/>
                  </a:lnTo>
                  <a:lnTo>
                    <a:pt x="24" y="7"/>
                  </a:lnTo>
                  <a:lnTo>
                    <a:pt x="21" y="3"/>
                  </a:lnTo>
                  <a:lnTo>
                    <a:pt x="20" y="3"/>
                  </a:lnTo>
                  <a:lnTo>
                    <a:pt x="20" y="2"/>
                  </a:lnTo>
                  <a:lnTo>
                    <a:pt x="19" y="2"/>
                  </a:lnTo>
                  <a:lnTo>
                    <a:pt x="16" y="2"/>
                  </a:lnTo>
                  <a:lnTo>
                    <a:pt x="16" y="3"/>
                  </a:lnTo>
                  <a:lnTo>
                    <a:pt x="15" y="3"/>
                  </a:lnTo>
                  <a:lnTo>
                    <a:pt x="15" y="2"/>
                  </a:lnTo>
                  <a:lnTo>
                    <a:pt x="13" y="1"/>
                  </a:lnTo>
                  <a:lnTo>
                    <a:pt x="12" y="1"/>
                  </a:lnTo>
                  <a:lnTo>
                    <a:pt x="11" y="1"/>
                  </a:lnTo>
                  <a:lnTo>
                    <a:pt x="10" y="1"/>
                  </a:lnTo>
                  <a:lnTo>
                    <a:pt x="9" y="1"/>
                  </a:lnTo>
                  <a:lnTo>
                    <a:pt x="8" y="2"/>
                  </a:lnTo>
                  <a:lnTo>
                    <a:pt x="8" y="3"/>
                  </a:lnTo>
                  <a:lnTo>
                    <a:pt x="5" y="7"/>
                  </a:lnTo>
                  <a:lnTo>
                    <a:pt x="5" y="20"/>
                  </a:lnTo>
                  <a:lnTo>
                    <a:pt x="4" y="24"/>
                  </a:lnTo>
                  <a:lnTo>
                    <a:pt x="7" y="23"/>
                  </a:lnTo>
                  <a:lnTo>
                    <a:pt x="9" y="24"/>
                  </a:lnTo>
                  <a:lnTo>
                    <a:pt x="7" y="25"/>
                  </a:lnTo>
                  <a:lnTo>
                    <a:pt x="7" y="26"/>
                  </a:lnTo>
                  <a:lnTo>
                    <a:pt x="6" y="26"/>
                  </a:lnTo>
                  <a:lnTo>
                    <a:pt x="5" y="27"/>
                  </a:lnTo>
                  <a:lnTo>
                    <a:pt x="5" y="29"/>
                  </a:lnTo>
                  <a:lnTo>
                    <a:pt x="4" y="29"/>
                  </a:lnTo>
                  <a:lnTo>
                    <a:pt x="4" y="30"/>
                  </a:lnTo>
                  <a:lnTo>
                    <a:pt x="4" y="31"/>
                  </a:lnTo>
                  <a:lnTo>
                    <a:pt x="5" y="32"/>
                  </a:lnTo>
                  <a:lnTo>
                    <a:pt x="5" y="33"/>
                  </a:lnTo>
                  <a:lnTo>
                    <a:pt x="6" y="35"/>
                  </a:lnTo>
                  <a:lnTo>
                    <a:pt x="6" y="36"/>
                  </a:lnTo>
                  <a:lnTo>
                    <a:pt x="6" y="38"/>
                  </a:lnTo>
                  <a:lnTo>
                    <a:pt x="5" y="38"/>
                  </a:lnTo>
                  <a:lnTo>
                    <a:pt x="5" y="39"/>
                  </a:lnTo>
                  <a:lnTo>
                    <a:pt x="3" y="39"/>
                  </a:lnTo>
                  <a:lnTo>
                    <a:pt x="2" y="41"/>
                  </a:lnTo>
                  <a:lnTo>
                    <a:pt x="1" y="42"/>
                  </a:lnTo>
                  <a:lnTo>
                    <a:pt x="0" y="43"/>
                  </a:lnTo>
                  <a:lnTo>
                    <a:pt x="0" y="45"/>
                  </a:lnTo>
                  <a:lnTo>
                    <a:pt x="1" y="46"/>
                  </a:lnTo>
                  <a:lnTo>
                    <a:pt x="2" y="47"/>
                  </a:lnTo>
                  <a:lnTo>
                    <a:pt x="3" y="48"/>
                  </a:lnTo>
                  <a:lnTo>
                    <a:pt x="3" y="51"/>
                  </a:lnTo>
                  <a:lnTo>
                    <a:pt x="3" y="52"/>
                  </a:lnTo>
                  <a:lnTo>
                    <a:pt x="2" y="55"/>
                  </a:lnTo>
                  <a:lnTo>
                    <a:pt x="5" y="56"/>
                  </a:lnTo>
                  <a:lnTo>
                    <a:pt x="6" y="56"/>
                  </a:lnTo>
                  <a:lnTo>
                    <a:pt x="8" y="56"/>
                  </a:lnTo>
                  <a:lnTo>
                    <a:pt x="9" y="54"/>
                  </a:lnTo>
                  <a:lnTo>
                    <a:pt x="9" y="53"/>
                  </a:lnTo>
                  <a:lnTo>
                    <a:pt x="10" y="52"/>
                  </a:lnTo>
                  <a:lnTo>
                    <a:pt x="10" y="51"/>
                  </a:lnTo>
                  <a:lnTo>
                    <a:pt x="9" y="50"/>
                  </a:lnTo>
                  <a:lnTo>
                    <a:pt x="9" y="48"/>
                  </a:lnTo>
                  <a:lnTo>
                    <a:pt x="10" y="47"/>
                  </a:lnTo>
                  <a:lnTo>
                    <a:pt x="11" y="47"/>
                  </a:lnTo>
                  <a:lnTo>
                    <a:pt x="12" y="47"/>
                  </a:lnTo>
                  <a:lnTo>
                    <a:pt x="13" y="47"/>
                  </a:lnTo>
                  <a:lnTo>
                    <a:pt x="17" y="48"/>
                  </a:lnTo>
                  <a:lnTo>
                    <a:pt x="18" y="48"/>
                  </a:lnTo>
                  <a:lnTo>
                    <a:pt x="21" y="47"/>
                  </a:lnTo>
                  <a:lnTo>
                    <a:pt x="22" y="47"/>
                  </a:lnTo>
                  <a:lnTo>
                    <a:pt x="22" y="48"/>
                  </a:lnTo>
                  <a:lnTo>
                    <a:pt x="23" y="48"/>
                  </a:lnTo>
                  <a:lnTo>
                    <a:pt x="24" y="49"/>
                  </a:lnTo>
                  <a:lnTo>
                    <a:pt x="24" y="50"/>
                  </a:lnTo>
                  <a:lnTo>
                    <a:pt x="25" y="50"/>
                  </a:lnTo>
                  <a:lnTo>
                    <a:pt x="26" y="50"/>
                  </a:lnTo>
                  <a:lnTo>
                    <a:pt x="28" y="51"/>
                  </a:lnTo>
                  <a:lnTo>
                    <a:pt x="29" y="50"/>
                  </a:lnTo>
                  <a:lnTo>
                    <a:pt x="36" y="51"/>
                  </a:lnTo>
                  <a:lnTo>
                    <a:pt x="36" y="53"/>
                  </a:lnTo>
                  <a:lnTo>
                    <a:pt x="37" y="54"/>
                  </a:lnTo>
                  <a:lnTo>
                    <a:pt x="37" y="55"/>
                  </a:lnTo>
                  <a:lnTo>
                    <a:pt x="38" y="56"/>
                  </a:lnTo>
                  <a:lnTo>
                    <a:pt x="39" y="57"/>
                  </a:lnTo>
                  <a:lnTo>
                    <a:pt x="39" y="60"/>
                  </a:lnTo>
                  <a:lnTo>
                    <a:pt x="39" y="61"/>
                  </a:lnTo>
                  <a:lnTo>
                    <a:pt x="39" y="62"/>
                  </a:lnTo>
                  <a:lnTo>
                    <a:pt x="39" y="63"/>
                  </a:lnTo>
                  <a:lnTo>
                    <a:pt x="40" y="64"/>
                  </a:lnTo>
                  <a:lnTo>
                    <a:pt x="42" y="65"/>
                  </a:lnTo>
                  <a:lnTo>
                    <a:pt x="43" y="65"/>
                  </a:lnTo>
                  <a:lnTo>
                    <a:pt x="43" y="66"/>
                  </a:lnTo>
                  <a:lnTo>
                    <a:pt x="47" y="67"/>
                  </a:lnTo>
                  <a:lnTo>
                    <a:pt x="48" y="67"/>
                  </a:lnTo>
                  <a:lnTo>
                    <a:pt x="51" y="69"/>
                  </a:lnTo>
                  <a:lnTo>
                    <a:pt x="53" y="69"/>
                  </a:lnTo>
                  <a:lnTo>
                    <a:pt x="54" y="68"/>
                  </a:lnTo>
                  <a:lnTo>
                    <a:pt x="54" y="67"/>
                  </a:lnTo>
                  <a:lnTo>
                    <a:pt x="55" y="66"/>
                  </a:lnTo>
                  <a:lnTo>
                    <a:pt x="55" y="67"/>
                  </a:lnTo>
                  <a:lnTo>
                    <a:pt x="56" y="67"/>
                  </a:lnTo>
                  <a:lnTo>
                    <a:pt x="56" y="69"/>
                  </a:lnTo>
                  <a:lnTo>
                    <a:pt x="57" y="74"/>
                  </a:lnTo>
                  <a:lnTo>
                    <a:pt x="57" y="75"/>
                  </a:lnTo>
                  <a:lnTo>
                    <a:pt x="56" y="77"/>
                  </a:lnTo>
                  <a:lnTo>
                    <a:pt x="56" y="78"/>
                  </a:lnTo>
                  <a:lnTo>
                    <a:pt x="57" y="79"/>
                  </a:lnTo>
                  <a:lnTo>
                    <a:pt x="58" y="80"/>
                  </a:lnTo>
                  <a:lnTo>
                    <a:pt x="59" y="80"/>
                  </a:lnTo>
                  <a:lnTo>
                    <a:pt x="60" y="81"/>
                  </a:lnTo>
                  <a:lnTo>
                    <a:pt x="61" y="81"/>
                  </a:lnTo>
                  <a:lnTo>
                    <a:pt x="62" y="81"/>
                  </a:lnTo>
                  <a:lnTo>
                    <a:pt x="65" y="81"/>
                  </a:lnTo>
                  <a:lnTo>
                    <a:pt x="66" y="81"/>
                  </a:lnTo>
                  <a:lnTo>
                    <a:pt x="68" y="80"/>
                  </a:lnTo>
                  <a:lnTo>
                    <a:pt x="73" y="80"/>
                  </a:lnTo>
                  <a:lnTo>
                    <a:pt x="75" y="79"/>
                  </a:lnTo>
                  <a:lnTo>
                    <a:pt x="76" y="77"/>
                  </a:lnTo>
                  <a:lnTo>
                    <a:pt x="77" y="77"/>
                  </a:lnTo>
                  <a:lnTo>
                    <a:pt x="77" y="76"/>
                  </a:lnTo>
                  <a:lnTo>
                    <a:pt x="77" y="75"/>
                  </a:lnTo>
                  <a:lnTo>
                    <a:pt x="78" y="75"/>
                  </a:lnTo>
                  <a:lnTo>
                    <a:pt x="79" y="75"/>
                  </a:lnTo>
                  <a:lnTo>
                    <a:pt x="80" y="75"/>
                  </a:lnTo>
                  <a:lnTo>
                    <a:pt x="81" y="75"/>
                  </a:lnTo>
                  <a:lnTo>
                    <a:pt x="85" y="73"/>
                  </a:lnTo>
                  <a:lnTo>
                    <a:pt x="86" y="73"/>
                  </a:lnTo>
                  <a:lnTo>
                    <a:pt x="87" y="73"/>
                  </a:lnTo>
                  <a:lnTo>
                    <a:pt x="87" y="72"/>
                  </a:lnTo>
                  <a:lnTo>
                    <a:pt x="87" y="71"/>
                  </a:lnTo>
                  <a:lnTo>
                    <a:pt x="88" y="69"/>
                  </a:lnTo>
                  <a:lnTo>
                    <a:pt x="88" y="68"/>
                  </a:lnTo>
                  <a:lnTo>
                    <a:pt x="86" y="64"/>
                  </a:lnTo>
                  <a:lnTo>
                    <a:pt x="79" y="56"/>
                  </a:lnTo>
                  <a:lnTo>
                    <a:pt x="79" y="55"/>
                  </a:lnTo>
                  <a:lnTo>
                    <a:pt x="79" y="54"/>
                  </a:lnTo>
                  <a:lnTo>
                    <a:pt x="79" y="53"/>
                  </a:lnTo>
                  <a:lnTo>
                    <a:pt x="78" y="52"/>
                  </a:lnTo>
                  <a:lnTo>
                    <a:pt x="77" y="52"/>
                  </a:lnTo>
                  <a:lnTo>
                    <a:pt x="76" y="52"/>
                  </a:lnTo>
                  <a:lnTo>
                    <a:pt x="76" y="51"/>
                  </a:lnTo>
                  <a:lnTo>
                    <a:pt x="75" y="51"/>
                  </a:lnTo>
                  <a:lnTo>
                    <a:pt x="75" y="49"/>
                  </a:lnTo>
                  <a:lnTo>
                    <a:pt x="75" y="48"/>
                  </a:lnTo>
                  <a:lnTo>
                    <a:pt x="77" y="48"/>
                  </a:lnTo>
                  <a:lnTo>
                    <a:pt x="77" y="47"/>
                  </a:lnTo>
                  <a:lnTo>
                    <a:pt x="77" y="48"/>
                  </a:lnTo>
                  <a:lnTo>
                    <a:pt x="77" y="47"/>
                  </a:lnTo>
                  <a:lnTo>
                    <a:pt x="81" y="47"/>
                  </a:lnTo>
                  <a:lnTo>
                    <a:pt x="84" y="46"/>
                  </a:lnTo>
                  <a:lnTo>
                    <a:pt x="84" y="45"/>
                  </a:lnTo>
                  <a:lnTo>
                    <a:pt x="85" y="45"/>
                  </a:lnTo>
                  <a:lnTo>
                    <a:pt x="86" y="44"/>
                  </a:lnTo>
                  <a:lnTo>
                    <a:pt x="87" y="44"/>
                  </a:lnTo>
                  <a:lnTo>
                    <a:pt x="88" y="43"/>
                  </a:lnTo>
                  <a:lnTo>
                    <a:pt x="90" y="42"/>
                  </a:lnTo>
                  <a:lnTo>
                    <a:pt x="95" y="37"/>
                  </a:lnTo>
                  <a:lnTo>
                    <a:pt x="96" y="37"/>
                  </a:lnTo>
                  <a:lnTo>
                    <a:pt x="96" y="36"/>
                  </a:lnTo>
                  <a:lnTo>
                    <a:pt x="97" y="33"/>
                  </a:lnTo>
                  <a:lnTo>
                    <a:pt x="98" y="31"/>
                  </a:lnTo>
                  <a:lnTo>
                    <a:pt x="97" y="31"/>
                  </a:lnTo>
                  <a:lnTo>
                    <a:pt x="97" y="30"/>
                  </a:lnTo>
                  <a:lnTo>
                    <a:pt x="100" y="29"/>
                  </a:lnTo>
                  <a:lnTo>
                    <a:pt x="101" y="28"/>
                  </a:lnTo>
                  <a:lnTo>
                    <a:pt x="102" y="27"/>
                  </a:lnTo>
                  <a:lnTo>
                    <a:pt x="104" y="26"/>
                  </a:lnTo>
                  <a:lnTo>
                    <a:pt x="104" y="25"/>
                  </a:lnTo>
                  <a:lnTo>
                    <a:pt x="107" y="24"/>
                  </a:lnTo>
                  <a:lnTo>
                    <a:pt x="108" y="24"/>
                  </a:lnTo>
                  <a:lnTo>
                    <a:pt x="108" y="25"/>
                  </a:lnTo>
                  <a:lnTo>
                    <a:pt x="109" y="25"/>
                  </a:lnTo>
                  <a:lnTo>
                    <a:pt x="111" y="25"/>
                  </a:lnTo>
                  <a:lnTo>
                    <a:pt x="112" y="26"/>
                  </a:lnTo>
                  <a:lnTo>
                    <a:pt x="114" y="26"/>
                  </a:lnTo>
                  <a:lnTo>
                    <a:pt x="117" y="28"/>
                  </a:lnTo>
                  <a:lnTo>
                    <a:pt x="120" y="31"/>
                  </a:lnTo>
                  <a:lnTo>
                    <a:pt x="121" y="32"/>
                  </a:lnTo>
                  <a:lnTo>
                    <a:pt x="122" y="33"/>
                  </a:lnTo>
                  <a:lnTo>
                    <a:pt x="122" y="34"/>
                  </a:lnTo>
                  <a:lnTo>
                    <a:pt x="124" y="35"/>
                  </a:lnTo>
                  <a:lnTo>
                    <a:pt x="125" y="35"/>
                  </a:lnTo>
                  <a:lnTo>
                    <a:pt x="126" y="36"/>
                  </a:lnTo>
                  <a:lnTo>
                    <a:pt x="126" y="38"/>
                  </a:lnTo>
                  <a:lnTo>
                    <a:pt x="126" y="39"/>
                  </a:lnTo>
                  <a:lnTo>
                    <a:pt x="126" y="40"/>
                  </a:lnTo>
                  <a:lnTo>
                    <a:pt x="126" y="41"/>
                  </a:lnTo>
                  <a:lnTo>
                    <a:pt x="128" y="45"/>
                  </a:lnTo>
                  <a:lnTo>
                    <a:pt x="129" y="46"/>
                  </a:lnTo>
                  <a:lnTo>
                    <a:pt x="130" y="46"/>
                  </a:lnTo>
                  <a:lnTo>
                    <a:pt x="131" y="47"/>
                  </a:lnTo>
                  <a:lnTo>
                    <a:pt x="128" y="49"/>
                  </a:lnTo>
                  <a:lnTo>
                    <a:pt x="127" y="50"/>
                  </a:lnTo>
                  <a:lnTo>
                    <a:pt x="127" y="52"/>
                  </a:lnTo>
                  <a:lnTo>
                    <a:pt x="126" y="52"/>
                  </a:lnTo>
                  <a:lnTo>
                    <a:pt x="127" y="53"/>
                  </a:lnTo>
                  <a:lnTo>
                    <a:pt x="127" y="56"/>
                  </a:lnTo>
                  <a:lnTo>
                    <a:pt x="128" y="58"/>
                  </a:lnTo>
                  <a:lnTo>
                    <a:pt x="129" y="59"/>
                  </a:lnTo>
                  <a:lnTo>
                    <a:pt x="129" y="60"/>
                  </a:lnTo>
                  <a:lnTo>
                    <a:pt x="130" y="63"/>
                  </a:lnTo>
                  <a:lnTo>
                    <a:pt x="130" y="64"/>
                  </a:lnTo>
                  <a:lnTo>
                    <a:pt x="131" y="65"/>
                  </a:lnTo>
                  <a:lnTo>
                    <a:pt x="133" y="68"/>
                  </a:lnTo>
                  <a:lnTo>
                    <a:pt x="133" y="69"/>
                  </a:lnTo>
                  <a:lnTo>
                    <a:pt x="134" y="70"/>
                  </a:lnTo>
                  <a:lnTo>
                    <a:pt x="134" y="71"/>
                  </a:lnTo>
                  <a:lnTo>
                    <a:pt x="140" y="80"/>
                  </a:lnTo>
                  <a:lnTo>
                    <a:pt x="141" y="80"/>
                  </a:lnTo>
                  <a:lnTo>
                    <a:pt x="142" y="80"/>
                  </a:lnTo>
                  <a:lnTo>
                    <a:pt x="145" y="81"/>
                  </a:lnTo>
                  <a:lnTo>
                    <a:pt x="145" y="79"/>
                  </a:lnTo>
                  <a:lnTo>
                    <a:pt x="147" y="73"/>
                  </a:lnTo>
                  <a:lnTo>
                    <a:pt x="148" y="73"/>
                  </a:lnTo>
                  <a:lnTo>
                    <a:pt x="149" y="72"/>
                  </a:lnTo>
                  <a:lnTo>
                    <a:pt x="149" y="71"/>
                  </a:lnTo>
                  <a:lnTo>
                    <a:pt x="150" y="71"/>
                  </a:lnTo>
                  <a:lnTo>
                    <a:pt x="151" y="71"/>
                  </a:lnTo>
                  <a:lnTo>
                    <a:pt x="152" y="72"/>
                  </a:lnTo>
                  <a:lnTo>
                    <a:pt x="154" y="71"/>
                  </a:lnTo>
                  <a:lnTo>
                    <a:pt x="161" y="65"/>
                  </a:lnTo>
                  <a:lnTo>
                    <a:pt x="162" y="65"/>
                  </a:lnTo>
                  <a:lnTo>
                    <a:pt x="162" y="64"/>
                  </a:lnTo>
                  <a:lnTo>
                    <a:pt x="162" y="63"/>
                  </a:lnTo>
                  <a:lnTo>
                    <a:pt x="162" y="62"/>
                  </a:lnTo>
                  <a:lnTo>
                    <a:pt x="162" y="61"/>
                  </a:lnTo>
                  <a:lnTo>
                    <a:pt x="161" y="61"/>
                  </a:lnTo>
                  <a:lnTo>
                    <a:pt x="162" y="59"/>
                  </a:lnTo>
                  <a:lnTo>
                    <a:pt x="164" y="58"/>
                  </a:lnTo>
                  <a:lnTo>
                    <a:pt x="165" y="58"/>
                  </a:lnTo>
                  <a:lnTo>
                    <a:pt x="165" y="56"/>
                  </a:lnTo>
                  <a:lnTo>
                    <a:pt x="166" y="54"/>
                  </a:lnTo>
                  <a:lnTo>
                    <a:pt x="166" y="51"/>
                  </a:lnTo>
                  <a:lnTo>
                    <a:pt x="166" y="50"/>
                  </a:lnTo>
                  <a:lnTo>
                    <a:pt x="164" y="47"/>
                  </a:lnTo>
                  <a:lnTo>
                    <a:pt x="164" y="46"/>
                  </a:lnTo>
                  <a:lnTo>
                    <a:pt x="163" y="45"/>
                  </a:lnTo>
                  <a:lnTo>
                    <a:pt x="162" y="44"/>
                  </a:lnTo>
                  <a:lnTo>
                    <a:pt x="162" y="43"/>
                  </a:lnTo>
                  <a:lnTo>
                    <a:pt x="162" y="42"/>
                  </a:lnTo>
                  <a:lnTo>
                    <a:pt x="162" y="41"/>
                  </a:lnTo>
                  <a:lnTo>
                    <a:pt x="161" y="39"/>
                  </a:lnTo>
                  <a:lnTo>
                    <a:pt x="160" y="38"/>
                  </a:lnTo>
                  <a:lnTo>
                    <a:pt x="160" y="37"/>
                  </a:lnTo>
                  <a:lnTo>
                    <a:pt x="162" y="35"/>
                  </a:lnTo>
                  <a:lnTo>
                    <a:pt x="162" y="34"/>
                  </a:lnTo>
                  <a:lnTo>
                    <a:pt x="162" y="33"/>
                  </a:lnTo>
                  <a:lnTo>
                    <a:pt x="166" y="21"/>
                  </a:lnTo>
                  <a:lnTo>
                    <a:pt x="158" y="31"/>
                  </a:lnTo>
                  <a:lnTo>
                    <a:pt x="158" y="30"/>
                  </a:lnTo>
                  <a:lnTo>
                    <a:pt x="158" y="29"/>
                  </a:lnTo>
                  <a:lnTo>
                    <a:pt x="157" y="28"/>
                  </a:lnTo>
                  <a:lnTo>
                    <a:pt x="154" y="26"/>
                  </a:lnTo>
                  <a:lnTo>
                    <a:pt x="153" y="24"/>
                  </a:lnTo>
                  <a:lnTo>
                    <a:pt x="153" y="22"/>
                  </a:lnTo>
                  <a:lnTo>
                    <a:pt x="151" y="20"/>
                  </a:lnTo>
                  <a:lnTo>
                    <a:pt x="151" y="19"/>
                  </a:lnTo>
                  <a:lnTo>
                    <a:pt x="149" y="18"/>
                  </a:lnTo>
                  <a:lnTo>
                    <a:pt x="148" y="17"/>
                  </a:lnTo>
                  <a:lnTo>
                    <a:pt x="147" y="16"/>
                  </a:lnTo>
                  <a:lnTo>
                    <a:pt x="145" y="14"/>
                  </a:lnTo>
                  <a:lnTo>
                    <a:pt x="144" y="13"/>
                  </a:lnTo>
                  <a:lnTo>
                    <a:pt x="143" y="13"/>
                  </a:lnTo>
                  <a:lnTo>
                    <a:pt x="135" y="10"/>
                  </a:lnTo>
                  <a:lnTo>
                    <a:pt x="133" y="9"/>
                  </a:lnTo>
                  <a:lnTo>
                    <a:pt x="130" y="7"/>
                  </a:lnTo>
                  <a:lnTo>
                    <a:pt x="129" y="7"/>
                  </a:lnTo>
                  <a:lnTo>
                    <a:pt x="120" y="7"/>
                  </a:lnTo>
                  <a:lnTo>
                    <a:pt x="122" y="3"/>
                  </a:lnTo>
                  <a:lnTo>
                    <a:pt x="118" y="3"/>
                  </a:lnTo>
                  <a:lnTo>
                    <a:pt x="117" y="3"/>
                  </a:lnTo>
                  <a:lnTo>
                    <a:pt x="115" y="3"/>
                  </a:lnTo>
                  <a:lnTo>
                    <a:pt x="110" y="3"/>
                  </a:lnTo>
                  <a:lnTo>
                    <a:pt x="105" y="2"/>
                  </a:lnTo>
                  <a:lnTo>
                    <a:pt x="104" y="1"/>
                  </a:lnTo>
                  <a:lnTo>
                    <a:pt x="103" y="0"/>
                  </a:lnTo>
                  <a:close/>
                  <a:moveTo>
                    <a:pt x="118" y="37"/>
                  </a:moveTo>
                  <a:lnTo>
                    <a:pt x="117" y="37"/>
                  </a:lnTo>
                  <a:lnTo>
                    <a:pt x="115" y="37"/>
                  </a:lnTo>
                  <a:lnTo>
                    <a:pt x="114" y="37"/>
                  </a:lnTo>
                  <a:lnTo>
                    <a:pt x="113" y="39"/>
                  </a:lnTo>
                  <a:lnTo>
                    <a:pt x="113" y="40"/>
                  </a:lnTo>
                  <a:lnTo>
                    <a:pt x="113" y="45"/>
                  </a:lnTo>
                  <a:lnTo>
                    <a:pt x="113" y="46"/>
                  </a:lnTo>
                  <a:lnTo>
                    <a:pt x="114" y="47"/>
                  </a:lnTo>
                  <a:lnTo>
                    <a:pt x="115" y="48"/>
                  </a:lnTo>
                  <a:lnTo>
                    <a:pt x="116" y="48"/>
                  </a:lnTo>
                  <a:lnTo>
                    <a:pt x="117" y="48"/>
                  </a:lnTo>
                  <a:lnTo>
                    <a:pt x="119" y="47"/>
                  </a:lnTo>
                  <a:lnTo>
                    <a:pt x="120" y="47"/>
                  </a:lnTo>
                  <a:lnTo>
                    <a:pt x="120" y="46"/>
                  </a:lnTo>
                  <a:lnTo>
                    <a:pt x="121" y="45"/>
                  </a:lnTo>
                  <a:lnTo>
                    <a:pt x="121" y="44"/>
                  </a:lnTo>
                  <a:lnTo>
                    <a:pt x="122" y="43"/>
                  </a:lnTo>
                  <a:lnTo>
                    <a:pt x="122" y="42"/>
                  </a:lnTo>
                  <a:lnTo>
                    <a:pt x="122" y="41"/>
                  </a:lnTo>
                  <a:lnTo>
                    <a:pt x="121" y="40"/>
                  </a:lnTo>
                  <a:lnTo>
                    <a:pt x="120" y="39"/>
                  </a:lnTo>
                  <a:lnTo>
                    <a:pt x="120" y="38"/>
                  </a:lnTo>
                  <a:lnTo>
                    <a:pt x="120" y="37"/>
                  </a:lnTo>
                  <a:lnTo>
                    <a:pt x="119" y="37"/>
                  </a:lnTo>
                  <a:lnTo>
                    <a:pt x="118" y="37"/>
                  </a:lnTo>
                  <a:close/>
                  <a:moveTo>
                    <a:pt x="39" y="62"/>
                  </a:moveTo>
                  <a:lnTo>
                    <a:pt x="36" y="63"/>
                  </a:lnTo>
                  <a:lnTo>
                    <a:pt x="35" y="64"/>
                  </a:lnTo>
                  <a:lnTo>
                    <a:pt x="32" y="67"/>
                  </a:lnTo>
                  <a:lnTo>
                    <a:pt x="31" y="68"/>
                  </a:lnTo>
                  <a:lnTo>
                    <a:pt x="31" y="69"/>
                  </a:lnTo>
                  <a:lnTo>
                    <a:pt x="30" y="69"/>
                  </a:lnTo>
                  <a:lnTo>
                    <a:pt x="30" y="70"/>
                  </a:lnTo>
                  <a:lnTo>
                    <a:pt x="31" y="71"/>
                  </a:lnTo>
                  <a:lnTo>
                    <a:pt x="32" y="73"/>
                  </a:lnTo>
                  <a:lnTo>
                    <a:pt x="35" y="76"/>
                  </a:lnTo>
                  <a:lnTo>
                    <a:pt x="35" y="77"/>
                  </a:lnTo>
                  <a:lnTo>
                    <a:pt x="36" y="77"/>
                  </a:lnTo>
                  <a:lnTo>
                    <a:pt x="38" y="78"/>
                  </a:lnTo>
                  <a:lnTo>
                    <a:pt x="39" y="78"/>
                  </a:lnTo>
                  <a:lnTo>
                    <a:pt x="40" y="78"/>
                  </a:lnTo>
                  <a:lnTo>
                    <a:pt x="41" y="78"/>
                  </a:lnTo>
                  <a:lnTo>
                    <a:pt x="41" y="77"/>
                  </a:lnTo>
                  <a:lnTo>
                    <a:pt x="43" y="77"/>
                  </a:lnTo>
                  <a:lnTo>
                    <a:pt x="43" y="75"/>
                  </a:lnTo>
                  <a:lnTo>
                    <a:pt x="43" y="73"/>
                  </a:lnTo>
                  <a:lnTo>
                    <a:pt x="43" y="72"/>
                  </a:lnTo>
                  <a:lnTo>
                    <a:pt x="42" y="71"/>
                  </a:lnTo>
                  <a:lnTo>
                    <a:pt x="41" y="71"/>
                  </a:lnTo>
                  <a:lnTo>
                    <a:pt x="41" y="70"/>
                  </a:lnTo>
                  <a:lnTo>
                    <a:pt x="41" y="68"/>
                  </a:lnTo>
                  <a:lnTo>
                    <a:pt x="41" y="67"/>
                  </a:lnTo>
                  <a:lnTo>
                    <a:pt x="40" y="65"/>
                  </a:lnTo>
                  <a:lnTo>
                    <a:pt x="39" y="64"/>
                  </a:lnTo>
                  <a:lnTo>
                    <a:pt x="39" y="62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50" name="Freeform 588"/>
            <p:cNvSpPr>
              <a:spLocks noEditPoints="1"/>
            </p:cNvSpPr>
            <p:nvPr/>
          </p:nvSpPr>
          <p:spPr bwMode="auto">
            <a:xfrm>
              <a:off x="4912510" y="1318617"/>
              <a:ext cx="401637" cy="173038"/>
            </a:xfrm>
            <a:custGeom>
              <a:avLst/>
              <a:gdLst>
                <a:gd name="T0" fmla="*/ 2147483646 w 166"/>
                <a:gd name="T1" fmla="*/ 2147483646 h 81"/>
                <a:gd name="T2" fmla="*/ 2147483646 w 166"/>
                <a:gd name="T3" fmla="*/ 2147483646 h 81"/>
                <a:gd name="T4" fmla="*/ 2147483646 w 166"/>
                <a:gd name="T5" fmla="*/ 2147483646 h 81"/>
                <a:gd name="T6" fmla="*/ 2147483646 w 166"/>
                <a:gd name="T7" fmla="*/ 2147483646 h 81"/>
                <a:gd name="T8" fmla="*/ 2147483646 w 166"/>
                <a:gd name="T9" fmla="*/ 2147483646 h 81"/>
                <a:gd name="T10" fmla="*/ 2147483646 w 166"/>
                <a:gd name="T11" fmla="*/ 2147483646 h 81"/>
                <a:gd name="T12" fmla="*/ 2147483646 w 166"/>
                <a:gd name="T13" fmla="*/ 2147483646 h 81"/>
                <a:gd name="T14" fmla="*/ 2147483646 w 166"/>
                <a:gd name="T15" fmla="*/ 2147483646 h 81"/>
                <a:gd name="T16" fmla="*/ 2147483646 w 166"/>
                <a:gd name="T17" fmla="*/ 2147483646 h 81"/>
                <a:gd name="T18" fmla="*/ 2147483646 w 166"/>
                <a:gd name="T19" fmla="*/ 2147483646 h 81"/>
                <a:gd name="T20" fmla="*/ 2147483646 w 166"/>
                <a:gd name="T21" fmla="*/ 2147483646 h 81"/>
                <a:gd name="T22" fmla="*/ 2147483646 w 166"/>
                <a:gd name="T23" fmla="*/ 2147483646 h 81"/>
                <a:gd name="T24" fmla="*/ 2147483646 w 166"/>
                <a:gd name="T25" fmla="*/ 2147483646 h 81"/>
                <a:gd name="T26" fmla="*/ 2147483646 w 166"/>
                <a:gd name="T27" fmla="*/ 2147483646 h 81"/>
                <a:gd name="T28" fmla="*/ 2147483646 w 166"/>
                <a:gd name="T29" fmla="*/ 2147483646 h 81"/>
                <a:gd name="T30" fmla="*/ 2147483646 w 166"/>
                <a:gd name="T31" fmla="*/ 2147483646 h 81"/>
                <a:gd name="T32" fmla="*/ 2147483646 w 166"/>
                <a:gd name="T33" fmla="*/ 2147483646 h 81"/>
                <a:gd name="T34" fmla="*/ 2147483646 w 166"/>
                <a:gd name="T35" fmla="*/ 2147483646 h 81"/>
                <a:gd name="T36" fmla="*/ 2147483646 w 166"/>
                <a:gd name="T37" fmla="*/ 2147483646 h 81"/>
                <a:gd name="T38" fmla="*/ 2147483646 w 166"/>
                <a:gd name="T39" fmla="*/ 2147483646 h 81"/>
                <a:gd name="T40" fmla="*/ 2147483646 w 166"/>
                <a:gd name="T41" fmla="*/ 2147483646 h 81"/>
                <a:gd name="T42" fmla="*/ 2147483646 w 166"/>
                <a:gd name="T43" fmla="*/ 2147483646 h 81"/>
                <a:gd name="T44" fmla="*/ 2147483646 w 166"/>
                <a:gd name="T45" fmla="*/ 2147483646 h 81"/>
                <a:gd name="T46" fmla="*/ 2147483646 w 166"/>
                <a:gd name="T47" fmla="*/ 2147483646 h 81"/>
                <a:gd name="T48" fmla="*/ 2147483646 w 166"/>
                <a:gd name="T49" fmla="*/ 2147483646 h 81"/>
                <a:gd name="T50" fmla="*/ 2147483646 w 166"/>
                <a:gd name="T51" fmla="*/ 2147483646 h 81"/>
                <a:gd name="T52" fmla="*/ 2147483646 w 166"/>
                <a:gd name="T53" fmla="*/ 2147483646 h 81"/>
                <a:gd name="T54" fmla="*/ 2147483646 w 166"/>
                <a:gd name="T55" fmla="*/ 2147483646 h 81"/>
                <a:gd name="T56" fmla="*/ 2147483646 w 166"/>
                <a:gd name="T57" fmla="*/ 2147483646 h 81"/>
                <a:gd name="T58" fmla="*/ 2147483646 w 166"/>
                <a:gd name="T59" fmla="*/ 2147483646 h 81"/>
                <a:gd name="T60" fmla="*/ 2147483646 w 166"/>
                <a:gd name="T61" fmla="*/ 2147483646 h 81"/>
                <a:gd name="T62" fmla="*/ 2147483646 w 166"/>
                <a:gd name="T63" fmla="*/ 2147483646 h 81"/>
                <a:gd name="T64" fmla="*/ 2147483646 w 166"/>
                <a:gd name="T65" fmla="*/ 2147483646 h 81"/>
                <a:gd name="T66" fmla="*/ 0 w 166"/>
                <a:gd name="T67" fmla="*/ 2147483646 h 81"/>
                <a:gd name="T68" fmla="*/ 2147483646 w 166"/>
                <a:gd name="T69" fmla="*/ 2147483646 h 81"/>
                <a:gd name="T70" fmla="*/ 2147483646 w 166"/>
                <a:gd name="T71" fmla="*/ 2147483646 h 81"/>
                <a:gd name="T72" fmla="*/ 2147483646 w 166"/>
                <a:gd name="T73" fmla="*/ 2147483646 h 81"/>
                <a:gd name="T74" fmla="*/ 2147483646 w 166"/>
                <a:gd name="T75" fmla="*/ 2147483646 h 81"/>
                <a:gd name="T76" fmla="*/ 2147483646 w 166"/>
                <a:gd name="T77" fmla="*/ 2147483646 h 81"/>
                <a:gd name="T78" fmla="*/ 2147483646 w 166"/>
                <a:gd name="T79" fmla="*/ 2147483646 h 81"/>
                <a:gd name="T80" fmla="*/ 2147483646 w 166"/>
                <a:gd name="T81" fmla="*/ 2147483646 h 81"/>
                <a:gd name="T82" fmla="*/ 2147483646 w 166"/>
                <a:gd name="T83" fmla="*/ 2147483646 h 81"/>
                <a:gd name="T84" fmla="*/ 2147483646 w 166"/>
                <a:gd name="T85" fmla="*/ 2147483646 h 81"/>
                <a:gd name="T86" fmla="*/ 2147483646 w 166"/>
                <a:gd name="T87" fmla="*/ 2147483646 h 81"/>
                <a:gd name="T88" fmla="*/ 2147483646 w 166"/>
                <a:gd name="T89" fmla="*/ 2147483646 h 81"/>
                <a:gd name="T90" fmla="*/ 2147483646 w 166"/>
                <a:gd name="T91" fmla="*/ 2147483646 h 81"/>
                <a:gd name="T92" fmla="*/ 2147483646 w 166"/>
                <a:gd name="T93" fmla="*/ 2147483646 h 81"/>
                <a:gd name="T94" fmla="*/ 2147483646 w 166"/>
                <a:gd name="T95" fmla="*/ 2147483646 h 81"/>
                <a:gd name="T96" fmla="*/ 2147483646 w 166"/>
                <a:gd name="T97" fmla="*/ 2147483646 h 81"/>
                <a:gd name="T98" fmla="*/ 2147483646 w 166"/>
                <a:gd name="T99" fmla="*/ 2147483646 h 81"/>
                <a:gd name="T100" fmla="*/ 2147483646 w 166"/>
                <a:gd name="T101" fmla="*/ 2147483646 h 81"/>
                <a:gd name="T102" fmla="*/ 2147483646 w 166"/>
                <a:gd name="T103" fmla="*/ 2147483646 h 81"/>
                <a:gd name="T104" fmla="*/ 2147483646 w 166"/>
                <a:gd name="T105" fmla="*/ 2147483646 h 81"/>
                <a:gd name="T106" fmla="*/ 2147483646 w 166"/>
                <a:gd name="T107" fmla="*/ 2147483646 h 81"/>
                <a:gd name="T108" fmla="*/ 2147483646 w 166"/>
                <a:gd name="T109" fmla="*/ 2147483646 h 81"/>
                <a:gd name="T110" fmla="*/ 2147483646 w 166"/>
                <a:gd name="T111" fmla="*/ 2147483646 h 81"/>
                <a:gd name="T112" fmla="*/ 2147483646 w 166"/>
                <a:gd name="T113" fmla="*/ 2147483646 h 81"/>
                <a:gd name="T114" fmla="*/ 2147483646 w 166"/>
                <a:gd name="T115" fmla="*/ 2147483646 h 81"/>
                <a:gd name="T116" fmla="*/ 2147483646 w 166"/>
                <a:gd name="T117" fmla="*/ 2147483646 h 81"/>
                <a:gd name="T118" fmla="*/ 2147483646 w 166"/>
                <a:gd name="T119" fmla="*/ 2147483646 h 81"/>
                <a:gd name="T120" fmla="*/ 2147483646 w 166"/>
                <a:gd name="T121" fmla="*/ 2147483646 h 81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166" h="81">
                  <a:moveTo>
                    <a:pt x="102" y="3"/>
                  </a:moveTo>
                  <a:lnTo>
                    <a:pt x="104" y="5"/>
                  </a:lnTo>
                  <a:lnTo>
                    <a:pt x="110" y="5"/>
                  </a:lnTo>
                  <a:lnTo>
                    <a:pt x="115" y="5"/>
                  </a:lnTo>
                  <a:lnTo>
                    <a:pt x="117" y="5"/>
                  </a:lnTo>
                  <a:lnTo>
                    <a:pt x="118" y="5"/>
                  </a:lnTo>
                  <a:lnTo>
                    <a:pt x="118" y="6"/>
                  </a:lnTo>
                  <a:lnTo>
                    <a:pt x="117" y="6"/>
                  </a:lnTo>
                  <a:lnTo>
                    <a:pt x="116" y="6"/>
                  </a:lnTo>
                  <a:lnTo>
                    <a:pt x="115" y="7"/>
                  </a:lnTo>
                  <a:lnTo>
                    <a:pt x="115" y="8"/>
                  </a:lnTo>
                  <a:lnTo>
                    <a:pt x="115" y="9"/>
                  </a:lnTo>
                  <a:lnTo>
                    <a:pt x="116" y="9"/>
                  </a:lnTo>
                  <a:lnTo>
                    <a:pt x="129" y="9"/>
                  </a:lnTo>
                  <a:lnTo>
                    <a:pt x="132" y="11"/>
                  </a:lnTo>
                  <a:lnTo>
                    <a:pt x="134" y="12"/>
                  </a:lnTo>
                  <a:lnTo>
                    <a:pt x="143" y="15"/>
                  </a:lnTo>
                  <a:lnTo>
                    <a:pt x="145" y="18"/>
                  </a:lnTo>
                  <a:lnTo>
                    <a:pt x="147" y="20"/>
                  </a:lnTo>
                  <a:lnTo>
                    <a:pt x="149" y="21"/>
                  </a:lnTo>
                  <a:lnTo>
                    <a:pt x="150" y="23"/>
                  </a:lnTo>
                  <a:lnTo>
                    <a:pt x="150" y="24"/>
                  </a:lnTo>
                  <a:lnTo>
                    <a:pt x="151" y="26"/>
                  </a:lnTo>
                  <a:lnTo>
                    <a:pt x="153" y="28"/>
                  </a:lnTo>
                  <a:lnTo>
                    <a:pt x="155" y="30"/>
                  </a:lnTo>
                  <a:lnTo>
                    <a:pt x="155" y="31"/>
                  </a:lnTo>
                  <a:lnTo>
                    <a:pt x="156" y="32"/>
                  </a:lnTo>
                  <a:lnTo>
                    <a:pt x="156" y="33"/>
                  </a:lnTo>
                  <a:lnTo>
                    <a:pt x="158" y="33"/>
                  </a:lnTo>
                  <a:lnTo>
                    <a:pt x="160" y="33"/>
                  </a:lnTo>
                  <a:lnTo>
                    <a:pt x="158" y="36"/>
                  </a:lnTo>
                  <a:lnTo>
                    <a:pt x="157" y="37"/>
                  </a:lnTo>
                  <a:lnTo>
                    <a:pt x="156" y="37"/>
                  </a:lnTo>
                  <a:lnTo>
                    <a:pt x="156" y="39"/>
                  </a:lnTo>
                  <a:lnTo>
                    <a:pt x="158" y="39"/>
                  </a:lnTo>
                  <a:lnTo>
                    <a:pt x="158" y="40"/>
                  </a:lnTo>
                  <a:lnTo>
                    <a:pt x="159" y="41"/>
                  </a:lnTo>
                  <a:lnTo>
                    <a:pt x="159" y="43"/>
                  </a:lnTo>
                  <a:lnTo>
                    <a:pt x="159" y="45"/>
                  </a:lnTo>
                  <a:lnTo>
                    <a:pt x="160" y="45"/>
                  </a:lnTo>
                  <a:lnTo>
                    <a:pt x="161" y="47"/>
                  </a:lnTo>
                  <a:lnTo>
                    <a:pt x="162" y="48"/>
                  </a:lnTo>
                  <a:lnTo>
                    <a:pt x="163" y="51"/>
                  </a:lnTo>
                  <a:lnTo>
                    <a:pt x="164" y="54"/>
                  </a:lnTo>
                  <a:lnTo>
                    <a:pt x="163" y="56"/>
                  </a:lnTo>
                  <a:lnTo>
                    <a:pt x="160" y="57"/>
                  </a:lnTo>
                  <a:lnTo>
                    <a:pt x="160" y="58"/>
                  </a:lnTo>
                  <a:lnTo>
                    <a:pt x="158" y="61"/>
                  </a:lnTo>
                  <a:lnTo>
                    <a:pt x="159" y="62"/>
                  </a:lnTo>
                  <a:lnTo>
                    <a:pt x="159" y="64"/>
                  </a:lnTo>
                  <a:lnTo>
                    <a:pt x="152" y="69"/>
                  </a:lnTo>
                  <a:lnTo>
                    <a:pt x="151" y="68"/>
                  </a:lnTo>
                  <a:lnTo>
                    <a:pt x="151" y="66"/>
                  </a:lnTo>
                  <a:lnTo>
                    <a:pt x="150" y="64"/>
                  </a:lnTo>
                  <a:lnTo>
                    <a:pt x="148" y="63"/>
                  </a:lnTo>
                  <a:lnTo>
                    <a:pt x="147" y="64"/>
                  </a:lnTo>
                  <a:lnTo>
                    <a:pt x="147" y="65"/>
                  </a:lnTo>
                  <a:lnTo>
                    <a:pt x="147" y="66"/>
                  </a:lnTo>
                  <a:lnTo>
                    <a:pt x="148" y="67"/>
                  </a:lnTo>
                  <a:lnTo>
                    <a:pt x="148" y="69"/>
                  </a:lnTo>
                  <a:lnTo>
                    <a:pt x="147" y="70"/>
                  </a:lnTo>
                  <a:lnTo>
                    <a:pt x="145" y="70"/>
                  </a:lnTo>
                  <a:lnTo>
                    <a:pt x="143" y="78"/>
                  </a:lnTo>
                  <a:lnTo>
                    <a:pt x="142" y="78"/>
                  </a:lnTo>
                  <a:lnTo>
                    <a:pt x="136" y="69"/>
                  </a:lnTo>
                  <a:lnTo>
                    <a:pt x="136" y="68"/>
                  </a:lnTo>
                  <a:lnTo>
                    <a:pt x="136" y="67"/>
                  </a:lnTo>
                  <a:lnTo>
                    <a:pt x="133" y="63"/>
                  </a:lnTo>
                  <a:lnTo>
                    <a:pt x="131" y="58"/>
                  </a:lnTo>
                  <a:lnTo>
                    <a:pt x="130" y="57"/>
                  </a:lnTo>
                  <a:lnTo>
                    <a:pt x="130" y="55"/>
                  </a:lnTo>
                  <a:lnTo>
                    <a:pt x="129" y="52"/>
                  </a:lnTo>
                  <a:lnTo>
                    <a:pt x="130" y="51"/>
                  </a:lnTo>
                  <a:lnTo>
                    <a:pt x="130" y="52"/>
                  </a:lnTo>
                  <a:lnTo>
                    <a:pt x="131" y="52"/>
                  </a:lnTo>
                  <a:lnTo>
                    <a:pt x="132" y="52"/>
                  </a:lnTo>
                  <a:lnTo>
                    <a:pt x="133" y="52"/>
                  </a:lnTo>
                  <a:lnTo>
                    <a:pt x="134" y="50"/>
                  </a:lnTo>
                  <a:lnTo>
                    <a:pt x="135" y="49"/>
                  </a:lnTo>
                  <a:lnTo>
                    <a:pt x="135" y="48"/>
                  </a:lnTo>
                  <a:lnTo>
                    <a:pt x="134" y="47"/>
                  </a:lnTo>
                  <a:lnTo>
                    <a:pt x="134" y="46"/>
                  </a:lnTo>
                  <a:lnTo>
                    <a:pt x="134" y="45"/>
                  </a:lnTo>
                  <a:lnTo>
                    <a:pt x="137" y="44"/>
                  </a:lnTo>
                  <a:lnTo>
                    <a:pt x="138" y="41"/>
                  </a:lnTo>
                  <a:lnTo>
                    <a:pt x="141" y="44"/>
                  </a:lnTo>
                  <a:lnTo>
                    <a:pt x="141" y="46"/>
                  </a:lnTo>
                  <a:lnTo>
                    <a:pt x="142" y="47"/>
                  </a:lnTo>
                  <a:lnTo>
                    <a:pt x="143" y="47"/>
                  </a:lnTo>
                  <a:lnTo>
                    <a:pt x="145" y="47"/>
                  </a:lnTo>
                  <a:lnTo>
                    <a:pt x="146" y="48"/>
                  </a:lnTo>
                  <a:lnTo>
                    <a:pt x="147" y="49"/>
                  </a:lnTo>
                  <a:lnTo>
                    <a:pt x="147" y="50"/>
                  </a:lnTo>
                  <a:lnTo>
                    <a:pt x="147" y="49"/>
                  </a:lnTo>
                  <a:lnTo>
                    <a:pt x="145" y="47"/>
                  </a:lnTo>
                  <a:lnTo>
                    <a:pt x="145" y="46"/>
                  </a:lnTo>
                  <a:lnTo>
                    <a:pt x="144" y="46"/>
                  </a:lnTo>
                  <a:lnTo>
                    <a:pt x="142" y="45"/>
                  </a:lnTo>
                  <a:lnTo>
                    <a:pt x="141" y="45"/>
                  </a:lnTo>
                  <a:lnTo>
                    <a:pt x="139" y="39"/>
                  </a:lnTo>
                  <a:lnTo>
                    <a:pt x="139" y="40"/>
                  </a:lnTo>
                  <a:lnTo>
                    <a:pt x="136" y="42"/>
                  </a:lnTo>
                  <a:lnTo>
                    <a:pt x="135" y="41"/>
                  </a:lnTo>
                  <a:lnTo>
                    <a:pt x="132" y="41"/>
                  </a:lnTo>
                  <a:lnTo>
                    <a:pt x="131" y="43"/>
                  </a:lnTo>
                  <a:lnTo>
                    <a:pt x="130" y="43"/>
                  </a:lnTo>
                  <a:lnTo>
                    <a:pt x="128" y="40"/>
                  </a:lnTo>
                  <a:lnTo>
                    <a:pt x="128" y="39"/>
                  </a:lnTo>
                  <a:lnTo>
                    <a:pt x="128" y="35"/>
                  </a:lnTo>
                  <a:lnTo>
                    <a:pt x="127" y="33"/>
                  </a:lnTo>
                  <a:lnTo>
                    <a:pt x="126" y="33"/>
                  </a:lnTo>
                  <a:lnTo>
                    <a:pt x="124" y="32"/>
                  </a:lnTo>
                  <a:lnTo>
                    <a:pt x="123" y="30"/>
                  </a:lnTo>
                  <a:lnTo>
                    <a:pt x="122" y="29"/>
                  </a:lnTo>
                  <a:lnTo>
                    <a:pt x="118" y="25"/>
                  </a:lnTo>
                  <a:lnTo>
                    <a:pt x="115" y="24"/>
                  </a:lnTo>
                  <a:lnTo>
                    <a:pt x="114" y="24"/>
                  </a:lnTo>
                  <a:lnTo>
                    <a:pt x="113" y="22"/>
                  </a:lnTo>
                  <a:lnTo>
                    <a:pt x="114" y="21"/>
                  </a:lnTo>
                  <a:lnTo>
                    <a:pt x="115" y="19"/>
                  </a:lnTo>
                  <a:lnTo>
                    <a:pt x="117" y="18"/>
                  </a:lnTo>
                  <a:lnTo>
                    <a:pt x="116" y="18"/>
                  </a:lnTo>
                  <a:lnTo>
                    <a:pt x="115" y="18"/>
                  </a:lnTo>
                  <a:lnTo>
                    <a:pt x="113" y="20"/>
                  </a:lnTo>
                  <a:lnTo>
                    <a:pt x="112" y="21"/>
                  </a:lnTo>
                  <a:lnTo>
                    <a:pt x="112" y="22"/>
                  </a:lnTo>
                  <a:lnTo>
                    <a:pt x="109" y="22"/>
                  </a:lnTo>
                  <a:lnTo>
                    <a:pt x="108" y="22"/>
                  </a:lnTo>
                  <a:lnTo>
                    <a:pt x="104" y="22"/>
                  </a:lnTo>
                  <a:lnTo>
                    <a:pt x="102" y="22"/>
                  </a:lnTo>
                  <a:lnTo>
                    <a:pt x="101" y="24"/>
                  </a:lnTo>
                  <a:lnTo>
                    <a:pt x="101" y="25"/>
                  </a:lnTo>
                  <a:lnTo>
                    <a:pt x="100" y="26"/>
                  </a:lnTo>
                  <a:lnTo>
                    <a:pt x="96" y="27"/>
                  </a:lnTo>
                  <a:lnTo>
                    <a:pt x="95" y="28"/>
                  </a:lnTo>
                  <a:lnTo>
                    <a:pt x="94" y="30"/>
                  </a:lnTo>
                  <a:lnTo>
                    <a:pt x="94" y="31"/>
                  </a:lnTo>
                  <a:lnTo>
                    <a:pt x="93" y="35"/>
                  </a:lnTo>
                  <a:lnTo>
                    <a:pt x="88" y="40"/>
                  </a:lnTo>
                  <a:lnTo>
                    <a:pt x="86" y="41"/>
                  </a:lnTo>
                  <a:lnTo>
                    <a:pt x="85" y="42"/>
                  </a:lnTo>
                  <a:lnTo>
                    <a:pt x="84" y="43"/>
                  </a:lnTo>
                  <a:lnTo>
                    <a:pt x="83" y="43"/>
                  </a:lnTo>
                  <a:lnTo>
                    <a:pt x="80" y="45"/>
                  </a:lnTo>
                  <a:lnTo>
                    <a:pt x="77" y="45"/>
                  </a:lnTo>
                  <a:lnTo>
                    <a:pt x="76" y="45"/>
                  </a:lnTo>
                  <a:lnTo>
                    <a:pt x="75" y="46"/>
                  </a:lnTo>
                  <a:lnTo>
                    <a:pt x="73" y="47"/>
                  </a:lnTo>
                  <a:lnTo>
                    <a:pt x="73" y="48"/>
                  </a:lnTo>
                  <a:lnTo>
                    <a:pt x="73" y="49"/>
                  </a:lnTo>
                  <a:lnTo>
                    <a:pt x="73" y="51"/>
                  </a:lnTo>
                  <a:lnTo>
                    <a:pt x="73" y="53"/>
                  </a:lnTo>
                  <a:lnTo>
                    <a:pt x="75" y="54"/>
                  </a:lnTo>
                  <a:lnTo>
                    <a:pt x="76" y="54"/>
                  </a:lnTo>
                  <a:lnTo>
                    <a:pt x="77" y="56"/>
                  </a:lnTo>
                  <a:lnTo>
                    <a:pt x="84" y="65"/>
                  </a:lnTo>
                  <a:lnTo>
                    <a:pt x="85" y="69"/>
                  </a:lnTo>
                  <a:lnTo>
                    <a:pt x="85" y="71"/>
                  </a:lnTo>
                  <a:lnTo>
                    <a:pt x="81" y="73"/>
                  </a:lnTo>
                  <a:lnTo>
                    <a:pt x="79" y="72"/>
                  </a:lnTo>
                  <a:lnTo>
                    <a:pt x="78" y="72"/>
                  </a:lnTo>
                  <a:lnTo>
                    <a:pt x="77" y="72"/>
                  </a:lnTo>
                  <a:lnTo>
                    <a:pt x="76" y="72"/>
                  </a:lnTo>
                  <a:lnTo>
                    <a:pt x="75" y="73"/>
                  </a:lnTo>
                  <a:lnTo>
                    <a:pt x="74" y="75"/>
                  </a:lnTo>
                  <a:lnTo>
                    <a:pt x="73" y="78"/>
                  </a:lnTo>
                  <a:lnTo>
                    <a:pt x="67" y="78"/>
                  </a:lnTo>
                  <a:lnTo>
                    <a:pt x="65" y="79"/>
                  </a:lnTo>
                  <a:lnTo>
                    <a:pt x="62" y="79"/>
                  </a:lnTo>
                  <a:lnTo>
                    <a:pt x="61" y="79"/>
                  </a:lnTo>
                  <a:lnTo>
                    <a:pt x="60" y="79"/>
                  </a:lnTo>
                  <a:lnTo>
                    <a:pt x="59" y="77"/>
                  </a:lnTo>
                  <a:lnTo>
                    <a:pt x="60" y="75"/>
                  </a:lnTo>
                  <a:lnTo>
                    <a:pt x="59" y="68"/>
                  </a:lnTo>
                  <a:lnTo>
                    <a:pt x="58" y="66"/>
                  </a:lnTo>
                  <a:lnTo>
                    <a:pt x="57" y="65"/>
                  </a:lnTo>
                  <a:lnTo>
                    <a:pt x="56" y="64"/>
                  </a:lnTo>
                  <a:lnTo>
                    <a:pt x="56" y="62"/>
                  </a:lnTo>
                  <a:lnTo>
                    <a:pt x="56" y="58"/>
                  </a:lnTo>
                  <a:lnTo>
                    <a:pt x="54" y="59"/>
                  </a:lnTo>
                  <a:lnTo>
                    <a:pt x="54" y="58"/>
                  </a:lnTo>
                  <a:lnTo>
                    <a:pt x="53" y="59"/>
                  </a:lnTo>
                  <a:lnTo>
                    <a:pt x="53" y="60"/>
                  </a:lnTo>
                  <a:lnTo>
                    <a:pt x="53" y="64"/>
                  </a:lnTo>
                  <a:lnTo>
                    <a:pt x="53" y="65"/>
                  </a:lnTo>
                  <a:lnTo>
                    <a:pt x="52" y="66"/>
                  </a:lnTo>
                  <a:lnTo>
                    <a:pt x="49" y="65"/>
                  </a:lnTo>
                  <a:lnTo>
                    <a:pt x="48" y="64"/>
                  </a:lnTo>
                  <a:lnTo>
                    <a:pt x="44" y="64"/>
                  </a:lnTo>
                  <a:lnTo>
                    <a:pt x="42" y="62"/>
                  </a:lnTo>
                  <a:lnTo>
                    <a:pt x="41" y="60"/>
                  </a:lnTo>
                  <a:lnTo>
                    <a:pt x="41" y="56"/>
                  </a:lnTo>
                  <a:lnTo>
                    <a:pt x="41" y="55"/>
                  </a:lnTo>
                  <a:lnTo>
                    <a:pt x="41" y="54"/>
                  </a:lnTo>
                  <a:lnTo>
                    <a:pt x="41" y="55"/>
                  </a:lnTo>
                  <a:lnTo>
                    <a:pt x="40" y="54"/>
                  </a:lnTo>
                  <a:lnTo>
                    <a:pt x="39" y="53"/>
                  </a:lnTo>
                  <a:lnTo>
                    <a:pt x="39" y="52"/>
                  </a:lnTo>
                  <a:lnTo>
                    <a:pt x="39" y="50"/>
                  </a:lnTo>
                  <a:lnTo>
                    <a:pt x="38" y="49"/>
                  </a:lnTo>
                  <a:lnTo>
                    <a:pt x="28" y="47"/>
                  </a:lnTo>
                  <a:lnTo>
                    <a:pt x="27" y="48"/>
                  </a:lnTo>
                  <a:lnTo>
                    <a:pt x="26" y="48"/>
                  </a:lnTo>
                  <a:lnTo>
                    <a:pt x="25" y="47"/>
                  </a:lnTo>
                  <a:lnTo>
                    <a:pt x="25" y="45"/>
                  </a:lnTo>
                  <a:lnTo>
                    <a:pt x="24" y="45"/>
                  </a:lnTo>
                  <a:lnTo>
                    <a:pt x="23" y="44"/>
                  </a:lnTo>
                  <a:lnTo>
                    <a:pt x="22" y="45"/>
                  </a:lnTo>
                  <a:lnTo>
                    <a:pt x="20" y="45"/>
                  </a:lnTo>
                  <a:lnTo>
                    <a:pt x="17" y="45"/>
                  </a:lnTo>
                  <a:lnTo>
                    <a:pt x="13" y="44"/>
                  </a:lnTo>
                  <a:lnTo>
                    <a:pt x="11" y="44"/>
                  </a:lnTo>
                  <a:lnTo>
                    <a:pt x="10" y="45"/>
                  </a:lnTo>
                  <a:lnTo>
                    <a:pt x="9" y="45"/>
                  </a:lnTo>
                  <a:lnTo>
                    <a:pt x="8" y="45"/>
                  </a:lnTo>
                  <a:lnTo>
                    <a:pt x="7" y="47"/>
                  </a:lnTo>
                  <a:lnTo>
                    <a:pt x="7" y="48"/>
                  </a:lnTo>
                  <a:lnTo>
                    <a:pt x="7" y="51"/>
                  </a:lnTo>
                  <a:lnTo>
                    <a:pt x="7" y="52"/>
                  </a:lnTo>
                  <a:lnTo>
                    <a:pt x="7" y="53"/>
                  </a:lnTo>
                  <a:lnTo>
                    <a:pt x="6" y="53"/>
                  </a:lnTo>
                  <a:lnTo>
                    <a:pt x="6" y="52"/>
                  </a:lnTo>
                  <a:lnTo>
                    <a:pt x="6" y="50"/>
                  </a:lnTo>
                  <a:lnTo>
                    <a:pt x="5" y="46"/>
                  </a:lnTo>
                  <a:lnTo>
                    <a:pt x="5" y="45"/>
                  </a:lnTo>
                  <a:lnTo>
                    <a:pt x="4" y="45"/>
                  </a:lnTo>
                  <a:lnTo>
                    <a:pt x="3" y="45"/>
                  </a:lnTo>
                  <a:lnTo>
                    <a:pt x="3" y="44"/>
                  </a:lnTo>
                  <a:lnTo>
                    <a:pt x="3" y="43"/>
                  </a:lnTo>
                  <a:lnTo>
                    <a:pt x="5" y="41"/>
                  </a:lnTo>
                  <a:lnTo>
                    <a:pt x="6" y="41"/>
                  </a:lnTo>
                  <a:lnTo>
                    <a:pt x="7" y="41"/>
                  </a:lnTo>
                  <a:lnTo>
                    <a:pt x="9" y="39"/>
                  </a:lnTo>
                  <a:lnTo>
                    <a:pt x="9" y="36"/>
                  </a:lnTo>
                  <a:lnTo>
                    <a:pt x="9" y="34"/>
                  </a:lnTo>
                  <a:lnTo>
                    <a:pt x="7" y="31"/>
                  </a:lnTo>
                  <a:lnTo>
                    <a:pt x="7" y="30"/>
                  </a:lnTo>
                  <a:lnTo>
                    <a:pt x="8" y="28"/>
                  </a:lnTo>
                  <a:lnTo>
                    <a:pt x="9" y="28"/>
                  </a:lnTo>
                  <a:lnTo>
                    <a:pt x="10" y="27"/>
                  </a:lnTo>
                  <a:lnTo>
                    <a:pt x="11" y="26"/>
                  </a:lnTo>
                  <a:lnTo>
                    <a:pt x="13" y="26"/>
                  </a:lnTo>
                  <a:lnTo>
                    <a:pt x="13" y="25"/>
                  </a:lnTo>
                  <a:lnTo>
                    <a:pt x="12" y="23"/>
                  </a:lnTo>
                  <a:lnTo>
                    <a:pt x="9" y="20"/>
                  </a:lnTo>
                  <a:lnTo>
                    <a:pt x="7" y="20"/>
                  </a:lnTo>
                  <a:lnTo>
                    <a:pt x="8" y="8"/>
                  </a:lnTo>
                  <a:lnTo>
                    <a:pt x="10" y="4"/>
                  </a:lnTo>
                  <a:lnTo>
                    <a:pt x="11" y="3"/>
                  </a:lnTo>
                  <a:lnTo>
                    <a:pt x="13" y="4"/>
                  </a:lnTo>
                  <a:lnTo>
                    <a:pt x="15" y="7"/>
                  </a:lnTo>
                  <a:lnTo>
                    <a:pt x="16" y="7"/>
                  </a:lnTo>
                  <a:lnTo>
                    <a:pt x="17" y="7"/>
                  </a:lnTo>
                  <a:lnTo>
                    <a:pt x="19" y="6"/>
                  </a:lnTo>
                  <a:lnTo>
                    <a:pt x="19" y="5"/>
                  </a:lnTo>
                  <a:lnTo>
                    <a:pt x="24" y="10"/>
                  </a:lnTo>
                  <a:lnTo>
                    <a:pt x="23" y="13"/>
                  </a:lnTo>
                  <a:lnTo>
                    <a:pt x="22" y="14"/>
                  </a:lnTo>
                  <a:lnTo>
                    <a:pt x="25" y="19"/>
                  </a:lnTo>
                  <a:lnTo>
                    <a:pt x="26" y="22"/>
                  </a:lnTo>
                  <a:lnTo>
                    <a:pt x="30" y="24"/>
                  </a:lnTo>
                  <a:lnTo>
                    <a:pt x="31" y="25"/>
                  </a:lnTo>
                  <a:lnTo>
                    <a:pt x="33" y="24"/>
                  </a:lnTo>
                  <a:lnTo>
                    <a:pt x="37" y="24"/>
                  </a:lnTo>
                  <a:lnTo>
                    <a:pt x="39" y="22"/>
                  </a:lnTo>
                  <a:lnTo>
                    <a:pt x="36" y="19"/>
                  </a:lnTo>
                  <a:lnTo>
                    <a:pt x="36" y="17"/>
                  </a:lnTo>
                  <a:lnTo>
                    <a:pt x="37" y="17"/>
                  </a:lnTo>
                  <a:lnTo>
                    <a:pt x="42" y="24"/>
                  </a:lnTo>
                  <a:lnTo>
                    <a:pt x="43" y="26"/>
                  </a:lnTo>
                  <a:lnTo>
                    <a:pt x="45" y="28"/>
                  </a:lnTo>
                  <a:lnTo>
                    <a:pt x="46" y="29"/>
                  </a:lnTo>
                  <a:lnTo>
                    <a:pt x="54" y="30"/>
                  </a:lnTo>
                  <a:lnTo>
                    <a:pt x="56" y="30"/>
                  </a:lnTo>
                  <a:lnTo>
                    <a:pt x="61" y="28"/>
                  </a:lnTo>
                  <a:lnTo>
                    <a:pt x="62" y="27"/>
                  </a:lnTo>
                  <a:lnTo>
                    <a:pt x="64" y="26"/>
                  </a:lnTo>
                  <a:lnTo>
                    <a:pt x="66" y="26"/>
                  </a:lnTo>
                  <a:lnTo>
                    <a:pt x="67" y="24"/>
                  </a:lnTo>
                  <a:lnTo>
                    <a:pt x="70" y="21"/>
                  </a:lnTo>
                  <a:lnTo>
                    <a:pt x="77" y="18"/>
                  </a:lnTo>
                  <a:lnTo>
                    <a:pt x="81" y="18"/>
                  </a:lnTo>
                  <a:lnTo>
                    <a:pt x="85" y="16"/>
                  </a:lnTo>
                  <a:lnTo>
                    <a:pt x="86" y="16"/>
                  </a:lnTo>
                  <a:lnTo>
                    <a:pt x="88" y="13"/>
                  </a:lnTo>
                  <a:lnTo>
                    <a:pt x="90" y="11"/>
                  </a:lnTo>
                  <a:lnTo>
                    <a:pt x="94" y="10"/>
                  </a:lnTo>
                  <a:lnTo>
                    <a:pt x="96" y="9"/>
                  </a:lnTo>
                  <a:lnTo>
                    <a:pt x="98" y="7"/>
                  </a:lnTo>
                  <a:lnTo>
                    <a:pt x="98" y="5"/>
                  </a:lnTo>
                  <a:lnTo>
                    <a:pt x="100" y="4"/>
                  </a:lnTo>
                  <a:lnTo>
                    <a:pt x="102" y="3"/>
                  </a:lnTo>
                  <a:moveTo>
                    <a:pt x="26" y="9"/>
                  </a:moveTo>
                  <a:lnTo>
                    <a:pt x="26" y="9"/>
                  </a:lnTo>
                  <a:lnTo>
                    <a:pt x="27" y="11"/>
                  </a:lnTo>
                  <a:lnTo>
                    <a:pt x="27" y="12"/>
                  </a:lnTo>
                  <a:lnTo>
                    <a:pt x="26" y="12"/>
                  </a:lnTo>
                  <a:lnTo>
                    <a:pt x="26" y="11"/>
                  </a:lnTo>
                  <a:lnTo>
                    <a:pt x="24" y="10"/>
                  </a:lnTo>
                  <a:lnTo>
                    <a:pt x="26" y="9"/>
                  </a:lnTo>
                  <a:moveTo>
                    <a:pt x="118" y="39"/>
                  </a:moveTo>
                  <a:lnTo>
                    <a:pt x="118" y="39"/>
                  </a:lnTo>
                  <a:lnTo>
                    <a:pt x="119" y="40"/>
                  </a:lnTo>
                  <a:lnTo>
                    <a:pt x="119" y="41"/>
                  </a:lnTo>
                  <a:lnTo>
                    <a:pt x="119" y="42"/>
                  </a:lnTo>
                  <a:lnTo>
                    <a:pt x="119" y="43"/>
                  </a:lnTo>
                  <a:lnTo>
                    <a:pt x="119" y="44"/>
                  </a:lnTo>
                  <a:lnTo>
                    <a:pt x="119" y="45"/>
                  </a:lnTo>
                  <a:lnTo>
                    <a:pt x="116" y="45"/>
                  </a:lnTo>
                  <a:lnTo>
                    <a:pt x="115" y="45"/>
                  </a:lnTo>
                  <a:lnTo>
                    <a:pt x="115" y="40"/>
                  </a:lnTo>
                  <a:lnTo>
                    <a:pt x="116" y="40"/>
                  </a:lnTo>
                  <a:lnTo>
                    <a:pt x="118" y="39"/>
                  </a:lnTo>
                  <a:moveTo>
                    <a:pt x="37" y="65"/>
                  </a:moveTo>
                  <a:lnTo>
                    <a:pt x="37" y="66"/>
                  </a:lnTo>
                  <a:lnTo>
                    <a:pt x="38" y="68"/>
                  </a:lnTo>
                  <a:lnTo>
                    <a:pt x="38" y="70"/>
                  </a:lnTo>
                  <a:lnTo>
                    <a:pt x="37" y="70"/>
                  </a:lnTo>
                  <a:lnTo>
                    <a:pt x="37" y="71"/>
                  </a:lnTo>
                  <a:lnTo>
                    <a:pt x="38" y="73"/>
                  </a:lnTo>
                  <a:lnTo>
                    <a:pt x="39" y="73"/>
                  </a:lnTo>
                  <a:lnTo>
                    <a:pt x="40" y="73"/>
                  </a:lnTo>
                  <a:lnTo>
                    <a:pt x="41" y="74"/>
                  </a:lnTo>
                  <a:lnTo>
                    <a:pt x="41" y="75"/>
                  </a:lnTo>
                  <a:lnTo>
                    <a:pt x="39" y="75"/>
                  </a:lnTo>
                  <a:lnTo>
                    <a:pt x="36" y="75"/>
                  </a:lnTo>
                  <a:lnTo>
                    <a:pt x="34" y="72"/>
                  </a:lnTo>
                  <a:lnTo>
                    <a:pt x="33" y="70"/>
                  </a:lnTo>
                  <a:lnTo>
                    <a:pt x="33" y="69"/>
                  </a:lnTo>
                  <a:lnTo>
                    <a:pt x="34" y="69"/>
                  </a:lnTo>
                  <a:lnTo>
                    <a:pt x="37" y="65"/>
                  </a:lnTo>
                  <a:moveTo>
                    <a:pt x="103" y="0"/>
                  </a:moveTo>
                  <a:lnTo>
                    <a:pt x="102" y="1"/>
                  </a:lnTo>
                  <a:lnTo>
                    <a:pt x="99" y="1"/>
                  </a:lnTo>
                  <a:lnTo>
                    <a:pt x="98" y="1"/>
                  </a:lnTo>
                  <a:lnTo>
                    <a:pt x="98" y="2"/>
                  </a:lnTo>
                  <a:lnTo>
                    <a:pt x="96" y="3"/>
                  </a:lnTo>
                  <a:lnTo>
                    <a:pt x="96" y="4"/>
                  </a:lnTo>
                  <a:lnTo>
                    <a:pt x="96" y="5"/>
                  </a:lnTo>
                  <a:lnTo>
                    <a:pt x="95" y="6"/>
                  </a:lnTo>
                  <a:lnTo>
                    <a:pt x="94" y="7"/>
                  </a:lnTo>
                  <a:lnTo>
                    <a:pt x="93" y="7"/>
                  </a:lnTo>
                  <a:lnTo>
                    <a:pt x="88" y="9"/>
                  </a:lnTo>
                  <a:lnTo>
                    <a:pt x="87" y="10"/>
                  </a:lnTo>
                  <a:lnTo>
                    <a:pt x="87" y="11"/>
                  </a:lnTo>
                  <a:lnTo>
                    <a:pt x="84" y="14"/>
                  </a:lnTo>
                  <a:lnTo>
                    <a:pt x="81" y="15"/>
                  </a:lnTo>
                  <a:lnTo>
                    <a:pt x="77" y="16"/>
                  </a:lnTo>
                  <a:lnTo>
                    <a:pt x="76" y="16"/>
                  </a:lnTo>
                  <a:lnTo>
                    <a:pt x="70" y="19"/>
                  </a:lnTo>
                  <a:lnTo>
                    <a:pt x="69" y="19"/>
                  </a:lnTo>
                  <a:lnTo>
                    <a:pt x="66" y="21"/>
                  </a:lnTo>
                  <a:lnTo>
                    <a:pt x="66" y="22"/>
                  </a:lnTo>
                  <a:lnTo>
                    <a:pt x="65" y="22"/>
                  </a:lnTo>
                  <a:lnTo>
                    <a:pt x="64" y="24"/>
                  </a:lnTo>
                  <a:lnTo>
                    <a:pt x="63" y="24"/>
                  </a:lnTo>
                  <a:lnTo>
                    <a:pt x="62" y="24"/>
                  </a:lnTo>
                  <a:lnTo>
                    <a:pt x="60" y="25"/>
                  </a:lnTo>
                  <a:lnTo>
                    <a:pt x="60" y="26"/>
                  </a:lnTo>
                  <a:lnTo>
                    <a:pt x="55" y="27"/>
                  </a:lnTo>
                  <a:lnTo>
                    <a:pt x="54" y="27"/>
                  </a:lnTo>
                  <a:lnTo>
                    <a:pt x="47" y="26"/>
                  </a:lnTo>
                  <a:lnTo>
                    <a:pt x="45" y="25"/>
                  </a:lnTo>
                  <a:lnTo>
                    <a:pt x="44" y="22"/>
                  </a:lnTo>
                  <a:lnTo>
                    <a:pt x="39" y="16"/>
                  </a:lnTo>
                  <a:lnTo>
                    <a:pt x="39" y="15"/>
                  </a:lnTo>
                  <a:lnTo>
                    <a:pt x="38" y="15"/>
                  </a:lnTo>
                  <a:lnTo>
                    <a:pt x="37" y="14"/>
                  </a:lnTo>
                  <a:lnTo>
                    <a:pt x="36" y="14"/>
                  </a:lnTo>
                  <a:lnTo>
                    <a:pt x="35" y="14"/>
                  </a:lnTo>
                  <a:lnTo>
                    <a:pt x="34" y="15"/>
                  </a:lnTo>
                  <a:lnTo>
                    <a:pt x="33" y="17"/>
                  </a:lnTo>
                  <a:lnTo>
                    <a:pt x="33" y="18"/>
                  </a:lnTo>
                  <a:lnTo>
                    <a:pt x="32" y="20"/>
                  </a:lnTo>
                  <a:lnTo>
                    <a:pt x="34" y="21"/>
                  </a:lnTo>
                  <a:lnTo>
                    <a:pt x="34" y="22"/>
                  </a:lnTo>
                  <a:lnTo>
                    <a:pt x="33" y="22"/>
                  </a:lnTo>
                  <a:lnTo>
                    <a:pt x="32" y="22"/>
                  </a:lnTo>
                  <a:lnTo>
                    <a:pt x="31" y="22"/>
                  </a:lnTo>
                  <a:lnTo>
                    <a:pt x="30" y="22"/>
                  </a:lnTo>
                  <a:lnTo>
                    <a:pt x="28" y="21"/>
                  </a:lnTo>
                  <a:lnTo>
                    <a:pt x="28" y="19"/>
                  </a:lnTo>
                  <a:lnTo>
                    <a:pt x="28" y="18"/>
                  </a:lnTo>
                  <a:lnTo>
                    <a:pt x="26" y="15"/>
                  </a:lnTo>
                  <a:lnTo>
                    <a:pt x="27" y="14"/>
                  </a:lnTo>
                  <a:lnTo>
                    <a:pt x="29" y="14"/>
                  </a:lnTo>
                  <a:lnTo>
                    <a:pt x="30" y="13"/>
                  </a:lnTo>
                  <a:lnTo>
                    <a:pt x="30" y="12"/>
                  </a:lnTo>
                  <a:lnTo>
                    <a:pt x="30" y="11"/>
                  </a:lnTo>
                  <a:lnTo>
                    <a:pt x="30" y="10"/>
                  </a:lnTo>
                  <a:lnTo>
                    <a:pt x="29" y="8"/>
                  </a:lnTo>
                  <a:lnTo>
                    <a:pt x="28" y="7"/>
                  </a:lnTo>
                  <a:lnTo>
                    <a:pt x="26" y="7"/>
                  </a:lnTo>
                  <a:lnTo>
                    <a:pt x="26" y="6"/>
                  </a:lnTo>
                  <a:lnTo>
                    <a:pt x="24" y="7"/>
                  </a:lnTo>
                  <a:lnTo>
                    <a:pt x="21" y="3"/>
                  </a:lnTo>
                  <a:lnTo>
                    <a:pt x="20" y="3"/>
                  </a:lnTo>
                  <a:lnTo>
                    <a:pt x="20" y="2"/>
                  </a:lnTo>
                  <a:lnTo>
                    <a:pt x="19" y="2"/>
                  </a:lnTo>
                  <a:lnTo>
                    <a:pt x="16" y="2"/>
                  </a:lnTo>
                  <a:lnTo>
                    <a:pt x="16" y="3"/>
                  </a:lnTo>
                  <a:lnTo>
                    <a:pt x="15" y="3"/>
                  </a:lnTo>
                  <a:lnTo>
                    <a:pt x="15" y="2"/>
                  </a:lnTo>
                  <a:lnTo>
                    <a:pt x="13" y="1"/>
                  </a:lnTo>
                  <a:lnTo>
                    <a:pt x="12" y="1"/>
                  </a:lnTo>
                  <a:lnTo>
                    <a:pt x="11" y="1"/>
                  </a:lnTo>
                  <a:lnTo>
                    <a:pt x="10" y="1"/>
                  </a:lnTo>
                  <a:lnTo>
                    <a:pt x="9" y="1"/>
                  </a:lnTo>
                  <a:lnTo>
                    <a:pt x="8" y="2"/>
                  </a:lnTo>
                  <a:lnTo>
                    <a:pt x="8" y="3"/>
                  </a:lnTo>
                  <a:lnTo>
                    <a:pt x="5" y="7"/>
                  </a:lnTo>
                  <a:lnTo>
                    <a:pt x="5" y="20"/>
                  </a:lnTo>
                  <a:lnTo>
                    <a:pt x="4" y="24"/>
                  </a:lnTo>
                  <a:lnTo>
                    <a:pt x="7" y="23"/>
                  </a:lnTo>
                  <a:lnTo>
                    <a:pt x="9" y="24"/>
                  </a:lnTo>
                  <a:lnTo>
                    <a:pt x="7" y="25"/>
                  </a:lnTo>
                  <a:lnTo>
                    <a:pt x="7" y="26"/>
                  </a:lnTo>
                  <a:lnTo>
                    <a:pt x="6" y="26"/>
                  </a:lnTo>
                  <a:lnTo>
                    <a:pt x="5" y="27"/>
                  </a:lnTo>
                  <a:lnTo>
                    <a:pt x="5" y="29"/>
                  </a:lnTo>
                  <a:lnTo>
                    <a:pt x="4" y="29"/>
                  </a:lnTo>
                  <a:lnTo>
                    <a:pt x="4" y="30"/>
                  </a:lnTo>
                  <a:lnTo>
                    <a:pt x="4" y="31"/>
                  </a:lnTo>
                  <a:lnTo>
                    <a:pt x="5" y="32"/>
                  </a:lnTo>
                  <a:lnTo>
                    <a:pt x="5" y="33"/>
                  </a:lnTo>
                  <a:lnTo>
                    <a:pt x="6" y="35"/>
                  </a:lnTo>
                  <a:lnTo>
                    <a:pt x="6" y="36"/>
                  </a:lnTo>
                  <a:lnTo>
                    <a:pt x="6" y="38"/>
                  </a:lnTo>
                  <a:lnTo>
                    <a:pt x="5" y="38"/>
                  </a:lnTo>
                  <a:lnTo>
                    <a:pt x="5" y="39"/>
                  </a:lnTo>
                  <a:lnTo>
                    <a:pt x="3" y="39"/>
                  </a:lnTo>
                  <a:lnTo>
                    <a:pt x="2" y="41"/>
                  </a:lnTo>
                  <a:lnTo>
                    <a:pt x="1" y="42"/>
                  </a:lnTo>
                  <a:lnTo>
                    <a:pt x="0" y="43"/>
                  </a:lnTo>
                  <a:lnTo>
                    <a:pt x="0" y="45"/>
                  </a:lnTo>
                  <a:lnTo>
                    <a:pt x="1" y="46"/>
                  </a:lnTo>
                  <a:lnTo>
                    <a:pt x="2" y="47"/>
                  </a:lnTo>
                  <a:lnTo>
                    <a:pt x="3" y="48"/>
                  </a:lnTo>
                  <a:lnTo>
                    <a:pt x="3" y="51"/>
                  </a:lnTo>
                  <a:lnTo>
                    <a:pt x="3" y="52"/>
                  </a:lnTo>
                  <a:lnTo>
                    <a:pt x="2" y="55"/>
                  </a:lnTo>
                  <a:lnTo>
                    <a:pt x="5" y="56"/>
                  </a:lnTo>
                  <a:lnTo>
                    <a:pt x="6" y="56"/>
                  </a:lnTo>
                  <a:lnTo>
                    <a:pt x="8" y="56"/>
                  </a:lnTo>
                  <a:lnTo>
                    <a:pt x="9" y="54"/>
                  </a:lnTo>
                  <a:lnTo>
                    <a:pt x="9" y="53"/>
                  </a:lnTo>
                  <a:lnTo>
                    <a:pt x="10" y="52"/>
                  </a:lnTo>
                  <a:lnTo>
                    <a:pt x="10" y="51"/>
                  </a:lnTo>
                  <a:lnTo>
                    <a:pt x="9" y="50"/>
                  </a:lnTo>
                  <a:lnTo>
                    <a:pt x="9" y="48"/>
                  </a:lnTo>
                  <a:lnTo>
                    <a:pt x="10" y="47"/>
                  </a:lnTo>
                  <a:lnTo>
                    <a:pt x="11" y="47"/>
                  </a:lnTo>
                  <a:lnTo>
                    <a:pt x="12" y="47"/>
                  </a:lnTo>
                  <a:lnTo>
                    <a:pt x="13" y="47"/>
                  </a:lnTo>
                  <a:lnTo>
                    <a:pt x="17" y="48"/>
                  </a:lnTo>
                  <a:lnTo>
                    <a:pt x="18" y="48"/>
                  </a:lnTo>
                  <a:lnTo>
                    <a:pt x="21" y="47"/>
                  </a:lnTo>
                  <a:lnTo>
                    <a:pt x="22" y="47"/>
                  </a:lnTo>
                  <a:lnTo>
                    <a:pt x="22" y="48"/>
                  </a:lnTo>
                  <a:lnTo>
                    <a:pt x="23" y="48"/>
                  </a:lnTo>
                  <a:lnTo>
                    <a:pt x="24" y="49"/>
                  </a:lnTo>
                  <a:lnTo>
                    <a:pt x="24" y="50"/>
                  </a:lnTo>
                  <a:lnTo>
                    <a:pt x="25" y="50"/>
                  </a:lnTo>
                  <a:lnTo>
                    <a:pt x="26" y="50"/>
                  </a:lnTo>
                  <a:lnTo>
                    <a:pt x="28" y="51"/>
                  </a:lnTo>
                  <a:lnTo>
                    <a:pt x="29" y="50"/>
                  </a:lnTo>
                  <a:lnTo>
                    <a:pt x="36" y="51"/>
                  </a:lnTo>
                  <a:lnTo>
                    <a:pt x="36" y="53"/>
                  </a:lnTo>
                  <a:lnTo>
                    <a:pt x="37" y="54"/>
                  </a:lnTo>
                  <a:lnTo>
                    <a:pt x="37" y="55"/>
                  </a:lnTo>
                  <a:lnTo>
                    <a:pt x="38" y="56"/>
                  </a:lnTo>
                  <a:lnTo>
                    <a:pt x="39" y="57"/>
                  </a:lnTo>
                  <a:lnTo>
                    <a:pt x="39" y="60"/>
                  </a:lnTo>
                  <a:lnTo>
                    <a:pt x="39" y="61"/>
                  </a:lnTo>
                  <a:lnTo>
                    <a:pt x="39" y="62"/>
                  </a:lnTo>
                  <a:lnTo>
                    <a:pt x="39" y="63"/>
                  </a:lnTo>
                  <a:lnTo>
                    <a:pt x="40" y="64"/>
                  </a:lnTo>
                  <a:lnTo>
                    <a:pt x="42" y="65"/>
                  </a:lnTo>
                  <a:lnTo>
                    <a:pt x="43" y="65"/>
                  </a:lnTo>
                  <a:lnTo>
                    <a:pt x="43" y="66"/>
                  </a:lnTo>
                  <a:lnTo>
                    <a:pt x="47" y="67"/>
                  </a:lnTo>
                  <a:lnTo>
                    <a:pt x="48" y="67"/>
                  </a:lnTo>
                  <a:lnTo>
                    <a:pt x="51" y="69"/>
                  </a:lnTo>
                  <a:lnTo>
                    <a:pt x="53" y="69"/>
                  </a:lnTo>
                  <a:lnTo>
                    <a:pt x="54" y="68"/>
                  </a:lnTo>
                  <a:lnTo>
                    <a:pt x="54" y="67"/>
                  </a:lnTo>
                  <a:lnTo>
                    <a:pt x="55" y="66"/>
                  </a:lnTo>
                  <a:lnTo>
                    <a:pt x="55" y="67"/>
                  </a:lnTo>
                  <a:lnTo>
                    <a:pt x="56" y="67"/>
                  </a:lnTo>
                  <a:lnTo>
                    <a:pt x="56" y="69"/>
                  </a:lnTo>
                  <a:lnTo>
                    <a:pt x="57" y="74"/>
                  </a:lnTo>
                  <a:lnTo>
                    <a:pt x="57" y="75"/>
                  </a:lnTo>
                  <a:lnTo>
                    <a:pt x="56" y="77"/>
                  </a:lnTo>
                  <a:lnTo>
                    <a:pt x="56" y="78"/>
                  </a:lnTo>
                  <a:lnTo>
                    <a:pt x="57" y="79"/>
                  </a:lnTo>
                  <a:lnTo>
                    <a:pt x="58" y="80"/>
                  </a:lnTo>
                  <a:lnTo>
                    <a:pt x="59" y="80"/>
                  </a:lnTo>
                  <a:lnTo>
                    <a:pt x="60" y="81"/>
                  </a:lnTo>
                  <a:lnTo>
                    <a:pt x="61" y="81"/>
                  </a:lnTo>
                  <a:lnTo>
                    <a:pt x="62" y="81"/>
                  </a:lnTo>
                  <a:lnTo>
                    <a:pt x="65" y="81"/>
                  </a:lnTo>
                  <a:lnTo>
                    <a:pt x="66" y="81"/>
                  </a:lnTo>
                  <a:lnTo>
                    <a:pt x="68" y="80"/>
                  </a:lnTo>
                  <a:lnTo>
                    <a:pt x="73" y="80"/>
                  </a:lnTo>
                  <a:lnTo>
                    <a:pt x="75" y="79"/>
                  </a:lnTo>
                  <a:lnTo>
                    <a:pt x="76" y="77"/>
                  </a:lnTo>
                  <a:lnTo>
                    <a:pt x="77" y="77"/>
                  </a:lnTo>
                  <a:lnTo>
                    <a:pt x="77" y="76"/>
                  </a:lnTo>
                  <a:lnTo>
                    <a:pt x="77" y="75"/>
                  </a:lnTo>
                  <a:lnTo>
                    <a:pt x="78" y="75"/>
                  </a:lnTo>
                  <a:lnTo>
                    <a:pt x="79" y="75"/>
                  </a:lnTo>
                  <a:lnTo>
                    <a:pt x="80" y="75"/>
                  </a:lnTo>
                  <a:lnTo>
                    <a:pt x="81" y="75"/>
                  </a:lnTo>
                  <a:lnTo>
                    <a:pt x="85" y="73"/>
                  </a:lnTo>
                  <a:lnTo>
                    <a:pt x="86" y="73"/>
                  </a:lnTo>
                  <a:lnTo>
                    <a:pt x="87" y="73"/>
                  </a:lnTo>
                  <a:lnTo>
                    <a:pt x="87" y="72"/>
                  </a:lnTo>
                  <a:lnTo>
                    <a:pt x="87" y="71"/>
                  </a:lnTo>
                  <a:lnTo>
                    <a:pt x="88" y="69"/>
                  </a:lnTo>
                  <a:lnTo>
                    <a:pt x="88" y="68"/>
                  </a:lnTo>
                  <a:lnTo>
                    <a:pt x="86" y="64"/>
                  </a:lnTo>
                  <a:lnTo>
                    <a:pt x="79" y="56"/>
                  </a:lnTo>
                  <a:lnTo>
                    <a:pt x="79" y="55"/>
                  </a:lnTo>
                  <a:lnTo>
                    <a:pt x="79" y="54"/>
                  </a:lnTo>
                  <a:lnTo>
                    <a:pt x="79" y="53"/>
                  </a:lnTo>
                  <a:lnTo>
                    <a:pt x="78" y="52"/>
                  </a:lnTo>
                  <a:lnTo>
                    <a:pt x="77" y="52"/>
                  </a:lnTo>
                  <a:lnTo>
                    <a:pt x="76" y="52"/>
                  </a:lnTo>
                  <a:lnTo>
                    <a:pt x="76" y="51"/>
                  </a:lnTo>
                  <a:lnTo>
                    <a:pt x="75" y="51"/>
                  </a:lnTo>
                  <a:lnTo>
                    <a:pt x="75" y="49"/>
                  </a:lnTo>
                  <a:lnTo>
                    <a:pt x="75" y="48"/>
                  </a:lnTo>
                  <a:lnTo>
                    <a:pt x="77" y="48"/>
                  </a:lnTo>
                  <a:lnTo>
                    <a:pt x="77" y="47"/>
                  </a:lnTo>
                  <a:lnTo>
                    <a:pt x="77" y="48"/>
                  </a:lnTo>
                  <a:lnTo>
                    <a:pt x="77" y="47"/>
                  </a:lnTo>
                  <a:lnTo>
                    <a:pt x="81" y="47"/>
                  </a:lnTo>
                  <a:lnTo>
                    <a:pt x="84" y="46"/>
                  </a:lnTo>
                  <a:lnTo>
                    <a:pt x="84" y="45"/>
                  </a:lnTo>
                  <a:lnTo>
                    <a:pt x="85" y="45"/>
                  </a:lnTo>
                  <a:lnTo>
                    <a:pt x="86" y="44"/>
                  </a:lnTo>
                  <a:lnTo>
                    <a:pt x="87" y="44"/>
                  </a:lnTo>
                  <a:lnTo>
                    <a:pt x="88" y="43"/>
                  </a:lnTo>
                  <a:lnTo>
                    <a:pt x="90" y="42"/>
                  </a:lnTo>
                  <a:lnTo>
                    <a:pt x="95" y="37"/>
                  </a:lnTo>
                  <a:lnTo>
                    <a:pt x="96" y="37"/>
                  </a:lnTo>
                  <a:lnTo>
                    <a:pt x="96" y="36"/>
                  </a:lnTo>
                  <a:lnTo>
                    <a:pt x="97" y="33"/>
                  </a:lnTo>
                  <a:lnTo>
                    <a:pt x="98" y="31"/>
                  </a:lnTo>
                  <a:lnTo>
                    <a:pt x="97" y="31"/>
                  </a:lnTo>
                  <a:lnTo>
                    <a:pt x="97" y="30"/>
                  </a:lnTo>
                  <a:lnTo>
                    <a:pt x="100" y="29"/>
                  </a:lnTo>
                  <a:lnTo>
                    <a:pt x="101" y="28"/>
                  </a:lnTo>
                  <a:lnTo>
                    <a:pt x="102" y="27"/>
                  </a:lnTo>
                  <a:lnTo>
                    <a:pt x="104" y="26"/>
                  </a:lnTo>
                  <a:lnTo>
                    <a:pt x="104" y="25"/>
                  </a:lnTo>
                  <a:lnTo>
                    <a:pt x="107" y="24"/>
                  </a:lnTo>
                  <a:lnTo>
                    <a:pt x="108" y="24"/>
                  </a:lnTo>
                  <a:lnTo>
                    <a:pt x="108" y="25"/>
                  </a:lnTo>
                  <a:lnTo>
                    <a:pt x="109" y="25"/>
                  </a:lnTo>
                  <a:lnTo>
                    <a:pt x="111" y="25"/>
                  </a:lnTo>
                  <a:lnTo>
                    <a:pt x="112" y="26"/>
                  </a:lnTo>
                  <a:lnTo>
                    <a:pt x="114" y="26"/>
                  </a:lnTo>
                  <a:lnTo>
                    <a:pt x="117" y="28"/>
                  </a:lnTo>
                  <a:lnTo>
                    <a:pt x="120" y="31"/>
                  </a:lnTo>
                  <a:lnTo>
                    <a:pt x="121" y="32"/>
                  </a:lnTo>
                  <a:lnTo>
                    <a:pt x="122" y="33"/>
                  </a:lnTo>
                  <a:lnTo>
                    <a:pt x="122" y="34"/>
                  </a:lnTo>
                  <a:lnTo>
                    <a:pt x="124" y="35"/>
                  </a:lnTo>
                  <a:lnTo>
                    <a:pt x="125" y="35"/>
                  </a:lnTo>
                  <a:lnTo>
                    <a:pt x="126" y="36"/>
                  </a:lnTo>
                  <a:lnTo>
                    <a:pt x="126" y="38"/>
                  </a:lnTo>
                  <a:lnTo>
                    <a:pt x="126" y="39"/>
                  </a:lnTo>
                  <a:lnTo>
                    <a:pt x="126" y="40"/>
                  </a:lnTo>
                  <a:lnTo>
                    <a:pt x="126" y="41"/>
                  </a:lnTo>
                  <a:lnTo>
                    <a:pt x="128" y="45"/>
                  </a:lnTo>
                  <a:lnTo>
                    <a:pt x="129" y="46"/>
                  </a:lnTo>
                  <a:lnTo>
                    <a:pt x="130" y="46"/>
                  </a:lnTo>
                  <a:lnTo>
                    <a:pt x="131" y="47"/>
                  </a:lnTo>
                  <a:lnTo>
                    <a:pt x="128" y="49"/>
                  </a:lnTo>
                  <a:lnTo>
                    <a:pt x="127" y="50"/>
                  </a:lnTo>
                  <a:lnTo>
                    <a:pt x="127" y="52"/>
                  </a:lnTo>
                  <a:lnTo>
                    <a:pt x="126" y="52"/>
                  </a:lnTo>
                  <a:lnTo>
                    <a:pt x="127" y="53"/>
                  </a:lnTo>
                  <a:lnTo>
                    <a:pt x="127" y="56"/>
                  </a:lnTo>
                  <a:lnTo>
                    <a:pt x="128" y="58"/>
                  </a:lnTo>
                  <a:lnTo>
                    <a:pt x="129" y="59"/>
                  </a:lnTo>
                  <a:lnTo>
                    <a:pt x="129" y="60"/>
                  </a:lnTo>
                  <a:lnTo>
                    <a:pt x="130" y="63"/>
                  </a:lnTo>
                  <a:lnTo>
                    <a:pt x="130" y="64"/>
                  </a:lnTo>
                  <a:lnTo>
                    <a:pt x="131" y="65"/>
                  </a:lnTo>
                  <a:lnTo>
                    <a:pt x="133" y="68"/>
                  </a:lnTo>
                  <a:lnTo>
                    <a:pt x="133" y="69"/>
                  </a:lnTo>
                  <a:lnTo>
                    <a:pt x="134" y="70"/>
                  </a:lnTo>
                  <a:lnTo>
                    <a:pt x="134" y="71"/>
                  </a:lnTo>
                  <a:lnTo>
                    <a:pt x="140" y="80"/>
                  </a:lnTo>
                  <a:lnTo>
                    <a:pt x="141" y="80"/>
                  </a:lnTo>
                  <a:lnTo>
                    <a:pt x="142" y="80"/>
                  </a:lnTo>
                  <a:lnTo>
                    <a:pt x="145" y="81"/>
                  </a:lnTo>
                  <a:lnTo>
                    <a:pt x="145" y="79"/>
                  </a:lnTo>
                  <a:lnTo>
                    <a:pt x="147" y="73"/>
                  </a:lnTo>
                  <a:lnTo>
                    <a:pt x="148" y="73"/>
                  </a:lnTo>
                  <a:lnTo>
                    <a:pt x="149" y="72"/>
                  </a:lnTo>
                  <a:lnTo>
                    <a:pt x="149" y="71"/>
                  </a:lnTo>
                  <a:lnTo>
                    <a:pt x="150" y="71"/>
                  </a:lnTo>
                  <a:lnTo>
                    <a:pt x="151" y="71"/>
                  </a:lnTo>
                  <a:lnTo>
                    <a:pt x="152" y="72"/>
                  </a:lnTo>
                  <a:lnTo>
                    <a:pt x="154" y="71"/>
                  </a:lnTo>
                  <a:lnTo>
                    <a:pt x="161" y="65"/>
                  </a:lnTo>
                  <a:lnTo>
                    <a:pt x="162" y="65"/>
                  </a:lnTo>
                  <a:lnTo>
                    <a:pt x="162" y="64"/>
                  </a:lnTo>
                  <a:lnTo>
                    <a:pt x="162" y="63"/>
                  </a:lnTo>
                  <a:lnTo>
                    <a:pt x="162" y="62"/>
                  </a:lnTo>
                  <a:lnTo>
                    <a:pt x="162" y="61"/>
                  </a:lnTo>
                  <a:lnTo>
                    <a:pt x="161" y="61"/>
                  </a:lnTo>
                  <a:lnTo>
                    <a:pt x="162" y="59"/>
                  </a:lnTo>
                  <a:lnTo>
                    <a:pt x="164" y="58"/>
                  </a:lnTo>
                  <a:lnTo>
                    <a:pt x="165" y="58"/>
                  </a:lnTo>
                  <a:lnTo>
                    <a:pt x="165" y="56"/>
                  </a:lnTo>
                  <a:lnTo>
                    <a:pt x="166" y="54"/>
                  </a:lnTo>
                  <a:lnTo>
                    <a:pt x="166" y="51"/>
                  </a:lnTo>
                  <a:lnTo>
                    <a:pt x="166" y="50"/>
                  </a:lnTo>
                  <a:lnTo>
                    <a:pt x="164" y="47"/>
                  </a:lnTo>
                  <a:lnTo>
                    <a:pt x="164" y="46"/>
                  </a:lnTo>
                  <a:lnTo>
                    <a:pt x="163" y="45"/>
                  </a:lnTo>
                  <a:lnTo>
                    <a:pt x="162" y="44"/>
                  </a:lnTo>
                  <a:lnTo>
                    <a:pt x="162" y="43"/>
                  </a:lnTo>
                  <a:lnTo>
                    <a:pt x="162" y="42"/>
                  </a:lnTo>
                  <a:lnTo>
                    <a:pt x="162" y="41"/>
                  </a:lnTo>
                  <a:lnTo>
                    <a:pt x="161" y="39"/>
                  </a:lnTo>
                  <a:lnTo>
                    <a:pt x="160" y="38"/>
                  </a:lnTo>
                  <a:lnTo>
                    <a:pt x="160" y="37"/>
                  </a:lnTo>
                  <a:lnTo>
                    <a:pt x="162" y="35"/>
                  </a:lnTo>
                  <a:lnTo>
                    <a:pt x="162" y="34"/>
                  </a:lnTo>
                  <a:lnTo>
                    <a:pt x="162" y="33"/>
                  </a:lnTo>
                  <a:lnTo>
                    <a:pt x="166" y="21"/>
                  </a:lnTo>
                  <a:lnTo>
                    <a:pt x="158" y="31"/>
                  </a:lnTo>
                  <a:lnTo>
                    <a:pt x="158" y="30"/>
                  </a:lnTo>
                  <a:lnTo>
                    <a:pt x="158" y="29"/>
                  </a:lnTo>
                  <a:lnTo>
                    <a:pt x="157" y="28"/>
                  </a:lnTo>
                  <a:lnTo>
                    <a:pt x="154" y="26"/>
                  </a:lnTo>
                  <a:lnTo>
                    <a:pt x="153" y="24"/>
                  </a:lnTo>
                  <a:lnTo>
                    <a:pt x="153" y="22"/>
                  </a:lnTo>
                  <a:lnTo>
                    <a:pt x="151" y="20"/>
                  </a:lnTo>
                  <a:lnTo>
                    <a:pt x="151" y="19"/>
                  </a:lnTo>
                  <a:lnTo>
                    <a:pt x="149" y="18"/>
                  </a:lnTo>
                  <a:lnTo>
                    <a:pt x="148" y="17"/>
                  </a:lnTo>
                  <a:lnTo>
                    <a:pt x="147" y="16"/>
                  </a:lnTo>
                  <a:lnTo>
                    <a:pt x="145" y="14"/>
                  </a:lnTo>
                  <a:lnTo>
                    <a:pt x="144" y="13"/>
                  </a:lnTo>
                  <a:lnTo>
                    <a:pt x="143" y="13"/>
                  </a:lnTo>
                  <a:lnTo>
                    <a:pt x="135" y="10"/>
                  </a:lnTo>
                  <a:lnTo>
                    <a:pt x="133" y="9"/>
                  </a:lnTo>
                  <a:lnTo>
                    <a:pt x="130" y="7"/>
                  </a:lnTo>
                  <a:lnTo>
                    <a:pt x="129" y="7"/>
                  </a:lnTo>
                  <a:lnTo>
                    <a:pt x="120" y="7"/>
                  </a:lnTo>
                  <a:lnTo>
                    <a:pt x="122" y="3"/>
                  </a:lnTo>
                  <a:lnTo>
                    <a:pt x="118" y="3"/>
                  </a:lnTo>
                  <a:lnTo>
                    <a:pt x="117" y="3"/>
                  </a:lnTo>
                  <a:lnTo>
                    <a:pt x="115" y="3"/>
                  </a:lnTo>
                  <a:lnTo>
                    <a:pt x="110" y="3"/>
                  </a:lnTo>
                  <a:lnTo>
                    <a:pt x="105" y="2"/>
                  </a:lnTo>
                  <a:lnTo>
                    <a:pt x="104" y="1"/>
                  </a:lnTo>
                  <a:lnTo>
                    <a:pt x="103" y="0"/>
                  </a:lnTo>
                  <a:moveTo>
                    <a:pt x="118" y="37"/>
                  </a:moveTo>
                  <a:lnTo>
                    <a:pt x="117" y="37"/>
                  </a:lnTo>
                  <a:lnTo>
                    <a:pt x="115" y="37"/>
                  </a:lnTo>
                  <a:lnTo>
                    <a:pt x="114" y="37"/>
                  </a:lnTo>
                  <a:lnTo>
                    <a:pt x="113" y="39"/>
                  </a:lnTo>
                  <a:lnTo>
                    <a:pt x="113" y="40"/>
                  </a:lnTo>
                  <a:lnTo>
                    <a:pt x="113" y="45"/>
                  </a:lnTo>
                  <a:lnTo>
                    <a:pt x="113" y="46"/>
                  </a:lnTo>
                  <a:lnTo>
                    <a:pt x="114" y="47"/>
                  </a:lnTo>
                  <a:lnTo>
                    <a:pt x="115" y="48"/>
                  </a:lnTo>
                  <a:lnTo>
                    <a:pt x="116" y="48"/>
                  </a:lnTo>
                  <a:lnTo>
                    <a:pt x="117" y="48"/>
                  </a:lnTo>
                  <a:lnTo>
                    <a:pt x="119" y="47"/>
                  </a:lnTo>
                  <a:lnTo>
                    <a:pt x="120" y="47"/>
                  </a:lnTo>
                  <a:lnTo>
                    <a:pt x="120" y="46"/>
                  </a:lnTo>
                  <a:lnTo>
                    <a:pt x="121" y="45"/>
                  </a:lnTo>
                  <a:lnTo>
                    <a:pt x="121" y="44"/>
                  </a:lnTo>
                  <a:lnTo>
                    <a:pt x="122" y="43"/>
                  </a:lnTo>
                  <a:lnTo>
                    <a:pt x="122" y="42"/>
                  </a:lnTo>
                  <a:lnTo>
                    <a:pt x="122" y="41"/>
                  </a:lnTo>
                  <a:lnTo>
                    <a:pt x="121" y="40"/>
                  </a:lnTo>
                  <a:lnTo>
                    <a:pt x="120" y="39"/>
                  </a:lnTo>
                  <a:lnTo>
                    <a:pt x="120" y="38"/>
                  </a:lnTo>
                  <a:lnTo>
                    <a:pt x="120" y="37"/>
                  </a:lnTo>
                  <a:lnTo>
                    <a:pt x="119" y="37"/>
                  </a:lnTo>
                  <a:lnTo>
                    <a:pt x="118" y="37"/>
                  </a:lnTo>
                  <a:moveTo>
                    <a:pt x="39" y="62"/>
                  </a:moveTo>
                  <a:lnTo>
                    <a:pt x="36" y="63"/>
                  </a:lnTo>
                  <a:lnTo>
                    <a:pt x="35" y="64"/>
                  </a:lnTo>
                  <a:lnTo>
                    <a:pt x="32" y="67"/>
                  </a:lnTo>
                  <a:lnTo>
                    <a:pt x="31" y="68"/>
                  </a:lnTo>
                  <a:lnTo>
                    <a:pt x="31" y="69"/>
                  </a:lnTo>
                  <a:lnTo>
                    <a:pt x="30" y="69"/>
                  </a:lnTo>
                  <a:lnTo>
                    <a:pt x="30" y="70"/>
                  </a:lnTo>
                  <a:lnTo>
                    <a:pt x="31" y="71"/>
                  </a:lnTo>
                  <a:lnTo>
                    <a:pt x="32" y="73"/>
                  </a:lnTo>
                  <a:lnTo>
                    <a:pt x="35" y="76"/>
                  </a:lnTo>
                  <a:lnTo>
                    <a:pt x="35" y="77"/>
                  </a:lnTo>
                  <a:lnTo>
                    <a:pt x="36" y="77"/>
                  </a:lnTo>
                  <a:lnTo>
                    <a:pt x="38" y="78"/>
                  </a:lnTo>
                  <a:lnTo>
                    <a:pt x="39" y="78"/>
                  </a:lnTo>
                  <a:lnTo>
                    <a:pt x="40" y="78"/>
                  </a:lnTo>
                  <a:lnTo>
                    <a:pt x="41" y="78"/>
                  </a:lnTo>
                  <a:lnTo>
                    <a:pt x="41" y="77"/>
                  </a:lnTo>
                  <a:lnTo>
                    <a:pt x="43" y="77"/>
                  </a:lnTo>
                  <a:lnTo>
                    <a:pt x="43" y="75"/>
                  </a:lnTo>
                  <a:lnTo>
                    <a:pt x="43" y="73"/>
                  </a:lnTo>
                  <a:lnTo>
                    <a:pt x="43" y="72"/>
                  </a:lnTo>
                  <a:lnTo>
                    <a:pt x="42" y="71"/>
                  </a:lnTo>
                  <a:lnTo>
                    <a:pt x="41" y="71"/>
                  </a:lnTo>
                  <a:lnTo>
                    <a:pt x="41" y="70"/>
                  </a:lnTo>
                  <a:lnTo>
                    <a:pt x="41" y="68"/>
                  </a:lnTo>
                  <a:lnTo>
                    <a:pt x="41" y="67"/>
                  </a:lnTo>
                  <a:lnTo>
                    <a:pt x="40" y="65"/>
                  </a:lnTo>
                  <a:lnTo>
                    <a:pt x="39" y="64"/>
                  </a:lnTo>
                  <a:lnTo>
                    <a:pt x="39" y="62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51" name="Freeform 589"/>
            <p:cNvSpPr>
              <a:spLocks/>
            </p:cNvSpPr>
            <p:nvPr/>
          </p:nvSpPr>
          <p:spPr bwMode="auto">
            <a:xfrm>
              <a:off x="6353960" y="1388467"/>
              <a:ext cx="328612" cy="508000"/>
            </a:xfrm>
            <a:custGeom>
              <a:avLst/>
              <a:gdLst>
                <a:gd name="T0" fmla="*/ 2147483646 w 136"/>
                <a:gd name="T1" fmla="*/ 2147483646 h 236"/>
                <a:gd name="T2" fmla="*/ 2147483646 w 136"/>
                <a:gd name="T3" fmla="*/ 2147483646 h 236"/>
                <a:gd name="T4" fmla="*/ 2147483646 w 136"/>
                <a:gd name="T5" fmla="*/ 2147483646 h 236"/>
                <a:gd name="T6" fmla="*/ 2147483646 w 136"/>
                <a:gd name="T7" fmla="*/ 2147483646 h 236"/>
                <a:gd name="T8" fmla="*/ 2147483646 w 136"/>
                <a:gd name="T9" fmla="*/ 2147483646 h 236"/>
                <a:gd name="T10" fmla="*/ 2147483646 w 136"/>
                <a:gd name="T11" fmla="*/ 2147483646 h 236"/>
                <a:gd name="T12" fmla="*/ 2147483646 w 136"/>
                <a:gd name="T13" fmla="*/ 2147483646 h 236"/>
                <a:gd name="T14" fmla="*/ 2147483646 w 136"/>
                <a:gd name="T15" fmla="*/ 2147483646 h 236"/>
                <a:gd name="T16" fmla="*/ 2147483646 w 136"/>
                <a:gd name="T17" fmla="*/ 2147483646 h 236"/>
                <a:gd name="T18" fmla="*/ 2147483646 w 136"/>
                <a:gd name="T19" fmla="*/ 2147483646 h 236"/>
                <a:gd name="T20" fmla="*/ 2147483646 w 136"/>
                <a:gd name="T21" fmla="*/ 2147483646 h 236"/>
                <a:gd name="T22" fmla="*/ 2147483646 w 136"/>
                <a:gd name="T23" fmla="*/ 2147483646 h 236"/>
                <a:gd name="T24" fmla="*/ 2147483646 w 136"/>
                <a:gd name="T25" fmla="*/ 2147483646 h 236"/>
                <a:gd name="T26" fmla="*/ 2147483646 w 136"/>
                <a:gd name="T27" fmla="*/ 2147483646 h 236"/>
                <a:gd name="T28" fmla="*/ 2147483646 w 136"/>
                <a:gd name="T29" fmla="*/ 2147483646 h 236"/>
                <a:gd name="T30" fmla="*/ 2147483646 w 136"/>
                <a:gd name="T31" fmla="*/ 2147483646 h 236"/>
                <a:gd name="T32" fmla="*/ 2147483646 w 136"/>
                <a:gd name="T33" fmla="*/ 2147483646 h 236"/>
                <a:gd name="T34" fmla="*/ 2147483646 w 136"/>
                <a:gd name="T35" fmla="*/ 2147483646 h 236"/>
                <a:gd name="T36" fmla="*/ 2147483646 w 136"/>
                <a:gd name="T37" fmla="*/ 2147483646 h 236"/>
                <a:gd name="T38" fmla="*/ 2147483646 w 136"/>
                <a:gd name="T39" fmla="*/ 2147483646 h 236"/>
                <a:gd name="T40" fmla="*/ 2147483646 w 136"/>
                <a:gd name="T41" fmla="*/ 2147483646 h 236"/>
                <a:gd name="T42" fmla="*/ 2147483646 w 136"/>
                <a:gd name="T43" fmla="*/ 2147483646 h 236"/>
                <a:gd name="T44" fmla="*/ 2147483646 w 136"/>
                <a:gd name="T45" fmla="*/ 2147483646 h 236"/>
                <a:gd name="T46" fmla="*/ 2147483646 w 136"/>
                <a:gd name="T47" fmla="*/ 2147483646 h 236"/>
                <a:gd name="T48" fmla="*/ 2147483646 w 136"/>
                <a:gd name="T49" fmla="*/ 2147483646 h 236"/>
                <a:gd name="T50" fmla="*/ 2147483646 w 136"/>
                <a:gd name="T51" fmla="*/ 2147483646 h 236"/>
                <a:gd name="T52" fmla="*/ 2147483646 w 136"/>
                <a:gd name="T53" fmla="*/ 0 h 236"/>
                <a:gd name="T54" fmla="*/ 2147483646 w 136"/>
                <a:gd name="T55" fmla="*/ 2147483646 h 236"/>
                <a:gd name="T56" fmla="*/ 2147483646 w 136"/>
                <a:gd name="T57" fmla="*/ 2147483646 h 236"/>
                <a:gd name="T58" fmla="*/ 2147483646 w 136"/>
                <a:gd name="T59" fmla="*/ 2147483646 h 236"/>
                <a:gd name="T60" fmla="*/ 2147483646 w 136"/>
                <a:gd name="T61" fmla="*/ 2147483646 h 236"/>
                <a:gd name="T62" fmla="*/ 2147483646 w 136"/>
                <a:gd name="T63" fmla="*/ 2147483646 h 236"/>
                <a:gd name="T64" fmla="*/ 2147483646 w 136"/>
                <a:gd name="T65" fmla="*/ 2147483646 h 236"/>
                <a:gd name="T66" fmla="*/ 2147483646 w 136"/>
                <a:gd name="T67" fmla="*/ 2147483646 h 236"/>
                <a:gd name="T68" fmla="*/ 2147483646 w 136"/>
                <a:gd name="T69" fmla="*/ 2147483646 h 236"/>
                <a:gd name="T70" fmla="*/ 2147483646 w 136"/>
                <a:gd name="T71" fmla="*/ 2147483646 h 236"/>
                <a:gd name="T72" fmla="*/ 2147483646 w 136"/>
                <a:gd name="T73" fmla="*/ 2147483646 h 236"/>
                <a:gd name="T74" fmla="*/ 2147483646 w 136"/>
                <a:gd name="T75" fmla="*/ 2147483646 h 236"/>
                <a:gd name="T76" fmla="*/ 2147483646 w 136"/>
                <a:gd name="T77" fmla="*/ 2147483646 h 236"/>
                <a:gd name="T78" fmla="*/ 2147483646 w 136"/>
                <a:gd name="T79" fmla="*/ 2147483646 h 236"/>
                <a:gd name="T80" fmla="*/ 2147483646 w 136"/>
                <a:gd name="T81" fmla="*/ 2147483646 h 236"/>
                <a:gd name="T82" fmla="*/ 2147483646 w 136"/>
                <a:gd name="T83" fmla="*/ 2147483646 h 236"/>
                <a:gd name="T84" fmla="*/ 2147483646 w 136"/>
                <a:gd name="T85" fmla="*/ 2147483646 h 236"/>
                <a:gd name="T86" fmla="*/ 2147483646 w 136"/>
                <a:gd name="T87" fmla="*/ 2147483646 h 236"/>
                <a:gd name="T88" fmla="*/ 2147483646 w 136"/>
                <a:gd name="T89" fmla="*/ 2147483646 h 236"/>
                <a:gd name="T90" fmla="*/ 2147483646 w 136"/>
                <a:gd name="T91" fmla="*/ 2147483646 h 236"/>
                <a:gd name="T92" fmla="*/ 2147483646 w 136"/>
                <a:gd name="T93" fmla="*/ 2147483646 h 236"/>
                <a:gd name="T94" fmla="*/ 2147483646 w 136"/>
                <a:gd name="T95" fmla="*/ 2147483646 h 236"/>
                <a:gd name="T96" fmla="*/ 2147483646 w 136"/>
                <a:gd name="T97" fmla="*/ 2147483646 h 236"/>
                <a:gd name="T98" fmla="*/ 2147483646 w 136"/>
                <a:gd name="T99" fmla="*/ 2147483646 h 236"/>
                <a:gd name="T100" fmla="*/ 2147483646 w 136"/>
                <a:gd name="T101" fmla="*/ 2147483646 h 236"/>
                <a:gd name="T102" fmla="*/ 2147483646 w 136"/>
                <a:gd name="T103" fmla="*/ 2147483646 h 236"/>
                <a:gd name="T104" fmla="*/ 2147483646 w 136"/>
                <a:gd name="T105" fmla="*/ 2147483646 h 236"/>
                <a:gd name="T106" fmla="*/ 2147483646 w 136"/>
                <a:gd name="T107" fmla="*/ 2147483646 h 236"/>
                <a:gd name="T108" fmla="*/ 2147483646 w 136"/>
                <a:gd name="T109" fmla="*/ 2147483646 h 236"/>
                <a:gd name="T110" fmla="*/ 2147483646 w 136"/>
                <a:gd name="T111" fmla="*/ 2147483646 h 236"/>
                <a:gd name="T112" fmla="*/ 2147483646 w 136"/>
                <a:gd name="T113" fmla="*/ 2147483646 h 236"/>
                <a:gd name="T114" fmla="*/ 2147483646 w 136"/>
                <a:gd name="T115" fmla="*/ 2147483646 h 2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136" h="236">
                  <a:moveTo>
                    <a:pt x="68" y="236"/>
                  </a:moveTo>
                  <a:lnTo>
                    <a:pt x="66" y="235"/>
                  </a:lnTo>
                  <a:lnTo>
                    <a:pt x="65" y="234"/>
                  </a:lnTo>
                  <a:lnTo>
                    <a:pt x="65" y="232"/>
                  </a:lnTo>
                  <a:lnTo>
                    <a:pt x="64" y="232"/>
                  </a:lnTo>
                  <a:lnTo>
                    <a:pt x="60" y="231"/>
                  </a:lnTo>
                  <a:lnTo>
                    <a:pt x="56" y="229"/>
                  </a:lnTo>
                  <a:lnTo>
                    <a:pt x="51" y="224"/>
                  </a:lnTo>
                  <a:lnTo>
                    <a:pt x="49" y="221"/>
                  </a:lnTo>
                  <a:lnTo>
                    <a:pt x="49" y="220"/>
                  </a:lnTo>
                  <a:lnTo>
                    <a:pt x="45" y="219"/>
                  </a:lnTo>
                  <a:lnTo>
                    <a:pt x="43" y="217"/>
                  </a:lnTo>
                  <a:lnTo>
                    <a:pt x="44" y="215"/>
                  </a:lnTo>
                  <a:lnTo>
                    <a:pt x="43" y="215"/>
                  </a:lnTo>
                  <a:lnTo>
                    <a:pt x="42" y="214"/>
                  </a:lnTo>
                  <a:lnTo>
                    <a:pt x="42" y="212"/>
                  </a:lnTo>
                  <a:lnTo>
                    <a:pt x="42" y="202"/>
                  </a:lnTo>
                  <a:lnTo>
                    <a:pt x="42" y="201"/>
                  </a:lnTo>
                  <a:lnTo>
                    <a:pt x="40" y="200"/>
                  </a:lnTo>
                  <a:lnTo>
                    <a:pt x="38" y="198"/>
                  </a:lnTo>
                  <a:lnTo>
                    <a:pt x="38" y="197"/>
                  </a:lnTo>
                  <a:lnTo>
                    <a:pt x="38" y="196"/>
                  </a:lnTo>
                  <a:lnTo>
                    <a:pt x="38" y="195"/>
                  </a:lnTo>
                  <a:lnTo>
                    <a:pt x="37" y="191"/>
                  </a:lnTo>
                  <a:lnTo>
                    <a:pt x="36" y="188"/>
                  </a:lnTo>
                  <a:lnTo>
                    <a:pt x="36" y="177"/>
                  </a:lnTo>
                  <a:lnTo>
                    <a:pt x="38" y="171"/>
                  </a:lnTo>
                  <a:lnTo>
                    <a:pt x="40" y="168"/>
                  </a:lnTo>
                  <a:lnTo>
                    <a:pt x="40" y="167"/>
                  </a:lnTo>
                  <a:lnTo>
                    <a:pt x="41" y="166"/>
                  </a:lnTo>
                  <a:lnTo>
                    <a:pt x="41" y="163"/>
                  </a:lnTo>
                  <a:lnTo>
                    <a:pt x="40" y="161"/>
                  </a:lnTo>
                  <a:lnTo>
                    <a:pt x="42" y="157"/>
                  </a:lnTo>
                  <a:lnTo>
                    <a:pt x="45" y="155"/>
                  </a:lnTo>
                  <a:lnTo>
                    <a:pt x="48" y="149"/>
                  </a:lnTo>
                  <a:lnTo>
                    <a:pt x="48" y="147"/>
                  </a:lnTo>
                  <a:lnTo>
                    <a:pt x="44" y="141"/>
                  </a:lnTo>
                  <a:lnTo>
                    <a:pt x="44" y="140"/>
                  </a:lnTo>
                  <a:lnTo>
                    <a:pt x="44" y="137"/>
                  </a:lnTo>
                  <a:lnTo>
                    <a:pt x="45" y="134"/>
                  </a:lnTo>
                  <a:lnTo>
                    <a:pt x="43" y="133"/>
                  </a:lnTo>
                  <a:lnTo>
                    <a:pt x="40" y="132"/>
                  </a:lnTo>
                  <a:lnTo>
                    <a:pt x="37" y="132"/>
                  </a:lnTo>
                  <a:lnTo>
                    <a:pt x="34" y="132"/>
                  </a:lnTo>
                  <a:lnTo>
                    <a:pt x="33" y="130"/>
                  </a:lnTo>
                  <a:lnTo>
                    <a:pt x="32" y="128"/>
                  </a:lnTo>
                  <a:lnTo>
                    <a:pt x="34" y="127"/>
                  </a:lnTo>
                  <a:lnTo>
                    <a:pt x="35" y="127"/>
                  </a:lnTo>
                  <a:lnTo>
                    <a:pt x="35" y="126"/>
                  </a:lnTo>
                  <a:lnTo>
                    <a:pt x="36" y="124"/>
                  </a:lnTo>
                  <a:lnTo>
                    <a:pt x="38" y="114"/>
                  </a:lnTo>
                  <a:lnTo>
                    <a:pt x="37" y="112"/>
                  </a:lnTo>
                  <a:lnTo>
                    <a:pt x="36" y="110"/>
                  </a:lnTo>
                  <a:lnTo>
                    <a:pt x="35" y="110"/>
                  </a:lnTo>
                  <a:lnTo>
                    <a:pt x="35" y="108"/>
                  </a:lnTo>
                  <a:lnTo>
                    <a:pt x="33" y="108"/>
                  </a:lnTo>
                  <a:lnTo>
                    <a:pt x="32" y="108"/>
                  </a:lnTo>
                  <a:lnTo>
                    <a:pt x="30" y="110"/>
                  </a:lnTo>
                  <a:lnTo>
                    <a:pt x="24" y="110"/>
                  </a:lnTo>
                  <a:lnTo>
                    <a:pt x="23" y="110"/>
                  </a:lnTo>
                  <a:lnTo>
                    <a:pt x="22" y="110"/>
                  </a:lnTo>
                  <a:lnTo>
                    <a:pt x="20" y="110"/>
                  </a:lnTo>
                  <a:lnTo>
                    <a:pt x="18" y="110"/>
                  </a:lnTo>
                  <a:lnTo>
                    <a:pt x="0" y="85"/>
                  </a:lnTo>
                  <a:lnTo>
                    <a:pt x="1" y="83"/>
                  </a:lnTo>
                  <a:lnTo>
                    <a:pt x="2" y="83"/>
                  </a:lnTo>
                  <a:lnTo>
                    <a:pt x="3" y="81"/>
                  </a:lnTo>
                  <a:lnTo>
                    <a:pt x="4" y="80"/>
                  </a:lnTo>
                  <a:lnTo>
                    <a:pt x="7" y="77"/>
                  </a:lnTo>
                  <a:lnTo>
                    <a:pt x="8" y="74"/>
                  </a:lnTo>
                  <a:lnTo>
                    <a:pt x="8" y="71"/>
                  </a:lnTo>
                  <a:lnTo>
                    <a:pt x="6" y="67"/>
                  </a:lnTo>
                  <a:lnTo>
                    <a:pt x="6" y="65"/>
                  </a:lnTo>
                  <a:lnTo>
                    <a:pt x="7" y="63"/>
                  </a:lnTo>
                  <a:lnTo>
                    <a:pt x="9" y="60"/>
                  </a:lnTo>
                  <a:lnTo>
                    <a:pt x="11" y="59"/>
                  </a:lnTo>
                  <a:lnTo>
                    <a:pt x="12" y="60"/>
                  </a:lnTo>
                  <a:lnTo>
                    <a:pt x="14" y="60"/>
                  </a:lnTo>
                  <a:lnTo>
                    <a:pt x="15" y="59"/>
                  </a:lnTo>
                  <a:lnTo>
                    <a:pt x="18" y="57"/>
                  </a:lnTo>
                  <a:lnTo>
                    <a:pt x="21" y="59"/>
                  </a:lnTo>
                  <a:lnTo>
                    <a:pt x="21" y="58"/>
                  </a:lnTo>
                  <a:lnTo>
                    <a:pt x="21" y="57"/>
                  </a:lnTo>
                  <a:lnTo>
                    <a:pt x="23" y="57"/>
                  </a:lnTo>
                  <a:lnTo>
                    <a:pt x="27" y="54"/>
                  </a:lnTo>
                  <a:lnTo>
                    <a:pt x="29" y="53"/>
                  </a:lnTo>
                  <a:lnTo>
                    <a:pt x="32" y="50"/>
                  </a:lnTo>
                  <a:lnTo>
                    <a:pt x="32" y="49"/>
                  </a:lnTo>
                  <a:lnTo>
                    <a:pt x="31" y="48"/>
                  </a:lnTo>
                  <a:lnTo>
                    <a:pt x="30" y="48"/>
                  </a:lnTo>
                  <a:lnTo>
                    <a:pt x="29" y="47"/>
                  </a:lnTo>
                  <a:lnTo>
                    <a:pt x="28" y="47"/>
                  </a:lnTo>
                  <a:lnTo>
                    <a:pt x="28" y="49"/>
                  </a:lnTo>
                  <a:lnTo>
                    <a:pt x="27" y="50"/>
                  </a:lnTo>
                  <a:lnTo>
                    <a:pt x="23" y="47"/>
                  </a:lnTo>
                  <a:lnTo>
                    <a:pt x="23" y="46"/>
                  </a:lnTo>
                  <a:lnTo>
                    <a:pt x="23" y="44"/>
                  </a:lnTo>
                  <a:lnTo>
                    <a:pt x="23" y="42"/>
                  </a:lnTo>
                  <a:lnTo>
                    <a:pt x="24" y="42"/>
                  </a:lnTo>
                  <a:lnTo>
                    <a:pt x="23" y="41"/>
                  </a:lnTo>
                  <a:lnTo>
                    <a:pt x="23" y="40"/>
                  </a:lnTo>
                  <a:lnTo>
                    <a:pt x="22" y="39"/>
                  </a:lnTo>
                  <a:lnTo>
                    <a:pt x="21" y="37"/>
                  </a:lnTo>
                  <a:lnTo>
                    <a:pt x="21" y="35"/>
                  </a:lnTo>
                  <a:lnTo>
                    <a:pt x="22" y="33"/>
                  </a:lnTo>
                  <a:lnTo>
                    <a:pt x="23" y="33"/>
                  </a:lnTo>
                  <a:lnTo>
                    <a:pt x="25" y="32"/>
                  </a:lnTo>
                  <a:lnTo>
                    <a:pt x="25" y="29"/>
                  </a:lnTo>
                  <a:lnTo>
                    <a:pt x="27" y="26"/>
                  </a:lnTo>
                  <a:lnTo>
                    <a:pt x="27" y="25"/>
                  </a:lnTo>
                  <a:lnTo>
                    <a:pt x="33" y="23"/>
                  </a:lnTo>
                  <a:lnTo>
                    <a:pt x="34" y="23"/>
                  </a:lnTo>
                  <a:lnTo>
                    <a:pt x="35" y="21"/>
                  </a:lnTo>
                  <a:lnTo>
                    <a:pt x="38" y="19"/>
                  </a:lnTo>
                  <a:lnTo>
                    <a:pt x="40" y="18"/>
                  </a:lnTo>
                  <a:lnTo>
                    <a:pt x="41" y="18"/>
                  </a:lnTo>
                  <a:lnTo>
                    <a:pt x="42" y="15"/>
                  </a:lnTo>
                  <a:lnTo>
                    <a:pt x="43" y="14"/>
                  </a:lnTo>
                  <a:lnTo>
                    <a:pt x="44" y="13"/>
                  </a:lnTo>
                  <a:lnTo>
                    <a:pt x="47" y="12"/>
                  </a:lnTo>
                  <a:lnTo>
                    <a:pt x="43" y="6"/>
                  </a:lnTo>
                  <a:lnTo>
                    <a:pt x="42" y="4"/>
                  </a:lnTo>
                  <a:lnTo>
                    <a:pt x="40" y="0"/>
                  </a:lnTo>
                  <a:lnTo>
                    <a:pt x="45" y="4"/>
                  </a:lnTo>
                  <a:lnTo>
                    <a:pt x="46" y="5"/>
                  </a:lnTo>
                  <a:lnTo>
                    <a:pt x="47" y="6"/>
                  </a:lnTo>
                  <a:lnTo>
                    <a:pt x="47" y="7"/>
                  </a:lnTo>
                  <a:lnTo>
                    <a:pt x="47" y="8"/>
                  </a:lnTo>
                  <a:lnTo>
                    <a:pt x="48" y="8"/>
                  </a:lnTo>
                  <a:lnTo>
                    <a:pt x="49" y="6"/>
                  </a:lnTo>
                  <a:lnTo>
                    <a:pt x="53" y="8"/>
                  </a:lnTo>
                  <a:lnTo>
                    <a:pt x="68" y="19"/>
                  </a:lnTo>
                  <a:lnTo>
                    <a:pt x="68" y="21"/>
                  </a:lnTo>
                  <a:lnTo>
                    <a:pt x="76" y="29"/>
                  </a:lnTo>
                  <a:lnTo>
                    <a:pt x="77" y="31"/>
                  </a:lnTo>
                  <a:lnTo>
                    <a:pt x="77" y="32"/>
                  </a:lnTo>
                  <a:lnTo>
                    <a:pt x="78" y="32"/>
                  </a:lnTo>
                  <a:lnTo>
                    <a:pt x="80" y="33"/>
                  </a:lnTo>
                  <a:lnTo>
                    <a:pt x="85" y="40"/>
                  </a:lnTo>
                  <a:lnTo>
                    <a:pt x="85" y="42"/>
                  </a:lnTo>
                  <a:lnTo>
                    <a:pt x="84" y="53"/>
                  </a:lnTo>
                  <a:lnTo>
                    <a:pt x="83" y="53"/>
                  </a:lnTo>
                  <a:lnTo>
                    <a:pt x="82" y="55"/>
                  </a:lnTo>
                  <a:lnTo>
                    <a:pt x="81" y="59"/>
                  </a:lnTo>
                  <a:lnTo>
                    <a:pt x="81" y="60"/>
                  </a:lnTo>
                  <a:lnTo>
                    <a:pt x="82" y="57"/>
                  </a:lnTo>
                  <a:lnTo>
                    <a:pt x="84" y="55"/>
                  </a:lnTo>
                  <a:lnTo>
                    <a:pt x="85" y="55"/>
                  </a:lnTo>
                  <a:lnTo>
                    <a:pt x="87" y="54"/>
                  </a:lnTo>
                  <a:lnTo>
                    <a:pt x="90" y="55"/>
                  </a:lnTo>
                  <a:lnTo>
                    <a:pt x="91" y="56"/>
                  </a:lnTo>
                  <a:lnTo>
                    <a:pt x="95" y="57"/>
                  </a:lnTo>
                  <a:lnTo>
                    <a:pt x="97" y="58"/>
                  </a:lnTo>
                  <a:lnTo>
                    <a:pt x="98" y="59"/>
                  </a:lnTo>
                  <a:lnTo>
                    <a:pt x="99" y="60"/>
                  </a:lnTo>
                  <a:lnTo>
                    <a:pt x="100" y="61"/>
                  </a:lnTo>
                  <a:lnTo>
                    <a:pt x="100" y="62"/>
                  </a:lnTo>
                  <a:lnTo>
                    <a:pt x="106" y="68"/>
                  </a:lnTo>
                  <a:lnTo>
                    <a:pt x="108" y="69"/>
                  </a:lnTo>
                  <a:lnTo>
                    <a:pt x="109" y="72"/>
                  </a:lnTo>
                  <a:lnTo>
                    <a:pt x="110" y="72"/>
                  </a:lnTo>
                  <a:lnTo>
                    <a:pt x="115" y="74"/>
                  </a:lnTo>
                  <a:lnTo>
                    <a:pt x="117" y="76"/>
                  </a:lnTo>
                  <a:lnTo>
                    <a:pt x="119" y="79"/>
                  </a:lnTo>
                  <a:lnTo>
                    <a:pt x="119" y="80"/>
                  </a:lnTo>
                  <a:lnTo>
                    <a:pt x="120" y="85"/>
                  </a:lnTo>
                  <a:lnTo>
                    <a:pt x="119" y="97"/>
                  </a:lnTo>
                  <a:lnTo>
                    <a:pt x="118" y="98"/>
                  </a:lnTo>
                  <a:lnTo>
                    <a:pt x="117" y="100"/>
                  </a:lnTo>
                  <a:lnTo>
                    <a:pt x="116" y="104"/>
                  </a:lnTo>
                  <a:lnTo>
                    <a:pt x="115" y="104"/>
                  </a:lnTo>
                  <a:lnTo>
                    <a:pt x="115" y="106"/>
                  </a:lnTo>
                  <a:lnTo>
                    <a:pt x="115" y="104"/>
                  </a:lnTo>
                  <a:lnTo>
                    <a:pt x="117" y="108"/>
                  </a:lnTo>
                  <a:lnTo>
                    <a:pt x="118" y="110"/>
                  </a:lnTo>
                  <a:lnTo>
                    <a:pt x="115" y="112"/>
                  </a:lnTo>
                  <a:lnTo>
                    <a:pt x="114" y="113"/>
                  </a:lnTo>
                  <a:lnTo>
                    <a:pt x="114" y="115"/>
                  </a:lnTo>
                  <a:lnTo>
                    <a:pt x="110" y="117"/>
                  </a:lnTo>
                  <a:lnTo>
                    <a:pt x="104" y="117"/>
                  </a:lnTo>
                  <a:lnTo>
                    <a:pt x="103" y="116"/>
                  </a:lnTo>
                  <a:lnTo>
                    <a:pt x="99" y="118"/>
                  </a:lnTo>
                  <a:lnTo>
                    <a:pt x="98" y="120"/>
                  </a:lnTo>
                  <a:lnTo>
                    <a:pt x="97" y="121"/>
                  </a:lnTo>
                  <a:lnTo>
                    <a:pt x="98" y="121"/>
                  </a:lnTo>
                  <a:lnTo>
                    <a:pt x="100" y="125"/>
                  </a:lnTo>
                  <a:lnTo>
                    <a:pt x="99" y="127"/>
                  </a:lnTo>
                  <a:lnTo>
                    <a:pt x="97" y="131"/>
                  </a:lnTo>
                  <a:lnTo>
                    <a:pt x="96" y="136"/>
                  </a:lnTo>
                  <a:lnTo>
                    <a:pt x="96" y="138"/>
                  </a:lnTo>
                  <a:lnTo>
                    <a:pt x="94" y="140"/>
                  </a:lnTo>
                  <a:lnTo>
                    <a:pt x="93" y="140"/>
                  </a:lnTo>
                  <a:lnTo>
                    <a:pt x="93" y="142"/>
                  </a:lnTo>
                  <a:lnTo>
                    <a:pt x="93" y="146"/>
                  </a:lnTo>
                  <a:lnTo>
                    <a:pt x="93" y="147"/>
                  </a:lnTo>
                  <a:lnTo>
                    <a:pt x="94" y="147"/>
                  </a:lnTo>
                  <a:lnTo>
                    <a:pt x="95" y="148"/>
                  </a:lnTo>
                  <a:lnTo>
                    <a:pt x="96" y="149"/>
                  </a:lnTo>
                  <a:lnTo>
                    <a:pt x="97" y="151"/>
                  </a:lnTo>
                  <a:lnTo>
                    <a:pt x="98" y="153"/>
                  </a:lnTo>
                  <a:lnTo>
                    <a:pt x="98" y="155"/>
                  </a:lnTo>
                  <a:lnTo>
                    <a:pt x="98" y="156"/>
                  </a:lnTo>
                  <a:lnTo>
                    <a:pt x="100" y="157"/>
                  </a:lnTo>
                  <a:lnTo>
                    <a:pt x="103" y="160"/>
                  </a:lnTo>
                  <a:lnTo>
                    <a:pt x="104" y="161"/>
                  </a:lnTo>
                  <a:lnTo>
                    <a:pt x="104" y="164"/>
                  </a:lnTo>
                  <a:lnTo>
                    <a:pt x="103" y="165"/>
                  </a:lnTo>
                  <a:lnTo>
                    <a:pt x="104" y="165"/>
                  </a:lnTo>
                  <a:lnTo>
                    <a:pt x="106" y="166"/>
                  </a:lnTo>
                  <a:lnTo>
                    <a:pt x="108" y="166"/>
                  </a:lnTo>
                  <a:lnTo>
                    <a:pt x="113" y="164"/>
                  </a:lnTo>
                  <a:lnTo>
                    <a:pt x="113" y="168"/>
                  </a:lnTo>
                  <a:lnTo>
                    <a:pt x="113" y="170"/>
                  </a:lnTo>
                  <a:lnTo>
                    <a:pt x="113" y="172"/>
                  </a:lnTo>
                  <a:lnTo>
                    <a:pt x="113" y="173"/>
                  </a:lnTo>
                  <a:lnTo>
                    <a:pt x="115" y="175"/>
                  </a:lnTo>
                  <a:lnTo>
                    <a:pt x="115" y="176"/>
                  </a:lnTo>
                  <a:lnTo>
                    <a:pt x="115" y="178"/>
                  </a:lnTo>
                  <a:lnTo>
                    <a:pt x="115" y="181"/>
                  </a:lnTo>
                  <a:lnTo>
                    <a:pt x="115" y="183"/>
                  </a:lnTo>
                  <a:lnTo>
                    <a:pt x="117" y="185"/>
                  </a:lnTo>
                  <a:lnTo>
                    <a:pt x="122" y="193"/>
                  </a:lnTo>
                  <a:lnTo>
                    <a:pt x="126" y="202"/>
                  </a:lnTo>
                  <a:lnTo>
                    <a:pt x="127" y="204"/>
                  </a:lnTo>
                  <a:lnTo>
                    <a:pt x="128" y="207"/>
                  </a:lnTo>
                  <a:lnTo>
                    <a:pt x="131" y="207"/>
                  </a:lnTo>
                  <a:lnTo>
                    <a:pt x="132" y="208"/>
                  </a:lnTo>
                  <a:lnTo>
                    <a:pt x="135" y="210"/>
                  </a:lnTo>
                  <a:lnTo>
                    <a:pt x="136" y="212"/>
                  </a:lnTo>
                  <a:lnTo>
                    <a:pt x="132" y="213"/>
                  </a:lnTo>
                  <a:lnTo>
                    <a:pt x="130" y="213"/>
                  </a:lnTo>
                  <a:lnTo>
                    <a:pt x="130" y="212"/>
                  </a:lnTo>
                  <a:lnTo>
                    <a:pt x="127" y="213"/>
                  </a:lnTo>
                  <a:lnTo>
                    <a:pt x="126" y="214"/>
                  </a:lnTo>
                  <a:lnTo>
                    <a:pt x="123" y="213"/>
                  </a:lnTo>
                  <a:lnTo>
                    <a:pt x="119" y="213"/>
                  </a:lnTo>
                  <a:lnTo>
                    <a:pt x="117" y="212"/>
                  </a:lnTo>
                  <a:lnTo>
                    <a:pt x="116" y="210"/>
                  </a:lnTo>
                  <a:lnTo>
                    <a:pt x="115" y="210"/>
                  </a:lnTo>
                  <a:lnTo>
                    <a:pt x="115" y="211"/>
                  </a:lnTo>
                  <a:lnTo>
                    <a:pt x="113" y="212"/>
                  </a:lnTo>
                  <a:lnTo>
                    <a:pt x="111" y="211"/>
                  </a:lnTo>
                  <a:lnTo>
                    <a:pt x="109" y="213"/>
                  </a:lnTo>
                  <a:lnTo>
                    <a:pt x="108" y="215"/>
                  </a:lnTo>
                  <a:lnTo>
                    <a:pt x="106" y="218"/>
                  </a:lnTo>
                  <a:lnTo>
                    <a:pt x="105" y="219"/>
                  </a:lnTo>
                  <a:lnTo>
                    <a:pt x="104" y="220"/>
                  </a:lnTo>
                  <a:lnTo>
                    <a:pt x="102" y="220"/>
                  </a:lnTo>
                  <a:lnTo>
                    <a:pt x="100" y="220"/>
                  </a:lnTo>
                  <a:lnTo>
                    <a:pt x="99" y="219"/>
                  </a:lnTo>
                  <a:lnTo>
                    <a:pt x="98" y="219"/>
                  </a:lnTo>
                  <a:lnTo>
                    <a:pt x="93" y="222"/>
                  </a:lnTo>
                  <a:lnTo>
                    <a:pt x="93" y="223"/>
                  </a:lnTo>
                  <a:lnTo>
                    <a:pt x="92" y="226"/>
                  </a:lnTo>
                  <a:lnTo>
                    <a:pt x="87" y="225"/>
                  </a:lnTo>
                  <a:lnTo>
                    <a:pt x="83" y="224"/>
                  </a:lnTo>
                  <a:lnTo>
                    <a:pt x="81" y="227"/>
                  </a:lnTo>
                  <a:lnTo>
                    <a:pt x="79" y="227"/>
                  </a:lnTo>
                  <a:lnTo>
                    <a:pt x="79" y="229"/>
                  </a:lnTo>
                  <a:lnTo>
                    <a:pt x="79" y="230"/>
                  </a:lnTo>
                  <a:lnTo>
                    <a:pt x="79" y="231"/>
                  </a:lnTo>
                  <a:lnTo>
                    <a:pt x="77" y="233"/>
                  </a:lnTo>
                  <a:lnTo>
                    <a:pt x="73" y="233"/>
                  </a:lnTo>
                  <a:lnTo>
                    <a:pt x="72" y="234"/>
                  </a:lnTo>
                  <a:lnTo>
                    <a:pt x="71" y="235"/>
                  </a:lnTo>
                  <a:lnTo>
                    <a:pt x="69" y="236"/>
                  </a:lnTo>
                  <a:lnTo>
                    <a:pt x="68" y="236"/>
                  </a:lnTo>
                  <a:close/>
                </a:path>
              </a:pathLst>
            </a:custGeom>
            <a:solidFill>
              <a:srgbClr val="C3C1AA"/>
            </a:solidFill>
            <a:ln>
              <a:noFill/>
            </a:ln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52" name="Freeform 590"/>
            <p:cNvSpPr>
              <a:spLocks noEditPoints="1"/>
            </p:cNvSpPr>
            <p:nvPr/>
          </p:nvSpPr>
          <p:spPr bwMode="auto">
            <a:xfrm>
              <a:off x="6349197" y="1380530"/>
              <a:ext cx="336550" cy="517525"/>
            </a:xfrm>
            <a:custGeom>
              <a:avLst/>
              <a:gdLst>
                <a:gd name="T0" fmla="*/ 2147483646 w 139"/>
                <a:gd name="T1" fmla="*/ 2147483646 h 241"/>
                <a:gd name="T2" fmla="*/ 2147483646 w 139"/>
                <a:gd name="T3" fmla="*/ 2147483646 h 241"/>
                <a:gd name="T4" fmla="*/ 2147483646 w 139"/>
                <a:gd name="T5" fmla="*/ 2147483646 h 241"/>
                <a:gd name="T6" fmla="*/ 2147483646 w 139"/>
                <a:gd name="T7" fmla="*/ 2147483646 h 241"/>
                <a:gd name="T8" fmla="*/ 2147483646 w 139"/>
                <a:gd name="T9" fmla="*/ 2147483646 h 241"/>
                <a:gd name="T10" fmla="*/ 2147483646 w 139"/>
                <a:gd name="T11" fmla="*/ 2147483646 h 241"/>
                <a:gd name="T12" fmla="*/ 2147483646 w 139"/>
                <a:gd name="T13" fmla="*/ 2147483646 h 241"/>
                <a:gd name="T14" fmla="*/ 2147483646 w 139"/>
                <a:gd name="T15" fmla="*/ 2147483646 h 241"/>
                <a:gd name="T16" fmla="*/ 2147483646 w 139"/>
                <a:gd name="T17" fmla="*/ 2147483646 h 241"/>
                <a:gd name="T18" fmla="*/ 2147483646 w 139"/>
                <a:gd name="T19" fmla="*/ 2147483646 h 241"/>
                <a:gd name="T20" fmla="*/ 2147483646 w 139"/>
                <a:gd name="T21" fmla="*/ 2147483646 h 241"/>
                <a:gd name="T22" fmla="*/ 2147483646 w 139"/>
                <a:gd name="T23" fmla="*/ 2147483646 h 241"/>
                <a:gd name="T24" fmla="*/ 2147483646 w 139"/>
                <a:gd name="T25" fmla="*/ 2147483646 h 241"/>
                <a:gd name="T26" fmla="*/ 2147483646 w 139"/>
                <a:gd name="T27" fmla="*/ 2147483646 h 241"/>
                <a:gd name="T28" fmla="*/ 2147483646 w 139"/>
                <a:gd name="T29" fmla="*/ 2147483646 h 241"/>
                <a:gd name="T30" fmla="*/ 2147483646 w 139"/>
                <a:gd name="T31" fmla="*/ 2147483646 h 241"/>
                <a:gd name="T32" fmla="*/ 2147483646 w 139"/>
                <a:gd name="T33" fmla="*/ 2147483646 h 241"/>
                <a:gd name="T34" fmla="*/ 2147483646 w 139"/>
                <a:gd name="T35" fmla="*/ 2147483646 h 241"/>
                <a:gd name="T36" fmla="*/ 2147483646 w 139"/>
                <a:gd name="T37" fmla="*/ 2147483646 h 241"/>
                <a:gd name="T38" fmla="*/ 2147483646 w 139"/>
                <a:gd name="T39" fmla="*/ 2147483646 h 241"/>
                <a:gd name="T40" fmla="*/ 2147483646 w 139"/>
                <a:gd name="T41" fmla="*/ 2147483646 h 241"/>
                <a:gd name="T42" fmla="*/ 2147483646 w 139"/>
                <a:gd name="T43" fmla="*/ 2147483646 h 241"/>
                <a:gd name="T44" fmla="*/ 2147483646 w 139"/>
                <a:gd name="T45" fmla="*/ 2147483646 h 241"/>
                <a:gd name="T46" fmla="*/ 2147483646 w 139"/>
                <a:gd name="T47" fmla="*/ 2147483646 h 241"/>
                <a:gd name="T48" fmla="*/ 2147483646 w 139"/>
                <a:gd name="T49" fmla="*/ 2147483646 h 241"/>
                <a:gd name="T50" fmla="*/ 2147483646 w 139"/>
                <a:gd name="T51" fmla="*/ 2147483646 h 241"/>
                <a:gd name="T52" fmla="*/ 2147483646 w 139"/>
                <a:gd name="T53" fmla="*/ 2147483646 h 241"/>
                <a:gd name="T54" fmla="*/ 2147483646 w 139"/>
                <a:gd name="T55" fmla="*/ 2147483646 h 241"/>
                <a:gd name="T56" fmla="*/ 2147483646 w 139"/>
                <a:gd name="T57" fmla="*/ 2147483646 h 241"/>
                <a:gd name="T58" fmla="*/ 2147483646 w 139"/>
                <a:gd name="T59" fmla="*/ 2147483646 h 241"/>
                <a:gd name="T60" fmla="*/ 2147483646 w 139"/>
                <a:gd name="T61" fmla="*/ 2147483646 h 241"/>
                <a:gd name="T62" fmla="*/ 2147483646 w 139"/>
                <a:gd name="T63" fmla="*/ 2147483646 h 241"/>
                <a:gd name="T64" fmla="*/ 2147483646 w 139"/>
                <a:gd name="T65" fmla="*/ 2147483646 h 241"/>
                <a:gd name="T66" fmla="*/ 2147483646 w 139"/>
                <a:gd name="T67" fmla="*/ 2147483646 h 241"/>
                <a:gd name="T68" fmla="*/ 2147483646 w 139"/>
                <a:gd name="T69" fmla="*/ 2147483646 h 241"/>
                <a:gd name="T70" fmla="*/ 2147483646 w 139"/>
                <a:gd name="T71" fmla="*/ 2147483646 h 241"/>
                <a:gd name="T72" fmla="*/ 2147483646 w 139"/>
                <a:gd name="T73" fmla="*/ 2147483646 h 241"/>
                <a:gd name="T74" fmla="*/ 2147483646 w 139"/>
                <a:gd name="T75" fmla="*/ 2147483646 h 241"/>
                <a:gd name="T76" fmla="*/ 2147483646 w 139"/>
                <a:gd name="T77" fmla="*/ 2147483646 h 241"/>
                <a:gd name="T78" fmla="*/ 2147483646 w 139"/>
                <a:gd name="T79" fmla="*/ 2147483646 h 241"/>
                <a:gd name="T80" fmla="*/ 2147483646 w 139"/>
                <a:gd name="T81" fmla="*/ 2147483646 h 241"/>
                <a:gd name="T82" fmla="*/ 2147483646 w 139"/>
                <a:gd name="T83" fmla="*/ 2147483646 h 241"/>
                <a:gd name="T84" fmla="*/ 2147483646 w 139"/>
                <a:gd name="T85" fmla="*/ 2147483646 h 241"/>
                <a:gd name="T86" fmla="*/ 2147483646 w 139"/>
                <a:gd name="T87" fmla="*/ 2147483646 h 241"/>
                <a:gd name="T88" fmla="*/ 2147483646 w 139"/>
                <a:gd name="T89" fmla="*/ 2147483646 h 241"/>
                <a:gd name="T90" fmla="*/ 2147483646 w 139"/>
                <a:gd name="T91" fmla="*/ 2147483646 h 241"/>
                <a:gd name="T92" fmla="*/ 2147483646 w 139"/>
                <a:gd name="T93" fmla="*/ 2147483646 h 241"/>
                <a:gd name="T94" fmla="*/ 2147483646 w 139"/>
                <a:gd name="T95" fmla="*/ 2147483646 h 241"/>
                <a:gd name="T96" fmla="*/ 2147483646 w 139"/>
                <a:gd name="T97" fmla="*/ 2147483646 h 241"/>
                <a:gd name="T98" fmla="*/ 2147483646 w 139"/>
                <a:gd name="T99" fmla="*/ 2147483646 h 241"/>
                <a:gd name="T100" fmla="*/ 2147483646 w 139"/>
                <a:gd name="T101" fmla="*/ 2147483646 h 241"/>
                <a:gd name="T102" fmla="*/ 2147483646 w 139"/>
                <a:gd name="T103" fmla="*/ 2147483646 h 241"/>
                <a:gd name="T104" fmla="*/ 2147483646 w 139"/>
                <a:gd name="T105" fmla="*/ 2147483646 h 241"/>
                <a:gd name="T106" fmla="*/ 2147483646 w 139"/>
                <a:gd name="T107" fmla="*/ 2147483646 h 241"/>
                <a:gd name="T108" fmla="*/ 2147483646 w 139"/>
                <a:gd name="T109" fmla="*/ 2147483646 h 241"/>
                <a:gd name="T110" fmla="*/ 2147483646 w 139"/>
                <a:gd name="T111" fmla="*/ 2147483646 h 241"/>
                <a:gd name="T112" fmla="*/ 2147483646 w 139"/>
                <a:gd name="T113" fmla="*/ 2147483646 h 241"/>
                <a:gd name="T114" fmla="*/ 2147483646 w 139"/>
                <a:gd name="T115" fmla="*/ 2147483646 h 241"/>
                <a:gd name="T116" fmla="*/ 2147483646 w 139"/>
                <a:gd name="T117" fmla="*/ 2147483646 h 241"/>
                <a:gd name="T118" fmla="*/ 2147483646 w 139"/>
                <a:gd name="T119" fmla="*/ 2147483646 h 241"/>
                <a:gd name="T120" fmla="*/ 2147483646 w 139"/>
                <a:gd name="T121" fmla="*/ 2147483646 h 241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139" h="241">
                  <a:moveTo>
                    <a:pt x="45" y="8"/>
                  </a:moveTo>
                  <a:lnTo>
                    <a:pt x="46" y="9"/>
                  </a:lnTo>
                  <a:lnTo>
                    <a:pt x="47" y="10"/>
                  </a:lnTo>
                  <a:lnTo>
                    <a:pt x="48" y="11"/>
                  </a:lnTo>
                  <a:lnTo>
                    <a:pt x="48" y="12"/>
                  </a:lnTo>
                  <a:lnTo>
                    <a:pt x="49" y="12"/>
                  </a:lnTo>
                  <a:lnTo>
                    <a:pt x="49" y="13"/>
                  </a:lnTo>
                  <a:lnTo>
                    <a:pt x="49" y="14"/>
                  </a:lnTo>
                  <a:lnTo>
                    <a:pt x="51" y="14"/>
                  </a:lnTo>
                  <a:lnTo>
                    <a:pt x="51" y="13"/>
                  </a:lnTo>
                  <a:lnTo>
                    <a:pt x="51" y="12"/>
                  </a:lnTo>
                  <a:lnTo>
                    <a:pt x="54" y="14"/>
                  </a:lnTo>
                  <a:lnTo>
                    <a:pt x="68" y="23"/>
                  </a:lnTo>
                  <a:lnTo>
                    <a:pt x="69" y="24"/>
                  </a:lnTo>
                  <a:lnTo>
                    <a:pt x="70" y="25"/>
                  </a:lnTo>
                  <a:lnTo>
                    <a:pt x="77" y="33"/>
                  </a:lnTo>
                  <a:lnTo>
                    <a:pt x="78" y="35"/>
                  </a:lnTo>
                  <a:lnTo>
                    <a:pt x="78" y="36"/>
                  </a:lnTo>
                  <a:lnTo>
                    <a:pt x="79" y="38"/>
                  </a:lnTo>
                  <a:lnTo>
                    <a:pt x="81" y="38"/>
                  </a:lnTo>
                  <a:lnTo>
                    <a:pt x="85" y="45"/>
                  </a:lnTo>
                  <a:lnTo>
                    <a:pt x="86" y="46"/>
                  </a:lnTo>
                  <a:lnTo>
                    <a:pt x="85" y="56"/>
                  </a:lnTo>
                  <a:lnTo>
                    <a:pt x="85" y="57"/>
                  </a:lnTo>
                  <a:lnTo>
                    <a:pt x="83" y="57"/>
                  </a:lnTo>
                  <a:lnTo>
                    <a:pt x="83" y="58"/>
                  </a:lnTo>
                  <a:lnTo>
                    <a:pt x="81" y="63"/>
                  </a:lnTo>
                  <a:lnTo>
                    <a:pt x="81" y="72"/>
                  </a:lnTo>
                  <a:lnTo>
                    <a:pt x="80" y="74"/>
                  </a:lnTo>
                  <a:lnTo>
                    <a:pt x="81" y="74"/>
                  </a:lnTo>
                  <a:lnTo>
                    <a:pt x="82" y="72"/>
                  </a:lnTo>
                  <a:lnTo>
                    <a:pt x="82" y="71"/>
                  </a:lnTo>
                  <a:lnTo>
                    <a:pt x="82" y="70"/>
                  </a:lnTo>
                  <a:lnTo>
                    <a:pt x="82" y="68"/>
                  </a:lnTo>
                  <a:lnTo>
                    <a:pt x="83" y="67"/>
                  </a:lnTo>
                  <a:lnTo>
                    <a:pt x="85" y="62"/>
                  </a:lnTo>
                  <a:lnTo>
                    <a:pt x="87" y="61"/>
                  </a:lnTo>
                  <a:lnTo>
                    <a:pt x="87" y="60"/>
                  </a:lnTo>
                  <a:lnTo>
                    <a:pt x="89" y="59"/>
                  </a:lnTo>
                  <a:lnTo>
                    <a:pt x="91" y="60"/>
                  </a:lnTo>
                  <a:lnTo>
                    <a:pt x="93" y="61"/>
                  </a:lnTo>
                  <a:lnTo>
                    <a:pt x="93" y="62"/>
                  </a:lnTo>
                  <a:lnTo>
                    <a:pt x="94" y="62"/>
                  </a:lnTo>
                  <a:lnTo>
                    <a:pt x="97" y="62"/>
                  </a:lnTo>
                  <a:lnTo>
                    <a:pt x="98" y="63"/>
                  </a:lnTo>
                  <a:lnTo>
                    <a:pt x="99" y="63"/>
                  </a:lnTo>
                  <a:lnTo>
                    <a:pt x="100" y="65"/>
                  </a:lnTo>
                  <a:lnTo>
                    <a:pt x="101" y="66"/>
                  </a:lnTo>
                  <a:lnTo>
                    <a:pt x="101" y="67"/>
                  </a:lnTo>
                  <a:lnTo>
                    <a:pt x="108" y="72"/>
                  </a:lnTo>
                  <a:lnTo>
                    <a:pt x="109" y="74"/>
                  </a:lnTo>
                  <a:lnTo>
                    <a:pt x="111" y="78"/>
                  </a:lnTo>
                  <a:lnTo>
                    <a:pt x="111" y="79"/>
                  </a:lnTo>
                  <a:lnTo>
                    <a:pt x="112" y="77"/>
                  </a:lnTo>
                  <a:lnTo>
                    <a:pt x="116" y="79"/>
                  </a:lnTo>
                  <a:lnTo>
                    <a:pt x="118" y="81"/>
                  </a:lnTo>
                  <a:lnTo>
                    <a:pt x="119" y="84"/>
                  </a:lnTo>
                  <a:lnTo>
                    <a:pt x="120" y="84"/>
                  </a:lnTo>
                  <a:lnTo>
                    <a:pt x="121" y="89"/>
                  </a:lnTo>
                  <a:lnTo>
                    <a:pt x="119" y="100"/>
                  </a:lnTo>
                  <a:lnTo>
                    <a:pt x="119" y="101"/>
                  </a:lnTo>
                  <a:lnTo>
                    <a:pt x="117" y="104"/>
                  </a:lnTo>
                  <a:lnTo>
                    <a:pt x="117" y="107"/>
                  </a:lnTo>
                  <a:lnTo>
                    <a:pt x="116" y="108"/>
                  </a:lnTo>
                  <a:lnTo>
                    <a:pt x="115" y="110"/>
                  </a:lnTo>
                  <a:lnTo>
                    <a:pt x="116" y="112"/>
                  </a:lnTo>
                  <a:lnTo>
                    <a:pt x="117" y="112"/>
                  </a:lnTo>
                  <a:lnTo>
                    <a:pt x="117" y="111"/>
                  </a:lnTo>
                  <a:lnTo>
                    <a:pt x="118" y="112"/>
                  </a:lnTo>
                  <a:lnTo>
                    <a:pt x="119" y="114"/>
                  </a:lnTo>
                  <a:lnTo>
                    <a:pt x="117" y="114"/>
                  </a:lnTo>
                  <a:lnTo>
                    <a:pt x="116" y="114"/>
                  </a:lnTo>
                  <a:lnTo>
                    <a:pt x="115" y="117"/>
                  </a:lnTo>
                  <a:lnTo>
                    <a:pt x="115" y="118"/>
                  </a:lnTo>
                  <a:lnTo>
                    <a:pt x="112" y="119"/>
                  </a:lnTo>
                  <a:lnTo>
                    <a:pt x="107" y="119"/>
                  </a:lnTo>
                  <a:lnTo>
                    <a:pt x="105" y="119"/>
                  </a:lnTo>
                  <a:lnTo>
                    <a:pt x="100" y="121"/>
                  </a:lnTo>
                  <a:lnTo>
                    <a:pt x="98" y="123"/>
                  </a:lnTo>
                  <a:lnTo>
                    <a:pt x="98" y="125"/>
                  </a:lnTo>
                  <a:lnTo>
                    <a:pt x="98" y="126"/>
                  </a:lnTo>
                  <a:lnTo>
                    <a:pt x="99" y="126"/>
                  </a:lnTo>
                  <a:lnTo>
                    <a:pt x="100" y="129"/>
                  </a:lnTo>
                  <a:lnTo>
                    <a:pt x="100" y="131"/>
                  </a:lnTo>
                  <a:lnTo>
                    <a:pt x="98" y="134"/>
                  </a:lnTo>
                  <a:lnTo>
                    <a:pt x="96" y="140"/>
                  </a:lnTo>
                  <a:lnTo>
                    <a:pt x="96" y="141"/>
                  </a:lnTo>
                  <a:lnTo>
                    <a:pt x="95" y="143"/>
                  </a:lnTo>
                  <a:lnTo>
                    <a:pt x="94" y="144"/>
                  </a:lnTo>
                  <a:lnTo>
                    <a:pt x="93" y="145"/>
                  </a:lnTo>
                  <a:lnTo>
                    <a:pt x="93" y="146"/>
                  </a:lnTo>
                  <a:lnTo>
                    <a:pt x="94" y="150"/>
                  </a:lnTo>
                  <a:lnTo>
                    <a:pt x="95" y="151"/>
                  </a:lnTo>
                  <a:lnTo>
                    <a:pt x="96" y="153"/>
                  </a:lnTo>
                  <a:lnTo>
                    <a:pt x="96" y="154"/>
                  </a:lnTo>
                  <a:lnTo>
                    <a:pt x="98" y="156"/>
                  </a:lnTo>
                  <a:lnTo>
                    <a:pt x="98" y="157"/>
                  </a:lnTo>
                  <a:lnTo>
                    <a:pt x="99" y="159"/>
                  </a:lnTo>
                  <a:lnTo>
                    <a:pt x="99" y="160"/>
                  </a:lnTo>
                  <a:lnTo>
                    <a:pt x="99" y="161"/>
                  </a:lnTo>
                  <a:lnTo>
                    <a:pt x="100" y="161"/>
                  </a:lnTo>
                  <a:lnTo>
                    <a:pt x="102" y="163"/>
                  </a:lnTo>
                  <a:lnTo>
                    <a:pt x="104" y="165"/>
                  </a:lnTo>
                  <a:lnTo>
                    <a:pt x="104" y="167"/>
                  </a:lnTo>
                  <a:lnTo>
                    <a:pt x="104" y="168"/>
                  </a:lnTo>
                  <a:lnTo>
                    <a:pt x="104" y="170"/>
                  </a:lnTo>
                  <a:lnTo>
                    <a:pt x="105" y="170"/>
                  </a:lnTo>
                  <a:lnTo>
                    <a:pt x="108" y="171"/>
                  </a:lnTo>
                  <a:lnTo>
                    <a:pt x="110" y="171"/>
                  </a:lnTo>
                  <a:lnTo>
                    <a:pt x="113" y="170"/>
                  </a:lnTo>
                  <a:lnTo>
                    <a:pt x="114" y="172"/>
                  </a:lnTo>
                  <a:lnTo>
                    <a:pt x="114" y="173"/>
                  </a:lnTo>
                  <a:lnTo>
                    <a:pt x="114" y="176"/>
                  </a:lnTo>
                  <a:lnTo>
                    <a:pt x="114" y="178"/>
                  </a:lnTo>
                  <a:lnTo>
                    <a:pt x="115" y="180"/>
                  </a:lnTo>
                  <a:lnTo>
                    <a:pt x="116" y="181"/>
                  </a:lnTo>
                  <a:lnTo>
                    <a:pt x="116" y="182"/>
                  </a:lnTo>
                  <a:lnTo>
                    <a:pt x="116" y="185"/>
                  </a:lnTo>
                  <a:lnTo>
                    <a:pt x="116" y="187"/>
                  </a:lnTo>
                  <a:lnTo>
                    <a:pt x="119" y="189"/>
                  </a:lnTo>
                  <a:lnTo>
                    <a:pt x="123" y="198"/>
                  </a:lnTo>
                  <a:lnTo>
                    <a:pt x="127" y="207"/>
                  </a:lnTo>
                  <a:lnTo>
                    <a:pt x="127" y="209"/>
                  </a:lnTo>
                  <a:lnTo>
                    <a:pt x="130" y="212"/>
                  </a:lnTo>
                  <a:lnTo>
                    <a:pt x="133" y="212"/>
                  </a:lnTo>
                  <a:lnTo>
                    <a:pt x="134" y="212"/>
                  </a:lnTo>
                  <a:lnTo>
                    <a:pt x="136" y="214"/>
                  </a:lnTo>
                  <a:lnTo>
                    <a:pt x="136" y="215"/>
                  </a:lnTo>
                  <a:lnTo>
                    <a:pt x="134" y="216"/>
                  </a:lnTo>
                  <a:lnTo>
                    <a:pt x="133" y="216"/>
                  </a:lnTo>
                  <a:lnTo>
                    <a:pt x="132" y="216"/>
                  </a:lnTo>
                  <a:lnTo>
                    <a:pt x="132" y="215"/>
                  </a:lnTo>
                  <a:lnTo>
                    <a:pt x="129" y="216"/>
                  </a:lnTo>
                  <a:lnTo>
                    <a:pt x="127" y="217"/>
                  </a:lnTo>
                  <a:lnTo>
                    <a:pt x="125" y="216"/>
                  </a:lnTo>
                  <a:lnTo>
                    <a:pt x="121" y="216"/>
                  </a:lnTo>
                  <a:lnTo>
                    <a:pt x="120" y="215"/>
                  </a:lnTo>
                  <a:lnTo>
                    <a:pt x="119" y="214"/>
                  </a:lnTo>
                  <a:lnTo>
                    <a:pt x="119" y="213"/>
                  </a:lnTo>
                  <a:lnTo>
                    <a:pt x="119" y="212"/>
                  </a:lnTo>
                  <a:lnTo>
                    <a:pt x="117" y="213"/>
                  </a:lnTo>
                  <a:lnTo>
                    <a:pt x="115" y="214"/>
                  </a:lnTo>
                  <a:lnTo>
                    <a:pt x="115" y="215"/>
                  </a:lnTo>
                  <a:lnTo>
                    <a:pt x="113" y="214"/>
                  </a:lnTo>
                  <a:lnTo>
                    <a:pt x="112" y="214"/>
                  </a:lnTo>
                  <a:lnTo>
                    <a:pt x="110" y="216"/>
                  </a:lnTo>
                  <a:lnTo>
                    <a:pt x="110" y="217"/>
                  </a:lnTo>
                  <a:lnTo>
                    <a:pt x="109" y="219"/>
                  </a:lnTo>
                  <a:lnTo>
                    <a:pt x="107" y="221"/>
                  </a:lnTo>
                  <a:lnTo>
                    <a:pt x="106" y="222"/>
                  </a:lnTo>
                  <a:lnTo>
                    <a:pt x="106" y="223"/>
                  </a:lnTo>
                  <a:lnTo>
                    <a:pt x="104" y="223"/>
                  </a:lnTo>
                  <a:lnTo>
                    <a:pt x="103" y="223"/>
                  </a:lnTo>
                  <a:lnTo>
                    <a:pt x="101" y="222"/>
                  </a:lnTo>
                  <a:lnTo>
                    <a:pt x="100" y="222"/>
                  </a:lnTo>
                  <a:lnTo>
                    <a:pt x="94" y="225"/>
                  </a:lnTo>
                  <a:lnTo>
                    <a:pt x="94" y="227"/>
                  </a:lnTo>
                  <a:lnTo>
                    <a:pt x="93" y="229"/>
                  </a:lnTo>
                  <a:lnTo>
                    <a:pt x="90" y="228"/>
                  </a:lnTo>
                  <a:lnTo>
                    <a:pt x="85" y="226"/>
                  </a:lnTo>
                  <a:lnTo>
                    <a:pt x="83" y="229"/>
                  </a:lnTo>
                  <a:lnTo>
                    <a:pt x="79" y="230"/>
                  </a:lnTo>
                  <a:lnTo>
                    <a:pt x="80" y="233"/>
                  </a:lnTo>
                  <a:lnTo>
                    <a:pt x="80" y="234"/>
                  </a:lnTo>
                  <a:lnTo>
                    <a:pt x="79" y="236"/>
                  </a:lnTo>
                  <a:lnTo>
                    <a:pt x="74" y="236"/>
                  </a:lnTo>
                  <a:lnTo>
                    <a:pt x="73" y="237"/>
                  </a:lnTo>
                  <a:lnTo>
                    <a:pt x="72" y="238"/>
                  </a:lnTo>
                  <a:lnTo>
                    <a:pt x="71" y="238"/>
                  </a:lnTo>
                  <a:lnTo>
                    <a:pt x="70" y="238"/>
                  </a:lnTo>
                  <a:lnTo>
                    <a:pt x="69" y="238"/>
                  </a:lnTo>
                  <a:lnTo>
                    <a:pt x="68" y="237"/>
                  </a:lnTo>
                  <a:lnTo>
                    <a:pt x="68" y="236"/>
                  </a:lnTo>
                  <a:lnTo>
                    <a:pt x="68" y="235"/>
                  </a:lnTo>
                  <a:lnTo>
                    <a:pt x="66" y="234"/>
                  </a:lnTo>
                  <a:lnTo>
                    <a:pt x="62" y="234"/>
                  </a:lnTo>
                  <a:lnTo>
                    <a:pt x="59" y="233"/>
                  </a:lnTo>
                  <a:lnTo>
                    <a:pt x="54" y="227"/>
                  </a:lnTo>
                  <a:lnTo>
                    <a:pt x="52" y="224"/>
                  </a:lnTo>
                  <a:lnTo>
                    <a:pt x="51" y="223"/>
                  </a:lnTo>
                  <a:lnTo>
                    <a:pt x="47" y="221"/>
                  </a:lnTo>
                  <a:lnTo>
                    <a:pt x="47" y="220"/>
                  </a:lnTo>
                  <a:lnTo>
                    <a:pt x="48" y="218"/>
                  </a:lnTo>
                  <a:lnTo>
                    <a:pt x="45" y="217"/>
                  </a:lnTo>
                  <a:lnTo>
                    <a:pt x="45" y="216"/>
                  </a:lnTo>
                  <a:lnTo>
                    <a:pt x="45" y="206"/>
                  </a:lnTo>
                  <a:lnTo>
                    <a:pt x="45" y="204"/>
                  </a:lnTo>
                  <a:lnTo>
                    <a:pt x="44" y="204"/>
                  </a:lnTo>
                  <a:lnTo>
                    <a:pt x="42" y="202"/>
                  </a:lnTo>
                  <a:lnTo>
                    <a:pt x="41" y="202"/>
                  </a:lnTo>
                  <a:lnTo>
                    <a:pt x="41" y="201"/>
                  </a:lnTo>
                  <a:lnTo>
                    <a:pt x="42" y="200"/>
                  </a:lnTo>
                  <a:lnTo>
                    <a:pt x="42" y="199"/>
                  </a:lnTo>
                  <a:lnTo>
                    <a:pt x="40" y="195"/>
                  </a:lnTo>
                  <a:lnTo>
                    <a:pt x="39" y="191"/>
                  </a:lnTo>
                  <a:lnTo>
                    <a:pt x="40" y="181"/>
                  </a:lnTo>
                  <a:lnTo>
                    <a:pt x="42" y="175"/>
                  </a:lnTo>
                  <a:lnTo>
                    <a:pt x="42" y="173"/>
                  </a:lnTo>
                  <a:lnTo>
                    <a:pt x="43" y="172"/>
                  </a:lnTo>
                  <a:lnTo>
                    <a:pt x="44" y="172"/>
                  </a:lnTo>
                  <a:lnTo>
                    <a:pt x="44" y="170"/>
                  </a:lnTo>
                  <a:lnTo>
                    <a:pt x="44" y="166"/>
                  </a:lnTo>
                  <a:lnTo>
                    <a:pt x="44" y="165"/>
                  </a:lnTo>
                  <a:lnTo>
                    <a:pt x="45" y="163"/>
                  </a:lnTo>
                  <a:lnTo>
                    <a:pt x="49" y="159"/>
                  </a:lnTo>
                  <a:lnTo>
                    <a:pt x="51" y="153"/>
                  </a:lnTo>
                  <a:lnTo>
                    <a:pt x="51" y="150"/>
                  </a:lnTo>
                  <a:lnTo>
                    <a:pt x="47" y="144"/>
                  </a:lnTo>
                  <a:lnTo>
                    <a:pt x="47" y="141"/>
                  </a:lnTo>
                  <a:lnTo>
                    <a:pt x="49" y="138"/>
                  </a:lnTo>
                  <a:lnTo>
                    <a:pt x="46" y="136"/>
                  </a:lnTo>
                  <a:lnTo>
                    <a:pt x="42" y="134"/>
                  </a:lnTo>
                  <a:lnTo>
                    <a:pt x="41" y="134"/>
                  </a:lnTo>
                  <a:lnTo>
                    <a:pt x="39" y="135"/>
                  </a:lnTo>
                  <a:lnTo>
                    <a:pt x="36" y="134"/>
                  </a:lnTo>
                  <a:lnTo>
                    <a:pt x="36" y="133"/>
                  </a:lnTo>
                  <a:lnTo>
                    <a:pt x="37" y="132"/>
                  </a:lnTo>
                  <a:lnTo>
                    <a:pt x="38" y="131"/>
                  </a:lnTo>
                  <a:lnTo>
                    <a:pt x="40" y="128"/>
                  </a:lnTo>
                  <a:lnTo>
                    <a:pt x="41" y="118"/>
                  </a:lnTo>
                  <a:lnTo>
                    <a:pt x="40" y="116"/>
                  </a:lnTo>
                  <a:lnTo>
                    <a:pt x="38" y="114"/>
                  </a:lnTo>
                  <a:lnTo>
                    <a:pt x="38" y="112"/>
                  </a:lnTo>
                  <a:lnTo>
                    <a:pt x="38" y="111"/>
                  </a:lnTo>
                  <a:lnTo>
                    <a:pt x="36" y="110"/>
                  </a:lnTo>
                  <a:lnTo>
                    <a:pt x="34" y="111"/>
                  </a:lnTo>
                  <a:lnTo>
                    <a:pt x="34" y="112"/>
                  </a:lnTo>
                  <a:lnTo>
                    <a:pt x="32" y="113"/>
                  </a:lnTo>
                  <a:lnTo>
                    <a:pt x="26" y="113"/>
                  </a:lnTo>
                  <a:lnTo>
                    <a:pt x="25" y="113"/>
                  </a:lnTo>
                  <a:lnTo>
                    <a:pt x="25" y="112"/>
                  </a:lnTo>
                  <a:lnTo>
                    <a:pt x="22" y="112"/>
                  </a:lnTo>
                  <a:lnTo>
                    <a:pt x="21" y="112"/>
                  </a:lnTo>
                  <a:lnTo>
                    <a:pt x="3" y="89"/>
                  </a:lnTo>
                  <a:lnTo>
                    <a:pt x="4" y="89"/>
                  </a:lnTo>
                  <a:lnTo>
                    <a:pt x="5" y="89"/>
                  </a:lnTo>
                  <a:lnTo>
                    <a:pt x="6" y="86"/>
                  </a:lnTo>
                  <a:lnTo>
                    <a:pt x="7" y="84"/>
                  </a:lnTo>
                  <a:lnTo>
                    <a:pt x="10" y="82"/>
                  </a:lnTo>
                  <a:lnTo>
                    <a:pt x="11" y="78"/>
                  </a:lnTo>
                  <a:lnTo>
                    <a:pt x="11" y="75"/>
                  </a:lnTo>
                  <a:lnTo>
                    <a:pt x="10" y="71"/>
                  </a:lnTo>
                  <a:lnTo>
                    <a:pt x="9" y="70"/>
                  </a:lnTo>
                  <a:lnTo>
                    <a:pt x="10" y="67"/>
                  </a:lnTo>
                  <a:lnTo>
                    <a:pt x="12" y="65"/>
                  </a:lnTo>
                  <a:lnTo>
                    <a:pt x="13" y="65"/>
                  </a:lnTo>
                  <a:lnTo>
                    <a:pt x="14" y="65"/>
                  </a:lnTo>
                  <a:lnTo>
                    <a:pt x="17" y="65"/>
                  </a:lnTo>
                  <a:lnTo>
                    <a:pt x="18" y="64"/>
                  </a:lnTo>
                  <a:lnTo>
                    <a:pt x="20" y="63"/>
                  </a:lnTo>
                  <a:lnTo>
                    <a:pt x="23" y="64"/>
                  </a:lnTo>
                  <a:lnTo>
                    <a:pt x="23" y="63"/>
                  </a:lnTo>
                  <a:lnTo>
                    <a:pt x="24" y="63"/>
                  </a:lnTo>
                  <a:lnTo>
                    <a:pt x="25" y="63"/>
                  </a:lnTo>
                  <a:lnTo>
                    <a:pt x="25" y="61"/>
                  </a:lnTo>
                  <a:lnTo>
                    <a:pt x="30" y="59"/>
                  </a:lnTo>
                  <a:lnTo>
                    <a:pt x="32" y="58"/>
                  </a:lnTo>
                  <a:lnTo>
                    <a:pt x="35" y="55"/>
                  </a:lnTo>
                  <a:lnTo>
                    <a:pt x="36" y="53"/>
                  </a:lnTo>
                  <a:lnTo>
                    <a:pt x="34" y="51"/>
                  </a:lnTo>
                  <a:lnTo>
                    <a:pt x="33" y="51"/>
                  </a:lnTo>
                  <a:lnTo>
                    <a:pt x="30" y="50"/>
                  </a:lnTo>
                  <a:lnTo>
                    <a:pt x="29" y="51"/>
                  </a:lnTo>
                  <a:lnTo>
                    <a:pt x="29" y="52"/>
                  </a:lnTo>
                  <a:lnTo>
                    <a:pt x="27" y="50"/>
                  </a:lnTo>
                  <a:lnTo>
                    <a:pt x="26" y="50"/>
                  </a:lnTo>
                  <a:lnTo>
                    <a:pt x="26" y="48"/>
                  </a:lnTo>
                  <a:lnTo>
                    <a:pt x="27" y="48"/>
                  </a:lnTo>
                  <a:lnTo>
                    <a:pt x="27" y="47"/>
                  </a:lnTo>
                  <a:lnTo>
                    <a:pt x="27" y="46"/>
                  </a:lnTo>
                  <a:lnTo>
                    <a:pt x="27" y="44"/>
                  </a:lnTo>
                  <a:lnTo>
                    <a:pt x="25" y="42"/>
                  </a:lnTo>
                  <a:lnTo>
                    <a:pt x="24" y="40"/>
                  </a:lnTo>
                  <a:lnTo>
                    <a:pt x="24" y="39"/>
                  </a:lnTo>
                  <a:lnTo>
                    <a:pt x="25" y="38"/>
                  </a:lnTo>
                  <a:lnTo>
                    <a:pt x="28" y="36"/>
                  </a:lnTo>
                  <a:lnTo>
                    <a:pt x="28" y="34"/>
                  </a:lnTo>
                  <a:lnTo>
                    <a:pt x="29" y="31"/>
                  </a:lnTo>
                  <a:lnTo>
                    <a:pt x="30" y="31"/>
                  </a:lnTo>
                  <a:lnTo>
                    <a:pt x="36" y="29"/>
                  </a:lnTo>
                  <a:lnTo>
                    <a:pt x="37" y="27"/>
                  </a:lnTo>
                  <a:lnTo>
                    <a:pt x="38" y="27"/>
                  </a:lnTo>
                  <a:lnTo>
                    <a:pt x="41" y="24"/>
                  </a:lnTo>
                  <a:lnTo>
                    <a:pt x="42" y="23"/>
                  </a:lnTo>
                  <a:lnTo>
                    <a:pt x="44" y="24"/>
                  </a:lnTo>
                  <a:lnTo>
                    <a:pt x="44" y="23"/>
                  </a:lnTo>
                  <a:lnTo>
                    <a:pt x="45" y="19"/>
                  </a:lnTo>
                  <a:lnTo>
                    <a:pt x="46" y="19"/>
                  </a:lnTo>
                  <a:lnTo>
                    <a:pt x="47" y="18"/>
                  </a:lnTo>
                  <a:lnTo>
                    <a:pt x="49" y="18"/>
                  </a:lnTo>
                  <a:lnTo>
                    <a:pt x="50" y="16"/>
                  </a:lnTo>
                  <a:lnTo>
                    <a:pt x="45" y="8"/>
                  </a:lnTo>
                  <a:close/>
                  <a:moveTo>
                    <a:pt x="39" y="0"/>
                  </a:moveTo>
                  <a:lnTo>
                    <a:pt x="43" y="9"/>
                  </a:lnTo>
                  <a:lnTo>
                    <a:pt x="44" y="10"/>
                  </a:lnTo>
                  <a:lnTo>
                    <a:pt x="47" y="16"/>
                  </a:lnTo>
                  <a:lnTo>
                    <a:pt x="46" y="16"/>
                  </a:lnTo>
                  <a:lnTo>
                    <a:pt x="45" y="16"/>
                  </a:lnTo>
                  <a:lnTo>
                    <a:pt x="45" y="17"/>
                  </a:lnTo>
                  <a:lnTo>
                    <a:pt x="44" y="18"/>
                  </a:lnTo>
                  <a:lnTo>
                    <a:pt x="43" y="18"/>
                  </a:lnTo>
                  <a:lnTo>
                    <a:pt x="43" y="19"/>
                  </a:lnTo>
                  <a:lnTo>
                    <a:pt x="42" y="21"/>
                  </a:lnTo>
                  <a:lnTo>
                    <a:pt x="41" y="21"/>
                  </a:lnTo>
                  <a:lnTo>
                    <a:pt x="40" y="21"/>
                  </a:lnTo>
                  <a:lnTo>
                    <a:pt x="40" y="22"/>
                  </a:lnTo>
                  <a:lnTo>
                    <a:pt x="36" y="25"/>
                  </a:lnTo>
                  <a:lnTo>
                    <a:pt x="35" y="25"/>
                  </a:lnTo>
                  <a:lnTo>
                    <a:pt x="34" y="27"/>
                  </a:lnTo>
                  <a:lnTo>
                    <a:pt x="29" y="28"/>
                  </a:lnTo>
                  <a:lnTo>
                    <a:pt x="29" y="29"/>
                  </a:lnTo>
                  <a:lnTo>
                    <a:pt x="28" y="29"/>
                  </a:lnTo>
                  <a:lnTo>
                    <a:pt x="27" y="29"/>
                  </a:lnTo>
                  <a:lnTo>
                    <a:pt x="27" y="30"/>
                  </a:lnTo>
                  <a:lnTo>
                    <a:pt x="26" y="33"/>
                  </a:lnTo>
                  <a:lnTo>
                    <a:pt x="25" y="35"/>
                  </a:lnTo>
                  <a:lnTo>
                    <a:pt x="25" y="36"/>
                  </a:lnTo>
                  <a:lnTo>
                    <a:pt x="23" y="36"/>
                  </a:lnTo>
                  <a:lnTo>
                    <a:pt x="22" y="38"/>
                  </a:lnTo>
                  <a:lnTo>
                    <a:pt x="21" y="38"/>
                  </a:lnTo>
                  <a:lnTo>
                    <a:pt x="21" y="39"/>
                  </a:lnTo>
                  <a:lnTo>
                    <a:pt x="21" y="40"/>
                  </a:lnTo>
                  <a:lnTo>
                    <a:pt x="21" y="41"/>
                  </a:lnTo>
                  <a:lnTo>
                    <a:pt x="21" y="42"/>
                  </a:lnTo>
                  <a:lnTo>
                    <a:pt x="22" y="43"/>
                  </a:lnTo>
                  <a:lnTo>
                    <a:pt x="23" y="44"/>
                  </a:lnTo>
                  <a:lnTo>
                    <a:pt x="24" y="44"/>
                  </a:lnTo>
                  <a:lnTo>
                    <a:pt x="25" y="46"/>
                  </a:lnTo>
                  <a:lnTo>
                    <a:pt x="24" y="46"/>
                  </a:lnTo>
                  <a:lnTo>
                    <a:pt x="23" y="47"/>
                  </a:lnTo>
                  <a:lnTo>
                    <a:pt x="23" y="48"/>
                  </a:lnTo>
                  <a:lnTo>
                    <a:pt x="23" y="50"/>
                  </a:lnTo>
                  <a:lnTo>
                    <a:pt x="24" y="51"/>
                  </a:lnTo>
                  <a:lnTo>
                    <a:pt x="25" y="52"/>
                  </a:lnTo>
                  <a:lnTo>
                    <a:pt x="27" y="54"/>
                  </a:lnTo>
                  <a:lnTo>
                    <a:pt x="28" y="56"/>
                  </a:lnTo>
                  <a:lnTo>
                    <a:pt x="30" y="54"/>
                  </a:lnTo>
                  <a:lnTo>
                    <a:pt x="30" y="53"/>
                  </a:lnTo>
                  <a:lnTo>
                    <a:pt x="31" y="53"/>
                  </a:lnTo>
                  <a:lnTo>
                    <a:pt x="32" y="53"/>
                  </a:lnTo>
                  <a:lnTo>
                    <a:pt x="30" y="56"/>
                  </a:lnTo>
                  <a:lnTo>
                    <a:pt x="29" y="57"/>
                  </a:lnTo>
                  <a:lnTo>
                    <a:pt x="24" y="59"/>
                  </a:lnTo>
                  <a:lnTo>
                    <a:pt x="23" y="60"/>
                  </a:lnTo>
                  <a:lnTo>
                    <a:pt x="23" y="61"/>
                  </a:lnTo>
                  <a:lnTo>
                    <a:pt x="22" y="61"/>
                  </a:lnTo>
                  <a:lnTo>
                    <a:pt x="21" y="61"/>
                  </a:lnTo>
                  <a:lnTo>
                    <a:pt x="20" y="60"/>
                  </a:lnTo>
                  <a:lnTo>
                    <a:pt x="19" y="61"/>
                  </a:lnTo>
                  <a:lnTo>
                    <a:pt x="17" y="61"/>
                  </a:lnTo>
                  <a:lnTo>
                    <a:pt x="16" y="62"/>
                  </a:lnTo>
                  <a:lnTo>
                    <a:pt x="15" y="63"/>
                  </a:lnTo>
                  <a:lnTo>
                    <a:pt x="14" y="62"/>
                  </a:lnTo>
                  <a:lnTo>
                    <a:pt x="13" y="62"/>
                  </a:lnTo>
                  <a:lnTo>
                    <a:pt x="11" y="63"/>
                  </a:lnTo>
                  <a:lnTo>
                    <a:pt x="10" y="63"/>
                  </a:lnTo>
                  <a:lnTo>
                    <a:pt x="8" y="65"/>
                  </a:lnTo>
                  <a:lnTo>
                    <a:pt x="8" y="66"/>
                  </a:lnTo>
                  <a:lnTo>
                    <a:pt x="7" y="68"/>
                  </a:lnTo>
                  <a:lnTo>
                    <a:pt x="6" y="69"/>
                  </a:lnTo>
                  <a:lnTo>
                    <a:pt x="6" y="70"/>
                  </a:lnTo>
                  <a:lnTo>
                    <a:pt x="7" y="71"/>
                  </a:lnTo>
                  <a:lnTo>
                    <a:pt x="7" y="72"/>
                  </a:lnTo>
                  <a:lnTo>
                    <a:pt x="8" y="75"/>
                  </a:lnTo>
                  <a:lnTo>
                    <a:pt x="8" y="78"/>
                  </a:lnTo>
                  <a:lnTo>
                    <a:pt x="8" y="80"/>
                  </a:lnTo>
                  <a:lnTo>
                    <a:pt x="6" y="82"/>
                  </a:lnTo>
                  <a:lnTo>
                    <a:pt x="5" y="83"/>
                  </a:lnTo>
                  <a:lnTo>
                    <a:pt x="4" y="84"/>
                  </a:lnTo>
                  <a:lnTo>
                    <a:pt x="4" y="85"/>
                  </a:lnTo>
                  <a:lnTo>
                    <a:pt x="3" y="86"/>
                  </a:lnTo>
                  <a:lnTo>
                    <a:pt x="2" y="87"/>
                  </a:lnTo>
                  <a:lnTo>
                    <a:pt x="1" y="88"/>
                  </a:lnTo>
                  <a:lnTo>
                    <a:pt x="0" y="89"/>
                  </a:lnTo>
                  <a:lnTo>
                    <a:pt x="1" y="91"/>
                  </a:lnTo>
                  <a:lnTo>
                    <a:pt x="19" y="114"/>
                  </a:lnTo>
                  <a:lnTo>
                    <a:pt x="20" y="116"/>
                  </a:lnTo>
                  <a:lnTo>
                    <a:pt x="21" y="115"/>
                  </a:lnTo>
                  <a:lnTo>
                    <a:pt x="22" y="115"/>
                  </a:lnTo>
                  <a:lnTo>
                    <a:pt x="23" y="115"/>
                  </a:lnTo>
                  <a:lnTo>
                    <a:pt x="24" y="116"/>
                  </a:lnTo>
                  <a:lnTo>
                    <a:pt x="25" y="116"/>
                  </a:lnTo>
                  <a:lnTo>
                    <a:pt x="26" y="116"/>
                  </a:lnTo>
                  <a:lnTo>
                    <a:pt x="32" y="116"/>
                  </a:lnTo>
                  <a:lnTo>
                    <a:pt x="33" y="116"/>
                  </a:lnTo>
                  <a:lnTo>
                    <a:pt x="34" y="115"/>
                  </a:lnTo>
                  <a:lnTo>
                    <a:pt x="35" y="114"/>
                  </a:lnTo>
                  <a:lnTo>
                    <a:pt x="36" y="114"/>
                  </a:lnTo>
                  <a:lnTo>
                    <a:pt x="36" y="115"/>
                  </a:lnTo>
                  <a:lnTo>
                    <a:pt x="37" y="116"/>
                  </a:lnTo>
                  <a:lnTo>
                    <a:pt x="38" y="117"/>
                  </a:lnTo>
                  <a:lnTo>
                    <a:pt x="38" y="118"/>
                  </a:lnTo>
                  <a:lnTo>
                    <a:pt x="37" y="127"/>
                  </a:lnTo>
                  <a:lnTo>
                    <a:pt x="36" y="129"/>
                  </a:lnTo>
                  <a:lnTo>
                    <a:pt x="35" y="130"/>
                  </a:lnTo>
                  <a:lnTo>
                    <a:pt x="34" y="131"/>
                  </a:lnTo>
                  <a:lnTo>
                    <a:pt x="33" y="131"/>
                  </a:lnTo>
                  <a:lnTo>
                    <a:pt x="33" y="133"/>
                  </a:lnTo>
                  <a:lnTo>
                    <a:pt x="33" y="134"/>
                  </a:lnTo>
                  <a:lnTo>
                    <a:pt x="34" y="135"/>
                  </a:lnTo>
                  <a:lnTo>
                    <a:pt x="34" y="136"/>
                  </a:lnTo>
                  <a:lnTo>
                    <a:pt x="35" y="136"/>
                  </a:lnTo>
                  <a:lnTo>
                    <a:pt x="36" y="137"/>
                  </a:lnTo>
                  <a:lnTo>
                    <a:pt x="38" y="137"/>
                  </a:lnTo>
                  <a:lnTo>
                    <a:pt x="39" y="138"/>
                  </a:lnTo>
                  <a:lnTo>
                    <a:pt x="42" y="137"/>
                  </a:lnTo>
                  <a:lnTo>
                    <a:pt x="45" y="138"/>
                  </a:lnTo>
                  <a:lnTo>
                    <a:pt x="45" y="139"/>
                  </a:lnTo>
                  <a:lnTo>
                    <a:pt x="45" y="140"/>
                  </a:lnTo>
                  <a:lnTo>
                    <a:pt x="45" y="141"/>
                  </a:lnTo>
                  <a:lnTo>
                    <a:pt x="45" y="144"/>
                  </a:lnTo>
                  <a:lnTo>
                    <a:pt x="45" y="145"/>
                  </a:lnTo>
                  <a:lnTo>
                    <a:pt x="45" y="146"/>
                  </a:lnTo>
                  <a:lnTo>
                    <a:pt x="49" y="151"/>
                  </a:lnTo>
                  <a:lnTo>
                    <a:pt x="49" y="153"/>
                  </a:lnTo>
                  <a:lnTo>
                    <a:pt x="46" y="158"/>
                  </a:lnTo>
                  <a:lnTo>
                    <a:pt x="44" y="160"/>
                  </a:lnTo>
                  <a:lnTo>
                    <a:pt x="43" y="161"/>
                  </a:lnTo>
                  <a:lnTo>
                    <a:pt x="42" y="164"/>
                  </a:lnTo>
                  <a:lnTo>
                    <a:pt x="41" y="165"/>
                  </a:lnTo>
                  <a:lnTo>
                    <a:pt x="42" y="167"/>
                  </a:lnTo>
                  <a:lnTo>
                    <a:pt x="42" y="170"/>
                  </a:lnTo>
                  <a:lnTo>
                    <a:pt x="41" y="171"/>
                  </a:lnTo>
                  <a:lnTo>
                    <a:pt x="40" y="172"/>
                  </a:lnTo>
                  <a:lnTo>
                    <a:pt x="39" y="174"/>
                  </a:lnTo>
                  <a:lnTo>
                    <a:pt x="37" y="180"/>
                  </a:lnTo>
                  <a:lnTo>
                    <a:pt x="37" y="181"/>
                  </a:lnTo>
                  <a:lnTo>
                    <a:pt x="36" y="191"/>
                  </a:lnTo>
                  <a:lnTo>
                    <a:pt x="36" y="192"/>
                  </a:lnTo>
                  <a:lnTo>
                    <a:pt x="36" y="193"/>
                  </a:lnTo>
                  <a:lnTo>
                    <a:pt x="38" y="196"/>
                  </a:lnTo>
                  <a:lnTo>
                    <a:pt x="39" y="199"/>
                  </a:lnTo>
                  <a:lnTo>
                    <a:pt x="39" y="200"/>
                  </a:lnTo>
                  <a:lnTo>
                    <a:pt x="38" y="201"/>
                  </a:lnTo>
                  <a:lnTo>
                    <a:pt x="38" y="202"/>
                  </a:lnTo>
                  <a:lnTo>
                    <a:pt x="39" y="202"/>
                  </a:lnTo>
                  <a:lnTo>
                    <a:pt x="39" y="203"/>
                  </a:lnTo>
                  <a:lnTo>
                    <a:pt x="40" y="204"/>
                  </a:lnTo>
                  <a:lnTo>
                    <a:pt x="41" y="204"/>
                  </a:lnTo>
                  <a:lnTo>
                    <a:pt x="41" y="205"/>
                  </a:lnTo>
                  <a:lnTo>
                    <a:pt x="42" y="206"/>
                  </a:lnTo>
                  <a:lnTo>
                    <a:pt x="43" y="206"/>
                  </a:lnTo>
                  <a:lnTo>
                    <a:pt x="42" y="216"/>
                  </a:lnTo>
                  <a:lnTo>
                    <a:pt x="42" y="217"/>
                  </a:lnTo>
                  <a:lnTo>
                    <a:pt x="43" y="219"/>
                  </a:lnTo>
                  <a:lnTo>
                    <a:pt x="44" y="220"/>
                  </a:lnTo>
                  <a:lnTo>
                    <a:pt x="44" y="221"/>
                  </a:lnTo>
                  <a:lnTo>
                    <a:pt x="45" y="222"/>
                  </a:lnTo>
                  <a:lnTo>
                    <a:pt x="45" y="223"/>
                  </a:lnTo>
                  <a:lnTo>
                    <a:pt x="46" y="223"/>
                  </a:lnTo>
                  <a:lnTo>
                    <a:pt x="47" y="224"/>
                  </a:lnTo>
                  <a:lnTo>
                    <a:pt x="50" y="225"/>
                  </a:lnTo>
                  <a:lnTo>
                    <a:pt x="52" y="229"/>
                  </a:lnTo>
                  <a:lnTo>
                    <a:pt x="57" y="234"/>
                  </a:lnTo>
                  <a:lnTo>
                    <a:pt x="58" y="235"/>
                  </a:lnTo>
                  <a:lnTo>
                    <a:pt x="62" y="236"/>
                  </a:lnTo>
                  <a:lnTo>
                    <a:pt x="66" y="237"/>
                  </a:lnTo>
                  <a:lnTo>
                    <a:pt x="66" y="238"/>
                  </a:lnTo>
                  <a:lnTo>
                    <a:pt x="66" y="239"/>
                  </a:lnTo>
                  <a:lnTo>
                    <a:pt x="67" y="240"/>
                  </a:lnTo>
                  <a:lnTo>
                    <a:pt x="68" y="240"/>
                  </a:lnTo>
                  <a:lnTo>
                    <a:pt x="69" y="241"/>
                  </a:lnTo>
                  <a:lnTo>
                    <a:pt x="70" y="241"/>
                  </a:lnTo>
                  <a:lnTo>
                    <a:pt x="71" y="241"/>
                  </a:lnTo>
                  <a:lnTo>
                    <a:pt x="72" y="241"/>
                  </a:lnTo>
                  <a:lnTo>
                    <a:pt x="74" y="240"/>
                  </a:lnTo>
                  <a:lnTo>
                    <a:pt x="75" y="239"/>
                  </a:lnTo>
                  <a:lnTo>
                    <a:pt x="76" y="239"/>
                  </a:lnTo>
                  <a:lnTo>
                    <a:pt x="76" y="238"/>
                  </a:lnTo>
                  <a:lnTo>
                    <a:pt x="79" y="238"/>
                  </a:lnTo>
                  <a:lnTo>
                    <a:pt x="80" y="239"/>
                  </a:lnTo>
                  <a:lnTo>
                    <a:pt x="81" y="238"/>
                  </a:lnTo>
                  <a:lnTo>
                    <a:pt x="82" y="236"/>
                  </a:lnTo>
                  <a:lnTo>
                    <a:pt x="83" y="235"/>
                  </a:lnTo>
                  <a:lnTo>
                    <a:pt x="83" y="234"/>
                  </a:lnTo>
                  <a:lnTo>
                    <a:pt x="83" y="233"/>
                  </a:lnTo>
                  <a:lnTo>
                    <a:pt x="83" y="232"/>
                  </a:lnTo>
                  <a:lnTo>
                    <a:pt x="84" y="232"/>
                  </a:lnTo>
                  <a:lnTo>
                    <a:pt x="85" y="231"/>
                  </a:lnTo>
                  <a:lnTo>
                    <a:pt x="86" y="229"/>
                  </a:lnTo>
                  <a:lnTo>
                    <a:pt x="89" y="231"/>
                  </a:lnTo>
                  <a:lnTo>
                    <a:pt x="90" y="231"/>
                  </a:lnTo>
                  <a:lnTo>
                    <a:pt x="93" y="231"/>
                  </a:lnTo>
                  <a:lnTo>
                    <a:pt x="95" y="231"/>
                  </a:lnTo>
                  <a:lnTo>
                    <a:pt x="96" y="229"/>
                  </a:lnTo>
                  <a:lnTo>
                    <a:pt x="96" y="227"/>
                  </a:lnTo>
                  <a:lnTo>
                    <a:pt x="100" y="225"/>
                  </a:lnTo>
                  <a:lnTo>
                    <a:pt x="102" y="225"/>
                  </a:lnTo>
                  <a:lnTo>
                    <a:pt x="103" y="225"/>
                  </a:lnTo>
                  <a:lnTo>
                    <a:pt x="104" y="225"/>
                  </a:lnTo>
                  <a:lnTo>
                    <a:pt x="106" y="225"/>
                  </a:lnTo>
                  <a:lnTo>
                    <a:pt x="107" y="225"/>
                  </a:lnTo>
                  <a:lnTo>
                    <a:pt x="108" y="224"/>
                  </a:lnTo>
                  <a:lnTo>
                    <a:pt x="109" y="223"/>
                  </a:lnTo>
                  <a:lnTo>
                    <a:pt x="111" y="221"/>
                  </a:lnTo>
                  <a:lnTo>
                    <a:pt x="111" y="220"/>
                  </a:lnTo>
                  <a:lnTo>
                    <a:pt x="112" y="218"/>
                  </a:lnTo>
                  <a:lnTo>
                    <a:pt x="112" y="217"/>
                  </a:lnTo>
                  <a:lnTo>
                    <a:pt x="113" y="217"/>
                  </a:lnTo>
                  <a:lnTo>
                    <a:pt x="115" y="218"/>
                  </a:lnTo>
                  <a:lnTo>
                    <a:pt x="116" y="217"/>
                  </a:lnTo>
                  <a:lnTo>
                    <a:pt x="117" y="216"/>
                  </a:lnTo>
                  <a:lnTo>
                    <a:pt x="118" y="217"/>
                  </a:lnTo>
                  <a:lnTo>
                    <a:pt x="119" y="217"/>
                  </a:lnTo>
                  <a:lnTo>
                    <a:pt x="120" y="218"/>
                  </a:lnTo>
                  <a:lnTo>
                    <a:pt x="121" y="218"/>
                  </a:lnTo>
                  <a:lnTo>
                    <a:pt x="124" y="219"/>
                  </a:lnTo>
                  <a:lnTo>
                    <a:pt x="127" y="219"/>
                  </a:lnTo>
                  <a:lnTo>
                    <a:pt x="129" y="220"/>
                  </a:lnTo>
                  <a:lnTo>
                    <a:pt x="130" y="219"/>
                  </a:lnTo>
                  <a:lnTo>
                    <a:pt x="130" y="218"/>
                  </a:lnTo>
                  <a:lnTo>
                    <a:pt x="131" y="217"/>
                  </a:lnTo>
                  <a:lnTo>
                    <a:pt x="132" y="218"/>
                  </a:lnTo>
                  <a:lnTo>
                    <a:pt x="133" y="218"/>
                  </a:lnTo>
                  <a:lnTo>
                    <a:pt x="134" y="218"/>
                  </a:lnTo>
                  <a:lnTo>
                    <a:pt x="135" y="218"/>
                  </a:lnTo>
                  <a:lnTo>
                    <a:pt x="136" y="218"/>
                  </a:lnTo>
                  <a:lnTo>
                    <a:pt x="137" y="217"/>
                  </a:lnTo>
                  <a:lnTo>
                    <a:pt x="139" y="216"/>
                  </a:lnTo>
                  <a:lnTo>
                    <a:pt x="138" y="214"/>
                  </a:lnTo>
                  <a:lnTo>
                    <a:pt x="138" y="213"/>
                  </a:lnTo>
                  <a:lnTo>
                    <a:pt x="138" y="212"/>
                  </a:lnTo>
                  <a:lnTo>
                    <a:pt x="135" y="210"/>
                  </a:lnTo>
                  <a:lnTo>
                    <a:pt x="134" y="210"/>
                  </a:lnTo>
                  <a:lnTo>
                    <a:pt x="133" y="210"/>
                  </a:lnTo>
                  <a:lnTo>
                    <a:pt x="131" y="210"/>
                  </a:lnTo>
                  <a:lnTo>
                    <a:pt x="130" y="207"/>
                  </a:lnTo>
                  <a:lnTo>
                    <a:pt x="129" y="206"/>
                  </a:lnTo>
                  <a:lnTo>
                    <a:pt x="125" y="197"/>
                  </a:lnTo>
                  <a:lnTo>
                    <a:pt x="121" y="188"/>
                  </a:lnTo>
                  <a:lnTo>
                    <a:pt x="121" y="187"/>
                  </a:lnTo>
                  <a:lnTo>
                    <a:pt x="120" y="187"/>
                  </a:lnTo>
                  <a:lnTo>
                    <a:pt x="119" y="186"/>
                  </a:lnTo>
                  <a:lnTo>
                    <a:pt x="119" y="185"/>
                  </a:lnTo>
                  <a:lnTo>
                    <a:pt x="119" y="182"/>
                  </a:lnTo>
                  <a:lnTo>
                    <a:pt x="119" y="180"/>
                  </a:lnTo>
                  <a:lnTo>
                    <a:pt x="118" y="179"/>
                  </a:lnTo>
                  <a:lnTo>
                    <a:pt x="118" y="178"/>
                  </a:lnTo>
                  <a:lnTo>
                    <a:pt x="117" y="176"/>
                  </a:lnTo>
                  <a:lnTo>
                    <a:pt x="117" y="174"/>
                  </a:lnTo>
                  <a:lnTo>
                    <a:pt x="117" y="172"/>
                  </a:lnTo>
                  <a:lnTo>
                    <a:pt x="117" y="171"/>
                  </a:lnTo>
                  <a:lnTo>
                    <a:pt x="116" y="169"/>
                  </a:lnTo>
                  <a:lnTo>
                    <a:pt x="115" y="167"/>
                  </a:lnTo>
                  <a:lnTo>
                    <a:pt x="113" y="167"/>
                  </a:lnTo>
                  <a:lnTo>
                    <a:pt x="110" y="168"/>
                  </a:lnTo>
                  <a:lnTo>
                    <a:pt x="108" y="168"/>
                  </a:lnTo>
                  <a:lnTo>
                    <a:pt x="107" y="168"/>
                  </a:lnTo>
                  <a:lnTo>
                    <a:pt x="107" y="167"/>
                  </a:lnTo>
                  <a:lnTo>
                    <a:pt x="107" y="165"/>
                  </a:lnTo>
                  <a:lnTo>
                    <a:pt x="106" y="165"/>
                  </a:lnTo>
                  <a:lnTo>
                    <a:pt x="106" y="164"/>
                  </a:lnTo>
                  <a:lnTo>
                    <a:pt x="106" y="163"/>
                  </a:lnTo>
                  <a:lnTo>
                    <a:pt x="104" y="161"/>
                  </a:lnTo>
                  <a:lnTo>
                    <a:pt x="103" y="160"/>
                  </a:lnTo>
                  <a:lnTo>
                    <a:pt x="102" y="159"/>
                  </a:lnTo>
                  <a:lnTo>
                    <a:pt x="102" y="158"/>
                  </a:lnTo>
                  <a:lnTo>
                    <a:pt x="101" y="157"/>
                  </a:lnTo>
                  <a:lnTo>
                    <a:pt x="100" y="155"/>
                  </a:lnTo>
                  <a:lnTo>
                    <a:pt x="99" y="153"/>
                  </a:lnTo>
                  <a:lnTo>
                    <a:pt x="99" y="152"/>
                  </a:lnTo>
                  <a:lnTo>
                    <a:pt x="98" y="151"/>
                  </a:lnTo>
                  <a:lnTo>
                    <a:pt x="97" y="151"/>
                  </a:lnTo>
                  <a:lnTo>
                    <a:pt x="96" y="150"/>
                  </a:lnTo>
                  <a:lnTo>
                    <a:pt x="96" y="146"/>
                  </a:lnTo>
                  <a:lnTo>
                    <a:pt x="97" y="145"/>
                  </a:lnTo>
                  <a:lnTo>
                    <a:pt x="97" y="144"/>
                  </a:lnTo>
                  <a:lnTo>
                    <a:pt x="98" y="143"/>
                  </a:lnTo>
                  <a:lnTo>
                    <a:pt x="99" y="142"/>
                  </a:lnTo>
                  <a:lnTo>
                    <a:pt x="99" y="141"/>
                  </a:lnTo>
                  <a:lnTo>
                    <a:pt x="99" y="140"/>
                  </a:lnTo>
                  <a:lnTo>
                    <a:pt x="100" y="135"/>
                  </a:lnTo>
                  <a:lnTo>
                    <a:pt x="102" y="132"/>
                  </a:lnTo>
                  <a:lnTo>
                    <a:pt x="102" y="131"/>
                  </a:lnTo>
                  <a:lnTo>
                    <a:pt x="102" y="130"/>
                  </a:lnTo>
                  <a:lnTo>
                    <a:pt x="103" y="129"/>
                  </a:lnTo>
                  <a:lnTo>
                    <a:pt x="102" y="129"/>
                  </a:lnTo>
                  <a:lnTo>
                    <a:pt x="101" y="125"/>
                  </a:lnTo>
                  <a:lnTo>
                    <a:pt x="102" y="123"/>
                  </a:lnTo>
                  <a:lnTo>
                    <a:pt x="105" y="121"/>
                  </a:lnTo>
                  <a:lnTo>
                    <a:pt x="106" y="121"/>
                  </a:lnTo>
                  <a:lnTo>
                    <a:pt x="106" y="122"/>
                  </a:lnTo>
                  <a:lnTo>
                    <a:pt x="107" y="122"/>
                  </a:lnTo>
                  <a:lnTo>
                    <a:pt x="112" y="122"/>
                  </a:lnTo>
                  <a:lnTo>
                    <a:pt x="113" y="122"/>
                  </a:lnTo>
                  <a:lnTo>
                    <a:pt x="113" y="121"/>
                  </a:lnTo>
                  <a:lnTo>
                    <a:pt x="115" y="121"/>
                  </a:lnTo>
                  <a:lnTo>
                    <a:pt x="117" y="120"/>
                  </a:lnTo>
                  <a:lnTo>
                    <a:pt x="117" y="119"/>
                  </a:lnTo>
                  <a:lnTo>
                    <a:pt x="117" y="117"/>
                  </a:lnTo>
                  <a:lnTo>
                    <a:pt x="119" y="117"/>
                  </a:lnTo>
                  <a:lnTo>
                    <a:pt x="120" y="116"/>
                  </a:lnTo>
                  <a:lnTo>
                    <a:pt x="121" y="115"/>
                  </a:lnTo>
                  <a:lnTo>
                    <a:pt x="121" y="113"/>
                  </a:lnTo>
                  <a:lnTo>
                    <a:pt x="121" y="112"/>
                  </a:lnTo>
                  <a:lnTo>
                    <a:pt x="121" y="111"/>
                  </a:lnTo>
                  <a:lnTo>
                    <a:pt x="121" y="110"/>
                  </a:lnTo>
                  <a:lnTo>
                    <a:pt x="119" y="110"/>
                  </a:lnTo>
                  <a:lnTo>
                    <a:pt x="119" y="108"/>
                  </a:lnTo>
                  <a:lnTo>
                    <a:pt x="120" y="104"/>
                  </a:lnTo>
                  <a:lnTo>
                    <a:pt x="121" y="102"/>
                  </a:lnTo>
                  <a:lnTo>
                    <a:pt x="122" y="101"/>
                  </a:lnTo>
                  <a:lnTo>
                    <a:pt x="123" y="89"/>
                  </a:lnTo>
                  <a:lnTo>
                    <a:pt x="124" y="89"/>
                  </a:lnTo>
                  <a:lnTo>
                    <a:pt x="123" y="89"/>
                  </a:lnTo>
                  <a:lnTo>
                    <a:pt x="123" y="84"/>
                  </a:lnTo>
                  <a:lnTo>
                    <a:pt x="122" y="82"/>
                  </a:lnTo>
                  <a:lnTo>
                    <a:pt x="121" y="82"/>
                  </a:lnTo>
                  <a:lnTo>
                    <a:pt x="120" y="80"/>
                  </a:lnTo>
                  <a:lnTo>
                    <a:pt x="120" y="79"/>
                  </a:lnTo>
                  <a:lnTo>
                    <a:pt x="119" y="79"/>
                  </a:lnTo>
                  <a:lnTo>
                    <a:pt x="117" y="77"/>
                  </a:lnTo>
                  <a:lnTo>
                    <a:pt x="113" y="74"/>
                  </a:lnTo>
                  <a:lnTo>
                    <a:pt x="112" y="74"/>
                  </a:lnTo>
                  <a:lnTo>
                    <a:pt x="112" y="73"/>
                  </a:lnTo>
                  <a:lnTo>
                    <a:pt x="111" y="72"/>
                  </a:lnTo>
                  <a:lnTo>
                    <a:pt x="110" y="71"/>
                  </a:lnTo>
                  <a:lnTo>
                    <a:pt x="110" y="70"/>
                  </a:lnTo>
                  <a:lnTo>
                    <a:pt x="103" y="65"/>
                  </a:lnTo>
                  <a:lnTo>
                    <a:pt x="102" y="64"/>
                  </a:lnTo>
                  <a:lnTo>
                    <a:pt x="102" y="63"/>
                  </a:lnTo>
                  <a:lnTo>
                    <a:pt x="101" y="62"/>
                  </a:lnTo>
                  <a:lnTo>
                    <a:pt x="101" y="61"/>
                  </a:lnTo>
                  <a:lnTo>
                    <a:pt x="100" y="61"/>
                  </a:lnTo>
                  <a:lnTo>
                    <a:pt x="98" y="60"/>
                  </a:lnTo>
                  <a:lnTo>
                    <a:pt x="98" y="59"/>
                  </a:lnTo>
                  <a:lnTo>
                    <a:pt x="97" y="59"/>
                  </a:lnTo>
                  <a:lnTo>
                    <a:pt x="94" y="59"/>
                  </a:lnTo>
                  <a:lnTo>
                    <a:pt x="93" y="58"/>
                  </a:lnTo>
                  <a:lnTo>
                    <a:pt x="92" y="57"/>
                  </a:lnTo>
                  <a:lnTo>
                    <a:pt x="91" y="57"/>
                  </a:lnTo>
                  <a:lnTo>
                    <a:pt x="89" y="57"/>
                  </a:lnTo>
                  <a:lnTo>
                    <a:pt x="87" y="57"/>
                  </a:lnTo>
                  <a:lnTo>
                    <a:pt x="87" y="56"/>
                  </a:lnTo>
                  <a:lnTo>
                    <a:pt x="89" y="46"/>
                  </a:lnTo>
                  <a:lnTo>
                    <a:pt x="89" y="45"/>
                  </a:lnTo>
                  <a:lnTo>
                    <a:pt x="88" y="45"/>
                  </a:lnTo>
                  <a:lnTo>
                    <a:pt x="88" y="44"/>
                  </a:lnTo>
                  <a:lnTo>
                    <a:pt x="87" y="43"/>
                  </a:lnTo>
                  <a:lnTo>
                    <a:pt x="83" y="37"/>
                  </a:lnTo>
                  <a:lnTo>
                    <a:pt x="83" y="36"/>
                  </a:lnTo>
                  <a:lnTo>
                    <a:pt x="82" y="36"/>
                  </a:lnTo>
                  <a:lnTo>
                    <a:pt x="81" y="35"/>
                  </a:lnTo>
                  <a:lnTo>
                    <a:pt x="80" y="34"/>
                  </a:lnTo>
                  <a:lnTo>
                    <a:pt x="79" y="32"/>
                  </a:lnTo>
                  <a:lnTo>
                    <a:pt x="72" y="24"/>
                  </a:lnTo>
                  <a:lnTo>
                    <a:pt x="72" y="23"/>
                  </a:lnTo>
                  <a:lnTo>
                    <a:pt x="71" y="23"/>
                  </a:lnTo>
                  <a:lnTo>
                    <a:pt x="71" y="22"/>
                  </a:lnTo>
                  <a:lnTo>
                    <a:pt x="70" y="21"/>
                  </a:lnTo>
                  <a:lnTo>
                    <a:pt x="56" y="12"/>
                  </a:lnTo>
                  <a:lnTo>
                    <a:pt x="55" y="12"/>
                  </a:lnTo>
                  <a:lnTo>
                    <a:pt x="53" y="10"/>
                  </a:lnTo>
                  <a:lnTo>
                    <a:pt x="51" y="8"/>
                  </a:lnTo>
                  <a:lnTo>
                    <a:pt x="50" y="10"/>
                  </a:lnTo>
                  <a:lnTo>
                    <a:pt x="49" y="8"/>
                  </a:lnTo>
                  <a:lnTo>
                    <a:pt x="48" y="7"/>
                  </a:lnTo>
                  <a:lnTo>
                    <a:pt x="47" y="6"/>
                  </a:lnTo>
                  <a:lnTo>
                    <a:pt x="3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53" name="Freeform 591"/>
            <p:cNvSpPr>
              <a:spLocks noEditPoints="1"/>
            </p:cNvSpPr>
            <p:nvPr/>
          </p:nvSpPr>
          <p:spPr bwMode="auto">
            <a:xfrm>
              <a:off x="6349197" y="1380530"/>
              <a:ext cx="336550" cy="517525"/>
            </a:xfrm>
            <a:custGeom>
              <a:avLst/>
              <a:gdLst>
                <a:gd name="T0" fmla="*/ 2147483646 w 139"/>
                <a:gd name="T1" fmla="*/ 2147483646 h 241"/>
                <a:gd name="T2" fmla="*/ 2147483646 w 139"/>
                <a:gd name="T3" fmla="*/ 2147483646 h 241"/>
                <a:gd name="T4" fmla="*/ 2147483646 w 139"/>
                <a:gd name="T5" fmla="*/ 2147483646 h 241"/>
                <a:gd name="T6" fmla="*/ 2147483646 w 139"/>
                <a:gd name="T7" fmla="*/ 2147483646 h 241"/>
                <a:gd name="T8" fmla="*/ 2147483646 w 139"/>
                <a:gd name="T9" fmla="*/ 2147483646 h 241"/>
                <a:gd name="T10" fmla="*/ 2147483646 w 139"/>
                <a:gd name="T11" fmla="*/ 2147483646 h 241"/>
                <a:gd name="T12" fmla="*/ 2147483646 w 139"/>
                <a:gd name="T13" fmla="*/ 2147483646 h 241"/>
                <a:gd name="T14" fmla="*/ 2147483646 w 139"/>
                <a:gd name="T15" fmla="*/ 2147483646 h 241"/>
                <a:gd name="T16" fmla="*/ 2147483646 w 139"/>
                <a:gd name="T17" fmla="*/ 2147483646 h 241"/>
                <a:gd name="T18" fmla="*/ 2147483646 w 139"/>
                <a:gd name="T19" fmla="*/ 2147483646 h 241"/>
                <a:gd name="T20" fmla="*/ 2147483646 w 139"/>
                <a:gd name="T21" fmla="*/ 2147483646 h 241"/>
                <a:gd name="T22" fmla="*/ 2147483646 w 139"/>
                <a:gd name="T23" fmla="*/ 2147483646 h 241"/>
                <a:gd name="T24" fmla="*/ 2147483646 w 139"/>
                <a:gd name="T25" fmla="*/ 2147483646 h 241"/>
                <a:gd name="T26" fmla="*/ 2147483646 w 139"/>
                <a:gd name="T27" fmla="*/ 2147483646 h 241"/>
                <a:gd name="T28" fmla="*/ 2147483646 w 139"/>
                <a:gd name="T29" fmla="*/ 2147483646 h 241"/>
                <a:gd name="T30" fmla="*/ 2147483646 w 139"/>
                <a:gd name="T31" fmla="*/ 2147483646 h 241"/>
                <a:gd name="T32" fmla="*/ 2147483646 w 139"/>
                <a:gd name="T33" fmla="*/ 2147483646 h 241"/>
                <a:gd name="T34" fmla="*/ 2147483646 w 139"/>
                <a:gd name="T35" fmla="*/ 2147483646 h 241"/>
                <a:gd name="T36" fmla="*/ 2147483646 w 139"/>
                <a:gd name="T37" fmla="*/ 2147483646 h 241"/>
                <a:gd name="T38" fmla="*/ 2147483646 w 139"/>
                <a:gd name="T39" fmla="*/ 2147483646 h 241"/>
                <a:gd name="T40" fmla="*/ 2147483646 w 139"/>
                <a:gd name="T41" fmla="*/ 2147483646 h 241"/>
                <a:gd name="T42" fmla="*/ 2147483646 w 139"/>
                <a:gd name="T43" fmla="*/ 2147483646 h 241"/>
                <a:gd name="T44" fmla="*/ 2147483646 w 139"/>
                <a:gd name="T45" fmla="*/ 2147483646 h 241"/>
                <a:gd name="T46" fmla="*/ 2147483646 w 139"/>
                <a:gd name="T47" fmla="*/ 2147483646 h 241"/>
                <a:gd name="T48" fmla="*/ 2147483646 w 139"/>
                <a:gd name="T49" fmla="*/ 2147483646 h 241"/>
                <a:gd name="T50" fmla="*/ 2147483646 w 139"/>
                <a:gd name="T51" fmla="*/ 2147483646 h 241"/>
                <a:gd name="T52" fmla="*/ 2147483646 w 139"/>
                <a:gd name="T53" fmla="*/ 2147483646 h 241"/>
                <a:gd name="T54" fmla="*/ 2147483646 w 139"/>
                <a:gd name="T55" fmla="*/ 2147483646 h 241"/>
                <a:gd name="T56" fmla="*/ 2147483646 w 139"/>
                <a:gd name="T57" fmla="*/ 2147483646 h 241"/>
                <a:gd name="T58" fmla="*/ 2147483646 w 139"/>
                <a:gd name="T59" fmla="*/ 2147483646 h 241"/>
                <a:gd name="T60" fmla="*/ 2147483646 w 139"/>
                <a:gd name="T61" fmla="*/ 2147483646 h 241"/>
                <a:gd name="T62" fmla="*/ 2147483646 w 139"/>
                <a:gd name="T63" fmla="*/ 2147483646 h 241"/>
                <a:gd name="T64" fmla="*/ 2147483646 w 139"/>
                <a:gd name="T65" fmla="*/ 2147483646 h 241"/>
                <a:gd name="T66" fmla="*/ 2147483646 w 139"/>
                <a:gd name="T67" fmla="*/ 2147483646 h 241"/>
                <a:gd name="T68" fmla="*/ 2147483646 w 139"/>
                <a:gd name="T69" fmla="*/ 2147483646 h 241"/>
                <a:gd name="T70" fmla="*/ 2147483646 w 139"/>
                <a:gd name="T71" fmla="*/ 2147483646 h 241"/>
                <a:gd name="T72" fmla="*/ 2147483646 w 139"/>
                <a:gd name="T73" fmla="*/ 2147483646 h 241"/>
                <a:gd name="T74" fmla="*/ 2147483646 w 139"/>
                <a:gd name="T75" fmla="*/ 2147483646 h 241"/>
                <a:gd name="T76" fmla="*/ 2147483646 w 139"/>
                <a:gd name="T77" fmla="*/ 2147483646 h 241"/>
                <a:gd name="T78" fmla="*/ 2147483646 w 139"/>
                <a:gd name="T79" fmla="*/ 2147483646 h 241"/>
                <a:gd name="T80" fmla="*/ 2147483646 w 139"/>
                <a:gd name="T81" fmla="*/ 2147483646 h 241"/>
                <a:gd name="T82" fmla="*/ 2147483646 w 139"/>
                <a:gd name="T83" fmla="*/ 2147483646 h 241"/>
                <a:gd name="T84" fmla="*/ 2147483646 w 139"/>
                <a:gd name="T85" fmla="*/ 2147483646 h 241"/>
                <a:gd name="T86" fmla="*/ 2147483646 w 139"/>
                <a:gd name="T87" fmla="*/ 2147483646 h 241"/>
                <a:gd name="T88" fmla="*/ 2147483646 w 139"/>
                <a:gd name="T89" fmla="*/ 2147483646 h 241"/>
                <a:gd name="T90" fmla="*/ 2147483646 w 139"/>
                <a:gd name="T91" fmla="*/ 2147483646 h 241"/>
                <a:gd name="T92" fmla="*/ 2147483646 w 139"/>
                <a:gd name="T93" fmla="*/ 2147483646 h 241"/>
                <a:gd name="T94" fmla="*/ 2147483646 w 139"/>
                <a:gd name="T95" fmla="*/ 2147483646 h 241"/>
                <a:gd name="T96" fmla="*/ 2147483646 w 139"/>
                <a:gd name="T97" fmla="*/ 2147483646 h 241"/>
                <a:gd name="T98" fmla="*/ 2147483646 w 139"/>
                <a:gd name="T99" fmla="*/ 2147483646 h 241"/>
                <a:gd name="T100" fmla="*/ 2147483646 w 139"/>
                <a:gd name="T101" fmla="*/ 2147483646 h 241"/>
                <a:gd name="T102" fmla="*/ 2147483646 w 139"/>
                <a:gd name="T103" fmla="*/ 2147483646 h 241"/>
                <a:gd name="T104" fmla="*/ 2147483646 w 139"/>
                <a:gd name="T105" fmla="*/ 2147483646 h 241"/>
                <a:gd name="T106" fmla="*/ 2147483646 w 139"/>
                <a:gd name="T107" fmla="*/ 2147483646 h 241"/>
                <a:gd name="T108" fmla="*/ 2147483646 w 139"/>
                <a:gd name="T109" fmla="*/ 2147483646 h 241"/>
                <a:gd name="T110" fmla="*/ 2147483646 w 139"/>
                <a:gd name="T111" fmla="*/ 2147483646 h 241"/>
                <a:gd name="T112" fmla="*/ 2147483646 w 139"/>
                <a:gd name="T113" fmla="*/ 2147483646 h 241"/>
                <a:gd name="T114" fmla="*/ 2147483646 w 139"/>
                <a:gd name="T115" fmla="*/ 2147483646 h 241"/>
                <a:gd name="T116" fmla="*/ 2147483646 w 139"/>
                <a:gd name="T117" fmla="*/ 2147483646 h 241"/>
                <a:gd name="T118" fmla="*/ 2147483646 w 139"/>
                <a:gd name="T119" fmla="*/ 2147483646 h 241"/>
                <a:gd name="T120" fmla="*/ 2147483646 w 139"/>
                <a:gd name="T121" fmla="*/ 2147483646 h 241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139" h="241">
                  <a:moveTo>
                    <a:pt x="45" y="8"/>
                  </a:moveTo>
                  <a:lnTo>
                    <a:pt x="46" y="9"/>
                  </a:lnTo>
                  <a:lnTo>
                    <a:pt x="47" y="10"/>
                  </a:lnTo>
                  <a:lnTo>
                    <a:pt x="48" y="11"/>
                  </a:lnTo>
                  <a:lnTo>
                    <a:pt x="48" y="12"/>
                  </a:lnTo>
                  <a:lnTo>
                    <a:pt x="49" y="12"/>
                  </a:lnTo>
                  <a:lnTo>
                    <a:pt x="49" y="13"/>
                  </a:lnTo>
                  <a:lnTo>
                    <a:pt x="49" y="14"/>
                  </a:lnTo>
                  <a:lnTo>
                    <a:pt x="51" y="14"/>
                  </a:lnTo>
                  <a:lnTo>
                    <a:pt x="51" y="13"/>
                  </a:lnTo>
                  <a:lnTo>
                    <a:pt x="51" y="12"/>
                  </a:lnTo>
                  <a:lnTo>
                    <a:pt x="54" y="14"/>
                  </a:lnTo>
                  <a:lnTo>
                    <a:pt x="68" y="23"/>
                  </a:lnTo>
                  <a:lnTo>
                    <a:pt x="69" y="24"/>
                  </a:lnTo>
                  <a:lnTo>
                    <a:pt x="70" y="25"/>
                  </a:lnTo>
                  <a:lnTo>
                    <a:pt x="77" y="33"/>
                  </a:lnTo>
                  <a:lnTo>
                    <a:pt x="78" y="35"/>
                  </a:lnTo>
                  <a:lnTo>
                    <a:pt x="78" y="36"/>
                  </a:lnTo>
                  <a:lnTo>
                    <a:pt x="79" y="38"/>
                  </a:lnTo>
                  <a:lnTo>
                    <a:pt x="81" y="38"/>
                  </a:lnTo>
                  <a:lnTo>
                    <a:pt x="85" y="45"/>
                  </a:lnTo>
                  <a:lnTo>
                    <a:pt x="86" y="46"/>
                  </a:lnTo>
                  <a:lnTo>
                    <a:pt x="85" y="56"/>
                  </a:lnTo>
                  <a:lnTo>
                    <a:pt x="85" y="57"/>
                  </a:lnTo>
                  <a:lnTo>
                    <a:pt x="83" y="57"/>
                  </a:lnTo>
                  <a:lnTo>
                    <a:pt x="83" y="58"/>
                  </a:lnTo>
                  <a:lnTo>
                    <a:pt x="81" y="63"/>
                  </a:lnTo>
                  <a:lnTo>
                    <a:pt x="81" y="72"/>
                  </a:lnTo>
                  <a:lnTo>
                    <a:pt x="80" y="74"/>
                  </a:lnTo>
                  <a:lnTo>
                    <a:pt x="81" y="74"/>
                  </a:lnTo>
                  <a:lnTo>
                    <a:pt x="82" y="72"/>
                  </a:lnTo>
                  <a:lnTo>
                    <a:pt x="82" y="71"/>
                  </a:lnTo>
                  <a:lnTo>
                    <a:pt x="82" y="70"/>
                  </a:lnTo>
                  <a:lnTo>
                    <a:pt x="82" y="68"/>
                  </a:lnTo>
                  <a:lnTo>
                    <a:pt x="83" y="67"/>
                  </a:lnTo>
                  <a:lnTo>
                    <a:pt x="85" y="62"/>
                  </a:lnTo>
                  <a:lnTo>
                    <a:pt x="87" y="61"/>
                  </a:lnTo>
                  <a:lnTo>
                    <a:pt x="87" y="60"/>
                  </a:lnTo>
                  <a:lnTo>
                    <a:pt x="89" y="59"/>
                  </a:lnTo>
                  <a:lnTo>
                    <a:pt x="91" y="60"/>
                  </a:lnTo>
                  <a:lnTo>
                    <a:pt x="93" y="61"/>
                  </a:lnTo>
                  <a:lnTo>
                    <a:pt x="93" y="62"/>
                  </a:lnTo>
                  <a:lnTo>
                    <a:pt x="94" y="62"/>
                  </a:lnTo>
                  <a:lnTo>
                    <a:pt x="97" y="62"/>
                  </a:lnTo>
                  <a:lnTo>
                    <a:pt x="98" y="63"/>
                  </a:lnTo>
                  <a:lnTo>
                    <a:pt x="99" y="63"/>
                  </a:lnTo>
                  <a:lnTo>
                    <a:pt x="100" y="65"/>
                  </a:lnTo>
                  <a:lnTo>
                    <a:pt x="101" y="66"/>
                  </a:lnTo>
                  <a:lnTo>
                    <a:pt x="101" y="67"/>
                  </a:lnTo>
                  <a:lnTo>
                    <a:pt x="108" y="72"/>
                  </a:lnTo>
                  <a:lnTo>
                    <a:pt x="109" y="74"/>
                  </a:lnTo>
                  <a:lnTo>
                    <a:pt x="111" y="78"/>
                  </a:lnTo>
                  <a:lnTo>
                    <a:pt x="111" y="79"/>
                  </a:lnTo>
                  <a:lnTo>
                    <a:pt x="112" y="77"/>
                  </a:lnTo>
                  <a:lnTo>
                    <a:pt x="116" y="79"/>
                  </a:lnTo>
                  <a:lnTo>
                    <a:pt x="118" y="81"/>
                  </a:lnTo>
                  <a:lnTo>
                    <a:pt x="119" y="84"/>
                  </a:lnTo>
                  <a:lnTo>
                    <a:pt x="120" y="84"/>
                  </a:lnTo>
                  <a:lnTo>
                    <a:pt x="121" y="89"/>
                  </a:lnTo>
                  <a:lnTo>
                    <a:pt x="119" y="100"/>
                  </a:lnTo>
                  <a:lnTo>
                    <a:pt x="119" y="101"/>
                  </a:lnTo>
                  <a:lnTo>
                    <a:pt x="117" y="104"/>
                  </a:lnTo>
                  <a:lnTo>
                    <a:pt x="117" y="107"/>
                  </a:lnTo>
                  <a:lnTo>
                    <a:pt x="116" y="108"/>
                  </a:lnTo>
                  <a:lnTo>
                    <a:pt x="115" y="110"/>
                  </a:lnTo>
                  <a:lnTo>
                    <a:pt x="116" y="112"/>
                  </a:lnTo>
                  <a:lnTo>
                    <a:pt x="117" y="112"/>
                  </a:lnTo>
                  <a:lnTo>
                    <a:pt x="117" y="111"/>
                  </a:lnTo>
                  <a:lnTo>
                    <a:pt x="118" y="112"/>
                  </a:lnTo>
                  <a:lnTo>
                    <a:pt x="119" y="114"/>
                  </a:lnTo>
                  <a:lnTo>
                    <a:pt x="117" y="114"/>
                  </a:lnTo>
                  <a:lnTo>
                    <a:pt x="116" y="114"/>
                  </a:lnTo>
                  <a:lnTo>
                    <a:pt x="115" y="117"/>
                  </a:lnTo>
                  <a:lnTo>
                    <a:pt x="115" y="118"/>
                  </a:lnTo>
                  <a:lnTo>
                    <a:pt x="112" y="119"/>
                  </a:lnTo>
                  <a:lnTo>
                    <a:pt x="107" y="119"/>
                  </a:lnTo>
                  <a:lnTo>
                    <a:pt x="105" y="119"/>
                  </a:lnTo>
                  <a:lnTo>
                    <a:pt x="100" y="121"/>
                  </a:lnTo>
                  <a:lnTo>
                    <a:pt x="98" y="123"/>
                  </a:lnTo>
                  <a:lnTo>
                    <a:pt x="98" y="125"/>
                  </a:lnTo>
                  <a:lnTo>
                    <a:pt x="98" y="126"/>
                  </a:lnTo>
                  <a:lnTo>
                    <a:pt x="99" y="126"/>
                  </a:lnTo>
                  <a:lnTo>
                    <a:pt x="100" y="129"/>
                  </a:lnTo>
                  <a:lnTo>
                    <a:pt x="100" y="131"/>
                  </a:lnTo>
                  <a:lnTo>
                    <a:pt x="98" y="134"/>
                  </a:lnTo>
                  <a:lnTo>
                    <a:pt x="96" y="140"/>
                  </a:lnTo>
                  <a:lnTo>
                    <a:pt x="96" y="141"/>
                  </a:lnTo>
                  <a:lnTo>
                    <a:pt x="95" y="143"/>
                  </a:lnTo>
                  <a:lnTo>
                    <a:pt x="94" y="144"/>
                  </a:lnTo>
                  <a:lnTo>
                    <a:pt x="93" y="145"/>
                  </a:lnTo>
                  <a:lnTo>
                    <a:pt x="93" y="146"/>
                  </a:lnTo>
                  <a:lnTo>
                    <a:pt x="94" y="150"/>
                  </a:lnTo>
                  <a:lnTo>
                    <a:pt x="95" y="151"/>
                  </a:lnTo>
                  <a:lnTo>
                    <a:pt x="96" y="153"/>
                  </a:lnTo>
                  <a:lnTo>
                    <a:pt x="96" y="154"/>
                  </a:lnTo>
                  <a:lnTo>
                    <a:pt x="98" y="156"/>
                  </a:lnTo>
                  <a:lnTo>
                    <a:pt x="98" y="157"/>
                  </a:lnTo>
                  <a:lnTo>
                    <a:pt x="99" y="159"/>
                  </a:lnTo>
                  <a:lnTo>
                    <a:pt x="99" y="160"/>
                  </a:lnTo>
                  <a:lnTo>
                    <a:pt x="99" y="161"/>
                  </a:lnTo>
                  <a:lnTo>
                    <a:pt x="100" y="161"/>
                  </a:lnTo>
                  <a:lnTo>
                    <a:pt x="102" y="163"/>
                  </a:lnTo>
                  <a:lnTo>
                    <a:pt x="104" y="165"/>
                  </a:lnTo>
                  <a:lnTo>
                    <a:pt x="104" y="167"/>
                  </a:lnTo>
                  <a:lnTo>
                    <a:pt x="104" y="168"/>
                  </a:lnTo>
                  <a:lnTo>
                    <a:pt x="104" y="170"/>
                  </a:lnTo>
                  <a:lnTo>
                    <a:pt x="105" y="170"/>
                  </a:lnTo>
                  <a:lnTo>
                    <a:pt x="108" y="171"/>
                  </a:lnTo>
                  <a:lnTo>
                    <a:pt x="110" y="171"/>
                  </a:lnTo>
                  <a:lnTo>
                    <a:pt x="113" y="170"/>
                  </a:lnTo>
                  <a:lnTo>
                    <a:pt x="114" y="172"/>
                  </a:lnTo>
                  <a:lnTo>
                    <a:pt x="114" y="173"/>
                  </a:lnTo>
                  <a:lnTo>
                    <a:pt x="114" y="176"/>
                  </a:lnTo>
                  <a:lnTo>
                    <a:pt x="114" y="178"/>
                  </a:lnTo>
                  <a:lnTo>
                    <a:pt x="115" y="180"/>
                  </a:lnTo>
                  <a:lnTo>
                    <a:pt x="116" y="181"/>
                  </a:lnTo>
                  <a:lnTo>
                    <a:pt x="116" y="182"/>
                  </a:lnTo>
                  <a:lnTo>
                    <a:pt x="116" y="185"/>
                  </a:lnTo>
                  <a:lnTo>
                    <a:pt x="116" y="187"/>
                  </a:lnTo>
                  <a:lnTo>
                    <a:pt x="119" y="189"/>
                  </a:lnTo>
                  <a:lnTo>
                    <a:pt x="123" y="198"/>
                  </a:lnTo>
                  <a:lnTo>
                    <a:pt x="127" y="207"/>
                  </a:lnTo>
                  <a:lnTo>
                    <a:pt x="127" y="209"/>
                  </a:lnTo>
                  <a:lnTo>
                    <a:pt x="130" y="212"/>
                  </a:lnTo>
                  <a:lnTo>
                    <a:pt x="133" y="212"/>
                  </a:lnTo>
                  <a:lnTo>
                    <a:pt x="134" y="212"/>
                  </a:lnTo>
                  <a:lnTo>
                    <a:pt x="136" y="214"/>
                  </a:lnTo>
                  <a:lnTo>
                    <a:pt x="136" y="215"/>
                  </a:lnTo>
                  <a:lnTo>
                    <a:pt x="134" y="216"/>
                  </a:lnTo>
                  <a:lnTo>
                    <a:pt x="133" y="216"/>
                  </a:lnTo>
                  <a:lnTo>
                    <a:pt x="132" y="216"/>
                  </a:lnTo>
                  <a:lnTo>
                    <a:pt x="132" y="215"/>
                  </a:lnTo>
                  <a:lnTo>
                    <a:pt x="129" y="216"/>
                  </a:lnTo>
                  <a:lnTo>
                    <a:pt x="127" y="217"/>
                  </a:lnTo>
                  <a:lnTo>
                    <a:pt x="125" y="216"/>
                  </a:lnTo>
                  <a:lnTo>
                    <a:pt x="121" y="216"/>
                  </a:lnTo>
                  <a:lnTo>
                    <a:pt x="120" y="215"/>
                  </a:lnTo>
                  <a:lnTo>
                    <a:pt x="119" y="214"/>
                  </a:lnTo>
                  <a:lnTo>
                    <a:pt x="119" y="213"/>
                  </a:lnTo>
                  <a:lnTo>
                    <a:pt x="119" y="212"/>
                  </a:lnTo>
                  <a:lnTo>
                    <a:pt x="117" y="213"/>
                  </a:lnTo>
                  <a:lnTo>
                    <a:pt x="115" y="214"/>
                  </a:lnTo>
                  <a:lnTo>
                    <a:pt x="115" y="215"/>
                  </a:lnTo>
                  <a:lnTo>
                    <a:pt x="113" y="214"/>
                  </a:lnTo>
                  <a:lnTo>
                    <a:pt x="112" y="214"/>
                  </a:lnTo>
                  <a:lnTo>
                    <a:pt x="110" y="216"/>
                  </a:lnTo>
                  <a:lnTo>
                    <a:pt x="110" y="217"/>
                  </a:lnTo>
                  <a:lnTo>
                    <a:pt x="109" y="219"/>
                  </a:lnTo>
                  <a:lnTo>
                    <a:pt x="107" y="221"/>
                  </a:lnTo>
                  <a:lnTo>
                    <a:pt x="106" y="222"/>
                  </a:lnTo>
                  <a:lnTo>
                    <a:pt x="106" y="223"/>
                  </a:lnTo>
                  <a:lnTo>
                    <a:pt x="104" y="223"/>
                  </a:lnTo>
                  <a:lnTo>
                    <a:pt x="103" y="223"/>
                  </a:lnTo>
                  <a:lnTo>
                    <a:pt x="101" y="222"/>
                  </a:lnTo>
                  <a:lnTo>
                    <a:pt x="100" y="222"/>
                  </a:lnTo>
                  <a:lnTo>
                    <a:pt x="94" y="225"/>
                  </a:lnTo>
                  <a:lnTo>
                    <a:pt x="94" y="227"/>
                  </a:lnTo>
                  <a:lnTo>
                    <a:pt x="93" y="229"/>
                  </a:lnTo>
                  <a:lnTo>
                    <a:pt x="90" y="228"/>
                  </a:lnTo>
                  <a:lnTo>
                    <a:pt x="85" y="226"/>
                  </a:lnTo>
                  <a:lnTo>
                    <a:pt x="83" y="229"/>
                  </a:lnTo>
                  <a:lnTo>
                    <a:pt x="79" y="230"/>
                  </a:lnTo>
                  <a:lnTo>
                    <a:pt x="80" y="233"/>
                  </a:lnTo>
                  <a:lnTo>
                    <a:pt x="80" y="234"/>
                  </a:lnTo>
                  <a:lnTo>
                    <a:pt x="79" y="236"/>
                  </a:lnTo>
                  <a:lnTo>
                    <a:pt x="74" y="236"/>
                  </a:lnTo>
                  <a:lnTo>
                    <a:pt x="73" y="237"/>
                  </a:lnTo>
                  <a:lnTo>
                    <a:pt x="72" y="238"/>
                  </a:lnTo>
                  <a:lnTo>
                    <a:pt x="71" y="238"/>
                  </a:lnTo>
                  <a:lnTo>
                    <a:pt x="70" y="238"/>
                  </a:lnTo>
                  <a:lnTo>
                    <a:pt x="69" y="238"/>
                  </a:lnTo>
                  <a:lnTo>
                    <a:pt x="68" y="237"/>
                  </a:lnTo>
                  <a:lnTo>
                    <a:pt x="68" y="236"/>
                  </a:lnTo>
                  <a:lnTo>
                    <a:pt x="68" y="235"/>
                  </a:lnTo>
                  <a:lnTo>
                    <a:pt x="66" y="234"/>
                  </a:lnTo>
                  <a:lnTo>
                    <a:pt x="62" y="234"/>
                  </a:lnTo>
                  <a:lnTo>
                    <a:pt x="59" y="233"/>
                  </a:lnTo>
                  <a:lnTo>
                    <a:pt x="54" y="227"/>
                  </a:lnTo>
                  <a:lnTo>
                    <a:pt x="52" y="224"/>
                  </a:lnTo>
                  <a:lnTo>
                    <a:pt x="51" y="223"/>
                  </a:lnTo>
                  <a:lnTo>
                    <a:pt x="47" y="221"/>
                  </a:lnTo>
                  <a:lnTo>
                    <a:pt x="47" y="220"/>
                  </a:lnTo>
                  <a:lnTo>
                    <a:pt x="48" y="218"/>
                  </a:lnTo>
                  <a:lnTo>
                    <a:pt x="45" y="217"/>
                  </a:lnTo>
                  <a:lnTo>
                    <a:pt x="45" y="216"/>
                  </a:lnTo>
                  <a:lnTo>
                    <a:pt x="45" y="206"/>
                  </a:lnTo>
                  <a:lnTo>
                    <a:pt x="45" y="204"/>
                  </a:lnTo>
                  <a:lnTo>
                    <a:pt x="44" y="204"/>
                  </a:lnTo>
                  <a:lnTo>
                    <a:pt x="42" y="202"/>
                  </a:lnTo>
                  <a:lnTo>
                    <a:pt x="41" y="202"/>
                  </a:lnTo>
                  <a:lnTo>
                    <a:pt x="41" y="201"/>
                  </a:lnTo>
                  <a:lnTo>
                    <a:pt x="42" y="200"/>
                  </a:lnTo>
                  <a:lnTo>
                    <a:pt x="42" y="199"/>
                  </a:lnTo>
                  <a:lnTo>
                    <a:pt x="40" y="195"/>
                  </a:lnTo>
                  <a:lnTo>
                    <a:pt x="39" y="191"/>
                  </a:lnTo>
                  <a:lnTo>
                    <a:pt x="40" y="181"/>
                  </a:lnTo>
                  <a:lnTo>
                    <a:pt x="42" y="175"/>
                  </a:lnTo>
                  <a:lnTo>
                    <a:pt x="42" y="173"/>
                  </a:lnTo>
                  <a:lnTo>
                    <a:pt x="43" y="172"/>
                  </a:lnTo>
                  <a:lnTo>
                    <a:pt x="44" y="172"/>
                  </a:lnTo>
                  <a:lnTo>
                    <a:pt x="44" y="170"/>
                  </a:lnTo>
                  <a:lnTo>
                    <a:pt x="44" y="166"/>
                  </a:lnTo>
                  <a:lnTo>
                    <a:pt x="44" y="165"/>
                  </a:lnTo>
                  <a:lnTo>
                    <a:pt x="45" y="163"/>
                  </a:lnTo>
                  <a:lnTo>
                    <a:pt x="49" y="159"/>
                  </a:lnTo>
                  <a:lnTo>
                    <a:pt x="51" y="153"/>
                  </a:lnTo>
                  <a:lnTo>
                    <a:pt x="51" y="150"/>
                  </a:lnTo>
                  <a:lnTo>
                    <a:pt x="47" y="144"/>
                  </a:lnTo>
                  <a:lnTo>
                    <a:pt x="47" y="141"/>
                  </a:lnTo>
                  <a:lnTo>
                    <a:pt x="49" y="138"/>
                  </a:lnTo>
                  <a:lnTo>
                    <a:pt x="46" y="136"/>
                  </a:lnTo>
                  <a:lnTo>
                    <a:pt x="42" y="134"/>
                  </a:lnTo>
                  <a:lnTo>
                    <a:pt x="41" y="134"/>
                  </a:lnTo>
                  <a:lnTo>
                    <a:pt x="39" y="135"/>
                  </a:lnTo>
                  <a:lnTo>
                    <a:pt x="36" y="134"/>
                  </a:lnTo>
                  <a:lnTo>
                    <a:pt x="36" y="133"/>
                  </a:lnTo>
                  <a:lnTo>
                    <a:pt x="37" y="132"/>
                  </a:lnTo>
                  <a:lnTo>
                    <a:pt x="38" y="131"/>
                  </a:lnTo>
                  <a:lnTo>
                    <a:pt x="40" y="128"/>
                  </a:lnTo>
                  <a:lnTo>
                    <a:pt x="41" y="118"/>
                  </a:lnTo>
                  <a:lnTo>
                    <a:pt x="40" y="116"/>
                  </a:lnTo>
                  <a:lnTo>
                    <a:pt x="38" y="114"/>
                  </a:lnTo>
                  <a:lnTo>
                    <a:pt x="38" y="112"/>
                  </a:lnTo>
                  <a:lnTo>
                    <a:pt x="38" y="111"/>
                  </a:lnTo>
                  <a:lnTo>
                    <a:pt x="36" y="110"/>
                  </a:lnTo>
                  <a:lnTo>
                    <a:pt x="34" y="111"/>
                  </a:lnTo>
                  <a:lnTo>
                    <a:pt x="34" y="112"/>
                  </a:lnTo>
                  <a:lnTo>
                    <a:pt x="32" y="113"/>
                  </a:lnTo>
                  <a:lnTo>
                    <a:pt x="26" y="113"/>
                  </a:lnTo>
                  <a:lnTo>
                    <a:pt x="25" y="113"/>
                  </a:lnTo>
                  <a:lnTo>
                    <a:pt x="25" y="112"/>
                  </a:lnTo>
                  <a:lnTo>
                    <a:pt x="22" y="112"/>
                  </a:lnTo>
                  <a:lnTo>
                    <a:pt x="21" y="112"/>
                  </a:lnTo>
                  <a:lnTo>
                    <a:pt x="3" y="89"/>
                  </a:lnTo>
                  <a:lnTo>
                    <a:pt x="4" y="89"/>
                  </a:lnTo>
                  <a:lnTo>
                    <a:pt x="5" y="89"/>
                  </a:lnTo>
                  <a:lnTo>
                    <a:pt x="6" y="86"/>
                  </a:lnTo>
                  <a:lnTo>
                    <a:pt x="7" y="84"/>
                  </a:lnTo>
                  <a:lnTo>
                    <a:pt x="10" y="82"/>
                  </a:lnTo>
                  <a:lnTo>
                    <a:pt x="11" y="78"/>
                  </a:lnTo>
                  <a:lnTo>
                    <a:pt x="11" y="75"/>
                  </a:lnTo>
                  <a:lnTo>
                    <a:pt x="10" y="71"/>
                  </a:lnTo>
                  <a:lnTo>
                    <a:pt x="9" y="70"/>
                  </a:lnTo>
                  <a:lnTo>
                    <a:pt x="10" y="67"/>
                  </a:lnTo>
                  <a:lnTo>
                    <a:pt x="12" y="65"/>
                  </a:lnTo>
                  <a:lnTo>
                    <a:pt x="13" y="65"/>
                  </a:lnTo>
                  <a:lnTo>
                    <a:pt x="14" y="65"/>
                  </a:lnTo>
                  <a:lnTo>
                    <a:pt x="17" y="65"/>
                  </a:lnTo>
                  <a:lnTo>
                    <a:pt x="18" y="64"/>
                  </a:lnTo>
                  <a:lnTo>
                    <a:pt x="20" y="63"/>
                  </a:lnTo>
                  <a:lnTo>
                    <a:pt x="23" y="64"/>
                  </a:lnTo>
                  <a:lnTo>
                    <a:pt x="23" y="63"/>
                  </a:lnTo>
                  <a:lnTo>
                    <a:pt x="24" y="63"/>
                  </a:lnTo>
                  <a:lnTo>
                    <a:pt x="25" y="63"/>
                  </a:lnTo>
                  <a:lnTo>
                    <a:pt x="25" y="61"/>
                  </a:lnTo>
                  <a:lnTo>
                    <a:pt x="30" y="59"/>
                  </a:lnTo>
                  <a:lnTo>
                    <a:pt x="32" y="58"/>
                  </a:lnTo>
                  <a:lnTo>
                    <a:pt x="35" y="55"/>
                  </a:lnTo>
                  <a:lnTo>
                    <a:pt x="36" y="53"/>
                  </a:lnTo>
                  <a:lnTo>
                    <a:pt x="34" y="51"/>
                  </a:lnTo>
                  <a:lnTo>
                    <a:pt x="33" y="51"/>
                  </a:lnTo>
                  <a:lnTo>
                    <a:pt x="30" y="50"/>
                  </a:lnTo>
                  <a:lnTo>
                    <a:pt x="29" y="51"/>
                  </a:lnTo>
                  <a:lnTo>
                    <a:pt x="29" y="52"/>
                  </a:lnTo>
                  <a:lnTo>
                    <a:pt x="27" y="50"/>
                  </a:lnTo>
                  <a:lnTo>
                    <a:pt x="26" y="50"/>
                  </a:lnTo>
                  <a:lnTo>
                    <a:pt x="26" y="48"/>
                  </a:lnTo>
                  <a:lnTo>
                    <a:pt x="27" y="48"/>
                  </a:lnTo>
                  <a:lnTo>
                    <a:pt x="27" y="47"/>
                  </a:lnTo>
                  <a:lnTo>
                    <a:pt x="27" y="46"/>
                  </a:lnTo>
                  <a:lnTo>
                    <a:pt x="27" y="44"/>
                  </a:lnTo>
                  <a:lnTo>
                    <a:pt x="25" y="42"/>
                  </a:lnTo>
                  <a:lnTo>
                    <a:pt x="24" y="40"/>
                  </a:lnTo>
                  <a:lnTo>
                    <a:pt x="24" y="39"/>
                  </a:lnTo>
                  <a:lnTo>
                    <a:pt x="25" y="38"/>
                  </a:lnTo>
                  <a:lnTo>
                    <a:pt x="28" y="36"/>
                  </a:lnTo>
                  <a:lnTo>
                    <a:pt x="28" y="34"/>
                  </a:lnTo>
                  <a:lnTo>
                    <a:pt x="29" y="31"/>
                  </a:lnTo>
                  <a:lnTo>
                    <a:pt x="30" y="31"/>
                  </a:lnTo>
                  <a:lnTo>
                    <a:pt x="36" y="29"/>
                  </a:lnTo>
                  <a:lnTo>
                    <a:pt x="37" y="27"/>
                  </a:lnTo>
                  <a:lnTo>
                    <a:pt x="38" y="27"/>
                  </a:lnTo>
                  <a:lnTo>
                    <a:pt x="41" y="24"/>
                  </a:lnTo>
                  <a:lnTo>
                    <a:pt x="42" y="23"/>
                  </a:lnTo>
                  <a:lnTo>
                    <a:pt x="44" y="24"/>
                  </a:lnTo>
                  <a:lnTo>
                    <a:pt x="44" y="23"/>
                  </a:lnTo>
                  <a:lnTo>
                    <a:pt x="45" y="19"/>
                  </a:lnTo>
                  <a:lnTo>
                    <a:pt x="46" y="19"/>
                  </a:lnTo>
                  <a:lnTo>
                    <a:pt x="47" y="18"/>
                  </a:lnTo>
                  <a:lnTo>
                    <a:pt x="49" y="18"/>
                  </a:lnTo>
                  <a:lnTo>
                    <a:pt x="50" y="16"/>
                  </a:lnTo>
                  <a:lnTo>
                    <a:pt x="45" y="8"/>
                  </a:lnTo>
                  <a:moveTo>
                    <a:pt x="39" y="0"/>
                  </a:moveTo>
                  <a:lnTo>
                    <a:pt x="43" y="9"/>
                  </a:lnTo>
                  <a:lnTo>
                    <a:pt x="44" y="10"/>
                  </a:lnTo>
                  <a:lnTo>
                    <a:pt x="47" y="16"/>
                  </a:lnTo>
                  <a:lnTo>
                    <a:pt x="46" y="16"/>
                  </a:lnTo>
                  <a:lnTo>
                    <a:pt x="45" y="16"/>
                  </a:lnTo>
                  <a:lnTo>
                    <a:pt x="45" y="17"/>
                  </a:lnTo>
                  <a:lnTo>
                    <a:pt x="44" y="18"/>
                  </a:lnTo>
                  <a:lnTo>
                    <a:pt x="43" y="18"/>
                  </a:lnTo>
                  <a:lnTo>
                    <a:pt x="43" y="19"/>
                  </a:lnTo>
                  <a:lnTo>
                    <a:pt x="42" y="21"/>
                  </a:lnTo>
                  <a:lnTo>
                    <a:pt x="41" y="21"/>
                  </a:lnTo>
                  <a:lnTo>
                    <a:pt x="40" y="21"/>
                  </a:lnTo>
                  <a:lnTo>
                    <a:pt x="40" y="22"/>
                  </a:lnTo>
                  <a:lnTo>
                    <a:pt x="36" y="25"/>
                  </a:lnTo>
                  <a:lnTo>
                    <a:pt x="35" y="25"/>
                  </a:lnTo>
                  <a:lnTo>
                    <a:pt x="34" y="27"/>
                  </a:lnTo>
                  <a:lnTo>
                    <a:pt x="29" y="28"/>
                  </a:lnTo>
                  <a:lnTo>
                    <a:pt x="29" y="29"/>
                  </a:lnTo>
                  <a:lnTo>
                    <a:pt x="28" y="29"/>
                  </a:lnTo>
                  <a:lnTo>
                    <a:pt x="27" y="29"/>
                  </a:lnTo>
                  <a:lnTo>
                    <a:pt x="27" y="30"/>
                  </a:lnTo>
                  <a:lnTo>
                    <a:pt x="26" y="33"/>
                  </a:lnTo>
                  <a:lnTo>
                    <a:pt x="25" y="35"/>
                  </a:lnTo>
                  <a:lnTo>
                    <a:pt x="25" y="36"/>
                  </a:lnTo>
                  <a:lnTo>
                    <a:pt x="23" y="36"/>
                  </a:lnTo>
                  <a:lnTo>
                    <a:pt x="22" y="38"/>
                  </a:lnTo>
                  <a:lnTo>
                    <a:pt x="21" y="38"/>
                  </a:lnTo>
                  <a:lnTo>
                    <a:pt x="21" y="39"/>
                  </a:lnTo>
                  <a:lnTo>
                    <a:pt x="21" y="40"/>
                  </a:lnTo>
                  <a:lnTo>
                    <a:pt x="21" y="41"/>
                  </a:lnTo>
                  <a:lnTo>
                    <a:pt x="21" y="42"/>
                  </a:lnTo>
                  <a:lnTo>
                    <a:pt x="22" y="43"/>
                  </a:lnTo>
                  <a:lnTo>
                    <a:pt x="23" y="44"/>
                  </a:lnTo>
                  <a:lnTo>
                    <a:pt x="24" y="44"/>
                  </a:lnTo>
                  <a:lnTo>
                    <a:pt x="25" y="46"/>
                  </a:lnTo>
                  <a:lnTo>
                    <a:pt x="24" y="46"/>
                  </a:lnTo>
                  <a:lnTo>
                    <a:pt x="23" y="47"/>
                  </a:lnTo>
                  <a:lnTo>
                    <a:pt x="23" y="48"/>
                  </a:lnTo>
                  <a:lnTo>
                    <a:pt x="23" y="50"/>
                  </a:lnTo>
                  <a:lnTo>
                    <a:pt x="24" y="51"/>
                  </a:lnTo>
                  <a:lnTo>
                    <a:pt x="25" y="52"/>
                  </a:lnTo>
                  <a:lnTo>
                    <a:pt x="27" y="54"/>
                  </a:lnTo>
                  <a:lnTo>
                    <a:pt x="28" y="56"/>
                  </a:lnTo>
                  <a:lnTo>
                    <a:pt x="30" y="54"/>
                  </a:lnTo>
                  <a:lnTo>
                    <a:pt x="30" y="53"/>
                  </a:lnTo>
                  <a:lnTo>
                    <a:pt x="31" y="53"/>
                  </a:lnTo>
                  <a:lnTo>
                    <a:pt x="32" y="53"/>
                  </a:lnTo>
                  <a:lnTo>
                    <a:pt x="30" y="56"/>
                  </a:lnTo>
                  <a:lnTo>
                    <a:pt x="29" y="57"/>
                  </a:lnTo>
                  <a:lnTo>
                    <a:pt x="24" y="59"/>
                  </a:lnTo>
                  <a:lnTo>
                    <a:pt x="23" y="60"/>
                  </a:lnTo>
                  <a:lnTo>
                    <a:pt x="23" y="61"/>
                  </a:lnTo>
                  <a:lnTo>
                    <a:pt x="22" y="61"/>
                  </a:lnTo>
                  <a:lnTo>
                    <a:pt x="21" y="61"/>
                  </a:lnTo>
                  <a:lnTo>
                    <a:pt x="20" y="60"/>
                  </a:lnTo>
                  <a:lnTo>
                    <a:pt x="19" y="61"/>
                  </a:lnTo>
                  <a:lnTo>
                    <a:pt x="17" y="61"/>
                  </a:lnTo>
                  <a:lnTo>
                    <a:pt x="16" y="62"/>
                  </a:lnTo>
                  <a:lnTo>
                    <a:pt x="15" y="63"/>
                  </a:lnTo>
                  <a:lnTo>
                    <a:pt x="14" y="62"/>
                  </a:lnTo>
                  <a:lnTo>
                    <a:pt x="13" y="62"/>
                  </a:lnTo>
                  <a:lnTo>
                    <a:pt x="11" y="63"/>
                  </a:lnTo>
                  <a:lnTo>
                    <a:pt x="10" y="63"/>
                  </a:lnTo>
                  <a:lnTo>
                    <a:pt x="8" y="65"/>
                  </a:lnTo>
                  <a:lnTo>
                    <a:pt x="8" y="66"/>
                  </a:lnTo>
                  <a:lnTo>
                    <a:pt x="7" y="68"/>
                  </a:lnTo>
                  <a:lnTo>
                    <a:pt x="6" y="69"/>
                  </a:lnTo>
                  <a:lnTo>
                    <a:pt x="6" y="70"/>
                  </a:lnTo>
                  <a:lnTo>
                    <a:pt x="7" y="71"/>
                  </a:lnTo>
                  <a:lnTo>
                    <a:pt x="7" y="72"/>
                  </a:lnTo>
                  <a:lnTo>
                    <a:pt x="8" y="75"/>
                  </a:lnTo>
                  <a:lnTo>
                    <a:pt x="8" y="78"/>
                  </a:lnTo>
                  <a:lnTo>
                    <a:pt x="8" y="80"/>
                  </a:lnTo>
                  <a:lnTo>
                    <a:pt x="6" y="82"/>
                  </a:lnTo>
                  <a:lnTo>
                    <a:pt x="5" y="83"/>
                  </a:lnTo>
                  <a:lnTo>
                    <a:pt x="4" y="84"/>
                  </a:lnTo>
                  <a:lnTo>
                    <a:pt x="4" y="85"/>
                  </a:lnTo>
                  <a:lnTo>
                    <a:pt x="3" y="86"/>
                  </a:lnTo>
                  <a:lnTo>
                    <a:pt x="2" y="87"/>
                  </a:lnTo>
                  <a:lnTo>
                    <a:pt x="1" y="88"/>
                  </a:lnTo>
                  <a:lnTo>
                    <a:pt x="0" y="89"/>
                  </a:lnTo>
                  <a:lnTo>
                    <a:pt x="1" y="91"/>
                  </a:lnTo>
                  <a:lnTo>
                    <a:pt x="19" y="114"/>
                  </a:lnTo>
                  <a:lnTo>
                    <a:pt x="20" y="116"/>
                  </a:lnTo>
                  <a:lnTo>
                    <a:pt x="21" y="115"/>
                  </a:lnTo>
                  <a:lnTo>
                    <a:pt x="22" y="115"/>
                  </a:lnTo>
                  <a:lnTo>
                    <a:pt x="23" y="115"/>
                  </a:lnTo>
                  <a:lnTo>
                    <a:pt x="24" y="116"/>
                  </a:lnTo>
                  <a:lnTo>
                    <a:pt x="25" y="116"/>
                  </a:lnTo>
                  <a:lnTo>
                    <a:pt x="26" y="116"/>
                  </a:lnTo>
                  <a:lnTo>
                    <a:pt x="32" y="116"/>
                  </a:lnTo>
                  <a:lnTo>
                    <a:pt x="33" y="116"/>
                  </a:lnTo>
                  <a:lnTo>
                    <a:pt x="34" y="115"/>
                  </a:lnTo>
                  <a:lnTo>
                    <a:pt x="35" y="114"/>
                  </a:lnTo>
                  <a:lnTo>
                    <a:pt x="36" y="114"/>
                  </a:lnTo>
                  <a:lnTo>
                    <a:pt x="36" y="115"/>
                  </a:lnTo>
                  <a:lnTo>
                    <a:pt x="37" y="116"/>
                  </a:lnTo>
                  <a:lnTo>
                    <a:pt x="38" y="117"/>
                  </a:lnTo>
                  <a:lnTo>
                    <a:pt x="38" y="118"/>
                  </a:lnTo>
                  <a:lnTo>
                    <a:pt x="37" y="127"/>
                  </a:lnTo>
                  <a:lnTo>
                    <a:pt x="36" y="129"/>
                  </a:lnTo>
                  <a:lnTo>
                    <a:pt x="35" y="130"/>
                  </a:lnTo>
                  <a:lnTo>
                    <a:pt x="34" y="131"/>
                  </a:lnTo>
                  <a:lnTo>
                    <a:pt x="33" y="131"/>
                  </a:lnTo>
                  <a:lnTo>
                    <a:pt x="33" y="133"/>
                  </a:lnTo>
                  <a:lnTo>
                    <a:pt x="33" y="134"/>
                  </a:lnTo>
                  <a:lnTo>
                    <a:pt x="34" y="135"/>
                  </a:lnTo>
                  <a:lnTo>
                    <a:pt x="34" y="136"/>
                  </a:lnTo>
                  <a:lnTo>
                    <a:pt x="35" y="136"/>
                  </a:lnTo>
                  <a:lnTo>
                    <a:pt x="36" y="137"/>
                  </a:lnTo>
                  <a:lnTo>
                    <a:pt x="38" y="137"/>
                  </a:lnTo>
                  <a:lnTo>
                    <a:pt x="39" y="138"/>
                  </a:lnTo>
                  <a:lnTo>
                    <a:pt x="42" y="137"/>
                  </a:lnTo>
                  <a:lnTo>
                    <a:pt x="45" y="138"/>
                  </a:lnTo>
                  <a:lnTo>
                    <a:pt x="45" y="139"/>
                  </a:lnTo>
                  <a:lnTo>
                    <a:pt x="45" y="140"/>
                  </a:lnTo>
                  <a:lnTo>
                    <a:pt x="45" y="141"/>
                  </a:lnTo>
                  <a:lnTo>
                    <a:pt x="45" y="144"/>
                  </a:lnTo>
                  <a:lnTo>
                    <a:pt x="45" y="145"/>
                  </a:lnTo>
                  <a:lnTo>
                    <a:pt x="45" y="146"/>
                  </a:lnTo>
                  <a:lnTo>
                    <a:pt x="49" y="151"/>
                  </a:lnTo>
                  <a:lnTo>
                    <a:pt x="49" y="153"/>
                  </a:lnTo>
                  <a:lnTo>
                    <a:pt x="46" y="158"/>
                  </a:lnTo>
                  <a:lnTo>
                    <a:pt x="44" y="160"/>
                  </a:lnTo>
                  <a:lnTo>
                    <a:pt x="43" y="161"/>
                  </a:lnTo>
                  <a:lnTo>
                    <a:pt x="42" y="164"/>
                  </a:lnTo>
                  <a:lnTo>
                    <a:pt x="41" y="165"/>
                  </a:lnTo>
                  <a:lnTo>
                    <a:pt x="42" y="167"/>
                  </a:lnTo>
                  <a:lnTo>
                    <a:pt x="42" y="170"/>
                  </a:lnTo>
                  <a:lnTo>
                    <a:pt x="41" y="171"/>
                  </a:lnTo>
                  <a:lnTo>
                    <a:pt x="40" y="172"/>
                  </a:lnTo>
                  <a:lnTo>
                    <a:pt x="39" y="174"/>
                  </a:lnTo>
                  <a:lnTo>
                    <a:pt x="37" y="180"/>
                  </a:lnTo>
                  <a:lnTo>
                    <a:pt x="37" y="181"/>
                  </a:lnTo>
                  <a:lnTo>
                    <a:pt x="36" y="191"/>
                  </a:lnTo>
                  <a:lnTo>
                    <a:pt x="36" y="192"/>
                  </a:lnTo>
                  <a:lnTo>
                    <a:pt x="36" y="193"/>
                  </a:lnTo>
                  <a:lnTo>
                    <a:pt x="38" y="196"/>
                  </a:lnTo>
                  <a:lnTo>
                    <a:pt x="39" y="199"/>
                  </a:lnTo>
                  <a:lnTo>
                    <a:pt x="39" y="200"/>
                  </a:lnTo>
                  <a:lnTo>
                    <a:pt x="38" y="201"/>
                  </a:lnTo>
                  <a:lnTo>
                    <a:pt x="38" y="202"/>
                  </a:lnTo>
                  <a:lnTo>
                    <a:pt x="39" y="202"/>
                  </a:lnTo>
                  <a:lnTo>
                    <a:pt x="39" y="203"/>
                  </a:lnTo>
                  <a:lnTo>
                    <a:pt x="40" y="204"/>
                  </a:lnTo>
                  <a:lnTo>
                    <a:pt x="41" y="204"/>
                  </a:lnTo>
                  <a:lnTo>
                    <a:pt x="41" y="205"/>
                  </a:lnTo>
                  <a:lnTo>
                    <a:pt x="42" y="206"/>
                  </a:lnTo>
                  <a:lnTo>
                    <a:pt x="43" y="206"/>
                  </a:lnTo>
                  <a:lnTo>
                    <a:pt x="42" y="216"/>
                  </a:lnTo>
                  <a:lnTo>
                    <a:pt x="42" y="217"/>
                  </a:lnTo>
                  <a:lnTo>
                    <a:pt x="43" y="219"/>
                  </a:lnTo>
                  <a:lnTo>
                    <a:pt x="44" y="220"/>
                  </a:lnTo>
                  <a:lnTo>
                    <a:pt x="44" y="221"/>
                  </a:lnTo>
                  <a:lnTo>
                    <a:pt x="45" y="222"/>
                  </a:lnTo>
                  <a:lnTo>
                    <a:pt x="45" y="223"/>
                  </a:lnTo>
                  <a:lnTo>
                    <a:pt x="46" y="223"/>
                  </a:lnTo>
                  <a:lnTo>
                    <a:pt x="47" y="224"/>
                  </a:lnTo>
                  <a:lnTo>
                    <a:pt x="50" y="225"/>
                  </a:lnTo>
                  <a:lnTo>
                    <a:pt x="52" y="229"/>
                  </a:lnTo>
                  <a:lnTo>
                    <a:pt x="57" y="234"/>
                  </a:lnTo>
                  <a:lnTo>
                    <a:pt x="58" y="235"/>
                  </a:lnTo>
                  <a:lnTo>
                    <a:pt x="62" y="236"/>
                  </a:lnTo>
                  <a:lnTo>
                    <a:pt x="66" y="237"/>
                  </a:lnTo>
                  <a:lnTo>
                    <a:pt x="66" y="238"/>
                  </a:lnTo>
                  <a:lnTo>
                    <a:pt x="66" y="239"/>
                  </a:lnTo>
                  <a:lnTo>
                    <a:pt x="67" y="240"/>
                  </a:lnTo>
                  <a:lnTo>
                    <a:pt x="68" y="240"/>
                  </a:lnTo>
                  <a:lnTo>
                    <a:pt x="69" y="241"/>
                  </a:lnTo>
                  <a:lnTo>
                    <a:pt x="70" y="241"/>
                  </a:lnTo>
                  <a:lnTo>
                    <a:pt x="71" y="241"/>
                  </a:lnTo>
                  <a:lnTo>
                    <a:pt x="72" y="241"/>
                  </a:lnTo>
                  <a:lnTo>
                    <a:pt x="74" y="240"/>
                  </a:lnTo>
                  <a:lnTo>
                    <a:pt x="75" y="239"/>
                  </a:lnTo>
                  <a:lnTo>
                    <a:pt x="76" y="239"/>
                  </a:lnTo>
                  <a:lnTo>
                    <a:pt x="76" y="238"/>
                  </a:lnTo>
                  <a:lnTo>
                    <a:pt x="79" y="238"/>
                  </a:lnTo>
                  <a:lnTo>
                    <a:pt x="80" y="239"/>
                  </a:lnTo>
                  <a:lnTo>
                    <a:pt x="81" y="238"/>
                  </a:lnTo>
                  <a:lnTo>
                    <a:pt x="82" y="236"/>
                  </a:lnTo>
                  <a:lnTo>
                    <a:pt x="83" y="235"/>
                  </a:lnTo>
                  <a:lnTo>
                    <a:pt x="83" y="234"/>
                  </a:lnTo>
                  <a:lnTo>
                    <a:pt x="83" y="233"/>
                  </a:lnTo>
                  <a:lnTo>
                    <a:pt x="83" y="232"/>
                  </a:lnTo>
                  <a:lnTo>
                    <a:pt x="84" y="232"/>
                  </a:lnTo>
                  <a:lnTo>
                    <a:pt x="85" y="231"/>
                  </a:lnTo>
                  <a:lnTo>
                    <a:pt x="86" y="229"/>
                  </a:lnTo>
                  <a:lnTo>
                    <a:pt x="89" y="231"/>
                  </a:lnTo>
                  <a:lnTo>
                    <a:pt x="90" y="231"/>
                  </a:lnTo>
                  <a:lnTo>
                    <a:pt x="93" y="231"/>
                  </a:lnTo>
                  <a:lnTo>
                    <a:pt x="95" y="231"/>
                  </a:lnTo>
                  <a:lnTo>
                    <a:pt x="96" y="229"/>
                  </a:lnTo>
                  <a:lnTo>
                    <a:pt x="96" y="227"/>
                  </a:lnTo>
                  <a:lnTo>
                    <a:pt x="100" y="225"/>
                  </a:lnTo>
                  <a:lnTo>
                    <a:pt x="102" y="225"/>
                  </a:lnTo>
                  <a:lnTo>
                    <a:pt x="103" y="225"/>
                  </a:lnTo>
                  <a:lnTo>
                    <a:pt x="104" y="225"/>
                  </a:lnTo>
                  <a:lnTo>
                    <a:pt x="106" y="225"/>
                  </a:lnTo>
                  <a:lnTo>
                    <a:pt x="107" y="225"/>
                  </a:lnTo>
                  <a:lnTo>
                    <a:pt x="108" y="224"/>
                  </a:lnTo>
                  <a:lnTo>
                    <a:pt x="109" y="223"/>
                  </a:lnTo>
                  <a:lnTo>
                    <a:pt x="111" y="221"/>
                  </a:lnTo>
                  <a:lnTo>
                    <a:pt x="111" y="220"/>
                  </a:lnTo>
                  <a:lnTo>
                    <a:pt x="112" y="218"/>
                  </a:lnTo>
                  <a:lnTo>
                    <a:pt x="112" y="217"/>
                  </a:lnTo>
                  <a:lnTo>
                    <a:pt x="113" y="217"/>
                  </a:lnTo>
                  <a:lnTo>
                    <a:pt x="115" y="218"/>
                  </a:lnTo>
                  <a:lnTo>
                    <a:pt x="116" y="217"/>
                  </a:lnTo>
                  <a:lnTo>
                    <a:pt x="117" y="216"/>
                  </a:lnTo>
                  <a:lnTo>
                    <a:pt x="118" y="217"/>
                  </a:lnTo>
                  <a:lnTo>
                    <a:pt x="119" y="217"/>
                  </a:lnTo>
                  <a:lnTo>
                    <a:pt x="120" y="218"/>
                  </a:lnTo>
                  <a:lnTo>
                    <a:pt x="121" y="218"/>
                  </a:lnTo>
                  <a:lnTo>
                    <a:pt x="124" y="219"/>
                  </a:lnTo>
                  <a:lnTo>
                    <a:pt x="127" y="219"/>
                  </a:lnTo>
                  <a:lnTo>
                    <a:pt x="129" y="220"/>
                  </a:lnTo>
                  <a:lnTo>
                    <a:pt x="130" y="219"/>
                  </a:lnTo>
                  <a:lnTo>
                    <a:pt x="130" y="218"/>
                  </a:lnTo>
                  <a:lnTo>
                    <a:pt x="131" y="217"/>
                  </a:lnTo>
                  <a:lnTo>
                    <a:pt x="132" y="218"/>
                  </a:lnTo>
                  <a:lnTo>
                    <a:pt x="133" y="218"/>
                  </a:lnTo>
                  <a:lnTo>
                    <a:pt x="134" y="218"/>
                  </a:lnTo>
                  <a:lnTo>
                    <a:pt x="135" y="218"/>
                  </a:lnTo>
                  <a:lnTo>
                    <a:pt x="136" y="218"/>
                  </a:lnTo>
                  <a:lnTo>
                    <a:pt x="137" y="217"/>
                  </a:lnTo>
                  <a:lnTo>
                    <a:pt x="139" y="216"/>
                  </a:lnTo>
                  <a:lnTo>
                    <a:pt x="138" y="214"/>
                  </a:lnTo>
                  <a:lnTo>
                    <a:pt x="138" y="213"/>
                  </a:lnTo>
                  <a:lnTo>
                    <a:pt x="138" y="212"/>
                  </a:lnTo>
                  <a:lnTo>
                    <a:pt x="135" y="210"/>
                  </a:lnTo>
                  <a:lnTo>
                    <a:pt x="134" y="210"/>
                  </a:lnTo>
                  <a:lnTo>
                    <a:pt x="133" y="210"/>
                  </a:lnTo>
                  <a:lnTo>
                    <a:pt x="131" y="210"/>
                  </a:lnTo>
                  <a:lnTo>
                    <a:pt x="130" y="207"/>
                  </a:lnTo>
                  <a:lnTo>
                    <a:pt x="129" y="206"/>
                  </a:lnTo>
                  <a:lnTo>
                    <a:pt x="125" y="197"/>
                  </a:lnTo>
                  <a:lnTo>
                    <a:pt x="121" y="188"/>
                  </a:lnTo>
                  <a:lnTo>
                    <a:pt x="121" y="187"/>
                  </a:lnTo>
                  <a:lnTo>
                    <a:pt x="120" y="187"/>
                  </a:lnTo>
                  <a:lnTo>
                    <a:pt x="119" y="186"/>
                  </a:lnTo>
                  <a:lnTo>
                    <a:pt x="119" y="185"/>
                  </a:lnTo>
                  <a:lnTo>
                    <a:pt x="119" y="182"/>
                  </a:lnTo>
                  <a:lnTo>
                    <a:pt x="119" y="180"/>
                  </a:lnTo>
                  <a:lnTo>
                    <a:pt x="118" y="179"/>
                  </a:lnTo>
                  <a:lnTo>
                    <a:pt x="118" y="178"/>
                  </a:lnTo>
                  <a:lnTo>
                    <a:pt x="117" y="176"/>
                  </a:lnTo>
                  <a:lnTo>
                    <a:pt x="117" y="174"/>
                  </a:lnTo>
                  <a:lnTo>
                    <a:pt x="117" y="172"/>
                  </a:lnTo>
                  <a:lnTo>
                    <a:pt x="117" y="171"/>
                  </a:lnTo>
                  <a:lnTo>
                    <a:pt x="116" y="169"/>
                  </a:lnTo>
                  <a:lnTo>
                    <a:pt x="115" y="167"/>
                  </a:lnTo>
                  <a:lnTo>
                    <a:pt x="113" y="167"/>
                  </a:lnTo>
                  <a:lnTo>
                    <a:pt x="110" y="168"/>
                  </a:lnTo>
                  <a:lnTo>
                    <a:pt x="108" y="168"/>
                  </a:lnTo>
                  <a:lnTo>
                    <a:pt x="107" y="168"/>
                  </a:lnTo>
                  <a:lnTo>
                    <a:pt x="107" y="167"/>
                  </a:lnTo>
                  <a:lnTo>
                    <a:pt x="107" y="165"/>
                  </a:lnTo>
                  <a:lnTo>
                    <a:pt x="106" y="165"/>
                  </a:lnTo>
                  <a:lnTo>
                    <a:pt x="106" y="164"/>
                  </a:lnTo>
                  <a:lnTo>
                    <a:pt x="106" y="163"/>
                  </a:lnTo>
                  <a:lnTo>
                    <a:pt x="104" y="161"/>
                  </a:lnTo>
                  <a:lnTo>
                    <a:pt x="103" y="160"/>
                  </a:lnTo>
                  <a:lnTo>
                    <a:pt x="102" y="159"/>
                  </a:lnTo>
                  <a:lnTo>
                    <a:pt x="102" y="158"/>
                  </a:lnTo>
                  <a:lnTo>
                    <a:pt x="101" y="157"/>
                  </a:lnTo>
                  <a:lnTo>
                    <a:pt x="100" y="155"/>
                  </a:lnTo>
                  <a:lnTo>
                    <a:pt x="99" y="153"/>
                  </a:lnTo>
                  <a:lnTo>
                    <a:pt x="99" y="152"/>
                  </a:lnTo>
                  <a:lnTo>
                    <a:pt x="98" y="151"/>
                  </a:lnTo>
                  <a:lnTo>
                    <a:pt x="97" y="151"/>
                  </a:lnTo>
                  <a:lnTo>
                    <a:pt x="96" y="150"/>
                  </a:lnTo>
                  <a:lnTo>
                    <a:pt x="96" y="146"/>
                  </a:lnTo>
                  <a:lnTo>
                    <a:pt x="97" y="145"/>
                  </a:lnTo>
                  <a:lnTo>
                    <a:pt x="97" y="144"/>
                  </a:lnTo>
                  <a:lnTo>
                    <a:pt x="98" y="143"/>
                  </a:lnTo>
                  <a:lnTo>
                    <a:pt x="99" y="142"/>
                  </a:lnTo>
                  <a:lnTo>
                    <a:pt x="99" y="141"/>
                  </a:lnTo>
                  <a:lnTo>
                    <a:pt x="99" y="140"/>
                  </a:lnTo>
                  <a:lnTo>
                    <a:pt x="100" y="135"/>
                  </a:lnTo>
                  <a:lnTo>
                    <a:pt x="102" y="132"/>
                  </a:lnTo>
                  <a:lnTo>
                    <a:pt x="102" y="131"/>
                  </a:lnTo>
                  <a:lnTo>
                    <a:pt x="102" y="130"/>
                  </a:lnTo>
                  <a:lnTo>
                    <a:pt x="103" y="129"/>
                  </a:lnTo>
                  <a:lnTo>
                    <a:pt x="102" y="129"/>
                  </a:lnTo>
                  <a:lnTo>
                    <a:pt x="101" y="125"/>
                  </a:lnTo>
                  <a:lnTo>
                    <a:pt x="102" y="123"/>
                  </a:lnTo>
                  <a:lnTo>
                    <a:pt x="105" y="121"/>
                  </a:lnTo>
                  <a:lnTo>
                    <a:pt x="106" y="121"/>
                  </a:lnTo>
                  <a:lnTo>
                    <a:pt x="106" y="122"/>
                  </a:lnTo>
                  <a:lnTo>
                    <a:pt x="107" y="122"/>
                  </a:lnTo>
                  <a:lnTo>
                    <a:pt x="112" y="122"/>
                  </a:lnTo>
                  <a:lnTo>
                    <a:pt x="113" y="122"/>
                  </a:lnTo>
                  <a:lnTo>
                    <a:pt x="113" y="121"/>
                  </a:lnTo>
                  <a:lnTo>
                    <a:pt x="115" y="121"/>
                  </a:lnTo>
                  <a:lnTo>
                    <a:pt x="117" y="120"/>
                  </a:lnTo>
                  <a:lnTo>
                    <a:pt x="117" y="119"/>
                  </a:lnTo>
                  <a:lnTo>
                    <a:pt x="117" y="117"/>
                  </a:lnTo>
                  <a:lnTo>
                    <a:pt x="119" y="117"/>
                  </a:lnTo>
                  <a:lnTo>
                    <a:pt x="120" y="116"/>
                  </a:lnTo>
                  <a:lnTo>
                    <a:pt x="121" y="115"/>
                  </a:lnTo>
                  <a:lnTo>
                    <a:pt x="121" y="113"/>
                  </a:lnTo>
                  <a:lnTo>
                    <a:pt x="121" y="112"/>
                  </a:lnTo>
                  <a:lnTo>
                    <a:pt x="121" y="111"/>
                  </a:lnTo>
                  <a:lnTo>
                    <a:pt x="121" y="110"/>
                  </a:lnTo>
                  <a:lnTo>
                    <a:pt x="119" y="110"/>
                  </a:lnTo>
                  <a:lnTo>
                    <a:pt x="119" y="108"/>
                  </a:lnTo>
                  <a:lnTo>
                    <a:pt x="120" y="104"/>
                  </a:lnTo>
                  <a:lnTo>
                    <a:pt x="121" y="102"/>
                  </a:lnTo>
                  <a:lnTo>
                    <a:pt x="122" y="101"/>
                  </a:lnTo>
                  <a:lnTo>
                    <a:pt x="123" y="89"/>
                  </a:lnTo>
                  <a:lnTo>
                    <a:pt x="124" y="89"/>
                  </a:lnTo>
                  <a:lnTo>
                    <a:pt x="123" y="89"/>
                  </a:lnTo>
                  <a:lnTo>
                    <a:pt x="123" y="84"/>
                  </a:lnTo>
                  <a:lnTo>
                    <a:pt x="122" y="82"/>
                  </a:lnTo>
                  <a:lnTo>
                    <a:pt x="121" y="82"/>
                  </a:lnTo>
                  <a:lnTo>
                    <a:pt x="120" y="80"/>
                  </a:lnTo>
                  <a:lnTo>
                    <a:pt x="120" y="79"/>
                  </a:lnTo>
                  <a:lnTo>
                    <a:pt x="119" y="79"/>
                  </a:lnTo>
                  <a:lnTo>
                    <a:pt x="117" y="77"/>
                  </a:lnTo>
                  <a:lnTo>
                    <a:pt x="113" y="74"/>
                  </a:lnTo>
                  <a:lnTo>
                    <a:pt x="112" y="74"/>
                  </a:lnTo>
                  <a:lnTo>
                    <a:pt x="112" y="73"/>
                  </a:lnTo>
                  <a:lnTo>
                    <a:pt x="111" y="72"/>
                  </a:lnTo>
                  <a:lnTo>
                    <a:pt x="110" y="71"/>
                  </a:lnTo>
                  <a:lnTo>
                    <a:pt x="110" y="70"/>
                  </a:lnTo>
                  <a:lnTo>
                    <a:pt x="103" y="65"/>
                  </a:lnTo>
                  <a:lnTo>
                    <a:pt x="102" y="64"/>
                  </a:lnTo>
                  <a:lnTo>
                    <a:pt x="102" y="63"/>
                  </a:lnTo>
                  <a:lnTo>
                    <a:pt x="101" y="62"/>
                  </a:lnTo>
                  <a:lnTo>
                    <a:pt x="101" y="61"/>
                  </a:lnTo>
                  <a:lnTo>
                    <a:pt x="100" y="61"/>
                  </a:lnTo>
                  <a:lnTo>
                    <a:pt x="98" y="60"/>
                  </a:lnTo>
                  <a:lnTo>
                    <a:pt x="98" y="59"/>
                  </a:lnTo>
                  <a:lnTo>
                    <a:pt x="97" y="59"/>
                  </a:lnTo>
                  <a:lnTo>
                    <a:pt x="94" y="59"/>
                  </a:lnTo>
                  <a:lnTo>
                    <a:pt x="93" y="58"/>
                  </a:lnTo>
                  <a:lnTo>
                    <a:pt x="92" y="57"/>
                  </a:lnTo>
                  <a:lnTo>
                    <a:pt x="91" y="57"/>
                  </a:lnTo>
                  <a:lnTo>
                    <a:pt x="89" y="57"/>
                  </a:lnTo>
                  <a:lnTo>
                    <a:pt x="87" y="57"/>
                  </a:lnTo>
                  <a:lnTo>
                    <a:pt x="87" y="56"/>
                  </a:lnTo>
                  <a:lnTo>
                    <a:pt x="89" y="46"/>
                  </a:lnTo>
                  <a:lnTo>
                    <a:pt x="89" y="45"/>
                  </a:lnTo>
                  <a:lnTo>
                    <a:pt x="88" y="45"/>
                  </a:lnTo>
                  <a:lnTo>
                    <a:pt x="88" y="44"/>
                  </a:lnTo>
                  <a:lnTo>
                    <a:pt x="87" y="43"/>
                  </a:lnTo>
                  <a:lnTo>
                    <a:pt x="83" y="37"/>
                  </a:lnTo>
                  <a:lnTo>
                    <a:pt x="83" y="36"/>
                  </a:lnTo>
                  <a:lnTo>
                    <a:pt x="82" y="36"/>
                  </a:lnTo>
                  <a:lnTo>
                    <a:pt x="81" y="35"/>
                  </a:lnTo>
                  <a:lnTo>
                    <a:pt x="80" y="34"/>
                  </a:lnTo>
                  <a:lnTo>
                    <a:pt x="79" y="32"/>
                  </a:lnTo>
                  <a:lnTo>
                    <a:pt x="72" y="24"/>
                  </a:lnTo>
                  <a:lnTo>
                    <a:pt x="72" y="23"/>
                  </a:lnTo>
                  <a:lnTo>
                    <a:pt x="71" y="23"/>
                  </a:lnTo>
                  <a:lnTo>
                    <a:pt x="71" y="22"/>
                  </a:lnTo>
                  <a:lnTo>
                    <a:pt x="70" y="21"/>
                  </a:lnTo>
                  <a:lnTo>
                    <a:pt x="56" y="12"/>
                  </a:lnTo>
                  <a:lnTo>
                    <a:pt x="55" y="12"/>
                  </a:lnTo>
                  <a:lnTo>
                    <a:pt x="53" y="10"/>
                  </a:lnTo>
                  <a:lnTo>
                    <a:pt x="51" y="8"/>
                  </a:lnTo>
                  <a:lnTo>
                    <a:pt x="50" y="10"/>
                  </a:lnTo>
                  <a:lnTo>
                    <a:pt x="49" y="8"/>
                  </a:lnTo>
                  <a:lnTo>
                    <a:pt x="48" y="7"/>
                  </a:lnTo>
                  <a:lnTo>
                    <a:pt x="47" y="6"/>
                  </a:lnTo>
                  <a:lnTo>
                    <a:pt x="39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54" name="Freeform 592"/>
            <p:cNvSpPr>
              <a:spLocks/>
            </p:cNvSpPr>
            <p:nvPr/>
          </p:nvSpPr>
          <p:spPr bwMode="auto">
            <a:xfrm>
              <a:off x="6782585" y="1582142"/>
              <a:ext cx="223837" cy="250825"/>
            </a:xfrm>
            <a:custGeom>
              <a:avLst/>
              <a:gdLst>
                <a:gd name="T0" fmla="*/ 2147483646 w 93"/>
                <a:gd name="T1" fmla="*/ 2147483646 h 117"/>
                <a:gd name="T2" fmla="*/ 2147483646 w 93"/>
                <a:gd name="T3" fmla="*/ 2147483646 h 117"/>
                <a:gd name="T4" fmla="*/ 2147483646 w 93"/>
                <a:gd name="T5" fmla="*/ 2147483646 h 117"/>
                <a:gd name="T6" fmla="*/ 2147483646 w 93"/>
                <a:gd name="T7" fmla="*/ 2147483646 h 117"/>
                <a:gd name="T8" fmla="*/ 2147483646 w 93"/>
                <a:gd name="T9" fmla="*/ 2147483646 h 117"/>
                <a:gd name="T10" fmla="*/ 2147483646 w 93"/>
                <a:gd name="T11" fmla="*/ 2147483646 h 117"/>
                <a:gd name="T12" fmla="*/ 2147483646 w 93"/>
                <a:gd name="T13" fmla="*/ 2147483646 h 117"/>
                <a:gd name="T14" fmla="*/ 2147483646 w 93"/>
                <a:gd name="T15" fmla="*/ 2147483646 h 117"/>
                <a:gd name="T16" fmla="*/ 2147483646 w 93"/>
                <a:gd name="T17" fmla="*/ 2147483646 h 117"/>
                <a:gd name="T18" fmla="*/ 2147483646 w 93"/>
                <a:gd name="T19" fmla="*/ 2147483646 h 117"/>
                <a:gd name="T20" fmla="*/ 2147483646 w 93"/>
                <a:gd name="T21" fmla="*/ 2147483646 h 117"/>
                <a:gd name="T22" fmla="*/ 2147483646 w 93"/>
                <a:gd name="T23" fmla="*/ 2147483646 h 117"/>
                <a:gd name="T24" fmla="*/ 2147483646 w 93"/>
                <a:gd name="T25" fmla="*/ 2147483646 h 117"/>
                <a:gd name="T26" fmla="*/ 2147483646 w 93"/>
                <a:gd name="T27" fmla="*/ 2147483646 h 117"/>
                <a:gd name="T28" fmla="*/ 2147483646 w 93"/>
                <a:gd name="T29" fmla="*/ 2147483646 h 117"/>
                <a:gd name="T30" fmla="*/ 2147483646 w 93"/>
                <a:gd name="T31" fmla="*/ 2147483646 h 117"/>
                <a:gd name="T32" fmla="*/ 2147483646 w 93"/>
                <a:gd name="T33" fmla="*/ 2147483646 h 117"/>
                <a:gd name="T34" fmla="*/ 2147483646 w 93"/>
                <a:gd name="T35" fmla="*/ 2147483646 h 117"/>
                <a:gd name="T36" fmla="*/ 2147483646 w 93"/>
                <a:gd name="T37" fmla="*/ 2147483646 h 117"/>
                <a:gd name="T38" fmla="*/ 2147483646 w 93"/>
                <a:gd name="T39" fmla="*/ 0 h 117"/>
                <a:gd name="T40" fmla="*/ 2147483646 w 93"/>
                <a:gd name="T41" fmla="*/ 2147483646 h 117"/>
                <a:gd name="T42" fmla="*/ 2147483646 w 93"/>
                <a:gd name="T43" fmla="*/ 2147483646 h 117"/>
                <a:gd name="T44" fmla="*/ 2147483646 w 93"/>
                <a:gd name="T45" fmla="*/ 2147483646 h 117"/>
                <a:gd name="T46" fmla="*/ 2147483646 w 93"/>
                <a:gd name="T47" fmla="*/ 2147483646 h 117"/>
                <a:gd name="T48" fmla="*/ 2147483646 w 93"/>
                <a:gd name="T49" fmla="*/ 2147483646 h 117"/>
                <a:gd name="T50" fmla="*/ 2147483646 w 93"/>
                <a:gd name="T51" fmla="*/ 2147483646 h 117"/>
                <a:gd name="T52" fmla="*/ 2147483646 w 93"/>
                <a:gd name="T53" fmla="*/ 2147483646 h 117"/>
                <a:gd name="T54" fmla="*/ 2147483646 w 93"/>
                <a:gd name="T55" fmla="*/ 2147483646 h 117"/>
                <a:gd name="T56" fmla="*/ 2147483646 w 93"/>
                <a:gd name="T57" fmla="*/ 2147483646 h 117"/>
                <a:gd name="T58" fmla="*/ 2147483646 w 93"/>
                <a:gd name="T59" fmla="*/ 2147483646 h 117"/>
                <a:gd name="T60" fmla="*/ 2147483646 w 93"/>
                <a:gd name="T61" fmla="*/ 2147483646 h 117"/>
                <a:gd name="T62" fmla="*/ 2147483646 w 93"/>
                <a:gd name="T63" fmla="*/ 2147483646 h 117"/>
                <a:gd name="T64" fmla="*/ 2147483646 w 93"/>
                <a:gd name="T65" fmla="*/ 2147483646 h 117"/>
                <a:gd name="T66" fmla="*/ 2147483646 w 93"/>
                <a:gd name="T67" fmla="*/ 2147483646 h 117"/>
                <a:gd name="T68" fmla="*/ 2147483646 w 93"/>
                <a:gd name="T69" fmla="*/ 2147483646 h 117"/>
                <a:gd name="T70" fmla="*/ 2147483646 w 93"/>
                <a:gd name="T71" fmla="*/ 2147483646 h 117"/>
                <a:gd name="T72" fmla="*/ 2147483646 w 93"/>
                <a:gd name="T73" fmla="*/ 2147483646 h 117"/>
                <a:gd name="T74" fmla="*/ 2147483646 w 93"/>
                <a:gd name="T75" fmla="*/ 2147483646 h 117"/>
                <a:gd name="T76" fmla="*/ 2147483646 w 93"/>
                <a:gd name="T77" fmla="*/ 2147483646 h 117"/>
                <a:gd name="T78" fmla="*/ 2147483646 w 93"/>
                <a:gd name="T79" fmla="*/ 2147483646 h 117"/>
                <a:gd name="T80" fmla="*/ 2147483646 w 93"/>
                <a:gd name="T81" fmla="*/ 2147483646 h 117"/>
                <a:gd name="T82" fmla="*/ 2147483646 w 93"/>
                <a:gd name="T83" fmla="*/ 2147483646 h 117"/>
                <a:gd name="T84" fmla="*/ 2147483646 w 93"/>
                <a:gd name="T85" fmla="*/ 2147483646 h 117"/>
                <a:gd name="T86" fmla="*/ 2147483646 w 93"/>
                <a:gd name="T87" fmla="*/ 2147483646 h 117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93" h="117">
                  <a:moveTo>
                    <a:pt x="16" y="115"/>
                  </a:moveTo>
                  <a:lnTo>
                    <a:pt x="12" y="114"/>
                  </a:lnTo>
                  <a:lnTo>
                    <a:pt x="10" y="112"/>
                  </a:lnTo>
                  <a:lnTo>
                    <a:pt x="10" y="110"/>
                  </a:lnTo>
                  <a:lnTo>
                    <a:pt x="9" y="110"/>
                  </a:lnTo>
                  <a:lnTo>
                    <a:pt x="0" y="110"/>
                  </a:lnTo>
                  <a:lnTo>
                    <a:pt x="11" y="106"/>
                  </a:lnTo>
                  <a:lnTo>
                    <a:pt x="13" y="105"/>
                  </a:lnTo>
                  <a:lnTo>
                    <a:pt x="14" y="103"/>
                  </a:lnTo>
                  <a:lnTo>
                    <a:pt x="16" y="100"/>
                  </a:lnTo>
                  <a:lnTo>
                    <a:pt x="16" y="99"/>
                  </a:lnTo>
                  <a:lnTo>
                    <a:pt x="17" y="96"/>
                  </a:lnTo>
                  <a:lnTo>
                    <a:pt x="19" y="94"/>
                  </a:lnTo>
                  <a:lnTo>
                    <a:pt x="19" y="93"/>
                  </a:lnTo>
                  <a:lnTo>
                    <a:pt x="20" y="89"/>
                  </a:lnTo>
                  <a:lnTo>
                    <a:pt x="19" y="86"/>
                  </a:lnTo>
                  <a:lnTo>
                    <a:pt x="19" y="84"/>
                  </a:lnTo>
                  <a:lnTo>
                    <a:pt x="19" y="83"/>
                  </a:lnTo>
                  <a:lnTo>
                    <a:pt x="19" y="81"/>
                  </a:lnTo>
                  <a:lnTo>
                    <a:pt x="22" y="78"/>
                  </a:lnTo>
                  <a:lnTo>
                    <a:pt x="23" y="77"/>
                  </a:lnTo>
                  <a:lnTo>
                    <a:pt x="25" y="73"/>
                  </a:lnTo>
                  <a:lnTo>
                    <a:pt x="25" y="69"/>
                  </a:lnTo>
                  <a:lnTo>
                    <a:pt x="22" y="64"/>
                  </a:lnTo>
                  <a:lnTo>
                    <a:pt x="21" y="63"/>
                  </a:lnTo>
                  <a:lnTo>
                    <a:pt x="17" y="59"/>
                  </a:lnTo>
                  <a:lnTo>
                    <a:pt x="16" y="56"/>
                  </a:lnTo>
                  <a:lnTo>
                    <a:pt x="16" y="52"/>
                  </a:lnTo>
                  <a:lnTo>
                    <a:pt x="15" y="50"/>
                  </a:lnTo>
                  <a:lnTo>
                    <a:pt x="14" y="44"/>
                  </a:lnTo>
                  <a:lnTo>
                    <a:pt x="14" y="40"/>
                  </a:lnTo>
                  <a:lnTo>
                    <a:pt x="14" y="39"/>
                  </a:lnTo>
                  <a:lnTo>
                    <a:pt x="14" y="38"/>
                  </a:lnTo>
                  <a:lnTo>
                    <a:pt x="14" y="36"/>
                  </a:lnTo>
                  <a:lnTo>
                    <a:pt x="13" y="34"/>
                  </a:lnTo>
                  <a:lnTo>
                    <a:pt x="13" y="33"/>
                  </a:lnTo>
                  <a:lnTo>
                    <a:pt x="13" y="29"/>
                  </a:lnTo>
                  <a:lnTo>
                    <a:pt x="14" y="25"/>
                  </a:lnTo>
                  <a:lnTo>
                    <a:pt x="14" y="23"/>
                  </a:lnTo>
                  <a:lnTo>
                    <a:pt x="16" y="22"/>
                  </a:lnTo>
                  <a:lnTo>
                    <a:pt x="17" y="20"/>
                  </a:lnTo>
                  <a:lnTo>
                    <a:pt x="18" y="18"/>
                  </a:lnTo>
                  <a:lnTo>
                    <a:pt x="19" y="16"/>
                  </a:lnTo>
                  <a:lnTo>
                    <a:pt x="20" y="15"/>
                  </a:lnTo>
                  <a:lnTo>
                    <a:pt x="22" y="14"/>
                  </a:lnTo>
                  <a:lnTo>
                    <a:pt x="23" y="13"/>
                  </a:lnTo>
                  <a:lnTo>
                    <a:pt x="23" y="12"/>
                  </a:lnTo>
                  <a:lnTo>
                    <a:pt x="25" y="12"/>
                  </a:lnTo>
                  <a:lnTo>
                    <a:pt x="25" y="11"/>
                  </a:lnTo>
                  <a:lnTo>
                    <a:pt x="27" y="8"/>
                  </a:lnTo>
                  <a:lnTo>
                    <a:pt x="27" y="7"/>
                  </a:lnTo>
                  <a:lnTo>
                    <a:pt x="27" y="6"/>
                  </a:lnTo>
                  <a:lnTo>
                    <a:pt x="27" y="5"/>
                  </a:lnTo>
                  <a:lnTo>
                    <a:pt x="27" y="3"/>
                  </a:lnTo>
                  <a:lnTo>
                    <a:pt x="28" y="3"/>
                  </a:lnTo>
                  <a:lnTo>
                    <a:pt x="29" y="1"/>
                  </a:lnTo>
                  <a:lnTo>
                    <a:pt x="31" y="0"/>
                  </a:lnTo>
                  <a:lnTo>
                    <a:pt x="33" y="0"/>
                  </a:lnTo>
                  <a:lnTo>
                    <a:pt x="36" y="1"/>
                  </a:lnTo>
                  <a:lnTo>
                    <a:pt x="42" y="5"/>
                  </a:lnTo>
                  <a:lnTo>
                    <a:pt x="43" y="6"/>
                  </a:lnTo>
                  <a:lnTo>
                    <a:pt x="57" y="9"/>
                  </a:lnTo>
                  <a:lnTo>
                    <a:pt x="58" y="10"/>
                  </a:lnTo>
                  <a:lnTo>
                    <a:pt x="60" y="11"/>
                  </a:lnTo>
                  <a:lnTo>
                    <a:pt x="63" y="14"/>
                  </a:lnTo>
                  <a:lnTo>
                    <a:pt x="67" y="20"/>
                  </a:lnTo>
                  <a:lnTo>
                    <a:pt x="72" y="24"/>
                  </a:lnTo>
                  <a:lnTo>
                    <a:pt x="74" y="25"/>
                  </a:lnTo>
                  <a:lnTo>
                    <a:pt x="76" y="25"/>
                  </a:lnTo>
                  <a:lnTo>
                    <a:pt x="82" y="33"/>
                  </a:lnTo>
                  <a:lnTo>
                    <a:pt x="83" y="34"/>
                  </a:lnTo>
                  <a:lnTo>
                    <a:pt x="84" y="35"/>
                  </a:lnTo>
                  <a:lnTo>
                    <a:pt x="85" y="34"/>
                  </a:lnTo>
                  <a:lnTo>
                    <a:pt x="87" y="35"/>
                  </a:lnTo>
                  <a:lnTo>
                    <a:pt x="89" y="37"/>
                  </a:lnTo>
                  <a:lnTo>
                    <a:pt x="90" y="39"/>
                  </a:lnTo>
                  <a:lnTo>
                    <a:pt x="91" y="46"/>
                  </a:lnTo>
                  <a:lnTo>
                    <a:pt x="92" y="47"/>
                  </a:lnTo>
                  <a:lnTo>
                    <a:pt x="93" y="48"/>
                  </a:lnTo>
                  <a:lnTo>
                    <a:pt x="93" y="49"/>
                  </a:lnTo>
                  <a:lnTo>
                    <a:pt x="93" y="50"/>
                  </a:lnTo>
                  <a:lnTo>
                    <a:pt x="93" y="51"/>
                  </a:lnTo>
                  <a:lnTo>
                    <a:pt x="93" y="54"/>
                  </a:lnTo>
                  <a:lnTo>
                    <a:pt x="93" y="56"/>
                  </a:lnTo>
                  <a:lnTo>
                    <a:pt x="92" y="56"/>
                  </a:lnTo>
                  <a:lnTo>
                    <a:pt x="90" y="57"/>
                  </a:lnTo>
                  <a:lnTo>
                    <a:pt x="89" y="57"/>
                  </a:lnTo>
                  <a:lnTo>
                    <a:pt x="89" y="58"/>
                  </a:lnTo>
                  <a:lnTo>
                    <a:pt x="89" y="59"/>
                  </a:lnTo>
                  <a:lnTo>
                    <a:pt x="88" y="61"/>
                  </a:lnTo>
                  <a:lnTo>
                    <a:pt x="85" y="64"/>
                  </a:lnTo>
                  <a:lnTo>
                    <a:pt x="84" y="66"/>
                  </a:lnTo>
                  <a:lnTo>
                    <a:pt x="83" y="69"/>
                  </a:lnTo>
                  <a:lnTo>
                    <a:pt x="76" y="81"/>
                  </a:lnTo>
                  <a:lnTo>
                    <a:pt x="75" y="82"/>
                  </a:lnTo>
                  <a:lnTo>
                    <a:pt x="74" y="82"/>
                  </a:lnTo>
                  <a:lnTo>
                    <a:pt x="73" y="84"/>
                  </a:lnTo>
                  <a:lnTo>
                    <a:pt x="73" y="85"/>
                  </a:lnTo>
                  <a:lnTo>
                    <a:pt x="73" y="87"/>
                  </a:lnTo>
                  <a:lnTo>
                    <a:pt x="72" y="89"/>
                  </a:lnTo>
                  <a:lnTo>
                    <a:pt x="67" y="100"/>
                  </a:lnTo>
                  <a:lnTo>
                    <a:pt x="67" y="101"/>
                  </a:lnTo>
                  <a:lnTo>
                    <a:pt x="67" y="102"/>
                  </a:lnTo>
                  <a:lnTo>
                    <a:pt x="67" y="103"/>
                  </a:lnTo>
                  <a:lnTo>
                    <a:pt x="66" y="105"/>
                  </a:lnTo>
                  <a:lnTo>
                    <a:pt x="63" y="108"/>
                  </a:lnTo>
                  <a:lnTo>
                    <a:pt x="60" y="110"/>
                  </a:lnTo>
                  <a:lnTo>
                    <a:pt x="57" y="113"/>
                  </a:lnTo>
                  <a:lnTo>
                    <a:pt x="57" y="114"/>
                  </a:lnTo>
                  <a:lnTo>
                    <a:pt x="55" y="115"/>
                  </a:lnTo>
                  <a:lnTo>
                    <a:pt x="53" y="115"/>
                  </a:lnTo>
                  <a:lnTo>
                    <a:pt x="51" y="114"/>
                  </a:lnTo>
                  <a:lnTo>
                    <a:pt x="50" y="114"/>
                  </a:lnTo>
                  <a:lnTo>
                    <a:pt x="45" y="114"/>
                  </a:lnTo>
                  <a:lnTo>
                    <a:pt x="46" y="111"/>
                  </a:lnTo>
                  <a:lnTo>
                    <a:pt x="44" y="110"/>
                  </a:lnTo>
                  <a:lnTo>
                    <a:pt x="41" y="112"/>
                  </a:lnTo>
                  <a:lnTo>
                    <a:pt x="38" y="112"/>
                  </a:lnTo>
                  <a:lnTo>
                    <a:pt x="33" y="110"/>
                  </a:lnTo>
                  <a:lnTo>
                    <a:pt x="32" y="109"/>
                  </a:lnTo>
                  <a:lnTo>
                    <a:pt x="29" y="111"/>
                  </a:lnTo>
                  <a:lnTo>
                    <a:pt x="29" y="112"/>
                  </a:lnTo>
                  <a:lnTo>
                    <a:pt x="23" y="117"/>
                  </a:lnTo>
                  <a:lnTo>
                    <a:pt x="16" y="115"/>
                  </a:lnTo>
                  <a:close/>
                </a:path>
              </a:pathLst>
            </a:custGeom>
            <a:solidFill>
              <a:srgbClr val="C3C1AA"/>
            </a:solidFill>
            <a:ln>
              <a:noFill/>
            </a:ln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55" name="Freeform 593"/>
            <p:cNvSpPr>
              <a:spLocks noEditPoints="1"/>
            </p:cNvSpPr>
            <p:nvPr/>
          </p:nvSpPr>
          <p:spPr bwMode="auto">
            <a:xfrm>
              <a:off x="6763535" y="1580555"/>
              <a:ext cx="249237" cy="255587"/>
            </a:xfrm>
            <a:custGeom>
              <a:avLst/>
              <a:gdLst>
                <a:gd name="T0" fmla="*/ 2147483646 w 103"/>
                <a:gd name="T1" fmla="*/ 2147483646 h 119"/>
                <a:gd name="T2" fmla="*/ 2147483646 w 103"/>
                <a:gd name="T3" fmla="*/ 2147483646 h 119"/>
                <a:gd name="T4" fmla="*/ 2147483646 w 103"/>
                <a:gd name="T5" fmla="*/ 2147483646 h 119"/>
                <a:gd name="T6" fmla="*/ 2147483646 w 103"/>
                <a:gd name="T7" fmla="*/ 2147483646 h 119"/>
                <a:gd name="T8" fmla="*/ 2147483646 w 103"/>
                <a:gd name="T9" fmla="*/ 2147483646 h 119"/>
                <a:gd name="T10" fmla="*/ 2147483646 w 103"/>
                <a:gd name="T11" fmla="*/ 2147483646 h 119"/>
                <a:gd name="T12" fmla="*/ 2147483646 w 103"/>
                <a:gd name="T13" fmla="*/ 2147483646 h 119"/>
                <a:gd name="T14" fmla="*/ 2147483646 w 103"/>
                <a:gd name="T15" fmla="*/ 2147483646 h 119"/>
                <a:gd name="T16" fmla="*/ 2147483646 w 103"/>
                <a:gd name="T17" fmla="*/ 2147483646 h 119"/>
                <a:gd name="T18" fmla="*/ 2147483646 w 103"/>
                <a:gd name="T19" fmla="*/ 2147483646 h 119"/>
                <a:gd name="T20" fmla="*/ 2147483646 w 103"/>
                <a:gd name="T21" fmla="*/ 2147483646 h 119"/>
                <a:gd name="T22" fmla="*/ 2147483646 w 103"/>
                <a:gd name="T23" fmla="*/ 2147483646 h 119"/>
                <a:gd name="T24" fmla="*/ 2147483646 w 103"/>
                <a:gd name="T25" fmla="*/ 2147483646 h 119"/>
                <a:gd name="T26" fmla="*/ 2147483646 w 103"/>
                <a:gd name="T27" fmla="*/ 2147483646 h 119"/>
                <a:gd name="T28" fmla="*/ 2147483646 w 103"/>
                <a:gd name="T29" fmla="*/ 2147483646 h 119"/>
                <a:gd name="T30" fmla="*/ 2147483646 w 103"/>
                <a:gd name="T31" fmla="*/ 2147483646 h 119"/>
                <a:gd name="T32" fmla="*/ 2147483646 w 103"/>
                <a:gd name="T33" fmla="*/ 2147483646 h 119"/>
                <a:gd name="T34" fmla="*/ 2147483646 w 103"/>
                <a:gd name="T35" fmla="*/ 2147483646 h 119"/>
                <a:gd name="T36" fmla="*/ 2147483646 w 103"/>
                <a:gd name="T37" fmla="*/ 2147483646 h 119"/>
                <a:gd name="T38" fmla="*/ 2147483646 w 103"/>
                <a:gd name="T39" fmla="*/ 2147483646 h 119"/>
                <a:gd name="T40" fmla="*/ 2147483646 w 103"/>
                <a:gd name="T41" fmla="*/ 2147483646 h 119"/>
                <a:gd name="T42" fmla="*/ 2147483646 w 103"/>
                <a:gd name="T43" fmla="*/ 2147483646 h 119"/>
                <a:gd name="T44" fmla="*/ 2147483646 w 103"/>
                <a:gd name="T45" fmla="*/ 0 h 119"/>
                <a:gd name="T46" fmla="*/ 2147483646 w 103"/>
                <a:gd name="T47" fmla="*/ 2147483646 h 119"/>
                <a:gd name="T48" fmla="*/ 2147483646 w 103"/>
                <a:gd name="T49" fmla="*/ 2147483646 h 119"/>
                <a:gd name="T50" fmla="*/ 2147483646 w 103"/>
                <a:gd name="T51" fmla="*/ 2147483646 h 119"/>
                <a:gd name="T52" fmla="*/ 2147483646 w 103"/>
                <a:gd name="T53" fmla="*/ 2147483646 h 119"/>
                <a:gd name="T54" fmla="*/ 2147483646 w 103"/>
                <a:gd name="T55" fmla="*/ 2147483646 h 119"/>
                <a:gd name="T56" fmla="*/ 2147483646 w 103"/>
                <a:gd name="T57" fmla="*/ 2147483646 h 119"/>
                <a:gd name="T58" fmla="*/ 2147483646 w 103"/>
                <a:gd name="T59" fmla="*/ 2147483646 h 119"/>
                <a:gd name="T60" fmla="*/ 2147483646 w 103"/>
                <a:gd name="T61" fmla="*/ 2147483646 h 119"/>
                <a:gd name="T62" fmla="*/ 2147483646 w 103"/>
                <a:gd name="T63" fmla="*/ 2147483646 h 119"/>
                <a:gd name="T64" fmla="*/ 2147483646 w 103"/>
                <a:gd name="T65" fmla="*/ 2147483646 h 119"/>
                <a:gd name="T66" fmla="*/ 2147483646 w 103"/>
                <a:gd name="T67" fmla="*/ 2147483646 h 119"/>
                <a:gd name="T68" fmla="*/ 2147483646 w 103"/>
                <a:gd name="T69" fmla="*/ 2147483646 h 119"/>
                <a:gd name="T70" fmla="*/ 2147483646 w 103"/>
                <a:gd name="T71" fmla="*/ 2147483646 h 119"/>
                <a:gd name="T72" fmla="*/ 2147483646 w 103"/>
                <a:gd name="T73" fmla="*/ 2147483646 h 119"/>
                <a:gd name="T74" fmla="*/ 0 w 103"/>
                <a:gd name="T75" fmla="*/ 2147483646 h 119"/>
                <a:gd name="T76" fmla="*/ 2147483646 w 103"/>
                <a:gd name="T77" fmla="*/ 2147483646 h 119"/>
                <a:gd name="T78" fmla="*/ 2147483646 w 103"/>
                <a:gd name="T79" fmla="*/ 2147483646 h 119"/>
                <a:gd name="T80" fmla="*/ 2147483646 w 103"/>
                <a:gd name="T81" fmla="*/ 2147483646 h 119"/>
                <a:gd name="T82" fmla="*/ 2147483646 w 103"/>
                <a:gd name="T83" fmla="*/ 2147483646 h 119"/>
                <a:gd name="T84" fmla="*/ 2147483646 w 103"/>
                <a:gd name="T85" fmla="*/ 2147483646 h 119"/>
                <a:gd name="T86" fmla="*/ 2147483646 w 103"/>
                <a:gd name="T87" fmla="*/ 2147483646 h 119"/>
                <a:gd name="T88" fmla="*/ 2147483646 w 103"/>
                <a:gd name="T89" fmla="*/ 2147483646 h 119"/>
                <a:gd name="T90" fmla="*/ 2147483646 w 103"/>
                <a:gd name="T91" fmla="*/ 2147483646 h 119"/>
                <a:gd name="T92" fmla="*/ 2147483646 w 103"/>
                <a:gd name="T93" fmla="*/ 2147483646 h 119"/>
                <a:gd name="T94" fmla="*/ 2147483646 w 103"/>
                <a:gd name="T95" fmla="*/ 2147483646 h 119"/>
                <a:gd name="T96" fmla="*/ 2147483646 w 103"/>
                <a:gd name="T97" fmla="*/ 2147483646 h 119"/>
                <a:gd name="T98" fmla="*/ 2147483646 w 103"/>
                <a:gd name="T99" fmla="*/ 2147483646 h 119"/>
                <a:gd name="T100" fmla="*/ 2147483646 w 103"/>
                <a:gd name="T101" fmla="*/ 2147483646 h 119"/>
                <a:gd name="T102" fmla="*/ 2147483646 w 103"/>
                <a:gd name="T103" fmla="*/ 2147483646 h 119"/>
                <a:gd name="T104" fmla="*/ 2147483646 w 103"/>
                <a:gd name="T105" fmla="*/ 2147483646 h 119"/>
                <a:gd name="T106" fmla="*/ 2147483646 w 103"/>
                <a:gd name="T107" fmla="*/ 2147483646 h 119"/>
                <a:gd name="T108" fmla="*/ 2147483646 w 103"/>
                <a:gd name="T109" fmla="*/ 2147483646 h 119"/>
                <a:gd name="T110" fmla="*/ 2147483646 w 103"/>
                <a:gd name="T111" fmla="*/ 2147483646 h 119"/>
                <a:gd name="T112" fmla="*/ 2147483646 w 103"/>
                <a:gd name="T113" fmla="*/ 2147483646 h 119"/>
                <a:gd name="T114" fmla="*/ 2147483646 w 103"/>
                <a:gd name="T115" fmla="*/ 2147483646 h 119"/>
                <a:gd name="T116" fmla="*/ 2147483646 w 103"/>
                <a:gd name="T117" fmla="*/ 2147483646 h 119"/>
                <a:gd name="T118" fmla="*/ 2147483646 w 103"/>
                <a:gd name="T119" fmla="*/ 2147483646 h 119"/>
                <a:gd name="T120" fmla="*/ 2147483646 w 103"/>
                <a:gd name="T121" fmla="*/ 0 h 119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103" h="119">
                  <a:moveTo>
                    <a:pt x="41" y="2"/>
                  </a:moveTo>
                  <a:lnTo>
                    <a:pt x="43" y="3"/>
                  </a:lnTo>
                  <a:lnTo>
                    <a:pt x="50" y="7"/>
                  </a:lnTo>
                  <a:lnTo>
                    <a:pt x="50" y="8"/>
                  </a:lnTo>
                  <a:lnTo>
                    <a:pt x="65" y="11"/>
                  </a:lnTo>
                  <a:lnTo>
                    <a:pt x="67" y="13"/>
                  </a:lnTo>
                  <a:lnTo>
                    <a:pt x="69" y="15"/>
                  </a:lnTo>
                  <a:lnTo>
                    <a:pt x="69" y="16"/>
                  </a:lnTo>
                  <a:lnTo>
                    <a:pt x="75" y="22"/>
                  </a:lnTo>
                  <a:lnTo>
                    <a:pt x="79" y="26"/>
                  </a:lnTo>
                  <a:lnTo>
                    <a:pt x="82" y="28"/>
                  </a:lnTo>
                  <a:lnTo>
                    <a:pt x="83" y="28"/>
                  </a:lnTo>
                  <a:lnTo>
                    <a:pt x="89" y="34"/>
                  </a:lnTo>
                  <a:lnTo>
                    <a:pt x="90" y="36"/>
                  </a:lnTo>
                  <a:lnTo>
                    <a:pt x="91" y="37"/>
                  </a:lnTo>
                  <a:lnTo>
                    <a:pt x="91" y="38"/>
                  </a:lnTo>
                  <a:lnTo>
                    <a:pt x="92" y="43"/>
                  </a:lnTo>
                  <a:lnTo>
                    <a:pt x="92" y="44"/>
                  </a:lnTo>
                  <a:lnTo>
                    <a:pt x="92" y="45"/>
                  </a:lnTo>
                  <a:lnTo>
                    <a:pt x="90" y="46"/>
                  </a:lnTo>
                  <a:lnTo>
                    <a:pt x="90" y="47"/>
                  </a:lnTo>
                  <a:lnTo>
                    <a:pt x="91" y="47"/>
                  </a:lnTo>
                  <a:lnTo>
                    <a:pt x="92" y="45"/>
                  </a:lnTo>
                  <a:lnTo>
                    <a:pt x="93" y="44"/>
                  </a:lnTo>
                  <a:lnTo>
                    <a:pt x="93" y="40"/>
                  </a:lnTo>
                  <a:lnTo>
                    <a:pt x="93" y="38"/>
                  </a:lnTo>
                  <a:lnTo>
                    <a:pt x="93" y="37"/>
                  </a:lnTo>
                  <a:lnTo>
                    <a:pt x="95" y="37"/>
                  </a:lnTo>
                  <a:lnTo>
                    <a:pt x="96" y="38"/>
                  </a:lnTo>
                  <a:lnTo>
                    <a:pt x="97" y="40"/>
                  </a:lnTo>
                  <a:lnTo>
                    <a:pt x="98" y="47"/>
                  </a:lnTo>
                  <a:lnTo>
                    <a:pt x="99" y="49"/>
                  </a:lnTo>
                  <a:lnTo>
                    <a:pt x="100" y="50"/>
                  </a:lnTo>
                  <a:lnTo>
                    <a:pt x="100" y="51"/>
                  </a:lnTo>
                  <a:lnTo>
                    <a:pt x="100" y="52"/>
                  </a:lnTo>
                  <a:lnTo>
                    <a:pt x="99" y="55"/>
                  </a:lnTo>
                  <a:lnTo>
                    <a:pt x="99" y="56"/>
                  </a:lnTo>
                  <a:lnTo>
                    <a:pt x="99" y="57"/>
                  </a:lnTo>
                  <a:lnTo>
                    <a:pt x="97" y="57"/>
                  </a:lnTo>
                  <a:lnTo>
                    <a:pt x="96" y="58"/>
                  </a:lnTo>
                  <a:lnTo>
                    <a:pt x="95" y="60"/>
                  </a:lnTo>
                  <a:lnTo>
                    <a:pt x="95" y="61"/>
                  </a:lnTo>
                  <a:lnTo>
                    <a:pt x="92" y="64"/>
                  </a:lnTo>
                  <a:lnTo>
                    <a:pt x="90" y="67"/>
                  </a:lnTo>
                  <a:lnTo>
                    <a:pt x="90" y="69"/>
                  </a:lnTo>
                  <a:lnTo>
                    <a:pt x="83" y="81"/>
                  </a:lnTo>
                  <a:lnTo>
                    <a:pt x="82" y="81"/>
                  </a:lnTo>
                  <a:lnTo>
                    <a:pt x="80" y="84"/>
                  </a:lnTo>
                  <a:lnTo>
                    <a:pt x="80" y="85"/>
                  </a:lnTo>
                  <a:lnTo>
                    <a:pt x="80" y="86"/>
                  </a:lnTo>
                  <a:lnTo>
                    <a:pt x="80" y="87"/>
                  </a:lnTo>
                  <a:lnTo>
                    <a:pt x="79" y="90"/>
                  </a:lnTo>
                  <a:lnTo>
                    <a:pt x="74" y="100"/>
                  </a:lnTo>
                  <a:lnTo>
                    <a:pt x="74" y="102"/>
                  </a:lnTo>
                  <a:lnTo>
                    <a:pt x="73" y="104"/>
                  </a:lnTo>
                  <a:lnTo>
                    <a:pt x="73" y="106"/>
                  </a:lnTo>
                  <a:lnTo>
                    <a:pt x="70" y="108"/>
                  </a:lnTo>
                  <a:lnTo>
                    <a:pt x="67" y="111"/>
                  </a:lnTo>
                  <a:lnTo>
                    <a:pt x="64" y="113"/>
                  </a:lnTo>
                  <a:lnTo>
                    <a:pt x="62" y="115"/>
                  </a:lnTo>
                  <a:lnTo>
                    <a:pt x="61" y="115"/>
                  </a:lnTo>
                  <a:lnTo>
                    <a:pt x="59" y="114"/>
                  </a:lnTo>
                  <a:lnTo>
                    <a:pt x="59" y="113"/>
                  </a:lnTo>
                  <a:lnTo>
                    <a:pt x="58" y="113"/>
                  </a:lnTo>
                  <a:lnTo>
                    <a:pt x="54" y="113"/>
                  </a:lnTo>
                  <a:lnTo>
                    <a:pt x="55" y="112"/>
                  </a:lnTo>
                  <a:lnTo>
                    <a:pt x="53" y="110"/>
                  </a:lnTo>
                  <a:lnTo>
                    <a:pt x="52" y="109"/>
                  </a:lnTo>
                  <a:lnTo>
                    <a:pt x="52" y="110"/>
                  </a:lnTo>
                  <a:lnTo>
                    <a:pt x="48" y="112"/>
                  </a:lnTo>
                  <a:lnTo>
                    <a:pt x="46" y="112"/>
                  </a:lnTo>
                  <a:lnTo>
                    <a:pt x="42" y="110"/>
                  </a:lnTo>
                  <a:lnTo>
                    <a:pt x="41" y="109"/>
                  </a:lnTo>
                  <a:lnTo>
                    <a:pt x="41" y="108"/>
                  </a:lnTo>
                  <a:lnTo>
                    <a:pt x="40" y="109"/>
                  </a:lnTo>
                  <a:lnTo>
                    <a:pt x="39" y="109"/>
                  </a:lnTo>
                  <a:lnTo>
                    <a:pt x="36" y="111"/>
                  </a:lnTo>
                  <a:lnTo>
                    <a:pt x="35" y="112"/>
                  </a:lnTo>
                  <a:lnTo>
                    <a:pt x="35" y="113"/>
                  </a:lnTo>
                  <a:lnTo>
                    <a:pt x="30" y="117"/>
                  </a:lnTo>
                  <a:lnTo>
                    <a:pt x="25" y="115"/>
                  </a:lnTo>
                  <a:lnTo>
                    <a:pt x="20" y="113"/>
                  </a:lnTo>
                  <a:lnTo>
                    <a:pt x="19" y="112"/>
                  </a:lnTo>
                  <a:lnTo>
                    <a:pt x="19" y="111"/>
                  </a:lnTo>
                  <a:lnTo>
                    <a:pt x="18" y="110"/>
                  </a:lnTo>
                  <a:lnTo>
                    <a:pt x="17" y="109"/>
                  </a:lnTo>
                  <a:lnTo>
                    <a:pt x="20" y="109"/>
                  </a:lnTo>
                  <a:lnTo>
                    <a:pt x="22" y="106"/>
                  </a:lnTo>
                  <a:lnTo>
                    <a:pt x="24" y="104"/>
                  </a:lnTo>
                  <a:lnTo>
                    <a:pt x="25" y="102"/>
                  </a:lnTo>
                  <a:lnTo>
                    <a:pt x="25" y="100"/>
                  </a:lnTo>
                  <a:lnTo>
                    <a:pt x="27" y="98"/>
                  </a:lnTo>
                  <a:lnTo>
                    <a:pt x="28" y="96"/>
                  </a:lnTo>
                  <a:lnTo>
                    <a:pt x="28" y="95"/>
                  </a:lnTo>
                  <a:lnTo>
                    <a:pt x="29" y="90"/>
                  </a:lnTo>
                  <a:lnTo>
                    <a:pt x="29" y="87"/>
                  </a:lnTo>
                  <a:lnTo>
                    <a:pt x="28" y="85"/>
                  </a:lnTo>
                  <a:lnTo>
                    <a:pt x="28" y="84"/>
                  </a:lnTo>
                  <a:lnTo>
                    <a:pt x="29" y="83"/>
                  </a:lnTo>
                  <a:lnTo>
                    <a:pt x="31" y="80"/>
                  </a:lnTo>
                  <a:lnTo>
                    <a:pt x="32" y="79"/>
                  </a:lnTo>
                  <a:lnTo>
                    <a:pt x="34" y="75"/>
                  </a:lnTo>
                  <a:lnTo>
                    <a:pt x="35" y="70"/>
                  </a:lnTo>
                  <a:lnTo>
                    <a:pt x="35" y="69"/>
                  </a:lnTo>
                  <a:lnTo>
                    <a:pt x="31" y="64"/>
                  </a:lnTo>
                  <a:lnTo>
                    <a:pt x="29" y="63"/>
                  </a:lnTo>
                  <a:lnTo>
                    <a:pt x="27" y="59"/>
                  </a:lnTo>
                  <a:lnTo>
                    <a:pt x="25" y="56"/>
                  </a:lnTo>
                  <a:lnTo>
                    <a:pt x="25" y="52"/>
                  </a:lnTo>
                  <a:lnTo>
                    <a:pt x="24" y="50"/>
                  </a:lnTo>
                  <a:lnTo>
                    <a:pt x="23" y="45"/>
                  </a:lnTo>
                  <a:lnTo>
                    <a:pt x="23" y="41"/>
                  </a:lnTo>
                  <a:lnTo>
                    <a:pt x="24" y="40"/>
                  </a:lnTo>
                  <a:lnTo>
                    <a:pt x="24" y="38"/>
                  </a:lnTo>
                  <a:lnTo>
                    <a:pt x="23" y="36"/>
                  </a:lnTo>
                  <a:lnTo>
                    <a:pt x="22" y="34"/>
                  </a:lnTo>
                  <a:lnTo>
                    <a:pt x="22" y="30"/>
                  </a:lnTo>
                  <a:lnTo>
                    <a:pt x="23" y="26"/>
                  </a:lnTo>
                  <a:lnTo>
                    <a:pt x="24" y="25"/>
                  </a:lnTo>
                  <a:lnTo>
                    <a:pt x="24" y="23"/>
                  </a:lnTo>
                  <a:lnTo>
                    <a:pt x="26" y="21"/>
                  </a:lnTo>
                  <a:lnTo>
                    <a:pt x="27" y="19"/>
                  </a:lnTo>
                  <a:lnTo>
                    <a:pt x="28" y="18"/>
                  </a:lnTo>
                  <a:lnTo>
                    <a:pt x="29" y="17"/>
                  </a:lnTo>
                  <a:lnTo>
                    <a:pt x="31" y="16"/>
                  </a:lnTo>
                  <a:lnTo>
                    <a:pt x="31" y="15"/>
                  </a:lnTo>
                  <a:lnTo>
                    <a:pt x="32" y="15"/>
                  </a:lnTo>
                  <a:lnTo>
                    <a:pt x="33" y="13"/>
                  </a:lnTo>
                  <a:lnTo>
                    <a:pt x="34" y="13"/>
                  </a:lnTo>
                  <a:lnTo>
                    <a:pt x="36" y="9"/>
                  </a:lnTo>
                  <a:lnTo>
                    <a:pt x="36" y="8"/>
                  </a:lnTo>
                  <a:lnTo>
                    <a:pt x="36" y="7"/>
                  </a:lnTo>
                  <a:lnTo>
                    <a:pt x="36" y="6"/>
                  </a:lnTo>
                  <a:lnTo>
                    <a:pt x="37" y="5"/>
                  </a:lnTo>
                  <a:lnTo>
                    <a:pt x="37" y="4"/>
                  </a:lnTo>
                  <a:lnTo>
                    <a:pt x="38" y="3"/>
                  </a:lnTo>
                  <a:lnTo>
                    <a:pt x="39" y="2"/>
                  </a:lnTo>
                  <a:lnTo>
                    <a:pt x="41" y="2"/>
                  </a:lnTo>
                  <a:close/>
                  <a:moveTo>
                    <a:pt x="41" y="0"/>
                  </a:moveTo>
                  <a:lnTo>
                    <a:pt x="40" y="0"/>
                  </a:lnTo>
                  <a:lnTo>
                    <a:pt x="39" y="0"/>
                  </a:lnTo>
                  <a:lnTo>
                    <a:pt x="37" y="0"/>
                  </a:lnTo>
                  <a:lnTo>
                    <a:pt x="36" y="1"/>
                  </a:lnTo>
                  <a:lnTo>
                    <a:pt x="35" y="3"/>
                  </a:lnTo>
                  <a:lnTo>
                    <a:pt x="35" y="4"/>
                  </a:lnTo>
                  <a:lnTo>
                    <a:pt x="34" y="4"/>
                  </a:lnTo>
                  <a:lnTo>
                    <a:pt x="34" y="5"/>
                  </a:lnTo>
                  <a:lnTo>
                    <a:pt x="33" y="6"/>
                  </a:lnTo>
                  <a:lnTo>
                    <a:pt x="33" y="7"/>
                  </a:lnTo>
                  <a:lnTo>
                    <a:pt x="33" y="8"/>
                  </a:lnTo>
                  <a:lnTo>
                    <a:pt x="32" y="11"/>
                  </a:lnTo>
                  <a:lnTo>
                    <a:pt x="32" y="12"/>
                  </a:lnTo>
                  <a:lnTo>
                    <a:pt x="31" y="13"/>
                  </a:lnTo>
                  <a:lnTo>
                    <a:pt x="30" y="13"/>
                  </a:lnTo>
                  <a:lnTo>
                    <a:pt x="29" y="13"/>
                  </a:lnTo>
                  <a:lnTo>
                    <a:pt x="29" y="14"/>
                  </a:lnTo>
                  <a:lnTo>
                    <a:pt x="28" y="15"/>
                  </a:lnTo>
                  <a:lnTo>
                    <a:pt x="27" y="15"/>
                  </a:lnTo>
                  <a:lnTo>
                    <a:pt x="26" y="16"/>
                  </a:lnTo>
                  <a:lnTo>
                    <a:pt x="26" y="17"/>
                  </a:lnTo>
                  <a:lnTo>
                    <a:pt x="25" y="18"/>
                  </a:lnTo>
                  <a:lnTo>
                    <a:pt x="25" y="19"/>
                  </a:lnTo>
                  <a:lnTo>
                    <a:pt x="24" y="20"/>
                  </a:lnTo>
                  <a:lnTo>
                    <a:pt x="22" y="22"/>
                  </a:lnTo>
                  <a:lnTo>
                    <a:pt x="21" y="24"/>
                  </a:lnTo>
                  <a:lnTo>
                    <a:pt x="21" y="25"/>
                  </a:lnTo>
                  <a:lnTo>
                    <a:pt x="20" y="25"/>
                  </a:lnTo>
                  <a:lnTo>
                    <a:pt x="20" y="30"/>
                  </a:lnTo>
                  <a:lnTo>
                    <a:pt x="20" y="34"/>
                  </a:lnTo>
                  <a:lnTo>
                    <a:pt x="20" y="35"/>
                  </a:lnTo>
                  <a:lnTo>
                    <a:pt x="20" y="36"/>
                  </a:lnTo>
                  <a:lnTo>
                    <a:pt x="21" y="37"/>
                  </a:lnTo>
                  <a:lnTo>
                    <a:pt x="21" y="39"/>
                  </a:lnTo>
                  <a:lnTo>
                    <a:pt x="20" y="40"/>
                  </a:lnTo>
                  <a:lnTo>
                    <a:pt x="20" y="41"/>
                  </a:lnTo>
                  <a:lnTo>
                    <a:pt x="20" y="45"/>
                  </a:lnTo>
                  <a:lnTo>
                    <a:pt x="22" y="51"/>
                  </a:lnTo>
                  <a:lnTo>
                    <a:pt x="22" y="53"/>
                  </a:lnTo>
                  <a:lnTo>
                    <a:pt x="22" y="56"/>
                  </a:lnTo>
                  <a:lnTo>
                    <a:pt x="22" y="57"/>
                  </a:lnTo>
                  <a:lnTo>
                    <a:pt x="24" y="60"/>
                  </a:lnTo>
                  <a:lnTo>
                    <a:pt x="24" y="61"/>
                  </a:lnTo>
                  <a:lnTo>
                    <a:pt x="27" y="65"/>
                  </a:lnTo>
                  <a:lnTo>
                    <a:pt x="27" y="66"/>
                  </a:lnTo>
                  <a:lnTo>
                    <a:pt x="29" y="66"/>
                  </a:lnTo>
                  <a:lnTo>
                    <a:pt x="32" y="70"/>
                  </a:lnTo>
                  <a:lnTo>
                    <a:pt x="31" y="74"/>
                  </a:lnTo>
                  <a:lnTo>
                    <a:pt x="30" y="77"/>
                  </a:lnTo>
                  <a:lnTo>
                    <a:pt x="29" y="78"/>
                  </a:lnTo>
                  <a:lnTo>
                    <a:pt x="29" y="79"/>
                  </a:lnTo>
                  <a:lnTo>
                    <a:pt x="27" y="81"/>
                  </a:lnTo>
                  <a:lnTo>
                    <a:pt x="26" y="82"/>
                  </a:lnTo>
                  <a:lnTo>
                    <a:pt x="26" y="83"/>
                  </a:lnTo>
                  <a:lnTo>
                    <a:pt x="25" y="83"/>
                  </a:lnTo>
                  <a:lnTo>
                    <a:pt x="25" y="84"/>
                  </a:lnTo>
                  <a:lnTo>
                    <a:pt x="25" y="85"/>
                  </a:lnTo>
                  <a:lnTo>
                    <a:pt x="25" y="86"/>
                  </a:lnTo>
                  <a:lnTo>
                    <a:pt x="27" y="88"/>
                  </a:lnTo>
                  <a:lnTo>
                    <a:pt x="27" y="90"/>
                  </a:lnTo>
                  <a:lnTo>
                    <a:pt x="26" y="94"/>
                  </a:lnTo>
                  <a:lnTo>
                    <a:pt x="25" y="94"/>
                  </a:lnTo>
                  <a:lnTo>
                    <a:pt x="25" y="96"/>
                  </a:lnTo>
                  <a:lnTo>
                    <a:pt x="24" y="96"/>
                  </a:lnTo>
                  <a:lnTo>
                    <a:pt x="23" y="99"/>
                  </a:lnTo>
                  <a:lnTo>
                    <a:pt x="22" y="100"/>
                  </a:lnTo>
                  <a:lnTo>
                    <a:pt x="21" y="103"/>
                  </a:lnTo>
                  <a:lnTo>
                    <a:pt x="20" y="105"/>
                  </a:lnTo>
                  <a:lnTo>
                    <a:pt x="18" y="106"/>
                  </a:lnTo>
                  <a:lnTo>
                    <a:pt x="16" y="107"/>
                  </a:lnTo>
                  <a:lnTo>
                    <a:pt x="0" y="113"/>
                  </a:lnTo>
                  <a:lnTo>
                    <a:pt x="16" y="113"/>
                  </a:lnTo>
                  <a:lnTo>
                    <a:pt x="17" y="113"/>
                  </a:lnTo>
                  <a:lnTo>
                    <a:pt x="17" y="114"/>
                  </a:lnTo>
                  <a:lnTo>
                    <a:pt x="19" y="115"/>
                  </a:lnTo>
                  <a:lnTo>
                    <a:pt x="19" y="116"/>
                  </a:lnTo>
                  <a:lnTo>
                    <a:pt x="20" y="116"/>
                  </a:lnTo>
                  <a:lnTo>
                    <a:pt x="24" y="117"/>
                  </a:lnTo>
                  <a:lnTo>
                    <a:pt x="29" y="119"/>
                  </a:lnTo>
                  <a:lnTo>
                    <a:pt x="31" y="119"/>
                  </a:lnTo>
                  <a:lnTo>
                    <a:pt x="32" y="119"/>
                  </a:lnTo>
                  <a:lnTo>
                    <a:pt x="37" y="115"/>
                  </a:lnTo>
                  <a:lnTo>
                    <a:pt x="38" y="115"/>
                  </a:lnTo>
                  <a:lnTo>
                    <a:pt x="38" y="113"/>
                  </a:lnTo>
                  <a:lnTo>
                    <a:pt x="40" y="112"/>
                  </a:lnTo>
                  <a:lnTo>
                    <a:pt x="40" y="113"/>
                  </a:lnTo>
                  <a:lnTo>
                    <a:pt x="41" y="113"/>
                  </a:lnTo>
                  <a:lnTo>
                    <a:pt x="46" y="115"/>
                  </a:lnTo>
                  <a:lnTo>
                    <a:pt x="47" y="115"/>
                  </a:lnTo>
                  <a:lnTo>
                    <a:pt x="49" y="115"/>
                  </a:lnTo>
                  <a:lnTo>
                    <a:pt x="50" y="115"/>
                  </a:lnTo>
                  <a:lnTo>
                    <a:pt x="50" y="114"/>
                  </a:lnTo>
                  <a:lnTo>
                    <a:pt x="52" y="113"/>
                  </a:lnTo>
                  <a:lnTo>
                    <a:pt x="51" y="117"/>
                  </a:lnTo>
                  <a:lnTo>
                    <a:pt x="55" y="116"/>
                  </a:lnTo>
                  <a:lnTo>
                    <a:pt x="58" y="116"/>
                  </a:lnTo>
                  <a:lnTo>
                    <a:pt x="58" y="117"/>
                  </a:lnTo>
                  <a:lnTo>
                    <a:pt x="59" y="117"/>
                  </a:lnTo>
                  <a:lnTo>
                    <a:pt x="61" y="117"/>
                  </a:lnTo>
                  <a:lnTo>
                    <a:pt x="62" y="117"/>
                  </a:lnTo>
                  <a:lnTo>
                    <a:pt x="63" y="117"/>
                  </a:lnTo>
                  <a:lnTo>
                    <a:pt x="65" y="116"/>
                  </a:lnTo>
                  <a:lnTo>
                    <a:pt x="66" y="115"/>
                  </a:lnTo>
                  <a:lnTo>
                    <a:pt x="67" y="115"/>
                  </a:lnTo>
                  <a:lnTo>
                    <a:pt x="69" y="113"/>
                  </a:lnTo>
                  <a:lnTo>
                    <a:pt x="72" y="111"/>
                  </a:lnTo>
                  <a:lnTo>
                    <a:pt x="72" y="110"/>
                  </a:lnTo>
                  <a:lnTo>
                    <a:pt x="73" y="110"/>
                  </a:lnTo>
                  <a:lnTo>
                    <a:pt x="75" y="107"/>
                  </a:lnTo>
                  <a:lnTo>
                    <a:pt x="76" y="105"/>
                  </a:lnTo>
                  <a:lnTo>
                    <a:pt x="76" y="104"/>
                  </a:lnTo>
                  <a:lnTo>
                    <a:pt x="76" y="103"/>
                  </a:lnTo>
                  <a:lnTo>
                    <a:pt x="76" y="102"/>
                  </a:lnTo>
                  <a:lnTo>
                    <a:pt x="76" y="101"/>
                  </a:lnTo>
                  <a:lnTo>
                    <a:pt x="81" y="90"/>
                  </a:lnTo>
                  <a:lnTo>
                    <a:pt x="82" y="89"/>
                  </a:lnTo>
                  <a:lnTo>
                    <a:pt x="82" y="88"/>
                  </a:lnTo>
                  <a:lnTo>
                    <a:pt x="82" y="87"/>
                  </a:lnTo>
                  <a:lnTo>
                    <a:pt x="82" y="86"/>
                  </a:lnTo>
                  <a:lnTo>
                    <a:pt x="82" y="85"/>
                  </a:lnTo>
                  <a:lnTo>
                    <a:pt x="83" y="83"/>
                  </a:lnTo>
                  <a:lnTo>
                    <a:pt x="84" y="83"/>
                  </a:lnTo>
                  <a:lnTo>
                    <a:pt x="85" y="83"/>
                  </a:lnTo>
                  <a:lnTo>
                    <a:pt x="86" y="82"/>
                  </a:lnTo>
                  <a:lnTo>
                    <a:pt x="92" y="70"/>
                  </a:lnTo>
                  <a:lnTo>
                    <a:pt x="93" y="68"/>
                  </a:lnTo>
                  <a:lnTo>
                    <a:pt x="94" y="66"/>
                  </a:lnTo>
                  <a:lnTo>
                    <a:pt x="97" y="63"/>
                  </a:lnTo>
                  <a:lnTo>
                    <a:pt x="97" y="62"/>
                  </a:lnTo>
                  <a:lnTo>
                    <a:pt x="98" y="61"/>
                  </a:lnTo>
                  <a:lnTo>
                    <a:pt x="98" y="60"/>
                  </a:lnTo>
                  <a:lnTo>
                    <a:pt x="99" y="60"/>
                  </a:lnTo>
                  <a:lnTo>
                    <a:pt x="99" y="59"/>
                  </a:lnTo>
                  <a:lnTo>
                    <a:pt x="100" y="58"/>
                  </a:lnTo>
                  <a:lnTo>
                    <a:pt x="101" y="58"/>
                  </a:lnTo>
                  <a:lnTo>
                    <a:pt x="101" y="57"/>
                  </a:lnTo>
                  <a:lnTo>
                    <a:pt x="102" y="56"/>
                  </a:lnTo>
                  <a:lnTo>
                    <a:pt x="102" y="55"/>
                  </a:lnTo>
                  <a:lnTo>
                    <a:pt x="103" y="53"/>
                  </a:lnTo>
                  <a:lnTo>
                    <a:pt x="103" y="52"/>
                  </a:lnTo>
                  <a:lnTo>
                    <a:pt x="103" y="51"/>
                  </a:lnTo>
                  <a:lnTo>
                    <a:pt x="103" y="50"/>
                  </a:lnTo>
                  <a:lnTo>
                    <a:pt x="102" y="49"/>
                  </a:lnTo>
                  <a:lnTo>
                    <a:pt x="101" y="48"/>
                  </a:lnTo>
                  <a:lnTo>
                    <a:pt x="101" y="47"/>
                  </a:lnTo>
                  <a:lnTo>
                    <a:pt x="99" y="40"/>
                  </a:lnTo>
                  <a:lnTo>
                    <a:pt x="99" y="38"/>
                  </a:lnTo>
                  <a:lnTo>
                    <a:pt x="99" y="37"/>
                  </a:lnTo>
                  <a:lnTo>
                    <a:pt x="98" y="36"/>
                  </a:lnTo>
                  <a:lnTo>
                    <a:pt x="96" y="35"/>
                  </a:lnTo>
                  <a:lnTo>
                    <a:pt x="95" y="34"/>
                  </a:lnTo>
                  <a:lnTo>
                    <a:pt x="93" y="34"/>
                  </a:lnTo>
                  <a:lnTo>
                    <a:pt x="92" y="34"/>
                  </a:lnTo>
                  <a:lnTo>
                    <a:pt x="91" y="33"/>
                  </a:lnTo>
                  <a:lnTo>
                    <a:pt x="91" y="32"/>
                  </a:lnTo>
                  <a:lnTo>
                    <a:pt x="85" y="26"/>
                  </a:lnTo>
                  <a:lnTo>
                    <a:pt x="84" y="26"/>
                  </a:lnTo>
                  <a:lnTo>
                    <a:pt x="84" y="25"/>
                  </a:lnTo>
                  <a:lnTo>
                    <a:pt x="83" y="25"/>
                  </a:lnTo>
                  <a:lnTo>
                    <a:pt x="81" y="24"/>
                  </a:lnTo>
                  <a:lnTo>
                    <a:pt x="76" y="20"/>
                  </a:lnTo>
                  <a:lnTo>
                    <a:pt x="72" y="15"/>
                  </a:lnTo>
                  <a:lnTo>
                    <a:pt x="72" y="14"/>
                  </a:lnTo>
                  <a:lnTo>
                    <a:pt x="71" y="14"/>
                  </a:lnTo>
                  <a:lnTo>
                    <a:pt x="71" y="13"/>
                  </a:lnTo>
                  <a:lnTo>
                    <a:pt x="69" y="11"/>
                  </a:lnTo>
                  <a:lnTo>
                    <a:pt x="67" y="9"/>
                  </a:lnTo>
                  <a:lnTo>
                    <a:pt x="66" y="9"/>
                  </a:lnTo>
                  <a:lnTo>
                    <a:pt x="65" y="9"/>
                  </a:lnTo>
                  <a:lnTo>
                    <a:pt x="52" y="6"/>
                  </a:lnTo>
                  <a:lnTo>
                    <a:pt x="51" y="5"/>
                  </a:lnTo>
                  <a:lnTo>
                    <a:pt x="44" y="1"/>
                  </a:lnTo>
                  <a:lnTo>
                    <a:pt x="44" y="0"/>
                  </a:lnTo>
                  <a:lnTo>
                    <a:pt x="4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56" name="Freeform 594"/>
            <p:cNvSpPr>
              <a:spLocks noEditPoints="1"/>
            </p:cNvSpPr>
            <p:nvPr/>
          </p:nvSpPr>
          <p:spPr bwMode="auto">
            <a:xfrm>
              <a:off x="6763535" y="1580555"/>
              <a:ext cx="249237" cy="255587"/>
            </a:xfrm>
            <a:custGeom>
              <a:avLst/>
              <a:gdLst>
                <a:gd name="T0" fmla="*/ 2147483646 w 103"/>
                <a:gd name="T1" fmla="*/ 2147483646 h 119"/>
                <a:gd name="T2" fmla="*/ 2147483646 w 103"/>
                <a:gd name="T3" fmla="*/ 2147483646 h 119"/>
                <a:gd name="T4" fmla="*/ 2147483646 w 103"/>
                <a:gd name="T5" fmla="*/ 2147483646 h 119"/>
                <a:gd name="T6" fmla="*/ 2147483646 w 103"/>
                <a:gd name="T7" fmla="*/ 2147483646 h 119"/>
                <a:gd name="T8" fmla="*/ 2147483646 w 103"/>
                <a:gd name="T9" fmla="*/ 2147483646 h 119"/>
                <a:gd name="T10" fmla="*/ 2147483646 w 103"/>
                <a:gd name="T11" fmla="*/ 2147483646 h 119"/>
                <a:gd name="T12" fmla="*/ 2147483646 w 103"/>
                <a:gd name="T13" fmla="*/ 2147483646 h 119"/>
                <a:gd name="T14" fmla="*/ 2147483646 w 103"/>
                <a:gd name="T15" fmla="*/ 2147483646 h 119"/>
                <a:gd name="T16" fmla="*/ 2147483646 w 103"/>
                <a:gd name="T17" fmla="*/ 2147483646 h 119"/>
                <a:gd name="T18" fmla="*/ 2147483646 w 103"/>
                <a:gd name="T19" fmla="*/ 2147483646 h 119"/>
                <a:gd name="T20" fmla="*/ 2147483646 w 103"/>
                <a:gd name="T21" fmla="*/ 2147483646 h 119"/>
                <a:gd name="T22" fmla="*/ 2147483646 w 103"/>
                <a:gd name="T23" fmla="*/ 2147483646 h 119"/>
                <a:gd name="T24" fmla="*/ 2147483646 w 103"/>
                <a:gd name="T25" fmla="*/ 2147483646 h 119"/>
                <a:gd name="T26" fmla="*/ 2147483646 w 103"/>
                <a:gd name="T27" fmla="*/ 2147483646 h 119"/>
                <a:gd name="T28" fmla="*/ 2147483646 w 103"/>
                <a:gd name="T29" fmla="*/ 2147483646 h 119"/>
                <a:gd name="T30" fmla="*/ 2147483646 w 103"/>
                <a:gd name="T31" fmla="*/ 2147483646 h 119"/>
                <a:gd name="T32" fmla="*/ 2147483646 w 103"/>
                <a:gd name="T33" fmla="*/ 2147483646 h 119"/>
                <a:gd name="T34" fmla="*/ 2147483646 w 103"/>
                <a:gd name="T35" fmla="*/ 2147483646 h 119"/>
                <a:gd name="T36" fmla="*/ 2147483646 w 103"/>
                <a:gd name="T37" fmla="*/ 2147483646 h 119"/>
                <a:gd name="T38" fmla="*/ 2147483646 w 103"/>
                <a:gd name="T39" fmla="*/ 2147483646 h 119"/>
                <a:gd name="T40" fmla="*/ 2147483646 w 103"/>
                <a:gd name="T41" fmla="*/ 2147483646 h 119"/>
                <a:gd name="T42" fmla="*/ 2147483646 w 103"/>
                <a:gd name="T43" fmla="*/ 2147483646 h 119"/>
                <a:gd name="T44" fmla="*/ 2147483646 w 103"/>
                <a:gd name="T45" fmla="*/ 0 h 119"/>
                <a:gd name="T46" fmla="*/ 2147483646 w 103"/>
                <a:gd name="T47" fmla="*/ 2147483646 h 119"/>
                <a:gd name="T48" fmla="*/ 2147483646 w 103"/>
                <a:gd name="T49" fmla="*/ 2147483646 h 119"/>
                <a:gd name="T50" fmla="*/ 2147483646 w 103"/>
                <a:gd name="T51" fmla="*/ 2147483646 h 119"/>
                <a:gd name="T52" fmla="*/ 2147483646 w 103"/>
                <a:gd name="T53" fmla="*/ 2147483646 h 119"/>
                <a:gd name="T54" fmla="*/ 2147483646 w 103"/>
                <a:gd name="T55" fmla="*/ 2147483646 h 119"/>
                <a:gd name="T56" fmla="*/ 2147483646 w 103"/>
                <a:gd name="T57" fmla="*/ 2147483646 h 119"/>
                <a:gd name="T58" fmla="*/ 2147483646 w 103"/>
                <a:gd name="T59" fmla="*/ 2147483646 h 119"/>
                <a:gd name="T60" fmla="*/ 2147483646 w 103"/>
                <a:gd name="T61" fmla="*/ 2147483646 h 119"/>
                <a:gd name="T62" fmla="*/ 2147483646 w 103"/>
                <a:gd name="T63" fmla="*/ 2147483646 h 119"/>
                <a:gd name="T64" fmla="*/ 2147483646 w 103"/>
                <a:gd name="T65" fmla="*/ 2147483646 h 119"/>
                <a:gd name="T66" fmla="*/ 2147483646 w 103"/>
                <a:gd name="T67" fmla="*/ 2147483646 h 119"/>
                <a:gd name="T68" fmla="*/ 2147483646 w 103"/>
                <a:gd name="T69" fmla="*/ 2147483646 h 119"/>
                <a:gd name="T70" fmla="*/ 2147483646 w 103"/>
                <a:gd name="T71" fmla="*/ 2147483646 h 119"/>
                <a:gd name="T72" fmla="*/ 2147483646 w 103"/>
                <a:gd name="T73" fmla="*/ 2147483646 h 119"/>
                <a:gd name="T74" fmla="*/ 0 w 103"/>
                <a:gd name="T75" fmla="*/ 2147483646 h 119"/>
                <a:gd name="T76" fmla="*/ 2147483646 w 103"/>
                <a:gd name="T77" fmla="*/ 2147483646 h 119"/>
                <a:gd name="T78" fmla="*/ 2147483646 w 103"/>
                <a:gd name="T79" fmla="*/ 2147483646 h 119"/>
                <a:gd name="T80" fmla="*/ 2147483646 w 103"/>
                <a:gd name="T81" fmla="*/ 2147483646 h 119"/>
                <a:gd name="T82" fmla="*/ 2147483646 w 103"/>
                <a:gd name="T83" fmla="*/ 2147483646 h 119"/>
                <a:gd name="T84" fmla="*/ 2147483646 w 103"/>
                <a:gd name="T85" fmla="*/ 2147483646 h 119"/>
                <a:gd name="T86" fmla="*/ 2147483646 w 103"/>
                <a:gd name="T87" fmla="*/ 2147483646 h 119"/>
                <a:gd name="T88" fmla="*/ 2147483646 w 103"/>
                <a:gd name="T89" fmla="*/ 2147483646 h 119"/>
                <a:gd name="T90" fmla="*/ 2147483646 w 103"/>
                <a:gd name="T91" fmla="*/ 2147483646 h 119"/>
                <a:gd name="T92" fmla="*/ 2147483646 w 103"/>
                <a:gd name="T93" fmla="*/ 2147483646 h 119"/>
                <a:gd name="T94" fmla="*/ 2147483646 w 103"/>
                <a:gd name="T95" fmla="*/ 2147483646 h 119"/>
                <a:gd name="T96" fmla="*/ 2147483646 w 103"/>
                <a:gd name="T97" fmla="*/ 2147483646 h 119"/>
                <a:gd name="T98" fmla="*/ 2147483646 w 103"/>
                <a:gd name="T99" fmla="*/ 2147483646 h 119"/>
                <a:gd name="T100" fmla="*/ 2147483646 w 103"/>
                <a:gd name="T101" fmla="*/ 2147483646 h 119"/>
                <a:gd name="T102" fmla="*/ 2147483646 w 103"/>
                <a:gd name="T103" fmla="*/ 2147483646 h 119"/>
                <a:gd name="T104" fmla="*/ 2147483646 w 103"/>
                <a:gd name="T105" fmla="*/ 2147483646 h 119"/>
                <a:gd name="T106" fmla="*/ 2147483646 w 103"/>
                <a:gd name="T107" fmla="*/ 2147483646 h 119"/>
                <a:gd name="T108" fmla="*/ 2147483646 w 103"/>
                <a:gd name="T109" fmla="*/ 2147483646 h 119"/>
                <a:gd name="T110" fmla="*/ 2147483646 w 103"/>
                <a:gd name="T111" fmla="*/ 2147483646 h 119"/>
                <a:gd name="T112" fmla="*/ 2147483646 w 103"/>
                <a:gd name="T113" fmla="*/ 2147483646 h 119"/>
                <a:gd name="T114" fmla="*/ 2147483646 w 103"/>
                <a:gd name="T115" fmla="*/ 2147483646 h 119"/>
                <a:gd name="T116" fmla="*/ 2147483646 w 103"/>
                <a:gd name="T117" fmla="*/ 2147483646 h 119"/>
                <a:gd name="T118" fmla="*/ 2147483646 w 103"/>
                <a:gd name="T119" fmla="*/ 2147483646 h 119"/>
                <a:gd name="T120" fmla="*/ 2147483646 w 103"/>
                <a:gd name="T121" fmla="*/ 0 h 119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103" h="119">
                  <a:moveTo>
                    <a:pt x="41" y="2"/>
                  </a:moveTo>
                  <a:lnTo>
                    <a:pt x="43" y="3"/>
                  </a:lnTo>
                  <a:lnTo>
                    <a:pt x="50" y="7"/>
                  </a:lnTo>
                  <a:lnTo>
                    <a:pt x="50" y="8"/>
                  </a:lnTo>
                  <a:lnTo>
                    <a:pt x="65" y="11"/>
                  </a:lnTo>
                  <a:lnTo>
                    <a:pt x="67" y="13"/>
                  </a:lnTo>
                  <a:lnTo>
                    <a:pt x="69" y="15"/>
                  </a:lnTo>
                  <a:lnTo>
                    <a:pt x="69" y="16"/>
                  </a:lnTo>
                  <a:lnTo>
                    <a:pt x="75" y="22"/>
                  </a:lnTo>
                  <a:lnTo>
                    <a:pt x="79" y="26"/>
                  </a:lnTo>
                  <a:lnTo>
                    <a:pt x="82" y="28"/>
                  </a:lnTo>
                  <a:lnTo>
                    <a:pt x="83" y="28"/>
                  </a:lnTo>
                  <a:lnTo>
                    <a:pt x="89" y="34"/>
                  </a:lnTo>
                  <a:lnTo>
                    <a:pt x="90" y="36"/>
                  </a:lnTo>
                  <a:lnTo>
                    <a:pt x="91" y="37"/>
                  </a:lnTo>
                  <a:lnTo>
                    <a:pt x="91" y="38"/>
                  </a:lnTo>
                  <a:lnTo>
                    <a:pt x="92" y="43"/>
                  </a:lnTo>
                  <a:lnTo>
                    <a:pt x="92" y="44"/>
                  </a:lnTo>
                  <a:lnTo>
                    <a:pt x="92" y="45"/>
                  </a:lnTo>
                  <a:lnTo>
                    <a:pt x="90" y="46"/>
                  </a:lnTo>
                  <a:lnTo>
                    <a:pt x="90" y="47"/>
                  </a:lnTo>
                  <a:lnTo>
                    <a:pt x="91" y="47"/>
                  </a:lnTo>
                  <a:lnTo>
                    <a:pt x="92" y="45"/>
                  </a:lnTo>
                  <a:lnTo>
                    <a:pt x="93" y="44"/>
                  </a:lnTo>
                  <a:lnTo>
                    <a:pt x="93" y="40"/>
                  </a:lnTo>
                  <a:lnTo>
                    <a:pt x="93" y="38"/>
                  </a:lnTo>
                  <a:lnTo>
                    <a:pt x="93" y="37"/>
                  </a:lnTo>
                  <a:lnTo>
                    <a:pt x="95" y="37"/>
                  </a:lnTo>
                  <a:lnTo>
                    <a:pt x="96" y="38"/>
                  </a:lnTo>
                  <a:lnTo>
                    <a:pt x="97" y="40"/>
                  </a:lnTo>
                  <a:lnTo>
                    <a:pt x="98" y="47"/>
                  </a:lnTo>
                  <a:lnTo>
                    <a:pt x="99" y="49"/>
                  </a:lnTo>
                  <a:lnTo>
                    <a:pt x="100" y="50"/>
                  </a:lnTo>
                  <a:lnTo>
                    <a:pt x="100" y="51"/>
                  </a:lnTo>
                  <a:lnTo>
                    <a:pt x="100" y="52"/>
                  </a:lnTo>
                  <a:lnTo>
                    <a:pt x="99" y="55"/>
                  </a:lnTo>
                  <a:lnTo>
                    <a:pt x="99" y="56"/>
                  </a:lnTo>
                  <a:lnTo>
                    <a:pt x="99" y="57"/>
                  </a:lnTo>
                  <a:lnTo>
                    <a:pt x="97" y="57"/>
                  </a:lnTo>
                  <a:lnTo>
                    <a:pt x="96" y="58"/>
                  </a:lnTo>
                  <a:lnTo>
                    <a:pt x="95" y="60"/>
                  </a:lnTo>
                  <a:lnTo>
                    <a:pt x="95" y="61"/>
                  </a:lnTo>
                  <a:lnTo>
                    <a:pt x="92" y="64"/>
                  </a:lnTo>
                  <a:lnTo>
                    <a:pt x="90" y="67"/>
                  </a:lnTo>
                  <a:lnTo>
                    <a:pt x="90" y="69"/>
                  </a:lnTo>
                  <a:lnTo>
                    <a:pt x="83" y="81"/>
                  </a:lnTo>
                  <a:lnTo>
                    <a:pt x="82" y="81"/>
                  </a:lnTo>
                  <a:lnTo>
                    <a:pt x="80" y="84"/>
                  </a:lnTo>
                  <a:lnTo>
                    <a:pt x="80" y="85"/>
                  </a:lnTo>
                  <a:lnTo>
                    <a:pt x="80" y="86"/>
                  </a:lnTo>
                  <a:lnTo>
                    <a:pt x="80" y="87"/>
                  </a:lnTo>
                  <a:lnTo>
                    <a:pt x="79" y="90"/>
                  </a:lnTo>
                  <a:lnTo>
                    <a:pt x="74" y="100"/>
                  </a:lnTo>
                  <a:lnTo>
                    <a:pt x="74" y="102"/>
                  </a:lnTo>
                  <a:lnTo>
                    <a:pt x="73" y="104"/>
                  </a:lnTo>
                  <a:lnTo>
                    <a:pt x="73" y="106"/>
                  </a:lnTo>
                  <a:lnTo>
                    <a:pt x="70" y="108"/>
                  </a:lnTo>
                  <a:lnTo>
                    <a:pt x="67" y="111"/>
                  </a:lnTo>
                  <a:lnTo>
                    <a:pt x="64" y="113"/>
                  </a:lnTo>
                  <a:lnTo>
                    <a:pt x="62" y="115"/>
                  </a:lnTo>
                  <a:lnTo>
                    <a:pt x="61" y="115"/>
                  </a:lnTo>
                  <a:lnTo>
                    <a:pt x="59" y="114"/>
                  </a:lnTo>
                  <a:lnTo>
                    <a:pt x="59" y="113"/>
                  </a:lnTo>
                  <a:lnTo>
                    <a:pt x="58" y="113"/>
                  </a:lnTo>
                  <a:lnTo>
                    <a:pt x="54" y="113"/>
                  </a:lnTo>
                  <a:lnTo>
                    <a:pt x="55" y="112"/>
                  </a:lnTo>
                  <a:lnTo>
                    <a:pt x="53" y="110"/>
                  </a:lnTo>
                  <a:lnTo>
                    <a:pt x="52" y="109"/>
                  </a:lnTo>
                  <a:lnTo>
                    <a:pt x="52" y="110"/>
                  </a:lnTo>
                  <a:lnTo>
                    <a:pt x="48" y="112"/>
                  </a:lnTo>
                  <a:lnTo>
                    <a:pt x="46" y="112"/>
                  </a:lnTo>
                  <a:lnTo>
                    <a:pt x="42" y="110"/>
                  </a:lnTo>
                  <a:lnTo>
                    <a:pt x="41" y="109"/>
                  </a:lnTo>
                  <a:lnTo>
                    <a:pt x="41" y="108"/>
                  </a:lnTo>
                  <a:lnTo>
                    <a:pt x="40" y="109"/>
                  </a:lnTo>
                  <a:lnTo>
                    <a:pt x="39" y="109"/>
                  </a:lnTo>
                  <a:lnTo>
                    <a:pt x="36" y="111"/>
                  </a:lnTo>
                  <a:lnTo>
                    <a:pt x="35" y="112"/>
                  </a:lnTo>
                  <a:lnTo>
                    <a:pt x="35" y="113"/>
                  </a:lnTo>
                  <a:lnTo>
                    <a:pt x="30" y="117"/>
                  </a:lnTo>
                  <a:lnTo>
                    <a:pt x="25" y="115"/>
                  </a:lnTo>
                  <a:lnTo>
                    <a:pt x="20" y="113"/>
                  </a:lnTo>
                  <a:lnTo>
                    <a:pt x="19" y="112"/>
                  </a:lnTo>
                  <a:lnTo>
                    <a:pt x="19" y="111"/>
                  </a:lnTo>
                  <a:lnTo>
                    <a:pt x="18" y="110"/>
                  </a:lnTo>
                  <a:lnTo>
                    <a:pt x="17" y="109"/>
                  </a:lnTo>
                  <a:lnTo>
                    <a:pt x="20" y="109"/>
                  </a:lnTo>
                  <a:lnTo>
                    <a:pt x="22" y="106"/>
                  </a:lnTo>
                  <a:lnTo>
                    <a:pt x="24" y="104"/>
                  </a:lnTo>
                  <a:lnTo>
                    <a:pt x="25" y="102"/>
                  </a:lnTo>
                  <a:lnTo>
                    <a:pt x="25" y="100"/>
                  </a:lnTo>
                  <a:lnTo>
                    <a:pt x="27" y="98"/>
                  </a:lnTo>
                  <a:lnTo>
                    <a:pt x="28" y="96"/>
                  </a:lnTo>
                  <a:lnTo>
                    <a:pt x="28" y="95"/>
                  </a:lnTo>
                  <a:lnTo>
                    <a:pt x="29" y="90"/>
                  </a:lnTo>
                  <a:lnTo>
                    <a:pt x="29" y="87"/>
                  </a:lnTo>
                  <a:lnTo>
                    <a:pt x="28" y="85"/>
                  </a:lnTo>
                  <a:lnTo>
                    <a:pt x="28" y="84"/>
                  </a:lnTo>
                  <a:lnTo>
                    <a:pt x="29" y="83"/>
                  </a:lnTo>
                  <a:lnTo>
                    <a:pt x="31" y="80"/>
                  </a:lnTo>
                  <a:lnTo>
                    <a:pt x="32" y="79"/>
                  </a:lnTo>
                  <a:lnTo>
                    <a:pt x="34" y="75"/>
                  </a:lnTo>
                  <a:lnTo>
                    <a:pt x="35" y="70"/>
                  </a:lnTo>
                  <a:lnTo>
                    <a:pt x="35" y="69"/>
                  </a:lnTo>
                  <a:lnTo>
                    <a:pt x="31" y="64"/>
                  </a:lnTo>
                  <a:lnTo>
                    <a:pt x="29" y="63"/>
                  </a:lnTo>
                  <a:lnTo>
                    <a:pt x="27" y="59"/>
                  </a:lnTo>
                  <a:lnTo>
                    <a:pt x="25" y="56"/>
                  </a:lnTo>
                  <a:lnTo>
                    <a:pt x="25" y="52"/>
                  </a:lnTo>
                  <a:lnTo>
                    <a:pt x="24" y="50"/>
                  </a:lnTo>
                  <a:lnTo>
                    <a:pt x="23" y="45"/>
                  </a:lnTo>
                  <a:lnTo>
                    <a:pt x="23" y="41"/>
                  </a:lnTo>
                  <a:lnTo>
                    <a:pt x="24" y="40"/>
                  </a:lnTo>
                  <a:lnTo>
                    <a:pt x="24" y="38"/>
                  </a:lnTo>
                  <a:lnTo>
                    <a:pt x="23" y="36"/>
                  </a:lnTo>
                  <a:lnTo>
                    <a:pt x="22" y="34"/>
                  </a:lnTo>
                  <a:lnTo>
                    <a:pt x="22" y="30"/>
                  </a:lnTo>
                  <a:lnTo>
                    <a:pt x="23" y="26"/>
                  </a:lnTo>
                  <a:lnTo>
                    <a:pt x="24" y="25"/>
                  </a:lnTo>
                  <a:lnTo>
                    <a:pt x="24" y="23"/>
                  </a:lnTo>
                  <a:lnTo>
                    <a:pt x="26" y="21"/>
                  </a:lnTo>
                  <a:lnTo>
                    <a:pt x="27" y="19"/>
                  </a:lnTo>
                  <a:lnTo>
                    <a:pt x="28" y="18"/>
                  </a:lnTo>
                  <a:lnTo>
                    <a:pt x="29" y="17"/>
                  </a:lnTo>
                  <a:lnTo>
                    <a:pt x="31" y="16"/>
                  </a:lnTo>
                  <a:lnTo>
                    <a:pt x="31" y="15"/>
                  </a:lnTo>
                  <a:lnTo>
                    <a:pt x="32" y="15"/>
                  </a:lnTo>
                  <a:lnTo>
                    <a:pt x="33" y="13"/>
                  </a:lnTo>
                  <a:lnTo>
                    <a:pt x="34" y="13"/>
                  </a:lnTo>
                  <a:lnTo>
                    <a:pt x="36" y="9"/>
                  </a:lnTo>
                  <a:lnTo>
                    <a:pt x="36" y="8"/>
                  </a:lnTo>
                  <a:lnTo>
                    <a:pt x="36" y="7"/>
                  </a:lnTo>
                  <a:lnTo>
                    <a:pt x="36" y="6"/>
                  </a:lnTo>
                  <a:lnTo>
                    <a:pt x="37" y="5"/>
                  </a:lnTo>
                  <a:lnTo>
                    <a:pt x="37" y="4"/>
                  </a:lnTo>
                  <a:lnTo>
                    <a:pt x="38" y="3"/>
                  </a:lnTo>
                  <a:lnTo>
                    <a:pt x="39" y="2"/>
                  </a:lnTo>
                  <a:lnTo>
                    <a:pt x="41" y="2"/>
                  </a:lnTo>
                  <a:moveTo>
                    <a:pt x="41" y="0"/>
                  </a:moveTo>
                  <a:lnTo>
                    <a:pt x="40" y="0"/>
                  </a:lnTo>
                  <a:lnTo>
                    <a:pt x="39" y="0"/>
                  </a:lnTo>
                  <a:lnTo>
                    <a:pt x="37" y="0"/>
                  </a:lnTo>
                  <a:lnTo>
                    <a:pt x="36" y="1"/>
                  </a:lnTo>
                  <a:lnTo>
                    <a:pt x="35" y="3"/>
                  </a:lnTo>
                  <a:lnTo>
                    <a:pt x="35" y="4"/>
                  </a:lnTo>
                  <a:lnTo>
                    <a:pt x="34" y="4"/>
                  </a:lnTo>
                  <a:lnTo>
                    <a:pt x="34" y="5"/>
                  </a:lnTo>
                  <a:lnTo>
                    <a:pt x="33" y="6"/>
                  </a:lnTo>
                  <a:lnTo>
                    <a:pt x="33" y="7"/>
                  </a:lnTo>
                  <a:lnTo>
                    <a:pt x="33" y="8"/>
                  </a:lnTo>
                  <a:lnTo>
                    <a:pt x="32" y="11"/>
                  </a:lnTo>
                  <a:lnTo>
                    <a:pt x="32" y="12"/>
                  </a:lnTo>
                  <a:lnTo>
                    <a:pt x="31" y="13"/>
                  </a:lnTo>
                  <a:lnTo>
                    <a:pt x="30" y="13"/>
                  </a:lnTo>
                  <a:lnTo>
                    <a:pt x="29" y="13"/>
                  </a:lnTo>
                  <a:lnTo>
                    <a:pt x="29" y="14"/>
                  </a:lnTo>
                  <a:lnTo>
                    <a:pt x="28" y="15"/>
                  </a:lnTo>
                  <a:lnTo>
                    <a:pt x="27" y="15"/>
                  </a:lnTo>
                  <a:lnTo>
                    <a:pt x="26" y="16"/>
                  </a:lnTo>
                  <a:lnTo>
                    <a:pt x="26" y="17"/>
                  </a:lnTo>
                  <a:lnTo>
                    <a:pt x="25" y="18"/>
                  </a:lnTo>
                  <a:lnTo>
                    <a:pt x="25" y="19"/>
                  </a:lnTo>
                  <a:lnTo>
                    <a:pt x="24" y="20"/>
                  </a:lnTo>
                  <a:lnTo>
                    <a:pt x="22" y="22"/>
                  </a:lnTo>
                  <a:lnTo>
                    <a:pt x="21" y="24"/>
                  </a:lnTo>
                  <a:lnTo>
                    <a:pt x="21" y="25"/>
                  </a:lnTo>
                  <a:lnTo>
                    <a:pt x="20" y="25"/>
                  </a:lnTo>
                  <a:lnTo>
                    <a:pt x="20" y="30"/>
                  </a:lnTo>
                  <a:lnTo>
                    <a:pt x="20" y="34"/>
                  </a:lnTo>
                  <a:lnTo>
                    <a:pt x="20" y="35"/>
                  </a:lnTo>
                  <a:lnTo>
                    <a:pt x="20" y="36"/>
                  </a:lnTo>
                  <a:lnTo>
                    <a:pt x="21" y="37"/>
                  </a:lnTo>
                  <a:lnTo>
                    <a:pt x="21" y="39"/>
                  </a:lnTo>
                  <a:lnTo>
                    <a:pt x="20" y="40"/>
                  </a:lnTo>
                  <a:lnTo>
                    <a:pt x="20" y="41"/>
                  </a:lnTo>
                  <a:lnTo>
                    <a:pt x="20" y="45"/>
                  </a:lnTo>
                  <a:lnTo>
                    <a:pt x="22" y="51"/>
                  </a:lnTo>
                  <a:lnTo>
                    <a:pt x="22" y="53"/>
                  </a:lnTo>
                  <a:lnTo>
                    <a:pt x="22" y="56"/>
                  </a:lnTo>
                  <a:lnTo>
                    <a:pt x="22" y="57"/>
                  </a:lnTo>
                  <a:lnTo>
                    <a:pt x="24" y="60"/>
                  </a:lnTo>
                  <a:lnTo>
                    <a:pt x="24" y="61"/>
                  </a:lnTo>
                  <a:lnTo>
                    <a:pt x="27" y="65"/>
                  </a:lnTo>
                  <a:lnTo>
                    <a:pt x="27" y="66"/>
                  </a:lnTo>
                  <a:lnTo>
                    <a:pt x="29" y="66"/>
                  </a:lnTo>
                  <a:lnTo>
                    <a:pt x="32" y="70"/>
                  </a:lnTo>
                  <a:lnTo>
                    <a:pt x="31" y="74"/>
                  </a:lnTo>
                  <a:lnTo>
                    <a:pt x="30" y="77"/>
                  </a:lnTo>
                  <a:lnTo>
                    <a:pt x="29" y="78"/>
                  </a:lnTo>
                  <a:lnTo>
                    <a:pt x="29" y="79"/>
                  </a:lnTo>
                  <a:lnTo>
                    <a:pt x="27" y="81"/>
                  </a:lnTo>
                  <a:lnTo>
                    <a:pt x="26" y="82"/>
                  </a:lnTo>
                  <a:lnTo>
                    <a:pt x="26" y="83"/>
                  </a:lnTo>
                  <a:lnTo>
                    <a:pt x="25" y="83"/>
                  </a:lnTo>
                  <a:lnTo>
                    <a:pt x="25" y="84"/>
                  </a:lnTo>
                  <a:lnTo>
                    <a:pt x="25" y="85"/>
                  </a:lnTo>
                  <a:lnTo>
                    <a:pt x="25" y="86"/>
                  </a:lnTo>
                  <a:lnTo>
                    <a:pt x="27" y="88"/>
                  </a:lnTo>
                  <a:lnTo>
                    <a:pt x="27" y="90"/>
                  </a:lnTo>
                  <a:lnTo>
                    <a:pt x="26" y="94"/>
                  </a:lnTo>
                  <a:lnTo>
                    <a:pt x="25" y="94"/>
                  </a:lnTo>
                  <a:lnTo>
                    <a:pt x="25" y="96"/>
                  </a:lnTo>
                  <a:lnTo>
                    <a:pt x="24" y="96"/>
                  </a:lnTo>
                  <a:lnTo>
                    <a:pt x="23" y="99"/>
                  </a:lnTo>
                  <a:lnTo>
                    <a:pt x="22" y="100"/>
                  </a:lnTo>
                  <a:lnTo>
                    <a:pt x="21" y="103"/>
                  </a:lnTo>
                  <a:lnTo>
                    <a:pt x="20" y="105"/>
                  </a:lnTo>
                  <a:lnTo>
                    <a:pt x="18" y="106"/>
                  </a:lnTo>
                  <a:lnTo>
                    <a:pt x="16" y="107"/>
                  </a:lnTo>
                  <a:lnTo>
                    <a:pt x="0" y="113"/>
                  </a:lnTo>
                  <a:lnTo>
                    <a:pt x="16" y="113"/>
                  </a:lnTo>
                  <a:lnTo>
                    <a:pt x="17" y="113"/>
                  </a:lnTo>
                  <a:lnTo>
                    <a:pt x="17" y="114"/>
                  </a:lnTo>
                  <a:lnTo>
                    <a:pt x="19" y="115"/>
                  </a:lnTo>
                  <a:lnTo>
                    <a:pt x="19" y="116"/>
                  </a:lnTo>
                  <a:lnTo>
                    <a:pt x="20" y="116"/>
                  </a:lnTo>
                  <a:lnTo>
                    <a:pt x="24" y="117"/>
                  </a:lnTo>
                  <a:lnTo>
                    <a:pt x="29" y="119"/>
                  </a:lnTo>
                  <a:lnTo>
                    <a:pt x="31" y="119"/>
                  </a:lnTo>
                  <a:lnTo>
                    <a:pt x="32" y="119"/>
                  </a:lnTo>
                  <a:lnTo>
                    <a:pt x="37" y="115"/>
                  </a:lnTo>
                  <a:lnTo>
                    <a:pt x="38" y="115"/>
                  </a:lnTo>
                  <a:lnTo>
                    <a:pt x="38" y="113"/>
                  </a:lnTo>
                  <a:lnTo>
                    <a:pt x="40" y="112"/>
                  </a:lnTo>
                  <a:lnTo>
                    <a:pt x="40" y="113"/>
                  </a:lnTo>
                  <a:lnTo>
                    <a:pt x="41" y="113"/>
                  </a:lnTo>
                  <a:lnTo>
                    <a:pt x="46" y="115"/>
                  </a:lnTo>
                  <a:lnTo>
                    <a:pt x="47" y="115"/>
                  </a:lnTo>
                  <a:lnTo>
                    <a:pt x="49" y="115"/>
                  </a:lnTo>
                  <a:lnTo>
                    <a:pt x="50" y="115"/>
                  </a:lnTo>
                  <a:lnTo>
                    <a:pt x="50" y="114"/>
                  </a:lnTo>
                  <a:lnTo>
                    <a:pt x="52" y="113"/>
                  </a:lnTo>
                  <a:lnTo>
                    <a:pt x="51" y="117"/>
                  </a:lnTo>
                  <a:lnTo>
                    <a:pt x="55" y="116"/>
                  </a:lnTo>
                  <a:lnTo>
                    <a:pt x="58" y="116"/>
                  </a:lnTo>
                  <a:lnTo>
                    <a:pt x="58" y="117"/>
                  </a:lnTo>
                  <a:lnTo>
                    <a:pt x="59" y="117"/>
                  </a:lnTo>
                  <a:lnTo>
                    <a:pt x="61" y="117"/>
                  </a:lnTo>
                  <a:lnTo>
                    <a:pt x="62" y="117"/>
                  </a:lnTo>
                  <a:lnTo>
                    <a:pt x="63" y="117"/>
                  </a:lnTo>
                  <a:lnTo>
                    <a:pt x="65" y="116"/>
                  </a:lnTo>
                  <a:lnTo>
                    <a:pt x="66" y="115"/>
                  </a:lnTo>
                  <a:lnTo>
                    <a:pt x="67" y="115"/>
                  </a:lnTo>
                  <a:lnTo>
                    <a:pt x="69" y="113"/>
                  </a:lnTo>
                  <a:lnTo>
                    <a:pt x="72" y="111"/>
                  </a:lnTo>
                  <a:lnTo>
                    <a:pt x="72" y="110"/>
                  </a:lnTo>
                  <a:lnTo>
                    <a:pt x="73" y="110"/>
                  </a:lnTo>
                  <a:lnTo>
                    <a:pt x="75" y="107"/>
                  </a:lnTo>
                  <a:lnTo>
                    <a:pt x="76" y="105"/>
                  </a:lnTo>
                  <a:lnTo>
                    <a:pt x="76" y="104"/>
                  </a:lnTo>
                  <a:lnTo>
                    <a:pt x="76" y="103"/>
                  </a:lnTo>
                  <a:lnTo>
                    <a:pt x="76" y="102"/>
                  </a:lnTo>
                  <a:lnTo>
                    <a:pt x="76" y="101"/>
                  </a:lnTo>
                  <a:lnTo>
                    <a:pt x="81" y="90"/>
                  </a:lnTo>
                  <a:lnTo>
                    <a:pt x="82" y="89"/>
                  </a:lnTo>
                  <a:lnTo>
                    <a:pt x="82" y="88"/>
                  </a:lnTo>
                  <a:lnTo>
                    <a:pt x="82" y="87"/>
                  </a:lnTo>
                  <a:lnTo>
                    <a:pt x="82" y="86"/>
                  </a:lnTo>
                  <a:lnTo>
                    <a:pt x="82" y="85"/>
                  </a:lnTo>
                  <a:lnTo>
                    <a:pt x="83" y="83"/>
                  </a:lnTo>
                  <a:lnTo>
                    <a:pt x="84" y="83"/>
                  </a:lnTo>
                  <a:lnTo>
                    <a:pt x="85" y="83"/>
                  </a:lnTo>
                  <a:lnTo>
                    <a:pt x="86" y="82"/>
                  </a:lnTo>
                  <a:lnTo>
                    <a:pt x="92" y="70"/>
                  </a:lnTo>
                  <a:lnTo>
                    <a:pt x="93" y="68"/>
                  </a:lnTo>
                  <a:lnTo>
                    <a:pt x="94" y="66"/>
                  </a:lnTo>
                  <a:lnTo>
                    <a:pt x="97" y="63"/>
                  </a:lnTo>
                  <a:lnTo>
                    <a:pt x="97" y="62"/>
                  </a:lnTo>
                  <a:lnTo>
                    <a:pt x="98" y="61"/>
                  </a:lnTo>
                  <a:lnTo>
                    <a:pt x="98" y="60"/>
                  </a:lnTo>
                  <a:lnTo>
                    <a:pt x="99" y="60"/>
                  </a:lnTo>
                  <a:lnTo>
                    <a:pt x="99" y="59"/>
                  </a:lnTo>
                  <a:lnTo>
                    <a:pt x="100" y="58"/>
                  </a:lnTo>
                  <a:lnTo>
                    <a:pt x="101" y="58"/>
                  </a:lnTo>
                  <a:lnTo>
                    <a:pt x="101" y="57"/>
                  </a:lnTo>
                  <a:lnTo>
                    <a:pt x="102" y="56"/>
                  </a:lnTo>
                  <a:lnTo>
                    <a:pt x="102" y="55"/>
                  </a:lnTo>
                  <a:lnTo>
                    <a:pt x="103" y="53"/>
                  </a:lnTo>
                  <a:lnTo>
                    <a:pt x="103" y="52"/>
                  </a:lnTo>
                  <a:lnTo>
                    <a:pt x="103" y="51"/>
                  </a:lnTo>
                  <a:lnTo>
                    <a:pt x="103" y="50"/>
                  </a:lnTo>
                  <a:lnTo>
                    <a:pt x="102" y="49"/>
                  </a:lnTo>
                  <a:lnTo>
                    <a:pt x="101" y="48"/>
                  </a:lnTo>
                  <a:lnTo>
                    <a:pt x="101" y="47"/>
                  </a:lnTo>
                  <a:lnTo>
                    <a:pt x="99" y="40"/>
                  </a:lnTo>
                  <a:lnTo>
                    <a:pt x="99" y="38"/>
                  </a:lnTo>
                  <a:lnTo>
                    <a:pt x="99" y="37"/>
                  </a:lnTo>
                  <a:lnTo>
                    <a:pt x="98" y="36"/>
                  </a:lnTo>
                  <a:lnTo>
                    <a:pt x="96" y="35"/>
                  </a:lnTo>
                  <a:lnTo>
                    <a:pt x="95" y="34"/>
                  </a:lnTo>
                  <a:lnTo>
                    <a:pt x="93" y="34"/>
                  </a:lnTo>
                  <a:lnTo>
                    <a:pt x="92" y="34"/>
                  </a:lnTo>
                  <a:lnTo>
                    <a:pt x="91" y="33"/>
                  </a:lnTo>
                  <a:lnTo>
                    <a:pt x="91" y="32"/>
                  </a:lnTo>
                  <a:lnTo>
                    <a:pt x="85" y="26"/>
                  </a:lnTo>
                  <a:lnTo>
                    <a:pt x="84" y="26"/>
                  </a:lnTo>
                  <a:lnTo>
                    <a:pt x="84" y="25"/>
                  </a:lnTo>
                  <a:lnTo>
                    <a:pt x="83" y="25"/>
                  </a:lnTo>
                  <a:lnTo>
                    <a:pt x="81" y="24"/>
                  </a:lnTo>
                  <a:lnTo>
                    <a:pt x="76" y="20"/>
                  </a:lnTo>
                  <a:lnTo>
                    <a:pt x="72" y="15"/>
                  </a:lnTo>
                  <a:lnTo>
                    <a:pt x="72" y="14"/>
                  </a:lnTo>
                  <a:lnTo>
                    <a:pt x="71" y="14"/>
                  </a:lnTo>
                  <a:lnTo>
                    <a:pt x="71" y="13"/>
                  </a:lnTo>
                  <a:lnTo>
                    <a:pt x="69" y="11"/>
                  </a:lnTo>
                  <a:lnTo>
                    <a:pt x="67" y="9"/>
                  </a:lnTo>
                  <a:lnTo>
                    <a:pt x="66" y="9"/>
                  </a:lnTo>
                  <a:lnTo>
                    <a:pt x="65" y="9"/>
                  </a:lnTo>
                  <a:lnTo>
                    <a:pt x="52" y="6"/>
                  </a:lnTo>
                  <a:lnTo>
                    <a:pt x="51" y="5"/>
                  </a:lnTo>
                  <a:lnTo>
                    <a:pt x="44" y="1"/>
                  </a:lnTo>
                  <a:lnTo>
                    <a:pt x="44" y="0"/>
                  </a:lnTo>
                  <a:lnTo>
                    <a:pt x="41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57" name="Freeform 595"/>
            <p:cNvSpPr>
              <a:spLocks/>
            </p:cNvSpPr>
            <p:nvPr/>
          </p:nvSpPr>
          <p:spPr bwMode="auto">
            <a:xfrm>
              <a:off x="6571447" y="1564680"/>
              <a:ext cx="282575" cy="285750"/>
            </a:xfrm>
            <a:custGeom>
              <a:avLst/>
              <a:gdLst>
                <a:gd name="T0" fmla="*/ 2147483646 w 117"/>
                <a:gd name="T1" fmla="*/ 2147483646 h 133"/>
                <a:gd name="T2" fmla="*/ 2147483646 w 117"/>
                <a:gd name="T3" fmla="*/ 2147483646 h 133"/>
                <a:gd name="T4" fmla="*/ 2147483646 w 117"/>
                <a:gd name="T5" fmla="*/ 2147483646 h 133"/>
                <a:gd name="T6" fmla="*/ 2147483646 w 117"/>
                <a:gd name="T7" fmla="*/ 2147483646 h 133"/>
                <a:gd name="T8" fmla="*/ 2147483646 w 117"/>
                <a:gd name="T9" fmla="*/ 2147483646 h 133"/>
                <a:gd name="T10" fmla="*/ 2147483646 w 117"/>
                <a:gd name="T11" fmla="*/ 2147483646 h 133"/>
                <a:gd name="T12" fmla="*/ 2147483646 w 117"/>
                <a:gd name="T13" fmla="*/ 2147483646 h 133"/>
                <a:gd name="T14" fmla="*/ 2147483646 w 117"/>
                <a:gd name="T15" fmla="*/ 2147483646 h 133"/>
                <a:gd name="T16" fmla="*/ 2147483646 w 117"/>
                <a:gd name="T17" fmla="*/ 2147483646 h 133"/>
                <a:gd name="T18" fmla="*/ 2147483646 w 117"/>
                <a:gd name="T19" fmla="*/ 2147483646 h 133"/>
                <a:gd name="T20" fmla="*/ 2147483646 w 117"/>
                <a:gd name="T21" fmla="*/ 2147483646 h 133"/>
                <a:gd name="T22" fmla="*/ 2147483646 w 117"/>
                <a:gd name="T23" fmla="*/ 2147483646 h 133"/>
                <a:gd name="T24" fmla="*/ 2147483646 w 117"/>
                <a:gd name="T25" fmla="*/ 2147483646 h 133"/>
                <a:gd name="T26" fmla="*/ 2147483646 w 117"/>
                <a:gd name="T27" fmla="*/ 2147483646 h 133"/>
                <a:gd name="T28" fmla="*/ 2147483646 w 117"/>
                <a:gd name="T29" fmla="*/ 2147483646 h 133"/>
                <a:gd name="T30" fmla="*/ 2147483646 w 117"/>
                <a:gd name="T31" fmla="*/ 2147483646 h 133"/>
                <a:gd name="T32" fmla="*/ 2147483646 w 117"/>
                <a:gd name="T33" fmla="*/ 2147483646 h 133"/>
                <a:gd name="T34" fmla="*/ 2147483646 w 117"/>
                <a:gd name="T35" fmla="*/ 2147483646 h 133"/>
                <a:gd name="T36" fmla="*/ 2147483646 w 117"/>
                <a:gd name="T37" fmla="*/ 2147483646 h 133"/>
                <a:gd name="T38" fmla="*/ 2147483646 w 117"/>
                <a:gd name="T39" fmla="*/ 2147483646 h 133"/>
                <a:gd name="T40" fmla="*/ 2147483646 w 117"/>
                <a:gd name="T41" fmla="*/ 2147483646 h 133"/>
                <a:gd name="T42" fmla="*/ 2147483646 w 117"/>
                <a:gd name="T43" fmla="*/ 2147483646 h 133"/>
                <a:gd name="T44" fmla="*/ 2147483646 w 117"/>
                <a:gd name="T45" fmla="*/ 2147483646 h 133"/>
                <a:gd name="T46" fmla="*/ 2147483646 w 117"/>
                <a:gd name="T47" fmla="*/ 2147483646 h 133"/>
                <a:gd name="T48" fmla="*/ 2147483646 w 117"/>
                <a:gd name="T49" fmla="*/ 0 h 133"/>
                <a:gd name="T50" fmla="*/ 2147483646 w 117"/>
                <a:gd name="T51" fmla="*/ 2147483646 h 133"/>
                <a:gd name="T52" fmla="*/ 2147483646 w 117"/>
                <a:gd name="T53" fmla="*/ 2147483646 h 133"/>
                <a:gd name="T54" fmla="*/ 2147483646 w 117"/>
                <a:gd name="T55" fmla="*/ 2147483646 h 133"/>
                <a:gd name="T56" fmla="*/ 2147483646 w 117"/>
                <a:gd name="T57" fmla="*/ 2147483646 h 133"/>
                <a:gd name="T58" fmla="*/ 2147483646 w 117"/>
                <a:gd name="T59" fmla="*/ 2147483646 h 133"/>
                <a:gd name="T60" fmla="*/ 2147483646 w 117"/>
                <a:gd name="T61" fmla="*/ 0 h 133"/>
                <a:gd name="T62" fmla="*/ 2147483646 w 117"/>
                <a:gd name="T63" fmla="*/ 2147483646 h 133"/>
                <a:gd name="T64" fmla="*/ 2147483646 w 117"/>
                <a:gd name="T65" fmla="*/ 2147483646 h 133"/>
                <a:gd name="T66" fmla="*/ 2147483646 w 117"/>
                <a:gd name="T67" fmla="*/ 2147483646 h 133"/>
                <a:gd name="T68" fmla="*/ 2147483646 w 117"/>
                <a:gd name="T69" fmla="*/ 2147483646 h 133"/>
                <a:gd name="T70" fmla="*/ 2147483646 w 117"/>
                <a:gd name="T71" fmla="*/ 2147483646 h 133"/>
                <a:gd name="T72" fmla="*/ 2147483646 w 117"/>
                <a:gd name="T73" fmla="*/ 2147483646 h 133"/>
                <a:gd name="T74" fmla="*/ 2147483646 w 117"/>
                <a:gd name="T75" fmla="*/ 2147483646 h 133"/>
                <a:gd name="T76" fmla="*/ 2147483646 w 117"/>
                <a:gd name="T77" fmla="*/ 2147483646 h 133"/>
                <a:gd name="T78" fmla="*/ 2147483646 w 117"/>
                <a:gd name="T79" fmla="*/ 2147483646 h 133"/>
                <a:gd name="T80" fmla="*/ 2147483646 w 117"/>
                <a:gd name="T81" fmla="*/ 2147483646 h 133"/>
                <a:gd name="T82" fmla="*/ 2147483646 w 117"/>
                <a:gd name="T83" fmla="*/ 2147483646 h 133"/>
                <a:gd name="T84" fmla="*/ 2147483646 w 117"/>
                <a:gd name="T85" fmla="*/ 2147483646 h 133"/>
                <a:gd name="T86" fmla="*/ 2147483646 w 117"/>
                <a:gd name="T87" fmla="*/ 2147483646 h 133"/>
                <a:gd name="T88" fmla="*/ 2147483646 w 117"/>
                <a:gd name="T89" fmla="*/ 2147483646 h 133"/>
                <a:gd name="T90" fmla="*/ 2147483646 w 117"/>
                <a:gd name="T91" fmla="*/ 2147483646 h 133"/>
                <a:gd name="T92" fmla="*/ 2147483646 w 117"/>
                <a:gd name="T93" fmla="*/ 2147483646 h 133"/>
                <a:gd name="T94" fmla="*/ 2147483646 w 117"/>
                <a:gd name="T95" fmla="*/ 2147483646 h 133"/>
                <a:gd name="T96" fmla="*/ 2147483646 w 117"/>
                <a:gd name="T97" fmla="*/ 2147483646 h 133"/>
                <a:gd name="T98" fmla="*/ 2147483646 w 117"/>
                <a:gd name="T99" fmla="*/ 2147483646 h 133"/>
                <a:gd name="T100" fmla="*/ 2147483646 w 117"/>
                <a:gd name="T101" fmla="*/ 2147483646 h 133"/>
                <a:gd name="T102" fmla="*/ 2147483646 w 117"/>
                <a:gd name="T103" fmla="*/ 2147483646 h 133"/>
                <a:gd name="T104" fmla="*/ 2147483646 w 117"/>
                <a:gd name="T105" fmla="*/ 2147483646 h 133"/>
                <a:gd name="T106" fmla="*/ 2147483646 w 117"/>
                <a:gd name="T107" fmla="*/ 2147483646 h 133"/>
                <a:gd name="T108" fmla="*/ 2147483646 w 117"/>
                <a:gd name="T109" fmla="*/ 2147483646 h 133"/>
                <a:gd name="T110" fmla="*/ 2147483646 w 117"/>
                <a:gd name="T111" fmla="*/ 2147483646 h 133"/>
                <a:gd name="T112" fmla="*/ 2147483646 w 117"/>
                <a:gd name="T113" fmla="*/ 2147483646 h 133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117" h="133">
                  <a:moveTo>
                    <a:pt x="55" y="133"/>
                  </a:moveTo>
                  <a:lnTo>
                    <a:pt x="48" y="131"/>
                  </a:lnTo>
                  <a:lnTo>
                    <a:pt x="45" y="130"/>
                  </a:lnTo>
                  <a:lnTo>
                    <a:pt x="43" y="130"/>
                  </a:lnTo>
                  <a:lnTo>
                    <a:pt x="42" y="129"/>
                  </a:lnTo>
                  <a:lnTo>
                    <a:pt x="41" y="128"/>
                  </a:lnTo>
                  <a:lnTo>
                    <a:pt x="40" y="128"/>
                  </a:lnTo>
                  <a:lnTo>
                    <a:pt x="37" y="128"/>
                  </a:lnTo>
                  <a:lnTo>
                    <a:pt x="35" y="124"/>
                  </a:lnTo>
                  <a:lnTo>
                    <a:pt x="33" y="122"/>
                  </a:lnTo>
                  <a:lnTo>
                    <a:pt x="30" y="113"/>
                  </a:lnTo>
                  <a:lnTo>
                    <a:pt x="25" y="104"/>
                  </a:lnTo>
                  <a:lnTo>
                    <a:pt x="23" y="102"/>
                  </a:lnTo>
                  <a:lnTo>
                    <a:pt x="23" y="99"/>
                  </a:lnTo>
                  <a:lnTo>
                    <a:pt x="23" y="96"/>
                  </a:lnTo>
                  <a:lnTo>
                    <a:pt x="23" y="95"/>
                  </a:lnTo>
                  <a:lnTo>
                    <a:pt x="23" y="94"/>
                  </a:lnTo>
                  <a:lnTo>
                    <a:pt x="21" y="92"/>
                  </a:lnTo>
                  <a:lnTo>
                    <a:pt x="21" y="90"/>
                  </a:lnTo>
                  <a:lnTo>
                    <a:pt x="21" y="87"/>
                  </a:lnTo>
                  <a:lnTo>
                    <a:pt x="21" y="86"/>
                  </a:lnTo>
                  <a:lnTo>
                    <a:pt x="18" y="86"/>
                  </a:lnTo>
                  <a:lnTo>
                    <a:pt x="16" y="86"/>
                  </a:lnTo>
                  <a:lnTo>
                    <a:pt x="13" y="86"/>
                  </a:lnTo>
                  <a:lnTo>
                    <a:pt x="11" y="86"/>
                  </a:lnTo>
                  <a:lnTo>
                    <a:pt x="10" y="82"/>
                  </a:lnTo>
                  <a:lnTo>
                    <a:pt x="11" y="81"/>
                  </a:lnTo>
                  <a:lnTo>
                    <a:pt x="11" y="80"/>
                  </a:lnTo>
                  <a:lnTo>
                    <a:pt x="10" y="79"/>
                  </a:lnTo>
                  <a:lnTo>
                    <a:pt x="9" y="77"/>
                  </a:lnTo>
                  <a:lnTo>
                    <a:pt x="7" y="77"/>
                  </a:lnTo>
                  <a:lnTo>
                    <a:pt x="6" y="75"/>
                  </a:lnTo>
                  <a:lnTo>
                    <a:pt x="6" y="74"/>
                  </a:lnTo>
                  <a:lnTo>
                    <a:pt x="6" y="73"/>
                  </a:lnTo>
                  <a:lnTo>
                    <a:pt x="5" y="72"/>
                  </a:lnTo>
                  <a:lnTo>
                    <a:pt x="5" y="71"/>
                  </a:lnTo>
                  <a:lnTo>
                    <a:pt x="4" y="69"/>
                  </a:lnTo>
                  <a:lnTo>
                    <a:pt x="3" y="68"/>
                  </a:lnTo>
                  <a:lnTo>
                    <a:pt x="3" y="67"/>
                  </a:lnTo>
                  <a:lnTo>
                    <a:pt x="1" y="66"/>
                  </a:lnTo>
                  <a:lnTo>
                    <a:pt x="1" y="65"/>
                  </a:lnTo>
                  <a:lnTo>
                    <a:pt x="0" y="60"/>
                  </a:lnTo>
                  <a:lnTo>
                    <a:pt x="1" y="58"/>
                  </a:lnTo>
                  <a:lnTo>
                    <a:pt x="1" y="57"/>
                  </a:lnTo>
                  <a:lnTo>
                    <a:pt x="3" y="56"/>
                  </a:lnTo>
                  <a:lnTo>
                    <a:pt x="3" y="55"/>
                  </a:lnTo>
                  <a:lnTo>
                    <a:pt x="3" y="54"/>
                  </a:lnTo>
                  <a:lnTo>
                    <a:pt x="3" y="53"/>
                  </a:lnTo>
                  <a:lnTo>
                    <a:pt x="5" y="48"/>
                  </a:lnTo>
                  <a:lnTo>
                    <a:pt x="6" y="45"/>
                  </a:lnTo>
                  <a:lnTo>
                    <a:pt x="6" y="43"/>
                  </a:lnTo>
                  <a:lnTo>
                    <a:pt x="6" y="41"/>
                  </a:lnTo>
                  <a:lnTo>
                    <a:pt x="5" y="41"/>
                  </a:lnTo>
                  <a:lnTo>
                    <a:pt x="4" y="40"/>
                  </a:lnTo>
                  <a:lnTo>
                    <a:pt x="4" y="38"/>
                  </a:lnTo>
                  <a:lnTo>
                    <a:pt x="6" y="37"/>
                  </a:lnTo>
                  <a:lnTo>
                    <a:pt x="8" y="34"/>
                  </a:lnTo>
                  <a:lnTo>
                    <a:pt x="13" y="31"/>
                  </a:lnTo>
                  <a:lnTo>
                    <a:pt x="15" y="32"/>
                  </a:lnTo>
                  <a:lnTo>
                    <a:pt x="20" y="32"/>
                  </a:lnTo>
                  <a:lnTo>
                    <a:pt x="21" y="31"/>
                  </a:lnTo>
                  <a:lnTo>
                    <a:pt x="21" y="30"/>
                  </a:lnTo>
                  <a:lnTo>
                    <a:pt x="23" y="27"/>
                  </a:lnTo>
                  <a:lnTo>
                    <a:pt x="21" y="24"/>
                  </a:lnTo>
                  <a:lnTo>
                    <a:pt x="23" y="21"/>
                  </a:lnTo>
                  <a:lnTo>
                    <a:pt x="23" y="20"/>
                  </a:lnTo>
                  <a:lnTo>
                    <a:pt x="24" y="17"/>
                  </a:lnTo>
                  <a:lnTo>
                    <a:pt x="26" y="16"/>
                  </a:lnTo>
                  <a:lnTo>
                    <a:pt x="27" y="16"/>
                  </a:lnTo>
                  <a:lnTo>
                    <a:pt x="27" y="9"/>
                  </a:lnTo>
                  <a:lnTo>
                    <a:pt x="30" y="3"/>
                  </a:lnTo>
                  <a:lnTo>
                    <a:pt x="33" y="1"/>
                  </a:lnTo>
                  <a:lnTo>
                    <a:pt x="34" y="0"/>
                  </a:lnTo>
                  <a:lnTo>
                    <a:pt x="41" y="1"/>
                  </a:lnTo>
                  <a:lnTo>
                    <a:pt x="44" y="2"/>
                  </a:lnTo>
                  <a:lnTo>
                    <a:pt x="45" y="2"/>
                  </a:lnTo>
                  <a:lnTo>
                    <a:pt x="48" y="2"/>
                  </a:lnTo>
                  <a:lnTo>
                    <a:pt x="61" y="7"/>
                  </a:lnTo>
                  <a:lnTo>
                    <a:pt x="61" y="5"/>
                  </a:lnTo>
                  <a:lnTo>
                    <a:pt x="63" y="2"/>
                  </a:lnTo>
                  <a:lnTo>
                    <a:pt x="65" y="1"/>
                  </a:lnTo>
                  <a:lnTo>
                    <a:pt x="67" y="1"/>
                  </a:lnTo>
                  <a:lnTo>
                    <a:pt x="73" y="1"/>
                  </a:lnTo>
                  <a:lnTo>
                    <a:pt x="78" y="1"/>
                  </a:lnTo>
                  <a:lnTo>
                    <a:pt x="79" y="2"/>
                  </a:lnTo>
                  <a:lnTo>
                    <a:pt x="81" y="3"/>
                  </a:lnTo>
                  <a:lnTo>
                    <a:pt x="82" y="3"/>
                  </a:lnTo>
                  <a:lnTo>
                    <a:pt x="82" y="2"/>
                  </a:lnTo>
                  <a:lnTo>
                    <a:pt x="87" y="0"/>
                  </a:lnTo>
                  <a:lnTo>
                    <a:pt x="89" y="1"/>
                  </a:lnTo>
                  <a:lnTo>
                    <a:pt x="95" y="1"/>
                  </a:lnTo>
                  <a:lnTo>
                    <a:pt x="97" y="1"/>
                  </a:lnTo>
                  <a:lnTo>
                    <a:pt x="110" y="4"/>
                  </a:lnTo>
                  <a:lnTo>
                    <a:pt x="116" y="6"/>
                  </a:lnTo>
                  <a:lnTo>
                    <a:pt x="117" y="10"/>
                  </a:lnTo>
                  <a:lnTo>
                    <a:pt x="116" y="13"/>
                  </a:lnTo>
                  <a:lnTo>
                    <a:pt x="115" y="16"/>
                  </a:lnTo>
                  <a:lnTo>
                    <a:pt x="114" y="18"/>
                  </a:lnTo>
                  <a:lnTo>
                    <a:pt x="113" y="20"/>
                  </a:lnTo>
                  <a:lnTo>
                    <a:pt x="112" y="23"/>
                  </a:lnTo>
                  <a:lnTo>
                    <a:pt x="110" y="24"/>
                  </a:lnTo>
                  <a:lnTo>
                    <a:pt x="109" y="25"/>
                  </a:lnTo>
                  <a:lnTo>
                    <a:pt x="108" y="26"/>
                  </a:lnTo>
                  <a:lnTo>
                    <a:pt x="107" y="27"/>
                  </a:lnTo>
                  <a:lnTo>
                    <a:pt x="106" y="29"/>
                  </a:lnTo>
                  <a:lnTo>
                    <a:pt x="104" y="31"/>
                  </a:lnTo>
                  <a:lnTo>
                    <a:pt x="104" y="33"/>
                  </a:lnTo>
                  <a:lnTo>
                    <a:pt x="103" y="33"/>
                  </a:lnTo>
                  <a:lnTo>
                    <a:pt x="103" y="37"/>
                  </a:lnTo>
                  <a:lnTo>
                    <a:pt x="103" y="41"/>
                  </a:lnTo>
                  <a:lnTo>
                    <a:pt x="103" y="43"/>
                  </a:lnTo>
                  <a:lnTo>
                    <a:pt x="104" y="45"/>
                  </a:lnTo>
                  <a:lnTo>
                    <a:pt x="104" y="47"/>
                  </a:lnTo>
                  <a:lnTo>
                    <a:pt x="103" y="48"/>
                  </a:lnTo>
                  <a:lnTo>
                    <a:pt x="103" y="51"/>
                  </a:lnTo>
                  <a:lnTo>
                    <a:pt x="104" y="57"/>
                  </a:lnTo>
                  <a:lnTo>
                    <a:pt x="105" y="59"/>
                  </a:lnTo>
                  <a:lnTo>
                    <a:pt x="105" y="63"/>
                  </a:lnTo>
                  <a:lnTo>
                    <a:pt x="106" y="66"/>
                  </a:lnTo>
                  <a:lnTo>
                    <a:pt x="109" y="69"/>
                  </a:lnTo>
                  <a:lnTo>
                    <a:pt x="110" y="69"/>
                  </a:lnTo>
                  <a:lnTo>
                    <a:pt x="111" y="70"/>
                  </a:lnTo>
                  <a:lnTo>
                    <a:pt x="114" y="75"/>
                  </a:lnTo>
                  <a:lnTo>
                    <a:pt x="115" y="77"/>
                  </a:lnTo>
                  <a:lnTo>
                    <a:pt x="114" y="82"/>
                  </a:lnTo>
                  <a:lnTo>
                    <a:pt x="112" y="87"/>
                  </a:lnTo>
                  <a:lnTo>
                    <a:pt x="111" y="88"/>
                  </a:lnTo>
                  <a:lnTo>
                    <a:pt x="109" y="90"/>
                  </a:lnTo>
                  <a:lnTo>
                    <a:pt x="108" y="92"/>
                  </a:lnTo>
                  <a:lnTo>
                    <a:pt x="109" y="94"/>
                  </a:lnTo>
                  <a:lnTo>
                    <a:pt x="110" y="97"/>
                  </a:lnTo>
                  <a:lnTo>
                    <a:pt x="108" y="102"/>
                  </a:lnTo>
                  <a:lnTo>
                    <a:pt x="108" y="103"/>
                  </a:lnTo>
                  <a:lnTo>
                    <a:pt x="106" y="105"/>
                  </a:lnTo>
                  <a:lnTo>
                    <a:pt x="105" y="108"/>
                  </a:lnTo>
                  <a:lnTo>
                    <a:pt x="105" y="109"/>
                  </a:lnTo>
                  <a:lnTo>
                    <a:pt x="104" y="112"/>
                  </a:lnTo>
                  <a:lnTo>
                    <a:pt x="102" y="114"/>
                  </a:lnTo>
                  <a:lnTo>
                    <a:pt x="99" y="116"/>
                  </a:lnTo>
                  <a:lnTo>
                    <a:pt x="95" y="118"/>
                  </a:lnTo>
                  <a:lnTo>
                    <a:pt x="93" y="118"/>
                  </a:lnTo>
                  <a:lnTo>
                    <a:pt x="91" y="114"/>
                  </a:lnTo>
                  <a:lnTo>
                    <a:pt x="92" y="114"/>
                  </a:lnTo>
                  <a:lnTo>
                    <a:pt x="91" y="114"/>
                  </a:lnTo>
                  <a:lnTo>
                    <a:pt x="89" y="114"/>
                  </a:lnTo>
                  <a:lnTo>
                    <a:pt x="87" y="114"/>
                  </a:lnTo>
                  <a:lnTo>
                    <a:pt x="85" y="111"/>
                  </a:lnTo>
                  <a:lnTo>
                    <a:pt x="83" y="112"/>
                  </a:lnTo>
                  <a:lnTo>
                    <a:pt x="82" y="112"/>
                  </a:lnTo>
                  <a:lnTo>
                    <a:pt x="65" y="116"/>
                  </a:lnTo>
                  <a:lnTo>
                    <a:pt x="60" y="113"/>
                  </a:lnTo>
                  <a:lnTo>
                    <a:pt x="59" y="113"/>
                  </a:lnTo>
                  <a:lnTo>
                    <a:pt x="59" y="112"/>
                  </a:lnTo>
                  <a:lnTo>
                    <a:pt x="58" y="114"/>
                  </a:lnTo>
                  <a:lnTo>
                    <a:pt x="56" y="116"/>
                  </a:lnTo>
                  <a:lnTo>
                    <a:pt x="55" y="118"/>
                  </a:lnTo>
                  <a:lnTo>
                    <a:pt x="57" y="120"/>
                  </a:lnTo>
                  <a:lnTo>
                    <a:pt x="61" y="125"/>
                  </a:lnTo>
                  <a:lnTo>
                    <a:pt x="61" y="131"/>
                  </a:lnTo>
                  <a:lnTo>
                    <a:pt x="59" y="133"/>
                  </a:lnTo>
                  <a:lnTo>
                    <a:pt x="58" y="133"/>
                  </a:lnTo>
                  <a:lnTo>
                    <a:pt x="57" y="133"/>
                  </a:lnTo>
                  <a:lnTo>
                    <a:pt x="56" y="133"/>
                  </a:lnTo>
                  <a:lnTo>
                    <a:pt x="55" y="133"/>
                  </a:lnTo>
                  <a:close/>
                </a:path>
              </a:pathLst>
            </a:custGeom>
            <a:solidFill>
              <a:srgbClr val="C3C1AA"/>
            </a:solidFill>
            <a:ln>
              <a:noFill/>
            </a:ln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58" name="Freeform 596"/>
            <p:cNvSpPr>
              <a:spLocks noEditPoints="1"/>
            </p:cNvSpPr>
            <p:nvPr/>
          </p:nvSpPr>
          <p:spPr bwMode="auto">
            <a:xfrm>
              <a:off x="6569860" y="1563092"/>
              <a:ext cx="290512" cy="292100"/>
            </a:xfrm>
            <a:custGeom>
              <a:avLst/>
              <a:gdLst>
                <a:gd name="T0" fmla="*/ 2147483646 w 120"/>
                <a:gd name="T1" fmla="*/ 2147483646 h 136"/>
                <a:gd name="T2" fmla="*/ 2147483646 w 120"/>
                <a:gd name="T3" fmla="*/ 2147483646 h 136"/>
                <a:gd name="T4" fmla="*/ 2147483646 w 120"/>
                <a:gd name="T5" fmla="*/ 2147483646 h 136"/>
                <a:gd name="T6" fmla="*/ 2147483646 w 120"/>
                <a:gd name="T7" fmla="*/ 2147483646 h 136"/>
                <a:gd name="T8" fmla="*/ 2147483646 w 120"/>
                <a:gd name="T9" fmla="*/ 2147483646 h 136"/>
                <a:gd name="T10" fmla="*/ 2147483646 w 120"/>
                <a:gd name="T11" fmla="*/ 2147483646 h 136"/>
                <a:gd name="T12" fmla="*/ 2147483646 w 120"/>
                <a:gd name="T13" fmla="*/ 2147483646 h 136"/>
                <a:gd name="T14" fmla="*/ 2147483646 w 120"/>
                <a:gd name="T15" fmla="*/ 2147483646 h 136"/>
                <a:gd name="T16" fmla="*/ 2147483646 w 120"/>
                <a:gd name="T17" fmla="*/ 2147483646 h 136"/>
                <a:gd name="T18" fmla="*/ 2147483646 w 120"/>
                <a:gd name="T19" fmla="*/ 2147483646 h 136"/>
                <a:gd name="T20" fmla="*/ 2147483646 w 120"/>
                <a:gd name="T21" fmla="*/ 2147483646 h 136"/>
                <a:gd name="T22" fmla="*/ 2147483646 w 120"/>
                <a:gd name="T23" fmla="*/ 2147483646 h 136"/>
                <a:gd name="T24" fmla="*/ 2147483646 w 120"/>
                <a:gd name="T25" fmla="*/ 2147483646 h 136"/>
                <a:gd name="T26" fmla="*/ 2147483646 w 120"/>
                <a:gd name="T27" fmla="*/ 2147483646 h 136"/>
                <a:gd name="T28" fmla="*/ 2147483646 w 120"/>
                <a:gd name="T29" fmla="*/ 2147483646 h 136"/>
                <a:gd name="T30" fmla="*/ 2147483646 w 120"/>
                <a:gd name="T31" fmla="*/ 2147483646 h 136"/>
                <a:gd name="T32" fmla="*/ 2147483646 w 120"/>
                <a:gd name="T33" fmla="*/ 2147483646 h 136"/>
                <a:gd name="T34" fmla="*/ 2147483646 w 120"/>
                <a:gd name="T35" fmla="*/ 2147483646 h 136"/>
                <a:gd name="T36" fmla="*/ 2147483646 w 120"/>
                <a:gd name="T37" fmla="*/ 2147483646 h 136"/>
                <a:gd name="T38" fmla="*/ 2147483646 w 120"/>
                <a:gd name="T39" fmla="*/ 2147483646 h 136"/>
                <a:gd name="T40" fmla="*/ 2147483646 w 120"/>
                <a:gd name="T41" fmla="*/ 2147483646 h 136"/>
                <a:gd name="T42" fmla="*/ 2147483646 w 120"/>
                <a:gd name="T43" fmla="*/ 2147483646 h 136"/>
                <a:gd name="T44" fmla="*/ 2147483646 w 120"/>
                <a:gd name="T45" fmla="*/ 2147483646 h 136"/>
                <a:gd name="T46" fmla="*/ 2147483646 w 120"/>
                <a:gd name="T47" fmla="*/ 2147483646 h 136"/>
                <a:gd name="T48" fmla="*/ 2147483646 w 120"/>
                <a:gd name="T49" fmla="*/ 2147483646 h 136"/>
                <a:gd name="T50" fmla="*/ 2147483646 w 120"/>
                <a:gd name="T51" fmla="*/ 0 h 136"/>
                <a:gd name="T52" fmla="*/ 2147483646 w 120"/>
                <a:gd name="T53" fmla="*/ 2147483646 h 136"/>
                <a:gd name="T54" fmla="*/ 2147483646 w 120"/>
                <a:gd name="T55" fmla="*/ 2147483646 h 136"/>
                <a:gd name="T56" fmla="*/ 2147483646 w 120"/>
                <a:gd name="T57" fmla="*/ 2147483646 h 136"/>
                <a:gd name="T58" fmla="*/ 2147483646 w 120"/>
                <a:gd name="T59" fmla="*/ 2147483646 h 136"/>
                <a:gd name="T60" fmla="*/ 2147483646 w 120"/>
                <a:gd name="T61" fmla="*/ 2147483646 h 136"/>
                <a:gd name="T62" fmla="*/ 2147483646 w 120"/>
                <a:gd name="T63" fmla="*/ 2147483646 h 136"/>
                <a:gd name="T64" fmla="*/ 0 w 120"/>
                <a:gd name="T65" fmla="*/ 2147483646 h 136"/>
                <a:gd name="T66" fmla="*/ 2147483646 w 120"/>
                <a:gd name="T67" fmla="*/ 2147483646 h 136"/>
                <a:gd name="T68" fmla="*/ 2147483646 w 120"/>
                <a:gd name="T69" fmla="*/ 2147483646 h 136"/>
                <a:gd name="T70" fmla="*/ 2147483646 w 120"/>
                <a:gd name="T71" fmla="*/ 2147483646 h 136"/>
                <a:gd name="T72" fmla="*/ 2147483646 w 120"/>
                <a:gd name="T73" fmla="*/ 2147483646 h 136"/>
                <a:gd name="T74" fmla="*/ 2147483646 w 120"/>
                <a:gd name="T75" fmla="*/ 2147483646 h 136"/>
                <a:gd name="T76" fmla="*/ 2147483646 w 120"/>
                <a:gd name="T77" fmla="*/ 2147483646 h 136"/>
                <a:gd name="T78" fmla="*/ 2147483646 w 120"/>
                <a:gd name="T79" fmla="*/ 2147483646 h 136"/>
                <a:gd name="T80" fmla="*/ 2147483646 w 120"/>
                <a:gd name="T81" fmla="*/ 2147483646 h 136"/>
                <a:gd name="T82" fmla="*/ 2147483646 w 120"/>
                <a:gd name="T83" fmla="*/ 2147483646 h 136"/>
                <a:gd name="T84" fmla="*/ 2147483646 w 120"/>
                <a:gd name="T85" fmla="*/ 2147483646 h 136"/>
                <a:gd name="T86" fmla="*/ 2147483646 w 120"/>
                <a:gd name="T87" fmla="*/ 2147483646 h 136"/>
                <a:gd name="T88" fmla="*/ 2147483646 w 120"/>
                <a:gd name="T89" fmla="*/ 2147483646 h 136"/>
                <a:gd name="T90" fmla="*/ 2147483646 w 120"/>
                <a:gd name="T91" fmla="*/ 2147483646 h 136"/>
                <a:gd name="T92" fmla="*/ 2147483646 w 120"/>
                <a:gd name="T93" fmla="*/ 2147483646 h 136"/>
                <a:gd name="T94" fmla="*/ 2147483646 w 120"/>
                <a:gd name="T95" fmla="*/ 2147483646 h 136"/>
                <a:gd name="T96" fmla="*/ 2147483646 w 120"/>
                <a:gd name="T97" fmla="*/ 2147483646 h 136"/>
                <a:gd name="T98" fmla="*/ 2147483646 w 120"/>
                <a:gd name="T99" fmla="*/ 2147483646 h 136"/>
                <a:gd name="T100" fmla="*/ 2147483646 w 120"/>
                <a:gd name="T101" fmla="*/ 2147483646 h 136"/>
                <a:gd name="T102" fmla="*/ 2147483646 w 120"/>
                <a:gd name="T103" fmla="*/ 2147483646 h 136"/>
                <a:gd name="T104" fmla="*/ 2147483646 w 120"/>
                <a:gd name="T105" fmla="*/ 2147483646 h 136"/>
                <a:gd name="T106" fmla="*/ 2147483646 w 120"/>
                <a:gd name="T107" fmla="*/ 2147483646 h 136"/>
                <a:gd name="T108" fmla="*/ 2147483646 w 120"/>
                <a:gd name="T109" fmla="*/ 2147483646 h 136"/>
                <a:gd name="T110" fmla="*/ 2147483646 w 120"/>
                <a:gd name="T111" fmla="*/ 2147483646 h 136"/>
                <a:gd name="T112" fmla="*/ 2147483646 w 120"/>
                <a:gd name="T113" fmla="*/ 2147483646 h 136"/>
                <a:gd name="T114" fmla="*/ 2147483646 w 120"/>
                <a:gd name="T115" fmla="*/ 2147483646 h 136"/>
                <a:gd name="T116" fmla="*/ 2147483646 w 120"/>
                <a:gd name="T117" fmla="*/ 0 h 1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0" t="0" r="r" b="b"/>
              <a:pathLst>
                <a:path w="120" h="136">
                  <a:moveTo>
                    <a:pt x="88" y="2"/>
                  </a:moveTo>
                  <a:lnTo>
                    <a:pt x="90" y="3"/>
                  </a:lnTo>
                  <a:lnTo>
                    <a:pt x="95" y="3"/>
                  </a:lnTo>
                  <a:lnTo>
                    <a:pt x="97" y="4"/>
                  </a:lnTo>
                  <a:lnTo>
                    <a:pt x="111" y="6"/>
                  </a:lnTo>
                  <a:lnTo>
                    <a:pt x="116" y="8"/>
                  </a:lnTo>
                  <a:lnTo>
                    <a:pt x="117" y="10"/>
                  </a:lnTo>
                  <a:lnTo>
                    <a:pt x="115" y="14"/>
                  </a:lnTo>
                  <a:lnTo>
                    <a:pt x="115" y="17"/>
                  </a:lnTo>
                  <a:lnTo>
                    <a:pt x="115" y="19"/>
                  </a:lnTo>
                  <a:lnTo>
                    <a:pt x="113" y="21"/>
                  </a:lnTo>
                  <a:lnTo>
                    <a:pt x="111" y="23"/>
                  </a:lnTo>
                  <a:lnTo>
                    <a:pt x="111" y="24"/>
                  </a:lnTo>
                  <a:lnTo>
                    <a:pt x="109" y="25"/>
                  </a:lnTo>
                  <a:lnTo>
                    <a:pt x="108" y="26"/>
                  </a:lnTo>
                  <a:lnTo>
                    <a:pt x="107" y="27"/>
                  </a:lnTo>
                  <a:lnTo>
                    <a:pt x="106" y="29"/>
                  </a:lnTo>
                  <a:lnTo>
                    <a:pt x="104" y="31"/>
                  </a:lnTo>
                  <a:lnTo>
                    <a:pt x="104" y="33"/>
                  </a:lnTo>
                  <a:lnTo>
                    <a:pt x="103" y="34"/>
                  </a:lnTo>
                  <a:lnTo>
                    <a:pt x="102" y="38"/>
                  </a:lnTo>
                  <a:lnTo>
                    <a:pt x="102" y="42"/>
                  </a:lnTo>
                  <a:lnTo>
                    <a:pt x="103" y="44"/>
                  </a:lnTo>
                  <a:lnTo>
                    <a:pt x="104" y="46"/>
                  </a:lnTo>
                  <a:lnTo>
                    <a:pt x="104" y="48"/>
                  </a:lnTo>
                  <a:lnTo>
                    <a:pt x="103" y="49"/>
                  </a:lnTo>
                  <a:lnTo>
                    <a:pt x="103" y="53"/>
                  </a:lnTo>
                  <a:lnTo>
                    <a:pt x="104" y="58"/>
                  </a:lnTo>
                  <a:lnTo>
                    <a:pt x="105" y="60"/>
                  </a:lnTo>
                  <a:lnTo>
                    <a:pt x="105" y="64"/>
                  </a:lnTo>
                  <a:lnTo>
                    <a:pt x="107" y="67"/>
                  </a:lnTo>
                  <a:lnTo>
                    <a:pt x="109" y="71"/>
                  </a:lnTo>
                  <a:lnTo>
                    <a:pt x="111" y="72"/>
                  </a:lnTo>
                  <a:lnTo>
                    <a:pt x="115" y="77"/>
                  </a:lnTo>
                  <a:lnTo>
                    <a:pt x="115" y="78"/>
                  </a:lnTo>
                  <a:lnTo>
                    <a:pt x="114" y="83"/>
                  </a:lnTo>
                  <a:lnTo>
                    <a:pt x="112" y="87"/>
                  </a:lnTo>
                  <a:lnTo>
                    <a:pt x="111" y="88"/>
                  </a:lnTo>
                  <a:lnTo>
                    <a:pt x="109" y="91"/>
                  </a:lnTo>
                  <a:lnTo>
                    <a:pt x="108" y="92"/>
                  </a:lnTo>
                  <a:lnTo>
                    <a:pt x="108" y="93"/>
                  </a:lnTo>
                  <a:lnTo>
                    <a:pt x="109" y="95"/>
                  </a:lnTo>
                  <a:lnTo>
                    <a:pt x="109" y="98"/>
                  </a:lnTo>
                  <a:lnTo>
                    <a:pt x="108" y="103"/>
                  </a:lnTo>
                  <a:lnTo>
                    <a:pt x="108" y="104"/>
                  </a:lnTo>
                  <a:lnTo>
                    <a:pt x="107" y="106"/>
                  </a:lnTo>
                  <a:lnTo>
                    <a:pt x="105" y="108"/>
                  </a:lnTo>
                  <a:lnTo>
                    <a:pt x="105" y="110"/>
                  </a:lnTo>
                  <a:lnTo>
                    <a:pt x="104" y="112"/>
                  </a:lnTo>
                  <a:lnTo>
                    <a:pt x="102" y="114"/>
                  </a:lnTo>
                  <a:lnTo>
                    <a:pt x="100" y="117"/>
                  </a:lnTo>
                  <a:lnTo>
                    <a:pt x="96" y="118"/>
                  </a:lnTo>
                  <a:lnTo>
                    <a:pt x="94" y="118"/>
                  </a:lnTo>
                  <a:lnTo>
                    <a:pt x="94" y="116"/>
                  </a:lnTo>
                  <a:lnTo>
                    <a:pt x="94" y="115"/>
                  </a:lnTo>
                  <a:lnTo>
                    <a:pt x="94" y="114"/>
                  </a:lnTo>
                  <a:lnTo>
                    <a:pt x="92" y="114"/>
                  </a:lnTo>
                  <a:lnTo>
                    <a:pt x="91" y="114"/>
                  </a:lnTo>
                  <a:lnTo>
                    <a:pt x="90" y="114"/>
                  </a:lnTo>
                  <a:lnTo>
                    <a:pt x="89" y="114"/>
                  </a:lnTo>
                  <a:lnTo>
                    <a:pt x="87" y="111"/>
                  </a:lnTo>
                  <a:lnTo>
                    <a:pt x="83" y="112"/>
                  </a:lnTo>
                  <a:lnTo>
                    <a:pt x="66" y="115"/>
                  </a:lnTo>
                  <a:lnTo>
                    <a:pt x="62" y="114"/>
                  </a:lnTo>
                  <a:lnTo>
                    <a:pt x="61" y="112"/>
                  </a:lnTo>
                  <a:lnTo>
                    <a:pt x="60" y="112"/>
                  </a:lnTo>
                  <a:lnTo>
                    <a:pt x="59" y="112"/>
                  </a:lnTo>
                  <a:lnTo>
                    <a:pt x="58" y="112"/>
                  </a:lnTo>
                  <a:lnTo>
                    <a:pt x="58" y="114"/>
                  </a:lnTo>
                  <a:lnTo>
                    <a:pt x="56" y="117"/>
                  </a:lnTo>
                  <a:lnTo>
                    <a:pt x="55" y="120"/>
                  </a:lnTo>
                  <a:lnTo>
                    <a:pt x="57" y="121"/>
                  </a:lnTo>
                  <a:lnTo>
                    <a:pt x="60" y="127"/>
                  </a:lnTo>
                  <a:lnTo>
                    <a:pt x="60" y="131"/>
                  </a:lnTo>
                  <a:lnTo>
                    <a:pt x="60" y="132"/>
                  </a:lnTo>
                  <a:lnTo>
                    <a:pt x="59" y="133"/>
                  </a:lnTo>
                  <a:lnTo>
                    <a:pt x="58" y="133"/>
                  </a:lnTo>
                  <a:lnTo>
                    <a:pt x="57" y="133"/>
                  </a:lnTo>
                  <a:lnTo>
                    <a:pt x="56" y="133"/>
                  </a:lnTo>
                  <a:lnTo>
                    <a:pt x="49" y="131"/>
                  </a:lnTo>
                  <a:lnTo>
                    <a:pt x="46" y="130"/>
                  </a:lnTo>
                  <a:lnTo>
                    <a:pt x="45" y="130"/>
                  </a:lnTo>
                  <a:lnTo>
                    <a:pt x="45" y="129"/>
                  </a:lnTo>
                  <a:lnTo>
                    <a:pt x="43" y="127"/>
                  </a:lnTo>
                  <a:lnTo>
                    <a:pt x="42" y="127"/>
                  </a:lnTo>
                  <a:lnTo>
                    <a:pt x="39" y="127"/>
                  </a:lnTo>
                  <a:lnTo>
                    <a:pt x="36" y="124"/>
                  </a:lnTo>
                  <a:lnTo>
                    <a:pt x="36" y="122"/>
                  </a:lnTo>
                  <a:lnTo>
                    <a:pt x="32" y="113"/>
                  </a:lnTo>
                  <a:lnTo>
                    <a:pt x="28" y="104"/>
                  </a:lnTo>
                  <a:lnTo>
                    <a:pt x="25" y="102"/>
                  </a:lnTo>
                  <a:lnTo>
                    <a:pt x="25" y="100"/>
                  </a:lnTo>
                  <a:lnTo>
                    <a:pt x="25" y="97"/>
                  </a:lnTo>
                  <a:lnTo>
                    <a:pt x="25" y="96"/>
                  </a:lnTo>
                  <a:lnTo>
                    <a:pt x="24" y="95"/>
                  </a:lnTo>
                  <a:lnTo>
                    <a:pt x="23" y="93"/>
                  </a:lnTo>
                  <a:lnTo>
                    <a:pt x="23" y="91"/>
                  </a:lnTo>
                  <a:lnTo>
                    <a:pt x="23" y="88"/>
                  </a:lnTo>
                  <a:lnTo>
                    <a:pt x="23" y="87"/>
                  </a:lnTo>
                  <a:lnTo>
                    <a:pt x="22" y="85"/>
                  </a:lnTo>
                  <a:lnTo>
                    <a:pt x="19" y="86"/>
                  </a:lnTo>
                  <a:lnTo>
                    <a:pt x="17" y="86"/>
                  </a:lnTo>
                  <a:lnTo>
                    <a:pt x="14" y="85"/>
                  </a:lnTo>
                  <a:lnTo>
                    <a:pt x="13" y="85"/>
                  </a:lnTo>
                  <a:lnTo>
                    <a:pt x="13" y="83"/>
                  </a:lnTo>
                  <a:lnTo>
                    <a:pt x="13" y="82"/>
                  </a:lnTo>
                  <a:lnTo>
                    <a:pt x="13" y="80"/>
                  </a:lnTo>
                  <a:lnTo>
                    <a:pt x="11" y="78"/>
                  </a:lnTo>
                  <a:lnTo>
                    <a:pt x="9" y="76"/>
                  </a:lnTo>
                  <a:lnTo>
                    <a:pt x="8" y="76"/>
                  </a:lnTo>
                  <a:lnTo>
                    <a:pt x="8" y="75"/>
                  </a:lnTo>
                  <a:lnTo>
                    <a:pt x="8" y="74"/>
                  </a:lnTo>
                  <a:lnTo>
                    <a:pt x="7" y="72"/>
                  </a:lnTo>
                  <a:lnTo>
                    <a:pt x="7" y="71"/>
                  </a:lnTo>
                  <a:lnTo>
                    <a:pt x="5" y="69"/>
                  </a:lnTo>
                  <a:lnTo>
                    <a:pt x="5" y="68"/>
                  </a:lnTo>
                  <a:lnTo>
                    <a:pt x="4" y="66"/>
                  </a:lnTo>
                  <a:lnTo>
                    <a:pt x="3" y="65"/>
                  </a:lnTo>
                  <a:lnTo>
                    <a:pt x="2" y="61"/>
                  </a:lnTo>
                  <a:lnTo>
                    <a:pt x="2" y="60"/>
                  </a:lnTo>
                  <a:lnTo>
                    <a:pt x="3" y="59"/>
                  </a:lnTo>
                  <a:lnTo>
                    <a:pt x="4" y="58"/>
                  </a:lnTo>
                  <a:lnTo>
                    <a:pt x="5" y="56"/>
                  </a:lnTo>
                  <a:lnTo>
                    <a:pt x="5" y="55"/>
                  </a:lnTo>
                  <a:lnTo>
                    <a:pt x="7" y="49"/>
                  </a:lnTo>
                  <a:lnTo>
                    <a:pt x="9" y="46"/>
                  </a:lnTo>
                  <a:lnTo>
                    <a:pt x="9" y="44"/>
                  </a:lnTo>
                  <a:lnTo>
                    <a:pt x="8" y="41"/>
                  </a:lnTo>
                  <a:lnTo>
                    <a:pt x="7" y="41"/>
                  </a:lnTo>
                  <a:lnTo>
                    <a:pt x="7" y="40"/>
                  </a:lnTo>
                  <a:lnTo>
                    <a:pt x="7" y="38"/>
                  </a:lnTo>
                  <a:lnTo>
                    <a:pt x="9" y="36"/>
                  </a:lnTo>
                  <a:lnTo>
                    <a:pt x="14" y="34"/>
                  </a:lnTo>
                  <a:lnTo>
                    <a:pt x="16" y="34"/>
                  </a:lnTo>
                  <a:lnTo>
                    <a:pt x="21" y="34"/>
                  </a:lnTo>
                  <a:lnTo>
                    <a:pt x="24" y="33"/>
                  </a:lnTo>
                  <a:lnTo>
                    <a:pt x="24" y="32"/>
                  </a:lnTo>
                  <a:lnTo>
                    <a:pt x="25" y="29"/>
                  </a:lnTo>
                  <a:lnTo>
                    <a:pt x="26" y="29"/>
                  </a:lnTo>
                  <a:lnTo>
                    <a:pt x="28" y="29"/>
                  </a:lnTo>
                  <a:lnTo>
                    <a:pt x="27" y="27"/>
                  </a:lnTo>
                  <a:lnTo>
                    <a:pt x="26" y="26"/>
                  </a:lnTo>
                  <a:lnTo>
                    <a:pt x="26" y="27"/>
                  </a:lnTo>
                  <a:lnTo>
                    <a:pt x="25" y="27"/>
                  </a:lnTo>
                  <a:lnTo>
                    <a:pt x="24" y="25"/>
                  </a:lnTo>
                  <a:lnTo>
                    <a:pt x="25" y="23"/>
                  </a:lnTo>
                  <a:lnTo>
                    <a:pt x="26" y="22"/>
                  </a:lnTo>
                  <a:lnTo>
                    <a:pt x="26" y="19"/>
                  </a:lnTo>
                  <a:lnTo>
                    <a:pt x="28" y="17"/>
                  </a:lnTo>
                  <a:lnTo>
                    <a:pt x="30" y="10"/>
                  </a:lnTo>
                  <a:lnTo>
                    <a:pt x="32" y="4"/>
                  </a:lnTo>
                  <a:lnTo>
                    <a:pt x="34" y="3"/>
                  </a:lnTo>
                  <a:lnTo>
                    <a:pt x="35" y="2"/>
                  </a:lnTo>
                  <a:lnTo>
                    <a:pt x="42" y="4"/>
                  </a:lnTo>
                  <a:lnTo>
                    <a:pt x="45" y="4"/>
                  </a:lnTo>
                  <a:lnTo>
                    <a:pt x="46" y="4"/>
                  </a:lnTo>
                  <a:lnTo>
                    <a:pt x="48" y="4"/>
                  </a:lnTo>
                  <a:lnTo>
                    <a:pt x="64" y="10"/>
                  </a:lnTo>
                  <a:lnTo>
                    <a:pt x="64" y="11"/>
                  </a:lnTo>
                  <a:lnTo>
                    <a:pt x="64" y="13"/>
                  </a:lnTo>
                  <a:lnTo>
                    <a:pt x="64" y="12"/>
                  </a:lnTo>
                  <a:lnTo>
                    <a:pt x="64" y="6"/>
                  </a:lnTo>
                  <a:lnTo>
                    <a:pt x="66" y="4"/>
                  </a:lnTo>
                  <a:lnTo>
                    <a:pt x="68" y="4"/>
                  </a:lnTo>
                  <a:lnTo>
                    <a:pt x="74" y="3"/>
                  </a:lnTo>
                  <a:lnTo>
                    <a:pt x="79" y="4"/>
                  </a:lnTo>
                  <a:lnTo>
                    <a:pt x="81" y="5"/>
                  </a:lnTo>
                  <a:lnTo>
                    <a:pt x="82" y="5"/>
                  </a:lnTo>
                  <a:lnTo>
                    <a:pt x="83" y="6"/>
                  </a:lnTo>
                  <a:lnTo>
                    <a:pt x="84" y="6"/>
                  </a:lnTo>
                  <a:lnTo>
                    <a:pt x="86" y="6"/>
                  </a:lnTo>
                  <a:lnTo>
                    <a:pt x="86" y="8"/>
                  </a:lnTo>
                  <a:lnTo>
                    <a:pt x="85" y="8"/>
                  </a:lnTo>
                  <a:lnTo>
                    <a:pt x="86" y="8"/>
                  </a:lnTo>
                  <a:lnTo>
                    <a:pt x="88" y="7"/>
                  </a:lnTo>
                  <a:lnTo>
                    <a:pt x="90" y="8"/>
                  </a:lnTo>
                  <a:lnTo>
                    <a:pt x="92" y="7"/>
                  </a:lnTo>
                  <a:lnTo>
                    <a:pt x="92" y="6"/>
                  </a:lnTo>
                  <a:lnTo>
                    <a:pt x="90" y="6"/>
                  </a:lnTo>
                  <a:lnTo>
                    <a:pt x="89" y="7"/>
                  </a:lnTo>
                  <a:lnTo>
                    <a:pt x="86" y="6"/>
                  </a:lnTo>
                  <a:lnTo>
                    <a:pt x="85" y="4"/>
                  </a:lnTo>
                  <a:lnTo>
                    <a:pt x="88" y="2"/>
                  </a:lnTo>
                  <a:close/>
                  <a:moveTo>
                    <a:pt x="88" y="0"/>
                  </a:moveTo>
                  <a:lnTo>
                    <a:pt x="87" y="0"/>
                  </a:lnTo>
                  <a:lnTo>
                    <a:pt x="84" y="1"/>
                  </a:lnTo>
                  <a:lnTo>
                    <a:pt x="81" y="2"/>
                  </a:lnTo>
                  <a:lnTo>
                    <a:pt x="79" y="1"/>
                  </a:lnTo>
                  <a:lnTo>
                    <a:pt x="74" y="0"/>
                  </a:lnTo>
                  <a:lnTo>
                    <a:pt x="73" y="0"/>
                  </a:lnTo>
                  <a:lnTo>
                    <a:pt x="68" y="1"/>
                  </a:lnTo>
                  <a:lnTo>
                    <a:pt x="66" y="1"/>
                  </a:lnTo>
                  <a:lnTo>
                    <a:pt x="65" y="2"/>
                  </a:lnTo>
                  <a:lnTo>
                    <a:pt x="64" y="2"/>
                  </a:lnTo>
                  <a:lnTo>
                    <a:pt x="62" y="5"/>
                  </a:lnTo>
                  <a:lnTo>
                    <a:pt x="60" y="6"/>
                  </a:lnTo>
                  <a:lnTo>
                    <a:pt x="49" y="2"/>
                  </a:lnTo>
                  <a:lnTo>
                    <a:pt x="48" y="2"/>
                  </a:lnTo>
                  <a:lnTo>
                    <a:pt x="46" y="2"/>
                  </a:lnTo>
                  <a:lnTo>
                    <a:pt x="45" y="2"/>
                  </a:lnTo>
                  <a:lnTo>
                    <a:pt x="43" y="1"/>
                  </a:lnTo>
                  <a:lnTo>
                    <a:pt x="42" y="1"/>
                  </a:lnTo>
                  <a:lnTo>
                    <a:pt x="35" y="0"/>
                  </a:lnTo>
                  <a:lnTo>
                    <a:pt x="34" y="0"/>
                  </a:lnTo>
                  <a:lnTo>
                    <a:pt x="33" y="0"/>
                  </a:lnTo>
                  <a:lnTo>
                    <a:pt x="32" y="1"/>
                  </a:lnTo>
                  <a:lnTo>
                    <a:pt x="30" y="2"/>
                  </a:lnTo>
                  <a:lnTo>
                    <a:pt x="30" y="3"/>
                  </a:lnTo>
                  <a:lnTo>
                    <a:pt x="30" y="4"/>
                  </a:lnTo>
                  <a:lnTo>
                    <a:pt x="28" y="9"/>
                  </a:lnTo>
                  <a:lnTo>
                    <a:pt x="27" y="9"/>
                  </a:lnTo>
                  <a:lnTo>
                    <a:pt x="27" y="10"/>
                  </a:lnTo>
                  <a:lnTo>
                    <a:pt x="26" y="16"/>
                  </a:lnTo>
                  <a:lnTo>
                    <a:pt x="25" y="16"/>
                  </a:lnTo>
                  <a:lnTo>
                    <a:pt x="24" y="17"/>
                  </a:lnTo>
                  <a:lnTo>
                    <a:pt x="24" y="18"/>
                  </a:lnTo>
                  <a:lnTo>
                    <a:pt x="23" y="21"/>
                  </a:lnTo>
                  <a:lnTo>
                    <a:pt x="22" y="21"/>
                  </a:lnTo>
                  <a:lnTo>
                    <a:pt x="22" y="23"/>
                  </a:lnTo>
                  <a:lnTo>
                    <a:pt x="21" y="25"/>
                  </a:lnTo>
                  <a:lnTo>
                    <a:pt x="22" y="25"/>
                  </a:lnTo>
                  <a:lnTo>
                    <a:pt x="22" y="27"/>
                  </a:lnTo>
                  <a:lnTo>
                    <a:pt x="22" y="28"/>
                  </a:lnTo>
                  <a:lnTo>
                    <a:pt x="21" y="31"/>
                  </a:lnTo>
                  <a:lnTo>
                    <a:pt x="21" y="32"/>
                  </a:lnTo>
                  <a:lnTo>
                    <a:pt x="16" y="32"/>
                  </a:lnTo>
                  <a:lnTo>
                    <a:pt x="15" y="31"/>
                  </a:lnTo>
                  <a:lnTo>
                    <a:pt x="14" y="31"/>
                  </a:lnTo>
                  <a:lnTo>
                    <a:pt x="13" y="31"/>
                  </a:lnTo>
                  <a:lnTo>
                    <a:pt x="8" y="34"/>
                  </a:lnTo>
                  <a:lnTo>
                    <a:pt x="7" y="34"/>
                  </a:lnTo>
                  <a:lnTo>
                    <a:pt x="5" y="37"/>
                  </a:lnTo>
                  <a:lnTo>
                    <a:pt x="5" y="38"/>
                  </a:lnTo>
                  <a:lnTo>
                    <a:pt x="4" y="39"/>
                  </a:lnTo>
                  <a:lnTo>
                    <a:pt x="4" y="40"/>
                  </a:lnTo>
                  <a:lnTo>
                    <a:pt x="4" y="41"/>
                  </a:lnTo>
                  <a:lnTo>
                    <a:pt x="5" y="42"/>
                  </a:lnTo>
                  <a:lnTo>
                    <a:pt x="5" y="43"/>
                  </a:lnTo>
                  <a:lnTo>
                    <a:pt x="6" y="45"/>
                  </a:lnTo>
                  <a:lnTo>
                    <a:pt x="5" y="49"/>
                  </a:lnTo>
                  <a:lnTo>
                    <a:pt x="4" y="53"/>
                  </a:lnTo>
                  <a:lnTo>
                    <a:pt x="3" y="54"/>
                  </a:lnTo>
                  <a:lnTo>
                    <a:pt x="3" y="55"/>
                  </a:lnTo>
                  <a:lnTo>
                    <a:pt x="2" y="56"/>
                  </a:lnTo>
                  <a:lnTo>
                    <a:pt x="2" y="57"/>
                  </a:lnTo>
                  <a:lnTo>
                    <a:pt x="1" y="57"/>
                  </a:lnTo>
                  <a:lnTo>
                    <a:pt x="0" y="58"/>
                  </a:lnTo>
                  <a:lnTo>
                    <a:pt x="0" y="59"/>
                  </a:lnTo>
                  <a:lnTo>
                    <a:pt x="0" y="60"/>
                  </a:lnTo>
                  <a:lnTo>
                    <a:pt x="0" y="61"/>
                  </a:lnTo>
                  <a:lnTo>
                    <a:pt x="0" y="66"/>
                  </a:lnTo>
                  <a:lnTo>
                    <a:pt x="1" y="68"/>
                  </a:lnTo>
                  <a:lnTo>
                    <a:pt x="2" y="68"/>
                  </a:lnTo>
                  <a:lnTo>
                    <a:pt x="3" y="70"/>
                  </a:lnTo>
                  <a:lnTo>
                    <a:pt x="4" y="70"/>
                  </a:lnTo>
                  <a:lnTo>
                    <a:pt x="5" y="72"/>
                  </a:lnTo>
                  <a:lnTo>
                    <a:pt x="5" y="73"/>
                  </a:lnTo>
                  <a:lnTo>
                    <a:pt x="5" y="74"/>
                  </a:lnTo>
                  <a:lnTo>
                    <a:pt x="5" y="75"/>
                  </a:lnTo>
                  <a:lnTo>
                    <a:pt x="5" y="76"/>
                  </a:lnTo>
                  <a:lnTo>
                    <a:pt x="5" y="77"/>
                  </a:lnTo>
                  <a:lnTo>
                    <a:pt x="6" y="78"/>
                  </a:lnTo>
                  <a:lnTo>
                    <a:pt x="7" y="78"/>
                  </a:lnTo>
                  <a:lnTo>
                    <a:pt x="7" y="79"/>
                  </a:lnTo>
                  <a:lnTo>
                    <a:pt x="9" y="80"/>
                  </a:lnTo>
                  <a:lnTo>
                    <a:pt x="11" y="82"/>
                  </a:lnTo>
                  <a:lnTo>
                    <a:pt x="11" y="83"/>
                  </a:lnTo>
                  <a:lnTo>
                    <a:pt x="10" y="83"/>
                  </a:lnTo>
                  <a:lnTo>
                    <a:pt x="10" y="84"/>
                  </a:lnTo>
                  <a:lnTo>
                    <a:pt x="11" y="86"/>
                  </a:lnTo>
                  <a:lnTo>
                    <a:pt x="11" y="89"/>
                  </a:lnTo>
                  <a:lnTo>
                    <a:pt x="13" y="88"/>
                  </a:lnTo>
                  <a:lnTo>
                    <a:pt x="14" y="88"/>
                  </a:lnTo>
                  <a:lnTo>
                    <a:pt x="16" y="89"/>
                  </a:lnTo>
                  <a:lnTo>
                    <a:pt x="17" y="89"/>
                  </a:lnTo>
                  <a:lnTo>
                    <a:pt x="19" y="89"/>
                  </a:lnTo>
                  <a:lnTo>
                    <a:pt x="20" y="89"/>
                  </a:lnTo>
                  <a:lnTo>
                    <a:pt x="20" y="88"/>
                  </a:lnTo>
                  <a:lnTo>
                    <a:pt x="21" y="88"/>
                  </a:lnTo>
                  <a:lnTo>
                    <a:pt x="21" y="91"/>
                  </a:lnTo>
                  <a:lnTo>
                    <a:pt x="21" y="93"/>
                  </a:lnTo>
                  <a:lnTo>
                    <a:pt x="21" y="94"/>
                  </a:lnTo>
                  <a:lnTo>
                    <a:pt x="22" y="96"/>
                  </a:lnTo>
                  <a:lnTo>
                    <a:pt x="22" y="97"/>
                  </a:lnTo>
                  <a:lnTo>
                    <a:pt x="22" y="100"/>
                  </a:lnTo>
                  <a:lnTo>
                    <a:pt x="22" y="101"/>
                  </a:lnTo>
                  <a:lnTo>
                    <a:pt x="22" y="102"/>
                  </a:lnTo>
                  <a:lnTo>
                    <a:pt x="22" y="104"/>
                  </a:lnTo>
                  <a:lnTo>
                    <a:pt x="23" y="104"/>
                  </a:lnTo>
                  <a:lnTo>
                    <a:pt x="25" y="106"/>
                  </a:lnTo>
                  <a:lnTo>
                    <a:pt x="30" y="114"/>
                  </a:lnTo>
                  <a:lnTo>
                    <a:pt x="33" y="123"/>
                  </a:lnTo>
                  <a:lnTo>
                    <a:pt x="34" y="123"/>
                  </a:lnTo>
                  <a:lnTo>
                    <a:pt x="34" y="125"/>
                  </a:lnTo>
                  <a:lnTo>
                    <a:pt x="37" y="129"/>
                  </a:lnTo>
                  <a:lnTo>
                    <a:pt x="38" y="130"/>
                  </a:lnTo>
                  <a:lnTo>
                    <a:pt x="39" y="130"/>
                  </a:lnTo>
                  <a:lnTo>
                    <a:pt x="41" y="130"/>
                  </a:lnTo>
                  <a:lnTo>
                    <a:pt x="42" y="131"/>
                  </a:lnTo>
                  <a:lnTo>
                    <a:pt x="43" y="132"/>
                  </a:lnTo>
                  <a:lnTo>
                    <a:pt x="44" y="132"/>
                  </a:lnTo>
                  <a:lnTo>
                    <a:pt x="45" y="132"/>
                  </a:lnTo>
                  <a:lnTo>
                    <a:pt x="46" y="132"/>
                  </a:lnTo>
                  <a:lnTo>
                    <a:pt x="48" y="133"/>
                  </a:lnTo>
                  <a:lnTo>
                    <a:pt x="55" y="135"/>
                  </a:lnTo>
                  <a:lnTo>
                    <a:pt x="55" y="136"/>
                  </a:lnTo>
                  <a:lnTo>
                    <a:pt x="56" y="136"/>
                  </a:lnTo>
                  <a:lnTo>
                    <a:pt x="57" y="136"/>
                  </a:lnTo>
                  <a:lnTo>
                    <a:pt x="58" y="136"/>
                  </a:lnTo>
                  <a:lnTo>
                    <a:pt x="60" y="136"/>
                  </a:lnTo>
                  <a:lnTo>
                    <a:pt x="60" y="135"/>
                  </a:lnTo>
                  <a:lnTo>
                    <a:pt x="61" y="134"/>
                  </a:lnTo>
                  <a:lnTo>
                    <a:pt x="62" y="134"/>
                  </a:lnTo>
                  <a:lnTo>
                    <a:pt x="62" y="133"/>
                  </a:lnTo>
                  <a:lnTo>
                    <a:pt x="63" y="132"/>
                  </a:lnTo>
                  <a:lnTo>
                    <a:pt x="63" y="131"/>
                  </a:lnTo>
                  <a:lnTo>
                    <a:pt x="63" y="127"/>
                  </a:lnTo>
                  <a:lnTo>
                    <a:pt x="63" y="126"/>
                  </a:lnTo>
                  <a:lnTo>
                    <a:pt x="63" y="125"/>
                  </a:lnTo>
                  <a:lnTo>
                    <a:pt x="59" y="120"/>
                  </a:lnTo>
                  <a:lnTo>
                    <a:pt x="59" y="119"/>
                  </a:lnTo>
                  <a:lnTo>
                    <a:pt x="58" y="119"/>
                  </a:lnTo>
                  <a:lnTo>
                    <a:pt x="58" y="118"/>
                  </a:lnTo>
                  <a:lnTo>
                    <a:pt x="60" y="115"/>
                  </a:lnTo>
                  <a:lnTo>
                    <a:pt x="65" y="118"/>
                  </a:lnTo>
                  <a:lnTo>
                    <a:pt x="66" y="118"/>
                  </a:lnTo>
                  <a:lnTo>
                    <a:pt x="67" y="118"/>
                  </a:lnTo>
                  <a:lnTo>
                    <a:pt x="83" y="114"/>
                  </a:lnTo>
                  <a:lnTo>
                    <a:pt x="84" y="114"/>
                  </a:lnTo>
                  <a:lnTo>
                    <a:pt x="86" y="114"/>
                  </a:lnTo>
                  <a:lnTo>
                    <a:pt x="87" y="116"/>
                  </a:lnTo>
                  <a:lnTo>
                    <a:pt x="88" y="117"/>
                  </a:lnTo>
                  <a:lnTo>
                    <a:pt x="89" y="117"/>
                  </a:lnTo>
                  <a:lnTo>
                    <a:pt x="90" y="117"/>
                  </a:lnTo>
                  <a:lnTo>
                    <a:pt x="91" y="117"/>
                  </a:lnTo>
                  <a:lnTo>
                    <a:pt x="92" y="117"/>
                  </a:lnTo>
                  <a:lnTo>
                    <a:pt x="92" y="119"/>
                  </a:lnTo>
                  <a:lnTo>
                    <a:pt x="92" y="120"/>
                  </a:lnTo>
                  <a:lnTo>
                    <a:pt x="94" y="121"/>
                  </a:lnTo>
                  <a:lnTo>
                    <a:pt x="96" y="121"/>
                  </a:lnTo>
                  <a:lnTo>
                    <a:pt x="97" y="121"/>
                  </a:lnTo>
                  <a:lnTo>
                    <a:pt x="100" y="119"/>
                  </a:lnTo>
                  <a:lnTo>
                    <a:pt x="101" y="119"/>
                  </a:lnTo>
                  <a:lnTo>
                    <a:pt x="102" y="119"/>
                  </a:lnTo>
                  <a:lnTo>
                    <a:pt x="104" y="116"/>
                  </a:lnTo>
                  <a:lnTo>
                    <a:pt x="105" y="114"/>
                  </a:lnTo>
                  <a:lnTo>
                    <a:pt x="106" y="114"/>
                  </a:lnTo>
                  <a:lnTo>
                    <a:pt x="107" y="110"/>
                  </a:lnTo>
                  <a:lnTo>
                    <a:pt x="109" y="107"/>
                  </a:lnTo>
                  <a:lnTo>
                    <a:pt x="110" y="106"/>
                  </a:lnTo>
                  <a:lnTo>
                    <a:pt x="110" y="105"/>
                  </a:lnTo>
                  <a:lnTo>
                    <a:pt x="111" y="105"/>
                  </a:lnTo>
                  <a:lnTo>
                    <a:pt x="111" y="104"/>
                  </a:lnTo>
                  <a:lnTo>
                    <a:pt x="112" y="98"/>
                  </a:lnTo>
                  <a:lnTo>
                    <a:pt x="111" y="95"/>
                  </a:lnTo>
                  <a:lnTo>
                    <a:pt x="111" y="93"/>
                  </a:lnTo>
                  <a:lnTo>
                    <a:pt x="111" y="92"/>
                  </a:lnTo>
                  <a:lnTo>
                    <a:pt x="113" y="90"/>
                  </a:lnTo>
                  <a:lnTo>
                    <a:pt x="114" y="89"/>
                  </a:lnTo>
                  <a:lnTo>
                    <a:pt x="115" y="88"/>
                  </a:lnTo>
                  <a:lnTo>
                    <a:pt x="117" y="84"/>
                  </a:lnTo>
                  <a:lnTo>
                    <a:pt x="117" y="83"/>
                  </a:lnTo>
                  <a:lnTo>
                    <a:pt x="117" y="78"/>
                  </a:lnTo>
                  <a:lnTo>
                    <a:pt x="117" y="77"/>
                  </a:lnTo>
                  <a:lnTo>
                    <a:pt x="117" y="76"/>
                  </a:lnTo>
                  <a:lnTo>
                    <a:pt x="113" y="70"/>
                  </a:lnTo>
                  <a:lnTo>
                    <a:pt x="112" y="70"/>
                  </a:lnTo>
                  <a:lnTo>
                    <a:pt x="111" y="69"/>
                  </a:lnTo>
                  <a:lnTo>
                    <a:pt x="109" y="66"/>
                  </a:lnTo>
                  <a:lnTo>
                    <a:pt x="107" y="63"/>
                  </a:lnTo>
                  <a:lnTo>
                    <a:pt x="107" y="60"/>
                  </a:lnTo>
                  <a:lnTo>
                    <a:pt x="107" y="59"/>
                  </a:lnTo>
                  <a:lnTo>
                    <a:pt x="107" y="57"/>
                  </a:lnTo>
                  <a:lnTo>
                    <a:pt x="105" y="52"/>
                  </a:lnTo>
                  <a:lnTo>
                    <a:pt x="105" y="50"/>
                  </a:lnTo>
                  <a:lnTo>
                    <a:pt x="106" y="49"/>
                  </a:lnTo>
                  <a:lnTo>
                    <a:pt x="106" y="48"/>
                  </a:lnTo>
                  <a:lnTo>
                    <a:pt x="106" y="47"/>
                  </a:lnTo>
                  <a:lnTo>
                    <a:pt x="106" y="46"/>
                  </a:lnTo>
                  <a:lnTo>
                    <a:pt x="105" y="44"/>
                  </a:lnTo>
                  <a:lnTo>
                    <a:pt x="105" y="42"/>
                  </a:lnTo>
                  <a:lnTo>
                    <a:pt x="105" y="38"/>
                  </a:lnTo>
                  <a:lnTo>
                    <a:pt x="105" y="34"/>
                  </a:lnTo>
                  <a:lnTo>
                    <a:pt x="107" y="33"/>
                  </a:lnTo>
                  <a:lnTo>
                    <a:pt x="108" y="31"/>
                  </a:lnTo>
                  <a:lnTo>
                    <a:pt x="109" y="31"/>
                  </a:lnTo>
                  <a:lnTo>
                    <a:pt x="109" y="29"/>
                  </a:lnTo>
                  <a:lnTo>
                    <a:pt x="110" y="28"/>
                  </a:lnTo>
                  <a:lnTo>
                    <a:pt x="111" y="27"/>
                  </a:lnTo>
                  <a:lnTo>
                    <a:pt x="112" y="27"/>
                  </a:lnTo>
                  <a:lnTo>
                    <a:pt x="113" y="26"/>
                  </a:lnTo>
                  <a:lnTo>
                    <a:pt x="113" y="25"/>
                  </a:lnTo>
                  <a:lnTo>
                    <a:pt x="114" y="25"/>
                  </a:lnTo>
                  <a:lnTo>
                    <a:pt x="114" y="24"/>
                  </a:lnTo>
                  <a:lnTo>
                    <a:pt x="115" y="22"/>
                  </a:lnTo>
                  <a:lnTo>
                    <a:pt x="117" y="20"/>
                  </a:lnTo>
                  <a:lnTo>
                    <a:pt x="117" y="19"/>
                  </a:lnTo>
                  <a:lnTo>
                    <a:pt x="117" y="18"/>
                  </a:lnTo>
                  <a:lnTo>
                    <a:pt x="117" y="17"/>
                  </a:lnTo>
                  <a:lnTo>
                    <a:pt x="118" y="14"/>
                  </a:lnTo>
                  <a:lnTo>
                    <a:pt x="119" y="12"/>
                  </a:lnTo>
                  <a:lnTo>
                    <a:pt x="120" y="11"/>
                  </a:lnTo>
                  <a:lnTo>
                    <a:pt x="119" y="10"/>
                  </a:lnTo>
                  <a:lnTo>
                    <a:pt x="119" y="8"/>
                  </a:lnTo>
                  <a:lnTo>
                    <a:pt x="118" y="6"/>
                  </a:lnTo>
                  <a:lnTo>
                    <a:pt x="117" y="6"/>
                  </a:lnTo>
                  <a:lnTo>
                    <a:pt x="112" y="4"/>
                  </a:lnTo>
                  <a:lnTo>
                    <a:pt x="111" y="4"/>
                  </a:lnTo>
                  <a:lnTo>
                    <a:pt x="98" y="1"/>
                  </a:lnTo>
                  <a:lnTo>
                    <a:pt x="96" y="0"/>
                  </a:lnTo>
                  <a:lnTo>
                    <a:pt x="95" y="0"/>
                  </a:lnTo>
                  <a:lnTo>
                    <a:pt x="90" y="0"/>
                  </a:lnTo>
                  <a:lnTo>
                    <a:pt x="8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59" name="Freeform 597"/>
            <p:cNvSpPr>
              <a:spLocks noEditPoints="1"/>
            </p:cNvSpPr>
            <p:nvPr/>
          </p:nvSpPr>
          <p:spPr bwMode="auto">
            <a:xfrm>
              <a:off x="6569860" y="1563092"/>
              <a:ext cx="290512" cy="292100"/>
            </a:xfrm>
            <a:custGeom>
              <a:avLst/>
              <a:gdLst>
                <a:gd name="T0" fmla="*/ 2147483646 w 120"/>
                <a:gd name="T1" fmla="*/ 2147483646 h 136"/>
                <a:gd name="T2" fmla="*/ 2147483646 w 120"/>
                <a:gd name="T3" fmla="*/ 2147483646 h 136"/>
                <a:gd name="T4" fmla="*/ 2147483646 w 120"/>
                <a:gd name="T5" fmla="*/ 2147483646 h 136"/>
                <a:gd name="T6" fmla="*/ 2147483646 w 120"/>
                <a:gd name="T7" fmla="*/ 2147483646 h 136"/>
                <a:gd name="T8" fmla="*/ 2147483646 w 120"/>
                <a:gd name="T9" fmla="*/ 2147483646 h 136"/>
                <a:gd name="T10" fmla="*/ 2147483646 w 120"/>
                <a:gd name="T11" fmla="*/ 2147483646 h 136"/>
                <a:gd name="T12" fmla="*/ 2147483646 w 120"/>
                <a:gd name="T13" fmla="*/ 2147483646 h 136"/>
                <a:gd name="T14" fmla="*/ 2147483646 w 120"/>
                <a:gd name="T15" fmla="*/ 2147483646 h 136"/>
                <a:gd name="T16" fmla="*/ 2147483646 w 120"/>
                <a:gd name="T17" fmla="*/ 2147483646 h 136"/>
                <a:gd name="T18" fmla="*/ 2147483646 w 120"/>
                <a:gd name="T19" fmla="*/ 2147483646 h 136"/>
                <a:gd name="T20" fmla="*/ 2147483646 w 120"/>
                <a:gd name="T21" fmla="*/ 2147483646 h 136"/>
                <a:gd name="T22" fmla="*/ 2147483646 w 120"/>
                <a:gd name="T23" fmla="*/ 2147483646 h 136"/>
                <a:gd name="T24" fmla="*/ 2147483646 w 120"/>
                <a:gd name="T25" fmla="*/ 2147483646 h 136"/>
                <a:gd name="T26" fmla="*/ 2147483646 w 120"/>
                <a:gd name="T27" fmla="*/ 2147483646 h 136"/>
                <a:gd name="T28" fmla="*/ 2147483646 w 120"/>
                <a:gd name="T29" fmla="*/ 2147483646 h 136"/>
                <a:gd name="T30" fmla="*/ 2147483646 w 120"/>
                <a:gd name="T31" fmla="*/ 2147483646 h 136"/>
                <a:gd name="T32" fmla="*/ 2147483646 w 120"/>
                <a:gd name="T33" fmla="*/ 2147483646 h 136"/>
                <a:gd name="T34" fmla="*/ 2147483646 w 120"/>
                <a:gd name="T35" fmla="*/ 2147483646 h 136"/>
                <a:gd name="T36" fmla="*/ 2147483646 w 120"/>
                <a:gd name="T37" fmla="*/ 2147483646 h 136"/>
                <a:gd name="T38" fmla="*/ 2147483646 w 120"/>
                <a:gd name="T39" fmla="*/ 2147483646 h 136"/>
                <a:gd name="T40" fmla="*/ 2147483646 w 120"/>
                <a:gd name="T41" fmla="*/ 2147483646 h 136"/>
                <a:gd name="T42" fmla="*/ 2147483646 w 120"/>
                <a:gd name="T43" fmla="*/ 2147483646 h 136"/>
                <a:gd name="T44" fmla="*/ 2147483646 w 120"/>
                <a:gd name="T45" fmla="*/ 2147483646 h 136"/>
                <a:gd name="T46" fmla="*/ 2147483646 w 120"/>
                <a:gd name="T47" fmla="*/ 2147483646 h 136"/>
                <a:gd name="T48" fmla="*/ 2147483646 w 120"/>
                <a:gd name="T49" fmla="*/ 2147483646 h 136"/>
                <a:gd name="T50" fmla="*/ 2147483646 w 120"/>
                <a:gd name="T51" fmla="*/ 0 h 136"/>
                <a:gd name="T52" fmla="*/ 2147483646 w 120"/>
                <a:gd name="T53" fmla="*/ 2147483646 h 136"/>
                <a:gd name="T54" fmla="*/ 2147483646 w 120"/>
                <a:gd name="T55" fmla="*/ 2147483646 h 136"/>
                <a:gd name="T56" fmla="*/ 2147483646 w 120"/>
                <a:gd name="T57" fmla="*/ 2147483646 h 136"/>
                <a:gd name="T58" fmla="*/ 2147483646 w 120"/>
                <a:gd name="T59" fmla="*/ 2147483646 h 136"/>
                <a:gd name="T60" fmla="*/ 2147483646 w 120"/>
                <a:gd name="T61" fmla="*/ 2147483646 h 136"/>
                <a:gd name="T62" fmla="*/ 2147483646 w 120"/>
                <a:gd name="T63" fmla="*/ 2147483646 h 136"/>
                <a:gd name="T64" fmla="*/ 0 w 120"/>
                <a:gd name="T65" fmla="*/ 2147483646 h 136"/>
                <a:gd name="T66" fmla="*/ 2147483646 w 120"/>
                <a:gd name="T67" fmla="*/ 2147483646 h 136"/>
                <a:gd name="T68" fmla="*/ 2147483646 w 120"/>
                <a:gd name="T69" fmla="*/ 2147483646 h 136"/>
                <a:gd name="T70" fmla="*/ 2147483646 w 120"/>
                <a:gd name="T71" fmla="*/ 2147483646 h 136"/>
                <a:gd name="T72" fmla="*/ 2147483646 w 120"/>
                <a:gd name="T73" fmla="*/ 2147483646 h 136"/>
                <a:gd name="T74" fmla="*/ 2147483646 w 120"/>
                <a:gd name="T75" fmla="*/ 2147483646 h 136"/>
                <a:gd name="T76" fmla="*/ 2147483646 w 120"/>
                <a:gd name="T77" fmla="*/ 2147483646 h 136"/>
                <a:gd name="T78" fmla="*/ 2147483646 w 120"/>
                <a:gd name="T79" fmla="*/ 2147483646 h 136"/>
                <a:gd name="T80" fmla="*/ 2147483646 w 120"/>
                <a:gd name="T81" fmla="*/ 2147483646 h 136"/>
                <a:gd name="T82" fmla="*/ 2147483646 w 120"/>
                <a:gd name="T83" fmla="*/ 2147483646 h 136"/>
                <a:gd name="T84" fmla="*/ 2147483646 w 120"/>
                <a:gd name="T85" fmla="*/ 2147483646 h 136"/>
                <a:gd name="T86" fmla="*/ 2147483646 w 120"/>
                <a:gd name="T87" fmla="*/ 2147483646 h 136"/>
                <a:gd name="T88" fmla="*/ 2147483646 w 120"/>
                <a:gd name="T89" fmla="*/ 2147483646 h 136"/>
                <a:gd name="T90" fmla="*/ 2147483646 w 120"/>
                <a:gd name="T91" fmla="*/ 2147483646 h 136"/>
                <a:gd name="T92" fmla="*/ 2147483646 w 120"/>
                <a:gd name="T93" fmla="*/ 2147483646 h 136"/>
                <a:gd name="T94" fmla="*/ 2147483646 w 120"/>
                <a:gd name="T95" fmla="*/ 2147483646 h 136"/>
                <a:gd name="T96" fmla="*/ 2147483646 w 120"/>
                <a:gd name="T97" fmla="*/ 2147483646 h 136"/>
                <a:gd name="T98" fmla="*/ 2147483646 w 120"/>
                <a:gd name="T99" fmla="*/ 2147483646 h 136"/>
                <a:gd name="T100" fmla="*/ 2147483646 w 120"/>
                <a:gd name="T101" fmla="*/ 2147483646 h 136"/>
                <a:gd name="T102" fmla="*/ 2147483646 w 120"/>
                <a:gd name="T103" fmla="*/ 2147483646 h 136"/>
                <a:gd name="T104" fmla="*/ 2147483646 w 120"/>
                <a:gd name="T105" fmla="*/ 2147483646 h 136"/>
                <a:gd name="T106" fmla="*/ 2147483646 w 120"/>
                <a:gd name="T107" fmla="*/ 2147483646 h 136"/>
                <a:gd name="T108" fmla="*/ 2147483646 w 120"/>
                <a:gd name="T109" fmla="*/ 2147483646 h 136"/>
                <a:gd name="T110" fmla="*/ 2147483646 w 120"/>
                <a:gd name="T111" fmla="*/ 2147483646 h 136"/>
                <a:gd name="T112" fmla="*/ 2147483646 w 120"/>
                <a:gd name="T113" fmla="*/ 2147483646 h 136"/>
                <a:gd name="T114" fmla="*/ 2147483646 w 120"/>
                <a:gd name="T115" fmla="*/ 2147483646 h 136"/>
                <a:gd name="T116" fmla="*/ 2147483646 w 120"/>
                <a:gd name="T117" fmla="*/ 0 h 1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0" t="0" r="r" b="b"/>
              <a:pathLst>
                <a:path w="120" h="136">
                  <a:moveTo>
                    <a:pt x="88" y="2"/>
                  </a:moveTo>
                  <a:lnTo>
                    <a:pt x="90" y="3"/>
                  </a:lnTo>
                  <a:lnTo>
                    <a:pt x="95" y="3"/>
                  </a:lnTo>
                  <a:lnTo>
                    <a:pt x="97" y="4"/>
                  </a:lnTo>
                  <a:lnTo>
                    <a:pt x="111" y="6"/>
                  </a:lnTo>
                  <a:lnTo>
                    <a:pt x="116" y="8"/>
                  </a:lnTo>
                  <a:lnTo>
                    <a:pt x="117" y="10"/>
                  </a:lnTo>
                  <a:lnTo>
                    <a:pt x="115" y="14"/>
                  </a:lnTo>
                  <a:lnTo>
                    <a:pt x="115" y="17"/>
                  </a:lnTo>
                  <a:lnTo>
                    <a:pt x="115" y="19"/>
                  </a:lnTo>
                  <a:lnTo>
                    <a:pt x="113" y="21"/>
                  </a:lnTo>
                  <a:lnTo>
                    <a:pt x="111" y="23"/>
                  </a:lnTo>
                  <a:lnTo>
                    <a:pt x="111" y="24"/>
                  </a:lnTo>
                  <a:lnTo>
                    <a:pt x="109" y="25"/>
                  </a:lnTo>
                  <a:lnTo>
                    <a:pt x="108" y="26"/>
                  </a:lnTo>
                  <a:lnTo>
                    <a:pt x="107" y="27"/>
                  </a:lnTo>
                  <a:lnTo>
                    <a:pt x="106" y="29"/>
                  </a:lnTo>
                  <a:lnTo>
                    <a:pt x="104" y="31"/>
                  </a:lnTo>
                  <a:lnTo>
                    <a:pt x="104" y="33"/>
                  </a:lnTo>
                  <a:lnTo>
                    <a:pt x="103" y="34"/>
                  </a:lnTo>
                  <a:lnTo>
                    <a:pt x="102" y="38"/>
                  </a:lnTo>
                  <a:lnTo>
                    <a:pt x="102" y="42"/>
                  </a:lnTo>
                  <a:lnTo>
                    <a:pt x="103" y="44"/>
                  </a:lnTo>
                  <a:lnTo>
                    <a:pt x="104" y="46"/>
                  </a:lnTo>
                  <a:lnTo>
                    <a:pt x="104" y="48"/>
                  </a:lnTo>
                  <a:lnTo>
                    <a:pt x="103" y="49"/>
                  </a:lnTo>
                  <a:lnTo>
                    <a:pt x="103" y="53"/>
                  </a:lnTo>
                  <a:lnTo>
                    <a:pt x="104" y="58"/>
                  </a:lnTo>
                  <a:lnTo>
                    <a:pt x="105" y="60"/>
                  </a:lnTo>
                  <a:lnTo>
                    <a:pt x="105" y="64"/>
                  </a:lnTo>
                  <a:lnTo>
                    <a:pt x="107" y="67"/>
                  </a:lnTo>
                  <a:lnTo>
                    <a:pt x="109" y="71"/>
                  </a:lnTo>
                  <a:lnTo>
                    <a:pt x="111" y="72"/>
                  </a:lnTo>
                  <a:lnTo>
                    <a:pt x="115" y="77"/>
                  </a:lnTo>
                  <a:lnTo>
                    <a:pt x="115" y="78"/>
                  </a:lnTo>
                  <a:lnTo>
                    <a:pt x="114" y="83"/>
                  </a:lnTo>
                  <a:lnTo>
                    <a:pt x="112" y="87"/>
                  </a:lnTo>
                  <a:lnTo>
                    <a:pt x="111" y="88"/>
                  </a:lnTo>
                  <a:lnTo>
                    <a:pt x="109" y="91"/>
                  </a:lnTo>
                  <a:lnTo>
                    <a:pt x="108" y="92"/>
                  </a:lnTo>
                  <a:lnTo>
                    <a:pt x="108" y="93"/>
                  </a:lnTo>
                  <a:lnTo>
                    <a:pt x="109" y="95"/>
                  </a:lnTo>
                  <a:lnTo>
                    <a:pt x="109" y="98"/>
                  </a:lnTo>
                  <a:lnTo>
                    <a:pt x="108" y="103"/>
                  </a:lnTo>
                  <a:lnTo>
                    <a:pt x="108" y="104"/>
                  </a:lnTo>
                  <a:lnTo>
                    <a:pt x="107" y="106"/>
                  </a:lnTo>
                  <a:lnTo>
                    <a:pt x="105" y="108"/>
                  </a:lnTo>
                  <a:lnTo>
                    <a:pt x="105" y="110"/>
                  </a:lnTo>
                  <a:lnTo>
                    <a:pt x="104" y="112"/>
                  </a:lnTo>
                  <a:lnTo>
                    <a:pt x="102" y="114"/>
                  </a:lnTo>
                  <a:lnTo>
                    <a:pt x="100" y="117"/>
                  </a:lnTo>
                  <a:lnTo>
                    <a:pt x="96" y="118"/>
                  </a:lnTo>
                  <a:lnTo>
                    <a:pt x="94" y="118"/>
                  </a:lnTo>
                  <a:lnTo>
                    <a:pt x="94" y="116"/>
                  </a:lnTo>
                  <a:lnTo>
                    <a:pt x="94" y="115"/>
                  </a:lnTo>
                  <a:lnTo>
                    <a:pt x="94" y="114"/>
                  </a:lnTo>
                  <a:lnTo>
                    <a:pt x="92" y="114"/>
                  </a:lnTo>
                  <a:lnTo>
                    <a:pt x="91" y="114"/>
                  </a:lnTo>
                  <a:lnTo>
                    <a:pt x="90" y="114"/>
                  </a:lnTo>
                  <a:lnTo>
                    <a:pt x="89" y="114"/>
                  </a:lnTo>
                  <a:lnTo>
                    <a:pt x="87" y="111"/>
                  </a:lnTo>
                  <a:lnTo>
                    <a:pt x="83" y="112"/>
                  </a:lnTo>
                  <a:lnTo>
                    <a:pt x="66" y="115"/>
                  </a:lnTo>
                  <a:lnTo>
                    <a:pt x="62" y="114"/>
                  </a:lnTo>
                  <a:lnTo>
                    <a:pt x="61" y="112"/>
                  </a:lnTo>
                  <a:lnTo>
                    <a:pt x="60" y="112"/>
                  </a:lnTo>
                  <a:lnTo>
                    <a:pt x="59" y="112"/>
                  </a:lnTo>
                  <a:lnTo>
                    <a:pt x="58" y="112"/>
                  </a:lnTo>
                  <a:lnTo>
                    <a:pt x="58" y="114"/>
                  </a:lnTo>
                  <a:lnTo>
                    <a:pt x="56" y="117"/>
                  </a:lnTo>
                  <a:lnTo>
                    <a:pt x="55" y="120"/>
                  </a:lnTo>
                  <a:lnTo>
                    <a:pt x="57" y="121"/>
                  </a:lnTo>
                  <a:lnTo>
                    <a:pt x="60" y="127"/>
                  </a:lnTo>
                  <a:lnTo>
                    <a:pt x="60" y="131"/>
                  </a:lnTo>
                  <a:lnTo>
                    <a:pt x="60" y="132"/>
                  </a:lnTo>
                  <a:lnTo>
                    <a:pt x="59" y="133"/>
                  </a:lnTo>
                  <a:lnTo>
                    <a:pt x="58" y="133"/>
                  </a:lnTo>
                  <a:lnTo>
                    <a:pt x="57" y="133"/>
                  </a:lnTo>
                  <a:lnTo>
                    <a:pt x="56" y="133"/>
                  </a:lnTo>
                  <a:lnTo>
                    <a:pt x="49" y="131"/>
                  </a:lnTo>
                  <a:lnTo>
                    <a:pt x="46" y="130"/>
                  </a:lnTo>
                  <a:lnTo>
                    <a:pt x="45" y="130"/>
                  </a:lnTo>
                  <a:lnTo>
                    <a:pt x="45" y="129"/>
                  </a:lnTo>
                  <a:lnTo>
                    <a:pt x="43" y="127"/>
                  </a:lnTo>
                  <a:lnTo>
                    <a:pt x="42" y="127"/>
                  </a:lnTo>
                  <a:lnTo>
                    <a:pt x="39" y="127"/>
                  </a:lnTo>
                  <a:lnTo>
                    <a:pt x="36" y="124"/>
                  </a:lnTo>
                  <a:lnTo>
                    <a:pt x="36" y="122"/>
                  </a:lnTo>
                  <a:lnTo>
                    <a:pt x="32" y="113"/>
                  </a:lnTo>
                  <a:lnTo>
                    <a:pt x="28" y="104"/>
                  </a:lnTo>
                  <a:lnTo>
                    <a:pt x="25" y="102"/>
                  </a:lnTo>
                  <a:lnTo>
                    <a:pt x="25" y="100"/>
                  </a:lnTo>
                  <a:lnTo>
                    <a:pt x="25" y="97"/>
                  </a:lnTo>
                  <a:lnTo>
                    <a:pt x="25" y="96"/>
                  </a:lnTo>
                  <a:lnTo>
                    <a:pt x="24" y="95"/>
                  </a:lnTo>
                  <a:lnTo>
                    <a:pt x="23" y="93"/>
                  </a:lnTo>
                  <a:lnTo>
                    <a:pt x="23" y="91"/>
                  </a:lnTo>
                  <a:lnTo>
                    <a:pt x="23" y="88"/>
                  </a:lnTo>
                  <a:lnTo>
                    <a:pt x="23" y="87"/>
                  </a:lnTo>
                  <a:lnTo>
                    <a:pt x="22" y="85"/>
                  </a:lnTo>
                  <a:lnTo>
                    <a:pt x="19" y="86"/>
                  </a:lnTo>
                  <a:lnTo>
                    <a:pt x="17" y="86"/>
                  </a:lnTo>
                  <a:lnTo>
                    <a:pt x="14" y="85"/>
                  </a:lnTo>
                  <a:lnTo>
                    <a:pt x="13" y="85"/>
                  </a:lnTo>
                  <a:lnTo>
                    <a:pt x="13" y="83"/>
                  </a:lnTo>
                  <a:lnTo>
                    <a:pt x="13" y="82"/>
                  </a:lnTo>
                  <a:lnTo>
                    <a:pt x="13" y="80"/>
                  </a:lnTo>
                  <a:lnTo>
                    <a:pt x="11" y="78"/>
                  </a:lnTo>
                  <a:lnTo>
                    <a:pt x="9" y="76"/>
                  </a:lnTo>
                  <a:lnTo>
                    <a:pt x="8" y="76"/>
                  </a:lnTo>
                  <a:lnTo>
                    <a:pt x="8" y="75"/>
                  </a:lnTo>
                  <a:lnTo>
                    <a:pt x="8" y="74"/>
                  </a:lnTo>
                  <a:lnTo>
                    <a:pt x="7" y="72"/>
                  </a:lnTo>
                  <a:lnTo>
                    <a:pt x="7" y="71"/>
                  </a:lnTo>
                  <a:lnTo>
                    <a:pt x="5" y="69"/>
                  </a:lnTo>
                  <a:lnTo>
                    <a:pt x="5" y="68"/>
                  </a:lnTo>
                  <a:lnTo>
                    <a:pt x="4" y="66"/>
                  </a:lnTo>
                  <a:lnTo>
                    <a:pt x="3" y="65"/>
                  </a:lnTo>
                  <a:lnTo>
                    <a:pt x="2" y="61"/>
                  </a:lnTo>
                  <a:lnTo>
                    <a:pt x="2" y="60"/>
                  </a:lnTo>
                  <a:lnTo>
                    <a:pt x="3" y="59"/>
                  </a:lnTo>
                  <a:lnTo>
                    <a:pt x="4" y="58"/>
                  </a:lnTo>
                  <a:lnTo>
                    <a:pt x="5" y="56"/>
                  </a:lnTo>
                  <a:lnTo>
                    <a:pt x="5" y="55"/>
                  </a:lnTo>
                  <a:lnTo>
                    <a:pt x="7" y="49"/>
                  </a:lnTo>
                  <a:lnTo>
                    <a:pt x="9" y="46"/>
                  </a:lnTo>
                  <a:lnTo>
                    <a:pt x="9" y="44"/>
                  </a:lnTo>
                  <a:lnTo>
                    <a:pt x="8" y="41"/>
                  </a:lnTo>
                  <a:lnTo>
                    <a:pt x="7" y="41"/>
                  </a:lnTo>
                  <a:lnTo>
                    <a:pt x="7" y="40"/>
                  </a:lnTo>
                  <a:lnTo>
                    <a:pt x="7" y="38"/>
                  </a:lnTo>
                  <a:lnTo>
                    <a:pt x="9" y="36"/>
                  </a:lnTo>
                  <a:lnTo>
                    <a:pt x="14" y="34"/>
                  </a:lnTo>
                  <a:lnTo>
                    <a:pt x="16" y="34"/>
                  </a:lnTo>
                  <a:lnTo>
                    <a:pt x="21" y="34"/>
                  </a:lnTo>
                  <a:lnTo>
                    <a:pt x="24" y="33"/>
                  </a:lnTo>
                  <a:lnTo>
                    <a:pt x="24" y="32"/>
                  </a:lnTo>
                  <a:lnTo>
                    <a:pt x="25" y="29"/>
                  </a:lnTo>
                  <a:lnTo>
                    <a:pt x="26" y="29"/>
                  </a:lnTo>
                  <a:lnTo>
                    <a:pt x="28" y="29"/>
                  </a:lnTo>
                  <a:lnTo>
                    <a:pt x="27" y="27"/>
                  </a:lnTo>
                  <a:lnTo>
                    <a:pt x="26" y="26"/>
                  </a:lnTo>
                  <a:lnTo>
                    <a:pt x="26" y="27"/>
                  </a:lnTo>
                  <a:lnTo>
                    <a:pt x="25" y="27"/>
                  </a:lnTo>
                  <a:lnTo>
                    <a:pt x="24" y="25"/>
                  </a:lnTo>
                  <a:lnTo>
                    <a:pt x="25" y="23"/>
                  </a:lnTo>
                  <a:lnTo>
                    <a:pt x="26" y="22"/>
                  </a:lnTo>
                  <a:lnTo>
                    <a:pt x="26" y="19"/>
                  </a:lnTo>
                  <a:lnTo>
                    <a:pt x="28" y="17"/>
                  </a:lnTo>
                  <a:lnTo>
                    <a:pt x="30" y="10"/>
                  </a:lnTo>
                  <a:lnTo>
                    <a:pt x="32" y="4"/>
                  </a:lnTo>
                  <a:lnTo>
                    <a:pt x="34" y="3"/>
                  </a:lnTo>
                  <a:lnTo>
                    <a:pt x="35" y="2"/>
                  </a:lnTo>
                  <a:lnTo>
                    <a:pt x="42" y="4"/>
                  </a:lnTo>
                  <a:lnTo>
                    <a:pt x="45" y="4"/>
                  </a:lnTo>
                  <a:lnTo>
                    <a:pt x="46" y="4"/>
                  </a:lnTo>
                  <a:lnTo>
                    <a:pt x="48" y="4"/>
                  </a:lnTo>
                  <a:lnTo>
                    <a:pt x="64" y="10"/>
                  </a:lnTo>
                  <a:lnTo>
                    <a:pt x="64" y="11"/>
                  </a:lnTo>
                  <a:lnTo>
                    <a:pt x="64" y="13"/>
                  </a:lnTo>
                  <a:lnTo>
                    <a:pt x="64" y="12"/>
                  </a:lnTo>
                  <a:lnTo>
                    <a:pt x="64" y="6"/>
                  </a:lnTo>
                  <a:lnTo>
                    <a:pt x="66" y="4"/>
                  </a:lnTo>
                  <a:lnTo>
                    <a:pt x="68" y="4"/>
                  </a:lnTo>
                  <a:lnTo>
                    <a:pt x="74" y="3"/>
                  </a:lnTo>
                  <a:lnTo>
                    <a:pt x="79" y="4"/>
                  </a:lnTo>
                  <a:lnTo>
                    <a:pt x="81" y="5"/>
                  </a:lnTo>
                  <a:lnTo>
                    <a:pt x="82" y="5"/>
                  </a:lnTo>
                  <a:lnTo>
                    <a:pt x="83" y="6"/>
                  </a:lnTo>
                  <a:lnTo>
                    <a:pt x="84" y="6"/>
                  </a:lnTo>
                  <a:lnTo>
                    <a:pt x="86" y="6"/>
                  </a:lnTo>
                  <a:lnTo>
                    <a:pt x="86" y="8"/>
                  </a:lnTo>
                  <a:lnTo>
                    <a:pt x="85" y="8"/>
                  </a:lnTo>
                  <a:lnTo>
                    <a:pt x="86" y="8"/>
                  </a:lnTo>
                  <a:lnTo>
                    <a:pt x="88" y="7"/>
                  </a:lnTo>
                  <a:lnTo>
                    <a:pt x="90" y="8"/>
                  </a:lnTo>
                  <a:lnTo>
                    <a:pt x="92" y="7"/>
                  </a:lnTo>
                  <a:lnTo>
                    <a:pt x="92" y="6"/>
                  </a:lnTo>
                  <a:lnTo>
                    <a:pt x="90" y="6"/>
                  </a:lnTo>
                  <a:lnTo>
                    <a:pt x="89" y="7"/>
                  </a:lnTo>
                  <a:lnTo>
                    <a:pt x="86" y="6"/>
                  </a:lnTo>
                  <a:lnTo>
                    <a:pt x="85" y="4"/>
                  </a:lnTo>
                  <a:lnTo>
                    <a:pt x="88" y="2"/>
                  </a:lnTo>
                  <a:moveTo>
                    <a:pt x="88" y="0"/>
                  </a:moveTo>
                  <a:lnTo>
                    <a:pt x="87" y="0"/>
                  </a:lnTo>
                  <a:lnTo>
                    <a:pt x="84" y="1"/>
                  </a:lnTo>
                  <a:lnTo>
                    <a:pt x="81" y="2"/>
                  </a:lnTo>
                  <a:lnTo>
                    <a:pt x="79" y="1"/>
                  </a:lnTo>
                  <a:lnTo>
                    <a:pt x="74" y="0"/>
                  </a:lnTo>
                  <a:lnTo>
                    <a:pt x="73" y="0"/>
                  </a:lnTo>
                  <a:lnTo>
                    <a:pt x="68" y="1"/>
                  </a:lnTo>
                  <a:lnTo>
                    <a:pt x="66" y="1"/>
                  </a:lnTo>
                  <a:lnTo>
                    <a:pt x="65" y="2"/>
                  </a:lnTo>
                  <a:lnTo>
                    <a:pt x="64" y="2"/>
                  </a:lnTo>
                  <a:lnTo>
                    <a:pt x="62" y="5"/>
                  </a:lnTo>
                  <a:lnTo>
                    <a:pt x="60" y="6"/>
                  </a:lnTo>
                  <a:lnTo>
                    <a:pt x="49" y="2"/>
                  </a:lnTo>
                  <a:lnTo>
                    <a:pt x="48" y="2"/>
                  </a:lnTo>
                  <a:lnTo>
                    <a:pt x="46" y="2"/>
                  </a:lnTo>
                  <a:lnTo>
                    <a:pt x="45" y="2"/>
                  </a:lnTo>
                  <a:lnTo>
                    <a:pt x="43" y="1"/>
                  </a:lnTo>
                  <a:lnTo>
                    <a:pt x="42" y="1"/>
                  </a:lnTo>
                  <a:lnTo>
                    <a:pt x="35" y="0"/>
                  </a:lnTo>
                  <a:lnTo>
                    <a:pt x="34" y="0"/>
                  </a:lnTo>
                  <a:lnTo>
                    <a:pt x="33" y="0"/>
                  </a:lnTo>
                  <a:lnTo>
                    <a:pt x="32" y="1"/>
                  </a:lnTo>
                  <a:lnTo>
                    <a:pt x="30" y="2"/>
                  </a:lnTo>
                  <a:lnTo>
                    <a:pt x="30" y="3"/>
                  </a:lnTo>
                  <a:lnTo>
                    <a:pt x="30" y="4"/>
                  </a:lnTo>
                  <a:lnTo>
                    <a:pt x="28" y="9"/>
                  </a:lnTo>
                  <a:lnTo>
                    <a:pt x="27" y="9"/>
                  </a:lnTo>
                  <a:lnTo>
                    <a:pt x="27" y="10"/>
                  </a:lnTo>
                  <a:lnTo>
                    <a:pt x="26" y="16"/>
                  </a:lnTo>
                  <a:lnTo>
                    <a:pt x="25" y="16"/>
                  </a:lnTo>
                  <a:lnTo>
                    <a:pt x="24" y="17"/>
                  </a:lnTo>
                  <a:lnTo>
                    <a:pt x="24" y="18"/>
                  </a:lnTo>
                  <a:lnTo>
                    <a:pt x="23" y="21"/>
                  </a:lnTo>
                  <a:lnTo>
                    <a:pt x="22" y="21"/>
                  </a:lnTo>
                  <a:lnTo>
                    <a:pt x="22" y="23"/>
                  </a:lnTo>
                  <a:lnTo>
                    <a:pt x="21" y="25"/>
                  </a:lnTo>
                  <a:lnTo>
                    <a:pt x="22" y="25"/>
                  </a:lnTo>
                  <a:lnTo>
                    <a:pt x="22" y="27"/>
                  </a:lnTo>
                  <a:lnTo>
                    <a:pt x="22" y="28"/>
                  </a:lnTo>
                  <a:lnTo>
                    <a:pt x="21" y="31"/>
                  </a:lnTo>
                  <a:lnTo>
                    <a:pt x="21" y="32"/>
                  </a:lnTo>
                  <a:lnTo>
                    <a:pt x="16" y="32"/>
                  </a:lnTo>
                  <a:lnTo>
                    <a:pt x="15" y="31"/>
                  </a:lnTo>
                  <a:lnTo>
                    <a:pt x="14" y="31"/>
                  </a:lnTo>
                  <a:lnTo>
                    <a:pt x="13" y="31"/>
                  </a:lnTo>
                  <a:lnTo>
                    <a:pt x="8" y="34"/>
                  </a:lnTo>
                  <a:lnTo>
                    <a:pt x="7" y="34"/>
                  </a:lnTo>
                  <a:lnTo>
                    <a:pt x="5" y="37"/>
                  </a:lnTo>
                  <a:lnTo>
                    <a:pt x="5" y="38"/>
                  </a:lnTo>
                  <a:lnTo>
                    <a:pt x="4" y="39"/>
                  </a:lnTo>
                  <a:lnTo>
                    <a:pt x="4" y="40"/>
                  </a:lnTo>
                  <a:lnTo>
                    <a:pt x="4" y="41"/>
                  </a:lnTo>
                  <a:lnTo>
                    <a:pt x="5" y="42"/>
                  </a:lnTo>
                  <a:lnTo>
                    <a:pt x="5" y="43"/>
                  </a:lnTo>
                  <a:lnTo>
                    <a:pt x="6" y="45"/>
                  </a:lnTo>
                  <a:lnTo>
                    <a:pt x="5" y="49"/>
                  </a:lnTo>
                  <a:lnTo>
                    <a:pt x="4" y="53"/>
                  </a:lnTo>
                  <a:lnTo>
                    <a:pt x="3" y="54"/>
                  </a:lnTo>
                  <a:lnTo>
                    <a:pt x="3" y="55"/>
                  </a:lnTo>
                  <a:lnTo>
                    <a:pt x="2" y="56"/>
                  </a:lnTo>
                  <a:lnTo>
                    <a:pt x="2" y="57"/>
                  </a:lnTo>
                  <a:lnTo>
                    <a:pt x="1" y="57"/>
                  </a:lnTo>
                  <a:lnTo>
                    <a:pt x="0" y="58"/>
                  </a:lnTo>
                  <a:lnTo>
                    <a:pt x="0" y="59"/>
                  </a:lnTo>
                  <a:lnTo>
                    <a:pt x="0" y="60"/>
                  </a:lnTo>
                  <a:lnTo>
                    <a:pt x="0" y="61"/>
                  </a:lnTo>
                  <a:lnTo>
                    <a:pt x="0" y="66"/>
                  </a:lnTo>
                  <a:lnTo>
                    <a:pt x="1" y="68"/>
                  </a:lnTo>
                  <a:lnTo>
                    <a:pt x="2" y="68"/>
                  </a:lnTo>
                  <a:lnTo>
                    <a:pt x="3" y="70"/>
                  </a:lnTo>
                  <a:lnTo>
                    <a:pt x="4" y="70"/>
                  </a:lnTo>
                  <a:lnTo>
                    <a:pt x="5" y="72"/>
                  </a:lnTo>
                  <a:lnTo>
                    <a:pt x="5" y="73"/>
                  </a:lnTo>
                  <a:lnTo>
                    <a:pt x="5" y="74"/>
                  </a:lnTo>
                  <a:lnTo>
                    <a:pt x="5" y="75"/>
                  </a:lnTo>
                  <a:lnTo>
                    <a:pt x="5" y="76"/>
                  </a:lnTo>
                  <a:lnTo>
                    <a:pt x="5" y="77"/>
                  </a:lnTo>
                  <a:lnTo>
                    <a:pt x="6" y="78"/>
                  </a:lnTo>
                  <a:lnTo>
                    <a:pt x="7" y="78"/>
                  </a:lnTo>
                  <a:lnTo>
                    <a:pt x="7" y="79"/>
                  </a:lnTo>
                  <a:lnTo>
                    <a:pt x="9" y="80"/>
                  </a:lnTo>
                  <a:lnTo>
                    <a:pt x="11" y="82"/>
                  </a:lnTo>
                  <a:lnTo>
                    <a:pt x="11" y="83"/>
                  </a:lnTo>
                  <a:lnTo>
                    <a:pt x="10" y="83"/>
                  </a:lnTo>
                  <a:lnTo>
                    <a:pt x="10" y="84"/>
                  </a:lnTo>
                  <a:lnTo>
                    <a:pt x="11" y="86"/>
                  </a:lnTo>
                  <a:lnTo>
                    <a:pt x="11" y="89"/>
                  </a:lnTo>
                  <a:lnTo>
                    <a:pt x="13" y="88"/>
                  </a:lnTo>
                  <a:lnTo>
                    <a:pt x="14" y="88"/>
                  </a:lnTo>
                  <a:lnTo>
                    <a:pt x="16" y="89"/>
                  </a:lnTo>
                  <a:lnTo>
                    <a:pt x="17" y="89"/>
                  </a:lnTo>
                  <a:lnTo>
                    <a:pt x="19" y="89"/>
                  </a:lnTo>
                  <a:lnTo>
                    <a:pt x="20" y="89"/>
                  </a:lnTo>
                  <a:lnTo>
                    <a:pt x="20" y="88"/>
                  </a:lnTo>
                  <a:lnTo>
                    <a:pt x="21" y="88"/>
                  </a:lnTo>
                  <a:lnTo>
                    <a:pt x="21" y="91"/>
                  </a:lnTo>
                  <a:lnTo>
                    <a:pt x="21" y="93"/>
                  </a:lnTo>
                  <a:lnTo>
                    <a:pt x="21" y="94"/>
                  </a:lnTo>
                  <a:lnTo>
                    <a:pt x="22" y="96"/>
                  </a:lnTo>
                  <a:lnTo>
                    <a:pt x="22" y="97"/>
                  </a:lnTo>
                  <a:lnTo>
                    <a:pt x="22" y="100"/>
                  </a:lnTo>
                  <a:lnTo>
                    <a:pt x="22" y="101"/>
                  </a:lnTo>
                  <a:lnTo>
                    <a:pt x="22" y="102"/>
                  </a:lnTo>
                  <a:lnTo>
                    <a:pt x="22" y="104"/>
                  </a:lnTo>
                  <a:lnTo>
                    <a:pt x="23" y="104"/>
                  </a:lnTo>
                  <a:lnTo>
                    <a:pt x="25" y="106"/>
                  </a:lnTo>
                  <a:lnTo>
                    <a:pt x="30" y="114"/>
                  </a:lnTo>
                  <a:lnTo>
                    <a:pt x="33" y="123"/>
                  </a:lnTo>
                  <a:lnTo>
                    <a:pt x="34" y="123"/>
                  </a:lnTo>
                  <a:lnTo>
                    <a:pt x="34" y="125"/>
                  </a:lnTo>
                  <a:lnTo>
                    <a:pt x="37" y="129"/>
                  </a:lnTo>
                  <a:lnTo>
                    <a:pt x="38" y="130"/>
                  </a:lnTo>
                  <a:lnTo>
                    <a:pt x="39" y="130"/>
                  </a:lnTo>
                  <a:lnTo>
                    <a:pt x="41" y="130"/>
                  </a:lnTo>
                  <a:lnTo>
                    <a:pt x="42" y="131"/>
                  </a:lnTo>
                  <a:lnTo>
                    <a:pt x="43" y="132"/>
                  </a:lnTo>
                  <a:lnTo>
                    <a:pt x="44" y="132"/>
                  </a:lnTo>
                  <a:lnTo>
                    <a:pt x="45" y="132"/>
                  </a:lnTo>
                  <a:lnTo>
                    <a:pt x="46" y="132"/>
                  </a:lnTo>
                  <a:lnTo>
                    <a:pt x="48" y="133"/>
                  </a:lnTo>
                  <a:lnTo>
                    <a:pt x="55" y="135"/>
                  </a:lnTo>
                  <a:lnTo>
                    <a:pt x="55" y="136"/>
                  </a:lnTo>
                  <a:lnTo>
                    <a:pt x="56" y="136"/>
                  </a:lnTo>
                  <a:lnTo>
                    <a:pt x="57" y="136"/>
                  </a:lnTo>
                  <a:lnTo>
                    <a:pt x="58" y="136"/>
                  </a:lnTo>
                  <a:lnTo>
                    <a:pt x="60" y="136"/>
                  </a:lnTo>
                  <a:lnTo>
                    <a:pt x="60" y="135"/>
                  </a:lnTo>
                  <a:lnTo>
                    <a:pt x="61" y="134"/>
                  </a:lnTo>
                  <a:lnTo>
                    <a:pt x="62" y="134"/>
                  </a:lnTo>
                  <a:lnTo>
                    <a:pt x="62" y="133"/>
                  </a:lnTo>
                  <a:lnTo>
                    <a:pt x="63" y="132"/>
                  </a:lnTo>
                  <a:lnTo>
                    <a:pt x="63" y="131"/>
                  </a:lnTo>
                  <a:lnTo>
                    <a:pt x="63" y="127"/>
                  </a:lnTo>
                  <a:lnTo>
                    <a:pt x="63" y="126"/>
                  </a:lnTo>
                  <a:lnTo>
                    <a:pt x="63" y="125"/>
                  </a:lnTo>
                  <a:lnTo>
                    <a:pt x="59" y="120"/>
                  </a:lnTo>
                  <a:lnTo>
                    <a:pt x="59" y="119"/>
                  </a:lnTo>
                  <a:lnTo>
                    <a:pt x="58" y="119"/>
                  </a:lnTo>
                  <a:lnTo>
                    <a:pt x="58" y="118"/>
                  </a:lnTo>
                  <a:lnTo>
                    <a:pt x="60" y="115"/>
                  </a:lnTo>
                  <a:lnTo>
                    <a:pt x="65" y="118"/>
                  </a:lnTo>
                  <a:lnTo>
                    <a:pt x="66" y="118"/>
                  </a:lnTo>
                  <a:lnTo>
                    <a:pt x="67" y="118"/>
                  </a:lnTo>
                  <a:lnTo>
                    <a:pt x="83" y="114"/>
                  </a:lnTo>
                  <a:lnTo>
                    <a:pt x="84" y="114"/>
                  </a:lnTo>
                  <a:lnTo>
                    <a:pt x="86" y="114"/>
                  </a:lnTo>
                  <a:lnTo>
                    <a:pt x="87" y="116"/>
                  </a:lnTo>
                  <a:lnTo>
                    <a:pt x="88" y="117"/>
                  </a:lnTo>
                  <a:lnTo>
                    <a:pt x="89" y="117"/>
                  </a:lnTo>
                  <a:lnTo>
                    <a:pt x="90" y="117"/>
                  </a:lnTo>
                  <a:lnTo>
                    <a:pt x="91" y="117"/>
                  </a:lnTo>
                  <a:lnTo>
                    <a:pt x="92" y="117"/>
                  </a:lnTo>
                  <a:lnTo>
                    <a:pt x="92" y="119"/>
                  </a:lnTo>
                  <a:lnTo>
                    <a:pt x="92" y="120"/>
                  </a:lnTo>
                  <a:lnTo>
                    <a:pt x="94" y="121"/>
                  </a:lnTo>
                  <a:lnTo>
                    <a:pt x="96" y="121"/>
                  </a:lnTo>
                  <a:lnTo>
                    <a:pt x="97" y="121"/>
                  </a:lnTo>
                  <a:lnTo>
                    <a:pt x="100" y="119"/>
                  </a:lnTo>
                  <a:lnTo>
                    <a:pt x="101" y="119"/>
                  </a:lnTo>
                  <a:lnTo>
                    <a:pt x="102" y="119"/>
                  </a:lnTo>
                  <a:lnTo>
                    <a:pt x="104" y="116"/>
                  </a:lnTo>
                  <a:lnTo>
                    <a:pt x="105" y="114"/>
                  </a:lnTo>
                  <a:lnTo>
                    <a:pt x="106" y="114"/>
                  </a:lnTo>
                  <a:lnTo>
                    <a:pt x="107" y="110"/>
                  </a:lnTo>
                  <a:lnTo>
                    <a:pt x="109" y="107"/>
                  </a:lnTo>
                  <a:lnTo>
                    <a:pt x="110" y="106"/>
                  </a:lnTo>
                  <a:lnTo>
                    <a:pt x="110" y="105"/>
                  </a:lnTo>
                  <a:lnTo>
                    <a:pt x="111" y="105"/>
                  </a:lnTo>
                  <a:lnTo>
                    <a:pt x="111" y="104"/>
                  </a:lnTo>
                  <a:lnTo>
                    <a:pt x="112" y="98"/>
                  </a:lnTo>
                  <a:lnTo>
                    <a:pt x="111" y="95"/>
                  </a:lnTo>
                  <a:lnTo>
                    <a:pt x="111" y="93"/>
                  </a:lnTo>
                  <a:lnTo>
                    <a:pt x="111" y="92"/>
                  </a:lnTo>
                  <a:lnTo>
                    <a:pt x="113" y="90"/>
                  </a:lnTo>
                  <a:lnTo>
                    <a:pt x="114" y="89"/>
                  </a:lnTo>
                  <a:lnTo>
                    <a:pt x="115" y="88"/>
                  </a:lnTo>
                  <a:lnTo>
                    <a:pt x="117" y="84"/>
                  </a:lnTo>
                  <a:lnTo>
                    <a:pt x="117" y="83"/>
                  </a:lnTo>
                  <a:lnTo>
                    <a:pt x="117" y="78"/>
                  </a:lnTo>
                  <a:lnTo>
                    <a:pt x="117" y="77"/>
                  </a:lnTo>
                  <a:lnTo>
                    <a:pt x="117" y="76"/>
                  </a:lnTo>
                  <a:lnTo>
                    <a:pt x="113" y="70"/>
                  </a:lnTo>
                  <a:lnTo>
                    <a:pt x="112" y="70"/>
                  </a:lnTo>
                  <a:lnTo>
                    <a:pt x="111" y="69"/>
                  </a:lnTo>
                  <a:lnTo>
                    <a:pt x="109" y="66"/>
                  </a:lnTo>
                  <a:lnTo>
                    <a:pt x="107" y="63"/>
                  </a:lnTo>
                  <a:lnTo>
                    <a:pt x="107" y="60"/>
                  </a:lnTo>
                  <a:lnTo>
                    <a:pt x="107" y="59"/>
                  </a:lnTo>
                  <a:lnTo>
                    <a:pt x="107" y="57"/>
                  </a:lnTo>
                  <a:lnTo>
                    <a:pt x="105" y="52"/>
                  </a:lnTo>
                  <a:lnTo>
                    <a:pt x="105" y="50"/>
                  </a:lnTo>
                  <a:lnTo>
                    <a:pt x="106" y="49"/>
                  </a:lnTo>
                  <a:lnTo>
                    <a:pt x="106" y="48"/>
                  </a:lnTo>
                  <a:lnTo>
                    <a:pt x="106" y="47"/>
                  </a:lnTo>
                  <a:lnTo>
                    <a:pt x="106" y="46"/>
                  </a:lnTo>
                  <a:lnTo>
                    <a:pt x="105" y="44"/>
                  </a:lnTo>
                  <a:lnTo>
                    <a:pt x="105" y="42"/>
                  </a:lnTo>
                  <a:lnTo>
                    <a:pt x="105" y="38"/>
                  </a:lnTo>
                  <a:lnTo>
                    <a:pt x="105" y="34"/>
                  </a:lnTo>
                  <a:lnTo>
                    <a:pt x="107" y="33"/>
                  </a:lnTo>
                  <a:lnTo>
                    <a:pt x="108" y="31"/>
                  </a:lnTo>
                  <a:lnTo>
                    <a:pt x="109" y="31"/>
                  </a:lnTo>
                  <a:lnTo>
                    <a:pt x="109" y="29"/>
                  </a:lnTo>
                  <a:lnTo>
                    <a:pt x="110" y="28"/>
                  </a:lnTo>
                  <a:lnTo>
                    <a:pt x="111" y="27"/>
                  </a:lnTo>
                  <a:lnTo>
                    <a:pt x="112" y="27"/>
                  </a:lnTo>
                  <a:lnTo>
                    <a:pt x="113" y="26"/>
                  </a:lnTo>
                  <a:lnTo>
                    <a:pt x="113" y="25"/>
                  </a:lnTo>
                  <a:lnTo>
                    <a:pt x="114" y="25"/>
                  </a:lnTo>
                  <a:lnTo>
                    <a:pt x="114" y="24"/>
                  </a:lnTo>
                  <a:lnTo>
                    <a:pt x="115" y="22"/>
                  </a:lnTo>
                  <a:lnTo>
                    <a:pt x="117" y="20"/>
                  </a:lnTo>
                  <a:lnTo>
                    <a:pt x="117" y="19"/>
                  </a:lnTo>
                  <a:lnTo>
                    <a:pt x="117" y="18"/>
                  </a:lnTo>
                  <a:lnTo>
                    <a:pt x="117" y="17"/>
                  </a:lnTo>
                  <a:lnTo>
                    <a:pt x="118" y="14"/>
                  </a:lnTo>
                  <a:lnTo>
                    <a:pt x="119" y="12"/>
                  </a:lnTo>
                  <a:lnTo>
                    <a:pt x="120" y="11"/>
                  </a:lnTo>
                  <a:lnTo>
                    <a:pt x="119" y="10"/>
                  </a:lnTo>
                  <a:lnTo>
                    <a:pt x="119" y="8"/>
                  </a:lnTo>
                  <a:lnTo>
                    <a:pt x="118" y="6"/>
                  </a:lnTo>
                  <a:lnTo>
                    <a:pt x="117" y="6"/>
                  </a:lnTo>
                  <a:lnTo>
                    <a:pt x="112" y="4"/>
                  </a:lnTo>
                  <a:lnTo>
                    <a:pt x="111" y="4"/>
                  </a:lnTo>
                  <a:lnTo>
                    <a:pt x="98" y="1"/>
                  </a:lnTo>
                  <a:lnTo>
                    <a:pt x="96" y="0"/>
                  </a:lnTo>
                  <a:lnTo>
                    <a:pt x="95" y="0"/>
                  </a:lnTo>
                  <a:lnTo>
                    <a:pt x="90" y="0"/>
                  </a:lnTo>
                  <a:lnTo>
                    <a:pt x="88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60" name="Freeform 598"/>
            <p:cNvSpPr>
              <a:spLocks noEditPoints="1"/>
            </p:cNvSpPr>
            <p:nvPr/>
          </p:nvSpPr>
          <p:spPr bwMode="auto">
            <a:xfrm>
              <a:off x="5514172" y="1613892"/>
              <a:ext cx="2628900" cy="2638425"/>
            </a:xfrm>
            <a:custGeom>
              <a:avLst/>
              <a:gdLst>
                <a:gd name="T0" fmla="*/ 2147483646 w 1087"/>
                <a:gd name="T1" fmla="*/ 2147483646 h 1227"/>
                <a:gd name="T2" fmla="*/ 2147483646 w 1087"/>
                <a:gd name="T3" fmla="*/ 2147483646 h 1227"/>
                <a:gd name="T4" fmla="*/ 2147483646 w 1087"/>
                <a:gd name="T5" fmla="*/ 2147483646 h 1227"/>
                <a:gd name="T6" fmla="*/ 2147483646 w 1087"/>
                <a:gd name="T7" fmla="*/ 2147483646 h 1227"/>
                <a:gd name="T8" fmla="*/ 2147483646 w 1087"/>
                <a:gd name="T9" fmla="*/ 2147483646 h 1227"/>
                <a:gd name="T10" fmla="*/ 2147483646 w 1087"/>
                <a:gd name="T11" fmla="*/ 2147483646 h 1227"/>
                <a:gd name="T12" fmla="*/ 2147483646 w 1087"/>
                <a:gd name="T13" fmla="*/ 2147483646 h 1227"/>
                <a:gd name="T14" fmla="*/ 2147483646 w 1087"/>
                <a:gd name="T15" fmla="*/ 2147483646 h 1227"/>
                <a:gd name="T16" fmla="*/ 2147483646 w 1087"/>
                <a:gd name="T17" fmla="*/ 2147483646 h 1227"/>
                <a:gd name="T18" fmla="*/ 2147483646 w 1087"/>
                <a:gd name="T19" fmla="*/ 2147483646 h 1227"/>
                <a:gd name="T20" fmla="*/ 2147483646 w 1087"/>
                <a:gd name="T21" fmla="*/ 2147483646 h 1227"/>
                <a:gd name="T22" fmla="*/ 2147483646 w 1087"/>
                <a:gd name="T23" fmla="*/ 2147483646 h 1227"/>
                <a:gd name="T24" fmla="*/ 2147483646 w 1087"/>
                <a:gd name="T25" fmla="*/ 2147483646 h 1227"/>
                <a:gd name="T26" fmla="*/ 2147483646 w 1087"/>
                <a:gd name="T27" fmla="*/ 2147483646 h 1227"/>
                <a:gd name="T28" fmla="*/ 2147483646 w 1087"/>
                <a:gd name="T29" fmla="*/ 2147483646 h 1227"/>
                <a:gd name="T30" fmla="*/ 2147483646 w 1087"/>
                <a:gd name="T31" fmla="*/ 2147483646 h 1227"/>
                <a:gd name="T32" fmla="*/ 2147483646 w 1087"/>
                <a:gd name="T33" fmla="*/ 2147483646 h 1227"/>
                <a:gd name="T34" fmla="*/ 2147483646 w 1087"/>
                <a:gd name="T35" fmla="*/ 2147483646 h 1227"/>
                <a:gd name="T36" fmla="*/ 2147483646 w 1087"/>
                <a:gd name="T37" fmla="*/ 2147483646 h 1227"/>
                <a:gd name="T38" fmla="*/ 2147483646 w 1087"/>
                <a:gd name="T39" fmla="*/ 2147483646 h 1227"/>
                <a:gd name="T40" fmla="*/ 2147483646 w 1087"/>
                <a:gd name="T41" fmla="*/ 2147483646 h 1227"/>
                <a:gd name="T42" fmla="*/ 2147483646 w 1087"/>
                <a:gd name="T43" fmla="*/ 2147483646 h 1227"/>
                <a:gd name="T44" fmla="*/ 2147483646 w 1087"/>
                <a:gd name="T45" fmla="*/ 2147483646 h 1227"/>
                <a:gd name="T46" fmla="*/ 2147483646 w 1087"/>
                <a:gd name="T47" fmla="*/ 2147483646 h 1227"/>
                <a:gd name="T48" fmla="*/ 2147483646 w 1087"/>
                <a:gd name="T49" fmla="*/ 2147483646 h 1227"/>
                <a:gd name="T50" fmla="*/ 2147483646 w 1087"/>
                <a:gd name="T51" fmla="*/ 2147483646 h 1227"/>
                <a:gd name="T52" fmla="*/ 2147483646 w 1087"/>
                <a:gd name="T53" fmla="*/ 2147483646 h 1227"/>
                <a:gd name="T54" fmla="*/ 2147483646 w 1087"/>
                <a:gd name="T55" fmla="*/ 2147483646 h 1227"/>
                <a:gd name="T56" fmla="*/ 2147483646 w 1087"/>
                <a:gd name="T57" fmla="*/ 2147483646 h 1227"/>
                <a:gd name="T58" fmla="*/ 2147483646 w 1087"/>
                <a:gd name="T59" fmla="*/ 2147483646 h 1227"/>
                <a:gd name="T60" fmla="*/ 2147483646 w 1087"/>
                <a:gd name="T61" fmla="*/ 2147483646 h 1227"/>
                <a:gd name="T62" fmla="*/ 2147483646 w 1087"/>
                <a:gd name="T63" fmla="*/ 2147483646 h 1227"/>
                <a:gd name="T64" fmla="*/ 2147483646 w 1087"/>
                <a:gd name="T65" fmla="*/ 2147483646 h 1227"/>
                <a:gd name="T66" fmla="*/ 2147483646 w 1087"/>
                <a:gd name="T67" fmla="*/ 2147483646 h 1227"/>
                <a:gd name="T68" fmla="*/ 2147483646 w 1087"/>
                <a:gd name="T69" fmla="*/ 2147483646 h 1227"/>
                <a:gd name="T70" fmla="*/ 2147483646 w 1087"/>
                <a:gd name="T71" fmla="*/ 2147483646 h 1227"/>
                <a:gd name="T72" fmla="*/ 2147483646 w 1087"/>
                <a:gd name="T73" fmla="*/ 2147483646 h 1227"/>
                <a:gd name="T74" fmla="*/ 2147483646 w 1087"/>
                <a:gd name="T75" fmla="*/ 2147483646 h 1227"/>
                <a:gd name="T76" fmla="*/ 2147483646 w 1087"/>
                <a:gd name="T77" fmla="*/ 2147483646 h 1227"/>
                <a:gd name="T78" fmla="*/ 2147483646 w 1087"/>
                <a:gd name="T79" fmla="*/ 2147483646 h 1227"/>
                <a:gd name="T80" fmla="*/ 2147483646 w 1087"/>
                <a:gd name="T81" fmla="*/ 2147483646 h 1227"/>
                <a:gd name="T82" fmla="*/ 2147483646 w 1087"/>
                <a:gd name="T83" fmla="*/ 2147483646 h 1227"/>
                <a:gd name="T84" fmla="*/ 2147483646 w 1087"/>
                <a:gd name="T85" fmla="*/ 2147483646 h 1227"/>
                <a:gd name="T86" fmla="*/ 2147483646 w 1087"/>
                <a:gd name="T87" fmla="*/ 2147483646 h 1227"/>
                <a:gd name="T88" fmla="*/ 2147483646 w 1087"/>
                <a:gd name="T89" fmla="*/ 2147483646 h 1227"/>
                <a:gd name="T90" fmla="*/ 2147483646 w 1087"/>
                <a:gd name="T91" fmla="*/ 2147483646 h 1227"/>
                <a:gd name="T92" fmla="*/ 2147483646 w 1087"/>
                <a:gd name="T93" fmla="*/ 2147483646 h 1227"/>
                <a:gd name="T94" fmla="*/ 2147483646 w 1087"/>
                <a:gd name="T95" fmla="*/ 2147483646 h 1227"/>
                <a:gd name="T96" fmla="*/ 2147483646 w 1087"/>
                <a:gd name="T97" fmla="*/ 2147483646 h 1227"/>
                <a:gd name="T98" fmla="*/ 2147483646 w 1087"/>
                <a:gd name="T99" fmla="*/ 2147483646 h 1227"/>
                <a:gd name="T100" fmla="*/ 2147483646 w 1087"/>
                <a:gd name="T101" fmla="*/ 2147483646 h 1227"/>
                <a:gd name="T102" fmla="*/ 2147483646 w 1087"/>
                <a:gd name="T103" fmla="*/ 2147483646 h 1227"/>
                <a:gd name="T104" fmla="*/ 2147483646 w 1087"/>
                <a:gd name="T105" fmla="*/ 2147483646 h 1227"/>
                <a:gd name="T106" fmla="*/ 2147483646 w 1087"/>
                <a:gd name="T107" fmla="*/ 2147483646 h 1227"/>
                <a:gd name="T108" fmla="*/ 2147483646 w 1087"/>
                <a:gd name="T109" fmla="*/ 2147483646 h 1227"/>
                <a:gd name="T110" fmla="*/ 2147483646 w 1087"/>
                <a:gd name="T111" fmla="*/ 2147483646 h 1227"/>
                <a:gd name="T112" fmla="*/ 2147483646 w 1087"/>
                <a:gd name="T113" fmla="*/ 2147483646 h 1227"/>
                <a:gd name="T114" fmla="*/ 2147483646 w 1087"/>
                <a:gd name="T115" fmla="*/ 2147483646 h 1227"/>
                <a:gd name="T116" fmla="*/ 2147483646 w 1087"/>
                <a:gd name="T117" fmla="*/ 2147483646 h 1227"/>
                <a:gd name="T118" fmla="*/ 2147483646 w 1087"/>
                <a:gd name="T119" fmla="*/ 2147483646 h 1227"/>
                <a:gd name="T120" fmla="*/ 2147483646 w 1087"/>
                <a:gd name="T121" fmla="*/ 2147483646 h 1227"/>
                <a:gd name="T122" fmla="*/ 2147483646 w 1087"/>
                <a:gd name="T123" fmla="*/ 2147483646 h 1227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087" h="1227">
                  <a:moveTo>
                    <a:pt x="668" y="1224"/>
                  </a:moveTo>
                  <a:lnTo>
                    <a:pt x="667" y="1223"/>
                  </a:lnTo>
                  <a:lnTo>
                    <a:pt x="665" y="1212"/>
                  </a:lnTo>
                  <a:lnTo>
                    <a:pt x="664" y="1208"/>
                  </a:lnTo>
                  <a:lnTo>
                    <a:pt x="664" y="1206"/>
                  </a:lnTo>
                  <a:lnTo>
                    <a:pt x="664" y="1204"/>
                  </a:lnTo>
                  <a:lnTo>
                    <a:pt x="664" y="1203"/>
                  </a:lnTo>
                  <a:lnTo>
                    <a:pt x="668" y="1200"/>
                  </a:lnTo>
                  <a:lnTo>
                    <a:pt x="669" y="1197"/>
                  </a:lnTo>
                  <a:lnTo>
                    <a:pt x="670" y="1195"/>
                  </a:lnTo>
                  <a:lnTo>
                    <a:pt x="671" y="1193"/>
                  </a:lnTo>
                  <a:lnTo>
                    <a:pt x="669" y="1191"/>
                  </a:lnTo>
                  <a:lnTo>
                    <a:pt x="667" y="1191"/>
                  </a:lnTo>
                  <a:lnTo>
                    <a:pt x="663" y="1189"/>
                  </a:lnTo>
                  <a:lnTo>
                    <a:pt x="655" y="1183"/>
                  </a:lnTo>
                  <a:lnTo>
                    <a:pt x="655" y="1180"/>
                  </a:lnTo>
                  <a:lnTo>
                    <a:pt x="654" y="1180"/>
                  </a:lnTo>
                  <a:lnTo>
                    <a:pt x="653" y="1178"/>
                  </a:lnTo>
                  <a:lnTo>
                    <a:pt x="651" y="1174"/>
                  </a:lnTo>
                  <a:lnTo>
                    <a:pt x="645" y="1170"/>
                  </a:lnTo>
                  <a:lnTo>
                    <a:pt x="642" y="1168"/>
                  </a:lnTo>
                  <a:lnTo>
                    <a:pt x="641" y="1168"/>
                  </a:lnTo>
                  <a:lnTo>
                    <a:pt x="638" y="1168"/>
                  </a:lnTo>
                  <a:lnTo>
                    <a:pt x="632" y="1164"/>
                  </a:lnTo>
                  <a:lnTo>
                    <a:pt x="631" y="1163"/>
                  </a:lnTo>
                  <a:lnTo>
                    <a:pt x="630" y="1162"/>
                  </a:lnTo>
                  <a:lnTo>
                    <a:pt x="628" y="1161"/>
                  </a:lnTo>
                  <a:lnTo>
                    <a:pt x="628" y="1158"/>
                  </a:lnTo>
                  <a:lnTo>
                    <a:pt x="624" y="1155"/>
                  </a:lnTo>
                  <a:lnTo>
                    <a:pt x="621" y="1154"/>
                  </a:lnTo>
                  <a:lnTo>
                    <a:pt x="620" y="1154"/>
                  </a:lnTo>
                  <a:lnTo>
                    <a:pt x="619" y="1154"/>
                  </a:lnTo>
                  <a:lnTo>
                    <a:pt x="617" y="1154"/>
                  </a:lnTo>
                  <a:lnTo>
                    <a:pt x="617" y="1153"/>
                  </a:lnTo>
                  <a:lnTo>
                    <a:pt x="613" y="1151"/>
                  </a:lnTo>
                  <a:lnTo>
                    <a:pt x="610" y="1151"/>
                  </a:lnTo>
                  <a:lnTo>
                    <a:pt x="606" y="1148"/>
                  </a:lnTo>
                  <a:lnTo>
                    <a:pt x="605" y="1148"/>
                  </a:lnTo>
                  <a:lnTo>
                    <a:pt x="601" y="1141"/>
                  </a:lnTo>
                  <a:lnTo>
                    <a:pt x="598" y="1139"/>
                  </a:lnTo>
                  <a:lnTo>
                    <a:pt x="594" y="1136"/>
                  </a:lnTo>
                  <a:lnTo>
                    <a:pt x="594" y="1138"/>
                  </a:lnTo>
                  <a:lnTo>
                    <a:pt x="590" y="1143"/>
                  </a:lnTo>
                  <a:lnTo>
                    <a:pt x="587" y="1143"/>
                  </a:lnTo>
                  <a:lnTo>
                    <a:pt x="583" y="1143"/>
                  </a:lnTo>
                  <a:lnTo>
                    <a:pt x="583" y="1142"/>
                  </a:lnTo>
                  <a:lnTo>
                    <a:pt x="582" y="1136"/>
                  </a:lnTo>
                  <a:lnTo>
                    <a:pt x="583" y="1136"/>
                  </a:lnTo>
                  <a:lnTo>
                    <a:pt x="583" y="1135"/>
                  </a:lnTo>
                  <a:lnTo>
                    <a:pt x="582" y="1134"/>
                  </a:lnTo>
                  <a:lnTo>
                    <a:pt x="574" y="1126"/>
                  </a:lnTo>
                  <a:lnTo>
                    <a:pt x="574" y="1125"/>
                  </a:lnTo>
                  <a:lnTo>
                    <a:pt x="565" y="1119"/>
                  </a:lnTo>
                  <a:lnTo>
                    <a:pt x="561" y="1116"/>
                  </a:lnTo>
                  <a:lnTo>
                    <a:pt x="557" y="1112"/>
                  </a:lnTo>
                  <a:lnTo>
                    <a:pt x="555" y="1112"/>
                  </a:lnTo>
                  <a:lnTo>
                    <a:pt x="551" y="1112"/>
                  </a:lnTo>
                  <a:lnTo>
                    <a:pt x="550" y="1113"/>
                  </a:lnTo>
                  <a:lnTo>
                    <a:pt x="550" y="1114"/>
                  </a:lnTo>
                  <a:lnTo>
                    <a:pt x="550" y="1115"/>
                  </a:lnTo>
                  <a:lnTo>
                    <a:pt x="549" y="1117"/>
                  </a:lnTo>
                  <a:lnTo>
                    <a:pt x="547" y="1118"/>
                  </a:lnTo>
                  <a:lnTo>
                    <a:pt x="545" y="1118"/>
                  </a:lnTo>
                  <a:lnTo>
                    <a:pt x="544" y="1117"/>
                  </a:lnTo>
                  <a:lnTo>
                    <a:pt x="543" y="1117"/>
                  </a:lnTo>
                  <a:lnTo>
                    <a:pt x="540" y="1118"/>
                  </a:lnTo>
                  <a:lnTo>
                    <a:pt x="539" y="1117"/>
                  </a:lnTo>
                  <a:lnTo>
                    <a:pt x="538" y="1117"/>
                  </a:lnTo>
                  <a:lnTo>
                    <a:pt x="536" y="1116"/>
                  </a:lnTo>
                  <a:lnTo>
                    <a:pt x="536" y="1115"/>
                  </a:lnTo>
                  <a:lnTo>
                    <a:pt x="532" y="1113"/>
                  </a:lnTo>
                  <a:lnTo>
                    <a:pt x="536" y="1112"/>
                  </a:lnTo>
                  <a:lnTo>
                    <a:pt x="537" y="1112"/>
                  </a:lnTo>
                  <a:lnTo>
                    <a:pt x="538" y="1111"/>
                  </a:lnTo>
                  <a:lnTo>
                    <a:pt x="541" y="1107"/>
                  </a:lnTo>
                  <a:lnTo>
                    <a:pt x="540" y="1104"/>
                  </a:lnTo>
                  <a:lnTo>
                    <a:pt x="541" y="1102"/>
                  </a:lnTo>
                  <a:lnTo>
                    <a:pt x="541" y="1101"/>
                  </a:lnTo>
                  <a:lnTo>
                    <a:pt x="542" y="1100"/>
                  </a:lnTo>
                  <a:lnTo>
                    <a:pt x="543" y="1100"/>
                  </a:lnTo>
                  <a:lnTo>
                    <a:pt x="544" y="1099"/>
                  </a:lnTo>
                  <a:lnTo>
                    <a:pt x="545" y="1099"/>
                  </a:lnTo>
                  <a:lnTo>
                    <a:pt x="546" y="1099"/>
                  </a:lnTo>
                  <a:lnTo>
                    <a:pt x="549" y="1093"/>
                  </a:lnTo>
                  <a:lnTo>
                    <a:pt x="554" y="1087"/>
                  </a:lnTo>
                  <a:lnTo>
                    <a:pt x="555" y="1085"/>
                  </a:lnTo>
                  <a:lnTo>
                    <a:pt x="554" y="1083"/>
                  </a:lnTo>
                  <a:lnTo>
                    <a:pt x="555" y="1082"/>
                  </a:lnTo>
                  <a:lnTo>
                    <a:pt x="555" y="1080"/>
                  </a:lnTo>
                  <a:lnTo>
                    <a:pt x="556" y="1080"/>
                  </a:lnTo>
                  <a:lnTo>
                    <a:pt x="558" y="1078"/>
                  </a:lnTo>
                  <a:lnTo>
                    <a:pt x="560" y="1078"/>
                  </a:lnTo>
                  <a:lnTo>
                    <a:pt x="561" y="1071"/>
                  </a:lnTo>
                  <a:lnTo>
                    <a:pt x="561" y="1070"/>
                  </a:lnTo>
                  <a:lnTo>
                    <a:pt x="562" y="1068"/>
                  </a:lnTo>
                  <a:lnTo>
                    <a:pt x="564" y="1067"/>
                  </a:lnTo>
                  <a:lnTo>
                    <a:pt x="566" y="1064"/>
                  </a:lnTo>
                  <a:lnTo>
                    <a:pt x="568" y="1062"/>
                  </a:lnTo>
                  <a:lnTo>
                    <a:pt x="568" y="1060"/>
                  </a:lnTo>
                  <a:lnTo>
                    <a:pt x="570" y="1056"/>
                  </a:lnTo>
                  <a:lnTo>
                    <a:pt x="571" y="1055"/>
                  </a:lnTo>
                  <a:lnTo>
                    <a:pt x="572" y="1055"/>
                  </a:lnTo>
                  <a:lnTo>
                    <a:pt x="574" y="1055"/>
                  </a:lnTo>
                  <a:lnTo>
                    <a:pt x="572" y="1054"/>
                  </a:lnTo>
                  <a:lnTo>
                    <a:pt x="572" y="1052"/>
                  </a:lnTo>
                  <a:lnTo>
                    <a:pt x="573" y="1051"/>
                  </a:lnTo>
                  <a:lnTo>
                    <a:pt x="574" y="1050"/>
                  </a:lnTo>
                  <a:lnTo>
                    <a:pt x="575" y="1050"/>
                  </a:lnTo>
                  <a:lnTo>
                    <a:pt x="575" y="1049"/>
                  </a:lnTo>
                  <a:lnTo>
                    <a:pt x="575" y="1048"/>
                  </a:lnTo>
                  <a:lnTo>
                    <a:pt x="577" y="1048"/>
                  </a:lnTo>
                  <a:lnTo>
                    <a:pt x="580" y="1047"/>
                  </a:lnTo>
                  <a:lnTo>
                    <a:pt x="581" y="1046"/>
                  </a:lnTo>
                  <a:lnTo>
                    <a:pt x="581" y="1045"/>
                  </a:lnTo>
                  <a:lnTo>
                    <a:pt x="581" y="1044"/>
                  </a:lnTo>
                  <a:lnTo>
                    <a:pt x="583" y="1042"/>
                  </a:lnTo>
                  <a:lnTo>
                    <a:pt x="587" y="1039"/>
                  </a:lnTo>
                  <a:lnTo>
                    <a:pt x="590" y="1039"/>
                  </a:lnTo>
                  <a:lnTo>
                    <a:pt x="591" y="1039"/>
                  </a:lnTo>
                  <a:lnTo>
                    <a:pt x="592" y="1036"/>
                  </a:lnTo>
                  <a:lnTo>
                    <a:pt x="592" y="1034"/>
                  </a:lnTo>
                  <a:lnTo>
                    <a:pt x="594" y="1029"/>
                  </a:lnTo>
                  <a:lnTo>
                    <a:pt x="596" y="1029"/>
                  </a:lnTo>
                  <a:lnTo>
                    <a:pt x="597" y="1030"/>
                  </a:lnTo>
                  <a:lnTo>
                    <a:pt x="598" y="1030"/>
                  </a:lnTo>
                  <a:lnTo>
                    <a:pt x="602" y="1028"/>
                  </a:lnTo>
                  <a:lnTo>
                    <a:pt x="604" y="1027"/>
                  </a:lnTo>
                  <a:lnTo>
                    <a:pt x="606" y="1027"/>
                  </a:lnTo>
                  <a:lnTo>
                    <a:pt x="608" y="1026"/>
                  </a:lnTo>
                  <a:lnTo>
                    <a:pt x="611" y="1021"/>
                  </a:lnTo>
                  <a:lnTo>
                    <a:pt x="612" y="1021"/>
                  </a:lnTo>
                  <a:lnTo>
                    <a:pt x="613" y="1021"/>
                  </a:lnTo>
                  <a:lnTo>
                    <a:pt x="613" y="1020"/>
                  </a:lnTo>
                  <a:lnTo>
                    <a:pt x="613" y="1019"/>
                  </a:lnTo>
                  <a:lnTo>
                    <a:pt x="614" y="1019"/>
                  </a:lnTo>
                  <a:lnTo>
                    <a:pt x="617" y="1017"/>
                  </a:lnTo>
                  <a:lnTo>
                    <a:pt x="619" y="1017"/>
                  </a:lnTo>
                  <a:lnTo>
                    <a:pt x="620" y="1011"/>
                  </a:lnTo>
                  <a:lnTo>
                    <a:pt x="620" y="1010"/>
                  </a:lnTo>
                  <a:lnTo>
                    <a:pt x="618" y="1004"/>
                  </a:lnTo>
                  <a:lnTo>
                    <a:pt x="618" y="1003"/>
                  </a:lnTo>
                  <a:lnTo>
                    <a:pt x="618" y="999"/>
                  </a:lnTo>
                  <a:lnTo>
                    <a:pt x="617" y="993"/>
                  </a:lnTo>
                  <a:lnTo>
                    <a:pt x="618" y="992"/>
                  </a:lnTo>
                  <a:lnTo>
                    <a:pt x="618" y="991"/>
                  </a:lnTo>
                  <a:lnTo>
                    <a:pt x="619" y="991"/>
                  </a:lnTo>
                  <a:lnTo>
                    <a:pt x="618" y="990"/>
                  </a:lnTo>
                  <a:lnTo>
                    <a:pt x="618" y="989"/>
                  </a:lnTo>
                  <a:lnTo>
                    <a:pt x="612" y="982"/>
                  </a:lnTo>
                  <a:lnTo>
                    <a:pt x="611" y="979"/>
                  </a:lnTo>
                  <a:lnTo>
                    <a:pt x="611" y="977"/>
                  </a:lnTo>
                  <a:lnTo>
                    <a:pt x="611" y="976"/>
                  </a:lnTo>
                  <a:lnTo>
                    <a:pt x="610" y="973"/>
                  </a:lnTo>
                  <a:lnTo>
                    <a:pt x="609" y="972"/>
                  </a:lnTo>
                  <a:lnTo>
                    <a:pt x="604" y="968"/>
                  </a:lnTo>
                  <a:lnTo>
                    <a:pt x="603" y="970"/>
                  </a:lnTo>
                  <a:lnTo>
                    <a:pt x="599" y="970"/>
                  </a:lnTo>
                  <a:lnTo>
                    <a:pt x="597" y="970"/>
                  </a:lnTo>
                  <a:lnTo>
                    <a:pt x="595" y="972"/>
                  </a:lnTo>
                  <a:lnTo>
                    <a:pt x="592" y="970"/>
                  </a:lnTo>
                  <a:lnTo>
                    <a:pt x="590" y="970"/>
                  </a:lnTo>
                  <a:lnTo>
                    <a:pt x="589" y="967"/>
                  </a:lnTo>
                  <a:lnTo>
                    <a:pt x="589" y="965"/>
                  </a:lnTo>
                  <a:lnTo>
                    <a:pt x="589" y="961"/>
                  </a:lnTo>
                  <a:lnTo>
                    <a:pt x="590" y="961"/>
                  </a:lnTo>
                  <a:lnTo>
                    <a:pt x="591" y="959"/>
                  </a:lnTo>
                  <a:lnTo>
                    <a:pt x="592" y="955"/>
                  </a:lnTo>
                  <a:lnTo>
                    <a:pt x="591" y="954"/>
                  </a:lnTo>
                  <a:lnTo>
                    <a:pt x="591" y="953"/>
                  </a:lnTo>
                  <a:lnTo>
                    <a:pt x="591" y="951"/>
                  </a:lnTo>
                  <a:lnTo>
                    <a:pt x="591" y="944"/>
                  </a:lnTo>
                  <a:lnTo>
                    <a:pt x="592" y="940"/>
                  </a:lnTo>
                  <a:lnTo>
                    <a:pt x="593" y="939"/>
                  </a:lnTo>
                  <a:lnTo>
                    <a:pt x="593" y="938"/>
                  </a:lnTo>
                  <a:lnTo>
                    <a:pt x="592" y="937"/>
                  </a:lnTo>
                  <a:lnTo>
                    <a:pt x="592" y="936"/>
                  </a:lnTo>
                  <a:lnTo>
                    <a:pt x="592" y="935"/>
                  </a:lnTo>
                  <a:lnTo>
                    <a:pt x="592" y="934"/>
                  </a:lnTo>
                  <a:lnTo>
                    <a:pt x="592" y="933"/>
                  </a:lnTo>
                  <a:lnTo>
                    <a:pt x="593" y="933"/>
                  </a:lnTo>
                  <a:lnTo>
                    <a:pt x="593" y="932"/>
                  </a:lnTo>
                  <a:lnTo>
                    <a:pt x="594" y="931"/>
                  </a:lnTo>
                  <a:lnTo>
                    <a:pt x="593" y="929"/>
                  </a:lnTo>
                  <a:lnTo>
                    <a:pt x="592" y="929"/>
                  </a:lnTo>
                  <a:lnTo>
                    <a:pt x="591" y="928"/>
                  </a:lnTo>
                  <a:lnTo>
                    <a:pt x="591" y="924"/>
                  </a:lnTo>
                  <a:lnTo>
                    <a:pt x="591" y="923"/>
                  </a:lnTo>
                  <a:lnTo>
                    <a:pt x="592" y="921"/>
                  </a:lnTo>
                  <a:lnTo>
                    <a:pt x="588" y="918"/>
                  </a:lnTo>
                  <a:lnTo>
                    <a:pt x="583" y="915"/>
                  </a:lnTo>
                  <a:lnTo>
                    <a:pt x="577" y="918"/>
                  </a:lnTo>
                  <a:lnTo>
                    <a:pt x="577" y="919"/>
                  </a:lnTo>
                  <a:lnTo>
                    <a:pt x="575" y="919"/>
                  </a:lnTo>
                  <a:lnTo>
                    <a:pt x="573" y="921"/>
                  </a:lnTo>
                  <a:lnTo>
                    <a:pt x="569" y="921"/>
                  </a:lnTo>
                  <a:lnTo>
                    <a:pt x="568" y="921"/>
                  </a:lnTo>
                  <a:lnTo>
                    <a:pt x="564" y="921"/>
                  </a:lnTo>
                  <a:lnTo>
                    <a:pt x="562" y="920"/>
                  </a:lnTo>
                  <a:lnTo>
                    <a:pt x="562" y="919"/>
                  </a:lnTo>
                  <a:lnTo>
                    <a:pt x="560" y="919"/>
                  </a:lnTo>
                  <a:lnTo>
                    <a:pt x="560" y="917"/>
                  </a:lnTo>
                  <a:lnTo>
                    <a:pt x="559" y="911"/>
                  </a:lnTo>
                  <a:lnTo>
                    <a:pt x="558" y="910"/>
                  </a:lnTo>
                  <a:lnTo>
                    <a:pt x="558" y="909"/>
                  </a:lnTo>
                  <a:lnTo>
                    <a:pt x="557" y="909"/>
                  </a:lnTo>
                  <a:lnTo>
                    <a:pt x="557" y="908"/>
                  </a:lnTo>
                  <a:lnTo>
                    <a:pt x="555" y="902"/>
                  </a:lnTo>
                  <a:lnTo>
                    <a:pt x="556" y="900"/>
                  </a:lnTo>
                  <a:lnTo>
                    <a:pt x="555" y="899"/>
                  </a:lnTo>
                  <a:lnTo>
                    <a:pt x="554" y="893"/>
                  </a:lnTo>
                  <a:lnTo>
                    <a:pt x="553" y="891"/>
                  </a:lnTo>
                  <a:lnTo>
                    <a:pt x="550" y="884"/>
                  </a:lnTo>
                  <a:lnTo>
                    <a:pt x="549" y="882"/>
                  </a:lnTo>
                  <a:lnTo>
                    <a:pt x="551" y="880"/>
                  </a:lnTo>
                  <a:lnTo>
                    <a:pt x="550" y="878"/>
                  </a:lnTo>
                  <a:lnTo>
                    <a:pt x="549" y="877"/>
                  </a:lnTo>
                  <a:lnTo>
                    <a:pt x="548" y="876"/>
                  </a:lnTo>
                  <a:lnTo>
                    <a:pt x="547" y="876"/>
                  </a:lnTo>
                  <a:lnTo>
                    <a:pt x="547" y="875"/>
                  </a:lnTo>
                  <a:lnTo>
                    <a:pt x="546" y="874"/>
                  </a:lnTo>
                  <a:lnTo>
                    <a:pt x="545" y="870"/>
                  </a:lnTo>
                  <a:lnTo>
                    <a:pt x="543" y="867"/>
                  </a:lnTo>
                  <a:lnTo>
                    <a:pt x="540" y="867"/>
                  </a:lnTo>
                  <a:lnTo>
                    <a:pt x="538" y="867"/>
                  </a:lnTo>
                  <a:lnTo>
                    <a:pt x="535" y="867"/>
                  </a:lnTo>
                  <a:lnTo>
                    <a:pt x="533" y="867"/>
                  </a:lnTo>
                  <a:lnTo>
                    <a:pt x="530" y="865"/>
                  </a:lnTo>
                  <a:lnTo>
                    <a:pt x="528" y="863"/>
                  </a:lnTo>
                  <a:lnTo>
                    <a:pt x="527" y="861"/>
                  </a:lnTo>
                  <a:lnTo>
                    <a:pt x="526" y="861"/>
                  </a:lnTo>
                  <a:lnTo>
                    <a:pt x="525" y="862"/>
                  </a:lnTo>
                  <a:lnTo>
                    <a:pt x="525" y="863"/>
                  </a:lnTo>
                  <a:lnTo>
                    <a:pt x="524" y="863"/>
                  </a:lnTo>
                  <a:lnTo>
                    <a:pt x="523" y="867"/>
                  </a:lnTo>
                  <a:lnTo>
                    <a:pt x="520" y="865"/>
                  </a:lnTo>
                  <a:lnTo>
                    <a:pt x="519" y="866"/>
                  </a:lnTo>
                  <a:lnTo>
                    <a:pt x="518" y="867"/>
                  </a:lnTo>
                  <a:lnTo>
                    <a:pt x="515" y="867"/>
                  </a:lnTo>
                  <a:lnTo>
                    <a:pt x="512" y="865"/>
                  </a:lnTo>
                  <a:lnTo>
                    <a:pt x="508" y="865"/>
                  </a:lnTo>
                  <a:lnTo>
                    <a:pt x="502" y="865"/>
                  </a:lnTo>
                  <a:lnTo>
                    <a:pt x="494" y="863"/>
                  </a:lnTo>
                  <a:lnTo>
                    <a:pt x="494" y="862"/>
                  </a:lnTo>
                  <a:lnTo>
                    <a:pt x="491" y="862"/>
                  </a:lnTo>
                  <a:lnTo>
                    <a:pt x="490" y="863"/>
                  </a:lnTo>
                  <a:lnTo>
                    <a:pt x="487" y="862"/>
                  </a:lnTo>
                  <a:lnTo>
                    <a:pt x="486" y="862"/>
                  </a:lnTo>
                  <a:lnTo>
                    <a:pt x="484" y="861"/>
                  </a:lnTo>
                  <a:lnTo>
                    <a:pt x="483" y="859"/>
                  </a:lnTo>
                  <a:lnTo>
                    <a:pt x="483" y="857"/>
                  </a:lnTo>
                  <a:lnTo>
                    <a:pt x="484" y="856"/>
                  </a:lnTo>
                  <a:lnTo>
                    <a:pt x="483" y="846"/>
                  </a:lnTo>
                  <a:lnTo>
                    <a:pt x="482" y="842"/>
                  </a:lnTo>
                  <a:lnTo>
                    <a:pt x="483" y="838"/>
                  </a:lnTo>
                  <a:lnTo>
                    <a:pt x="484" y="836"/>
                  </a:lnTo>
                  <a:lnTo>
                    <a:pt x="484" y="825"/>
                  </a:lnTo>
                  <a:lnTo>
                    <a:pt x="482" y="821"/>
                  </a:lnTo>
                  <a:lnTo>
                    <a:pt x="482" y="818"/>
                  </a:lnTo>
                  <a:lnTo>
                    <a:pt x="481" y="817"/>
                  </a:lnTo>
                  <a:lnTo>
                    <a:pt x="480" y="819"/>
                  </a:lnTo>
                  <a:lnTo>
                    <a:pt x="477" y="814"/>
                  </a:lnTo>
                  <a:lnTo>
                    <a:pt x="477" y="811"/>
                  </a:lnTo>
                  <a:lnTo>
                    <a:pt x="475" y="807"/>
                  </a:lnTo>
                  <a:lnTo>
                    <a:pt x="473" y="804"/>
                  </a:lnTo>
                  <a:lnTo>
                    <a:pt x="472" y="802"/>
                  </a:lnTo>
                  <a:lnTo>
                    <a:pt x="472" y="799"/>
                  </a:lnTo>
                  <a:lnTo>
                    <a:pt x="474" y="798"/>
                  </a:lnTo>
                  <a:lnTo>
                    <a:pt x="478" y="794"/>
                  </a:lnTo>
                  <a:lnTo>
                    <a:pt x="479" y="793"/>
                  </a:lnTo>
                  <a:lnTo>
                    <a:pt x="472" y="787"/>
                  </a:lnTo>
                  <a:lnTo>
                    <a:pt x="471" y="786"/>
                  </a:lnTo>
                  <a:lnTo>
                    <a:pt x="478" y="763"/>
                  </a:lnTo>
                  <a:lnTo>
                    <a:pt x="479" y="763"/>
                  </a:lnTo>
                  <a:lnTo>
                    <a:pt x="479" y="761"/>
                  </a:lnTo>
                  <a:lnTo>
                    <a:pt x="477" y="761"/>
                  </a:lnTo>
                  <a:lnTo>
                    <a:pt x="481" y="738"/>
                  </a:lnTo>
                  <a:lnTo>
                    <a:pt x="475" y="727"/>
                  </a:lnTo>
                  <a:lnTo>
                    <a:pt x="475" y="725"/>
                  </a:lnTo>
                  <a:lnTo>
                    <a:pt x="475" y="723"/>
                  </a:lnTo>
                  <a:lnTo>
                    <a:pt x="474" y="722"/>
                  </a:lnTo>
                  <a:lnTo>
                    <a:pt x="472" y="720"/>
                  </a:lnTo>
                  <a:lnTo>
                    <a:pt x="473" y="719"/>
                  </a:lnTo>
                  <a:lnTo>
                    <a:pt x="470" y="716"/>
                  </a:lnTo>
                  <a:lnTo>
                    <a:pt x="468" y="717"/>
                  </a:lnTo>
                  <a:lnTo>
                    <a:pt x="466" y="717"/>
                  </a:lnTo>
                  <a:lnTo>
                    <a:pt x="464" y="716"/>
                  </a:lnTo>
                  <a:lnTo>
                    <a:pt x="463" y="714"/>
                  </a:lnTo>
                  <a:lnTo>
                    <a:pt x="458" y="710"/>
                  </a:lnTo>
                  <a:lnTo>
                    <a:pt x="457" y="710"/>
                  </a:lnTo>
                  <a:lnTo>
                    <a:pt x="456" y="710"/>
                  </a:lnTo>
                  <a:lnTo>
                    <a:pt x="455" y="709"/>
                  </a:lnTo>
                  <a:lnTo>
                    <a:pt x="455" y="708"/>
                  </a:lnTo>
                  <a:lnTo>
                    <a:pt x="454" y="706"/>
                  </a:lnTo>
                  <a:lnTo>
                    <a:pt x="454" y="704"/>
                  </a:lnTo>
                  <a:lnTo>
                    <a:pt x="453" y="701"/>
                  </a:lnTo>
                  <a:lnTo>
                    <a:pt x="453" y="699"/>
                  </a:lnTo>
                  <a:lnTo>
                    <a:pt x="452" y="698"/>
                  </a:lnTo>
                  <a:lnTo>
                    <a:pt x="451" y="697"/>
                  </a:lnTo>
                  <a:lnTo>
                    <a:pt x="451" y="690"/>
                  </a:lnTo>
                  <a:lnTo>
                    <a:pt x="451" y="689"/>
                  </a:lnTo>
                  <a:lnTo>
                    <a:pt x="452" y="686"/>
                  </a:lnTo>
                  <a:lnTo>
                    <a:pt x="453" y="685"/>
                  </a:lnTo>
                  <a:lnTo>
                    <a:pt x="453" y="684"/>
                  </a:lnTo>
                  <a:lnTo>
                    <a:pt x="454" y="681"/>
                  </a:lnTo>
                  <a:lnTo>
                    <a:pt x="453" y="679"/>
                  </a:lnTo>
                  <a:lnTo>
                    <a:pt x="453" y="680"/>
                  </a:lnTo>
                  <a:lnTo>
                    <a:pt x="452" y="680"/>
                  </a:lnTo>
                  <a:lnTo>
                    <a:pt x="403" y="678"/>
                  </a:lnTo>
                  <a:lnTo>
                    <a:pt x="399" y="653"/>
                  </a:lnTo>
                  <a:lnTo>
                    <a:pt x="387" y="639"/>
                  </a:lnTo>
                  <a:lnTo>
                    <a:pt x="396" y="639"/>
                  </a:lnTo>
                  <a:lnTo>
                    <a:pt x="394" y="626"/>
                  </a:lnTo>
                  <a:lnTo>
                    <a:pt x="390" y="617"/>
                  </a:lnTo>
                  <a:lnTo>
                    <a:pt x="389" y="616"/>
                  </a:lnTo>
                  <a:lnTo>
                    <a:pt x="388" y="611"/>
                  </a:lnTo>
                  <a:lnTo>
                    <a:pt x="389" y="608"/>
                  </a:lnTo>
                  <a:lnTo>
                    <a:pt x="389" y="607"/>
                  </a:lnTo>
                  <a:lnTo>
                    <a:pt x="390" y="606"/>
                  </a:lnTo>
                  <a:lnTo>
                    <a:pt x="387" y="601"/>
                  </a:lnTo>
                  <a:lnTo>
                    <a:pt x="382" y="599"/>
                  </a:lnTo>
                  <a:lnTo>
                    <a:pt x="380" y="597"/>
                  </a:lnTo>
                  <a:lnTo>
                    <a:pt x="379" y="597"/>
                  </a:lnTo>
                  <a:lnTo>
                    <a:pt x="374" y="594"/>
                  </a:lnTo>
                  <a:lnTo>
                    <a:pt x="372" y="593"/>
                  </a:lnTo>
                  <a:lnTo>
                    <a:pt x="372" y="591"/>
                  </a:lnTo>
                  <a:lnTo>
                    <a:pt x="360" y="593"/>
                  </a:lnTo>
                  <a:lnTo>
                    <a:pt x="358" y="593"/>
                  </a:lnTo>
                  <a:lnTo>
                    <a:pt x="357" y="592"/>
                  </a:lnTo>
                  <a:lnTo>
                    <a:pt x="351" y="593"/>
                  </a:lnTo>
                  <a:lnTo>
                    <a:pt x="349" y="593"/>
                  </a:lnTo>
                  <a:lnTo>
                    <a:pt x="348" y="590"/>
                  </a:lnTo>
                  <a:lnTo>
                    <a:pt x="348" y="589"/>
                  </a:lnTo>
                  <a:lnTo>
                    <a:pt x="345" y="587"/>
                  </a:lnTo>
                  <a:lnTo>
                    <a:pt x="341" y="584"/>
                  </a:lnTo>
                  <a:lnTo>
                    <a:pt x="341" y="581"/>
                  </a:lnTo>
                  <a:lnTo>
                    <a:pt x="341" y="580"/>
                  </a:lnTo>
                  <a:lnTo>
                    <a:pt x="339" y="580"/>
                  </a:lnTo>
                  <a:lnTo>
                    <a:pt x="338" y="580"/>
                  </a:lnTo>
                  <a:lnTo>
                    <a:pt x="336" y="580"/>
                  </a:lnTo>
                  <a:lnTo>
                    <a:pt x="334" y="580"/>
                  </a:lnTo>
                  <a:lnTo>
                    <a:pt x="326" y="576"/>
                  </a:lnTo>
                  <a:lnTo>
                    <a:pt x="325" y="576"/>
                  </a:lnTo>
                  <a:lnTo>
                    <a:pt x="325" y="575"/>
                  </a:lnTo>
                  <a:lnTo>
                    <a:pt x="323" y="576"/>
                  </a:lnTo>
                  <a:lnTo>
                    <a:pt x="319" y="572"/>
                  </a:lnTo>
                  <a:lnTo>
                    <a:pt x="315" y="570"/>
                  </a:lnTo>
                  <a:lnTo>
                    <a:pt x="313" y="567"/>
                  </a:lnTo>
                  <a:lnTo>
                    <a:pt x="313" y="565"/>
                  </a:lnTo>
                  <a:lnTo>
                    <a:pt x="312" y="565"/>
                  </a:lnTo>
                  <a:lnTo>
                    <a:pt x="311" y="566"/>
                  </a:lnTo>
                  <a:lnTo>
                    <a:pt x="310" y="567"/>
                  </a:lnTo>
                  <a:lnTo>
                    <a:pt x="307" y="567"/>
                  </a:lnTo>
                  <a:lnTo>
                    <a:pt x="304" y="565"/>
                  </a:lnTo>
                  <a:lnTo>
                    <a:pt x="302" y="563"/>
                  </a:lnTo>
                  <a:lnTo>
                    <a:pt x="302" y="562"/>
                  </a:lnTo>
                  <a:lnTo>
                    <a:pt x="296" y="559"/>
                  </a:lnTo>
                  <a:lnTo>
                    <a:pt x="294" y="559"/>
                  </a:lnTo>
                  <a:lnTo>
                    <a:pt x="293" y="559"/>
                  </a:lnTo>
                  <a:lnTo>
                    <a:pt x="292" y="559"/>
                  </a:lnTo>
                  <a:lnTo>
                    <a:pt x="292" y="561"/>
                  </a:lnTo>
                  <a:lnTo>
                    <a:pt x="290" y="562"/>
                  </a:lnTo>
                  <a:lnTo>
                    <a:pt x="287" y="561"/>
                  </a:lnTo>
                  <a:lnTo>
                    <a:pt x="283" y="559"/>
                  </a:lnTo>
                  <a:lnTo>
                    <a:pt x="281" y="559"/>
                  </a:lnTo>
                  <a:lnTo>
                    <a:pt x="280" y="559"/>
                  </a:lnTo>
                  <a:lnTo>
                    <a:pt x="277" y="559"/>
                  </a:lnTo>
                  <a:lnTo>
                    <a:pt x="276" y="559"/>
                  </a:lnTo>
                  <a:lnTo>
                    <a:pt x="275" y="558"/>
                  </a:lnTo>
                  <a:lnTo>
                    <a:pt x="273" y="555"/>
                  </a:lnTo>
                  <a:lnTo>
                    <a:pt x="272" y="552"/>
                  </a:lnTo>
                  <a:lnTo>
                    <a:pt x="270" y="551"/>
                  </a:lnTo>
                  <a:lnTo>
                    <a:pt x="266" y="549"/>
                  </a:lnTo>
                  <a:lnTo>
                    <a:pt x="264" y="546"/>
                  </a:lnTo>
                  <a:lnTo>
                    <a:pt x="264" y="545"/>
                  </a:lnTo>
                  <a:lnTo>
                    <a:pt x="262" y="545"/>
                  </a:lnTo>
                  <a:lnTo>
                    <a:pt x="259" y="545"/>
                  </a:lnTo>
                  <a:lnTo>
                    <a:pt x="258" y="544"/>
                  </a:lnTo>
                  <a:lnTo>
                    <a:pt x="258" y="542"/>
                  </a:lnTo>
                  <a:lnTo>
                    <a:pt x="256" y="538"/>
                  </a:lnTo>
                  <a:lnTo>
                    <a:pt x="256" y="537"/>
                  </a:lnTo>
                  <a:lnTo>
                    <a:pt x="255" y="538"/>
                  </a:lnTo>
                  <a:lnTo>
                    <a:pt x="253" y="537"/>
                  </a:lnTo>
                  <a:lnTo>
                    <a:pt x="251" y="535"/>
                  </a:lnTo>
                  <a:lnTo>
                    <a:pt x="252" y="533"/>
                  </a:lnTo>
                  <a:lnTo>
                    <a:pt x="253" y="531"/>
                  </a:lnTo>
                  <a:lnTo>
                    <a:pt x="251" y="529"/>
                  </a:lnTo>
                  <a:lnTo>
                    <a:pt x="250" y="529"/>
                  </a:lnTo>
                  <a:lnTo>
                    <a:pt x="249" y="528"/>
                  </a:lnTo>
                  <a:lnTo>
                    <a:pt x="245" y="521"/>
                  </a:lnTo>
                  <a:lnTo>
                    <a:pt x="245" y="517"/>
                  </a:lnTo>
                  <a:lnTo>
                    <a:pt x="245" y="516"/>
                  </a:lnTo>
                  <a:lnTo>
                    <a:pt x="247" y="511"/>
                  </a:lnTo>
                  <a:lnTo>
                    <a:pt x="247" y="508"/>
                  </a:lnTo>
                  <a:lnTo>
                    <a:pt x="245" y="504"/>
                  </a:lnTo>
                  <a:lnTo>
                    <a:pt x="243" y="500"/>
                  </a:lnTo>
                  <a:lnTo>
                    <a:pt x="242" y="495"/>
                  </a:lnTo>
                  <a:lnTo>
                    <a:pt x="243" y="493"/>
                  </a:lnTo>
                  <a:lnTo>
                    <a:pt x="243" y="491"/>
                  </a:lnTo>
                  <a:lnTo>
                    <a:pt x="244" y="491"/>
                  </a:lnTo>
                  <a:lnTo>
                    <a:pt x="245" y="490"/>
                  </a:lnTo>
                  <a:lnTo>
                    <a:pt x="245" y="489"/>
                  </a:lnTo>
                  <a:lnTo>
                    <a:pt x="246" y="487"/>
                  </a:lnTo>
                  <a:lnTo>
                    <a:pt x="245" y="484"/>
                  </a:lnTo>
                  <a:lnTo>
                    <a:pt x="245" y="482"/>
                  </a:lnTo>
                  <a:lnTo>
                    <a:pt x="244" y="479"/>
                  </a:lnTo>
                  <a:lnTo>
                    <a:pt x="245" y="476"/>
                  </a:lnTo>
                  <a:lnTo>
                    <a:pt x="243" y="472"/>
                  </a:lnTo>
                  <a:lnTo>
                    <a:pt x="242" y="472"/>
                  </a:lnTo>
                  <a:lnTo>
                    <a:pt x="241" y="472"/>
                  </a:lnTo>
                  <a:lnTo>
                    <a:pt x="241" y="474"/>
                  </a:lnTo>
                  <a:lnTo>
                    <a:pt x="240" y="476"/>
                  </a:lnTo>
                  <a:lnTo>
                    <a:pt x="238" y="476"/>
                  </a:lnTo>
                  <a:lnTo>
                    <a:pt x="234" y="474"/>
                  </a:lnTo>
                  <a:lnTo>
                    <a:pt x="225" y="474"/>
                  </a:lnTo>
                  <a:lnTo>
                    <a:pt x="223" y="475"/>
                  </a:lnTo>
                  <a:lnTo>
                    <a:pt x="215" y="478"/>
                  </a:lnTo>
                  <a:lnTo>
                    <a:pt x="214" y="478"/>
                  </a:lnTo>
                  <a:lnTo>
                    <a:pt x="212" y="478"/>
                  </a:lnTo>
                  <a:lnTo>
                    <a:pt x="211" y="478"/>
                  </a:lnTo>
                  <a:lnTo>
                    <a:pt x="211" y="479"/>
                  </a:lnTo>
                  <a:lnTo>
                    <a:pt x="210" y="480"/>
                  </a:lnTo>
                  <a:lnTo>
                    <a:pt x="207" y="481"/>
                  </a:lnTo>
                  <a:lnTo>
                    <a:pt x="204" y="484"/>
                  </a:lnTo>
                  <a:lnTo>
                    <a:pt x="199" y="490"/>
                  </a:lnTo>
                  <a:lnTo>
                    <a:pt x="196" y="492"/>
                  </a:lnTo>
                  <a:lnTo>
                    <a:pt x="194" y="491"/>
                  </a:lnTo>
                  <a:lnTo>
                    <a:pt x="192" y="491"/>
                  </a:lnTo>
                  <a:lnTo>
                    <a:pt x="192" y="492"/>
                  </a:lnTo>
                  <a:lnTo>
                    <a:pt x="189" y="495"/>
                  </a:lnTo>
                  <a:lnTo>
                    <a:pt x="187" y="497"/>
                  </a:lnTo>
                  <a:lnTo>
                    <a:pt x="185" y="497"/>
                  </a:lnTo>
                  <a:lnTo>
                    <a:pt x="185" y="498"/>
                  </a:lnTo>
                  <a:lnTo>
                    <a:pt x="184" y="501"/>
                  </a:lnTo>
                  <a:lnTo>
                    <a:pt x="183" y="503"/>
                  </a:lnTo>
                  <a:lnTo>
                    <a:pt x="181" y="504"/>
                  </a:lnTo>
                  <a:lnTo>
                    <a:pt x="178" y="503"/>
                  </a:lnTo>
                  <a:lnTo>
                    <a:pt x="177" y="503"/>
                  </a:lnTo>
                  <a:lnTo>
                    <a:pt x="173" y="503"/>
                  </a:lnTo>
                  <a:lnTo>
                    <a:pt x="172" y="503"/>
                  </a:lnTo>
                  <a:lnTo>
                    <a:pt x="172" y="504"/>
                  </a:lnTo>
                  <a:lnTo>
                    <a:pt x="168" y="512"/>
                  </a:lnTo>
                  <a:lnTo>
                    <a:pt x="166" y="513"/>
                  </a:lnTo>
                  <a:lnTo>
                    <a:pt x="164" y="514"/>
                  </a:lnTo>
                  <a:lnTo>
                    <a:pt x="161" y="515"/>
                  </a:lnTo>
                  <a:lnTo>
                    <a:pt x="160" y="516"/>
                  </a:lnTo>
                  <a:lnTo>
                    <a:pt x="159" y="516"/>
                  </a:lnTo>
                  <a:lnTo>
                    <a:pt x="156" y="518"/>
                  </a:lnTo>
                  <a:lnTo>
                    <a:pt x="152" y="518"/>
                  </a:lnTo>
                  <a:lnTo>
                    <a:pt x="152" y="514"/>
                  </a:lnTo>
                  <a:lnTo>
                    <a:pt x="151" y="514"/>
                  </a:lnTo>
                  <a:lnTo>
                    <a:pt x="144" y="512"/>
                  </a:lnTo>
                  <a:lnTo>
                    <a:pt x="136" y="511"/>
                  </a:lnTo>
                  <a:lnTo>
                    <a:pt x="134" y="512"/>
                  </a:lnTo>
                  <a:lnTo>
                    <a:pt x="128" y="512"/>
                  </a:lnTo>
                  <a:lnTo>
                    <a:pt x="126" y="512"/>
                  </a:lnTo>
                  <a:lnTo>
                    <a:pt x="124" y="511"/>
                  </a:lnTo>
                  <a:lnTo>
                    <a:pt x="121" y="510"/>
                  </a:lnTo>
                  <a:lnTo>
                    <a:pt x="121" y="511"/>
                  </a:lnTo>
                  <a:lnTo>
                    <a:pt x="119" y="512"/>
                  </a:lnTo>
                  <a:lnTo>
                    <a:pt x="116" y="514"/>
                  </a:lnTo>
                  <a:lnTo>
                    <a:pt x="113" y="515"/>
                  </a:lnTo>
                  <a:lnTo>
                    <a:pt x="110" y="516"/>
                  </a:lnTo>
                  <a:lnTo>
                    <a:pt x="109" y="515"/>
                  </a:lnTo>
                  <a:lnTo>
                    <a:pt x="107" y="514"/>
                  </a:lnTo>
                  <a:lnTo>
                    <a:pt x="106" y="514"/>
                  </a:lnTo>
                  <a:lnTo>
                    <a:pt x="105" y="512"/>
                  </a:lnTo>
                  <a:lnTo>
                    <a:pt x="104" y="512"/>
                  </a:lnTo>
                  <a:lnTo>
                    <a:pt x="101" y="515"/>
                  </a:lnTo>
                  <a:lnTo>
                    <a:pt x="98" y="475"/>
                  </a:lnTo>
                  <a:lnTo>
                    <a:pt x="98" y="474"/>
                  </a:lnTo>
                  <a:lnTo>
                    <a:pt x="99" y="473"/>
                  </a:lnTo>
                  <a:lnTo>
                    <a:pt x="98" y="469"/>
                  </a:lnTo>
                  <a:lnTo>
                    <a:pt x="98" y="467"/>
                  </a:lnTo>
                  <a:lnTo>
                    <a:pt x="99" y="466"/>
                  </a:lnTo>
                  <a:lnTo>
                    <a:pt x="96" y="469"/>
                  </a:lnTo>
                  <a:lnTo>
                    <a:pt x="93" y="471"/>
                  </a:lnTo>
                  <a:lnTo>
                    <a:pt x="91" y="474"/>
                  </a:lnTo>
                  <a:lnTo>
                    <a:pt x="90" y="475"/>
                  </a:lnTo>
                  <a:lnTo>
                    <a:pt x="89" y="476"/>
                  </a:lnTo>
                  <a:lnTo>
                    <a:pt x="86" y="477"/>
                  </a:lnTo>
                  <a:lnTo>
                    <a:pt x="86" y="478"/>
                  </a:lnTo>
                  <a:lnTo>
                    <a:pt x="85" y="479"/>
                  </a:lnTo>
                  <a:lnTo>
                    <a:pt x="81" y="482"/>
                  </a:lnTo>
                  <a:lnTo>
                    <a:pt x="79" y="482"/>
                  </a:lnTo>
                  <a:lnTo>
                    <a:pt x="55" y="482"/>
                  </a:lnTo>
                  <a:lnTo>
                    <a:pt x="56" y="479"/>
                  </a:lnTo>
                  <a:lnTo>
                    <a:pt x="56" y="477"/>
                  </a:lnTo>
                  <a:lnTo>
                    <a:pt x="56" y="476"/>
                  </a:lnTo>
                  <a:lnTo>
                    <a:pt x="55" y="475"/>
                  </a:lnTo>
                  <a:lnTo>
                    <a:pt x="53" y="474"/>
                  </a:lnTo>
                  <a:lnTo>
                    <a:pt x="53" y="472"/>
                  </a:lnTo>
                  <a:lnTo>
                    <a:pt x="53" y="471"/>
                  </a:lnTo>
                  <a:lnTo>
                    <a:pt x="53" y="470"/>
                  </a:lnTo>
                  <a:lnTo>
                    <a:pt x="51" y="467"/>
                  </a:lnTo>
                  <a:lnTo>
                    <a:pt x="50" y="466"/>
                  </a:lnTo>
                  <a:lnTo>
                    <a:pt x="49" y="465"/>
                  </a:lnTo>
                  <a:lnTo>
                    <a:pt x="43" y="465"/>
                  </a:lnTo>
                  <a:lnTo>
                    <a:pt x="40" y="463"/>
                  </a:lnTo>
                  <a:lnTo>
                    <a:pt x="26" y="463"/>
                  </a:lnTo>
                  <a:lnTo>
                    <a:pt x="26" y="460"/>
                  </a:lnTo>
                  <a:lnTo>
                    <a:pt x="28" y="458"/>
                  </a:lnTo>
                  <a:lnTo>
                    <a:pt x="31" y="455"/>
                  </a:lnTo>
                  <a:lnTo>
                    <a:pt x="32" y="453"/>
                  </a:lnTo>
                  <a:lnTo>
                    <a:pt x="32" y="452"/>
                  </a:lnTo>
                  <a:lnTo>
                    <a:pt x="32" y="451"/>
                  </a:lnTo>
                  <a:lnTo>
                    <a:pt x="32" y="450"/>
                  </a:lnTo>
                  <a:lnTo>
                    <a:pt x="31" y="448"/>
                  </a:lnTo>
                  <a:lnTo>
                    <a:pt x="30" y="447"/>
                  </a:lnTo>
                  <a:lnTo>
                    <a:pt x="27" y="443"/>
                  </a:lnTo>
                  <a:lnTo>
                    <a:pt x="26" y="441"/>
                  </a:lnTo>
                  <a:lnTo>
                    <a:pt x="25" y="440"/>
                  </a:lnTo>
                  <a:lnTo>
                    <a:pt x="23" y="440"/>
                  </a:lnTo>
                  <a:lnTo>
                    <a:pt x="21" y="437"/>
                  </a:lnTo>
                  <a:lnTo>
                    <a:pt x="19" y="433"/>
                  </a:lnTo>
                  <a:lnTo>
                    <a:pt x="17" y="431"/>
                  </a:lnTo>
                  <a:lnTo>
                    <a:pt x="15" y="429"/>
                  </a:lnTo>
                  <a:lnTo>
                    <a:pt x="15" y="427"/>
                  </a:lnTo>
                  <a:lnTo>
                    <a:pt x="13" y="422"/>
                  </a:lnTo>
                  <a:lnTo>
                    <a:pt x="11" y="419"/>
                  </a:lnTo>
                  <a:lnTo>
                    <a:pt x="10" y="418"/>
                  </a:lnTo>
                  <a:lnTo>
                    <a:pt x="9" y="418"/>
                  </a:lnTo>
                  <a:lnTo>
                    <a:pt x="7" y="417"/>
                  </a:lnTo>
                  <a:lnTo>
                    <a:pt x="7" y="412"/>
                  </a:lnTo>
                  <a:lnTo>
                    <a:pt x="9" y="412"/>
                  </a:lnTo>
                  <a:lnTo>
                    <a:pt x="7" y="410"/>
                  </a:lnTo>
                  <a:lnTo>
                    <a:pt x="5" y="410"/>
                  </a:lnTo>
                  <a:lnTo>
                    <a:pt x="5" y="408"/>
                  </a:lnTo>
                  <a:lnTo>
                    <a:pt x="2" y="405"/>
                  </a:lnTo>
                  <a:lnTo>
                    <a:pt x="0" y="405"/>
                  </a:lnTo>
                  <a:lnTo>
                    <a:pt x="0" y="402"/>
                  </a:lnTo>
                  <a:lnTo>
                    <a:pt x="2" y="402"/>
                  </a:lnTo>
                  <a:lnTo>
                    <a:pt x="2" y="400"/>
                  </a:lnTo>
                  <a:lnTo>
                    <a:pt x="2" y="397"/>
                  </a:lnTo>
                  <a:lnTo>
                    <a:pt x="8" y="395"/>
                  </a:lnTo>
                  <a:lnTo>
                    <a:pt x="8" y="394"/>
                  </a:lnTo>
                  <a:lnTo>
                    <a:pt x="6" y="391"/>
                  </a:lnTo>
                  <a:lnTo>
                    <a:pt x="5" y="391"/>
                  </a:lnTo>
                  <a:lnTo>
                    <a:pt x="5" y="389"/>
                  </a:lnTo>
                  <a:lnTo>
                    <a:pt x="6" y="383"/>
                  </a:lnTo>
                  <a:lnTo>
                    <a:pt x="7" y="382"/>
                  </a:lnTo>
                  <a:lnTo>
                    <a:pt x="9" y="379"/>
                  </a:lnTo>
                  <a:lnTo>
                    <a:pt x="17" y="372"/>
                  </a:lnTo>
                  <a:lnTo>
                    <a:pt x="19" y="372"/>
                  </a:lnTo>
                  <a:lnTo>
                    <a:pt x="21" y="372"/>
                  </a:lnTo>
                  <a:lnTo>
                    <a:pt x="22" y="371"/>
                  </a:lnTo>
                  <a:lnTo>
                    <a:pt x="23" y="369"/>
                  </a:lnTo>
                  <a:lnTo>
                    <a:pt x="23" y="367"/>
                  </a:lnTo>
                  <a:lnTo>
                    <a:pt x="22" y="363"/>
                  </a:lnTo>
                  <a:lnTo>
                    <a:pt x="20" y="360"/>
                  </a:lnTo>
                  <a:lnTo>
                    <a:pt x="20" y="359"/>
                  </a:lnTo>
                  <a:lnTo>
                    <a:pt x="20" y="358"/>
                  </a:lnTo>
                  <a:lnTo>
                    <a:pt x="20" y="356"/>
                  </a:lnTo>
                  <a:lnTo>
                    <a:pt x="22" y="350"/>
                  </a:lnTo>
                  <a:lnTo>
                    <a:pt x="24" y="348"/>
                  </a:lnTo>
                  <a:lnTo>
                    <a:pt x="26" y="346"/>
                  </a:lnTo>
                  <a:lnTo>
                    <a:pt x="26" y="344"/>
                  </a:lnTo>
                  <a:lnTo>
                    <a:pt x="27" y="340"/>
                  </a:lnTo>
                  <a:lnTo>
                    <a:pt x="26" y="339"/>
                  </a:lnTo>
                  <a:lnTo>
                    <a:pt x="26" y="338"/>
                  </a:lnTo>
                  <a:lnTo>
                    <a:pt x="27" y="333"/>
                  </a:lnTo>
                  <a:lnTo>
                    <a:pt x="28" y="329"/>
                  </a:lnTo>
                  <a:lnTo>
                    <a:pt x="29" y="327"/>
                  </a:lnTo>
                  <a:lnTo>
                    <a:pt x="31" y="325"/>
                  </a:lnTo>
                  <a:lnTo>
                    <a:pt x="36" y="323"/>
                  </a:lnTo>
                  <a:lnTo>
                    <a:pt x="39" y="321"/>
                  </a:lnTo>
                  <a:lnTo>
                    <a:pt x="41" y="319"/>
                  </a:lnTo>
                  <a:lnTo>
                    <a:pt x="41" y="318"/>
                  </a:lnTo>
                  <a:lnTo>
                    <a:pt x="41" y="317"/>
                  </a:lnTo>
                  <a:lnTo>
                    <a:pt x="42" y="316"/>
                  </a:lnTo>
                  <a:lnTo>
                    <a:pt x="44" y="315"/>
                  </a:lnTo>
                  <a:lnTo>
                    <a:pt x="45" y="315"/>
                  </a:lnTo>
                  <a:lnTo>
                    <a:pt x="46" y="315"/>
                  </a:lnTo>
                  <a:lnTo>
                    <a:pt x="49" y="313"/>
                  </a:lnTo>
                  <a:lnTo>
                    <a:pt x="55" y="307"/>
                  </a:lnTo>
                  <a:lnTo>
                    <a:pt x="56" y="307"/>
                  </a:lnTo>
                  <a:lnTo>
                    <a:pt x="60" y="306"/>
                  </a:lnTo>
                  <a:lnTo>
                    <a:pt x="62" y="307"/>
                  </a:lnTo>
                  <a:lnTo>
                    <a:pt x="70" y="305"/>
                  </a:lnTo>
                  <a:lnTo>
                    <a:pt x="72" y="303"/>
                  </a:lnTo>
                  <a:lnTo>
                    <a:pt x="75" y="302"/>
                  </a:lnTo>
                  <a:lnTo>
                    <a:pt x="79" y="303"/>
                  </a:lnTo>
                  <a:lnTo>
                    <a:pt x="80" y="303"/>
                  </a:lnTo>
                  <a:lnTo>
                    <a:pt x="81" y="303"/>
                  </a:lnTo>
                  <a:lnTo>
                    <a:pt x="83" y="301"/>
                  </a:lnTo>
                  <a:lnTo>
                    <a:pt x="83" y="300"/>
                  </a:lnTo>
                  <a:lnTo>
                    <a:pt x="84" y="297"/>
                  </a:lnTo>
                  <a:lnTo>
                    <a:pt x="85" y="297"/>
                  </a:lnTo>
                  <a:lnTo>
                    <a:pt x="87" y="295"/>
                  </a:lnTo>
                  <a:lnTo>
                    <a:pt x="91" y="296"/>
                  </a:lnTo>
                  <a:lnTo>
                    <a:pt x="92" y="297"/>
                  </a:lnTo>
                  <a:lnTo>
                    <a:pt x="94" y="297"/>
                  </a:lnTo>
                  <a:lnTo>
                    <a:pt x="96" y="295"/>
                  </a:lnTo>
                  <a:lnTo>
                    <a:pt x="100" y="295"/>
                  </a:lnTo>
                  <a:lnTo>
                    <a:pt x="101" y="297"/>
                  </a:lnTo>
                  <a:lnTo>
                    <a:pt x="101" y="299"/>
                  </a:lnTo>
                  <a:lnTo>
                    <a:pt x="102" y="301"/>
                  </a:lnTo>
                  <a:lnTo>
                    <a:pt x="103" y="301"/>
                  </a:lnTo>
                  <a:lnTo>
                    <a:pt x="107" y="301"/>
                  </a:lnTo>
                  <a:lnTo>
                    <a:pt x="108" y="301"/>
                  </a:lnTo>
                  <a:lnTo>
                    <a:pt x="107" y="299"/>
                  </a:lnTo>
                  <a:lnTo>
                    <a:pt x="108" y="299"/>
                  </a:lnTo>
                  <a:lnTo>
                    <a:pt x="120" y="214"/>
                  </a:lnTo>
                  <a:lnTo>
                    <a:pt x="121" y="210"/>
                  </a:lnTo>
                  <a:lnTo>
                    <a:pt x="122" y="208"/>
                  </a:lnTo>
                  <a:lnTo>
                    <a:pt x="120" y="200"/>
                  </a:lnTo>
                  <a:lnTo>
                    <a:pt x="120" y="199"/>
                  </a:lnTo>
                  <a:lnTo>
                    <a:pt x="119" y="198"/>
                  </a:lnTo>
                  <a:lnTo>
                    <a:pt x="118" y="197"/>
                  </a:lnTo>
                  <a:lnTo>
                    <a:pt x="115" y="191"/>
                  </a:lnTo>
                  <a:lnTo>
                    <a:pt x="115" y="189"/>
                  </a:lnTo>
                  <a:lnTo>
                    <a:pt x="115" y="188"/>
                  </a:lnTo>
                  <a:lnTo>
                    <a:pt x="116" y="188"/>
                  </a:lnTo>
                  <a:lnTo>
                    <a:pt x="116" y="187"/>
                  </a:lnTo>
                  <a:lnTo>
                    <a:pt x="115" y="184"/>
                  </a:lnTo>
                  <a:lnTo>
                    <a:pt x="113" y="183"/>
                  </a:lnTo>
                  <a:lnTo>
                    <a:pt x="112" y="182"/>
                  </a:lnTo>
                  <a:lnTo>
                    <a:pt x="106" y="177"/>
                  </a:lnTo>
                  <a:lnTo>
                    <a:pt x="102" y="172"/>
                  </a:lnTo>
                  <a:lnTo>
                    <a:pt x="103" y="148"/>
                  </a:lnTo>
                  <a:lnTo>
                    <a:pt x="106" y="147"/>
                  </a:lnTo>
                  <a:lnTo>
                    <a:pt x="111" y="146"/>
                  </a:lnTo>
                  <a:lnTo>
                    <a:pt x="114" y="144"/>
                  </a:lnTo>
                  <a:lnTo>
                    <a:pt x="121" y="142"/>
                  </a:lnTo>
                  <a:lnTo>
                    <a:pt x="125" y="145"/>
                  </a:lnTo>
                  <a:lnTo>
                    <a:pt x="126" y="146"/>
                  </a:lnTo>
                  <a:lnTo>
                    <a:pt x="127" y="146"/>
                  </a:lnTo>
                  <a:lnTo>
                    <a:pt x="128" y="146"/>
                  </a:lnTo>
                  <a:lnTo>
                    <a:pt x="128" y="143"/>
                  </a:lnTo>
                  <a:lnTo>
                    <a:pt x="128" y="140"/>
                  </a:lnTo>
                  <a:lnTo>
                    <a:pt x="126" y="137"/>
                  </a:lnTo>
                  <a:lnTo>
                    <a:pt x="125" y="135"/>
                  </a:lnTo>
                  <a:lnTo>
                    <a:pt x="124" y="135"/>
                  </a:lnTo>
                  <a:lnTo>
                    <a:pt x="123" y="135"/>
                  </a:lnTo>
                  <a:lnTo>
                    <a:pt x="121" y="136"/>
                  </a:lnTo>
                  <a:lnTo>
                    <a:pt x="116" y="135"/>
                  </a:lnTo>
                  <a:lnTo>
                    <a:pt x="109" y="135"/>
                  </a:lnTo>
                  <a:lnTo>
                    <a:pt x="109" y="114"/>
                  </a:lnTo>
                  <a:lnTo>
                    <a:pt x="108" y="112"/>
                  </a:lnTo>
                  <a:lnTo>
                    <a:pt x="111" y="112"/>
                  </a:lnTo>
                  <a:lnTo>
                    <a:pt x="113" y="111"/>
                  </a:lnTo>
                  <a:lnTo>
                    <a:pt x="119" y="110"/>
                  </a:lnTo>
                  <a:lnTo>
                    <a:pt x="123" y="111"/>
                  </a:lnTo>
                  <a:lnTo>
                    <a:pt x="124" y="111"/>
                  </a:lnTo>
                  <a:lnTo>
                    <a:pt x="154" y="112"/>
                  </a:lnTo>
                  <a:lnTo>
                    <a:pt x="153" y="108"/>
                  </a:lnTo>
                  <a:lnTo>
                    <a:pt x="154" y="106"/>
                  </a:lnTo>
                  <a:lnTo>
                    <a:pt x="155" y="103"/>
                  </a:lnTo>
                  <a:lnTo>
                    <a:pt x="156" y="103"/>
                  </a:lnTo>
                  <a:lnTo>
                    <a:pt x="158" y="104"/>
                  </a:lnTo>
                  <a:lnTo>
                    <a:pt x="160" y="105"/>
                  </a:lnTo>
                  <a:lnTo>
                    <a:pt x="160" y="106"/>
                  </a:lnTo>
                  <a:lnTo>
                    <a:pt x="160" y="108"/>
                  </a:lnTo>
                  <a:lnTo>
                    <a:pt x="162" y="110"/>
                  </a:lnTo>
                  <a:lnTo>
                    <a:pt x="162" y="111"/>
                  </a:lnTo>
                  <a:lnTo>
                    <a:pt x="163" y="111"/>
                  </a:lnTo>
                  <a:lnTo>
                    <a:pt x="164" y="111"/>
                  </a:lnTo>
                  <a:lnTo>
                    <a:pt x="164" y="110"/>
                  </a:lnTo>
                  <a:lnTo>
                    <a:pt x="166" y="110"/>
                  </a:lnTo>
                  <a:lnTo>
                    <a:pt x="167" y="109"/>
                  </a:lnTo>
                  <a:lnTo>
                    <a:pt x="169" y="106"/>
                  </a:lnTo>
                  <a:lnTo>
                    <a:pt x="170" y="105"/>
                  </a:lnTo>
                  <a:lnTo>
                    <a:pt x="172" y="101"/>
                  </a:lnTo>
                  <a:lnTo>
                    <a:pt x="174" y="100"/>
                  </a:lnTo>
                  <a:lnTo>
                    <a:pt x="177" y="98"/>
                  </a:lnTo>
                  <a:lnTo>
                    <a:pt x="181" y="99"/>
                  </a:lnTo>
                  <a:lnTo>
                    <a:pt x="181" y="101"/>
                  </a:lnTo>
                  <a:lnTo>
                    <a:pt x="181" y="102"/>
                  </a:lnTo>
                  <a:lnTo>
                    <a:pt x="182" y="103"/>
                  </a:lnTo>
                  <a:lnTo>
                    <a:pt x="183" y="105"/>
                  </a:lnTo>
                  <a:lnTo>
                    <a:pt x="184" y="107"/>
                  </a:lnTo>
                  <a:lnTo>
                    <a:pt x="185" y="107"/>
                  </a:lnTo>
                  <a:lnTo>
                    <a:pt x="186" y="109"/>
                  </a:lnTo>
                  <a:lnTo>
                    <a:pt x="187" y="112"/>
                  </a:lnTo>
                  <a:lnTo>
                    <a:pt x="189" y="116"/>
                  </a:lnTo>
                  <a:lnTo>
                    <a:pt x="189" y="119"/>
                  </a:lnTo>
                  <a:lnTo>
                    <a:pt x="189" y="122"/>
                  </a:lnTo>
                  <a:lnTo>
                    <a:pt x="188" y="123"/>
                  </a:lnTo>
                  <a:lnTo>
                    <a:pt x="188" y="124"/>
                  </a:lnTo>
                  <a:lnTo>
                    <a:pt x="188" y="128"/>
                  </a:lnTo>
                  <a:lnTo>
                    <a:pt x="192" y="127"/>
                  </a:lnTo>
                  <a:lnTo>
                    <a:pt x="193" y="127"/>
                  </a:lnTo>
                  <a:lnTo>
                    <a:pt x="208" y="142"/>
                  </a:lnTo>
                  <a:lnTo>
                    <a:pt x="213" y="142"/>
                  </a:lnTo>
                  <a:lnTo>
                    <a:pt x="216" y="140"/>
                  </a:lnTo>
                  <a:lnTo>
                    <a:pt x="217" y="140"/>
                  </a:lnTo>
                  <a:lnTo>
                    <a:pt x="217" y="139"/>
                  </a:lnTo>
                  <a:lnTo>
                    <a:pt x="218" y="139"/>
                  </a:lnTo>
                  <a:lnTo>
                    <a:pt x="219" y="137"/>
                  </a:lnTo>
                  <a:lnTo>
                    <a:pt x="223" y="135"/>
                  </a:lnTo>
                  <a:lnTo>
                    <a:pt x="228" y="135"/>
                  </a:lnTo>
                  <a:lnTo>
                    <a:pt x="230" y="135"/>
                  </a:lnTo>
                  <a:lnTo>
                    <a:pt x="230" y="136"/>
                  </a:lnTo>
                  <a:lnTo>
                    <a:pt x="231" y="137"/>
                  </a:lnTo>
                  <a:lnTo>
                    <a:pt x="231" y="139"/>
                  </a:lnTo>
                  <a:lnTo>
                    <a:pt x="232" y="139"/>
                  </a:lnTo>
                  <a:lnTo>
                    <a:pt x="231" y="141"/>
                  </a:lnTo>
                  <a:lnTo>
                    <a:pt x="230" y="142"/>
                  </a:lnTo>
                  <a:lnTo>
                    <a:pt x="230" y="144"/>
                  </a:lnTo>
                  <a:lnTo>
                    <a:pt x="229" y="144"/>
                  </a:lnTo>
                  <a:lnTo>
                    <a:pt x="230" y="144"/>
                  </a:lnTo>
                  <a:lnTo>
                    <a:pt x="230" y="145"/>
                  </a:lnTo>
                  <a:lnTo>
                    <a:pt x="231" y="144"/>
                  </a:lnTo>
                  <a:lnTo>
                    <a:pt x="232" y="143"/>
                  </a:lnTo>
                  <a:lnTo>
                    <a:pt x="232" y="140"/>
                  </a:lnTo>
                  <a:lnTo>
                    <a:pt x="234" y="137"/>
                  </a:lnTo>
                  <a:lnTo>
                    <a:pt x="236" y="137"/>
                  </a:lnTo>
                  <a:lnTo>
                    <a:pt x="238" y="137"/>
                  </a:lnTo>
                  <a:lnTo>
                    <a:pt x="238" y="136"/>
                  </a:lnTo>
                  <a:lnTo>
                    <a:pt x="238" y="135"/>
                  </a:lnTo>
                  <a:lnTo>
                    <a:pt x="239" y="134"/>
                  </a:lnTo>
                  <a:lnTo>
                    <a:pt x="239" y="132"/>
                  </a:lnTo>
                  <a:lnTo>
                    <a:pt x="240" y="131"/>
                  </a:lnTo>
                  <a:lnTo>
                    <a:pt x="241" y="130"/>
                  </a:lnTo>
                  <a:lnTo>
                    <a:pt x="243" y="129"/>
                  </a:lnTo>
                  <a:lnTo>
                    <a:pt x="245" y="128"/>
                  </a:lnTo>
                  <a:lnTo>
                    <a:pt x="249" y="125"/>
                  </a:lnTo>
                  <a:lnTo>
                    <a:pt x="251" y="126"/>
                  </a:lnTo>
                  <a:lnTo>
                    <a:pt x="252" y="126"/>
                  </a:lnTo>
                  <a:lnTo>
                    <a:pt x="255" y="124"/>
                  </a:lnTo>
                  <a:lnTo>
                    <a:pt x="255" y="123"/>
                  </a:lnTo>
                  <a:lnTo>
                    <a:pt x="256" y="122"/>
                  </a:lnTo>
                  <a:lnTo>
                    <a:pt x="256" y="121"/>
                  </a:lnTo>
                  <a:lnTo>
                    <a:pt x="261" y="118"/>
                  </a:lnTo>
                  <a:lnTo>
                    <a:pt x="262" y="118"/>
                  </a:lnTo>
                  <a:lnTo>
                    <a:pt x="264" y="119"/>
                  </a:lnTo>
                  <a:lnTo>
                    <a:pt x="268" y="116"/>
                  </a:lnTo>
                  <a:lnTo>
                    <a:pt x="269" y="115"/>
                  </a:lnTo>
                  <a:lnTo>
                    <a:pt x="269" y="114"/>
                  </a:lnTo>
                  <a:lnTo>
                    <a:pt x="270" y="110"/>
                  </a:lnTo>
                  <a:lnTo>
                    <a:pt x="270" y="107"/>
                  </a:lnTo>
                  <a:lnTo>
                    <a:pt x="270" y="106"/>
                  </a:lnTo>
                  <a:lnTo>
                    <a:pt x="272" y="105"/>
                  </a:lnTo>
                  <a:lnTo>
                    <a:pt x="272" y="104"/>
                  </a:lnTo>
                  <a:lnTo>
                    <a:pt x="273" y="103"/>
                  </a:lnTo>
                  <a:lnTo>
                    <a:pt x="277" y="103"/>
                  </a:lnTo>
                  <a:lnTo>
                    <a:pt x="279" y="103"/>
                  </a:lnTo>
                  <a:lnTo>
                    <a:pt x="283" y="99"/>
                  </a:lnTo>
                  <a:lnTo>
                    <a:pt x="285" y="99"/>
                  </a:lnTo>
                  <a:lnTo>
                    <a:pt x="287" y="99"/>
                  </a:lnTo>
                  <a:lnTo>
                    <a:pt x="288" y="98"/>
                  </a:lnTo>
                  <a:lnTo>
                    <a:pt x="289" y="97"/>
                  </a:lnTo>
                  <a:lnTo>
                    <a:pt x="289" y="95"/>
                  </a:lnTo>
                  <a:lnTo>
                    <a:pt x="289" y="92"/>
                  </a:lnTo>
                  <a:lnTo>
                    <a:pt x="284" y="91"/>
                  </a:lnTo>
                  <a:lnTo>
                    <a:pt x="277" y="92"/>
                  </a:lnTo>
                  <a:lnTo>
                    <a:pt x="270" y="90"/>
                  </a:lnTo>
                  <a:lnTo>
                    <a:pt x="270" y="88"/>
                  </a:lnTo>
                  <a:lnTo>
                    <a:pt x="270" y="86"/>
                  </a:lnTo>
                  <a:lnTo>
                    <a:pt x="271" y="86"/>
                  </a:lnTo>
                  <a:lnTo>
                    <a:pt x="272" y="84"/>
                  </a:lnTo>
                  <a:lnTo>
                    <a:pt x="272" y="82"/>
                  </a:lnTo>
                  <a:lnTo>
                    <a:pt x="268" y="71"/>
                  </a:lnTo>
                  <a:lnTo>
                    <a:pt x="266" y="67"/>
                  </a:lnTo>
                  <a:lnTo>
                    <a:pt x="266" y="59"/>
                  </a:lnTo>
                  <a:lnTo>
                    <a:pt x="266" y="58"/>
                  </a:lnTo>
                  <a:lnTo>
                    <a:pt x="267" y="56"/>
                  </a:lnTo>
                  <a:lnTo>
                    <a:pt x="267" y="55"/>
                  </a:lnTo>
                  <a:lnTo>
                    <a:pt x="264" y="51"/>
                  </a:lnTo>
                  <a:lnTo>
                    <a:pt x="263" y="50"/>
                  </a:lnTo>
                  <a:lnTo>
                    <a:pt x="260" y="49"/>
                  </a:lnTo>
                  <a:lnTo>
                    <a:pt x="255" y="43"/>
                  </a:lnTo>
                  <a:lnTo>
                    <a:pt x="255" y="42"/>
                  </a:lnTo>
                  <a:lnTo>
                    <a:pt x="253" y="39"/>
                  </a:lnTo>
                  <a:lnTo>
                    <a:pt x="253" y="37"/>
                  </a:lnTo>
                  <a:lnTo>
                    <a:pt x="251" y="37"/>
                  </a:lnTo>
                  <a:lnTo>
                    <a:pt x="251" y="35"/>
                  </a:lnTo>
                  <a:lnTo>
                    <a:pt x="251" y="33"/>
                  </a:lnTo>
                  <a:lnTo>
                    <a:pt x="252" y="31"/>
                  </a:lnTo>
                  <a:lnTo>
                    <a:pt x="254" y="31"/>
                  </a:lnTo>
                  <a:lnTo>
                    <a:pt x="255" y="31"/>
                  </a:lnTo>
                  <a:lnTo>
                    <a:pt x="256" y="32"/>
                  </a:lnTo>
                  <a:lnTo>
                    <a:pt x="257" y="33"/>
                  </a:lnTo>
                  <a:lnTo>
                    <a:pt x="257" y="34"/>
                  </a:lnTo>
                  <a:lnTo>
                    <a:pt x="258" y="36"/>
                  </a:lnTo>
                  <a:lnTo>
                    <a:pt x="262" y="36"/>
                  </a:lnTo>
                  <a:lnTo>
                    <a:pt x="262" y="35"/>
                  </a:lnTo>
                  <a:lnTo>
                    <a:pt x="263" y="35"/>
                  </a:lnTo>
                  <a:lnTo>
                    <a:pt x="265" y="35"/>
                  </a:lnTo>
                  <a:lnTo>
                    <a:pt x="267" y="35"/>
                  </a:lnTo>
                  <a:lnTo>
                    <a:pt x="268" y="36"/>
                  </a:lnTo>
                  <a:lnTo>
                    <a:pt x="272" y="37"/>
                  </a:lnTo>
                  <a:lnTo>
                    <a:pt x="272" y="38"/>
                  </a:lnTo>
                  <a:lnTo>
                    <a:pt x="273" y="40"/>
                  </a:lnTo>
                  <a:lnTo>
                    <a:pt x="273" y="44"/>
                  </a:lnTo>
                  <a:lnTo>
                    <a:pt x="274" y="44"/>
                  </a:lnTo>
                  <a:lnTo>
                    <a:pt x="275" y="42"/>
                  </a:lnTo>
                  <a:lnTo>
                    <a:pt x="277" y="41"/>
                  </a:lnTo>
                  <a:lnTo>
                    <a:pt x="285" y="42"/>
                  </a:lnTo>
                  <a:lnTo>
                    <a:pt x="286" y="42"/>
                  </a:lnTo>
                  <a:lnTo>
                    <a:pt x="287" y="44"/>
                  </a:lnTo>
                  <a:lnTo>
                    <a:pt x="288" y="44"/>
                  </a:lnTo>
                  <a:lnTo>
                    <a:pt x="289" y="42"/>
                  </a:lnTo>
                  <a:lnTo>
                    <a:pt x="289" y="41"/>
                  </a:lnTo>
                  <a:lnTo>
                    <a:pt x="291" y="41"/>
                  </a:lnTo>
                  <a:lnTo>
                    <a:pt x="292" y="41"/>
                  </a:lnTo>
                  <a:lnTo>
                    <a:pt x="294" y="42"/>
                  </a:lnTo>
                  <a:lnTo>
                    <a:pt x="296" y="44"/>
                  </a:lnTo>
                  <a:lnTo>
                    <a:pt x="298" y="47"/>
                  </a:lnTo>
                  <a:lnTo>
                    <a:pt x="302" y="53"/>
                  </a:lnTo>
                  <a:lnTo>
                    <a:pt x="304" y="54"/>
                  </a:lnTo>
                  <a:lnTo>
                    <a:pt x="306" y="53"/>
                  </a:lnTo>
                  <a:lnTo>
                    <a:pt x="307" y="52"/>
                  </a:lnTo>
                  <a:lnTo>
                    <a:pt x="307" y="51"/>
                  </a:lnTo>
                  <a:lnTo>
                    <a:pt x="307" y="50"/>
                  </a:lnTo>
                  <a:lnTo>
                    <a:pt x="307" y="48"/>
                  </a:lnTo>
                  <a:lnTo>
                    <a:pt x="306" y="45"/>
                  </a:lnTo>
                  <a:lnTo>
                    <a:pt x="306" y="44"/>
                  </a:lnTo>
                  <a:lnTo>
                    <a:pt x="307" y="40"/>
                  </a:lnTo>
                  <a:lnTo>
                    <a:pt x="309" y="39"/>
                  </a:lnTo>
                  <a:lnTo>
                    <a:pt x="311" y="39"/>
                  </a:lnTo>
                  <a:lnTo>
                    <a:pt x="312" y="39"/>
                  </a:lnTo>
                  <a:lnTo>
                    <a:pt x="313" y="37"/>
                  </a:lnTo>
                  <a:lnTo>
                    <a:pt x="317" y="34"/>
                  </a:lnTo>
                  <a:lnTo>
                    <a:pt x="319" y="35"/>
                  </a:lnTo>
                  <a:lnTo>
                    <a:pt x="323" y="36"/>
                  </a:lnTo>
                  <a:lnTo>
                    <a:pt x="324" y="37"/>
                  </a:lnTo>
                  <a:lnTo>
                    <a:pt x="325" y="37"/>
                  </a:lnTo>
                  <a:lnTo>
                    <a:pt x="326" y="37"/>
                  </a:lnTo>
                  <a:lnTo>
                    <a:pt x="327" y="35"/>
                  </a:lnTo>
                  <a:lnTo>
                    <a:pt x="330" y="35"/>
                  </a:lnTo>
                  <a:lnTo>
                    <a:pt x="331" y="35"/>
                  </a:lnTo>
                  <a:lnTo>
                    <a:pt x="332" y="35"/>
                  </a:lnTo>
                  <a:lnTo>
                    <a:pt x="333" y="35"/>
                  </a:lnTo>
                  <a:lnTo>
                    <a:pt x="334" y="35"/>
                  </a:lnTo>
                  <a:lnTo>
                    <a:pt x="334" y="34"/>
                  </a:lnTo>
                  <a:lnTo>
                    <a:pt x="336" y="33"/>
                  </a:lnTo>
                  <a:lnTo>
                    <a:pt x="338" y="32"/>
                  </a:lnTo>
                  <a:lnTo>
                    <a:pt x="339" y="32"/>
                  </a:lnTo>
                  <a:lnTo>
                    <a:pt x="340" y="33"/>
                  </a:lnTo>
                  <a:lnTo>
                    <a:pt x="341" y="32"/>
                  </a:lnTo>
                  <a:lnTo>
                    <a:pt x="341" y="31"/>
                  </a:lnTo>
                  <a:lnTo>
                    <a:pt x="342" y="31"/>
                  </a:lnTo>
                  <a:lnTo>
                    <a:pt x="341" y="30"/>
                  </a:lnTo>
                  <a:lnTo>
                    <a:pt x="342" y="29"/>
                  </a:lnTo>
                  <a:lnTo>
                    <a:pt x="343" y="27"/>
                  </a:lnTo>
                  <a:lnTo>
                    <a:pt x="349" y="24"/>
                  </a:lnTo>
                  <a:lnTo>
                    <a:pt x="353" y="25"/>
                  </a:lnTo>
                  <a:lnTo>
                    <a:pt x="357" y="24"/>
                  </a:lnTo>
                  <a:lnTo>
                    <a:pt x="358" y="23"/>
                  </a:lnTo>
                  <a:lnTo>
                    <a:pt x="358" y="22"/>
                  </a:lnTo>
                  <a:lnTo>
                    <a:pt x="358" y="21"/>
                  </a:lnTo>
                  <a:lnTo>
                    <a:pt x="360" y="18"/>
                  </a:lnTo>
                  <a:lnTo>
                    <a:pt x="362" y="18"/>
                  </a:lnTo>
                  <a:lnTo>
                    <a:pt x="365" y="16"/>
                  </a:lnTo>
                  <a:lnTo>
                    <a:pt x="366" y="15"/>
                  </a:lnTo>
                  <a:lnTo>
                    <a:pt x="366" y="14"/>
                  </a:lnTo>
                  <a:lnTo>
                    <a:pt x="368" y="12"/>
                  </a:lnTo>
                  <a:lnTo>
                    <a:pt x="368" y="11"/>
                  </a:lnTo>
                  <a:lnTo>
                    <a:pt x="368" y="10"/>
                  </a:lnTo>
                  <a:lnTo>
                    <a:pt x="367" y="5"/>
                  </a:lnTo>
                  <a:lnTo>
                    <a:pt x="366" y="5"/>
                  </a:lnTo>
                  <a:lnTo>
                    <a:pt x="359" y="4"/>
                  </a:lnTo>
                  <a:lnTo>
                    <a:pt x="367" y="2"/>
                  </a:lnTo>
                  <a:lnTo>
                    <a:pt x="370" y="2"/>
                  </a:lnTo>
                  <a:lnTo>
                    <a:pt x="371" y="3"/>
                  </a:lnTo>
                  <a:lnTo>
                    <a:pt x="377" y="3"/>
                  </a:lnTo>
                  <a:lnTo>
                    <a:pt x="377" y="2"/>
                  </a:lnTo>
                  <a:lnTo>
                    <a:pt x="378" y="1"/>
                  </a:lnTo>
                  <a:lnTo>
                    <a:pt x="381" y="0"/>
                  </a:lnTo>
                  <a:lnTo>
                    <a:pt x="384" y="1"/>
                  </a:lnTo>
                  <a:lnTo>
                    <a:pt x="385" y="3"/>
                  </a:lnTo>
                  <a:lnTo>
                    <a:pt x="385" y="5"/>
                  </a:lnTo>
                  <a:lnTo>
                    <a:pt x="387" y="6"/>
                  </a:lnTo>
                  <a:lnTo>
                    <a:pt x="387" y="9"/>
                  </a:lnTo>
                  <a:lnTo>
                    <a:pt x="386" y="20"/>
                  </a:lnTo>
                  <a:lnTo>
                    <a:pt x="385" y="23"/>
                  </a:lnTo>
                  <a:lnTo>
                    <a:pt x="383" y="24"/>
                  </a:lnTo>
                  <a:lnTo>
                    <a:pt x="382" y="24"/>
                  </a:lnTo>
                  <a:lnTo>
                    <a:pt x="384" y="25"/>
                  </a:lnTo>
                  <a:lnTo>
                    <a:pt x="386" y="24"/>
                  </a:lnTo>
                  <a:lnTo>
                    <a:pt x="387" y="24"/>
                  </a:lnTo>
                  <a:lnTo>
                    <a:pt x="391" y="26"/>
                  </a:lnTo>
                  <a:lnTo>
                    <a:pt x="395" y="29"/>
                  </a:lnTo>
                  <a:lnTo>
                    <a:pt x="395" y="30"/>
                  </a:lnTo>
                  <a:lnTo>
                    <a:pt x="394" y="33"/>
                  </a:lnTo>
                  <a:lnTo>
                    <a:pt x="394" y="35"/>
                  </a:lnTo>
                  <a:lnTo>
                    <a:pt x="398" y="41"/>
                  </a:lnTo>
                  <a:lnTo>
                    <a:pt x="398" y="44"/>
                  </a:lnTo>
                  <a:lnTo>
                    <a:pt x="394" y="51"/>
                  </a:lnTo>
                  <a:lnTo>
                    <a:pt x="391" y="54"/>
                  </a:lnTo>
                  <a:lnTo>
                    <a:pt x="390" y="56"/>
                  </a:lnTo>
                  <a:lnTo>
                    <a:pt x="390" y="57"/>
                  </a:lnTo>
                  <a:lnTo>
                    <a:pt x="390" y="62"/>
                  </a:lnTo>
                  <a:lnTo>
                    <a:pt x="390" y="63"/>
                  </a:lnTo>
                  <a:lnTo>
                    <a:pt x="389" y="64"/>
                  </a:lnTo>
                  <a:lnTo>
                    <a:pt x="389" y="65"/>
                  </a:lnTo>
                  <a:lnTo>
                    <a:pt x="388" y="67"/>
                  </a:lnTo>
                  <a:lnTo>
                    <a:pt x="386" y="72"/>
                  </a:lnTo>
                  <a:lnTo>
                    <a:pt x="385" y="82"/>
                  </a:lnTo>
                  <a:lnTo>
                    <a:pt x="387" y="86"/>
                  </a:lnTo>
                  <a:lnTo>
                    <a:pt x="388" y="90"/>
                  </a:lnTo>
                  <a:lnTo>
                    <a:pt x="388" y="91"/>
                  </a:lnTo>
                  <a:lnTo>
                    <a:pt x="387" y="92"/>
                  </a:lnTo>
                  <a:lnTo>
                    <a:pt x="389" y="93"/>
                  </a:lnTo>
                  <a:lnTo>
                    <a:pt x="392" y="94"/>
                  </a:lnTo>
                  <a:lnTo>
                    <a:pt x="392" y="97"/>
                  </a:lnTo>
                  <a:lnTo>
                    <a:pt x="391" y="107"/>
                  </a:lnTo>
                  <a:lnTo>
                    <a:pt x="393" y="108"/>
                  </a:lnTo>
                  <a:lnTo>
                    <a:pt x="395" y="108"/>
                  </a:lnTo>
                  <a:lnTo>
                    <a:pt x="394" y="111"/>
                  </a:lnTo>
                  <a:lnTo>
                    <a:pt x="398" y="113"/>
                  </a:lnTo>
                  <a:lnTo>
                    <a:pt x="398" y="114"/>
                  </a:lnTo>
                  <a:lnTo>
                    <a:pt x="400" y="117"/>
                  </a:lnTo>
                  <a:lnTo>
                    <a:pt x="404" y="122"/>
                  </a:lnTo>
                  <a:lnTo>
                    <a:pt x="408" y="124"/>
                  </a:lnTo>
                  <a:lnTo>
                    <a:pt x="411" y="124"/>
                  </a:lnTo>
                  <a:lnTo>
                    <a:pt x="412" y="124"/>
                  </a:lnTo>
                  <a:lnTo>
                    <a:pt x="413" y="125"/>
                  </a:lnTo>
                  <a:lnTo>
                    <a:pt x="415" y="127"/>
                  </a:lnTo>
                  <a:lnTo>
                    <a:pt x="415" y="128"/>
                  </a:lnTo>
                  <a:lnTo>
                    <a:pt x="417" y="128"/>
                  </a:lnTo>
                  <a:lnTo>
                    <a:pt x="417" y="127"/>
                  </a:lnTo>
                  <a:lnTo>
                    <a:pt x="419" y="125"/>
                  </a:lnTo>
                  <a:lnTo>
                    <a:pt x="423" y="125"/>
                  </a:lnTo>
                  <a:lnTo>
                    <a:pt x="424" y="125"/>
                  </a:lnTo>
                  <a:lnTo>
                    <a:pt x="424" y="124"/>
                  </a:lnTo>
                  <a:lnTo>
                    <a:pt x="423" y="120"/>
                  </a:lnTo>
                  <a:lnTo>
                    <a:pt x="427" y="120"/>
                  </a:lnTo>
                  <a:lnTo>
                    <a:pt x="430" y="116"/>
                  </a:lnTo>
                  <a:lnTo>
                    <a:pt x="435" y="118"/>
                  </a:lnTo>
                  <a:lnTo>
                    <a:pt x="437" y="118"/>
                  </a:lnTo>
                  <a:lnTo>
                    <a:pt x="438" y="117"/>
                  </a:lnTo>
                  <a:lnTo>
                    <a:pt x="438" y="116"/>
                  </a:lnTo>
                  <a:lnTo>
                    <a:pt x="445" y="112"/>
                  </a:lnTo>
                  <a:lnTo>
                    <a:pt x="446" y="112"/>
                  </a:lnTo>
                  <a:lnTo>
                    <a:pt x="449" y="112"/>
                  </a:lnTo>
                  <a:lnTo>
                    <a:pt x="450" y="112"/>
                  </a:lnTo>
                  <a:lnTo>
                    <a:pt x="451" y="112"/>
                  </a:lnTo>
                  <a:lnTo>
                    <a:pt x="453" y="109"/>
                  </a:lnTo>
                  <a:lnTo>
                    <a:pt x="453" y="108"/>
                  </a:lnTo>
                  <a:lnTo>
                    <a:pt x="453" y="107"/>
                  </a:lnTo>
                  <a:lnTo>
                    <a:pt x="457" y="104"/>
                  </a:lnTo>
                  <a:lnTo>
                    <a:pt x="458" y="103"/>
                  </a:lnTo>
                  <a:lnTo>
                    <a:pt x="459" y="103"/>
                  </a:lnTo>
                  <a:lnTo>
                    <a:pt x="460" y="104"/>
                  </a:lnTo>
                  <a:lnTo>
                    <a:pt x="461" y="103"/>
                  </a:lnTo>
                  <a:lnTo>
                    <a:pt x="463" y="102"/>
                  </a:lnTo>
                  <a:lnTo>
                    <a:pt x="465" y="103"/>
                  </a:lnTo>
                  <a:lnTo>
                    <a:pt x="466" y="104"/>
                  </a:lnTo>
                  <a:lnTo>
                    <a:pt x="466" y="105"/>
                  </a:lnTo>
                  <a:lnTo>
                    <a:pt x="470" y="107"/>
                  </a:lnTo>
                  <a:lnTo>
                    <a:pt x="472" y="107"/>
                  </a:lnTo>
                  <a:lnTo>
                    <a:pt x="473" y="106"/>
                  </a:lnTo>
                  <a:lnTo>
                    <a:pt x="477" y="105"/>
                  </a:lnTo>
                  <a:lnTo>
                    <a:pt x="478" y="105"/>
                  </a:lnTo>
                  <a:lnTo>
                    <a:pt x="479" y="105"/>
                  </a:lnTo>
                  <a:lnTo>
                    <a:pt x="481" y="105"/>
                  </a:lnTo>
                  <a:lnTo>
                    <a:pt x="483" y="105"/>
                  </a:lnTo>
                  <a:lnTo>
                    <a:pt x="485" y="105"/>
                  </a:lnTo>
                  <a:lnTo>
                    <a:pt x="492" y="108"/>
                  </a:lnTo>
                  <a:lnTo>
                    <a:pt x="493" y="108"/>
                  </a:lnTo>
                  <a:lnTo>
                    <a:pt x="494" y="108"/>
                  </a:lnTo>
                  <a:lnTo>
                    <a:pt x="495" y="107"/>
                  </a:lnTo>
                  <a:lnTo>
                    <a:pt x="495" y="103"/>
                  </a:lnTo>
                  <a:lnTo>
                    <a:pt x="492" y="99"/>
                  </a:lnTo>
                  <a:lnTo>
                    <a:pt x="489" y="97"/>
                  </a:lnTo>
                  <a:lnTo>
                    <a:pt x="491" y="92"/>
                  </a:lnTo>
                  <a:lnTo>
                    <a:pt x="493" y="90"/>
                  </a:lnTo>
                  <a:lnTo>
                    <a:pt x="494" y="87"/>
                  </a:lnTo>
                  <a:lnTo>
                    <a:pt x="495" y="86"/>
                  </a:lnTo>
                  <a:lnTo>
                    <a:pt x="496" y="86"/>
                  </a:lnTo>
                  <a:lnTo>
                    <a:pt x="497" y="87"/>
                  </a:lnTo>
                  <a:lnTo>
                    <a:pt x="498" y="88"/>
                  </a:lnTo>
                  <a:lnTo>
                    <a:pt x="499" y="88"/>
                  </a:lnTo>
                  <a:lnTo>
                    <a:pt x="502" y="90"/>
                  </a:lnTo>
                  <a:lnTo>
                    <a:pt x="519" y="86"/>
                  </a:lnTo>
                  <a:lnTo>
                    <a:pt x="523" y="86"/>
                  </a:lnTo>
                  <a:lnTo>
                    <a:pt x="526" y="89"/>
                  </a:lnTo>
                  <a:lnTo>
                    <a:pt x="527" y="89"/>
                  </a:lnTo>
                  <a:lnTo>
                    <a:pt x="528" y="88"/>
                  </a:lnTo>
                  <a:lnTo>
                    <a:pt x="532" y="89"/>
                  </a:lnTo>
                  <a:lnTo>
                    <a:pt x="532" y="92"/>
                  </a:lnTo>
                  <a:lnTo>
                    <a:pt x="532" y="93"/>
                  </a:lnTo>
                  <a:lnTo>
                    <a:pt x="533" y="92"/>
                  </a:lnTo>
                  <a:lnTo>
                    <a:pt x="536" y="93"/>
                  </a:lnTo>
                  <a:lnTo>
                    <a:pt x="536" y="95"/>
                  </a:lnTo>
                  <a:lnTo>
                    <a:pt x="538" y="96"/>
                  </a:lnTo>
                  <a:lnTo>
                    <a:pt x="541" y="98"/>
                  </a:lnTo>
                  <a:lnTo>
                    <a:pt x="546" y="99"/>
                  </a:lnTo>
                  <a:lnTo>
                    <a:pt x="550" y="96"/>
                  </a:lnTo>
                  <a:lnTo>
                    <a:pt x="550" y="95"/>
                  </a:lnTo>
                  <a:lnTo>
                    <a:pt x="551" y="95"/>
                  </a:lnTo>
                  <a:lnTo>
                    <a:pt x="555" y="92"/>
                  </a:lnTo>
                  <a:lnTo>
                    <a:pt x="555" y="91"/>
                  </a:lnTo>
                  <a:lnTo>
                    <a:pt x="557" y="91"/>
                  </a:lnTo>
                  <a:lnTo>
                    <a:pt x="558" y="93"/>
                  </a:lnTo>
                  <a:lnTo>
                    <a:pt x="562" y="95"/>
                  </a:lnTo>
                  <a:lnTo>
                    <a:pt x="564" y="95"/>
                  </a:lnTo>
                  <a:lnTo>
                    <a:pt x="566" y="93"/>
                  </a:lnTo>
                  <a:lnTo>
                    <a:pt x="567" y="91"/>
                  </a:lnTo>
                  <a:lnTo>
                    <a:pt x="569" y="92"/>
                  </a:lnTo>
                  <a:lnTo>
                    <a:pt x="570" y="93"/>
                  </a:lnTo>
                  <a:lnTo>
                    <a:pt x="572" y="95"/>
                  </a:lnTo>
                  <a:lnTo>
                    <a:pt x="572" y="96"/>
                  </a:lnTo>
                  <a:lnTo>
                    <a:pt x="574" y="96"/>
                  </a:lnTo>
                  <a:lnTo>
                    <a:pt x="575" y="96"/>
                  </a:lnTo>
                  <a:lnTo>
                    <a:pt x="576" y="97"/>
                  </a:lnTo>
                  <a:lnTo>
                    <a:pt x="577" y="97"/>
                  </a:lnTo>
                  <a:lnTo>
                    <a:pt x="578" y="97"/>
                  </a:lnTo>
                  <a:lnTo>
                    <a:pt x="579" y="97"/>
                  </a:lnTo>
                  <a:lnTo>
                    <a:pt x="579" y="96"/>
                  </a:lnTo>
                  <a:lnTo>
                    <a:pt x="582" y="93"/>
                  </a:lnTo>
                  <a:lnTo>
                    <a:pt x="585" y="91"/>
                  </a:lnTo>
                  <a:lnTo>
                    <a:pt x="587" y="88"/>
                  </a:lnTo>
                  <a:lnTo>
                    <a:pt x="589" y="87"/>
                  </a:lnTo>
                  <a:lnTo>
                    <a:pt x="589" y="86"/>
                  </a:lnTo>
                  <a:lnTo>
                    <a:pt x="589" y="84"/>
                  </a:lnTo>
                  <a:lnTo>
                    <a:pt x="594" y="73"/>
                  </a:lnTo>
                  <a:lnTo>
                    <a:pt x="594" y="71"/>
                  </a:lnTo>
                  <a:lnTo>
                    <a:pt x="594" y="70"/>
                  </a:lnTo>
                  <a:lnTo>
                    <a:pt x="594" y="69"/>
                  </a:lnTo>
                  <a:lnTo>
                    <a:pt x="594" y="67"/>
                  </a:lnTo>
                  <a:lnTo>
                    <a:pt x="597" y="64"/>
                  </a:lnTo>
                  <a:lnTo>
                    <a:pt x="598" y="64"/>
                  </a:lnTo>
                  <a:lnTo>
                    <a:pt x="605" y="53"/>
                  </a:lnTo>
                  <a:lnTo>
                    <a:pt x="605" y="50"/>
                  </a:lnTo>
                  <a:lnTo>
                    <a:pt x="607" y="48"/>
                  </a:lnTo>
                  <a:lnTo>
                    <a:pt x="608" y="47"/>
                  </a:lnTo>
                  <a:lnTo>
                    <a:pt x="610" y="44"/>
                  </a:lnTo>
                  <a:lnTo>
                    <a:pt x="611" y="43"/>
                  </a:lnTo>
                  <a:lnTo>
                    <a:pt x="611" y="42"/>
                  </a:lnTo>
                  <a:lnTo>
                    <a:pt x="611" y="41"/>
                  </a:lnTo>
                  <a:lnTo>
                    <a:pt x="612" y="41"/>
                  </a:lnTo>
                  <a:lnTo>
                    <a:pt x="613" y="40"/>
                  </a:lnTo>
                  <a:lnTo>
                    <a:pt x="615" y="39"/>
                  </a:lnTo>
                  <a:lnTo>
                    <a:pt x="616" y="38"/>
                  </a:lnTo>
                  <a:lnTo>
                    <a:pt x="616" y="37"/>
                  </a:lnTo>
                  <a:lnTo>
                    <a:pt x="618" y="35"/>
                  </a:lnTo>
                  <a:lnTo>
                    <a:pt x="617" y="33"/>
                  </a:lnTo>
                  <a:lnTo>
                    <a:pt x="617" y="32"/>
                  </a:lnTo>
                  <a:lnTo>
                    <a:pt x="617" y="29"/>
                  </a:lnTo>
                  <a:lnTo>
                    <a:pt x="619" y="27"/>
                  </a:lnTo>
                  <a:lnTo>
                    <a:pt x="626" y="33"/>
                  </a:lnTo>
                  <a:lnTo>
                    <a:pt x="628" y="36"/>
                  </a:lnTo>
                  <a:lnTo>
                    <a:pt x="629" y="39"/>
                  </a:lnTo>
                  <a:lnTo>
                    <a:pt x="630" y="39"/>
                  </a:lnTo>
                  <a:lnTo>
                    <a:pt x="630" y="41"/>
                  </a:lnTo>
                  <a:lnTo>
                    <a:pt x="630" y="43"/>
                  </a:lnTo>
                  <a:lnTo>
                    <a:pt x="632" y="42"/>
                  </a:lnTo>
                  <a:lnTo>
                    <a:pt x="633" y="44"/>
                  </a:lnTo>
                  <a:lnTo>
                    <a:pt x="633" y="50"/>
                  </a:lnTo>
                  <a:lnTo>
                    <a:pt x="632" y="53"/>
                  </a:lnTo>
                  <a:lnTo>
                    <a:pt x="634" y="69"/>
                  </a:lnTo>
                  <a:lnTo>
                    <a:pt x="638" y="80"/>
                  </a:lnTo>
                  <a:lnTo>
                    <a:pt x="643" y="99"/>
                  </a:lnTo>
                  <a:lnTo>
                    <a:pt x="645" y="103"/>
                  </a:lnTo>
                  <a:lnTo>
                    <a:pt x="645" y="101"/>
                  </a:lnTo>
                  <a:lnTo>
                    <a:pt x="644" y="100"/>
                  </a:lnTo>
                  <a:lnTo>
                    <a:pt x="644" y="99"/>
                  </a:lnTo>
                  <a:lnTo>
                    <a:pt x="644" y="98"/>
                  </a:lnTo>
                  <a:lnTo>
                    <a:pt x="645" y="97"/>
                  </a:lnTo>
                  <a:lnTo>
                    <a:pt x="646" y="96"/>
                  </a:lnTo>
                  <a:lnTo>
                    <a:pt x="647" y="96"/>
                  </a:lnTo>
                  <a:lnTo>
                    <a:pt x="649" y="96"/>
                  </a:lnTo>
                  <a:lnTo>
                    <a:pt x="649" y="97"/>
                  </a:lnTo>
                  <a:lnTo>
                    <a:pt x="650" y="97"/>
                  </a:lnTo>
                  <a:lnTo>
                    <a:pt x="651" y="99"/>
                  </a:lnTo>
                  <a:lnTo>
                    <a:pt x="653" y="105"/>
                  </a:lnTo>
                  <a:lnTo>
                    <a:pt x="653" y="106"/>
                  </a:lnTo>
                  <a:lnTo>
                    <a:pt x="653" y="107"/>
                  </a:lnTo>
                  <a:lnTo>
                    <a:pt x="651" y="108"/>
                  </a:lnTo>
                  <a:lnTo>
                    <a:pt x="655" y="108"/>
                  </a:lnTo>
                  <a:lnTo>
                    <a:pt x="659" y="110"/>
                  </a:lnTo>
                  <a:lnTo>
                    <a:pt x="660" y="110"/>
                  </a:lnTo>
                  <a:lnTo>
                    <a:pt x="663" y="112"/>
                  </a:lnTo>
                  <a:lnTo>
                    <a:pt x="664" y="117"/>
                  </a:lnTo>
                  <a:lnTo>
                    <a:pt x="664" y="122"/>
                  </a:lnTo>
                  <a:lnTo>
                    <a:pt x="664" y="126"/>
                  </a:lnTo>
                  <a:lnTo>
                    <a:pt x="663" y="127"/>
                  </a:lnTo>
                  <a:lnTo>
                    <a:pt x="664" y="127"/>
                  </a:lnTo>
                  <a:lnTo>
                    <a:pt x="664" y="129"/>
                  </a:lnTo>
                  <a:lnTo>
                    <a:pt x="664" y="130"/>
                  </a:lnTo>
                  <a:lnTo>
                    <a:pt x="663" y="131"/>
                  </a:lnTo>
                  <a:lnTo>
                    <a:pt x="662" y="133"/>
                  </a:lnTo>
                  <a:lnTo>
                    <a:pt x="663" y="134"/>
                  </a:lnTo>
                  <a:lnTo>
                    <a:pt x="662" y="136"/>
                  </a:lnTo>
                  <a:lnTo>
                    <a:pt x="662" y="137"/>
                  </a:lnTo>
                  <a:lnTo>
                    <a:pt x="661" y="138"/>
                  </a:lnTo>
                  <a:lnTo>
                    <a:pt x="661" y="139"/>
                  </a:lnTo>
                  <a:lnTo>
                    <a:pt x="661" y="140"/>
                  </a:lnTo>
                  <a:lnTo>
                    <a:pt x="660" y="142"/>
                  </a:lnTo>
                  <a:lnTo>
                    <a:pt x="659" y="142"/>
                  </a:lnTo>
                  <a:lnTo>
                    <a:pt x="658" y="143"/>
                  </a:lnTo>
                  <a:lnTo>
                    <a:pt x="658" y="144"/>
                  </a:lnTo>
                  <a:lnTo>
                    <a:pt x="657" y="144"/>
                  </a:lnTo>
                  <a:lnTo>
                    <a:pt x="655" y="144"/>
                  </a:lnTo>
                  <a:lnTo>
                    <a:pt x="653" y="145"/>
                  </a:lnTo>
                  <a:lnTo>
                    <a:pt x="652" y="144"/>
                  </a:lnTo>
                  <a:lnTo>
                    <a:pt x="649" y="146"/>
                  </a:lnTo>
                  <a:lnTo>
                    <a:pt x="651" y="147"/>
                  </a:lnTo>
                  <a:lnTo>
                    <a:pt x="651" y="148"/>
                  </a:lnTo>
                  <a:lnTo>
                    <a:pt x="653" y="147"/>
                  </a:lnTo>
                  <a:lnTo>
                    <a:pt x="658" y="145"/>
                  </a:lnTo>
                  <a:lnTo>
                    <a:pt x="659" y="146"/>
                  </a:lnTo>
                  <a:lnTo>
                    <a:pt x="660" y="148"/>
                  </a:lnTo>
                  <a:lnTo>
                    <a:pt x="660" y="149"/>
                  </a:lnTo>
                  <a:lnTo>
                    <a:pt x="660" y="150"/>
                  </a:lnTo>
                  <a:lnTo>
                    <a:pt x="657" y="155"/>
                  </a:lnTo>
                  <a:lnTo>
                    <a:pt x="654" y="157"/>
                  </a:lnTo>
                  <a:lnTo>
                    <a:pt x="653" y="157"/>
                  </a:lnTo>
                  <a:lnTo>
                    <a:pt x="652" y="157"/>
                  </a:lnTo>
                  <a:lnTo>
                    <a:pt x="652" y="158"/>
                  </a:lnTo>
                  <a:lnTo>
                    <a:pt x="652" y="159"/>
                  </a:lnTo>
                  <a:lnTo>
                    <a:pt x="653" y="159"/>
                  </a:lnTo>
                  <a:lnTo>
                    <a:pt x="655" y="159"/>
                  </a:lnTo>
                  <a:lnTo>
                    <a:pt x="655" y="158"/>
                  </a:lnTo>
                  <a:lnTo>
                    <a:pt x="657" y="157"/>
                  </a:lnTo>
                  <a:lnTo>
                    <a:pt x="658" y="156"/>
                  </a:lnTo>
                  <a:lnTo>
                    <a:pt x="660" y="156"/>
                  </a:lnTo>
                  <a:lnTo>
                    <a:pt x="666" y="155"/>
                  </a:lnTo>
                  <a:lnTo>
                    <a:pt x="667" y="155"/>
                  </a:lnTo>
                  <a:lnTo>
                    <a:pt x="668" y="155"/>
                  </a:lnTo>
                  <a:lnTo>
                    <a:pt x="669" y="156"/>
                  </a:lnTo>
                  <a:lnTo>
                    <a:pt x="670" y="156"/>
                  </a:lnTo>
                  <a:lnTo>
                    <a:pt x="670" y="157"/>
                  </a:lnTo>
                  <a:lnTo>
                    <a:pt x="671" y="157"/>
                  </a:lnTo>
                  <a:lnTo>
                    <a:pt x="672" y="158"/>
                  </a:lnTo>
                  <a:lnTo>
                    <a:pt x="671" y="159"/>
                  </a:lnTo>
                  <a:lnTo>
                    <a:pt x="671" y="160"/>
                  </a:lnTo>
                  <a:lnTo>
                    <a:pt x="671" y="161"/>
                  </a:lnTo>
                  <a:lnTo>
                    <a:pt x="670" y="161"/>
                  </a:lnTo>
                  <a:lnTo>
                    <a:pt x="669" y="162"/>
                  </a:lnTo>
                  <a:lnTo>
                    <a:pt x="666" y="163"/>
                  </a:lnTo>
                  <a:lnTo>
                    <a:pt x="666" y="164"/>
                  </a:lnTo>
                  <a:lnTo>
                    <a:pt x="666" y="165"/>
                  </a:lnTo>
                  <a:lnTo>
                    <a:pt x="664" y="167"/>
                  </a:lnTo>
                  <a:lnTo>
                    <a:pt x="665" y="166"/>
                  </a:lnTo>
                  <a:lnTo>
                    <a:pt x="667" y="164"/>
                  </a:lnTo>
                  <a:lnTo>
                    <a:pt x="669" y="163"/>
                  </a:lnTo>
                  <a:lnTo>
                    <a:pt x="671" y="163"/>
                  </a:lnTo>
                  <a:lnTo>
                    <a:pt x="673" y="163"/>
                  </a:lnTo>
                  <a:lnTo>
                    <a:pt x="674" y="163"/>
                  </a:lnTo>
                  <a:lnTo>
                    <a:pt x="676" y="164"/>
                  </a:lnTo>
                  <a:lnTo>
                    <a:pt x="676" y="165"/>
                  </a:lnTo>
                  <a:lnTo>
                    <a:pt x="677" y="165"/>
                  </a:lnTo>
                  <a:lnTo>
                    <a:pt x="677" y="166"/>
                  </a:lnTo>
                  <a:lnTo>
                    <a:pt x="677" y="167"/>
                  </a:lnTo>
                  <a:lnTo>
                    <a:pt x="678" y="167"/>
                  </a:lnTo>
                  <a:lnTo>
                    <a:pt x="678" y="169"/>
                  </a:lnTo>
                  <a:lnTo>
                    <a:pt x="677" y="171"/>
                  </a:lnTo>
                  <a:lnTo>
                    <a:pt x="675" y="172"/>
                  </a:lnTo>
                  <a:lnTo>
                    <a:pt x="673" y="173"/>
                  </a:lnTo>
                  <a:lnTo>
                    <a:pt x="671" y="173"/>
                  </a:lnTo>
                  <a:lnTo>
                    <a:pt x="670" y="173"/>
                  </a:lnTo>
                  <a:lnTo>
                    <a:pt x="669" y="173"/>
                  </a:lnTo>
                  <a:lnTo>
                    <a:pt x="668" y="173"/>
                  </a:lnTo>
                  <a:lnTo>
                    <a:pt x="670" y="173"/>
                  </a:lnTo>
                  <a:lnTo>
                    <a:pt x="675" y="173"/>
                  </a:lnTo>
                  <a:lnTo>
                    <a:pt x="677" y="171"/>
                  </a:lnTo>
                  <a:lnTo>
                    <a:pt x="678" y="171"/>
                  </a:lnTo>
                  <a:lnTo>
                    <a:pt x="682" y="170"/>
                  </a:lnTo>
                  <a:lnTo>
                    <a:pt x="687" y="171"/>
                  </a:lnTo>
                  <a:lnTo>
                    <a:pt x="692" y="172"/>
                  </a:lnTo>
                  <a:lnTo>
                    <a:pt x="704" y="174"/>
                  </a:lnTo>
                  <a:lnTo>
                    <a:pt x="706" y="175"/>
                  </a:lnTo>
                  <a:lnTo>
                    <a:pt x="706" y="176"/>
                  </a:lnTo>
                  <a:lnTo>
                    <a:pt x="706" y="179"/>
                  </a:lnTo>
                  <a:lnTo>
                    <a:pt x="706" y="180"/>
                  </a:lnTo>
                  <a:lnTo>
                    <a:pt x="705" y="181"/>
                  </a:lnTo>
                  <a:lnTo>
                    <a:pt x="704" y="182"/>
                  </a:lnTo>
                  <a:lnTo>
                    <a:pt x="704" y="184"/>
                  </a:lnTo>
                  <a:lnTo>
                    <a:pt x="704" y="186"/>
                  </a:lnTo>
                  <a:lnTo>
                    <a:pt x="702" y="195"/>
                  </a:lnTo>
                  <a:lnTo>
                    <a:pt x="702" y="196"/>
                  </a:lnTo>
                  <a:lnTo>
                    <a:pt x="700" y="197"/>
                  </a:lnTo>
                  <a:lnTo>
                    <a:pt x="699" y="197"/>
                  </a:lnTo>
                  <a:lnTo>
                    <a:pt x="699" y="198"/>
                  </a:lnTo>
                  <a:lnTo>
                    <a:pt x="699" y="199"/>
                  </a:lnTo>
                  <a:lnTo>
                    <a:pt x="699" y="201"/>
                  </a:lnTo>
                  <a:lnTo>
                    <a:pt x="696" y="206"/>
                  </a:lnTo>
                  <a:lnTo>
                    <a:pt x="693" y="213"/>
                  </a:lnTo>
                  <a:lnTo>
                    <a:pt x="692" y="214"/>
                  </a:lnTo>
                  <a:lnTo>
                    <a:pt x="691" y="215"/>
                  </a:lnTo>
                  <a:lnTo>
                    <a:pt x="692" y="216"/>
                  </a:lnTo>
                  <a:lnTo>
                    <a:pt x="692" y="218"/>
                  </a:lnTo>
                  <a:lnTo>
                    <a:pt x="694" y="213"/>
                  </a:lnTo>
                  <a:lnTo>
                    <a:pt x="696" y="211"/>
                  </a:lnTo>
                  <a:lnTo>
                    <a:pt x="698" y="212"/>
                  </a:lnTo>
                  <a:lnTo>
                    <a:pt x="698" y="210"/>
                  </a:lnTo>
                  <a:lnTo>
                    <a:pt x="700" y="213"/>
                  </a:lnTo>
                  <a:lnTo>
                    <a:pt x="700" y="211"/>
                  </a:lnTo>
                  <a:lnTo>
                    <a:pt x="701" y="207"/>
                  </a:lnTo>
                  <a:lnTo>
                    <a:pt x="703" y="206"/>
                  </a:lnTo>
                  <a:lnTo>
                    <a:pt x="704" y="206"/>
                  </a:lnTo>
                  <a:lnTo>
                    <a:pt x="705" y="206"/>
                  </a:lnTo>
                  <a:lnTo>
                    <a:pt x="704" y="206"/>
                  </a:lnTo>
                  <a:lnTo>
                    <a:pt x="703" y="206"/>
                  </a:lnTo>
                  <a:lnTo>
                    <a:pt x="702" y="205"/>
                  </a:lnTo>
                  <a:lnTo>
                    <a:pt x="701" y="203"/>
                  </a:lnTo>
                  <a:lnTo>
                    <a:pt x="703" y="199"/>
                  </a:lnTo>
                  <a:lnTo>
                    <a:pt x="704" y="199"/>
                  </a:lnTo>
                  <a:lnTo>
                    <a:pt x="705" y="199"/>
                  </a:lnTo>
                  <a:lnTo>
                    <a:pt x="706" y="197"/>
                  </a:lnTo>
                  <a:lnTo>
                    <a:pt x="706" y="196"/>
                  </a:lnTo>
                  <a:lnTo>
                    <a:pt x="708" y="193"/>
                  </a:lnTo>
                  <a:lnTo>
                    <a:pt x="713" y="188"/>
                  </a:lnTo>
                  <a:lnTo>
                    <a:pt x="715" y="188"/>
                  </a:lnTo>
                  <a:lnTo>
                    <a:pt x="717" y="190"/>
                  </a:lnTo>
                  <a:lnTo>
                    <a:pt x="717" y="189"/>
                  </a:lnTo>
                  <a:lnTo>
                    <a:pt x="719" y="188"/>
                  </a:lnTo>
                  <a:lnTo>
                    <a:pt x="721" y="186"/>
                  </a:lnTo>
                  <a:lnTo>
                    <a:pt x="723" y="186"/>
                  </a:lnTo>
                  <a:lnTo>
                    <a:pt x="725" y="187"/>
                  </a:lnTo>
                  <a:lnTo>
                    <a:pt x="725" y="188"/>
                  </a:lnTo>
                  <a:lnTo>
                    <a:pt x="725" y="186"/>
                  </a:lnTo>
                  <a:lnTo>
                    <a:pt x="728" y="186"/>
                  </a:lnTo>
                  <a:lnTo>
                    <a:pt x="729" y="184"/>
                  </a:lnTo>
                  <a:lnTo>
                    <a:pt x="730" y="184"/>
                  </a:lnTo>
                  <a:lnTo>
                    <a:pt x="736" y="184"/>
                  </a:lnTo>
                  <a:lnTo>
                    <a:pt x="738" y="186"/>
                  </a:lnTo>
                  <a:lnTo>
                    <a:pt x="739" y="188"/>
                  </a:lnTo>
                  <a:lnTo>
                    <a:pt x="741" y="189"/>
                  </a:lnTo>
                  <a:lnTo>
                    <a:pt x="745" y="187"/>
                  </a:lnTo>
                  <a:lnTo>
                    <a:pt x="745" y="190"/>
                  </a:lnTo>
                  <a:lnTo>
                    <a:pt x="747" y="188"/>
                  </a:lnTo>
                  <a:lnTo>
                    <a:pt x="750" y="189"/>
                  </a:lnTo>
                  <a:lnTo>
                    <a:pt x="749" y="191"/>
                  </a:lnTo>
                  <a:lnTo>
                    <a:pt x="750" y="191"/>
                  </a:lnTo>
                  <a:lnTo>
                    <a:pt x="754" y="191"/>
                  </a:lnTo>
                  <a:lnTo>
                    <a:pt x="755" y="193"/>
                  </a:lnTo>
                  <a:lnTo>
                    <a:pt x="755" y="195"/>
                  </a:lnTo>
                  <a:lnTo>
                    <a:pt x="757" y="193"/>
                  </a:lnTo>
                  <a:lnTo>
                    <a:pt x="759" y="194"/>
                  </a:lnTo>
                  <a:lnTo>
                    <a:pt x="760" y="198"/>
                  </a:lnTo>
                  <a:lnTo>
                    <a:pt x="763" y="197"/>
                  </a:lnTo>
                  <a:lnTo>
                    <a:pt x="767" y="195"/>
                  </a:lnTo>
                  <a:lnTo>
                    <a:pt x="766" y="200"/>
                  </a:lnTo>
                  <a:lnTo>
                    <a:pt x="766" y="201"/>
                  </a:lnTo>
                  <a:lnTo>
                    <a:pt x="768" y="199"/>
                  </a:lnTo>
                  <a:lnTo>
                    <a:pt x="769" y="202"/>
                  </a:lnTo>
                  <a:lnTo>
                    <a:pt x="769" y="201"/>
                  </a:lnTo>
                  <a:lnTo>
                    <a:pt x="772" y="199"/>
                  </a:lnTo>
                  <a:lnTo>
                    <a:pt x="775" y="202"/>
                  </a:lnTo>
                  <a:lnTo>
                    <a:pt x="775" y="203"/>
                  </a:lnTo>
                  <a:lnTo>
                    <a:pt x="775" y="205"/>
                  </a:lnTo>
                  <a:lnTo>
                    <a:pt x="776" y="205"/>
                  </a:lnTo>
                  <a:lnTo>
                    <a:pt x="778" y="201"/>
                  </a:lnTo>
                  <a:lnTo>
                    <a:pt x="779" y="203"/>
                  </a:lnTo>
                  <a:lnTo>
                    <a:pt x="781" y="201"/>
                  </a:lnTo>
                  <a:lnTo>
                    <a:pt x="783" y="201"/>
                  </a:lnTo>
                  <a:lnTo>
                    <a:pt x="783" y="203"/>
                  </a:lnTo>
                  <a:lnTo>
                    <a:pt x="783" y="206"/>
                  </a:lnTo>
                  <a:lnTo>
                    <a:pt x="787" y="207"/>
                  </a:lnTo>
                  <a:lnTo>
                    <a:pt x="787" y="208"/>
                  </a:lnTo>
                  <a:lnTo>
                    <a:pt x="787" y="206"/>
                  </a:lnTo>
                  <a:lnTo>
                    <a:pt x="791" y="206"/>
                  </a:lnTo>
                  <a:lnTo>
                    <a:pt x="791" y="208"/>
                  </a:lnTo>
                  <a:lnTo>
                    <a:pt x="791" y="210"/>
                  </a:lnTo>
                  <a:lnTo>
                    <a:pt x="791" y="212"/>
                  </a:lnTo>
                  <a:lnTo>
                    <a:pt x="791" y="213"/>
                  </a:lnTo>
                  <a:lnTo>
                    <a:pt x="790" y="214"/>
                  </a:lnTo>
                  <a:lnTo>
                    <a:pt x="789" y="215"/>
                  </a:lnTo>
                  <a:lnTo>
                    <a:pt x="790" y="220"/>
                  </a:lnTo>
                  <a:lnTo>
                    <a:pt x="791" y="219"/>
                  </a:lnTo>
                  <a:lnTo>
                    <a:pt x="790" y="218"/>
                  </a:lnTo>
                  <a:lnTo>
                    <a:pt x="791" y="216"/>
                  </a:lnTo>
                  <a:lnTo>
                    <a:pt x="793" y="212"/>
                  </a:lnTo>
                  <a:lnTo>
                    <a:pt x="796" y="211"/>
                  </a:lnTo>
                  <a:lnTo>
                    <a:pt x="800" y="212"/>
                  </a:lnTo>
                  <a:lnTo>
                    <a:pt x="803" y="209"/>
                  </a:lnTo>
                  <a:lnTo>
                    <a:pt x="804" y="213"/>
                  </a:lnTo>
                  <a:lnTo>
                    <a:pt x="804" y="214"/>
                  </a:lnTo>
                  <a:lnTo>
                    <a:pt x="803" y="215"/>
                  </a:lnTo>
                  <a:lnTo>
                    <a:pt x="802" y="215"/>
                  </a:lnTo>
                  <a:lnTo>
                    <a:pt x="804" y="214"/>
                  </a:lnTo>
                  <a:lnTo>
                    <a:pt x="804" y="216"/>
                  </a:lnTo>
                  <a:lnTo>
                    <a:pt x="806" y="214"/>
                  </a:lnTo>
                  <a:lnTo>
                    <a:pt x="808" y="215"/>
                  </a:lnTo>
                  <a:lnTo>
                    <a:pt x="809" y="216"/>
                  </a:lnTo>
                  <a:lnTo>
                    <a:pt x="809" y="218"/>
                  </a:lnTo>
                  <a:lnTo>
                    <a:pt x="809" y="221"/>
                  </a:lnTo>
                  <a:lnTo>
                    <a:pt x="807" y="220"/>
                  </a:lnTo>
                  <a:lnTo>
                    <a:pt x="806" y="220"/>
                  </a:lnTo>
                  <a:lnTo>
                    <a:pt x="808" y="222"/>
                  </a:lnTo>
                  <a:lnTo>
                    <a:pt x="811" y="223"/>
                  </a:lnTo>
                  <a:lnTo>
                    <a:pt x="813" y="223"/>
                  </a:lnTo>
                  <a:lnTo>
                    <a:pt x="814" y="229"/>
                  </a:lnTo>
                  <a:lnTo>
                    <a:pt x="814" y="231"/>
                  </a:lnTo>
                  <a:lnTo>
                    <a:pt x="813" y="233"/>
                  </a:lnTo>
                  <a:lnTo>
                    <a:pt x="814" y="233"/>
                  </a:lnTo>
                  <a:lnTo>
                    <a:pt x="815" y="233"/>
                  </a:lnTo>
                  <a:lnTo>
                    <a:pt x="817" y="235"/>
                  </a:lnTo>
                  <a:lnTo>
                    <a:pt x="817" y="239"/>
                  </a:lnTo>
                  <a:lnTo>
                    <a:pt x="818" y="239"/>
                  </a:lnTo>
                  <a:lnTo>
                    <a:pt x="818" y="240"/>
                  </a:lnTo>
                  <a:lnTo>
                    <a:pt x="817" y="243"/>
                  </a:lnTo>
                  <a:lnTo>
                    <a:pt x="815" y="244"/>
                  </a:lnTo>
                  <a:lnTo>
                    <a:pt x="813" y="245"/>
                  </a:lnTo>
                  <a:lnTo>
                    <a:pt x="812" y="248"/>
                  </a:lnTo>
                  <a:lnTo>
                    <a:pt x="812" y="249"/>
                  </a:lnTo>
                  <a:lnTo>
                    <a:pt x="811" y="252"/>
                  </a:lnTo>
                  <a:lnTo>
                    <a:pt x="811" y="251"/>
                  </a:lnTo>
                  <a:lnTo>
                    <a:pt x="812" y="251"/>
                  </a:lnTo>
                  <a:lnTo>
                    <a:pt x="814" y="250"/>
                  </a:lnTo>
                  <a:lnTo>
                    <a:pt x="815" y="252"/>
                  </a:lnTo>
                  <a:lnTo>
                    <a:pt x="815" y="247"/>
                  </a:lnTo>
                  <a:lnTo>
                    <a:pt x="815" y="245"/>
                  </a:lnTo>
                  <a:lnTo>
                    <a:pt x="819" y="243"/>
                  </a:lnTo>
                  <a:lnTo>
                    <a:pt x="820" y="243"/>
                  </a:lnTo>
                  <a:lnTo>
                    <a:pt x="821" y="242"/>
                  </a:lnTo>
                  <a:lnTo>
                    <a:pt x="823" y="241"/>
                  </a:lnTo>
                  <a:lnTo>
                    <a:pt x="825" y="241"/>
                  </a:lnTo>
                  <a:lnTo>
                    <a:pt x="827" y="242"/>
                  </a:lnTo>
                  <a:lnTo>
                    <a:pt x="827" y="246"/>
                  </a:lnTo>
                  <a:lnTo>
                    <a:pt x="826" y="247"/>
                  </a:lnTo>
                  <a:lnTo>
                    <a:pt x="828" y="245"/>
                  </a:lnTo>
                  <a:lnTo>
                    <a:pt x="830" y="246"/>
                  </a:lnTo>
                  <a:lnTo>
                    <a:pt x="832" y="246"/>
                  </a:lnTo>
                  <a:lnTo>
                    <a:pt x="834" y="244"/>
                  </a:lnTo>
                  <a:lnTo>
                    <a:pt x="840" y="245"/>
                  </a:lnTo>
                  <a:lnTo>
                    <a:pt x="840" y="244"/>
                  </a:lnTo>
                  <a:lnTo>
                    <a:pt x="840" y="242"/>
                  </a:lnTo>
                  <a:lnTo>
                    <a:pt x="840" y="240"/>
                  </a:lnTo>
                  <a:lnTo>
                    <a:pt x="842" y="240"/>
                  </a:lnTo>
                  <a:lnTo>
                    <a:pt x="845" y="240"/>
                  </a:lnTo>
                  <a:lnTo>
                    <a:pt x="850" y="240"/>
                  </a:lnTo>
                  <a:lnTo>
                    <a:pt x="852" y="242"/>
                  </a:lnTo>
                  <a:lnTo>
                    <a:pt x="855" y="243"/>
                  </a:lnTo>
                  <a:lnTo>
                    <a:pt x="857" y="243"/>
                  </a:lnTo>
                  <a:lnTo>
                    <a:pt x="860" y="246"/>
                  </a:lnTo>
                  <a:lnTo>
                    <a:pt x="861" y="246"/>
                  </a:lnTo>
                  <a:lnTo>
                    <a:pt x="863" y="246"/>
                  </a:lnTo>
                  <a:lnTo>
                    <a:pt x="864" y="247"/>
                  </a:lnTo>
                  <a:lnTo>
                    <a:pt x="866" y="249"/>
                  </a:lnTo>
                  <a:lnTo>
                    <a:pt x="869" y="252"/>
                  </a:lnTo>
                  <a:lnTo>
                    <a:pt x="870" y="252"/>
                  </a:lnTo>
                  <a:lnTo>
                    <a:pt x="872" y="252"/>
                  </a:lnTo>
                  <a:lnTo>
                    <a:pt x="874" y="252"/>
                  </a:lnTo>
                  <a:lnTo>
                    <a:pt x="876" y="252"/>
                  </a:lnTo>
                  <a:lnTo>
                    <a:pt x="876" y="254"/>
                  </a:lnTo>
                  <a:lnTo>
                    <a:pt x="879" y="254"/>
                  </a:lnTo>
                  <a:lnTo>
                    <a:pt x="882" y="254"/>
                  </a:lnTo>
                  <a:lnTo>
                    <a:pt x="880" y="253"/>
                  </a:lnTo>
                  <a:lnTo>
                    <a:pt x="883" y="252"/>
                  </a:lnTo>
                  <a:lnTo>
                    <a:pt x="886" y="251"/>
                  </a:lnTo>
                  <a:lnTo>
                    <a:pt x="888" y="252"/>
                  </a:lnTo>
                  <a:lnTo>
                    <a:pt x="889" y="253"/>
                  </a:lnTo>
                  <a:lnTo>
                    <a:pt x="892" y="255"/>
                  </a:lnTo>
                  <a:lnTo>
                    <a:pt x="893" y="256"/>
                  </a:lnTo>
                  <a:lnTo>
                    <a:pt x="893" y="257"/>
                  </a:lnTo>
                  <a:lnTo>
                    <a:pt x="895" y="257"/>
                  </a:lnTo>
                  <a:lnTo>
                    <a:pt x="896" y="257"/>
                  </a:lnTo>
                  <a:lnTo>
                    <a:pt x="896" y="256"/>
                  </a:lnTo>
                  <a:lnTo>
                    <a:pt x="899" y="257"/>
                  </a:lnTo>
                  <a:lnTo>
                    <a:pt x="902" y="257"/>
                  </a:lnTo>
                  <a:lnTo>
                    <a:pt x="902" y="258"/>
                  </a:lnTo>
                  <a:lnTo>
                    <a:pt x="903" y="256"/>
                  </a:lnTo>
                  <a:lnTo>
                    <a:pt x="915" y="256"/>
                  </a:lnTo>
                  <a:lnTo>
                    <a:pt x="919" y="255"/>
                  </a:lnTo>
                  <a:lnTo>
                    <a:pt x="921" y="255"/>
                  </a:lnTo>
                  <a:lnTo>
                    <a:pt x="922" y="254"/>
                  </a:lnTo>
                  <a:lnTo>
                    <a:pt x="923" y="254"/>
                  </a:lnTo>
                  <a:lnTo>
                    <a:pt x="925" y="253"/>
                  </a:lnTo>
                  <a:lnTo>
                    <a:pt x="938" y="255"/>
                  </a:lnTo>
                  <a:lnTo>
                    <a:pt x="942" y="257"/>
                  </a:lnTo>
                  <a:lnTo>
                    <a:pt x="943" y="259"/>
                  </a:lnTo>
                  <a:lnTo>
                    <a:pt x="945" y="260"/>
                  </a:lnTo>
                  <a:lnTo>
                    <a:pt x="950" y="263"/>
                  </a:lnTo>
                  <a:lnTo>
                    <a:pt x="953" y="265"/>
                  </a:lnTo>
                  <a:lnTo>
                    <a:pt x="955" y="266"/>
                  </a:lnTo>
                  <a:lnTo>
                    <a:pt x="964" y="272"/>
                  </a:lnTo>
                  <a:lnTo>
                    <a:pt x="965" y="272"/>
                  </a:lnTo>
                  <a:lnTo>
                    <a:pt x="966" y="272"/>
                  </a:lnTo>
                  <a:lnTo>
                    <a:pt x="968" y="273"/>
                  </a:lnTo>
                  <a:lnTo>
                    <a:pt x="969" y="274"/>
                  </a:lnTo>
                  <a:lnTo>
                    <a:pt x="971" y="277"/>
                  </a:lnTo>
                  <a:lnTo>
                    <a:pt x="976" y="281"/>
                  </a:lnTo>
                  <a:lnTo>
                    <a:pt x="976" y="282"/>
                  </a:lnTo>
                  <a:lnTo>
                    <a:pt x="979" y="282"/>
                  </a:lnTo>
                  <a:lnTo>
                    <a:pt x="980" y="282"/>
                  </a:lnTo>
                  <a:lnTo>
                    <a:pt x="981" y="282"/>
                  </a:lnTo>
                  <a:lnTo>
                    <a:pt x="985" y="289"/>
                  </a:lnTo>
                  <a:lnTo>
                    <a:pt x="986" y="289"/>
                  </a:lnTo>
                  <a:lnTo>
                    <a:pt x="987" y="289"/>
                  </a:lnTo>
                  <a:lnTo>
                    <a:pt x="990" y="293"/>
                  </a:lnTo>
                  <a:lnTo>
                    <a:pt x="991" y="295"/>
                  </a:lnTo>
                  <a:lnTo>
                    <a:pt x="994" y="299"/>
                  </a:lnTo>
                  <a:lnTo>
                    <a:pt x="1000" y="304"/>
                  </a:lnTo>
                  <a:lnTo>
                    <a:pt x="1002" y="306"/>
                  </a:lnTo>
                  <a:lnTo>
                    <a:pt x="1003" y="308"/>
                  </a:lnTo>
                  <a:lnTo>
                    <a:pt x="1005" y="310"/>
                  </a:lnTo>
                  <a:lnTo>
                    <a:pt x="1006" y="310"/>
                  </a:lnTo>
                  <a:lnTo>
                    <a:pt x="1007" y="311"/>
                  </a:lnTo>
                  <a:lnTo>
                    <a:pt x="1009" y="311"/>
                  </a:lnTo>
                  <a:lnTo>
                    <a:pt x="1011" y="312"/>
                  </a:lnTo>
                  <a:lnTo>
                    <a:pt x="1013" y="313"/>
                  </a:lnTo>
                  <a:lnTo>
                    <a:pt x="1015" y="314"/>
                  </a:lnTo>
                  <a:lnTo>
                    <a:pt x="1015" y="315"/>
                  </a:lnTo>
                  <a:lnTo>
                    <a:pt x="1017" y="318"/>
                  </a:lnTo>
                  <a:lnTo>
                    <a:pt x="1017" y="319"/>
                  </a:lnTo>
                  <a:lnTo>
                    <a:pt x="1018" y="320"/>
                  </a:lnTo>
                  <a:lnTo>
                    <a:pt x="1019" y="320"/>
                  </a:lnTo>
                  <a:lnTo>
                    <a:pt x="1024" y="320"/>
                  </a:lnTo>
                  <a:lnTo>
                    <a:pt x="1027" y="321"/>
                  </a:lnTo>
                  <a:lnTo>
                    <a:pt x="1028" y="323"/>
                  </a:lnTo>
                  <a:lnTo>
                    <a:pt x="1028" y="324"/>
                  </a:lnTo>
                  <a:lnTo>
                    <a:pt x="1029" y="325"/>
                  </a:lnTo>
                  <a:lnTo>
                    <a:pt x="1031" y="325"/>
                  </a:lnTo>
                  <a:lnTo>
                    <a:pt x="1033" y="325"/>
                  </a:lnTo>
                  <a:lnTo>
                    <a:pt x="1034" y="325"/>
                  </a:lnTo>
                  <a:lnTo>
                    <a:pt x="1037" y="325"/>
                  </a:lnTo>
                  <a:lnTo>
                    <a:pt x="1038" y="325"/>
                  </a:lnTo>
                  <a:lnTo>
                    <a:pt x="1041" y="325"/>
                  </a:lnTo>
                  <a:lnTo>
                    <a:pt x="1042" y="326"/>
                  </a:lnTo>
                  <a:lnTo>
                    <a:pt x="1046" y="325"/>
                  </a:lnTo>
                  <a:lnTo>
                    <a:pt x="1049" y="324"/>
                  </a:lnTo>
                  <a:lnTo>
                    <a:pt x="1051" y="324"/>
                  </a:lnTo>
                  <a:lnTo>
                    <a:pt x="1052" y="324"/>
                  </a:lnTo>
                  <a:lnTo>
                    <a:pt x="1055" y="325"/>
                  </a:lnTo>
                  <a:lnTo>
                    <a:pt x="1059" y="325"/>
                  </a:lnTo>
                  <a:lnTo>
                    <a:pt x="1061" y="326"/>
                  </a:lnTo>
                  <a:lnTo>
                    <a:pt x="1065" y="328"/>
                  </a:lnTo>
                  <a:lnTo>
                    <a:pt x="1067" y="329"/>
                  </a:lnTo>
                  <a:lnTo>
                    <a:pt x="1068" y="332"/>
                  </a:lnTo>
                  <a:lnTo>
                    <a:pt x="1073" y="341"/>
                  </a:lnTo>
                  <a:lnTo>
                    <a:pt x="1074" y="346"/>
                  </a:lnTo>
                  <a:lnTo>
                    <a:pt x="1074" y="347"/>
                  </a:lnTo>
                  <a:lnTo>
                    <a:pt x="1076" y="353"/>
                  </a:lnTo>
                  <a:lnTo>
                    <a:pt x="1076" y="354"/>
                  </a:lnTo>
                  <a:lnTo>
                    <a:pt x="1077" y="357"/>
                  </a:lnTo>
                  <a:lnTo>
                    <a:pt x="1077" y="361"/>
                  </a:lnTo>
                  <a:lnTo>
                    <a:pt x="1078" y="361"/>
                  </a:lnTo>
                  <a:lnTo>
                    <a:pt x="1081" y="369"/>
                  </a:lnTo>
                  <a:lnTo>
                    <a:pt x="1081" y="371"/>
                  </a:lnTo>
                  <a:lnTo>
                    <a:pt x="1081" y="372"/>
                  </a:lnTo>
                  <a:lnTo>
                    <a:pt x="1081" y="374"/>
                  </a:lnTo>
                  <a:lnTo>
                    <a:pt x="1081" y="375"/>
                  </a:lnTo>
                  <a:lnTo>
                    <a:pt x="1083" y="382"/>
                  </a:lnTo>
                  <a:lnTo>
                    <a:pt x="1084" y="380"/>
                  </a:lnTo>
                  <a:lnTo>
                    <a:pt x="1085" y="388"/>
                  </a:lnTo>
                  <a:lnTo>
                    <a:pt x="1085" y="389"/>
                  </a:lnTo>
                  <a:lnTo>
                    <a:pt x="1087" y="391"/>
                  </a:lnTo>
                  <a:lnTo>
                    <a:pt x="1086" y="403"/>
                  </a:lnTo>
                  <a:lnTo>
                    <a:pt x="1085" y="404"/>
                  </a:lnTo>
                  <a:lnTo>
                    <a:pt x="1086" y="405"/>
                  </a:lnTo>
                  <a:lnTo>
                    <a:pt x="1087" y="406"/>
                  </a:lnTo>
                  <a:lnTo>
                    <a:pt x="1085" y="408"/>
                  </a:lnTo>
                  <a:lnTo>
                    <a:pt x="1085" y="409"/>
                  </a:lnTo>
                  <a:lnTo>
                    <a:pt x="1085" y="410"/>
                  </a:lnTo>
                  <a:lnTo>
                    <a:pt x="1084" y="411"/>
                  </a:lnTo>
                  <a:lnTo>
                    <a:pt x="1085" y="412"/>
                  </a:lnTo>
                  <a:lnTo>
                    <a:pt x="1086" y="413"/>
                  </a:lnTo>
                  <a:lnTo>
                    <a:pt x="1087" y="415"/>
                  </a:lnTo>
                  <a:lnTo>
                    <a:pt x="1087" y="416"/>
                  </a:lnTo>
                  <a:lnTo>
                    <a:pt x="1085" y="420"/>
                  </a:lnTo>
                  <a:lnTo>
                    <a:pt x="1085" y="421"/>
                  </a:lnTo>
                  <a:lnTo>
                    <a:pt x="1083" y="429"/>
                  </a:lnTo>
                  <a:lnTo>
                    <a:pt x="1079" y="446"/>
                  </a:lnTo>
                  <a:lnTo>
                    <a:pt x="1078" y="448"/>
                  </a:lnTo>
                  <a:lnTo>
                    <a:pt x="1077" y="449"/>
                  </a:lnTo>
                  <a:lnTo>
                    <a:pt x="1077" y="450"/>
                  </a:lnTo>
                  <a:lnTo>
                    <a:pt x="1076" y="451"/>
                  </a:lnTo>
                  <a:lnTo>
                    <a:pt x="1074" y="457"/>
                  </a:lnTo>
                  <a:lnTo>
                    <a:pt x="1060" y="474"/>
                  </a:lnTo>
                  <a:lnTo>
                    <a:pt x="1059" y="476"/>
                  </a:lnTo>
                  <a:lnTo>
                    <a:pt x="1055" y="484"/>
                  </a:lnTo>
                  <a:lnTo>
                    <a:pt x="1053" y="486"/>
                  </a:lnTo>
                  <a:lnTo>
                    <a:pt x="1051" y="487"/>
                  </a:lnTo>
                  <a:lnTo>
                    <a:pt x="1050" y="488"/>
                  </a:lnTo>
                  <a:lnTo>
                    <a:pt x="1049" y="489"/>
                  </a:lnTo>
                  <a:lnTo>
                    <a:pt x="1049" y="490"/>
                  </a:lnTo>
                  <a:lnTo>
                    <a:pt x="1047" y="493"/>
                  </a:lnTo>
                  <a:lnTo>
                    <a:pt x="1045" y="497"/>
                  </a:lnTo>
                  <a:lnTo>
                    <a:pt x="1043" y="498"/>
                  </a:lnTo>
                  <a:lnTo>
                    <a:pt x="1042" y="499"/>
                  </a:lnTo>
                  <a:lnTo>
                    <a:pt x="1041" y="499"/>
                  </a:lnTo>
                  <a:lnTo>
                    <a:pt x="1033" y="504"/>
                  </a:lnTo>
                  <a:lnTo>
                    <a:pt x="1032" y="506"/>
                  </a:lnTo>
                  <a:lnTo>
                    <a:pt x="1029" y="511"/>
                  </a:lnTo>
                  <a:lnTo>
                    <a:pt x="1028" y="511"/>
                  </a:lnTo>
                  <a:lnTo>
                    <a:pt x="1025" y="517"/>
                  </a:lnTo>
                  <a:lnTo>
                    <a:pt x="1025" y="519"/>
                  </a:lnTo>
                  <a:lnTo>
                    <a:pt x="1023" y="521"/>
                  </a:lnTo>
                  <a:lnTo>
                    <a:pt x="1022" y="525"/>
                  </a:lnTo>
                  <a:lnTo>
                    <a:pt x="1021" y="526"/>
                  </a:lnTo>
                  <a:lnTo>
                    <a:pt x="1020" y="527"/>
                  </a:lnTo>
                  <a:lnTo>
                    <a:pt x="1019" y="528"/>
                  </a:lnTo>
                  <a:lnTo>
                    <a:pt x="1019" y="529"/>
                  </a:lnTo>
                  <a:lnTo>
                    <a:pt x="1008" y="555"/>
                  </a:lnTo>
                  <a:lnTo>
                    <a:pt x="1006" y="557"/>
                  </a:lnTo>
                  <a:lnTo>
                    <a:pt x="1006" y="559"/>
                  </a:lnTo>
                  <a:lnTo>
                    <a:pt x="1005" y="562"/>
                  </a:lnTo>
                  <a:lnTo>
                    <a:pt x="996" y="574"/>
                  </a:lnTo>
                  <a:lnTo>
                    <a:pt x="992" y="576"/>
                  </a:lnTo>
                  <a:lnTo>
                    <a:pt x="989" y="576"/>
                  </a:lnTo>
                  <a:lnTo>
                    <a:pt x="983" y="580"/>
                  </a:lnTo>
                  <a:lnTo>
                    <a:pt x="980" y="583"/>
                  </a:lnTo>
                  <a:lnTo>
                    <a:pt x="980" y="584"/>
                  </a:lnTo>
                  <a:lnTo>
                    <a:pt x="979" y="585"/>
                  </a:lnTo>
                  <a:lnTo>
                    <a:pt x="980" y="586"/>
                  </a:lnTo>
                  <a:lnTo>
                    <a:pt x="981" y="586"/>
                  </a:lnTo>
                  <a:lnTo>
                    <a:pt x="982" y="588"/>
                  </a:lnTo>
                  <a:lnTo>
                    <a:pt x="982" y="589"/>
                  </a:lnTo>
                  <a:lnTo>
                    <a:pt x="981" y="593"/>
                  </a:lnTo>
                  <a:lnTo>
                    <a:pt x="980" y="593"/>
                  </a:lnTo>
                  <a:lnTo>
                    <a:pt x="979" y="593"/>
                  </a:lnTo>
                  <a:lnTo>
                    <a:pt x="981" y="596"/>
                  </a:lnTo>
                  <a:lnTo>
                    <a:pt x="979" y="600"/>
                  </a:lnTo>
                  <a:lnTo>
                    <a:pt x="979" y="601"/>
                  </a:lnTo>
                  <a:lnTo>
                    <a:pt x="979" y="602"/>
                  </a:lnTo>
                  <a:lnTo>
                    <a:pt x="981" y="601"/>
                  </a:lnTo>
                  <a:lnTo>
                    <a:pt x="982" y="603"/>
                  </a:lnTo>
                  <a:lnTo>
                    <a:pt x="982" y="607"/>
                  </a:lnTo>
                  <a:lnTo>
                    <a:pt x="981" y="612"/>
                  </a:lnTo>
                  <a:lnTo>
                    <a:pt x="980" y="623"/>
                  </a:lnTo>
                  <a:lnTo>
                    <a:pt x="979" y="626"/>
                  </a:lnTo>
                  <a:lnTo>
                    <a:pt x="980" y="631"/>
                  </a:lnTo>
                  <a:lnTo>
                    <a:pt x="981" y="631"/>
                  </a:lnTo>
                  <a:lnTo>
                    <a:pt x="982" y="636"/>
                  </a:lnTo>
                  <a:lnTo>
                    <a:pt x="985" y="658"/>
                  </a:lnTo>
                  <a:lnTo>
                    <a:pt x="986" y="660"/>
                  </a:lnTo>
                  <a:lnTo>
                    <a:pt x="987" y="662"/>
                  </a:lnTo>
                  <a:lnTo>
                    <a:pt x="988" y="665"/>
                  </a:lnTo>
                  <a:lnTo>
                    <a:pt x="983" y="687"/>
                  </a:lnTo>
                  <a:lnTo>
                    <a:pt x="983" y="689"/>
                  </a:lnTo>
                  <a:lnTo>
                    <a:pt x="983" y="691"/>
                  </a:lnTo>
                  <a:lnTo>
                    <a:pt x="983" y="692"/>
                  </a:lnTo>
                  <a:lnTo>
                    <a:pt x="983" y="693"/>
                  </a:lnTo>
                  <a:lnTo>
                    <a:pt x="983" y="695"/>
                  </a:lnTo>
                  <a:lnTo>
                    <a:pt x="983" y="696"/>
                  </a:lnTo>
                  <a:lnTo>
                    <a:pt x="981" y="705"/>
                  </a:lnTo>
                  <a:lnTo>
                    <a:pt x="983" y="718"/>
                  </a:lnTo>
                  <a:lnTo>
                    <a:pt x="984" y="719"/>
                  </a:lnTo>
                  <a:lnTo>
                    <a:pt x="985" y="720"/>
                  </a:lnTo>
                  <a:lnTo>
                    <a:pt x="985" y="721"/>
                  </a:lnTo>
                  <a:lnTo>
                    <a:pt x="981" y="728"/>
                  </a:lnTo>
                  <a:lnTo>
                    <a:pt x="980" y="729"/>
                  </a:lnTo>
                  <a:lnTo>
                    <a:pt x="979" y="729"/>
                  </a:lnTo>
                  <a:lnTo>
                    <a:pt x="977" y="730"/>
                  </a:lnTo>
                  <a:lnTo>
                    <a:pt x="977" y="731"/>
                  </a:lnTo>
                  <a:lnTo>
                    <a:pt x="973" y="738"/>
                  </a:lnTo>
                  <a:lnTo>
                    <a:pt x="972" y="739"/>
                  </a:lnTo>
                  <a:lnTo>
                    <a:pt x="972" y="742"/>
                  </a:lnTo>
                  <a:lnTo>
                    <a:pt x="971" y="748"/>
                  </a:lnTo>
                  <a:lnTo>
                    <a:pt x="971" y="753"/>
                  </a:lnTo>
                  <a:lnTo>
                    <a:pt x="973" y="765"/>
                  </a:lnTo>
                  <a:lnTo>
                    <a:pt x="974" y="772"/>
                  </a:lnTo>
                  <a:lnTo>
                    <a:pt x="974" y="776"/>
                  </a:lnTo>
                  <a:lnTo>
                    <a:pt x="972" y="784"/>
                  </a:lnTo>
                  <a:lnTo>
                    <a:pt x="970" y="785"/>
                  </a:lnTo>
                  <a:lnTo>
                    <a:pt x="968" y="786"/>
                  </a:lnTo>
                  <a:lnTo>
                    <a:pt x="967" y="787"/>
                  </a:lnTo>
                  <a:lnTo>
                    <a:pt x="966" y="787"/>
                  </a:lnTo>
                  <a:lnTo>
                    <a:pt x="964" y="793"/>
                  </a:lnTo>
                  <a:lnTo>
                    <a:pt x="963" y="801"/>
                  </a:lnTo>
                  <a:lnTo>
                    <a:pt x="961" y="805"/>
                  </a:lnTo>
                  <a:lnTo>
                    <a:pt x="958" y="814"/>
                  </a:lnTo>
                  <a:lnTo>
                    <a:pt x="952" y="822"/>
                  </a:lnTo>
                  <a:lnTo>
                    <a:pt x="951" y="821"/>
                  </a:lnTo>
                  <a:lnTo>
                    <a:pt x="949" y="821"/>
                  </a:lnTo>
                  <a:lnTo>
                    <a:pt x="949" y="822"/>
                  </a:lnTo>
                  <a:lnTo>
                    <a:pt x="948" y="823"/>
                  </a:lnTo>
                  <a:lnTo>
                    <a:pt x="948" y="825"/>
                  </a:lnTo>
                  <a:lnTo>
                    <a:pt x="949" y="826"/>
                  </a:lnTo>
                  <a:lnTo>
                    <a:pt x="948" y="829"/>
                  </a:lnTo>
                  <a:lnTo>
                    <a:pt x="947" y="830"/>
                  </a:lnTo>
                  <a:lnTo>
                    <a:pt x="945" y="833"/>
                  </a:lnTo>
                  <a:lnTo>
                    <a:pt x="945" y="834"/>
                  </a:lnTo>
                  <a:lnTo>
                    <a:pt x="945" y="837"/>
                  </a:lnTo>
                  <a:lnTo>
                    <a:pt x="944" y="840"/>
                  </a:lnTo>
                  <a:lnTo>
                    <a:pt x="944" y="844"/>
                  </a:lnTo>
                  <a:lnTo>
                    <a:pt x="947" y="855"/>
                  </a:lnTo>
                  <a:lnTo>
                    <a:pt x="947" y="857"/>
                  </a:lnTo>
                  <a:lnTo>
                    <a:pt x="947" y="858"/>
                  </a:lnTo>
                  <a:lnTo>
                    <a:pt x="946" y="859"/>
                  </a:lnTo>
                  <a:lnTo>
                    <a:pt x="941" y="862"/>
                  </a:lnTo>
                  <a:lnTo>
                    <a:pt x="930" y="866"/>
                  </a:lnTo>
                  <a:lnTo>
                    <a:pt x="928" y="867"/>
                  </a:lnTo>
                  <a:lnTo>
                    <a:pt x="926" y="868"/>
                  </a:lnTo>
                  <a:lnTo>
                    <a:pt x="925" y="871"/>
                  </a:lnTo>
                  <a:lnTo>
                    <a:pt x="922" y="874"/>
                  </a:lnTo>
                  <a:lnTo>
                    <a:pt x="921" y="875"/>
                  </a:lnTo>
                  <a:lnTo>
                    <a:pt x="921" y="876"/>
                  </a:lnTo>
                  <a:lnTo>
                    <a:pt x="922" y="878"/>
                  </a:lnTo>
                  <a:lnTo>
                    <a:pt x="923" y="880"/>
                  </a:lnTo>
                  <a:lnTo>
                    <a:pt x="923" y="883"/>
                  </a:lnTo>
                  <a:lnTo>
                    <a:pt x="921" y="887"/>
                  </a:lnTo>
                  <a:lnTo>
                    <a:pt x="917" y="888"/>
                  </a:lnTo>
                  <a:lnTo>
                    <a:pt x="906" y="887"/>
                  </a:lnTo>
                  <a:lnTo>
                    <a:pt x="904" y="887"/>
                  </a:lnTo>
                  <a:lnTo>
                    <a:pt x="904" y="888"/>
                  </a:lnTo>
                  <a:lnTo>
                    <a:pt x="903" y="888"/>
                  </a:lnTo>
                  <a:lnTo>
                    <a:pt x="896" y="889"/>
                  </a:lnTo>
                  <a:lnTo>
                    <a:pt x="891" y="888"/>
                  </a:lnTo>
                  <a:lnTo>
                    <a:pt x="890" y="889"/>
                  </a:lnTo>
                  <a:lnTo>
                    <a:pt x="889" y="889"/>
                  </a:lnTo>
                  <a:lnTo>
                    <a:pt x="887" y="890"/>
                  </a:lnTo>
                  <a:lnTo>
                    <a:pt x="885" y="890"/>
                  </a:lnTo>
                  <a:lnTo>
                    <a:pt x="883" y="890"/>
                  </a:lnTo>
                  <a:lnTo>
                    <a:pt x="870" y="892"/>
                  </a:lnTo>
                  <a:lnTo>
                    <a:pt x="869" y="892"/>
                  </a:lnTo>
                  <a:lnTo>
                    <a:pt x="868" y="893"/>
                  </a:lnTo>
                  <a:lnTo>
                    <a:pt x="866" y="893"/>
                  </a:lnTo>
                  <a:lnTo>
                    <a:pt x="866" y="891"/>
                  </a:lnTo>
                  <a:lnTo>
                    <a:pt x="866" y="889"/>
                  </a:lnTo>
                  <a:lnTo>
                    <a:pt x="868" y="888"/>
                  </a:lnTo>
                  <a:lnTo>
                    <a:pt x="870" y="889"/>
                  </a:lnTo>
                  <a:lnTo>
                    <a:pt x="873" y="889"/>
                  </a:lnTo>
                  <a:lnTo>
                    <a:pt x="875" y="888"/>
                  </a:lnTo>
                  <a:lnTo>
                    <a:pt x="872" y="887"/>
                  </a:lnTo>
                  <a:lnTo>
                    <a:pt x="870" y="886"/>
                  </a:lnTo>
                  <a:lnTo>
                    <a:pt x="866" y="887"/>
                  </a:lnTo>
                  <a:lnTo>
                    <a:pt x="866" y="889"/>
                  </a:lnTo>
                  <a:lnTo>
                    <a:pt x="864" y="890"/>
                  </a:lnTo>
                  <a:lnTo>
                    <a:pt x="864" y="891"/>
                  </a:lnTo>
                  <a:lnTo>
                    <a:pt x="865" y="891"/>
                  </a:lnTo>
                  <a:lnTo>
                    <a:pt x="867" y="894"/>
                  </a:lnTo>
                  <a:lnTo>
                    <a:pt x="865" y="895"/>
                  </a:lnTo>
                  <a:lnTo>
                    <a:pt x="860" y="896"/>
                  </a:lnTo>
                  <a:lnTo>
                    <a:pt x="860" y="895"/>
                  </a:lnTo>
                  <a:lnTo>
                    <a:pt x="860" y="897"/>
                  </a:lnTo>
                  <a:lnTo>
                    <a:pt x="859" y="897"/>
                  </a:lnTo>
                  <a:lnTo>
                    <a:pt x="857" y="894"/>
                  </a:lnTo>
                  <a:lnTo>
                    <a:pt x="857" y="893"/>
                  </a:lnTo>
                  <a:lnTo>
                    <a:pt x="859" y="890"/>
                  </a:lnTo>
                  <a:lnTo>
                    <a:pt x="857" y="887"/>
                  </a:lnTo>
                  <a:lnTo>
                    <a:pt x="855" y="889"/>
                  </a:lnTo>
                  <a:lnTo>
                    <a:pt x="853" y="890"/>
                  </a:lnTo>
                  <a:lnTo>
                    <a:pt x="851" y="891"/>
                  </a:lnTo>
                  <a:lnTo>
                    <a:pt x="850" y="891"/>
                  </a:lnTo>
                  <a:lnTo>
                    <a:pt x="850" y="892"/>
                  </a:lnTo>
                  <a:lnTo>
                    <a:pt x="850" y="894"/>
                  </a:lnTo>
                  <a:lnTo>
                    <a:pt x="853" y="894"/>
                  </a:lnTo>
                  <a:lnTo>
                    <a:pt x="857" y="897"/>
                  </a:lnTo>
                  <a:lnTo>
                    <a:pt x="853" y="900"/>
                  </a:lnTo>
                  <a:lnTo>
                    <a:pt x="852" y="900"/>
                  </a:lnTo>
                  <a:lnTo>
                    <a:pt x="851" y="900"/>
                  </a:lnTo>
                  <a:lnTo>
                    <a:pt x="850" y="900"/>
                  </a:lnTo>
                  <a:lnTo>
                    <a:pt x="849" y="900"/>
                  </a:lnTo>
                  <a:lnTo>
                    <a:pt x="845" y="902"/>
                  </a:lnTo>
                  <a:lnTo>
                    <a:pt x="844" y="901"/>
                  </a:lnTo>
                  <a:lnTo>
                    <a:pt x="843" y="900"/>
                  </a:lnTo>
                  <a:lnTo>
                    <a:pt x="842" y="902"/>
                  </a:lnTo>
                  <a:lnTo>
                    <a:pt x="843" y="902"/>
                  </a:lnTo>
                  <a:lnTo>
                    <a:pt x="841" y="905"/>
                  </a:lnTo>
                  <a:lnTo>
                    <a:pt x="836" y="908"/>
                  </a:lnTo>
                  <a:lnTo>
                    <a:pt x="832" y="909"/>
                  </a:lnTo>
                  <a:lnTo>
                    <a:pt x="832" y="910"/>
                  </a:lnTo>
                  <a:lnTo>
                    <a:pt x="832" y="911"/>
                  </a:lnTo>
                  <a:lnTo>
                    <a:pt x="833" y="910"/>
                  </a:lnTo>
                  <a:lnTo>
                    <a:pt x="834" y="910"/>
                  </a:lnTo>
                  <a:lnTo>
                    <a:pt x="836" y="910"/>
                  </a:lnTo>
                  <a:lnTo>
                    <a:pt x="838" y="912"/>
                  </a:lnTo>
                  <a:lnTo>
                    <a:pt x="839" y="918"/>
                  </a:lnTo>
                  <a:lnTo>
                    <a:pt x="838" y="919"/>
                  </a:lnTo>
                  <a:lnTo>
                    <a:pt x="836" y="920"/>
                  </a:lnTo>
                  <a:lnTo>
                    <a:pt x="835" y="919"/>
                  </a:lnTo>
                  <a:lnTo>
                    <a:pt x="834" y="919"/>
                  </a:lnTo>
                  <a:lnTo>
                    <a:pt x="832" y="919"/>
                  </a:lnTo>
                  <a:lnTo>
                    <a:pt x="831" y="919"/>
                  </a:lnTo>
                  <a:lnTo>
                    <a:pt x="830" y="918"/>
                  </a:lnTo>
                  <a:lnTo>
                    <a:pt x="830" y="917"/>
                  </a:lnTo>
                  <a:lnTo>
                    <a:pt x="829" y="916"/>
                  </a:lnTo>
                  <a:lnTo>
                    <a:pt x="830" y="916"/>
                  </a:lnTo>
                  <a:lnTo>
                    <a:pt x="829" y="916"/>
                  </a:lnTo>
                  <a:lnTo>
                    <a:pt x="828" y="915"/>
                  </a:lnTo>
                  <a:lnTo>
                    <a:pt x="827" y="915"/>
                  </a:lnTo>
                  <a:lnTo>
                    <a:pt x="820" y="914"/>
                  </a:lnTo>
                  <a:lnTo>
                    <a:pt x="817" y="914"/>
                  </a:lnTo>
                  <a:lnTo>
                    <a:pt x="814" y="916"/>
                  </a:lnTo>
                  <a:lnTo>
                    <a:pt x="813" y="919"/>
                  </a:lnTo>
                  <a:lnTo>
                    <a:pt x="812" y="920"/>
                  </a:lnTo>
                  <a:lnTo>
                    <a:pt x="809" y="922"/>
                  </a:lnTo>
                  <a:lnTo>
                    <a:pt x="806" y="921"/>
                  </a:lnTo>
                  <a:lnTo>
                    <a:pt x="806" y="920"/>
                  </a:lnTo>
                  <a:lnTo>
                    <a:pt x="806" y="921"/>
                  </a:lnTo>
                  <a:lnTo>
                    <a:pt x="804" y="922"/>
                  </a:lnTo>
                  <a:lnTo>
                    <a:pt x="792" y="930"/>
                  </a:lnTo>
                  <a:lnTo>
                    <a:pt x="792" y="933"/>
                  </a:lnTo>
                  <a:lnTo>
                    <a:pt x="787" y="938"/>
                  </a:lnTo>
                  <a:lnTo>
                    <a:pt x="781" y="942"/>
                  </a:lnTo>
                  <a:lnTo>
                    <a:pt x="777" y="943"/>
                  </a:lnTo>
                  <a:lnTo>
                    <a:pt x="777" y="944"/>
                  </a:lnTo>
                  <a:lnTo>
                    <a:pt x="771" y="949"/>
                  </a:lnTo>
                  <a:lnTo>
                    <a:pt x="768" y="952"/>
                  </a:lnTo>
                  <a:lnTo>
                    <a:pt x="768" y="951"/>
                  </a:lnTo>
                  <a:lnTo>
                    <a:pt x="770" y="951"/>
                  </a:lnTo>
                  <a:lnTo>
                    <a:pt x="771" y="954"/>
                  </a:lnTo>
                  <a:lnTo>
                    <a:pt x="770" y="956"/>
                  </a:lnTo>
                  <a:lnTo>
                    <a:pt x="770" y="957"/>
                  </a:lnTo>
                  <a:lnTo>
                    <a:pt x="769" y="958"/>
                  </a:lnTo>
                  <a:lnTo>
                    <a:pt x="768" y="959"/>
                  </a:lnTo>
                  <a:lnTo>
                    <a:pt x="767" y="959"/>
                  </a:lnTo>
                  <a:lnTo>
                    <a:pt x="766" y="961"/>
                  </a:lnTo>
                  <a:lnTo>
                    <a:pt x="764" y="963"/>
                  </a:lnTo>
                  <a:lnTo>
                    <a:pt x="764" y="964"/>
                  </a:lnTo>
                  <a:lnTo>
                    <a:pt x="764" y="965"/>
                  </a:lnTo>
                  <a:lnTo>
                    <a:pt x="764" y="967"/>
                  </a:lnTo>
                  <a:lnTo>
                    <a:pt x="760" y="967"/>
                  </a:lnTo>
                  <a:lnTo>
                    <a:pt x="760" y="964"/>
                  </a:lnTo>
                  <a:lnTo>
                    <a:pt x="760" y="963"/>
                  </a:lnTo>
                  <a:lnTo>
                    <a:pt x="758" y="963"/>
                  </a:lnTo>
                  <a:lnTo>
                    <a:pt x="757" y="962"/>
                  </a:lnTo>
                  <a:lnTo>
                    <a:pt x="759" y="964"/>
                  </a:lnTo>
                  <a:lnTo>
                    <a:pt x="757" y="967"/>
                  </a:lnTo>
                  <a:lnTo>
                    <a:pt x="759" y="967"/>
                  </a:lnTo>
                  <a:lnTo>
                    <a:pt x="760" y="969"/>
                  </a:lnTo>
                  <a:lnTo>
                    <a:pt x="759" y="970"/>
                  </a:lnTo>
                  <a:lnTo>
                    <a:pt x="759" y="971"/>
                  </a:lnTo>
                  <a:lnTo>
                    <a:pt x="758" y="972"/>
                  </a:lnTo>
                  <a:lnTo>
                    <a:pt x="757" y="974"/>
                  </a:lnTo>
                  <a:lnTo>
                    <a:pt x="757" y="976"/>
                  </a:lnTo>
                  <a:lnTo>
                    <a:pt x="755" y="977"/>
                  </a:lnTo>
                  <a:lnTo>
                    <a:pt x="756" y="980"/>
                  </a:lnTo>
                  <a:lnTo>
                    <a:pt x="756" y="982"/>
                  </a:lnTo>
                  <a:lnTo>
                    <a:pt x="755" y="983"/>
                  </a:lnTo>
                  <a:lnTo>
                    <a:pt x="757" y="986"/>
                  </a:lnTo>
                  <a:lnTo>
                    <a:pt x="759" y="987"/>
                  </a:lnTo>
                  <a:lnTo>
                    <a:pt x="760" y="989"/>
                  </a:lnTo>
                  <a:lnTo>
                    <a:pt x="759" y="991"/>
                  </a:lnTo>
                  <a:lnTo>
                    <a:pt x="759" y="993"/>
                  </a:lnTo>
                  <a:lnTo>
                    <a:pt x="758" y="995"/>
                  </a:lnTo>
                  <a:lnTo>
                    <a:pt x="758" y="999"/>
                  </a:lnTo>
                  <a:lnTo>
                    <a:pt x="757" y="998"/>
                  </a:lnTo>
                  <a:lnTo>
                    <a:pt x="757" y="999"/>
                  </a:lnTo>
                  <a:lnTo>
                    <a:pt x="756" y="1000"/>
                  </a:lnTo>
                  <a:lnTo>
                    <a:pt x="756" y="1001"/>
                  </a:lnTo>
                  <a:lnTo>
                    <a:pt x="757" y="1004"/>
                  </a:lnTo>
                  <a:lnTo>
                    <a:pt x="758" y="1006"/>
                  </a:lnTo>
                  <a:lnTo>
                    <a:pt x="760" y="1017"/>
                  </a:lnTo>
                  <a:lnTo>
                    <a:pt x="762" y="1016"/>
                  </a:lnTo>
                  <a:lnTo>
                    <a:pt x="764" y="1018"/>
                  </a:lnTo>
                  <a:lnTo>
                    <a:pt x="764" y="1021"/>
                  </a:lnTo>
                  <a:lnTo>
                    <a:pt x="762" y="1022"/>
                  </a:lnTo>
                  <a:lnTo>
                    <a:pt x="761" y="1021"/>
                  </a:lnTo>
                  <a:lnTo>
                    <a:pt x="761" y="1022"/>
                  </a:lnTo>
                  <a:lnTo>
                    <a:pt x="761" y="1028"/>
                  </a:lnTo>
                  <a:lnTo>
                    <a:pt x="763" y="1032"/>
                  </a:lnTo>
                  <a:lnTo>
                    <a:pt x="763" y="1031"/>
                  </a:lnTo>
                  <a:lnTo>
                    <a:pt x="762" y="1031"/>
                  </a:lnTo>
                  <a:lnTo>
                    <a:pt x="762" y="1029"/>
                  </a:lnTo>
                  <a:lnTo>
                    <a:pt x="762" y="1027"/>
                  </a:lnTo>
                  <a:lnTo>
                    <a:pt x="765" y="1025"/>
                  </a:lnTo>
                  <a:lnTo>
                    <a:pt x="766" y="1025"/>
                  </a:lnTo>
                  <a:lnTo>
                    <a:pt x="768" y="1027"/>
                  </a:lnTo>
                  <a:lnTo>
                    <a:pt x="768" y="1033"/>
                  </a:lnTo>
                  <a:lnTo>
                    <a:pt x="767" y="1034"/>
                  </a:lnTo>
                  <a:lnTo>
                    <a:pt x="766" y="1036"/>
                  </a:lnTo>
                  <a:lnTo>
                    <a:pt x="767" y="1036"/>
                  </a:lnTo>
                  <a:lnTo>
                    <a:pt x="767" y="1038"/>
                  </a:lnTo>
                  <a:lnTo>
                    <a:pt x="767" y="1039"/>
                  </a:lnTo>
                  <a:lnTo>
                    <a:pt x="765" y="1040"/>
                  </a:lnTo>
                  <a:lnTo>
                    <a:pt x="766" y="1040"/>
                  </a:lnTo>
                  <a:lnTo>
                    <a:pt x="764" y="1045"/>
                  </a:lnTo>
                  <a:lnTo>
                    <a:pt x="765" y="1052"/>
                  </a:lnTo>
                  <a:lnTo>
                    <a:pt x="763" y="1062"/>
                  </a:lnTo>
                  <a:lnTo>
                    <a:pt x="762" y="1065"/>
                  </a:lnTo>
                  <a:lnTo>
                    <a:pt x="759" y="1066"/>
                  </a:lnTo>
                  <a:lnTo>
                    <a:pt x="749" y="1076"/>
                  </a:lnTo>
                  <a:lnTo>
                    <a:pt x="743" y="1084"/>
                  </a:lnTo>
                  <a:lnTo>
                    <a:pt x="743" y="1087"/>
                  </a:lnTo>
                  <a:lnTo>
                    <a:pt x="742" y="1089"/>
                  </a:lnTo>
                  <a:lnTo>
                    <a:pt x="734" y="1116"/>
                  </a:lnTo>
                  <a:lnTo>
                    <a:pt x="727" y="1137"/>
                  </a:lnTo>
                  <a:lnTo>
                    <a:pt x="726" y="1140"/>
                  </a:lnTo>
                  <a:lnTo>
                    <a:pt x="719" y="1153"/>
                  </a:lnTo>
                  <a:lnTo>
                    <a:pt x="709" y="1163"/>
                  </a:lnTo>
                  <a:lnTo>
                    <a:pt x="707" y="1166"/>
                  </a:lnTo>
                  <a:lnTo>
                    <a:pt x="705" y="1166"/>
                  </a:lnTo>
                  <a:lnTo>
                    <a:pt x="702" y="1169"/>
                  </a:lnTo>
                  <a:lnTo>
                    <a:pt x="701" y="1170"/>
                  </a:lnTo>
                  <a:lnTo>
                    <a:pt x="700" y="1170"/>
                  </a:lnTo>
                  <a:lnTo>
                    <a:pt x="696" y="1179"/>
                  </a:lnTo>
                  <a:lnTo>
                    <a:pt x="696" y="1178"/>
                  </a:lnTo>
                  <a:lnTo>
                    <a:pt x="695" y="1178"/>
                  </a:lnTo>
                  <a:lnTo>
                    <a:pt x="694" y="1180"/>
                  </a:lnTo>
                  <a:lnTo>
                    <a:pt x="693" y="1180"/>
                  </a:lnTo>
                  <a:lnTo>
                    <a:pt x="692" y="1186"/>
                  </a:lnTo>
                  <a:lnTo>
                    <a:pt x="691" y="1193"/>
                  </a:lnTo>
                  <a:lnTo>
                    <a:pt x="691" y="1195"/>
                  </a:lnTo>
                  <a:lnTo>
                    <a:pt x="689" y="1206"/>
                  </a:lnTo>
                  <a:lnTo>
                    <a:pt x="687" y="1210"/>
                  </a:lnTo>
                  <a:lnTo>
                    <a:pt x="679" y="1221"/>
                  </a:lnTo>
                  <a:lnTo>
                    <a:pt x="677" y="1223"/>
                  </a:lnTo>
                  <a:lnTo>
                    <a:pt x="675" y="1225"/>
                  </a:lnTo>
                  <a:lnTo>
                    <a:pt x="674" y="1227"/>
                  </a:lnTo>
                  <a:lnTo>
                    <a:pt x="672" y="1227"/>
                  </a:lnTo>
                  <a:lnTo>
                    <a:pt x="668" y="1224"/>
                  </a:lnTo>
                  <a:close/>
                  <a:moveTo>
                    <a:pt x="695" y="1172"/>
                  </a:moveTo>
                  <a:lnTo>
                    <a:pt x="695" y="1172"/>
                  </a:lnTo>
                  <a:lnTo>
                    <a:pt x="694" y="1169"/>
                  </a:lnTo>
                  <a:lnTo>
                    <a:pt x="692" y="1166"/>
                  </a:lnTo>
                  <a:lnTo>
                    <a:pt x="693" y="1169"/>
                  </a:lnTo>
                  <a:lnTo>
                    <a:pt x="692" y="1170"/>
                  </a:lnTo>
                  <a:lnTo>
                    <a:pt x="692" y="1172"/>
                  </a:lnTo>
                  <a:lnTo>
                    <a:pt x="695" y="1172"/>
                  </a:lnTo>
                  <a:close/>
                  <a:moveTo>
                    <a:pt x="692" y="1166"/>
                  </a:moveTo>
                  <a:lnTo>
                    <a:pt x="692" y="1165"/>
                  </a:lnTo>
                  <a:lnTo>
                    <a:pt x="694" y="1163"/>
                  </a:lnTo>
                  <a:lnTo>
                    <a:pt x="695" y="1163"/>
                  </a:lnTo>
                  <a:lnTo>
                    <a:pt x="696" y="1164"/>
                  </a:lnTo>
                  <a:lnTo>
                    <a:pt x="698" y="1165"/>
                  </a:lnTo>
                  <a:lnTo>
                    <a:pt x="699" y="1165"/>
                  </a:lnTo>
                  <a:lnTo>
                    <a:pt x="703" y="1163"/>
                  </a:lnTo>
                  <a:lnTo>
                    <a:pt x="704" y="1162"/>
                  </a:lnTo>
                  <a:lnTo>
                    <a:pt x="707" y="1156"/>
                  </a:lnTo>
                  <a:lnTo>
                    <a:pt x="709" y="1154"/>
                  </a:lnTo>
                  <a:lnTo>
                    <a:pt x="710" y="1154"/>
                  </a:lnTo>
                  <a:lnTo>
                    <a:pt x="711" y="1154"/>
                  </a:lnTo>
                  <a:lnTo>
                    <a:pt x="712" y="1153"/>
                  </a:lnTo>
                  <a:lnTo>
                    <a:pt x="713" y="1153"/>
                  </a:lnTo>
                  <a:lnTo>
                    <a:pt x="713" y="1151"/>
                  </a:lnTo>
                  <a:lnTo>
                    <a:pt x="713" y="1148"/>
                  </a:lnTo>
                  <a:lnTo>
                    <a:pt x="713" y="1146"/>
                  </a:lnTo>
                  <a:lnTo>
                    <a:pt x="712" y="1144"/>
                  </a:lnTo>
                  <a:lnTo>
                    <a:pt x="711" y="1140"/>
                  </a:lnTo>
                  <a:lnTo>
                    <a:pt x="716" y="1140"/>
                  </a:lnTo>
                  <a:lnTo>
                    <a:pt x="716" y="1136"/>
                  </a:lnTo>
                  <a:lnTo>
                    <a:pt x="717" y="1135"/>
                  </a:lnTo>
                  <a:lnTo>
                    <a:pt x="719" y="1134"/>
                  </a:lnTo>
                  <a:lnTo>
                    <a:pt x="721" y="1132"/>
                  </a:lnTo>
                  <a:lnTo>
                    <a:pt x="722" y="1131"/>
                  </a:lnTo>
                  <a:lnTo>
                    <a:pt x="722" y="1127"/>
                  </a:lnTo>
                  <a:lnTo>
                    <a:pt x="721" y="1123"/>
                  </a:lnTo>
                  <a:lnTo>
                    <a:pt x="723" y="1119"/>
                  </a:lnTo>
                  <a:lnTo>
                    <a:pt x="724" y="1121"/>
                  </a:lnTo>
                  <a:lnTo>
                    <a:pt x="723" y="1117"/>
                  </a:lnTo>
                  <a:lnTo>
                    <a:pt x="723" y="1116"/>
                  </a:lnTo>
                  <a:lnTo>
                    <a:pt x="723" y="1117"/>
                  </a:lnTo>
                  <a:lnTo>
                    <a:pt x="721" y="1118"/>
                  </a:lnTo>
                  <a:lnTo>
                    <a:pt x="719" y="1118"/>
                  </a:lnTo>
                  <a:lnTo>
                    <a:pt x="716" y="1119"/>
                  </a:lnTo>
                  <a:lnTo>
                    <a:pt x="717" y="1121"/>
                  </a:lnTo>
                  <a:lnTo>
                    <a:pt x="714" y="1122"/>
                  </a:lnTo>
                  <a:lnTo>
                    <a:pt x="711" y="1121"/>
                  </a:lnTo>
                  <a:lnTo>
                    <a:pt x="711" y="1118"/>
                  </a:lnTo>
                  <a:lnTo>
                    <a:pt x="711" y="1117"/>
                  </a:lnTo>
                  <a:lnTo>
                    <a:pt x="710" y="1117"/>
                  </a:lnTo>
                  <a:lnTo>
                    <a:pt x="709" y="1117"/>
                  </a:lnTo>
                  <a:lnTo>
                    <a:pt x="707" y="1116"/>
                  </a:lnTo>
                  <a:lnTo>
                    <a:pt x="705" y="1114"/>
                  </a:lnTo>
                  <a:lnTo>
                    <a:pt x="706" y="1116"/>
                  </a:lnTo>
                  <a:lnTo>
                    <a:pt x="709" y="1120"/>
                  </a:lnTo>
                  <a:lnTo>
                    <a:pt x="708" y="1122"/>
                  </a:lnTo>
                  <a:lnTo>
                    <a:pt x="708" y="1124"/>
                  </a:lnTo>
                  <a:lnTo>
                    <a:pt x="708" y="1126"/>
                  </a:lnTo>
                  <a:lnTo>
                    <a:pt x="708" y="1128"/>
                  </a:lnTo>
                  <a:lnTo>
                    <a:pt x="709" y="1131"/>
                  </a:lnTo>
                  <a:lnTo>
                    <a:pt x="709" y="1132"/>
                  </a:lnTo>
                  <a:lnTo>
                    <a:pt x="709" y="1135"/>
                  </a:lnTo>
                  <a:lnTo>
                    <a:pt x="706" y="1133"/>
                  </a:lnTo>
                  <a:lnTo>
                    <a:pt x="705" y="1137"/>
                  </a:lnTo>
                  <a:lnTo>
                    <a:pt x="705" y="1138"/>
                  </a:lnTo>
                  <a:lnTo>
                    <a:pt x="706" y="1140"/>
                  </a:lnTo>
                  <a:lnTo>
                    <a:pt x="706" y="1141"/>
                  </a:lnTo>
                  <a:lnTo>
                    <a:pt x="705" y="1143"/>
                  </a:lnTo>
                  <a:lnTo>
                    <a:pt x="703" y="1144"/>
                  </a:lnTo>
                  <a:lnTo>
                    <a:pt x="702" y="1144"/>
                  </a:lnTo>
                  <a:lnTo>
                    <a:pt x="702" y="1145"/>
                  </a:lnTo>
                  <a:lnTo>
                    <a:pt x="702" y="1147"/>
                  </a:lnTo>
                  <a:lnTo>
                    <a:pt x="695" y="1150"/>
                  </a:lnTo>
                  <a:lnTo>
                    <a:pt x="694" y="1150"/>
                  </a:lnTo>
                  <a:lnTo>
                    <a:pt x="694" y="1152"/>
                  </a:lnTo>
                  <a:lnTo>
                    <a:pt x="694" y="1153"/>
                  </a:lnTo>
                  <a:lnTo>
                    <a:pt x="695" y="1157"/>
                  </a:lnTo>
                  <a:lnTo>
                    <a:pt x="694" y="1159"/>
                  </a:lnTo>
                  <a:lnTo>
                    <a:pt x="694" y="1161"/>
                  </a:lnTo>
                  <a:lnTo>
                    <a:pt x="693" y="1162"/>
                  </a:lnTo>
                  <a:lnTo>
                    <a:pt x="691" y="1163"/>
                  </a:lnTo>
                  <a:lnTo>
                    <a:pt x="691" y="1165"/>
                  </a:lnTo>
                  <a:lnTo>
                    <a:pt x="692" y="1166"/>
                  </a:lnTo>
                  <a:close/>
                  <a:moveTo>
                    <a:pt x="888" y="882"/>
                  </a:moveTo>
                  <a:lnTo>
                    <a:pt x="889" y="884"/>
                  </a:lnTo>
                  <a:lnTo>
                    <a:pt x="890" y="882"/>
                  </a:lnTo>
                  <a:lnTo>
                    <a:pt x="891" y="882"/>
                  </a:lnTo>
                  <a:lnTo>
                    <a:pt x="891" y="880"/>
                  </a:lnTo>
                  <a:lnTo>
                    <a:pt x="891" y="879"/>
                  </a:lnTo>
                  <a:lnTo>
                    <a:pt x="887" y="881"/>
                  </a:lnTo>
                  <a:lnTo>
                    <a:pt x="888" y="882"/>
                  </a:lnTo>
                  <a:close/>
                  <a:moveTo>
                    <a:pt x="987" y="570"/>
                  </a:moveTo>
                  <a:lnTo>
                    <a:pt x="988" y="571"/>
                  </a:lnTo>
                  <a:lnTo>
                    <a:pt x="989" y="572"/>
                  </a:lnTo>
                  <a:lnTo>
                    <a:pt x="989" y="571"/>
                  </a:lnTo>
                  <a:lnTo>
                    <a:pt x="990" y="571"/>
                  </a:lnTo>
                  <a:lnTo>
                    <a:pt x="990" y="570"/>
                  </a:lnTo>
                  <a:lnTo>
                    <a:pt x="989" y="567"/>
                  </a:lnTo>
                  <a:lnTo>
                    <a:pt x="987" y="567"/>
                  </a:lnTo>
                  <a:lnTo>
                    <a:pt x="986" y="567"/>
                  </a:lnTo>
                  <a:lnTo>
                    <a:pt x="985" y="565"/>
                  </a:lnTo>
                  <a:lnTo>
                    <a:pt x="985" y="566"/>
                  </a:lnTo>
                  <a:lnTo>
                    <a:pt x="985" y="567"/>
                  </a:lnTo>
                  <a:lnTo>
                    <a:pt x="984" y="569"/>
                  </a:lnTo>
                  <a:lnTo>
                    <a:pt x="985" y="569"/>
                  </a:lnTo>
                  <a:lnTo>
                    <a:pt x="986" y="569"/>
                  </a:lnTo>
                  <a:lnTo>
                    <a:pt x="987" y="570"/>
                  </a:lnTo>
                  <a:close/>
                  <a:moveTo>
                    <a:pt x="809" y="261"/>
                  </a:moveTo>
                  <a:lnTo>
                    <a:pt x="809" y="260"/>
                  </a:lnTo>
                  <a:lnTo>
                    <a:pt x="810" y="258"/>
                  </a:lnTo>
                  <a:lnTo>
                    <a:pt x="809" y="257"/>
                  </a:lnTo>
                  <a:lnTo>
                    <a:pt x="809" y="258"/>
                  </a:lnTo>
                  <a:lnTo>
                    <a:pt x="809" y="260"/>
                  </a:lnTo>
                  <a:lnTo>
                    <a:pt x="809" y="261"/>
                  </a:lnTo>
                  <a:close/>
                  <a:moveTo>
                    <a:pt x="675" y="240"/>
                  </a:moveTo>
                  <a:lnTo>
                    <a:pt x="677" y="235"/>
                  </a:lnTo>
                  <a:lnTo>
                    <a:pt x="678" y="234"/>
                  </a:lnTo>
                  <a:lnTo>
                    <a:pt x="678" y="233"/>
                  </a:lnTo>
                  <a:lnTo>
                    <a:pt x="679" y="229"/>
                  </a:lnTo>
                  <a:lnTo>
                    <a:pt x="681" y="225"/>
                  </a:lnTo>
                  <a:lnTo>
                    <a:pt x="682" y="225"/>
                  </a:lnTo>
                  <a:lnTo>
                    <a:pt x="682" y="224"/>
                  </a:lnTo>
                  <a:lnTo>
                    <a:pt x="684" y="221"/>
                  </a:lnTo>
                  <a:lnTo>
                    <a:pt x="685" y="220"/>
                  </a:lnTo>
                  <a:lnTo>
                    <a:pt x="686" y="218"/>
                  </a:lnTo>
                  <a:lnTo>
                    <a:pt x="687" y="217"/>
                  </a:lnTo>
                  <a:lnTo>
                    <a:pt x="683" y="219"/>
                  </a:lnTo>
                  <a:lnTo>
                    <a:pt x="679" y="220"/>
                  </a:lnTo>
                  <a:lnTo>
                    <a:pt x="681" y="220"/>
                  </a:lnTo>
                  <a:lnTo>
                    <a:pt x="681" y="222"/>
                  </a:lnTo>
                  <a:lnTo>
                    <a:pt x="681" y="223"/>
                  </a:lnTo>
                  <a:lnTo>
                    <a:pt x="679" y="228"/>
                  </a:lnTo>
                  <a:lnTo>
                    <a:pt x="678" y="231"/>
                  </a:lnTo>
                  <a:lnTo>
                    <a:pt x="677" y="234"/>
                  </a:lnTo>
                  <a:lnTo>
                    <a:pt x="677" y="237"/>
                  </a:lnTo>
                  <a:lnTo>
                    <a:pt x="675" y="237"/>
                  </a:lnTo>
                  <a:lnTo>
                    <a:pt x="675" y="238"/>
                  </a:lnTo>
                  <a:lnTo>
                    <a:pt x="675" y="239"/>
                  </a:lnTo>
                  <a:lnTo>
                    <a:pt x="675" y="240"/>
                  </a:lnTo>
                  <a:close/>
                  <a:moveTo>
                    <a:pt x="650" y="227"/>
                  </a:moveTo>
                  <a:lnTo>
                    <a:pt x="651" y="226"/>
                  </a:lnTo>
                  <a:lnTo>
                    <a:pt x="651" y="225"/>
                  </a:lnTo>
                  <a:lnTo>
                    <a:pt x="650" y="225"/>
                  </a:lnTo>
                  <a:lnTo>
                    <a:pt x="649" y="225"/>
                  </a:lnTo>
                  <a:lnTo>
                    <a:pt x="650" y="227"/>
                  </a:lnTo>
                  <a:close/>
                  <a:moveTo>
                    <a:pt x="668" y="223"/>
                  </a:moveTo>
                  <a:lnTo>
                    <a:pt x="666" y="225"/>
                  </a:lnTo>
                  <a:lnTo>
                    <a:pt x="670" y="224"/>
                  </a:lnTo>
                  <a:lnTo>
                    <a:pt x="672" y="223"/>
                  </a:lnTo>
                  <a:lnTo>
                    <a:pt x="672" y="222"/>
                  </a:lnTo>
                  <a:lnTo>
                    <a:pt x="673" y="222"/>
                  </a:lnTo>
                  <a:lnTo>
                    <a:pt x="674" y="221"/>
                  </a:lnTo>
                  <a:lnTo>
                    <a:pt x="675" y="220"/>
                  </a:lnTo>
                  <a:lnTo>
                    <a:pt x="677" y="220"/>
                  </a:lnTo>
                  <a:lnTo>
                    <a:pt x="674" y="220"/>
                  </a:lnTo>
                  <a:lnTo>
                    <a:pt x="674" y="221"/>
                  </a:lnTo>
                  <a:lnTo>
                    <a:pt x="669" y="224"/>
                  </a:lnTo>
                  <a:lnTo>
                    <a:pt x="668" y="223"/>
                  </a:lnTo>
                  <a:close/>
                  <a:moveTo>
                    <a:pt x="658" y="223"/>
                  </a:moveTo>
                  <a:lnTo>
                    <a:pt x="655" y="223"/>
                  </a:lnTo>
                  <a:lnTo>
                    <a:pt x="660" y="223"/>
                  </a:lnTo>
                  <a:lnTo>
                    <a:pt x="658" y="222"/>
                  </a:lnTo>
                  <a:lnTo>
                    <a:pt x="658" y="223"/>
                  </a:lnTo>
                  <a:close/>
                  <a:moveTo>
                    <a:pt x="702" y="215"/>
                  </a:moveTo>
                  <a:lnTo>
                    <a:pt x="702" y="216"/>
                  </a:lnTo>
                  <a:lnTo>
                    <a:pt x="702" y="214"/>
                  </a:lnTo>
                  <a:lnTo>
                    <a:pt x="700" y="214"/>
                  </a:lnTo>
                  <a:lnTo>
                    <a:pt x="702" y="215"/>
                  </a:lnTo>
                  <a:close/>
                  <a:moveTo>
                    <a:pt x="620" y="206"/>
                  </a:moveTo>
                  <a:lnTo>
                    <a:pt x="618" y="208"/>
                  </a:lnTo>
                  <a:lnTo>
                    <a:pt x="621" y="206"/>
                  </a:lnTo>
                  <a:lnTo>
                    <a:pt x="620" y="206"/>
                  </a:lnTo>
                  <a:close/>
                  <a:moveTo>
                    <a:pt x="629" y="188"/>
                  </a:moveTo>
                  <a:lnTo>
                    <a:pt x="629" y="188"/>
                  </a:lnTo>
                  <a:lnTo>
                    <a:pt x="630" y="187"/>
                  </a:lnTo>
                  <a:lnTo>
                    <a:pt x="631" y="186"/>
                  </a:lnTo>
                  <a:lnTo>
                    <a:pt x="629" y="186"/>
                  </a:lnTo>
                  <a:lnTo>
                    <a:pt x="629" y="185"/>
                  </a:lnTo>
                  <a:lnTo>
                    <a:pt x="628" y="185"/>
                  </a:lnTo>
                  <a:lnTo>
                    <a:pt x="629" y="188"/>
                  </a:lnTo>
                  <a:close/>
                  <a:moveTo>
                    <a:pt x="638" y="184"/>
                  </a:moveTo>
                  <a:lnTo>
                    <a:pt x="638" y="185"/>
                  </a:lnTo>
                  <a:lnTo>
                    <a:pt x="639" y="184"/>
                  </a:lnTo>
                  <a:lnTo>
                    <a:pt x="638" y="183"/>
                  </a:lnTo>
                  <a:lnTo>
                    <a:pt x="638" y="184"/>
                  </a:lnTo>
                  <a:close/>
                  <a:moveTo>
                    <a:pt x="623" y="182"/>
                  </a:moveTo>
                  <a:lnTo>
                    <a:pt x="626" y="182"/>
                  </a:lnTo>
                  <a:lnTo>
                    <a:pt x="627" y="179"/>
                  </a:lnTo>
                  <a:lnTo>
                    <a:pt x="628" y="178"/>
                  </a:lnTo>
                  <a:lnTo>
                    <a:pt x="623" y="182"/>
                  </a:lnTo>
                  <a:close/>
                  <a:moveTo>
                    <a:pt x="640" y="174"/>
                  </a:moveTo>
                  <a:lnTo>
                    <a:pt x="640" y="175"/>
                  </a:lnTo>
                  <a:lnTo>
                    <a:pt x="641" y="174"/>
                  </a:lnTo>
                  <a:lnTo>
                    <a:pt x="643" y="173"/>
                  </a:lnTo>
                  <a:lnTo>
                    <a:pt x="642" y="173"/>
                  </a:lnTo>
                  <a:lnTo>
                    <a:pt x="640" y="174"/>
                  </a:lnTo>
                  <a:close/>
                  <a:moveTo>
                    <a:pt x="667" y="173"/>
                  </a:moveTo>
                  <a:lnTo>
                    <a:pt x="664" y="171"/>
                  </a:lnTo>
                  <a:lnTo>
                    <a:pt x="663" y="171"/>
                  </a:lnTo>
                  <a:lnTo>
                    <a:pt x="662" y="170"/>
                  </a:lnTo>
                  <a:lnTo>
                    <a:pt x="662" y="169"/>
                  </a:lnTo>
                  <a:lnTo>
                    <a:pt x="660" y="171"/>
                  </a:lnTo>
                  <a:lnTo>
                    <a:pt x="659" y="170"/>
                  </a:lnTo>
                  <a:lnTo>
                    <a:pt x="658" y="169"/>
                  </a:lnTo>
                  <a:lnTo>
                    <a:pt x="657" y="168"/>
                  </a:lnTo>
                  <a:lnTo>
                    <a:pt x="655" y="167"/>
                  </a:lnTo>
                  <a:lnTo>
                    <a:pt x="654" y="167"/>
                  </a:lnTo>
                  <a:lnTo>
                    <a:pt x="652" y="168"/>
                  </a:lnTo>
                  <a:lnTo>
                    <a:pt x="651" y="168"/>
                  </a:lnTo>
                  <a:lnTo>
                    <a:pt x="650" y="167"/>
                  </a:lnTo>
                  <a:lnTo>
                    <a:pt x="649" y="167"/>
                  </a:lnTo>
                  <a:lnTo>
                    <a:pt x="648" y="169"/>
                  </a:lnTo>
                  <a:lnTo>
                    <a:pt x="647" y="169"/>
                  </a:lnTo>
                  <a:lnTo>
                    <a:pt x="646" y="169"/>
                  </a:lnTo>
                  <a:lnTo>
                    <a:pt x="644" y="171"/>
                  </a:lnTo>
                  <a:lnTo>
                    <a:pt x="645" y="170"/>
                  </a:lnTo>
                  <a:lnTo>
                    <a:pt x="647" y="169"/>
                  </a:lnTo>
                  <a:lnTo>
                    <a:pt x="648" y="169"/>
                  </a:lnTo>
                  <a:lnTo>
                    <a:pt x="650" y="169"/>
                  </a:lnTo>
                  <a:lnTo>
                    <a:pt x="651" y="169"/>
                  </a:lnTo>
                  <a:lnTo>
                    <a:pt x="667" y="173"/>
                  </a:lnTo>
                  <a:close/>
                  <a:moveTo>
                    <a:pt x="630" y="170"/>
                  </a:moveTo>
                  <a:lnTo>
                    <a:pt x="630" y="171"/>
                  </a:lnTo>
                  <a:lnTo>
                    <a:pt x="631" y="169"/>
                  </a:lnTo>
                  <a:lnTo>
                    <a:pt x="632" y="169"/>
                  </a:lnTo>
                  <a:lnTo>
                    <a:pt x="632" y="168"/>
                  </a:lnTo>
                  <a:lnTo>
                    <a:pt x="632" y="167"/>
                  </a:lnTo>
                  <a:lnTo>
                    <a:pt x="634" y="166"/>
                  </a:lnTo>
                  <a:lnTo>
                    <a:pt x="634" y="165"/>
                  </a:lnTo>
                  <a:lnTo>
                    <a:pt x="636" y="164"/>
                  </a:lnTo>
                  <a:lnTo>
                    <a:pt x="638" y="163"/>
                  </a:lnTo>
                  <a:lnTo>
                    <a:pt x="639" y="163"/>
                  </a:lnTo>
                  <a:lnTo>
                    <a:pt x="640" y="164"/>
                  </a:lnTo>
                  <a:lnTo>
                    <a:pt x="641" y="165"/>
                  </a:lnTo>
                  <a:lnTo>
                    <a:pt x="642" y="166"/>
                  </a:lnTo>
                  <a:lnTo>
                    <a:pt x="640" y="163"/>
                  </a:lnTo>
                  <a:lnTo>
                    <a:pt x="640" y="161"/>
                  </a:lnTo>
                  <a:lnTo>
                    <a:pt x="641" y="161"/>
                  </a:lnTo>
                  <a:lnTo>
                    <a:pt x="643" y="159"/>
                  </a:lnTo>
                  <a:lnTo>
                    <a:pt x="644" y="159"/>
                  </a:lnTo>
                  <a:lnTo>
                    <a:pt x="645" y="158"/>
                  </a:lnTo>
                  <a:lnTo>
                    <a:pt x="645" y="157"/>
                  </a:lnTo>
                  <a:lnTo>
                    <a:pt x="645" y="156"/>
                  </a:lnTo>
                  <a:lnTo>
                    <a:pt x="646" y="152"/>
                  </a:lnTo>
                  <a:lnTo>
                    <a:pt x="645" y="154"/>
                  </a:lnTo>
                  <a:lnTo>
                    <a:pt x="640" y="161"/>
                  </a:lnTo>
                  <a:lnTo>
                    <a:pt x="639" y="162"/>
                  </a:lnTo>
                  <a:lnTo>
                    <a:pt x="638" y="163"/>
                  </a:lnTo>
                  <a:lnTo>
                    <a:pt x="637" y="163"/>
                  </a:lnTo>
                  <a:lnTo>
                    <a:pt x="636" y="163"/>
                  </a:lnTo>
                  <a:lnTo>
                    <a:pt x="634" y="163"/>
                  </a:lnTo>
                  <a:lnTo>
                    <a:pt x="634" y="164"/>
                  </a:lnTo>
                  <a:lnTo>
                    <a:pt x="632" y="167"/>
                  </a:lnTo>
                  <a:lnTo>
                    <a:pt x="631" y="168"/>
                  </a:lnTo>
                  <a:lnTo>
                    <a:pt x="630" y="169"/>
                  </a:lnTo>
                  <a:lnTo>
                    <a:pt x="630" y="170"/>
                  </a:lnTo>
                  <a:close/>
                  <a:moveTo>
                    <a:pt x="798" y="212"/>
                  </a:moveTo>
                  <a:lnTo>
                    <a:pt x="798" y="212"/>
                  </a:lnTo>
                  <a:lnTo>
                    <a:pt x="797" y="211"/>
                  </a:lnTo>
                  <a:lnTo>
                    <a:pt x="796" y="210"/>
                  </a:lnTo>
                  <a:lnTo>
                    <a:pt x="796" y="208"/>
                  </a:lnTo>
                  <a:lnTo>
                    <a:pt x="798" y="206"/>
                  </a:lnTo>
                  <a:lnTo>
                    <a:pt x="798" y="205"/>
                  </a:lnTo>
                  <a:lnTo>
                    <a:pt x="801" y="205"/>
                  </a:lnTo>
                  <a:lnTo>
                    <a:pt x="803" y="206"/>
                  </a:lnTo>
                  <a:lnTo>
                    <a:pt x="804" y="208"/>
                  </a:lnTo>
                  <a:lnTo>
                    <a:pt x="803" y="209"/>
                  </a:lnTo>
                  <a:lnTo>
                    <a:pt x="800" y="211"/>
                  </a:lnTo>
                  <a:lnTo>
                    <a:pt x="800" y="212"/>
                  </a:lnTo>
                  <a:lnTo>
                    <a:pt x="799" y="212"/>
                  </a:lnTo>
                  <a:lnTo>
                    <a:pt x="798" y="212"/>
                  </a:lnTo>
                  <a:close/>
                </a:path>
              </a:pathLst>
            </a:custGeom>
            <a:solidFill>
              <a:srgbClr val="C3C1AA"/>
            </a:solidFill>
            <a:ln>
              <a:noFill/>
            </a:ln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61" name="Freeform 599"/>
            <p:cNvSpPr>
              <a:spLocks noEditPoints="1"/>
            </p:cNvSpPr>
            <p:nvPr/>
          </p:nvSpPr>
          <p:spPr bwMode="auto">
            <a:xfrm>
              <a:off x="5512585" y="1612305"/>
              <a:ext cx="2633662" cy="2641600"/>
            </a:xfrm>
            <a:custGeom>
              <a:avLst/>
              <a:gdLst>
                <a:gd name="T0" fmla="*/ 2147483646 w 1089"/>
                <a:gd name="T1" fmla="*/ 2147483646 h 1229"/>
                <a:gd name="T2" fmla="*/ 2147483646 w 1089"/>
                <a:gd name="T3" fmla="*/ 2147483646 h 1229"/>
                <a:gd name="T4" fmla="*/ 2147483646 w 1089"/>
                <a:gd name="T5" fmla="*/ 2147483646 h 1229"/>
                <a:gd name="T6" fmla="*/ 2147483646 w 1089"/>
                <a:gd name="T7" fmla="*/ 2147483646 h 1229"/>
                <a:gd name="T8" fmla="*/ 2147483646 w 1089"/>
                <a:gd name="T9" fmla="*/ 2147483646 h 1229"/>
                <a:gd name="T10" fmla="*/ 2147483646 w 1089"/>
                <a:gd name="T11" fmla="*/ 2147483646 h 1229"/>
                <a:gd name="T12" fmla="*/ 2147483646 w 1089"/>
                <a:gd name="T13" fmla="*/ 2147483646 h 1229"/>
                <a:gd name="T14" fmla="*/ 2147483646 w 1089"/>
                <a:gd name="T15" fmla="*/ 2147483646 h 1229"/>
                <a:gd name="T16" fmla="*/ 2147483646 w 1089"/>
                <a:gd name="T17" fmla="*/ 2147483646 h 1229"/>
                <a:gd name="T18" fmla="*/ 2147483646 w 1089"/>
                <a:gd name="T19" fmla="*/ 2147483646 h 1229"/>
                <a:gd name="T20" fmla="*/ 2147483646 w 1089"/>
                <a:gd name="T21" fmla="*/ 2147483646 h 1229"/>
                <a:gd name="T22" fmla="*/ 2147483646 w 1089"/>
                <a:gd name="T23" fmla="*/ 2147483646 h 1229"/>
                <a:gd name="T24" fmla="*/ 2147483646 w 1089"/>
                <a:gd name="T25" fmla="*/ 2147483646 h 1229"/>
                <a:gd name="T26" fmla="*/ 2147483646 w 1089"/>
                <a:gd name="T27" fmla="*/ 2147483646 h 1229"/>
                <a:gd name="T28" fmla="*/ 2147483646 w 1089"/>
                <a:gd name="T29" fmla="*/ 2147483646 h 1229"/>
                <a:gd name="T30" fmla="*/ 2147483646 w 1089"/>
                <a:gd name="T31" fmla="*/ 2147483646 h 1229"/>
                <a:gd name="T32" fmla="*/ 2147483646 w 1089"/>
                <a:gd name="T33" fmla="*/ 2147483646 h 1229"/>
                <a:gd name="T34" fmla="*/ 2147483646 w 1089"/>
                <a:gd name="T35" fmla="*/ 2147483646 h 1229"/>
                <a:gd name="T36" fmla="*/ 2147483646 w 1089"/>
                <a:gd name="T37" fmla="*/ 2147483646 h 1229"/>
                <a:gd name="T38" fmla="*/ 2147483646 w 1089"/>
                <a:gd name="T39" fmla="*/ 2147483646 h 1229"/>
                <a:gd name="T40" fmla="*/ 2147483646 w 1089"/>
                <a:gd name="T41" fmla="*/ 2147483646 h 1229"/>
                <a:gd name="T42" fmla="*/ 2147483646 w 1089"/>
                <a:gd name="T43" fmla="*/ 2147483646 h 1229"/>
                <a:gd name="T44" fmla="*/ 2147483646 w 1089"/>
                <a:gd name="T45" fmla="*/ 2147483646 h 1229"/>
                <a:gd name="T46" fmla="*/ 2147483646 w 1089"/>
                <a:gd name="T47" fmla="*/ 2147483646 h 1229"/>
                <a:gd name="T48" fmla="*/ 2147483646 w 1089"/>
                <a:gd name="T49" fmla="*/ 2147483646 h 1229"/>
                <a:gd name="T50" fmla="*/ 2147483646 w 1089"/>
                <a:gd name="T51" fmla="*/ 2147483646 h 1229"/>
                <a:gd name="T52" fmla="*/ 2147483646 w 1089"/>
                <a:gd name="T53" fmla="*/ 2147483646 h 1229"/>
                <a:gd name="T54" fmla="*/ 2147483646 w 1089"/>
                <a:gd name="T55" fmla="*/ 2147483646 h 1229"/>
                <a:gd name="T56" fmla="*/ 2147483646 w 1089"/>
                <a:gd name="T57" fmla="*/ 2147483646 h 1229"/>
                <a:gd name="T58" fmla="*/ 2147483646 w 1089"/>
                <a:gd name="T59" fmla="*/ 2147483646 h 1229"/>
                <a:gd name="T60" fmla="*/ 2147483646 w 1089"/>
                <a:gd name="T61" fmla="*/ 2147483646 h 1229"/>
                <a:gd name="T62" fmla="*/ 2147483646 w 1089"/>
                <a:gd name="T63" fmla="*/ 2147483646 h 1229"/>
                <a:gd name="T64" fmla="*/ 2147483646 w 1089"/>
                <a:gd name="T65" fmla="*/ 2147483646 h 1229"/>
                <a:gd name="T66" fmla="*/ 2147483646 w 1089"/>
                <a:gd name="T67" fmla="*/ 2147483646 h 1229"/>
                <a:gd name="T68" fmla="*/ 2147483646 w 1089"/>
                <a:gd name="T69" fmla="*/ 2147483646 h 1229"/>
                <a:gd name="T70" fmla="*/ 2147483646 w 1089"/>
                <a:gd name="T71" fmla="*/ 2147483646 h 1229"/>
                <a:gd name="T72" fmla="*/ 2147483646 w 1089"/>
                <a:gd name="T73" fmla="*/ 2147483646 h 1229"/>
                <a:gd name="T74" fmla="*/ 2147483646 w 1089"/>
                <a:gd name="T75" fmla="*/ 2147483646 h 1229"/>
                <a:gd name="T76" fmla="*/ 2147483646 w 1089"/>
                <a:gd name="T77" fmla="*/ 2147483646 h 1229"/>
                <a:gd name="T78" fmla="*/ 2147483646 w 1089"/>
                <a:gd name="T79" fmla="*/ 2147483646 h 1229"/>
                <a:gd name="T80" fmla="*/ 2147483646 w 1089"/>
                <a:gd name="T81" fmla="*/ 2147483646 h 1229"/>
                <a:gd name="T82" fmla="*/ 2147483646 w 1089"/>
                <a:gd name="T83" fmla="*/ 2147483646 h 1229"/>
                <a:gd name="T84" fmla="*/ 2147483646 w 1089"/>
                <a:gd name="T85" fmla="*/ 2147483646 h 1229"/>
                <a:gd name="T86" fmla="*/ 2147483646 w 1089"/>
                <a:gd name="T87" fmla="*/ 2147483646 h 1229"/>
                <a:gd name="T88" fmla="*/ 2147483646 w 1089"/>
                <a:gd name="T89" fmla="*/ 2147483646 h 1229"/>
                <a:gd name="T90" fmla="*/ 2147483646 w 1089"/>
                <a:gd name="T91" fmla="*/ 2147483646 h 1229"/>
                <a:gd name="T92" fmla="*/ 2147483646 w 1089"/>
                <a:gd name="T93" fmla="*/ 2147483646 h 1229"/>
                <a:gd name="T94" fmla="*/ 2147483646 w 1089"/>
                <a:gd name="T95" fmla="*/ 2147483646 h 1229"/>
                <a:gd name="T96" fmla="*/ 2147483646 w 1089"/>
                <a:gd name="T97" fmla="*/ 2147483646 h 1229"/>
                <a:gd name="T98" fmla="*/ 2147483646 w 1089"/>
                <a:gd name="T99" fmla="*/ 2147483646 h 1229"/>
                <a:gd name="T100" fmla="*/ 2147483646 w 1089"/>
                <a:gd name="T101" fmla="*/ 2147483646 h 1229"/>
                <a:gd name="T102" fmla="*/ 2147483646 w 1089"/>
                <a:gd name="T103" fmla="*/ 2147483646 h 1229"/>
                <a:gd name="T104" fmla="*/ 2147483646 w 1089"/>
                <a:gd name="T105" fmla="*/ 2147483646 h 1229"/>
                <a:gd name="T106" fmla="*/ 2147483646 w 1089"/>
                <a:gd name="T107" fmla="*/ 2147483646 h 1229"/>
                <a:gd name="T108" fmla="*/ 2147483646 w 1089"/>
                <a:gd name="T109" fmla="*/ 2147483646 h 1229"/>
                <a:gd name="T110" fmla="*/ 2147483646 w 1089"/>
                <a:gd name="T111" fmla="*/ 2147483646 h 1229"/>
                <a:gd name="T112" fmla="*/ 2147483646 w 1089"/>
                <a:gd name="T113" fmla="*/ 2147483646 h 1229"/>
                <a:gd name="T114" fmla="*/ 2147483646 w 1089"/>
                <a:gd name="T115" fmla="*/ 2147483646 h 1229"/>
                <a:gd name="T116" fmla="*/ 2147483646 w 1089"/>
                <a:gd name="T117" fmla="*/ 2147483646 h 1229"/>
                <a:gd name="T118" fmla="*/ 2147483646 w 1089"/>
                <a:gd name="T119" fmla="*/ 2147483646 h 1229"/>
                <a:gd name="T120" fmla="*/ 2147483646 w 1089"/>
                <a:gd name="T121" fmla="*/ 2147483646 h 1229"/>
                <a:gd name="T122" fmla="*/ 2147483646 w 1089"/>
                <a:gd name="T123" fmla="*/ 2147483646 h 1229"/>
                <a:gd name="T124" fmla="*/ 2147483646 w 1089"/>
                <a:gd name="T125" fmla="*/ 2147483646 h 1229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1089" h="1229">
                  <a:moveTo>
                    <a:pt x="382" y="2"/>
                  </a:moveTo>
                  <a:lnTo>
                    <a:pt x="384" y="3"/>
                  </a:lnTo>
                  <a:lnTo>
                    <a:pt x="384" y="4"/>
                  </a:lnTo>
                  <a:lnTo>
                    <a:pt x="384" y="6"/>
                  </a:lnTo>
                  <a:lnTo>
                    <a:pt x="386" y="8"/>
                  </a:lnTo>
                  <a:lnTo>
                    <a:pt x="387" y="10"/>
                  </a:lnTo>
                  <a:lnTo>
                    <a:pt x="386" y="20"/>
                  </a:lnTo>
                  <a:lnTo>
                    <a:pt x="384" y="23"/>
                  </a:lnTo>
                  <a:lnTo>
                    <a:pt x="383" y="24"/>
                  </a:lnTo>
                  <a:lnTo>
                    <a:pt x="382" y="25"/>
                  </a:lnTo>
                  <a:lnTo>
                    <a:pt x="382" y="26"/>
                  </a:lnTo>
                  <a:lnTo>
                    <a:pt x="385" y="27"/>
                  </a:lnTo>
                  <a:lnTo>
                    <a:pt x="387" y="26"/>
                  </a:lnTo>
                  <a:lnTo>
                    <a:pt x="388" y="26"/>
                  </a:lnTo>
                  <a:lnTo>
                    <a:pt x="392" y="28"/>
                  </a:lnTo>
                  <a:lnTo>
                    <a:pt x="395" y="30"/>
                  </a:lnTo>
                  <a:lnTo>
                    <a:pt x="393" y="33"/>
                  </a:lnTo>
                  <a:lnTo>
                    <a:pt x="393" y="36"/>
                  </a:lnTo>
                  <a:lnTo>
                    <a:pt x="397" y="42"/>
                  </a:lnTo>
                  <a:lnTo>
                    <a:pt x="397" y="45"/>
                  </a:lnTo>
                  <a:lnTo>
                    <a:pt x="395" y="51"/>
                  </a:lnTo>
                  <a:lnTo>
                    <a:pt x="391" y="55"/>
                  </a:lnTo>
                  <a:lnTo>
                    <a:pt x="390" y="57"/>
                  </a:lnTo>
                  <a:lnTo>
                    <a:pt x="390" y="58"/>
                  </a:lnTo>
                  <a:lnTo>
                    <a:pt x="390" y="62"/>
                  </a:lnTo>
                  <a:lnTo>
                    <a:pt x="390" y="64"/>
                  </a:lnTo>
                  <a:lnTo>
                    <a:pt x="389" y="64"/>
                  </a:lnTo>
                  <a:lnTo>
                    <a:pt x="388" y="65"/>
                  </a:lnTo>
                  <a:lnTo>
                    <a:pt x="388" y="67"/>
                  </a:lnTo>
                  <a:lnTo>
                    <a:pt x="386" y="73"/>
                  </a:lnTo>
                  <a:lnTo>
                    <a:pt x="385" y="83"/>
                  </a:lnTo>
                  <a:lnTo>
                    <a:pt x="386" y="87"/>
                  </a:lnTo>
                  <a:lnTo>
                    <a:pt x="388" y="91"/>
                  </a:lnTo>
                  <a:lnTo>
                    <a:pt x="388" y="92"/>
                  </a:lnTo>
                  <a:lnTo>
                    <a:pt x="387" y="93"/>
                  </a:lnTo>
                  <a:lnTo>
                    <a:pt x="387" y="94"/>
                  </a:lnTo>
                  <a:lnTo>
                    <a:pt x="388" y="94"/>
                  </a:lnTo>
                  <a:lnTo>
                    <a:pt x="390" y="96"/>
                  </a:lnTo>
                  <a:lnTo>
                    <a:pt x="391" y="96"/>
                  </a:lnTo>
                  <a:lnTo>
                    <a:pt x="391" y="98"/>
                  </a:lnTo>
                  <a:lnTo>
                    <a:pt x="391" y="108"/>
                  </a:lnTo>
                  <a:lnTo>
                    <a:pt x="391" y="109"/>
                  </a:lnTo>
                  <a:lnTo>
                    <a:pt x="394" y="110"/>
                  </a:lnTo>
                  <a:lnTo>
                    <a:pt x="393" y="112"/>
                  </a:lnTo>
                  <a:lnTo>
                    <a:pt x="393" y="113"/>
                  </a:lnTo>
                  <a:lnTo>
                    <a:pt x="397" y="115"/>
                  </a:lnTo>
                  <a:lnTo>
                    <a:pt x="398" y="116"/>
                  </a:lnTo>
                  <a:lnTo>
                    <a:pt x="400" y="119"/>
                  </a:lnTo>
                  <a:lnTo>
                    <a:pt x="405" y="125"/>
                  </a:lnTo>
                  <a:lnTo>
                    <a:pt x="408" y="126"/>
                  </a:lnTo>
                  <a:lnTo>
                    <a:pt x="412" y="126"/>
                  </a:lnTo>
                  <a:lnTo>
                    <a:pt x="414" y="127"/>
                  </a:lnTo>
                  <a:lnTo>
                    <a:pt x="414" y="128"/>
                  </a:lnTo>
                  <a:lnTo>
                    <a:pt x="414" y="129"/>
                  </a:lnTo>
                  <a:lnTo>
                    <a:pt x="415" y="130"/>
                  </a:lnTo>
                  <a:lnTo>
                    <a:pt x="416" y="130"/>
                  </a:lnTo>
                  <a:lnTo>
                    <a:pt x="417" y="130"/>
                  </a:lnTo>
                  <a:lnTo>
                    <a:pt x="418" y="130"/>
                  </a:lnTo>
                  <a:lnTo>
                    <a:pt x="419" y="129"/>
                  </a:lnTo>
                  <a:lnTo>
                    <a:pt x="420" y="128"/>
                  </a:lnTo>
                  <a:lnTo>
                    <a:pt x="425" y="128"/>
                  </a:lnTo>
                  <a:lnTo>
                    <a:pt x="426" y="126"/>
                  </a:lnTo>
                  <a:lnTo>
                    <a:pt x="426" y="125"/>
                  </a:lnTo>
                  <a:lnTo>
                    <a:pt x="425" y="122"/>
                  </a:lnTo>
                  <a:lnTo>
                    <a:pt x="429" y="121"/>
                  </a:lnTo>
                  <a:lnTo>
                    <a:pt x="431" y="118"/>
                  </a:lnTo>
                  <a:lnTo>
                    <a:pt x="436" y="120"/>
                  </a:lnTo>
                  <a:lnTo>
                    <a:pt x="439" y="121"/>
                  </a:lnTo>
                  <a:lnTo>
                    <a:pt x="440" y="119"/>
                  </a:lnTo>
                  <a:lnTo>
                    <a:pt x="440" y="117"/>
                  </a:lnTo>
                  <a:lnTo>
                    <a:pt x="446" y="114"/>
                  </a:lnTo>
                  <a:lnTo>
                    <a:pt x="447" y="114"/>
                  </a:lnTo>
                  <a:lnTo>
                    <a:pt x="449" y="115"/>
                  </a:lnTo>
                  <a:lnTo>
                    <a:pt x="450" y="115"/>
                  </a:lnTo>
                  <a:lnTo>
                    <a:pt x="452" y="115"/>
                  </a:lnTo>
                  <a:lnTo>
                    <a:pt x="452" y="114"/>
                  </a:lnTo>
                  <a:lnTo>
                    <a:pt x="453" y="113"/>
                  </a:lnTo>
                  <a:lnTo>
                    <a:pt x="455" y="111"/>
                  </a:lnTo>
                  <a:lnTo>
                    <a:pt x="456" y="109"/>
                  </a:lnTo>
                  <a:lnTo>
                    <a:pt x="456" y="108"/>
                  </a:lnTo>
                  <a:lnTo>
                    <a:pt x="458" y="106"/>
                  </a:lnTo>
                  <a:lnTo>
                    <a:pt x="459" y="106"/>
                  </a:lnTo>
                  <a:lnTo>
                    <a:pt x="461" y="107"/>
                  </a:lnTo>
                  <a:lnTo>
                    <a:pt x="461" y="106"/>
                  </a:lnTo>
                  <a:lnTo>
                    <a:pt x="463" y="105"/>
                  </a:lnTo>
                  <a:lnTo>
                    <a:pt x="465" y="104"/>
                  </a:lnTo>
                  <a:lnTo>
                    <a:pt x="465" y="105"/>
                  </a:lnTo>
                  <a:lnTo>
                    <a:pt x="465" y="106"/>
                  </a:lnTo>
                  <a:lnTo>
                    <a:pt x="466" y="107"/>
                  </a:lnTo>
                  <a:lnTo>
                    <a:pt x="467" y="108"/>
                  </a:lnTo>
                  <a:lnTo>
                    <a:pt x="471" y="108"/>
                  </a:lnTo>
                  <a:lnTo>
                    <a:pt x="473" y="109"/>
                  </a:lnTo>
                  <a:lnTo>
                    <a:pt x="475" y="108"/>
                  </a:lnTo>
                  <a:lnTo>
                    <a:pt x="478" y="107"/>
                  </a:lnTo>
                  <a:lnTo>
                    <a:pt x="478" y="108"/>
                  </a:lnTo>
                  <a:lnTo>
                    <a:pt x="479" y="108"/>
                  </a:lnTo>
                  <a:lnTo>
                    <a:pt x="480" y="108"/>
                  </a:lnTo>
                  <a:lnTo>
                    <a:pt x="482" y="107"/>
                  </a:lnTo>
                  <a:lnTo>
                    <a:pt x="483" y="107"/>
                  </a:lnTo>
                  <a:lnTo>
                    <a:pt x="486" y="108"/>
                  </a:lnTo>
                  <a:lnTo>
                    <a:pt x="493" y="110"/>
                  </a:lnTo>
                  <a:lnTo>
                    <a:pt x="494" y="110"/>
                  </a:lnTo>
                  <a:lnTo>
                    <a:pt x="495" y="110"/>
                  </a:lnTo>
                  <a:lnTo>
                    <a:pt x="496" y="110"/>
                  </a:lnTo>
                  <a:lnTo>
                    <a:pt x="497" y="109"/>
                  </a:lnTo>
                  <a:lnTo>
                    <a:pt x="497" y="108"/>
                  </a:lnTo>
                  <a:lnTo>
                    <a:pt x="497" y="104"/>
                  </a:lnTo>
                  <a:lnTo>
                    <a:pt x="494" y="98"/>
                  </a:lnTo>
                  <a:lnTo>
                    <a:pt x="492" y="97"/>
                  </a:lnTo>
                  <a:lnTo>
                    <a:pt x="493" y="94"/>
                  </a:lnTo>
                  <a:lnTo>
                    <a:pt x="495" y="91"/>
                  </a:lnTo>
                  <a:lnTo>
                    <a:pt x="495" y="89"/>
                  </a:lnTo>
                  <a:lnTo>
                    <a:pt x="496" y="89"/>
                  </a:lnTo>
                  <a:lnTo>
                    <a:pt x="497" y="89"/>
                  </a:lnTo>
                  <a:lnTo>
                    <a:pt x="498" y="89"/>
                  </a:lnTo>
                  <a:lnTo>
                    <a:pt x="499" y="91"/>
                  </a:lnTo>
                  <a:lnTo>
                    <a:pt x="503" y="92"/>
                  </a:lnTo>
                  <a:lnTo>
                    <a:pt x="520" y="89"/>
                  </a:lnTo>
                  <a:lnTo>
                    <a:pt x="524" y="88"/>
                  </a:lnTo>
                  <a:lnTo>
                    <a:pt x="526" y="91"/>
                  </a:lnTo>
                  <a:lnTo>
                    <a:pt x="527" y="91"/>
                  </a:lnTo>
                  <a:lnTo>
                    <a:pt x="528" y="91"/>
                  </a:lnTo>
                  <a:lnTo>
                    <a:pt x="529" y="91"/>
                  </a:lnTo>
                  <a:lnTo>
                    <a:pt x="531" y="91"/>
                  </a:lnTo>
                  <a:lnTo>
                    <a:pt x="531" y="92"/>
                  </a:lnTo>
                  <a:lnTo>
                    <a:pt x="531" y="93"/>
                  </a:lnTo>
                  <a:lnTo>
                    <a:pt x="531" y="95"/>
                  </a:lnTo>
                  <a:lnTo>
                    <a:pt x="533" y="95"/>
                  </a:lnTo>
                  <a:lnTo>
                    <a:pt x="534" y="94"/>
                  </a:lnTo>
                  <a:lnTo>
                    <a:pt x="535" y="95"/>
                  </a:lnTo>
                  <a:lnTo>
                    <a:pt x="536" y="96"/>
                  </a:lnTo>
                  <a:lnTo>
                    <a:pt x="536" y="97"/>
                  </a:lnTo>
                  <a:lnTo>
                    <a:pt x="537" y="98"/>
                  </a:lnTo>
                  <a:lnTo>
                    <a:pt x="542" y="100"/>
                  </a:lnTo>
                  <a:lnTo>
                    <a:pt x="547" y="102"/>
                  </a:lnTo>
                  <a:lnTo>
                    <a:pt x="552" y="98"/>
                  </a:lnTo>
                  <a:lnTo>
                    <a:pt x="552" y="97"/>
                  </a:lnTo>
                  <a:lnTo>
                    <a:pt x="553" y="96"/>
                  </a:lnTo>
                  <a:lnTo>
                    <a:pt x="556" y="94"/>
                  </a:lnTo>
                  <a:lnTo>
                    <a:pt x="557" y="94"/>
                  </a:lnTo>
                  <a:lnTo>
                    <a:pt x="558" y="93"/>
                  </a:lnTo>
                  <a:lnTo>
                    <a:pt x="558" y="94"/>
                  </a:lnTo>
                  <a:lnTo>
                    <a:pt x="559" y="95"/>
                  </a:lnTo>
                  <a:lnTo>
                    <a:pt x="563" y="97"/>
                  </a:lnTo>
                  <a:lnTo>
                    <a:pt x="565" y="97"/>
                  </a:lnTo>
                  <a:lnTo>
                    <a:pt x="569" y="95"/>
                  </a:lnTo>
                  <a:lnTo>
                    <a:pt x="569" y="94"/>
                  </a:lnTo>
                  <a:lnTo>
                    <a:pt x="570" y="95"/>
                  </a:lnTo>
                  <a:lnTo>
                    <a:pt x="572" y="97"/>
                  </a:lnTo>
                  <a:lnTo>
                    <a:pt x="571" y="98"/>
                  </a:lnTo>
                  <a:lnTo>
                    <a:pt x="575" y="98"/>
                  </a:lnTo>
                  <a:lnTo>
                    <a:pt x="576" y="98"/>
                  </a:lnTo>
                  <a:lnTo>
                    <a:pt x="576" y="99"/>
                  </a:lnTo>
                  <a:lnTo>
                    <a:pt x="578" y="100"/>
                  </a:lnTo>
                  <a:lnTo>
                    <a:pt x="579" y="100"/>
                  </a:lnTo>
                  <a:lnTo>
                    <a:pt x="581" y="98"/>
                  </a:lnTo>
                  <a:lnTo>
                    <a:pt x="584" y="96"/>
                  </a:lnTo>
                  <a:lnTo>
                    <a:pt x="587" y="93"/>
                  </a:lnTo>
                  <a:lnTo>
                    <a:pt x="590" y="91"/>
                  </a:lnTo>
                  <a:lnTo>
                    <a:pt x="590" y="89"/>
                  </a:lnTo>
                  <a:lnTo>
                    <a:pt x="591" y="87"/>
                  </a:lnTo>
                  <a:lnTo>
                    <a:pt x="591" y="85"/>
                  </a:lnTo>
                  <a:lnTo>
                    <a:pt x="596" y="75"/>
                  </a:lnTo>
                  <a:lnTo>
                    <a:pt x="597" y="72"/>
                  </a:lnTo>
                  <a:lnTo>
                    <a:pt x="597" y="71"/>
                  </a:lnTo>
                  <a:lnTo>
                    <a:pt x="597" y="70"/>
                  </a:lnTo>
                  <a:lnTo>
                    <a:pt x="597" y="69"/>
                  </a:lnTo>
                  <a:lnTo>
                    <a:pt x="599" y="66"/>
                  </a:lnTo>
                  <a:lnTo>
                    <a:pt x="600" y="66"/>
                  </a:lnTo>
                  <a:lnTo>
                    <a:pt x="607" y="54"/>
                  </a:lnTo>
                  <a:lnTo>
                    <a:pt x="607" y="52"/>
                  </a:lnTo>
                  <a:lnTo>
                    <a:pt x="609" y="49"/>
                  </a:lnTo>
                  <a:lnTo>
                    <a:pt x="612" y="46"/>
                  </a:lnTo>
                  <a:lnTo>
                    <a:pt x="612" y="45"/>
                  </a:lnTo>
                  <a:lnTo>
                    <a:pt x="613" y="43"/>
                  </a:lnTo>
                  <a:lnTo>
                    <a:pt x="614" y="42"/>
                  </a:lnTo>
                  <a:lnTo>
                    <a:pt x="616" y="42"/>
                  </a:lnTo>
                  <a:lnTo>
                    <a:pt x="617" y="41"/>
                  </a:lnTo>
                  <a:lnTo>
                    <a:pt x="618" y="40"/>
                  </a:lnTo>
                  <a:lnTo>
                    <a:pt x="618" y="39"/>
                  </a:lnTo>
                  <a:lnTo>
                    <a:pt x="620" y="38"/>
                  </a:lnTo>
                  <a:lnTo>
                    <a:pt x="621" y="40"/>
                  </a:lnTo>
                  <a:lnTo>
                    <a:pt x="622" y="43"/>
                  </a:lnTo>
                  <a:lnTo>
                    <a:pt x="622" y="42"/>
                  </a:lnTo>
                  <a:lnTo>
                    <a:pt x="622" y="41"/>
                  </a:lnTo>
                  <a:lnTo>
                    <a:pt x="620" y="34"/>
                  </a:lnTo>
                  <a:lnTo>
                    <a:pt x="620" y="33"/>
                  </a:lnTo>
                  <a:lnTo>
                    <a:pt x="620" y="31"/>
                  </a:lnTo>
                  <a:lnTo>
                    <a:pt x="620" y="30"/>
                  </a:lnTo>
                  <a:lnTo>
                    <a:pt x="626" y="35"/>
                  </a:lnTo>
                  <a:lnTo>
                    <a:pt x="627" y="38"/>
                  </a:lnTo>
                  <a:lnTo>
                    <a:pt x="629" y="40"/>
                  </a:lnTo>
                  <a:lnTo>
                    <a:pt x="629" y="41"/>
                  </a:lnTo>
                  <a:lnTo>
                    <a:pt x="630" y="42"/>
                  </a:lnTo>
                  <a:lnTo>
                    <a:pt x="630" y="45"/>
                  </a:lnTo>
                  <a:lnTo>
                    <a:pt x="631" y="46"/>
                  </a:lnTo>
                  <a:lnTo>
                    <a:pt x="631" y="45"/>
                  </a:lnTo>
                  <a:lnTo>
                    <a:pt x="632" y="45"/>
                  </a:lnTo>
                  <a:lnTo>
                    <a:pt x="633" y="46"/>
                  </a:lnTo>
                  <a:lnTo>
                    <a:pt x="633" y="51"/>
                  </a:lnTo>
                  <a:lnTo>
                    <a:pt x="632" y="54"/>
                  </a:lnTo>
                  <a:lnTo>
                    <a:pt x="633" y="70"/>
                  </a:lnTo>
                  <a:lnTo>
                    <a:pt x="638" y="82"/>
                  </a:lnTo>
                  <a:lnTo>
                    <a:pt x="643" y="100"/>
                  </a:lnTo>
                  <a:lnTo>
                    <a:pt x="648" y="109"/>
                  </a:lnTo>
                  <a:lnTo>
                    <a:pt x="648" y="110"/>
                  </a:lnTo>
                  <a:lnTo>
                    <a:pt x="649" y="111"/>
                  </a:lnTo>
                  <a:lnTo>
                    <a:pt x="650" y="111"/>
                  </a:lnTo>
                  <a:lnTo>
                    <a:pt x="652" y="110"/>
                  </a:lnTo>
                  <a:lnTo>
                    <a:pt x="656" y="111"/>
                  </a:lnTo>
                  <a:lnTo>
                    <a:pt x="659" y="112"/>
                  </a:lnTo>
                  <a:lnTo>
                    <a:pt x="661" y="113"/>
                  </a:lnTo>
                  <a:lnTo>
                    <a:pt x="663" y="114"/>
                  </a:lnTo>
                  <a:lnTo>
                    <a:pt x="664" y="118"/>
                  </a:lnTo>
                  <a:lnTo>
                    <a:pt x="664" y="123"/>
                  </a:lnTo>
                  <a:lnTo>
                    <a:pt x="664" y="126"/>
                  </a:lnTo>
                  <a:lnTo>
                    <a:pt x="661" y="128"/>
                  </a:lnTo>
                  <a:lnTo>
                    <a:pt x="660" y="128"/>
                  </a:lnTo>
                  <a:lnTo>
                    <a:pt x="658" y="129"/>
                  </a:lnTo>
                  <a:lnTo>
                    <a:pt x="658" y="130"/>
                  </a:lnTo>
                  <a:lnTo>
                    <a:pt x="659" y="130"/>
                  </a:lnTo>
                  <a:lnTo>
                    <a:pt x="661" y="130"/>
                  </a:lnTo>
                  <a:lnTo>
                    <a:pt x="662" y="129"/>
                  </a:lnTo>
                  <a:lnTo>
                    <a:pt x="663" y="128"/>
                  </a:lnTo>
                  <a:lnTo>
                    <a:pt x="663" y="129"/>
                  </a:lnTo>
                  <a:lnTo>
                    <a:pt x="663" y="130"/>
                  </a:lnTo>
                  <a:lnTo>
                    <a:pt x="663" y="131"/>
                  </a:lnTo>
                  <a:lnTo>
                    <a:pt x="663" y="132"/>
                  </a:lnTo>
                  <a:lnTo>
                    <a:pt x="663" y="133"/>
                  </a:lnTo>
                  <a:lnTo>
                    <a:pt x="654" y="140"/>
                  </a:lnTo>
                  <a:lnTo>
                    <a:pt x="652" y="144"/>
                  </a:lnTo>
                  <a:lnTo>
                    <a:pt x="650" y="146"/>
                  </a:lnTo>
                  <a:lnTo>
                    <a:pt x="649" y="147"/>
                  </a:lnTo>
                  <a:lnTo>
                    <a:pt x="648" y="147"/>
                  </a:lnTo>
                  <a:lnTo>
                    <a:pt x="648" y="148"/>
                  </a:lnTo>
                  <a:lnTo>
                    <a:pt x="645" y="155"/>
                  </a:lnTo>
                  <a:lnTo>
                    <a:pt x="640" y="162"/>
                  </a:lnTo>
                  <a:lnTo>
                    <a:pt x="639" y="162"/>
                  </a:lnTo>
                  <a:lnTo>
                    <a:pt x="638" y="162"/>
                  </a:lnTo>
                  <a:lnTo>
                    <a:pt x="637" y="162"/>
                  </a:lnTo>
                  <a:lnTo>
                    <a:pt x="635" y="163"/>
                  </a:lnTo>
                  <a:lnTo>
                    <a:pt x="634" y="164"/>
                  </a:lnTo>
                  <a:lnTo>
                    <a:pt x="633" y="164"/>
                  </a:lnTo>
                  <a:lnTo>
                    <a:pt x="632" y="167"/>
                  </a:lnTo>
                  <a:lnTo>
                    <a:pt x="631" y="168"/>
                  </a:lnTo>
                  <a:lnTo>
                    <a:pt x="631" y="170"/>
                  </a:lnTo>
                  <a:lnTo>
                    <a:pt x="630" y="170"/>
                  </a:lnTo>
                  <a:lnTo>
                    <a:pt x="629" y="170"/>
                  </a:lnTo>
                  <a:lnTo>
                    <a:pt x="628" y="171"/>
                  </a:lnTo>
                  <a:lnTo>
                    <a:pt x="627" y="171"/>
                  </a:lnTo>
                  <a:lnTo>
                    <a:pt x="627" y="172"/>
                  </a:lnTo>
                  <a:lnTo>
                    <a:pt x="626" y="172"/>
                  </a:lnTo>
                  <a:lnTo>
                    <a:pt x="625" y="174"/>
                  </a:lnTo>
                  <a:lnTo>
                    <a:pt x="624" y="177"/>
                  </a:lnTo>
                  <a:lnTo>
                    <a:pt x="623" y="177"/>
                  </a:lnTo>
                  <a:lnTo>
                    <a:pt x="623" y="178"/>
                  </a:lnTo>
                  <a:lnTo>
                    <a:pt x="622" y="179"/>
                  </a:lnTo>
                  <a:lnTo>
                    <a:pt x="620" y="183"/>
                  </a:lnTo>
                  <a:lnTo>
                    <a:pt x="620" y="184"/>
                  </a:lnTo>
                  <a:lnTo>
                    <a:pt x="619" y="185"/>
                  </a:lnTo>
                  <a:lnTo>
                    <a:pt x="614" y="191"/>
                  </a:lnTo>
                  <a:lnTo>
                    <a:pt x="613" y="192"/>
                  </a:lnTo>
                  <a:lnTo>
                    <a:pt x="613" y="196"/>
                  </a:lnTo>
                  <a:lnTo>
                    <a:pt x="613" y="198"/>
                  </a:lnTo>
                  <a:lnTo>
                    <a:pt x="613" y="200"/>
                  </a:lnTo>
                  <a:lnTo>
                    <a:pt x="610" y="204"/>
                  </a:lnTo>
                  <a:lnTo>
                    <a:pt x="609" y="204"/>
                  </a:lnTo>
                  <a:lnTo>
                    <a:pt x="608" y="204"/>
                  </a:lnTo>
                  <a:lnTo>
                    <a:pt x="607" y="206"/>
                  </a:lnTo>
                  <a:lnTo>
                    <a:pt x="608" y="207"/>
                  </a:lnTo>
                  <a:lnTo>
                    <a:pt x="608" y="209"/>
                  </a:lnTo>
                  <a:lnTo>
                    <a:pt x="607" y="209"/>
                  </a:lnTo>
                  <a:lnTo>
                    <a:pt x="605" y="212"/>
                  </a:lnTo>
                  <a:lnTo>
                    <a:pt x="604" y="212"/>
                  </a:lnTo>
                  <a:lnTo>
                    <a:pt x="603" y="212"/>
                  </a:lnTo>
                  <a:lnTo>
                    <a:pt x="602" y="212"/>
                  </a:lnTo>
                  <a:lnTo>
                    <a:pt x="601" y="210"/>
                  </a:lnTo>
                  <a:lnTo>
                    <a:pt x="599" y="210"/>
                  </a:lnTo>
                  <a:lnTo>
                    <a:pt x="593" y="213"/>
                  </a:lnTo>
                  <a:lnTo>
                    <a:pt x="593" y="214"/>
                  </a:lnTo>
                  <a:lnTo>
                    <a:pt x="590" y="216"/>
                  </a:lnTo>
                  <a:lnTo>
                    <a:pt x="589" y="216"/>
                  </a:lnTo>
                  <a:lnTo>
                    <a:pt x="588" y="216"/>
                  </a:lnTo>
                  <a:lnTo>
                    <a:pt x="586" y="217"/>
                  </a:lnTo>
                  <a:lnTo>
                    <a:pt x="586" y="218"/>
                  </a:lnTo>
                  <a:lnTo>
                    <a:pt x="597" y="216"/>
                  </a:lnTo>
                  <a:lnTo>
                    <a:pt x="598" y="216"/>
                  </a:lnTo>
                  <a:lnTo>
                    <a:pt x="599" y="217"/>
                  </a:lnTo>
                  <a:lnTo>
                    <a:pt x="599" y="218"/>
                  </a:lnTo>
                  <a:lnTo>
                    <a:pt x="599" y="219"/>
                  </a:lnTo>
                  <a:lnTo>
                    <a:pt x="599" y="220"/>
                  </a:lnTo>
                  <a:lnTo>
                    <a:pt x="598" y="221"/>
                  </a:lnTo>
                  <a:lnTo>
                    <a:pt x="599" y="221"/>
                  </a:lnTo>
                  <a:lnTo>
                    <a:pt x="600" y="221"/>
                  </a:lnTo>
                  <a:lnTo>
                    <a:pt x="600" y="220"/>
                  </a:lnTo>
                  <a:lnTo>
                    <a:pt x="601" y="219"/>
                  </a:lnTo>
                  <a:lnTo>
                    <a:pt x="602" y="219"/>
                  </a:lnTo>
                  <a:lnTo>
                    <a:pt x="603" y="219"/>
                  </a:lnTo>
                  <a:lnTo>
                    <a:pt x="604" y="219"/>
                  </a:lnTo>
                  <a:lnTo>
                    <a:pt x="605" y="219"/>
                  </a:lnTo>
                  <a:lnTo>
                    <a:pt x="607" y="218"/>
                  </a:lnTo>
                  <a:lnTo>
                    <a:pt x="609" y="217"/>
                  </a:lnTo>
                  <a:lnTo>
                    <a:pt x="610" y="215"/>
                  </a:lnTo>
                  <a:lnTo>
                    <a:pt x="615" y="212"/>
                  </a:lnTo>
                  <a:lnTo>
                    <a:pt x="616" y="211"/>
                  </a:lnTo>
                  <a:lnTo>
                    <a:pt x="618" y="211"/>
                  </a:lnTo>
                  <a:lnTo>
                    <a:pt x="620" y="210"/>
                  </a:lnTo>
                  <a:lnTo>
                    <a:pt x="626" y="206"/>
                  </a:lnTo>
                  <a:lnTo>
                    <a:pt x="627" y="204"/>
                  </a:lnTo>
                  <a:lnTo>
                    <a:pt x="628" y="203"/>
                  </a:lnTo>
                  <a:lnTo>
                    <a:pt x="630" y="202"/>
                  </a:lnTo>
                  <a:lnTo>
                    <a:pt x="631" y="201"/>
                  </a:lnTo>
                  <a:lnTo>
                    <a:pt x="632" y="200"/>
                  </a:lnTo>
                  <a:lnTo>
                    <a:pt x="633" y="199"/>
                  </a:lnTo>
                  <a:lnTo>
                    <a:pt x="633" y="198"/>
                  </a:lnTo>
                  <a:lnTo>
                    <a:pt x="633" y="197"/>
                  </a:lnTo>
                  <a:lnTo>
                    <a:pt x="635" y="196"/>
                  </a:lnTo>
                  <a:lnTo>
                    <a:pt x="637" y="196"/>
                  </a:lnTo>
                  <a:lnTo>
                    <a:pt x="638" y="197"/>
                  </a:lnTo>
                  <a:lnTo>
                    <a:pt x="639" y="205"/>
                  </a:lnTo>
                  <a:lnTo>
                    <a:pt x="639" y="206"/>
                  </a:lnTo>
                  <a:lnTo>
                    <a:pt x="639" y="207"/>
                  </a:lnTo>
                  <a:lnTo>
                    <a:pt x="638" y="208"/>
                  </a:lnTo>
                  <a:lnTo>
                    <a:pt x="638" y="210"/>
                  </a:lnTo>
                  <a:lnTo>
                    <a:pt x="639" y="213"/>
                  </a:lnTo>
                  <a:lnTo>
                    <a:pt x="640" y="217"/>
                  </a:lnTo>
                  <a:lnTo>
                    <a:pt x="642" y="219"/>
                  </a:lnTo>
                  <a:lnTo>
                    <a:pt x="643" y="219"/>
                  </a:lnTo>
                  <a:lnTo>
                    <a:pt x="643" y="223"/>
                  </a:lnTo>
                  <a:lnTo>
                    <a:pt x="639" y="227"/>
                  </a:lnTo>
                  <a:lnTo>
                    <a:pt x="637" y="226"/>
                  </a:lnTo>
                  <a:lnTo>
                    <a:pt x="631" y="224"/>
                  </a:lnTo>
                  <a:lnTo>
                    <a:pt x="630" y="225"/>
                  </a:lnTo>
                  <a:lnTo>
                    <a:pt x="626" y="223"/>
                  </a:lnTo>
                  <a:lnTo>
                    <a:pt x="626" y="221"/>
                  </a:lnTo>
                  <a:lnTo>
                    <a:pt x="625" y="220"/>
                  </a:lnTo>
                  <a:lnTo>
                    <a:pt x="624" y="219"/>
                  </a:lnTo>
                  <a:lnTo>
                    <a:pt x="620" y="227"/>
                  </a:lnTo>
                  <a:lnTo>
                    <a:pt x="619" y="232"/>
                  </a:lnTo>
                  <a:lnTo>
                    <a:pt x="620" y="238"/>
                  </a:lnTo>
                  <a:lnTo>
                    <a:pt x="621" y="240"/>
                  </a:lnTo>
                  <a:lnTo>
                    <a:pt x="623" y="241"/>
                  </a:lnTo>
                  <a:lnTo>
                    <a:pt x="622" y="240"/>
                  </a:lnTo>
                  <a:lnTo>
                    <a:pt x="622" y="239"/>
                  </a:lnTo>
                  <a:lnTo>
                    <a:pt x="621" y="238"/>
                  </a:lnTo>
                  <a:lnTo>
                    <a:pt x="620" y="233"/>
                  </a:lnTo>
                  <a:lnTo>
                    <a:pt x="620" y="232"/>
                  </a:lnTo>
                  <a:lnTo>
                    <a:pt x="625" y="223"/>
                  </a:lnTo>
                  <a:lnTo>
                    <a:pt x="628" y="225"/>
                  </a:lnTo>
                  <a:lnTo>
                    <a:pt x="629" y="226"/>
                  </a:lnTo>
                  <a:lnTo>
                    <a:pt x="633" y="231"/>
                  </a:lnTo>
                  <a:lnTo>
                    <a:pt x="634" y="232"/>
                  </a:lnTo>
                  <a:lnTo>
                    <a:pt x="633" y="234"/>
                  </a:lnTo>
                  <a:lnTo>
                    <a:pt x="633" y="236"/>
                  </a:lnTo>
                  <a:lnTo>
                    <a:pt x="632" y="237"/>
                  </a:lnTo>
                  <a:lnTo>
                    <a:pt x="633" y="241"/>
                  </a:lnTo>
                  <a:lnTo>
                    <a:pt x="633" y="243"/>
                  </a:lnTo>
                  <a:lnTo>
                    <a:pt x="634" y="243"/>
                  </a:lnTo>
                  <a:lnTo>
                    <a:pt x="635" y="245"/>
                  </a:lnTo>
                  <a:lnTo>
                    <a:pt x="636" y="245"/>
                  </a:lnTo>
                  <a:lnTo>
                    <a:pt x="637" y="245"/>
                  </a:lnTo>
                  <a:lnTo>
                    <a:pt x="637" y="246"/>
                  </a:lnTo>
                  <a:lnTo>
                    <a:pt x="638" y="247"/>
                  </a:lnTo>
                  <a:lnTo>
                    <a:pt x="637" y="245"/>
                  </a:lnTo>
                  <a:lnTo>
                    <a:pt x="636" y="245"/>
                  </a:lnTo>
                  <a:lnTo>
                    <a:pt x="634" y="243"/>
                  </a:lnTo>
                  <a:lnTo>
                    <a:pt x="633" y="241"/>
                  </a:lnTo>
                  <a:lnTo>
                    <a:pt x="634" y="233"/>
                  </a:lnTo>
                  <a:lnTo>
                    <a:pt x="635" y="230"/>
                  </a:lnTo>
                  <a:lnTo>
                    <a:pt x="638" y="232"/>
                  </a:lnTo>
                  <a:lnTo>
                    <a:pt x="639" y="234"/>
                  </a:lnTo>
                  <a:lnTo>
                    <a:pt x="639" y="236"/>
                  </a:lnTo>
                  <a:lnTo>
                    <a:pt x="641" y="238"/>
                  </a:lnTo>
                  <a:lnTo>
                    <a:pt x="642" y="237"/>
                  </a:lnTo>
                  <a:lnTo>
                    <a:pt x="641" y="236"/>
                  </a:lnTo>
                  <a:lnTo>
                    <a:pt x="640" y="234"/>
                  </a:lnTo>
                  <a:lnTo>
                    <a:pt x="639" y="230"/>
                  </a:lnTo>
                  <a:lnTo>
                    <a:pt x="639" y="229"/>
                  </a:lnTo>
                  <a:lnTo>
                    <a:pt x="643" y="224"/>
                  </a:lnTo>
                  <a:lnTo>
                    <a:pt x="645" y="224"/>
                  </a:lnTo>
                  <a:lnTo>
                    <a:pt x="648" y="226"/>
                  </a:lnTo>
                  <a:lnTo>
                    <a:pt x="649" y="227"/>
                  </a:lnTo>
                  <a:lnTo>
                    <a:pt x="648" y="228"/>
                  </a:lnTo>
                  <a:lnTo>
                    <a:pt x="649" y="229"/>
                  </a:lnTo>
                  <a:lnTo>
                    <a:pt x="650" y="229"/>
                  </a:lnTo>
                  <a:lnTo>
                    <a:pt x="651" y="229"/>
                  </a:lnTo>
                  <a:lnTo>
                    <a:pt x="652" y="228"/>
                  </a:lnTo>
                  <a:lnTo>
                    <a:pt x="654" y="227"/>
                  </a:lnTo>
                  <a:lnTo>
                    <a:pt x="661" y="225"/>
                  </a:lnTo>
                  <a:lnTo>
                    <a:pt x="662" y="225"/>
                  </a:lnTo>
                  <a:lnTo>
                    <a:pt x="665" y="228"/>
                  </a:lnTo>
                  <a:lnTo>
                    <a:pt x="671" y="226"/>
                  </a:lnTo>
                  <a:lnTo>
                    <a:pt x="673" y="226"/>
                  </a:lnTo>
                  <a:lnTo>
                    <a:pt x="674" y="224"/>
                  </a:lnTo>
                  <a:lnTo>
                    <a:pt x="675" y="224"/>
                  </a:lnTo>
                  <a:lnTo>
                    <a:pt x="676" y="223"/>
                  </a:lnTo>
                  <a:lnTo>
                    <a:pt x="680" y="222"/>
                  </a:lnTo>
                  <a:lnTo>
                    <a:pt x="681" y="222"/>
                  </a:lnTo>
                  <a:lnTo>
                    <a:pt x="681" y="223"/>
                  </a:lnTo>
                  <a:lnTo>
                    <a:pt x="681" y="224"/>
                  </a:lnTo>
                  <a:lnTo>
                    <a:pt x="678" y="228"/>
                  </a:lnTo>
                  <a:lnTo>
                    <a:pt x="678" y="231"/>
                  </a:lnTo>
                  <a:lnTo>
                    <a:pt x="677" y="234"/>
                  </a:lnTo>
                  <a:lnTo>
                    <a:pt x="676" y="236"/>
                  </a:lnTo>
                  <a:lnTo>
                    <a:pt x="676" y="237"/>
                  </a:lnTo>
                  <a:lnTo>
                    <a:pt x="675" y="239"/>
                  </a:lnTo>
                  <a:lnTo>
                    <a:pt x="675" y="240"/>
                  </a:lnTo>
                  <a:lnTo>
                    <a:pt x="676" y="243"/>
                  </a:lnTo>
                  <a:lnTo>
                    <a:pt x="676" y="244"/>
                  </a:lnTo>
                  <a:lnTo>
                    <a:pt x="676" y="248"/>
                  </a:lnTo>
                  <a:lnTo>
                    <a:pt x="676" y="247"/>
                  </a:lnTo>
                  <a:lnTo>
                    <a:pt x="677" y="246"/>
                  </a:lnTo>
                  <a:lnTo>
                    <a:pt x="677" y="245"/>
                  </a:lnTo>
                  <a:lnTo>
                    <a:pt x="677" y="243"/>
                  </a:lnTo>
                  <a:lnTo>
                    <a:pt x="678" y="241"/>
                  </a:lnTo>
                  <a:lnTo>
                    <a:pt x="680" y="237"/>
                  </a:lnTo>
                  <a:lnTo>
                    <a:pt x="680" y="235"/>
                  </a:lnTo>
                  <a:lnTo>
                    <a:pt x="680" y="234"/>
                  </a:lnTo>
                  <a:lnTo>
                    <a:pt x="682" y="230"/>
                  </a:lnTo>
                  <a:lnTo>
                    <a:pt x="684" y="227"/>
                  </a:lnTo>
                  <a:lnTo>
                    <a:pt x="686" y="226"/>
                  </a:lnTo>
                  <a:lnTo>
                    <a:pt x="688" y="226"/>
                  </a:lnTo>
                  <a:lnTo>
                    <a:pt x="689" y="226"/>
                  </a:lnTo>
                  <a:lnTo>
                    <a:pt x="690" y="226"/>
                  </a:lnTo>
                  <a:lnTo>
                    <a:pt x="691" y="223"/>
                  </a:lnTo>
                  <a:lnTo>
                    <a:pt x="693" y="219"/>
                  </a:lnTo>
                  <a:lnTo>
                    <a:pt x="696" y="215"/>
                  </a:lnTo>
                  <a:lnTo>
                    <a:pt x="697" y="214"/>
                  </a:lnTo>
                  <a:lnTo>
                    <a:pt x="699" y="215"/>
                  </a:lnTo>
                  <a:lnTo>
                    <a:pt x="699" y="214"/>
                  </a:lnTo>
                  <a:lnTo>
                    <a:pt x="701" y="217"/>
                  </a:lnTo>
                  <a:lnTo>
                    <a:pt x="703" y="219"/>
                  </a:lnTo>
                  <a:lnTo>
                    <a:pt x="705" y="220"/>
                  </a:lnTo>
                  <a:lnTo>
                    <a:pt x="705" y="219"/>
                  </a:lnTo>
                  <a:lnTo>
                    <a:pt x="704" y="218"/>
                  </a:lnTo>
                  <a:lnTo>
                    <a:pt x="704" y="217"/>
                  </a:lnTo>
                  <a:lnTo>
                    <a:pt x="705" y="215"/>
                  </a:lnTo>
                  <a:lnTo>
                    <a:pt x="707" y="215"/>
                  </a:lnTo>
                  <a:lnTo>
                    <a:pt x="711" y="214"/>
                  </a:lnTo>
                  <a:lnTo>
                    <a:pt x="710" y="213"/>
                  </a:lnTo>
                  <a:lnTo>
                    <a:pt x="709" y="213"/>
                  </a:lnTo>
                  <a:lnTo>
                    <a:pt x="705" y="213"/>
                  </a:lnTo>
                  <a:lnTo>
                    <a:pt x="705" y="214"/>
                  </a:lnTo>
                  <a:lnTo>
                    <a:pt x="704" y="214"/>
                  </a:lnTo>
                  <a:lnTo>
                    <a:pt x="703" y="214"/>
                  </a:lnTo>
                  <a:lnTo>
                    <a:pt x="703" y="213"/>
                  </a:lnTo>
                  <a:lnTo>
                    <a:pt x="703" y="212"/>
                  </a:lnTo>
                  <a:lnTo>
                    <a:pt x="703" y="209"/>
                  </a:lnTo>
                  <a:lnTo>
                    <a:pt x="704" y="208"/>
                  </a:lnTo>
                  <a:lnTo>
                    <a:pt x="705" y="209"/>
                  </a:lnTo>
                  <a:lnTo>
                    <a:pt x="707" y="209"/>
                  </a:lnTo>
                  <a:lnTo>
                    <a:pt x="709" y="204"/>
                  </a:lnTo>
                  <a:lnTo>
                    <a:pt x="709" y="203"/>
                  </a:lnTo>
                  <a:lnTo>
                    <a:pt x="707" y="200"/>
                  </a:lnTo>
                  <a:lnTo>
                    <a:pt x="708" y="199"/>
                  </a:lnTo>
                  <a:lnTo>
                    <a:pt x="708" y="198"/>
                  </a:lnTo>
                  <a:lnTo>
                    <a:pt x="710" y="195"/>
                  </a:lnTo>
                  <a:lnTo>
                    <a:pt x="714" y="190"/>
                  </a:lnTo>
                  <a:lnTo>
                    <a:pt x="715" y="190"/>
                  </a:lnTo>
                  <a:lnTo>
                    <a:pt x="716" y="191"/>
                  </a:lnTo>
                  <a:lnTo>
                    <a:pt x="716" y="192"/>
                  </a:lnTo>
                  <a:lnTo>
                    <a:pt x="717" y="192"/>
                  </a:lnTo>
                  <a:lnTo>
                    <a:pt x="719" y="191"/>
                  </a:lnTo>
                  <a:lnTo>
                    <a:pt x="720" y="189"/>
                  </a:lnTo>
                  <a:lnTo>
                    <a:pt x="722" y="188"/>
                  </a:lnTo>
                  <a:lnTo>
                    <a:pt x="724" y="188"/>
                  </a:lnTo>
                  <a:lnTo>
                    <a:pt x="724" y="189"/>
                  </a:lnTo>
                  <a:lnTo>
                    <a:pt x="724" y="190"/>
                  </a:lnTo>
                  <a:lnTo>
                    <a:pt x="724" y="191"/>
                  </a:lnTo>
                  <a:lnTo>
                    <a:pt x="726" y="191"/>
                  </a:lnTo>
                  <a:lnTo>
                    <a:pt x="727" y="190"/>
                  </a:lnTo>
                  <a:lnTo>
                    <a:pt x="727" y="189"/>
                  </a:lnTo>
                  <a:lnTo>
                    <a:pt x="727" y="188"/>
                  </a:lnTo>
                  <a:lnTo>
                    <a:pt x="729" y="188"/>
                  </a:lnTo>
                  <a:lnTo>
                    <a:pt x="731" y="191"/>
                  </a:lnTo>
                  <a:lnTo>
                    <a:pt x="733" y="193"/>
                  </a:lnTo>
                  <a:lnTo>
                    <a:pt x="733" y="192"/>
                  </a:lnTo>
                  <a:lnTo>
                    <a:pt x="733" y="191"/>
                  </a:lnTo>
                  <a:lnTo>
                    <a:pt x="732" y="191"/>
                  </a:lnTo>
                  <a:lnTo>
                    <a:pt x="731" y="191"/>
                  </a:lnTo>
                  <a:lnTo>
                    <a:pt x="731" y="190"/>
                  </a:lnTo>
                  <a:lnTo>
                    <a:pt x="731" y="187"/>
                  </a:lnTo>
                  <a:lnTo>
                    <a:pt x="732" y="186"/>
                  </a:lnTo>
                  <a:lnTo>
                    <a:pt x="736" y="187"/>
                  </a:lnTo>
                  <a:lnTo>
                    <a:pt x="738" y="188"/>
                  </a:lnTo>
                  <a:lnTo>
                    <a:pt x="739" y="190"/>
                  </a:lnTo>
                  <a:lnTo>
                    <a:pt x="742" y="191"/>
                  </a:lnTo>
                  <a:lnTo>
                    <a:pt x="745" y="190"/>
                  </a:lnTo>
                  <a:lnTo>
                    <a:pt x="746" y="194"/>
                  </a:lnTo>
                  <a:lnTo>
                    <a:pt x="745" y="195"/>
                  </a:lnTo>
                  <a:lnTo>
                    <a:pt x="745" y="196"/>
                  </a:lnTo>
                  <a:lnTo>
                    <a:pt x="746" y="195"/>
                  </a:lnTo>
                  <a:lnTo>
                    <a:pt x="748" y="192"/>
                  </a:lnTo>
                  <a:lnTo>
                    <a:pt x="748" y="191"/>
                  </a:lnTo>
                  <a:lnTo>
                    <a:pt x="750" y="191"/>
                  </a:lnTo>
                  <a:lnTo>
                    <a:pt x="749" y="192"/>
                  </a:lnTo>
                  <a:lnTo>
                    <a:pt x="749" y="193"/>
                  </a:lnTo>
                  <a:lnTo>
                    <a:pt x="750" y="194"/>
                  </a:lnTo>
                  <a:lnTo>
                    <a:pt x="751" y="194"/>
                  </a:lnTo>
                  <a:lnTo>
                    <a:pt x="754" y="194"/>
                  </a:lnTo>
                  <a:lnTo>
                    <a:pt x="755" y="195"/>
                  </a:lnTo>
                  <a:lnTo>
                    <a:pt x="756" y="198"/>
                  </a:lnTo>
                  <a:lnTo>
                    <a:pt x="755" y="200"/>
                  </a:lnTo>
                  <a:lnTo>
                    <a:pt x="756" y="200"/>
                  </a:lnTo>
                  <a:lnTo>
                    <a:pt x="757" y="200"/>
                  </a:lnTo>
                  <a:lnTo>
                    <a:pt x="760" y="200"/>
                  </a:lnTo>
                  <a:lnTo>
                    <a:pt x="765" y="199"/>
                  </a:lnTo>
                  <a:lnTo>
                    <a:pt x="766" y="198"/>
                  </a:lnTo>
                  <a:lnTo>
                    <a:pt x="766" y="201"/>
                  </a:lnTo>
                  <a:lnTo>
                    <a:pt x="765" y="205"/>
                  </a:lnTo>
                  <a:lnTo>
                    <a:pt x="767" y="204"/>
                  </a:lnTo>
                  <a:lnTo>
                    <a:pt x="768" y="202"/>
                  </a:lnTo>
                  <a:lnTo>
                    <a:pt x="769" y="205"/>
                  </a:lnTo>
                  <a:lnTo>
                    <a:pt x="769" y="206"/>
                  </a:lnTo>
                  <a:lnTo>
                    <a:pt x="771" y="206"/>
                  </a:lnTo>
                  <a:lnTo>
                    <a:pt x="771" y="204"/>
                  </a:lnTo>
                  <a:lnTo>
                    <a:pt x="771" y="203"/>
                  </a:lnTo>
                  <a:lnTo>
                    <a:pt x="773" y="202"/>
                  </a:lnTo>
                  <a:lnTo>
                    <a:pt x="775" y="204"/>
                  </a:lnTo>
                  <a:lnTo>
                    <a:pt x="775" y="205"/>
                  </a:lnTo>
                  <a:lnTo>
                    <a:pt x="776" y="207"/>
                  </a:lnTo>
                  <a:lnTo>
                    <a:pt x="778" y="207"/>
                  </a:lnTo>
                  <a:lnTo>
                    <a:pt x="779" y="205"/>
                  </a:lnTo>
                  <a:lnTo>
                    <a:pt x="780" y="206"/>
                  </a:lnTo>
                  <a:lnTo>
                    <a:pt x="780" y="211"/>
                  </a:lnTo>
                  <a:lnTo>
                    <a:pt x="782" y="211"/>
                  </a:lnTo>
                  <a:lnTo>
                    <a:pt x="782" y="210"/>
                  </a:lnTo>
                  <a:lnTo>
                    <a:pt x="782" y="209"/>
                  </a:lnTo>
                  <a:lnTo>
                    <a:pt x="782" y="208"/>
                  </a:lnTo>
                  <a:lnTo>
                    <a:pt x="784" y="208"/>
                  </a:lnTo>
                  <a:lnTo>
                    <a:pt x="787" y="209"/>
                  </a:lnTo>
                  <a:lnTo>
                    <a:pt x="788" y="210"/>
                  </a:lnTo>
                  <a:lnTo>
                    <a:pt x="786" y="214"/>
                  </a:lnTo>
                  <a:lnTo>
                    <a:pt x="787" y="215"/>
                  </a:lnTo>
                  <a:lnTo>
                    <a:pt x="787" y="216"/>
                  </a:lnTo>
                  <a:lnTo>
                    <a:pt x="789" y="212"/>
                  </a:lnTo>
                  <a:lnTo>
                    <a:pt x="790" y="209"/>
                  </a:lnTo>
                  <a:lnTo>
                    <a:pt x="791" y="209"/>
                  </a:lnTo>
                  <a:lnTo>
                    <a:pt x="791" y="211"/>
                  </a:lnTo>
                  <a:lnTo>
                    <a:pt x="791" y="212"/>
                  </a:lnTo>
                  <a:lnTo>
                    <a:pt x="791" y="213"/>
                  </a:lnTo>
                  <a:lnTo>
                    <a:pt x="790" y="214"/>
                  </a:lnTo>
                  <a:lnTo>
                    <a:pt x="789" y="216"/>
                  </a:lnTo>
                  <a:lnTo>
                    <a:pt x="790" y="222"/>
                  </a:lnTo>
                  <a:lnTo>
                    <a:pt x="790" y="223"/>
                  </a:lnTo>
                  <a:lnTo>
                    <a:pt x="791" y="223"/>
                  </a:lnTo>
                  <a:lnTo>
                    <a:pt x="792" y="223"/>
                  </a:lnTo>
                  <a:lnTo>
                    <a:pt x="793" y="221"/>
                  </a:lnTo>
                  <a:lnTo>
                    <a:pt x="793" y="219"/>
                  </a:lnTo>
                  <a:lnTo>
                    <a:pt x="793" y="217"/>
                  </a:lnTo>
                  <a:lnTo>
                    <a:pt x="795" y="214"/>
                  </a:lnTo>
                  <a:lnTo>
                    <a:pt x="797" y="214"/>
                  </a:lnTo>
                  <a:lnTo>
                    <a:pt x="801" y="215"/>
                  </a:lnTo>
                  <a:lnTo>
                    <a:pt x="803" y="213"/>
                  </a:lnTo>
                  <a:lnTo>
                    <a:pt x="804" y="214"/>
                  </a:lnTo>
                  <a:lnTo>
                    <a:pt x="803" y="215"/>
                  </a:lnTo>
                  <a:lnTo>
                    <a:pt x="802" y="216"/>
                  </a:lnTo>
                  <a:lnTo>
                    <a:pt x="801" y="218"/>
                  </a:lnTo>
                  <a:lnTo>
                    <a:pt x="802" y="219"/>
                  </a:lnTo>
                  <a:lnTo>
                    <a:pt x="805" y="217"/>
                  </a:lnTo>
                  <a:lnTo>
                    <a:pt x="805" y="218"/>
                  </a:lnTo>
                  <a:lnTo>
                    <a:pt x="805" y="219"/>
                  </a:lnTo>
                  <a:lnTo>
                    <a:pt x="805" y="221"/>
                  </a:lnTo>
                  <a:lnTo>
                    <a:pt x="808" y="225"/>
                  </a:lnTo>
                  <a:lnTo>
                    <a:pt x="810" y="224"/>
                  </a:lnTo>
                  <a:lnTo>
                    <a:pt x="812" y="224"/>
                  </a:lnTo>
                  <a:lnTo>
                    <a:pt x="812" y="225"/>
                  </a:lnTo>
                  <a:lnTo>
                    <a:pt x="814" y="230"/>
                  </a:lnTo>
                  <a:lnTo>
                    <a:pt x="814" y="232"/>
                  </a:lnTo>
                  <a:lnTo>
                    <a:pt x="811" y="236"/>
                  </a:lnTo>
                  <a:lnTo>
                    <a:pt x="810" y="238"/>
                  </a:lnTo>
                  <a:lnTo>
                    <a:pt x="809" y="240"/>
                  </a:lnTo>
                  <a:lnTo>
                    <a:pt x="809" y="241"/>
                  </a:lnTo>
                  <a:lnTo>
                    <a:pt x="810" y="240"/>
                  </a:lnTo>
                  <a:lnTo>
                    <a:pt x="810" y="239"/>
                  </a:lnTo>
                  <a:lnTo>
                    <a:pt x="814" y="235"/>
                  </a:lnTo>
                  <a:lnTo>
                    <a:pt x="815" y="235"/>
                  </a:lnTo>
                  <a:lnTo>
                    <a:pt x="816" y="236"/>
                  </a:lnTo>
                  <a:lnTo>
                    <a:pt x="816" y="237"/>
                  </a:lnTo>
                  <a:lnTo>
                    <a:pt x="818" y="240"/>
                  </a:lnTo>
                  <a:lnTo>
                    <a:pt x="818" y="241"/>
                  </a:lnTo>
                  <a:lnTo>
                    <a:pt x="817" y="243"/>
                  </a:lnTo>
                  <a:lnTo>
                    <a:pt x="816" y="243"/>
                  </a:lnTo>
                  <a:lnTo>
                    <a:pt x="815" y="243"/>
                  </a:lnTo>
                  <a:lnTo>
                    <a:pt x="814" y="245"/>
                  </a:lnTo>
                  <a:lnTo>
                    <a:pt x="812" y="248"/>
                  </a:lnTo>
                  <a:lnTo>
                    <a:pt x="812" y="250"/>
                  </a:lnTo>
                  <a:lnTo>
                    <a:pt x="810" y="255"/>
                  </a:lnTo>
                  <a:lnTo>
                    <a:pt x="809" y="259"/>
                  </a:lnTo>
                  <a:lnTo>
                    <a:pt x="809" y="262"/>
                  </a:lnTo>
                  <a:lnTo>
                    <a:pt x="810" y="263"/>
                  </a:lnTo>
                  <a:lnTo>
                    <a:pt x="810" y="264"/>
                  </a:lnTo>
                  <a:lnTo>
                    <a:pt x="807" y="268"/>
                  </a:lnTo>
                  <a:lnTo>
                    <a:pt x="807" y="272"/>
                  </a:lnTo>
                  <a:lnTo>
                    <a:pt x="807" y="270"/>
                  </a:lnTo>
                  <a:lnTo>
                    <a:pt x="810" y="268"/>
                  </a:lnTo>
                  <a:lnTo>
                    <a:pt x="811" y="266"/>
                  </a:lnTo>
                  <a:lnTo>
                    <a:pt x="814" y="262"/>
                  </a:lnTo>
                  <a:lnTo>
                    <a:pt x="815" y="261"/>
                  </a:lnTo>
                  <a:lnTo>
                    <a:pt x="816" y="260"/>
                  </a:lnTo>
                  <a:lnTo>
                    <a:pt x="816" y="258"/>
                  </a:lnTo>
                  <a:lnTo>
                    <a:pt x="818" y="248"/>
                  </a:lnTo>
                  <a:lnTo>
                    <a:pt x="818" y="247"/>
                  </a:lnTo>
                  <a:lnTo>
                    <a:pt x="820" y="245"/>
                  </a:lnTo>
                  <a:lnTo>
                    <a:pt x="822" y="245"/>
                  </a:lnTo>
                  <a:lnTo>
                    <a:pt x="823" y="245"/>
                  </a:lnTo>
                  <a:lnTo>
                    <a:pt x="825" y="243"/>
                  </a:lnTo>
                  <a:lnTo>
                    <a:pt x="826" y="243"/>
                  </a:lnTo>
                  <a:lnTo>
                    <a:pt x="827" y="243"/>
                  </a:lnTo>
                  <a:lnTo>
                    <a:pt x="827" y="247"/>
                  </a:lnTo>
                  <a:lnTo>
                    <a:pt x="826" y="248"/>
                  </a:lnTo>
                  <a:lnTo>
                    <a:pt x="824" y="251"/>
                  </a:lnTo>
                  <a:lnTo>
                    <a:pt x="823" y="252"/>
                  </a:lnTo>
                  <a:lnTo>
                    <a:pt x="822" y="253"/>
                  </a:lnTo>
                  <a:lnTo>
                    <a:pt x="821" y="253"/>
                  </a:lnTo>
                  <a:lnTo>
                    <a:pt x="818" y="255"/>
                  </a:lnTo>
                  <a:lnTo>
                    <a:pt x="818" y="257"/>
                  </a:lnTo>
                  <a:lnTo>
                    <a:pt x="820" y="257"/>
                  </a:lnTo>
                  <a:lnTo>
                    <a:pt x="820" y="256"/>
                  </a:lnTo>
                  <a:lnTo>
                    <a:pt x="820" y="255"/>
                  </a:lnTo>
                  <a:lnTo>
                    <a:pt x="822" y="255"/>
                  </a:lnTo>
                  <a:lnTo>
                    <a:pt x="823" y="256"/>
                  </a:lnTo>
                  <a:lnTo>
                    <a:pt x="822" y="257"/>
                  </a:lnTo>
                  <a:lnTo>
                    <a:pt x="822" y="258"/>
                  </a:lnTo>
                  <a:lnTo>
                    <a:pt x="823" y="257"/>
                  </a:lnTo>
                  <a:lnTo>
                    <a:pt x="829" y="248"/>
                  </a:lnTo>
                  <a:lnTo>
                    <a:pt x="831" y="249"/>
                  </a:lnTo>
                  <a:lnTo>
                    <a:pt x="833" y="248"/>
                  </a:lnTo>
                  <a:lnTo>
                    <a:pt x="836" y="247"/>
                  </a:lnTo>
                  <a:lnTo>
                    <a:pt x="843" y="247"/>
                  </a:lnTo>
                  <a:lnTo>
                    <a:pt x="843" y="245"/>
                  </a:lnTo>
                  <a:lnTo>
                    <a:pt x="842" y="243"/>
                  </a:lnTo>
                  <a:lnTo>
                    <a:pt x="843" y="242"/>
                  </a:lnTo>
                  <a:lnTo>
                    <a:pt x="846" y="242"/>
                  </a:lnTo>
                  <a:lnTo>
                    <a:pt x="850" y="243"/>
                  </a:lnTo>
                  <a:lnTo>
                    <a:pt x="852" y="244"/>
                  </a:lnTo>
                  <a:lnTo>
                    <a:pt x="856" y="245"/>
                  </a:lnTo>
                  <a:lnTo>
                    <a:pt x="857" y="245"/>
                  </a:lnTo>
                  <a:lnTo>
                    <a:pt x="861" y="248"/>
                  </a:lnTo>
                  <a:lnTo>
                    <a:pt x="862" y="248"/>
                  </a:lnTo>
                  <a:lnTo>
                    <a:pt x="863" y="248"/>
                  </a:lnTo>
                  <a:lnTo>
                    <a:pt x="864" y="249"/>
                  </a:lnTo>
                  <a:lnTo>
                    <a:pt x="866" y="251"/>
                  </a:lnTo>
                  <a:lnTo>
                    <a:pt x="869" y="253"/>
                  </a:lnTo>
                  <a:lnTo>
                    <a:pt x="871" y="254"/>
                  </a:lnTo>
                  <a:lnTo>
                    <a:pt x="874" y="255"/>
                  </a:lnTo>
                  <a:lnTo>
                    <a:pt x="875" y="254"/>
                  </a:lnTo>
                  <a:lnTo>
                    <a:pt x="876" y="255"/>
                  </a:lnTo>
                  <a:lnTo>
                    <a:pt x="877" y="256"/>
                  </a:lnTo>
                  <a:lnTo>
                    <a:pt x="877" y="257"/>
                  </a:lnTo>
                  <a:lnTo>
                    <a:pt x="877" y="256"/>
                  </a:lnTo>
                  <a:lnTo>
                    <a:pt x="880" y="256"/>
                  </a:lnTo>
                  <a:lnTo>
                    <a:pt x="882" y="257"/>
                  </a:lnTo>
                  <a:lnTo>
                    <a:pt x="884" y="257"/>
                  </a:lnTo>
                  <a:lnTo>
                    <a:pt x="885" y="257"/>
                  </a:lnTo>
                  <a:lnTo>
                    <a:pt x="885" y="255"/>
                  </a:lnTo>
                  <a:lnTo>
                    <a:pt x="884" y="255"/>
                  </a:lnTo>
                  <a:lnTo>
                    <a:pt x="884" y="254"/>
                  </a:lnTo>
                  <a:lnTo>
                    <a:pt x="887" y="253"/>
                  </a:lnTo>
                  <a:lnTo>
                    <a:pt x="888" y="254"/>
                  </a:lnTo>
                  <a:lnTo>
                    <a:pt x="888" y="255"/>
                  </a:lnTo>
                  <a:lnTo>
                    <a:pt x="889" y="255"/>
                  </a:lnTo>
                  <a:lnTo>
                    <a:pt x="892" y="257"/>
                  </a:lnTo>
                  <a:lnTo>
                    <a:pt x="892" y="258"/>
                  </a:lnTo>
                  <a:lnTo>
                    <a:pt x="894" y="259"/>
                  </a:lnTo>
                  <a:lnTo>
                    <a:pt x="897" y="259"/>
                  </a:lnTo>
                  <a:lnTo>
                    <a:pt x="897" y="258"/>
                  </a:lnTo>
                  <a:lnTo>
                    <a:pt x="900" y="259"/>
                  </a:lnTo>
                  <a:lnTo>
                    <a:pt x="902" y="260"/>
                  </a:lnTo>
                  <a:lnTo>
                    <a:pt x="903" y="262"/>
                  </a:lnTo>
                  <a:lnTo>
                    <a:pt x="904" y="262"/>
                  </a:lnTo>
                  <a:lnTo>
                    <a:pt x="905" y="262"/>
                  </a:lnTo>
                  <a:lnTo>
                    <a:pt x="905" y="261"/>
                  </a:lnTo>
                  <a:lnTo>
                    <a:pt x="903" y="260"/>
                  </a:lnTo>
                  <a:lnTo>
                    <a:pt x="905" y="258"/>
                  </a:lnTo>
                  <a:lnTo>
                    <a:pt x="916" y="258"/>
                  </a:lnTo>
                  <a:lnTo>
                    <a:pt x="920" y="257"/>
                  </a:lnTo>
                  <a:lnTo>
                    <a:pt x="922" y="257"/>
                  </a:lnTo>
                  <a:lnTo>
                    <a:pt x="924" y="257"/>
                  </a:lnTo>
                  <a:lnTo>
                    <a:pt x="924" y="256"/>
                  </a:lnTo>
                  <a:lnTo>
                    <a:pt x="926" y="255"/>
                  </a:lnTo>
                  <a:lnTo>
                    <a:pt x="939" y="257"/>
                  </a:lnTo>
                  <a:lnTo>
                    <a:pt x="943" y="259"/>
                  </a:lnTo>
                  <a:lnTo>
                    <a:pt x="943" y="260"/>
                  </a:lnTo>
                  <a:lnTo>
                    <a:pt x="946" y="262"/>
                  </a:lnTo>
                  <a:lnTo>
                    <a:pt x="950" y="265"/>
                  </a:lnTo>
                  <a:lnTo>
                    <a:pt x="953" y="267"/>
                  </a:lnTo>
                  <a:lnTo>
                    <a:pt x="956" y="268"/>
                  </a:lnTo>
                  <a:lnTo>
                    <a:pt x="965" y="274"/>
                  </a:lnTo>
                  <a:lnTo>
                    <a:pt x="966" y="274"/>
                  </a:lnTo>
                  <a:lnTo>
                    <a:pt x="967" y="274"/>
                  </a:lnTo>
                  <a:lnTo>
                    <a:pt x="968" y="275"/>
                  </a:lnTo>
                  <a:lnTo>
                    <a:pt x="969" y="276"/>
                  </a:lnTo>
                  <a:lnTo>
                    <a:pt x="971" y="279"/>
                  </a:lnTo>
                  <a:lnTo>
                    <a:pt x="976" y="283"/>
                  </a:lnTo>
                  <a:lnTo>
                    <a:pt x="977" y="283"/>
                  </a:lnTo>
                  <a:lnTo>
                    <a:pt x="980" y="285"/>
                  </a:lnTo>
                  <a:lnTo>
                    <a:pt x="985" y="290"/>
                  </a:lnTo>
                  <a:lnTo>
                    <a:pt x="986" y="291"/>
                  </a:lnTo>
                  <a:lnTo>
                    <a:pt x="986" y="292"/>
                  </a:lnTo>
                  <a:lnTo>
                    <a:pt x="988" y="292"/>
                  </a:lnTo>
                  <a:lnTo>
                    <a:pt x="990" y="295"/>
                  </a:lnTo>
                  <a:lnTo>
                    <a:pt x="990" y="296"/>
                  </a:lnTo>
                  <a:lnTo>
                    <a:pt x="991" y="297"/>
                  </a:lnTo>
                  <a:lnTo>
                    <a:pt x="995" y="301"/>
                  </a:lnTo>
                  <a:lnTo>
                    <a:pt x="1001" y="306"/>
                  </a:lnTo>
                  <a:lnTo>
                    <a:pt x="1003" y="309"/>
                  </a:lnTo>
                  <a:lnTo>
                    <a:pt x="1005" y="311"/>
                  </a:lnTo>
                  <a:lnTo>
                    <a:pt x="1007" y="313"/>
                  </a:lnTo>
                  <a:lnTo>
                    <a:pt x="1008" y="313"/>
                  </a:lnTo>
                  <a:lnTo>
                    <a:pt x="1010" y="313"/>
                  </a:lnTo>
                  <a:lnTo>
                    <a:pt x="1011" y="314"/>
                  </a:lnTo>
                  <a:lnTo>
                    <a:pt x="1014" y="315"/>
                  </a:lnTo>
                  <a:lnTo>
                    <a:pt x="1015" y="316"/>
                  </a:lnTo>
                  <a:lnTo>
                    <a:pt x="1016" y="317"/>
                  </a:lnTo>
                  <a:lnTo>
                    <a:pt x="1016" y="319"/>
                  </a:lnTo>
                  <a:lnTo>
                    <a:pt x="1017" y="321"/>
                  </a:lnTo>
                  <a:lnTo>
                    <a:pt x="1018" y="322"/>
                  </a:lnTo>
                  <a:lnTo>
                    <a:pt x="1019" y="323"/>
                  </a:lnTo>
                  <a:lnTo>
                    <a:pt x="1020" y="323"/>
                  </a:lnTo>
                  <a:lnTo>
                    <a:pt x="1024" y="323"/>
                  </a:lnTo>
                  <a:lnTo>
                    <a:pt x="1027" y="323"/>
                  </a:lnTo>
                  <a:lnTo>
                    <a:pt x="1028" y="325"/>
                  </a:lnTo>
                  <a:lnTo>
                    <a:pt x="1029" y="326"/>
                  </a:lnTo>
                  <a:lnTo>
                    <a:pt x="1032" y="328"/>
                  </a:lnTo>
                  <a:lnTo>
                    <a:pt x="1034" y="328"/>
                  </a:lnTo>
                  <a:lnTo>
                    <a:pt x="1035" y="327"/>
                  </a:lnTo>
                  <a:lnTo>
                    <a:pt x="1038" y="327"/>
                  </a:lnTo>
                  <a:lnTo>
                    <a:pt x="1039" y="327"/>
                  </a:lnTo>
                  <a:lnTo>
                    <a:pt x="1041" y="328"/>
                  </a:lnTo>
                  <a:lnTo>
                    <a:pt x="1043" y="328"/>
                  </a:lnTo>
                  <a:lnTo>
                    <a:pt x="1048" y="328"/>
                  </a:lnTo>
                  <a:lnTo>
                    <a:pt x="1051" y="326"/>
                  </a:lnTo>
                  <a:lnTo>
                    <a:pt x="1052" y="326"/>
                  </a:lnTo>
                  <a:lnTo>
                    <a:pt x="1053" y="326"/>
                  </a:lnTo>
                  <a:lnTo>
                    <a:pt x="1055" y="327"/>
                  </a:lnTo>
                  <a:lnTo>
                    <a:pt x="1060" y="328"/>
                  </a:lnTo>
                  <a:lnTo>
                    <a:pt x="1062" y="328"/>
                  </a:lnTo>
                  <a:lnTo>
                    <a:pt x="1065" y="330"/>
                  </a:lnTo>
                  <a:lnTo>
                    <a:pt x="1067" y="332"/>
                  </a:lnTo>
                  <a:lnTo>
                    <a:pt x="1069" y="334"/>
                  </a:lnTo>
                  <a:lnTo>
                    <a:pt x="1073" y="343"/>
                  </a:lnTo>
                  <a:lnTo>
                    <a:pt x="1074" y="347"/>
                  </a:lnTo>
                  <a:lnTo>
                    <a:pt x="1074" y="348"/>
                  </a:lnTo>
                  <a:lnTo>
                    <a:pt x="1075" y="354"/>
                  </a:lnTo>
                  <a:lnTo>
                    <a:pt x="1076" y="355"/>
                  </a:lnTo>
                  <a:lnTo>
                    <a:pt x="1077" y="359"/>
                  </a:lnTo>
                  <a:lnTo>
                    <a:pt x="1077" y="362"/>
                  </a:lnTo>
                  <a:lnTo>
                    <a:pt x="1078" y="363"/>
                  </a:lnTo>
                  <a:lnTo>
                    <a:pt x="1080" y="370"/>
                  </a:lnTo>
                  <a:lnTo>
                    <a:pt x="1080" y="372"/>
                  </a:lnTo>
                  <a:lnTo>
                    <a:pt x="1081" y="373"/>
                  </a:lnTo>
                  <a:lnTo>
                    <a:pt x="1081" y="375"/>
                  </a:lnTo>
                  <a:lnTo>
                    <a:pt x="1081" y="377"/>
                  </a:lnTo>
                  <a:lnTo>
                    <a:pt x="1083" y="385"/>
                  </a:lnTo>
                  <a:lnTo>
                    <a:pt x="1084" y="385"/>
                  </a:lnTo>
                  <a:lnTo>
                    <a:pt x="1084" y="387"/>
                  </a:lnTo>
                  <a:lnTo>
                    <a:pt x="1084" y="389"/>
                  </a:lnTo>
                  <a:lnTo>
                    <a:pt x="1083" y="390"/>
                  </a:lnTo>
                  <a:lnTo>
                    <a:pt x="1083" y="391"/>
                  </a:lnTo>
                  <a:lnTo>
                    <a:pt x="1084" y="390"/>
                  </a:lnTo>
                  <a:lnTo>
                    <a:pt x="1085" y="387"/>
                  </a:lnTo>
                  <a:lnTo>
                    <a:pt x="1085" y="389"/>
                  </a:lnTo>
                  <a:lnTo>
                    <a:pt x="1085" y="390"/>
                  </a:lnTo>
                  <a:lnTo>
                    <a:pt x="1086" y="393"/>
                  </a:lnTo>
                  <a:lnTo>
                    <a:pt x="1086" y="403"/>
                  </a:lnTo>
                  <a:lnTo>
                    <a:pt x="1085" y="404"/>
                  </a:lnTo>
                  <a:lnTo>
                    <a:pt x="1084" y="404"/>
                  </a:lnTo>
                  <a:lnTo>
                    <a:pt x="1085" y="405"/>
                  </a:lnTo>
                  <a:lnTo>
                    <a:pt x="1086" y="406"/>
                  </a:lnTo>
                  <a:lnTo>
                    <a:pt x="1086" y="407"/>
                  </a:lnTo>
                  <a:lnTo>
                    <a:pt x="1086" y="409"/>
                  </a:lnTo>
                  <a:lnTo>
                    <a:pt x="1085" y="409"/>
                  </a:lnTo>
                  <a:lnTo>
                    <a:pt x="1084" y="411"/>
                  </a:lnTo>
                  <a:lnTo>
                    <a:pt x="1084" y="412"/>
                  </a:lnTo>
                  <a:lnTo>
                    <a:pt x="1084" y="413"/>
                  </a:lnTo>
                  <a:lnTo>
                    <a:pt x="1085" y="413"/>
                  </a:lnTo>
                  <a:lnTo>
                    <a:pt x="1086" y="415"/>
                  </a:lnTo>
                  <a:lnTo>
                    <a:pt x="1086" y="416"/>
                  </a:lnTo>
                  <a:lnTo>
                    <a:pt x="1086" y="417"/>
                  </a:lnTo>
                  <a:lnTo>
                    <a:pt x="1086" y="421"/>
                  </a:lnTo>
                  <a:lnTo>
                    <a:pt x="1085" y="421"/>
                  </a:lnTo>
                  <a:lnTo>
                    <a:pt x="1083" y="430"/>
                  </a:lnTo>
                  <a:lnTo>
                    <a:pt x="1078" y="446"/>
                  </a:lnTo>
                  <a:lnTo>
                    <a:pt x="1078" y="449"/>
                  </a:lnTo>
                  <a:lnTo>
                    <a:pt x="1077" y="450"/>
                  </a:lnTo>
                  <a:lnTo>
                    <a:pt x="1077" y="451"/>
                  </a:lnTo>
                  <a:lnTo>
                    <a:pt x="1076" y="451"/>
                  </a:lnTo>
                  <a:lnTo>
                    <a:pt x="1073" y="457"/>
                  </a:lnTo>
                  <a:lnTo>
                    <a:pt x="1060" y="475"/>
                  </a:lnTo>
                  <a:lnTo>
                    <a:pt x="1059" y="477"/>
                  </a:lnTo>
                  <a:lnTo>
                    <a:pt x="1055" y="484"/>
                  </a:lnTo>
                  <a:lnTo>
                    <a:pt x="1052" y="487"/>
                  </a:lnTo>
                  <a:lnTo>
                    <a:pt x="1050" y="488"/>
                  </a:lnTo>
                  <a:lnTo>
                    <a:pt x="1049" y="490"/>
                  </a:lnTo>
                  <a:lnTo>
                    <a:pt x="1048" y="490"/>
                  </a:lnTo>
                  <a:lnTo>
                    <a:pt x="1048" y="494"/>
                  </a:lnTo>
                  <a:lnTo>
                    <a:pt x="1046" y="497"/>
                  </a:lnTo>
                  <a:lnTo>
                    <a:pt x="1045" y="497"/>
                  </a:lnTo>
                  <a:lnTo>
                    <a:pt x="1044" y="498"/>
                  </a:lnTo>
                  <a:lnTo>
                    <a:pt x="1042" y="498"/>
                  </a:lnTo>
                  <a:lnTo>
                    <a:pt x="1041" y="499"/>
                  </a:lnTo>
                  <a:lnTo>
                    <a:pt x="1033" y="504"/>
                  </a:lnTo>
                  <a:lnTo>
                    <a:pt x="1032" y="506"/>
                  </a:lnTo>
                  <a:lnTo>
                    <a:pt x="1029" y="511"/>
                  </a:lnTo>
                  <a:lnTo>
                    <a:pt x="1029" y="509"/>
                  </a:lnTo>
                  <a:lnTo>
                    <a:pt x="1029" y="508"/>
                  </a:lnTo>
                  <a:lnTo>
                    <a:pt x="1027" y="505"/>
                  </a:lnTo>
                  <a:lnTo>
                    <a:pt x="1025" y="505"/>
                  </a:lnTo>
                  <a:lnTo>
                    <a:pt x="1026" y="507"/>
                  </a:lnTo>
                  <a:lnTo>
                    <a:pt x="1028" y="507"/>
                  </a:lnTo>
                  <a:lnTo>
                    <a:pt x="1028" y="508"/>
                  </a:lnTo>
                  <a:lnTo>
                    <a:pt x="1028" y="512"/>
                  </a:lnTo>
                  <a:lnTo>
                    <a:pt x="1026" y="516"/>
                  </a:lnTo>
                  <a:lnTo>
                    <a:pt x="1025" y="515"/>
                  </a:lnTo>
                  <a:lnTo>
                    <a:pt x="1024" y="515"/>
                  </a:lnTo>
                  <a:lnTo>
                    <a:pt x="1024" y="514"/>
                  </a:lnTo>
                  <a:lnTo>
                    <a:pt x="1023" y="514"/>
                  </a:lnTo>
                  <a:lnTo>
                    <a:pt x="1022" y="513"/>
                  </a:lnTo>
                  <a:lnTo>
                    <a:pt x="1022" y="515"/>
                  </a:lnTo>
                  <a:lnTo>
                    <a:pt x="1024" y="516"/>
                  </a:lnTo>
                  <a:lnTo>
                    <a:pt x="1025" y="516"/>
                  </a:lnTo>
                  <a:lnTo>
                    <a:pt x="1024" y="520"/>
                  </a:lnTo>
                  <a:lnTo>
                    <a:pt x="1023" y="522"/>
                  </a:lnTo>
                  <a:lnTo>
                    <a:pt x="1022" y="525"/>
                  </a:lnTo>
                  <a:lnTo>
                    <a:pt x="1022" y="526"/>
                  </a:lnTo>
                  <a:lnTo>
                    <a:pt x="1020" y="526"/>
                  </a:lnTo>
                  <a:lnTo>
                    <a:pt x="1020" y="525"/>
                  </a:lnTo>
                  <a:lnTo>
                    <a:pt x="1020" y="522"/>
                  </a:lnTo>
                  <a:lnTo>
                    <a:pt x="1021" y="522"/>
                  </a:lnTo>
                  <a:lnTo>
                    <a:pt x="1022" y="522"/>
                  </a:lnTo>
                  <a:lnTo>
                    <a:pt x="1022" y="521"/>
                  </a:lnTo>
                  <a:lnTo>
                    <a:pt x="1022" y="519"/>
                  </a:lnTo>
                  <a:lnTo>
                    <a:pt x="1020" y="519"/>
                  </a:lnTo>
                  <a:lnTo>
                    <a:pt x="1021" y="520"/>
                  </a:lnTo>
                  <a:lnTo>
                    <a:pt x="1020" y="522"/>
                  </a:lnTo>
                  <a:lnTo>
                    <a:pt x="1019" y="523"/>
                  </a:lnTo>
                  <a:lnTo>
                    <a:pt x="1019" y="526"/>
                  </a:lnTo>
                  <a:lnTo>
                    <a:pt x="1020" y="527"/>
                  </a:lnTo>
                  <a:lnTo>
                    <a:pt x="1019" y="528"/>
                  </a:lnTo>
                  <a:lnTo>
                    <a:pt x="1018" y="528"/>
                  </a:lnTo>
                  <a:lnTo>
                    <a:pt x="1018" y="529"/>
                  </a:lnTo>
                  <a:lnTo>
                    <a:pt x="1017" y="529"/>
                  </a:lnTo>
                  <a:lnTo>
                    <a:pt x="1018" y="529"/>
                  </a:lnTo>
                  <a:lnTo>
                    <a:pt x="1019" y="530"/>
                  </a:lnTo>
                  <a:lnTo>
                    <a:pt x="1008" y="556"/>
                  </a:lnTo>
                  <a:lnTo>
                    <a:pt x="1007" y="558"/>
                  </a:lnTo>
                  <a:lnTo>
                    <a:pt x="1006" y="559"/>
                  </a:lnTo>
                  <a:lnTo>
                    <a:pt x="1005" y="562"/>
                  </a:lnTo>
                  <a:lnTo>
                    <a:pt x="997" y="573"/>
                  </a:lnTo>
                  <a:lnTo>
                    <a:pt x="995" y="574"/>
                  </a:lnTo>
                  <a:lnTo>
                    <a:pt x="992" y="576"/>
                  </a:lnTo>
                  <a:lnTo>
                    <a:pt x="991" y="576"/>
                  </a:lnTo>
                  <a:lnTo>
                    <a:pt x="992" y="573"/>
                  </a:lnTo>
                  <a:lnTo>
                    <a:pt x="992" y="571"/>
                  </a:lnTo>
                  <a:lnTo>
                    <a:pt x="991" y="567"/>
                  </a:lnTo>
                  <a:lnTo>
                    <a:pt x="988" y="567"/>
                  </a:lnTo>
                  <a:lnTo>
                    <a:pt x="988" y="566"/>
                  </a:lnTo>
                  <a:lnTo>
                    <a:pt x="987" y="566"/>
                  </a:lnTo>
                  <a:lnTo>
                    <a:pt x="987" y="564"/>
                  </a:lnTo>
                  <a:lnTo>
                    <a:pt x="986" y="562"/>
                  </a:lnTo>
                  <a:lnTo>
                    <a:pt x="985" y="564"/>
                  </a:lnTo>
                  <a:lnTo>
                    <a:pt x="984" y="567"/>
                  </a:lnTo>
                  <a:lnTo>
                    <a:pt x="984" y="568"/>
                  </a:lnTo>
                  <a:lnTo>
                    <a:pt x="984" y="570"/>
                  </a:lnTo>
                  <a:lnTo>
                    <a:pt x="982" y="571"/>
                  </a:lnTo>
                  <a:lnTo>
                    <a:pt x="982" y="570"/>
                  </a:lnTo>
                  <a:lnTo>
                    <a:pt x="980" y="567"/>
                  </a:lnTo>
                  <a:lnTo>
                    <a:pt x="980" y="566"/>
                  </a:lnTo>
                  <a:lnTo>
                    <a:pt x="981" y="566"/>
                  </a:lnTo>
                  <a:lnTo>
                    <a:pt x="981" y="565"/>
                  </a:lnTo>
                  <a:lnTo>
                    <a:pt x="980" y="566"/>
                  </a:lnTo>
                  <a:lnTo>
                    <a:pt x="980" y="568"/>
                  </a:lnTo>
                  <a:lnTo>
                    <a:pt x="980" y="569"/>
                  </a:lnTo>
                  <a:lnTo>
                    <a:pt x="982" y="571"/>
                  </a:lnTo>
                  <a:lnTo>
                    <a:pt x="983" y="571"/>
                  </a:lnTo>
                  <a:lnTo>
                    <a:pt x="985" y="571"/>
                  </a:lnTo>
                  <a:lnTo>
                    <a:pt x="984" y="575"/>
                  </a:lnTo>
                  <a:lnTo>
                    <a:pt x="984" y="576"/>
                  </a:lnTo>
                  <a:lnTo>
                    <a:pt x="982" y="577"/>
                  </a:lnTo>
                  <a:lnTo>
                    <a:pt x="982" y="581"/>
                  </a:lnTo>
                  <a:lnTo>
                    <a:pt x="980" y="583"/>
                  </a:lnTo>
                  <a:lnTo>
                    <a:pt x="980" y="584"/>
                  </a:lnTo>
                  <a:lnTo>
                    <a:pt x="980" y="585"/>
                  </a:lnTo>
                  <a:lnTo>
                    <a:pt x="979" y="586"/>
                  </a:lnTo>
                  <a:lnTo>
                    <a:pt x="980" y="587"/>
                  </a:lnTo>
                  <a:lnTo>
                    <a:pt x="978" y="587"/>
                  </a:lnTo>
                  <a:lnTo>
                    <a:pt x="977" y="587"/>
                  </a:lnTo>
                  <a:lnTo>
                    <a:pt x="977" y="592"/>
                  </a:lnTo>
                  <a:lnTo>
                    <a:pt x="977" y="591"/>
                  </a:lnTo>
                  <a:lnTo>
                    <a:pt x="978" y="592"/>
                  </a:lnTo>
                  <a:lnTo>
                    <a:pt x="979" y="592"/>
                  </a:lnTo>
                  <a:lnTo>
                    <a:pt x="978" y="593"/>
                  </a:lnTo>
                  <a:lnTo>
                    <a:pt x="979" y="594"/>
                  </a:lnTo>
                  <a:lnTo>
                    <a:pt x="980" y="595"/>
                  </a:lnTo>
                  <a:lnTo>
                    <a:pt x="980" y="597"/>
                  </a:lnTo>
                  <a:lnTo>
                    <a:pt x="979" y="600"/>
                  </a:lnTo>
                  <a:lnTo>
                    <a:pt x="978" y="602"/>
                  </a:lnTo>
                  <a:lnTo>
                    <a:pt x="980" y="606"/>
                  </a:lnTo>
                  <a:lnTo>
                    <a:pt x="980" y="607"/>
                  </a:lnTo>
                  <a:lnTo>
                    <a:pt x="980" y="609"/>
                  </a:lnTo>
                  <a:lnTo>
                    <a:pt x="979" y="610"/>
                  </a:lnTo>
                  <a:lnTo>
                    <a:pt x="978" y="609"/>
                  </a:lnTo>
                  <a:lnTo>
                    <a:pt x="978" y="611"/>
                  </a:lnTo>
                  <a:lnTo>
                    <a:pt x="979" y="613"/>
                  </a:lnTo>
                  <a:lnTo>
                    <a:pt x="981" y="609"/>
                  </a:lnTo>
                  <a:lnTo>
                    <a:pt x="981" y="608"/>
                  </a:lnTo>
                  <a:lnTo>
                    <a:pt x="980" y="605"/>
                  </a:lnTo>
                  <a:lnTo>
                    <a:pt x="981" y="604"/>
                  </a:lnTo>
                  <a:lnTo>
                    <a:pt x="982" y="605"/>
                  </a:lnTo>
                  <a:lnTo>
                    <a:pt x="982" y="608"/>
                  </a:lnTo>
                  <a:lnTo>
                    <a:pt x="980" y="613"/>
                  </a:lnTo>
                  <a:lnTo>
                    <a:pt x="980" y="624"/>
                  </a:lnTo>
                  <a:lnTo>
                    <a:pt x="979" y="627"/>
                  </a:lnTo>
                  <a:lnTo>
                    <a:pt x="980" y="632"/>
                  </a:lnTo>
                  <a:lnTo>
                    <a:pt x="980" y="633"/>
                  </a:lnTo>
                  <a:lnTo>
                    <a:pt x="982" y="637"/>
                  </a:lnTo>
                  <a:lnTo>
                    <a:pt x="985" y="659"/>
                  </a:lnTo>
                  <a:lnTo>
                    <a:pt x="986" y="662"/>
                  </a:lnTo>
                  <a:lnTo>
                    <a:pt x="987" y="663"/>
                  </a:lnTo>
                  <a:lnTo>
                    <a:pt x="988" y="666"/>
                  </a:lnTo>
                  <a:lnTo>
                    <a:pt x="983" y="687"/>
                  </a:lnTo>
                  <a:lnTo>
                    <a:pt x="983" y="690"/>
                  </a:lnTo>
                  <a:lnTo>
                    <a:pt x="983" y="692"/>
                  </a:lnTo>
                  <a:lnTo>
                    <a:pt x="982" y="692"/>
                  </a:lnTo>
                  <a:lnTo>
                    <a:pt x="982" y="694"/>
                  </a:lnTo>
                  <a:lnTo>
                    <a:pt x="982" y="696"/>
                  </a:lnTo>
                  <a:lnTo>
                    <a:pt x="982" y="697"/>
                  </a:lnTo>
                  <a:lnTo>
                    <a:pt x="981" y="706"/>
                  </a:lnTo>
                  <a:lnTo>
                    <a:pt x="983" y="719"/>
                  </a:lnTo>
                  <a:lnTo>
                    <a:pt x="983" y="720"/>
                  </a:lnTo>
                  <a:lnTo>
                    <a:pt x="984" y="721"/>
                  </a:lnTo>
                  <a:lnTo>
                    <a:pt x="984" y="722"/>
                  </a:lnTo>
                  <a:lnTo>
                    <a:pt x="981" y="728"/>
                  </a:lnTo>
                  <a:lnTo>
                    <a:pt x="980" y="729"/>
                  </a:lnTo>
                  <a:lnTo>
                    <a:pt x="978" y="730"/>
                  </a:lnTo>
                  <a:lnTo>
                    <a:pt x="977" y="730"/>
                  </a:lnTo>
                  <a:lnTo>
                    <a:pt x="977" y="731"/>
                  </a:lnTo>
                  <a:lnTo>
                    <a:pt x="973" y="738"/>
                  </a:lnTo>
                  <a:lnTo>
                    <a:pt x="972" y="739"/>
                  </a:lnTo>
                  <a:lnTo>
                    <a:pt x="972" y="743"/>
                  </a:lnTo>
                  <a:lnTo>
                    <a:pt x="971" y="749"/>
                  </a:lnTo>
                  <a:lnTo>
                    <a:pt x="971" y="754"/>
                  </a:lnTo>
                  <a:lnTo>
                    <a:pt x="973" y="766"/>
                  </a:lnTo>
                  <a:lnTo>
                    <a:pt x="974" y="773"/>
                  </a:lnTo>
                  <a:lnTo>
                    <a:pt x="974" y="777"/>
                  </a:lnTo>
                  <a:lnTo>
                    <a:pt x="971" y="784"/>
                  </a:lnTo>
                  <a:lnTo>
                    <a:pt x="970" y="785"/>
                  </a:lnTo>
                  <a:lnTo>
                    <a:pt x="968" y="786"/>
                  </a:lnTo>
                  <a:lnTo>
                    <a:pt x="967" y="786"/>
                  </a:lnTo>
                  <a:lnTo>
                    <a:pt x="967" y="787"/>
                  </a:lnTo>
                  <a:lnTo>
                    <a:pt x="966" y="788"/>
                  </a:lnTo>
                  <a:lnTo>
                    <a:pt x="964" y="794"/>
                  </a:lnTo>
                  <a:lnTo>
                    <a:pt x="963" y="802"/>
                  </a:lnTo>
                  <a:lnTo>
                    <a:pt x="961" y="804"/>
                  </a:lnTo>
                  <a:lnTo>
                    <a:pt x="960" y="803"/>
                  </a:lnTo>
                  <a:lnTo>
                    <a:pt x="959" y="802"/>
                  </a:lnTo>
                  <a:lnTo>
                    <a:pt x="958" y="804"/>
                  </a:lnTo>
                  <a:lnTo>
                    <a:pt x="958" y="805"/>
                  </a:lnTo>
                  <a:lnTo>
                    <a:pt x="961" y="806"/>
                  </a:lnTo>
                  <a:lnTo>
                    <a:pt x="958" y="815"/>
                  </a:lnTo>
                  <a:lnTo>
                    <a:pt x="953" y="821"/>
                  </a:lnTo>
                  <a:lnTo>
                    <a:pt x="952" y="820"/>
                  </a:lnTo>
                  <a:lnTo>
                    <a:pt x="950" y="822"/>
                  </a:lnTo>
                  <a:lnTo>
                    <a:pt x="949" y="822"/>
                  </a:lnTo>
                  <a:lnTo>
                    <a:pt x="948" y="824"/>
                  </a:lnTo>
                  <a:lnTo>
                    <a:pt x="948" y="826"/>
                  </a:lnTo>
                  <a:lnTo>
                    <a:pt x="948" y="827"/>
                  </a:lnTo>
                  <a:lnTo>
                    <a:pt x="948" y="829"/>
                  </a:lnTo>
                  <a:lnTo>
                    <a:pt x="947" y="830"/>
                  </a:lnTo>
                  <a:lnTo>
                    <a:pt x="945" y="833"/>
                  </a:lnTo>
                  <a:lnTo>
                    <a:pt x="945" y="834"/>
                  </a:lnTo>
                  <a:lnTo>
                    <a:pt x="944" y="835"/>
                  </a:lnTo>
                  <a:lnTo>
                    <a:pt x="945" y="835"/>
                  </a:lnTo>
                  <a:lnTo>
                    <a:pt x="945" y="837"/>
                  </a:lnTo>
                  <a:lnTo>
                    <a:pt x="944" y="841"/>
                  </a:lnTo>
                  <a:lnTo>
                    <a:pt x="944" y="845"/>
                  </a:lnTo>
                  <a:lnTo>
                    <a:pt x="947" y="856"/>
                  </a:lnTo>
                  <a:lnTo>
                    <a:pt x="947" y="857"/>
                  </a:lnTo>
                  <a:lnTo>
                    <a:pt x="946" y="858"/>
                  </a:lnTo>
                  <a:lnTo>
                    <a:pt x="941" y="862"/>
                  </a:lnTo>
                  <a:lnTo>
                    <a:pt x="931" y="866"/>
                  </a:lnTo>
                  <a:lnTo>
                    <a:pt x="928" y="868"/>
                  </a:lnTo>
                  <a:lnTo>
                    <a:pt x="927" y="869"/>
                  </a:lnTo>
                  <a:lnTo>
                    <a:pt x="924" y="871"/>
                  </a:lnTo>
                  <a:lnTo>
                    <a:pt x="922" y="875"/>
                  </a:lnTo>
                  <a:lnTo>
                    <a:pt x="921" y="875"/>
                  </a:lnTo>
                  <a:lnTo>
                    <a:pt x="921" y="877"/>
                  </a:lnTo>
                  <a:lnTo>
                    <a:pt x="922" y="880"/>
                  </a:lnTo>
                  <a:lnTo>
                    <a:pt x="922" y="881"/>
                  </a:lnTo>
                  <a:lnTo>
                    <a:pt x="922" y="884"/>
                  </a:lnTo>
                  <a:lnTo>
                    <a:pt x="921" y="886"/>
                  </a:lnTo>
                  <a:lnTo>
                    <a:pt x="918" y="888"/>
                  </a:lnTo>
                  <a:lnTo>
                    <a:pt x="907" y="887"/>
                  </a:lnTo>
                  <a:lnTo>
                    <a:pt x="905" y="888"/>
                  </a:lnTo>
                  <a:lnTo>
                    <a:pt x="904" y="888"/>
                  </a:lnTo>
                  <a:lnTo>
                    <a:pt x="897" y="888"/>
                  </a:lnTo>
                  <a:lnTo>
                    <a:pt x="892" y="888"/>
                  </a:lnTo>
                  <a:lnTo>
                    <a:pt x="892" y="887"/>
                  </a:lnTo>
                  <a:lnTo>
                    <a:pt x="892" y="886"/>
                  </a:lnTo>
                  <a:lnTo>
                    <a:pt x="892" y="884"/>
                  </a:lnTo>
                  <a:lnTo>
                    <a:pt x="893" y="883"/>
                  </a:lnTo>
                  <a:lnTo>
                    <a:pt x="894" y="881"/>
                  </a:lnTo>
                  <a:lnTo>
                    <a:pt x="894" y="879"/>
                  </a:lnTo>
                  <a:lnTo>
                    <a:pt x="892" y="879"/>
                  </a:lnTo>
                  <a:lnTo>
                    <a:pt x="888" y="881"/>
                  </a:lnTo>
                  <a:lnTo>
                    <a:pt x="887" y="883"/>
                  </a:lnTo>
                  <a:lnTo>
                    <a:pt x="888" y="883"/>
                  </a:lnTo>
                  <a:lnTo>
                    <a:pt x="888" y="884"/>
                  </a:lnTo>
                  <a:lnTo>
                    <a:pt x="890" y="886"/>
                  </a:lnTo>
                  <a:lnTo>
                    <a:pt x="891" y="888"/>
                  </a:lnTo>
                  <a:lnTo>
                    <a:pt x="890" y="888"/>
                  </a:lnTo>
                  <a:lnTo>
                    <a:pt x="889" y="889"/>
                  </a:lnTo>
                  <a:lnTo>
                    <a:pt x="888" y="890"/>
                  </a:lnTo>
                  <a:lnTo>
                    <a:pt x="886" y="890"/>
                  </a:lnTo>
                  <a:lnTo>
                    <a:pt x="884" y="890"/>
                  </a:lnTo>
                  <a:lnTo>
                    <a:pt x="871" y="892"/>
                  </a:lnTo>
                  <a:lnTo>
                    <a:pt x="870" y="892"/>
                  </a:lnTo>
                  <a:lnTo>
                    <a:pt x="869" y="892"/>
                  </a:lnTo>
                  <a:lnTo>
                    <a:pt x="868" y="892"/>
                  </a:lnTo>
                  <a:lnTo>
                    <a:pt x="868" y="891"/>
                  </a:lnTo>
                  <a:lnTo>
                    <a:pt x="869" y="890"/>
                  </a:lnTo>
                  <a:lnTo>
                    <a:pt x="871" y="891"/>
                  </a:lnTo>
                  <a:lnTo>
                    <a:pt x="874" y="891"/>
                  </a:lnTo>
                  <a:lnTo>
                    <a:pt x="877" y="890"/>
                  </a:lnTo>
                  <a:lnTo>
                    <a:pt x="878" y="890"/>
                  </a:lnTo>
                  <a:lnTo>
                    <a:pt x="874" y="887"/>
                  </a:lnTo>
                  <a:lnTo>
                    <a:pt x="871" y="886"/>
                  </a:lnTo>
                  <a:lnTo>
                    <a:pt x="867" y="887"/>
                  </a:lnTo>
                  <a:lnTo>
                    <a:pt x="865" y="890"/>
                  </a:lnTo>
                  <a:lnTo>
                    <a:pt x="863" y="891"/>
                  </a:lnTo>
                  <a:lnTo>
                    <a:pt x="861" y="891"/>
                  </a:lnTo>
                  <a:lnTo>
                    <a:pt x="859" y="886"/>
                  </a:lnTo>
                  <a:lnTo>
                    <a:pt x="858" y="886"/>
                  </a:lnTo>
                  <a:lnTo>
                    <a:pt x="857" y="888"/>
                  </a:lnTo>
                  <a:lnTo>
                    <a:pt x="855" y="890"/>
                  </a:lnTo>
                  <a:lnTo>
                    <a:pt x="854" y="890"/>
                  </a:lnTo>
                  <a:lnTo>
                    <a:pt x="852" y="890"/>
                  </a:lnTo>
                  <a:lnTo>
                    <a:pt x="851" y="890"/>
                  </a:lnTo>
                  <a:lnTo>
                    <a:pt x="850" y="891"/>
                  </a:lnTo>
                  <a:lnTo>
                    <a:pt x="850" y="892"/>
                  </a:lnTo>
                  <a:lnTo>
                    <a:pt x="849" y="896"/>
                  </a:lnTo>
                  <a:lnTo>
                    <a:pt x="850" y="896"/>
                  </a:lnTo>
                  <a:lnTo>
                    <a:pt x="854" y="896"/>
                  </a:lnTo>
                  <a:lnTo>
                    <a:pt x="856" y="898"/>
                  </a:lnTo>
                  <a:lnTo>
                    <a:pt x="854" y="900"/>
                  </a:lnTo>
                  <a:lnTo>
                    <a:pt x="853" y="900"/>
                  </a:lnTo>
                  <a:lnTo>
                    <a:pt x="852" y="900"/>
                  </a:lnTo>
                  <a:lnTo>
                    <a:pt x="850" y="900"/>
                  </a:lnTo>
                  <a:lnTo>
                    <a:pt x="850" y="901"/>
                  </a:lnTo>
                  <a:lnTo>
                    <a:pt x="846" y="901"/>
                  </a:lnTo>
                  <a:lnTo>
                    <a:pt x="844" y="900"/>
                  </a:lnTo>
                  <a:lnTo>
                    <a:pt x="844" y="901"/>
                  </a:lnTo>
                  <a:lnTo>
                    <a:pt x="843" y="902"/>
                  </a:lnTo>
                  <a:lnTo>
                    <a:pt x="842" y="903"/>
                  </a:lnTo>
                  <a:lnTo>
                    <a:pt x="843" y="903"/>
                  </a:lnTo>
                  <a:lnTo>
                    <a:pt x="841" y="905"/>
                  </a:lnTo>
                  <a:lnTo>
                    <a:pt x="836" y="907"/>
                  </a:lnTo>
                  <a:lnTo>
                    <a:pt x="832" y="909"/>
                  </a:lnTo>
                  <a:lnTo>
                    <a:pt x="831" y="910"/>
                  </a:lnTo>
                  <a:lnTo>
                    <a:pt x="832" y="911"/>
                  </a:lnTo>
                  <a:lnTo>
                    <a:pt x="833" y="913"/>
                  </a:lnTo>
                  <a:lnTo>
                    <a:pt x="833" y="915"/>
                  </a:lnTo>
                  <a:lnTo>
                    <a:pt x="830" y="916"/>
                  </a:lnTo>
                  <a:lnTo>
                    <a:pt x="829" y="915"/>
                  </a:lnTo>
                  <a:lnTo>
                    <a:pt x="821" y="913"/>
                  </a:lnTo>
                  <a:lnTo>
                    <a:pt x="817" y="914"/>
                  </a:lnTo>
                  <a:lnTo>
                    <a:pt x="813" y="916"/>
                  </a:lnTo>
                  <a:lnTo>
                    <a:pt x="811" y="918"/>
                  </a:lnTo>
                  <a:lnTo>
                    <a:pt x="812" y="918"/>
                  </a:lnTo>
                  <a:lnTo>
                    <a:pt x="813" y="917"/>
                  </a:lnTo>
                  <a:lnTo>
                    <a:pt x="814" y="917"/>
                  </a:lnTo>
                  <a:lnTo>
                    <a:pt x="812" y="919"/>
                  </a:lnTo>
                  <a:lnTo>
                    <a:pt x="812" y="920"/>
                  </a:lnTo>
                  <a:lnTo>
                    <a:pt x="810" y="921"/>
                  </a:lnTo>
                  <a:lnTo>
                    <a:pt x="809" y="921"/>
                  </a:lnTo>
                  <a:lnTo>
                    <a:pt x="809" y="920"/>
                  </a:lnTo>
                  <a:lnTo>
                    <a:pt x="810" y="920"/>
                  </a:lnTo>
                  <a:lnTo>
                    <a:pt x="810" y="919"/>
                  </a:lnTo>
                  <a:lnTo>
                    <a:pt x="809" y="918"/>
                  </a:lnTo>
                  <a:lnTo>
                    <a:pt x="807" y="917"/>
                  </a:lnTo>
                  <a:lnTo>
                    <a:pt x="805" y="918"/>
                  </a:lnTo>
                  <a:lnTo>
                    <a:pt x="806" y="920"/>
                  </a:lnTo>
                  <a:lnTo>
                    <a:pt x="806" y="921"/>
                  </a:lnTo>
                  <a:lnTo>
                    <a:pt x="805" y="922"/>
                  </a:lnTo>
                  <a:lnTo>
                    <a:pt x="792" y="930"/>
                  </a:lnTo>
                  <a:lnTo>
                    <a:pt x="792" y="931"/>
                  </a:lnTo>
                  <a:lnTo>
                    <a:pt x="792" y="933"/>
                  </a:lnTo>
                  <a:lnTo>
                    <a:pt x="786" y="938"/>
                  </a:lnTo>
                  <a:lnTo>
                    <a:pt x="781" y="942"/>
                  </a:lnTo>
                  <a:lnTo>
                    <a:pt x="778" y="943"/>
                  </a:lnTo>
                  <a:lnTo>
                    <a:pt x="777" y="944"/>
                  </a:lnTo>
                  <a:lnTo>
                    <a:pt x="771" y="949"/>
                  </a:lnTo>
                  <a:lnTo>
                    <a:pt x="767" y="952"/>
                  </a:lnTo>
                  <a:lnTo>
                    <a:pt x="766" y="952"/>
                  </a:lnTo>
                  <a:lnTo>
                    <a:pt x="766" y="954"/>
                  </a:lnTo>
                  <a:lnTo>
                    <a:pt x="767" y="954"/>
                  </a:lnTo>
                  <a:lnTo>
                    <a:pt x="769" y="954"/>
                  </a:lnTo>
                  <a:lnTo>
                    <a:pt x="770" y="954"/>
                  </a:lnTo>
                  <a:lnTo>
                    <a:pt x="770" y="955"/>
                  </a:lnTo>
                  <a:lnTo>
                    <a:pt x="770" y="956"/>
                  </a:lnTo>
                  <a:lnTo>
                    <a:pt x="769" y="958"/>
                  </a:lnTo>
                  <a:lnTo>
                    <a:pt x="769" y="959"/>
                  </a:lnTo>
                  <a:lnTo>
                    <a:pt x="767" y="959"/>
                  </a:lnTo>
                  <a:lnTo>
                    <a:pt x="767" y="961"/>
                  </a:lnTo>
                  <a:lnTo>
                    <a:pt x="766" y="961"/>
                  </a:lnTo>
                  <a:lnTo>
                    <a:pt x="766" y="962"/>
                  </a:lnTo>
                  <a:lnTo>
                    <a:pt x="764" y="964"/>
                  </a:lnTo>
                  <a:lnTo>
                    <a:pt x="763" y="964"/>
                  </a:lnTo>
                  <a:lnTo>
                    <a:pt x="763" y="966"/>
                  </a:lnTo>
                  <a:lnTo>
                    <a:pt x="762" y="966"/>
                  </a:lnTo>
                  <a:lnTo>
                    <a:pt x="762" y="965"/>
                  </a:lnTo>
                  <a:lnTo>
                    <a:pt x="762" y="963"/>
                  </a:lnTo>
                  <a:lnTo>
                    <a:pt x="763" y="962"/>
                  </a:lnTo>
                  <a:lnTo>
                    <a:pt x="765" y="961"/>
                  </a:lnTo>
                  <a:lnTo>
                    <a:pt x="762" y="962"/>
                  </a:lnTo>
                  <a:lnTo>
                    <a:pt x="761" y="962"/>
                  </a:lnTo>
                  <a:lnTo>
                    <a:pt x="760" y="962"/>
                  </a:lnTo>
                  <a:lnTo>
                    <a:pt x="759" y="962"/>
                  </a:lnTo>
                  <a:lnTo>
                    <a:pt x="758" y="961"/>
                  </a:lnTo>
                  <a:lnTo>
                    <a:pt x="757" y="962"/>
                  </a:lnTo>
                  <a:lnTo>
                    <a:pt x="756" y="964"/>
                  </a:lnTo>
                  <a:lnTo>
                    <a:pt x="758" y="965"/>
                  </a:lnTo>
                  <a:lnTo>
                    <a:pt x="757" y="967"/>
                  </a:lnTo>
                  <a:lnTo>
                    <a:pt x="756" y="967"/>
                  </a:lnTo>
                  <a:lnTo>
                    <a:pt x="752" y="966"/>
                  </a:lnTo>
                  <a:lnTo>
                    <a:pt x="750" y="965"/>
                  </a:lnTo>
                  <a:lnTo>
                    <a:pt x="750" y="966"/>
                  </a:lnTo>
                  <a:lnTo>
                    <a:pt x="749" y="967"/>
                  </a:lnTo>
                  <a:lnTo>
                    <a:pt x="750" y="968"/>
                  </a:lnTo>
                  <a:lnTo>
                    <a:pt x="752" y="968"/>
                  </a:lnTo>
                  <a:lnTo>
                    <a:pt x="753" y="969"/>
                  </a:lnTo>
                  <a:lnTo>
                    <a:pt x="756" y="968"/>
                  </a:lnTo>
                  <a:lnTo>
                    <a:pt x="759" y="969"/>
                  </a:lnTo>
                  <a:lnTo>
                    <a:pt x="760" y="970"/>
                  </a:lnTo>
                  <a:lnTo>
                    <a:pt x="760" y="971"/>
                  </a:lnTo>
                  <a:lnTo>
                    <a:pt x="758" y="971"/>
                  </a:lnTo>
                  <a:lnTo>
                    <a:pt x="758" y="972"/>
                  </a:lnTo>
                  <a:lnTo>
                    <a:pt x="757" y="975"/>
                  </a:lnTo>
                  <a:lnTo>
                    <a:pt x="756" y="977"/>
                  </a:lnTo>
                  <a:lnTo>
                    <a:pt x="754" y="978"/>
                  </a:lnTo>
                  <a:lnTo>
                    <a:pt x="750" y="979"/>
                  </a:lnTo>
                  <a:lnTo>
                    <a:pt x="750" y="980"/>
                  </a:lnTo>
                  <a:lnTo>
                    <a:pt x="754" y="980"/>
                  </a:lnTo>
                  <a:lnTo>
                    <a:pt x="755" y="979"/>
                  </a:lnTo>
                  <a:lnTo>
                    <a:pt x="756" y="981"/>
                  </a:lnTo>
                  <a:lnTo>
                    <a:pt x="756" y="983"/>
                  </a:lnTo>
                  <a:lnTo>
                    <a:pt x="755" y="984"/>
                  </a:lnTo>
                  <a:lnTo>
                    <a:pt x="755" y="985"/>
                  </a:lnTo>
                  <a:lnTo>
                    <a:pt x="756" y="987"/>
                  </a:lnTo>
                  <a:lnTo>
                    <a:pt x="756" y="988"/>
                  </a:lnTo>
                  <a:lnTo>
                    <a:pt x="756" y="989"/>
                  </a:lnTo>
                  <a:lnTo>
                    <a:pt x="754" y="991"/>
                  </a:lnTo>
                  <a:lnTo>
                    <a:pt x="752" y="990"/>
                  </a:lnTo>
                  <a:lnTo>
                    <a:pt x="752" y="989"/>
                  </a:lnTo>
                  <a:lnTo>
                    <a:pt x="751" y="986"/>
                  </a:lnTo>
                  <a:lnTo>
                    <a:pt x="750" y="985"/>
                  </a:lnTo>
                  <a:lnTo>
                    <a:pt x="750" y="988"/>
                  </a:lnTo>
                  <a:lnTo>
                    <a:pt x="752" y="992"/>
                  </a:lnTo>
                  <a:lnTo>
                    <a:pt x="756" y="996"/>
                  </a:lnTo>
                  <a:lnTo>
                    <a:pt x="757" y="997"/>
                  </a:lnTo>
                  <a:lnTo>
                    <a:pt x="757" y="998"/>
                  </a:lnTo>
                  <a:lnTo>
                    <a:pt x="756" y="999"/>
                  </a:lnTo>
                  <a:lnTo>
                    <a:pt x="756" y="1001"/>
                  </a:lnTo>
                  <a:lnTo>
                    <a:pt x="756" y="1002"/>
                  </a:lnTo>
                  <a:lnTo>
                    <a:pt x="756" y="1005"/>
                  </a:lnTo>
                  <a:lnTo>
                    <a:pt x="756" y="1006"/>
                  </a:lnTo>
                  <a:lnTo>
                    <a:pt x="758" y="1007"/>
                  </a:lnTo>
                  <a:lnTo>
                    <a:pt x="760" y="1018"/>
                  </a:lnTo>
                  <a:lnTo>
                    <a:pt x="761" y="1019"/>
                  </a:lnTo>
                  <a:lnTo>
                    <a:pt x="763" y="1018"/>
                  </a:lnTo>
                  <a:lnTo>
                    <a:pt x="763" y="1020"/>
                  </a:lnTo>
                  <a:lnTo>
                    <a:pt x="764" y="1021"/>
                  </a:lnTo>
                  <a:lnTo>
                    <a:pt x="763" y="1022"/>
                  </a:lnTo>
                  <a:lnTo>
                    <a:pt x="762" y="1021"/>
                  </a:lnTo>
                  <a:lnTo>
                    <a:pt x="760" y="1022"/>
                  </a:lnTo>
                  <a:lnTo>
                    <a:pt x="761" y="1029"/>
                  </a:lnTo>
                  <a:lnTo>
                    <a:pt x="763" y="1034"/>
                  </a:lnTo>
                  <a:lnTo>
                    <a:pt x="762" y="1035"/>
                  </a:lnTo>
                  <a:lnTo>
                    <a:pt x="763" y="1039"/>
                  </a:lnTo>
                  <a:lnTo>
                    <a:pt x="765" y="1041"/>
                  </a:lnTo>
                  <a:lnTo>
                    <a:pt x="765" y="1042"/>
                  </a:lnTo>
                  <a:lnTo>
                    <a:pt x="764" y="1046"/>
                  </a:lnTo>
                  <a:lnTo>
                    <a:pt x="765" y="1053"/>
                  </a:lnTo>
                  <a:lnTo>
                    <a:pt x="763" y="1062"/>
                  </a:lnTo>
                  <a:lnTo>
                    <a:pt x="762" y="1061"/>
                  </a:lnTo>
                  <a:lnTo>
                    <a:pt x="761" y="1060"/>
                  </a:lnTo>
                  <a:lnTo>
                    <a:pt x="761" y="1058"/>
                  </a:lnTo>
                  <a:lnTo>
                    <a:pt x="760" y="1056"/>
                  </a:lnTo>
                  <a:lnTo>
                    <a:pt x="760" y="1060"/>
                  </a:lnTo>
                  <a:lnTo>
                    <a:pt x="760" y="1061"/>
                  </a:lnTo>
                  <a:lnTo>
                    <a:pt x="763" y="1062"/>
                  </a:lnTo>
                  <a:lnTo>
                    <a:pt x="761" y="1066"/>
                  </a:lnTo>
                  <a:lnTo>
                    <a:pt x="760" y="1066"/>
                  </a:lnTo>
                  <a:lnTo>
                    <a:pt x="759" y="1067"/>
                  </a:lnTo>
                  <a:lnTo>
                    <a:pt x="749" y="1077"/>
                  </a:lnTo>
                  <a:lnTo>
                    <a:pt x="744" y="1084"/>
                  </a:lnTo>
                  <a:lnTo>
                    <a:pt x="743" y="1088"/>
                  </a:lnTo>
                  <a:lnTo>
                    <a:pt x="741" y="1089"/>
                  </a:lnTo>
                  <a:lnTo>
                    <a:pt x="734" y="1117"/>
                  </a:lnTo>
                  <a:lnTo>
                    <a:pt x="727" y="1137"/>
                  </a:lnTo>
                  <a:lnTo>
                    <a:pt x="726" y="1140"/>
                  </a:lnTo>
                  <a:lnTo>
                    <a:pt x="719" y="1153"/>
                  </a:lnTo>
                  <a:lnTo>
                    <a:pt x="710" y="1163"/>
                  </a:lnTo>
                  <a:lnTo>
                    <a:pt x="707" y="1166"/>
                  </a:lnTo>
                  <a:lnTo>
                    <a:pt x="705" y="1166"/>
                  </a:lnTo>
                  <a:lnTo>
                    <a:pt x="701" y="1169"/>
                  </a:lnTo>
                  <a:lnTo>
                    <a:pt x="700" y="1170"/>
                  </a:lnTo>
                  <a:lnTo>
                    <a:pt x="697" y="1177"/>
                  </a:lnTo>
                  <a:lnTo>
                    <a:pt x="697" y="1176"/>
                  </a:lnTo>
                  <a:lnTo>
                    <a:pt x="697" y="1175"/>
                  </a:lnTo>
                  <a:lnTo>
                    <a:pt x="697" y="1174"/>
                  </a:lnTo>
                  <a:lnTo>
                    <a:pt x="697" y="1173"/>
                  </a:lnTo>
                  <a:lnTo>
                    <a:pt x="697" y="1169"/>
                  </a:lnTo>
                  <a:lnTo>
                    <a:pt x="694" y="1167"/>
                  </a:lnTo>
                  <a:lnTo>
                    <a:pt x="694" y="1166"/>
                  </a:lnTo>
                  <a:lnTo>
                    <a:pt x="695" y="1166"/>
                  </a:lnTo>
                  <a:lnTo>
                    <a:pt x="696" y="1166"/>
                  </a:lnTo>
                  <a:lnTo>
                    <a:pt x="697" y="1166"/>
                  </a:lnTo>
                  <a:lnTo>
                    <a:pt x="698" y="1166"/>
                  </a:lnTo>
                  <a:lnTo>
                    <a:pt x="699" y="1167"/>
                  </a:lnTo>
                  <a:lnTo>
                    <a:pt x="700" y="1167"/>
                  </a:lnTo>
                  <a:lnTo>
                    <a:pt x="701" y="1167"/>
                  </a:lnTo>
                  <a:lnTo>
                    <a:pt x="705" y="1165"/>
                  </a:lnTo>
                  <a:lnTo>
                    <a:pt x="706" y="1164"/>
                  </a:lnTo>
                  <a:lnTo>
                    <a:pt x="709" y="1158"/>
                  </a:lnTo>
                  <a:lnTo>
                    <a:pt x="710" y="1156"/>
                  </a:lnTo>
                  <a:lnTo>
                    <a:pt x="711" y="1157"/>
                  </a:lnTo>
                  <a:lnTo>
                    <a:pt x="712" y="1156"/>
                  </a:lnTo>
                  <a:lnTo>
                    <a:pt x="714" y="1155"/>
                  </a:lnTo>
                  <a:lnTo>
                    <a:pt x="714" y="1154"/>
                  </a:lnTo>
                  <a:lnTo>
                    <a:pt x="715" y="1152"/>
                  </a:lnTo>
                  <a:lnTo>
                    <a:pt x="715" y="1149"/>
                  </a:lnTo>
                  <a:lnTo>
                    <a:pt x="714" y="1146"/>
                  </a:lnTo>
                  <a:lnTo>
                    <a:pt x="714" y="1145"/>
                  </a:lnTo>
                  <a:lnTo>
                    <a:pt x="714" y="1143"/>
                  </a:lnTo>
                  <a:lnTo>
                    <a:pt x="717" y="1143"/>
                  </a:lnTo>
                  <a:lnTo>
                    <a:pt x="718" y="1143"/>
                  </a:lnTo>
                  <a:lnTo>
                    <a:pt x="719" y="1145"/>
                  </a:lnTo>
                  <a:lnTo>
                    <a:pt x="720" y="1144"/>
                  </a:lnTo>
                  <a:lnTo>
                    <a:pt x="718" y="1141"/>
                  </a:lnTo>
                  <a:lnTo>
                    <a:pt x="718" y="1138"/>
                  </a:lnTo>
                  <a:lnTo>
                    <a:pt x="719" y="1137"/>
                  </a:lnTo>
                  <a:lnTo>
                    <a:pt x="720" y="1136"/>
                  </a:lnTo>
                  <a:lnTo>
                    <a:pt x="723" y="1135"/>
                  </a:lnTo>
                  <a:lnTo>
                    <a:pt x="724" y="1134"/>
                  </a:lnTo>
                  <a:lnTo>
                    <a:pt x="724" y="1133"/>
                  </a:lnTo>
                  <a:lnTo>
                    <a:pt x="724" y="1132"/>
                  </a:lnTo>
                  <a:lnTo>
                    <a:pt x="724" y="1128"/>
                  </a:lnTo>
                  <a:lnTo>
                    <a:pt x="723" y="1124"/>
                  </a:lnTo>
                  <a:lnTo>
                    <a:pt x="724" y="1122"/>
                  </a:lnTo>
                  <a:lnTo>
                    <a:pt x="725" y="1124"/>
                  </a:lnTo>
                  <a:lnTo>
                    <a:pt x="726" y="1124"/>
                  </a:lnTo>
                  <a:lnTo>
                    <a:pt x="726" y="1123"/>
                  </a:lnTo>
                  <a:lnTo>
                    <a:pt x="726" y="1118"/>
                  </a:lnTo>
                  <a:lnTo>
                    <a:pt x="726" y="1117"/>
                  </a:lnTo>
                  <a:lnTo>
                    <a:pt x="724" y="1115"/>
                  </a:lnTo>
                  <a:lnTo>
                    <a:pt x="723" y="1115"/>
                  </a:lnTo>
                  <a:lnTo>
                    <a:pt x="722" y="1115"/>
                  </a:lnTo>
                  <a:lnTo>
                    <a:pt x="722" y="1116"/>
                  </a:lnTo>
                  <a:lnTo>
                    <a:pt x="722" y="1118"/>
                  </a:lnTo>
                  <a:lnTo>
                    <a:pt x="719" y="1118"/>
                  </a:lnTo>
                  <a:lnTo>
                    <a:pt x="716" y="1118"/>
                  </a:lnTo>
                  <a:lnTo>
                    <a:pt x="716" y="1119"/>
                  </a:lnTo>
                  <a:lnTo>
                    <a:pt x="716" y="1122"/>
                  </a:lnTo>
                  <a:lnTo>
                    <a:pt x="715" y="1122"/>
                  </a:lnTo>
                  <a:lnTo>
                    <a:pt x="714" y="1121"/>
                  </a:lnTo>
                  <a:lnTo>
                    <a:pt x="713" y="1119"/>
                  </a:lnTo>
                  <a:lnTo>
                    <a:pt x="713" y="1118"/>
                  </a:lnTo>
                  <a:lnTo>
                    <a:pt x="711" y="1116"/>
                  </a:lnTo>
                  <a:lnTo>
                    <a:pt x="710" y="1116"/>
                  </a:lnTo>
                  <a:lnTo>
                    <a:pt x="710" y="1117"/>
                  </a:lnTo>
                  <a:lnTo>
                    <a:pt x="709" y="1116"/>
                  </a:lnTo>
                  <a:lnTo>
                    <a:pt x="707" y="1114"/>
                  </a:lnTo>
                  <a:lnTo>
                    <a:pt x="706" y="1111"/>
                  </a:lnTo>
                  <a:lnTo>
                    <a:pt x="705" y="1109"/>
                  </a:lnTo>
                  <a:lnTo>
                    <a:pt x="705" y="1114"/>
                  </a:lnTo>
                  <a:lnTo>
                    <a:pt x="706" y="1118"/>
                  </a:lnTo>
                  <a:lnTo>
                    <a:pt x="709" y="1122"/>
                  </a:lnTo>
                  <a:lnTo>
                    <a:pt x="708" y="1123"/>
                  </a:lnTo>
                  <a:lnTo>
                    <a:pt x="708" y="1125"/>
                  </a:lnTo>
                  <a:lnTo>
                    <a:pt x="708" y="1127"/>
                  </a:lnTo>
                  <a:lnTo>
                    <a:pt x="708" y="1129"/>
                  </a:lnTo>
                  <a:lnTo>
                    <a:pt x="709" y="1133"/>
                  </a:lnTo>
                  <a:lnTo>
                    <a:pt x="709" y="1134"/>
                  </a:lnTo>
                  <a:lnTo>
                    <a:pt x="709" y="1133"/>
                  </a:lnTo>
                  <a:lnTo>
                    <a:pt x="709" y="1132"/>
                  </a:lnTo>
                  <a:lnTo>
                    <a:pt x="707" y="1130"/>
                  </a:lnTo>
                  <a:lnTo>
                    <a:pt x="706" y="1129"/>
                  </a:lnTo>
                  <a:lnTo>
                    <a:pt x="705" y="1130"/>
                  </a:lnTo>
                  <a:lnTo>
                    <a:pt x="706" y="1132"/>
                  </a:lnTo>
                  <a:lnTo>
                    <a:pt x="705" y="1138"/>
                  </a:lnTo>
                  <a:lnTo>
                    <a:pt x="705" y="1139"/>
                  </a:lnTo>
                  <a:lnTo>
                    <a:pt x="705" y="1141"/>
                  </a:lnTo>
                  <a:lnTo>
                    <a:pt x="706" y="1142"/>
                  </a:lnTo>
                  <a:lnTo>
                    <a:pt x="705" y="1143"/>
                  </a:lnTo>
                  <a:lnTo>
                    <a:pt x="703" y="1144"/>
                  </a:lnTo>
                  <a:lnTo>
                    <a:pt x="703" y="1145"/>
                  </a:lnTo>
                  <a:lnTo>
                    <a:pt x="702" y="1145"/>
                  </a:lnTo>
                  <a:lnTo>
                    <a:pt x="702" y="1146"/>
                  </a:lnTo>
                  <a:lnTo>
                    <a:pt x="702" y="1147"/>
                  </a:lnTo>
                  <a:lnTo>
                    <a:pt x="695" y="1150"/>
                  </a:lnTo>
                  <a:lnTo>
                    <a:pt x="694" y="1150"/>
                  </a:lnTo>
                  <a:lnTo>
                    <a:pt x="694" y="1152"/>
                  </a:lnTo>
                  <a:lnTo>
                    <a:pt x="694" y="1154"/>
                  </a:lnTo>
                  <a:lnTo>
                    <a:pt x="695" y="1158"/>
                  </a:lnTo>
                  <a:lnTo>
                    <a:pt x="694" y="1160"/>
                  </a:lnTo>
                  <a:lnTo>
                    <a:pt x="694" y="1161"/>
                  </a:lnTo>
                  <a:lnTo>
                    <a:pt x="693" y="1162"/>
                  </a:lnTo>
                  <a:lnTo>
                    <a:pt x="692" y="1162"/>
                  </a:lnTo>
                  <a:lnTo>
                    <a:pt x="691" y="1163"/>
                  </a:lnTo>
                  <a:lnTo>
                    <a:pt x="690" y="1164"/>
                  </a:lnTo>
                  <a:lnTo>
                    <a:pt x="691" y="1167"/>
                  </a:lnTo>
                  <a:lnTo>
                    <a:pt x="692" y="1168"/>
                  </a:lnTo>
                  <a:lnTo>
                    <a:pt x="693" y="1169"/>
                  </a:lnTo>
                  <a:lnTo>
                    <a:pt x="692" y="1171"/>
                  </a:lnTo>
                  <a:lnTo>
                    <a:pt x="692" y="1173"/>
                  </a:lnTo>
                  <a:lnTo>
                    <a:pt x="692" y="1174"/>
                  </a:lnTo>
                  <a:lnTo>
                    <a:pt x="693" y="1174"/>
                  </a:lnTo>
                  <a:lnTo>
                    <a:pt x="695" y="1175"/>
                  </a:lnTo>
                  <a:lnTo>
                    <a:pt x="696" y="1175"/>
                  </a:lnTo>
                  <a:lnTo>
                    <a:pt x="697" y="1177"/>
                  </a:lnTo>
                  <a:lnTo>
                    <a:pt x="695" y="1178"/>
                  </a:lnTo>
                  <a:lnTo>
                    <a:pt x="693" y="1179"/>
                  </a:lnTo>
                  <a:lnTo>
                    <a:pt x="693" y="1181"/>
                  </a:lnTo>
                  <a:lnTo>
                    <a:pt x="692" y="1187"/>
                  </a:lnTo>
                  <a:lnTo>
                    <a:pt x="691" y="1194"/>
                  </a:lnTo>
                  <a:lnTo>
                    <a:pt x="691" y="1196"/>
                  </a:lnTo>
                  <a:lnTo>
                    <a:pt x="689" y="1207"/>
                  </a:lnTo>
                  <a:lnTo>
                    <a:pt x="687" y="1211"/>
                  </a:lnTo>
                  <a:lnTo>
                    <a:pt x="678" y="1221"/>
                  </a:lnTo>
                  <a:lnTo>
                    <a:pt x="677" y="1223"/>
                  </a:lnTo>
                  <a:lnTo>
                    <a:pt x="675" y="1225"/>
                  </a:lnTo>
                  <a:lnTo>
                    <a:pt x="674" y="1226"/>
                  </a:lnTo>
                  <a:lnTo>
                    <a:pt x="673" y="1226"/>
                  </a:lnTo>
                  <a:lnTo>
                    <a:pt x="670" y="1224"/>
                  </a:lnTo>
                  <a:lnTo>
                    <a:pt x="669" y="1224"/>
                  </a:lnTo>
                  <a:lnTo>
                    <a:pt x="667" y="1213"/>
                  </a:lnTo>
                  <a:lnTo>
                    <a:pt x="666" y="1209"/>
                  </a:lnTo>
                  <a:lnTo>
                    <a:pt x="666" y="1207"/>
                  </a:lnTo>
                  <a:lnTo>
                    <a:pt x="666" y="1206"/>
                  </a:lnTo>
                  <a:lnTo>
                    <a:pt x="666" y="1205"/>
                  </a:lnTo>
                  <a:lnTo>
                    <a:pt x="667" y="1205"/>
                  </a:lnTo>
                  <a:lnTo>
                    <a:pt x="670" y="1201"/>
                  </a:lnTo>
                  <a:lnTo>
                    <a:pt x="671" y="1199"/>
                  </a:lnTo>
                  <a:lnTo>
                    <a:pt x="673" y="1197"/>
                  </a:lnTo>
                  <a:lnTo>
                    <a:pt x="674" y="1194"/>
                  </a:lnTo>
                  <a:lnTo>
                    <a:pt x="671" y="1192"/>
                  </a:lnTo>
                  <a:lnTo>
                    <a:pt x="669" y="1190"/>
                  </a:lnTo>
                  <a:lnTo>
                    <a:pt x="665" y="1189"/>
                  </a:lnTo>
                  <a:lnTo>
                    <a:pt x="658" y="1182"/>
                  </a:lnTo>
                  <a:lnTo>
                    <a:pt x="656" y="1181"/>
                  </a:lnTo>
                  <a:lnTo>
                    <a:pt x="656" y="1180"/>
                  </a:lnTo>
                  <a:lnTo>
                    <a:pt x="656" y="1178"/>
                  </a:lnTo>
                  <a:lnTo>
                    <a:pt x="652" y="1175"/>
                  </a:lnTo>
                  <a:lnTo>
                    <a:pt x="647" y="1169"/>
                  </a:lnTo>
                  <a:lnTo>
                    <a:pt x="643" y="1167"/>
                  </a:lnTo>
                  <a:lnTo>
                    <a:pt x="642" y="1168"/>
                  </a:lnTo>
                  <a:lnTo>
                    <a:pt x="640" y="1168"/>
                  </a:lnTo>
                  <a:lnTo>
                    <a:pt x="634" y="1164"/>
                  </a:lnTo>
                  <a:lnTo>
                    <a:pt x="633" y="1163"/>
                  </a:lnTo>
                  <a:lnTo>
                    <a:pt x="632" y="1162"/>
                  </a:lnTo>
                  <a:lnTo>
                    <a:pt x="631" y="1161"/>
                  </a:lnTo>
                  <a:lnTo>
                    <a:pt x="629" y="1158"/>
                  </a:lnTo>
                  <a:lnTo>
                    <a:pt x="626" y="1154"/>
                  </a:lnTo>
                  <a:lnTo>
                    <a:pt x="622" y="1154"/>
                  </a:lnTo>
                  <a:lnTo>
                    <a:pt x="621" y="1154"/>
                  </a:lnTo>
                  <a:lnTo>
                    <a:pt x="620" y="1154"/>
                  </a:lnTo>
                  <a:lnTo>
                    <a:pt x="619" y="1154"/>
                  </a:lnTo>
                  <a:lnTo>
                    <a:pt x="618" y="1153"/>
                  </a:lnTo>
                  <a:lnTo>
                    <a:pt x="614" y="1150"/>
                  </a:lnTo>
                  <a:lnTo>
                    <a:pt x="612" y="1150"/>
                  </a:lnTo>
                  <a:lnTo>
                    <a:pt x="607" y="1148"/>
                  </a:lnTo>
                  <a:lnTo>
                    <a:pt x="607" y="1147"/>
                  </a:lnTo>
                  <a:lnTo>
                    <a:pt x="603" y="1141"/>
                  </a:lnTo>
                  <a:lnTo>
                    <a:pt x="600" y="1139"/>
                  </a:lnTo>
                  <a:lnTo>
                    <a:pt x="595" y="1135"/>
                  </a:lnTo>
                  <a:lnTo>
                    <a:pt x="594" y="1135"/>
                  </a:lnTo>
                  <a:lnTo>
                    <a:pt x="594" y="1136"/>
                  </a:lnTo>
                  <a:lnTo>
                    <a:pt x="593" y="1139"/>
                  </a:lnTo>
                  <a:lnTo>
                    <a:pt x="590" y="1143"/>
                  </a:lnTo>
                  <a:lnTo>
                    <a:pt x="588" y="1143"/>
                  </a:lnTo>
                  <a:lnTo>
                    <a:pt x="586" y="1143"/>
                  </a:lnTo>
                  <a:lnTo>
                    <a:pt x="586" y="1142"/>
                  </a:lnTo>
                  <a:lnTo>
                    <a:pt x="584" y="1137"/>
                  </a:lnTo>
                  <a:lnTo>
                    <a:pt x="585" y="1137"/>
                  </a:lnTo>
                  <a:lnTo>
                    <a:pt x="585" y="1135"/>
                  </a:lnTo>
                  <a:lnTo>
                    <a:pt x="584" y="1134"/>
                  </a:lnTo>
                  <a:lnTo>
                    <a:pt x="584" y="1133"/>
                  </a:lnTo>
                  <a:lnTo>
                    <a:pt x="576" y="1126"/>
                  </a:lnTo>
                  <a:lnTo>
                    <a:pt x="575" y="1126"/>
                  </a:lnTo>
                  <a:lnTo>
                    <a:pt x="567" y="1120"/>
                  </a:lnTo>
                  <a:lnTo>
                    <a:pt x="563" y="1116"/>
                  </a:lnTo>
                  <a:lnTo>
                    <a:pt x="558" y="1113"/>
                  </a:lnTo>
                  <a:lnTo>
                    <a:pt x="558" y="1112"/>
                  </a:lnTo>
                  <a:lnTo>
                    <a:pt x="556" y="1112"/>
                  </a:lnTo>
                  <a:lnTo>
                    <a:pt x="551" y="1112"/>
                  </a:lnTo>
                  <a:lnTo>
                    <a:pt x="550" y="1113"/>
                  </a:lnTo>
                  <a:lnTo>
                    <a:pt x="550" y="1115"/>
                  </a:lnTo>
                  <a:lnTo>
                    <a:pt x="550" y="1116"/>
                  </a:lnTo>
                  <a:lnTo>
                    <a:pt x="549" y="1118"/>
                  </a:lnTo>
                  <a:lnTo>
                    <a:pt x="548" y="1118"/>
                  </a:lnTo>
                  <a:lnTo>
                    <a:pt x="546" y="1118"/>
                  </a:lnTo>
                  <a:lnTo>
                    <a:pt x="546" y="1117"/>
                  </a:lnTo>
                  <a:lnTo>
                    <a:pt x="545" y="1117"/>
                  </a:lnTo>
                  <a:lnTo>
                    <a:pt x="544" y="1117"/>
                  </a:lnTo>
                  <a:lnTo>
                    <a:pt x="541" y="1118"/>
                  </a:lnTo>
                  <a:lnTo>
                    <a:pt x="540" y="1117"/>
                  </a:lnTo>
                  <a:lnTo>
                    <a:pt x="539" y="1117"/>
                  </a:lnTo>
                  <a:lnTo>
                    <a:pt x="539" y="1116"/>
                  </a:lnTo>
                  <a:lnTo>
                    <a:pt x="539" y="1115"/>
                  </a:lnTo>
                  <a:lnTo>
                    <a:pt x="538" y="1115"/>
                  </a:lnTo>
                  <a:lnTo>
                    <a:pt x="537" y="1115"/>
                  </a:lnTo>
                  <a:lnTo>
                    <a:pt x="538" y="1115"/>
                  </a:lnTo>
                  <a:lnTo>
                    <a:pt x="539" y="1114"/>
                  </a:lnTo>
                  <a:lnTo>
                    <a:pt x="540" y="1113"/>
                  </a:lnTo>
                  <a:lnTo>
                    <a:pt x="543" y="1109"/>
                  </a:lnTo>
                  <a:lnTo>
                    <a:pt x="543" y="1108"/>
                  </a:lnTo>
                  <a:lnTo>
                    <a:pt x="542" y="1105"/>
                  </a:lnTo>
                  <a:lnTo>
                    <a:pt x="543" y="1103"/>
                  </a:lnTo>
                  <a:lnTo>
                    <a:pt x="544" y="1102"/>
                  </a:lnTo>
                  <a:lnTo>
                    <a:pt x="546" y="1101"/>
                  </a:lnTo>
                  <a:lnTo>
                    <a:pt x="547" y="1101"/>
                  </a:lnTo>
                  <a:lnTo>
                    <a:pt x="548" y="1101"/>
                  </a:lnTo>
                  <a:lnTo>
                    <a:pt x="552" y="1095"/>
                  </a:lnTo>
                  <a:lnTo>
                    <a:pt x="556" y="1088"/>
                  </a:lnTo>
                  <a:lnTo>
                    <a:pt x="557" y="1086"/>
                  </a:lnTo>
                  <a:lnTo>
                    <a:pt x="556" y="1084"/>
                  </a:lnTo>
                  <a:lnTo>
                    <a:pt x="557" y="1084"/>
                  </a:lnTo>
                  <a:lnTo>
                    <a:pt x="557" y="1083"/>
                  </a:lnTo>
                  <a:lnTo>
                    <a:pt x="558" y="1082"/>
                  </a:lnTo>
                  <a:lnTo>
                    <a:pt x="558" y="1081"/>
                  </a:lnTo>
                  <a:lnTo>
                    <a:pt x="559" y="1081"/>
                  </a:lnTo>
                  <a:lnTo>
                    <a:pt x="561" y="1080"/>
                  </a:lnTo>
                  <a:lnTo>
                    <a:pt x="563" y="1072"/>
                  </a:lnTo>
                  <a:lnTo>
                    <a:pt x="563" y="1071"/>
                  </a:lnTo>
                  <a:lnTo>
                    <a:pt x="564" y="1070"/>
                  </a:lnTo>
                  <a:lnTo>
                    <a:pt x="567" y="1069"/>
                  </a:lnTo>
                  <a:lnTo>
                    <a:pt x="569" y="1066"/>
                  </a:lnTo>
                  <a:lnTo>
                    <a:pt x="570" y="1064"/>
                  </a:lnTo>
                  <a:lnTo>
                    <a:pt x="570" y="1062"/>
                  </a:lnTo>
                  <a:lnTo>
                    <a:pt x="572" y="1058"/>
                  </a:lnTo>
                  <a:lnTo>
                    <a:pt x="573" y="1057"/>
                  </a:lnTo>
                  <a:lnTo>
                    <a:pt x="576" y="1058"/>
                  </a:lnTo>
                  <a:lnTo>
                    <a:pt x="577" y="1059"/>
                  </a:lnTo>
                  <a:lnTo>
                    <a:pt x="578" y="1056"/>
                  </a:lnTo>
                  <a:lnTo>
                    <a:pt x="577" y="1056"/>
                  </a:lnTo>
                  <a:lnTo>
                    <a:pt x="575" y="1054"/>
                  </a:lnTo>
                  <a:lnTo>
                    <a:pt x="575" y="1053"/>
                  </a:lnTo>
                  <a:lnTo>
                    <a:pt x="576" y="1052"/>
                  </a:lnTo>
                  <a:lnTo>
                    <a:pt x="577" y="1051"/>
                  </a:lnTo>
                  <a:lnTo>
                    <a:pt x="578" y="1050"/>
                  </a:lnTo>
                  <a:lnTo>
                    <a:pt x="582" y="1049"/>
                  </a:lnTo>
                  <a:lnTo>
                    <a:pt x="584" y="1047"/>
                  </a:lnTo>
                  <a:lnTo>
                    <a:pt x="583" y="1046"/>
                  </a:lnTo>
                  <a:lnTo>
                    <a:pt x="584" y="1045"/>
                  </a:lnTo>
                  <a:lnTo>
                    <a:pt x="584" y="1043"/>
                  </a:lnTo>
                  <a:lnTo>
                    <a:pt x="588" y="1041"/>
                  </a:lnTo>
                  <a:lnTo>
                    <a:pt x="591" y="1041"/>
                  </a:lnTo>
                  <a:lnTo>
                    <a:pt x="592" y="1041"/>
                  </a:lnTo>
                  <a:lnTo>
                    <a:pt x="595" y="1037"/>
                  </a:lnTo>
                  <a:lnTo>
                    <a:pt x="594" y="1035"/>
                  </a:lnTo>
                  <a:lnTo>
                    <a:pt x="596" y="1032"/>
                  </a:lnTo>
                  <a:lnTo>
                    <a:pt x="597" y="1032"/>
                  </a:lnTo>
                  <a:lnTo>
                    <a:pt x="599" y="1032"/>
                  </a:lnTo>
                  <a:lnTo>
                    <a:pt x="603" y="1030"/>
                  </a:lnTo>
                  <a:lnTo>
                    <a:pt x="605" y="1030"/>
                  </a:lnTo>
                  <a:lnTo>
                    <a:pt x="608" y="1029"/>
                  </a:lnTo>
                  <a:lnTo>
                    <a:pt x="610" y="1028"/>
                  </a:lnTo>
                  <a:lnTo>
                    <a:pt x="612" y="1024"/>
                  </a:lnTo>
                  <a:lnTo>
                    <a:pt x="614" y="1024"/>
                  </a:lnTo>
                  <a:lnTo>
                    <a:pt x="615" y="1022"/>
                  </a:lnTo>
                  <a:lnTo>
                    <a:pt x="616" y="1022"/>
                  </a:lnTo>
                  <a:lnTo>
                    <a:pt x="616" y="1020"/>
                  </a:lnTo>
                  <a:lnTo>
                    <a:pt x="618" y="1020"/>
                  </a:lnTo>
                  <a:lnTo>
                    <a:pt x="620" y="1019"/>
                  </a:lnTo>
                  <a:lnTo>
                    <a:pt x="620" y="1020"/>
                  </a:lnTo>
                  <a:lnTo>
                    <a:pt x="621" y="1018"/>
                  </a:lnTo>
                  <a:lnTo>
                    <a:pt x="622" y="1012"/>
                  </a:lnTo>
                  <a:lnTo>
                    <a:pt x="622" y="1011"/>
                  </a:lnTo>
                  <a:lnTo>
                    <a:pt x="620" y="1005"/>
                  </a:lnTo>
                  <a:lnTo>
                    <a:pt x="620" y="1004"/>
                  </a:lnTo>
                  <a:lnTo>
                    <a:pt x="620" y="1000"/>
                  </a:lnTo>
                  <a:lnTo>
                    <a:pt x="620" y="995"/>
                  </a:lnTo>
                  <a:lnTo>
                    <a:pt x="620" y="994"/>
                  </a:lnTo>
                  <a:lnTo>
                    <a:pt x="620" y="993"/>
                  </a:lnTo>
                  <a:lnTo>
                    <a:pt x="620" y="992"/>
                  </a:lnTo>
                  <a:lnTo>
                    <a:pt x="621" y="992"/>
                  </a:lnTo>
                  <a:lnTo>
                    <a:pt x="620" y="991"/>
                  </a:lnTo>
                  <a:lnTo>
                    <a:pt x="620" y="990"/>
                  </a:lnTo>
                  <a:lnTo>
                    <a:pt x="620" y="989"/>
                  </a:lnTo>
                  <a:lnTo>
                    <a:pt x="614" y="982"/>
                  </a:lnTo>
                  <a:lnTo>
                    <a:pt x="614" y="979"/>
                  </a:lnTo>
                  <a:lnTo>
                    <a:pt x="614" y="978"/>
                  </a:lnTo>
                  <a:lnTo>
                    <a:pt x="614" y="977"/>
                  </a:lnTo>
                  <a:lnTo>
                    <a:pt x="612" y="973"/>
                  </a:lnTo>
                  <a:lnTo>
                    <a:pt x="611" y="972"/>
                  </a:lnTo>
                  <a:lnTo>
                    <a:pt x="605" y="968"/>
                  </a:lnTo>
                  <a:lnTo>
                    <a:pt x="603" y="969"/>
                  </a:lnTo>
                  <a:lnTo>
                    <a:pt x="600" y="969"/>
                  </a:lnTo>
                  <a:lnTo>
                    <a:pt x="599" y="969"/>
                  </a:lnTo>
                  <a:lnTo>
                    <a:pt x="597" y="970"/>
                  </a:lnTo>
                  <a:lnTo>
                    <a:pt x="596" y="972"/>
                  </a:lnTo>
                  <a:lnTo>
                    <a:pt x="593" y="970"/>
                  </a:lnTo>
                  <a:lnTo>
                    <a:pt x="592" y="970"/>
                  </a:lnTo>
                  <a:lnTo>
                    <a:pt x="592" y="968"/>
                  </a:lnTo>
                  <a:lnTo>
                    <a:pt x="591" y="966"/>
                  </a:lnTo>
                  <a:lnTo>
                    <a:pt x="592" y="963"/>
                  </a:lnTo>
                  <a:lnTo>
                    <a:pt x="592" y="962"/>
                  </a:lnTo>
                  <a:lnTo>
                    <a:pt x="593" y="961"/>
                  </a:lnTo>
                  <a:lnTo>
                    <a:pt x="594" y="957"/>
                  </a:lnTo>
                  <a:lnTo>
                    <a:pt x="594" y="956"/>
                  </a:lnTo>
                  <a:lnTo>
                    <a:pt x="593" y="954"/>
                  </a:lnTo>
                  <a:lnTo>
                    <a:pt x="593" y="952"/>
                  </a:lnTo>
                  <a:lnTo>
                    <a:pt x="593" y="946"/>
                  </a:lnTo>
                  <a:lnTo>
                    <a:pt x="595" y="942"/>
                  </a:lnTo>
                  <a:lnTo>
                    <a:pt x="595" y="940"/>
                  </a:lnTo>
                  <a:lnTo>
                    <a:pt x="595" y="939"/>
                  </a:lnTo>
                  <a:lnTo>
                    <a:pt x="595" y="938"/>
                  </a:lnTo>
                  <a:lnTo>
                    <a:pt x="594" y="937"/>
                  </a:lnTo>
                  <a:lnTo>
                    <a:pt x="594" y="936"/>
                  </a:lnTo>
                  <a:lnTo>
                    <a:pt x="594" y="935"/>
                  </a:lnTo>
                  <a:lnTo>
                    <a:pt x="595" y="935"/>
                  </a:lnTo>
                  <a:lnTo>
                    <a:pt x="595" y="934"/>
                  </a:lnTo>
                  <a:lnTo>
                    <a:pt x="596" y="932"/>
                  </a:lnTo>
                  <a:lnTo>
                    <a:pt x="595" y="930"/>
                  </a:lnTo>
                  <a:lnTo>
                    <a:pt x="595" y="929"/>
                  </a:lnTo>
                  <a:lnTo>
                    <a:pt x="594" y="929"/>
                  </a:lnTo>
                  <a:lnTo>
                    <a:pt x="593" y="928"/>
                  </a:lnTo>
                  <a:lnTo>
                    <a:pt x="593" y="925"/>
                  </a:lnTo>
                  <a:lnTo>
                    <a:pt x="593" y="924"/>
                  </a:lnTo>
                  <a:lnTo>
                    <a:pt x="593" y="923"/>
                  </a:lnTo>
                  <a:lnTo>
                    <a:pt x="594" y="922"/>
                  </a:lnTo>
                  <a:lnTo>
                    <a:pt x="595" y="922"/>
                  </a:lnTo>
                  <a:lnTo>
                    <a:pt x="590" y="918"/>
                  </a:lnTo>
                  <a:lnTo>
                    <a:pt x="584" y="915"/>
                  </a:lnTo>
                  <a:lnTo>
                    <a:pt x="577" y="918"/>
                  </a:lnTo>
                  <a:lnTo>
                    <a:pt x="576" y="919"/>
                  </a:lnTo>
                  <a:lnTo>
                    <a:pt x="576" y="920"/>
                  </a:lnTo>
                  <a:lnTo>
                    <a:pt x="573" y="920"/>
                  </a:lnTo>
                  <a:lnTo>
                    <a:pt x="569" y="921"/>
                  </a:lnTo>
                  <a:lnTo>
                    <a:pt x="565" y="920"/>
                  </a:lnTo>
                  <a:lnTo>
                    <a:pt x="564" y="920"/>
                  </a:lnTo>
                  <a:lnTo>
                    <a:pt x="563" y="920"/>
                  </a:lnTo>
                  <a:lnTo>
                    <a:pt x="563" y="919"/>
                  </a:lnTo>
                  <a:lnTo>
                    <a:pt x="563" y="918"/>
                  </a:lnTo>
                  <a:lnTo>
                    <a:pt x="561" y="911"/>
                  </a:lnTo>
                  <a:lnTo>
                    <a:pt x="560" y="910"/>
                  </a:lnTo>
                  <a:lnTo>
                    <a:pt x="559" y="909"/>
                  </a:lnTo>
                  <a:lnTo>
                    <a:pt x="559" y="908"/>
                  </a:lnTo>
                  <a:lnTo>
                    <a:pt x="558" y="903"/>
                  </a:lnTo>
                  <a:lnTo>
                    <a:pt x="558" y="901"/>
                  </a:lnTo>
                  <a:lnTo>
                    <a:pt x="557" y="900"/>
                  </a:lnTo>
                  <a:lnTo>
                    <a:pt x="557" y="899"/>
                  </a:lnTo>
                  <a:lnTo>
                    <a:pt x="556" y="894"/>
                  </a:lnTo>
                  <a:lnTo>
                    <a:pt x="555" y="892"/>
                  </a:lnTo>
                  <a:lnTo>
                    <a:pt x="552" y="885"/>
                  </a:lnTo>
                  <a:lnTo>
                    <a:pt x="552" y="883"/>
                  </a:lnTo>
                  <a:lnTo>
                    <a:pt x="553" y="881"/>
                  </a:lnTo>
                  <a:lnTo>
                    <a:pt x="552" y="878"/>
                  </a:lnTo>
                  <a:lnTo>
                    <a:pt x="552" y="877"/>
                  </a:lnTo>
                  <a:lnTo>
                    <a:pt x="551" y="877"/>
                  </a:lnTo>
                  <a:lnTo>
                    <a:pt x="550" y="877"/>
                  </a:lnTo>
                  <a:lnTo>
                    <a:pt x="550" y="876"/>
                  </a:lnTo>
                  <a:lnTo>
                    <a:pt x="549" y="875"/>
                  </a:lnTo>
                  <a:lnTo>
                    <a:pt x="548" y="874"/>
                  </a:lnTo>
                  <a:lnTo>
                    <a:pt x="548" y="871"/>
                  </a:lnTo>
                  <a:lnTo>
                    <a:pt x="548" y="870"/>
                  </a:lnTo>
                  <a:lnTo>
                    <a:pt x="544" y="867"/>
                  </a:lnTo>
                  <a:lnTo>
                    <a:pt x="541" y="866"/>
                  </a:lnTo>
                  <a:lnTo>
                    <a:pt x="539" y="867"/>
                  </a:lnTo>
                  <a:lnTo>
                    <a:pt x="538" y="867"/>
                  </a:lnTo>
                  <a:lnTo>
                    <a:pt x="536" y="867"/>
                  </a:lnTo>
                  <a:lnTo>
                    <a:pt x="535" y="866"/>
                  </a:lnTo>
                  <a:lnTo>
                    <a:pt x="532" y="864"/>
                  </a:lnTo>
                  <a:lnTo>
                    <a:pt x="530" y="863"/>
                  </a:lnTo>
                  <a:lnTo>
                    <a:pt x="529" y="860"/>
                  </a:lnTo>
                  <a:lnTo>
                    <a:pt x="527" y="860"/>
                  </a:lnTo>
                  <a:lnTo>
                    <a:pt x="526" y="860"/>
                  </a:lnTo>
                  <a:lnTo>
                    <a:pt x="525" y="862"/>
                  </a:lnTo>
                  <a:lnTo>
                    <a:pt x="525" y="863"/>
                  </a:lnTo>
                  <a:lnTo>
                    <a:pt x="524" y="864"/>
                  </a:lnTo>
                  <a:lnTo>
                    <a:pt x="523" y="866"/>
                  </a:lnTo>
                  <a:lnTo>
                    <a:pt x="522" y="865"/>
                  </a:lnTo>
                  <a:lnTo>
                    <a:pt x="521" y="865"/>
                  </a:lnTo>
                  <a:lnTo>
                    <a:pt x="520" y="866"/>
                  </a:lnTo>
                  <a:lnTo>
                    <a:pt x="518" y="866"/>
                  </a:lnTo>
                  <a:lnTo>
                    <a:pt x="516" y="866"/>
                  </a:lnTo>
                  <a:lnTo>
                    <a:pt x="513" y="865"/>
                  </a:lnTo>
                  <a:lnTo>
                    <a:pt x="509" y="864"/>
                  </a:lnTo>
                  <a:lnTo>
                    <a:pt x="503" y="865"/>
                  </a:lnTo>
                  <a:lnTo>
                    <a:pt x="496" y="864"/>
                  </a:lnTo>
                  <a:lnTo>
                    <a:pt x="495" y="862"/>
                  </a:lnTo>
                  <a:lnTo>
                    <a:pt x="492" y="862"/>
                  </a:lnTo>
                  <a:lnTo>
                    <a:pt x="490" y="862"/>
                  </a:lnTo>
                  <a:lnTo>
                    <a:pt x="488" y="862"/>
                  </a:lnTo>
                  <a:lnTo>
                    <a:pt x="486" y="861"/>
                  </a:lnTo>
                  <a:lnTo>
                    <a:pt x="486" y="860"/>
                  </a:lnTo>
                  <a:lnTo>
                    <a:pt x="486" y="858"/>
                  </a:lnTo>
                  <a:lnTo>
                    <a:pt x="486" y="857"/>
                  </a:lnTo>
                  <a:lnTo>
                    <a:pt x="486" y="847"/>
                  </a:lnTo>
                  <a:lnTo>
                    <a:pt x="484" y="843"/>
                  </a:lnTo>
                  <a:lnTo>
                    <a:pt x="485" y="840"/>
                  </a:lnTo>
                  <a:lnTo>
                    <a:pt x="486" y="837"/>
                  </a:lnTo>
                  <a:lnTo>
                    <a:pt x="486" y="826"/>
                  </a:lnTo>
                  <a:lnTo>
                    <a:pt x="484" y="821"/>
                  </a:lnTo>
                  <a:lnTo>
                    <a:pt x="484" y="818"/>
                  </a:lnTo>
                  <a:lnTo>
                    <a:pt x="482" y="817"/>
                  </a:lnTo>
                  <a:lnTo>
                    <a:pt x="482" y="816"/>
                  </a:lnTo>
                  <a:lnTo>
                    <a:pt x="481" y="817"/>
                  </a:lnTo>
                  <a:lnTo>
                    <a:pt x="480" y="815"/>
                  </a:lnTo>
                  <a:lnTo>
                    <a:pt x="479" y="811"/>
                  </a:lnTo>
                  <a:lnTo>
                    <a:pt x="477" y="807"/>
                  </a:lnTo>
                  <a:lnTo>
                    <a:pt x="475" y="804"/>
                  </a:lnTo>
                  <a:lnTo>
                    <a:pt x="474" y="802"/>
                  </a:lnTo>
                  <a:lnTo>
                    <a:pt x="474" y="800"/>
                  </a:lnTo>
                  <a:lnTo>
                    <a:pt x="475" y="800"/>
                  </a:lnTo>
                  <a:lnTo>
                    <a:pt x="480" y="796"/>
                  </a:lnTo>
                  <a:lnTo>
                    <a:pt x="482" y="794"/>
                  </a:lnTo>
                  <a:lnTo>
                    <a:pt x="474" y="788"/>
                  </a:lnTo>
                  <a:lnTo>
                    <a:pt x="473" y="787"/>
                  </a:lnTo>
                  <a:lnTo>
                    <a:pt x="480" y="765"/>
                  </a:lnTo>
                  <a:lnTo>
                    <a:pt x="482" y="765"/>
                  </a:lnTo>
                  <a:lnTo>
                    <a:pt x="481" y="762"/>
                  </a:lnTo>
                  <a:lnTo>
                    <a:pt x="481" y="761"/>
                  </a:lnTo>
                  <a:lnTo>
                    <a:pt x="480" y="761"/>
                  </a:lnTo>
                  <a:lnTo>
                    <a:pt x="483" y="740"/>
                  </a:lnTo>
                  <a:lnTo>
                    <a:pt x="484" y="739"/>
                  </a:lnTo>
                  <a:lnTo>
                    <a:pt x="477" y="728"/>
                  </a:lnTo>
                  <a:lnTo>
                    <a:pt x="477" y="725"/>
                  </a:lnTo>
                  <a:lnTo>
                    <a:pt x="477" y="724"/>
                  </a:lnTo>
                  <a:lnTo>
                    <a:pt x="476" y="724"/>
                  </a:lnTo>
                  <a:lnTo>
                    <a:pt x="476" y="722"/>
                  </a:lnTo>
                  <a:lnTo>
                    <a:pt x="475" y="721"/>
                  </a:lnTo>
                  <a:lnTo>
                    <a:pt x="475" y="720"/>
                  </a:lnTo>
                  <a:lnTo>
                    <a:pt x="476" y="720"/>
                  </a:lnTo>
                  <a:lnTo>
                    <a:pt x="471" y="715"/>
                  </a:lnTo>
                  <a:lnTo>
                    <a:pt x="469" y="717"/>
                  </a:lnTo>
                  <a:lnTo>
                    <a:pt x="468" y="717"/>
                  </a:lnTo>
                  <a:lnTo>
                    <a:pt x="466" y="715"/>
                  </a:lnTo>
                  <a:lnTo>
                    <a:pt x="465" y="715"/>
                  </a:lnTo>
                  <a:lnTo>
                    <a:pt x="465" y="714"/>
                  </a:lnTo>
                  <a:lnTo>
                    <a:pt x="459" y="711"/>
                  </a:lnTo>
                  <a:lnTo>
                    <a:pt x="458" y="710"/>
                  </a:lnTo>
                  <a:lnTo>
                    <a:pt x="457" y="709"/>
                  </a:lnTo>
                  <a:lnTo>
                    <a:pt x="456" y="708"/>
                  </a:lnTo>
                  <a:lnTo>
                    <a:pt x="456" y="707"/>
                  </a:lnTo>
                  <a:lnTo>
                    <a:pt x="456" y="705"/>
                  </a:lnTo>
                  <a:lnTo>
                    <a:pt x="455" y="702"/>
                  </a:lnTo>
                  <a:lnTo>
                    <a:pt x="455" y="700"/>
                  </a:lnTo>
                  <a:lnTo>
                    <a:pt x="454" y="699"/>
                  </a:lnTo>
                  <a:lnTo>
                    <a:pt x="454" y="698"/>
                  </a:lnTo>
                  <a:lnTo>
                    <a:pt x="453" y="691"/>
                  </a:lnTo>
                  <a:lnTo>
                    <a:pt x="453" y="690"/>
                  </a:lnTo>
                  <a:lnTo>
                    <a:pt x="454" y="688"/>
                  </a:lnTo>
                  <a:lnTo>
                    <a:pt x="454" y="687"/>
                  </a:lnTo>
                  <a:lnTo>
                    <a:pt x="456" y="686"/>
                  </a:lnTo>
                  <a:lnTo>
                    <a:pt x="456" y="682"/>
                  </a:lnTo>
                  <a:lnTo>
                    <a:pt x="456" y="679"/>
                  </a:lnTo>
                  <a:lnTo>
                    <a:pt x="454" y="679"/>
                  </a:lnTo>
                  <a:lnTo>
                    <a:pt x="453" y="680"/>
                  </a:lnTo>
                  <a:lnTo>
                    <a:pt x="452" y="680"/>
                  </a:lnTo>
                  <a:lnTo>
                    <a:pt x="405" y="678"/>
                  </a:lnTo>
                  <a:lnTo>
                    <a:pt x="401" y="653"/>
                  </a:lnTo>
                  <a:lnTo>
                    <a:pt x="390" y="641"/>
                  </a:lnTo>
                  <a:lnTo>
                    <a:pt x="399" y="641"/>
                  </a:lnTo>
                  <a:lnTo>
                    <a:pt x="397" y="626"/>
                  </a:lnTo>
                  <a:lnTo>
                    <a:pt x="392" y="617"/>
                  </a:lnTo>
                  <a:lnTo>
                    <a:pt x="391" y="616"/>
                  </a:lnTo>
                  <a:lnTo>
                    <a:pt x="390" y="612"/>
                  </a:lnTo>
                  <a:lnTo>
                    <a:pt x="390" y="610"/>
                  </a:lnTo>
                  <a:lnTo>
                    <a:pt x="391" y="609"/>
                  </a:lnTo>
                  <a:lnTo>
                    <a:pt x="392" y="608"/>
                  </a:lnTo>
                  <a:lnTo>
                    <a:pt x="392" y="607"/>
                  </a:lnTo>
                  <a:lnTo>
                    <a:pt x="390" y="601"/>
                  </a:lnTo>
                  <a:lnTo>
                    <a:pt x="384" y="599"/>
                  </a:lnTo>
                  <a:lnTo>
                    <a:pt x="382" y="597"/>
                  </a:lnTo>
                  <a:lnTo>
                    <a:pt x="381" y="597"/>
                  </a:lnTo>
                  <a:lnTo>
                    <a:pt x="380" y="597"/>
                  </a:lnTo>
                  <a:lnTo>
                    <a:pt x="376" y="594"/>
                  </a:lnTo>
                  <a:lnTo>
                    <a:pt x="374" y="592"/>
                  </a:lnTo>
                  <a:lnTo>
                    <a:pt x="373" y="591"/>
                  </a:lnTo>
                  <a:lnTo>
                    <a:pt x="361" y="593"/>
                  </a:lnTo>
                  <a:lnTo>
                    <a:pt x="360" y="593"/>
                  </a:lnTo>
                  <a:lnTo>
                    <a:pt x="358" y="592"/>
                  </a:lnTo>
                  <a:lnTo>
                    <a:pt x="352" y="593"/>
                  </a:lnTo>
                  <a:lnTo>
                    <a:pt x="351" y="592"/>
                  </a:lnTo>
                  <a:lnTo>
                    <a:pt x="350" y="590"/>
                  </a:lnTo>
                  <a:lnTo>
                    <a:pt x="347" y="587"/>
                  </a:lnTo>
                  <a:lnTo>
                    <a:pt x="346" y="587"/>
                  </a:lnTo>
                  <a:lnTo>
                    <a:pt x="344" y="584"/>
                  </a:lnTo>
                  <a:lnTo>
                    <a:pt x="343" y="581"/>
                  </a:lnTo>
                  <a:lnTo>
                    <a:pt x="342" y="581"/>
                  </a:lnTo>
                  <a:lnTo>
                    <a:pt x="340" y="579"/>
                  </a:lnTo>
                  <a:lnTo>
                    <a:pt x="339" y="579"/>
                  </a:lnTo>
                  <a:lnTo>
                    <a:pt x="339" y="580"/>
                  </a:lnTo>
                  <a:lnTo>
                    <a:pt x="337" y="580"/>
                  </a:lnTo>
                  <a:lnTo>
                    <a:pt x="335" y="580"/>
                  </a:lnTo>
                  <a:lnTo>
                    <a:pt x="327" y="577"/>
                  </a:lnTo>
                  <a:lnTo>
                    <a:pt x="327" y="576"/>
                  </a:lnTo>
                  <a:lnTo>
                    <a:pt x="326" y="575"/>
                  </a:lnTo>
                  <a:lnTo>
                    <a:pt x="324" y="576"/>
                  </a:lnTo>
                  <a:lnTo>
                    <a:pt x="320" y="572"/>
                  </a:lnTo>
                  <a:lnTo>
                    <a:pt x="318" y="571"/>
                  </a:lnTo>
                  <a:lnTo>
                    <a:pt x="316" y="568"/>
                  </a:lnTo>
                  <a:lnTo>
                    <a:pt x="316" y="566"/>
                  </a:lnTo>
                  <a:lnTo>
                    <a:pt x="315" y="565"/>
                  </a:lnTo>
                  <a:lnTo>
                    <a:pt x="313" y="564"/>
                  </a:lnTo>
                  <a:lnTo>
                    <a:pt x="312" y="564"/>
                  </a:lnTo>
                  <a:lnTo>
                    <a:pt x="311" y="566"/>
                  </a:lnTo>
                  <a:lnTo>
                    <a:pt x="310" y="566"/>
                  </a:lnTo>
                  <a:lnTo>
                    <a:pt x="308" y="566"/>
                  </a:lnTo>
                  <a:lnTo>
                    <a:pt x="306" y="565"/>
                  </a:lnTo>
                  <a:lnTo>
                    <a:pt x="304" y="563"/>
                  </a:lnTo>
                  <a:lnTo>
                    <a:pt x="304" y="562"/>
                  </a:lnTo>
                  <a:lnTo>
                    <a:pt x="298" y="559"/>
                  </a:lnTo>
                  <a:lnTo>
                    <a:pt x="295" y="558"/>
                  </a:lnTo>
                  <a:lnTo>
                    <a:pt x="293" y="559"/>
                  </a:lnTo>
                  <a:lnTo>
                    <a:pt x="293" y="560"/>
                  </a:lnTo>
                  <a:lnTo>
                    <a:pt x="292" y="561"/>
                  </a:lnTo>
                  <a:lnTo>
                    <a:pt x="291" y="561"/>
                  </a:lnTo>
                  <a:lnTo>
                    <a:pt x="289" y="561"/>
                  </a:lnTo>
                  <a:lnTo>
                    <a:pt x="288" y="560"/>
                  </a:lnTo>
                  <a:lnTo>
                    <a:pt x="284" y="560"/>
                  </a:lnTo>
                  <a:lnTo>
                    <a:pt x="282" y="559"/>
                  </a:lnTo>
                  <a:lnTo>
                    <a:pt x="281" y="559"/>
                  </a:lnTo>
                  <a:lnTo>
                    <a:pt x="278" y="559"/>
                  </a:lnTo>
                  <a:lnTo>
                    <a:pt x="278" y="558"/>
                  </a:lnTo>
                  <a:lnTo>
                    <a:pt x="277" y="558"/>
                  </a:lnTo>
                  <a:lnTo>
                    <a:pt x="275" y="556"/>
                  </a:lnTo>
                  <a:lnTo>
                    <a:pt x="274" y="552"/>
                  </a:lnTo>
                  <a:lnTo>
                    <a:pt x="271" y="551"/>
                  </a:lnTo>
                  <a:lnTo>
                    <a:pt x="268" y="549"/>
                  </a:lnTo>
                  <a:lnTo>
                    <a:pt x="266" y="545"/>
                  </a:lnTo>
                  <a:lnTo>
                    <a:pt x="265" y="545"/>
                  </a:lnTo>
                  <a:lnTo>
                    <a:pt x="263" y="545"/>
                  </a:lnTo>
                  <a:lnTo>
                    <a:pt x="261" y="545"/>
                  </a:lnTo>
                  <a:lnTo>
                    <a:pt x="260" y="544"/>
                  </a:lnTo>
                  <a:lnTo>
                    <a:pt x="259" y="543"/>
                  </a:lnTo>
                  <a:lnTo>
                    <a:pt x="259" y="538"/>
                  </a:lnTo>
                  <a:lnTo>
                    <a:pt x="258" y="536"/>
                  </a:lnTo>
                  <a:lnTo>
                    <a:pt x="256" y="535"/>
                  </a:lnTo>
                  <a:lnTo>
                    <a:pt x="256" y="537"/>
                  </a:lnTo>
                  <a:lnTo>
                    <a:pt x="254" y="536"/>
                  </a:lnTo>
                  <a:lnTo>
                    <a:pt x="254" y="535"/>
                  </a:lnTo>
                  <a:lnTo>
                    <a:pt x="254" y="534"/>
                  </a:lnTo>
                  <a:lnTo>
                    <a:pt x="255" y="532"/>
                  </a:lnTo>
                  <a:lnTo>
                    <a:pt x="253" y="529"/>
                  </a:lnTo>
                  <a:lnTo>
                    <a:pt x="252" y="529"/>
                  </a:lnTo>
                  <a:lnTo>
                    <a:pt x="251" y="528"/>
                  </a:lnTo>
                  <a:lnTo>
                    <a:pt x="250" y="528"/>
                  </a:lnTo>
                  <a:lnTo>
                    <a:pt x="248" y="521"/>
                  </a:lnTo>
                  <a:lnTo>
                    <a:pt x="247" y="518"/>
                  </a:lnTo>
                  <a:lnTo>
                    <a:pt x="248" y="517"/>
                  </a:lnTo>
                  <a:lnTo>
                    <a:pt x="250" y="513"/>
                  </a:lnTo>
                  <a:lnTo>
                    <a:pt x="249" y="509"/>
                  </a:lnTo>
                  <a:lnTo>
                    <a:pt x="248" y="508"/>
                  </a:lnTo>
                  <a:lnTo>
                    <a:pt x="246" y="505"/>
                  </a:lnTo>
                  <a:lnTo>
                    <a:pt x="245" y="501"/>
                  </a:lnTo>
                  <a:lnTo>
                    <a:pt x="244" y="496"/>
                  </a:lnTo>
                  <a:lnTo>
                    <a:pt x="246" y="495"/>
                  </a:lnTo>
                  <a:lnTo>
                    <a:pt x="246" y="494"/>
                  </a:lnTo>
                  <a:lnTo>
                    <a:pt x="246" y="493"/>
                  </a:lnTo>
                  <a:lnTo>
                    <a:pt x="246" y="492"/>
                  </a:lnTo>
                  <a:lnTo>
                    <a:pt x="247" y="492"/>
                  </a:lnTo>
                  <a:lnTo>
                    <a:pt x="248" y="491"/>
                  </a:lnTo>
                  <a:lnTo>
                    <a:pt x="248" y="490"/>
                  </a:lnTo>
                  <a:lnTo>
                    <a:pt x="248" y="488"/>
                  </a:lnTo>
                  <a:lnTo>
                    <a:pt x="248" y="485"/>
                  </a:lnTo>
                  <a:lnTo>
                    <a:pt x="248" y="484"/>
                  </a:lnTo>
                  <a:lnTo>
                    <a:pt x="247" y="483"/>
                  </a:lnTo>
                  <a:lnTo>
                    <a:pt x="246" y="480"/>
                  </a:lnTo>
                  <a:lnTo>
                    <a:pt x="247" y="477"/>
                  </a:lnTo>
                  <a:lnTo>
                    <a:pt x="245" y="472"/>
                  </a:lnTo>
                  <a:lnTo>
                    <a:pt x="244" y="472"/>
                  </a:lnTo>
                  <a:lnTo>
                    <a:pt x="243" y="472"/>
                  </a:lnTo>
                  <a:lnTo>
                    <a:pt x="242" y="473"/>
                  </a:lnTo>
                  <a:lnTo>
                    <a:pt x="241" y="473"/>
                  </a:lnTo>
                  <a:lnTo>
                    <a:pt x="241" y="474"/>
                  </a:lnTo>
                  <a:lnTo>
                    <a:pt x="240" y="476"/>
                  </a:lnTo>
                  <a:lnTo>
                    <a:pt x="239" y="476"/>
                  </a:lnTo>
                  <a:lnTo>
                    <a:pt x="235" y="474"/>
                  </a:lnTo>
                  <a:lnTo>
                    <a:pt x="225" y="474"/>
                  </a:lnTo>
                  <a:lnTo>
                    <a:pt x="223" y="475"/>
                  </a:lnTo>
                  <a:lnTo>
                    <a:pt x="216" y="478"/>
                  </a:lnTo>
                  <a:lnTo>
                    <a:pt x="215" y="478"/>
                  </a:lnTo>
                  <a:lnTo>
                    <a:pt x="213" y="478"/>
                  </a:lnTo>
                  <a:lnTo>
                    <a:pt x="210" y="479"/>
                  </a:lnTo>
                  <a:lnTo>
                    <a:pt x="210" y="480"/>
                  </a:lnTo>
                  <a:lnTo>
                    <a:pt x="208" y="481"/>
                  </a:lnTo>
                  <a:lnTo>
                    <a:pt x="207" y="481"/>
                  </a:lnTo>
                  <a:lnTo>
                    <a:pt x="204" y="485"/>
                  </a:lnTo>
                  <a:lnTo>
                    <a:pt x="199" y="490"/>
                  </a:lnTo>
                  <a:lnTo>
                    <a:pt x="196" y="492"/>
                  </a:lnTo>
                  <a:lnTo>
                    <a:pt x="195" y="491"/>
                  </a:lnTo>
                  <a:lnTo>
                    <a:pt x="193" y="491"/>
                  </a:lnTo>
                  <a:lnTo>
                    <a:pt x="192" y="492"/>
                  </a:lnTo>
                  <a:lnTo>
                    <a:pt x="190" y="495"/>
                  </a:lnTo>
                  <a:lnTo>
                    <a:pt x="188" y="496"/>
                  </a:lnTo>
                  <a:lnTo>
                    <a:pt x="186" y="497"/>
                  </a:lnTo>
                  <a:lnTo>
                    <a:pt x="185" y="498"/>
                  </a:lnTo>
                  <a:lnTo>
                    <a:pt x="184" y="501"/>
                  </a:lnTo>
                  <a:lnTo>
                    <a:pt x="183" y="504"/>
                  </a:lnTo>
                  <a:lnTo>
                    <a:pt x="182" y="504"/>
                  </a:lnTo>
                  <a:lnTo>
                    <a:pt x="180" y="502"/>
                  </a:lnTo>
                  <a:lnTo>
                    <a:pt x="179" y="502"/>
                  </a:lnTo>
                  <a:lnTo>
                    <a:pt x="178" y="502"/>
                  </a:lnTo>
                  <a:lnTo>
                    <a:pt x="174" y="502"/>
                  </a:lnTo>
                  <a:lnTo>
                    <a:pt x="173" y="503"/>
                  </a:lnTo>
                  <a:lnTo>
                    <a:pt x="172" y="504"/>
                  </a:lnTo>
                  <a:lnTo>
                    <a:pt x="171" y="504"/>
                  </a:lnTo>
                  <a:lnTo>
                    <a:pt x="171" y="505"/>
                  </a:lnTo>
                  <a:lnTo>
                    <a:pt x="167" y="512"/>
                  </a:lnTo>
                  <a:lnTo>
                    <a:pt x="167" y="513"/>
                  </a:lnTo>
                  <a:lnTo>
                    <a:pt x="166" y="513"/>
                  </a:lnTo>
                  <a:lnTo>
                    <a:pt x="164" y="513"/>
                  </a:lnTo>
                  <a:lnTo>
                    <a:pt x="161" y="515"/>
                  </a:lnTo>
                  <a:lnTo>
                    <a:pt x="160" y="516"/>
                  </a:lnTo>
                  <a:lnTo>
                    <a:pt x="159" y="516"/>
                  </a:lnTo>
                  <a:lnTo>
                    <a:pt x="156" y="517"/>
                  </a:lnTo>
                  <a:lnTo>
                    <a:pt x="154" y="517"/>
                  </a:lnTo>
                  <a:lnTo>
                    <a:pt x="154" y="513"/>
                  </a:lnTo>
                  <a:lnTo>
                    <a:pt x="152" y="513"/>
                  </a:lnTo>
                  <a:lnTo>
                    <a:pt x="146" y="512"/>
                  </a:lnTo>
                  <a:lnTo>
                    <a:pt x="136" y="511"/>
                  </a:lnTo>
                  <a:lnTo>
                    <a:pt x="135" y="511"/>
                  </a:lnTo>
                  <a:lnTo>
                    <a:pt x="129" y="511"/>
                  </a:lnTo>
                  <a:lnTo>
                    <a:pt x="127" y="511"/>
                  </a:lnTo>
                  <a:lnTo>
                    <a:pt x="126" y="511"/>
                  </a:lnTo>
                  <a:lnTo>
                    <a:pt x="122" y="510"/>
                  </a:lnTo>
                  <a:lnTo>
                    <a:pt x="121" y="511"/>
                  </a:lnTo>
                  <a:lnTo>
                    <a:pt x="119" y="512"/>
                  </a:lnTo>
                  <a:lnTo>
                    <a:pt x="116" y="514"/>
                  </a:lnTo>
                  <a:lnTo>
                    <a:pt x="114" y="515"/>
                  </a:lnTo>
                  <a:lnTo>
                    <a:pt x="111" y="515"/>
                  </a:lnTo>
                  <a:lnTo>
                    <a:pt x="110" y="515"/>
                  </a:lnTo>
                  <a:lnTo>
                    <a:pt x="109" y="514"/>
                  </a:lnTo>
                  <a:lnTo>
                    <a:pt x="108" y="514"/>
                  </a:lnTo>
                  <a:lnTo>
                    <a:pt x="107" y="512"/>
                  </a:lnTo>
                  <a:lnTo>
                    <a:pt x="107" y="511"/>
                  </a:lnTo>
                  <a:lnTo>
                    <a:pt x="105" y="511"/>
                  </a:lnTo>
                  <a:lnTo>
                    <a:pt x="104" y="512"/>
                  </a:lnTo>
                  <a:lnTo>
                    <a:pt x="103" y="513"/>
                  </a:lnTo>
                  <a:lnTo>
                    <a:pt x="101" y="476"/>
                  </a:lnTo>
                  <a:lnTo>
                    <a:pt x="101" y="475"/>
                  </a:lnTo>
                  <a:lnTo>
                    <a:pt x="101" y="470"/>
                  </a:lnTo>
                  <a:lnTo>
                    <a:pt x="101" y="468"/>
                  </a:lnTo>
                  <a:lnTo>
                    <a:pt x="102" y="466"/>
                  </a:lnTo>
                  <a:lnTo>
                    <a:pt x="103" y="464"/>
                  </a:lnTo>
                  <a:lnTo>
                    <a:pt x="101" y="464"/>
                  </a:lnTo>
                  <a:lnTo>
                    <a:pt x="95" y="469"/>
                  </a:lnTo>
                  <a:lnTo>
                    <a:pt x="93" y="471"/>
                  </a:lnTo>
                  <a:lnTo>
                    <a:pt x="91" y="474"/>
                  </a:lnTo>
                  <a:lnTo>
                    <a:pt x="90" y="475"/>
                  </a:lnTo>
                  <a:lnTo>
                    <a:pt x="90" y="476"/>
                  </a:lnTo>
                  <a:lnTo>
                    <a:pt x="86" y="477"/>
                  </a:lnTo>
                  <a:lnTo>
                    <a:pt x="86" y="478"/>
                  </a:lnTo>
                  <a:lnTo>
                    <a:pt x="85" y="479"/>
                  </a:lnTo>
                  <a:lnTo>
                    <a:pt x="82" y="481"/>
                  </a:lnTo>
                  <a:lnTo>
                    <a:pt x="80" y="481"/>
                  </a:lnTo>
                  <a:lnTo>
                    <a:pt x="57" y="481"/>
                  </a:lnTo>
                  <a:lnTo>
                    <a:pt x="58" y="480"/>
                  </a:lnTo>
                  <a:lnTo>
                    <a:pt x="58" y="478"/>
                  </a:lnTo>
                  <a:lnTo>
                    <a:pt x="58" y="476"/>
                  </a:lnTo>
                  <a:lnTo>
                    <a:pt x="57" y="475"/>
                  </a:lnTo>
                  <a:lnTo>
                    <a:pt x="55" y="474"/>
                  </a:lnTo>
                  <a:lnTo>
                    <a:pt x="55" y="473"/>
                  </a:lnTo>
                  <a:lnTo>
                    <a:pt x="55" y="472"/>
                  </a:lnTo>
                  <a:lnTo>
                    <a:pt x="55" y="471"/>
                  </a:lnTo>
                  <a:lnTo>
                    <a:pt x="54" y="467"/>
                  </a:lnTo>
                  <a:lnTo>
                    <a:pt x="52" y="466"/>
                  </a:lnTo>
                  <a:lnTo>
                    <a:pt x="50" y="465"/>
                  </a:lnTo>
                  <a:lnTo>
                    <a:pt x="45" y="464"/>
                  </a:lnTo>
                  <a:lnTo>
                    <a:pt x="41" y="463"/>
                  </a:lnTo>
                  <a:lnTo>
                    <a:pt x="29" y="462"/>
                  </a:lnTo>
                  <a:lnTo>
                    <a:pt x="31" y="460"/>
                  </a:lnTo>
                  <a:lnTo>
                    <a:pt x="33" y="457"/>
                  </a:lnTo>
                  <a:lnTo>
                    <a:pt x="35" y="455"/>
                  </a:lnTo>
                  <a:lnTo>
                    <a:pt x="35" y="454"/>
                  </a:lnTo>
                  <a:lnTo>
                    <a:pt x="35" y="453"/>
                  </a:lnTo>
                  <a:lnTo>
                    <a:pt x="35" y="452"/>
                  </a:lnTo>
                  <a:lnTo>
                    <a:pt x="34" y="450"/>
                  </a:lnTo>
                  <a:lnTo>
                    <a:pt x="33" y="448"/>
                  </a:lnTo>
                  <a:lnTo>
                    <a:pt x="31" y="447"/>
                  </a:lnTo>
                  <a:lnTo>
                    <a:pt x="29" y="443"/>
                  </a:lnTo>
                  <a:lnTo>
                    <a:pt x="29" y="442"/>
                  </a:lnTo>
                  <a:lnTo>
                    <a:pt x="28" y="441"/>
                  </a:lnTo>
                  <a:lnTo>
                    <a:pt x="27" y="441"/>
                  </a:lnTo>
                  <a:lnTo>
                    <a:pt x="27" y="440"/>
                  </a:lnTo>
                  <a:lnTo>
                    <a:pt x="25" y="440"/>
                  </a:lnTo>
                  <a:lnTo>
                    <a:pt x="23" y="438"/>
                  </a:lnTo>
                  <a:lnTo>
                    <a:pt x="21" y="433"/>
                  </a:lnTo>
                  <a:lnTo>
                    <a:pt x="19" y="431"/>
                  </a:lnTo>
                  <a:lnTo>
                    <a:pt x="17" y="430"/>
                  </a:lnTo>
                  <a:lnTo>
                    <a:pt x="17" y="428"/>
                  </a:lnTo>
                  <a:lnTo>
                    <a:pt x="15" y="422"/>
                  </a:lnTo>
                  <a:lnTo>
                    <a:pt x="13" y="419"/>
                  </a:lnTo>
                  <a:lnTo>
                    <a:pt x="12" y="418"/>
                  </a:lnTo>
                  <a:lnTo>
                    <a:pt x="10" y="418"/>
                  </a:lnTo>
                  <a:lnTo>
                    <a:pt x="10" y="417"/>
                  </a:lnTo>
                  <a:lnTo>
                    <a:pt x="10" y="415"/>
                  </a:lnTo>
                  <a:lnTo>
                    <a:pt x="11" y="415"/>
                  </a:lnTo>
                  <a:lnTo>
                    <a:pt x="12" y="414"/>
                  </a:lnTo>
                  <a:lnTo>
                    <a:pt x="12" y="413"/>
                  </a:lnTo>
                  <a:lnTo>
                    <a:pt x="12" y="412"/>
                  </a:lnTo>
                  <a:lnTo>
                    <a:pt x="11" y="411"/>
                  </a:lnTo>
                  <a:lnTo>
                    <a:pt x="10" y="411"/>
                  </a:lnTo>
                  <a:lnTo>
                    <a:pt x="8" y="410"/>
                  </a:lnTo>
                  <a:lnTo>
                    <a:pt x="7" y="409"/>
                  </a:lnTo>
                  <a:lnTo>
                    <a:pt x="4" y="406"/>
                  </a:lnTo>
                  <a:lnTo>
                    <a:pt x="3" y="405"/>
                  </a:lnTo>
                  <a:lnTo>
                    <a:pt x="3" y="404"/>
                  </a:lnTo>
                  <a:lnTo>
                    <a:pt x="4" y="404"/>
                  </a:lnTo>
                  <a:lnTo>
                    <a:pt x="5" y="402"/>
                  </a:lnTo>
                  <a:lnTo>
                    <a:pt x="5" y="399"/>
                  </a:lnTo>
                  <a:lnTo>
                    <a:pt x="10" y="398"/>
                  </a:lnTo>
                  <a:lnTo>
                    <a:pt x="10" y="397"/>
                  </a:lnTo>
                  <a:lnTo>
                    <a:pt x="10" y="394"/>
                  </a:lnTo>
                  <a:lnTo>
                    <a:pt x="8" y="392"/>
                  </a:lnTo>
                  <a:lnTo>
                    <a:pt x="8" y="391"/>
                  </a:lnTo>
                  <a:lnTo>
                    <a:pt x="8" y="390"/>
                  </a:lnTo>
                  <a:lnTo>
                    <a:pt x="8" y="384"/>
                  </a:lnTo>
                  <a:lnTo>
                    <a:pt x="9" y="383"/>
                  </a:lnTo>
                  <a:lnTo>
                    <a:pt x="10" y="381"/>
                  </a:lnTo>
                  <a:lnTo>
                    <a:pt x="19" y="374"/>
                  </a:lnTo>
                  <a:lnTo>
                    <a:pt x="20" y="374"/>
                  </a:lnTo>
                  <a:lnTo>
                    <a:pt x="22" y="374"/>
                  </a:lnTo>
                  <a:lnTo>
                    <a:pt x="23" y="373"/>
                  </a:lnTo>
                  <a:lnTo>
                    <a:pt x="24" y="373"/>
                  </a:lnTo>
                  <a:lnTo>
                    <a:pt x="25" y="372"/>
                  </a:lnTo>
                  <a:lnTo>
                    <a:pt x="25" y="370"/>
                  </a:lnTo>
                  <a:lnTo>
                    <a:pt x="25" y="368"/>
                  </a:lnTo>
                  <a:lnTo>
                    <a:pt x="24" y="364"/>
                  </a:lnTo>
                  <a:lnTo>
                    <a:pt x="22" y="360"/>
                  </a:lnTo>
                  <a:lnTo>
                    <a:pt x="22" y="359"/>
                  </a:lnTo>
                  <a:lnTo>
                    <a:pt x="22" y="357"/>
                  </a:lnTo>
                  <a:lnTo>
                    <a:pt x="24" y="352"/>
                  </a:lnTo>
                  <a:lnTo>
                    <a:pt x="27" y="349"/>
                  </a:lnTo>
                  <a:lnTo>
                    <a:pt x="28" y="347"/>
                  </a:lnTo>
                  <a:lnTo>
                    <a:pt x="29" y="345"/>
                  </a:lnTo>
                  <a:lnTo>
                    <a:pt x="29" y="341"/>
                  </a:lnTo>
                  <a:lnTo>
                    <a:pt x="29" y="340"/>
                  </a:lnTo>
                  <a:lnTo>
                    <a:pt x="29" y="339"/>
                  </a:lnTo>
                  <a:lnTo>
                    <a:pt x="29" y="335"/>
                  </a:lnTo>
                  <a:lnTo>
                    <a:pt x="30" y="330"/>
                  </a:lnTo>
                  <a:lnTo>
                    <a:pt x="31" y="328"/>
                  </a:lnTo>
                  <a:lnTo>
                    <a:pt x="33" y="328"/>
                  </a:lnTo>
                  <a:lnTo>
                    <a:pt x="37" y="325"/>
                  </a:lnTo>
                  <a:lnTo>
                    <a:pt x="41" y="323"/>
                  </a:lnTo>
                  <a:lnTo>
                    <a:pt x="43" y="321"/>
                  </a:lnTo>
                  <a:lnTo>
                    <a:pt x="44" y="320"/>
                  </a:lnTo>
                  <a:lnTo>
                    <a:pt x="44" y="319"/>
                  </a:lnTo>
                  <a:lnTo>
                    <a:pt x="44" y="318"/>
                  </a:lnTo>
                  <a:lnTo>
                    <a:pt x="45" y="317"/>
                  </a:lnTo>
                  <a:lnTo>
                    <a:pt x="46" y="317"/>
                  </a:lnTo>
                  <a:lnTo>
                    <a:pt x="47" y="317"/>
                  </a:lnTo>
                  <a:lnTo>
                    <a:pt x="48" y="317"/>
                  </a:lnTo>
                  <a:lnTo>
                    <a:pt x="50" y="315"/>
                  </a:lnTo>
                  <a:lnTo>
                    <a:pt x="57" y="309"/>
                  </a:lnTo>
                  <a:lnTo>
                    <a:pt x="61" y="309"/>
                  </a:lnTo>
                  <a:lnTo>
                    <a:pt x="63" y="309"/>
                  </a:lnTo>
                  <a:lnTo>
                    <a:pt x="71" y="307"/>
                  </a:lnTo>
                  <a:lnTo>
                    <a:pt x="74" y="306"/>
                  </a:lnTo>
                  <a:lnTo>
                    <a:pt x="76" y="304"/>
                  </a:lnTo>
                  <a:lnTo>
                    <a:pt x="80" y="305"/>
                  </a:lnTo>
                  <a:lnTo>
                    <a:pt x="80" y="306"/>
                  </a:lnTo>
                  <a:lnTo>
                    <a:pt x="83" y="306"/>
                  </a:lnTo>
                  <a:lnTo>
                    <a:pt x="85" y="302"/>
                  </a:lnTo>
                  <a:lnTo>
                    <a:pt x="85" y="301"/>
                  </a:lnTo>
                  <a:lnTo>
                    <a:pt x="86" y="299"/>
                  </a:lnTo>
                  <a:lnTo>
                    <a:pt x="86" y="298"/>
                  </a:lnTo>
                  <a:lnTo>
                    <a:pt x="88" y="298"/>
                  </a:lnTo>
                  <a:lnTo>
                    <a:pt x="91" y="298"/>
                  </a:lnTo>
                  <a:lnTo>
                    <a:pt x="93" y="300"/>
                  </a:lnTo>
                  <a:lnTo>
                    <a:pt x="95" y="299"/>
                  </a:lnTo>
                  <a:lnTo>
                    <a:pt x="97" y="298"/>
                  </a:lnTo>
                  <a:lnTo>
                    <a:pt x="100" y="298"/>
                  </a:lnTo>
                  <a:lnTo>
                    <a:pt x="101" y="299"/>
                  </a:lnTo>
                  <a:lnTo>
                    <a:pt x="101" y="300"/>
                  </a:lnTo>
                  <a:lnTo>
                    <a:pt x="101" y="301"/>
                  </a:lnTo>
                  <a:lnTo>
                    <a:pt x="102" y="302"/>
                  </a:lnTo>
                  <a:lnTo>
                    <a:pt x="104" y="304"/>
                  </a:lnTo>
                  <a:lnTo>
                    <a:pt x="108" y="304"/>
                  </a:lnTo>
                  <a:lnTo>
                    <a:pt x="110" y="303"/>
                  </a:lnTo>
                  <a:lnTo>
                    <a:pt x="110" y="302"/>
                  </a:lnTo>
                  <a:lnTo>
                    <a:pt x="110" y="301"/>
                  </a:lnTo>
                  <a:lnTo>
                    <a:pt x="110" y="300"/>
                  </a:lnTo>
                  <a:lnTo>
                    <a:pt x="122" y="216"/>
                  </a:lnTo>
                  <a:lnTo>
                    <a:pt x="123" y="211"/>
                  </a:lnTo>
                  <a:lnTo>
                    <a:pt x="124" y="209"/>
                  </a:lnTo>
                  <a:lnTo>
                    <a:pt x="122" y="200"/>
                  </a:lnTo>
                  <a:lnTo>
                    <a:pt x="122" y="199"/>
                  </a:lnTo>
                  <a:lnTo>
                    <a:pt x="121" y="198"/>
                  </a:lnTo>
                  <a:lnTo>
                    <a:pt x="120" y="197"/>
                  </a:lnTo>
                  <a:lnTo>
                    <a:pt x="117" y="192"/>
                  </a:lnTo>
                  <a:lnTo>
                    <a:pt x="117" y="191"/>
                  </a:lnTo>
                  <a:lnTo>
                    <a:pt x="118" y="190"/>
                  </a:lnTo>
                  <a:lnTo>
                    <a:pt x="118" y="189"/>
                  </a:lnTo>
                  <a:lnTo>
                    <a:pt x="118" y="188"/>
                  </a:lnTo>
                  <a:lnTo>
                    <a:pt x="118" y="184"/>
                  </a:lnTo>
                  <a:lnTo>
                    <a:pt x="117" y="183"/>
                  </a:lnTo>
                  <a:lnTo>
                    <a:pt x="115" y="183"/>
                  </a:lnTo>
                  <a:lnTo>
                    <a:pt x="114" y="182"/>
                  </a:lnTo>
                  <a:lnTo>
                    <a:pt x="108" y="177"/>
                  </a:lnTo>
                  <a:lnTo>
                    <a:pt x="105" y="173"/>
                  </a:lnTo>
                  <a:lnTo>
                    <a:pt x="105" y="149"/>
                  </a:lnTo>
                  <a:lnTo>
                    <a:pt x="107" y="149"/>
                  </a:lnTo>
                  <a:lnTo>
                    <a:pt x="112" y="149"/>
                  </a:lnTo>
                  <a:lnTo>
                    <a:pt x="115" y="147"/>
                  </a:lnTo>
                  <a:lnTo>
                    <a:pt x="122" y="145"/>
                  </a:lnTo>
                  <a:lnTo>
                    <a:pt x="125" y="147"/>
                  </a:lnTo>
                  <a:lnTo>
                    <a:pt x="126" y="148"/>
                  </a:lnTo>
                  <a:lnTo>
                    <a:pt x="129" y="149"/>
                  </a:lnTo>
                  <a:lnTo>
                    <a:pt x="131" y="147"/>
                  </a:lnTo>
                  <a:lnTo>
                    <a:pt x="130" y="144"/>
                  </a:lnTo>
                  <a:lnTo>
                    <a:pt x="131" y="141"/>
                  </a:lnTo>
                  <a:lnTo>
                    <a:pt x="128" y="136"/>
                  </a:lnTo>
                  <a:lnTo>
                    <a:pt x="127" y="136"/>
                  </a:lnTo>
                  <a:lnTo>
                    <a:pt x="125" y="134"/>
                  </a:lnTo>
                  <a:lnTo>
                    <a:pt x="124" y="135"/>
                  </a:lnTo>
                  <a:lnTo>
                    <a:pt x="122" y="135"/>
                  </a:lnTo>
                  <a:lnTo>
                    <a:pt x="118" y="134"/>
                  </a:lnTo>
                  <a:lnTo>
                    <a:pt x="111" y="134"/>
                  </a:lnTo>
                  <a:lnTo>
                    <a:pt x="111" y="115"/>
                  </a:lnTo>
                  <a:lnTo>
                    <a:pt x="111" y="114"/>
                  </a:lnTo>
                  <a:lnTo>
                    <a:pt x="113" y="114"/>
                  </a:lnTo>
                  <a:lnTo>
                    <a:pt x="115" y="113"/>
                  </a:lnTo>
                  <a:lnTo>
                    <a:pt x="120" y="112"/>
                  </a:lnTo>
                  <a:lnTo>
                    <a:pt x="123" y="113"/>
                  </a:lnTo>
                  <a:lnTo>
                    <a:pt x="124" y="113"/>
                  </a:lnTo>
                  <a:lnTo>
                    <a:pt x="158" y="114"/>
                  </a:lnTo>
                  <a:lnTo>
                    <a:pt x="157" y="112"/>
                  </a:lnTo>
                  <a:lnTo>
                    <a:pt x="156" y="112"/>
                  </a:lnTo>
                  <a:lnTo>
                    <a:pt x="156" y="109"/>
                  </a:lnTo>
                  <a:lnTo>
                    <a:pt x="156" y="107"/>
                  </a:lnTo>
                  <a:lnTo>
                    <a:pt x="157" y="106"/>
                  </a:lnTo>
                  <a:lnTo>
                    <a:pt x="159" y="106"/>
                  </a:lnTo>
                  <a:lnTo>
                    <a:pt x="159" y="107"/>
                  </a:lnTo>
                  <a:lnTo>
                    <a:pt x="160" y="108"/>
                  </a:lnTo>
                  <a:lnTo>
                    <a:pt x="160" y="109"/>
                  </a:lnTo>
                  <a:lnTo>
                    <a:pt x="161" y="111"/>
                  </a:lnTo>
                  <a:lnTo>
                    <a:pt x="162" y="112"/>
                  </a:lnTo>
                  <a:lnTo>
                    <a:pt x="163" y="113"/>
                  </a:lnTo>
                  <a:lnTo>
                    <a:pt x="164" y="113"/>
                  </a:lnTo>
                  <a:lnTo>
                    <a:pt x="165" y="113"/>
                  </a:lnTo>
                  <a:lnTo>
                    <a:pt x="166" y="113"/>
                  </a:lnTo>
                  <a:lnTo>
                    <a:pt x="167" y="112"/>
                  </a:lnTo>
                  <a:lnTo>
                    <a:pt x="169" y="111"/>
                  </a:lnTo>
                  <a:lnTo>
                    <a:pt x="171" y="108"/>
                  </a:lnTo>
                  <a:lnTo>
                    <a:pt x="171" y="107"/>
                  </a:lnTo>
                  <a:lnTo>
                    <a:pt x="172" y="106"/>
                  </a:lnTo>
                  <a:lnTo>
                    <a:pt x="174" y="104"/>
                  </a:lnTo>
                  <a:lnTo>
                    <a:pt x="176" y="102"/>
                  </a:lnTo>
                  <a:lnTo>
                    <a:pt x="178" y="100"/>
                  </a:lnTo>
                  <a:lnTo>
                    <a:pt x="181" y="102"/>
                  </a:lnTo>
                  <a:lnTo>
                    <a:pt x="181" y="103"/>
                  </a:lnTo>
                  <a:lnTo>
                    <a:pt x="182" y="104"/>
                  </a:lnTo>
                  <a:lnTo>
                    <a:pt x="183" y="107"/>
                  </a:lnTo>
                  <a:lnTo>
                    <a:pt x="184" y="108"/>
                  </a:lnTo>
                  <a:lnTo>
                    <a:pt x="184" y="109"/>
                  </a:lnTo>
                  <a:lnTo>
                    <a:pt x="186" y="111"/>
                  </a:lnTo>
                  <a:lnTo>
                    <a:pt x="187" y="113"/>
                  </a:lnTo>
                  <a:lnTo>
                    <a:pt x="188" y="117"/>
                  </a:lnTo>
                  <a:lnTo>
                    <a:pt x="188" y="120"/>
                  </a:lnTo>
                  <a:lnTo>
                    <a:pt x="188" y="123"/>
                  </a:lnTo>
                  <a:lnTo>
                    <a:pt x="188" y="125"/>
                  </a:lnTo>
                  <a:lnTo>
                    <a:pt x="188" y="130"/>
                  </a:lnTo>
                  <a:lnTo>
                    <a:pt x="188" y="131"/>
                  </a:lnTo>
                  <a:lnTo>
                    <a:pt x="193" y="130"/>
                  </a:lnTo>
                  <a:lnTo>
                    <a:pt x="208" y="144"/>
                  </a:lnTo>
                  <a:lnTo>
                    <a:pt x="214" y="145"/>
                  </a:lnTo>
                  <a:lnTo>
                    <a:pt x="218" y="143"/>
                  </a:lnTo>
                  <a:lnTo>
                    <a:pt x="219" y="142"/>
                  </a:lnTo>
                  <a:lnTo>
                    <a:pt x="220" y="141"/>
                  </a:lnTo>
                  <a:lnTo>
                    <a:pt x="220" y="140"/>
                  </a:lnTo>
                  <a:lnTo>
                    <a:pt x="221" y="140"/>
                  </a:lnTo>
                  <a:lnTo>
                    <a:pt x="225" y="137"/>
                  </a:lnTo>
                  <a:lnTo>
                    <a:pt x="229" y="137"/>
                  </a:lnTo>
                  <a:lnTo>
                    <a:pt x="229" y="138"/>
                  </a:lnTo>
                  <a:lnTo>
                    <a:pt x="230" y="138"/>
                  </a:lnTo>
                  <a:lnTo>
                    <a:pt x="231" y="139"/>
                  </a:lnTo>
                  <a:lnTo>
                    <a:pt x="231" y="140"/>
                  </a:lnTo>
                  <a:lnTo>
                    <a:pt x="231" y="141"/>
                  </a:lnTo>
                  <a:lnTo>
                    <a:pt x="231" y="143"/>
                  </a:lnTo>
                  <a:lnTo>
                    <a:pt x="229" y="144"/>
                  </a:lnTo>
                  <a:lnTo>
                    <a:pt x="229" y="145"/>
                  </a:lnTo>
                  <a:lnTo>
                    <a:pt x="229" y="146"/>
                  </a:lnTo>
                  <a:lnTo>
                    <a:pt x="229" y="147"/>
                  </a:lnTo>
                  <a:lnTo>
                    <a:pt x="230" y="147"/>
                  </a:lnTo>
                  <a:lnTo>
                    <a:pt x="231" y="147"/>
                  </a:lnTo>
                  <a:lnTo>
                    <a:pt x="233" y="146"/>
                  </a:lnTo>
                  <a:lnTo>
                    <a:pt x="234" y="144"/>
                  </a:lnTo>
                  <a:lnTo>
                    <a:pt x="234" y="142"/>
                  </a:lnTo>
                  <a:lnTo>
                    <a:pt x="235" y="141"/>
                  </a:lnTo>
                  <a:lnTo>
                    <a:pt x="236" y="140"/>
                  </a:lnTo>
                  <a:lnTo>
                    <a:pt x="237" y="139"/>
                  </a:lnTo>
                  <a:lnTo>
                    <a:pt x="238" y="139"/>
                  </a:lnTo>
                  <a:lnTo>
                    <a:pt x="239" y="139"/>
                  </a:lnTo>
                  <a:lnTo>
                    <a:pt x="240" y="139"/>
                  </a:lnTo>
                  <a:lnTo>
                    <a:pt x="241" y="138"/>
                  </a:lnTo>
                  <a:lnTo>
                    <a:pt x="241" y="137"/>
                  </a:lnTo>
                  <a:lnTo>
                    <a:pt x="241" y="136"/>
                  </a:lnTo>
                  <a:lnTo>
                    <a:pt x="241" y="135"/>
                  </a:lnTo>
                  <a:lnTo>
                    <a:pt x="241" y="134"/>
                  </a:lnTo>
                  <a:lnTo>
                    <a:pt x="241" y="133"/>
                  </a:lnTo>
                  <a:lnTo>
                    <a:pt x="242" y="132"/>
                  </a:lnTo>
                  <a:lnTo>
                    <a:pt x="245" y="131"/>
                  </a:lnTo>
                  <a:lnTo>
                    <a:pt x="247" y="130"/>
                  </a:lnTo>
                  <a:lnTo>
                    <a:pt x="250" y="128"/>
                  </a:lnTo>
                  <a:lnTo>
                    <a:pt x="252" y="129"/>
                  </a:lnTo>
                  <a:lnTo>
                    <a:pt x="253" y="128"/>
                  </a:lnTo>
                  <a:lnTo>
                    <a:pt x="254" y="128"/>
                  </a:lnTo>
                  <a:lnTo>
                    <a:pt x="256" y="126"/>
                  </a:lnTo>
                  <a:lnTo>
                    <a:pt x="257" y="125"/>
                  </a:lnTo>
                  <a:lnTo>
                    <a:pt x="257" y="124"/>
                  </a:lnTo>
                  <a:lnTo>
                    <a:pt x="257" y="123"/>
                  </a:lnTo>
                  <a:lnTo>
                    <a:pt x="258" y="123"/>
                  </a:lnTo>
                  <a:lnTo>
                    <a:pt x="262" y="121"/>
                  </a:lnTo>
                  <a:lnTo>
                    <a:pt x="263" y="121"/>
                  </a:lnTo>
                  <a:lnTo>
                    <a:pt x="266" y="121"/>
                  </a:lnTo>
                  <a:lnTo>
                    <a:pt x="270" y="118"/>
                  </a:lnTo>
                  <a:lnTo>
                    <a:pt x="271" y="117"/>
                  </a:lnTo>
                  <a:lnTo>
                    <a:pt x="271" y="115"/>
                  </a:lnTo>
                  <a:lnTo>
                    <a:pt x="272" y="111"/>
                  </a:lnTo>
                  <a:lnTo>
                    <a:pt x="272" y="109"/>
                  </a:lnTo>
                  <a:lnTo>
                    <a:pt x="273" y="108"/>
                  </a:lnTo>
                  <a:lnTo>
                    <a:pt x="273" y="107"/>
                  </a:lnTo>
                  <a:lnTo>
                    <a:pt x="274" y="106"/>
                  </a:lnTo>
                  <a:lnTo>
                    <a:pt x="275" y="106"/>
                  </a:lnTo>
                  <a:lnTo>
                    <a:pt x="278" y="106"/>
                  </a:lnTo>
                  <a:lnTo>
                    <a:pt x="280" y="105"/>
                  </a:lnTo>
                  <a:lnTo>
                    <a:pt x="281" y="104"/>
                  </a:lnTo>
                  <a:lnTo>
                    <a:pt x="284" y="102"/>
                  </a:lnTo>
                  <a:lnTo>
                    <a:pt x="286" y="101"/>
                  </a:lnTo>
                  <a:lnTo>
                    <a:pt x="288" y="101"/>
                  </a:lnTo>
                  <a:lnTo>
                    <a:pt x="290" y="100"/>
                  </a:lnTo>
                  <a:lnTo>
                    <a:pt x="291" y="98"/>
                  </a:lnTo>
                  <a:lnTo>
                    <a:pt x="291" y="97"/>
                  </a:lnTo>
                  <a:lnTo>
                    <a:pt x="291" y="92"/>
                  </a:lnTo>
                  <a:lnTo>
                    <a:pt x="285" y="91"/>
                  </a:lnTo>
                  <a:lnTo>
                    <a:pt x="278" y="92"/>
                  </a:lnTo>
                  <a:lnTo>
                    <a:pt x="273" y="91"/>
                  </a:lnTo>
                  <a:lnTo>
                    <a:pt x="273" y="89"/>
                  </a:lnTo>
                  <a:lnTo>
                    <a:pt x="273" y="88"/>
                  </a:lnTo>
                  <a:lnTo>
                    <a:pt x="273" y="87"/>
                  </a:lnTo>
                  <a:lnTo>
                    <a:pt x="274" y="85"/>
                  </a:lnTo>
                  <a:lnTo>
                    <a:pt x="274" y="83"/>
                  </a:lnTo>
                  <a:lnTo>
                    <a:pt x="269" y="72"/>
                  </a:lnTo>
                  <a:lnTo>
                    <a:pt x="269" y="68"/>
                  </a:lnTo>
                  <a:lnTo>
                    <a:pt x="268" y="60"/>
                  </a:lnTo>
                  <a:lnTo>
                    <a:pt x="268" y="59"/>
                  </a:lnTo>
                  <a:lnTo>
                    <a:pt x="269" y="58"/>
                  </a:lnTo>
                  <a:lnTo>
                    <a:pt x="269" y="57"/>
                  </a:lnTo>
                  <a:lnTo>
                    <a:pt x="269" y="55"/>
                  </a:lnTo>
                  <a:lnTo>
                    <a:pt x="266" y="51"/>
                  </a:lnTo>
                  <a:lnTo>
                    <a:pt x="265" y="50"/>
                  </a:lnTo>
                  <a:lnTo>
                    <a:pt x="262" y="49"/>
                  </a:lnTo>
                  <a:lnTo>
                    <a:pt x="257" y="43"/>
                  </a:lnTo>
                  <a:lnTo>
                    <a:pt x="256" y="40"/>
                  </a:lnTo>
                  <a:lnTo>
                    <a:pt x="256" y="38"/>
                  </a:lnTo>
                  <a:lnTo>
                    <a:pt x="255" y="38"/>
                  </a:lnTo>
                  <a:lnTo>
                    <a:pt x="254" y="36"/>
                  </a:lnTo>
                  <a:lnTo>
                    <a:pt x="253" y="36"/>
                  </a:lnTo>
                  <a:lnTo>
                    <a:pt x="253" y="34"/>
                  </a:lnTo>
                  <a:lnTo>
                    <a:pt x="254" y="34"/>
                  </a:lnTo>
                  <a:lnTo>
                    <a:pt x="255" y="34"/>
                  </a:lnTo>
                  <a:lnTo>
                    <a:pt x="256" y="34"/>
                  </a:lnTo>
                  <a:lnTo>
                    <a:pt x="257" y="35"/>
                  </a:lnTo>
                  <a:lnTo>
                    <a:pt x="257" y="36"/>
                  </a:lnTo>
                  <a:lnTo>
                    <a:pt x="258" y="38"/>
                  </a:lnTo>
                  <a:lnTo>
                    <a:pt x="259" y="38"/>
                  </a:lnTo>
                  <a:lnTo>
                    <a:pt x="263" y="38"/>
                  </a:lnTo>
                  <a:lnTo>
                    <a:pt x="264" y="38"/>
                  </a:lnTo>
                  <a:lnTo>
                    <a:pt x="265" y="38"/>
                  </a:lnTo>
                  <a:lnTo>
                    <a:pt x="266" y="38"/>
                  </a:lnTo>
                  <a:lnTo>
                    <a:pt x="268" y="38"/>
                  </a:lnTo>
                  <a:lnTo>
                    <a:pt x="269" y="38"/>
                  </a:lnTo>
                  <a:lnTo>
                    <a:pt x="271" y="39"/>
                  </a:lnTo>
                  <a:lnTo>
                    <a:pt x="272" y="40"/>
                  </a:lnTo>
                  <a:lnTo>
                    <a:pt x="273" y="42"/>
                  </a:lnTo>
                  <a:lnTo>
                    <a:pt x="273" y="45"/>
                  </a:lnTo>
                  <a:lnTo>
                    <a:pt x="274" y="46"/>
                  </a:lnTo>
                  <a:lnTo>
                    <a:pt x="275" y="46"/>
                  </a:lnTo>
                  <a:lnTo>
                    <a:pt x="276" y="46"/>
                  </a:lnTo>
                  <a:lnTo>
                    <a:pt x="277" y="45"/>
                  </a:lnTo>
                  <a:lnTo>
                    <a:pt x="279" y="43"/>
                  </a:lnTo>
                  <a:lnTo>
                    <a:pt x="286" y="44"/>
                  </a:lnTo>
                  <a:lnTo>
                    <a:pt x="286" y="45"/>
                  </a:lnTo>
                  <a:lnTo>
                    <a:pt x="287" y="46"/>
                  </a:lnTo>
                  <a:lnTo>
                    <a:pt x="288" y="47"/>
                  </a:lnTo>
                  <a:lnTo>
                    <a:pt x="289" y="47"/>
                  </a:lnTo>
                  <a:lnTo>
                    <a:pt x="290" y="47"/>
                  </a:lnTo>
                  <a:lnTo>
                    <a:pt x="290" y="46"/>
                  </a:lnTo>
                  <a:lnTo>
                    <a:pt x="290" y="44"/>
                  </a:lnTo>
                  <a:lnTo>
                    <a:pt x="291" y="43"/>
                  </a:lnTo>
                  <a:lnTo>
                    <a:pt x="292" y="43"/>
                  </a:lnTo>
                  <a:lnTo>
                    <a:pt x="293" y="43"/>
                  </a:lnTo>
                  <a:lnTo>
                    <a:pt x="294" y="44"/>
                  </a:lnTo>
                  <a:lnTo>
                    <a:pt x="295" y="45"/>
                  </a:lnTo>
                  <a:lnTo>
                    <a:pt x="298" y="49"/>
                  </a:lnTo>
                  <a:lnTo>
                    <a:pt x="303" y="55"/>
                  </a:lnTo>
                  <a:lnTo>
                    <a:pt x="304" y="56"/>
                  </a:lnTo>
                  <a:lnTo>
                    <a:pt x="305" y="56"/>
                  </a:lnTo>
                  <a:lnTo>
                    <a:pt x="308" y="55"/>
                  </a:lnTo>
                  <a:lnTo>
                    <a:pt x="309" y="54"/>
                  </a:lnTo>
                  <a:lnTo>
                    <a:pt x="310" y="53"/>
                  </a:lnTo>
                  <a:lnTo>
                    <a:pt x="310" y="51"/>
                  </a:lnTo>
                  <a:lnTo>
                    <a:pt x="310" y="49"/>
                  </a:lnTo>
                  <a:lnTo>
                    <a:pt x="308" y="46"/>
                  </a:lnTo>
                  <a:lnTo>
                    <a:pt x="308" y="45"/>
                  </a:lnTo>
                  <a:lnTo>
                    <a:pt x="309" y="42"/>
                  </a:lnTo>
                  <a:lnTo>
                    <a:pt x="310" y="41"/>
                  </a:lnTo>
                  <a:lnTo>
                    <a:pt x="312" y="41"/>
                  </a:lnTo>
                  <a:lnTo>
                    <a:pt x="314" y="41"/>
                  </a:lnTo>
                  <a:lnTo>
                    <a:pt x="316" y="39"/>
                  </a:lnTo>
                  <a:lnTo>
                    <a:pt x="318" y="37"/>
                  </a:lnTo>
                  <a:lnTo>
                    <a:pt x="320" y="37"/>
                  </a:lnTo>
                  <a:lnTo>
                    <a:pt x="323" y="38"/>
                  </a:lnTo>
                  <a:lnTo>
                    <a:pt x="325" y="40"/>
                  </a:lnTo>
                  <a:lnTo>
                    <a:pt x="326" y="40"/>
                  </a:lnTo>
                  <a:lnTo>
                    <a:pt x="327" y="39"/>
                  </a:lnTo>
                  <a:lnTo>
                    <a:pt x="329" y="38"/>
                  </a:lnTo>
                  <a:lnTo>
                    <a:pt x="331" y="37"/>
                  </a:lnTo>
                  <a:lnTo>
                    <a:pt x="331" y="38"/>
                  </a:lnTo>
                  <a:lnTo>
                    <a:pt x="333" y="38"/>
                  </a:lnTo>
                  <a:lnTo>
                    <a:pt x="335" y="38"/>
                  </a:lnTo>
                  <a:lnTo>
                    <a:pt x="335" y="36"/>
                  </a:lnTo>
                  <a:lnTo>
                    <a:pt x="336" y="36"/>
                  </a:lnTo>
                  <a:lnTo>
                    <a:pt x="337" y="35"/>
                  </a:lnTo>
                  <a:lnTo>
                    <a:pt x="339" y="34"/>
                  </a:lnTo>
                  <a:lnTo>
                    <a:pt x="340" y="34"/>
                  </a:lnTo>
                  <a:lnTo>
                    <a:pt x="341" y="35"/>
                  </a:lnTo>
                  <a:lnTo>
                    <a:pt x="342" y="34"/>
                  </a:lnTo>
                  <a:lnTo>
                    <a:pt x="344" y="34"/>
                  </a:lnTo>
                  <a:lnTo>
                    <a:pt x="344" y="33"/>
                  </a:lnTo>
                  <a:lnTo>
                    <a:pt x="344" y="32"/>
                  </a:lnTo>
                  <a:lnTo>
                    <a:pt x="344" y="31"/>
                  </a:lnTo>
                  <a:lnTo>
                    <a:pt x="344" y="30"/>
                  </a:lnTo>
                  <a:lnTo>
                    <a:pt x="350" y="26"/>
                  </a:lnTo>
                  <a:lnTo>
                    <a:pt x="354" y="27"/>
                  </a:lnTo>
                  <a:lnTo>
                    <a:pt x="359" y="26"/>
                  </a:lnTo>
                  <a:lnTo>
                    <a:pt x="360" y="25"/>
                  </a:lnTo>
                  <a:lnTo>
                    <a:pt x="361" y="24"/>
                  </a:lnTo>
                  <a:lnTo>
                    <a:pt x="361" y="23"/>
                  </a:lnTo>
                  <a:lnTo>
                    <a:pt x="362" y="20"/>
                  </a:lnTo>
                  <a:lnTo>
                    <a:pt x="363" y="20"/>
                  </a:lnTo>
                  <a:lnTo>
                    <a:pt x="367" y="18"/>
                  </a:lnTo>
                  <a:lnTo>
                    <a:pt x="368" y="17"/>
                  </a:lnTo>
                  <a:lnTo>
                    <a:pt x="369" y="16"/>
                  </a:lnTo>
                  <a:lnTo>
                    <a:pt x="370" y="13"/>
                  </a:lnTo>
                  <a:lnTo>
                    <a:pt x="371" y="13"/>
                  </a:lnTo>
                  <a:lnTo>
                    <a:pt x="371" y="11"/>
                  </a:lnTo>
                  <a:lnTo>
                    <a:pt x="369" y="6"/>
                  </a:lnTo>
                  <a:lnTo>
                    <a:pt x="368" y="5"/>
                  </a:lnTo>
                  <a:lnTo>
                    <a:pt x="367" y="5"/>
                  </a:lnTo>
                  <a:lnTo>
                    <a:pt x="367" y="4"/>
                  </a:lnTo>
                  <a:lnTo>
                    <a:pt x="368" y="4"/>
                  </a:lnTo>
                  <a:lnTo>
                    <a:pt x="371" y="4"/>
                  </a:lnTo>
                  <a:lnTo>
                    <a:pt x="371" y="5"/>
                  </a:lnTo>
                  <a:lnTo>
                    <a:pt x="372" y="5"/>
                  </a:lnTo>
                  <a:lnTo>
                    <a:pt x="378" y="5"/>
                  </a:lnTo>
                  <a:lnTo>
                    <a:pt x="380" y="4"/>
                  </a:lnTo>
                  <a:lnTo>
                    <a:pt x="380" y="3"/>
                  </a:lnTo>
                  <a:lnTo>
                    <a:pt x="382" y="2"/>
                  </a:lnTo>
                  <a:close/>
                  <a:moveTo>
                    <a:pt x="648" y="98"/>
                  </a:moveTo>
                  <a:lnTo>
                    <a:pt x="649" y="98"/>
                  </a:lnTo>
                  <a:lnTo>
                    <a:pt x="650" y="99"/>
                  </a:lnTo>
                  <a:lnTo>
                    <a:pt x="650" y="100"/>
                  </a:lnTo>
                  <a:lnTo>
                    <a:pt x="650" y="101"/>
                  </a:lnTo>
                  <a:lnTo>
                    <a:pt x="648" y="102"/>
                  </a:lnTo>
                  <a:lnTo>
                    <a:pt x="646" y="100"/>
                  </a:lnTo>
                  <a:lnTo>
                    <a:pt x="647" y="99"/>
                  </a:lnTo>
                  <a:lnTo>
                    <a:pt x="647" y="98"/>
                  </a:lnTo>
                  <a:lnTo>
                    <a:pt x="648" y="98"/>
                  </a:lnTo>
                  <a:close/>
                  <a:moveTo>
                    <a:pt x="650" y="101"/>
                  </a:moveTo>
                  <a:lnTo>
                    <a:pt x="651" y="101"/>
                  </a:lnTo>
                  <a:lnTo>
                    <a:pt x="652" y="102"/>
                  </a:lnTo>
                  <a:lnTo>
                    <a:pt x="653" y="106"/>
                  </a:lnTo>
                  <a:lnTo>
                    <a:pt x="653" y="107"/>
                  </a:lnTo>
                  <a:lnTo>
                    <a:pt x="651" y="109"/>
                  </a:lnTo>
                  <a:lnTo>
                    <a:pt x="650" y="109"/>
                  </a:lnTo>
                  <a:lnTo>
                    <a:pt x="649" y="109"/>
                  </a:lnTo>
                  <a:lnTo>
                    <a:pt x="649" y="108"/>
                  </a:lnTo>
                  <a:lnTo>
                    <a:pt x="647" y="104"/>
                  </a:lnTo>
                  <a:lnTo>
                    <a:pt x="647" y="103"/>
                  </a:lnTo>
                  <a:lnTo>
                    <a:pt x="648" y="102"/>
                  </a:lnTo>
                  <a:lnTo>
                    <a:pt x="650" y="101"/>
                  </a:lnTo>
                  <a:close/>
                  <a:moveTo>
                    <a:pt x="661" y="135"/>
                  </a:moveTo>
                  <a:lnTo>
                    <a:pt x="662" y="135"/>
                  </a:lnTo>
                  <a:lnTo>
                    <a:pt x="663" y="136"/>
                  </a:lnTo>
                  <a:lnTo>
                    <a:pt x="662" y="136"/>
                  </a:lnTo>
                  <a:lnTo>
                    <a:pt x="662" y="137"/>
                  </a:lnTo>
                  <a:lnTo>
                    <a:pt x="661" y="138"/>
                  </a:lnTo>
                  <a:lnTo>
                    <a:pt x="660" y="139"/>
                  </a:lnTo>
                  <a:lnTo>
                    <a:pt x="659" y="138"/>
                  </a:lnTo>
                  <a:lnTo>
                    <a:pt x="659" y="137"/>
                  </a:lnTo>
                  <a:lnTo>
                    <a:pt x="660" y="135"/>
                  </a:lnTo>
                  <a:lnTo>
                    <a:pt x="661" y="135"/>
                  </a:lnTo>
                  <a:close/>
                  <a:moveTo>
                    <a:pt x="661" y="139"/>
                  </a:moveTo>
                  <a:lnTo>
                    <a:pt x="661" y="140"/>
                  </a:lnTo>
                  <a:lnTo>
                    <a:pt x="659" y="142"/>
                  </a:lnTo>
                  <a:lnTo>
                    <a:pt x="659" y="143"/>
                  </a:lnTo>
                  <a:lnTo>
                    <a:pt x="658" y="143"/>
                  </a:lnTo>
                  <a:lnTo>
                    <a:pt x="658" y="144"/>
                  </a:lnTo>
                  <a:lnTo>
                    <a:pt x="657" y="144"/>
                  </a:lnTo>
                  <a:lnTo>
                    <a:pt x="656" y="144"/>
                  </a:lnTo>
                  <a:lnTo>
                    <a:pt x="654" y="145"/>
                  </a:lnTo>
                  <a:lnTo>
                    <a:pt x="654" y="144"/>
                  </a:lnTo>
                  <a:lnTo>
                    <a:pt x="653" y="144"/>
                  </a:lnTo>
                  <a:lnTo>
                    <a:pt x="653" y="143"/>
                  </a:lnTo>
                  <a:lnTo>
                    <a:pt x="654" y="142"/>
                  </a:lnTo>
                  <a:lnTo>
                    <a:pt x="655" y="140"/>
                  </a:lnTo>
                  <a:lnTo>
                    <a:pt x="656" y="140"/>
                  </a:lnTo>
                  <a:lnTo>
                    <a:pt x="657" y="140"/>
                  </a:lnTo>
                  <a:lnTo>
                    <a:pt x="658" y="140"/>
                  </a:lnTo>
                  <a:lnTo>
                    <a:pt x="658" y="141"/>
                  </a:lnTo>
                  <a:lnTo>
                    <a:pt x="659" y="140"/>
                  </a:lnTo>
                  <a:lnTo>
                    <a:pt x="661" y="139"/>
                  </a:lnTo>
                  <a:close/>
                  <a:moveTo>
                    <a:pt x="659" y="147"/>
                  </a:moveTo>
                  <a:lnTo>
                    <a:pt x="659" y="147"/>
                  </a:lnTo>
                  <a:lnTo>
                    <a:pt x="660" y="149"/>
                  </a:lnTo>
                  <a:lnTo>
                    <a:pt x="660" y="150"/>
                  </a:lnTo>
                  <a:lnTo>
                    <a:pt x="660" y="151"/>
                  </a:lnTo>
                  <a:lnTo>
                    <a:pt x="657" y="155"/>
                  </a:lnTo>
                  <a:lnTo>
                    <a:pt x="654" y="157"/>
                  </a:lnTo>
                  <a:lnTo>
                    <a:pt x="653" y="157"/>
                  </a:lnTo>
                  <a:lnTo>
                    <a:pt x="652" y="157"/>
                  </a:lnTo>
                  <a:lnTo>
                    <a:pt x="652" y="155"/>
                  </a:lnTo>
                  <a:lnTo>
                    <a:pt x="652" y="153"/>
                  </a:lnTo>
                  <a:lnTo>
                    <a:pt x="652" y="152"/>
                  </a:lnTo>
                  <a:lnTo>
                    <a:pt x="654" y="150"/>
                  </a:lnTo>
                  <a:lnTo>
                    <a:pt x="654" y="149"/>
                  </a:lnTo>
                  <a:lnTo>
                    <a:pt x="659" y="147"/>
                  </a:lnTo>
                  <a:close/>
                  <a:moveTo>
                    <a:pt x="650" y="149"/>
                  </a:moveTo>
                  <a:lnTo>
                    <a:pt x="651" y="149"/>
                  </a:lnTo>
                  <a:lnTo>
                    <a:pt x="651" y="151"/>
                  </a:lnTo>
                  <a:lnTo>
                    <a:pt x="651" y="155"/>
                  </a:lnTo>
                  <a:lnTo>
                    <a:pt x="651" y="156"/>
                  </a:lnTo>
                  <a:lnTo>
                    <a:pt x="652" y="157"/>
                  </a:lnTo>
                  <a:lnTo>
                    <a:pt x="652" y="158"/>
                  </a:lnTo>
                  <a:lnTo>
                    <a:pt x="652" y="160"/>
                  </a:lnTo>
                  <a:lnTo>
                    <a:pt x="650" y="160"/>
                  </a:lnTo>
                  <a:lnTo>
                    <a:pt x="649" y="161"/>
                  </a:lnTo>
                  <a:lnTo>
                    <a:pt x="648" y="162"/>
                  </a:lnTo>
                  <a:lnTo>
                    <a:pt x="646" y="162"/>
                  </a:lnTo>
                  <a:lnTo>
                    <a:pt x="646" y="161"/>
                  </a:lnTo>
                  <a:lnTo>
                    <a:pt x="646" y="160"/>
                  </a:lnTo>
                  <a:lnTo>
                    <a:pt x="647" y="160"/>
                  </a:lnTo>
                  <a:lnTo>
                    <a:pt x="647" y="159"/>
                  </a:lnTo>
                  <a:lnTo>
                    <a:pt x="648" y="159"/>
                  </a:lnTo>
                  <a:lnTo>
                    <a:pt x="648" y="157"/>
                  </a:lnTo>
                  <a:lnTo>
                    <a:pt x="648" y="151"/>
                  </a:lnTo>
                  <a:lnTo>
                    <a:pt x="649" y="151"/>
                  </a:lnTo>
                  <a:lnTo>
                    <a:pt x="650" y="149"/>
                  </a:lnTo>
                  <a:close/>
                  <a:moveTo>
                    <a:pt x="669" y="157"/>
                  </a:moveTo>
                  <a:lnTo>
                    <a:pt x="669" y="157"/>
                  </a:lnTo>
                  <a:lnTo>
                    <a:pt x="670" y="158"/>
                  </a:lnTo>
                  <a:lnTo>
                    <a:pt x="671" y="158"/>
                  </a:lnTo>
                  <a:lnTo>
                    <a:pt x="671" y="159"/>
                  </a:lnTo>
                  <a:lnTo>
                    <a:pt x="671" y="160"/>
                  </a:lnTo>
                  <a:lnTo>
                    <a:pt x="671" y="161"/>
                  </a:lnTo>
                  <a:lnTo>
                    <a:pt x="670" y="162"/>
                  </a:lnTo>
                  <a:lnTo>
                    <a:pt x="667" y="164"/>
                  </a:lnTo>
                  <a:lnTo>
                    <a:pt x="666" y="164"/>
                  </a:lnTo>
                  <a:lnTo>
                    <a:pt x="665" y="165"/>
                  </a:lnTo>
                  <a:lnTo>
                    <a:pt x="664" y="168"/>
                  </a:lnTo>
                  <a:lnTo>
                    <a:pt x="663" y="168"/>
                  </a:lnTo>
                  <a:lnTo>
                    <a:pt x="663" y="169"/>
                  </a:lnTo>
                  <a:lnTo>
                    <a:pt x="661" y="170"/>
                  </a:lnTo>
                  <a:lnTo>
                    <a:pt x="659" y="168"/>
                  </a:lnTo>
                  <a:lnTo>
                    <a:pt x="658" y="168"/>
                  </a:lnTo>
                  <a:lnTo>
                    <a:pt x="657" y="167"/>
                  </a:lnTo>
                  <a:lnTo>
                    <a:pt x="655" y="167"/>
                  </a:lnTo>
                  <a:lnTo>
                    <a:pt x="653" y="168"/>
                  </a:lnTo>
                  <a:lnTo>
                    <a:pt x="652" y="168"/>
                  </a:lnTo>
                  <a:lnTo>
                    <a:pt x="651" y="167"/>
                  </a:lnTo>
                  <a:lnTo>
                    <a:pt x="650" y="166"/>
                  </a:lnTo>
                  <a:lnTo>
                    <a:pt x="650" y="164"/>
                  </a:lnTo>
                  <a:lnTo>
                    <a:pt x="650" y="162"/>
                  </a:lnTo>
                  <a:lnTo>
                    <a:pt x="652" y="161"/>
                  </a:lnTo>
                  <a:lnTo>
                    <a:pt x="653" y="161"/>
                  </a:lnTo>
                  <a:lnTo>
                    <a:pt x="656" y="161"/>
                  </a:lnTo>
                  <a:lnTo>
                    <a:pt x="657" y="160"/>
                  </a:lnTo>
                  <a:lnTo>
                    <a:pt x="659" y="158"/>
                  </a:lnTo>
                  <a:lnTo>
                    <a:pt x="661" y="158"/>
                  </a:lnTo>
                  <a:lnTo>
                    <a:pt x="668" y="157"/>
                  </a:lnTo>
                  <a:lnTo>
                    <a:pt x="669" y="157"/>
                  </a:lnTo>
                  <a:close/>
                  <a:moveTo>
                    <a:pt x="644" y="161"/>
                  </a:moveTo>
                  <a:lnTo>
                    <a:pt x="648" y="163"/>
                  </a:lnTo>
                  <a:lnTo>
                    <a:pt x="648" y="164"/>
                  </a:lnTo>
                  <a:lnTo>
                    <a:pt x="648" y="168"/>
                  </a:lnTo>
                  <a:lnTo>
                    <a:pt x="647" y="169"/>
                  </a:lnTo>
                  <a:lnTo>
                    <a:pt x="646" y="169"/>
                  </a:lnTo>
                  <a:lnTo>
                    <a:pt x="646" y="168"/>
                  </a:lnTo>
                  <a:lnTo>
                    <a:pt x="645" y="168"/>
                  </a:lnTo>
                  <a:lnTo>
                    <a:pt x="644" y="167"/>
                  </a:lnTo>
                  <a:lnTo>
                    <a:pt x="643" y="164"/>
                  </a:lnTo>
                  <a:lnTo>
                    <a:pt x="643" y="163"/>
                  </a:lnTo>
                  <a:lnTo>
                    <a:pt x="643" y="162"/>
                  </a:lnTo>
                  <a:lnTo>
                    <a:pt x="644" y="161"/>
                  </a:lnTo>
                  <a:close/>
                  <a:moveTo>
                    <a:pt x="672" y="165"/>
                  </a:moveTo>
                  <a:lnTo>
                    <a:pt x="674" y="166"/>
                  </a:lnTo>
                  <a:lnTo>
                    <a:pt x="675" y="166"/>
                  </a:lnTo>
                  <a:lnTo>
                    <a:pt x="676" y="166"/>
                  </a:lnTo>
                  <a:lnTo>
                    <a:pt x="677" y="167"/>
                  </a:lnTo>
                  <a:lnTo>
                    <a:pt x="677" y="168"/>
                  </a:lnTo>
                  <a:lnTo>
                    <a:pt x="678" y="169"/>
                  </a:lnTo>
                  <a:lnTo>
                    <a:pt x="678" y="170"/>
                  </a:lnTo>
                  <a:lnTo>
                    <a:pt x="677" y="171"/>
                  </a:lnTo>
                  <a:lnTo>
                    <a:pt x="676" y="172"/>
                  </a:lnTo>
                  <a:lnTo>
                    <a:pt x="674" y="172"/>
                  </a:lnTo>
                  <a:lnTo>
                    <a:pt x="672" y="172"/>
                  </a:lnTo>
                  <a:lnTo>
                    <a:pt x="671" y="172"/>
                  </a:lnTo>
                  <a:lnTo>
                    <a:pt x="670" y="172"/>
                  </a:lnTo>
                  <a:lnTo>
                    <a:pt x="669" y="173"/>
                  </a:lnTo>
                  <a:lnTo>
                    <a:pt x="665" y="171"/>
                  </a:lnTo>
                  <a:lnTo>
                    <a:pt x="665" y="170"/>
                  </a:lnTo>
                  <a:lnTo>
                    <a:pt x="667" y="168"/>
                  </a:lnTo>
                  <a:lnTo>
                    <a:pt x="669" y="166"/>
                  </a:lnTo>
                  <a:lnTo>
                    <a:pt x="671" y="166"/>
                  </a:lnTo>
                  <a:lnTo>
                    <a:pt x="672" y="165"/>
                  </a:lnTo>
                  <a:close/>
                  <a:moveTo>
                    <a:pt x="639" y="166"/>
                  </a:moveTo>
                  <a:lnTo>
                    <a:pt x="639" y="166"/>
                  </a:lnTo>
                  <a:lnTo>
                    <a:pt x="641" y="166"/>
                  </a:lnTo>
                  <a:lnTo>
                    <a:pt x="641" y="167"/>
                  </a:lnTo>
                  <a:lnTo>
                    <a:pt x="641" y="168"/>
                  </a:lnTo>
                  <a:lnTo>
                    <a:pt x="637" y="169"/>
                  </a:lnTo>
                  <a:lnTo>
                    <a:pt x="636" y="170"/>
                  </a:lnTo>
                  <a:lnTo>
                    <a:pt x="635" y="169"/>
                  </a:lnTo>
                  <a:lnTo>
                    <a:pt x="635" y="168"/>
                  </a:lnTo>
                  <a:lnTo>
                    <a:pt x="636" y="168"/>
                  </a:lnTo>
                  <a:lnTo>
                    <a:pt x="637" y="166"/>
                  </a:lnTo>
                  <a:lnTo>
                    <a:pt x="639" y="166"/>
                  </a:lnTo>
                  <a:close/>
                  <a:moveTo>
                    <a:pt x="641" y="168"/>
                  </a:moveTo>
                  <a:lnTo>
                    <a:pt x="643" y="168"/>
                  </a:lnTo>
                  <a:lnTo>
                    <a:pt x="644" y="168"/>
                  </a:lnTo>
                  <a:lnTo>
                    <a:pt x="645" y="170"/>
                  </a:lnTo>
                  <a:lnTo>
                    <a:pt x="642" y="173"/>
                  </a:lnTo>
                  <a:lnTo>
                    <a:pt x="641" y="174"/>
                  </a:lnTo>
                  <a:lnTo>
                    <a:pt x="640" y="174"/>
                  </a:lnTo>
                  <a:lnTo>
                    <a:pt x="637" y="177"/>
                  </a:lnTo>
                  <a:lnTo>
                    <a:pt x="637" y="176"/>
                  </a:lnTo>
                  <a:lnTo>
                    <a:pt x="636" y="176"/>
                  </a:lnTo>
                  <a:lnTo>
                    <a:pt x="635" y="176"/>
                  </a:lnTo>
                  <a:lnTo>
                    <a:pt x="633" y="175"/>
                  </a:lnTo>
                  <a:lnTo>
                    <a:pt x="632" y="175"/>
                  </a:lnTo>
                  <a:lnTo>
                    <a:pt x="632" y="174"/>
                  </a:lnTo>
                  <a:lnTo>
                    <a:pt x="633" y="172"/>
                  </a:lnTo>
                  <a:lnTo>
                    <a:pt x="633" y="171"/>
                  </a:lnTo>
                  <a:lnTo>
                    <a:pt x="634" y="171"/>
                  </a:lnTo>
                  <a:lnTo>
                    <a:pt x="634" y="170"/>
                  </a:lnTo>
                  <a:lnTo>
                    <a:pt x="635" y="170"/>
                  </a:lnTo>
                  <a:lnTo>
                    <a:pt x="640" y="169"/>
                  </a:lnTo>
                  <a:lnTo>
                    <a:pt x="641" y="168"/>
                  </a:lnTo>
                  <a:close/>
                  <a:moveTo>
                    <a:pt x="652" y="171"/>
                  </a:moveTo>
                  <a:lnTo>
                    <a:pt x="671" y="175"/>
                  </a:lnTo>
                  <a:lnTo>
                    <a:pt x="677" y="175"/>
                  </a:lnTo>
                  <a:lnTo>
                    <a:pt x="677" y="174"/>
                  </a:lnTo>
                  <a:lnTo>
                    <a:pt x="678" y="173"/>
                  </a:lnTo>
                  <a:lnTo>
                    <a:pt x="679" y="173"/>
                  </a:lnTo>
                  <a:lnTo>
                    <a:pt x="683" y="172"/>
                  </a:lnTo>
                  <a:lnTo>
                    <a:pt x="688" y="173"/>
                  </a:lnTo>
                  <a:lnTo>
                    <a:pt x="693" y="174"/>
                  </a:lnTo>
                  <a:lnTo>
                    <a:pt x="705" y="176"/>
                  </a:lnTo>
                  <a:lnTo>
                    <a:pt x="706" y="177"/>
                  </a:lnTo>
                  <a:lnTo>
                    <a:pt x="706" y="179"/>
                  </a:lnTo>
                  <a:lnTo>
                    <a:pt x="705" y="180"/>
                  </a:lnTo>
                  <a:lnTo>
                    <a:pt x="705" y="181"/>
                  </a:lnTo>
                  <a:lnTo>
                    <a:pt x="704" y="182"/>
                  </a:lnTo>
                  <a:lnTo>
                    <a:pt x="703" y="184"/>
                  </a:lnTo>
                  <a:lnTo>
                    <a:pt x="703" y="185"/>
                  </a:lnTo>
                  <a:lnTo>
                    <a:pt x="703" y="186"/>
                  </a:lnTo>
                  <a:lnTo>
                    <a:pt x="701" y="195"/>
                  </a:lnTo>
                  <a:lnTo>
                    <a:pt x="701" y="196"/>
                  </a:lnTo>
                  <a:lnTo>
                    <a:pt x="700" y="197"/>
                  </a:lnTo>
                  <a:lnTo>
                    <a:pt x="699" y="198"/>
                  </a:lnTo>
                  <a:lnTo>
                    <a:pt x="699" y="199"/>
                  </a:lnTo>
                  <a:lnTo>
                    <a:pt x="699" y="200"/>
                  </a:lnTo>
                  <a:lnTo>
                    <a:pt x="699" y="201"/>
                  </a:lnTo>
                  <a:lnTo>
                    <a:pt x="695" y="206"/>
                  </a:lnTo>
                  <a:lnTo>
                    <a:pt x="693" y="213"/>
                  </a:lnTo>
                  <a:lnTo>
                    <a:pt x="693" y="214"/>
                  </a:lnTo>
                  <a:lnTo>
                    <a:pt x="692" y="215"/>
                  </a:lnTo>
                  <a:lnTo>
                    <a:pt x="684" y="219"/>
                  </a:lnTo>
                  <a:lnTo>
                    <a:pt x="678" y="219"/>
                  </a:lnTo>
                  <a:lnTo>
                    <a:pt x="675" y="219"/>
                  </a:lnTo>
                  <a:lnTo>
                    <a:pt x="673" y="221"/>
                  </a:lnTo>
                  <a:lnTo>
                    <a:pt x="670" y="224"/>
                  </a:lnTo>
                  <a:lnTo>
                    <a:pt x="669" y="223"/>
                  </a:lnTo>
                  <a:lnTo>
                    <a:pt x="668" y="219"/>
                  </a:lnTo>
                  <a:lnTo>
                    <a:pt x="667" y="220"/>
                  </a:lnTo>
                  <a:lnTo>
                    <a:pt x="667" y="221"/>
                  </a:lnTo>
                  <a:lnTo>
                    <a:pt x="668" y="223"/>
                  </a:lnTo>
                  <a:lnTo>
                    <a:pt x="667" y="224"/>
                  </a:lnTo>
                  <a:lnTo>
                    <a:pt x="666" y="224"/>
                  </a:lnTo>
                  <a:lnTo>
                    <a:pt x="664" y="224"/>
                  </a:lnTo>
                  <a:lnTo>
                    <a:pt x="663" y="223"/>
                  </a:lnTo>
                  <a:lnTo>
                    <a:pt x="659" y="221"/>
                  </a:lnTo>
                  <a:lnTo>
                    <a:pt x="659" y="222"/>
                  </a:lnTo>
                  <a:lnTo>
                    <a:pt x="658" y="223"/>
                  </a:lnTo>
                  <a:lnTo>
                    <a:pt x="651" y="225"/>
                  </a:lnTo>
                  <a:lnTo>
                    <a:pt x="649" y="225"/>
                  </a:lnTo>
                  <a:lnTo>
                    <a:pt x="645" y="224"/>
                  </a:lnTo>
                  <a:lnTo>
                    <a:pt x="644" y="223"/>
                  </a:lnTo>
                  <a:lnTo>
                    <a:pt x="643" y="223"/>
                  </a:lnTo>
                  <a:lnTo>
                    <a:pt x="643" y="219"/>
                  </a:lnTo>
                  <a:lnTo>
                    <a:pt x="641" y="217"/>
                  </a:lnTo>
                  <a:lnTo>
                    <a:pt x="639" y="214"/>
                  </a:lnTo>
                  <a:lnTo>
                    <a:pt x="639" y="213"/>
                  </a:lnTo>
                  <a:lnTo>
                    <a:pt x="639" y="209"/>
                  </a:lnTo>
                  <a:lnTo>
                    <a:pt x="639" y="204"/>
                  </a:lnTo>
                  <a:lnTo>
                    <a:pt x="641" y="203"/>
                  </a:lnTo>
                  <a:lnTo>
                    <a:pt x="641" y="204"/>
                  </a:lnTo>
                  <a:lnTo>
                    <a:pt x="643" y="204"/>
                  </a:lnTo>
                  <a:lnTo>
                    <a:pt x="645" y="202"/>
                  </a:lnTo>
                  <a:lnTo>
                    <a:pt x="645" y="201"/>
                  </a:lnTo>
                  <a:lnTo>
                    <a:pt x="643" y="202"/>
                  </a:lnTo>
                  <a:lnTo>
                    <a:pt x="641" y="202"/>
                  </a:lnTo>
                  <a:lnTo>
                    <a:pt x="639" y="200"/>
                  </a:lnTo>
                  <a:lnTo>
                    <a:pt x="639" y="198"/>
                  </a:lnTo>
                  <a:lnTo>
                    <a:pt x="639" y="189"/>
                  </a:lnTo>
                  <a:lnTo>
                    <a:pt x="639" y="188"/>
                  </a:lnTo>
                  <a:lnTo>
                    <a:pt x="641" y="187"/>
                  </a:lnTo>
                  <a:lnTo>
                    <a:pt x="641" y="188"/>
                  </a:lnTo>
                  <a:lnTo>
                    <a:pt x="642" y="188"/>
                  </a:lnTo>
                  <a:lnTo>
                    <a:pt x="644" y="189"/>
                  </a:lnTo>
                  <a:lnTo>
                    <a:pt x="645" y="189"/>
                  </a:lnTo>
                  <a:lnTo>
                    <a:pt x="644" y="189"/>
                  </a:lnTo>
                  <a:lnTo>
                    <a:pt x="644" y="188"/>
                  </a:lnTo>
                  <a:lnTo>
                    <a:pt x="643" y="188"/>
                  </a:lnTo>
                  <a:lnTo>
                    <a:pt x="642" y="187"/>
                  </a:lnTo>
                  <a:lnTo>
                    <a:pt x="641" y="183"/>
                  </a:lnTo>
                  <a:lnTo>
                    <a:pt x="641" y="180"/>
                  </a:lnTo>
                  <a:lnTo>
                    <a:pt x="643" y="177"/>
                  </a:lnTo>
                  <a:lnTo>
                    <a:pt x="643" y="176"/>
                  </a:lnTo>
                  <a:lnTo>
                    <a:pt x="645" y="174"/>
                  </a:lnTo>
                  <a:lnTo>
                    <a:pt x="647" y="172"/>
                  </a:lnTo>
                  <a:lnTo>
                    <a:pt x="648" y="172"/>
                  </a:lnTo>
                  <a:lnTo>
                    <a:pt x="649" y="171"/>
                  </a:lnTo>
                  <a:lnTo>
                    <a:pt x="651" y="171"/>
                  </a:lnTo>
                  <a:lnTo>
                    <a:pt x="652" y="171"/>
                  </a:lnTo>
                  <a:close/>
                  <a:moveTo>
                    <a:pt x="630" y="172"/>
                  </a:moveTo>
                  <a:lnTo>
                    <a:pt x="630" y="172"/>
                  </a:lnTo>
                  <a:lnTo>
                    <a:pt x="630" y="175"/>
                  </a:lnTo>
                  <a:lnTo>
                    <a:pt x="629" y="177"/>
                  </a:lnTo>
                  <a:lnTo>
                    <a:pt x="622" y="183"/>
                  </a:lnTo>
                  <a:lnTo>
                    <a:pt x="622" y="182"/>
                  </a:lnTo>
                  <a:lnTo>
                    <a:pt x="622" y="181"/>
                  </a:lnTo>
                  <a:lnTo>
                    <a:pt x="623" y="181"/>
                  </a:lnTo>
                  <a:lnTo>
                    <a:pt x="625" y="177"/>
                  </a:lnTo>
                  <a:lnTo>
                    <a:pt x="626" y="177"/>
                  </a:lnTo>
                  <a:lnTo>
                    <a:pt x="626" y="175"/>
                  </a:lnTo>
                  <a:lnTo>
                    <a:pt x="627" y="174"/>
                  </a:lnTo>
                  <a:lnTo>
                    <a:pt x="627" y="173"/>
                  </a:lnTo>
                  <a:lnTo>
                    <a:pt x="630" y="172"/>
                  </a:lnTo>
                  <a:close/>
                  <a:moveTo>
                    <a:pt x="640" y="175"/>
                  </a:moveTo>
                  <a:lnTo>
                    <a:pt x="640" y="175"/>
                  </a:lnTo>
                  <a:lnTo>
                    <a:pt x="640" y="177"/>
                  </a:lnTo>
                  <a:lnTo>
                    <a:pt x="640" y="178"/>
                  </a:lnTo>
                  <a:lnTo>
                    <a:pt x="639" y="179"/>
                  </a:lnTo>
                  <a:lnTo>
                    <a:pt x="637" y="179"/>
                  </a:lnTo>
                  <a:lnTo>
                    <a:pt x="636" y="179"/>
                  </a:lnTo>
                  <a:lnTo>
                    <a:pt x="637" y="178"/>
                  </a:lnTo>
                  <a:lnTo>
                    <a:pt x="640" y="175"/>
                  </a:lnTo>
                  <a:close/>
                  <a:moveTo>
                    <a:pt x="632" y="177"/>
                  </a:moveTo>
                  <a:lnTo>
                    <a:pt x="632" y="177"/>
                  </a:lnTo>
                  <a:lnTo>
                    <a:pt x="635" y="179"/>
                  </a:lnTo>
                  <a:lnTo>
                    <a:pt x="634" y="179"/>
                  </a:lnTo>
                  <a:lnTo>
                    <a:pt x="633" y="179"/>
                  </a:lnTo>
                  <a:lnTo>
                    <a:pt x="633" y="180"/>
                  </a:lnTo>
                  <a:lnTo>
                    <a:pt x="632" y="180"/>
                  </a:lnTo>
                  <a:lnTo>
                    <a:pt x="631" y="180"/>
                  </a:lnTo>
                  <a:lnTo>
                    <a:pt x="631" y="181"/>
                  </a:lnTo>
                  <a:lnTo>
                    <a:pt x="630" y="184"/>
                  </a:lnTo>
                  <a:lnTo>
                    <a:pt x="630" y="185"/>
                  </a:lnTo>
                  <a:lnTo>
                    <a:pt x="629" y="185"/>
                  </a:lnTo>
                  <a:lnTo>
                    <a:pt x="629" y="184"/>
                  </a:lnTo>
                  <a:lnTo>
                    <a:pt x="629" y="180"/>
                  </a:lnTo>
                  <a:lnTo>
                    <a:pt x="632" y="177"/>
                  </a:lnTo>
                  <a:close/>
                  <a:moveTo>
                    <a:pt x="638" y="179"/>
                  </a:moveTo>
                  <a:lnTo>
                    <a:pt x="639" y="179"/>
                  </a:lnTo>
                  <a:lnTo>
                    <a:pt x="639" y="180"/>
                  </a:lnTo>
                  <a:lnTo>
                    <a:pt x="640" y="181"/>
                  </a:lnTo>
                  <a:lnTo>
                    <a:pt x="639" y="182"/>
                  </a:lnTo>
                  <a:lnTo>
                    <a:pt x="638" y="184"/>
                  </a:lnTo>
                  <a:lnTo>
                    <a:pt x="633" y="186"/>
                  </a:lnTo>
                  <a:lnTo>
                    <a:pt x="636" y="180"/>
                  </a:lnTo>
                  <a:lnTo>
                    <a:pt x="637" y="180"/>
                  </a:lnTo>
                  <a:lnTo>
                    <a:pt x="637" y="179"/>
                  </a:lnTo>
                  <a:lnTo>
                    <a:pt x="638" y="179"/>
                  </a:lnTo>
                  <a:close/>
                  <a:moveTo>
                    <a:pt x="636" y="179"/>
                  </a:moveTo>
                  <a:lnTo>
                    <a:pt x="635" y="181"/>
                  </a:lnTo>
                  <a:lnTo>
                    <a:pt x="634" y="184"/>
                  </a:lnTo>
                  <a:lnTo>
                    <a:pt x="633" y="185"/>
                  </a:lnTo>
                  <a:lnTo>
                    <a:pt x="631" y="185"/>
                  </a:lnTo>
                  <a:lnTo>
                    <a:pt x="631" y="184"/>
                  </a:lnTo>
                  <a:lnTo>
                    <a:pt x="631" y="183"/>
                  </a:lnTo>
                  <a:lnTo>
                    <a:pt x="633" y="181"/>
                  </a:lnTo>
                  <a:lnTo>
                    <a:pt x="635" y="180"/>
                  </a:lnTo>
                  <a:lnTo>
                    <a:pt x="636" y="179"/>
                  </a:lnTo>
                  <a:close/>
                  <a:moveTo>
                    <a:pt x="627" y="185"/>
                  </a:moveTo>
                  <a:lnTo>
                    <a:pt x="628" y="185"/>
                  </a:lnTo>
                  <a:lnTo>
                    <a:pt x="629" y="189"/>
                  </a:lnTo>
                  <a:lnTo>
                    <a:pt x="627" y="194"/>
                  </a:lnTo>
                  <a:lnTo>
                    <a:pt x="626" y="198"/>
                  </a:lnTo>
                  <a:lnTo>
                    <a:pt x="626" y="200"/>
                  </a:lnTo>
                  <a:lnTo>
                    <a:pt x="624" y="201"/>
                  </a:lnTo>
                  <a:lnTo>
                    <a:pt x="623" y="202"/>
                  </a:lnTo>
                  <a:lnTo>
                    <a:pt x="622" y="204"/>
                  </a:lnTo>
                  <a:lnTo>
                    <a:pt x="621" y="206"/>
                  </a:lnTo>
                  <a:lnTo>
                    <a:pt x="620" y="206"/>
                  </a:lnTo>
                  <a:lnTo>
                    <a:pt x="611" y="213"/>
                  </a:lnTo>
                  <a:lnTo>
                    <a:pt x="609" y="214"/>
                  </a:lnTo>
                  <a:lnTo>
                    <a:pt x="608" y="214"/>
                  </a:lnTo>
                  <a:lnTo>
                    <a:pt x="607" y="213"/>
                  </a:lnTo>
                  <a:lnTo>
                    <a:pt x="607" y="212"/>
                  </a:lnTo>
                  <a:lnTo>
                    <a:pt x="609" y="209"/>
                  </a:lnTo>
                  <a:lnTo>
                    <a:pt x="609" y="207"/>
                  </a:lnTo>
                  <a:lnTo>
                    <a:pt x="609" y="205"/>
                  </a:lnTo>
                  <a:lnTo>
                    <a:pt x="609" y="204"/>
                  </a:lnTo>
                  <a:lnTo>
                    <a:pt x="610" y="204"/>
                  </a:lnTo>
                  <a:lnTo>
                    <a:pt x="611" y="204"/>
                  </a:lnTo>
                  <a:lnTo>
                    <a:pt x="613" y="204"/>
                  </a:lnTo>
                  <a:lnTo>
                    <a:pt x="614" y="203"/>
                  </a:lnTo>
                  <a:lnTo>
                    <a:pt x="614" y="202"/>
                  </a:lnTo>
                  <a:lnTo>
                    <a:pt x="615" y="202"/>
                  </a:lnTo>
                  <a:lnTo>
                    <a:pt x="615" y="201"/>
                  </a:lnTo>
                  <a:lnTo>
                    <a:pt x="615" y="200"/>
                  </a:lnTo>
                  <a:lnTo>
                    <a:pt x="614" y="198"/>
                  </a:lnTo>
                  <a:lnTo>
                    <a:pt x="614" y="196"/>
                  </a:lnTo>
                  <a:lnTo>
                    <a:pt x="616" y="191"/>
                  </a:lnTo>
                  <a:lnTo>
                    <a:pt x="618" y="189"/>
                  </a:lnTo>
                  <a:lnTo>
                    <a:pt x="618" y="188"/>
                  </a:lnTo>
                  <a:lnTo>
                    <a:pt x="622" y="185"/>
                  </a:lnTo>
                  <a:lnTo>
                    <a:pt x="627" y="185"/>
                  </a:lnTo>
                  <a:close/>
                  <a:moveTo>
                    <a:pt x="638" y="185"/>
                  </a:moveTo>
                  <a:lnTo>
                    <a:pt x="638" y="186"/>
                  </a:lnTo>
                  <a:lnTo>
                    <a:pt x="639" y="187"/>
                  </a:lnTo>
                  <a:lnTo>
                    <a:pt x="638" y="189"/>
                  </a:lnTo>
                  <a:lnTo>
                    <a:pt x="637" y="190"/>
                  </a:lnTo>
                  <a:lnTo>
                    <a:pt x="635" y="191"/>
                  </a:lnTo>
                  <a:lnTo>
                    <a:pt x="632" y="195"/>
                  </a:lnTo>
                  <a:lnTo>
                    <a:pt x="629" y="198"/>
                  </a:lnTo>
                  <a:lnTo>
                    <a:pt x="629" y="197"/>
                  </a:lnTo>
                  <a:lnTo>
                    <a:pt x="629" y="195"/>
                  </a:lnTo>
                  <a:lnTo>
                    <a:pt x="631" y="191"/>
                  </a:lnTo>
                  <a:lnTo>
                    <a:pt x="631" y="190"/>
                  </a:lnTo>
                  <a:lnTo>
                    <a:pt x="634" y="187"/>
                  </a:lnTo>
                  <a:lnTo>
                    <a:pt x="637" y="186"/>
                  </a:lnTo>
                  <a:lnTo>
                    <a:pt x="637" y="185"/>
                  </a:lnTo>
                  <a:lnTo>
                    <a:pt x="638" y="185"/>
                  </a:lnTo>
                  <a:close/>
                  <a:moveTo>
                    <a:pt x="637" y="191"/>
                  </a:moveTo>
                  <a:lnTo>
                    <a:pt x="637" y="191"/>
                  </a:lnTo>
                  <a:lnTo>
                    <a:pt x="637" y="192"/>
                  </a:lnTo>
                  <a:lnTo>
                    <a:pt x="637" y="193"/>
                  </a:lnTo>
                  <a:lnTo>
                    <a:pt x="635" y="194"/>
                  </a:lnTo>
                  <a:lnTo>
                    <a:pt x="634" y="194"/>
                  </a:lnTo>
                  <a:lnTo>
                    <a:pt x="634" y="193"/>
                  </a:lnTo>
                  <a:lnTo>
                    <a:pt x="635" y="191"/>
                  </a:lnTo>
                  <a:lnTo>
                    <a:pt x="637" y="191"/>
                  </a:lnTo>
                  <a:close/>
                  <a:moveTo>
                    <a:pt x="627" y="194"/>
                  </a:moveTo>
                  <a:lnTo>
                    <a:pt x="627" y="194"/>
                  </a:lnTo>
                  <a:lnTo>
                    <a:pt x="628" y="195"/>
                  </a:lnTo>
                  <a:lnTo>
                    <a:pt x="628" y="198"/>
                  </a:lnTo>
                  <a:lnTo>
                    <a:pt x="627" y="204"/>
                  </a:lnTo>
                  <a:lnTo>
                    <a:pt x="626" y="204"/>
                  </a:lnTo>
                  <a:lnTo>
                    <a:pt x="626" y="205"/>
                  </a:lnTo>
                  <a:lnTo>
                    <a:pt x="625" y="206"/>
                  </a:lnTo>
                  <a:lnTo>
                    <a:pt x="623" y="206"/>
                  </a:lnTo>
                  <a:lnTo>
                    <a:pt x="622" y="206"/>
                  </a:lnTo>
                  <a:lnTo>
                    <a:pt x="622" y="205"/>
                  </a:lnTo>
                  <a:lnTo>
                    <a:pt x="622" y="204"/>
                  </a:lnTo>
                  <a:lnTo>
                    <a:pt x="623" y="203"/>
                  </a:lnTo>
                  <a:lnTo>
                    <a:pt x="625" y="202"/>
                  </a:lnTo>
                  <a:lnTo>
                    <a:pt x="626" y="201"/>
                  </a:lnTo>
                  <a:lnTo>
                    <a:pt x="626" y="200"/>
                  </a:lnTo>
                  <a:lnTo>
                    <a:pt x="627" y="198"/>
                  </a:lnTo>
                  <a:lnTo>
                    <a:pt x="627" y="197"/>
                  </a:lnTo>
                  <a:lnTo>
                    <a:pt x="627" y="196"/>
                  </a:lnTo>
                  <a:lnTo>
                    <a:pt x="627" y="195"/>
                  </a:lnTo>
                  <a:lnTo>
                    <a:pt x="627" y="194"/>
                  </a:lnTo>
                  <a:close/>
                  <a:moveTo>
                    <a:pt x="633" y="195"/>
                  </a:moveTo>
                  <a:lnTo>
                    <a:pt x="634" y="195"/>
                  </a:lnTo>
                  <a:lnTo>
                    <a:pt x="635" y="195"/>
                  </a:lnTo>
                  <a:lnTo>
                    <a:pt x="635" y="196"/>
                  </a:lnTo>
                  <a:lnTo>
                    <a:pt x="633" y="196"/>
                  </a:lnTo>
                  <a:lnTo>
                    <a:pt x="633" y="198"/>
                  </a:lnTo>
                  <a:lnTo>
                    <a:pt x="633" y="199"/>
                  </a:lnTo>
                  <a:lnTo>
                    <a:pt x="631" y="200"/>
                  </a:lnTo>
                  <a:lnTo>
                    <a:pt x="629" y="202"/>
                  </a:lnTo>
                  <a:lnTo>
                    <a:pt x="628" y="202"/>
                  </a:lnTo>
                  <a:lnTo>
                    <a:pt x="628" y="200"/>
                  </a:lnTo>
                  <a:lnTo>
                    <a:pt x="629" y="200"/>
                  </a:lnTo>
                  <a:lnTo>
                    <a:pt x="631" y="196"/>
                  </a:lnTo>
                  <a:lnTo>
                    <a:pt x="632" y="195"/>
                  </a:lnTo>
                  <a:lnTo>
                    <a:pt x="633" y="195"/>
                  </a:lnTo>
                  <a:close/>
                  <a:moveTo>
                    <a:pt x="759" y="196"/>
                  </a:moveTo>
                  <a:lnTo>
                    <a:pt x="759" y="196"/>
                  </a:lnTo>
                  <a:lnTo>
                    <a:pt x="760" y="199"/>
                  </a:lnTo>
                  <a:lnTo>
                    <a:pt x="758" y="200"/>
                  </a:lnTo>
                  <a:lnTo>
                    <a:pt x="757" y="200"/>
                  </a:lnTo>
                  <a:lnTo>
                    <a:pt x="757" y="199"/>
                  </a:lnTo>
                  <a:lnTo>
                    <a:pt x="756" y="199"/>
                  </a:lnTo>
                  <a:lnTo>
                    <a:pt x="756" y="198"/>
                  </a:lnTo>
                  <a:lnTo>
                    <a:pt x="757" y="197"/>
                  </a:lnTo>
                  <a:lnTo>
                    <a:pt x="759" y="196"/>
                  </a:lnTo>
                  <a:close/>
                  <a:moveTo>
                    <a:pt x="707" y="202"/>
                  </a:moveTo>
                  <a:lnTo>
                    <a:pt x="707" y="202"/>
                  </a:lnTo>
                  <a:lnTo>
                    <a:pt x="708" y="203"/>
                  </a:lnTo>
                  <a:lnTo>
                    <a:pt x="708" y="204"/>
                  </a:lnTo>
                  <a:lnTo>
                    <a:pt x="707" y="205"/>
                  </a:lnTo>
                  <a:lnTo>
                    <a:pt x="707" y="206"/>
                  </a:lnTo>
                  <a:lnTo>
                    <a:pt x="706" y="206"/>
                  </a:lnTo>
                  <a:lnTo>
                    <a:pt x="705" y="206"/>
                  </a:lnTo>
                  <a:lnTo>
                    <a:pt x="703" y="204"/>
                  </a:lnTo>
                  <a:lnTo>
                    <a:pt x="705" y="202"/>
                  </a:lnTo>
                  <a:lnTo>
                    <a:pt x="707" y="202"/>
                  </a:lnTo>
                  <a:close/>
                  <a:moveTo>
                    <a:pt x="782" y="203"/>
                  </a:moveTo>
                  <a:lnTo>
                    <a:pt x="782" y="204"/>
                  </a:lnTo>
                  <a:lnTo>
                    <a:pt x="782" y="210"/>
                  </a:lnTo>
                  <a:lnTo>
                    <a:pt x="780" y="211"/>
                  </a:lnTo>
                  <a:lnTo>
                    <a:pt x="780" y="210"/>
                  </a:lnTo>
                  <a:lnTo>
                    <a:pt x="782" y="204"/>
                  </a:lnTo>
                  <a:lnTo>
                    <a:pt x="782" y="203"/>
                  </a:lnTo>
                  <a:close/>
                  <a:moveTo>
                    <a:pt x="801" y="207"/>
                  </a:moveTo>
                  <a:lnTo>
                    <a:pt x="803" y="208"/>
                  </a:lnTo>
                  <a:lnTo>
                    <a:pt x="803" y="209"/>
                  </a:lnTo>
                  <a:lnTo>
                    <a:pt x="801" y="211"/>
                  </a:lnTo>
                  <a:lnTo>
                    <a:pt x="800" y="211"/>
                  </a:lnTo>
                  <a:lnTo>
                    <a:pt x="800" y="212"/>
                  </a:lnTo>
                  <a:lnTo>
                    <a:pt x="799" y="212"/>
                  </a:lnTo>
                  <a:lnTo>
                    <a:pt x="799" y="211"/>
                  </a:lnTo>
                  <a:lnTo>
                    <a:pt x="799" y="209"/>
                  </a:lnTo>
                  <a:lnTo>
                    <a:pt x="799" y="208"/>
                  </a:lnTo>
                  <a:lnTo>
                    <a:pt x="800" y="207"/>
                  </a:lnTo>
                  <a:lnTo>
                    <a:pt x="801" y="207"/>
                  </a:lnTo>
                  <a:close/>
                  <a:moveTo>
                    <a:pt x="600" y="211"/>
                  </a:moveTo>
                  <a:lnTo>
                    <a:pt x="601" y="212"/>
                  </a:lnTo>
                  <a:lnTo>
                    <a:pt x="598" y="214"/>
                  </a:lnTo>
                  <a:lnTo>
                    <a:pt x="595" y="215"/>
                  </a:lnTo>
                  <a:lnTo>
                    <a:pt x="594" y="216"/>
                  </a:lnTo>
                  <a:lnTo>
                    <a:pt x="593" y="216"/>
                  </a:lnTo>
                  <a:lnTo>
                    <a:pt x="593" y="215"/>
                  </a:lnTo>
                  <a:lnTo>
                    <a:pt x="593" y="214"/>
                  </a:lnTo>
                  <a:lnTo>
                    <a:pt x="600" y="211"/>
                  </a:lnTo>
                  <a:close/>
                  <a:moveTo>
                    <a:pt x="605" y="213"/>
                  </a:moveTo>
                  <a:lnTo>
                    <a:pt x="605" y="213"/>
                  </a:lnTo>
                  <a:lnTo>
                    <a:pt x="606" y="213"/>
                  </a:lnTo>
                  <a:lnTo>
                    <a:pt x="607" y="214"/>
                  </a:lnTo>
                  <a:lnTo>
                    <a:pt x="608" y="215"/>
                  </a:lnTo>
                  <a:lnTo>
                    <a:pt x="608" y="216"/>
                  </a:lnTo>
                  <a:lnTo>
                    <a:pt x="607" y="216"/>
                  </a:lnTo>
                  <a:lnTo>
                    <a:pt x="607" y="217"/>
                  </a:lnTo>
                  <a:lnTo>
                    <a:pt x="606" y="217"/>
                  </a:lnTo>
                  <a:lnTo>
                    <a:pt x="604" y="218"/>
                  </a:lnTo>
                  <a:lnTo>
                    <a:pt x="603" y="218"/>
                  </a:lnTo>
                  <a:lnTo>
                    <a:pt x="602" y="217"/>
                  </a:lnTo>
                  <a:lnTo>
                    <a:pt x="601" y="218"/>
                  </a:lnTo>
                  <a:lnTo>
                    <a:pt x="601" y="219"/>
                  </a:lnTo>
                  <a:lnTo>
                    <a:pt x="600" y="219"/>
                  </a:lnTo>
                  <a:lnTo>
                    <a:pt x="600" y="217"/>
                  </a:lnTo>
                  <a:lnTo>
                    <a:pt x="601" y="215"/>
                  </a:lnTo>
                  <a:lnTo>
                    <a:pt x="605" y="213"/>
                  </a:lnTo>
                  <a:close/>
                  <a:moveTo>
                    <a:pt x="807" y="217"/>
                  </a:moveTo>
                  <a:lnTo>
                    <a:pt x="809" y="217"/>
                  </a:lnTo>
                  <a:lnTo>
                    <a:pt x="809" y="218"/>
                  </a:lnTo>
                  <a:lnTo>
                    <a:pt x="809" y="219"/>
                  </a:lnTo>
                  <a:lnTo>
                    <a:pt x="809" y="220"/>
                  </a:lnTo>
                  <a:lnTo>
                    <a:pt x="809" y="219"/>
                  </a:lnTo>
                  <a:lnTo>
                    <a:pt x="806" y="221"/>
                  </a:lnTo>
                  <a:lnTo>
                    <a:pt x="806" y="220"/>
                  </a:lnTo>
                  <a:lnTo>
                    <a:pt x="805" y="220"/>
                  </a:lnTo>
                  <a:lnTo>
                    <a:pt x="805" y="219"/>
                  </a:lnTo>
                  <a:lnTo>
                    <a:pt x="807" y="217"/>
                  </a:lnTo>
                  <a:close/>
                  <a:moveTo>
                    <a:pt x="691" y="217"/>
                  </a:moveTo>
                  <a:lnTo>
                    <a:pt x="692" y="217"/>
                  </a:lnTo>
                  <a:lnTo>
                    <a:pt x="692" y="219"/>
                  </a:lnTo>
                  <a:lnTo>
                    <a:pt x="690" y="223"/>
                  </a:lnTo>
                  <a:lnTo>
                    <a:pt x="690" y="224"/>
                  </a:lnTo>
                  <a:lnTo>
                    <a:pt x="689" y="224"/>
                  </a:lnTo>
                  <a:lnTo>
                    <a:pt x="688" y="224"/>
                  </a:lnTo>
                  <a:lnTo>
                    <a:pt x="688" y="221"/>
                  </a:lnTo>
                  <a:lnTo>
                    <a:pt x="688" y="219"/>
                  </a:lnTo>
                  <a:lnTo>
                    <a:pt x="689" y="219"/>
                  </a:lnTo>
                  <a:lnTo>
                    <a:pt x="690" y="218"/>
                  </a:lnTo>
                  <a:lnTo>
                    <a:pt x="691" y="217"/>
                  </a:lnTo>
                  <a:close/>
                  <a:moveTo>
                    <a:pt x="687" y="222"/>
                  </a:moveTo>
                  <a:lnTo>
                    <a:pt x="688" y="223"/>
                  </a:lnTo>
                  <a:lnTo>
                    <a:pt x="688" y="224"/>
                  </a:lnTo>
                  <a:lnTo>
                    <a:pt x="688" y="225"/>
                  </a:lnTo>
                  <a:lnTo>
                    <a:pt x="688" y="226"/>
                  </a:lnTo>
                  <a:lnTo>
                    <a:pt x="686" y="226"/>
                  </a:lnTo>
                  <a:lnTo>
                    <a:pt x="685" y="226"/>
                  </a:lnTo>
                  <a:lnTo>
                    <a:pt x="684" y="226"/>
                  </a:lnTo>
                  <a:lnTo>
                    <a:pt x="686" y="223"/>
                  </a:lnTo>
                  <a:lnTo>
                    <a:pt x="687" y="222"/>
                  </a:lnTo>
                  <a:close/>
                  <a:moveTo>
                    <a:pt x="631" y="225"/>
                  </a:moveTo>
                  <a:lnTo>
                    <a:pt x="634" y="226"/>
                  </a:lnTo>
                  <a:lnTo>
                    <a:pt x="637" y="228"/>
                  </a:lnTo>
                  <a:lnTo>
                    <a:pt x="638" y="230"/>
                  </a:lnTo>
                  <a:lnTo>
                    <a:pt x="637" y="230"/>
                  </a:lnTo>
                  <a:lnTo>
                    <a:pt x="636" y="230"/>
                  </a:lnTo>
                  <a:lnTo>
                    <a:pt x="635" y="230"/>
                  </a:lnTo>
                  <a:lnTo>
                    <a:pt x="634" y="230"/>
                  </a:lnTo>
                  <a:lnTo>
                    <a:pt x="633" y="230"/>
                  </a:lnTo>
                  <a:lnTo>
                    <a:pt x="632" y="230"/>
                  </a:lnTo>
                  <a:lnTo>
                    <a:pt x="629" y="226"/>
                  </a:lnTo>
                  <a:lnTo>
                    <a:pt x="629" y="225"/>
                  </a:lnTo>
                  <a:lnTo>
                    <a:pt x="631" y="225"/>
                  </a:lnTo>
                  <a:close/>
                  <a:moveTo>
                    <a:pt x="814" y="253"/>
                  </a:moveTo>
                  <a:lnTo>
                    <a:pt x="814" y="254"/>
                  </a:lnTo>
                  <a:lnTo>
                    <a:pt x="814" y="258"/>
                  </a:lnTo>
                  <a:lnTo>
                    <a:pt x="814" y="260"/>
                  </a:lnTo>
                  <a:lnTo>
                    <a:pt x="814" y="261"/>
                  </a:lnTo>
                  <a:lnTo>
                    <a:pt x="813" y="261"/>
                  </a:lnTo>
                  <a:lnTo>
                    <a:pt x="812" y="262"/>
                  </a:lnTo>
                  <a:lnTo>
                    <a:pt x="812" y="264"/>
                  </a:lnTo>
                  <a:lnTo>
                    <a:pt x="811" y="262"/>
                  </a:lnTo>
                  <a:lnTo>
                    <a:pt x="812" y="262"/>
                  </a:lnTo>
                  <a:lnTo>
                    <a:pt x="812" y="259"/>
                  </a:lnTo>
                  <a:lnTo>
                    <a:pt x="812" y="257"/>
                  </a:lnTo>
                  <a:lnTo>
                    <a:pt x="812" y="256"/>
                  </a:lnTo>
                  <a:lnTo>
                    <a:pt x="812" y="255"/>
                  </a:lnTo>
                  <a:lnTo>
                    <a:pt x="813" y="253"/>
                  </a:lnTo>
                  <a:lnTo>
                    <a:pt x="814" y="253"/>
                  </a:lnTo>
                  <a:close/>
                  <a:moveTo>
                    <a:pt x="986" y="571"/>
                  </a:moveTo>
                  <a:lnTo>
                    <a:pt x="988" y="572"/>
                  </a:lnTo>
                  <a:lnTo>
                    <a:pt x="988" y="573"/>
                  </a:lnTo>
                  <a:lnTo>
                    <a:pt x="989" y="574"/>
                  </a:lnTo>
                  <a:lnTo>
                    <a:pt x="989" y="575"/>
                  </a:lnTo>
                  <a:lnTo>
                    <a:pt x="984" y="580"/>
                  </a:lnTo>
                  <a:lnTo>
                    <a:pt x="984" y="577"/>
                  </a:lnTo>
                  <a:lnTo>
                    <a:pt x="985" y="577"/>
                  </a:lnTo>
                  <a:lnTo>
                    <a:pt x="986" y="576"/>
                  </a:lnTo>
                  <a:lnTo>
                    <a:pt x="987" y="575"/>
                  </a:lnTo>
                  <a:lnTo>
                    <a:pt x="987" y="573"/>
                  </a:lnTo>
                  <a:lnTo>
                    <a:pt x="986" y="573"/>
                  </a:lnTo>
                  <a:lnTo>
                    <a:pt x="986" y="572"/>
                  </a:lnTo>
                  <a:lnTo>
                    <a:pt x="986" y="571"/>
                  </a:lnTo>
                  <a:close/>
                  <a:moveTo>
                    <a:pt x="981" y="588"/>
                  </a:moveTo>
                  <a:lnTo>
                    <a:pt x="981" y="588"/>
                  </a:lnTo>
                  <a:lnTo>
                    <a:pt x="982" y="590"/>
                  </a:lnTo>
                  <a:lnTo>
                    <a:pt x="980" y="593"/>
                  </a:lnTo>
                  <a:lnTo>
                    <a:pt x="979" y="592"/>
                  </a:lnTo>
                  <a:lnTo>
                    <a:pt x="980" y="591"/>
                  </a:lnTo>
                  <a:lnTo>
                    <a:pt x="978" y="591"/>
                  </a:lnTo>
                  <a:lnTo>
                    <a:pt x="978" y="590"/>
                  </a:lnTo>
                  <a:lnTo>
                    <a:pt x="978" y="588"/>
                  </a:lnTo>
                  <a:lnTo>
                    <a:pt x="981" y="588"/>
                  </a:lnTo>
                  <a:close/>
                  <a:moveTo>
                    <a:pt x="862" y="892"/>
                  </a:moveTo>
                  <a:lnTo>
                    <a:pt x="865" y="893"/>
                  </a:lnTo>
                  <a:lnTo>
                    <a:pt x="866" y="894"/>
                  </a:lnTo>
                  <a:lnTo>
                    <a:pt x="866" y="895"/>
                  </a:lnTo>
                  <a:lnTo>
                    <a:pt x="862" y="896"/>
                  </a:lnTo>
                  <a:lnTo>
                    <a:pt x="861" y="895"/>
                  </a:lnTo>
                  <a:lnTo>
                    <a:pt x="860" y="896"/>
                  </a:lnTo>
                  <a:lnTo>
                    <a:pt x="859" y="895"/>
                  </a:lnTo>
                  <a:lnTo>
                    <a:pt x="859" y="894"/>
                  </a:lnTo>
                  <a:lnTo>
                    <a:pt x="862" y="892"/>
                  </a:lnTo>
                  <a:close/>
                  <a:moveTo>
                    <a:pt x="835" y="912"/>
                  </a:moveTo>
                  <a:lnTo>
                    <a:pt x="837" y="913"/>
                  </a:lnTo>
                  <a:lnTo>
                    <a:pt x="839" y="919"/>
                  </a:lnTo>
                  <a:lnTo>
                    <a:pt x="838" y="919"/>
                  </a:lnTo>
                  <a:lnTo>
                    <a:pt x="838" y="920"/>
                  </a:lnTo>
                  <a:lnTo>
                    <a:pt x="837" y="919"/>
                  </a:lnTo>
                  <a:lnTo>
                    <a:pt x="835" y="918"/>
                  </a:lnTo>
                  <a:lnTo>
                    <a:pt x="834" y="918"/>
                  </a:lnTo>
                  <a:lnTo>
                    <a:pt x="833" y="918"/>
                  </a:lnTo>
                  <a:lnTo>
                    <a:pt x="832" y="918"/>
                  </a:lnTo>
                  <a:lnTo>
                    <a:pt x="832" y="917"/>
                  </a:lnTo>
                  <a:lnTo>
                    <a:pt x="833" y="916"/>
                  </a:lnTo>
                  <a:lnTo>
                    <a:pt x="833" y="915"/>
                  </a:lnTo>
                  <a:lnTo>
                    <a:pt x="834" y="914"/>
                  </a:lnTo>
                  <a:lnTo>
                    <a:pt x="835" y="914"/>
                  </a:lnTo>
                  <a:lnTo>
                    <a:pt x="835" y="913"/>
                  </a:lnTo>
                  <a:lnTo>
                    <a:pt x="835" y="912"/>
                  </a:lnTo>
                  <a:close/>
                  <a:moveTo>
                    <a:pt x="807" y="918"/>
                  </a:moveTo>
                  <a:lnTo>
                    <a:pt x="809" y="918"/>
                  </a:lnTo>
                  <a:lnTo>
                    <a:pt x="810" y="920"/>
                  </a:lnTo>
                  <a:lnTo>
                    <a:pt x="807" y="920"/>
                  </a:lnTo>
                  <a:lnTo>
                    <a:pt x="806" y="919"/>
                  </a:lnTo>
                  <a:lnTo>
                    <a:pt x="807" y="918"/>
                  </a:lnTo>
                  <a:close/>
                  <a:moveTo>
                    <a:pt x="758" y="988"/>
                  </a:moveTo>
                  <a:lnTo>
                    <a:pt x="758" y="988"/>
                  </a:lnTo>
                  <a:lnTo>
                    <a:pt x="758" y="989"/>
                  </a:lnTo>
                  <a:lnTo>
                    <a:pt x="760" y="990"/>
                  </a:lnTo>
                  <a:lnTo>
                    <a:pt x="760" y="991"/>
                  </a:lnTo>
                  <a:lnTo>
                    <a:pt x="758" y="993"/>
                  </a:lnTo>
                  <a:lnTo>
                    <a:pt x="758" y="996"/>
                  </a:lnTo>
                  <a:lnTo>
                    <a:pt x="758" y="997"/>
                  </a:lnTo>
                  <a:lnTo>
                    <a:pt x="756" y="996"/>
                  </a:lnTo>
                  <a:lnTo>
                    <a:pt x="754" y="993"/>
                  </a:lnTo>
                  <a:lnTo>
                    <a:pt x="758" y="988"/>
                  </a:lnTo>
                  <a:close/>
                  <a:moveTo>
                    <a:pt x="766" y="1027"/>
                  </a:moveTo>
                  <a:lnTo>
                    <a:pt x="767" y="1027"/>
                  </a:lnTo>
                  <a:lnTo>
                    <a:pt x="768" y="1029"/>
                  </a:lnTo>
                  <a:lnTo>
                    <a:pt x="768" y="1034"/>
                  </a:lnTo>
                  <a:lnTo>
                    <a:pt x="767" y="1034"/>
                  </a:lnTo>
                  <a:lnTo>
                    <a:pt x="767" y="1035"/>
                  </a:lnTo>
                  <a:lnTo>
                    <a:pt x="766" y="1037"/>
                  </a:lnTo>
                  <a:lnTo>
                    <a:pt x="766" y="1038"/>
                  </a:lnTo>
                  <a:lnTo>
                    <a:pt x="767" y="1038"/>
                  </a:lnTo>
                  <a:lnTo>
                    <a:pt x="767" y="1039"/>
                  </a:lnTo>
                  <a:lnTo>
                    <a:pt x="765" y="1040"/>
                  </a:lnTo>
                  <a:lnTo>
                    <a:pt x="765" y="1041"/>
                  </a:lnTo>
                  <a:lnTo>
                    <a:pt x="765" y="1040"/>
                  </a:lnTo>
                  <a:lnTo>
                    <a:pt x="765" y="1039"/>
                  </a:lnTo>
                  <a:lnTo>
                    <a:pt x="765" y="1037"/>
                  </a:lnTo>
                  <a:lnTo>
                    <a:pt x="765" y="1032"/>
                  </a:lnTo>
                  <a:lnTo>
                    <a:pt x="765" y="1031"/>
                  </a:lnTo>
                  <a:lnTo>
                    <a:pt x="764" y="1030"/>
                  </a:lnTo>
                  <a:lnTo>
                    <a:pt x="764" y="1028"/>
                  </a:lnTo>
                  <a:lnTo>
                    <a:pt x="766" y="1027"/>
                  </a:lnTo>
                  <a:close/>
                  <a:moveTo>
                    <a:pt x="382" y="0"/>
                  </a:moveTo>
                  <a:lnTo>
                    <a:pt x="380" y="0"/>
                  </a:lnTo>
                  <a:lnTo>
                    <a:pt x="379" y="0"/>
                  </a:lnTo>
                  <a:lnTo>
                    <a:pt x="378" y="0"/>
                  </a:lnTo>
                  <a:lnTo>
                    <a:pt x="378" y="2"/>
                  </a:lnTo>
                  <a:lnTo>
                    <a:pt x="377" y="2"/>
                  </a:lnTo>
                  <a:lnTo>
                    <a:pt x="372" y="2"/>
                  </a:lnTo>
                  <a:lnTo>
                    <a:pt x="371" y="2"/>
                  </a:lnTo>
                  <a:lnTo>
                    <a:pt x="368" y="2"/>
                  </a:lnTo>
                  <a:lnTo>
                    <a:pt x="367" y="2"/>
                  </a:lnTo>
                  <a:lnTo>
                    <a:pt x="366" y="2"/>
                  </a:lnTo>
                  <a:lnTo>
                    <a:pt x="354" y="6"/>
                  </a:lnTo>
                  <a:lnTo>
                    <a:pt x="367" y="7"/>
                  </a:lnTo>
                  <a:lnTo>
                    <a:pt x="368" y="12"/>
                  </a:lnTo>
                  <a:lnTo>
                    <a:pt x="367" y="14"/>
                  </a:lnTo>
                  <a:lnTo>
                    <a:pt x="366" y="15"/>
                  </a:lnTo>
                  <a:lnTo>
                    <a:pt x="365" y="16"/>
                  </a:lnTo>
                  <a:lnTo>
                    <a:pt x="362" y="17"/>
                  </a:lnTo>
                  <a:lnTo>
                    <a:pt x="361" y="17"/>
                  </a:lnTo>
                  <a:lnTo>
                    <a:pt x="360" y="18"/>
                  </a:lnTo>
                  <a:lnTo>
                    <a:pt x="359" y="19"/>
                  </a:lnTo>
                  <a:lnTo>
                    <a:pt x="358" y="21"/>
                  </a:lnTo>
                  <a:lnTo>
                    <a:pt x="358" y="22"/>
                  </a:lnTo>
                  <a:lnTo>
                    <a:pt x="358" y="23"/>
                  </a:lnTo>
                  <a:lnTo>
                    <a:pt x="358" y="24"/>
                  </a:lnTo>
                  <a:lnTo>
                    <a:pt x="354" y="25"/>
                  </a:lnTo>
                  <a:lnTo>
                    <a:pt x="350" y="24"/>
                  </a:lnTo>
                  <a:lnTo>
                    <a:pt x="349" y="24"/>
                  </a:lnTo>
                  <a:lnTo>
                    <a:pt x="348" y="25"/>
                  </a:lnTo>
                  <a:lnTo>
                    <a:pt x="343" y="27"/>
                  </a:lnTo>
                  <a:lnTo>
                    <a:pt x="343" y="28"/>
                  </a:lnTo>
                  <a:lnTo>
                    <a:pt x="342" y="28"/>
                  </a:lnTo>
                  <a:lnTo>
                    <a:pt x="342" y="29"/>
                  </a:lnTo>
                  <a:lnTo>
                    <a:pt x="342" y="30"/>
                  </a:lnTo>
                  <a:lnTo>
                    <a:pt x="341" y="31"/>
                  </a:lnTo>
                  <a:lnTo>
                    <a:pt x="342" y="32"/>
                  </a:lnTo>
                  <a:lnTo>
                    <a:pt x="341" y="32"/>
                  </a:lnTo>
                  <a:lnTo>
                    <a:pt x="340" y="32"/>
                  </a:lnTo>
                  <a:lnTo>
                    <a:pt x="339" y="32"/>
                  </a:lnTo>
                  <a:lnTo>
                    <a:pt x="338" y="32"/>
                  </a:lnTo>
                  <a:lnTo>
                    <a:pt x="337" y="32"/>
                  </a:lnTo>
                  <a:lnTo>
                    <a:pt x="335" y="32"/>
                  </a:lnTo>
                  <a:lnTo>
                    <a:pt x="335" y="33"/>
                  </a:lnTo>
                  <a:lnTo>
                    <a:pt x="334" y="34"/>
                  </a:lnTo>
                  <a:lnTo>
                    <a:pt x="334" y="35"/>
                  </a:lnTo>
                  <a:lnTo>
                    <a:pt x="333" y="35"/>
                  </a:lnTo>
                  <a:lnTo>
                    <a:pt x="332" y="34"/>
                  </a:lnTo>
                  <a:lnTo>
                    <a:pt x="331" y="34"/>
                  </a:lnTo>
                  <a:lnTo>
                    <a:pt x="330" y="34"/>
                  </a:lnTo>
                  <a:lnTo>
                    <a:pt x="328" y="35"/>
                  </a:lnTo>
                  <a:lnTo>
                    <a:pt x="327" y="36"/>
                  </a:lnTo>
                  <a:lnTo>
                    <a:pt x="326" y="37"/>
                  </a:lnTo>
                  <a:lnTo>
                    <a:pt x="324" y="36"/>
                  </a:lnTo>
                  <a:lnTo>
                    <a:pt x="321" y="34"/>
                  </a:lnTo>
                  <a:lnTo>
                    <a:pt x="320" y="34"/>
                  </a:lnTo>
                  <a:lnTo>
                    <a:pt x="318" y="34"/>
                  </a:lnTo>
                  <a:lnTo>
                    <a:pt x="316" y="34"/>
                  </a:lnTo>
                  <a:lnTo>
                    <a:pt x="314" y="37"/>
                  </a:lnTo>
                  <a:lnTo>
                    <a:pt x="313" y="37"/>
                  </a:lnTo>
                  <a:lnTo>
                    <a:pt x="312" y="38"/>
                  </a:lnTo>
                  <a:lnTo>
                    <a:pt x="311" y="38"/>
                  </a:lnTo>
                  <a:lnTo>
                    <a:pt x="310" y="38"/>
                  </a:lnTo>
                  <a:lnTo>
                    <a:pt x="309" y="39"/>
                  </a:lnTo>
                  <a:lnTo>
                    <a:pt x="308" y="39"/>
                  </a:lnTo>
                  <a:lnTo>
                    <a:pt x="308" y="40"/>
                  </a:lnTo>
                  <a:lnTo>
                    <a:pt x="307" y="40"/>
                  </a:lnTo>
                  <a:lnTo>
                    <a:pt x="307" y="41"/>
                  </a:lnTo>
                  <a:lnTo>
                    <a:pt x="306" y="45"/>
                  </a:lnTo>
                  <a:lnTo>
                    <a:pt x="306" y="46"/>
                  </a:lnTo>
                  <a:lnTo>
                    <a:pt x="306" y="47"/>
                  </a:lnTo>
                  <a:lnTo>
                    <a:pt x="307" y="49"/>
                  </a:lnTo>
                  <a:lnTo>
                    <a:pt x="307" y="51"/>
                  </a:lnTo>
                  <a:lnTo>
                    <a:pt x="307" y="52"/>
                  </a:lnTo>
                  <a:lnTo>
                    <a:pt x="307" y="53"/>
                  </a:lnTo>
                  <a:lnTo>
                    <a:pt x="305" y="53"/>
                  </a:lnTo>
                  <a:lnTo>
                    <a:pt x="304" y="53"/>
                  </a:lnTo>
                  <a:lnTo>
                    <a:pt x="300" y="47"/>
                  </a:lnTo>
                  <a:lnTo>
                    <a:pt x="298" y="44"/>
                  </a:lnTo>
                  <a:lnTo>
                    <a:pt x="297" y="43"/>
                  </a:lnTo>
                  <a:lnTo>
                    <a:pt x="296" y="42"/>
                  </a:lnTo>
                  <a:lnTo>
                    <a:pt x="295" y="42"/>
                  </a:lnTo>
                  <a:lnTo>
                    <a:pt x="294" y="42"/>
                  </a:lnTo>
                  <a:lnTo>
                    <a:pt x="293" y="41"/>
                  </a:lnTo>
                  <a:lnTo>
                    <a:pt x="292" y="41"/>
                  </a:lnTo>
                  <a:lnTo>
                    <a:pt x="291" y="41"/>
                  </a:lnTo>
                  <a:lnTo>
                    <a:pt x="290" y="41"/>
                  </a:lnTo>
                  <a:lnTo>
                    <a:pt x="289" y="42"/>
                  </a:lnTo>
                  <a:lnTo>
                    <a:pt x="288" y="43"/>
                  </a:lnTo>
                  <a:lnTo>
                    <a:pt x="287" y="42"/>
                  </a:lnTo>
                  <a:lnTo>
                    <a:pt x="286" y="42"/>
                  </a:lnTo>
                  <a:lnTo>
                    <a:pt x="279" y="41"/>
                  </a:lnTo>
                  <a:lnTo>
                    <a:pt x="278" y="41"/>
                  </a:lnTo>
                  <a:lnTo>
                    <a:pt x="278" y="42"/>
                  </a:lnTo>
                  <a:lnTo>
                    <a:pt x="276" y="42"/>
                  </a:lnTo>
                  <a:lnTo>
                    <a:pt x="275" y="43"/>
                  </a:lnTo>
                  <a:lnTo>
                    <a:pt x="275" y="41"/>
                  </a:lnTo>
                  <a:lnTo>
                    <a:pt x="275" y="40"/>
                  </a:lnTo>
                  <a:lnTo>
                    <a:pt x="274" y="39"/>
                  </a:lnTo>
                  <a:lnTo>
                    <a:pt x="274" y="38"/>
                  </a:lnTo>
                  <a:lnTo>
                    <a:pt x="273" y="37"/>
                  </a:lnTo>
                  <a:lnTo>
                    <a:pt x="273" y="36"/>
                  </a:lnTo>
                  <a:lnTo>
                    <a:pt x="270" y="36"/>
                  </a:lnTo>
                  <a:lnTo>
                    <a:pt x="269" y="36"/>
                  </a:lnTo>
                  <a:lnTo>
                    <a:pt x="269" y="35"/>
                  </a:lnTo>
                  <a:lnTo>
                    <a:pt x="266" y="35"/>
                  </a:lnTo>
                  <a:lnTo>
                    <a:pt x="265" y="35"/>
                  </a:lnTo>
                  <a:lnTo>
                    <a:pt x="264" y="35"/>
                  </a:lnTo>
                  <a:lnTo>
                    <a:pt x="263" y="35"/>
                  </a:lnTo>
                  <a:lnTo>
                    <a:pt x="262" y="36"/>
                  </a:lnTo>
                  <a:lnTo>
                    <a:pt x="260" y="36"/>
                  </a:lnTo>
                  <a:lnTo>
                    <a:pt x="259" y="34"/>
                  </a:lnTo>
                  <a:lnTo>
                    <a:pt x="259" y="33"/>
                  </a:lnTo>
                  <a:lnTo>
                    <a:pt x="258" y="32"/>
                  </a:lnTo>
                  <a:lnTo>
                    <a:pt x="257" y="32"/>
                  </a:lnTo>
                  <a:lnTo>
                    <a:pt x="256" y="31"/>
                  </a:lnTo>
                  <a:lnTo>
                    <a:pt x="255" y="30"/>
                  </a:lnTo>
                  <a:lnTo>
                    <a:pt x="254" y="31"/>
                  </a:lnTo>
                  <a:lnTo>
                    <a:pt x="252" y="31"/>
                  </a:lnTo>
                  <a:lnTo>
                    <a:pt x="252" y="32"/>
                  </a:lnTo>
                  <a:lnTo>
                    <a:pt x="251" y="32"/>
                  </a:lnTo>
                  <a:lnTo>
                    <a:pt x="250" y="33"/>
                  </a:lnTo>
                  <a:lnTo>
                    <a:pt x="250" y="34"/>
                  </a:lnTo>
                  <a:lnTo>
                    <a:pt x="250" y="36"/>
                  </a:lnTo>
                  <a:lnTo>
                    <a:pt x="250" y="37"/>
                  </a:lnTo>
                  <a:lnTo>
                    <a:pt x="251" y="38"/>
                  </a:lnTo>
                  <a:lnTo>
                    <a:pt x="252" y="38"/>
                  </a:lnTo>
                  <a:lnTo>
                    <a:pt x="252" y="39"/>
                  </a:lnTo>
                  <a:lnTo>
                    <a:pt x="253" y="40"/>
                  </a:lnTo>
                  <a:lnTo>
                    <a:pt x="253" y="41"/>
                  </a:lnTo>
                  <a:lnTo>
                    <a:pt x="254" y="41"/>
                  </a:lnTo>
                  <a:lnTo>
                    <a:pt x="255" y="44"/>
                  </a:lnTo>
                  <a:lnTo>
                    <a:pt x="256" y="45"/>
                  </a:lnTo>
                  <a:lnTo>
                    <a:pt x="260" y="51"/>
                  </a:lnTo>
                  <a:lnTo>
                    <a:pt x="261" y="51"/>
                  </a:lnTo>
                  <a:lnTo>
                    <a:pt x="263" y="53"/>
                  </a:lnTo>
                  <a:lnTo>
                    <a:pt x="264" y="53"/>
                  </a:lnTo>
                  <a:lnTo>
                    <a:pt x="267" y="57"/>
                  </a:lnTo>
                  <a:lnTo>
                    <a:pt x="266" y="57"/>
                  </a:lnTo>
                  <a:lnTo>
                    <a:pt x="266" y="58"/>
                  </a:lnTo>
                  <a:lnTo>
                    <a:pt x="265" y="59"/>
                  </a:lnTo>
                  <a:lnTo>
                    <a:pt x="265" y="60"/>
                  </a:lnTo>
                  <a:lnTo>
                    <a:pt x="266" y="68"/>
                  </a:lnTo>
                  <a:lnTo>
                    <a:pt x="267" y="72"/>
                  </a:lnTo>
                  <a:lnTo>
                    <a:pt x="267" y="73"/>
                  </a:lnTo>
                  <a:lnTo>
                    <a:pt x="271" y="83"/>
                  </a:lnTo>
                  <a:lnTo>
                    <a:pt x="271" y="85"/>
                  </a:lnTo>
                  <a:lnTo>
                    <a:pt x="271" y="86"/>
                  </a:lnTo>
                  <a:lnTo>
                    <a:pt x="271" y="87"/>
                  </a:lnTo>
                  <a:lnTo>
                    <a:pt x="270" y="88"/>
                  </a:lnTo>
                  <a:lnTo>
                    <a:pt x="269" y="89"/>
                  </a:lnTo>
                  <a:lnTo>
                    <a:pt x="270" y="90"/>
                  </a:lnTo>
                  <a:lnTo>
                    <a:pt x="270" y="91"/>
                  </a:lnTo>
                  <a:lnTo>
                    <a:pt x="271" y="92"/>
                  </a:lnTo>
                  <a:lnTo>
                    <a:pt x="272" y="93"/>
                  </a:lnTo>
                  <a:lnTo>
                    <a:pt x="278" y="94"/>
                  </a:lnTo>
                  <a:lnTo>
                    <a:pt x="285" y="94"/>
                  </a:lnTo>
                  <a:lnTo>
                    <a:pt x="289" y="94"/>
                  </a:lnTo>
                  <a:lnTo>
                    <a:pt x="289" y="96"/>
                  </a:lnTo>
                  <a:lnTo>
                    <a:pt x="288" y="96"/>
                  </a:lnTo>
                  <a:lnTo>
                    <a:pt x="288" y="97"/>
                  </a:lnTo>
                  <a:lnTo>
                    <a:pt x="288" y="98"/>
                  </a:lnTo>
                  <a:lnTo>
                    <a:pt x="287" y="98"/>
                  </a:lnTo>
                  <a:lnTo>
                    <a:pt x="286" y="98"/>
                  </a:lnTo>
                  <a:lnTo>
                    <a:pt x="285" y="98"/>
                  </a:lnTo>
                  <a:lnTo>
                    <a:pt x="283" y="100"/>
                  </a:lnTo>
                  <a:lnTo>
                    <a:pt x="282" y="100"/>
                  </a:lnTo>
                  <a:lnTo>
                    <a:pt x="279" y="102"/>
                  </a:lnTo>
                  <a:lnTo>
                    <a:pt x="279" y="103"/>
                  </a:lnTo>
                  <a:lnTo>
                    <a:pt x="278" y="103"/>
                  </a:lnTo>
                  <a:lnTo>
                    <a:pt x="275" y="103"/>
                  </a:lnTo>
                  <a:lnTo>
                    <a:pt x="274" y="103"/>
                  </a:lnTo>
                  <a:lnTo>
                    <a:pt x="274" y="104"/>
                  </a:lnTo>
                  <a:lnTo>
                    <a:pt x="273" y="104"/>
                  </a:lnTo>
                  <a:lnTo>
                    <a:pt x="272" y="104"/>
                  </a:lnTo>
                  <a:lnTo>
                    <a:pt x="271" y="105"/>
                  </a:lnTo>
                  <a:lnTo>
                    <a:pt x="271" y="106"/>
                  </a:lnTo>
                  <a:lnTo>
                    <a:pt x="270" y="106"/>
                  </a:lnTo>
                  <a:lnTo>
                    <a:pt x="269" y="108"/>
                  </a:lnTo>
                  <a:lnTo>
                    <a:pt x="269" y="109"/>
                  </a:lnTo>
                  <a:lnTo>
                    <a:pt x="269" y="111"/>
                  </a:lnTo>
                  <a:lnTo>
                    <a:pt x="269" y="115"/>
                  </a:lnTo>
                  <a:lnTo>
                    <a:pt x="268" y="117"/>
                  </a:lnTo>
                  <a:lnTo>
                    <a:pt x="265" y="119"/>
                  </a:lnTo>
                  <a:lnTo>
                    <a:pt x="264" y="118"/>
                  </a:lnTo>
                  <a:lnTo>
                    <a:pt x="263" y="118"/>
                  </a:lnTo>
                  <a:lnTo>
                    <a:pt x="261" y="118"/>
                  </a:lnTo>
                  <a:lnTo>
                    <a:pt x="257" y="121"/>
                  </a:lnTo>
                  <a:lnTo>
                    <a:pt x="256" y="121"/>
                  </a:lnTo>
                  <a:lnTo>
                    <a:pt x="256" y="122"/>
                  </a:lnTo>
                  <a:lnTo>
                    <a:pt x="255" y="123"/>
                  </a:lnTo>
                  <a:lnTo>
                    <a:pt x="255" y="125"/>
                  </a:lnTo>
                  <a:lnTo>
                    <a:pt x="252" y="126"/>
                  </a:lnTo>
                  <a:lnTo>
                    <a:pt x="250" y="125"/>
                  </a:lnTo>
                  <a:lnTo>
                    <a:pt x="249" y="125"/>
                  </a:lnTo>
                  <a:lnTo>
                    <a:pt x="245" y="128"/>
                  </a:lnTo>
                  <a:lnTo>
                    <a:pt x="244" y="129"/>
                  </a:lnTo>
                  <a:lnTo>
                    <a:pt x="242" y="130"/>
                  </a:lnTo>
                  <a:lnTo>
                    <a:pt x="241" y="130"/>
                  </a:lnTo>
                  <a:lnTo>
                    <a:pt x="240" y="130"/>
                  </a:lnTo>
                  <a:lnTo>
                    <a:pt x="239" y="131"/>
                  </a:lnTo>
                  <a:lnTo>
                    <a:pt x="239" y="132"/>
                  </a:lnTo>
                  <a:lnTo>
                    <a:pt x="239" y="133"/>
                  </a:lnTo>
                  <a:lnTo>
                    <a:pt x="239" y="134"/>
                  </a:lnTo>
                  <a:lnTo>
                    <a:pt x="239" y="135"/>
                  </a:lnTo>
                  <a:lnTo>
                    <a:pt x="238" y="136"/>
                  </a:lnTo>
                  <a:lnTo>
                    <a:pt x="237" y="136"/>
                  </a:lnTo>
                  <a:lnTo>
                    <a:pt x="236" y="136"/>
                  </a:lnTo>
                  <a:lnTo>
                    <a:pt x="235" y="137"/>
                  </a:lnTo>
                  <a:lnTo>
                    <a:pt x="234" y="138"/>
                  </a:lnTo>
                  <a:lnTo>
                    <a:pt x="233" y="139"/>
                  </a:lnTo>
                  <a:lnTo>
                    <a:pt x="233" y="138"/>
                  </a:lnTo>
                  <a:lnTo>
                    <a:pt x="233" y="136"/>
                  </a:lnTo>
                  <a:lnTo>
                    <a:pt x="232" y="136"/>
                  </a:lnTo>
                  <a:lnTo>
                    <a:pt x="231" y="136"/>
                  </a:lnTo>
                  <a:lnTo>
                    <a:pt x="231" y="135"/>
                  </a:lnTo>
                  <a:lnTo>
                    <a:pt x="230" y="134"/>
                  </a:lnTo>
                  <a:lnTo>
                    <a:pt x="229" y="134"/>
                  </a:lnTo>
                  <a:lnTo>
                    <a:pt x="225" y="134"/>
                  </a:lnTo>
                  <a:lnTo>
                    <a:pt x="224" y="134"/>
                  </a:lnTo>
                  <a:lnTo>
                    <a:pt x="224" y="135"/>
                  </a:lnTo>
                  <a:lnTo>
                    <a:pt x="220" y="137"/>
                  </a:lnTo>
                  <a:lnTo>
                    <a:pt x="220" y="138"/>
                  </a:lnTo>
                  <a:lnTo>
                    <a:pt x="219" y="138"/>
                  </a:lnTo>
                  <a:lnTo>
                    <a:pt x="218" y="139"/>
                  </a:lnTo>
                  <a:lnTo>
                    <a:pt x="218" y="140"/>
                  </a:lnTo>
                  <a:lnTo>
                    <a:pt x="217" y="140"/>
                  </a:lnTo>
                  <a:lnTo>
                    <a:pt x="216" y="140"/>
                  </a:lnTo>
                  <a:lnTo>
                    <a:pt x="216" y="141"/>
                  </a:lnTo>
                  <a:lnTo>
                    <a:pt x="213" y="142"/>
                  </a:lnTo>
                  <a:lnTo>
                    <a:pt x="210" y="141"/>
                  </a:lnTo>
                  <a:lnTo>
                    <a:pt x="195" y="128"/>
                  </a:lnTo>
                  <a:lnTo>
                    <a:pt x="195" y="127"/>
                  </a:lnTo>
                  <a:lnTo>
                    <a:pt x="193" y="127"/>
                  </a:lnTo>
                  <a:lnTo>
                    <a:pt x="192" y="127"/>
                  </a:lnTo>
                  <a:lnTo>
                    <a:pt x="190" y="128"/>
                  </a:lnTo>
                  <a:lnTo>
                    <a:pt x="190" y="125"/>
                  </a:lnTo>
                  <a:lnTo>
                    <a:pt x="191" y="124"/>
                  </a:lnTo>
                  <a:lnTo>
                    <a:pt x="191" y="123"/>
                  </a:lnTo>
                  <a:lnTo>
                    <a:pt x="191" y="121"/>
                  </a:lnTo>
                  <a:lnTo>
                    <a:pt x="191" y="120"/>
                  </a:lnTo>
                  <a:lnTo>
                    <a:pt x="191" y="117"/>
                  </a:lnTo>
                  <a:lnTo>
                    <a:pt x="190" y="116"/>
                  </a:lnTo>
                  <a:lnTo>
                    <a:pt x="190" y="113"/>
                  </a:lnTo>
                  <a:lnTo>
                    <a:pt x="190" y="112"/>
                  </a:lnTo>
                  <a:lnTo>
                    <a:pt x="188" y="109"/>
                  </a:lnTo>
                  <a:lnTo>
                    <a:pt x="186" y="108"/>
                  </a:lnTo>
                  <a:lnTo>
                    <a:pt x="186" y="107"/>
                  </a:lnTo>
                  <a:lnTo>
                    <a:pt x="185" y="106"/>
                  </a:lnTo>
                  <a:lnTo>
                    <a:pt x="184" y="103"/>
                  </a:lnTo>
                  <a:lnTo>
                    <a:pt x="184" y="102"/>
                  </a:lnTo>
                  <a:lnTo>
                    <a:pt x="184" y="101"/>
                  </a:lnTo>
                  <a:lnTo>
                    <a:pt x="183" y="100"/>
                  </a:lnTo>
                  <a:lnTo>
                    <a:pt x="182" y="99"/>
                  </a:lnTo>
                  <a:lnTo>
                    <a:pt x="180" y="98"/>
                  </a:lnTo>
                  <a:lnTo>
                    <a:pt x="178" y="98"/>
                  </a:lnTo>
                  <a:lnTo>
                    <a:pt x="177" y="98"/>
                  </a:lnTo>
                  <a:lnTo>
                    <a:pt x="175" y="100"/>
                  </a:lnTo>
                  <a:lnTo>
                    <a:pt x="174" y="100"/>
                  </a:lnTo>
                  <a:lnTo>
                    <a:pt x="173" y="102"/>
                  </a:lnTo>
                  <a:lnTo>
                    <a:pt x="172" y="102"/>
                  </a:lnTo>
                  <a:lnTo>
                    <a:pt x="170" y="104"/>
                  </a:lnTo>
                  <a:lnTo>
                    <a:pt x="169" y="105"/>
                  </a:lnTo>
                  <a:lnTo>
                    <a:pt x="169" y="106"/>
                  </a:lnTo>
                  <a:lnTo>
                    <a:pt x="167" y="109"/>
                  </a:lnTo>
                  <a:lnTo>
                    <a:pt x="166" y="109"/>
                  </a:lnTo>
                  <a:lnTo>
                    <a:pt x="165" y="110"/>
                  </a:lnTo>
                  <a:lnTo>
                    <a:pt x="164" y="111"/>
                  </a:lnTo>
                  <a:lnTo>
                    <a:pt x="163" y="110"/>
                  </a:lnTo>
                  <a:lnTo>
                    <a:pt x="163" y="108"/>
                  </a:lnTo>
                  <a:lnTo>
                    <a:pt x="163" y="107"/>
                  </a:lnTo>
                  <a:lnTo>
                    <a:pt x="163" y="106"/>
                  </a:lnTo>
                  <a:lnTo>
                    <a:pt x="162" y="106"/>
                  </a:lnTo>
                  <a:lnTo>
                    <a:pt x="161" y="105"/>
                  </a:lnTo>
                  <a:lnTo>
                    <a:pt x="161" y="104"/>
                  </a:lnTo>
                  <a:lnTo>
                    <a:pt x="160" y="104"/>
                  </a:lnTo>
                  <a:lnTo>
                    <a:pt x="159" y="104"/>
                  </a:lnTo>
                  <a:lnTo>
                    <a:pt x="158" y="104"/>
                  </a:lnTo>
                  <a:lnTo>
                    <a:pt x="158" y="103"/>
                  </a:lnTo>
                  <a:lnTo>
                    <a:pt x="157" y="103"/>
                  </a:lnTo>
                  <a:lnTo>
                    <a:pt x="156" y="103"/>
                  </a:lnTo>
                  <a:lnTo>
                    <a:pt x="155" y="104"/>
                  </a:lnTo>
                  <a:lnTo>
                    <a:pt x="154" y="106"/>
                  </a:lnTo>
                  <a:lnTo>
                    <a:pt x="153" y="109"/>
                  </a:lnTo>
                  <a:lnTo>
                    <a:pt x="152" y="109"/>
                  </a:lnTo>
                  <a:lnTo>
                    <a:pt x="153" y="110"/>
                  </a:lnTo>
                  <a:lnTo>
                    <a:pt x="153" y="111"/>
                  </a:lnTo>
                  <a:lnTo>
                    <a:pt x="125" y="111"/>
                  </a:lnTo>
                  <a:lnTo>
                    <a:pt x="124" y="111"/>
                  </a:lnTo>
                  <a:lnTo>
                    <a:pt x="120" y="109"/>
                  </a:lnTo>
                  <a:lnTo>
                    <a:pt x="119" y="109"/>
                  </a:lnTo>
                  <a:lnTo>
                    <a:pt x="118" y="109"/>
                  </a:lnTo>
                  <a:lnTo>
                    <a:pt x="114" y="111"/>
                  </a:lnTo>
                  <a:lnTo>
                    <a:pt x="112" y="111"/>
                  </a:lnTo>
                  <a:lnTo>
                    <a:pt x="111" y="111"/>
                  </a:lnTo>
                  <a:lnTo>
                    <a:pt x="108" y="111"/>
                  </a:lnTo>
                  <a:lnTo>
                    <a:pt x="108" y="115"/>
                  </a:lnTo>
                  <a:lnTo>
                    <a:pt x="108" y="134"/>
                  </a:lnTo>
                  <a:lnTo>
                    <a:pt x="108" y="137"/>
                  </a:lnTo>
                  <a:lnTo>
                    <a:pt x="111" y="137"/>
                  </a:lnTo>
                  <a:lnTo>
                    <a:pt x="117" y="137"/>
                  </a:lnTo>
                  <a:lnTo>
                    <a:pt x="122" y="138"/>
                  </a:lnTo>
                  <a:lnTo>
                    <a:pt x="123" y="138"/>
                  </a:lnTo>
                  <a:lnTo>
                    <a:pt x="125" y="137"/>
                  </a:lnTo>
                  <a:lnTo>
                    <a:pt x="125" y="138"/>
                  </a:lnTo>
                  <a:lnTo>
                    <a:pt x="126" y="138"/>
                  </a:lnTo>
                  <a:lnTo>
                    <a:pt x="127" y="141"/>
                  </a:lnTo>
                  <a:lnTo>
                    <a:pt x="127" y="143"/>
                  </a:lnTo>
                  <a:lnTo>
                    <a:pt x="127" y="144"/>
                  </a:lnTo>
                  <a:lnTo>
                    <a:pt x="127" y="145"/>
                  </a:lnTo>
                  <a:lnTo>
                    <a:pt x="127" y="146"/>
                  </a:lnTo>
                  <a:lnTo>
                    <a:pt x="127" y="145"/>
                  </a:lnTo>
                  <a:lnTo>
                    <a:pt x="123" y="143"/>
                  </a:lnTo>
                  <a:lnTo>
                    <a:pt x="122" y="142"/>
                  </a:lnTo>
                  <a:lnTo>
                    <a:pt x="121" y="142"/>
                  </a:lnTo>
                  <a:lnTo>
                    <a:pt x="114" y="144"/>
                  </a:lnTo>
                  <a:lnTo>
                    <a:pt x="114" y="145"/>
                  </a:lnTo>
                  <a:lnTo>
                    <a:pt x="111" y="146"/>
                  </a:lnTo>
                  <a:lnTo>
                    <a:pt x="107" y="147"/>
                  </a:lnTo>
                  <a:lnTo>
                    <a:pt x="105" y="147"/>
                  </a:lnTo>
                  <a:lnTo>
                    <a:pt x="103" y="147"/>
                  </a:lnTo>
                  <a:lnTo>
                    <a:pt x="103" y="149"/>
                  </a:lnTo>
                  <a:lnTo>
                    <a:pt x="102" y="173"/>
                  </a:lnTo>
                  <a:lnTo>
                    <a:pt x="102" y="174"/>
                  </a:lnTo>
                  <a:lnTo>
                    <a:pt x="103" y="174"/>
                  </a:lnTo>
                  <a:lnTo>
                    <a:pt x="107" y="179"/>
                  </a:lnTo>
                  <a:lnTo>
                    <a:pt x="112" y="184"/>
                  </a:lnTo>
                  <a:lnTo>
                    <a:pt x="112" y="185"/>
                  </a:lnTo>
                  <a:lnTo>
                    <a:pt x="113" y="185"/>
                  </a:lnTo>
                  <a:lnTo>
                    <a:pt x="114" y="185"/>
                  </a:lnTo>
                  <a:lnTo>
                    <a:pt x="115" y="185"/>
                  </a:lnTo>
                  <a:lnTo>
                    <a:pt x="116" y="188"/>
                  </a:lnTo>
                  <a:lnTo>
                    <a:pt x="116" y="189"/>
                  </a:lnTo>
                  <a:lnTo>
                    <a:pt x="115" y="189"/>
                  </a:lnTo>
                  <a:lnTo>
                    <a:pt x="114" y="190"/>
                  </a:lnTo>
                  <a:lnTo>
                    <a:pt x="114" y="191"/>
                  </a:lnTo>
                  <a:lnTo>
                    <a:pt x="114" y="192"/>
                  </a:lnTo>
                  <a:lnTo>
                    <a:pt x="115" y="192"/>
                  </a:lnTo>
                  <a:lnTo>
                    <a:pt x="118" y="198"/>
                  </a:lnTo>
                  <a:lnTo>
                    <a:pt x="118" y="199"/>
                  </a:lnTo>
                  <a:lnTo>
                    <a:pt x="119" y="200"/>
                  </a:lnTo>
                  <a:lnTo>
                    <a:pt x="120" y="201"/>
                  </a:lnTo>
                  <a:lnTo>
                    <a:pt x="122" y="209"/>
                  </a:lnTo>
                  <a:lnTo>
                    <a:pt x="121" y="210"/>
                  </a:lnTo>
                  <a:lnTo>
                    <a:pt x="120" y="215"/>
                  </a:lnTo>
                  <a:lnTo>
                    <a:pt x="108" y="299"/>
                  </a:lnTo>
                  <a:lnTo>
                    <a:pt x="108" y="300"/>
                  </a:lnTo>
                  <a:lnTo>
                    <a:pt x="107" y="300"/>
                  </a:lnTo>
                  <a:lnTo>
                    <a:pt x="108" y="301"/>
                  </a:lnTo>
                  <a:lnTo>
                    <a:pt x="105" y="301"/>
                  </a:lnTo>
                  <a:lnTo>
                    <a:pt x="104" y="300"/>
                  </a:lnTo>
                  <a:lnTo>
                    <a:pt x="103" y="300"/>
                  </a:lnTo>
                  <a:lnTo>
                    <a:pt x="103" y="299"/>
                  </a:lnTo>
                  <a:lnTo>
                    <a:pt x="103" y="298"/>
                  </a:lnTo>
                  <a:lnTo>
                    <a:pt x="103" y="296"/>
                  </a:lnTo>
                  <a:lnTo>
                    <a:pt x="101" y="295"/>
                  </a:lnTo>
                  <a:lnTo>
                    <a:pt x="100" y="295"/>
                  </a:lnTo>
                  <a:lnTo>
                    <a:pt x="97" y="295"/>
                  </a:lnTo>
                  <a:lnTo>
                    <a:pt x="96" y="294"/>
                  </a:lnTo>
                  <a:lnTo>
                    <a:pt x="95" y="295"/>
                  </a:lnTo>
                  <a:lnTo>
                    <a:pt x="94" y="296"/>
                  </a:lnTo>
                  <a:lnTo>
                    <a:pt x="93" y="296"/>
                  </a:lnTo>
                  <a:lnTo>
                    <a:pt x="92" y="296"/>
                  </a:lnTo>
                  <a:lnTo>
                    <a:pt x="88" y="295"/>
                  </a:lnTo>
                  <a:lnTo>
                    <a:pt x="87" y="295"/>
                  </a:lnTo>
                  <a:lnTo>
                    <a:pt x="86" y="296"/>
                  </a:lnTo>
                  <a:lnTo>
                    <a:pt x="85" y="296"/>
                  </a:lnTo>
                  <a:lnTo>
                    <a:pt x="84" y="297"/>
                  </a:lnTo>
                  <a:lnTo>
                    <a:pt x="84" y="298"/>
                  </a:lnTo>
                  <a:lnTo>
                    <a:pt x="82" y="300"/>
                  </a:lnTo>
                  <a:lnTo>
                    <a:pt x="82" y="301"/>
                  </a:lnTo>
                  <a:lnTo>
                    <a:pt x="81" y="303"/>
                  </a:lnTo>
                  <a:lnTo>
                    <a:pt x="81" y="302"/>
                  </a:lnTo>
                  <a:lnTo>
                    <a:pt x="80" y="302"/>
                  </a:lnTo>
                  <a:lnTo>
                    <a:pt x="77" y="302"/>
                  </a:lnTo>
                  <a:lnTo>
                    <a:pt x="76" y="302"/>
                  </a:lnTo>
                  <a:lnTo>
                    <a:pt x="73" y="303"/>
                  </a:lnTo>
                  <a:lnTo>
                    <a:pt x="70" y="304"/>
                  </a:lnTo>
                  <a:lnTo>
                    <a:pt x="63" y="307"/>
                  </a:lnTo>
                  <a:lnTo>
                    <a:pt x="61" y="306"/>
                  </a:lnTo>
                  <a:lnTo>
                    <a:pt x="57" y="307"/>
                  </a:lnTo>
                  <a:lnTo>
                    <a:pt x="56" y="307"/>
                  </a:lnTo>
                  <a:lnTo>
                    <a:pt x="55" y="307"/>
                  </a:lnTo>
                  <a:lnTo>
                    <a:pt x="49" y="313"/>
                  </a:lnTo>
                  <a:lnTo>
                    <a:pt x="46" y="315"/>
                  </a:lnTo>
                  <a:lnTo>
                    <a:pt x="46" y="314"/>
                  </a:lnTo>
                  <a:lnTo>
                    <a:pt x="46" y="315"/>
                  </a:lnTo>
                  <a:lnTo>
                    <a:pt x="45" y="315"/>
                  </a:lnTo>
                  <a:lnTo>
                    <a:pt x="44" y="315"/>
                  </a:lnTo>
                  <a:lnTo>
                    <a:pt x="42" y="315"/>
                  </a:lnTo>
                  <a:lnTo>
                    <a:pt x="42" y="316"/>
                  </a:lnTo>
                  <a:lnTo>
                    <a:pt x="42" y="317"/>
                  </a:lnTo>
                  <a:lnTo>
                    <a:pt x="41" y="317"/>
                  </a:lnTo>
                  <a:lnTo>
                    <a:pt x="41" y="318"/>
                  </a:lnTo>
                  <a:lnTo>
                    <a:pt x="41" y="319"/>
                  </a:lnTo>
                  <a:lnTo>
                    <a:pt x="40" y="321"/>
                  </a:lnTo>
                  <a:lnTo>
                    <a:pt x="37" y="323"/>
                  </a:lnTo>
                  <a:lnTo>
                    <a:pt x="32" y="325"/>
                  </a:lnTo>
                  <a:lnTo>
                    <a:pt x="31" y="325"/>
                  </a:lnTo>
                  <a:lnTo>
                    <a:pt x="30" y="326"/>
                  </a:lnTo>
                  <a:lnTo>
                    <a:pt x="29" y="326"/>
                  </a:lnTo>
                  <a:lnTo>
                    <a:pt x="29" y="327"/>
                  </a:lnTo>
                  <a:lnTo>
                    <a:pt x="28" y="328"/>
                  </a:lnTo>
                  <a:lnTo>
                    <a:pt x="27" y="329"/>
                  </a:lnTo>
                  <a:lnTo>
                    <a:pt x="27" y="330"/>
                  </a:lnTo>
                  <a:lnTo>
                    <a:pt x="27" y="334"/>
                  </a:lnTo>
                  <a:lnTo>
                    <a:pt x="26" y="338"/>
                  </a:lnTo>
                  <a:lnTo>
                    <a:pt x="26" y="339"/>
                  </a:lnTo>
                  <a:lnTo>
                    <a:pt x="26" y="340"/>
                  </a:lnTo>
                  <a:lnTo>
                    <a:pt x="27" y="342"/>
                  </a:lnTo>
                  <a:lnTo>
                    <a:pt x="26" y="345"/>
                  </a:lnTo>
                  <a:lnTo>
                    <a:pt x="25" y="346"/>
                  </a:lnTo>
                  <a:lnTo>
                    <a:pt x="24" y="348"/>
                  </a:lnTo>
                  <a:lnTo>
                    <a:pt x="22" y="351"/>
                  </a:lnTo>
                  <a:lnTo>
                    <a:pt x="20" y="356"/>
                  </a:lnTo>
                  <a:lnTo>
                    <a:pt x="20" y="357"/>
                  </a:lnTo>
                  <a:lnTo>
                    <a:pt x="20" y="358"/>
                  </a:lnTo>
                  <a:lnTo>
                    <a:pt x="20" y="359"/>
                  </a:lnTo>
                  <a:lnTo>
                    <a:pt x="20" y="360"/>
                  </a:lnTo>
                  <a:lnTo>
                    <a:pt x="20" y="361"/>
                  </a:lnTo>
                  <a:lnTo>
                    <a:pt x="20" y="362"/>
                  </a:lnTo>
                  <a:lnTo>
                    <a:pt x="22" y="364"/>
                  </a:lnTo>
                  <a:lnTo>
                    <a:pt x="23" y="368"/>
                  </a:lnTo>
                  <a:lnTo>
                    <a:pt x="23" y="370"/>
                  </a:lnTo>
                  <a:lnTo>
                    <a:pt x="22" y="371"/>
                  </a:lnTo>
                  <a:lnTo>
                    <a:pt x="22" y="372"/>
                  </a:lnTo>
                  <a:lnTo>
                    <a:pt x="21" y="372"/>
                  </a:lnTo>
                  <a:lnTo>
                    <a:pt x="20" y="372"/>
                  </a:lnTo>
                  <a:lnTo>
                    <a:pt x="19" y="372"/>
                  </a:lnTo>
                  <a:lnTo>
                    <a:pt x="18" y="372"/>
                  </a:lnTo>
                  <a:lnTo>
                    <a:pt x="9" y="379"/>
                  </a:lnTo>
                  <a:lnTo>
                    <a:pt x="8" y="379"/>
                  </a:lnTo>
                  <a:lnTo>
                    <a:pt x="7" y="382"/>
                  </a:lnTo>
                  <a:lnTo>
                    <a:pt x="6" y="382"/>
                  </a:lnTo>
                  <a:lnTo>
                    <a:pt x="6" y="383"/>
                  </a:lnTo>
                  <a:lnTo>
                    <a:pt x="6" y="384"/>
                  </a:lnTo>
                  <a:lnTo>
                    <a:pt x="5" y="389"/>
                  </a:lnTo>
                  <a:lnTo>
                    <a:pt x="5" y="390"/>
                  </a:lnTo>
                  <a:lnTo>
                    <a:pt x="5" y="392"/>
                  </a:lnTo>
                  <a:lnTo>
                    <a:pt x="6" y="393"/>
                  </a:lnTo>
                  <a:lnTo>
                    <a:pt x="6" y="394"/>
                  </a:lnTo>
                  <a:lnTo>
                    <a:pt x="8" y="395"/>
                  </a:lnTo>
                  <a:lnTo>
                    <a:pt x="8" y="396"/>
                  </a:lnTo>
                  <a:lnTo>
                    <a:pt x="4" y="396"/>
                  </a:lnTo>
                  <a:lnTo>
                    <a:pt x="2" y="396"/>
                  </a:lnTo>
                  <a:lnTo>
                    <a:pt x="2" y="399"/>
                  </a:lnTo>
                  <a:lnTo>
                    <a:pt x="2" y="401"/>
                  </a:lnTo>
                  <a:lnTo>
                    <a:pt x="2" y="402"/>
                  </a:lnTo>
                  <a:lnTo>
                    <a:pt x="1" y="402"/>
                  </a:lnTo>
                  <a:lnTo>
                    <a:pt x="0" y="404"/>
                  </a:lnTo>
                  <a:lnTo>
                    <a:pt x="0" y="405"/>
                  </a:lnTo>
                  <a:lnTo>
                    <a:pt x="0" y="406"/>
                  </a:lnTo>
                  <a:lnTo>
                    <a:pt x="1" y="407"/>
                  </a:lnTo>
                  <a:lnTo>
                    <a:pt x="2" y="407"/>
                  </a:lnTo>
                  <a:lnTo>
                    <a:pt x="5" y="410"/>
                  </a:lnTo>
                  <a:lnTo>
                    <a:pt x="5" y="411"/>
                  </a:lnTo>
                  <a:lnTo>
                    <a:pt x="6" y="411"/>
                  </a:lnTo>
                  <a:lnTo>
                    <a:pt x="6" y="412"/>
                  </a:lnTo>
                  <a:lnTo>
                    <a:pt x="6" y="413"/>
                  </a:lnTo>
                  <a:lnTo>
                    <a:pt x="7" y="415"/>
                  </a:lnTo>
                  <a:lnTo>
                    <a:pt x="7" y="417"/>
                  </a:lnTo>
                  <a:lnTo>
                    <a:pt x="7" y="418"/>
                  </a:lnTo>
                  <a:lnTo>
                    <a:pt x="8" y="419"/>
                  </a:lnTo>
                  <a:lnTo>
                    <a:pt x="8" y="420"/>
                  </a:lnTo>
                  <a:lnTo>
                    <a:pt x="9" y="420"/>
                  </a:lnTo>
                  <a:lnTo>
                    <a:pt x="10" y="421"/>
                  </a:lnTo>
                  <a:lnTo>
                    <a:pt x="11" y="421"/>
                  </a:lnTo>
                  <a:lnTo>
                    <a:pt x="12" y="424"/>
                  </a:lnTo>
                  <a:lnTo>
                    <a:pt x="14" y="429"/>
                  </a:lnTo>
                  <a:lnTo>
                    <a:pt x="14" y="430"/>
                  </a:lnTo>
                  <a:lnTo>
                    <a:pt x="15" y="431"/>
                  </a:lnTo>
                  <a:lnTo>
                    <a:pt x="16" y="432"/>
                  </a:lnTo>
                  <a:lnTo>
                    <a:pt x="17" y="433"/>
                  </a:lnTo>
                  <a:lnTo>
                    <a:pt x="17" y="434"/>
                  </a:lnTo>
                  <a:lnTo>
                    <a:pt x="19" y="434"/>
                  </a:lnTo>
                  <a:lnTo>
                    <a:pt x="20" y="439"/>
                  </a:lnTo>
                  <a:lnTo>
                    <a:pt x="21" y="439"/>
                  </a:lnTo>
                  <a:lnTo>
                    <a:pt x="23" y="441"/>
                  </a:lnTo>
                  <a:lnTo>
                    <a:pt x="23" y="442"/>
                  </a:lnTo>
                  <a:lnTo>
                    <a:pt x="24" y="442"/>
                  </a:lnTo>
                  <a:lnTo>
                    <a:pt x="25" y="443"/>
                  </a:lnTo>
                  <a:lnTo>
                    <a:pt x="26" y="443"/>
                  </a:lnTo>
                  <a:lnTo>
                    <a:pt x="27" y="445"/>
                  </a:lnTo>
                  <a:lnTo>
                    <a:pt x="29" y="449"/>
                  </a:lnTo>
                  <a:lnTo>
                    <a:pt x="30" y="449"/>
                  </a:lnTo>
                  <a:lnTo>
                    <a:pt x="31" y="450"/>
                  </a:lnTo>
                  <a:lnTo>
                    <a:pt x="32" y="451"/>
                  </a:lnTo>
                  <a:lnTo>
                    <a:pt x="32" y="453"/>
                  </a:lnTo>
                  <a:lnTo>
                    <a:pt x="31" y="456"/>
                  </a:lnTo>
                  <a:lnTo>
                    <a:pt x="29" y="458"/>
                  </a:lnTo>
                  <a:lnTo>
                    <a:pt x="27" y="460"/>
                  </a:lnTo>
                  <a:lnTo>
                    <a:pt x="26" y="460"/>
                  </a:lnTo>
                  <a:lnTo>
                    <a:pt x="26" y="462"/>
                  </a:lnTo>
                  <a:lnTo>
                    <a:pt x="25" y="465"/>
                  </a:lnTo>
                  <a:lnTo>
                    <a:pt x="28" y="465"/>
                  </a:lnTo>
                  <a:lnTo>
                    <a:pt x="41" y="466"/>
                  </a:lnTo>
                  <a:lnTo>
                    <a:pt x="44" y="466"/>
                  </a:lnTo>
                  <a:lnTo>
                    <a:pt x="44" y="467"/>
                  </a:lnTo>
                  <a:lnTo>
                    <a:pt x="50" y="468"/>
                  </a:lnTo>
                  <a:lnTo>
                    <a:pt x="52" y="469"/>
                  </a:lnTo>
                  <a:lnTo>
                    <a:pt x="52" y="471"/>
                  </a:lnTo>
                  <a:lnTo>
                    <a:pt x="52" y="472"/>
                  </a:lnTo>
                  <a:lnTo>
                    <a:pt x="52" y="473"/>
                  </a:lnTo>
                  <a:lnTo>
                    <a:pt x="52" y="474"/>
                  </a:lnTo>
                  <a:lnTo>
                    <a:pt x="53" y="475"/>
                  </a:lnTo>
                  <a:lnTo>
                    <a:pt x="54" y="476"/>
                  </a:lnTo>
                  <a:lnTo>
                    <a:pt x="56" y="477"/>
                  </a:lnTo>
                  <a:lnTo>
                    <a:pt x="56" y="478"/>
                  </a:lnTo>
                  <a:lnTo>
                    <a:pt x="56" y="479"/>
                  </a:lnTo>
                  <a:lnTo>
                    <a:pt x="55" y="481"/>
                  </a:lnTo>
                  <a:lnTo>
                    <a:pt x="54" y="484"/>
                  </a:lnTo>
                  <a:lnTo>
                    <a:pt x="57" y="484"/>
                  </a:lnTo>
                  <a:lnTo>
                    <a:pt x="80" y="484"/>
                  </a:lnTo>
                  <a:lnTo>
                    <a:pt x="82" y="484"/>
                  </a:lnTo>
                  <a:lnTo>
                    <a:pt x="83" y="484"/>
                  </a:lnTo>
                  <a:lnTo>
                    <a:pt x="84" y="483"/>
                  </a:lnTo>
                  <a:lnTo>
                    <a:pt x="87" y="481"/>
                  </a:lnTo>
                  <a:lnTo>
                    <a:pt x="88" y="481"/>
                  </a:lnTo>
                  <a:lnTo>
                    <a:pt x="88" y="480"/>
                  </a:lnTo>
                  <a:lnTo>
                    <a:pt x="88" y="479"/>
                  </a:lnTo>
                  <a:lnTo>
                    <a:pt x="91" y="478"/>
                  </a:lnTo>
                  <a:lnTo>
                    <a:pt x="91" y="477"/>
                  </a:lnTo>
                  <a:lnTo>
                    <a:pt x="92" y="477"/>
                  </a:lnTo>
                  <a:lnTo>
                    <a:pt x="93" y="477"/>
                  </a:lnTo>
                  <a:lnTo>
                    <a:pt x="93" y="476"/>
                  </a:lnTo>
                  <a:lnTo>
                    <a:pt x="93" y="475"/>
                  </a:lnTo>
                  <a:lnTo>
                    <a:pt x="95" y="473"/>
                  </a:lnTo>
                  <a:lnTo>
                    <a:pt x="97" y="472"/>
                  </a:lnTo>
                  <a:lnTo>
                    <a:pt x="97" y="471"/>
                  </a:lnTo>
                  <a:lnTo>
                    <a:pt x="98" y="470"/>
                  </a:lnTo>
                  <a:lnTo>
                    <a:pt x="99" y="473"/>
                  </a:lnTo>
                  <a:lnTo>
                    <a:pt x="98" y="474"/>
                  </a:lnTo>
                  <a:lnTo>
                    <a:pt x="98" y="475"/>
                  </a:lnTo>
                  <a:lnTo>
                    <a:pt x="97" y="475"/>
                  </a:lnTo>
                  <a:lnTo>
                    <a:pt x="98" y="476"/>
                  </a:lnTo>
                  <a:lnTo>
                    <a:pt x="100" y="513"/>
                  </a:lnTo>
                  <a:lnTo>
                    <a:pt x="101" y="519"/>
                  </a:lnTo>
                  <a:lnTo>
                    <a:pt x="105" y="515"/>
                  </a:lnTo>
                  <a:lnTo>
                    <a:pt x="105" y="514"/>
                  </a:lnTo>
                  <a:lnTo>
                    <a:pt x="106" y="515"/>
                  </a:lnTo>
                  <a:lnTo>
                    <a:pt x="107" y="516"/>
                  </a:lnTo>
                  <a:lnTo>
                    <a:pt x="108" y="517"/>
                  </a:lnTo>
                  <a:lnTo>
                    <a:pt x="110" y="517"/>
                  </a:lnTo>
                  <a:lnTo>
                    <a:pt x="111" y="518"/>
                  </a:lnTo>
                  <a:lnTo>
                    <a:pt x="112" y="517"/>
                  </a:lnTo>
                  <a:lnTo>
                    <a:pt x="114" y="517"/>
                  </a:lnTo>
                  <a:lnTo>
                    <a:pt x="115" y="517"/>
                  </a:lnTo>
                  <a:lnTo>
                    <a:pt x="117" y="516"/>
                  </a:lnTo>
                  <a:lnTo>
                    <a:pt x="118" y="516"/>
                  </a:lnTo>
                  <a:lnTo>
                    <a:pt x="120" y="515"/>
                  </a:lnTo>
                  <a:lnTo>
                    <a:pt x="120" y="514"/>
                  </a:lnTo>
                  <a:lnTo>
                    <a:pt x="122" y="513"/>
                  </a:lnTo>
                  <a:lnTo>
                    <a:pt x="125" y="513"/>
                  </a:lnTo>
                  <a:lnTo>
                    <a:pt x="126" y="515"/>
                  </a:lnTo>
                  <a:lnTo>
                    <a:pt x="127" y="514"/>
                  </a:lnTo>
                  <a:lnTo>
                    <a:pt x="129" y="514"/>
                  </a:lnTo>
                  <a:lnTo>
                    <a:pt x="135" y="514"/>
                  </a:lnTo>
                  <a:lnTo>
                    <a:pt x="136" y="514"/>
                  </a:lnTo>
                  <a:lnTo>
                    <a:pt x="137" y="513"/>
                  </a:lnTo>
                  <a:lnTo>
                    <a:pt x="145" y="515"/>
                  </a:lnTo>
                  <a:lnTo>
                    <a:pt x="152" y="516"/>
                  </a:lnTo>
                  <a:lnTo>
                    <a:pt x="152" y="517"/>
                  </a:lnTo>
                  <a:lnTo>
                    <a:pt x="152" y="520"/>
                  </a:lnTo>
                  <a:lnTo>
                    <a:pt x="155" y="520"/>
                  </a:lnTo>
                  <a:lnTo>
                    <a:pt x="156" y="520"/>
                  </a:lnTo>
                  <a:lnTo>
                    <a:pt x="157" y="520"/>
                  </a:lnTo>
                  <a:lnTo>
                    <a:pt x="160" y="519"/>
                  </a:lnTo>
                  <a:lnTo>
                    <a:pt x="161" y="519"/>
                  </a:lnTo>
                  <a:lnTo>
                    <a:pt x="161" y="518"/>
                  </a:lnTo>
                  <a:lnTo>
                    <a:pt x="162" y="518"/>
                  </a:lnTo>
                  <a:lnTo>
                    <a:pt x="162" y="517"/>
                  </a:lnTo>
                  <a:lnTo>
                    <a:pt x="163" y="517"/>
                  </a:lnTo>
                  <a:lnTo>
                    <a:pt x="165" y="516"/>
                  </a:lnTo>
                  <a:lnTo>
                    <a:pt x="167" y="515"/>
                  </a:lnTo>
                  <a:lnTo>
                    <a:pt x="168" y="515"/>
                  </a:lnTo>
                  <a:lnTo>
                    <a:pt x="169" y="515"/>
                  </a:lnTo>
                  <a:lnTo>
                    <a:pt x="169" y="514"/>
                  </a:lnTo>
                  <a:lnTo>
                    <a:pt x="170" y="513"/>
                  </a:lnTo>
                  <a:lnTo>
                    <a:pt x="174" y="507"/>
                  </a:lnTo>
                  <a:lnTo>
                    <a:pt x="174" y="506"/>
                  </a:lnTo>
                  <a:lnTo>
                    <a:pt x="174" y="505"/>
                  </a:lnTo>
                  <a:lnTo>
                    <a:pt x="178" y="505"/>
                  </a:lnTo>
                  <a:lnTo>
                    <a:pt x="180" y="506"/>
                  </a:lnTo>
                  <a:lnTo>
                    <a:pt x="182" y="507"/>
                  </a:lnTo>
                  <a:lnTo>
                    <a:pt x="183" y="506"/>
                  </a:lnTo>
                  <a:lnTo>
                    <a:pt x="184" y="505"/>
                  </a:lnTo>
                  <a:lnTo>
                    <a:pt x="185" y="505"/>
                  </a:lnTo>
                  <a:lnTo>
                    <a:pt x="186" y="504"/>
                  </a:lnTo>
                  <a:lnTo>
                    <a:pt x="186" y="502"/>
                  </a:lnTo>
                  <a:lnTo>
                    <a:pt x="187" y="500"/>
                  </a:lnTo>
                  <a:lnTo>
                    <a:pt x="188" y="500"/>
                  </a:lnTo>
                  <a:lnTo>
                    <a:pt x="189" y="499"/>
                  </a:lnTo>
                  <a:lnTo>
                    <a:pt x="189" y="498"/>
                  </a:lnTo>
                  <a:lnTo>
                    <a:pt x="191" y="498"/>
                  </a:lnTo>
                  <a:lnTo>
                    <a:pt x="194" y="495"/>
                  </a:lnTo>
                  <a:lnTo>
                    <a:pt x="195" y="494"/>
                  </a:lnTo>
                  <a:lnTo>
                    <a:pt x="197" y="494"/>
                  </a:lnTo>
                  <a:lnTo>
                    <a:pt x="201" y="492"/>
                  </a:lnTo>
                  <a:lnTo>
                    <a:pt x="206" y="486"/>
                  </a:lnTo>
                  <a:lnTo>
                    <a:pt x="209" y="483"/>
                  </a:lnTo>
                  <a:lnTo>
                    <a:pt x="211" y="482"/>
                  </a:lnTo>
                  <a:lnTo>
                    <a:pt x="212" y="482"/>
                  </a:lnTo>
                  <a:lnTo>
                    <a:pt x="212" y="481"/>
                  </a:lnTo>
                  <a:lnTo>
                    <a:pt x="214" y="481"/>
                  </a:lnTo>
                  <a:lnTo>
                    <a:pt x="215" y="481"/>
                  </a:lnTo>
                  <a:lnTo>
                    <a:pt x="216" y="481"/>
                  </a:lnTo>
                  <a:lnTo>
                    <a:pt x="217" y="481"/>
                  </a:lnTo>
                  <a:lnTo>
                    <a:pt x="224" y="477"/>
                  </a:lnTo>
                  <a:lnTo>
                    <a:pt x="226" y="477"/>
                  </a:lnTo>
                  <a:lnTo>
                    <a:pt x="234" y="477"/>
                  </a:lnTo>
                  <a:lnTo>
                    <a:pt x="238" y="479"/>
                  </a:lnTo>
                  <a:lnTo>
                    <a:pt x="239" y="479"/>
                  </a:lnTo>
                  <a:lnTo>
                    <a:pt x="240" y="479"/>
                  </a:lnTo>
                  <a:lnTo>
                    <a:pt x="241" y="479"/>
                  </a:lnTo>
                  <a:lnTo>
                    <a:pt x="242" y="478"/>
                  </a:lnTo>
                  <a:lnTo>
                    <a:pt x="243" y="476"/>
                  </a:lnTo>
                  <a:lnTo>
                    <a:pt x="244" y="475"/>
                  </a:lnTo>
                  <a:lnTo>
                    <a:pt x="244" y="477"/>
                  </a:lnTo>
                  <a:lnTo>
                    <a:pt x="244" y="479"/>
                  </a:lnTo>
                  <a:lnTo>
                    <a:pt x="244" y="480"/>
                  </a:lnTo>
                  <a:lnTo>
                    <a:pt x="244" y="483"/>
                  </a:lnTo>
                  <a:lnTo>
                    <a:pt x="244" y="484"/>
                  </a:lnTo>
                  <a:lnTo>
                    <a:pt x="245" y="485"/>
                  </a:lnTo>
                  <a:lnTo>
                    <a:pt x="246" y="488"/>
                  </a:lnTo>
                  <a:lnTo>
                    <a:pt x="245" y="490"/>
                  </a:lnTo>
                  <a:lnTo>
                    <a:pt x="244" y="491"/>
                  </a:lnTo>
                  <a:lnTo>
                    <a:pt x="244" y="492"/>
                  </a:lnTo>
                  <a:lnTo>
                    <a:pt x="243" y="492"/>
                  </a:lnTo>
                  <a:lnTo>
                    <a:pt x="243" y="493"/>
                  </a:lnTo>
                  <a:lnTo>
                    <a:pt x="243" y="494"/>
                  </a:lnTo>
                  <a:lnTo>
                    <a:pt x="242" y="495"/>
                  </a:lnTo>
                  <a:lnTo>
                    <a:pt x="242" y="496"/>
                  </a:lnTo>
                  <a:lnTo>
                    <a:pt x="242" y="501"/>
                  </a:lnTo>
                  <a:lnTo>
                    <a:pt x="242" y="502"/>
                  </a:lnTo>
                  <a:lnTo>
                    <a:pt x="244" y="506"/>
                  </a:lnTo>
                  <a:lnTo>
                    <a:pt x="244" y="507"/>
                  </a:lnTo>
                  <a:lnTo>
                    <a:pt x="246" y="509"/>
                  </a:lnTo>
                  <a:lnTo>
                    <a:pt x="246" y="510"/>
                  </a:lnTo>
                  <a:lnTo>
                    <a:pt x="247" y="512"/>
                  </a:lnTo>
                  <a:lnTo>
                    <a:pt x="245" y="517"/>
                  </a:lnTo>
                  <a:lnTo>
                    <a:pt x="244" y="518"/>
                  </a:lnTo>
                  <a:lnTo>
                    <a:pt x="244" y="519"/>
                  </a:lnTo>
                  <a:lnTo>
                    <a:pt x="245" y="522"/>
                  </a:lnTo>
                  <a:lnTo>
                    <a:pt x="248" y="529"/>
                  </a:lnTo>
                  <a:lnTo>
                    <a:pt x="248" y="530"/>
                  </a:lnTo>
                  <a:lnTo>
                    <a:pt x="249" y="530"/>
                  </a:lnTo>
                  <a:lnTo>
                    <a:pt x="250" y="531"/>
                  </a:lnTo>
                  <a:lnTo>
                    <a:pt x="251" y="531"/>
                  </a:lnTo>
                  <a:lnTo>
                    <a:pt x="252" y="532"/>
                  </a:lnTo>
                  <a:lnTo>
                    <a:pt x="252" y="534"/>
                  </a:lnTo>
                  <a:lnTo>
                    <a:pt x="252" y="535"/>
                  </a:lnTo>
                  <a:lnTo>
                    <a:pt x="251" y="536"/>
                  </a:lnTo>
                  <a:lnTo>
                    <a:pt x="252" y="536"/>
                  </a:lnTo>
                  <a:lnTo>
                    <a:pt x="252" y="538"/>
                  </a:lnTo>
                  <a:lnTo>
                    <a:pt x="253" y="539"/>
                  </a:lnTo>
                  <a:lnTo>
                    <a:pt x="254" y="539"/>
                  </a:lnTo>
                  <a:lnTo>
                    <a:pt x="256" y="541"/>
                  </a:lnTo>
                  <a:lnTo>
                    <a:pt x="257" y="544"/>
                  </a:lnTo>
                  <a:lnTo>
                    <a:pt x="257" y="545"/>
                  </a:lnTo>
                  <a:lnTo>
                    <a:pt x="258" y="545"/>
                  </a:lnTo>
                  <a:lnTo>
                    <a:pt x="258" y="546"/>
                  </a:lnTo>
                  <a:lnTo>
                    <a:pt x="259" y="547"/>
                  </a:lnTo>
                  <a:lnTo>
                    <a:pt x="260" y="547"/>
                  </a:lnTo>
                  <a:lnTo>
                    <a:pt x="263" y="547"/>
                  </a:lnTo>
                  <a:lnTo>
                    <a:pt x="264" y="547"/>
                  </a:lnTo>
                  <a:lnTo>
                    <a:pt x="265" y="550"/>
                  </a:lnTo>
                  <a:lnTo>
                    <a:pt x="266" y="551"/>
                  </a:lnTo>
                  <a:lnTo>
                    <a:pt x="267" y="551"/>
                  </a:lnTo>
                  <a:lnTo>
                    <a:pt x="270" y="553"/>
                  </a:lnTo>
                  <a:lnTo>
                    <a:pt x="271" y="553"/>
                  </a:lnTo>
                  <a:lnTo>
                    <a:pt x="272" y="554"/>
                  </a:lnTo>
                  <a:lnTo>
                    <a:pt x="273" y="556"/>
                  </a:lnTo>
                  <a:lnTo>
                    <a:pt x="273" y="557"/>
                  </a:lnTo>
                  <a:lnTo>
                    <a:pt x="273" y="558"/>
                  </a:lnTo>
                  <a:lnTo>
                    <a:pt x="275" y="560"/>
                  </a:lnTo>
                  <a:lnTo>
                    <a:pt x="276" y="560"/>
                  </a:lnTo>
                  <a:lnTo>
                    <a:pt x="276" y="561"/>
                  </a:lnTo>
                  <a:lnTo>
                    <a:pt x="277" y="561"/>
                  </a:lnTo>
                  <a:lnTo>
                    <a:pt x="278" y="561"/>
                  </a:lnTo>
                  <a:lnTo>
                    <a:pt x="278" y="562"/>
                  </a:lnTo>
                  <a:lnTo>
                    <a:pt x="280" y="562"/>
                  </a:lnTo>
                  <a:lnTo>
                    <a:pt x="281" y="562"/>
                  </a:lnTo>
                  <a:lnTo>
                    <a:pt x="282" y="562"/>
                  </a:lnTo>
                  <a:lnTo>
                    <a:pt x="284" y="562"/>
                  </a:lnTo>
                  <a:lnTo>
                    <a:pt x="287" y="563"/>
                  </a:lnTo>
                  <a:lnTo>
                    <a:pt x="288" y="564"/>
                  </a:lnTo>
                  <a:lnTo>
                    <a:pt x="291" y="564"/>
                  </a:lnTo>
                  <a:lnTo>
                    <a:pt x="292" y="564"/>
                  </a:lnTo>
                  <a:lnTo>
                    <a:pt x="293" y="564"/>
                  </a:lnTo>
                  <a:lnTo>
                    <a:pt x="293" y="563"/>
                  </a:lnTo>
                  <a:lnTo>
                    <a:pt x="294" y="562"/>
                  </a:lnTo>
                  <a:lnTo>
                    <a:pt x="295" y="562"/>
                  </a:lnTo>
                  <a:lnTo>
                    <a:pt x="295" y="561"/>
                  </a:lnTo>
                  <a:lnTo>
                    <a:pt x="297" y="562"/>
                  </a:lnTo>
                  <a:lnTo>
                    <a:pt x="302" y="564"/>
                  </a:lnTo>
                  <a:lnTo>
                    <a:pt x="303" y="566"/>
                  </a:lnTo>
                  <a:lnTo>
                    <a:pt x="304" y="567"/>
                  </a:lnTo>
                  <a:lnTo>
                    <a:pt x="305" y="568"/>
                  </a:lnTo>
                  <a:lnTo>
                    <a:pt x="307" y="569"/>
                  </a:lnTo>
                  <a:lnTo>
                    <a:pt x="308" y="569"/>
                  </a:lnTo>
                  <a:lnTo>
                    <a:pt x="310" y="569"/>
                  </a:lnTo>
                  <a:lnTo>
                    <a:pt x="311" y="569"/>
                  </a:lnTo>
                  <a:lnTo>
                    <a:pt x="312" y="568"/>
                  </a:lnTo>
                  <a:lnTo>
                    <a:pt x="313" y="568"/>
                  </a:lnTo>
                  <a:lnTo>
                    <a:pt x="314" y="569"/>
                  </a:lnTo>
                  <a:lnTo>
                    <a:pt x="316" y="572"/>
                  </a:lnTo>
                  <a:lnTo>
                    <a:pt x="316" y="573"/>
                  </a:lnTo>
                  <a:lnTo>
                    <a:pt x="319" y="575"/>
                  </a:lnTo>
                  <a:lnTo>
                    <a:pt x="322" y="578"/>
                  </a:lnTo>
                  <a:lnTo>
                    <a:pt x="324" y="579"/>
                  </a:lnTo>
                  <a:lnTo>
                    <a:pt x="325" y="578"/>
                  </a:lnTo>
                  <a:lnTo>
                    <a:pt x="327" y="579"/>
                  </a:lnTo>
                  <a:lnTo>
                    <a:pt x="334" y="583"/>
                  </a:lnTo>
                  <a:lnTo>
                    <a:pt x="335" y="583"/>
                  </a:lnTo>
                  <a:lnTo>
                    <a:pt x="337" y="583"/>
                  </a:lnTo>
                  <a:lnTo>
                    <a:pt x="339" y="583"/>
                  </a:lnTo>
                  <a:lnTo>
                    <a:pt x="340" y="582"/>
                  </a:lnTo>
                  <a:lnTo>
                    <a:pt x="341" y="583"/>
                  </a:lnTo>
                  <a:lnTo>
                    <a:pt x="341" y="585"/>
                  </a:lnTo>
                  <a:lnTo>
                    <a:pt x="342" y="586"/>
                  </a:lnTo>
                  <a:lnTo>
                    <a:pt x="344" y="588"/>
                  </a:lnTo>
                  <a:lnTo>
                    <a:pt x="344" y="589"/>
                  </a:lnTo>
                  <a:lnTo>
                    <a:pt x="345" y="589"/>
                  </a:lnTo>
                  <a:lnTo>
                    <a:pt x="346" y="590"/>
                  </a:lnTo>
                  <a:lnTo>
                    <a:pt x="348" y="591"/>
                  </a:lnTo>
                  <a:lnTo>
                    <a:pt x="348" y="592"/>
                  </a:lnTo>
                  <a:lnTo>
                    <a:pt x="349" y="594"/>
                  </a:lnTo>
                  <a:lnTo>
                    <a:pt x="350" y="595"/>
                  </a:lnTo>
                  <a:lnTo>
                    <a:pt x="351" y="595"/>
                  </a:lnTo>
                  <a:lnTo>
                    <a:pt x="352" y="596"/>
                  </a:lnTo>
                  <a:lnTo>
                    <a:pt x="352" y="595"/>
                  </a:lnTo>
                  <a:lnTo>
                    <a:pt x="357" y="594"/>
                  </a:lnTo>
                  <a:lnTo>
                    <a:pt x="358" y="594"/>
                  </a:lnTo>
                  <a:lnTo>
                    <a:pt x="359" y="595"/>
                  </a:lnTo>
                  <a:lnTo>
                    <a:pt x="359" y="596"/>
                  </a:lnTo>
                  <a:lnTo>
                    <a:pt x="361" y="596"/>
                  </a:lnTo>
                  <a:lnTo>
                    <a:pt x="372" y="594"/>
                  </a:lnTo>
                  <a:lnTo>
                    <a:pt x="373" y="594"/>
                  </a:lnTo>
                  <a:lnTo>
                    <a:pt x="374" y="596"/>
                  </a:lnTo>
                  <a:lnTo>
                    <a:pt x="379" y="599"/>
                  </a:lnTo>
                  <a:lnTo>
                    <a:pt x="379" y="600"/>
                  </a:lnTo>
                  <a:lnTo>
                    <a:pt x="380" y="600"/>
                  </a:lnTo>
                  <a:lnTo>
                    <a:pt x="381" y="600"/>
                  </a:lnTo>
                  <a:lnTo>
                    <a:pt x="382" y="601"/>
                  </a:lnTo>
                  <a:lnTo>
                    <a:pt x="383" y="601"/>
                  </a:lnTo>
                  <a:lnTo>
                    <a:pt x="388" y="603"/>
                  </a:lnTo>
                  <a:lnTo>
                    <a:pt x="390" y="607"/>
                  </a:lnTo>
                  <a:lnTo>
                    <a:pt x="388" y="608"/>
                  </a:lnTo>
                  <a:lnTo>
                    <a:pt x="388" y="609"/>
                  </a:lnTo>
                  <a:lnTo>
                    <a:pt x="388" y="610"/>
                  </a:lnTo>
                  <a:lnTo>
                    <a:pt x="388" y="612"/>
                  </a:lnTo>
                  <a:lnTo>
                    <a:pt x="388" y="613"/>
                  </a:lnTo>
                  <a:lnTo>
                    <a:pt x="389" y="617"/>
                  </a:lnTo>
                  <a:lnTo>
                    <a:pt x="390" y="617"/>
                  </a:lnTo>
                  <a:lnTo>
                    <a:pt x="390" y="619"/>
                  </a:lnTo>
                  <a:lnTo>
                    <a:pt x="394" y="627"/>
                  </a:lnTo>
                  <a:lnTo>
                    <a:pt x="396" y="639"/>
                  </a:lnTo>
                  <a:lnTo>
                    <a:pt x="390" y="639"/>
                  </a:lnTo>
                  <a:lnTo>
                    <a:pt x="384" y="639"/>
                  </a:lnTo>
                  <a:lnTo>
                    <a:pt x="388" y="643"/>
                  </a:lnTo>
                  <a:lnTo>
                    <a:pt x="399" y="654"/>
                  </a:lnTo>
                  <a:lnTo>
                    <a:pt x="403" y="679"/>
                  </a:lnTo>
                  <a:lnTo>
                    <a:pt x="403" y="681"/>
                  </a:lnTo>
                  <a:lnTo>
                    <a:pt x="405" y="681"/>
                  </a:lnTo>
                  <a:lnTo>
                    <a:pt x="452" y="683"/>
                  </a:lnTo>
                  <a:lnTo>
                    <a:pt x="453" y="683"/>
                  </a:lnTo>
                  <a:lnTo>
                    <a:pt x="453" y="685"/>
                  </a:lnTo>
                  <a:lnTo>
                    <a:pt x="452" y="685"/>
                  </a:lnTo>
                  <a:lnTo>
                    <a:pt x="452" y="686"/>
                  </a:lnTo>
                  <a:lnTo>
                    <a:pt x="452" y="687"/>
                  </a:lnTo>
                  <a:lnTo>
                    <a:pt x="450" y="688"/>
                  </a:lnTo>
                  <a:lnTo>
                    <a:pt x="450" y="689"/>
                  </a:lnTo>
                  <a:lnTo>
                    <a:pt x="450" y="690"/>
                  </a:lnTo>
                  <a:lnTo>
                    <a:pt x="450" y="691"/>
                  </a:lnTo>
                  <a:lnTo>
                    <a:pt x="451" y="698"/>
                  </a:lnTo>
                  <a:lnTo>
                    <a:pt x="451" y="699"/>
                  </a:lnTo>
                  <a:lnTo>
                    <a:pt x="452" y="700"/>
                  </a:lnTo>
                  <a:lnTo>
                    <a:pt x="452" y="701"/>
                  </a:lnTo>
                  <a:lnTo>
                    <a:pt x="453" y="702"/>
                  </a:lnTo>
                  <a:lnTo>
                    <a:pt x="454" y="705"/>
                  </a:lnTo>
                  <a:lnTo>
                    <a:pt x="454" y="707"/>
                  </a:lnTo>
                  <a:lnTo>
                    <a:pt x="454" y="709"/>
                  </a:lnTo>
                  <a:lnTo>
                    <a:pt x="454" y="710"/>
                  </a:lnTo>
                  <a:lnTo>
                    <a:pt x="455" y="711"/>
                  </a:lnTo>
                  <a:lnTo>
                    <a:pt x="456" y="711"/>
                  </a:lnTo>
                  <a:lnTo>
                    <a:pt x="456" y="712"/>
                  </a:lnTo>
                  <a:lnTo>
                    <a:pt x="457" y="713"/>
                  </a:lnTo>
                  <a:lnTo>
                    <a:pt x="458" y="713"/>
                  </a:lnTo>
                  <a:lnTo>
                    <a:pt x="459" y="713"/>
                  </a:lnTo>
                  <a:lnTo>
                    <a:pt x="463" y="716"/>
                  </a:lnTo>
                  <a:lnTo>
                    <a:pt x="463" y="717"/>
                  </a:lnTo>
                  <a:lnTo>
                    <a:pt x="464" y="717"/>
                  </a:lnTo>
                  <a:lnTo>
                    <a:pt x="465" y="718"/>
                  </a:lnTo>
                  <a:lnTo>
                    <a:pt x="467" y="719"/>
                  </a:lnTo>
                  <a:lnTo>
                    <a:pt x="468" y="719"/>
                  </a:lnTo>
                  <a:lnTo>
                    <a:pt x="469" y="719"/>
                  </a:lnTo>
                  <a:lnTo>
                    <a:pt x="470" y="719"/>
                  </a:lnTo>
                  <a:lnTo>
                    <a:pt x="471" y="719"/>
                  </a:lnTo>
                  <a:lnTo>
                    <a:pt x="473" y="720"/>
                  </a:lnTo>
                  <a:lnTo>
                    <a:pt x="472" y="721"/>
                  </a:lnTo>
                  <a:lnTo>
                    <a:pt x="473" y="722"/>
                  </a:lnTo>
                  <a:lnTo>
                    <a:pt x="473" y="724"/>
                  </a:lnTo>
                  <a:lnTo>
                    <a:pt x="474" y="724"/>
                  </a:lnTo>
                  <a:lnTo>
                    <a:pt x="475" y="725"/>
                  </a:lnTo>
                  <a:lnTo>
                    <a:pt x="475" y="726"/>
                  </a:lnTo>
                  <a:lnTo>
                    <a:pt x="475" y="728"/>
                  </a:lnTo>
                  <a:lnTo>
                    <a:pt x="475" y="729"/>
                  </a:lnTo>
                  <a:lnTo>
                    <a:pt x="481" y="739"/>
                  </a:lnTo>
                  <a:lnTo>
                    <a:pt x="480" y="739"/>
                  </a:lnTo>
                  <a:lnTo>
                    <a:pt x="477" y="760"/>
                  </a:lnTo>
                  <a:lnTo>
                    <a:pt x="476" y="763"/>
                  </a:lnTo>
                  <a:lnTo>
                    <a:pt x="478" y="763"/>
                  </a:lnTo>
                  <a:lnTo>
                    <a:pt x="478" y="764"/>
                  </a:lnTo>
                  <a:lnTo>
                    <a:pt x="471" y="786"/>
                  </a:lnTo>
                  <a:lnTo>
                    <a:pt x="470" y="788"/>
                  </a:lnTo>
                  <a:lnTo>
                    <a:pt x="471" y="789"/>
                  </a:lnTo>
                  <a:lnTo>
                    <a:pt x="472" y="789"/>
                  </a:lnTo>
                  <a:lnTo>
                    <a:pt x="472" y="790"/>
                  </a:lnTo>
                  <a:lnTo>
                    <a:pt x="478" y="794"/>
                  </a:lnTo>
                  <a:lnTo>
                    <a:pt x="474" y="798"/>
                  </a:lnTo>
                  <a:lnTo>
                    <a:pt x="473" y="798"/>
                  </a:lnTo>
                  <a:lnTo>
                    <a:pt x="471" y="799"/>
                  </a:lnTo>
                  <a:lnTo>
                    <a:pt x="471" y="801"/>
                  </a:lnTo>
                  <a:lnTo>
                    <a:pt x="471" y="803"/>
                  </a:lnTo>
                  <a:lnTo>
                    <a:pt x="472" y="803"/>
                  </a:lnTo>
                  <a:lnTo>
                    <a:pt x="473" y="805"/>
                  </a:lnTo>
                  <a:lnTo>
                    <a:pt x="475" y="809"/>
                  </a:lnTo>
                  <a:lnTo>
                    <a:pt x="476" y="812"/>
                  </a:lnTo>
                  <a:lnTo>
                    <a:pt x="477" y="815"/>
                  </a:lnTo>
                  <a:lnTo>
                    <a:pt x="478" y="819"/>
                  </a:lnTo>
                  <a:lnTo>
                    <a:pt x="480" y="823"/>
                  </a:lnTo>
                  <a:lnTo>
                    <a:pt x="482" y="821"/>
                  </a:lnTo>
                  <a:lnTo>
                    <a:pt x="482" y="822"/>
                  </a:lnTo>
                  <a:lnTo>
                    <a:pt x="484" y="826"/>
                  </a:lnTo>
                  <a:lnTo>
                    <a:pt x="484" y="837"/>
                  </a:lnTo>
                  <a:lnTo>
                    <a:pt x="483" y="839"/>
                  </a:lnTo>
                  <a:lnTo>
                    <a:pt x="482" y="839"/>
                  </a:lnTo>
                  <a:lnTo>
                    <a:pt x="482" y="842"/>
                  </a:lnTo>
                  <a:lnTo>
                    <a:pt x="482" y="843"/>
                  </a:lnTo>
                  <a:lnTo>
                    <a:pt x="483" y="847"/>
                  </a:lnTo>
                  <a:lnTo>
                    <a:pt x="483" y="848"/>
                  </a:lnTo>
                  <a:lnTo>
                    <a:pt x="483" y="856"/>
                  </a:lnTo>
                  <a:lnTo>
                    <a:pt x="483" y="858"/>
                  </a:lnTo>
                  <a:lnTo>
                    <a:pt x="483" y="859"/>
                  </a:lnTo>
                  <a:lnTo>
                    <a:pt x="483" y="860"/>
                  </a:lnTo>
                  <a:lnTo>
                    <a:pt x="483" y="861"/>
                  </a:lnTo>
                  <a:lnTo>
                    <a:pt x="484" y="862"/>
                  </a:lnTo>
                  <a:lnTo>
                    <a:pt x="485" y="863"/>
                  </a:lnTo>
                  <a:lnTo>
                    <a:pt x="486" y="864"/>
                  </a:lnTo>
                  <a:lnTo>
                    <a:pt x="487" y="864"/>
                  </a:lnTo>
                  <a:lnTo>
                    <a:pt x="488" y="864"/>
                  </a:lnTo>
                  <a:lnTo>
                    <a:pt x="490" y="865"/>
                  </a:lnTo>
                  <a:lnTo>
                    <a:pt x="491" y="865"/>
                  </a:lnTo>
                  <a:lnTo>
                    <a:pt x="492" y="865"/>
                  </a:lnTo>
                  <a:lnTo>
                    <a:pt x="492" y="864"/>
                  </a:lnTo>
                  <a:lnTo>
                    <a:pt x="493" y="864"/>
                  </a:lnTo>
                  <a:lnTo>
                    <a:pt x="494" y="865"/>
                  </a:lnTo>
                  <a:lnTo>
                    <a:pt x="495" y="866"/>
                  </a:lnTo>
                  <a:lnTo>
                    <a:pt x="496" y="866"/>
                  </a:lnTo>
                  <a:lnTo>
                    <a:pt x="503" y="868"/>
                  </a:lnTo>
                  <a:lnTo>
                    <a:pt x="509" y="867"/>
                  </a:lnTo>
                  <a:lnTo>
                    <a:pt x="512" y="868"/>
                  </a:lnTo>
                  <a:lnTo>
                    <a:pt x="516" y="869"/>
                  </a:lnTo>
                  <a:lnTo>
                    <a:pt x="517" y="869"/>
                  </a:lnTo>
                  <a:lnTo>
                    <a:pt x="519" y="869"/>
                  </a:lnTo>
                  <a:lnTo>
                    <a:pt x="520" y="868"/>
                  </a:lnTo>
                  <a:lnTo>
                    <a:pt x="521" y="868"/>
                  </a:lnTo>
                  <a:lnTo>
                    <a:pt x="522" y="868"/>
                  </a:lnTo>
                  <a:lnTo>
                    <a:pt x="524" y="869"/>
                  </a:lnTo>
                  <a:lnTo>
                    <a:pt x="525" y="868"/>
                  </a:lnTo>
                  <a:lnTo>
                    <a:pt x="527" y="866"/>
                  </a:lnTo>
                  <a:lnTo>
                    <a:pt x="527" y="865"/>
                  </a:lnTo>
                  <a:lnTo>
                    <a:pt x="527" y="864"/>
                  </a:lnTo>
                  <a:lnTo>
                    <a:pt x="528" y="864"/>
                  </a:lnTo>
                  <a:lnTo>
                    <a:pt x="528" y="865"/>
                  </a:lnTo>
                  <a:lnTo>
                    <a:pt x="530" y="866"/>
                  </a:lnTo>
                  <a:lnTo>
                    <a:pt x="533" y="869"/>
                  </a:lnTo>
                  <a:lnTo>
                    <a:pt x="534" y="869"/>
                  </a:lnTo>
                  <a:lnTo>
                    <a:pt x="535" y="869"/>
                  </a:lnTo>
                  <a:lnTo>
                    <a:pt x="538" y="869"/>
                  </a:lnTo>
                  <a:lnTo>
                    <a:pt x="539" y="869"/>
                  </a:lnTo>
                  <a:lnTo>
                    <a:pt x="540" y="869"/>
                  </a:lnTo>
                  <a:lnTo>
                    <a:pt x="541" y="869"/>
                  </a:lnTo>
                  <a:lnTo>
                    <a:pt x="543" y="869"/>
                  </a:lnTo>
                  <a:lnTo>
                    <a:pt x="545" y="871"/>
                  </a:lnTo>
                  <a:lnTo>
                    <a:pt x="546" y="875"/>
                  </a:lnTo>
                  <a:lnTo>
                    <a:pt x="546" y="876"/>
                  </a:lnTo>
                  <a:lnTo>
                    <a:pt x="546" y="877"/>
                  </a:lnTo>
                  <a:lnTo>
                    <a:pt x="547" y="877"/>
                  </a:lnTo>
                  <a:lnTo>
                    <a:pt x="548" y="877"/>
                  </a:lnTo>
                  <a:lnTo>
                    <a:pt x="548" y="878"/>
                  </a:lnTo>
                  <a:lnTo>
                    <a:pt x="548" y="879"/>
                  </a:lnTo>
                  <a:lnTo>
                    <a:pt x="549" y="879"/>
                  </a:lnTo>
                  <a:lnTo>
                    <a:pt x="550" y="879"/>
                  </a:lnTo>
                  <a:lnTo>
                    <a:pt x="550" y="881"/>
                  </a:lnTo>
                  <a:lnTo>
                    <a:pt x="550" y="883"/>
                  </a:lnTo>
                  <a:lnTo>
                    <a:pt x="549" y="883"/>
                  </a:lnTo>
                  <a:lnTo>
                    <a:pt x="550" y="884"/>
                  </a:lnTo>
                  <a:lnTo>
                    <a:pt x="550" y="885"/>
                  </a:lnTo>
                  <a:lnTo>
                    <a:pt x="550" y="886"/>
                  </a:lnTo>
                  <a:lnTo>
                    <a:pt x="552" y="893"/>
                  </a:lnTo>
                  <a:lnTo>
                    <a:pt x="553" y="894"/>
                  </a:lnTo>
                  <a:lnTo>
                    <a:pt x="554" y="894"/>
                  </a:lnTo>
                  <a:lnTo>
                    <a:pt x="554" y="899"/>
                  </a:lnTo>
                  <a:lnTo>
                    <a:pt x="554" y="900"/>
                  </a:lnTo>
                  <a:lnTo>
                    <a:pt x="554" y="901"/>
                  </a:lnTo>
                  <a:lnTo>
                    <a:pt x="555" y="901"/>
                  </a:lnTo>
                  <a:lnTo>
                    <a:pt x="556" y="902"/>
                  </a:lnTo>
                  <a:lnTo>
                    <a:pt x="555" y="903"/>
                  </a:lnTo>
                  <a:lnTo>
                    <a:pt x="555" y="904"/>
                  </a:lnTo>
                  <a:lnTo>
                    <a:pt x="556" y="909"/>
                  </a:lnTo>
                  <a:lnTo>
                    <a:pt x="556" y="910"/>
                  </a:lnTo>
                  <a:lnTo>
                    <a:pt x="557" y="911"/>
                  </a:lnTo>
                  <a:lnTo>
                    <a:pt x="558" y="911"/>
                  </a:lnTo>
                  <a:lnTo>
                    <a:pt x="559" y="912"/>
                  </a:lnTo>
                  <a:lnTo>
                    <a:pt x="560" y="918"/>
                  </a:lnTo>
                  <a:lnTo>
                    <a:pt x="560" y="919"/>
                  </a:lnTo>
                  <a:lnTo>
                    <a:pt x="560" y="920"/>
                  </a:lnTo>
                  <a:lnTo>
                    <a:pt x="561" y="920"/>
                  </a:lnTo>
                  <a:lnTo>
                    <a:pt x="561" y="921"/>
                  </a:lnTo>
                  <a:lnTo>
                    <a:pt x="561" y="922"/>
                  </a:lnTo>
                  <a:lnTo>
                    <a:pt x="562" y="922"/>
                  </a:lnTo>
                  <a:lnTo>
                    <a:pt x="563" y="922"/>
                  </a:lnTo>
                  <a:lnTo>
                    <a:pt x="564" y="923"/>
                  </a:lnTo>
                  <a:lnTo>
                    <a:pt x="569" y="924"/>
                  </a:lnTo>
                  <a:lnTo>
                    <a:pt x="570" y="924"/>
                  </a:lnTo>
                  <a:lnTo>
                    <a:pt x="574" y="923"/>
                  </a:lnTo>
                  <a:lnTo>
                    <a:pt x="577" y="922"/>
                  </a:lnTo>
                  <a:lnTo>
                    <a:pt x="578" y="922"/>
                  </a:lnTo>
                  <a:lnTo>
                    <a:pt x="578" y="921"/>
                  </a:lnTo>
                  <a:lnTo>
                    <a:pt x="578" y="920"/>
                  </a:lnTo>
                  <a:lnTo>
                    <a:pt x="579" y="920"/>
                  </a:lnTo>
                  <a:lnTo>
                    <a:pt x="584" y="917"/>
                  </a:lnTo>
                  <a:lnTo>
                    <a:pt x="588" y="920"/>
                  </a:lnTo>
                  <a:lnTo>
                    <a:pt x="591" y="922"/>
                  </a:lnTo>
                  <a:lnTo>
                    <a:pt x="590" y="923"/>
                  </a:lnTo>
                  <a:lnTo>
                    <a:pt x="590" y="924"/>
                  </a:lnTo>
                  <a:lnTo>
                    <a:pt x="590" y="925"/>
                  </a:lnTo>
                  <a:lnTo>
                    <a:pt x="590" y="926"/>
                  </a:lnTo>
                  <a:lnTo>
                    <a:pt x="591" y="929"/>
                  </a:lnTo>
                  <a:lnTo>
                    <a:pt x="592" y="930"/>
                  </a:lnTo>
                  <a:lnTo>
                    <a:pt x="592" y="931"/>
                  </a:lnTo>
                  <a:lnTo>
                    <a:pt x="593" y="931"/>
                  </a:lnTo>
                  <a:lnTo>
                    <a:pt x="593" y="932"/>
                  </a:lnTo>
                  <a:lnTo>
                    <a:pt x="593" y="933"/>
                  </a:lnTo>
                  <a:lnTo>
                    <a:pt x="592" y="934"/>
                  </a:lnTo>
                  <a:lnTo>
                    <a:pt x="592" y="935"/>
                  </a:lnTo>
                  <a:lnTo>
                    <a:pt x="592" y="936"/>
                  </a:lnTo>
                  <a:lnTo>
                    <a:pt x="592" y="937"/>
                  </a:lnTo>
                  <a:lnTo>
                    <a:pt x="592" y="938"/>
                  </a:lnTo>
                  <a:lnTo>
                    <a:pt x="592" y="939"/>
                  </a:lnTo>
                  <a:lnTo>
                    <a:pt x="593" y="940"/>
                  </a:lnTo>
                  <a:lnTo>
                    <a:pt x="592" y="941"/>
                  </a:lnTo>
                  <a:lnTo>
                    <a:pt x="592" y="945"/>
                  </a:lnTo>
                  <a:lnTo>
                    <a:pt x="591" y="945"/>
                  </a:lnTo>
                  <a:lnTo>
                    <a:pt x="590" y="952"/>
                  </a:lnTo>
                  <a:lnTo>
                    <a:pt x="591" y="954"/>
                  </a:lnTo>
                  <a:lnTo>
                    <a:pt x="591" y="955"/>
                  </a:lnTo>
                  <a:lnTo>
                    <a:pt x="591" y="956"/>
                  </a:lnTo>
                  <a:lnTo>
                    <a:pt x="592" y="956"/>
                  </a:lnTo>
                  <a:lnTo>
                    <a:pt x="592" y="957"/>
                  </a:lnTo>
                  <a:lnTo>
                    <a:pt x="590" y="960"/>
                  </a:lnTo>
                  <a:lnTo>
                    <a:pt x="590" y="961"/>
                  </a:lnTo>
                  <a:lnTo>
                    <a:pt x="590" y="962"/>
                  </a:lnTo>
                  <a:lnTo>
                    <a:pt x="589" y="962"/>
                  </a:lnTo>
                  <a:lnTo>
                    <a:pt x="588" y="966"/>
                  </a:lnTo>
                  <a:lnTo>
                    <a:pt x="588" y="967"/>
                  </a:lnTo>
                  <a:lnTo>
                    <a:pt x="589" y="969"/>
                  </a:lnTo>
                  <a:lnTo>
                    <a:pt x="589" y="970"/>
                  </a:lnTo>
                  <a:lnTo>
                    <a:pt x="590" y="973"/>
                  </a:lnTo>
                  <a:lnTo>
                    <a:pt x="592" y="973"/>
                  </a:lnTo>
                  <a:lnTo>
                    <a:pt x="595" y="974"/>
                  </a:lnTo>
                  <a:lnTo>
                    <a:pt x="596" y="975"/>
                  </a:lnTo>
                  <a:lnTo>
                    <a:pt x="598" y="973"/>
                  </a:lnTo>
                  <a:lnTo>
                    <a:pt x="599" y="972"/>
                  </a:lnTo>
                  <a:lnTo>
                    <a:pt x="600" y="972"/>
                  </a:lnTo>
                  <a:lnTo>
                    <a:pt x="603" y="972"/>
                  </a:lnTo>
                  <a:lnTo>
                    <a:pt x="605" y="972"/>
                  </a:lnTo>
                  <a:lnTo>
                    <a:pt x="605" y="971"/>
                  </a:lnTo>
                  <a:lnTo>
                    <a:pt x="609" y="973"/>
                  </a:lnTo>
                  <a:lnTo>
                    <a:pt x="610" y="975"/>
                  </a:lnTo>
                  <a:lnTo>
                    <a:pt x="611" y="978"/>
                  </a:lnTo>
                  <a:lnTo>
                    <a:pt x="611" y="980"/>
                  </a:lnTo>
                  <a:lnTo>
                    <a:pt x="612" y="983"/>
                  </a:lnTo>
                  <a:lnTo>
                    <a:pt x="618" y="991"/>
                  </a:lnTo>
                  <a:lnTo>
                    <a:pt x="618" y="992"/>
                  </a:lnTo>
                  <a:lnTo>
                    <a:pt x="618" y="993"/>
                  </a:lnTo>
                  <a:lnTo>
                    <a:pt x="617" y="994"/>
                  </a:lnTo>
                  <a:lnTo>
                    <a:pt x="617" y="995"/>
                  </a:lnTo>
                  <a:lnTo>
                    <a:pt x="618" y="1000"/>
                  </a:lnTo>
                  <a:lnTo>
                    <a:pt x="618" y="1004"/>
                  </a:lnTo>
                  <a:lnTo>
                    <a:pt x="618" y="1005"/>
                  </a:lnTo>
                  <a:lnTo>
                    <a:pt x="618" y="1006"/>
                  </a:lnTo>
                  <a:lnTo>
                    <a:pt x="620" y="1011"/>
                  </a:lnTo>
                  <a:lnTo>
                    <a:pt x="618" y="1017"/>
                  </a:lnTo>
                  <a:lnTo>
                    <a:pt x="615" y="1018"/>
                  </a:lnTo>
                  <a:lnTo>
                    <a:pt x="614" y="1018"/>
                  </a:lnTo>
                  <a:lnTo>
                    <a:pt x="613" y="1020"/>
                  </a:lnTo>
                  <a:lnTo>
                    <a:pt x="613" y="1021"/>
                  </a:lnTo>
                  <a:lnTo>
                    <a:pt x="612" y="1021"/>
                  </a:lnTo>
                  <a:lnTo>
                    <a:pt x="611" y="1021"/>
                  </a:lnTo>
                  <a:lnTo>
                    <a:pt x="610" y="1022"/>
                  </a:lnTo>
                  <a:lnTo>
                    <a:pt x="608" y="1026"/>
                  </a:lnTo>
                  <a:lnTo>
                    <a:pt x="607" y="1026"/>
                  </a:lnTo>
                  <a:lnTo>
                    <a:pt x="605" y="1027"/>
                  </a:lnTo>
                  <a:lnTo>
                    <a:pt x="603" y="1028"/>
                  </a:lnTo>
                  <a:lnTo>
                    <a:pt x="602" y="1028"/>
                  </a:lnTo>
                  <a:lnTo>
                    <a:pt x="599" y="1030"/>
                  </a:lnTo>
                  <a:lnTo>
                    <a:pt x="599" y="1028"/>
                  </a:lnTo>
                  <a:lnTo>
                    <a:pt x="596" y="1029"/>
                  </a:lnTo>
                  <a:lnTo>
                    <a:pt x="595" y="1029"/>
                  </a:lnTo>
                  <a:lnTo>
                    <a:pt x="594" y="1029"/>
                  </a:lnTo>
                  <a:lnTo>
                    <a:pt x="593" y="1031"/>
                  </a:lnTo>
                  <a:lnTo>
                    <a:pt x="592" y="1035"/>
                  </a:lnTo>
                  <a:lnTo>
                    <a:pt x="592" y="1036"/>
                  </a:lnTo>
                  <a:lnTo>
                    <a:pt x="592" y="1037"/>
                  </a:lnTo>
                  <a:lnTo>
                    <a:pt x="590" y="1039"/>
                  </a:lnTo>
                  <a:lnTo>
                    <a:pt x="588" y="1039"/>
                  </a:lnTo>
                  <a:lnTo>
                    <a:pt x="587" y="1039"/>
                  </a:lnTo>
                  <a:lnTo>
                    <a:pt x="586" y="1039"/>
                  </a:lnTo>
                  <a:lnTo>
                    <a:pt x="583" y="1041"/>
                  </a:lnTo>
                  <a:lnTo>
                    <a:pt x="582" y="1041"/>
                  </a:lnTo>
                  <a:lnTo>
                    <a:pt x="582" y="1042"/>
                  </a:lnTo>
                  <a:lnTo>
                    <a:pt x="581" y="1044"/>
                  </a:lnTo>
                  <a:lnTo>
                    <a:pt x="581" y="1045"/>
                  </a:lnTo>
                  <a:lnTo>
                    <a:pt x="580" y="1046"/>
                  </a:lnTo>
                  <a:lnTo>
                    <a:pt x="580" y="1047"/>
                  </a:lnTo>
                  <a:lnTo>
                    <a:pt x="578" y="1048"/>
                  </a:lnTo>
                  <a:lnTo>
                    <a:pt x="577" y="1048"/>
                  </a:lnTo>
                  <a:lnTo>
                    <a:pt x="575" y="1049"/>
                  </a:lnTo>
                  <a:lnTo>
                    <a:pt x="575" y="1050"/>
                  </a:lnTo>
                  <a:lnTo>
                    <a:pt x="574" y="1050"/>
                  </a:lnTo>
                  <a:lnTo>
                    <a:pt x="573" y="1050"/>
                  </a:lnTo>
                  <a:lnTo>
                    <a:pt x="573" y="1051"/>
                  </a:lnTo>
                  <a:lnTo>
                    <a:pt x="572" y="1052"/>
                  </a:lnTo>
                  <a:lnTo>
                    <a:pt x="571" y="1053"/>
                  </a:lnTo>
                  <a:lnTo>
                    <a:pt x="572" y="1054"/>
                  </a:lnTo>
                  <a:lnTo>
                    <a:pt x="571" y="1054"/>
                  </a:lnTo>
                  <a:lnTo>
                    <a:pt x="571" y="1055"/>
                  </a:lnTo>
                  <a:lnTo>
                    <a:pt x="570" y="1056"/>
                  </a:lnTo>
                  <a:lnTo>
                    <a:pt x="569" y="1056"/>
                  </a:lnTo>
                  <a:lnTo>
                    <a:pt x="568" y="1060"/>
                  </a:lnTo>
                  <a:lnTo>
                    <a:pt x="567" y="1060"/>
                  </a:lnTo>
                  <a:lnTo>
                    <a:pt x="567" y="1061"/>
                  </a:lnTo>
                  <a:lnTo>
                    <a:pt x="567" y="1063"/>
                  </a:lnTo>
                  <a:lnTo>
                    <a:pt x="566" y="1064"/>
                  </a:lnTo>
                  <a:lnTo>
                    <a:pt x="565" y="1067"/>
                  </a:lnTo>
                  <a:lnTo>
                    <a:pt x="563" y="1068"/>
                  </a:lnTo>
                  <a:lnTo>
                    <a:pt x="562" y="1069"/>
                  </a:lnTo>
                  <a:lnTo>
                    <a:pt x="561" y="1069"/>
                  </a:lnTo>
                  <a:lnTo>
                    <a:pt x="561" y="1070"/>
                  </a:lnTo>
                  <a:lnTo>
                    <a:pt x="561" y="1071"/>
                  </a:lnTo>
                  <a:lnTo>
                    <a:pt x="561" y="1072"/>
                  </a:lnTo>
                  <a:lnTo>
                    <a:pt x="559" y="1077"/>
                  </a:lnTo>
                  <a:lnTo>
                    <a:pt x="559" y="1078"/>
                  </a:lnTo>
                  <a:lnTo>
                    <a:pt x="558" y="1078"/>
                  </a:lnTo>
                  <a:lnTo>
                    <a:pt x="556" y="1079"/>
                  </a:lnTo>
                  <a:lnTo>
                    <a:pt x="556" y="1080"/>
                  </a:lnTo>
                  <a:lnTo>
                    <a:pt x="556" y="1081"/>
                  </a:lnTo>
                  <a:lnTo>
                    <a:pt x="555" y="1081"/>
                  </a:lnTo>
                  <a:lnTo>
                    <a:pt x="555" y="1082"/>
                  </a:lnTo>
                  <a:lnTo>
                    <a:pt x="554" y="1082"/>
                  </a:lnTo>
                  <a:lnTo>
                    <a:pt x="554" y="1083"/>
                  </a:lnTo>
                  <a:lnTo>
                    <a:pt x="554" y="1084"/>
                  </a:lnTo>
                  <a:lnTo>
                    <a:pt x="554" y="1085"/>
                  </a:lnTo>
                  <a:lnTo>
                    <a:pt x="554" y="1086"/>
                  </a:lnTo>
                  <a:lnTo>
                    <a:pt x="554" y="1087"/>
                  </a:lnTo>
                  <a:lnTo>
                    <a:pt x="550" y="1094"/>
                  </a:lnTo>
                  <a:lnTo>
                    <a:pt x="549" y="1094"/>
                  </a:lnTo>
                  <a:lnTo>
                    <a:pt x="546" y="1099"/>
                  </a:lnTo>
                  <a:lnTo>
                    <a:pt x="545" y="1099"/>
                  </a:lnTo>
                  <a:lnTo>
                    <a:pt x="545" y="1100"/>
                  </a:lnTo>
                  <a:lnTo>
                    <a:pt x="544" y="1100"/>
                  </a:lnTo>
                  <a:lnTo>
                    <a:pt x="542" y="1100"/>
                  </a:lnTo>
                  <a:lnTo>
                    <a:pt x="542" y="1101"/>
                  </a:lnTo>
                  <a:lnTo>
                    <a:pt x="541" y="1101"/>
                  </a:lnTo>
                  <a:lnTo>
                    <a:pt x="541" y="1102"/>
                  </a:lnTo>
                  <a:lnTo>
                    <a:pt x="541" y="1103"/>
                  </a:lnTo>
                  <a:lnTo>
                    <a:pt x="541" y="1105"/>
                  </a:lnTo>
                  <a:lnTo>
                    <a:pt x="540" y="1105"/>
                  </a:lnTo>
                  <a:lnTo>
                    <a:pt x="541" y="1107"/>
                  </a:lnTo>
                  <a:lnTo>
                    <a:pt x="538" y="1111"/>
                  </a:lnTo>
                  <a:lnTo>
                    <a:pt x="537" y="1112"/>
                  </a:lnTo>
                  <a:lnTo>
                    <a:pt x="528" y="1114"/>
                  </a:lnTo>
                  <a:lnTo>
                    <a:pt x="536" y="1117"/>
                  </a:lnTo>
                  <a:lnTo>
                    <a:pt x="536" y="1118"/>
                  </a:lnTo>
                  <a:lnTo>
                    <a:pt x="537" y="1118"/>
                  </a:lnTo>
                  <a:lnTo>
                    <a:pt x="537" y="1119"/>
                  </a:lnTo>
                  <a:lnTo>
                    <a:pt x="538" y="1119"/>
                  </a:lnTo>
                  <a:lnTo>
                    <a:pt x="539" y="1120"/>
                  </a:lnTo>
                  <a:lnTo>
                    <a:pt x="540" y="1120"/>
                  </a:lnTo>
                  <a:lnTo>
                    <a:pt x="541" y="1120"/>
                  </a:lnTo>
                  <a:lnTo>
                    <a:pt x="544" y="1120"/>
                  </a:lnTo>
                  <a:lnTo>
                    <a:pt x="545" y="1120"/>
                  </a:lnTo>
                  <a:lnTo>
                    <a:pt x="546" y="1120"/>
                  </a:lnTo>
                  <a:lnTo>
                    <a:pt x="548" y="1120"/>
                  </a:lnTo>
                  <a:lnTo>
                    <a:pt x="549" y="1120"/>
                  </a:lnTo>
                  <a:lnTo>
                    <a:pt x="550" y="1120"/>
                  </a:lnTo>
                  <a:lnTo>
                    <a:pt x="551" y="1119"/>
                  </a:lnTo>
                  <a:lnTo>
                    <a:pt x="552" y="1118"/>
                  </a:lnTo>
                  <a:lnTo>
                    <a:pt x="552" y="1117"/>
                  </a:lnTo>
                  <a:lnTo>
                    <a:pt x="552" y="1116"/>
                  </a:lnTo>
                  <a:lnTo>
                    <a:pt x="552" y="1115"/>
                  </a:lnTo>
                  <a:lnTo>
                    <a:pt x="556" y="1115"/>
                  </a:lnTo>
                  <a:lnTo>
                    <a:pt x="557" y="1115"/>
                  </a:lnTo>
                  <a:lnTo>
                    <a:pt x="561" y="1118"/>
                  </a:lnTo>
                  <a:lnTo>
                    <a:pt x="565" y="1122"/>
                  </a:lnTo>
                  <a:lnTo>
                    <a:pt x="573" y="1128"/>
                  </a:lnTo>
                  <a:lnTo>
                    <a:pt x="575" y="1128"/>
                  </a:lnTo>
                  <a:lnTo>
                    <a:pt x="582" y="1135"/>
                  </a:lnTo>
                  <a:lnTo>
                    <a:pt x="582" y="1136"/>
                  </a:lnTo>
                  <a:lnTo>
                    <a:pt x="582" y="1137"/>
                  </a:lnTo>
                  <a:lnTo>
                    <a:pt x="582" y="1138"/>
                  </a:lnTo>
                  <a:lnTo>
                    <a:pt x="583" y="1143"/>
                  </a:lnTo>
                  <a:lnTo>
                    <a:pt x="583" y="1144"/>
                  </a:lnTo>
                  <a:lnTo>
                    <a:pt x="584" y="1145"/>
                  </a:lnTo>
                  <a:lnTo>
                    <a:pt x="586" y="1145"/>
                  </a:lnTo>
                  <a:lnTo>
                    <a:pt x="588" y="1145"/>
                  </a:lnTo>
                  <a:lnTo>
                    <a:pt x="590" y="1145"/>
                  </a:lnTo>
                  <a:lnTo>
                    <a:pt x="592" y="1145"/>
                  </a:lnTo>
                  <a:lnTo>
                    <a:pt x="592" y="1144"/>
                  </a:lnTo>
                  <a:lnTo>
                    <a:pt x="595" y="1140"/>
                  </a:lnTo>
                  <a:lnTo>
                    <a:pt x="596" y="1139"/>
                  </a:lnTo>
                  <a:lnTo>
                    <a:pt x="599" y="1141"/>
                  </a:lnTo>
                  <a:lnTo>
                    <a:pt x="601" y="1143"/>
                  </a:lnTo>
                  <a:lnTo>
                    <a:pt x="605" y="1149"/>
                  </a:lnTo>
                  <a:lnTo>
                    <a:pt x="606" y="1150"/>
                  </a:lnTo>
                  <a:lnTo>
                    <a:pt x="610" y="1152"/>
                  </a:lnTo>
                  <a:lnTo>
                    <a:pt x="611" y="1153"/>
                  </a:lnTo>
                  <a:lnTo>
                    <a:pt x="612" y="1153"/>
                  </a:lnTo>
                  <a:lnTo>
                    <a:pt x="614" y="1153"/>
                  </a:lnTo>
                  <a:lnTo>
                    <a:pt x="616" y="1155"/>
                  </a:lnTo>
                  <a:lnTo>
                    <a:pt x="617" y="1155"/>
                  </a:lnTo>
                  <a:lnTo>
                    <a:pt x="618" y="1156"/>
                  </a:lnTo>
                  <a:lnTo>
                    <a:pt x="619" y="1156"/>
                  </a:lnTo>
                  <a:lnTo>
                    <a:pt x="620" y="1156"/>
                  </a:lnTo>
                  <a:lnTo>
                    <a:pt x="621" y="1156"/>
                  </a:lnTo>
                  <a:lnTo>
                    <a:pt x="622" y="1156"/>
                  </a:lnTo>
                  <a:lnTo>
                    <a:pt x="624" y="1157"/>
                  </a:lnTo>
                  <a:lnTo>
                    <a:pt x="627" y="1160"/>
                  </a:lnTo>
                  <a:lnTo>
                    <a:pt x="628" y="1162"/>
                  </a:lnTo>
                  <a:lnTo>
                    <a:pt x="628" y="1163"/>
                  </a:lnTo>
                  <a:lnTo>
                    <a:pt x="629" y="1164"/>
                  </a:lnTo>
                  <a:lnTo>
                    <a:pt x="631" y="1164"/>
                  </a:lnTo>
                  <a:lnTo>
                    <a:pt x="631" y="1165"/>
                  </a:lnTo>
                  <a:lnTo>
                    <a:pt x="632" y="1166"/>
                  </a:lnTo>
                  <a:lnTo>
                    <a:pt x="633" y="1166"/>
                  </a:lnTo>
                  <a:lnTo>
                    <a:pt x="639" y="1170"/>
                  </a:lnTo>
                  <a:lnTo>
                    <a:pt x="639" y="1171"/>
                  </a:lnTo>
                  <a:lnTo>
                    <a:pt x="640" y="1171"/>
                  </a:lnTo>
                  <a:lnTo>
                    <a:pt x="642" y="1171"/>
                  </a:lnTo>
                  <a:lnTo>
                    <a:pt x="643" y="1171"/>
                  </a:lnTo>
                  <a:lnTo>
                    <a:pt x="645" y="1172"/>
                  </a:lnTo>
                  <a:lnTo>
                    <a:pt x="650" y="1177"/>
                  </a:lnTo>
                  <a:lnTo>
                    <a:pt x="653" y="1179"/>
                  </a:lnTo>
                  <a:lnTo>
                    <a:pt x="654" y="1181"/>
                  </a:lnTo>
                  <a:lnTo>
                    <a:pt x="654" y="1182"/>
                  </a:lnTo>
                  <a:lnTo>
                    <a:pt x="655" y="1184"/>
                  </a:lnTo>
                  <a:lnTo>
                    <a:pt x="656" y="1184"/>
                  </a:lnTo>
                  <a:lnTo>
                    <a:pt x="663" y="1191"/>
                  </a:lnTo>
                  <a:lnTo>
                    <a:pt x="663" y="1192"/>
                  </a:lnTo>
                  <a:lnTo>
                    <a:pt x="664" y="1192"/>
                  </a:lnTo>
                  <a:lnTo>
                    <a:pt x="668" y="1193"/>
                  </a:lnTo>
                  <a:lnTo>
                    <a:pt x="669" y="1194"/>
                  </a:lnTo>
                  <a:lnTo>
                    <a:pt x="671" y="1195"/>
                  </a:lnTo>
                  <a:lnTo>
                    <a:pt x="669" y="1197"/>
                  </a:lnTo>
                  <a:lnTo>
                    <a:pt x="669" y="1198"/>
                  </a:lnTo>
                  <a:lnTo>
                    <a:pt x="668" y="1199"/>
                  </a:lnTo>
                  <a:lnTo>
                    <a:pt x="665" y="1203"/>
                  </a:lnTo>
                  <a:lnTo>
                    <a:pt x="664" y="1203"/>
                  </a:lnTo>
                  <a:lnTo>
                    <a:pt x="664" y="1204"/>
                  </a:lnTo>
                  <a:lnTo>
                    <a:pt x="663" y="1205"/>
                  </a:lnTo>
                  <a:lnTo>
                    <a:pt x="663" y="1207"/>
                  </a:lnTo>
                  <a:lnTo>
                    <a:pt x="663" y="1209"/>
                  </a:lnTo>
                  <a:lnTo>
                    <a:pt x="663" y="1210"/>
                  </a:lnTo>
                  <a:lnTo>
                    <a:pt x="665" y="1214"/>
                  </a:lnTo>
                  <a:lnTo>
                    <a:pt x="667" y="1224"/>
                  </a:lnTo>
                  <a:lnTo>
                    <a:pt x="667" y="1225"/>
                  </a:lnTo>
                  <a:lnTo>
                    <a:pt x="667" y="1226"/>
                  </a:lnTo>
                  <a:lnTo>
                    <a:pt x="668" y="1226"/>
                  </a:lnTo>
                  <a:lnTo>
                    <a:pt x="669" y="1226"/>
                  </a:lnTo>
                  <a:lnTo>
                    <a:pt x="672" y="1228"/>
                  </a:lnTo>
                  <a:lnTo>
                    <a:pt x="673" y="1229"/>
                  </a:lnTo>
                  <a:lnTo>
                    <a:pt x="674" y="1229"/>
                  </a:lnTo>
                  <a:lnTo>
                    <a:pt x="675" y="1229"/>
                  </a:lnTo>
                  <a:lnTo>
                    <a:pt x="676" y="1228"/>
                  </a:lnTo>
                  <a:lnTo>
                    <a:pt x="677" y="1227"/>
                  </a:lnTo>
                  <a:lnTo>
                    <a:pt x="679" y="1225"/>
                  </a:lnTo>
                  <a:lnTo>
                    <a:pt x="680" y="1224"/>
                  </a:lnTo>
                  <a:lnTo>
                    <a:pt x="681" y="1222"/>
                  </a:lnTo>
                  <a:lnTo>
                    <a:pt x="689" y="1213"/>
                  </a:lnTo>
                  <a:lnTo>
                    <a:pt x="690" y="1212"/>
                  </a:lnTo>
                  <a:lnTo>
                    <a:pt x="692" y="1208"/>
                  </a:lnTo>
                  <a:lnTo>
                    <a:pt x="692" y="1207"/>
                  </a:lnTo>
                  <a:lnTo>
                    <a:pt x="693" y="1196"/>
                  </a:lnTo>
                  <a:lnTo>
                    <a:pt x="693" y="1194"/>
                  </a:lnTo>
                  <a:lnTo>
                    <a:pt x="694" y="1188"/>
                  </a:lnTo>
                  <a:lnTo>
                    <a:pt x="695" y="1181"/>
                  </a:lnTo>
                  <a:lnTo>
                    <a:pt x="696" y="1181"/>
                  </a:lnTo>
                  <a:lnTo>
                    <a:pt x="697" y="1182"/>
                  </a:lnTo>
                  <a:lnTo>
                    <a:pt x="699" y="1178"/>
                  </a:lnTo>
                  <a:lnTo>
                    <a:pt x="703" y="1172"/>
                  </a:lnTo>
                  <a:lnTo>
                    <a:pt x="703" y="1171"/>
                  </a:lnTo>
                  <a:lnTo>
                    <a:pt x="707" y="1169"/>
                  </a:lnTo>
                  <a:lnTo>
                    <a:pt x="708" y="1168"/>
                  </a:lnTo>
                  <a:lnTo>
                    <a:pt x="708" y="1167"/>
                  </a:lnTo>
                  <a:lnTo>
                    <a:pt x="709" y="1167"/>
                  </a:lnTo>
                  <a:lnTo>
                    <a:pt x="711" y="1166"/>
                  </a:lnTo>
                  <a:lnTo>
                    <a:pt x="712" y="1165"/>
                  </a:lnTo>
                  <a:lnTo>
                    <a:pt x="721" y="1154"/>
                  </a:lnTo>
                  <a:lnTo>
                    <a:pt x="729" y="1141"/>
                  </a:lnTo>
                  <a:lnTo>
                    <a:pt x="729" y="1138"/>
                  </a:lnTo>
                  <a:lnTo>
                    <a:pt x="737" y="1118"/>
                  </a:lnTo>
                  <a:lnTo>
                    <a:pt x="744" y="1090"/>
                  </a:lnTo>
                  <a:lnTo>
                    <a:pt x="744" y="1089"/>
                  </a:lnTo>
                  <a:lnTo>
                    <a:pt x="745" y="1088"/>
                  </a:lnTo>
                  <a:lnTo>
                    <a:pt x="746" y="1086"/>
                  </a:lnTo>
                  <a:lnTo>
                    <a:pt x="751" y="1078"/>
                  </a:lnTo>
                  <a:lnTo>
                    <a:pt x="760" y="1069"/>
                  </a:lnTo>
                  <a:lnTo>
                    <a:pt x="761" y="1069"/>
                  </a:lnTo>
                  <a:lnTo>
                    <a:pt x="763" y="1068"/>
                  </a:lnTo>
                  <a:lnTo>
                    <a:pt x="763" y="1067"/>
                  </a:lnTo>
                  <a:lnTo>
                    <a:pt x="764" y="1066"/>
                  </a:lnTo>
                  <a:lnTo>
                    <a:pt x="765" y="1065"/>
                  </a:lnTo>
                  <a:lnTo>
                    <a:pt x="765" y="1062"/>
                  </a:lnTo>
                  <a:lnTo>
                    <a:pt x="766" y="1062"/>
                  </a:lnTo>
                  <a:lnTo>
                    <a:pt x="765" y="1062"/>
                  </a:lnTo>
                  <a:lnTo>
                    <a:pt x="767" y="1054"/>
                  </a:lnTo>
                  <a:lnTo>
                    <a:pt x="767" y="1053"/>
                  </a:lnTo>
                  <a:lnTo>
                    <a:pt x="767" y="1046"/>
                  </a:lnTo>
                  <a:lnTo>
                    <a:pt x="767" y="1042"/>
                  </a:lnTo>
                  <a:lnTo>
                    <a:pt x="768" y="1042"/>
                  </a:lnTo>
                  <a:lnTo>
                    <a:pt x="769" y="1041"/>
                  </a:lnTo>
                  <a:lnTo>
                    <a:pt x="769" y="1039"/>
                  </a:lnTo>
                  <a:lnTo>
                    <a:pt x="769" y="1037"/>
                  </a:lnTo>
                  <a:lnTo>
                    <a:pt x="769" y="1036"/>
                  </a:lnTo>
                  <a:lnTo>
                    <a:pt x="770" y="1035"/>
                  </a:lnTo>
                  <a:lnTo>
                    <a:pt x="770" y="1034"/>
                  </a:lnTo>
                  <a:lnTo>
                    <a:pt x="771" y="1034"/>
                  </a:lnTo>
                  <a:lnTo>
                    <a:pt x="771" y="1029"/>
                  </a:lnTo>
                  <a:lnTo>
                    <a:pt x="771" y="1028"/>
                  </a:lnTo>
                  <a:lnTo>
                    <a:pt x="770" y="1027"/>
                  </a:lnTo>
                  <a:lnTo>
                    <a:pt x="769" y="1025"/>
                  </a:lnTo>
                  <a:lnTo>
                    <a:pt x="768" y="1025"/>
                  </a:lnTo>
                  <a:lnTo>
                    <a:pt x="767" y="1024"/>
                  </a:lnTo>
                  <a:lnTo>
                    <a:pt x="766" y="1024"/>
                  </a:lnTo>
                  <a:lnTo>
                    <a:pt x="765" y="1024"/>
                  </a:lnTo>
                  <a:lnTo>
                    <a:pt x="763" y="1026"/>
                  </a:lnTo>
                  <a:lnTo>
                    <a:pt x="763" y="1024"/>
                  </a:lnTo>
                  <a:lnTo>
                    <a:pt x="764" y="1024"/>
                  </a:lnTo>
                  <a:lnTo>
                    <a:pt x="767" y="1024"/>
                  </a:lnTo>
                  <a:lnTo>
                    <a:pt x="767" y="1020"/>
                  </a:lnTo>
                  <a:lnTo>
                    <a:pt x="766" y="1019"/>
                  </a:lnTo>
                  <a:lnTo>
                    <a:pt x="766" y="1018"/>
                  </a:lnTo>
                  <a:lnTo>
                    <a:pt x="765" y="1017"/>
                  </a:lnTo>
                  <a:lnTo>
                    <a:pt x="763" y="1015"/>
                  </a:lnTo>
                  <a:lnTo>
                    <a:pt x="762" y="1016"/>
                  </a:lnTo>
                  <a:lnTo>
                    <a:pt x="761" y="1007"/>
                  </a:lnTo>
                  <a:lnTo>
                    <a:pt x="760" y="1006"/>
                  </a:lnTo>
                  <a:lnTo>
                    <a:pt x="760" y="1005"/>
                  </a:lnTo>
                  <a:lnTo>
                    <a:pt x="759" y="1005"/>
                  </a:lnTo>
                  <a:lnTo>
                    <a:pt x="758" y="1002"/>
                  </a:lnTo>
                  <a:lnTo>
                    <a:pt x="758" y="1001"/>
                  </a:lnTo>
                  <a:lnTo>
                    <a:pt x="759" y="1001"/>
                  </a:lnTo>
                  <a:lnTo>
                    <a:pt x="760" y="1002"/>
                  </a:lnTo>
                  <a:lnTo>
                    <a:pt x="760" y="997"/>
                  </a:lnTo>
                  <a:lnTo>
                    <a:pt x="760" y="996"/>
                  </a:lnTo>
                  <a:lnTo>
                    <a:pt x="761" y="994"/>
                  </a:lnTo>
                  <a:lnTo>
                    <a:pt x="761" y="992"/>
                  </a:lnTo>
                  <a:lnTo>
                    <a:pt x="762" y="991"/>
                  </a:lnTo>
                  <a:lnTo>
                    <a:pt x="762" y="990"/>
                  </a:lnTo>
                  <a:lnTo>
                    <a:pt x="761" y="989"/>
                  </a:lnTo>
                  <a:lnTo>
                    <a:pt x="760" y="988"/>
                  </a:lnTo>
                  <a:lnTo>
                    <a:pt x="760" y="987"/>
                  </a:lnTo>
                  <a:lnTo>
                    <a:pt x="760" y="986"/>
                  </a:lnTo>
                  <a:lnTo>
                    <a:pt x="759" y="986"/>
                  </a:lnTo>
                  <a:lnTo>
                    <a:pt x="758" y="986"/>
                  </a:lnTo>
                  <a:lnTo>
                    <a:pt x="758" y="984"/>
                  </a:lnTo>
                  <a:lnTo>
                    <a:pt x="758" y="983"/>
                  </a:lnTo>
                  <a:lnTo>
                    <a:pt x="758" y="982"/>
                  </a:lnTo>
                  <a:lnTo>
                    <a:pt x="758" y="981"/>
                  </a:lnTo>
                  <a:lnTo>
                    <a:pt x="758" y="979"/>
                  </a:lnTo>
                  <a:lnTo>
                    <a:pt x="759" y="978"/>
                  </a:lnTo>
                  <a:lnTo>
                    <a:pt x="759" y="977"/>
                  </a:lnTo>
                  <a:lnTo>
                    <a:pt x="760" y="975"/>
                  </a:lnTo>
                  <a:lnTo>
                    <a:pt x="760" y="973"/>
                  </a:lnTo>
                  <a:lnTo>
                    <a:pt x="761" y="973"/>
                  </a:lnTo>
                  <a:lnTo>
                    <a:pt x="761" y="972"/>
                  </a:lnTo>
                  <a:lnTo>
                    <a:pt x="761" y="971"/>
                  </a:lnTo>
                  <a:lnTo>
                    <a:pt x="763" y="970"/>
                  </a:lnTo>
                  <a:lnTo>
                    <a:pt x="762" y="969"/>
                  </a:lnTo>
                  <a:lnTo>
                    <a:pt x="763" y="969"/>
                  </a:lnTo>
                  <a:lnTo>
                    <a:pt x="765" y="969"/>
                  </a:lnTo>
                  <a:lnTo>
                    <a:pt x="766" y="967"/>
                  </a:lnTo>
                  <a:lnTo>
                    <a:pt x="766" y="966"/>
                  </a:lnTo>
                  <a:lnTo>
                    <a:pt x="768" y="964"/>
                  </a:lnTo>
                  <a:lnTo>
                    <a:pt x="769" y="963"/>
                  </a:lnTo>
                  <a:lnTo>
                    <a:pt x="769" y="962"/>
                  </a:lnTo>
                  <a:lnTo>
                    <a:pt x="769" y="961"/>
                  </a:lnTo>
                  <a:lnTo>
                    <a:pt x="770" y="961"/>
                  </a:lnTo>
                  <a:lnTo>
                    <a:pt x="771" y="960"/>
                  </a:lnTo>
                  <a:lnTo>
                    <a:pt x="772" y="959"/>
                  </a:lnTo>
                  <a:lnTo>
                    <a:pt x="773" y="958"/>
                  </a:lnTo>
                  <a:lnTo>
                    <a:pt x="773" y="957"/>
                  </a:lnTo>
                  <a:lnTo>
                    <a:pt x="773" y="956"/>
                  </a:lnTo>
                  <a:lnTo>
                    <a:pt x="773" y="955"/>
                  </a:lnTo>
                  <a:lnTo>
                    <a:pt x="773" y="953"/>
                  </a:lnTo>
                  <a:lnTo>
                    <a:pt x="773" y="951"/>
                  </a:lnTo>
                  <a:lnTo>
                    <a:pt x="778" y="946"/>
                  </a:lnTo>
                  <a:lnTo>
                    <a:pt x="779" y="945"/>
                  </a:lnTo>
                  <a:lnTo>
                    <a:pt x="782" y="945"/>
                  </a:lnTo>
                  <a:lnTo>
                    <a:pt x="782" y="944"/>
                  </a:lnTo>
                  <a:lnTo>
                    <a:pt x="783" y="944"/>
                  </a:lnTo>
                  <a:lnTo>
                    <a:pt x="788" y="940"/>
                  </a:lnTo>
                  <a:lnTo>
                    <a:pt x="793" y="934"/>
                  </a:lnTo>
                  <a:lnTo>
                    <a:pt x="794" y="934"/>
                  </a:lnTo>
                  <a:lnTo>
                    <a:pt x="794" y="933"/>
                  </a:lnTo>
                  <a:lnTo>
                    <a:pt x="794" y="932"/>
                  </a:lnTo>
                  <a:lnTo>
                    <a:pt x="806" y="924"/>
                  </a:lnTo>
                  <a:lnTo>
                    <a:pt x="807" y="924"/>
                  </a:lnTo>
                  <a:lnTo>
                    <a:pt x="809" y="924"/>
                  </a:lnTo>
                  <a:lnTo>
                    <a:pt x="810" y="924"/>
                  </a:lnTo>
                  <a:lnTo>
                    <a:pt x="811" y="924"/>
                  </a:lnTo>
                  <a:lnTo>
                    <a:pt x="812" y="923"/>
                  </a:lnTo>
                  <a:lnTo>
                    <a:pt x="814" y="923"/>
                  </a:lnTo>
                  <a:lnTo>
                    <a:pt x="814" y="922"/>
                  </a:lnTo>
                  <a:lnTo>
                    <a:pt x="815" y="921"/>
                  </a:lnTo>
                  <a:lnTo>
                    <a:pt x="815" y="920"/>
                  </a:lnTo>
                  <a:lnTo>
                    <a:pt x="816" y="918"/>
                  </a:lnTo>
                  <a:lnTo>
                    <a:pt x="818" y="917"/>
                  </a:lnTo>
                  <a:lnTo>
                    <a:pt x="821" y="916"/>
                  </a:lnTo>
                  <a:lnTo>
                    <a:pt x="827" y="917"/>
                  </a:lnTo>
                  <a:lnTo>
                    <a:pt x="828" y="917"/>
                  </a:lnTo>
                  <a:lnTo>
                    <a:pt x="829" y="918"/>
                  </a:lnTo>
                  <a:lnTo>
                    <a:pt x="829" y="919"/>
                  </a:lnTo>
                  <a:lnTo>
                    <a:pt x="830" y="919"/>
                  </a:lnTo>
                  <a:lnTo>
                    <a:pt x="830" y="920"/>
                  </a:lnTo>
                  <a:lnTo>
                    <a:pt x="831" y="920"/>
                  </a:lnTo>
                  <a:lnTo>
                    <a:pt x="831" y="921"/>
                  </a:lnTo>
                  <a:lnTo>
                    <a:pt x="832" y="921"/>
                  </a:lnTo>
                  <a:lnTo>
                    <a:pt x="833" y="921"/>
                  </a:lnTo>
                  <a:lnTo>
                    <a:pt x="834" y="921"/>
                  </a:lnTo>
                  <a:lnTo>
                    <a:pt x="835" y="921"/>
                  </a:lnTo>
                  <a:lnTo>
                    <a:pt x="836" y="921"/>
                  </a:lnTo>
                  <a:lnTo>
                    <a:pt x="837" y="922"/>
                  </a:lnTo>
                  <a:lnTo>
                    <a:pt x="839" y="922"/>
                  </a:lnTo>
                  <a:lnTo>
                    <a:pt x="840" y="921"/>
                  </a:lnTo>
                  <a:lnTo>
                    <a:pt x="841" y="921"/>
                  </a:lnTo>
                  <a:lnTo>
                    <a:pt x="841" y="920"/>
                  </a:lnTo>
                  <a:lnTo>
                    <a:pt x="841" y="919"/>
                  </a:lnTo>
                  <a:lnTo>
                    <a:pt x="841" y="918"/>
                  </a:lnTo>
                  <a:lnTo>
                    <a:pt x="840" y="913"/>
                  </a:lnTo>
                  <a:lnTo>
                    <a:pt x="839" y="912"/>
                  </a:lnTo>
                  <a:lnTo>
                    <a:pt x="839" y="911"/>
                  </a:lnTo>
                  <a:lnTo>
                    <a:pt x="838" y="911"/>
                  </a:lnTo>
                  <a:lnTo>
                    <a:pt x="838" y="910"/>
                  </a:lnTo>
                  <a:lnTo>
                    <a:pt x="837" y="910"/>
                  </a:lnTo>
                  <a:lnTo>
                    <a:pt x="843" y="907"/>
                  </a:lnTo>
                  <a:lnTo>
                    <a:pt x="844" y="905"/>
                  </a:lnTo>
                  <a:lnTo>
                    <a:pt x="845" y="904"/>
                  </a:lnTo>
                  <a:lnTo>
                    <a:pt x="846" y="904"/>
                  </a:lnTo>
                  <a:lnTo>
                    <a:pt x="847" y="904"/>
                  </a:lnTo>
                  <a:lnTo>
                    <a:pt x="850" y="903"/>
                  </a:lnTo>
                  <a:lnTo>
                    <a:pt x="852" y="903"/>
                  </a:lnTo>
                  <a:lnTo>
                    <a:pt x="854" y="903"/>
                  </a:lnTo>
                  <a:lnTo>
                    <a:pt x="855" y="903"/>
                  </a:lnTo>
                  <a:lnTo>
                    <a:pt x="856" y="902"/>
                  </a:lnTo>
                  <a:lnTo>
                    <a:pt x="858" y="900"/>
                  </a:lnTo>
                  <a:lnTo>
                    <a:pt x="859" y="899"/>
                  </a:lnTo>
                  <a:lnTo>
                    <a:pt x="860" y="899"/>
                  </a:lnTo>
                  <a:lnTo>
                    <a:pt x="862" y="899"/>
                  </a:lnTo>
                  <a:lnTo>
                    <a:pt x="862" y="898"/>
                  </a:lnTo>
                  <a:lnTo>
                    <a:pt x="863" y="898"/>
                  </a:lnTo>
                  <a:lnTo>
                    <a:pt x="866" y="898"/>
                  </a:lnTo>
                  <a:lnTo>
                    <a:pt x="867" y="898"/>
                  </a:lnTo>
                  <a:lnTo>
                    <a:pt x="867" y="897"/>
                  </a:lnTo>
                  <a:lnTo>
                    <a:pt x="868" y="896"/>
                  </a:lnTo>
                  <a:lnTo>
                    <a:pt x="870" y="895"/>
                  </a:lnTo>
                  <a:lnTo>
                    <a:pt x="870" y="894"/>
                  </a:lnTo>
                  <a:lnTo>
                    <a:pt x="871" y="894"/>
                  </a:lnTo>
                  <a:lnTo>
                    <a:pt x="885" y="892"/>
                  </a:lnTo>
                  <a:lnTo>
                    <a:pt x="886" y="892"/>
                  </a:lnTo>
                  <a:lnTo>
                    <a:pt x="887" y="892"/>
                  </a:lnTo>
                  <a:lnTo>
                    <a:pt x="888" y="892"/>
                  </a:lnTo>
                  <a:lnTo>
                    <a:pt x="890" y="892"/>
                  </a:lnTo>
                  <a:lnTo>
                    <a:pt x="891" y="891"/>
                  </a:lnTo>
                  <a:lnTo>
                    <a:pt x="892" y="891"/>
                  </a:lnTo>
                  <a:lnTo>
                    <a:pt x="892" y="890"/>
                  </a:lnTo>
                  <a:lnTo>
                    <a:pt x="896" y="891"/>
                  </a:lnTo>
                  <a:lnTo>
                    <a:pt x="897" y="891"/>
                  </a:lnTo>
                  <a:lnTo>
                    <a:pt x="904" y="890"/>
                  </a:lnTo>
                  <a:lnTo>
                    <a:pt x="905" y="890"/>
                  </a:lnTo>
                  <a:lnTo>
                    <a:pt x="907" y="890"/>
                  </a:lnTo>
                  <a:lnTo>
                    <a:pt x="918" y="890"/>
                  </a:lnTo>
                  <a:lnTo>
                    <a:pt x="919" y="890"/>
                  </a:lnTo>
                  <a:lnTo>
                    <a:pt x="922" y="889"/>
                  </a:lnTo>
                  <a:lnTo>
                    <a:pt x="923" y="889"/>
                  </a:lnTo>
                  <a:lnTo>
                    <a:pt x="924" y="888"/>
                  </a:lnTo>
                  <a:lnTo>
                    <a:pt x="924" y="885"/>
                  </a:lnTo>
                  <a:lnTo>
                    <a:pt x="925" y="885"/>
                  </a:lnTo>
                  <a:lnTo>
                    <a:pt x="925" y="884"/>
                  </a:lnTo>
                  <a:lnTo>
                    <a:pt x="925" y="881"/>
                  </a:lnTo>
                  <a:lnTo>
                    <a:pt x="925" y="880"/>
                  </a:lnTo>
                  <a:lnTo>
                    <a:pt x="924" y="880"/>
                  </a:lnTo>
                  <a:lnTo>
                    <a:pt x="924" y="879"/>
                  </a:lnTo>
                  <a:lnTo>
                    <a:pt x="924" y="877"/>
                  </a:lnTo>
                  <a:lnTo>
                    <a:pt x="924" y="876"/>
                  </a:lnTo>
                  <a:lnTo>
                    <a:pt x="926" y="873"/>
                  </a:lnTo>
                  <a:lnTo>
                    <a:pt x="927" y="873"/>
                  </a:lnTo>
                  <a:lnTo>
                    <a:pt x="929" y="871"/>
                  </a:lnTo>
                  <a:lnTo>
                    <a:pt x="929" y="869"/>
                  </a:lnTo>
                  <a:lnTo>
                    <a:pt x="931" y="868"/>
                  </a:lnTo>
                  <a:lnTo>
                    <a:pt x="942" y="864"/>
                  </a:lnTo>
                  <a:lnTo>
                    <a:pt x="943" y="864"/>
                  </a:lnTo>
                  <a:lnTo>
                    <a:pt x="948" y="861"/>
                  </a:lnTo>
                  <a:lnTo>
                    <a:pt x="948" y="860"/>
                  </a:lnTo>
                  <a:lnTo>
                    <a:pt x="949" y="860"/>
                  </a:lnTo>
                  <a:lnTo>
                    <a:pt x="949" y="859"/>
                  </a:lnTo>
                  <a:lnTo>
                    <a:pt x="949" y="858"/>
                  </a:lnTo>
                  <a:lnTo>
                    <a:pt x="950" y="858"/>
                  </a:lnTo>
                  <a:lnTo>
                    <a:pt x="950" y="857"/>
                  </a:lnTo>
                  <a:lnTo>
                    <a:pt x="950" y="856"/>
                  </a:lnTo>
                  <a:lnTo>
                    <a:pt x="946" y="844"/>
                  </a:lnTo>
                  <a:lnTo>
                    <a:pt x="946" y="841"/>
                  </a:lnTo>
                  <a:lnTo>
                    <a:pt x="947" y="839"/>
                  </a:lnTo>
                  <a:lnTo>
                    <a:pt x="948" y="838"/>
                  </a:lnTo>
                  <a:lnTo>
                    <a:pt x="948" y="837"/>
                  </a:lnTo>
                  <a:lnTo>
                    <a:pt x="948" y="835"/>
                  </a:lnTo>
                  <a:lnTo>
                    <a:pt x="948" y="834"/>
                  </a:lnTo>
                  <a:lnTo>
                    <a:pt x="949" y="832"/>
                  </a:lnTo>
                  <a:lnTo>
                    <a:pt x="950" y="832"/>
                  </a:lnTo>
                  <a:lnTo>
                    <a:pt x="950" y="830"/>
                  </a:lnTo>
                  <a:lnTo>
                    <a:pt x="950" y="828"/>
                  </a:lnTo>
                  <a:lnTo>
                    <a:pt x="951" y="827"/>
                  </a:lnTo>
                  <a:lnTo>
                    <a:pt x="951" y="826"/>
                  </a:lnTo>
                  <a:lnTo>
                    <a:pt x="950" y="826"/>
                  </a:lnTo>
                  <a:lnTo>
                    <a:pt x="950" y="825"/>
                  </a:lnTo>
                  <a:lnTo>
                    <a:pt x="951" y="824"/>
                  </a:lnTo>
                  <a:lnTo>
                    <a:pt x="952" y="824"/>
                  </a:lnTo>
                  <a:lnTo>
                    <a:pt x="953" y="825"/>
                  </a:lnTo>
                  <a:lnTo>
                    <a:pt x="955" y="823"/>
                  </a:lnTo>
                  <a:lnTo>
                    <a:pt x="960" y="816"/>
                  </a:lnTo>
                  <a:lnTo>
                    <a:pt x="960" y="815"/>
                  </a:lnTo>
                  <a:lnTo>
                    <a:pt x="963" y="808"/>
                  </a:lnTo>
                  <a:lnTo>
                    <a:pt x="964" y="805"/>
                  </a:lnTo>
                  <a:lnTo>
                    <a:pt x="965" y="802"/>
                  </a:lnTo>
                  <a:lnTo>
                    <a:pt x="966" y="794"/>
                  </a:lnTo>
                  <a:lnTo>
                    <a:pt x="969" y="788"/>
                  </a:lnTo>
                  <a:lnTo>
                    <a:pt x="971" y="787"/>
                  </a:lnTo>
                  <a:lnTo>
                    <a:pt x="973" y="786"/>
                  </a:lnTo>
                  <a:lnTo>
                    <a:pt x="974" y="786"/>
                  </a:lnTo>
                  <a:lnTo>
                    <a:pt x="974" y="785"/>
                  </a:lnTo>
                  <a:lnTo>
                    <a:pt x="977" y="778"/>
                  </a:lnTo>
                  <a:lnTo>
                    <a:pt x="977" y="777"/>
                  </a:lnTo>
                  <a:lnTo>
                    <a:pt x="977" y="773"/>
                  </a:lnTo>
                  <a:lnTo>
                    <a:pt x="975" y="766"/>
                  </a:lnTo>
                  <a:lnTo>
                    <a:pt x="973" y="754"/>
                  </a:lnTo>
                  <a:lnTo>
                    <a:pt x="973" y="749"/>
                  </a:lnTo>
                  <a:lnTo>
                    <a:pt x="975" y="743"/>
                  </a:lnTo>
                  <a:lnTo>
                    <a:pt x="975" y="740"/>
                  </a:lnTo>
                  <a:lnTo>
                    <a:pt x="975" y="739"/>
                  </a:lnTo>
                  <a:lnTo>
                    <a:pt x="978" y="732"/>
                  </a:lnTo>
                  <a:lnTo>
                    <a:pt x="979" y="732"/>
                  </a:lnTo>
                  <a:lnTo>
                    <a:pt x="980" y="732"/>
                  </a:lnTo>
                  <a:lnTo>
                    <a:pt x="981" y="732"/>
                  </a:lnTo>
                  <a:lnTo>
                    <a:pt x="982" y="731"/>
                  </a:lnTo>
                  <a:lnTo>
                    <a:pt x="982" y="730"/>
                  </a:lnTo>
                  <a:lnTo>
                    <a:pt x="983" y="730"/>
                  </a:lnTo>
                  <a:lnTo>
                    <a:pt x="984" y="730"/>
                  </a:lnTo>
                  <a:lnTo>
                    <a:pt x="987" y="724"/>
                  </a:lnTo>
                  <a:lnTo>
                    <a:pt x="988" y="723"/>
                  </a:lnTo>
                  <a:lnTo>
                    <a:pt x="987" y="722"/>
                  </a:lnTo>
                  <a:lnTo>
                    <a:pt x="987" y="721"/>
                  </a:lnTo>
                  <a:lnTo>
                    <a:pt x="987" y="720"/>
                  </a:lnTo>
                  <a:lnTo>
                    <a:pt x="986" y="720"/>
                  </a:lnTo>
                  <a:lnTo>
                    <a:pt x="986" y="719"/>
                  </a:lnTo>
                  <a:lnTo>
                    <a:pt x="984" y="706"/>
                  </a:lnTo>
                  <a:lnTo>
                    <a:pt x="985" y="698"/>
                  </a:lnTo>
                  <a:lnTo>
                    <a:pt x="985" y="697"/>
                  </a:lnTo>
                  <a:lnTo>
                    <a:pt x="985" y="696"/>
                  </a:lnTo>
                  <a:lnTo>
                    <a:pt x="985" y="694"/>
                  </a:lnTo>
                  <a:lnTo>
                    <a:pt x="985" y="693"/>
                  </a:lnTo>
                  <a:lnTo>
                    <a:pt x="986" y="692"/>
                  </a:lnTo>
                  <a:lnTo>
                    <a:pt x="986" y="690"/>
                  </a:lnTo>
                  <a:lnTo>
                    <a:pt x="986" y="688"/>
                  </a:lnTo>
                  <a:lnTo>
                    <a:pt x="990" y="666"/>
                  </a:lnTo>
                  <a:lnTo>
                    <a:pt x="990" y="665"/>
                  </a:lnTo>
                  <a:lnTo>
                    <a:pt x="990" y="662"/>
                  </a:lnTo>
                  <a:lnTo>
                    <a:pt x="989" y="662"/>
                  </a:lnTo>
                  <a:lnTo>
                    <a:pt x="988" y="660"/>
                  </a:lnTo>
                  <a:lnTo>
                    <a:pt x="988" y="658"/>
                  </a:lnTo>
                  <a:lnTo>
                    <a:pt x="984" y="637"/>
                  </a:lnTo>
                  <a:lnTo>
                    <a:pt x="983" y="632"/>
                  </a:lnTo>
                  <a:lnTo>
                    <a:pt x="982" y="631"/>
                  </a:lnTo>
                  <a:lnTo>
                    <a:pt x="982" y="628"/>
                  </a:lnTo>
                  <a:lnTo>
                    <a:pt x="982" y="624"/>
                  </a:lnTo>
                  <a:lnTo>
                    <a:pt x="983" y="613"/>
                  </a:lnTo>
                  <a:lnTo>
                    <a:pt x="984" y="609"/>
                  </a:lnTo>
                  <a:lnTo>
                    <a:pt x="984" y="608"/>
                  </a:lnTo>
                  <a:lnTo>
                    <a:pt x="984" y="605"/>
                  </a:lnTo>
                  <a:lnTo>
                    <a:pt x="984" y="604"/>
                  </a:lnTo>
                  <a:lnTo>
                    <a:pt x="984" y="602"/>
                  </a:lnTo>
                  <a:lnTo>
                    <a:pt x="982" y="600"/>
                  </a:lnTo>
                  <a:lnTo>
                    <a:pt x="983" y="598"/>
                  </a:lnTo>
                  <a:lnTo>
                    <a:pt x="983" y="597"/>
                  </a:lnTo>
                  <a:lnTo>
                    <a:pt x="982" y="596"/>
                  </a:lnTo>
                  <a:lnTo>
                    <a:pt x="982" y="595"/>
                  </a:lnTo>
                  <a:lnTo>
                    <a:pt x="983" y="594"/>
                  </a:lnTo>
                  <a:lnTo>
                    <a:pt x="984" y="593"/>
                  </a:lnTo>
                  <a:lnTo>
                    <a:pt x="984" y="592"/>
                  </a:lnTo>
                  <a:lnTo>
                    <a:pt x="984" y="591"/>
                  </a:lnTo>
                  <a:lnTo>
                    <a:pt x="984" y="590"/>
                  </a:lnTo>
                  <a:lnTo>
                    <a:pt x="984" y="589"/>
                  </a:lnTo>
                  <a:lnTo>
                    <a:pt x="984" y="587"/>
                  </a:lnTo>
                  <a:lnTo>
                    <a:pt x="983" y="586"/>
                  </a:lnTo>
                  <a:lnTo>
                    <a:pt x="982" y="585"/>
                  </a:lnTo>
                  <a:lnTo>
                    <a:pt x="984" y="583"/>
                  </a:lnTo>
                  <a:lnTo>
                    <a:pt x="986" y="582"/>
                  </a:lnTo>
                  <a:lnTo>
                    <a:pt x="990" y="579"/>
                  </a:lnTo>
                  <a:lnTo>
                    <a:pt x="991" y="579"/>
                  </a:lnTo>
                  <a:lnTo>
                    <a:pt x="992" y="579"/>
                  </a:lnTo>
                  <a:lnTo>
                    <a:pt x="993" y="579"/>
                  </a:lnTo>
                  <a:lnTo>
                    <a:pt x="994" y="579"/>
                  </a:lnTo>
                  <a:lnTo>
                    <a:pt x="997" y="577"/>
                  </a:lnTo>
                  <a:lnTo>
                    <a:pt x="997" y="576"/>
                  </a:lnTo>
                  <a:lnTo>
                    <a:pt x="998" y="575"/>
                  </a:lnTo>
                  <a:lnTo>
                    <a:pt x="999" y="575"/>
                  </a:lnTo>
                  <a:lnTo>
                    <a:pt x="1007" y="564"/>
                  </a:lnTo>
                  <a:lnTo>
                    <a:pt x="1007" y="563"/>
                  </a:lnTo>
                  <a:lnTo>
                    <a:pt x="1009" y="560"/>
                  </a:lnTo>
                  <a:lnTo>
                    <a:pt x="1009" y="559"/>
                  </a:lnTo>
                  <a:lnTo>
                    <a:pt x="1010" y="557"/>
                  </a:lnTo>
                  <a:lnTo>
                    <a:pt x="1011" y="556"/>
                  </a:lnTo>
                  <a:lnTo>
                    <a:pt x="1021" y="531"/>
                  </a:lnTo>
                  <a:lnTo>
                    <a:pt x="1022" y="530"/>
                  </a:lnTo>
                  <a:lnTo>
                    <a:pt x="1022" y="529"/>
                  </a:lnTo>
                  <a:lnTo>
                    <a:pt x="1022" y="528"/>
                  </a:lnTo>
                  <a:lnTo>
                    <a:pt x="1024" y="528"/>
                  </a:lnTo>
                  <a:lnTo>
                    <a:pt x="1024" y="526"/>
                  </a:lnTo>
                  <a:lnTo>
                    <a:pt x="1025" y="523"/>
                  </a:lnTo>
                  <a:lnTo>
                    <a:pt x="1026" y="521"/>
                  </a:lnTo>
                  <a:lnTo>
                    <a:pt x="1027" y="521"/>
                  </a:lnTo>
                  <a:lnTo>
                    <a:pt x="1027" y="520"/>
                  </a:lnTo>
                  <a:lnTo>
                    <a:pt x="1027" y="519"/>
                  </a:lnTo>
                  <a:lnTo>
                    <a:pt x="1028" y="517"/>
                  </a:lnTo>
                  <a:lnTo>
                    <a:pt x="1030" y="513"/>
                  </a:lnTo>
                  <a:lnTo>
                    <a:pt x="1031" y="513"/>
                  </a:lnTo>
                  <a:lnTo>
                    <a:pt x="1031" y="512"/>
                  </a:lnTo>
                  <a:lnTo>
                    <a:pt x="1034" y="508"/>
                  </a:lnTo>
                  <a:lnTo>
                    <a:pt x="1035" y="506"/>
                  </a:lnTo>
                  <a:lnTo>
                    <a:pt x="1043" y="501"/>
                  </a:lnTo>
                  <a:lnTo>
                    <a:pt x="1043" y="500"/>
                  </a:lnTo>
                  <a:lnTo>
                    <a:pt x="1044" y="500"/>
                  </a:lnTo>
                  <a:lnTo>
                    <a:pt x="1046" y="500"/>
                  </a:lnTo>
                  <a:lnTo>
                    <a:pt x="1047" y="499"/>
                  </a:lnTo>
                  <a:lnTo>
                    <a:pt x="1048" y="498"/>
                  </a:lnTo>
                  <a:lnTo>
                    <a:pt x="1050" y="495"/>
                  </a:lnTo>
                  <a:lnTo>
                    <a:pt x="1050" y="494"/>
                  </a:lnTo>
                  <a:lnTo>
                    <a:pt x="1051" y="492"/>
                  </a:lnTo>
                  <a:lnTo>
                    <a:pt x="1051" y="491"/>
                  </a:lnTo>
                  <a:lnTo>
                    <a:pt x="1052" y="490"/>
                  </a:lnTo>
                  <a:lnTo>
                    <a:pt x="1053" y="489"/>
                  </a:lnTo>
                  <a:lnTo>
                    <a:pt x="1054" y="488"/>
                  </a:lnTo>
                  <a:lnTo>
                    <a:pt x="1057" y="485"/>
                  </a:lnTo>
                  <a:lnTo>
                    <a:pt x="1061" y="478"/>
                  </a:lnTo>
                  <a:lnTo>
                    <a:pt x="1061" y="477"/>
                  </a:lnTo>
                  <a:lnTo>
                    <a:pt x="1062" y="476"/>
                  </a:lnTo>
                  <a:lnTo>
                    <a:pt x="1075" y="459"/>
                  </a:lnTo>
                  <a:lnTo>
                    <a:pt x="1076" y="458"/>
                  </a:lnTo>
                  <a:lnTo>
                    <a:pt x="1078" y="453"/>
                  </a:lnTo>
                  <a:lnTo>
                    <a:pt x="1078" y="452"/>
                  </a:lnTo>
                  <a:lnTo>
                    <a:pt x="1079" y="452"/>
                  </a:lnTo>
                  <a:lnTo>
                    <a:pt x="1079" y="451"/>
                  </a:lnTo>
                  <a:lnTo>
                    <a:pt x="1080" y="451"/>
                  </a:lnTo>
                  <a:lnTo>
                    <a:pt x="1080" y="450"/>
                  </a:lnTo>
                  <a:lnTo>
                    <a:pt x="1080" y="449"/>
                  </a:lnTo>
                  <a:lnTo>
                    <a:pt x="1081" y="447"/>
                  </a:lnTo>
                  <a:lnTo>
                    <a:pt x="1086" y="430"/>
                  </a:lnTo>
                  <a:lnTo>
                    <a:pt x="1087" y="422"/>
                  </a:lnTo>
                  <a:lnTo>
                    <a:pt x="1088" y="422"/>
                  </a:lnTo>
                  <a:lnTo>
                    <a:pt x="1088" y="421"/>
                  </a:lnTo>
                  <a:lnTo>
                    <a:pt x="1089" y="417"/>
                  </a:lnTo>
                  <a:lnTo>
                    <a:pt x="1089" y="416"/>
                  </a:lnTo>
                  <a:lnTo>
                    <a:pt x="1089" y="415"/>
                  </a:lnTo>
                  <a:lnTo>
                    <a:pt x="1088" y="414"/>
                  </a:lnTo>
                  <a:lnTo>
                    <a:pt x="1088" y="413"/>
                  </a:lnTo>
                  <a:lnTo>
                    <a:pt x="1087" y="411"/>
                  </a:lnTo>
                  <a:lnTo>
                    <a:pt x="1088" y="411"/>
                  </a:lnTo>
                  <a:lnTo>
                    <a:pt x="1088" y="410"/>
                  </a:lnTo>
                  <a:lnTo>
                    <a:pt x="1089" y="408"/>
                  </a:lnTo>
                  <a:lnTo>
                    <a:pt x="1089" y="407"/>
                  </a:lnTo>
                  <a:lnTo>
                    <a:pt x="1089" y="406"/>
                  </a:lnTo>
                  <a:lnTo>
                    <a:pt x="1088" y="405"/>
                  </a:lnTo>
                  <a:lnTo>
                    <a:pt x="1088" y="404"/>
                  </a:lnTo>
                  <a:lnTo>
                    <a:pt x="1089" y="393"/>
                  </a:lnTo>
                  <a:lnTo>
                    <a:pt x="1089" y="392"/>
                  </a:lnTo>
                  <a:lnTo>
                    <a:pt x="1088" y="392"/>
                  </a:lnTo>
                  <a:lnTo>
                    <a:pt x="1088" y="390"/>
                  </a:lnTo>
                  <a:lnTo>
                    <a:pt x="1088" y="389"/>
                  </a:lnTo>
                  <a:lnTo>
                    <a:pt x="1088" y="388"/>
                  </a:lnTo>
                  <a:lnTo>
                    <a:pt x="1088" y="387"/>
                  </a:lnTo>
                  <a:lnTo>
                    <a:pt x="1086" y="375"/>
                  </a:lnTo>
                  <a:lnTo>
                    <a:pt x="1084" y="379"/>
                  </a:lnTo>
                  <a:lnTo>
                    <a:pt x="1084" y="376"/>
                  </a:lnTo>
                  <a:lnTo>
                    <a:pt x="1084" y="375"/>
                  </a:lnTo>
                  <a:lnTo>
                    <a:pt x="1084" y="373"/>
                  </a:lnTo>
                  <a:lnTo>
                    <a:pt x="1083" y="372"/>
                  </a:lnTo>
                  <a:lnTo>
                    <a:pt x="1083" y="370"/>
                  </a:lnTo>
                  <a:lnTo>
                    <a:pt x="1083" y="369"/>
                  </a:lnTo>
                  <a:lnTo>
                    <a:pt x="1081" y="362"/>
                  </a:lnTo>
                  <a:lnTo>
                    <a:pt x="1080" y="362"/>
                  </a:lnTo>
                  <a:lnTo>
                    <a:pt x="1080" y="361"/>
                  </a:lnTo>
                  <a:lnTo>
                    <a:pt x="1079" y="361"/>
                  </a:lnTo>
                  <a:lnTo>
                    <a:pt x="1079" y="358"/>
                  </a:lnTo>
                  <a:lnTo>
                    <a:pt x="1078" y="354"/>
                  </a:lnTo>
                  <a:lnTo>
                    <a:pt x="1078" y="353"/>
                  </a:lnTo>
                  <a:lnTo>
                    <a:pt x="1077" y="348"/>
                  </a:lnTo>
                  <a:lnTo>
                    <a:pt x="1077" y="347"/>
                  </a:lnTo>
                  <a:lnTo>
                    <a:pt x="1077" y="346"/>
                  </a:lnTo>
                  <a:lnTo>
                    <a:pt x="1075" y="342"/>
                  </a:lnTo>
                  <a:lnTo>
                    <a:pt x="1071" y="332"/>
                  </a:lnTo>
                  <a:lnTo>
                    <a:pt x="1069" y="330"/>
                  </a:lnTo>
                  <a:lnTo>
                    <a:pt x="1067" y="328"/>
                  </a:lnTo>
                  <a:lnTo>
                    <a:pt x="1063" y="326"/>
                  </a:lnTo>
                  <a:lnTo>
                    <a:pt x="1062" y="326"/>
                  </a:lnTo>
                  <a:lnTo>
                    <a:pt x="1060" y="325"/>
                  </a:lnTo>
                  <a:lnTo>
                    <a:pt x="1056" y="324"/>
                  </a:lnTo>
                  <a:lnTo>
                    <a:pt x="1054" y="324"/>
                  </a:lnTo>
                  <a:lnTo>
                    <a:pt x="1053" y="324"/>
                  </a:lnTo>
                  <a:lnTo>
                    <a:pt x="1052" y="324"/>
                  </a:lnTo>
                  <a:lnTo>
                    <a:pt x="1050" y="324"/>
                  </a:lnTo>
                  <a:lnTo>
                    <a:pt x="1047" y="325"/>
                  </a:lnTo>
                  <a:lnTo>
                    <a:pt x="1043" y="326"/>
                  </a:lnTo>
                  <a:lnTo>
                    <a:pt x="1043" y="325"/>
                  </a:lnTo>
                  <a:lnTo>
                    <a:pt x="1042" y="325"/>
                  </a:lnTo>
                  <a:lnTo>
                    <a:pt x="1040" y="324"/>
                  </a:lnTo>
                  <a:lnTo>
                    <a:pt x="1039" y="324"/>
                  </a:lnTo>
                  <a:lnTo>
                    <a:pt x="1038" y="324"/>
                  </a:lnTo>
                  <a:lnTo>
                    <a:pt x="1037" y="324"/>
                  </a:lnTo>
                  <a:lnTo>
                    <a:pt x="1035" y="325"/>
                  </a:lnTo>
                  <a:lnTo>
                    <a:pt x="1034" y="325"/>
                  </a:lnTo>
                  <a:lnTo>
                    <a:pt x="1033" y="325"/>
                  </a:lnTo>
                  <a:lnTo>
                    <a:pt x="1031" y="324"/>
                  </a:lnTo>
                  <a:lnTo>
                    <a:pt x="1030" y="324"/>
                  </a:lnTo>
                  <a:lnTo>
                    <a:pt x="1030" y="323"/>
                  </a:lnTo>
                  <a:lnTo>
                    <a:pt x="1029" y="321"/>
                  </a:lnTo>
                  <a:lnTo>
                    <a:pt x="1028" y="321"/>
                  </a:lnTo>
                  <a:lnTo>
                    <a:pt x="1026" y="320"/>
                  </a:lnTo>
                  <a:lnTo>
                    <a:pt x="1025" y="320"/>
                  </a:lnTo>
                  <a:lnTo>
                    <a:pt x="1024" y="320"/>
                  </a:lnTo>
                  <a:lnTo>
                    <a:pt x="1020" y="320"/>
                  </a:lnTo>
                  <a:lnTo>
                    <a:pt x="1019" y="319"/>
                  </a:lnTo>
                  <a:lnTo>
                    <a:pt x="1018" y="316"/>
                  </a:lnTo>
                  <a:lnTo>
                    <a:pt x="1018" y="315"/>
                  </a:lnTo>
                  <a:lnTo>
                    <a:pt x="1017" y="314"/>
                  </a:lnTo>
                  <a:lnTo>
                    <a:pt x="1016" y="314"/>
                  </a:lnTo>
                  <a:lnTo>
                    <a:pt x="1016" y="313"/>
                  </a:lnTo>
                  <a:lnTo>
                    <a:pt x="1015" y="313"/>
                  </a:lnTo>
                  <a:lnTo>
                    <a:pt x="1012" y="311"/>
                  </a:lnTo>
                  <a:lnTo>
                    <a:pt x="1011" y="311"/>
                  </a:lnTo>
                  <a:lnTo>
                    <a:pt x="1010" y="311"/>
                  </a:lnTo>
                  <a:lnTo>
                    <a:pt x="1009" y="311"/>
                  </a:lnTo>
                  <a:lnTo>
                    <a:pt x="1008" y="310"/>
                  </a:lnTo>
                  <a:lnTo>
                    <a:pt x="1007" y="309"/>
                  </a:lnTo>
                  <a:lnTo>
                    <a:pt x="1005" y="308"/>
                  </a:lnTo>
                  <a:lnTo>
                    <a:pt x="1005" y="307"/>
                  </a:lnTo>
                  <a:lnTo>
                    <a:pt x="1003" y="304"/>
                  </a:lnTo>
                  <a:lnTo>
                    <a:pt x="1002" y="304"/>
                  </a:lnTo>
                  <a:lnTo>
                    <a:pt x="996" y="299"/>
                  </a:lnTo>
                  <a:lnTo>
                    <a:pt x="993" y="296"/>
                  </a:lnTo>
                  <a:lnTo>
                    <a:pt x="993" y="295"/>
                  </a:lnTo>
                  <a:lnTo>
                    <a:pt x="992" y="294"/>
                  </a:lnTo>
                  <a:lnTo>
                    <a:pt x="990" y="290"/>
                  </a:lnTo>
                  <a:lnTo>
                    <a:pt x="989" y="290"/>
                  </a:lnTo>
                  <a:lnTo>
                    <a:pt x="988" y="289"/>
                  </a:lnTo>
                  <a:lnTo>
                    <a:pt x="987" y="289"/>
                  </a:lnTo>
                  <a:lnTo>
                    <a:pt x="983" y="283"/>
                  </a:lnTo>
                  <a:lnTo>
                    <a:pt x="982" y="282"/>
                  </a:lnTo>
                  <a:lnTo>
                    <a:pt x="981" y="282"/>
                  </a:lnTo>
                  <a:lnTo>
                    <a:pt x="980" y="282"/>
                  </a:lnTo>
                  <a:lnTo>
                    <a:pt x="978" y="281"/>
                  </a:lnTo>
                  <a:lnTo>
                    <a:pt x="973" y="277"/>
                  </a:lnTo>
                  <a:lnTo>
                    <a:pt x="971" y="275"/>
                  </a:lnTo>
                  <a:lnTo>
                    <a:pt x="970" y="274"/>
                  </a:lnTo>
                  <a:lnTo>
                    <a:pt x="969" y="273"/>
                  </a:lnTo>
                  <a:lnTo>
                    <a:pt x="969" y="272"/>
                  </a:lnTo>
                  <a:lnTo>
                    <a:pt x="968" y="272"/>
                  </a:lnTo>
                  <a:lnTo>
                    <a:pt x="967" y="272"/>
                  </a:lnTo>
                  <a:lnTo>
                    <a:pt x="966" y="272"/>
                  </a:lnTo>
                  <a:lnTo>
                    <a:pt x="965" y="272"/>
                  </a:lnTo>
                  <a:lnTo>
                    <a:pt x="958" y="266"/>
                  </a:lnTo>
                  <a:lnTo>
                    <a:pt x="957" y="266"/>
                  </a:lnTo>
                  <a:lnTo>
                    <a:pt x="954" y="264"/>
                  </a:lnTo>
                  <a:lnTo>
                    <a:pt x="952" y="262"/>
                  </a:lnTo>
                  <a:lnTo>
                    <a:pt x="947" y="260"/>
                  </a:lnTo>
                  <a:lnTo>
                    <a:pt x="945" y="258"/>
                  </a:lnTo>
                  <a:lnTo>
                    <a:pt x="944" y="258"/>
                  </a:lnTo>
                  <a:lnTo>
                    <a:pt x="944" y="257"/>
                  </a:lnTo>
                  <a:lnTo>
                    <a:pt x="940" y="255"/>
                  </a:lnTo>
                  <a:lnTo>
                    <a:pt x="939" y="255"/>
                  </a:lnTo>
                  <a:lnTo>
                    <a:pt x="926" y="253"/>
                  </a:lnTo>
                  <a:lnTo>
                    <a:pt x="925" y="253"/>
                  </a:lnTo>
                  <a:lnTo>
                    <a:pt x="924" y="253"/>
                  </a:lnTo>
                  <a:lnTo>
                    <a:pt x="922" y="254"/>
                  </a:lnTo>
                  <a:lnTo>
                    <a:pt x="922" y="255"/>
                  </a:lnTo>
                  <a:lnTo>
                    <a:pt x="920" y="255"/>
                  </a:lnTo>
                  <a:lnTo>
                    <a:pt x="916" y="255"/>
                  </a:lnTo>
                  <a:lnTo>
                    <a:pt x="905" y="256"/>
                  </a:lnTo>
                  <a:lnTo>
                    <a:pt x="903" y="256"/>
                  </a:lnTo>
                  <a:lnTo>
                    <a:pt x="903" y="257"/>
                  </a:lnTo>
                  <a:lnTo>
                    <a:pt x="902" y="257"/>
                  </a:lnTo>
                  <a:lnTo>
                    <a:pt x="901" y="257"/>
                  </a:lnTo>
                  <a:lnTo>
                    <a:pt x="900" y="257"/>
                  </a:lnTo>
                  <a:lnTo>
                    <a:pt x="898" y="256"/>
                  </a:lnTo>
                  <a:lnTo>
                    <a:pt x="897" y="256"/>
                  </a:lnTo>
                  <a:lnTo>
                    <a:pt x="897" y="257"/>
                  </a:lnTo>
                  <a:lnTo>
                    <a:pt x="896" y="257"/>
                  </a:lnTo>
                  <a:lnTo>
                    <a:pt x="895" y="257"/>
                  </a:lnTo>
                  <a:lnTo>
                    <a:pt x="894" y="256"/>
                  </a:lnTo>
                  <a:lnTo>
                    <a:pt x="894" y="255"/>
                  </a:lnTo>
                  <a:lnTo>
                    <a:pt x="890" y="253"/>
                  </a:lnTo>
                  <a:lnTo>
                    <a:pt x="891" y="252"/>
                  </a:lnTo>
                  <a:lnTo>
                    <a:pt x="888" y="251"/>
                  </a:lnTo>
                  <a:lnTo>
                    <a:pt x="887" y="251"/>
                  </a:lnTo>
                  <a:lnTo>
                    <a:pt x="886" y="251"/>
                  </a:lnTo>
                  <a:lnTo>
                    <a:pt x="884" y="251"/>
                  </a:lnTo>
                  <a:lnTo>
                    <a:pt x="882" y="252"/>
                  </a:lnTo>
                  <a:lnTo>
                    <a:pt x="880" y="253"/>
                  </a:lnTo>
                  <a:lnTo>
                    <a:pt x="878" y="253"/>
                  </a:lnTo>
                  <a:lnTo>
                    <a:pt x="877" y="252"/>
                  </a:lnTo>
                  <a:lnTo>
                    <a:pt x="876" y="252"/>
                  </a:lnTo>
                  <a:lnTo>
                    <a:pt x="875" y="252"/>
                  </a:lnTo>
                  <a:lnTo>
                    <a:pt x="875" y="251"/>
                  </a:lnTo>
                  <a:lnTo>
                    <a:pt x="875" y="252"/>
                  </a:lnTo>
                  <a:lnTo>
                    <a:pt x="873" y="252"/>
                  </a:lnTo>
                  <a:lnTo>
                    <a:pt x="871" y="251"/>
                  </a:lnTo>
                  <a:lnTo>
                    <a:pt x="867" y="249"/>
                  </a:lnTo>
                  <a:lnTo>
                    <a:pt x="866" y="247"/>
                  </a:lnTo>
                  <a:lnTo>
                    <a:pt x="865" y="246"/>
                  </a:lnTo>
                  <a:lnTo>
                    <a:pt x="865" y="245"/>
                  </a:lnTo>
                  <a:lnTo>
                    <a:pt x="863" y="245"/>
                  </a:lnTo>
                  <a:lnTo>
                    <a:pt x="862" y="245"/>
                  </a:lnTo>
                  <a:lnTo>
                    <a:pt x="861" y="245"/>
                  </a:lnTo>
                  <a:lnTo>
                    <a:pt x="859" y="243"/>
                  </a:lnTo>
                  <a:lnTo>
                    <a:pt x="858" y="243"/>
                  </a:lnTo>
                  <a:lnTo>
                    <a:pt x="857" y="243"/>
                  </a:lnTo>
                  <a:lnTo>
                    <a:pt x="856" y="243"/>
                  </a:lnTo>
                  <a:lnTo>
                    <a:pt x="853" y="241"/>
                  </a:lnTo>
                  <a:lnTo>
                    <a:pt x="852" y="241"/>
                  </a:lnTo>
                  <a:lnTo>
                    <a:pt x="851" y="240"/>
                  </a:lnTo>
                  <a:lnTo>
                    <a:pt x="847" y="240"/>
                  </a:lnTo>
                  <a:lnTo>
                    <a:pt x="846" y="240"/>
                  </a:lnTo>
                  <a:lnTo>
                    <a:pt x="843" y="240"/>
                  </a:lnTo>
                  <a:lnTo>
                    <a:pt x="842" y="240"/>
                  </a:lnTo>
                  <a:lnTo>
                    <a:pt x="841" y="240"/>
                  </a:lnTo>
                  <a:lnTo>
                    <a:pt x="839" y="241"/>
                  </a:lnTo>
                  <a:lnTo>
                    <a:pt x="839" y="243"/>
                  </a:lnTo>
                  <a:lnTo>
                    <a:pt x="839" y="244"/>
                  </a:lnTo>
                  <a:lnTo>
                    <a:pt x="836" y="244"/>
                  </a:lnTo>
                  <a:lnTo>
                    <a:pt x="835" y="244"/>
                  </a:lnTo>
                  <a:lnTo>
                    <a:pt x="832" y="245"/>
                  </a:lnTo>
                  <a:lnTo>
                    <a:pt x="831" y="245"/>
                  </a:lnTo>
                  <a:lnTo>
                    <a:pt x="829" y="245"/>
                  </a:lnTo>
                  <a:lnTo>
                    <a:pt x="829" y="243"/>
                  </a:lnTo>
                  <a:lnTo>
                    <a:pt x="829" y="241"/>
                  </a:lnTo>
                  <a:lnTo>
                    <a:pt x="827" y="241"/>
                  </a:lnTo>
                  <a:lnTo>
                    <a:pt x="826" y="241"/>
                  </a:lnTo>
                  <a:lnTo>
                    <a:pt x="824" y="241"/>
                  </a:lnTo>
                  <a:lnTo>
                    <a:pt x="823" y="241"/>
                  </a:lnTo>
                  <a:lnTo>
                    <a:pt x="822" y="243"/>
                  </a:lnTo>
                  <a:lnTo>
                    <a:pt x="821" y="243"/>
                  </a:lnTo>
                  <a:lnTo>
                    <a:pt x="820" y="243"/>
                  </a:lnTo>
                  <a:lnTo>
                    <a:pt x="820" y="242"/>
                  </a:lnTo>
                  <a:lnTo>
                    <a:pt x="820" y="241"/>
                  </a:lnTo>
                  <a:lnTo>
                    <a:pt x="820" y="240"/>
                  </a:lnTo>
                  <a:lnTo>
                    <a:pt x="820" y="239"/>
                  </a:lnTo>
                  <a:lnTo>
                    <a:pt x="819" y="236"/>
                  </a:lnTo>
                  <a:lnTo>
                    <a:pt x="818" y="234"/>
                  </a:lnTo>
                  <a:lnTo>
                    <a:pt x="817" y="234"/>
                  </a:lnTo>
                  <a:lnTo>
                    <a:pt x="817" y="233"/>
                  </a:lnTo>
                  <a:lnTo>
                    <a:pt x="816" y="233"/>
                  </a:lnTo>
                  <a:lnTo>
                    <a:pt x="816" y="232"/>
                  </a:lnTo>
                  <a:lnTo>
                    <a:pt x="816" y="230"/>
                  </a:lnTo>
                  <a:lnTo>
                    <a:pt x="815" y="224"/>
                  </a:lnTo>
                  <a:lnTo>
                    <a:pt x="814" y="224"/>
                  </a:lnTo>
                  <a:lnTo>
                    <a:pt x="814" y="223"/>
                  </a:lnTo>
                  <a:lnTo>
                    <a:pt x="813" y="223"/>
                  </a:lnTo>
                  <a:lnTo>
                    <a:pt x="812" y="223"/>
                  </a:lnTo>
                  <a:lnTo>
                    <a:pt x="811" y="222"/>
                  </a:lnTo>
                  <a:lnTo>
                    <a:pt x="812" y="221"/>
                  </a:lnTo>
                  <a:lnTo>
                    <a:pt x="812" y="219"/>
                  </a:lnTo>
                  <a:lnTo>
                    <a:pt x="812" y="218"/>
                  </a:lnTo>
                  <a:lnTo>
                    <a:pt x="812" y="217"/>
                  </a:lnTo>
                  <a:lnTo>
                    <a:pt x="811" y="217"/>
                  </a:lnTo>
                  <a:lnTo>
                    <a:pt x="811" y="216"/>
                  </a:lnTo>
                  <a:lnTo>
                    <a:pt x="810" y="216"/>
                  </a:lnTo>
                  <a:lnTo>
                    <a:pt x="810" y="215"/>
                  </a:lnTo>
                  <a:lnTo>
                    <a:pt x="809" y="215"/>
                  </a:lnTo>
                  <a:lnTo>
                    <a:pt x="808" y="214"/>
                  </a:lnTo>
                  <a:lnTo>
                    <a:pt x="807" y="214"/>
                  </a:lnTo>
                  <a:lnTo>
                    <a:pt x="806" y="213"/>
                  </a:lnTo>
                  <a:lnTo>
                    <a:pt x="806" y="212"/>
                  </a:lnTo>
                  <a:lnTo>
                    <a:pt x="805" y="210"/>
                  </a:lnTo>
                  <a:lnTo>
                    <a:pt x="806" y="209"/>
                  </a:lnTo>
                  <a:lnTo>
                    <a:pt x="805" y="208"/>
                  </a:lnTo>
                  <a:lnTo>
                    <a:pt x="805" y="207"/>
                  </a:lnTo>
                  <a:lnTo>
                    <a:pt x="805" y="206"/>
                  </a:lnTo>
                  <a:lnTo>
                    <a:pt x="803" y="205"/>
                  </a:lnTo>
                  <a:lnTo>
                    <a:pt x="801" y="205"/>
                  </a:lnTo>
                  <a:lnTo>
                    <a:pt x="800" y="205"/>
                  </a:lnTo>
                  <a:lnTo>
                    <a:pt x="799" y="205"/>
                  </a:lnTo>
                  <a:lnTo>
                    <a:pt x="798" y="206"/>
                  </a:lnTo>
                  <a:lnTo>
                    <a:pt x="797" y="207"/>
                  </a:lnTo>
                  <a:lnTo>
                    <a:pt x="796" y="208"/>
                  </a:lnTo>
                  <a:lnTo>
                    <a:pt x="796" y="209"/>
                  </a:lnTo>
                  <a:lnTo>
                    <a:pt x="796" y="210"/>
                  </a:lnTo>
                  <a:lnTo>
                    <a:pt x="796" y="211"/>
                  </a:lnTo>
                  <a:lnTo>
                    <a:pt x="794" y="211"/>
                  </a:lnTo>
                  <a:lnTo>
                    <a:pt x="793" y="212"/>
                  </a:lnTo>
                  <a:lnTo>
                    <a:pt x="793" y="211"/>
                  </a:lnTo>
                  <a:lnTo>
                    <a:pt x="793" y="209"/>
                  </a:lnTo>
                  <a:lnTo>
                    <a:pt x="793" y="207"/>
                  </a:lnTo>
                  <a:lnTo>
                    <a:pt x="792" y="206"/>
                  </a:lnTo>
                  <a:lnTo>
                    <a:pt x="790" y="206"/>
                  </a:lnTo>
                  <a:lnTo>
                    <a:pt x="788" y="206"/>
                  </a:lnTo>
                  <a:lnTo>
                    <a:pt x="785" y="206"/>
                  </a:lnTo>
                  <a:lnTo>
                    <a:pt x="785" y="204"/>
                  </a:lnTo>
                  <a:lnTo>
                    <a:pt x="785" y="203"/>
                  </a:lnTo>
                  <a:lnTo>
                    <a:pt x="785" y="202"/>
                  </a:lnTo>
                  <a:lnTo>
                    <a:pt x="783" y="201"/>
                  </a:lnTo>
                  <a:lnTo>
                    <a:pt x="781" y="200"/>
                  </a:lnTo>
                  <a:lnTo>
                    <a:pt x="780" y="201"/>
                  </a:lnTo>
                  <a:lnTo>
                    <a:pt x="779" y="198"/>
                  </a:lnTo>
                  <a:lnTo>
                    <a:pt x="777" y="203"/>
                  </a:lnTo>
                  <a:lnTo>
                    <a:pt x="777" y="202"/>
                  </a:lnTo>
                  <a:lnTo>
                    <a:pt x="776" y="202"/>
                  </a:lnTo>
                  <a:lnTo>
                    <a:pt x="774" y="200"/>
                  </a:lnTo>
                  <a:lnTo>
                    <a:pt x="772" y="198"/>
                  </a:lnTo>
                  <a:lnTo>
                    <a:pt x="771" y="200"/>
                  </a:lnTo>
                  <a:lnTo>
                    <a:pt x="770" y="200"/>
                  </a:lnTo>
                  <a:lnTo>
                    <a:pt x="769" y="198"/>
                  </a:lnTo>
                  <a:lnTo>
                    <a:pt x="770" y="193"/>
                  </a:lnTo>
                  <a:lnTo>
                    <a:pt x="765" y="196"/>
                  </a:lnTo>
                  <a:lnTo>
                    <a:pt x="763" y="196"/>
                  </a:lnTo>
                  <a:lnTo>
                    <a:pt x="762" y="197"/>
                  </a:lnTo>
                  <a:lnTo>
                    <a:pt x="761" y="196"/>
                  </a:lnTo>
                  <a:lnTo>
                    <a:pt x="761" y="194"/>
                  </a:lnTo>
                  <a:lnTo>
                    <a:pt x="760" y="193"/>
                  </a:lnTo>
                  <a:lnTo>
                    <a:pt x="758" y="192"/>
                  </a:lnTo>
                  <a:lnTo>
                    <a:pt x="757" y="193"/>
                  </a:lnTo>
                  <a:lnTo>
                    <a:pt x="756" y="192"/>
                  </a:lnTo>
                  <a:lnTo>
                    <a:pt x="756" y="191"/>
                  </a:lnTo>
                  <a:lnTo>
                    <a:pt x="754" y="191"/>
                  </a:lnTo>
                  <a:lnTo>
                    <a:pt x="752" y="191"/>
                  </a:lnTo>
                  <a:lnTo>
                    <a:pt x="752" y="189"/>
                  </a:lnTo>
                  <a:lnTo>
                    <a:pt x="751" y="189"/>
                  </a:lnTo>
                  <a:lnTo>
                    <a:pt x="750" y="188"/>
                  </a:lnTo>
                  <a:lnTo>
                    <a:pt x="748" y="187"/>
                  </a:lnTo>
                  <a:lnTo>
                    <a:pt x="747" y="187"/>
                  </a:lnTo>
                  <a:lnTo>
                    <a:pt x="747" y="186"/>
                  </a:lnTo>
                  <a:lnTo>
                    <a:pt x="744" y="188"/>
                  </a:lnTo>
                  <a:lnTo>
                    <a:pt x="742" y="189"/>
                  </a:lnTo>
                  <a:lnTo>
                    <a:pt x="741" y="188"/>
                  </a:lnTo>
                  <a:lnTo>
                    <a:pt x="741" y="187"/>
                  </a:lnTo>
                  <a:lnTo>
                    <a:pt x="740" y="186"/>
                  </a:lnTo>
                  <a:lnTo>
                    <a:pt x="739" y="186"/>
                  </a:lnTo>
                  <a:lnTo>
                    <a:pt x="737" y="185"/>
                  </a:lnTo>
                  <a:lnTo>
                    <a:pt x="737" y="184"/>
                  </a:lnTo>
                  <a:lnTo>
                    <a:pt x="732" y="183"/>
                  </a:lnTo>
                  <a:lnTo>
                    <a:pt x="731" y="183"/>
                  </a:lnTo>
                  <a:lnTo>
                    <a:pt x="731" y="184"/>
                  </a:lnTo>
                  <a:lnTo>
                    <a:pt x="730" y="184"/>
                  </a:lnTo>
                  <a:lnTo>
                    <a:pt x="729" y="185"/>
                  </a:lnTo>
                  <a:lnTo>
                    <a:pt x="728" y="185"/>
                  </a:lnTo>
                  <a:lnTo>
                    <a:pt x="727" y="186"/>
                  </a:lnTo>
                  <a:lnTo>
                    <a:pt x="726" y="186"/>
                  </a:lnTo>
                  <a:lnTo>
                    <a:pt x="726" y="187"/>
                  </a:lnTo>
                  <a:lnTo>
                    <a:pt x="726" y="186"/>
                  </a:lnTo>
                  <a:lnTo>
                    <a:pt x="724" y="185"/>
                  </a:lnTo>
                  <a:lnTo>
                    <a:pt x="723" y="185"/>
                  </a:lnTo>
                  <a:lnTo>
                    <a:pt x="722" y="185"/>
                  </a:lnTo>
                  <a:lnTo>
                    <a:pt x="721" y="186"/>
                  </a:lnTo>
                  <a:lnTo>
                    <a:pt x="719" y="187"/>
                  </a:lnTo>
                  <a:lnTo>
                    <a:pt x="718" y="188"/>
                  </a:lnTo>
                  <a:lnTo>
                    <a:pt x="718" y="189"/>
                  </a:lnTo>
                  <a:lnTo>
                    <a:pt x="717" y="188"/>
                  </a:lnTo>
                  <a:lnTo>
                    <a:pt x="716" y="187"/>
                  </a:lnTo>
                  <a:lnTo>
                    <a:pt x="714" y="187"/>
                  </a:lnTo>
                  <a:lnTo>
                    <a:pt x="713" y="188"/>
                  </a:lnTo>
                  <a:lnTo>
                    <a:pt x="708" y="193"/>
                  </a:lnTo>
                  <a:lnTo>
                    <a:pt x="707" y="194"/>
                  </a:lnTo>
                  <a:lnTo>
                    <a:pt x="706" y="196"/>
                  </a:lnTo>
                  <a:lnTo>
                    <a:pt x="705" y="198"/>
                  </a:lnTo>
                  <a:lnTo>
                    <a:pt x="705" y="199"/>
                  </a:lnTo>
                  <a:lnTo>
                    <a:pt x="704" y="199"/>
                  </a:lnTo>
                  <a:lnTo>
                    <a:pt x="703" y="200"/>
                  </a:lnTo>
                  <a:lnTo>
                    <a:pt x="701" y="203"/>
                  </a:lnTo>
                  <a:lnTo>
                    <a:pt x="701" y="204"/>
                  </a:lnTo>
                  <a:lnTo>
                    <a:pt x="701" y="205"/>
                  </a:lnTo>
                  <a:lnTo>
                    <a:pt x="701" y="206"/>
                  </a:lnTo>
                  <a:lnTo>
                    <a:pt x="702" y="206"/>
                  </a:lnTo>
                  <a:lnTo>
                    <a:pt x="701" y="207"/>
                  </a:lnTo>
                  <a:lnTo>
                    <a:pt x="701" y="208"/>
                  </a:lnTo>
                  <a:lnTo>
                    <a:pt x="700" y="210"/>
                  </a:lnTo>
                  <a:lnTo>
                    <a:pt x="700" y="209"/>
                  </a:lnTo>
                  <a:lnTo>
                    <a:pt x="698" y="211"/>
                  </a:lnTo>
                  <a:lnTo>
                    <a:pt x="697" y="211"/>
                  </a:lnTo>
                  <a:lnTo>
                    <a:pt x="697" y="207"/>
                  </a:lnTo>
                  <a:lnTo>
                    <a:pt x="701" y="203"/>
                  </a:lnTo>
                  <a:lnTo>
                    <a:pt x="701" y="202"/>
                  </a:lnTo>
                  <a:lnTo>
                    <a:pt x="701" y="201"/>
                  </a:lnTo>
                  <a:lnTo>
                    <a:pt x="701" y="200"/>
                  </a:lnTo>
                  <a:lnTo>
                    <a:pt x="701" y="199"/>
                  </a:lnTo>
                  <a:lnTo>
                    <a:pt x="702" y="199"/>
                  </a:lnTo>
                  <a:lnTo>
                    <a:pt x="703" y="198"/>
                  </a:lnTo>
                  <a:lnTo>
                    <a:pt x="704" y="197"/>
                  </a:lnTo>
                  <a:lnTo>
                    <a:pt x="704" y="196"/>
                  </a:lnTo>
                  <a:lnTo>
                    <a:pt x="706" y="187"/>
                  </a:lnTo>
                  <a:lnTo>
                    <a:pt x="706" y="186"/>
                  </a:lnTo>
                  <a:lnTo>
                    <a:pt x="706" y="185"/>
                  </a:lnTo>
                  <a:lnTo>
                    <a:pt x="707" y="183"/>
                  </a:lnTo>
                  <a:lnTo>
                    <a:pt x="707" y="182"/>
                  </a:lnTo>
                  <a:lnTo>
                    <a:pt x="708" y="181"/>
                  </a:lnTo>
                  <a:lnTo>
                    <a:pt x="709" y="180"/>
                  </a:lnTo>
                  <a:lnTo>
                    <a:pt x="709" y="178"/>
                  </a:lnTo>
                  <a:lnTo>
                    <a:pt x="709" y="177"/>
                  </a:lnTo>
                  <a:lnTo>
                    <a:pt x="709" y="176"/>
                  </a:lnTo>
                  <a:lnTo>
                    <a:pt x="709" y="175"/>
                  </a:lnTo>
                  <a:lnTo>
                    <a:pt x="708" y="175"/>
                  </a:lnTo>
                  <a:lnTo>
                    <a:pt x="707" y="174"/>
                  </a:lnTo>
                  <a:lnTo>
                    <a:pt x="706" y="174"/>
                  </a:lnTo>
                  <a:lnTo>
                    <a:pt x="705" y="174"/>
                  </a:lnTo>
                  <a:lnTo>
                    <a:pt x="694" y="172"/>
                  </a:lnTo>
                  <a:lnTo>
                    <a:pt x="689" y="170"/>
                  </a:lnTo>
                  <a:lnTo>
                    <a:pt x="688" y="170"/>
                  </a:lnTo>
                  <a:lnTo>
                    <a:pt x="684" y="170"/>
                  </a:lnTo>
                  <a:lnTo>
                    <a:pt x="683" y="170"/>
                  </a:lnTo>
                  <a:lnTo>
                    <a:pt x="682" y="170"/>
                  </a:lnTo>
                  <a:lnTo>
                    <a:pt x="680" y="170"/>
                  </a:lnTo>
                  <a:lnTo>
                    <a:pt x="680" y="168"/>
                  </a:lnTo>
                  <a:lnTo>
                    <a:pt x="680" y="167"/>
                  </a:lnTo>
                  <a:lnTo>
                    <a:pt x="680" y="166"/>
                  </a:lnTo>
                  <a:lnTo>
                    <a:pt x="679" y="165"/>
                  </a:lnTo>
                  <a:lnTo>
                    <a:pt x="678" y="165"/>
                  </a:lnTo>
                  <a:lnTo>
                    <a:pt x="678" y="164"/>
                  </a:lnTo>
                  <a:lnTo>
                    <a:pt x="677" y="164"/>
                  </a:lnTo>
                  <a:lnTo>
                    <a:pt x="675" y="163"/>
                  </a:lnTo>
                  <a:lnTo>
                    <a:pt x="674" y="163"/>
                  </a:lnTo>
                  <a:lnTo>
                    <a:pt x="673" y="162"/>
                  </a:lnTo>
                  <a:lnTo>
                    <a:pt x="673" y="161"/>
                  </a:lnTo>
                  <a:lnTo>
                    <a:pt x="673" y="160"/>
                  </a:lnTo>
                  <a:lnTo>
                    <a:pt x="674" y="160"/>
                  </a:lnTo>
                  <a:lnTo>
                    <a:pt x="674" y="159"/>
                  </a:lnTo>
                  <a:lnTo>
                    <a:pt x="673" y="159"/>
                  </a:lnTo>
                  <a:lnTo>
                    <a:pt x="673" y="158"/>
                  </a:lnTo>
                  <a:lnTo>
                    <a:pt x="673" y="157"/>
                  </a:lnTo>
                  <a:lnTo>
                    <a:pt x="672" y="156"/>
                  </a:lnTo>
                  <a:lnTo>
                    <a:pt x="671" y="156"/>
                  </a:lnTo>
                  <a:lnTo>
                    <a:pt x="671" y="155"/>
                  </a:lnTo>
                  <a:lnTo>
                    <a:pt x="670" y="155"/>
                  </a:lnTo>
                  <a:lnTo>
                    <a:pt x="669" y="155"/>
                  </a:lnTo>
                  <a:lnTo>
                    <a:pt x="668" y="155"/>
                  </a:lnTo>
                  <a:lnTo>
                    <a:pt x="667" y="155"/>
                  </a:lnTo>
                  <a:lnTo>
                    <a:pt x="661" y="156"/>
                  </a:lnTo>
                  <a:lnTo>
                    <a:pt x="659" y="156"/>
                  </a:lnTo>
                  <a:lnTo>
                    <a:pt x="662" y="153"/>
                  </a:lnTo>
                  <a:lnTo>
                    <a:pt x="663" y="152"/>
                  </a:lnTo>
                  <a:lnTo>
                    <a:pt x="663" y="151"/>
                  </a:lnTo>
                  <a:lnTo>
                    <a:pt x="663" y="150"/>
                  </a:lnTo>
                  <a:lnTo>
                    <a:pt x="663" y="149"/>
                  </a:lnTo>
                  <a:lnTo>
                    <a:pt x="663" y="148"/>
                  </a:lnTo>
                  <a:lnTo>
                    <a:pt x="662" y="147"/>
                  </a:lnTo>
                  <a:lnTo>
                    <a:pt x="661" y="146"/>
                  </a:lnTo>
                  <a:lnTo>
                    <a:pt x="661" y="145"/>
                  </a:lnTo>
                  <a:lnTo>
                    <a:pt x="660" y="145"/>
                  </a:lnTo>
                  <a:lnTo>
                    <a:pt x="661" y="145"/>
                  </a:lnTo>
                  <a:lnTo>
                    <a:pt x="661" y="144"/>
                  </a:lnTo>
                  <a:lnTo>
                    <a:pt x="661" y="143"/>
                  </a:lnTo>
                  <a:lnTo>
                    <a:pt x="662" y="143"/>
                  </a:lnTo>
                  <a:lnTo>
                    <a:pt x="663" y="141"/>
                  </a:lnTo>
                  <a:lnTo>
                    <a:pt x="663" y="140"/>
                  </a:lnTo>
                  <a:lnTo>
                    <a:pt x="664" y="139"/>
                  </a:lnTo>
                  <a:lnTo>
                    <a:pt x="664" y="138"/>
                  </a:lnTo>
                  <a:lnTo>
                    <a:pt x="665" y="138"/>
                  </a:lnTo>
                  <a:lnTo>
                    <a:pt x="665" y="137"/>
                  </a:lnTo>
                  <a:lnTo>
                    <a:pt x="665" y="136"/>
                  </a:lnTo>
                  <a:lnTo>
                    <a:pt x="665" y="135"/>
                  </a:lnTo>
                  <a:lnTo>
                    <a:pt x="665" y="134"/>
                  </a:lnTo>
                  <a:lnTo>
                    <a:pt x="665" y="133"/>
                  </a:lnTo>
                  <a:lnTo>
                    <a:pt x="666" y="132"/>
                  </a:lnTo>
                  <a:lnTo>
                    <a:pt x="666" y="131"/>
                  </a:lnTo>
                  <a:lnTo>
                    <a:pt x="666" y="130"/>
                  </a:lnTo>
                  <a:lnTo>
                    <a:pt x="666" y="128"/>
                  </a:lnTo>
                  <a:lnTo>
                    <a:pt x="667" y="126"/>
                  </a:lnTo>
                  <a:lnTo>
                    <a:pt x="667" y="123"/>
                  </a:lnTo>
                  <a:lnTo>
                    <a:pt x="667" y="118"/>
                  </a:lnTo>
                  <a:lnTo>
                    <a:pt x="667" y="117"/>
                  </a:lnTo>
                  <a:lnTo>
                    <a:pt x="665" y="113"/>
                  </a:lnTo>
                  <a:lnTo>
                    <a:pt x="665" y="112"/>
                  </a:lnTo>
                  <a:lnTo>
                    <a:pt x="662" y="110"/>
                  </a:lnTo>
                  <a:lnTo>
                    <a:pt x="661" y="109"/>
                  </a:lnTo>
                  <a:lnTo>
                    <a:pt x="657" y="108"/>
                  </a:lnTo>
                  <a:lnTo>
                    <a:pt x="656" y="108"/>
                  </a:lnTo>
                  <a:lnTo>
                    <a:pt x="655" y="108"/>
                  </a:lnTo>
                  <a:lnTo>
                    <a:pt x="656" y="108"/>
                  </a:lnTo>
                  <a:lnTo>
                    <a:pt x="656" y="107"/>
                  </a:lnTo>
                  <a:lnTo>
                    <a:pt x="656" y="106"/>
                  </a:lnTo>
                  <a:lnTo>
                    <a:pt x="656" y="105"/>
                  </a:lnTo>
                  <a:lnTo>
                    <a:pt x="654" y="100"/>
                  </a:lnTo>
                  <a:lnTo>
                    <a:pt x="653" y="100"/>
                  </a:lnTo>
                  <a:lnTo>
                    <a:pt x="653" y="99"/>
                  </a:lnTo>
                  <a:lnTo>
                    <a:pt x="652" y="98"/>
                  </a:lnTo>
                  <a:lnTo>
                    <a:pt x="652" y="97"/>
                  </a:lnTo>
                  <a:lnTo>
                    <a:pt x="651" y="96"/>
                  </a:lnTo>
                  <a:lnTo>
                    <a:pt x="650" y="96"/>
                  </a:lnTo>
                  <a:lnTo>
                    <a:pt x="649" y="96"/>
                  </a:lnTo>
                  <a:lnTo>
                    <a:pt x="648" y="96"/>
                  </a:lnTo>
                  <a:lnTo>
                    <a:pt x="647" y="96"/>
                  </a:lnTo>
                  <a:lnTo>
                    <a:pt x="646" y="96"/>
                  </a:lnTo>
                  <a:lnTo>
                    <a:pt x="645" y="96"/>
                  </a:lnTo>
                  <a:lnTo>
                    <a:pt x="645" y="97"/>
                  </a:lnTo>
                  <a:lnTo>
                    <a:pt x="644" y="98"/>
                  </a:lnTo>
                  <a:lnTo>
                    <a:pt x="641" y="81"/>
                  </a:lnTo>
                  <a:lnTo>
                    <a:pt x="636" y="70"/>
                  </a:lnTo>
                  <a:lnTo>
                    <a:pt x="635" y="54"/>
                  </a:lnTo>
                  <a:lnTo>
                    <a:pt x="635" y="51"/>
                  </a:lnTo>
                  <a:lnTo>
                    <a:pt x="635" y="46"/>
                  </a:lnTo>
                  <a:lnTo>
                    <a:pt x="635" y="45"/>
                  </a:lnTo>
                  <a:lnTo>
                    <a:pt x="635" y="44"/>
                  </a:lnTo>
                  <a:lnTo>
                    <a:pt x="633" y="42"/>
                  </a:lnTo>
                  <a:lnTo>
                    <a:pt x="632" y="40"/>
                  </a:lnTo>
                  <a:lnTo>
                    <a:pt x="631" y="39"/>
                  </a:lnTo>
                  <a:lnTo>
                    <a:pt x="630" y="36"/>
                  </a:lnTo>
                  <a:lnTo>
                    <a:pt x="628" y="34"/>
                  </a:lnTo>
                  <a:lnTo>
                    <a:pt x="627" y="33"/>
                  </a:lnTo>
                  <a:lnTo>
                    <a:pt x="622" y="28"/>
                  </a:lnTo>
                  <a:lnTo>
                    <a:pt x="619" y="26"/>
                  </a:lnTo>
                  <a:lnTo>
                    <a:pt x="618" y="29"/>
                  </a:lnTo>
                  <a:lnTo>
                    <a:pt x="617" y="30"/>
                  </a:lnTo>
                  <a:lnTo>
                    <a:pt x="617" y="31"/>
                  </a:lnTo>
                  <a:lnTo>
                    <a:pt x="617" y="33"/>
                  </a:lnTo>
                  <a:lnTo>
                    <a:pt x="617" y="34"/>
                  </a:lnTo>
                  <a:lnTo>
                    <a:pt x="618" y="36"/>
                  </a:lnTo>
                  <a:lnTo>
                    <a:pt x="616" y="36"/>
                  </a:lnTo>
                  <a:lnTo>
                    <a:pt x="616" y="37"/>
                  </a:lnTo>
                  <a:lnTo>
                    <a:pt x="616" y="38"/>
                  </a:lnTo>
                  <a:lnTo>
                    <a:pt x="615" y="39"/>
                  </a:lnTo>
                  <a:lnTo>
                    <a:pt x="614" y="40"/>
                  </a:lnTo>
                  <a:lnTo>
                    <a:pt x="613" y="40"/>
                  </a:lnTo>
                  <a:lnTo>
                    <a:pt x="612" y="40"/>
                  </a:lnTo>
                  <a:lnTo>
                    <a:pt x="612" y="41"/>
                  </a:lnTo>
                  <a:lnTo>
                    <a:pt x="611" y="42"/>
                  </a:lnTo>
                  <a:lnTo>
                    <a:pt x="610" y="42"/>
                  </a:lnTo>
                  <a:lnTo>
                    <a:pt x="610" y="43"/>
                  </a:lnTo>
                  <a:lnTo>
                    <a:pt x="610" y="44"/>
                  </a:lnTo>
                  <a:lnTo>
                    <a:pt x="610" y="45"/>
                  </a:lnTo>
                  <a:lnTo>
                    <a:pt x="608" y="47"/>
                  </a:lnTo>
                  <a:lnTo>
                    <a:pt x="607" y="47"/>
                  </a:lnTo>
                  <a:lnTo>
                    <a:pt x="607" y="48"/>
                  </a:lnTo>
                  <a:lnTo>
                    <a:pt x="605" y="51"/>
                  </a:lnTo>
                  <a:lnTo>
                    <a:pt x="605" y="53"/>
                  </a:lnTo>
                  <a:lnTo>
                    <a:pt x="599" y="64"/>
                  </a:lnTo>
                  <a:lnTo>
                    <a:pt x="597" y="64"/>
                  </a:lnTo>
                  <a:lnTo>
                    <a:pt x="595" y="67"/>
                  </a:lnTo>
                  <a:lnTo>
                    <a:pt x="595" y="68"/>
                  </a:lnTo>
                  <a:lnTo>
                    <a:pt x="594" y="68"/>
                  </a:lnTo>
                  <a:lnTo>
                    <a:pt x="594" y="69"/>
                  </a:lnTo>
                  <a:lnTo>
                    <a:pt x="594" y="70"/>
                  </a:lnTo>
                  <a:lnTo>
                    <a:pt x="594" y="71"/>
                  </a:lnTo>
                  <a:lnTo>
                    <a:pt x="594" y="72"/>
                  </a:lnTo>
                  <a:lnTo>
                    <a:pt x="593" y="74"/>
                  </a:lnTo>
                  <a:lnTo>
                    <a:pt x="588" y="85"/>
                  </a:lnTo>
                  <a:lnTo>
                    <a:pt x="588" y="87"/>
                  </a:lnTo>
                  <a:lnTo>
                    <a:pt x="588" y="89"/>
                  </a:lnTo>
                  <a:lnTo>
                    <a:pt x="586" y="91"/>
                  </a:lnTo>
                  <a:lnTo>
                    <a:pt x="582" y="93"/>
                  </a:lnTo>
                  <a:lnTo>
                    <a:pt x="582" y="94"/>
                  </a:lnTo>
                  <a:lnTo>
                    <a:pt x="580" y="96"/>
                  </a:lnTo>
                  <a:lnTo>
                    <a:pt x="579" y="96"/>
                  </a:lnTo>
                  <a:lnTo>
                    <a:pt x="578" y="97"/>
                  </a:lnTo>
                  <a:lnTo>
                    <a:pt x="578" y="96"/>
                  </a:lnTo>
                  <a:lnTo>
                    <a:pt x="577" y="96"/>
                  </a:lnTo>
                  <a:lnTo>
                    <a:pt x="576" y="96"/>
                  </a:lnTo>
                  <a:lnTo>
                    <a:pt x="575" y="96"/>
                  </a:lnTo>
                  <a:lnTo>
                    <a:pt x="574" y="95"/>
                  </a:lnTo>
                  <a:lnTo>
                    <a:pt x="572" y="93"/>
                  </a:lnTo>
                  <a:lnTo>
                    <a:pt x="571" y="92"/>
                  </a:lnTo>
                  <a:lnTo>
                    <a:pt x="569" y="92"/>
                  </a:lnTo>
                  <a:lnTo>
                    <a:pt x="567" y="91"/>
                  </a:lnTo>
                  <a:lnTo>
                    <a:pt x="566" y="93"/>
                  </a:lnTo>
                  <a:lnTo>
                    <a:pt x="565" y="94"/>
                  </a:lnTo>
                  <a:lnTo>
                    <a:pt x="564" y="94"/>
                  </a:lnTo>
                  <a:lnTo>
                    <a:pt x="561" y="93"/>
                  </a:lnTo>
                  <a:lnTo>
                    <a:pt x="560" y="93"/>
                  </a:lnTo>
                  <a:lnTo>
                    <a:pt x="559" y="92"/>
                  </a:lnTo>
                  <a:lnTo>
                    <a:pt x="559" y="91"/>
                  </a:lnTo>
                  <a:lnTo>
                    <a:pt x="557" y="91"/>
                  </a:lnTo>
                  <a:lnTo>
                    <a:pt x="556" y="91"/>
                  </a:lnTo>
                  <a:lnTo>
                    <a:pt x="555" y="92"/>
                  </a:lnTo>
                  <a:lnTo>
                    <a:pt x="554" y="92"/>
                  </a:lnTo>
                  <a:lnTo>
                    <a:pt x="552" y="94"/>
                  </a:lnTo>
                  <a:lnTo>
                    <a:pt x="551" y="94"/>
                  </a:lnTo>
                  <a:lnTo>
                    <a:pt x="551" y="95"/>
                  </a:lnTo>
                  <a:lnTo>
                    <a:pt x="550" y="96"/>
                  </a:lnTo>
                  <a:lnTo>
                    <a:pt x="547" y="98"/>
                  </a:lnTo>
                  <a:lnTo>
                    <a:pt x="542" y="98"/>
                  </a:lnTo>
                  <a:lnTo>
                    <a:pt x="539" y="96"/>
                  </a:lnTo>
                  <a:lnTo>
                    <a:pt x="539" y="95"/>
                  </a:lnTo>
                  <a:lnTo>
                    <a:pt x="538" y="95"/>
                  </a:lnTo>
                  <a:lnTo>
                    <a:pt x="538" y="94"/>
                  </a:lnTo>
                  <a:lnTo>
                    <a:pt x="537" y="93"/>
                  </a:lnTo>
                  <a:lnTo>
                    <a:pt x="536" y="92"/>
                  </a:lnTo>
                  <a:lnTo>
                    <a:pt x="535" y="92"/>
                  </a:lnTo>
                  <a:lnTo>
                    <a:pt x="534" y="92"/>
                  </a:lnTo>
                  <a:lnTo>
                    <a:pt x="534" y="91"/>
                  </a:lnTo>
                  <a:lnTo>
                    <a:pt x="534" y="89"/>
                  </a:lnTo>
                  <a:lnTo>
                    <a:pt x="532" y="89"/>
                  </a:lnTo>
                  <a:lnTo>
                    <a:pt x="531" y="88"/>
                  </a:lnTo>
                  <a:lnTo>
                    <a:pt x="529" y="87"/>
                  </a:lnTo>
                  <a:lnTo>
                    <a:pt x="528" y="88"/>
                  </a:lnTo>
                  <a:lnTo>
                    <a:pt x="527" y="89"/>
                  </a:lnTo>
                  <a:lnTo>
                    <a:pt x="525" y="86"/>
                  </a:lnTo>
                  <a:lnTo>
                    <a:pt x="525" y="85"/>
                  </a:lnTo>
                  <a:lnTo>
                    <a:pt x="524" y="85"/>
                  </a:lnTo>
                  <a:lnTo>
                    <a:pt x="520" y="86"/>
                  </a:lnTo>
                  <a:lnTo>
                    <a:pt x="519" y="86"/>
                  </a:lnTo>
                  <a:lnTo>
                    <a:pt x="503" y="90"/>
                  </a:lnTo>
                  <a:lnTo>
                    <a:pt x="501" y="89"/>
                  </a:lnTo>
                  <a:lnTo>
                    <a:pt x="501" y="88"/>
                  </a:lnTo>
                  <a:lnTo>
                    <a:pt x="500" y="88"/>
                  </a:lnTo>
                  <a:lnTo>
                    <a:pt x="500" y="87"/>
                  </a:lnTo>
                  <a:lnTo>
                    <a:pt x="499" y="87"/>
                  </a:lnTo>
                  <a:lnTo>
                    <a:pt x="498" y="86"/>
                  </a:lnTo>
                  <a:lnTo>
                    <a:pt x="497" y="86"/>
                  </a:lnTo>
                  <a:lnTo>
                    <a:pt x="495" y="86"/>
                  </a:lnTo>
                  <a:lnTo>
                    <a:pt x="494" y="87"/>
                  </a:lnTo>
                  <a:lnTo>
                    <a:pt x="493" y="87"/>
                  </a:lnTo>
                  <a:lnTo>
                    <a:pt x="493" y="88"/>
                  </a:lnTo>
                  <a:lnTo>
                    <a:pt x="493" y="90"/>
                  </a:lnTo>
                  <a:lnTo>
                    <a:pt x="491" y="92"/>
                  </a:lnTo>
                  <a:lnTo>
                    <a:pt x="490" y="92"/>
                  </a:lnTo>
                  <a:lnTo>
                    <a:pt x="490" y="93"/>
                  </a:lnTo>
                  <a:lnTo>
                    <a:pt x="490" y="96"/>
                  </a:lnTo>
                  <a:lnTo>
                    <a:pt x="489" y="98"/>
                  </a:lnTo>
                  <a:lnTo>
                    <a:pt x="490" y="100"/>
                  </a:lnTo>
                  <a:lnTo>
                    <a:pt x="492" y="100"/>
                  </a:lnTo>
                  <a:lnTo>
                    <a:pt x="495" y="104"/>
                  </a:lnTo>
                  <a:lnTo>
                    <a:pt x="495" y="108"/>
                  </a:lnTo>
                  <a:lnTo>
                    <a:pt x="494" y="108"/>
                  </a:lnTo>
                  <a:lnTo>
                    <a:pt x="493" y="108"/>
                  </a:lnTo>
                  <a:lnTo>
                    <a:pt x="487" y="105"/>
                  </a:lnTo>
                  <a:lnTo>
                    <a:pt x="486" y="105"/>
                  </a:lnTo>
                  <a:lnTo>
                    <a:pt x="484" y="104"/>
                  </a:lnTo>
                  <a:lnTo>
                    <a:pt x="482" y="104"/>
                  </a:lnTo>
                  <a:lnTo>
                    <a:pt x="481" y="104"/>
                  </a:lnTo>
                  <a:lnTo>
                    <a:pt x="480" y="105"/>
                  </a:lnTo>
                  <a:lnTo>
                    <a:pt x="479" y="105"/>
                  </a:lnTo>
                  <a:lnTo>
                    <a:pt x="478" y="104"/>
                  </a:lnTo>
                  <a:lnTo>
                    <a:pt x="476" y="104"/>
                  </a:lnTo>
                  <a:lnTo>
                    <a:pt x="474" y="106"/>
                  </a:lnTo>
                  <a:lnTo>
                    <a:pt x="473" y="106"/>
                  </a:lnTo>
                  <a:lnTo>
                    <a:pt x="471" y="106"/>
                  </a:lnTo>
                  <a:lnTo>
                    <a:pt x="468" y="105"/>
                  </a:lnTo>
                  <a:lnTo>
                    <a:pt x="467" y="104"/>
                  </a:lnTo>
                  <a:lnTo>
                    <a:pt x="467" y="102"/>
                  </a:lnTo>
                  <a:lnTo>
                    <a:pt x="466" y="102"/>
                  </a:lnTo>
                  <a:lnTo>
                    <a:pt x="465" y="102"/>
                  </a:lnTo>
                  <a:lnTo>
                    <a:pt x="464" y="102"/>
                  </a:lnTo>
                  <a:lnTo>
                    <a:pt x="463" y="102"/>
                  </a:lnTo>
                  <a:lnTo>
                    <a:pt x="461" y="103"/>
                  </a:lnTo>
                  <a:lnTo>
                    <a:pt x="461" y="104"/>
                  </a:lnTo>
                  <a:lnTo>
                    <a:pt x="461" y="103"/>
                  </a:lnTo>
                  <a:lnTo>
                    <a:pt x="460" y="103"/>
                  </a:lnTo>
                  <a:lnTo>
                    <a:pt x="459" y="103"/>
                  </a:lnTo>
                  <a:lnTo>
                    <a:pt x="458" y="103"/>
                  </a:lnTo>
                  <a:lnTo>
                    <a:pt x="457" y="104"/>
                  </a:lnTo>
                  <a:lnTo>
                    <a:pt x="456" y="104"/>
                  </a:lnTo>
                  <a:lnTo>
                    <a:pt x="454" y="106"/>
                  </a:lnTo>
                  <a:lnTo>
                    <a:pt x="453" y="107"/>
                  </a:lnTo>
                  <a:lnTo>
                    <a:pt x="453" y="108"/>
                  </a:lnTo>
                  <a:lnTo>
                    <a:pt x="453" y="109"/>
                  </a:lnTo>
                  <a:lnTo>
                    <a:pt x="452" y="110"/>
                  </a:lnTo>
                  <a:lnTo>
                    <a:pt x="451" y="112"/>
                  </a:lnTo>
                  <a:lnTo>
                    <a:pt x="450" y="112"/>
                  </a:lnTo>
                  <a:lnTo>
                    <a:pt x="448" y="111"/>
                  </a:lnTo>
                  <a:lnTo>
                    <a:pt x="447" y="111"/>
                  </a:lnTo>
                  <a:lnTo>
                    <a:pt x="446" y="111"/>
                  </a:lnTo>
                  <a:lnTo>
                    <a:pt x="445" y="111"/>
                  </a:lnTo>
                  <a:lnTo>
                    <a:pt x="444" y="111"/>
                  </a:lnTo>
                  <a:lnTo>
                    <a:pt x="439" y="115"/>
                  </a:lnTo>
                  <a:lnTo>
                    <a:pt x="438" y="115"/>
                  </a:lnTo>
                  <a:lnTo>
                    <a:pt x="437" y="117"/>
                  </a:lnTo>
                  <a:lnTo>
                    <a:pt x="432" y="116"/>
                  </a:lnTo>
                  <a:lnTo>
                    <a:pt x="430" y="115"/>
                  </a:lnTo>
                  <a:lnTo>
                    <a:pt x="429" y="117"/>
                  </a:lnTo>
                  <a:lnTo>
                    <a:pt x="427" y="119"/>
                  </a:lnTo>
                  <a:lnTo>
                    <a:pt x="425" y="120"/>
                  </a:lnTo>
                  <a:lnTo>
                    <a:pt x="422" y="120"/>
                  </a:lnTo>
                  <a:lnTo>
                    <a:pt x="423" y="123"/>
                  </a:lnTo>
                  <a:lnTo>
                    <a:pt x="424" y="125"/>
                  </a:lnTo>
                  <a:lnTo>
                    <a:pt x="420" y="125"/>
                  </a:lnTo>
                  <a:lnTo>
                    <a:pt x="419" y="125"/>
                  </a:lnTo>
                  <a:lnTo>
                    <a:pt x="418" y="126"/>
                  </a:lnTo>
                  <a:lnTo>
                    <a:pt x="417" y="127"/>
                  </a:lnTo>
                  <a:lnTo>
                    <a:pt x="417" y="128"/>
                  </a:lnTo>
                  <a:lnTo>
                    <a:pt x="416" y="127"/>
                  </a:lnTo>
                  <a:lnTo>
                    <a:pt x="416" y="126"/>
                  </a:lnTo>
                  <a:lnTo>
                    <a:pt x="416" y="125"/>
                  </a:lnTo>
                  <a:lnTo>
                    <a:pt x="415" y="125"/>
                  </a:lnTo>
                  <a:lnTo>
                    <a:pt x="414" y="125"/>
                  </a:lnTo>
                  <a:lnTo>
                    <a:pt x="414" y="124"/>
                  </a:lnTo>
                  <a:lnTo>
                    <a:pt x="413" y="124"/>
                  </a:lnTo>
                  <a:lnTo>
                    <a:pt x="409" y="123"/>
                  </a:lnTo>
                  <a:lnTo>
                    <a:pt x="407" y="122"/>
                  </a:lnTo>
                  <a:lnTo>
                    <a:pt x="402" y="117"/>
                  </a:lnTo>
                  <a:lnTo>
                    <a:pt x="401" y="115"/>
                  </a:lnTo>
                  <a:lnTo>
                    <a:pt x="400" y="113"/>
                  </a:lnTo>
                  <a:lnTo>
                    <a:pt x="399" y="113"/>
                  </a:lnTo>
                  <a:lnTo>
                    <a:pt x="396" y="111"/>
                  </a:lnTo>
                  <a:lnTo>
                    <a:pt x="397" y="111"/>
                  </a:lnTo>
                  <a:lnTo>
                    <a:pt x="398" y="108"/>
                  </a:lnTo>
                  <a:lnTo>
                    <a:pt x="395" y="108"/>
                  </a:lnTo>
                  <a:lnTo>
                    <a:pt x="393" y="108"/>
                  </a:lnTo>
                  <a:lnTo>
                    <a:pt x="394" y="98"/>
                  </a:lnTo>
                  <a:lnTo>
                    <a:pt x="394" y="97"/>
                  </a:lnTo>
                  <a:lnTo>
                    <a:pt x="394" y="96"/>
                  </a:lnTo>
                  <a:lnTo>
                    <a:pt x="394" y="94"/>
                  </a:lnTo>
                  <a:lnTo>
                    <a:pt x="392" y="94"/>
                  </a:lnTo>
                  <a:lnTo>
                    <a:pt x="391" y="93"/>
                  </a:lnTo>
                  <a:lnTo>
                    <a:pt x="390" y="92"/>
                  </a:lnTo>
                  <a:lnTo>
                    <a:pt x="390" y="91"/>
                  </a:lnTo>
                  <a:lnTo>
                    <a:pt x="389" y="87"/>
                  </a:lnTo>
                  <a:lnTo>
                    <a:pt x="389" y="86"/>
                  </a:lnTo>
                  <a:lnTo>
                    <a:pt x="388" y="83"/>
                  </a:lnTo>
                  <a:lnTo>
                    <a:pt x="388" y="74"/>
                  </a:lnTo>
                  <a:lnTo>
                    <a:pt x="390" y="68"/>
                  </a:lnTo>
                  <a:lnTo>
                    <a:pt x="391" y="66"/>
                  </a:lnTo>
                  <a:lnTo>
                    <a:pt x="391" y="65"/>
                  </a:lnTo>
                  <a:lnTo>
                    <a:pt x="392" y="64"/>
                  </a:lnTo>
                  <a:lnTo>
                    <a:pt x="393" y="63"/>
                  </a:lnTo>
                  <a:lnTo>
                    <a:pt x="393" y="62"/>
                  </a:lnTo>
                  <a:lnTo>
                    <a:pt x="393" y="58"/>
                  </a:lnTo>
                  <a:lnTo>
                    <a:pt x="393" y="57"/>
                  </a:lnTo>
                  <a:lnTo>
                    <a:pt x="393" y="56"/>
                  </a:lnTo>
                  <a:lnTo>
                    <a:pt x="396" y="53"/>
                  </a:lnTo>
                  <a:lnTo>
                    <a:pt x="397" y="53"/>
                  </a:lnTo>
                  <a:lnTo>
                    <a:pt x="400" y="47"/>
                  </a:lnTo>
                  <a:lnTo>
                    <a:pt x="400" y="46"/>
                  </a:lnTo>
                  <a:lnTo>
                    <a:pt x="400" y="45"/>
                  </a:lnTo>
                  <a:lnTo>
                    <a:pt x="400" y="42"/>
                  </a:lnTo>
                  <a:lnTo>
                    <a:pt x="399" y="41"/>
                  </a:lnTo>
                  <a:lnTo>
                    <a:pt x="396" y="36"/>
                  </a:lnTo>
                  <a:lnTo>
                    <a:pt x="396" y="35"/>
                  </a:lnTo>
                  <a:lnTo>
                    <a:pt x="396" y="34"/>
                  </a:lnTo>
                  <a:lnTo>
                    <a:pt x="397" y="32"/>
                  </a:lnTo>
                  <a:lnTo>
                    <a:pt x="397" y="31"/>
                  </a:lnTo>
                  <a:lnTo>
                    <a:pt x="397" y="30"/>
                  </a:lnTo>
                  <a:lnTo>
                    <a:pt x="398" y="29"/>
                  </a:lnTo>
                  <a:lnTo>
                    <a:pt x="397" y="28"/>
                  </a:lnTo>
                  <a:lnTo>
                    <a:pt x="393" y="26"/>
                  </a:lnTo>
                  <a:lnTo>
                    <a:pt x="389" y="24"/>
                  </a:lnTo>
                  <a:lnTo>
                    <a:pt x="388" y="24"/>
                  </a:lnTo>
                  <a:lnTo>
                    <a:pt x="387" y="24"/>
                  </a:lnTo>
                  <a:lnTo>
                    <a:pt x="388" y="21"/>
                  </a:lnTo>
                  <a:lnTo>
                    <a:pt x="390" y="11"/>
                  </a:lnTo>
                  <a:lnTo>
                    <a:pt x="390" y="10"/>
                  </a:lnTo>
                  <a:lnTo>
                    <a:pt x="390" y="9"/>
                  </a:lnTo>
                  <a:lnTo>
                    <a:pt x="389" y="7"/>
                  </a:lnTo>
                  <a:lnTo>
                    <a:pt x="389" y="6"/>
                  </a:lnTo>
                  <a:lnTo>
                    <a:pt x="388" y="6"/>
                  </a:lnTo>
                  <a:lnTo>
                    <a:pt x="387" y="4"/>
                  </a:lnTo>
                  <a:lnTo>
                    <a:pt x="387" y="3"/>
                  </a:lnTo>
                  <a:lnTo>
                    <a:pt x="386" y="3"/>
                  </a:lnTo>
                  <a:lnTo>
                    <a:pt x="386" y="2"/>
                  </a:lnTo>
                  <a:lnTo>
                    <a:pt x="386" y="1"/>
                  </a:lnTo>
                  <a:lnTo>
                    <a:pt x="385" y="1"/>
                  </a:lnTo>
                  <a:lnTo>
                    <a:pt x="382" y="0"/>
                  </a:lnTo>
                  <a:close/>
                  <a:moveTo>
                    <a:pt x="814" y="249"/>
                  </a:moveTo>
                  <a:lnTo>
                    <a:pt x="815" y="248"/>
                  </a:lnTo>
                  <a:lnTo>
                    <a:pt x="814" y="250"/>
                  </a:lnTo>
                  <a:lnTo>
                    <a:pt x="814" y="249"/>
                  </a:lnTo>
                  <a:close/>
                  <a:moveTo>
                    <a:pt x="989" y="570"/>
                  </a:moveTo>
                  <a:lnTo>
                    <a:pt x="989" y="570"/>
                  </a:lnTo>
                  <a:lnTo>
                    <a:pt x="988" y="570"/>
                  </a:lnTo>
                  <a:lnTo>
                    <a:pt x="989" y="570"/>
                  </a:lnTo>
                  <a:close/>
                  <a:moveTo>
                    <a:pt x="852" y="893"/>
                  </a:moveTo>
                  <a:lnTo>
                    <a:pt x="852" y="893"/>
                  </a:lnTo>
                  <a:lnTo>
                    <a:pt x="854" y="892"/>
                  </a:lnTo>
                  <a:lnTo>
                    <a:pt x="855" y="892"/>
                  </a:lnTo>
                  <a:lnTo>
                    <a:pt x="856" y="892"/>
                  </a:lnTo>
                  <a:lnTo>
                    <a:pt x="857" y="892"/>
                  </a:lnTo>
                  <a:lnTo>
                    <a:pt x="858" y="891"/>
                  </a:lnTo>
                  <a:lnTo>
                    <a:pt x="858" y="890"/>
                  </a:lnTo>
                  <a:lnTo>
                    <a:pt x="859" y="891"/>
                  </a:lnTo>
                  <a:lnTo>
                    <a:pt x="857" y="892"/>
                  </a:lnTo>
                  <a:lnTo>
                    <a:pt x="856" y="893"/>
                  </a:lnTo>
                  <a:lnTo>
                    <a:pt x="856" y="894"/>
                  </a:lnTo>
                  <a:lnTo>
                    <a:pt x="856" y="895"/>
                  </a:lnTo>
                  <a:lnTo>
                    <a:pt x="855" y="894"/>
                  </a:lnTo>
                  <a:lnTo>
                    <a:pt x="854" y="894"/>
                  </a:lnTo>
                  <a:lnTo>
                    <a:pt x="852" y="894"/>
                  </a:lnTo>
                  <a:lnTo>
                    <a:pt x="852" y="893"/>
                  </a:lnTo>
                  <a:close/>
                  <a:moveTo>
                    <a:pt x="718" y="1121"/>
                  </a:moveTo>
                  <a:lnTo>
                    <a:pt x="720" y="1120"/>
                  </a:lnTo>
                  <a:lnTo>
                    <a:pt x="722" y="1120"/>
                  </a:lnTo>
                  <a:lnTo>
                    <a:pt x="722" y="1121"/>
                  </a:lnTo>
                  <a:lnTo>
                    <a:pt x="721" y="1122"/>
                  </a:lnTo>
                  <a:lnTo>
                    <a:pt x="720" y="1123"/>
                  </a:lnTo>
                  <a:lnTo>
                    <a:pt x="720" y="1124"/>
                  </a:lnTo>
                  <a:lnTo>
                    <a:pt x="722" y="1128"/>
                  </a:lnTo>
                  <a:lnTo>
                    <a:pt x="722" y="1132"/>
                  </a:lnTo>
                  <a:lnTo>
                    <a:pt x="721" y="1133"/>
                  </a:lnTo>
                  <a:lnTo>
                    <a:pt x="719" y="1134"/>
                  </a:lnTo>
                  <a:lnTo>
                    <a:pt x="718" y="1135"/>
                  </a:lnTo>
                  <a:lnTo>
                    <a:pt x="717" y="1135"/>
                  </a:lnTo>
                  <a:lnTo>
                    <a:pt x="716" y="1137"/>
                  </a:lnTo>
                  <a:lnTo>
                    <a:pt x="716" y="1138"/>
                  </a:lnTo>
                  <a:lnTo>
                    <a:pt x="716" y="1140"/>
                  </a:lnTo>
                  <a:lnTo>
                    <a:pt x="714" y="1140"/>
                  </a:lnTo>
                  <a:lnTo>
                    <a:pt x="711" y="1140"/>
                  </a:lnTo>
                  <a:lnTo>
                    <a:pt x="712" y="1143"/>
                  </a:lnTo>
                  <a:lnTo>
                    <a:pt x="712" y="1145"/>
                  </a:lnTo>
                  <a:lnTo>
                    <a:pt x="712" y="1146"/>
                  </a:lnTo>
                  <a:lnTo>
                    <a:pt x="712" y="1147"/>
                  </a:lnTo>
                  <a:lnTo>
                    <a:pt x="712" y="1149"/>
                  </a:lnTo>
                  <a:lnTo>
                    <a:pt x="712" y="1152"/>
                  </a:lnTo>
                  <a:lnTo>
                    <a:pt x="712" y="1153"/>
                  </a:lnTo>
                  <a:lnTo>
                    <a:pt x="711" y="1154"/>
                  </a:lnTo>
                  <a:lnTo>
                    <a:pt x="709" y="1153"/>
                  </a:lnTo>
                  <a:lnTo>
                    <a:pt x="709" y="1154"/>
                  </a:lnTo>
                  <a:lnTo>
                    <a:pt x="707" y="1156"/>
                  </a:lnTo>
                  <a:lnTo>
                    <a:pt x="703" y="1162"/>
                  </a:lnTo>
                  <a:lnTo>
                    <a:pt x="703" y="1163"/>
                  </a:lnTo>
                  <a:lnTo>
                    <a:pt x="700" y="1165"/>
                  </a:lnTo>
                  <a:lnTo>
                    <a:pt x="699" y="1164"/>
                  </a:lnTo>
                  <a:lnTo>
                    <a:pt x="698" y="1164"/>
                  </a:lnTo>
                  <a:lnTo>
                    <a:pt x="697" y="1164"/>
                  </a:lnTo>
                  <a:lnTo>
                    <a:pt x="697" y="1163"/>
                  </a:lnTo>
                  <a:lnTo>
                    <a:pt x="696" y="1163"/>
                  </a:lnTo>
                  <a:lnTo>
                    <a:pt x="695" y="1163"/>
                  </a:lnTo>
                  <a:lnTo>
                    <a:pt x="696" y="1163"/>
                  </a:lnTo>
                  <a:lnTo>
                    <a:pt x="696" y="1162"/>
                  </a:lnTo>
                  <a:lnTo>
                    <a:pt x="697" y="1161"/>
                  </a:lnTo>
                  <a:lnTo>
                    <a:pt x="697" y="1160"/>
                  </a:lnTo>
                  <a:lnTo>
                    <a:pt x="697" y="1158"/>
                  </a:lnTo>
                  <a:lnTo>
                    <a:pt x="697" y="1157"/>
                  </a:lnTo>
                  <a:lnTo>
                    <a:pt x="697" y="1153"/>
                  </a:lnTo>
                  <a:lnTo>
                    <a:pt x="697" y="1152"/>
                  </a:lnTo>
                  <a:lnTo>
                    <a:pt x="703" y="1149"/>
                  </a:lnTo>
                  <a:lnTo>
                    <a:pt x="705" y="1149"/>
                  </a:lnTo>
                  <a:lnTo>
                    <a:pt x="705" y="1147"/>
                  </a:lnTo>
                  <a:lnTo>
                    <a:pt x="706" y="1145"/>
                  </a:lnTo>
                  <a:lnTo>
                    <a:pt x="707" y="1145"/>
                  </a:lnTo>
                  <a:lnTo>
                    <a:pt x="708" y="1144"/>
                  </a:lnTo>
                  <a:lnTo>
                    <a:pt x="709" y="1142"/>
                  </a:lnTo>
                  <a:lnTo>
                    <a:pt x="708" y="1141"/>
                  </a:lnTo>
                  <a:lnTo>
                    <a:pt x="708" y="1140"/>
                  </a:lnTo>
                  <a:lnTo>
                    <a:pt x="707" y="1139"/>
                  </a:lnTo>
                  <a:lnTo>
                    <a:pt x="707" y="1138"/>
                  </a:lnTo>
                  <a:lnTo>
                    <a:pt x="708" y="1136"/>
                  </a:lnTo>
                  <a:lnTo>
                    <a:pt x="711" y="1138"/>
                  </a:lnTo>
                  <a:lnTo>
                    <a:pt x="712" y="1134"/>
                  </a:lnTo>
                  <a:lnTo>
                    <a:pt x="712" y="1133"/>
                  </a:lnTo>
                  <a:lnTo>
                    <a:pt x="712" y="1132"/>
                  </a:lnTo>
                  <a:lnTo>
                    <a:pt x="710" y="1128"/>
                  </a:lnTo>
                  <a:lnTo>
                    <a:pt x="710" y="1127"/>
                  </a:lnTo>
                  <a:lnTo>
                    <a:pt x="710" y="1125"/>
                  </a:lnTo>
                  <a:lnTo>
                    <a:pt x="710" y="1124"/>
                  </a:lnTo>
                  <a:lnTo>
                    <a:pt x="711" y="1122"/>
                  </a:lnTo>
                  <a:lnTo>
                    <a:pt x="712" y="1123"/>
                  </a:lnTo>
                  <a:lnTo>
                    <a:pt x="714" y="1124"/>
                  </a:lnTo>
                  <a:lnTo>
                    <a:pt x="715" y="1124"/>
                  </a:lnTo>
                  <a:lnTo>
                    <a:pt x="716" y="1124"/>
                  </a:lnTo>
                  <a:lnTo>
                    <a:pt x="719" y="1124"/>
                  </a:lnTo>
                  <a:lnTo>
                    <a:pt x="718" y="112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62" name="Freeform 600"/>
            <p:cNvSpPr>
              <a:spLocks noEditPoints="1"/>
            </p:cNvSpPr>
            <p:nvPr/>
          </p:nvSpPr>
          <p:spPr bwMode="auto">
            <a:xfrm>
              <a:off x="5512585" y="1612305"/>
              <a:ext cx="2633662" cy="2641600"/>
            </a:xfrm>
            <a:custGeom>
              <a:avLst/>
              <a:gdLst>
                <a:gd name="T0" fmla="*/ 2147483646 w 1089"/>
                <a:gd name="T1" fmla="*/ 2147483646 h 1229"/>
                <a:gd name="T2" fmla="*/ 2147483646 w 1089"/>
                <a:gd name="T3" fmla="*/ 2147483646 h 1229"/>
                <a:gd name="T4" fmla="*/ 2147483646 w 1089"/>
                <a:gd name="T5" fmla="*/ 2147483646 h 1229"/>
                <a:gd name="T6" fmla="*/ 2147483646 w 1089"/>
                <a:gd name="T7" fmla="*/ 2147483646 h 1229"/>
                <a:gd name="T8" fmla="*/ 2147483646 w 1089"/>
                <a:gd name="T9" fmla="*/ 2147483646 h 1229"/>
                <a:gd name="T10" fmla="*/ 2147483646 w 1089"/>
                <a:gd name="T11" fmla="*/ 2147483646 h 1229"/>
                <a:gd name="T12" fmla="*/ 2147483646 w 1089"/>
                <a:gd name="T13" fmla="*/ 2147483646 h 1229"/>
                <a:gd name="T14" fmla="*/ 2147483646 w 1089"/>
                <a:gd name="T15" fmla="*/ 2147483646 h 1229"/>
                <a:gd name="T16" fmla="*/ 2147483646 w 1089"/>
                <a:gd name="T17" fmla="*/ 2147483646 h 1229"/>
                <a:gd name="T18" fmla="*/ 2147483646 w 1089"/>
                <a:gd name="T19" fmla="*/ 2147483646 h 1229"/>
                <a:gd name="T20" fmla="*/ 2147483646 w 1089"/>
                <a:gd name="T21" fmla="*/ 2147483646 h 1229"/>
                <a:gd name="T22" fmla="*/ 2147483646 w 1089"/>
                <a:gd name="T23" fmla="*/ 2147483646 h 1229"/>
                <a:gd name="T24" fmla="*/ 2147483646 w 1089"/>
                <a:gd name="T25" fmla="*/ 2147483646 h 1229"/>
                <a:gd name="T26" fmla="*/ 2147483646 w 1089"/>
                <a:gd name="T27" fmla="*/ 2147483646 h 1229"/>
                <a:gd name="T28" fmla="*/ 2147483646 w 1089"/>
                <a:gd name="T29" fmla="*/ 2147483646 h 1229"/>
                <a:gd name="T30" fmla="*/ 2147483646 w 1089"/>
                <a:gd name="T31" fmla="*/ 2147483646 h 1229"/>
                <a:gd name="T32" fmla="*/ 2147483646 w 1089"/>
                <a:gd name="T33" fmla="*/ 2147483646 h 1229"/>
                <a:gd name="T34" fmla="*/ 2147483646 w 1089"/>
                <a:gd name="T35" fmla="*/ 2147483646 h 1229"/>
                <a:gd name="T36" fmla="*/ 2147483646 w 1089"/>
                <a:gd name="T37" fmla="*/ 2147483646 h 1229"/>
                <a:gd name="T38" fmla="*/ 2147483646 w 1089"/>
                <a:gd name="T39" fmla="*/ 2147483646 h 1229"/>
                <a:gd name="T40" fmla="*/ 2147483646 w 1089"/>
                <a:gd name="T41" fmla="*/ 2147483646 h 1229"/>
                <a:gd name="T42" fmla="*/ 2147483646 w 1089"/>
                <a:gd name="T43" fmla="*/ 2147483646 h 1229"/>
                <a:gd name="T44" fmla="*/ 2147483646 w 1089"/>
                <a:gd name="T45" fmla="*/ 2147483646 h 1229"/>
                <a:gd name="T46" fmla="*/ 2147483646 w 1089"/>
                <a:gd name="T47" fmla="*/ 2147483646 h 1229"/>
                <a:gd name="T48" fmla="*/ 2147483646 w 1089"/>
                <a:gd name="T49" fmla="*/ 2147483646 h 1229"/>
                <a:gd name="T50" fmla="*/ 2147483646 w 1089"/>
                <a:gd name="T51" fmla="*/ 2147483646 h 1229"/>
                <a:gd name="T52" fmla="*/ 2147483646 w 1089"/>
                <a:gd name="T53" fmla="*/ 2147483646 h 1229"/>
                <a:gd name="T54" fmla="*/ 2147483646 w 1089"/>
                <a:gd name="T55" fmla="*/ 2147483646 h 1229"/>
                <a:gd name="T56" fmla="*/ 2147483646 w 1089"/>
                <a:gd name="T57" fmla="*/ 2147483646 h 1229"/>
                <a:gd name="T58" fmla="*/ 2147483646 w 1089"/>
                <a:gd name="T59" fmla="*/ 2147483646 h 1229"/>
                <a:gd name="T60" fmla="*/ 2147483646 w 1089"/>
                <a:gd name="T61" fmla="*/ 2147483646 h 1229"/>
                <a:gd name="T62" fmla="*/ 2147483646 w 1089"/>
                <a:gd name="T63" fmla="*/ 2147483646 h 1229"/>
                <a:gd name="T64" fmla="*/ 2147483646 w 1089"/>
                <a:gd name="T65" fmla="*/ 2147483646 h 1229"/>
                <a:gd name="T66" fmla="*/ 2147483646 w 1089"/>
                <a:gd name="T67" fmla="*/ 2147483646 h 1229"/>
                <a:gd name="T68" fmla="*/ 2147483646 w 1089"/>
                <a:gd name="T69" fmla="*/ 2147483646 h 1229"/>
                <a:gd name="T70" fmla="*/ 2147483646 w 1089"/>
                <a:gd name="T71" fmla="*/ 2147483646 h 1229"/>
                <a:gd name="T72" fmla="*/ 2147483646 w 1089"/>
                <a:gd name="T73" fmla="*/ 2147483646 h 1229"/>
                <a:gd name="T74" fmla="*/ 2147483646 w 1089"/>
                <a:gd name="T75" fmla="*/ 2147483646 h 1229"/>
                <a:gd name="T76" fmla="*/ 2147483646 w 1089"/>
                <a:gd name="T77" fmla="*/ 2147483646 h 1229"/>
                <a:gd name="T78" fmla="*/ 2147483646 w 1089"/>
                <a:gd name="T79" fmla="*/ 2147483646 h 1229"/>
                <a:gd name="T80" fmla="*/ 2147483646 w 1089"/>
                <a:gd name="T81" fmla="*/ 2147483646 h 1229"/>
                <a:gd name="T82" fmla="*/ 2147483646 w 1089"/>
                <a:gd name="T83" fmla="*/ 2147483646 h 1229"/>
                <a:gd name="T84" fmla="*/ 2147483646 w 1089"/>
                <a:gd name="T85" fmla="*/ 2147483646 h 1229"/>
                <a:gd name="T86" fmla="*/ 2147483646 w 1089"/>
                <a:gd name="T87" fmla="*/ 2147483646 h 1229"/>
                <a:gd name="T88" fmla="*/ 2147483646 w 1089"/>
                <a:gd name="T89" fmla="*/ 2147483646 h 1229"/>
                <a:gd name="T90" fmla="*/ 2147483646 w 1089"/>
                <a:gd name="T91" fmla="*/ 2147483646 h 1229"/>
                <a:gd name="T92" fmla="*/ 2147483646 w 1089"/>
                <a:gd name="T93" fmla="*/ 2147483646 h 1229"/>
                <a:gd name="T94" fmla="*/ 2147483646 w 1089"/>
                <a:gd name="T95" fmla="*/ 2147483646 h 1229"/>
                <a:gd name="T96" fmla="*/ 2147483646 w 1089"/>
                <a:gd name="T97" fmla="*/ 2147483646 h 1229"/>
                <a:gd name="T98" fmla="*/ 2147483646 w 1089"/>
                <a:gd name="T99" fmla="*/ 2147483646 h 1229"/>
                <a:gd name="T100" fmla="*/ 2147483646 w 1089"/>
                <a:gd name="T101" fmla="*/ 2147483646 h 1229"/>
                <a:gd name="T102" fmla="*/ 2147483646 w 1089"/>
                <a:gd name="T103" fmla="*/ 2147483646 h 1229"/>
                <a:gd name="T104" fmla="*/ 2147483646 w 1089"/>
                <a:gd name="T105" fmla="*/ 2147483646 h 1229"/>
                <a:gd name="T106" fmla="*/ 2147483646 w 1089"/>
                <a:gd name="T107" fmla="*/ 2147483646 h 1229"/>
                <a:gd name="T108" fmla="*/ 2147483646 w 1089"/>
                <a:gd name="T109" fmla="*/ 2147483646 h 1229"/>
                <a:gd name="T110" fmla="*/ 2147483646 w 1089"/>
                <a:gd name="T111" fmla="*/ 2147483646 h 1229"/>
                <a:gd name="T112" fmla="*/ 2147483646 w 1089"/>
                <a:gd name="T113" fmla="*/ 2147483646 h 1229"/>
                <a:gd name="T114" fmla="*/ 2147483646 w 1089"/>
                <a:gd name="T115" fmla="*/ 2147483646 h 1229"/>
                <a:gd name="T116" fmla="*/ 2147483646 w 1089"/>
                <a:gd name="T117" fmla="*/ 2147483646 h 1229"/>
                <a:gd name="T118" fmla="*/ 2147483646 w 1089"/>
                <a:gd name="T119" fmla="*/ 2147483646 h 1229"/>
                <a:gd name="T120" fmla="*/ 2147483646 w 1089"/>
                <a:gd name="T121" fmla="*/ 2147483646 h 1229"/>
                <a:gd name="T122" fmla="*/ 2147483646 w 1089"/>
                <a:gd name="T123" fmla="*/ 2147483646 h 1229"/>
                <a:gd name="T124" fmla="*/ 2147483646 w 1089"/>
                <a:gd name="T125" fmla="*/ 2147483646 h 1229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1089" h="1229">
                  <a:moveTo>
                    <a:pt x="382" y="2"/>
                  </a:moveTo>
                  <a:lnTo>
                    <a:pt x="384" y="3"/>
                  </a:lnTo>
                  <a:lnTo>
                    <a:pt x="384" y="4"/>
                  </a:lnTo>
                  <a:lnTo>
                    <a:pt x="384" y="6"/>
                  </a:lnTo>
                  <a:lnTo>
                    <a:pt x="386" y="8"/>
                  </a:lnTo>
                  <a:lnTo>
                    <a:pt x="387" y="10"/>
                  </a:lnTo>
                  <a:lnTo>
                    <a:pt x="386" y="20"/>
                  </a:lnTo>
                  <a:lnTo>
                    <a:pt x="384" y="23"/>
                  </a:lnTo>
                  <a:lnTo>
                    <a:pt x="383" y="24"/>
                  </a:lnTo>
                  <a:lnTo>
                    <a:pt x="382" y="25"/>
                  </a:lnTo>
                  <a:lnTo>
                    <a:pt x="382" y="26"/>
                  </a:lnTo>
                  <a:lnTo>
                    <a:pt x="385" y="27"/>
                  </a:lnTo>
                  <a:lnTo>
                    <a:pt x="387" y="26"/>
                  </a:lnTo>
                  <a:lnTo>
                    <a:pt x="388" y="26"/>
                  </a:lnTo>
                  <a:lnTo>
                    <a:pt x="392" y="28"/>
                  </a:lnTo>
                  <a:lnTo>
                    <a:pt x="395" y="30"/>
                  </a:lnTo>
                  <a:lnTo>
                    <a:pt x="393" y="33"/>
                  </a:lnTo>
                  <a:lnTo>
                    <a:pt x="393" y="36"/>
                  </a:lnTo>
                  <a:lnTo>
                    <a:pt x="397" y="42"/>
                  </a:lnTo>
                  <a:lnTo>
                    <a:pt x="397" y="45"/>
                  </a:lnTo>
                  <a:lnTo>
                    <a:pt x="395" y="51"/>
                  </a:lnTo>
                  <a:lnTo>
                    <a:pt x="391" y="55"/>
                  </a:lnTo>
                  <a:lnTo>
                    <a:pt x="390" y="57"/>
                  </a:lnTo>
                  <a:lnTo>
                    <a:pt x="390" y="58"/>
                  </a:lnTo>
                  <a:lnTo>
                    <a:pt x="390" y="62"/>
                  </a:lnTo>
                  <a:lnTo>
                    <a:pt x="390" y="64"/>
                  </a:lnTo>
                  <a:lnTo>
                    <a:pt x="389" y="64"/>
                  </a:lnTo>
                  <a:lnTo>
                    <a:pt x="388" y="65"/>
                  </a:lnTo>
                  <a:lnTo>
                    <a:pt x="388" y="67"/>
                  </a:lnTo>
                  <a:lnTo>
                    <a:pt x="386" y="73"/>
                  </a:lnTo>
                  <a:lnTo>
                    <a:pt x="385" y="83"/>
                  </a:lnTo>
                  <a:lnTo>
                    <a:pt x="386" y="87"/>
                  </a:lnTo>
                  <a:lnTo>
                    <a:pt x="388" y="91"/>
                  </a:lnTo>
                  <a:lnTo>
                    <a:pt x="388" y="92"/>
                  </a:lnTo>
                  <a:lnTo>
                    <a:pt x="387" y="93"/>
                  </a:lnTo>
                  <a:lnTo>
                    <a:pt x="387" y="94"/>
                  </a:lnTo>
                  <a:lnTo>
                    <a:pt x="388" y="94"/>
                  </a:lnTo>
                  <a:lnTo>
                    <a:pt x="390" y="96"/>
                  </a:lnTo>
                  <a:lnTo>
                    <a:pt x="391" y="96"/>
                  </a:lnTo>
                  <a:lnTo>
                    <a:pt x="391" y="98"/>
                  </a:lnTo>
                  <a:lnTo>
                    <a:pt x="391" y="108"/>
                  </a:lnTo>
                  <a:lnTo>
                    <a:pt x="391" y="109"/>
                  </a:lnTo>
                  <a:lnTo>
                    <a:pt x="394" y="110"/>
                  </a:lnTo>
                  <a:lnTo>
                    <a:pt x="393" y="112"/>
                  </a:lnTo>
                  <a:lnTo>
                    <a:pt x="393" y="113"/>
                  </a:lnTo>
                  <a:lnTo>
                    <a:pt x="397" y="115"/>
                  </a:lnTo>
                  <a:lnTo>
                    <a:pt x="398" y="116"/>
                  </a:lnTo>
                  <a:lnTo>
                    <a:pt x="400" y="119"/>
                  </a:lnTo>
                  <a:lnTo>
                    <a:pt x="405" y="125"/>
                  </a:lnTo>
                  <a:lnTo>
                    <a:pt x="408" y="126"/>
                  </a:lnTo>
                  <a:lnTo>
                    <a:pt x="412" y="126"/>
                  </a:lnTo>
                  <a:lnTo>
                    <a:pt x="414" y="127"/>
                  </a:lnTo>
                  <a:lnTo>
                    <a:pt x="414" y="128"/>
                  </a:lnTo>
                  <a:lnTo>
                    <a:pt x="414" y="129"/>
                  </a:lnTo>
                  <a:lnTo>
                    <a:pt x="415" y="130"/>
                  </a:lnTo>
                  <a:lnTo>
                    <a:pt x="416" y="130"/>
                  </a:lnTo>
                  <a:lnTo>
                    <a:pt x="417" y="130"/>
                  </a:lnTo>
                  <a:lnTo>
                    <a:pt x="418" y="130"/>
                  </a:lnTo>
                  <a:lnTo>
                    <a:pt x="419" y="129"/>
                  </a:lnTo>
                  <a:lnTo>
                    <a:pt x="420" y="128"/>
                  </a:lnTo>
                  <a:lnTo>
                    <a:pt x="425" y="128"/>
                  </a:lnTo>
                  <a:lnTo>
                    <a:pt x="426" y="126"/>
                  </a:lnTo>
                  <a:lnTo>
                    <a:pt x="426" y="125"/>
                  </a:lnTo>
                  <a:lnTo>
                    <a:pt x="425" y="122"/>
                  </a:lnTo>
                  <a:lnTo>
                    <a:pt x="429" y="121"/>
                  </a:lnTo>
                  <a:lnTo>
                    <a:pt x="431" y="118"/>
                  </a:lnTo>
                  <a:lnTo>
                    <a:pt x="436" y="120"/>
                  </a:lnTo>
                  <a:lnTo>
                    <a:pt x="439" y="121"/>
                  </a:lnTo>
                  <a:lnTo>
                    <a:pt x="440" y="119"/>
                  </a:lnTo>
                  <a:lnTo>
                    <a:pt x="440" y="117"/>
                  </a:lnTo>
                  <a:lnTo>
                    <a:pt x="446" y="114"/>
                  </a:lnTo>
                  <a:lnTo>
                    <a:pt x="447" y="114"/>
                  </a:lnTo>
                  <a:lnTo>
                    <a:pt x="449" y="115"/>
                  </a:lnTo>
                  <a:lnTo>
                    <a:pt x="450" y="115"/>
                  </a:lnTo>
                  <a:lnTo>
                    <a:pt x="452" y="115"/>
                  </a:lnTo>
                  <a:lnTo>
                    <a:pt x="452" y="114"/>
                  </a:lnTo>
                  <a:lnTo>
                    <a:pt x="453" y="113"/>
                  </a:lnTo>
                  <a:lnTo>
                    <a:pt x="455" y="111"/>
                  </a:lnTo>
                  <a:lnTo>
                    <a:pt x="456" y="109"/>
                  </a:lnTo>
                  <a:lnTo>
                    <a:pt x="456" y="108"/>
                  </a:lnTo>
                  <a:lnTo>
                    <a:pt x="458" y="106"/>
                  </a:lnTo>
                  <a:lnTo>
                    <a:pt x="459" y="106"/>
                  </a:lnTo>
                  <a:lnTo>
                    <a:pt x="461" y="107"/>
                  </a:lnTo>
                  <a:lnTo>
                    <a:pt x="461" y="106"/>
                  </a:lnTo>
                  <a:lnTo>
                    <a:pt x="463" y="105"/>
                  </a:lnTo>
                  <a:lnTo>
                    <a:pt x="465" y="104"/>
                  </a:lnTo>
                  <a:lnTo>
                    <a:pt x="465" y="105"/>
                  </a:lnTo>
                  <a:lnTo>
                    <a:pt x="465" y="106"/>
                  </a:lnTo>
                  <a:lnTo>
                    <a:pt x="466" y="107"/>
                  </a:lnTo>
                  <a:lnTo>
                    <a:pt x="467" y="108"/>
                  </a:lnTo>
                  <a:lnTo>
                    <a:pt x="471" y="108"/>
                  </a:lnTo>
                  <a:lnTo>
                    <a:pt x="473" y="109"/>
                  </a:lnTo>
                  <a:lnTo>
                    <a:pt x="475" y="108"/>
                  </a:lnTo>
                  <a:lnTo>
                    <a:pt x="478" y="107"/>
                  </a:lnTo>
                  <a:lnTo>
                    <a:pt x="478" y="108"/>
                  </a:lnTo>
                  <a:lnTo>
                    <a:pt x="479" y="108"/>
                  </a:lnTo>
                  <a:lnTo>
                    <a:pt x="480" y="108"/>
                  </a:lnTo>
                  <a:lnTo>
                    <a:pt x="482" y="107"/>
                  </a:lnTo>
                  <a:lnTo>
                    <a:pt x="483" y="107"/>
                  </a:lnTo>
                  <a:lnTo>
                    <a:pt x="486" y="108"/>
                  </a:lnTo>
                  <a:lnTo>
                    <a:pt x="493" y="110"/>
                  </a:lnTo>
                  <a:lnTo>
                    <a:pt x="494" y="110"/>
                  </a:lnTo>
                  <a:lnTo>
                    <a:pt x="495" y="110"/>
                  </a:lnTo>
                  <a:lnTo>
                    <a:pt x="496" y="110"/>
                  </a:lnTo>
                  <a:lnTo>
                    <a:pt x="497" y="109"/>
                  </a:lnTo>
                  <a:lnTo>
                    <a:pt x="497" y="108"/>
                  </a:lnTo>
                  <a:lnTo>
                    <a:pt x="497" y="104"/>
                  </a:lnTo>
                  <a:lnTo>
                    <a:pt x="494" y="98"/>
                  </a:lnTo>
                  <a:lnTo>
                    <a:pt x="492" y="97"/>
                  </a:lnTo>
                  <a:lnTo>
                    <a:pt x="493" y="94"/>
                  </a:lnTo>
                  <a:lnTo>
                    <a:pt x="495" y="91"/>
                  </a:lnTo>
                  <a:lnTo>
                    <a:pt x="495" y="89"/>
                  </a:lnTo>
                  <a:lnTo>
                    <a:pt x="496" y="89"/>
                  </a:lnTo>
                  <a:lnTo>
                    <a:pt x="497" y="89"/>
                  </a:lnTo>
                  <a:lnTo>
                    <a:pt x="498" y="89"/>
                  </a:lnTo>
                  <a:lnTo>
                    <a:pt x="499" y="91"/>
                  </a:lnTo>
                  <a:lnTo>
                    <a:pt x="503" y="92"/>
                  </a:lnTo>
                  <a:lnTo>
                    <a:pt x="520" y="89"/>
                  </a:lnTo>
                  <a:lnTo>
                    <a:pt x="524" y="88"/>
                  </a:lnTo>
                  <a:lnTo>
                    <a:pt x="526" y="91"/>
                  </a:lnTo>
                  <a:lnTo>
                    <a:pt x="527" y="91"/>
                  </a:lnTo>
                  <a:lnTo>
                    <a:pt x="528" y="91"/>
                  </a:lnTo>
                  <a:lnTo>
                    <a:pt x="529" y="91"/>
                  </a:lnTo>
                  <a:lnTo>
                    <a:pt x="531" y="91"/>
                  </a:lnTo>
                  <a:lnTo>
                    <a:pt x="531" y="92"/>
                  </a:lnTo>
                  <a:lnTo>
                    <a:pt x="531" y="93"/>
                  </a:lnTo>
                  <a:lnTo>
                    <a:pt x="531" y="95"/>
                  </a:lnTo>
                  <a:lnTo>
                    <a:pt x="533" y="95"/>
                  </a:lnTo>
                  <a:lnTo>
                    <a:pt x="534" y="94"/>
                  </a:lnTo>
                  <a:lnTo>
                    <a:pt x="535" y="95"/>
                  </a:lnTo>
                  <a:lnTo>
                    <a:pt x="536" y="96"/>
                  </a:lnTo>
                  <a:lnTo>
                    <a:pt x="536" y="97"/>
                  </a:lnTo>
                  <a:lnTo>
                    <a:pt x="537" y="98"/>
                  </a:lnTo>
                  <a:lnTo>
                    <a:pt x="542" y="100"/>
                  </a:lnTo>
                  <a:lnTo>
                    <a:pt x="547" y="102"/>
                  </a:lnTo>
                  <a:lnTo>
                    <a:pt x="552" y="98"/>
                  </a:lnTo>
                  <a:lnTo>
                    <a:pt x="552" y="97"/>
                  </a:lnTo>
                  <a:lnTo>
                    <a:pt x="553" y="96"/>
                  </a:lnTo>
                  <a:lnTo>
                    <a:pt x="556" y="94"/>
                  </a:lnTo>
                  <a:lnTo>
                    <a:pt x="557" y="94"/>
                  </a:lnTo>
                  <a:lnTo>
                    <a:pt x="558" y="93"/>
                  </a:lnTo>
                  <a:lnTo>
                    <a:pt x="558" y="94"/>
                  </a:lnTo>
                  <a:lnTo>
                    <a:pt x="559" y="95"/>
                  </a:lnTo>
                  <a:lnTo>
                    <a:pt x="563" y="97"/>
                  </a:lnTo>
                  <a:lnTo>
                    <a:pt x="565" y="97"/>
                  </a:lnTo>
                  <a:lnTo>
                    <a:pt x="569" y="95"/>
                  </a:lnTo>
                  <a:lnTo>
                    <a:pt x="569" y="94"/>
                  </a:lnTo>
                  <a:lnTo>
                    <a:pt x="570" y="95"/>
                  </a:lnTo>
                  <a:lnTo>
                    <a:pt x="572" y="97"/>
                  </a:lnTo>
                  <a:lnTo>
                    <a:pt x="571" y="98"/>
                  </a:lnTo>
                  <a:lnTo>
                    <a:pt x="575" y="98"/>
                  </a:lnTo>
                  <a:lnTo>
                    <a:pt x="576" y="98"/>
                  </a:lnTo>
                  <a:lnTo>
                    <a:pt x="576" y="99"/>
                  </a:lnTo>
                  <a:lnTo>
                    <a:pt x="578" y="100"/>
                  </a:lnTo>
                  <a:lnTo>
                    <a:pt x="579" y="100"/>
                  </a:lnTo>
                  <a:lnTo>
                    <a:pt x="581" y="98"/>
                  </a:lnTo>
                  <a:lnTo>
                    <a:pt x="584" y="96"/>
                  </a:lnTo>
                  <a:lnTo>
                    <a:pt x="587" y="93"/>
                  </a:lnTo>
                  <a:lnTo>
                    <a:pt x="590" y="91"/>
                  </a:lnTo>
                  <a:lnTo>
                    <a:pt x="590" y="89"/>
                  </a:lnTo>
                  <a:lnTo>
                    <a:pt x="591" y="87"/>
                  </a:lnTo>
                  <a:lnTo>
                    <a:pt x="591" y="85"/>
                  </a:lnTo>
                  <a:lnTo>
                    <a:pt x="596" y="75"/>
                  </a:lnTo>
                  <a:lnTo>
                    <a:pt x="597" y="72"/>
                  </a:lnTo>
                  <a:lnTo>
                    <a:pt x="597" y="71"/>
                  </a:lnTo>
                  <a:lnTo>
                    <a:pt x="597" y="70"/>
                  </a:lnTo>
                  <a:lnTo>
                    <a:pt x="597" y="69"/>
                  </a:lnTo>
                  <a:lnTo>
                    <a:pt x="599" y="66"/>
                  </a:lnTo>
                  <a:lnTo>
                    <a:pt x="600" y="66"/>
                  </a:lnTo>
                  <a:lnTo>
                    <a:pt x="607" y="54"/>
                  </a:lnTo>
                  <a:lnTo>
                    <a:pt x="607" y="52"/>
                  </a:lnTo>
                  <a:lnTo>
                    <a:pt x="609" y="49"/>
                  </a:lnTo>
                  <a:lnTo>
                    <a:pt x="612" y="46"/>
                  </a:lnTo>
                  <a:lnTo>
                    <a:pt x="612" y="45"/>
                  </a:lnTo>
                  <a:lnTo>
                    <a:pt x="613" y="43"/>
                  </a:lnTo>
                  <a:lnTo>
                    <a:pt x="614" y="42"/>
                  </a:lnTo>
                  <a:lnTo>
                    <a:pt x="616" y="42"/>
                  </a:lnTo>
                  <a:lnTo>
                    <a:pt x="617" y="41"/>
                  </a:lnTo>
                  <a:lnTo>
                    <a:pt x="618" y="40"/>
                  </a:lnTo>
                  <a:lnTo>
                    <a:pt x="618" y="39"/>
                  </a:lnTo>
                  <a:lnTo>
                    <a:pt x="620" y="38"/>
                  </a:lnTo>
                  <a:lnTo>
                    <a:pt x="621" y="40"/>
                  </a:lnTo>
                  <a:lnTo>
                    <a:pt x="622" y="43"/>
                  </a:lnTo>
                  <a:lnTo>
                    <a:pt x="622" y="42"/>
                  </a:lnTo>
                  <a:lnTo>
                    <a:pt x="622" y="41"/>
                  </a:lnTo>
                  <a:lnTo>
                    <a:pt x="620" y="34"/>
                  </a:lnTo>
                  <a:lnTo>
                    <a:pt x="620" y="33"/>
                  </a:lnTo>
                  <a:lnTo>
                    <a:pt x="620" y="31"/>
                  </a:lnTo>
                  <a:lnTo>
                    <a:pt x="620" y="30"/>
                  </a:lnTo>
                  <a:lnTo>
                    <a:pt x="626" y="35"/>
                  </a:lnTo>
                  <a:lnTo>
                    <a:pt x="627" y="38"/>
                  </a:lnTo>
                  <a:lnTo>
                    <a:pt x="629" y="40"/>
                  </a:lnTo>
                  <a:lnTo>
                    <a:pt x="629" y="41"/>
                  </a:lnTo>
                  <a:lnTo>
                    <a:pt x="630" y="42"/>
                  </a:lnTo>
                  <a:lnTo>
                    <a:pt x="630" y="45"/>
                  </a:lnTo>
                  <a:lnTo>
                    <a:pt x="631" y="46"/>
                  </a:lnTo>
                  <a:lnTo>
                    <a:pt x="631" y="45"/>
                  </a:lnTo>
                  <a:lnTo>
                    <a:pt x="632" y="45"/>
                  </a:lnTo>
                  <a:lnTo>
                    <a:pt x="633" y="46"/>
                  </a:lnTo>
                  <a:lnTo>
                    <a:pt x="633" y="51"/>
                  </a:lnTo>
                  <a:lnTo>
                    <a:pt x="632" y="54"/>
                  </a:lnTo>
                  <a:lnTo>
                    <a:pt x="633" y="70"/>
                  </a:lnTo>
                  <a:lnTo>
                    <a:pt x="638" y="82"/>
                  </a:lnTo>
                  <a:lnTo>
                    <a:pt x="643" y="100"/>
                  </a:lnTo>
                  <a:lnTo>
                    <a:pt x="648" y="109"/>
                  </a:lnTo>
                  <a:lnTo>
                    <a:pt x="648" y="110"/>
                  </a:lnTo>
                  <a:lnTo>
                    <a:pt x="649" y="111"/>
                  </a:lnTo>
                  <a:lnTo>
                    <a:pt x="650" y="111"/>
                  </a:lnTo>
                  <a:lnTo>
                    <a:pt x="652" y="110"/>
                  </a:lnTo>
                  <a:lnTo>
                    <a:pt x="656" y="111"/>
                  </a:lnTo>
                  <a:lnTo>
                    <a:pt x="659" y="112"/>
                  </a:lnTo>
                  <a:lnTo>
                    <a:pt x="661" y="113"/>
                  </a:lnTo>
                  <a:lnTo>
                    <a:pt x="663" y="114"/>
                  </a:lnTo>
                  <a:lnTo>
                    <a:pt x="664" y="118"/>
                  </a:lnTo>
                  <a:lnTo>
                    <a:pt x="664" y="123"/>
                  </a:lnTo>
                  <a:lnTo>
                    <a:pt x="664" y="126"/>
                  </a:lnTo>
                  <a:lnTo>
                    <a:pt x="661" y="128"/>
                  </a:lnTo>
                  <a:lnTo>
                    <a:pt x="660" y="128"/>
                  </a:lnTo>
                  <a:lnTo>
                    <a:pt x="658" y="129"/>
                  </a:lnTo>
                  <a:lnTo>
                    <a:pt x="658" y="130"/>
                  </a:lnTo>
                  <a:lnTo>
                    <a:pt x="659" y="130"/>
                  </a:lnTo>
                  <a:lnTo>
                    <a:pt x="661" y="130"/>
                  </a:lnTo>
                  <a:lnTo>
                    <a:pt x="662" y="129"/>
                  </a:lnTo>
                  <a:lnTo>
                    <a:pt x="663" y="128"/>
                  </a:lnTo>
                  <a:lnTo>
                    <a:pt x="663" y="129"/>
                  </a:lnTo>
                  <a:lnTo>
                    <a:pt x="663" y="130"/>
                  </a:lnTo>
                  <a:lnTo>
                    <a:pt x="663" y="131"/>
                  </a:lnTo>
                  <a:lnTo>
                    <a:pt x="663" y="132"/>
                  </a:lnTo>
                  <a:lnTo>
                    <a:pt x="663" y="133"/>
                  </a:lnTo>
                  <a:lnTo>
                    <a:pt x="654" y="140"/>
                  </a:lnTo>
                  <a:lnTo>
                    <a:pt x="652" y="144"/>
                  </a:lnTo>
                  <a:lnTo>
                    <a:pt x="650" y="146"/>
                  </a:lnTo>
                  <a:lnTo>
                    <a:pt x="649" y="147"/>
                  </a:lnTo>
                  <a:lnTo>
                    <a:pt x="648" y="147"/>
                  </a:lnTo>
                  <a:lnTo>
                    <a:pt x="648" y="148"/>
                  </a:lnTo>
                  <a:lnTo>
                    <a:pt x="645" y="155"/>
                  </a:lnTo>
                  <a:lnTo>
                    <a:pt x="640" y="162"/>
                  </a:lnTo>
                  <a:lnTo>
                    <a:pt x="639" y="162"/>
                  </a:lnTo>
                  <a:lnTo>
                    <a:pt x="638" y="162"/>
                  </a:lnTo>
                  <a:lnTo>
                    <a:pt x="637" y="162"/>
                  </a:lnTo>
                  <a:lnTo>
                    <a:pt x="635" y="163"/>
                  </a:lnTo>
                  <a:lnTo>
                    <a:pt x="634" y="164"/>
                  </a:lnTo>
                  <a:lnTo>
                    <a:pt x="633" y="164"/>
                  </a:lnTo>
                  <a:lnTo>
                    <a:pt x="632" y="167"/>
                  </a:lnTo>
                  <a:lnTo>
                    <a:pt x="631" y="168"/>
                  </a:lnTo>
                  <a:lnTo>
                    <a:pt x="631" y="170"/>
                  </a:lnTo>
                  <a:lnTo>
                    <a:pt x="630" y="170"/>
                  </a:lnTo>
                  <a:lnTo>
                    <a:pt x="629" y="170"/>
                  </a:lnTo>
                  <a:lnTo>
                    <a:pt x="628" y="171"/>
                  </a:lnTo>
                  <a:lnTo>
                    <a:pt x="627" y="171"/>
                  </a:lnTo>
                  <a:lnTo>
                    <a:pt x="627" y="172"/>
                  </a:lnTo>
                  <a:lnTo>
                    <a:pt x="626" y="172"/>
                  </a:lnTo>
                  <a:lnTo>
                    <a:pt x="625" y="174"/>
                  </a:lnTo>
                  <a:lnTo>
                    <a:pt x="624" y="177"/>
                  </a:lnTo>
                  <a:lnTo>
                    <a:pt x="623" y="177"/>
                  </a:lnTo>
                  <a:lnTo>
                    <a:pt x="623" y="178"/>
                  </a:lnTo>
                  <a:lnTo>
                    <a:pt x="622" y="179"/>
                  </a:lnTo>
                  <a:lnTo>
                    <a:pt x="620" y="183"/>
                  </a:lnTo>
                  <a:lnTo>
                    <a:pt x="620" y="184"/>
                  </a:lnTo>
                  <a:lnTo>
                    <a:pt x="619" y="185"/>
                  </a:lnTo>
                  <a:lnTo>
                    <a:pt x="614" y="191"/>
                  </a:lnTo>
                  <a:lnTo>
                    <a:pt x="613" y="192"/>
                  </a:lnTo>
                  <a:lnTo>
                    <a:pt x="613" y="196"/>
                  </a:lnTo>
                  <a:lnTo>
                    <a:pt x="613" y="198"/>
                  </a:lnTo>
                  <a:lnTo>
                    <a:pt x="613" y="200"/>
                  </a:lnTo>
                  <a:lnTo>
                    <a:pt x="610" y="204"/>
                  </a:lnTo>
                  <a:lnTo>
                    <a:pt x="609" y="204"/>
                  </a:lnTo>
                  <a:lnTo>
                    <a:pt x="608" y="204"/>
                  </a:lnTo>
                  <a:lnTo>
                    <a:pt x="607" y="206"/>
                  </a:lnTo>
                  <a:lnTo>
                    <a:pt x="608" y="207"/>
                  </a:lnTo>
                  <a:lnTo>
                    <a:pt x="608" y="209"/>
                  </a:lnTo>
                  <a:lnTo>
                    <a:pt x="607" y="209"/>
                  </a:lnTo>
                  <a:lnTo>
                    <a:pt x="605" y="212"/>
                  </a:lnTo>
                  <a:lnTo>
                    <a:pt x="604" y="212"/>
                  </a:lnTo>
                  <a:lnTo>
                    <a:pt x="603" y="212"/>
                  </a:lnTo>
                  <a:lnTo>
                    <a:pt x="602" y="212"/>
                  </a:lnTo>
                  <a:lnTo>
                    <a:pt x="601" y="210"/>
                  </a:lnTo>
                  <a:lnTo>
                    <a:pt x="599" y="210"/>
                  </a:lnTo>
                  <a:lnTo>
                    <a:pt x="593" y="213"/>
                  </a:lnTo>
                  <a:lnTo>
                    <a:pt x="593" y="214"/>
                  </a:lnTo>
                  <a:lnTo>
                    <a:pt x="590" y="216"/>
                  </a:lnTo>
                  <a:lnTo>
                    <a:pt x="589" y="216"/>
                  </a:lnTo>
                  <a:lnTo>
                    <a:pt x="588" y="216"/>
                  </a:lnTo>
                  <a:lnTo>
                    <a:pt x="586" y="217"/>
                  </a:lnTo>
                  <a:lnTo>
                    <a:pt x="586" y="218"/>
                  </a:lnTo>
                  <a:lnTo>
                    <a:pt x="597" y="216"/>
                  </a:lnTo>
                  <a:lnTo>
                    <a:pt x="598" y="216"/>
                  </a:lnTo>
                  <a:lnTo>
                    <a:pt x="599" y="217"/>
                  </a:lnTo>
                  <a:lnTo>
                    <a:pt x="599" y="218"/>
                  </a:lnTo>
                  <a:lnTo>
                    <a:pt x="599" y="219"/>
                  </a:lnTo>
                  <a:lnTo>
                    <a:pt x="599" y="220"/>
                  </a:lnTo>
                  <a:lnTo>
                    <a:pt x="598" y="221"/>
                  </a:lnTo>
                  <a:lnTo>
                    <a:pt x="599" y="221"/>
                  </a:lnTo>
                  <a:lnTo>
                    <a:pt x="600" y="221"/>
                  </a:lnTo>
                  <a:lnTo>
                    <a:pt x="600" y="220"/>
                  </a:lnTo>
                  <a:lnTo>
                    <a:pt x="601" y="219"/>
                  </a:lnTo>
                  <a:lnTo>
                    <a:pt x="602" y="219"/>
                  </a:lnTo>
                  <a:lnTo>
                    <a:pt x="603" y="219"/>
                  </a:lnTo>
                  <a:lnTo>
                    <a:pt x="604" y="219"/>
                  </a:lnTo>
                  <a:lnTo>
                    <a:pt x="605" y="219"/>
                  </a:lnTo>
                  <a:lnTo>
                    <a:pt x="607" y="218"/>
                  </a:lnTo>
                  <a:lnTo>
                    <a:pt x="609" y="217"/>
                  </a:lnTo>
                  <a:lnTo>
                    <a:pt x="610" y="215"/>
                  </a:lnTo>
                  <a:lnTo>
                    <a:pt x="615" y="212"/>
                  </a:lnTo>
                  <a:lnTo>
                    <a:pt x="616" y="211"/>
                  </a:lnTo>
                  <a:lnTo>
                    <a:pt x="618" y="211"/>
                  </a:lnTo>
                  <a:lnTo>
                    <a:pt x="620" y="210"/>
                  </a:lnTo>
                  <a:lnTo>
                    <a:pt x="626" y="206"/>
                  </a:lnTo>
                  <a:lnTo>
                    <a:pt x="627" y="204"/>
                  </a:lnTo>
                  <a:lnTo>
                    <a:pt x="628" y="203"/>
                  </a:lnTo>
                  <a:lnTo>
                    <a:pt x="630" y="202"/>
                  </a:lnTo>
                  <a:lnTo>
                    <a:pt x="631" y="201"/>
                  </a:lnTo>
                  <a:lnTo>
                    <a:pt x="632" y="200"/>
                  </a:lnTo>
                  <a:lnTo>
                    <a:pt x="633" y="199"/>
                  </a:lnTo>
                  <a:lnTo>
                    <a:pt x="633" y="198"/>
                  </a:lnTo>
                  <a:lnTo>
                    <a:pt x="633" y="197"/>
                  </a:lnTo>
                  <a:lnTo>
                    <a:pt x="635" y="196"/>
                  </a:lnTo>
                  <a:lnTo>
                    <a:pt x="637" y="196"/>
                  </a:lnTo>
                  <a:lnTo>
                    <a:pt x="638" y="197"/>
                  </a:lnTo>
                  <a:lnTo>
                    <a:pt x="639" y="205"/>
                  </a:lnTo>
                  <a:lnTo>
                    <a:pt x="639" y="206"/>
                  </a:lnTo>
                  <a:lnTo>
                    <a:pt x="639" y="207"/>
                  </a:lnTo>
                  <a:lnTo>
                    <a:pt x="638" y="208"/>
                  </a:lnTo>
                  <a:lnTo>
                    <a:pt x="638" y="210"/>
                  </a:lnTo>
                  <a:lnTo>
                    <a:pt x="639" y="213"/>
                  </a:lnTo>
                  <a:lnTo>
                    <a:pt x="640" y="217"/>
                  </a:lnTo>
                  <a:lnTo>
                    <a:pt x="642" y="219"/>
                  </a:lnTo>
                  <a:lnTo>
                    <a:pt x="643" y="219"/>
                  </a:lnTo>
                  <a:lnTo>
                    <a:pt x="643" y="223"/>
                  </a:lnTo>
                  <a:lnTo>
                    <a:pt x="639" y="227"/>
                  </a:lnTo>
                  <a:lnTo>
                    <a:pt x="637" y="226"/>
                  </a:lnTo>
                  <a:lnTo>
                    <a:pt x="631" y="224"/>
                  </a:lnTo>
                  <a:lnTo>
                    <a:pt x="630" y="225"/>
                  </a:lnTo>
                  <a:lnTo>
                    <a:pt x="626" y="223"/>
                  </a:lnTo>
                  <a:lnTo>
                    <a:pt x="626" y="221"/>
                  </a:lnTo>
                  <a:lnTo>
                    <a:pt x="625" y="220"/>
                  </a:lnTo>
                  <a:lnTo>
                    <a:pt x="624" y="219"/>
                  </a:lnTo>
                  <a:lnTo>
                    <a:pt x="620" y="227"/>
                  </a:lnTo>
                  <a:lnTo>
                    <a:pt x="619" y="232"/>
                  </a:lnTo>
                  <a:lnTo>
                    <a:pt x="620" y="238"/>
                  </a:lnTo>
                  <a:lnTo>
                    <a:pt x="621" y="240"/>
                  </a:lnTo>
                  <a:lnTo>
                    <a:pt x="623" y="241"/>
                  </a:lnTo>
                  <a:lnTo>
                    <a:pt x="622" y="240"/>
                  </a:lnTo>
                  <a:lnTo>
                    <a:pt x="622" y="239"/>
                  </a:lnTo>
                  <a:lnTo>
                    <a:pt x="621" y="238"/>
                  </a:lnTo>
                  <a:lnTo>
                    <a:pt x="620" y="233"/>
                  </a:lnTo>
                  <a:lnTo>
                    <a:pt x="620" y="232"/>
                  </a:lnTo>
                  <a:lnTo>
                    <a:pt x="625" y="223"/>
                  </a:lnTo>
                  <a:lnTo>
                    <a:pt x="628" y="225"/>
                  </a:lnTo>
                  <a:lnTo>
                    <a:pt x="629" y="226"/>
                  </a:lnTo>
                  <a:lnTo>
                    <a:pt x="633" y="231"/>
                  </a:lnTo>
                  <a:lnTo>
                    <a:pt x="634" y="232"/>
                  </a:lnTo>
                  <a:lnTo>
                    <a:pt x="633" y="234"/>
                  </a:lnTo>
                  <a:lnTo>
                    <a:pt x="633" y="236"/>
                  </a:lnTo>
                  <a:lnTo>
                    <a:pt x="632" y="237"/>
                  </a:lnTo>
                  <a:lnTo>
                    <a:pt x="633" y="241"/>
                  </a:lnTo>
                  <a:lnTo>
                    <a:pt x="633" y="243"/>
                  </a:lnTo>
                  <a:lnTo>
                    <a:pt x="634" y="243"/>
                  </a:lnTo>
                  <a:lnTo>
                    <a:pt x="635" y="245"/>
                  </a:lnTo>
                  <a:lnTo>
                    <a:pt x="636" y="245"/>
                  </a:lnTo>
                  <a:lnTo>
                    <a:pt x="637" y="245"/>
                  </a:lnTo>
                  <a:lnTo>
                    <a:pt x="637" y="246"/>
                  </a:lnTo>
                  <a:lnTo>
                    <a:pt x="638" y="247"/>
                  </a:lnTo>
                  <a:lnTo>
                    <a:pt x="637" y="245"/>
                  </a:lnTo>
                  <a:lnTo>
                    <a:pt x="636" y="245"/>
                  </a:lnTo>
                  <a:lnTo>
                    <a:pt x="634" y="243"/>
                  </a:lnTo>
                  <a:lnTo>
                    <a:pt x="633" y="241"/>
                  </a:lnTo>
                  <a:lnTo>
                    <a:pt x="634" y="233"/>
                  </a:lnTo>
                  <a:lnTo>
                    <a:pt x="635" y="230"/>
                  </a:lnTo>
                  <a:lnTo>
                    <a:pt x="638" y="232"/>
                  </a:lnTo>
                  <a:lnTo>
                    <a:pt x="639" y="234"/>
                  </a:lnTo>
                  <a:lnTo>
                    <a:pt x="639" y="236"/>
                  </a:lnTo>
                  <a:lnTo>
                    <a:pt x="641" y="238"/>
                  </a:lnTo>
                  <a:lnTo>
                    <a:pt x="642" y="237"/>
                  </a:lnTo>
                  <a:lnTo>
                    <a:pt x="641" y="236"/>
                  </a:lnTo>
                  <a:lnTo>
                    <a:pt x="640" y="234"/>
                  </a:lnTo>
                  <a:lnTo>
                    <a:pt x="639" y="230"/>
                  </a:lnTo>
                  <a:lnTo>
                    <a:pt x="639" y="229"/>
                  </a:lnTo>
                  <a:lnTo>
                    <a:pt x="643" y="224"/>
                  </a:lnTo>
                  <a:lnTo>
                    <a:pt x="645" y="224"/>
                  </a:lnTo>
                  <a:lnTo>
                    <a:pt x="648" y="226"/>
                  </a:lnTo>
                  <a:lnTo>
                    <a:pt x="649" y="227"/>
                  </a:lnTo>
                  <a:lnTo>
                    <a:pt x="648" y="228"/>
                  </a:lnTo>
                  <a:lnTo>
                    <a:pt x="649" y="229"/>
                  </a:lnTo>
                  <a:lnTo>
                    <a:pt x="650" y="229"/>
                  </a:lnTo>
                  <a:lnTo>
                    <a:pt x="651" y="229"/>
                  </a:lnTo>
                  <a:lnTo>
                    <a:pt x="652" y="228"/>
                  </a:lnTo>
                  <a:lnTo>
                    <a:pt x="654" y="227"/>
                  </a:lnTo>
                  <a:lnTo>
                    <a:pt x="661" y="225"/>
                  </a:lnTo>
                  <a:lnTo>
                    <a:pt x="662" y="225"/>
                  </a:lnTo>
                  <a:lnTo>
                    <a:pt x="665" y="228"/>
                  </a:lnTo>
                  <a:lnTo>
                    <a:pt x="671" y="226"/>
                  </a:lnTo>
                  <a:lnTo>
                    <a:pt x="673" y="226"/>
                  </a:lnTo>
                  <a:lnTo>
                    <a:pt x="674" y="224"/>
                  </a:lnTo>
                  <a:lnTo>
                    <a:pt x="675" y="224"/>
                  </a:lnTo>
                  <a:lnTo>
                    <a:pt x="676" y="223"/>
                  </a:lnTo>
                  <a:lnTo>
                    <a:pt x="680" y="222"/>
                  </a:lnTo>
                  <a:lnTo>
                    <a:pt x="681" y="222"/>
                  </a:lnTo>
                  <a:lnTo>
                    <a:pt x="681" y="223"/>
                  </a:lnTo>
                  <a:lnTo>
                    <a:pt x="681" y="224"/>
                  </a:lnTo>
                  <a:lnTo>
                    <a:pt x="678" y="228"/>
                  </a:lnTo>
                  <a:lnTo>
                    <a:pt x="678" y="231"/>
                  </a:lnTo>
                  <a:lnTo>
                    <a:pt x="677" y="234"/>
                  </a:lnTo>
                  <a:lnTo>
                    <a:pt x="676" y="236"/>
                  </a:lnTo>
                  <a:lnTo>
                    <a:pt x="676" y="237"/>
                  </a:lnTo>
                  <a:lnTo>
                    <a:pt x="675" y="239"/>
                  </a:lnTo>
                  <a:lnTo>
                    <a:pt x="675" y="240"/>
                  </a:lnTo>
                  <a:lnTo>
                    <a:pt x="676" y="243"/>
                  </a:lnTo>
                  <a:lnTo>
                    <a:pt x="676" y="244"/>
                  </a:lnTo>
                  <a:lnTo>
                    <a:pt x="676" y="248"/>
                  </a:lnTo>
                  <a:lnTo>
                    <a:pt x="676" y="247"/>
                  </a:lnTo>
                  <a:lnTo>
                    <a:pt x="677" y="246"/>
                  </a:lnTo>
                  <a:lnTo>
                    <a:pt x="677" y="245"/>
                  </a:lnTo>
                  <a:lnTo>
                    <a:pt x="677" y="243"/>
                  </a:lnTo>
                  <a:lnTo>
                    <a:pt x="678" y="241"/>
                  </a:lnTo>
                  <a:lnTo>
                    <a:pt x="680" y="237"/>
                  </a:lnTo>
                  <a:lnTo>
                    <a:pt x="680" y="235"/>
                  </a:lnTo>
                  <a:lnTo>
                    <a:pt x="680" y="234"/>
                  </a:lnTo>
                  <a:lnTo>
                    <a:pt x="682" y="230"/>
                  </a:lnTo>
                  <a:lnTo>
                    <a:pt x="684" y="227"/>
                  </a:lnTo>
                  <a:lnTo>
                    <a:pt x="686" y="226"/>
                  </a:lnTo>
                  <a:lnTo>
                    <a:pt x="688" y="226"/>
                  </a:lnTo>
                  <a:lnTo>
                    <a:pt x="689" y="226"/>
                  </a:lnTo>
                  <a:lnTo>
                    <a:pt x="690" y="226"/>
                  </a:lnTo>
                  <a:lnTo>
                    <a:pt x="691" y="223"/>
                  </a:lnTo>
                  <a:lnTo>
                    <a:pt x="693" y="219"/>
                  </a:lnTo>
                  <a:lnTo>
                    <a:pt x="696" y="215"/>
                  </a:lnTo>
                  <a:lnTo>
                    <a:pt x="697" y="214"/>
                  </a:lnTo>
                  <a:lnTo>
                    <a:pt x="699" y="215"/>
                  </a:lnTo>
                  <a:lnTo>
                    <a:pt x="699" y="214"/>
                  </a:lnTo>
                  <a:lnTo>
                    <a:pt x="701" y="217"/>
                  </a:lnTo>
                  <a:lnTo>
                    <a:pt x="703" y="219"/>
                  </a:lnTo>
                  <a:lnTo>
                    <a:pt x="705" y="220"/>
                  </a:lnTo>
                  <a:lnTo>
                    <a:pt x="705" y="219"/>
                  </a:lnTo>
                  <a:lnTo>
                    <a:pt x="704" y="218"/>
                  </a:lnTo>
                  <a:lnTo>
                    <a:pt x="704" y="217"/>
                  </a:lnTo>
                  <a:lnTo>
                    <a:pt x="705" y="215"/>
                  </a:lnTo>
                  <a:lnTo>
                    <a:pt x="707" y="215"/>
                  </a:lnTo>
                  <a:lnTo>
                    <a:pt x="711" y="214"/>
                  </a:lnTo>
                  <a:lnTo>
                    <a:pt x="710" y="213"/>
                  </a:lnTo>
                  <a:lnTo>
                    <a:pt x="709" y="213"/>
                  </a:lnTo>
                  <a:lnTo>
                    <a:pt x="705" y="213"/>
                  </a:lnTo>
                  <a:lnTo>
                    <a:pt x="705" y="214"/>
                  </a:lnTo>
                  <a:lnTo>
                    <a:pt x="704" y="214"/>
                  </a:lnTo>
                  <a:lnTo>
                    <a:pt x="703" y="214"/>
                  </a:lnTo>
                  <a:lnTo>
                    <a:pt x="703" y="213"/>
                  </a:lnTo>
                  <a:lnTo>
                    <a:pt x="703" y="212"/>
                  </a:lnTo>
                  <a:lnTo>
                    <a:pt x="703" y="209"/>
                  </a:lnTo>
                  <a:lnTo>
                    <a:pt x="704" y="208"/>
                  </a:lnTo>
                  <a:lnTo>
                    <a:pt x="705" y="209"/>
                  </a:lnTo>
                  <a:lnTo>
                    <a:pt x="707" y="209"/>
                  </a:lnTo>
                  <a:lnTo>
                    <a:pt x="709" y="204"/>
                  </a:lnTo>
                  <a:lnTo>
                    <a:pt x="709" y="203"/>
                  </a:lnTo>
                  <a:lnTo>
                    <a:pt x="707" y="200"/>
                  </a:lnTo>
                  <a:lnTo>
                    <a:pt x="708" y="199"/>
                  </a:lnTo>
                  <a:lnTo>
                    <a:pt x="708" y="198"/>
                  </a:lnTo>
                  <a:lnTo>
                    <a:pt x="710" y="195"/>
                  </a:lnTo>
                  <a:lnTo>
                    <a:pt x="714" y="190"/>
                  </a:lnTo>
                  <a:lnTo>
                    <a:pt x="715" y="190"/>
                  </a:lnTo>
                  <a:lnTo>
                    <a:pt x="716" y="191"/>
                  </a:lnTo>
                  <a:lnTo>
                    <a:pt x="716" y="192"/>
                  </a:lnTo>
                  <a:lnTo>
                    <a:pt x="717" y="192"/>
                  </a:lnTo>
                  <a:lnTo>
                    <a:pt x="719" y="191"/>
                  </a:lnTo>
                  <a:lnTo>
                    <a:pt x="720" y="189"/>
                  </a:lnTo>
                  <a:lnTo>
                    <a:pt x="722" y="188"/>
                  </a:lnTo>
                  <a:lnTo>
                    <a:pt x="724" y="188"/>
                  </a:lnTo>
                  <a:lnTo>
                    <a:pt x="724" y="189"/>
                  </a:lnTo>
                  <a:lnTo>
                    <a:pt x="724" y="190"/>
                  </a:lnTo>
                  <a:lnTo>
                    <a:pt x="724" y="191"/>
                  </a:lnTo>
                  <a:lnTo>
                    <a:pt x="726" y="191"/>
                  </a:lnTo>
                  <a:lnTo>
                    <a:pt x="727" y="190"/>
                  </a:lnTo>
                  <a:lnTo>
                    <a:pt x="727" y="189"/>
                  </a:lnTo>
                  <a:lnTo>
                    <a:pt x="727" y="188"/>
                  </a:lnTo>
                  <a:lnTo>
                    <a:pt x="729" y="188"/>
                  </a:lnTo>
                  <a:lnTo>
                    <a:pt x="731" y="191"/>
                  </a:lnTo>
                  <a:lnTo>
                    <a:pt x="733" y="193"/>
                  </a:lnTo>
                  <a:lnTo>
                    <a:pt x="733" y="192"/>
                  </a:lnTo>
                  <a:lnTo>
                    <a:pt x="733" y="191"/>
                  </a:lnTo>
                  <a:lnTo>
                    <a:pt x="732" y="191"/>
                  </a:lnTo>
                  <a:lnTo>
                    <a:pt x="731" y="191"/>
                  </a:lnTo>
                  <a:lnTo>
                    <a:pt x="731" y="190"/>
                  </a:lnTo>
                  <a:lnTo>
                    <a:pt x="731" y="187"/>
                  </a:lnTo>
                  <a:lnTo>
                    <a:pt x="732" y="186"/>
                  </a:lnTo>
                  <a:lnTo>
                    <a:pt x="736" y="187"/>
                  </a:lnTo>
                  <a:lnTo>
                    <a:pt x="738" y="188"/>
                  </a:lnTo>
                  <a:lnTo>
                    <a:pt x="739" y="190"/>
                  </a:lnTo>
                  <a:lnTo>
                    <a:pt x="742" y="191"/>
                  </a:lnTo>
                  <a:lnTo>
                    <a:pt x="745" y="190"/>
                  </a:lnTo>
                  <a:lnTo>
                    <a:pt x="746" y="194"/>
                  </a:lnTo>
                  <a:lnTo>
                    <a:pt x="745" y="195"/>
                  </a:lnTo>
                  <a:lnTo>
                    <a:pt x="745" y="196"/>
                  </a:lnTo>
                  <a:lnTo>
                    <a:pt x="746" y="195"/>
                  </a:lnTo>
                  <a:lnTo>
                    <a:pt x="748" y="192"/>
                  </a:lnTo>
                  <a:lnTo>
                    <a:pt x="748" y="191"/>
                  </a:lnTo>
                  <a:lnTo>
                    <a:pt x="750" y="191"/>
                  </a:lnTo>
                  <a:lnTo>
                    <a:pt x="749" y="192"/>
                  </a:lnTo>
                  <a:lnTo>
                    <a:pt x="749" y="193"/>
                  </a:lnTo>
                  <a:lnTo>
                    <a:pt x="750" y="194"/>
                  </a:lnTo>
                  <a:lnTo>
                    <a:pt x="751" y="194"/>
                  </a:lnTo>
                  <a:lnTo>
                    <a:pt x="754" y="194"/>
                  </a:lnTo>
                  <a:lnTo>
                    <a:pt x="755" y="195"/>
                  </a:lnTo>
                  <a:lnTo>
                    <a:pt x="756" y="198"/>
                  </a:lnTo>
                  <a:lnTo>
                    <a:pt x="755" y="200"/>
                  </a:lnTo>
                  <a:lnTo>
                    <a:pt x="756" y="200"/>
                  </a:lnTo>
                  <a:lnTo>
                    <a:pt x="757" y="200"/>
                  </a:lnTo>
                  <a:lnTo>
                    <a:pt x="760" y="200"/>
                  </a:lnTo>
                  <a:lnTo>
                    <a:pt x="765" y="199"/>
                  </a:lnTo>
                  <a:lnTo>
                    <a:pt x="766" y="198"/>
                  </a:lnTo>
                  <a:lnTo>
                    <a:pt x="766" y="201"/>
                  </a:lnTo>
                  <a:lnTo>
                    <a:pt x="765" y="205"/>
                  </a:lnTo>
                  <a:lnTo>
                    <a:pt x="767" y="204"/>
                  </a:lnTo>
                  <a:lnTo>
                    <a:pt x="768" y="202"/>
                  </a:lnTo>
                  <a:lnTo>
                    <a:pt x="769" y="205"/>
                  </a:lnTo>
                  <a:lnTo>
                    <a:pt x="769" y="206"/>
                  </a:lnTo>
                  <a:lnTo>
                    <a:pt x="771" y="206"/>
                  </a:lnTo>
                  <a:lnTo>
                    <a:pt x="771" y="204"/>
                  </a:lnTo>
                  <a:lnTo>
                    <a:pt x="771" y="203"/>
                  </a:lnTo>
                  <a:lnTo>
                    <a:pt x="773" y="202"/>
                  </a:lnTo>
                  <a:lnTo>
                    <a:pt x="775" y="204"/>
                  </a:lnTo>
                  <a:lnTo>
                    <a:pt x="775" y="205"/>
                  </a:lnTo>
                  <a:lnTo>
                    <a:pt x="776" y="207"/>
                  </a:lnTo>
                  <a:lnTo>
                    <a:pt x="778" y="207"/>
                  </a:lnTo>
                  <a:lnTo>
                    <a:pt x="779" y="205"/>
                  </a:lnTo>
                  <a:lnTo>
                    <a:pt x="780" y="206"/>
                  </a:lnTo>
                  <a:lnTo>
                    <a:pt x="780" y="211"/>
                  </a:lnTo>
                  <a:lnTo>
                    <a:pt x="782" y="211"/>
                  </a:lnTo>
                  <a:lnTo>
                    <a:pt x="782" y="210"/>
                  </a:lnTo>
                  <a:lnTo>
                    <a:pt x="782" y="209"/>
                  </a:lnTo>
                  <a:lnTo>
                    <a:pt x="782" y="208"/>
                  </a:lnTo>
                  <a:lnTo>
                    <a:pt x="784" y="208"/>
                  </a:lnTo>
                  <a:lnTo>
                    <a:pt x="787" y="209"/>
                  </a:lnTo>
                  <a:lnTo>
                    <a:pt x="788" y="210"/>
                  </a:lnTo>
                  <a:lnTo>
                    <a:pt x="786" y="214"/>
                  </a:lnTo>
                  <a:lnTo>
                    <a:pt x="787" y="215"/>
                  </a:lnTo>
                  <a:lnTo>
                    <a:pt x="787" y="216"/>
                  </a:lnTo>
                  <a:lnTo>
                    <a:pt x="789" y="212"/>
                  </a:lnTo>
                  <a:lnTo>
                    <a:pt x="790" y="209"/>
                  </a:lnTo>
                  <a:lnTo>
                    <a:pt x="791" y="209"/>
                  </a:lnTo>
                  <a:lnTo>
                    <a:pt x="791" y="211"/>
                  </a:lnTo>
                  <a:lnTo>
                    <a:pt x="791" y="212"/>
                  </a:lnTo>
                  <a:lnTo>
                    <a:pt x="791" y="213"/>
                  </a:lnTo>
                  <a:lnTo>
                    <a:pt x="790" y="214"/>
                  </a:lnTo>
                  <a:lnTo>
                    <a:pt x="789" y="216"/>
                  </a:lnTo>
                  <a:lnTo>
                    <a:pt x="790" y="222"/>
                  </a:lnTo>
                  <a:lnTo>
                    <a:pt x="790" y="223"/>
                  </a:lnTo>
                  <a:lnTo>
                    <a:pt x="791" y="223"/>
                  </a:lnTo>
                  <a:lnTo>
                    <a:pt x="792" y="223"/>
                  </a:lnTo>
                  <a:lnTo>
                    <a:pt x="793" y="221"/>
                  </a:lnTo>
                  <a:lnTo>
                    <a:pt x="793" y="219"/>
                  </a:lnTo>
                  <a:lnTo>
                    <a:pt x="793" y="217"/>
                  </a:lnTo>
                  <a:lnTo>
                    <a:pt x="795" y="214"/>
                  </a:lnTo>
                  <a:lnTo>
                    <a:pt x="797" y="214"/>
                  </a:lnTo>
                  <a:lnTo>
                    <a:pt x="801" y="215"/>
                  </a:lnTo>
                  <a:lnTo>
                    <a:pt x="803" y="213"/>
                  </a:lnTo>
                  <a:lnTo>
                    <a:pt x="804" y="214"/>
                  </a:lnTo>
                  <a:lnTo>
                    <a:pt x="803" y="215"/>
                  </a:lnTo>
                  <a:lnTo>
                    <a:pt x="802" y="216"/>
                  </a:lnTo>
                  <a:lnTo>
                    <a:pt x="801" y="218"/>
                  </a:lnTo>
                  <a:lnTo>
                    <a:pt x="802" y="219"/>
                  </a:lnTo>
                  <a:lnTo>
                    <a:pt x="805" y="217"/>
                  </a:lnTo>
                  <a:lnTo>
                    <a:pt x="805" y="218"/>
                  </a:lnTo>
                  <a:lnTo>
                    <a:pt x="805" y="219"/>
                  </a:lnTo>
                  <a:lnTo>
                    <a:pt x="805" y="221"/>
                  </a:lnTo>
                  <a:lnTo>
                    <a:pt x="808" y="225"/>
                  </a:lnTo>
                  <a:lnTo>
                    <a:pt x="810" y="224"/>
                  </a:lnTo>
                  <a:lnTo>
                    <a:pt x="812" y="224"/>
                  </a:lnTo>
                  <a:lnTo>
                    <a:pt x="812" y="225"/>
                  </a:lnTo>
                  <a:lnTo>
                    <a:pt x="814" y="230"/>
                  </a:lnTo>
                  <a:lnTo>
                    <a:pt x="814" y="232"/>
                  </a:lnTo>
                  <a:lnTo>
                    <a:pt x="811" y="236"/>
                  </a:lnTo>
                  <a:lnTo>
                    <a:pt x="810" y="238"/>
                  </a:lnTo>
                  <a:lnTo>
                    <a:pt x="809" y="240"/>
                  </a:lnTo>
                  <a:lnTo>
                    <a:pt x="809" y="241"/>
                  </a:lnTo>
                  <a:lnTo>
                    <a:pt x="810" y="240"/>
                  </a:lnTo>
                  <a:lnTo>
                    <a:pt x="810" y="239"/>
                  </a:lnTo>
                  <a:lnTo>
                    <a:pt x="814" y="235"/>
                  </a:lnTo>
                  <a:lnTo>
                    <a:pt x="815" y="235"/>
                  </a:lnTo>
                  <a:lnTo>
                    <a:pt x="816" y="236"/>
                  </a:lnTo>
                  <a:lnTo>
                    <a:pt x="816" y="237"/>
                  </a:lnTo>
                  <a:lnTo>
                    <a:pt x="818" y="240"/>
                  </a:lnTo>
                  <a:lnTo>
                    <a:pt x="818" y="241"/>
                  </a:lnTo>
                  <a:lnTo>
                    <a:pt x="817" y="243"/>
                  </a:lnTo>
                  <a:lnTo>
                    <a:pt x="816" y="243"/>
                  </a:lnTo>
                  <a:lnTo>
                    <a:pt x="815" y="243"/>
                  </a:lnTo>
                  <a:lnTo>
                    <a:pt x="814" y="245"/>
                  </a:lnTo>
                  <a:lnTo>
                    <a:pt x="812" y="248"/>
                  </a:lnTo>
                  <a:lnTo>
                    <a:pt x="812" y="250"/>
                  </a:lnTo>
                  <a:lnTo>
                    <a:pt x="810" y="255"/>
                  </a:lnTo>
                  <a:lnTo>
                    <a:pt x="809" y="259"/>
                  </a:lnTo>
                  <a:lnTo>
                    <a:pt x="809" y="262"/>
                  </a:lnTo>
                  <a:lnTo>
                    <a:pt x="810" y="263"/>
                  </a:lnTo>
                  <a:lnTo>
                    <a:pt x="810" y="264"/>
                  </a:lnTo>
                  <a:lnTo>
                    <a:pt x="807" y="268"/>
                  </a:lnTo>
                  <a:lnTo>
                    <a:pt x="807" y="272"/>
                  </a:lnTo>
                  <a:lnTo>
                    <a:pt x="807" y="270"/>
                  </a:lnTo>
                  <a:lnTo>
                    <a:pt x="810" y="268"/>
                  </a:lnTo>
                  <a:lnTo>
                    <a:pt x="811" y="266"/>
                  </a:lnTo>
                  <a:lnTo>
                    <a:pt x="814" y="262"/>
                  </a:lnTo>
                  <a:lnTo>
                    <a:pt x="815" y="261"/>
                  </a:lnTo>
                  <a:lnTo>
                    <a:pt x="816" y="260"/>
                  </a:lnTo>
                  <a:lnTo>
                    <a:pt x="816" y="258"/>
                  </a:lnTo>
                  <a:lnTo>
                    <a:pt x="818" y="248"/>
                  </a:lnTo>
                  <a:lnTo>
                    <a:pt x="818" y="247"/>
                  </a:lnTo>
                  <a:lnTo>
                    <a:pt x="820" y="245"/>
                  </a:lnTo>
                  <a:lnTo>
                    <a:pt x="822" y="245"/>
                  </a:lnTo>
                  <a:lnTo>
                    <a:pt x="823" y="245"/>
                  </a:lnTo>
                  <a:lnTo>
                    <a:pt x="825" y="243"/>
                  </a:lnTo>
                  <a:lnTo>
                    <a:pt x="826" y="243"/>
                  </a:lnTo>
                  <a:lnTo>
                    <a:pt x="827" y="243"/>
                  </a:lnTo>
                  <a:lnTo>
                    <a:pt x="827" y="247"/>
                  </a:lnTo>
                  <a:lnTo>
                    <a:pt x="826" y="248"/>
                  </a:lnTo>
                  <a:lnTo>
                    <a:pt x="824" y="251"/>
                  </a:lnTo>
                  <a:lnTo>
                    <a:pt x="823" y="252"/>
                  </a:lnTo>
                  <a:lnTo>
                    <a:pt x="822" y="253"/>
                  </a:lnTo>
                  <a:lnTo>
                    <a:pt x="821" y="253"/>
                  </a:lnTo>
                  <a:lnTo>
                    <a:pt x="818" y="255"/>
                  </a:lnTo>
                  <a:lnTo>
                    <a:pt x="818" y="257"/>
                  </a:lnTo>
                  <a:lnTo>
                    <a:pt x="820" y="257"/>
                  </a:lnTo>
                  <a:lnTo>
                    <a:pt x="820" y="256"/>
                  </a:lnTo>
                  <a:lnTo>
                    <a:pt x="820" y="255"/>
                  </a:lnTo>
                  <a:lnTo>
                    <a:pt x="822" y="255"/>
                  </a:lnTo>
                  <a:lnTo>
                    <a:pt x="823" y="256"/>
                  </a:lnTo>
                  <a:lnTo>
                    <a:pt x="822" y="257"/>
                  </a:lnTo>
                  <a:lnTo>
                    <a:pt x="822" y="258"/>
                  </a:lnTo>
                  <a:lnTo>
                    <a:pt x="823" y="257"/>
                  </a:lnTo>
                  <a:lnTo>
                    <a:pt x="829" y="248"/>
                  </a:lnTo>
                  <a:lnTo>
                    <a:pt x="831" y="249"/>
                  </a:lnTo>
                  <a:lnTo>
                    <a:pt x="833" y="248"/>
                  </a:lnTo>
                  <a:lnTo>
                    <a:pt x="836" y="247"/>
                  </a:lnTo>
                  <a:lnTo>
                    <a:pt x="843" y="247"/>
                  </a:lnTo>
                  <a:lnTo>
                    <a:pt x="843" y="245"/>
                  </a:lnTo>
                  <a:lnTo>
                    <a:pt x="842" y="243"/>
                  </a:lnTo>
                  <a:lnTo>
                    <a:pt x="843" y="242"/>
                  </a:lnTo>
                  <a:lnTo>
                    <a:pt x="846" y="242"/>
                  </a:lnTo>
                  <a:lnTo>
                    <a:pt x="850" y="243"/>
                  </a:lnTo>
                  <a:lnTo>
                    <a:pt x="852" y="244"/>
                  </a:lnTo>
                  <a:lnTo>
                    <a:pt x="856" y="245"/>
                  </a:lnTo>
                  <a:lnTo>
                    <a:pt x="857" y="245"/>
                  </a:lnTo>
                  <a:lnTo>
                    <a:pt x="861" y="248"/>
                  </a:lnTo>
                  <a:lnTo>
                    <a:pt x="862" y="248"/>
                  </a:lnTo>
                  <a:lnTo>
                    <a:pt x="863" y="248"/>
                  </a:lnTo>
                  <a:lnTo>
                    <a:pt x="864" y="249"/>
                  </a:lnTo>
                  <a:lnTo>
                    <a:pt x="866" y="251"/>
                  </a:lnTo>
                  <a:lnTo>
                    <a:pt x="869" y="253"/>
                  </a:lnTo>
                  <a:lnTo>
                    <a:pt x="871" y="254"/>
                  </a:lnTo>
                  <a:lnTo>
                    <a:pt x="874" y="255"/>
                  </a:lnTo>
                  <a:lnTo>
                    <a:pt x="875" y="254"/>
                  </a:lnTo>
                  <a:lnTo>
                    <a:pt x="876" y="255"/>
                  </a:lnTo>
                  <a:lnTo>
                    <a:pt x="877" y="256"/>
                  </a:lnTo>
                  <a:lnTo>
                    <a:pt x="877" y="257"/>
                  </a:lnTo>
                  <a:lnTo>
                    <a:pt x="877" y="256"/>
                  </a:lnTo>
                  <a:lnTo>
                    <a:pt x="880" y="256"/>
                  </a:lnTo>
                  <a:lnTo>
                    <a:pt x="882" y="257"/>
                  </a:lnTo>
                  <a:lnTo>
                    <a:pt x="884" y="257"/>
                  </a:lnTo>
                  <a:lnTo>
                    <a:pt x="885" y="257"/>
                  </a:lnTo>
                  <a:lnTo>
                    <a:pt x="885" y="255"/>
                  </a:lnTo>
                  <a:lnTo>
                    <a:pt x="884" y="255"/>
                  </a:lnTo>
                  <a:lnTo>
                    <a:pt x="884" y="254"/>
                  </a:lnTo>
                  <a:lnTo>
                    <a:pt x="887" y="253"/>
                  </a:lnTo>
                  <a:lnTo>
                    <a:pt x="888" y="254"/>
                  </a:lnTo>
                  <a:lnTo>
                    <a:pt x="888" y="255"/>
                  </a:lnTo>
                  <a:lnTo>
                    <a:pt x="889" y="255"/>
                  </a:lnTo>
                  <a:lnTo>
                    <a:pt x="892" y="257"/>
                  </a:lnTo>
                  <a:lnTo>
                    <a:pt x="892" y="258"/>
                  </a:lnTo>
                  <a:lnTo>
                    <a:pt x="894" y="259"/>
                  </a:lnTo>
                  <a:lnTo>
                    <a:pt x="897" y="259"/>
                  </a:lnTo>
                  <a:lnTo>
                    <a:pt x="897" y="258"/>
                  </a:lnTo>
                  <a:lnTo>
                    <a:pt x="900" y="259"/>
                  </a:lnTo>
                  <a:lnTo>
                    <a:pt x="902" y="260"/>
                  </a:lnTo>
                  <a:lnTo>
                    <a:pt x="903" y="262"/>
                  </a:lnTo>
                  <a:lnTo>
                    <a:pt x="904" y="262"/>
                  </a:lnTo>
                  <a:lnTo>
                    <a:pt x="905" y="262"/>
                  </a:lnTo>
                  <a:lnTo>
                    <a:pt x="905" y="261"/>
                  </a:lnTo>
                  <a:lnTo>
                    <a:pt x="903" y="260"/>
                  </a:lnTo>
                  <a:lnTo>
                    <a:pt x="905" y="258"/>
                  </a:lnTo>
                  <a:lnTo>
                    <a:pt x="916" y="258"/>
                  </a:lnTo>
                  <a:lnTo>
                    <a:pt x="920" y="257"/>
                  </a:lnTo>
                  <a:lnTo>
                    <a:pt x="922" y="257"/>
                  </a:lnTo>
                  <a:lnTo>
                    <a:pt x="924" y="257"/>
                  </a:lnTo>
                  <a:lnTo>
                    <a:pt x="924" y="256"/>
                  </a:lnTo>
                  <a:lnTo>
                    <a:pt x="926" y="255"/>
                  </a:lnTo>
                  <a:lnTo>
                    <a:pt x="939" y="257"/>
                  </a:lnTo>
                  <a:lnTo>
                    <a:pt x="943" y="259"/>
                  </a:lnTo>
                  <a:lnTo>
                    <a:pt x="943" y="260"/>
                  </a:lnTo>
                  <a:lnTo>
                    <a:pt x="946" y="262"/>
                  </a:lnTo>
                  <a:lnTo>
                    <a:pt x="950" y="265"/>
                  </a:lnTo>
                  <a:lnTo>
                    <a:pt x="953" y="267"/>
                  </a:lnTo>
                  <a:lnTo>
                    <a:pt x="956" y="268"/>
                  </a:lnTo>
                  <a:lnTo>
                    <a:pt x="965" y="274"/>
                  </a:lnTo>
                  <a:lnTo>
                    <a:pt x="966" y="274"/>
                  </a:lnTo>
                  <a:lnTo>
                    <a:pt x="967" y="274"/>
                  </a:lnTo>
                  <a:lnTo>
                    <a:pt x="968" y="275"/>
                  </a:lnTo>
                  <a:lnTo>
                    <a:pt x="969" y="276"/>
                  </a:lnTo>
                  <a:lnTo>
                    <a:pt x="971" y="279"/>
                  </a:lnTo>
                  <a:lnTo>
                    <a:pt x="976" y="283"/>
                  </a:lnTo>
                  <a:lnTo>
                    <a:pt x="977" y="283"/>
                  </a:lnTo>
                  <a:lnTo>
                    <a:pt x="980" y="285"/>
                  </a:lnTo>
                  <a:lnTo>
                    <a:pt x="985" y="290"/>
                  </a:lnTo>
                  <a:lnTo>
                    <a:pt x="986" y="291"/>
                  </a:lnTo>
                  <a:lnTo>
                    <a:pt x="986" y="292"/>
                  </a:lnTo>
                  <a:lnTo>
                    <a:pt x="988" y="292"/>
                  </a:lnTo>
                  <a:lnTo>
                    <a:pt x="990" y="295"/>
                  </a:lnTo>
                  <a:lnTo>
                    <a:pt x="990" y="296"/>
                  </a:lnTo>
                  <a:lnTo>
                    <a:pt x="991" y="297"/>
                  </a:lnTo>
                  <a:lnTo>
                    <a:pt x="995" y="301"/>
                  </a:lnTo>
                  <a:lnTo>
                    <a:pt x="1001" y="306"/>
                  </a:lnTo>
                  <a:lnTo>
                    <a:pt x="1003" y="309"/>
                  </a:lnTo>
                  <a:lnTo>
                    <a:pt x="1005" y="311"/>
                  </a:lnTo>
                  <a:lnTo>
                    <a:pt x="1007" y="313"/>
                  </a:lnTo>
                  <a:lnTo>
                    <a:pt x="1008" y="313"/>
                  </a:lnTo>
                  <a:lnTo>
                    <a:pt x="1010" y="313"/>
                  </a:lnTo>
                  <a:lnTo>
                    <a:pt x="1011" y="314"/>
                  </a:lnTo>
                  <a:lnTo>
                    <a:pt x="1014" y="315"/>
                  </a:lnTo>
                  <a:lnTo>
                    <a:pt x="1015" y="316"/>
                  </a:lnTo>
                  <a:lnTo>
                    <a:pt x="1016" y="317"/>
                  </a:lnTo>
                  <a:lnTo>
                    <a:pt x="1016" y="319"/>
                  </a:lnTo>
                  <a:lnTo>
                    <a:pt x="1017" y="321"/>
                  </a:lnTo>
                  <a:lnTo>
                    <a:pt x="1018" y="322"/>
                  </a:lnTo>
                  <a:lnTo>
                    <a:pt x="1019" y="323"/>
                  </a:lnTo>
                  <a:lnTo>
                    <a:pt x="1020" y="323"/>
                  </a:lnTo>
                  <a:lnTo>
                    <a:pt x="1024" y="323"/>
                  </a:lnTo>
                  <a:lnTo>
                    <a:pt x="1027" y="323"/>
                  </a:lnTo>
                  <a:lnTo>
                    <a:pt x="1028" y="325"/>
                  </a:lnTo>
                  <a:lnTo>
                    <a:pt x="1029" y="326"/>
                  </a:lnTo>
                  <a:lnTo>
                    <a:pt x="1032" y="328"/>
                  </a:lnTo>
                  <a:lnTo>
                    <a:pt x="1034" y="328"/>
                  </a:lnTo>
                  <a:lnTo>
                    <a:pt x="1035" y="327"/>
                  </a:lnTo>
                  <a:lnTo>
                    <a:pt x="1038" y="327"/>
                  </a:lnTo>
                  <a:lnTo>
                    <a:pt x="1039" y="327"/>
                  </a:lnTo>
                  <a:lnTo>
                    <a:pt x="1041" y="328"/>
                  </a:lnTo>
                  <a:lnTo>
                    <a:pt x="1043" y="328"/>
                  </a:lnTo>
                  <a:lnTo>
                    <a:pt x="1048" y="328"/>
                  </a:lnTo>
                  <a:lnTo>
                    <a:pt x="1051" y="326"/>
                  </a:lnTo>
                  <a:lnTo>
                    <a:pt x="1052" y="326"/>
                  </a:lnTo>
                  <a:lnTo>
                    <a:pt x="1053" y="326"/>
                  </a:lnTo>
                  <a:lnTo>
                    <a:pt x="1055" y="327"/>
                  </a:lnTo>
                  <a:lnTo>
                    <a:pt x="1060" y="328"/>
                  </a:lnTo>
                  <a:lnTo>
                    <a:pt x="1062" y="328"/>
                  </a:lnTo>
                  <a:lnTo>
                    <a:pt x="1065" y="330"/>
                  </a:lnTo>
                  <a:lnTo>
                    <a:pt x="1067" y="332"/>
                  </a:lnTo>
                  <a:lnTo>
                    <a:pt x="1069" y="334"/>
                  </a:lnTo>
                  <a:lnTo>
                    <a:pt x="1073" y="343"/>
                  </a:lnTo>
                  <a:lnTo>
                    <a:pt x="1074" y="347"/>
                  </a:lnTo>
                  <a:lnTo>
                    <a:pt x="1074" y="348"/>
                  </a:lnTo>
                  <a:lnTo>
                    <a:pt x="1075" y="354"/>
                  </a:lnTo>
                  <a:lnTo>
                    <a:pt x="1076" y="355"/>
                  </a:lnTo>
                  <a:lnTo>
                    <a:pt x="1077" y="359"/>
                  </a:lnTo>
                  <a:lnTo>
                    <a:pt x="1077" y="362"/>
                  </a:lnTo>
                  <a:lnTo>
                    <a:pt x="1078" y="363"/>
                  </a:lnTo>
                  <a:lnTo>
                    <a:pt x="1080" y="370"/>
                  </a:lnTo>
                  <a:lnTo>
                    <a:pt x="1080" y="372"/>
                  </a:lnTo>
                  <a:lnTo>
                    <a:pt x="1081" y="373"/>
                  </a:lnTo>
                  <a:lnTo>
                    <a:pt x="1081" y="375"/>
                  </a:lnTo>
                  <a:lnTo>
                    <a:pt x="1081" y="377"/>
                  </a:lnTo>
                  <a:lnTo>
                    <a:pt x="1083" y="385"/>
                  </a:lnTo>
                  <a:lnTo>
                    <a:pt x="1084" y="385"/>
                  </a:lnTo>
                  <a:lnTo>
                    <a:pt x="1084" y="387"/>
                  </a:lnTo>
                  <a:lnTo>
                    <a:pt x="1084" y="389"/>
                  </a:lnTo>
                  <a:lnTo>
                    <a:pt x="1083" y="390"/>
                  </a:lnTo>
                  <a:lnTo>
                    <a:pt x="1083" y="391"/>
                  </a:lnTo>
                  <a:lnTo>
                    <a:pt x="1084" y="390"/>
                  </a:lnTo>
                  <a:lnTo>
                    <a:pt x="1085" y="387"/>
                  </a:lnTo>
                  <a:lnTo>
                    <a:pt x="1085" y="389"/>
                  </a:lnTo>
                  <a:lnTo>
                    <a:pt x="1085" y="390"/>
                  </a:lnTo>
                  <a:lnTo>
                    <a:pt x="1086" y="393"/>
                  </a:lnTo>
                  <a:lnTo>
                    <a:pt x="1086" y="403"/>
                  </a:lnTo>
                  <a:lnTo>
                    <a:pt x="1085" y="404"/>
                  </a:lnTo>
                  <a:lnTo>
                    <a:pt x="1084" y="404"/>
                  </a:lnTo>
                  <a:lnTo>
                    <a:pt x="1085" y="405"/>
                  </a:lnTo>
                  <a:lnTo>
                    <a:pt x="1086" y="406"/>
                  </a:lnTo>
                  <a:lnTo>
                    <a:pt x="1086" y="407"/>
                  </a:lnTo>
                  <a:lnTo>
                    <a:pt x="1086" y="409"/>
                  </a:lnTo>
                  <a:lnTo>
                    <a:pt x="1085" y="409"/>
                  </a:lnTo>
                  <a:lnTo>
                    <a:pt x="1084" y="411"/>
                  </a:lnTo>
                  <a:lnTo>
                    <a:pt x="1084" y="412"/>
                  </a:lnTo>
                  <a:lnTo>
                    <a:pt x="1084" y="413"/>
                  </a:lnTo>
                  <a:lnTo>
                    <a:pt x="1085" y="413"/>
                  </a:lnTo>
                  <a:lnTo>
                    <a:pt x="1086" y="415"/>
                  </a:lnTo>
                  <a:lnTo>
                    <a:pt x="1086" y="416"/>
                  </a:lnTo>
                  <a:lnTo>
                    <a:pt x="1086" y="417"/>
                  </a:lnTo>
                  <a:lnTo>
                    <a:pt x="1086" y="421"/>
                  </a:lnTo>
                  <a:lnTo>
                    <a:pt x="1085" y="421"/>
                  </a:lnTo>
                  <a:lnTo>
                    <a:pt x="1083" y="430"/>
                  </a:lnTo>
                  <a:lnTo>
                    <a:pt x="1078" y="446"/>
                  </a:lnTo>
                  <a:lnTo>
                    <a:pt x="1078" y="449"/>
                  </a:lnTo>
                  <a:lnTo>
                    <a:pt x="1077" y="450"/>
                  </a:lnTo>
                  <a:lnTo>
                    <a:pt x="1077" y="451"/>
                  </a:lnTo>
                  <a:lnTo>
                    <a:pt x="1076" y="451"/>
                  </a:lnTo>
                  <a:lnTo>
                    <a:pt x="1073" y="457"/>
                  </a:lnTo>
                  <a:lnTo>
                    <a:pt x="1060" y="475"/>
                  </a:lnTo>
                  <a:lnTo>
                    <a:pt x="1059" y="477"/>
                  </a:lnTo>
                  <a:lnTo>
                    <a:pt x="1055" y="484"/>
                  </a:lnTo>
                  <a:lnTo>
                    <a:pt x="1052" y="487"/>
                  </a:lnTo>
                  <a:lnTo>
                    <a:pt x="1050" y="488"/>
                  </a:lnTo>
                  <a:lnTo>
                    <a:pt x="1049" y="490"/>
                  </a:lnTo>
                  <a:lnTo>
                    <a:pt x="1048" y="490"/>
                  </a:lnTo>
                  <a:lnTo>
                    <a:pt x="1048" y="494"/>
                  </a:lnTo>
                  <a:lnTo>
                    <a:pt x="1046" y="497"/>
                  </a:lnTo>
                  <a:lnTo>
                    <a:pt x="1045" y="497"/>
                  </a:lnTo>
                  <a:lnTo>
                    <a:pt x="1044" y="498"/>
                  </a:lnTo>
                  <a:lnTo>
                    <a:pt x="1042" y="498"/>
                  </a:lnTo>
                  <a:lnTo>
                    <a:pt x="1041" y="499"/>
                  </a:lnTo>
                  <a:lnTo>
                    <a:pt x="1033" y="504"/>
                  </a:lnTo>
                  <a:lnTo>
                    <a:pt x="1032" y="506"/>
                  </a:lnTo>
                  <a:lnTo>
                    <a:pt x="1029" y="511"/>
                  </a:lnTo>
                  <a:lnTo>
                    <a:pt x="1029" y="509"/>
                  </a:lnTo>
                  <a:lnTo>
                    <a:pt x="1029" y="508"/>
                  </a:lnTo>
                  <a:lnTo>
                    <a:pt x="1027" y="505"/>
                  </a:lnTo>
                  <a:lnTo>
                    <a:pt x="1025" y="505"/>
                  </a:lnTo>
                  <a:lnTo>
                    <a:pt x="1026" y="507"/>
                  </a:lnTo>
                  <a:lnTo>
                    <a:pt x="1028" y="507"/>
                  </a:lnTo>
                  <a:lnTo>
                    <a:pt x="1028" y="508"/>
                  </a:lnTo>
                  <a:lnTo>
                    <a:pt x="1028" y="512"/>
                  </a:lnTo>
                  <a:lnTo>
                    <a:pt x="1026" y="516"/>
                  </a:lnTo>
                  <a:lnTo>
                    <a:pt x="1025" y="515"/>
                  </a:lnTo>
                  <a:lnTo>
                    <a:pt x="1024" y="515"/>
                  </a:lnTo>
                  <a:lnTo>
                    <a:pt x="1024" y="514"/>
                  </a:lnTo>
                  <a:lnTo>
                    <a:pt x="1023" y="514"/>
                  </a:lnTo>
                  <a:lnTo>
                    <a:pt x="1022" y="513"/>
                  </a:lnTo>
                  <a:lnTo>
                    <a:pt x="1022" y="515"/>
                  </a:lnTo>
                  <a:lnTo>
                    <a:pt x="1024" y="516"/>
                  </a:lnTo>
                  <a:lnTo>
                    <a:pt x="1025" y="516"/>
                  </a:lnTo>
                  <a:lnTo>
                    <a:pt x="1024" y="520"/>
                  </a:lnTo>
                  <a:lnTo>
                    <a:pt x="1023" y="522"/>
                  </a:lnTo>
                  <a:lnTo>
                    <a:pt x="1022" y="525"/>
                  </a:lnTo>
                  <a:lnTo>
                    <a:pt x="1022" y="526"/>
                  </a:lnTo>
                  <a:lnTo>
                    <a:pt x="1020" y="526"/>
                  </a:lnTo>
                  <a:lnTo>
                    <a:pt x="1020" y="525"/>
                  </a:lnTo>
                  <a:lnTo>
                    <a:pt x="1020" y="522"/>
                  </a:lnTo>
                  <a:lnTo>
                    <a:pt x="1021" y="522"/>
                  </a:lnTo>
                  <a:lnTo>
                    <a:pt x="1022" y="522"/>
                  </a:lnTo>
                  <a:lnTo>
                    <a:pt x="1022" y="521"/>
                  </a:lnTo>
                  <a:lnTo>
                    <a:pt x="1022" y="519"/>
                  </a:lnTo>
                  <a:lnTo>
                    <a:pt x="1020" y="519"/>
                  </a:lnTo>
                  <a:lnTo>
                    <a:pt x="1021" y="520"/>
                  </a:lnTo>
                  <a:lnTo>
                    <a:pt x="1020" y="522"/>
                  </a:lnTo>
                  <a:lnTo>
                    <a:pt x="1019" y="523"/>
                  </a:lnTo>
                  <a:lnTo>
                    <a:pt x="1019" y="526"/>
                  </a:lnTo>
                  <a:lnTo>
                    <a:pt x="1020" y="527"/>
                  </a:lnTo>
                  <a:lnTo>
                    <a:pt x="1019" y="528"/>
                  </a:lnTo>
                  <a:lnTo>
                    <a:pt x="1018" y="528"/>
                  </a:lnTo>
                  <a:lnTo>
                    <a:pt x="1018" y="529"/>
                  </a:lnTo>
                  <a:lnTo>
                    <a:pt x="1017" y="529"/>
                  </a:lnTo>
                  <a:lnTo>
                    <a:pt x="1018" y="529"/>
                  </a:lnTo>
                  <a:lnTo>
                    <a:pt x="1019" y="530"/>
                  </a:lnTo>
                  <a:lnTo>
                    <a:pt x="1008" y="556"/>
                  </a:lnTo>
                  <a:lnTo>
                    <a:pt x="1007" y="558"/>
                  </a:lnTo>
                  <a:lnTo>
                    <a:pt x="1006" y="559"/>
                  </a:lnTo>
                  <a:lnTo>
                    <a:pt x="1005" y="562"/>
                  </a:lnTo>
                  <a:lnTo>
                    <a:pt x="997" y="573"/>
                  </a:lnTo>
                  <a:lnTo>
                    <a:pt x="995" y="574"/>
                  </a:lnTo>
                  <a:lnTo>
                    <a:pt x="992" y="576"/>
                  </a:lnTo>
                  <a:lnTo>
                    <a:pt x="991" y="576"/>
                  </a:lnTo>
                  <a:lnTo>
                    <a:pt x="992" y="573"/>
                  </a:lnTo>
                  <a:lnTo>
                    <a:pt x="992" y="571"/>
                  </a:lnTo>
                  <a:lnTo>
                    <a:pt x="991" y="567"/>
                  </a:lnTo>
                  <a:lnTo>
                    <a:pt x="988" y="567"/>
                  </a:lnTo>
                  <a:lnTo>
                    <a:pt x="988" y="566"/>
                  </a:lnTo>
                  <a:lnTo>
                    <a:pt x="987" y="566"/>
                  </a:lnTo>
                  <a:lnTo>
                    <a:pt x="987" y="564"/>
                  </a:lnTo>
                  <a:lnTo>
                    <a:pt x="986" y="562"/>
                  </a:lnTo>
                  <a:lnTo>
                    <a:pt x="985" y="564"/>
                  </a:lnTo>
                  <a:lnTo>
                    <a:pt x="984" y="567"/>
                  </a:lnTo>
                  <a:lnTo>
                    <a:pt x="984" y="568"/>
                  </a:lnTo>
                  <a:lnTo>
                    <a:pt x="984" y="570"/>
                  </a:lnTo>
                  <a:lnTo>
                    <a:pt x="982" y="571"/>
                  </a:lnTo>
                  <a:lnTo>
                    <a:pt x="982" y="570"/>
                  </a:lnTo>
                  <a:lnTo>
                    <a:pt x="980" y="567"/>
                  </a:lnTo>
                  <a:lnTo>
                    <a:pt x="980" y="566"/>
                  </a:lnTo>
                  <a:lnTo>
                    <a:pt x="981" y="566"/>
                  </a:lnTo>
                  <a:lnTo>
                    <a:pt x="981" y="565"/>
                  </a:lnTo>
                  <a:lnTo>
                    <a:pt x="980" y="566"/>
                  </a:lnTo>
                  <a:lnTo>
                    <a:pt x="980" y="568"/>
                  </a:lnTo>
                  <a:lnTo>
                    <a:pt x="980" y="569"/>
                  </a:lnTo>
                  <a:lnTo>
                    <a:pt x="982" y="571"/>
                  </a:lnTo>
                  <a:lnTo>
                    <a:pt x="983" y="571"/>
                  </a:lnTo>
                  <a:lnTo>
                    <a:pt x="985" y="571"/>
                  </a:lnTo>
                  <a:lnTo>
                    <a:pt x="984" y="575"/>
                  </a:lnTo>
                  <a:lnTo>
                    <a:pt x="984" y="576"/>
                  </a:lnTo>
                  <a:lnTo>
                    <a:pt x="982" y="577"/>
                  </a:lnTo>
                  <a:lnTo>
                    <a:pt x="982" y="581"/>
                  </a:lnTo>
                  <a:lnTo>
                    <a:pt x="980" y="583"/>
                  </a:lnTo>
                  <a:lnTo>
                    <a:pt x="980" y="584"/>
                  </a:lnTo>
                  <a:lnTo>
                    <a:pt x="980" y="585"/>
                  </a:lnTo>
                  <a:lnTo>
                    <a:pt x="979" y="586"/>
                  </a:lnTo>
                  <a:lnTo>
                    <a:pt x="980" y="587"/>
                  </a:lnTo>
                  <a:lnTo>
                    <a:pt x="978" y="587"/>
                  </a:lnTo>
                  <a:lnTo>
                    <a:pt x="977" y="587"/>
                  </a:lnTo>
                  <a:lnTo>
                    <a:pt x="977" y="592"/>
                  </a:lnTo>
                  <a:lnTo>
                    <a:pt x="977" y="591"/>
                  </a:lnTo>
                  <a:lnTo>
                    <a:pt x="978" y="592"/>
                  </a:lnTo>
                  <a:lnTo>
                    <a:pt x="979" y="592"/>
                  </a:lnTo>
                  <a:lnTo>
                    <a:pt x="978" y="593"/>
                  </a:lnTo>
                  <a:lnTo>
                    <a:pt x="979" y="594"/>
                  </a:lnTo>
                  <a:lnTo>
                    <a:pt x="980" y="595"/>
                  </a:lnTo>
                  <a:lnTo>
                    <a:pt x="980" y="597"/>
                  </a:lnTo>
                  <a:lnTo>
                    <a:pt x="979" y="600"/>
                  </a:lnTo>
                  <a:lnTo>
                    <a:pt x="978" y="602"/>
                  </a:lnTo>
                  <a:lnTo>
                    <a:pt x="980" y="606"/>
                  </a:lnTo>
                  <a:lnTo>
                    <a:pt x="980" y="607"/>
                  </a:lnTo>
                  <a:lnTo>
                    <a:pt x="980" y="609"/>
                  </a:lnTo>
                  <a:lnTo>
                    <a:pt x="979" y="610"/>
                  </a:lnTo>
                  <a:lnTo>
                    <a:pt x="978" y="609"/>
                  </a:lnTo>
                  <a:lnTo>
                    <a:pt x="978" y="611"/>
                  </a:lnTo>
                  <a:lnTo>
                    <a:pt x="979" y="613"/>
                  </a:lnTo>
                  <a:lnTo>
                    <a:pt x="981" y="609"/>
                  </a:lnTo>
                  <a:lnTo>
                    <a:pt x="981" y="608"/>
                  </a:lnTo>
                  <a:lnTo>
                    <a:pt x="980" y="605"/>
                  </a:lnTo>
                  <a:lnTo>
                    <a:pt x="981" y="604"/>
                  </a:lnTo>
                  <a:lnTo>
                    <a:pt x="982" y="605"/>
                  </a:lnTo>
                  <a:lnTo>
                    <a:pt x="982" y="608"/>
                  </a:lnTo>
                  <a:lnTo>
                    <a:pt x="980" y="613"/>
                  </a:lnTo>
                  <a:lnTo>
                    <a:pt x="980" y="624"/>
                  </a:lnTo>
                  <a:lnTo>
                    <a:pt x="979" y="627"/>
                  </a:lnTo>
                  <a:lnTo>
                    <a:pt x="980" y="632"/>
                  </a:lnTo>
                  <a:lnTo>
                    <a:pt x="980" y="633"/>
                  </a:lnTo>
                  <a:lnTo>
                    <a:pt x="982" y="637"/>
                  </a:lnTo>
                  <a:lnTo>
                    <a:pt x="985" y="659"/>
                  </a:lnTo>
                  <a:lnTo>
                    <a:pt x="986" y="662"/>
                  </a:lnTo>
                  <a:lnTo>
                    <a:pt x="987" y="663"/>
                  </a:lnTo>
                  <a:lnTo>
                    <a:pt x="988" y="666"/>
                  </a:lnTo>
                  <a:lnTo>
                    <a:pt x="983" y="687"/>
                  </a:lnTo>
                  <a:lnTo>
                    <a:pt x="983" y="690"/>
                  </a:lnTo>
                  <a:lnTo>
                    <a:pt x="983" y="692"/>
                  </a:lnTo>
                  <a:lnTo>
                    <a:pt x="982" y="692"/>
                  </a:lnTo>
                  <a:lnTo>
                    <a:pt x="982" y="694"/>
                  </a:lnTo>
                  <a:lnTo>
                    <a:pt x="982" y="696"/>
                  </a:lnTo>
                  <a:lnTo>
                    <a:pt x="982" y="697"/>
                  </a:lnTo>
                  <a:lnTo>
                    <a:pt x="981" y="706"/>
                  </a:lnTo>
                  <a:lnTo>
                    <a:pt x="983" y="719"/>
                  </a:lnTo>
                  <a:lnTo>
                    <a:pt x="983" y="720"/>
                  </a:lnTo>
                  <a:lnTo>
                    <a:pt x="984" y="721"/>
                  </a:lnTo>
                  <a:lnTo>
                    <a:pt x="984" y="722"/>
                  </a:lnTo>
                  <a:lnTo>
                    <a:pt x="981" y="728"/>
                  </a:lnTo>
                  <a:lnTo>
                    <a:pt x="980" y="729"/>
                  </a:lnTo>
                  <a:lnTo>
                    <a:pt x="978" y="730"/>
                  </a:lnTo>
                  <a:lnTo>
                    <a:pt x="977" y="730"/>
                  </a:lnTo>
                  <a:lnTo>
                    <a:pt x="977" y="731"/>
                  </a:lnTo>
                  <a:lnTo>
                    <a:pt x="973" y="738"/>
                  </a:lnTo>
                  <a:lnTo>
                    <a:pt x="972" y="739"/>
                  </a:lnTo>
                  <a:lnTo>
                    <a:pt x="972" y="743"/>
                  </a:lnTo>
                  <a:lnTo>
                    <a:pt x="971" y="749"/>
                  </a:lnTo>
                  <a:lnTo>
                    <a:pt x="971" y="754"/>
                  </a:lnTo>
                  <a:lnTo>
                    <a:pt x="973" y="766"/>
                  </a:lnTo>
                  <a:lnTo>
                    <a:pt x="974" y="773"/>
                  </a:lnTo>
                  <a:lnTo>
                    <a:pt x="974" y="777"/>
                  </a:lnTo>
                  <a:lnTo>
                    <a:pt x="971" y="784"/>
                  </a:lnTo>
                  <a:lnTo>
                    <a:pt x="970" y="785"/>
                  </a:lnTo>
                  <a:lnTo>
                    <a:pt x="968" y="786"/>
                  </a:lnTo>
                  <a:lnTo>
                    <a:pt x="967" y="786"/>
                  </a:lnTo>
                  <a:lnTo>
                    <a:pt x="967" y="787"/>
                  </a:lnTo>
                  <a:lnTo>
                    <a:pt x="966" y="788"/>
                  </a:lnTo>
                  <a:lnTo>
                    <a:pt x="964" y="794"/>
                  </a:lnTo>
                  <a:lnTo>
                    <a:pt x="963" y="802"/>
                  </a:lnTo>
                  <a:lnTo>
                    <a:pt x="961" y="804"/>
                  </a:lnTo>
                  <a:lnTo>
                    <a:pt x="960" y="803"/>
                  </a:lnTo>
                  <a:lnTo>
                    <a:pt x="959" y="802"/>
                  </a:lnTo>
                  <a:lnTo>
                    <a:pt x="958" y="804"/>
                  </a:lnTo>
                  <a:lnTo>
                    <a:pt x="958" y="805"/>
                  </a:lnTo>
                  <a:lnTo>
                    <a:pt x="961" y="806"/>
                  </a:lnTo>
                  <a:lnTo>
                    <a:pt x="958" y="815"/>
                  </a:lnTo>
                  <a:lnTo>
                    <a:pt x="953" y="821"/>
                  </a:lnTo>
                  <a:lnTo>
                    <a:pt x="952" y="820"/>
                  </a:lnTo>
                  <a:lnTo>
                    <a:pt x="950" y="822"/>
                  </a:lnTo>
                  <a:lnTo>
                    <a:pt x="949" y="822"/>
                  </a:lnTo>
                  <a:lnTo>
                    <a:pt x="948" y="824"/>
                  </a:lnTo>
                  <a:lnTo>
                    <a:pt x="948" y="826"/>
                  </a:lnTo>
                  <a:lnTo>
                    <a:pt x="948" y="827"/>
                  </a:lnTo>
                  <a:lnTo>
                    <a:pt x="948" y="829"/>
                  </a:lnTo>
                  <a:lnTo>
                    <a:pt x="947" y="830"/>
                  </a:lnTo>
                  <a:lnTo>
                    <a:pt x="945" y="833"/>
                  </a:lnTo>
                  <a:lnTo>
                    <a:pt x="945" y="834"/>
                  </a:lnTo>
                  <a:lnTo>
                    <a:pt x="944" y="835"/>
                  </a:lnTo>
                  <a:lnTo>
                    <a:pt x="945" y="835"/>
                  </a:lnTo>
                  <a:lnTo>
                    <a:pt x="945" y="837"/>
                  </a:lnTo>
                  <a:lnTo>
                    <a:pt x="944" y="841"/>
                  </a:lnTo>
                  <a:lnTo>
                    <a:pt x="944" y="845"/>
                  </a:lnTo>
                  <a:lnTo>
                    <a:pt x="947" y="856"/>
                  </a:lnTo>
                  <a:lnTo>
                    <a:pt x="947" y="857"/>
                  </a:lnTo>
                  <a:lnTo>
                    <a:pt x="946" y="858"/>
                  </a:lnTo>
                  <a:lnTo>
                    <a:pt x="941" y="862"/>
                  </a:lnTo>
                  <a:lnTo>
                    <a:pt x="931" y="866"/>
                  </a:lnTo>
                  <a:lnTo>
                    <a:pt x="928" y="868"/>
                  </a:lnTo>
                  <a:lnTo>
                    <a:pt x="927" y="869"/>
                  </a:lnTo>
                  <a:lnTo>
                    <a:pt x="924" y="871"/>
                  </a:lnTo>
                  <a:lnTo>
                    <a:pt x="922" y="875"/>
                  </a:lnTo>
                  <a:lnTo>
                    <a:pt x="921" y="875"/>
                  </a:lnTo>
                  <a:lnTo>
                    <a:pt x="921" y="877"/>
                  </a:lnTo>
                  <a:lnTo>
                    <a:pt x="922" y="880"/>
                  </a:lnTo>
                  <a:lnTo>
                    <a:pt x="922" y="881"/>
                  </a:lnTo>
                  <a:lnTo>
                    <a:pt x="922" y="884"/>
                  </a:lnTo>
                  <a:lnTo>
                    <a:pt x="921" y="886"/>
                  </a:lnTo>
                  <a:lnTo>
                    <a:pt x="918" y="888"/>
                  </a:lnTo>
                  <a:lnTo>
                    <a:pt x="907" y="887"/>
                  </a:lnTo>
                  <a:lnTo>
                    <a:pt x="905" y="888"/>
                  </a:lnTo>
                  <a:lnTo>
                    <a:pt x="904" y="888"/>
                  </a:lnTo>
                  <a:lnTo>
                    <a:pt x="897" y="888"/>
                  </a:lnTo>
                  <a:lnTo>
                    <a:pt x="892" y="888"/>
                  </a:lnTo>
                  <a:lnTo>
                    <a:pt x="892" y="887"/>
                  </a:lnTo>
                  <a:lnTo>
                    <a:pt x="892" y="886"/>
                  </a:lnTo>
                  <a:lnTo>
                    <a:pt x="892" y="884"/>
                  </a:lnTo>
                  <a:lnTo>
                    <a:pt x="893" y="883"/>
                  </a:lnTo>
                  <a:lnTo>
                    <a:pt x="894" y="881"/>
                  </a:lnTo>
                  <a:lnTo>
                    <a:pt x="894" y="879"/>
                  </a:lnTo>
                  <a:lnTo>
                    <a:pt x="892" y="879"/>
                  </a:lnTo>
                  <a:lnTo>
                    <a:pt x="888" y="881"/>
                  </a:lnTo>
                  <a:lnTo>
                    <a:pt x="887" y="883"/>
                  </a:lnTo>
                  <a:lnTo>
                    <a:pt x="888" y="883"/>
                  </a:lnTo>
                  <a:lnTo>
                    <a:pt x="888" y="884"/>
                  </a:lnTo>
                  <a:lnTo>
                    <a:pt x="890" y="886"/>
                  </a:lnTo>
                  <a:lnTo>
                    <a:pt x="891" y="888"/>
                  </a:lnTo>
                  <a:lnTo>
                    <a:pt x="890" y="888"/>
                  </a:lnTo>
                  <a:lnTo>
                    <a:pt x="889" y="889"/>
                  </a:lnTo>
                  <a:lnTo>
                    <a:pt x="888" y="890"/>
                  </a:lnTo>
                  <a:lnTo>
                    <a:pt x="886" y="890"/>
                  </a:lnTo>
                  <a:lnTo>
                    <a:pt x="884" y="890"/>
                  </a:lnTo>
                  <a:lnTo>
                    <a:pt x="871" y="892"/>
                  </a:lnTo>
                  <a:lnTo>
                    <a:pt x="870" y="892"/>
                  </a:lnTo>
                  <a:lnTo>
                    <a:pt x="869" y="892"/>
                  </a:lnTo>
                  <a:lnTo>
                    <a:pt x="868" y="892"/>
                  </a:lnTo>
                  <a:lnTo>
                    <a:pt x="868" y="891"/>
                  </a:lnTo>
                  <a:lnTo>
                    <a:pt x="869" y="890"/>
                  </a:lnTo>
                  <a:lnTo>
                    <a:pt x="871" y="891"/>
                  </a:lnTo>
                  <a:lnTo>
                    <a:pt x="874" y="891"/>
                  </a:lnTo>
                  <a:lnTo>
                    <a:pt x="877" y="890"/>
                  </a:lnTo>
                  <a:lnTo>
                    <a:pt x="878" y="890"/>
                  </a:lnTo>
                  <a:lnTo>
                    <a:pt x="874" y="887"/>
                  </a:lnTo>
                  <a:lnTo>
                    <a:pt x="871" y="886"/>
                  </a:lnTo>
                  <a:lnTo>
                    <a:pt x="867" y="887"/>
                  </a:lnTo>
                  <a:lnTo>
                    <a:pt x="865" y="890"/>
                  </a:lnTo>
                  <a:lnTo>
                    <a:pt x="863" y="891"/>
                  </a:lnTo>
                  <a:lnTo>
                    <a:pt x="861" y="891"/>
                  </a:lnTo>
                  <a:lnTo>
                    <a:pt x="859" y="886"/>
                  </a:lnTo>
                  <a:lnTo>
                    <a:pt x="858" y="886"/>
                  </a:lnTo>
                  <a:lnTo>
                    <a:pt x="857" y="888"/>
                  </a:lnTo>
                  <a:lnTo>
                    <a:pt x="855" y="890"/>
                  </a:lnTo>
                  <a:lnTo>
                    <a:pt x="854" y="890"/>
                  </a:lnTo>
                  <a:lnTo>
                    <a:pt x="852" y="890"/>
                  </a:lnTo>
                  <a:lnTo>
                    <a:pt x="851" y="890"/>
                  </a:lnTo>
                  <a:lnTo>
                    <a:pt x="850" y="891"/>
                  </a:lnTo>
                  <a:lnTo>
                    <a:pt x="850" y="892"/>
                  </a:lnTo>
                  <a:lnTo>
                    <a:pt x="849" y="896"/>
                  </a:lnTo>
                  <a:lnTo>
                    <a:pt x="850" y="896"/>
                  </a:lnTo>
                  <a:lnTo>
                    <a:pt x="854" y="896"/>
                  </a:lnTo>
                  <a:lnTo>
                    <a:pt x="856" y="898"/>
                  </a:lnTo>
                  <a:lnTo>
                    <a:pt x="854" y="900"/>
                  </a:lnTo>
                  <a:lnTo>
                    <a:pt x="853" y="900"/>
                  </a:lnTo>
                  <a:lnTo>
                    <a:pt x="852" y="900"/>
                  </a:lnTo>
                  <a:lnTo>
                    <a:pt x="850" y="900"/>
                  </a:lnTo>
                  <a:lnTo>
                    <a:pt x="850" y="901"/>
                  </a:lnTo>
                  <a:lnTo>
                    <a:pt x="846" y="901"/>
                  </a:lnTo>
                  <a:lnTo>
                    <a:pt x="844" y="900"/>
                  </a:lnTo>
                  <a:lnTo>
                    <a:pt x="844" y="901"/>
                  </a:lnTo>
                  <a:lnTo>
                    <a:pt x="843" y="902"/>
                  </a:lnTo>
                  <a:lnTo>
                    <a:pt x="842" y="903"/>
                  </a:lnTo>
                  <a:lnTo>
                    <a:pt x="843" y="903"/>
                  </a:lnTo>
                  <a:lnTo>
                    <a:pt x="841" y="905"/>
                  </a:lnTo>
                  <a:lnTo>
                    <a:pt x="836" y="907"/>
                  </a:lnTo>
                  <a:lnTo>
                    <a:pt x="832" y="909"/>
                  </a:lnTo>
                  <a:lnTo>
                    <a:pt x="831" y="910"/>
                  </a:lnTo>
                  <a:lnTo>
                    <a:pt x="832" y="911"/>
                  </a:lnTo>
                  <a:lnTo>
                    <a:pt x="833" y="913"/>
                  </a:lnTo>
                  <a:lnTo>
                    <a:pt x="833" y="915"/>
                  </a:lnTo>
                  <a:lnTo>
                    <a:pt x="830" y="916"/>
                  </a:lnTo>
                  <a:lnTo>
                    <a:pt x="829" y="915"/>
                  </a:lnTo>
                  <a:lnTo>
                    <a:pt x="821" y="913"/>
                  </a:lnTo>
                  <a:lnTo>
                    <a:pt x="817" y="914"/>
                  </a:lnTo>
                  <a:lnTo>
                    <a:pt x="813" y="916"/>
                  </a:lnTo>
                  <a:lnTo>
                    <a:pt x="811" y="918"/>
                  </a:lnTo>
                  <a:lnTo>
                    <a:pt x="812" y="918"/>
                  </a:lnTo>
                  <a:lnTo>
                    <a:pt x="813" y="917"/>
                  </a:lnTo>
                  <a:lnTo>
                    <a:pt x="814" y="917"/>
                  </a:lnTo>
                  <a:lnTo>
                    <a:pt x="812" y="919"/>
                  </a:lnTo>
                  <a:lnTo>
                    <a:pt x="812" y="920"/>
                  </a:lnTo>
                  <a:lnTo>
                    <a:pt x="810" y="921"/>
                  </a:lnTo>
                  <a:lnTo>
                    <a:pt x="809" y="921"/>
                  </a:lnTo>
                  <a:lnTo>
                    <a:pt x="809" y="920"/>
                  </a:lnTo>
                  <a:lnTo>
                    <a:pt x="810" y="920"/>
                  </a:lnTo>
                  <a:lnTo>
                    <a:pt x="810" y="919"/>
                  </a:lnTo>
                  <a:lnTo>
                    <a:pt x="809" y="918"/>
                  </a:lnTo>
                  <a:lnTo>
                    <a:pt x="807" y="917"/>
                  </a:lnTo>
                  <a:lnTo>
                    <a:pt x="805" y="918"/>
                  </a:lnTo>
                  <a:lnTo>
                    <a:pt x="806" y="920"/>
                  </a:lnTo>
                  <a:lnTo>
                    <a:pt x="806" y="921"/>
                  </a:lnTo>
                  <a:lnTo>
                    <a:pt x="805" y="922"/>
                  </a:lnTo>
                  <a:lnTo>
                    <a:pt x="792" y="930"/>
                  </a:lnTo>
                  <a:lnTo>
                    <a:pt x="792" y="931"/>
                  </a:lnTo>
                  <a:lnTo>
                    <a:pt x="792" y="933"/>
                  </a:lnTo>
                  <a:lnTo>
                    <a:pt x="786" y="938"/>
                  </a:lnTo>
                  <a:lnTo>
                    <a:pt x="781" y="942"/>
                  </a:lnTo>
                  <a:lnTo>
                    <a:pt x="778" y="943"/>
                  </a:lnTo>
                  <a:lnTo>
                    <a:pt x="777" y="944"/>
                  </a:lnTo>
                  <a:lnTo>
                    <a:pt x="771" y="949"/>
                  </a:lnTo>
                  <a:lnTo>
                    <a:pt x="767" y="952"/>
                  </a:lnTo>
                  <a:lnTo>
                    <a:pt x="766" y="952"/>
                  </a:lnTo>
                  <a:lnTo>
                    <a:pt x="766" y="954"/>
                  </a:lnTo>
                  <a:lnTo>
                    <a:pt x="767" y="954"/>
                  </a:lnTo>
                  <a:lnTo>
                    <a:pt x="769" y="954"/>
                  </a:lnTo>
                  <a:lnTo>
                    <a:pt x="770" y="954"/>
                  </a:lnTo>
                  <a:lnTo>
                    <a:pt x="770" y="955"/>
                  </a:lnTo>
                  <a:lnTo>
                    <a:pt x="770" y="956"/>
                  </a:lnTo>
                  <a:lnTo>
                    <a:pt x="769" y="958"/>
                  </a:lnTo>
                  <a:lnTo>
                    <a:pt x="769" y="959"/>
                  </a:lnTo>
                  <a:lnTo>
                    <a:pt x="767" y="959"/>
                  </a:lnTo>
                  <a:lnTo>
                    <a:pt x="767" y="961"/>
                  </a:lnTo>
                  <a:lnTo>
                    <a:pt x="766" y="961"/>
                  </a:lnTo>
                  <a:lnTo>
                    <a:pt x="766" y="962"/>
                  </a:lnTo>
                  <a:lnTo>
                    <a:pt x="764" y="964"/>
                  </a:lnTo>
                  <a:lnTo>
                    <a:pt x="763" y="964"/>
                  </a:lnTo>
                  <a:lnTo>
                    <a:pt x="763" y="966"/>
                  </a:lnTo>
                  <a:lnTo>
                    <a:pt x="762" y="966"/>
                  </a:lnTo>
                  <a:lnTo>
                    <a:pt x="762" y="965"/>
                  </a:lnTo>
                  <a:lnTo>
                    <a:pt x="762" y="963"/>
                  </a:lnTo>
                  <a:lnTo>
                    <a:pt x="763" y="962"/>
                  </a:lnTo>
                  <a:lnTo>
                    <a:pt x="765" y="961"/>
                  </a:lnTo>
                  <a:lnTo>
                    <a:pt x="762" y="962"/>
                  </a:lnTo>
                  <a:lnTo>
                    <a:pt x="761" y="962"/>
                  </a:lnTo>
                  <a:lnTo>
                    <a:pt x="760" y="962"/>
                  </a:lnTo>
                  <a:lnTo>
                    <a:pt x="759" y="962"/>
                  </a:lnTo>
                  <a:lnTo>
                    <a:pt x="758" y="961"/>
                  </a:lnTo>
                  <a:lnTo>
                    <a:pt x="757" y="962"/>
                  </a:lnTo>
                  <a:lnTo>
                    <a:pt x="756" y="964"/>
                  </a:lnTo>
                  <a:lnTo>
                    <a:pt x="758" y="965"/>
                  </a:lnTo>
                  <a:lnTo>
                    <a:pt x="757" y="967"/>
                  </a:lnTo>
                  <a:lnTo>
                    <a:pt x="756" y="967"/>
                  </a:lnTo>
                  <a:lnTo>
                    <a:pt x="752" y="966"/>
                  </a:lnTo>
                  <a:lnTo>
                    <a:pt x="750" y="965"/>
                  </a:lnTo>
                  <a:lnTo>
                    <a:pt x="750" y="966"/>
                  </a:lnTo>
                  <a:lnTo>
                    <a:pt x="749" y="967"/>
                  </a:lnTo>
                  <a:lnTo>
                    <a:pt x="750" y="968"/>
                  </a:lnTo>
                  <a:lnTo>
                    <a:pt x="752" y="968"/>
                  </a:lnTo>
                  <a:lnTo>
                    <a:pt x="753" y="969"/>
                  </a:lnTo>
                  <a:lnTo>
                    <a:pt x="756" y="968"/>
                  </a:lnTo>
                  <a:lnTo>
                    <a:pt x="759" y="969"/>
                  </a:lnTo>
                  <a:lnTo>
                    <a:pt x="760" y="970"/>
                  </a:lnTo>
                  <a:lnTo>
                    <a:pt x="760" y="971"/>
                  </a:lnTo>
                  <a:lnTo>
                    <a:pt x="758" y="971"/>
                  </a:lnTo>
                  <a:lnTo>
                    <a:pt x="758" y="972"/>
                  </a:lnTo>
                  <a:lnTo>
                    <a:pt x="757" y="975"/>
                  </a:lnTo>
                  <a:lnTo>
                    <a:pt x="756" y="977"/>
                  </a:lnTo>
                  <a:lnTo>
                    <a:pt x="754" y="978"/>
                  </a:lnTo>
                  <a:lnTo>
                    <a:pt x="750" y="979"/>
                  </a:lnTo>
                  <a:lnTo>
                    <a:pt x="750" y="980"/>
                  </a:lnTo>
                  <a:lnTo>
                    <a:pt x="754" y="980"/>
                  </a:lnTo>
                  <a:lnTo>
                    <a:pt x="755" y="979"/>
                  </a:lnTo>
                  <a:lnTo>
                    <a:pt x="756" y="981"/>
                  </a:lnTo>
                  <a:lnTo>
                    <a:pt x="756" y="983"/>
                  </a:lnTo>
                  <a:lnTo>
                    <a:pt x="755" y="984"/>
                  </a:lnTo>
                  <a:lnTo>
                    <a:pt x="755" y="985"/>
                  </a:lnTo>
                  <a:lnTo>
                    <a:pt x="756" y="987"/>
                  </a:lnTo>
                  <a:lnTo>
                    <a:pt x="756" y="988"/>
                  </a:lnTo>
                  <a:lnTo>
                    <a:pt x="756" y="989"/>
                  </a:lnTo>
                  <a:lnTo>
                    <a:pt x="754" y="991"/>
                  </a:lnTo>
                  <a:lnTo>
                    <a:pt x="752" y="990"/>
                  </a:lnTo>
                  <a:lnTo>
                    <a:pt x="752" y="989"/>
                  </a:lnTo>
                  <a:lnTo>
                    <a:pt x="751" y="986"/>
                  </a:lnTo>
                  <a:lnTo>
                    <a:pt x="750" y="985"/>
                  </a:lnTo>
                  <a:lnTo>
                    <a:pt x="750" y="988"/>
                  </a:lnTo>
                  <a:lnTo>
                    <a:pt x="752" y="992"/>
                  </a:lnTo>
                  <a:lnTo>
                    <a:pt x="756" y="996"/>
                  </a:lnTo>
                  <a:lnTo>
                    <a:pt x="757" y="997"/>
                  </a:lnTo>
                  <a:lnTo>
                    <a:pt x="757" y="998"/>
                  </a:lnTo>
                  <a:lnTo>
                    <a:pt x="756" y="999"/>
                  </a:lnTo>
                  <a:lnTo>
                    <a:pt x="756" y="1001"/>
                  </a:lnTo>
                  <a:lnTo>
                    <a:pt x="756" y="1002"/>
                  </a:lnTo>
                  <a:lnTo>
                    <a:pt x="756" y="1005"/>
                  </a:lnTo>
                  <a:lnTo>
                    <a:pt x="756" y="1006"/>
                  </a:lnTo>
                  <a:lnTo>
                    <a:pt x="758" y="1007"/>
                  </a:lnTo>
                  <a:lnTo>
                    <a:pt x="760" y="1018"/>
                  </a:lnTo>
                  <a:lnTo>
                    <a:pt x="761" y="1019"/>
                  </a:lnTo>
                  <a:lnTo>
                    <a:pt x="763" y="1018"/>
                  </a:lnTo>
                  <a:lnTo>
                    <a:pt x="763" y="1020"/>
                  </a:lnTo>
                  <a:lnTo>
                    <a:pt x="764" y="1021"/>
                  </a:lnTo>
                  <a:lnTo>
                    <a:pt x="763" y="1022"/>
                  </a:lnTo>
                  <a:lnTo>
                    <a:pt x="762" y="1021"/>
                  </a:lnTo>
                  <a:lnTo>
                    <a:pt x="760" y="1022"/>
                  </a:lnTo>
                  <a:lnTo>
                    <a:pt x="761" y="1029"/>
                  </a:lnTo>
                  <a:lnTo>
                    <a:pt x="763" y="1034"/>
                  </a:lnTo>
                  <a:lnTo>
                    <a:pt x="762" y="1035"/>
                  </a:lnTo>
                  <a:lnTo>
                    <a:pt x="763" y="1039"/>
                  </a:lnTo>
                  <a:lnTo>
                    <a:pt x="765" y="1041"/>
                  </a:lnTo>
                  <a:lnTo>
                    <a:pt x="765" y="1042"/>
                  </a:lnTo>
                  <a:lnTo>
                    <a:pt x="764" y="1046"/>
                  </a:lnTo>
                  <a:lnTo>
                    <a:pt x="765" y="1053"/>
                  </a:lnTo>
                  <a:lnTo>
                    <a:pt x="763" y="1062"/>
                  </a:lnTo>
                  <a:lnTo>
                    <a:pt x="762" y="1061"/>
                  </a:lnTo>
                  <a:lnTo>
                    <a:pt x="761" y="1060"/>
                  </a:lnTo>
                  <a:lnTo>
                    <a:pt x="761" y="1058"/>
                  </a:lnTo>
                  <a:lnTo>
                    <a:pt x="760" y="1056"/>
                  </a:lnTo>
                  <a:lnTo>
                    <a:pt x="760" y="1060"/>
                  </a:lnTo>
                  <a:lnTo>
                    <a:pt x="760" y="1061"/>
                  </a:lnTo>
                  <a:lnTo>
                    <a:pt x="763" y="1062"/>
                  </a:lnTo>
                  <a:lnTo>
                    <a:pt x="761" y="1066"/>
                  </a:lnTo>
                  <a:lnTo>
                    <a:pt x="760" y="1066"/>
                  </a:lnTo>
                  <a:lnTo>
                    <a:pt x="759" y="1067"/>
                  </a:lnTo>
                  <a:lnTo>
                    <a:pt x="749" y="1077"/>
                  </a:lnTo>
                  <a:lnTo>
                    <a:pt x="744" y="1084"/>
                  </a:lnTo>
                  <a:lnTo>
                    <a:pt x="743" y="1088"/>
                  </a:lnTo>
                  <a:lnTo>
                    <a:pt x="741" y="1089"/>
                  </a:lnTo>
                  <a:lnTo>
                    <a:pt x="734" y="1117"/>
                  </a:lnTo>
                  <a:lnTo>
                    <a:pt x="727" y="1137"/>
                  </a:lnTo>
                  <a:lnTo>
                    <a:pt x="726" y="1140"/>
                  </a:lnTo>
                  <a:lnTo>
                    <a:pt x="719" y="1153"/>
                  </a:lnTo>
                  <a:lnTo>
                    <a:pt x="710" y="1163"/>
                  </a:lnTo>
                  <a:lnTo>
                    <a:pt x="707" y="1166"/>
                  </a:lnTo>
                  <a:lnTo>
                    <a:pt x="705" y="1166"/>
                  </a:lnTo>
                  <a:lnTo>
                    <a:pt x="701" y="1169"/>
                  </a:lnTo>
                  <a:lnTo>
                    <a:pt x="700" y="1170"/>
                  </a:lnTo>
                  <a:lnTo>
                    <a:pt x="697" y="1177"/>
                  </a:lnTo>
                  <a:lnTo>
                    <a:pt x="697" y="1176"/>
                  </a:lnTo>
                  <a:lnTo>
                    <a:pt x="697" y="1175"/>
                  </a:lnTo>
                  <a:lnTo>
                    <a:pt x="697" y="1174"/>
                  </a:lnTo>
                  <a:lnTo>
                    <a:pt x="697" y="1173"/>
                  </a:lnTo>
                  <a:lnTo>
                    <a:pt x="697" y="1169"/>
                  </a:lnTo>
                  <a:lnTo>
                    <a:pt x="694" y="1167"/>
                  </a:lnTo>
                  <a:lnTo>
                    <a:pt x="694" y="1166"/>
                  </a:lnTo>
                  <a:lnTo>
                    <a:pt x="695" y="1166"/>
                  </a:lnTo>
                  <a:lnTo>
                    <a:pt x="696" y="1166"/>
                  </a:lnTo>
                  <a:lnTo>
                    <a:pt x="697" y="1166"/>
                  </a:lnTo>
                  <a:lnTo>
                    <a:pt x="698" y="1166"/>
                  </a:lnTo>
                  <a:lnTo>
                    <a:pt x="699" y="1167"/>
                  </a:lnTo>
                  <a:lnTo>
                    <a:pt x="700" y="1167"/>
                  </a:lnTo>
                  <a:lnTo>
                    <a:pt x="701" y="1167"/>
                  </a:lnTo>
                  <a:lnTo>
                    <a:pt x="705" y="1165"/>
                  </a:lnTo>
                  <a:lnTo>
                    <a:pt x="706" y="1164"/>
                  </a:lnTo>
                  <a:lnTo>
                    <a:pt x="709" y="1158"/>
                  </a:lnTo>
                  <a:lnTo>
                    <a:pt x="710" y="1156"/>
                  </a:lnTo>
                  <a:lnTo>
                    <a:pt x="711" y="1157"/>
                  </a:lnTo>
                  <a:lnTo>
                    <a:pt x="712" y="1156"/>
                  </a:lnTo>
                  <a:lnTo>
                    <a:pt x="714" y="1155"/>
                  </a:lnTo>
                  <a:lnTo>
                    <a:pt x="714" y="1154"/>
                  </a:lnTo>
                  <a:lnTo>
                    <a:pt x="715" y="1152"/>
                  </a:lnTo>
                  <a:lnTo>
                    <a:pt x="715" y="1149"/>
                  </a:lnTo>
                  <a:lnTo>
                    <a:pt x="714" y="1146"/>
                  </a:lnTo>
                  <a:lnTo>
                    <a:pt x="714" y="1145"/>
                  </a:lnTo>
                  <a:lnTo>
                    <a:pt x="714" y="1143"/>
                  </a:lnTo>
                  <a:lnTo>
                    <a:pt x="717" y="1143"/>
                  </a:lnTo>
                  <a:lnTo>
                    <a:pt x="718" y="1143"/>
                  </a:lnTo>
                  <a:lnTo>
                    <a:pt x="719" y="1145"/>
                  </a:lnTo>
                  <a:lnTo>
                    <a:pt x="720" y="1144"/>
                  </a:lnTo>
                  <a:lnTo>
                    <a:pt x="718" y="1141"/>
                  </a:lnTo>
                  <a:lnTo>
                    <a:pt x="718" y="1138"/>
                  </a:lnTo>
                  <a:lnTo>
                    <a:pt x="719" y="1137"/>
                  </a:lnTo>
                  <a:lnTo>
                    <a:pt x="720" y="1136"/>
                  </a:lnTo>
                  <a:lnTo>
                    <a:pt x="723" y="1135"/>
                  </a:lnTo>
                  <a:lnTo>
                    <a:pt x="724" y="1134"/>
                  </a:lnTo>
                  <a:lnTo>
                    <a:pt x="724" y="1133"/>
                  </a:lnTo>
                  <a:lnTo>
                    <a:pt x="724" y="1132"/>
                  </a:lnTo>
                  <a:lnTo>
                    <a:pt x="724" y="1128"/>
                  </a:lnTo>
                  <a:lnTo>
                    <a:pt x="723" y="1124"/>
                  </a:lnTo>
                  <a:lnTo>
                    <a:pt x="724" y="1122"/>
                  </a:lnTo>
                  <a:lnTo>
                    <a:pt x="725" y="1124"/>
                  </a:lnTo>
                  <a:lnTo>
                    <a:pt x="726" y="1124"/>
                  </a:lnTo>
                  <a:lnTo>
                    <a:pt x="726" y="1123"/>
                  </a:lnTo>
                  <a:lnTo>
                    <a:pt x="726" y="1118"/>
                  </a:lnTo>
                  <a:lnTo>
                    <a:pt x="726" y="1117"/>
                  </a:lnTo>
                  <a:lnTo>
                    <a:pt x="724" y="1115"/>
                  </a:lnTo>
                  <a:lnTo>
                    <a:pt x="723" y="1115"/>
                  </a:lnTo>
                  <a:lnTo>
                    <a:pt x="722" y="1115"/>
                  </a:lnTo>
                  <a:lnTo>
                    <a:pt x="722" y="1116"/>
                  </a:lnTo>
                  <a:lnTo>
                    <a:pt x="722" y="1118"/>
                  </a:lnTo>
                  <a:lnTo>
                    <a:pt x="719" y="1118"/>
                  </a:lnTo>
                  <a:lnTo>
                    <a:pt x="716" y="1118"/>
                  </a:lnTo>
                  <a:lnTo>
                    <a:pt x="716" y="1119"/>
                  </a:lnTo>
                  <a:lnTo>
                    <a:pt x="716" y="1122"/>
                  </a:lnTo>
                  <a:lnTo>
                    <a:pt x="715" y="1122"/>
                  </a:lnTo>
                  <a:lnTo>
                    <a:pt x="714" y="1121"/>
                  </a:lnTo>
                  <a:lnTo>
                    <a:pt x="713" y="1119"/>
                  </a:lnTo>
                  <a:lnTo>
                    <a:pt x="713" y="1118"/>
                  </a:lnTo>
                  <a:lnTo>
                    <a:pt x="711" y="1116"/>
                  </a:lnTo>
                  <a:lnTo>
                    <a:pt x="710" y="1116"/>
                  </a:lnTo>
                  <a:lnTo>
                    <a:pt x="710" y="1117"/>
                  </a:lnTo>
                  <a:lnTo>
                    <a:pt x="709" y="1116"/>
                  </a:lnTo>
                  <a:lnTo>
                    <a:pt x="707" y="1114"/>
                  </a:lnTo>
                  <a:lnTo>
                    <a:pt x="706" y="1111"/>
                  </a:lnTo>
                  <a:lnTo>
                    <a:pt x="705" y="1109"/>
                  </a:lnTo>
                  <a:lnTo>
                    <a:pt x="705" y="1114"/>
                  </a:lnTo>
                  <a:lnTo>
                    <a:pt x="706" y="1118"/>
                  </a:lnTo>
                  <a:lnTo>
                    <a:pt x="709" y="1122"/>
                  </a:lnTo>
                  <a:lnTo>
                    <a:pt x="708" y="1123"/>
                  </a:lnTo>
                  <a:lnTo>
                    <a:pt x="708" y="1125"/>
                  </a:lnTo>
                  <a:lnTo>
                    <a:pt x="708" y="1127"/>
                  </a:lnTo>
                  <a:lnTo>
                    <a:pt x="708" y="1129"/>
                  </a:lnTo>
                  <a:lnTo>
                    <a:pt x="709" y="1133"/>
                  </a:lnTo>
                  <a:lnTo>
                    <a:pt x="709" y="1134"/>
                  </a:lnTo>
                  <a:lnTo>
                    <a:pt x="709" y="1133"/>
                  </a:lnTo>
                  <a:lnTo>
                    <a:pt x="709" y="1132"/>
                  </a:lnTo>
                  <a:lnTo>
                    <a:pt x="707" y="1130"/>
                  </a:lnTo>
                  <a:lnTo>
                    <a:pt x="706" y="1129"/>
                  </a:lnTo>
                  <a:lnTo>
                    <a:pt x="705" y="1130"/>
                  </a:lnTo>
                  <a:lnTo>
                    <a:pt x="706" y="1132"/>
                  </a:lnTo>
                  <a:lnTo>
                    <a:pt x="705" y="1138"/>
                  </a:lnTo>
                  <a:lnTo>
                    <a:pt x="705" y="1139"/>
                  </a:lnTo>
                  <a:lnTo>
                    <a:pt x="705" y="1141"/>
                  </a:lnTo>
                  <a:lnTo>
                    <a:pt x="706" y="1142"/>
                  </a:lnTo>
                  <a:lnTo>
                    <a:pt x="705" y="1143"/>
                  </a:lnTo>
                  <a:lnTo>
                    <a:pt x="703" y="1144"/>
                  </a:lnTo>
                  <a:lnTo>
                    <a:pt x="703" y="1145"/>
                  </a:lnTo>
                  <a:lnTo>
                    <a:pt x="702" y="1145"/>
                  </a:lnTo>
                  <a:lnTo>
                    <a:pt x="702" y="1146"/>
                  </a:lnTo>
                  <a:lnTo>
                    <a:pt x="702" y="1147"/>
                  </a:lnTo>
                  <a:lnTo>
                    <a:pt x="695" y="1150"/>
                  </a:lnTo>
                  <a:lnTo>
                    <a:pt x="694" y="1150"/>
                  </a:lnTo>
                  <a:lnTo>
                    <a:pt x="694" y="1152"/>
                  </a:lnTo>
                  <a:lnTo>
                    <a:pt x="694" y="1154"/>
                  </a:lnTo>
                  <a:lnTo>
                    <a:pt x="695" y="1158"/>
                  </a:lnTo>
                  <a:lnTo>
                    <a:pt x="694" y="1160"/>
                  </a:lnTo>
                  <a:lnTo>
                    <a:pt x="694" y="1161"/>
                  </a:lnTo>
                  <a:lnTo>
                    <a:pt x="693" y="1162"/>
                  </a:lnTo>
                  <a:lnTo>
                    <a:pt x="692" y="1162"/>
                  </a:lnTo>
                  <a:lnTo>
                    <a:pt x="691" y="1163"/>
                  </a:lnTo>
                  <a:lnTo>
                    <a:pt x="690" y="1164"/>
                  </a:lnTo>
                  <a:lnTo>
                    <a:pt x="691" y="1167"/>
                  </a:lnTo>
                  <a:lnTo>
                    <a:pt x="692" y="1168"/>
                  </a:lnTo>
                  <a:lnTo>
                    <a:pt x="693" y="1169"/>
                  </a:lnTo>
                  <a:lnTo>
                    <a:pt x="692" y="1171"/>
                  </a:lnTo>
                  <a:lnTo>
                    <a:pt x="692" y="1173"/>
                  </a:lnTo>
                  <a:lnTo>
                    <a:pt x="692" y="1174"/>
                  </a:lnTo>
                  <a:lnTo>
                    <a:pt x="693" y="1174"/>
                  </a:lnTo>
                  <a:lnTo>
                    <a:pt x="695" y="1175"/>
                  </a:lnTo>
                  <a:lnTo>
                    <a:pt x="696" y="1175"/>
                  </a:lnTo>
                  <a:lnTo>
                    <a:pt x="697" y="1177"/>
                  </a:lnTo>
                  <a:lnTo>
                    <a:pt x="695" y="1178"/>
                  </a:lnTo>
                  <a:lnTo>
                    <a:pt x="693" y="1179"/>
                  </a:lnTo>
                  <a:lnTo>
                    <a:pt x="693" y="1181"/>
                  </a:lnTo>
                  <a:lnTo>
                    <a:pt x="692" y="1187"/>
                  </a:lnTo>
                  <a:lnTo>
                    <a:pt x="691" y="1194"/>
                  </a:lnTo>
                  <a:lnTo>
                    <a:pt x="691" y="1196"/>
                  </a:lnTo>
                  <a:lnTo>
                    <a:pt x="689" y="1207"/>
                  </a:lnTo>
                  <a:lnTo>
                    <a:pt x="687" y="1211"/>
                  </a:lnTo>
                  <a:lnTo>
                    <a:pt x="678" y="1221"/>
                  </a:lnTo>
                  <a:lnTo>
                    <a:pt x="677" y="1223"/>
                  </a:lnTo>
                  <a:lnTo>
                    <a:pt x="675" y="1225"/>
                  </a:lnTo>
                  <a:lnTo>
                    <a:pt x="674" y="1226"/>
                  </a:lnTo>
                  <a:lnTo>
                    <a:pt x="673" y="1226"/>
                  </a:lnTo>
                  <a:lnTo>
                    <a:pt x="670" y="1224"/>
                  </a:lnTo>
                  <a:lnTo>
                    <a:pt x="669" y="1224"/>
                  </a:lnTo>
                  <a:lnTo>
                    <a:pt x="667" y="1213"/>
                  </a:lnTo>
                  <a:lnTo>
                    <a:pt x="666" y="1209"/>
                  </a:lnTo>
                  <a:lnTo>
                    <a:pt x="666" y="1207"/>
                  </a:lnTo>
                  <a:lnTo>
                    <a:pt x="666" y="1206"/>
                  </a:lnTo>
                  <a:lnTo>
                    <a:pt x="666" y="1205"/>
                  </a:lnTo>
                  <a:lnTo>
                    <a:pt x="667" y="1205"/>
                  </a:lnTo>
                  <a:lnTo>
                    <a:pt x="670" y="1201"/>
                  </a:lnTo>
                  <a:lnTo>
                    <a:pt x="671" y="1199"/>
                  </a:lnTo>
                  <a:lnTo>
                    <a:pt x="673" y="1197"/>
                  </a:lnTo>
                  <a:lnTo>
                    <a:pt x="674" y="1194"/>
                  </a:lnTo>
                  <a:lnTo>
                    <a:pt x="671" y="1192"/>
                  </a:lnTo>
                  <a:lnTo>
                    <a:pt x="669" y="1190"/>
                  </a:lnTo>
                  <a:lnTo>
                    <a:pt x="665" y="1189"/>
                  </a:lnTo>
                  <a:lnTo>
                    <a:pt x="658" y="1182"/>
                  </a:lnTo>
                  <a:lnTo>
                    <a:pt x="656" y="1181"/>
                  </a:lnTo>
                  <a:lnTo>
                    <a:pt x="656" y="1180"/>
                  </a:lnTo>
                  <a:lnTo>
                    <a:pt x="656" y="1178"/>
                  </a:lnTo>
                  <a:lnTo>
                    <a:pt x="652" y="1175"/>
                  </a:lnTo>
                  <a:lnTo>
                    <a:pt x="647" y="1169"/>
                  </a:lnTo>
                  <a:lnTo>
                    <a:pt x="643" y="1167"/>
                  </a:lnTo>
                  <a:lnTo>
                    <a:pt x="642" y="1168"/>
                  </a:lnTo>
                  <a:lnTo>
                    <a:pt x="640" y="1168"/>
                  </a:lnTo>
                  <a:lnTo>
                    <a:pt x="634" y="1164"/>
                  </a:lnTo>
                  <a:lnTo>
                    <a:pt x="633" y="1163"/>
                  </a:lnTo>
                  <a:lnTo>
                    <a:pt x="632" y="1162"/>
                  </a:lnTo>
                  <a:lnTo>
                    <a:pt x="631" y="1161"/>
                  </a:lnTo>
                  <a:lnTo>
                    <a:pt x="629" y="1158"/>
                  </a:lnTo>
                  <a:lnTo>
                    <a:pt x="626" y="1154"/>
                  </a:lnTo>
                  <a:lnTo>
                    <a:pt x="622" y="1154"/>
                  </a:lnTo>
                  <a:lnTo>
                    <a:pt x="621" y="1154"/>
                  </a:lnTo>
                  <a:lnTo>
                    <a:pt x="620" y="1154"/>
                  </a:lnTo>
                  <a:lnTo>
                    <a:pt x="619" y="1154"/>
                  </a:lnTo>
                  <a:lnTo>
                    <a:pt x="618" y="1153"/>
                  </a:lnTo>
                  <a:lnTo>
                    <a:pt x="614" y="1150"/>
                  </a:lnTo>
                  <a:lnTo>
                    <a:pt x="612" y="1150"/>
                  </a:lnTo>
                  <a:lnTo>
                    <a:pt x="607" y="1148"/>
                  </a:lnTo>
                  <a:lnTo>
                    <a:pt x="607" y="1147"/>
                  </a:lnTo>
                  <a:lnTo>
                    <a:pt x="603" y="1141"/>
                  </a:lnTo>
                  <a:lnTo>
                    <a:pt x="600" y="1139"/>
                  </a:lnTo>
                  <a:lnTo>
                    <a:pt x="595" y="1135"/>
                  </a:lnTo>
                  <a:lnTo>
                    <a:pt x="594" y="1135"/>
                  </a:lnTo>
                  <a:lnTo>
                    <a:pt x="594" y="1136"/>
                  </a:lnTo>
                  <a:lnTo>
                    <a:pt x="593" y="1139"/>
                  </a:lnTo>
                  <a:lnTo>
                    <a:pt x="590" y="1143"/>
                  </a:lnTo>
                  <a:lnTo>
                    <a:pt x="588" y="1143"/>
                  </a:lnTo>
                  <a:lnTo>
                    <a:pt x="586" y="1143"/>
                  </a:lnTo>
                  <a:lnTo>
                    <a:pt x="586" y="1142"/>
                  </a:lnTo>
                  <a:lnTo>
                    <a:pt x="584" y="1137"/>
                  </a:lnTo>
                  <a:lnTo>
                    <a:pt x="585" y="1137"/>
                  </a:lnTo>
                  <a:lnTo>
                    <a:pt x="585" y="1135"/>
                  </a:lnTo>
                  <a:lnTo>
                    <a:pt x="584" y="1134"/>
                  </a:lnTo>
                  <a:lnTo>
                    <a:pt x="584" y="1133"/>
                  </a:lnTo>
                  <a:lnTo>
                    <a:pt x="576" y="1126"/>
                  </a:lnTo>
                  <a:lnTo>
                    <a:pt x="575" y="1126"/>
                  </a:lnTo>
                  <a:lnTo>
                    <a:pt x="567" y="1120"/>
                  </a:lnTo>
                  <a:lnTo>
                    <a:pt x="563" y="1116"/>
                  </a:lnTo>
                  <a:lnTo>
                    <a:pt x="558" y="1113"/>
                  </a:lnTo>
                  <a:lnTo>
                    <a:pt x="558" y="1112"/>
                  </a:lnTo>
                  <a:lnTo>
                    <a:pt x="556" y="1112"/>
                  </a:lnTo>
                  <a:lnTo>
                    <a:pt x="551" y="1112"/>
                  </a:lnTo>
                  <a:lnTo>
                    <a:pt x="550" y="1113"/>
                  </a:lnTo>
                  <a:lnTo>
                    <a:pt x="550" y="1115"/>
                  </a:lnTo>
                  <a:lnTo>
                    <a:pt x="550" y="1116"/>
                  </a:lnTo>
                  <a:lnTo>
                    <a:pt x="549" y="1118"/>
                  </a:lnTo>
                  <a:lnTo>
                    <a:pt x="548" y="1118"/>
                  </a:lnTo>
                  <a:lnTo>
                    <a:pt x="546" y="1118"/>
                  </a:lnTo>
                  <a:lnTo>
                    <a:pt x="546" y="1117"/>
                  </a:lnTo>
                  <a:lnTo>
                    <a:pt x="545" y="1117"/>
                  </a:lnTo>
                  <a:lnTo>
                    <a:pt x="544" y="1117"/>
                  </a:lnTo>
                  <a:lnTo>
                    <a:pt x="541" y="1118"/>
                  </a:lnTo>
                  <a:lnTo>
                    <a:pt x="540" y="1117"/>
                  </a:lnTo>
                  <a:lnTo>
                    <a:pt x="539" y="1117"/>
                  </a:lnTo>
                  <a:lnTo>
                    <a:pt x="539" y="1116"/>
                  </a:lnTo>
                  <a:lnTo>
                    <a:pt x="539" y="1115"/>
                  </a:lnTo>
                  <a:lnTo>
                    <a:pt x="538" y="1115"/>
                  </a:lnTo>
                  <a:lnTo>
                    <a:pt x="537" y="1115"/>
                  </a:lnTo>
                  <a:lnTo>
                    <a:pt x="538" y="1115"/>
                  </a:lnTo>
                  <a:lnTo>
                    <a:pt x="539" y="1114"/>
                  </a:lnTo>
                  <a:lnTo>
                    <a:pt x="540" y="1113"/>
                  </a:lnTo>
                  <a:lnTo>
                    <a:pt x="543" y="1109"/>
                  </a:lnTo>
                  <a:lnTo>
                    <a:pt x="543" y="1108"/>
                  </a:lnTo>
                  <a:lnTo>
                    <a:pt x="542" y="1105"/>
                  </a:lnTo>
                  <a:lnTo>
                    <a:pt x="543" y="1103"/>
                  </a:lnTo>
                  <a:lnTo>
                    <a:pt x="544" y="1102"/>
                  </a:lnTo>
                  <a:lnTo>
                    <a:pt x="546" y="1101"/>
                  </a:lnTo>
                  <a:lnTo>
                    <a:pt x="547" y="1101"/>
                  </a:lnTo>
                  <a:lnTo>
                    <a:pt x="548" y="1101"/>
                  </a:lnTo>
                  <a:lnTo>
                    <a:pt x="552" y="1095"/>
                  </a:lnTo>
                  <a:lnTo>
                    <a:pt x="556" y="1088"/>
                  </a:lnTo>
                  <a:lnTo>
                    <a:pt x="557" y="1086"/>
                  </a:lnTo>
                  <a:lnTo>
                    <a:pt x="556" y="1084"/>
                  </a:lnTo>
                  <a:lnTo>
                    <a:pt x="557" y="1084"/>
                  </a:lnTo>
                  <a:lnTo>
                    <a:pt x="557" y="1083"/>
                  </a:lnTo>
                  <a:lnTo>
                    <a:pt x="558" y="1082"/>
                  </a:lnTo>
                  <a:lnTo>
                    <a:pt x="558" y="1081"/>
                  </a:lnTo>
                  <a:lnTo>
                    <a:pt x="559" y="1081"/>
                  </a:lnTo>
                  <a:lnTo>
                    <a:pt x="561" y="1080"/>
                  </a:lnTo>
                  <a:lnTo>
                    <a:pt x="563" y="1072"/>
                  </a:lnTo>
                  <a:lnTo>
                    <a:pt x="563" y="1071"/>
                  </a:lnTo>
                  <a:lnTo>
                    <a:pt x="564" y="1070"/>
                  </a:lnTo>
                  <a:lnTo>
                    <a:pt x="567" y="1069"/>
                  </a:lnTo>
                  <a:lnTo>
                    <a:pt x="569" y="1066"/>
                  </a:lnTo>
                  <a:lnTo>
                    <a:pt x="570" y="1064"/>
                  </a:lnTo>
                  <a:lnTo>
                    <a:pt x="570" y="1062"/>
                  </a:lnTo>
                  <a:lnTo>
                    <a:pt x="572" y="1058"/>
                  </a:lnTo>
                  <a:lnTo>
                    <a:pt x="573" y="1057"/>
                  </a:lnTo>
                  <a:lnTo>
                    <a:pt x="576" y="1058"/>
                  </a:lnTo>
                  <a:lnTo>
                    <a:pt x="577" y="1059"/>
                  </a:lnTo>
                  <a:lnTo>
                    <a:pt x="578" y="1056"/>
                  </a:lnTo>
                  <a:lnTo>
                    <a:pt x="577" y="1056"/>
                  </a:lnTo>
                  <a:lnTo>
                    <a:pt x="575" y="1054"/>
                  </a:lnTo>
                  <a:lnTo>
                    <a:pt x="575" y="1053"/>
                  </a:lnTo>
                  <a:lnTo>
                    <a:pt x="576" y="1052"/>
                  </a:lnTo>
                  <a:lnTo>
                    <a:pt x="577" y="1051"/>
                  </a:lnTo>
                  <a:lnTo>
                    <a:pt x="578" y="1050"/>
                  </a:lnTo>
                  <a:lnTo>
                    <a:pt x="582" y="1049"/>
                  </a:lnTo>
                  <a:lnTo>
                    <a:pt x="584" y="1047"/>
                  </a:lnTo>
                  <a:lnTo>
                    <a:pt x="583" y="1046"/>
                  </a:lnTo>
                  <a:lnTo>
                    <a:pt x="584" y="1045"/>
                  </a:lnTo>
                  <a:lnTo>
                    <a:pt x="584" y="1043"/>
                  </a:lnTo>
                  <a:lnTo>
                    <a:pt x="588" y="1041"/>
                  </a:lnTo>
                  <a:lnTo>
                    <a:pt x="591" y="1041"/>
                  </a:lnTo>
                  <a:lnTo>
                    <a:pt x="592" y="1041"/>
                  </a:lnTo>
                  <a:lnTo>
                    <a:pt x="595" y="1037"/>
                  </a:lnTo>
                  <a:lnTo>
                    <a:pt x="594" y="1035"/>
                  </a:lnTo>
                  <a:lnTo>
                    <a:pt x="596" y="1032"/>
                  </a:lnTo>
                  <a:lnTo>
                    <a:pt x="597" y="1032"/>
                  </a:lnTo>
                  <a:lnTo>
                    <a:pt x="599" y="1032"/>
                  </a:lnTo>
                  <a:lnTo>
                    <a:pt x="603" y="1030"/>
                  </a:lnTo>
                  <a:lnTo>
                    <a:pt x="605" y="1030"/>
                  </a:lnTo>
                  <a:lnTo>
                    <a:pt x="608" y="1029"/>
                  </a:lnTo>
                  <a:lnTo>
                    <a:pt x="610" y="1028"/>
                  </a:lnTo>
                  <a:lnTo>
                    <a:pt x="612" y="1024"/>
                  </a:lnTo>
                  <a:lnTo>
                    <a:pt x="614" y="1024"/>
                  </a:lnTo>
                  <a:lnTo>
                    <a:pt x="615" y="1022"/>
                  </a:lnTo>
                  <a:lnTo>
                    <a:pt x="616" y="1022"/>
                  </a:lnTo>
                  <a:lnTo>
                    <a:pt x="616" y="1020"/>
                  </a:lnTo>
                  <a:lnTo>
                    <a:pt x="618" y="1020"/>
                  </a:lnTo>
                  <a:lnTo>
                    <a:pt x="620" y="1019"/>
                  </a:lnTo>
                  <a:lnTo>
                    <a:pt x="620" y="1020"/>
                  </a:lnTo>
                  <a:lnTo>
                    <a:pt x="621" y="1018"/>
                  </a:lnTo>
                  <a:lnTo>
                    <a:pt x="622" y="1012"/>
                  </a:lnTo>
                  <a:lnTo>
                    <a:pt x="622" y="1011"/>
                  </a:lnTo>
                  <a:lnTo>
                    <a:pt x="620" y="1005"/>
                  </a:lnTo>
                  <a:lnTo>
                    <a:pt x="620" y="1004"/>
                  </a:lnTo>
                  <a:lnTo>
                    <a:pt x="620" y="1000"/>
                  </a:lnTo>
                  <a:lnTo>
                    <a:pt x="620" y="995"/>
                  </a:lnTo>
                  <a:lnTo>
                    <a:pt x="620" y="994"/>
                  </a:lnTo>
                  <a:lnTo>
                    <a:pt x="620" y="993"/>
                  </a:lnTo>
                  <a:lnTo>
                    <a:pt x="620" y="992"/>
                  </a:lnTo>
                  <a:lnTo>
                    <a:pt x="621" y="992"/>
                  </a:lnTo>
                  <a:lnTo>
                    <a:pt x="620" y="991"/>
                  </a:lnTo>
                  <a:lnTo>
                    <a:pt x="620" y="990"/>
                  </a:lnTo>
                  <a:lnTo>
                    <a:pt x="620" y="989"/>
                  </a:lnTo>
                  <a:lnTo>
                    <a:pt x="614" y="982"/>
                  </a:lnTo>
                  <a:lnTo>
                    <a:pt x="614" y="979"/>
                  </a:lnTo>
                  <a:lnTo>
                    <a:pt x="614" y="978"/>
                  </a:lnTo>
                  <a:lnTo>
                    <a:pt x="614" y="977"/>
                  </a:lnTo>
                  <a:lnTo>
                    <a:pt x="612" y="973"/>
                  </a:lnTo>
                  <a:lnTo>
                    <a:pt x="611" y="972"/>
                  </a:lnTo>
                  <a:lnTo>
                    <a:pt x="605" y="968"/>
                  </a:lnTo>
                  <a:lnTo>
                    <a:pt x="603" y="969"/>
                  </a:lnTo>
                  <a:lnTo>
                    <a:pt x="600" y="969"/>
                  </a:lnTo>
                  <a:lnTo>
                    <a:pt x="599" y="969"/>
                  </a:lnTo>
                  <a:lnTo>
                    <a:pt x="597" y="970"/>
                  </a:lnTo>
                  <a:lnTo>
                    <a:pt x="596" y="972"/>
                  </a:lnTo>
                  <a:lnTo>
                    <a:pt x="593" y="970"/>
                  </a:lnTo>
                  <a:lnTo>
                    <a:pt x="592" y="970"/>
                  </a:lnTo>
                  <a:lnTo>
                    <a:pt x="592" y="968"/>
                  </a:lnTo>
                  <a:lnTo>
                    <a:pt x="591" y="966"/>
                  </a:lnTo>
                  <a:lnTo>
                    <a:pt x="592" y="963"/>
                  </a:lnTo>
                  <a:lnTo>
                    <a:pt x="592" y="962"/>
                  </a:lnTo>
                  <a:lnTo>
                    <a:pt x="593" y="961"/>
                  </a:lnTo>
                  <a:lnTo>
                    <a:pt x="594" y="957"/>
                  </a:lnTo>
                  <a:lnTo>
                    <a:pt x="594" y="956"/>
                  </a:lnTo>
                  <a:lnTo>
                    <a:pt x="593" y="954"/>
                  </a:lnTo>
                  <a:lnTo>
                    <a:pt x="593" y="952"/>
                  </a:lnTo>
                  <a:lnTo>
                    <a:pt x="593" y="946"/>
                  </a:lnTo>
                  <a:lnTo>
                    <a:pt x="595" y="942"/>
                  </a:lnTo>
                  <a:lnTo>
                    <a:pt x="595" y="940"/>
                  </a:lnTo>
                  <a:lnTo>
                    <a:pt x="595" y="939"/>
                  </a:lnTo>
                  <a:lnTo>
                    <a:pt x="595" y="938"/>
                  </a:lnTo>
                  <a:lnTo>
                    <a:pt x="594" y="937"/>
                  </a:lnTo>
                  <a:lnTo>
                    <a:pt x="594" y="936"/>
                  </a:lnTo>
                  <a:lnTo>
                    <a:pt x="594" y="935"/>
                  </a:lnTo>
                  <a:lnTo>
                    <a:pt x="595" y="935"/>
                  </a:lnTo>
                  <a:lnTo>
                    <a:pt x="595" y="934"/>
                  </a:lnTo>
                  <a:lnTo>
                    <a:pt x="596" y="932"/>
                  </a:lnTo>
                  <a:lnTo>
                    <a:pt x="595" y="930"/>
                  </a:lnTo>
                  <a:lnTo>
                    <a:pt x="595" y="929"/>
                  </a:lnTo>
                  <a:lnTo>
                    <a:pt x="594" y="929"/>
                  </a:lnTo>
                  <a:lnTo>
                    <a:pt x="593" y="928"/>
                  </a:lnTo>
                  <a:lnTo>
                    <a:pt x="593" y="925"/>
                  </a:lnTo>
                  <a:lnTo>
                    <a:pt x="593" y="924"/>
                  </a:lnTo>
                  <a:lnTo>
                    <a:pt x="593" y="923"/>
                  </a:lnTo>
                  <a:lnTo>
                    <a:pt x="594" y="922"/>
                  </a:lnTo>
                  <a:lnTo>
                    <a:pt x="595" y="922"/>
                  </a:lnTo>
                  <a:lnTo>
                    <a:pt x="590" y="918"/>
                  </a:lnTo>
                  <a:lnTo>
                    <a:pt x="584" y="915"/>
                  </a:lnTo>
                  <a:lnTo>
                    <a:pt x="577" y="918"/>
                  </a:lnTo>
                  <a:lnTo>
                    <a:pt x="576" y="919"/>
                  </a:lnTo>
                  <a:lnTo>
                    <a:pt x="576" y="920"/>
                  </a:lnTo>
                  <a:lnTo>
                    <a:pt x="573" y="920"/>
                  </a:lnTo>
                  <a:lnTo>
                    <a:pt x="569" y="921"/>
                  </a:lnTo>
                  <a:lnTo>
                    <a:pt x="565" y="920"/>
                  </a:lnTo>
                  <a:lnTo>
                    <a:pt x="564" y="920"/>
                  </a:lnTo>
                  <a:lnTo>
                    <a:pt x="563" y="920"/>
                  </a:lnTo>
                  <a:lnTo>
                    <a:pt x="563" y="919"/>
                  </a:lnTo>
                  <a:lnTo>
                    <a:pt x="563" y="918"/>
                  </a:lnTo>
                  <a:lnTo>
                    <a:pt x="561" y="911"/>
                  </a:lnTo>
                  <a:lnTo>
                    <a:pt x="560" y="910"/>
                  </a:lnTo>
                  <a:lnTo>
                    <a:pt x="559" y="909"/>
                  </a:lnTo>
                  <a:lnTo>
                    <a:pt x="559" y="908"/>
                  </a:lnTo>
                  <a:lnTo>
                    <a:pt x="558" y="903"/>
                  </a:lnTo>
                  <a:lnTo>
                    <a:pt x="558" y="901"/>
                  </a:lnTo>
                  <a:lnTo>
                    <a:pt x="557" y="900"/>
                  </a:lnTo>
                  <a:lnTo>
                    <a:pt x="557" y="899"/>
                  </a:lnTo>
                  <a:lnTo>
                    <a:pt x="556" y="894"/>
                  </a:lnTo>
                  <a:lnTo>
                    <a:pt x="555" y="892"/>
                  </a:lnTo>
                  <a:lnTo>
                    <a:pt x="552" y="885"/>
                  </a:lnTo>
                  <a:lnTo>
                    <a:pt x="552" y="883"/>
                  </a:lnTo>
                  <a:lnTo>
                    <a:pt x="553" y="881"/>
                  </a:lnTo>
                  <a:lnTo>
                    <a:pt x="552" y="878"/>
                  </a:lnTo>
                  <a:lnTo>
                    <a:pt x="552" y="877"/>
                  </a:lnTo>
                  <a:lnTo>
                    <a:pt x="551" y="877"/>
                  </a:lnTo>
                  <a:lnTo>
                    <a:pt x="550" y="877"/>
                  </a:lnTo>
                  <a:lnTo>
                    <a:pt x="550" y="876"/>
                  </a:lnTo>
                  <a:lnTo>
                    <a:pt x="549" y="875"/>
                  </a:lnTo>
                  <a:lnTo>
                    <a:pt x="548" y="874"/>
                  </a:lnTo>
                  <a:lnTo>
                    <a:pt x="548" y="871"/>
                  </a:lnTo>
                  <a:lnTo>
                    <a:pt x="548" y="870"/>
                  </a:lnTo>
                  <a:lnTo>
                    <a:pt x="544" y="867"/>
                  </a:lnTo>
                  <a:lnTo>
                    <a:pt x="541" y="866"/>
                  </a:lnTo>
                  <a:lnTo>
                    <a:pt x="539" y="867"/>
                  </a:lnTo>
                  <a:lnTo>
                    <a:pt x="538" y="867"/>
                  </a:lnTo>
                  <a:lnTo>
                    <a:pt x="536" y="867"/>
                  </a:lnTo>
                  <a:lnTo>
                    <a:pt x="535" y="866"/>
                  </a:lnTo>
                  <a:lnTo>
                    <a:pt x="532" y="864"/>
                  </a:lnTo>
                  <a:lnTo>
                    <a:pt x="530" y="863"/>
                  </a:lnTo>
                  <a:lnTo>
                    <a:pt x="529" y="860"/>
                  </a:lnTo>
                  <a:lnTo>
                    <a:pt x="527" y="860"/>
                  </a:lnTo>
                  <a:lnTo>
                    <a:pt x="526" y="860"/>
                  </a:lnTo>
                  <a:lnTo>
                    <a:pt x="525" y="862"/>
                  </a:lnTo>
                  <a:lnTo>
                    <a:pt x="525" y="863"/>
                  </a:lnTo>
                  <a:lnTo>
                    <a:pt x="524" y="864"/>
                  </a:lnTo>
                  <a:lnTo>
                    <a:pt x="523" y="866"/>
                  </a:lnTo>
                  <a:lnTo>
                    <a:pt x="522" y="865"/>
                  </a:lnTo>
                  <a:lnTo>
                    <a:pt x="521" y="865"/>
                  </a:lnTo>
                  <a:lnTo>
                    <a:pt x="520" y="866"/>
                  </a:lnTo>
                  <a:lnTo>
                    <a:pt x="518" y="866"/>
                  </a:lnTo>
                  <a:lnTo>
                    <a:pt x="516" y="866"/>
                  </a:lnTo>
                  <a:lnTo>
                    <a:pt x="513" y="865"/>
                  </a:lnTo>
                  <a:lnTo>
                    <a:pt x="509" y="864"/>
                  </a:lnTo>
                  <a:lnTo>
                    <a:pt x="503" y="865"/>
                  </a:lnTo>
                  <a:lnTo>
                    <a:pt x="496" y="864"/>
                  </a:lnTo>
                  <a:lnTo>
                    <a:pt x="495" y="862"/>
                  </a:lnTo>
                  <a:lnTo>
                    <a:pt x="492" y="862"/>
                  </a:lnTo>
                  <a:lnTo>
                    <a:pt x="490" y="862"/>
                  </a:lnTo>
                  <a:lnTo>
                    <a:pt x="488" y="862"/>
                  </a:lnTo>
                  <a:lnTo>
                    <a:pt x="486" y="861"/>
                  </a:lnTo>
                  <a:lnTo>
                    <a:pt x="486" y="860"/>
                  </a:lnTo>
                  <a:lnTo>
                    <a:pt x="486" y="858"/>
                  </a:lnTo>
                  <a:lnTo>
                    <a:pt x="486" y="857"/>
                  </a:lnTo>
                  <a:lnTo>
                    <a:pt x="486" y="847"/>
                  </a:lnTo>
                  <a:lnTo>
                    <a:pt x="484" y="843"/>
                  </a:lnTo>
                  <a:lnTo>
                    <a:pt x="485" y="840"/>
                  </a:lnTo>
                  <a:lnTo>
                    <a:pt x="486" y="837"/>
                  </a:lnTo>
                  <a:lnTo>
                    <a:pt x="486" y="826"/>
                  </a:lnTo>
                  <a:lnTo>
                    <a:pt x="484" y="821"/>
                  </a:lnTo>
                  <a:lnTo>
                    <a:pt x="484" y="818"/>
                  </a:lnTo>
                  <a:lnTo>
                    <a:pt x="482" y="817"/>
                  </a:lnTo>
                  <a:lnTo>
                    <a:pt x="482" y="816"/>
                  </a:lnTo>
                  <a:lnTo>
                    <a:pt x="481" y="817"/>
                  </a:lnTo>
                  <a:lnTo>
                    <a:pt x="480" y="815"/>
                  </a:lnTo>
                  <a:lnTo>
                    <a:pt x="479" y="811"/>
                  </a:lnTo>
                  <a:lnTo>
                    <a:pt x="477" y="807"/>
                  </a:lnTo>
                  <a:lnTo>
                    <a:pt x="475" y="804"/>
                  </a:lnTo>
                  <a:lnTo>
                    <a:pt x="474" y="802"/>
                  </a:lnTo>
                  <a:lnTo>
                    <a:pt x="474" y="800"/>
                  </a:lnTo>
                  <a:lnTo>
                    <a:pt x="475" y="800"/>
                  </a:lnTo>
                  <a:lnTo>
                    <a:pt x="480" y="796"/>
                  </a:lnTo>
                  <a:lnTo>
                    <a:pt x="482" y="794"/>
                  </a:lnTo>
                  <a:lnTo>
                    <a:pt x="474" y="788"/>
                  </a:lnTo>
                  <a:lnTo>
                    <a:pt x="473" y="787"/>
                  </a:lnTo>
                  <a:lnTo>
                    <a:pt x="480" y="765"/>
                  </a:lnTo>
                  <a:lnTo>
                    <a:pt x="482" y="765"/>
                  </a:lnTo>
                  <a:lnTo>
                    <a:pt x="481" y="762"/>
                  </a:lnTo>
                  <a:lnTo>
                    <a:pt x="481" y="761"/>
                  </a:lnTo>
                  <a:lnTo>
                    <a:pt x="480" y="761"/>
                  </a:lnTo>
                  <a:lnTo>
                    <a:pt x="483" y="740"/>
                  </a:lnTo>
                  <a:lnTo>
                    <a:pt x="484" y="739"/>
                  </a:lnTo>
                  <a:lnTo>
                    <a:pt x="477" y="728"/>
                  </a:lnTo>
                  <a:lnTo>
                    <a:pt x="477" y="725"/>
                  </a:lnTo>
                  <a:lnTo>
                    <a:pt x="477" y="724"/>
                  </a:lnTo>
                  <a:lnTo>
                    <a:pt x="476" y="724"/>
                  </a:lnTo>
                  <a:lnTo>
                    <a:pt x="476" y="722"/>
                  </a:lnTo>
                  <a:lnTo>
                    <a:pt x="475" y="721"/>
                  </a:lnTo>
                  <a:lnTo>
                    <a:pt x="475" y="720"/>
                  </a:lnTo>
                  <a:lnTo>
                    <a:pt x="476" y="720"/>
                  </a:lnTo>
                  <a:lnTo>
                    <a:pt x="471" y="715"/>
                  </a:lnTo>
                  <a:lnTo>
                    <a:pt x="469" y="717"/>
                  </a:lnTo>
                  <a:lnTo>
                    <a:pt x="468" y="717"/>
                  </a:lnTo>
                  <a:lnTo>
                    <a:pt x="466" y="715"/>
                  </a:lnTo>
                  <a:lnTo>
                    <a:pt x="465" y="715"/>
                  </a:lnTo>
                  <a:lnTo>
                    <a:pt x="465" y="714"/>
                  </a:lnTo>
                  <a:lnTo>
                    <a:pt x="459" y="711"/>
                  </a:lnTo>
                  <a:lnTo>
                    <a:pt x="458" y="710"/>
                  </a:lnTo>
                  <a:lnTo>
                    <a:pt x="457" y="709"/>
                  </a:lnTo>
                  <a:lnTo>
                    <a:pt x="456" y="708"/>
                  </a:lnTo>
                  <a:lnTo>
                    <a:pt x="456" y="707"/>
                  </a:lnTo>
                  <a:lnTo>
                    <a:pt x="456" y="705"/>
                  </a:lnTo>
                  <a:lnTo>
                    <a:pt x="455" y="702"/>
                  </a:lnTo>
                  <a:lnTo>
                    <a:pt x="455" y="700"/>
                  </a:lnTo>
                  <a:lnTo>
                    <a:pt x="454" y="699"/>
                  </a:lnTo>
                  <a:lnTo>
                    <a:pt x="454" y="698"/>
                  </a:lnTo>
                  <a:lnTo>
                    <a:pt x="453" y="691"/>
                  </a:lnTo>
                  <a:lnTo>
                    <a:pt x="453" y="690"/>
                  </a:lnTo>
                  <a:lnTo>
                    <a:pt x="454" y="688"/>
                  </a:lnTo>
                  <a:lnTo>
                    <a:pt x="454" y="687"/>
                  </a:lnTo>
                  <a:lnTo>
                    <a:pt x="456" y="686"/>
                  </a:lnTo>
                  <a:lnTo>
                    <a:pt x="456" y="682"/>
                  </a:lnTo>
                  <a:lnTo>
                    <a:pt x="456" y="679"/>
                  </a:lnTo>
                  <a:lnTo>
                    <a:pt x="454" y="679"/>
                  </a:lnTo>
                  <a:lnTo>
                    <a:pt x="453" y="680"/>
                  </a:lnTo>
                  <a:lnTo>
                    <a:pt x="452" y="680"/>
                  </a:lnTo>
                  <a:lnTo>
                    <a:pt x="405" y="678"/>
                  </a:lnTo>
                  <a:lnTo>
                    <a:pt x="401" y="653"/>
                  </a:lnTo>
                  <a:lnTo>
                    <a:pt x="390" y="641"/>
                  </a:lnTo>
                  <a:lnTo>
                    <a:pt x="399" y="641"/>
                  </a:lnTo>
                  <a:lnTo>
                    <a:pt x="397" y="626"/>
                  </a:lnTo>
                  <a:lnTo>
                    <a:pt x="392" y="617"/>
                  </a:lnTo>
                  <a:lnTo>
                    <a:pt x="391" y="616"/>
                  </a:lnTo>
                  <a:lnTo>
                    <a:pt x="390" y="612"/>
                  </a:lnTo>
                  <a:lnTo>
                    <a:pt x="390" y="610"/>
                  </a:lnTo>
                  <a:lnTo>
                    <a:pt x="391" y="609"/>
                  </a:lnTo>
                  <a:lnTo>
                    <a:pt x="392" y="608"/>
                  </a:lnTo>
                  <a:lnTo>
                    <a:pt x="392" y="607"/>
                  </a:lnTo>
                  <a:lnTo>
                    <a:pt x="390" y="601"/>
                  </a:lnTo>
                  <a:lnTo>
                    <a:pt x="384" y="599"/>
                  </a:lnTo>
                  <a:lnTo>
                    <a:pt x="382" y="597"/>
                  </a:lnTo>
                  <a:lnTo>
                    <a:pt x="381" y="597"/>
                  </a:lnTo>
                  <a:lnTo>
                    <a:pt x="380" y="597"/>
                  </a:lnTo>
                  <a:lnTo>
                    <a:pt x="376" y="594"/>
                  </a:lnTo>
                  <a:lnTo>
                    <a:pt x="374" y="592"/>
                  </a:lnTo>
                  <a:lnTo>
                    <a:pt x="373" y="591"/>
                  </a:lnTo>
                  <a:lnTo>
                    <a:pt x="361" y="593"/>
                  </a:lnTo>
                  <a:lnTo>
                    <a:pt x="360" y="593"/>
                  </a:lnTo>
                  <a:lnTo>
                    <a:pt x="358" y="592"/>
                  </a:lnTo>
                  <a:lnTo>
                    <a:pt x="352" y="593"/>
                  </a:lnTo>
                  <a:lnTo>
                    <a:pt x="351" y="592"/>
                  </a:lnTo>
                  <a:lnTo>
                    <a:pt x="350" y="590"/>
                  </a:lnTo>
                  <a:lnTo>
                    <a:pt x="347" y="587"/>
                  </a:lnTo>
                  <a:lnTo>
                    <a:pt x="346" y="587"/>
                  </a:lnTo>
                  <a:lnTo>
                    <a:pt x="344" y="584"/>
                  </a:lnTo>
                  <a:lnTo>
                    <a:pt x="343" y="581"/>
                  </a:lnTo>
                  <a:lnTo>
                    <a:pt x="342" y="581"/>
                  </a:lnTo>
                  <a:lnTo>
                    <a:pt x="340" y="579"/>
                  </a:lnTo>
                  <a:lnTo>
                    <a:pt x="339" y="579"/>
                  </a:lnTo>
                  <a:lnTo>
                    <a:pt x="339" y="580"/>
                  </a:lnTo>
                  <a:lnTo>
                    <a:pt x="337" y="580"/>
                  </a:lnTo>
                  <a:lnTo>
                    <a:pt x="335" y="580"/>
                  </a:lnTo>
                  <a:lnTo>
                    <a:pt x="327" y="577"/>
                  </a:lnTo>
                  <a:lnTo>
                    <a:pt x="327" y="576"/>
                  </a:lnTo>
                  <a:lnTo>
                    <a:pt x="326" y="575"/>
                  </a:lnTo>
                  <a:lnTo>
                    <a:pt x="324" y="576"/>
                  </a:lnTo>
                  <a:lnTo>
                    <a:pt x="320" y="572"/>
                  </a:lnTo>
                  <a:lnTo>
                    <a:pt x="318" y="571"/>
                  </a:lnTo>
                  <a:lnTo>
                    <a:pt x="316" y="568"/>
                  </a:lnTo>
                  <a:lnTo>
                    <a:pt x="316" y="566"/>
                  </a:lnTo>
                  <a:lnTo>
                    <a:pt x="315" y="565"/>
                  </a:lnTo>
                  <a:lnTo>
                    <a:pt x="313" y="564"/>
                  </a:lnTo>
                  <a:lnTo>
                    <a:pt x="312" y="564"/>
                  </a:lnTo>
                  <a:lnTo>
                    <a:pt x="311" y="566"/>
                  </a:lnTo>
                  <a:lnTo>
                    <a:pt x="310" y="566"/>
                  </a:lnTo>
                  <a:lnTo>
                    <a:pt x="308" y="566"/>
                  </a:lnTo>
                  <a:lnTo>
                    <a:pt x="306" y="565"/>
                  </a:lnTo>
                  <a:lnTo>
                    <a:pt x="304" y="563"/>
                  </a:lnTo>
                  <a:lnTo>
                    <a:pt x="304" y="562"/>
                  </a:lnTo>
                  <a:lnTo>
                    <a:pt x="298" y="559"/>
                  </a:lnTo>
                  <a:lnTo>
                    <a:pt x="295" y="558"/>
                  </a:lnTo>
                  <a:lnTo>
                    <a:pt x="293" y="559"/>
                  </a:lnTo>
                  <a:lnTo>
                    <a:pt x="293" y="560"/>
                  </a:lnTo>
                  <a:lnTo>
                    <a:pt x="292" y="561"/>
                  </a:lnTo>
                  <a:lnTo>
                    <a:pt x="291" y="561"/>
                  </a:lnTo>
                  <a:lnTo>
                    <a:pt x="289" y="561"/>
                  </a:lnTo>
                  <a:lnTo>
                    <a:pt x="288" y="560"/>
                  </a:lnTo>
                  <a:lnTo>
                    <a:pt x="284" y="560"/>
                  </a:lnTo>
                  <a:lnTo>
                    <a:pt x="282" y="559"/>
                  </a:lnTo>
                  <a:lnTo>
                    <a:pt x="281" y="559"/>
                  </a:lnTo>
                  <a:lnTo>
                    <a:pt x="278" y="559"/>
                  </a:lnTo>
                  <a:lnTo>
                    <a:pt x="278" y="558"/>
                  </a:lnTo>
                  <a:lnTo>
                    <a:pt x="277" y="558"/>
                  </a:lnTo>
                  <a:lnTo>
                    <a:pt x="275" y="556"/>
                  </a:lnTo>
                  <a:lnTo>
                    <a:pt x="274" y="552"/>
                  </a:lnTo>
                  <a:lnTo>
                    <a:pt x="271" y="551"/>
                  </a:lnTo>
                  <a:lnTo>
                    <a:pt x="268" y="549"/>
                  </a:lnTo>
                  <a:lnTo>
                    <a:pt x="266" y="545"/>
                  </a:lnTo>
                  <a:lnTo>
                    <a:pt x="265" y="545"/>
                  </a:lnTo>
                  <a:lnTo>
                    <a:pt x="263" y="545"/>
                  </a:lnTo>
                  <a:lnTo>
                    <a:pt x="261" y="545"/>
                  </a:lnTo>
                  <a:lnTo>
                    <a:pt x="260" y="544"/>
                  </a:lnTo>
                  <a:lnTo>
                    <a:pt x="259" y="543"/>
                  </a:lnTo>
                  <a:lnTo>
                    <a:pt x="259" y="538"/>
                  </a:lnTo>
                  <a:lnTo>
                    <a:pt x="258" y="536"/>
                  </a:lnTo>
                  <a:lnTo>
                    <a:pt x="256" y="535"/>
                  </a:lnTo>
                  <a:lnTo>
                    <a:pt x="256" y="537"/>
                  </a:lnTo>
                  <a:lnTo>
                    <a:pt x="254" y="536"/>
                  </a:lnTo>
                  <a:lnTo>
                    <a:pt x="254" y="535"/>
                  </a:lnTo>
                  <a:lnTo>
                    <a:pt x="254" y="534"/>
                  </a:lnTo>
                  <a:lnTo>
                    <a:pt x="255" y="532"/>
                  </a:lnTo>
                  <a:lnTo>
                    <a:pt x="253" y="529"/>
                  </a:lnTo>
                  <a:lnTo>
                    <a:pt x="252" y="529"/>
                  </a:lnTo>
                  <a:lnTo>
                    <a:pt x="251" y="528"/>
                  </a:lnTo>
                  <a:lnTo>
                    <a:pt x="250" y="528"/>
                  </a:lnTo>
                  <a:lnTo>
                    <a:pt x="248" y="521"/>
                  </a:lnTo>
                  <a:lnTo>
                    <a:pt x="247" y="518"/>
                  </a:lnTo>
                  <a:lnTo>
                    <a:pt x="248" y="517"/>
                  </a:lnTo>
                  <a:lnTo>
                    <a:pt x="250" y="513"/>
                  </a:lnTo>
                  <a:lnTo>
                    <a:pt x="249" y="509"/>
                  </a:lnTo>
                  <a:lnTo>
                    <a:pt x="248" y="508"/>
                  </a:lnTo>
                  <a:lnTo>
                    <a:pt x="246" y="505"/>
                  </a:lnTo>
                  <a:lnTo>
                    <a:pt x="245" y="501"/>
                  </a:lnTo>
                  <a:lnTo>
                    <a:pt x="244" y="496"/>
                  </a:lnTo>
                  <a:lnTo>
                    <a:pt x="246" y="495"/>
                  </a:lnTo>
                  <a:lnTo>
                    <a:pt x="246" y="494"/>
                  </a:lnTo>
                  <a:lnTo>
                    <a:pt x="246" y="493"/>
                  </a:lnTo>
                  <a:lnTo>
                    <a:pt x="246" y="492"/>
                  </a:lnTo>
                  <a:lnTo>
                    <a:pt x="247" y="492"/>
                  </a:lnTo>
                  <a:lnTo>
                    <a:pt x="248" y="491"/>
                  </a:lnTo>
                  <a:lnTo>
                    <a:pt x="248" y="490"/>
                  </a:lnTo>
                  <a:lnTo>
                    <a:pt x="248" y="488"/>
                  </a:lnTo>
                  <a:lnTo>
                    <a:pt x="248" y="485"/>
                  </a:lnTo>
                  <a:lnTo>
                    <a:pt x="248" y="484"/>
                  </a:lnTo>
                  <a:lnTo>
                    <a:pt x="247" y="483"/>
                  </a:lnTo>
                  <a:lnTo>
                    <a:pt x="246" y="480"/>
                  </a:lnTo>
                  <a:lnTo>
                    <a:pt x="247" y="477"/>
                  </a:lnTo>
                  <a:lnTo>
                    <a:pt x="245" y="472"/>
                  </a:lnTo>
                  <a:lnTo>
                    <a:pt x="244" y="472"/>
                  </a:lnTo>
                  <a:lnTo>
                    <a:pt x="243" y="472"/>
                  </a:lnTo>
                  <a:lnTo>
                    <a:pt x="242" y="473"/>
                  </a:lnTo>
                  <a:lnTo>
                    <a:pt x="241" y="473"/>
                  </a:lnTo>
                  <a:lnTo>
                    <a:pt x="241" y="474"/>
                  </a:lnTo>
                  <a:lnTo>
                    <a:pt x="240" y="476"/>
                  </a:lnTo>
                  <a:lnTo>
                    <a:pt x="239" y="476"/>
                  </a:lnTo>
                  <a:lnTo>
                    <a:pt x="235" y="474"/>
                  </a:lnTo>
                  <a:lnTo>
                    <a:pt x="225" y="474"/>
                  </a:lnTo>
                  <a:lnTo>
                    <a:pt x="223" y="475"/>
                  </a:lnTo>
                  <a:lnTo>
                    <a:pt x="216" y="478"/>
                  </a:lnTo>
                  <a:lnTo>
                    <a:pt x="215" y="478"/>
                  </a:lnTo>
                  <a:lnTo>
                    <a:pt x="213" y="478"/>
                  </a:lnTo>
                  <a:lnTo>
                    <a:pt x="210" y="479"/>
                  </a:lnTo>
                  <a:lnTo>
                    <a:pt x="210" y="480"/>
                  </a:lnTo>
                  <a:lnTo>
                    <a:pt x="208" y="481"/>
                  </a:lnTo>
                  <a:lnTo>
                    <a:pt x="207" y="481"/>
                  </a:lnTo>
                  <a:lnTo>
                    <a:pt x="204" y="485"/>
                  </a:lnTo>
                  <a:lnTo>
                    <a:pt x="199" y="490"/>
                  </a:lnTo>
                  <a:lnTo>
                    <a:pt x="196" y="492"/>
                  </a:lnTo>
                  <a:lnTo>
                    <a:pt x="195" y="491"/>
                  </a:lnTo>
                  <a:lnTo>
                    <a:pt x="193" y="491"/>
                  </a:lnTo>
                  <a:lnTo>
                    <a:pt x="192" y="492"/>
                  </a:lnTo>
                  <a:lnTo>
                    <a:pt x="190" y="495"/>
                  </a:lnTo>
                  <a:lnTo>
                    <a:pt x="188" y="496"/>
                  </a:lnTo>
                  <a:lnTo>
                    <a:pt x="186" y="497"/>
                  </a:lnTo>
                  <a:lnTo>
                    <a:pt x="185" y="498"/>
                  </a:lnTo>
                  <a:lnTo>
                    <a:pt x="184" y="501"/>
                  </a:lnTo>
                  <a:lnTo>
                    <a:pt x="183" y="504"/>
                  </a:lnTo>
                  <a:lnTo>
                    <a:pt x="182" y="504"/>
                  </a:lnTo>
                  <a:lnTo>
                    <a:pt x="180" y="502"/>
                  </a:lnTo>
                  <a:lnTo>
                    <a:pt x="179" y="502"/>
                  </a:lnTo>
                  <a:lnTo>
                    <a:pt x="178" y="502"/>
                  </a:lnTo>
                  <a:lnTo>
                    <a:pt x="174" y="502"/>
                  </a:lnTo>
                  <a:lnTo>
                    <a:pt x="173" y="503"/>
                  </a:lnTo>
                  <a:lnTo>
                    <a:pt x="172" y="504"/>
                  </a:lnTo>
                  <a:lnTo>
                    <a:pt x="171" y="504"/>
                  </a:lnTo>
                  <a:lnTo>
                    <a:pt x="171" y="505"/>
                  </a:lnTo>
                  <a:lnTo>
                    <a:pt x="167" y="512"/>
                  </a:lnTo>
                  <a:lnTo>
                    <a:pt x="167" y="513"/>
                  </a:lnTo>
                  <a:lnTo>
                    <a:pt x="166" y="513"/>
                  </a:lnTo>
                  <a:lnTo>
                    <a:pt x="164" y="513"/>
                  </a:lnTo>
                  <a:lnTo>
                    <a:pt x="161" y="515"/>
                  </a:lnTo>
                  <a:lnTo>
                    <a:pt x="160" y="516"/>
                  </a:lnTo>
                  <a:lnTo>
                    <a:pt x="159" y="516"/>
                  </a:lnTo>
                  <a:lnTo>
                    <a:pt x="156" y="517"/>
                  </a:lnTo>
                  <a:lnTo>
                    <a:pt x="154" y="517"/>
                  </a:lnTo>
                  <a:lnTo>
                    <a:pt x="154" y="513"/>
                  </a:lnTo>
                  <a:lnTo>
                    <a:pt x="152" y="513"/>
                  </a:lnTo>
                  <a:lnTo>
                    <a:pt x="146" y="512"/>
                  </a:lnTo>
                  <a:lnTo>
                    <a:pt x="136" y="511"/>
                  </a:lnTo>
                  <a:lnTo>
                    <a:pt x="135" y="511"/>
                  </a:lnTo>
                  <a:lnTo>
                    <a:pt x="129" y="511"/>
                  </a:lnTo>
                  <a:lnTo>
                    <a:pt x="127" y="511"/>
                  </a:lnTo>
                  <a:lnTo>
                    <a:pt x="126" y="511"/>
                  </a:lnTo>
                  <a:lnTo>
                    <a:pt x="122" y="510"/>
                  </a:lnTo>
                  <a:lnTo>
                    <a:pt x="121" y="511"/>
                  </a:lnTo>
                  <a:lnTo>
                    <a:pt x="119" y="512"/>
                  </a:lnTo>
                  <a:lnTo>
                    <a:pt x="116" y="514"/>
                  </a:lnTo>
                  <a:lnTo>
                    <a:pt x="114" y="515"/>
                  </a:lnTo>
                  <a:lnTo>
                    <a:pt x="111" y="515"/>
                  </a:lnTo>
                  <a:lnTo>
                    <a:pt x="110" y="515"/>
                  </a:lnTo>
                  <a:lnTo>
                    <a:pt x="109" y="514"/>
                  </a:lnTo>
                  <a:lnTo>
                    <a:pt x="108" y="514"/>
                  </a:lnTo>
                  <a:lnTo>
                    <a:pt x="107" y="512"/>
                  </a:lnTo>
                  <a:lnTo>
                    <a:pt x="107" y="511"/>
                  </a:lnTo>
                  <a:lnTo>
                    <a:pt x="105" y="511"/>
                  </a:lnTo>
                  <a:lnTo>
                    <a:pt x="104" y="512"/>
                  </a:lnTo>
                  <a:lnTo>
                    <a:pt x="103" y="513"/>
                  </a:lnTo>
                  <a:lnTo>
                    <a:pt x="101" y="476"/>
                  </a:lnTo>
                  <a:lnTo>
                    <a:pt x="101" y="475"/>
                  </a:lnTo>
                  <a:lnTo>
                    <a:pt x="101" y="470"/>
                  </a:lnTo>
                  <a:lnTo>
                    <a:pt x="101" y="468"/>
                  </a:lnTo>
                  <a:lnTo>
                    <a:pt x="102" y="466"/>
                  </a:lnTo>
                  <a:lnTo>
                    <a:pt x="103" y="464"/>
                  </a:lnTo>
                  <a:lnTo>
                    <a:pt x="101" y="464"/>
                  </a:lnTo>
                  <a:lnTo>
                    <a:pt x="95" y="469"/>
                  </a:lnTo>
                  <a:lnTo>
                    <a:pt x="93" y="471"/>
                  </a:lnTo>
                  <a:lnTo>
                    <a:pt x="91" y="474"/>
                  </a:lnTo>
                  <a:lnTo>
                    <a:pt x="90" y="475"/>
                  </a:lnTo>
                  <a:lnTo>
                    <a:pt x="90" y="476"/>
                  </a:lnTo>
                  <a:lnTo>
                    <a:pt x="86" y="477"/>
                  </a:lnTo>
                  <a:lnTo>
                    <a:pt x="86" y="478"/>
                  </a:lnTo>
                  <a:lnTo>
                    <a:pt x="85" y="479"/>
                  </a:lnTo>
                  <a:lnTo>
                    <a:pt x="82" y="481"/>
                  </a:lnTo>
                  <a:lnTo>
                    <a:pt x="80" y="481"/>
                  </a:lnTo>
                  <a:lnTo>
                    <a:pt x="57" y="481"/>
                  </a:lnTo>
                  <a:lnTo>
                    <a:pt x="58" y="480"/>
                  </a:lnTo>
                  <a:lnTo>
                    <a:pt x="58" y="478"/>
                  </a:lnTo>
                  <a:lnTo>
                    <a:pt x="58" y="476"/>
                  </a:lnTo>
                  <a:lnTo>
                    <a:pt x="57" y="475"/>
                  </a:lnTo>
                  <a:lnTo>
                    <a:pt x="55" y="474"/>
                  </a:lnTo>
                  <a:lnTo>
                    <a:pt x="55" y="473"/>
                  </a:lnTo>
                  <a:lnTo>
                    <a:pt x="55" y="472"/>
                  </a:lnTo>
                  <a:lnTo>
                    <a:pt x="55" y="471"/>
                  </a:lnTo>
                  <a:lnTo>
                    <a:pt x="54" y="467"/>
                  </a:lnTo>
                  <a:lnTo>
                    <a:pt x="52" y="466"/>
                  </a:lnTo>
                  <a:lnTo>
                    <a:pt x="50" y="465"/>
                  </a:lnTo>
                  <a:lnTo>
                    <a:pt x="45" y="464"/>
                  </a:lnTo>
                  <a:lnTo>
                    <a:pt x="41" y="463"/>
                  </a:lnTo>
                  <a:lnTo>
                    <a:pt x="29" y="462"/>
                  </a:lnTo>
                  <a:lnTo>
                    <a:pt x="31" y="460"/>
                  </a:lnTo>
                  <a:lnTo>
                    <a:pt x="33" y="457"/>
                  </a:lnTo>
                  <a:lnTo>
                    <a:pt x="35" y="455"/>
                  </a:lnTo>
                  <a:lnTo>
                    <a:pt x="35" y="454"/>
                  </a:lnTo>
                  <a:lnTo>
                    <a:pt x="35" y="453"/>
                  </a:lnTo>
                  <a:lnTo>
                    <a:pt x="35" y="452"/>
                  </a:lnTo>
                  <a:lnTo>
                    <a:pt x="34" y="450"/>
                  </a:lnTo>
                  <a:lnTo>
                    <a:pt x="33" y="448"/>
                  </a:lnTo>
                  <a:lnTo>
                    <a:pt x="31" y="447"/>
                  </a:lnTo>
                  <a:lnTo>
                    <a:pt x="29" y="443"/>
                  </a:lnTo>
                  <a:lnTo>
                    <a:pt x="29" y="442"/>
                  </a:lnTo>
                  <a:lnTo>
                    <a:pt x="28" y="441"/>
                  </a:lnTo>
                  <a:lnTo>
                    <a:pt x="27" y="441"/>
                  </a:lnTo>
                  <a:lnTo>
                    <a:pt x="27" y="440"/>
                  </a:lnTo>
                  <a:lnTo>
                    <a:pt x="25" y="440"/>
                  </a:lnTo>
                  <a:lnTo>
                    <a:pt x="23" y="438"/>
                  </a:lnTo>
                  <a:lnTo>
                    <a:pt x="21" y="433"/>
                  </a:lnTo>
                  <a:lnTo>
                    <a:pt x="19" y="431"/>
                  </a:lnTo>
                  <a:lnTo>
                    <a:pt x="17" y="430"/>
                  </a:lnTo>
                  <a:lnTo>
                    <a:pt x="17" y="428"/>
                  </a:lnTo>
                  <a:lnTo>
                    <a:pt x="15" y="422"/>
                  </a:lnTo>
                  <a:lnTo>
                    <a:pt x="13" y="419"/>
                  </a:lnTo>
                  <a:lnTo>
                    <a:pt x="12" y="418"/>
                  </a:lnTo>
                  <a:lnTo>
                    <a:pt x="10" y="418"/>
                  </a:lnTo>
                  <a:lnTo>
                    <a:pt x="10" y="417"/>
                  </a:lnTo>
                  <a:lnTo>
                    <a:pt x="10" y="415"/>
                  </a:lnTo>
                  <a:lnTo>
                    <a:pt x="11" y="415"/>
                  </a:lnTo>
                  <a:lnTo>
                    <a:pt x="12" y="414"/>
                  </a:lnTo>
                  <a:lnTo>
                    <a:pt x="12" y="413"/>
                  </a:lnTo>
                  <a:lnTo>
                    <a:pt x="12" y="412"/>
                  </a:lnTo>
                  <a:lnTo>
                    <a:pt x="11" y="411"/>
                  </a:lnTo>
                  <a:lnTo>
                    <a:pt x="10" y="411"/>
                  </a:lnTo>
                  <a:lnTo>
                    <a:pt x="8" y="410"/>
                  </a:lnTo>
                  <a:lnTo>
                    <a:pt x="7" y="409"/>
                  </a:lnTo>
                  <a:lnTo>
                    <a:pt x="4" y="406"/>
                  </a:lnTo>
                  <a:lnTo>
                    <a:pt x="3" y="405"/>
                  </a:lnTo>
                  <a:lnTo>
                    <a:pt x="3" y="404"/>
                  </a:lnTo>
                  <a:lnTo>
                    <a:pt x="4" y="404"/>
                  </a:lnTo>
                  <a:lnTo>
                    <a:pt x="5" y="402"/>
                  </a:lnTo>
                  <a:lnTo>
                    <a:pt x="5" y="399"/>
                  </a:lnTo>
                  <a:lnTo>
                    <a:pt x="10" y="398"/>
                  </a:lnTo>
                  <a:lnTo>
                    <a:pt x="10" y="397"/>
                  </a:lnTo>
                  <a:lnTo>
                    <a:pt x="10" y="394"/>
                  </a:lnTo>
                  <a:lnTo>
                    <a:pt x="8" y="392"/>
                  </a:lnTo>
                  <a:lnTo>
                    <a:pt x="8" y="391"/>
                  </a:lnTo>
                  <a:lnTo>
                    <a:pt x="8" y="390"/>
                  </a:lnTo>
                  <a:lnTo>
                    <a:pt x="8" y="384"/>
                  </a:lnTo>
                  <a:lnTo>
                    <a:pt x="9" y="383"/>
                  </a:lnTo>
                  <a:lnTo>
                    <a:pt x="10" y="381"/>
                  </a:lnTo>
                  <a:lnTo>
                    <a:pt x="19" y="374"/>
                  </a:lnTo>
                  <a:lnTo>
                    <a:pt x="20" y="374"/>
                  </a:lnTo>
                  <a:lnTo>
                    <a:pt x="22" y="374"/>
                  </a:lnTo>
                  <a:lnTo>
                    <a:pt x="23" y="373"/>
                  </a:lnTo>
                  <a:lnTo>
                    <a:pt x="24" y="373"/>
                  </a:lnTo>
                  <a:lnTo>
                    <a:pt x="25" y="372"/>
                  </a:lnTo>
                  <a:lnTo>
                    <a:pt x="25" y="370"/>
                  </a:lnTo>
                  <a:lnTo>
                    <a:pt x="25" y="368"/>
                  </a:lnTo>
                  <a:lnTo>
                    <a:pt x="24" y="364"/>
                  </a:lnTo>
                  <a:lnTo>
                    <a:pt x="22" y="360"/>
                  </a:lnTo>
                  <a:lnTo>
                    <a:pt x="22" y="359"/>
                  </a:lnTo>
                  <a:lnTo>
                    <a:pt x="22" y="357"/>
                  </a:lnTo>
                  <a:lnTo>
                    <a:pt x="24" y="352"/>
                  </a:lnTo>
                  <a:lnTo>
                    <a:pt x="27" y="349"/>
                  </a:lnTo>
                  <a:lnTo>
                    <a:pt x="28" y="347"/>
                  </a:lnTo>
                  <a:lnTo>
                    <a:pt x="29" y="345"/>
                  </a:lnTo>
                  <a:lnTo>
                    <a:pt x="29" y="341"/>
                  </a:lnTo>
                  <a:lnTo>
                    <a:pt x="29" y="340"/>
                  </a:lnTo>
                  <a:lnTo>
                    <a:pt x="29" y="339"/>
                  </a:lnTo>
                  <a:lnTo>
                    <a:pt x="29" y="335"/>
                  </a:lnTo>
                  <a:lnTo>
                    <a:pt x="30" y="330"/>
                  </a:lnTo>
                  <a:lnTo>
                    <a:pt x="31" y="328"/>
                  </a:lnTo>
                  <a:lnTo>
                    <a:pt x="33" y="328"/>
                  </a:lnTo>
                  <a:lnTo>
                    <a:pt x="37" y="325"/>
                  </a:lnTo>
                  <a:lnTo>
                    <a:pt x="41" y="323"/>
                  </a:lnTo>
                  <a:lnTo>
                    <a:pt x="43" y="321"/>
                  </a:lnTo>
                  <a:lnTo>
                    <a:pt x="44" y="320"/>
                  </a:lnTo>
                  <a:lnTo>
                    <a:pt x="44" y="319"/>
                  </a:lnTo>
                  <a:lnTo>
                    <a:pt x="44" y="318"/>
                  </a:lnTo>
                  <a:lnTo>
                    <a:pt x="45" y="317"/>
                  </a:lnTo>
                  <a:lnTo>
                    <a:pt x="46" y="317"/>
                  </a:lnTo>
                  <a:lnTo>
                    <a:pt x="47" y="317"/>
                  </a:lnTo>
                  <a:lnTo>
                    <a:pt x="48" y="317"/>
                  </a:lnTo>
                  <a:lnTo>
                    <a:pt x="50" y="315"/>
                  </a:lnTo>
                  <a:lnTo>
                    <a:pt x="57" y="309"/>
                  </a:lnTo>
                  <a:lnTo>
                    <a:pt x="61" y="309"/>
                  </a:lnTo>
                  <a:lnTo>
                    <a:pt x="63" y="309"/>
                  </a:lnTo>
                  <a:lnTo>
                    <a:pt x="71" y="307"/>
                  </a:lnTo>
                  <a:lnTo>
                    <a:pt x="74" y="306"/>
                  </a:lnTo>
                  <a:lnTo>
                    <a:pt x="76" y="304"/>
                  </a:lnTo>
                  <a:lnTo>
                    <a:pt x="80" y="305"/>
                  </a:lnTo>
                  <a:lnTo>
                    <a:pt x="80" y="306"/>
                  </a:lnTo>
                  <a:lnTo>
                    <a:pt x="83" y="306"/>
                  </a:lnTo>
                  <a:lnTo>
                    <a:pt x="85" y="302"/>
                  </a:lnTo>
                  <a:lnTo>
                    <a:pt x="85" y="301"/>
                  </a:lnTo>
                  <a:lnTo>
                    <a:pt x="86" y="299"/>
                  </a:lnTo>
                  <a:lnTo>
                    <a:pt x="86" y="298"/>
                  </a:lnTo>
                  <a:lnTo>
                    <a:pt x="88" y="298"/>
                  </a:lnTo>
                  <a:lnTo>
                    <a:pt x="91" y="298"/>
                  </a:lnTo>
                  <a:lnTo>
                    <a:pt x="93" y="300"/>
                  </a:lnTo>
                  <a:lnTo>
                    <a:pt x="95" y="299"/>
                  </a:lnTo>
                  <a:lnTo>
                    <a:pt x="97" y="298"/>
                  </a:lnTo>
                  <a:lnTo>
                    <a:pt x="100" y="298"/>
                  </a:lnTo>
                  <a:lnTo>
                    <a:pt x="101" y="299"/>
                  </a:lnTo>
                  <a:lnTo>
                    <a:pt x="101" y="300"/>
                  </a:lnTo>
                  <a:lnTo>
                    <a:pt x="101" y="301"/>
                  </a:lnTo>
                  <a:lnTo>
                    <a:pt x="102" y="302"/>
                  </a:lnTo>
                  <a:lnTo>
                    <a:pt x="104" y="304"/>
                  </a:lnTo>
                  <a:lnTo>
                    <a:pt x="108" y="304"/>
                  </a:lnTo>
                  <a:lnTo>
                    <a:pt x="110" y="303"/>
                  </a:lnTo>
                  <a:lnTo>
                    <a:pt x="110" y="302"/>
                  </a:lnTo>
                  <a:lnTo>
                    <a:pt x="110" y="301"/>
                  </a:lnTo>
                  <a:lnTo>
                    <a:pt x="110" y="300"/>
                  </a:lnTo>
                  <a:lnTo>
                    <a:pt x="122" y="216"/>
                  </a:lnTo>
                  <a:lnTo>
                    <a:pt x="123" y="211"/>
                  </a:lnTo>
                  <a:lnTo>
                    <a:pt x="124" y="209"/>
                  </a:lnTo>
                  <a:lnTo>
                    <a:pt x="122" y="200"/>
                  </a:lnTo>
                  <a:lnTo>
                    <a:pt x="122" y="199"/>
                  </a:lnTo>
                  <a:lnTo>
                    <a:pt x="121" y="198"/>
                  </a:lnTo>
                  <a:lnTo>
                    <a:pt x="120" y="197"/>
                  </a:lnTo>
                  <a:lnTo>
                    <a:pt x="117" y="192"/>
                  </a:lnTo>
                  <a:lnTo>
                    <a:pt x="117" y="191"/>
                  </a:lnTo>
                  <a:lnTo>
                    <a:pt x="118" y="190"/>
                  </a:lnTo>
                  <a:lnTo>
                    <a:pt x="118" y="189"/>
                  </a:lnTo>
                  <a:lnTo>
                    <a:pt x="118" y="188"/>
                  </a:lnTo>
                  <a:lnTo>
                    <a:pt x="118" y="184"/>
                  </a:lnTo>
                  <a:lnTo>
                    <a:pt x="117" y="183"/>
                  </a:lnTo>
                  <a:lnTo>
                    <a:pt x="115" y="183"/>
                  </a:lnTo>
                  <a:lnTo>
                    <a:pt x="114" y="182"/>
                  </a:lnTo>
                  <a:lnTo>
                    <a:pt x="108" y="177"/>
                  </a:lnTo>
                  <a:lnTo>
                    <a:pt x="105" y="173"/>
                  </a:lnTo>
                  <a:lnTo>
                    <a:pt x="105" y="149"/>
                  </a:lnTo>
                  <a:lnTo>
                    <a:pt x="107" y="149"/>
                  </a:lnTo>
                  <a:lnTo>
                    <a:pt x="112" y="149"/>
                  </a:lnTo>
                  <a:lnTo>
                    <a:pt x="115" y="147"/>
                  </a:lnTo>
                  <a:lnTo>
                    <a:pt x="122" y="145"/>
                  </a:lnTo>
                  <a:lnTo>
                    <a:pt x="125" y="147"/>
                  </a:lnTo>
                  <a:lnTo>
                    <a:pt x="126" y="148"/>
                  </a:lnTo>
                  <a:lnTo>
                    <a:pt x="129" y="149"/>
                  </a:lnTo>
                  <a:lnTo>
                    <a:pt x="131" y="147"/>
                  </a:lnTo>
                  <a:lnTo>
                    <a:pt x="130" y="144"/>
                  </a:lnTo>
                  <a:lnTo>
                    <a:pt x="131" y="141"/>
                  </a:lnTo>
                  <a:lnTo>
                    <a:pt x="128" y="136"/>
                  </a:lnTo>
                  <a:lnTo>
                    <a:pt x="127" y="136"/>
                  </a:lnTo>
                  <a:lnTo>
                    <a:pt x="125" y="134"/>
                  </a:lnTo>
                  <a:lnTo>
                    <a:pt x="124" y="135"/>
                  </a:lnTo>
                  <a:lnTo>
                    <a:pt x="122" y="135"/>
                  </a:lnTo>
                  <a:lnTo>
                    <a:pt x="118" y="134"/>
                  </a:lnTo>
                  <a:lnTo>
                    <a:pt x="111" y="134"/>
                  </a:lnTo>
                  <a:lnTo>
                    <a:pt x="111" y="115"/>
                  </a:lnTo>
                  <a:lnTo>
                    <a:pt x="111" y="114"/>
                  </a:lnTo>
                  <a:lnTo>
                    <a:pt x="113" y="114"/>
                  </a:lnTo>
                  <a:lnTo>
                    <a:pt x="115" y="113"/>
                  </a:lnTo>
                  <a:lnTo>
                    <a:pt x="120" y="112"/>
                  </a:lnTo>
                  <a:lnTo>
                    <a:pt x="123" y="113"/>
                  </a:lnTo>
                  <a:lnTo>
                    <a:pt x="124" y="113"/>
                  </a:lnTo>
                  <a:lnTo>
                    <a:pt x="158" y="114"/>
                  </a:lnTo>
                  <a:lnTo>
                    <a:pt x="157" y="112"/>
                  </a:lnTo>
                  <a:lnTo>
                    <a:pt x="156" y="112"/>
                  </a:lnTo>
                  <a:lnTo>
                    <a:pt x="156" y="109"/>
                  </a:lnTo>
                  <a:lnTo>
                    <a:pt x="156" y="107"/>
                  </a:lnTo>
                  <a:lnTo>
                    <a:pt x="157" y="106"/>
                  </a:lnTo>
                  <a:lnTo>
                    <a:pt x="159" y="106"/>
                  </a:lnTo>
                  <a:lnTo>
                    <a:pt x="159" y="107"/>
                  </a:lnTo>
                  <a:lnTo>
                    <a:pt x="160" y="108"/>
                  </a:lnTo>
                  <a:lnTo>
                    <a:pt x="160" y="109"/>
                  </a:lnTo>
                  <a:lnTo>
                    <a:pt x="161" y="111"/>
                  </a:lnTo>
                  <a:lnTo>
                    <a:pt x="162" y="112"/>
                  </a:lnTo>
                  <a:lnTo>
                    <a:pt x="163" y="113"/>
                  </a:lnTo>
                  <a:lnTo>
                    <a:pt x="164" y="113"/>
                  </a:lnTo>
                  <a:lnTo>
                    <a:pt x="165" y="113"/>
                  </a:lnTo>
                  <a:lnTo>
                    <a:pt x="166" y="113"/>
                  </a:lnTo>
                  <a:lnTo>
                    <a:pt x="167" y="112"/>
                  </a:lnTo>
                  <a:lnTo>
                    <a:pt x="169" y="111"/>
                  </a:lnTo>
                  <a:lnTo>
                    <a:pt x="171" y="108"/>
                  </a:lnTo>
                  <a:lnTo>
                    <a:pt x="171" y="107"/>
                  </a:lnTo>
                  <a:lnTo>
                    <a:pt x="172" y="106"/>
                  </a:lnTo>
                  <a:lnTo>
                    <a:pt x="174" y="104"/>
                  </a:lnTo>
                  <a:lnTo>
                    <a:pt x="176" y="102"/>
                  </a:lnTo>
                  <a:lnTo>
                    <a:pt x="178" y="100"/>
                  </a:lnTo>
                  <a:lnTo>
                    <a:pt x="181" y="102"/>
                  </a:lnTo>
                  <a:lnTo>
                    <a:pt x="181" y="103"/>
                  </a:lnTo>
                  <a:lnTo>
                    <a:pt x="182" y="104"/>
                  </a:lnTo>
                  <a:lnTo>
                    <a:pt x="183" y="107"/>
                  </a:lnTo>
                  <a:lnTo>
                    <a:pt x="184" y="108"/>
                  </a:lnTo>
                  <a:lnTo>
                    <a:pt x="184" y="109"/>
                  </a:lnTo>
                  <a:lnTo>
                    <a:pt x="186" y="111"/>
                  </a:lnTo>
                  <a:lnTo>
                    <a:pt x="187" y="113"/>
                  </a:lnTo>
                  <a:lnTo>
                    <a:pt x="188" y="117"/>
                  </a:lnTo>
                  <a:lnTo>
                    <a:pt x="188" y="120"/>
                  </a:lnTo>
                  <a:lnTo>
                    <a:pt x="188" y="123"/>
                  </a:lnTo>
                  <a:lnTo>
                    <a:pt x="188" y="125"/>
                  </a:lnTo>
                  <a:lnTo>
                    <a:pt x="188" y="130"/>
                  </a:lnTo>
                  <a:lnTo>
                    <a:pt x="188" y="131"/>
                  </a:lnTo>
                  <a:lnTo>
                    <a:pt x="193" y="130"/>
                  </a:lnTo>
                  <a:lnTo>
                    <a:pt x="208" y="144"/>
                  </a:lnTo>
                  <a:lnTo>
                    <a:pt x="214" y="145"/>
                  </a:lnTo>
                  <a:lnTo>
                    <a:pt x="218" y="143"/>
                  </a:lnTo>
                  <a:lnTo>
                    <a:pt x="219" y="142"/>
                  </a:lnTo>
                  <a:lnTo>
                    <a:pt x="220" y="141"/>
                  </a:lnTo>
                  <a:lnTo>
                    <a:pt x="220" y="140"/>
                  </a:lnTo>
                  <a:lnTo>
                    <a:pt x="221" y="140"/>
                  </a:lnTo>
                  <a:lnTo>
                    <a:pt x="225" y="137"/>
                  </a:lnTo>
                  <a:lnTo>
                    <a:pt x="229" y="137"/>
                  </a:lnTo>
                  <a:lnTo>
                    <a:pt x="229" y="138"/>
                  </a:lnTo>
                  <a:lnTo>
                    <a:pt x="230" y="138"/>
                  </a:lnTo>
                  <a:lnTo>
                    <a:pt x="231" y="139"/>
                  </a:lnTo>
                  <a:lnTo>
                    <a:pt x="231" y="140"/>
                  </a:lnTo>
                  <a:lnTo>
                    <a:pt x="231" y="141"/>
                  </a:lnTo>
                  <a:lnTo>
                    <a:pt x="231" y="143"/>
                  </a:lnTo>
                  <a:lnTo>
                    <a:pt x="229" y="144"/>
                  </a:lnTo>
                  <a:lnTo>
                    <a:pt x="229" y="145"/>
                  </a:lnTo>
                  <a:lnTo>
                    <a:pt x="229" y="146"/>
                  </a:lnTo>
                  <a:lnTo>
                    <a:pt x="229" y="147"/>
                  </a:lnTo>
                  <a:lnTo>
                    <a:pt x="230" y="147"/>
                  </a:lnTo>
                  <a:lnTo>
                    <a:pt x="231" y="147"/>
                  </a:lnTo>
                  <a:lnTo>
                    <a:pt x="233" y="146"/>
                  </a:lnTo>
                  <a:lnTo>
                    <a:pt x="234" y="144"/>
                  </a:lnTo>
                  <a:lnTo>
                    <a:pt x="234" y="142"/>
                  </a:lnTo>
                  <a:lnTo>
                    <a:pt x="235" y="141"/>
                  </a:lnTo>
                  <a:lnTo>
                    <a:pt x="236" y="140"/>
                  </a:lnTo>
                  <a:lnTo>
                    <a:pt x="237" y="139"/>
                  </a:lnTo>
                  <a:lnTo>
                    <a:pt x="238" y="139"/>
                  </a:lnTo>
                  <a:lnTo>
                    <a:pt x="239" y="139"/>
                  </a:lnTo>
                  <a:lnTo>
                    <a:pt x="240" y="139"/>
                  </a:lnTo>
                  <a:lnTo>
                    <a:pt x="241" y="138"/>
                  </a:lnTo>
                  <a:lnTo>
                    <a:pt x="241" y="137"/>
                  </a:lnTo>
                  <a:lnTo>
                    <a:pt x="241" y="136"/>
                  </a:lnTo>
                  <a:lnTo>
                    <a:pt x="241" y="135"/>
                  </a:lnTo>
                  <a:lnTo>
                    <a:pt x="241" y="134"/>
                  </a:lnTo>
                  <a:lnTo>
                    <a:pt x="241" y="133"/>
                  </a:lnTo>
                  <a:lnTo>
                    <a:pt x="242" y="132"/>
                  </a:lnTo>
                  <a:lnTo>
                    <a:pt x="245" y="131"/>
                  </a:lnTo>
                  <a:lnTo>
                    <a:pt x="247" y="130"/>
                  </a:lnTo>
                  <a:lnTo>
                    <a:pt x="250" y="128"/>
                  </a:lnTo>
                  <a:lnTo>
                    <a:pt x="252" y="129"/>
                  </a:lnTo>
                  <a:lnTo>
                    <a:pt x="253" y="128"/>
                  </a:lnTo>
                  <a:lnTo>
                    <a:pt x="254" y="128"/>
                  </a:lnTo>
                  <a:lnTo>
                    <a:pt x="256" y="126"/>
                  </a:lnTo>
                  <a:lnTo>
                    <a:pt x="257" y="125"/>
                  </a:lnTo>
                  <a:lnTo>
                    <a:pt x="257" y="124"/>
                  </a:lnTo>
                  <a:lnTo>
                    <a:pt x="257" y="123"/>
                  </a:lnTo>
                  <a:lnTo>
                    <a:pt x="258" y="123"/>
                  </a:lnTo>
                  <a:lnTo>
                    <a:pt x="262" y="121"/>
                  </a:lnTo>
                  <a:lnTo>
                    <a:pt x="263" y="121"/>
                  </a:lnTo>
                  <a:lnTo>
                    <a:pt x="266" y="121"/>
                  </a:lnTo>
                  <a:lnTo>
                    <a:pt x="270" y="118"/>
                  </a:lnTo>
                  <a:lnTo>
                    <a:pt x="271" y="117"/>
                  </a:lnTo>
                  <a:lnTo>
                    <a:pt x="271" y="115"/>
                  </a:lnTo>
                  <a:lnTo>
                    <a:pt x="272" y="111"/>
                  </a:lnTo>
                  <a:lnTo>
                    <a:pt x="272" y="109"/>
                  </a:lnTo>
                  <a:lnTo>
                    <a:pt x="273" y="108"/>
                  </a:lnTo>
                  <a:lnTo>
                    <a:pt x="273" y="107"/>
                  </a:lnTo>
                  <a:lnTo>
                    <a:pt x="274" y="106"/>
                  </a:lnTo>
                  <a:lnTo>
                    <a:pt x="275" y="106"/>
                  </a:lnTo>
                  <a:lnTo>
                    <a:pt x="278" y="106"/>
                  </a:lnTo>
                  <a:lnTo>
                    <a:pt x="280" y="105"/>
                  </a:lnTo>
                  <a:lnTo>
                    <a:pt x="281" y="104"/>
                  </a:lnTo>
                  <a:lnTo>
                    <a:pt x="284" y="102"/>
                  </a:lnTo>
                  <a:lnTo>
                    <a:pt x="286" y="101"/>
                  </a:lnTo>
                  <a:lnTo>
                    <a:pt x="288" y="101"/>
                  </a:lnTo>
                  <a:lnTo>
                    <a:pt x="290" y="100"/>
                  </a:lnTo>
                  <a:lnTo>
                    <a:pt x="291" y="98"/>
                  </a:lnTo>
                  <a:lnTo>
                    <a:pt x="291" y="97"/>
                  </a:lnTo>
                  <a:lnTo>
                    <a:pt x="291" y="92"/>
                  </a:lnTo>
                  <a:lnTo>
                    <a:pt x="285" y="91"/>
                  </a:lnTo>
                  <a:lnTo>
                    <a:pt x="278" y="92"/>
                  </a:lnTo>
                  <a:lnTo>
                    <a:pt x="273" y="91"/>
                  </a:lnTo>
                  <a:lnTo>
                    <a:pt x="273" y="89"/>
                  </a:lnTo>
                  <a:lnTo>
                    <a:pt x="273" y="88"/>
                  </a:lnTo>
                  <a:lnTo>
                    <a:pt x="273" y="87"/>
                  </a:lnTo>
                  <a:lnTo>
                    <a:pt x="274" y="85"/>
                  </a:lnTo>
                  <a:lnTo>
                    <a:pt x="274" y="83"/>
                  </a:lnTo>
                  <a:lnTo>
                    <a:pt x="269" y="72"/>
                  </a:lnTo>
                  <a:lnTo>
                    <a:pt x="269" y="68"/>
                  </a:lnTo>
                  <a:lnTo>
                    <a:pt x="268" y="60"/>
                  </a:lnTo>
                  <a:lnTo>
                    <a:pt x="268" y="59"/>
                  </a:lnTo>
                  <a:lnTo>
                    <a:pt x="269" y="58"/>
                  </a:lnTo>
                  <a:lnTo>
                    <a:pt x="269" y="57"/>
                  </a:lnTo>
                  <a:lnTo>
                    <a:pt x="269" y="55"/>
                  </a:lnTo>
                  <a:lnTo>
                    <a:pt x="266" y="51"/>
                  </a:lnTo>
                  <a:lnTo>
                    <a:pt x="265" y="50"/>
                  </a:lnTo>
                  <a:lnTo>
                    <a:pt x="262" y="49"/>
                  </a:lnTo>
                  <a:lnTo>
                    <a:pt x="257" y="43"/>
                  </a:lnTo>
                  <a:lnTo>
                    <a:pt x="256" y="40"/>
                  </a:lnTo>
                  <a:lnTo>
                    <a:pt x="256" y="38"/>
                  </a:lnTo>
                  <a:lnTo>
                    <a:pt x="255" y="38"/>
                  </a:lnTo>
                  <a:lnTo>
                    <a:pt x="254" y="36"/>
                  </a:lnTo>
                  <a:lnTo>
                    <a:pt x="253" y="36"/>
                  </a:lnTo>
                  <a:lnTo>
                    <a:pt x="253" y="34"/>
                  </a:lnTo>
                  <a:lnTo>
                    <a:pt x="254" y="34"/>
                  </a:lnTo>
                  <a:lnTo>
                    <a:pt x="255" y="34"/>
                  </a:lnTo>
                  <a:lnTo>
                    <a:pt x="256" y="34"/>
                  </a:lnTo>
                  <a:lnTo>
                    <a:pt x="257" y="35"/>
                  </a:lnTo>
                  <a:lnTo>
                    <a:pt x="257" y="36"/>
                  </a:lnTo>
                  <a:lnTo>
                    <a:pt x="258" y="38"/>
                  </a:lnTo>
                  <a:lnTo>
                    <a:pt x="259" y="38"/>
                  </a:lnTo>
                  <a:lnTo>
                    <a:pt x="263" y="38"/>
                  </a:lnTo>
                  <a:lnTo>
                    <a:pt x="264" y="38"/>
                  </a:lnTo>
                  <a:lnTo>
                    <a:pt x="265" y="38"/>
                  </a:lnTo>
                  <a:lnTo>
                    <a:pt x="266" y="38"/>
                  </a:lnTo>
                  <a:lnTo>
                    <a:pt x="268" y="38"/>
                  </a:lnTo>
                  <a:lnTo>
                    <a:pt x="269" y="38"/>
                  </a:lnTo>
                  <a:lnTo>
                    <a:pt x="271" y="39"/>
                  </a:lnTo>
                  <a:lnTo>
                    <a:pt x="272" y="40"/>
                  </a:lnTo>
                  <a:lnTo>
                    <a:pt x="273" y="42"/>
                  </a:lnTo>
                  <a:lnTo>
                    <a:pt x="273" y="45"/>
                  </a:lnTo>
                  <a:lnTo>
                    <a:pt x="274" y="46"/>
                  </a:lnTo>
                  <a:lnTo>
                    <a:pt x="275" y="46"/>
                  </a:lnTo>
                  <a:lnTo>
                    <a:pt x="276" y="46"/>
                  </a:lnTo>
                  <a:lnTo>
                    <a:pt x="277" y="45"/>
                  </a:lnTo>
                  <a:lnTo>
                    <a:pt x="279" y="43"/>
                  </a:lnTo>
                  <a:lnTo>
                    <a:pt x="286" y="44"/>
                  </a:lnTo>
                  <a:lnTo>
                    <a:pt x="286" y="45"/>
                  </a:lnTo>
                  <a:lnTo>
                    <a:pt x="287" y="46"/>
                  </a:lnTo>
                  <a:lnTo>
                    <a:pt x="288" y="47"/>
                  </a:lnTo>
                  <a:lnTo>
                    <a:pt x="289" y="47"/>
                  </a:lnTo>
                  <a:lnTo>
                    <a:pt x="290" y="47"/>
                  </a:lnTo>
                  <a:lnTo>
                    <a:pt x="290" y="46"/>
                  </a:lnTo>
                  <a:lnTo>
                    <a:pt x="290" y="44"/>
                  </a:lnTo>
                  <a:lnTo>
                    <a:pt x="291" y="43"/>
                  </a:lnTo>
                  <a:lnTo>
                    <a:pt x="292" y="43"/>
                  </a:lnTo>
                  <a:lnTo>
                    <a:pt x="293" y="43"/>
                  </a:lnTo>
                  <a:lnTo>
                    <a:pt x="294" y="44"/>
                  </a:lnTo>
                  <a:lnTo>
                    <a:pt x="295" y="45"/>
                  </a:lnTo>
                  <a:lnTo>
                    <a:pt x="298" y="49"/>
                  </a:lnTo>
                  <a:lnTo>
                    <a:pt x="303" y="55"/>
                  </a:lnTo>
                  <a:lnTo>
                    <a:pt x="304" y="56"/>
                  </a:lnTo>
                  <a:lnTo>
                    <a:pt x="305" y="56"/>
                  </a:lnTo>
                  <a:lnTo>
                    <a:pt x="308" y="55"/>
                  </a:lnTo>
                  <a:lnTo>
                    <a:pt x="309" y="54"/>
                  </a:lnTo>
                  <a:lnTo>
                    <a:pt x="310" y="53"/>
                  </a:lnTo>
                  <a:lnTo>
                    <a:pt x="310" y="51"/>
                  </a:lnTo>
                  <a:lnTo>
                    <a:pt x="310" y="49"/>
                  </a:lnTo>
                  <a:lnTo>
                    <a:pt x="308" y="46"/>
                  </a:lnTo>
                  <a:lnTo>
                    <a:pt x="308" y="45"/>
                  </a:lnTo>
                  <a:lnTo>
                    <a:pt x="309" y="42"/>
                  </a:lnTo>
                  <a:lnTo>
                    <a:pt x="310" y="41"/>
                  </a:lnTo>
                  <a:lnTo>
                    <a:pt x="312" y="41"/>
                  </a:lnTo>
                  <a:lnTo>
                    <a:pt x="314" y="41"/>
                  </a:lnTo>
                  <a:lnTo>
                    <a:pt x="316" y="39"/>
                  </a:lnTo>
                  <a:lnTo>
                    <a:pt x="318" y="37"/>
                  </a:lnTo>
                  <a:lnTo>
                    <a:pt x="320" y="37"/>
                  </a:lnTo>
                  <a:lnTo>
                    <a:pt x="323" y="38"/>
                  </a:lnTo>
                  <a:lnTo>
                    <a:pt x="325" y="40"/>
                  </a:lnTo>
                  <a:lnTo>
                    <a:pt x="326" y="40"/>
                  </a:lnTo>
                  <a:lnTo>
                    <a:pt x="327" y="39"/>
                  </a:lnTo>
                  <a:lnTo>
                    <a:pt x="329" y="38"/>
                  </a:lnTo>
                  <a:lnTo>
                    <a:pt x="331" y="37"/>
                  </a:lnTo>
                  <a:lnTo>
                    <a:pt x="331" y="38"/>
                  </a:lnTo>
                  <a:lnTo>
                    <a:pt x="333" y="38"/>
                  </a:lnTo>
                  <a:lnTo>
                    <a:pt x="335" y="38"/>
                  </a:lnTo>
                  <a:lnTo>
                    <a:pt x="335" y="36"/>
                  </a:lnTo>
                  <a:lnTo>
                    <a:pt x="336" y="36"/>
                  </a:lnTo>
                  <a:lnTo>
                    <a:pt x="337" y="35"/>
                  </a:lnTo>
                  <a:lnTo>
                    <a:pt x="339" y="34"/>
                  </a:lnTo>
                  <a:lnTo>
                    <a:pt x="340" y="34"/>
                  </a:lnTo>
                  <a:lnTo>
                    <a:pt x="341" y="35"/>
                  </a:lnTo>
                  <a:lnTo>
                    <a:pt x="342" y="34"/>
                  </a:lnTo>
                  <a:lnTo>
                    <a:pt x="344" y="34"/>
                  </a:lnTo>
                  <a:lnTo>
                    <a:pt x="344" y="33"/>
                  </a:lnTo>
                  <a:lnTo>
                    <a:pt x="344" y="32"/>
                  </a:lnTo>
                  <a:lnTo>
                    <a:pt x="344" y="31"/>
                  </a:lnTo>
                  <a:lnTo>
                    <a:pt x="344" y="30"/>
                  </a:lnTo>
                  <a:lnTo>
                    <a:pt x="350" y="26"/>
                  </a:lnTo>
                  <a:lnTo>
                    <a:pt x="354" y="27"/>
                  </a:lnTo>
                  <a:lnTo>
                    <a:pt x="359" y="26"/>
                  </a:lnTo>
                  <a:lnTo>
                    <a:pt x="360" y="25"/>
                  </a:lnTo>
                  <a:lnTo>
                    <a:pt x="361" y="24"/>
                  </a:lnTo>
                  <a:lnTo>
                    <a:pt x="361" y="23"/>
                  </a:lnTo>
                  <a:lnTo>
                    <a:pt x="362" y="20"/>
                  </a:lnTo>
                  <a:lnTo>
                    <a:pt x="363" y="20"/>
                  </a:lnTo>
                  <a:lnTo>
                    <a:pt x="367" y="18"/>
                  </a:lnTo>
                  <a:lnTo>
                    <a:pt x="368" y="17"/>
                  </a:lnTo>
                  <a:lnTo>
                    <a:pt x="369" y="16"/>
                  </a:lnTo>
                  <a:lnTo>
                    <a:pt x="370" y="13"/>
                  </a:lnTo>
                  <a:lnTo>
                    <a:pt x="371" y="13"/>
                  </a:lnTo>
                  <a:lnTo>
                    <a:pt x="371" y="11"/>
                  </a:lnTo>
                  <a:lnTo>
                    <a:pt x="369" y="6"/>
                  </a:lnTo>
                  <a:lnTo>
                    <a:pt x="368" y="5"/>
                  </a:lnTo>
                  <a:lnTo>
                    <a:pt x="367" y="5"/>
                  </a:lnTo>
                  <a:lnTo>
                    <a:pt x="367" y="4"/>
                  </a:lnTo>
                  <a:lnTo>
                    <a:pt x="368" y="4"/>
                  </a:lnTo>
                  <a:lnTo>
                    <a:pt x="371" y="4"/>
                  </a:lnTo>
                  <a:lnTo>
                    <a:pt x="371" y="5"/>
                  </a:lnTo>
                  <a:lnTo>
                    <a:pt x="372" y="5"/>
                  </a:lnTo>
                  <a:lnTo>
                    <a:pt x="378" y="5"/>
                  </a:lnTo>
                  <a:lnTo>
                    <a:pt x="380" y="4"/>
                  </a:lnTo>
                  <a:lnTo>
                    <a:pt x="380" y="3"/>
                  </a:lnTo>
                  <a:lnTo>
                    <a:pt x="382" y="2"/>
                  </a:lnTo>
                  <a:moveTo>
                    <a:pt x="648" y="98"/>
                  </a:moveTo>
                  <a:lnTo>
                    <a:pt x="649" y="98"/>
                  </a:lnTo>
                  <a:lnTo>
                    <a:pt x="650" y="99"/>
                  </a:lnTo>
                  <a:lnTo>
                    <a:pt x="650" y="100"/>
                  </a:lnTo>
                  <a:lnTo>
                    <a:pt x="650" y="101"/>
                  </a:lnTo>
                  <a:lnTo>
                    <a:pt x="648" y="102"/>
                  </a:lnTo>
                  <a:lnTo>
                    <a:pt x="646" y="100"/>
                  </a:lnTo>
                  <a:lnTo>
                    <a:pt x="647" y="99"/>
                  </a:lnTo>
                  <a:lnTo>
                    <a:pt x="647" y="98"/>
                  </a:lnTo>
                  <a:lnTo>
                    <a:pt x="648" y="98"/>
                  </a:lnTo>
                  <a:moveTo>
                    <a:pt x="650" y="101"/>
                  </a:moveTo>
                  <a:lnTo>
                    <a:pt x="651" y="101"/>
                  </a:lnTo>
                  <a:lnTo>
                    <a:pt x="652" y="102"/>
                  </a:lnTo>
                  <a:lnTo>
                    <a:pt x="653" y="106"/>
                  </a:lnTo>
                  <a:lnTo>
                    <a:pt x="653" y="107"/>
                  </a:lnTo>
                  <a:lnTo>
                    <a:pt x="651" y="109"/>
                  </a:lnTo>
                  <a:lnTo>
                    <a:pt x="650" y="109"/>
                  </a:lnTo>
                  <a:lnTo>
                    <a:pt x="649" y="109"/>
                  </a:lnTo>
                  <a:lnTo>
                    <a:pt x="649" y="108"/>
                  </a:lnTo>
                  <a:lnTo>
                    <a:pt x="647" y="104"/>
                  </a:lnTo>
                  <a:lnTo>
                    <a:pt x="647" y="103"/>
                  </a:lnTo>
                  <a:lnTo>
                    <a:pt x="648" y="102"/>
                  </a:lnTo>
                  <a:lnTo>
                    <a:pt x="650" y="101"/>
                  </a:lnTo>
                  <a:moveTo>
                    <a:pt x="661" y="135"/>
                  </a:moveTo>
                  <a:lnTo>
                    <a:pt x="662" y="135"/>
                  </a:lnTo>
                  <a:lnTo>
                    <a:pt x="663" y="136"/>
                  </a:lnTo>
                  <a:lnTo>
                    <a:pt x="662" y="136"/>
                  </a:lnTo>
                  <a:lnTo>
                    <a:pt x="662" y="137"/>
                  </a:lnTo>
                  <a:lnTo>
                    <a:pt x="661" y="138"/>
                  </a:lnTo>
                  <a:lnTo>
                    <a:pt x="660" y="139"/>
                  </a:lnTo>
                  <a:lnTo>
                    <a:pt x="659" y="138"/>
                  </a:lnTo>
                  <a:lnTo>
                    <a:pt x="659" y="137"/>
                  </a:lnTo>
                  <a:lnTo>
                    <a:pt x="660" y="135"/>
                  </a:lnTo>
                  <a:lnTo>
                    <a:pt x="661" y="135"/>
                  </a:lnTo>
                  <a:moveTo>
                    <a:pt x="661" y="139"/>
                  </a:moveTo>
                  <a:lnTo>
                    <a:pt x="661" y="140"/>
                  </a:lnTo>
                  <a:lnTo>
                    <a:pt x="659" y="142"/>
                  </a:lnTo>
                  <a:lnTo>
                    <a:pt x="659" y="143"/>
                  </a:lnTo>
                  <a:lnTo>
                    <a:pt x="658" y="143"/>
                  </a:lnTo>
                  <a:lnTo>
                    <a:pt x="658" y="144"/>
                  </a:lnTo>
                  <a:lnTo>
                    <a:pt x="657" y="144"/>
                  </a:lnTo>
                  <a:lnTo>
                    <a:pt x="656" y="144"/>
                  </a:lnTo>
                  <a:lnTo>
                    <a:pt x="654" y="145"/>
                  </a:lnTo>
                  <a:lnTo>
                    <a:pt x="654" y="144"/>
                  </a:lnTo>
                  <a:lnTo>
                    <a:pt x="653" y="144"/>
                  </a:lnTo>
                  <a:lnTo>
                    <a:pt x="653" y="143"/>
                  </a:lnTo>
                  <a:lnTo>
                    <a:pt x="654" y="142"/>
                  </a:lnTo>
                  <a:lnTo>
                    <a:pt x="655" y="140"/>
                  </a:lnTo>
                  <a:lnTo>
                    <a:pt x="656" y="140"/>
                  </a:lnTo>
                  <a:lnTo>
                    <a:pt x="657" y="140"/>
                  </a:lnTo>
                  <a:lnTo>
                    <a:pt x="658" y="140"/>
                  </a:lnTo>
                  <a:lnTo>
                    <a:pt x="658" y="141"/>
                  </a:lnTo>
                  <a:lnTo>
                    <a:pt x="659" y="140"/>
                  </a:lnTo>
                  <a:lnTo>
                    <a:pt x="661" y="139"/>
                  </a:lnTo>
                  <a:moveTo>
                    <a:pt x="659" y="147"/>
                  </a:moveTo>
                  <a:lnTo>
                    <a:pt x="659" y="147"/>
                  </a:lnTo>
                  <a:lnTo>
                    <a:pt x="660" y="149"/>
                  </a:lnTo>
                  <a:lnTo>
                    <a:pt x="660" y="150"/>
                  </a:lnTo>
                  <a:lnTo>
                    <a:pt x="660" y="151"/>
                  </a:lnTo>
                  <a:lnTo>
                    <a:pt x="657" y="155"/>
                  </a:lnTo>
                  <a:lnTo>
                    <a:pt x="654" y="157"/>
                  </a:lnTo>
                  <a:lnTo>
                    <a:pt x="653" y="157"/>
                  </a:lnTo>
                  <a:lnTo>
                    <a:pt x="652" y="157"/>
                  </a:lnTo>
                  <a:lnTo>
                    <a:pt x="652" y="155"/>
                  </a:lnTo>
                  <a:lnTo>
                    <a:pt x="652" y="153"/>
                  </a:lnTo>
                  <a:lnTo>
                    <a:pt x="652" y="152"/>
                  </a:lnTo>
                  <a:lnTo>
                    <a:pt x="654" y="150"/>
                  </a:lnTo>
                  <a:lnTo>
                    <a:pt x="654" y="149"/>
                  </a:lnTo>
                  <a:lnTo>
                    <a:pt x="659" y="147"/>
                  </a:lnTo>
                  <a:moveTo>
                    <a:pt x="650" y="149"/>
                  </a:moveTo>
                  <a:lnTo>
                    <a:pt x="651" y="149"/>
                  </a:lnTo>
                  <a:lnTo>
                    <a:pt x="651" y="151"/>
                  </a:lnTo>
                  <a:lnTo>
                    <a:pt x="651" y="155"/>
                  </a:lnTo>
                  <a:lnTo>
                    <a:pt x="651" y="156"/>
                  </a:lnTo>
                  <a:lnTo>
                    <a:pt x="652" y="157"/>
                  </a:lnTo>
                  <a:lnTo>
                    <a:pt x="652" y="158"/>
                  </a:lnTo>
                  <a:lnTo>
                    <a:pt x="652" y="160"/>
                  </a:lnTo>
                  <a:lnTo>
                    <a:pt x="650" y="160"/>
                  </a:lnTo>
                  <a:lnTo>
                    <a:pt x="649" y="161"/>
                  </a:lnTo>
                  <a:lnTo>
                    <a:pt x="648" y="162"/>
                  </a:lnTo>
                  <a:lnTo>
                    <a:pt x="646" y="162"/>
                  </a:lnTo>
                  <a:lnTo>
                    <a:pt x="646" y="161"/>
                  </a:lnTo>
                  <a:lnTo>
                    <a:pt x="646" y="160"/>
                  </a:lnTo>
                  <a:lnTo>
                    <a:pt x="647" y="160"/>
                  </a:lnTo>
                  <a:lnTo>
                    <a:pt x="647" y="159"/>
                  </a:lnTo>
                  <a:lnTo>
                    <a:pt x="648" y="159"/>
                  </a:lnTo>
                  <a:lnTo>
                    <a:pt x="648" y="157"/>
                  </a:lnTo>
                  <a:lnTo>
                    <a:pt x="648" y="151"/>
                  </a:lnTo>
                  <a:lnTo>
                    <a:pt x="649" y="151"/>
                  </a:lnTo>
                  <a:lnTo>
                    <a:pt x="650" y="149"/>
                  </a:lnTo>
                  <a:moveTo>
                    <a:pt x="669" y="157"/>
                  </a:moveTo>
                  <a:lnTo>
                    <a:pt x="669" y="157"/>
                  </a:lnTo>
                  <a:lnTo>
                    <a:pt x="670" y="158"/>
                  </a:lnTo>
                  <a:lnTo>
                    <a:pt x="671" y="158"/>
                  </a:lnTo>
                  <a:lnTo>
                    <a:pt x="671" y="159"/>
                  </a:lnTo>
                  <a:lnTo>
                    <a:pt x="671" y="160"/>
                  </a:lnTo>
                  <a:lnTo>
                    <a:pt x="671" y="161"/>
                  </a:lnTo>
                  <a:lnTo>
                    <a:pt x="670" y="162"/>
                  </a:lnTo>
                  <a:lnTo>
                    <a:pt x="667" y="164"/>
                  </a:lnTo>
                  <a:lnTo>
                    <a:pt x="666" y="164"/>
                  </a:lnTo>
                  <a:lnTo>
                    <a:pt x="665" y="165"/>
                  </a:lnTo>
                  <a:lnTo>
                    <a:pt x="664" y="168"/>
                  </a:lnTo>
                  <a:lnTo>
                    <a:pt x="663" y="168"/>
                  </a:lnTo>
                  <a:lnTo>
                    <a:pt x="663" y="169"/>
                  </a:lnTo>
                  <a:lnTo>
                    <a:pt x="661" y="170"/>
                  </a:lnTo>
                  <a:lnTo>
                    <a:pt x="659" y="168"/>
                  </a:lnTo>
                  <a:lnTo>
                    <a:pt x="658" y="168"/>
                  </a:lnTo>
                  <a:lnTo>
                    <a:pt x="657" y="167"/>
                  </a:lnTo>
                  <a:lnTo>
                    <a:pt x="655" y="167"/>
                  </a:lnTo>
                  <a:lnTo>
                    <a:pt x="653" y="168"/>
                  </a:lnTo>
                  <a:lnTo>
                    <a:pt x="652" y="168"/>
                  </a:lnTo>
                  <a:lnTo>
                    <a:pt x="651" y="167"/>
                  </a:lnTo>
                  <a:lnTo>
                    <a:pt x="650" y="166"/>
                  </a:lnTo>
                  <a:lnTo>
                    <a:pt x="650" y="164"/>
                  </a:lnTo>
                  <a:lnTo>
                    <a:pt x="650" y="162"/>
                  </a:lnTo>
                  <a:lnTo>
                    <a:pt x="652" y="161"/>
                  </a:lnTo>
                  <a:lnTo>
                    <a:pt x="653" y="161"/>
                  </a:lnTo>
                  <a:lnTo>
                    <a:pt x="656" y="161"/>
                  </a:lnTo>
                  <a:lnTo>
                    <a:pt x="657" y="160"/>
                  </a:lnTo>
                  <a:lnTo>
                    <a:pt x="659" y="158"/>
                  </a:lnTo>
                  <a:lnTo>
                    <a:pt x="661" y="158"/>
                  </a:lnTo>
                  <a:lnTo>
                    <a:pt x="668" y="157"/>
                  </a:lnTo>
                  <a:lnTo>
                    <a:pt x="669" y="157"/>
                  </a:lnTo>
                  <a:moveTo>
                    <a:pt x="644" y="161"/>
                  </a:moveTo>
                  <a:lnTo>
                    <a:pt x="648" y="163"/>
                  </a:lnTo>
                  <a:lnTo>
                    <a:pt x="648" y="164"/>
                  </a:lnTo>
                  <a:lnTo>
                    <a:pt x="648" y="168"/>
                  </a:lnTo>
                  <a:lnTo>
                    <a:pt x="647" y="169"/>
                  </a:lnTo>
                  <a:lnTo>
                    <a:pt x="646" y="169"/>
                  </a:lnTo>
                  <a:lnTo>
                    <a:pt x="646" y="168"/>
                  </a:lnTo>
                  <a:lnTo>
                    <a:pt x="645" y="168"/>
                  </a:lnTo>
                  <a:lnTo>
                    <a:pt x="644" y="167"/>
                  </a:lnTo>
                  <a:lnTo>
                    <a:pt x="643" y="164"/>
                  </a:lnTo>
                  <a:lnTo>
                    <a:pt x="643" y="163"/>
                  </a:lnTo>
                  <a:lnTo>
                    <a:pt x="643" y="162"/>
                  </a:lnTo>
                  <a:lnTo>
                    <a:pt x="644" y="161"/>
                  </a:lnTo>
                  <a:moveTo>
                    <a:pt x="672" y="165"/>
                  </a:moveTo>
                  <a:lnTo>
                    <a:pt x="674" y="166"/>
                  </a:lnTo>
                  <a:lnTo>
                    <a:pt x="675" y="166"/>
                  </a:lnTo>
                  <a:lnTo>
                    <a:pt x="676" y="166"/>
                  </a:lnTo>
                  <a:lnTo>
                    <a:pt x="677" y="167"/>
                  </a:lnTo>
                  <a:lnTo>
                    <a:pt x="677" y="168"/>
                  </a:lnTo>
                  <a:lnTo>
                    <a:pt x="678" y="169"/>
                  </a:lnTo>
                  <a:lnTo>
                    <a:pt x="678" y="170"/>
                  </a:lnTo>
                  <a:lnTo>
                    <a:pt x="677" y="171"/>
                  </a:lnTo>
                  <a:lnTo>
                    <a:pt x="676" y="172"/>
                  </a:lnTo>
                  <a:lnTo>
                    <a:pt x="674" y="172"/>
                  </a:lnTo>
                  <a:lnTo>
                    <a:pt x="672" y="172"/>
                  </a:lnTo>
                  <a:lnTo>
                    <a:pt x="671" y="172"/>
                  </a:lnTo>
                  <a:lnTo>
                    <a:pt x="670" y="172"/>
                  </a:lnTo>
                  <a:lnTo>
                    <a:pt x="669" y="173"/>
                  </a:lnTo>
                  <a:lnTo>
                    <a:pt x="665" y="171"/>
                  </a:lnTo>
                  <a:lnTo>
                    <a:pt x="665" y="170"/>
                  </a:lnTo>
                  <a:lnTo>
                    <a:pt x="667" y="168"/>
                  </a:lnTo>
                  <a:lnTo>
                    <a:pt x="669" y="166"/>
                  </a:lnTo>
                  <a:lnTo>
                    <a:pt x="671" y="166"/>
                  </a:lnTo>
                  <a:lnTo>
                    <a:pt x="672" y="165"/>
                  </a:lnTo>
                  <a:moveTo>
                    <a:pt x="639" y="166"/>
                  </a:moveTo>
                  <a:lnTo>
                    <a:pt x="639" y="166"/>
                  </a:lnTo>
                  <a:lnTo>
                    <a:pt x="641" y="166"/>
                  </a:lnTo>
                  <a:lnTo>
                    <a:pt x="641" y="167"/>
                  </a:lnTo>
                  <a:lnTo>
                    <a:pt x="641" y="168"/>
                  </a:lnTo>
                  <a:lnTo>
                    <a:pt x="637" y="169"/>
                  </a:lnTo>
                  <a:lnTo>
                    <a:pt x="636" y="170"/>
                  </a:lnTo>
                  <a:lnTo>
                    <a:pt x="635" y="169"/>
                  </a:lnTo>
                  <a:lnTo>
                    <a:pt x="635" y="168"/>
                  </a:lnTo>
                  <a:lnTo>
                    <a:pt x="636" y="168"/>
                  </a:lnTo>
                  <a:lnTo>
                    <a:pt x="637" y="166"/>
                  </a:lnTo>
                  <a:lnTo>
                    <a:pt x="639" y="166"/>
                  </a:lnTo>
                  <a:moveTo>
                    <a:pt x="641" y="168"/>
                  </a:moveTo>
                  <a:lnTo>
                    <a:pt x="643" y="168"/>
                  </a:lnTo>
                  <a:lnTo>
                    <a:pt x="644" y="168"/>
                  </a:lnTo>
                  <a:lnTo>
                    <a:pt x="645" y="170"/>
                  </a:lnTo>
                  <a:lnTo>
                    <a:pt x="642" y="173"/>
                  </a:lnTo>
                  <a:lnTo>
                    <a:pt x="641" y="174"/>
                  </a:lnTo>
                  <a:lnTo>
                    <a:pt x="640" y="174"/>
                  </a:lnTo>
                  <a:lnTo>
                    <a:pt x="637" y="177"/>
                  </a:lnTo>
                  <a:lnTo>
                    <a:pt x="637" y="176"/>
                  </a:lnTo>
                  <a:lnTo>
                    <a:pt x="636" y="176"/>
                  </a:lnTo>
                  <a:lnTo>
                    <a:pt x="635" y="176"/>
                  </a:lnTo>
                  <a:lnTo>
                    <a:pt x="633" y="175"/>
                  </a:lnTo>
                  <a:lnTo>
                    <a:pt x="632" y="175"/>
                  </a:lnTo>
                  <a:lnTo>
                    <a:pt x="632" y="174"/>
                  </a:lnTo>
                  <a:lnTo>
                    <a:pt x="633" y="172"/>
                  </a:lnTo>
                  <a:lnTo>
                    <a:pt x="633" y="171"/>
                  </a:lnTo>
                  <a:lnTo>
                    <a:pt x="634" y="171"/>
                  </a:lnTo>
                  <a:lnTo>
                    <a:pt x="634" y="170"/>
                  </a:lnTo>
                  <a:lnTo>
                    <a:pt x="635" y="170"/>
                  </a:lnTo>
                  <a:lnTo>
                    <a:pt x="640" y="169"/>
                  </a:lnTo>
                  <a:lnTo>
                    <a:pt x="641" y="168"/>
                  </a:lnTo>
                  <a:moveTo>
                    <a:pt x="652" y="171"/>
                  </a:moveTo>
                  <a:lnTo>
                    <a:pt x="671" y="175"/>
                  </a:lnTo>
                  <a:lnTo>
                    <a:pt x="677" y="175"/>
                  </a:lnTo>
                  <a:lnTo>
                    <a:pt x="677" y="174"/>
                  </a:lnTo>
                  <a:lnTo>
                    <a:pt x="678" y="173"/>
                  </a:lnTo>
                  <a:lnTo>
                    <a:pt x="679" y="173"/>
                  </a:lnTo>
                  <a:lnTo>
                    <a:pt x="683" y="172"/>
                  </a:lnTo>
                  <a:lnTo>
                    <a:pt x="688" y="173"/>
                  </a:lnTo>
                  <a:lnTo>
                    <a:pt x="693" y="174"/>
                  </a:lnTo>
                  <a:lnTo>
                    <a:pt x="705" y="176"/>
                  </a:lnTo>
                  <a:lnTo>
                    <a:pt x="706" y="177"/>
                  </a:lnTo>
                  <a:lnTo>
                    <a:pt x="706" y="179"/>
                  </a:lnTo>
                  <a:lnTo>
                    <a:pt x="705" y="180"/>
                  </a:lnTo>
                  <a:lnTo>
                    <a:pt x="705" y="181"/>
                  </a:lnTo>
                  <a:lnTo>
                    <a:pt x="704" y="182"/>
                  </a:lnTo>
                  <a:lnTo>
                    <a:pt x="703" y="184"/>
                  </a:lnTo>
                  <a:lnTo>
                    <a:pt x="703" y="185"/>
                  </a:lnTo>
                  <a:lnTo>
                    <a:pt x="703" y="186"/>
                  </a:lnTo>
                  <a:lnTo>
                    <a:pt x="701" y="195"/>
                  </a:lnTo>
                  <a:lnTo>
                    <a:pt x="701" y="196"/>
                  </a:lnTo>
                  <a:lnTo>
                    <a:pt x="700" y="197"/>
                  </a:lnTo>
                  <a:lnTo>
                    <a:pt x="699" y="198"/>
                  </a:lnTo>
                  <a:lnTo>
                    <a:pt x="699" y="199"/>
                  </a:lnTo>
                  <a:lnTo>
                    <a:pt x="699" y="200"/>
                  </a:lnTo>
                  <a:lnTo>
                    <a:pt x="699" y="201"/>
                  </a:lnTo>
                  <a:lnTo>
                    <a:pt x="695" y="206"/>
                  </a:lnTo>
                  <a:lnTo>
                    <a:pt x="693" y="213"/>
                  </a:lnTo>
                  <a:lnTo>
                    <a:pt x="693" y="214"/>
                  </a:lnTo>
                  <a:lnTo>
                    <a:pt x="692" y="215"/>
                  </a:lnTo>
                  <a:lnTo>
                    <a:pt x="684" y="219"/>
                  </a:lnTo>
                  <a:lnTo>
                    <a:pt x="678" y="219"/>
                  </a:lnTo>
                  <a:lnTo>
                    <a:pt x="675" y="219"/>
                  </a:lnTo>
                  <a:lnTo>
                    <a:pt x="673" y="221"/>
                  </a:lnTo>
                  <a:lnTo>
                    <a:pt x="670" y="224"/>
                  </a:lnTo>
                  <a:lnTo>
                    <a:pt x="669" y="223"/>
                  </a:lnTo>
                  <a:lnTo>
                    <a:pt x="668" y="219"/>
                  </a:lnTo>
                  <a:lnTo>
                    <a:pt x="667" y="220"/>
                  </a:lnTo>
                  <a:lnTo>
                    <a:pt x="667" y="221"/>
                  </a:lnTo>
                  <a:lnTo>
                    <a:pt x="668" y="223"/>
                  </a:lnTo>
                  <a:lnTo>
                    <a:pt x="667" y="224"/>
                  </a:lnTo>
                  <a:lnTo>
                    <a:pt x="666" y="224"/>
                  </a:lnTo>
                  <a:lnTo>
                    <a:pt x="664" y="224"/>
                  </a:lnTo>
                  <a:lnTo>
                    <a:pt x="663" y="223"/>
                  </a:lnTo>
                  <a:lnTo>
                    <a:pt x="659" y="221"/>
                  </a:lnTo>
                  <a:lnTo>
                    <a:pt x="659" y="222"/>
                  </a:lnTo>
                  <a:lnTo>
                    <a:pt x="658" y="223"/>
                  </a:lnTo>
                  <a:lnTo>
                    <a:pt x="651" y="225"/>
                  </a:lnTo>
                  <a:lnTo>
                    <a:pt x="649" y="225"/>
                  </a:lnTo>
                  <a:lnTo>
                    <a:pt x="645" y="224"/>
                  </a:lnTo>
                  <a:lnTo>
                    <a:pt x="644" y="223"/>
                  </a:lnTo>
                  <a:lnTo>
                    <a:pt x="643" y="223"/>
                  </a:lnTo>
                  <a:lnTo>
                    <a:pt x="643" y="219"/>
                  </a:lnTo>
                  <a:lnTo>
                    <a:pt x="641" y="217"/>
                  </a:lnTo>
                  <a:lnTo>
                    <a:pt x="639" y="214"/>
                  </a:lnTo>
                  <a:lnTo>
                    <a:pt x="639" y="213"/>
                  </a:lnTo>
                  <a:lnTo>
                    <a:pt x="639" y="209"/>
                  </a:lnTo>
                  <a:lnTo>
                    <a:pt x="639" y="204"/>
                  </a:lnTo>
                  <a:lnTo>
                    <a:pt x="641" y="203"/>
                  </a:lnTo>
                  <a:lnTo>
                    <a:pt x="641" y="204"/>
                  </a:lnTo>
                  <a:lnTo>
                    <a:pt x="643" y="204"/>
                  </a:lnTo>
                  <a:lnTo>
                    <a:pt x="645" y="202"/>
                  </a:lnTo>
                  <a:lnTo>
                    <a:pt x="645" y="201"/>
                  </a:lnTo>
                  <a:lnTo>
                    <a:pt x="643" y="202"/>
                  </a:lnTo>
                  <a:lnTo>
                    <a:pt x="641" y="202"/>
                  </a:lnTo>
                  <a:lnTo>
                    <a:pt x="639" y="200"/>
                  </a:lnTo>
                  <a:lnTo>
                    <a:pt x="639" y="198"/>
                  </a:lnTo>
                  <a:lnTo>
                    <a:pt x="639" y="189"/>
                  </a:lnTo>
                  <a:lnTo>
                    <a:pt x="639" y="188"/>
                  </a:lnTo>
                  <a:lnTo>
                    <a:pt x="641" y="187"/>
                  </a:lnTo>
                  <a:lnTo>
                    <a:pt x="641" y="188"/>
                  </a:lnTo>
                  <a:lnTo>
                    <a:pt x="642" y="188"/>
                  </a:lnTo>
                  <a:lnTo>
                    <a:pt x="644" y="189"/>
                  </a:lnTo>
                  <a:lnTo>
                    <a:pt x="645" y="189"/>
                  </a:lnTo>
                  <a:lnTo>
                    <a:pt x="644" y="189"/>
                  </a:lnTo>
                  <a:lnTo>
                    <a:pt x="644" y="188"/>
                  </a:lnTo>
                  <a:lnTo>
                    <a:pt x="643" y="188"/>
                  </a:lnTo>
                  <a:lnTo>
                    <a:pt x="642" y="187"/>
                  </a:lnTo>
                  <a:lnTo>
                    <a:pt x="641" y="183"/>
                  </a:lnTo>
                  <a:lnTo>
                    <a:pt x="641" y="180"/>
                  </a:lnTo>
                  <a:lnTo>
                    <a:pt x="643" y="177"/>
                  </a:lnTo>
                  <a:lnTo>
                    <a:pt x="643" y="176"/>
                  </a:lnTo>
                  <a:lnTo>
                    <a:pt x="645" y="174"/>
                  </a:lnTo>
                  <a:lnTo>
                    <a:pt x="647" y="172"/>
                  </a:lnTo>
                  <a:lnTo>
                    <a:pt x="648" y="172"/>
                  </a:lnTo>
                  <a:lnTo>
                    <a:pt x="649" y="171"/>
                  </a:lnTo>
                  <a:lnTo>
                    <a:pt x="651" y="171"/>
                  </a:lnTo>
                  <a:lnTo>
                    <a:pt x="652" y="171"/>
                  </a:lnTo>
                  <a:moveTo>
                    <a:pt x="630" y="172"/>
                  </a:moveTo>
                  <a:lnTo>
                    <a:pt x="630" y="172"/>
                  </a:lnTo>
                  <a:lnTo>
                    <a:pt x="630" y="175"/>
                  </a:lnTo>
                  <a:lnTo>
                    <a:pt x="629" y="177"/>
                  </a:lnTo>
                  <a:lnTo>
                    <a:pt x="622" y="183"/>
                  </a:lnTo>
                  <a:lnTo>
                    <a:pt x="622" y="182"/>
                  </a:lnTo>
                  <a:lnTo>
                    <a:pt x="622" y="181"/>
                  </a:lnTo>
                  <a:lnTo>
                    <a:pt x="623" y="181"/>
                  </a:lnTo>
                  <a:lnTo>
                    <a:pt x="625" y="177"/>
                  </a:lnTo>
                  <a:lnTo>
                    <a:pt x="626" y="177"/>
                  </a:lnTo>
                  <a:lnTo>
                    <a:pt x="626" y="175"/>
                  </a:lnTo>
                  <a:lnTo>
                    <a:pt x="627" y="174"/>
                  </a:lnTo>
                  <a:lnTo>
                    <a:pt x="627" y="173"/>
                  </a:lnTo>
                  <a:lnTo>
                    <a:pt x="630" y="172"/>
                  </a:lnTo>
                  <a:moveTo>
                    <a:pt x="640" y="175"/>
                  </a:moveTo>
                  <a:lnTo>
                    <a:pt x="640" y="175"/>
                  </a:lnTo>
                  <a:lnTo>
                    <a:pt x="640" y="177"/>
                  </a:lnTo>
                  <a:lnTo>
                    <a:pt x="640" y="178"/>
                  </a:lnTo>
                  <a:lnTo>
                    <a:pt x="639" y="179"/>
                  </a:lnTo>
                  <a:lnTo>
                    <a:pt x="637" y="179"/>
                  </a:lnTo>
                  <a:lnTo>
                    <a:pt x="636" y="179"/>
                  </a:lnTo>
                  <a:lnTo>
                    <a:pt x="637" y="178"/>
                  </a:lnTo>
                  <a:lnTo>
                    <a:pt x="640" y="175"/>
                  </a:lnTo>
                  <a:moveTo>
                    <a:pt x="632" y="177"/>
                  </a:moveTo>
                  <a:lnTo>
                    <a:pt x="632" y="177"/>
                  </a:lnTo>
                  <a:lnTo>
                    <a:pt x="635" y="179"/>
                  </a:lnTo>
                  <a:lnTo>
                    <a:pt x="634" y="179"/>
                  </a:lnTo>
                  <a:lnTo>
                    <a:pt x="633" y="179"/>
                  </a:lnTo>
                  <a:lnTo>
                    <a:pt x="633" y="180"/>
                  </a:lnTo>
                  <a:lnTo>
                    <a:pt x="632" y="180"/>
                  </a:lnTo>
                  <a:lnTo>
                    <a:pt x="631" y="180"/>
                  </a:lnTo>
                  <a:lnTo>
                    <a:pt x="631" y="181"/>
                  </a:lnTo>
                  <a:lnTo>
                    <a:pt x="630" y="184"/>
                  </a:lnTo>
                  <a:lnTo>
                    <a:pt x="630" y="185"/>
                  </a:lnTo>
                  <a:lnTo>
                    <a:pt x="629" y="185"/>
                  </a:lnTo>
                  <a:lnTo>
                    <a:pt x="629" y="184"/>
                  </a:lnTo>
                  <a:lnTo>
                    <a:pt x="629" y="180"/>
                  </a:lnTo>
                  <a:lnTo>
                    <a:pt x="632" y="177"/>
                  </a:lnTo>
                  <a:moveTo>
                    <a:pt x="638" y="179"/>
                  </a:moveTo>
                  <a:lnTo>
                    <a:pt x="639" y="179"/>
                  </a:lnTo>
                  <a:lnTo>
                    <a:pt x="639" y="180"/>
                  </a:lnTo>
                  <a:lnTo>
                    <a:pt x="640" y="181"/>
                  </a:lnTo>
                  <a:lnTo>
                    <a:pt x="639" y="182"/>
                  </a:lnTo>
                  <a:lnTo>
                    <a:pt x="638" y="184"/>
                  </a:lnTo>
                  <a:lnTo>
                    <a:pt x="633" y="186"/>
                  </a:lnTo>
                  <a:lnTo>
                    <a:pt x="636" y="180"/>
                  </a:lnTo>
                  <a:lnTo>
                    <a:pt x="637" y="180"/>
                  </a:lnTo>
                  <a:lnTo>
                    <a:pt x="637" y="179"/>
                  </a:lnTo>
                  <a:lnTo>
                    <a:pt x="638" y="179"/>
                  </a:lnTo>
                  <a:moveTo>
                    <a:pt x="636" y="179"/>
                  </a:moveTo>
                  <a:lnTo>
                    <a:pt x="635" y="181"/>
                  </a:lnTo>
                  <a:lnTo>
                    <a:pt x="634" y="184"/>
                  </a:lnTo>
                  <a:lnTo>
                    <a:pt x="633" y="185"/>
                  </a:lnTo>
                  <a:lnTo>
                    <a:pt x="631" y="185"/>
                  </a:lnTo>
                  <a:lnTo>
                    <a:pt x="631" y="184"/>
                  </a:lnTo>
                  <a:lnTo>
                    <a:pt x="631" y="183"/>
                  </a:lnTo>
                  <a:lnTo>
                    <a:pt x="633" y="181"/>
                  </a:lnTo>
                  <a:lnTo>
                    <a:pt x="635" y="180"/>
                  </a:lnTo>
                  <a:lnTo>
                    <a:pt x="636" y="179"/>
                  </a:lnTo>
                  <a:moveTo>
                    <a:pt x="627" y="185"/>
                  </a:moveTo>
                  <a:lnTo>
                    <a:pt x="628" y="185"/>
                  </a:lnTo>
                  <a:lnTo>
                    <a:pt x="629" y="189"/>
                  </a:lnTo>
                  <a:lnTo>
                    <a:pt x="627" y="194"/>
                  </a:lnTo>
                  <a:lnTo>
                    <a:pt x="626" y="198"/>
                  </a:lnTo>
                  <a:lnTo>
                    <a:pt x="626" y="200"/>
                  </a:lnTo>
                  <a:lnTo>
                    <a:pt x="624" y="201"/>
                  </a:lnTo>
                  <a:lnTo>
                    <a:pt x="623" y="202"/>
                  </a:lnTo>
                  <a:lnTo>
                    <a:pt x="622" y="204"/>
                  </a:lnTo>
                  <a:lnTo>
                    <a:pt x="621" y="206"/>
                  </a:lnTo>
                  <a:lnTo>
                    <a:pt x="620" y="206"/>
                  </a:lnTo>
                  <a:lnTo>
                    <a:pt x="611" y="213"/>
                  </a:lnTo>
                  <a:lnTo>
                    <a:pt x="609" y="214"/>
                  </a:lnTo>
                  <a:lnTo>
                    <a:pt x="608" y="214"/>
                  </a:lnTo>
                  <a:lnTo>
                    <a:pt x="607" y="213"/>
                  </a:lnTo>
                  <a:lnTo>
                    <a:pt x="607" y="212"/>
                  </a:lnTo>
                  <a:lnTo>
                    <a:pt x="609" y="209"/>
                  </a:lnTo>
                  <a:lnTo>
                    <a:pt x="609" y="207"/>
                  </a:lnTo>
                  <a:lnTo>
                    <a:pt x="609" y="205"/>
                  </a:lnTo>
                  <a:lnTo>
                    <a:pt x="609" y="204"/>
                  </a:lnTo>
                  <a:lnTo>
                    <a:pt x="610" y="204"/>
                  </a:lnTo>
                  <a:lnTo>
                    <a:pt x="611" y="204"/>
                  </a:lnTo>
                  <a:lnTo>
                    <a:pt x="613" y="204"/>
                  </a:lnTo>
                  <a:lnTo>
                    <a:pt x="614" y="203"/>
                  </a:lnTo>
                  <a:lnTo>
                    <a:pt x="614" y="202"/>
                  </a:lnTo>
                  <a:lnTo>
                    <a:pt x="615" y="202"/>
                  </a:lnTo>
                  <a:lnTo>
                    <a:pt x="615" y="201"/>
                  </a:lnTo>
                  <a:lnTo>
                    <a:pt x="615" y="200"/>
                  </a:lnTo>
                  <a:lnTo>
                    <a:pt x="614" y="198"/>
                  </a:lnTo>
                  <a:lnTo>
                    <a:pt x="614" y="196"/>
                  </a:lnTo>
                  <a:lnTo>
                    <a:pt x="616" y="191"/>
                  </a:lnTo>
                  <a:lnTo>
                    <a:pt x="618" y="189"/>
                  </a:lnTo>
                  <a:lnTo>
                    <a:pt x="618" y="188"/>
                  </a:lnTo>
                  <a:lnTo>
                    <a:pt x="622" y="185"/>
                  </a:lnTo>
                  <a:lnTo>
                    <a:pt x="627" y="185"/>
                  </a:lnTo>
                  <a:moveTo>
                    <a:pt x="638" y="185"/>
                  </a:moveTo>
                  <a:lnTo>
                    <a:pt x="638" y="186"/>
                  </a:lnTo>
                  <a:lnTo>
                    <a:pt x="639" y="187"/>
                  </a:lnTo>
                  <a:lnTo>
                    <a:pt x="638" y="189"/>
                  </a:lnTo>
                  <a:lnTo>
                    <a:pt x="637" y="190"/>
                  </a:lnTo>
                  <a:lnTo>
                    <a:pt x="635" y="191"/>
                  </a:lnTo>
                  <a:lnTo>
                    <a:pt x="632" y="195"/>
                  </a:lnTo>
                  <a:lnTo>
                    <a:pt x="629" y="198"/>
                  </a:lnTo>
                  <a:lnTo>
                    <a:pt x="629" y="197"/>
                  </a:lnTo>
                  <a:lnTo>
                    <a:pt x="629" y="195"/>
                  </a:lnTo>
                  <a:lnTo>
                    <a:pt x="631" y="191"/>
                  </a:lnTo>
                  <a:lnTo>
                    <a:pt x="631" y="190"/>
                  </a:lnTo>
                  <a:lnTo>
                    <a:pt x="634" y="187"/>
                  </a:lnTo>
                  <a:lnTo>
                    <a:pt x="637" y="186"/>
                  </a:lnTo>
                  <a:lnTo>
                    <a:pt x="637" y="185"/>
                  </a:lnTo>
                  <a:lnTo>
                    <a:pt x="638" y="185"/>
                  </a:lnTo>
                  <a:moveTo>
                    <a:pt x="637" y="191"/>
                  </a:moveTo>
                  <a:lnTo>
                    <a:pt x="637" y="191"/>
                  </a:lnTo>
                  <a:lnTo>
                    <a:pt x="637" y="192"/>
                  </a:lnTo>
                  <a:lnTo>
                    <a:pt x="637" y="193"/>
                  </a:lnTo>
                  <a:lnTo>
                    <a:pt x="635" y="194"/>
                  </a:lnTo>
                  <a:lnTo>
                    <a:pt x="634" y="194"/>
                  </a:lnTo>
                  <a:lnTo>
                    <a:pt x="634" y="193"/>
                  </a:lnTo>
                  <a:lnTo>
                    <a:pt x="635" y="191"/>
                  </a:lnTo>
                  <a:lnTo>
                    <a:pt x="637" y="191"/>
                  </a:lnTo>
                  <a:moveTo>
                    <a:pt x="627" y="194"/>
                  </a:moveTo>
                  <a:lnTo>
                    <a:pt x="627" y="194"/>
                  </a:lnTo>
                  <a:lnTo>
                    <a:pt x="628" y="195"/>
                  </a:lnTo>
                  <a:lnTo>
                    <a:pt x="628" y="198"/>
                  </a:lnTo>
                  <a:lnTo>
                    <a:pt x="627" y="204"/>
                  </a:lnTo>
                  <a:lnTo>
                    <a:pt x="626" y="204"/>
                  </a:lnTo>
                  <a:lnTo>
                    <a:pt x="626" y="205"/>
                  </a:lnTo>
                  <a:lnTo>
                    <a:pt x="625" y="206"/>
                  </a:lnTo>
                  <a:lnTo>
                    <a:pt x="623" y="206"/>
                  </a:lnTo>
                  <a:lnTo>
                    <a:pt x="622" y="206"/>
                  </a:lnTo>
                  <a:lnTo>
                    <a:pt x="622" y="205"/>
                  </a:lnTo>
                  <a:lnTo>
                    <a:pt x="622" y="204"/>
                  </a:lnTo>
                  <a:lnTo>
                    <a:pt x="623" y="203"/>
                  </a:lnTo>
                  <a:lnTo>
                    <a:pt x="625" y="202"/>
                  </a:lnTo>
                  <a:lnTo>
                    <a:pt x="626" y="201"/>
                  </a:lnTo>
                  <a:lnTo>
                    <a:pt x="626" y="200"/>
                  </a:lnTo>
                  <a:lnTo>
                    <a:pt x="627" y="198"/>
                  </a:lnTo>
                  <a:lnTo>
                    <a:pt x="627" y="197"/>
                  </a:lnTo>
                  <a:lnTo>
                    <a:pt x="627" y="196"/>
                  </a:lnTo>
                  <a:lnTo>
                    <a:pt x="627" y="195"/>
                  </a:lnTo>
                  <a:lnTo>
                    <a:pt x="627" y="194"/>
                  </a:lnTo>
                  <a:moveTo>
                    <a:pt x="633" y="195"/>
                  </a:moveTo>
                  <a:lnTo>
                    <a:pt x="634" y="195"/>
                  </a:lnTo>
                  <a:lnTo>
                    <a:pt x="635" y="195"/>
                  </a:lnTo>
                  <a:lnTo>
                    <a:pt x="635" y="196"/>
                  </a:lnTo>
                  <a:lnTo>
                    <a:pt x="633" y="196"/>
                  </a:lnTo>
                  <a:lnTo>
                    <a:pt x="633" y="198"/>
                  </a:lnTo>
                  <a:lnTo>
                    <a:pt x="633" y="199"/>
                  </a:lnTo>
                  <a:lnTo>
                    <a:pt x="631" y="200"/>
                  </a:lnTo>
                  <a:lnTo>
                    <a:pt x="629" y="202"/>
                  </a:lnTo>
                  <a:lnTo>
                    <a:pt x="628" y="202"/>
                  </a:lnTo>
                  <a:lnTo>
                    <a:pt x="628" y="200"/>
                  </a:lnTo>
                  <a:lnTo>
                    <a:pt x="629" y="200"/>
                  </a:lnTo>
                  <a:lnTo>
                    <a:pt x="631" y="196"/>
                  </a:lnTo>
                  <a:lnTo>
                    <a:pt x="632" y="195"/>
                  </a:lnTo>
                  <a:lnTo>
                    <a:pt x="633" y="195"/>
                  </a:lnTo>
                  <a:moveTo>
                    <a:pt x="759" y="196"/>
                  </a:moveTo>
                  <a:lnTo>
                    <a:pt x="759" y="196"/>
                  </a:lnTo>
                  <a:lnTo>
                    <a:pt x="760" y="199"/>
                  </a:lnTo>
                  <a:lnTo>
                    <a:pt x="758" y="200"/>
                  </a:lnTo>
                  <a:lnTo>
                    <a:pt x="757" y="200"/>
                  </a:lnTo>
                  <a:lnTo>
                    <a:pt x="757" y="199"/>
                  </a:lnTo>
                  <a:lnTo>
                    <a:pt x="756" y="199"/>
                  </a:lnTo>
                  <a:lnTo>
                    <a:pt x="756" y="198"/>
                  </a:lnTo>
                  <a:lnTo>
                    <a:pt x="757" y="197"/>
                  </a:lnTo>
                  <a:lnTo>
                    <a:pt x="759" y="196"/>
                  </a:lnTo>
                  <a:moveTo>
                    <a:pt x="707" y="202"/>
                  </a:moveTo>
                  <a:lnTo>
                    <a:pt x="707" y="202"/>
                  </a:lnTo>
                  <a:lnTo>
                    <a:pt x="708" y="203"/>
                  </a:lnTo>
                  <a:lnTo>
                    <a:pt x="708" y="204"/>
                  </a:lnTo>
                  <a:lnTo>
                    <a:pt x="707" y="205"/>
                  </a:lnTo>
                  <a:lnTo>
                    <a:pt x="707" y="206"/>
                  </a:lnTo>
                  <a:lnTo>
                    <a:pt x="706" y="206"/>
                  </a:lnTo>
                  <a:lnTo>
                    <a:pt x="705" y="206"/>
                  </a:lnTo>
                  <a:lnTo>
                    <a:pt x="703" y="204"/>
                  </a:lnTo>
                  <a:lnTo>
                    <a:pt x="705" y="202"/>
                  </a:lnTo>
                  <a:lnTo>
                    <a:pt x="707" y="202"/>
                  </a:lnTo>
                  <a:moveTo>
                    <a:pt x="782" y="203"/>
                  </a:moveTo>
                  <a:lnTo>
                    <a:pt x="782" y="204"/>
                  </a:lnTo>
                  <a:lnTo>
                    <a:pt x="782" y="210"/>
                  </a:lnTo>
                  <a:lnTo>
                    <a:pt x="780" y="211"/>
                  </a:lnTo>
                  <a:lnTo>
                    <a:pt x="780" y="210"/>
                  </a:lnTo>
                  <a:lnTo>
                    <a:pt x="782" y="204"/>
                  </a:lnTo>
                  <a:lnTo>
                    <a:pt x="782" y="203"/>
                  </a:lnTo>
                  <a:moveTo>
                    <a:pt x="801" y="207"/>
                  </a:moveTo>
                  <a:lnTo>
                    <a:pt x="803" y="208"/>
                  </a:lnTo>
                  <a:lnTo>
                    <a:pt x="803" y="209"/>
                  </a:lnTo>
                  <a:lnTo>
                    <a:pt x="801" y="211"/>
                  </a:lnTo>
                  <a:lnTo>
                    <a:pt x="800" y="211"/>
                  </a:lnTo>
                  <a:lnTo>
                    <a:pt x="800" y="212"/>
                  </a:lnTo>
                  <a:lnTo>
                    <a:pt x="799" y="212"/>
                  </a:lnTo>
                  <a:lnTo>
                    <a:pt x="799" y="211"/>
                  </a:lnTo>
                  <a:lnTo>
                    <a:pt x="799" y="209"/>
                  </a:lnTo>
                  <a:lnTo>
                    <a:pt x="799" y="208"/>
                  </a:lnTo>
                  <a:lnTo>
                    <a:pt x="800" y="207"/>
                  </a:lnTo>
                  <a:lnTo>
                    <a:pt x="801" y="207"/>
                  </a:lnTo>
                  <a:moveTo>
                    <a:pt x="600" y="211"/>
                  </a:moveTo>
                  <a:lnTo>
                    <a:pt x="601" y="212"/>
                  </a:lnTo>
                  <a:lnTo>
                    <a:pt x="598" y="214"/>
                  </a:lnTo>
                  <a:lnTo>
                    <a:pt x="595" y="215"/>
                  </a:lnTo>
                  <a:lnTo>
                    <a:pt x="594" y="216"/>
                  </a:lnTo>
                  <a:lnTo>
                    <a:pt x="593" y="216"/>
                  </a:lnTo>
                  <a:lnTo>
                    <a:pt x="593" y="215"/>
                  </a:lnTo>
                  <a:lnTo>
                    <a:pt x="593" y="214"/>
                  </a:lnTo>
                  <a:lnTo>
                    <a:pt x="600" y="211"/>
                  </a:lnTo>
                  <a:moveTo>
                    <a:pt x="605" y="213"/>
                  </a:moveTo>
                  <a:lnTo>
                    <a:pt x="605" y="213"/>
                  </a:lnTo>
                  <a:lnTo>
                    <a:pt x="606" y="213"/>
                  </a:lnTo>
                  <a:lnTo>
                    <a:pt x="607" y="214"/>
                  </a:lnTo>
                  <a:lnTo>
                    <a:pt x="608" y="215"/>
                  </a:lnTo>
                  <a:lnTo>
                    <a:pt x="608" y="216"/>
                  </a:lnTo>
                  <a:lnTo>
                    <a:pt x="607" y="216"/>
                  </a:lnTo>
                  <a:lnTo>
                    <a:pt x="607" y="217"/>
                  </a:lnTo>
                  <a:lnTo>
                    <a:pt x="606" y="217"/>
                  </a:lnTo>
                  <a:lnTo>
                    <a:pt x="604" y="218"/>
                  </a:lnTo>
                  <a:lnTo>
                    <a:pt x="603" y="218"/>
                  </a:lnTo>
                  <a:lnTo>
                    <a:pt x="602" y="217"/>
                  </a:lnTo>
                  <a:lnTo>
                    <a:pt x="601" y="218"/>
                  </a:lnTo>
                  <a:lnTo>
                    <a:pt x="601" y="219"/>
                  </a:lnTo>
                  <a:lnTo>
                    <a:pt x="600" y="219"/>
                  </a:lnTo>
                  <a:lnTo>
                    <a:pt x="600" y="217"/>
                  </a:lnTo>
                  <a:lnTo>
                    <a:pt x="601" y="215"/>
                  </a:lnTo>
                  <a:lnTo>
                    <a:pt x="605" y="213"/>
                  </a:lnTo>
                  <a:moveTo>
                    <a:pt x="807" y="217"/>
                  </a:moveTo>
                  <a:lnTo>
                    <a:pt x="809" y="217"/>
                  </a:lnTo>
                  <a:lnTo>
                    <a:pt x="809" y="218"/>
                  </a:lnTo>
                  <a:lnTo>
                    <a:pt x="809" y="219"/>
                  </a:lnTo>
                  <a:lnTo>
                    <a:pt x="809" y="220"/>
                  </a:lnTo>
                  <a:lnTo>
                    <a:pt x="809" y="219"/>
                  </a:lnTo>
                  <a:lnTo>
                    <a:pt x="806" y="221"/>
                  </a:lnTo>
                  <a:lnTo>
                    <a:pt x="806" y="220"/>
                  </a:lnTo>
                  <a:lnTo>
                    <a:pt x="805" y="220"/>
                  </a:lnTo>
                  <a:lnTo>
                    <a:pt x="805" y="219"/>
                  </a:lnTo>
                  <a:lnTo>
                    <a:pt x="807" y="217"/>
                  </a:lnTo>
                  <a:moveTo>
                    <a:pt x="691" y="217"/>
                  </a:moveTo>
                  <a:lnTo>
                    <a:pt x="692" y="217"/>
                  </a:lnTo>
                  <a:lnTo>
                    <a:pt x="692" y="219"/>
                  </a:lnTo>
                  <a:lnTo>
                    <a:pt x="690" y="223"/>
                  </a:lnTo>
                  <a:lnTo>
                    <a:pt x="690" y="224"/>
                  </a:lnTo>
                  <a:lnTo>
                    <a:pt x="689" y="224"/>
                  </a:lnTo>
                  <a:lnTo>
                    <a:pt x="688" y="224"/>
                  </a:lnTo>
                  <a:lnTo>
                    <a:pt x="688" y="221"/>
                  </a:lnTo>
                  <a:lnTo>
                    <a:pt x="688" y="219"/>
                  </a:lnTo>
                  <a:lnTo>
                    <a:pt x="689" y="219"/>
                  </a:lnTo>
                  <a:lnTo>
                    <a:pt x="690" y="218"/>
                  </a:lnTo>
                  <a:lnTo>
                    <a:pt x="691" y="217"/>
                  </a:lnTo>
                  <a:moveTo>
                    <a:pt x="687" y="222"/>
                  </a:moveTo>
                  <a:lnTo>
                    <a:pt x="688" y="223"/>
                  </a:lnTo>
                  <a:lnTo>
                    <a:pt x="688" y="224"/>
                  </a:lnTo>
                  <a:lnTo>
                    <a:pt x="688" y="225"/>
                  </a:lnTo>
                  <a:lnTo>
                    <a:pt x="688" y="226"/>
                  </a:lnTo>
                  <a:lnTo>
                    <a:pt x="686" y="226"/>
                  </a:lnTo>
                  <a:lnTo>
                    <a:pt x="685" y="226"/>
                  </a:lnTo>
                  <a:lnTo>
                    <a:pt x="684" y="226"/>
                  </a:lnTo>
                  <a:lnTo>
                    <a:pt x="686" y="223"/>
                  </a:lnTo>
                  <a:lnTo>
                    <a:pt x="687" y="222"/>
                  </a:lnTo>
                  <a:moveTo>
                    <a:pt x="631" y="225"/>
                  </a:moveTo>
                  <a:lnTo>
                    <a:pt x="634" y="226"/>
                  </a:lnTo>
                  <a:lnTo>
                    <a:pt x="637" y="228"/>
                  </a:lnTo>
                  <a:lnTo>
                    <a:pt x="638" y="230"/>
                  </a:lnTo>
                  <a:lnTo>
                    <a:pt x="637" y="230"/>
                  </a:lnTo>
                  <a:lnTo>
                    <a:pt x="636" y="230"/>
                  </a:lnTo>
                  <a:lnTo>
                    <a:pt x="635" y="230"/>
                  </a:lnTo>
                  <a:lnTo>
                    <a:pt x="634" y="230"/>
                  </a:lnTo>
                  <a:lnTo>
                    <a:pt x="633" y="230"/>
                  </a:lnTo>
                  <a:lnTo>
                    <a:pt x="632" y="230"/>
                  </a:lnTo>
                  <a:lnTo>
                    <a:pt x="629" y="226"/>
                  </a:lnTo>
                  <a:lnTo>
                    <a:pt x="629" y="225"/>
                  </a:lnTo>
                  <a:lnTo>
                    <a:pt x="631" y="225"/>
                  </a:lnTo>
                  <a:moveTo>
                    <a:pt x="814" y="253"/>
                  </a:moveTo>
                  <a:lnTo>
                    <a:pt x="814" y="254"/>
                  </a:lnTo>
                  <a:lnTo>
                    <a:pt x="814" y="258"/>
                  </a:lnTo>
                  <a:lnTo>
                    <a:pt x="814" y="260"/>
                  </a:lnTo>
                  <a:lnTo>
                    <a:pt x="814" y="261"/>
                  </a:lnTo>
                  <a:lnTo>
                    <a:pt x="813" y="261"/>
                  </a:lnTo>
                  <a:lnTo>
                    <a:pt x="812" y="262"/>
                  </a:lnTo>
                  <a:lnTo>
                    <a:pt x="812" y="264"/>
                  </a:lnTo>
                  <a:lnTo>
                    <a:pt x="811" y="262"/>
                  </a:lnTo>
                  <a:lnTo>
                    <a:pt x="812" y="262"/>
                  </a:lnTo>
                  <a:lnTo>
                    <a:pt x="812" y="259"/>
                  </a:lnTo>
                  <a:lnTo>
                    <a:pt x="812" y="257"/>
                  </a:lnTo>
                  <a:lnTo>
                    <a:pt x="812" y="256"/>
                  </a:lnTo>
                  <a:lnTo>
                    <a:pt x="812" y="255"/>
                  </a:lnTo>
                  <a:lnTo>
                    <a:pt x="813" y="253"/>
                  </a:lnTo>
                  <a:lnTo>
                    <a:pt x="814" y="253"/>
                  </a:lnTo>
                  <a:moveTo>
                    <a:pt x="986" y="571"/>
                  </a:moveTo>
                  <a:lnTo>
                    <a:pt x="988" y="572"/>
                  </a:lnTo>
                  <a:lnTo>
                    <a:pt x="988" y="573"/>
                  </a:lnTo>
                  <a:lnTo>
                    <a:pt x="989" y="574"/>
                  </a:lnTo>
                  <a:lnTo>
                    <a:pt x="989" y="575"/>
                  </a:lnTo>
                  <a:lnTo>
                    <a:pt x="984" y="580"/>
                  </a:lnTo>
                  <a:lnTo>
                    <a:pt x="984" y="577"/>
                  </a:lnTo>
                  <a:lnTo>
                    <a:pt x="985" y="577"/>
                  </a:lnTo>
                  <a:lnTo>
                    <a:pt x="986" y="576"/>
                  </a:lnTo>
                  <a:lnTo>
                    <a:pt x="987" y="575"/>
                  </a:lnTo>
                  <a:lnTo>
                    <a:pt x="987" y="573"/>
                  </a:lnTo>
                  <a:lnTo>
                    <a:pt x="986" y="573"/>
                  </a:lnTo>
                  <a:lnTo>
                    <a:pt x="986" y="572"/>
                  </a:lnTo>
                  <a:lnTo>
                    <a:pt x="986" y="571"/>
                  </a:lnTo>
                  <a:moveTo>
                    <a:pt x="981" y="588"/>
                  </a:moveTo>
                  <a:lnTo>
                    <a:pt x="981" y="588"/>
                  </a:lnTo>
                  <a:lnTo>
                    <a:pt x="982" y="590"/>
                  </a:lnTo>
                  <a:lnTo>
                    <a:pt x="980" y="593"/>
                  </a:lnTo>
                  <a:lnTo>
                    <a:pt x="979" y="592"/>
                  </a:lnTo>
                  <a:lnTo>
                    <a:pt x="980" y="591"/>
                  </a:lnTo>
                  <a:lnTo>
                    <a:pt x="978" y="591"/>
                  </a:lnTo>
                  <a:lnTo>
                    <a:pt x="978" y="590"/>
                  </a:lnTo>
                  <a:lnTo>
                    <a:pt x="978" y="588"/>
                  </a:lnTo>
                  <a:lnTo>
                    <a:pt x="981" y="588"/>
                  </a:lnTo>
                  <a:moveTo>
                    <a:pt x="862" y="892"/>
                  </a:moveTo>
                  <a:lnTo>
                    <a:pt x="865" y="893"/>
                  </a:lnTo>
                  <a:lnTo>
                    <a:pt x="866" y="894"/>
                  </a:lnTo>
                  <a:lnTo>
                    <a:pt x="866" y="895"/>
                  </a:lnTo>
                  <a:lnTo>
                    <a:pt x="862" y="896"/>
                  </a:lnTo>
                  <a:lnTo>
                    <a:pt x="861" y="895"/>
                  </a:lnTo>
                  <a:lnTo>
                    <a:pt x="860" y="896"/>
                  </a:lnTo>
                  <a:lnTo>
                    <a:pt x="859" y="895"/>
                  </a:lnTo>
                  <a:lnTo>
                    <a:pt x="859" y="894"/>
                  </a:lnTo>
                  <a:lnTo>
                    <a:pt x="862" y="892"/>
                  </a:lnTo>
                  <a:moveTo>
                    <a:pt x="835" y="912"/>
                  </a:moveTo>
                  <a:lnTo>
                    <a:pt x="837" y="913"/>
                  </a:lnTo>
                  <a:lnTo>
                    <a:pt x="839" y="919"/>
                  </a:lnTo>
                  <a:lnTo>
                    <a:pt x="838" y="919"/>
                  </a:lnTo>
                  <a:lnTo>
                    <a:pt x="838" y="920"/>
                  </a:lnTo>
                  <a:lnTo>
                    <a:pt x="837" y="919"/>
                  </a:lnTo>
                  <a:lnTo>
                    <a:pt x="835" y="918"/>
                  </a:lnTo>
                  <a:lnTo>
                    <a:pt x="834" y="918"/>
                  </a:lnTo>
                  <a:lnTo>
                    <a:pt x="833" y="918"/>
                  </a:lnTo>
                  <a:lnTo>
                    <a:pt x="832" y="918"/>
                  </a:lnTo>
                  <a:lnTo>
                    <a:pt x="832" y="917"/>
                  </a:lnTo>
                  <a:lnTo>
                    <a:pt x="833" y="916"/>
                  </a:lnTo>
                  <a:lnTo>
                    <a:pt x="833" y="915"/>
                  </a:lnTo>
                  <a:lnTo>
                    <a:pt x="834" y="914"/>
                  </a:lnTo>
                  <a:lnTo>
                    <a:pt x="835" y="914"/>
                  </a:lnTo>
                  <a:lnTo>
                    <a:pt x="835" y="913"/>
                  </a:lnTo>
                  <a:lnTo>
                    <a:pt x="835" y="912"/>
                  </a:lnTo>
                  <a:moveTo>
                    <a:pt x="807" y="918"/>
                  </a:moveTo>
                  <a:lnTo>
                    <a:pt x="809" y="918"/>
                  </a:lnTo>
                  <a:lnTo>
                    <a:pt x="810" y="920"/>
                  </a:lnTo>
                  <a:lnTo>
                    <a:pt x="807" y="920"/>
                  </a:lnTo>
                  <a:lnTo>
                    <a:pt x="806" y="919"/>
                  </a:lnTo>
                  <a:lnTo>
                    <a:pt x="807" y="918"/>
                  </a:lnTo>
                  <a:moveTo>
                    <a:pt x="758" y="988"/>
                  </a:moveTo>
                  <a:lnTo>
                    <a:pt x="758" y="988"/>
                  </a:lnTo>
                  <a:lnTo>
                    <a:pt x="758" y="989"/>
                  </a:lnTo>
                  <a:lnTo>
                    <a:pt x="760" y="990"/>
                  </a:lnTo>
                  <a:lnTo>
                    <a:pt x="760" y="991"/>
                  </a:lnTo>
                  <a:lnTo>
                    <a:pt x="758" y="993"/>
                  </a:lnTo>
                  <a:lnTo>
                    <a:pt x="758" y="996"/>
                  </a:lnTo>
                  <a:lnTo>
                    <a:pt x="758" y="997"/>
                  </a:lnTo>
                  <a:lnTo>
                    <a:pt x="756" y="996"/>
                  </a:lnTo>
                  <a:lnTo>
                    <a:pt x="754" y="993"/>
                  </a:lnTo>
                  <a:lnTo>
                    <a:pt x="758" y="988"/>
                  </a:lnTo>
                  <a:moveTo>
                    <a:pt x="766" y="1027"/>
                  </a:moveTo>
                  <a:lnTo>
                    <a:pt x="767" y="1027"/>
                  </a:lnTo>
                  <a:lnTo>
                    <a:pt x="768" y="1029"/>
                  </a:lnTo>
                  <a:lnTo>
                    <a:pt x="768" y="1034"/>
                  </a:lnTo>
                  <a:lnTo>
                    <a:pt x="767" y="1034"/>
                  </a:lnTo>
                  <a:lnTo>
                    <a:pt x="767" y="1035"/>
                  </a:lnTo>
                  <a:lnTo>
                    <a:pt x="766" y="1037"/>
                  </a:lnTo>
                  <a:lnTo>
                    <a:pt x="766" y="1038"/>
                  </a:lnTo>
                  <a:lnTo>
                    <a:pt x="767" y="1038"/>
                  </a:lnTo>
                  <a:lnTo>
                    <a:pt x="767" y="1039"/>
                  </a:lnTo>
                  <a:lnTo>
                    <a:pt x="765" y="1040"/>
                  </a:lnTo>
                  <a:lnTo>
                    <a:pt x="765" y="1041"/>
                  </a:lnTo>
                  <a:lnTo>
                    <a:pt x="765" y="1040"/>
                  </a:lnTo>
                  <a:lnTo>
                    <a:pt x="765" y="1039"/>
                  </a:lnTo>
                  <a:lnTo>
                    <a:pt x="765" y="1037"/>
                  </a:lnTo>
                  <a:lnTo>
                    <a:pt x="765" y="1032"/>
                  </a:lnTo>
                  <a:lnTo>
                    <a:pt x="765" y="1031"/>
                  </a:lnTo>
                  <a:lnTo>
                    <a:pt x="764" y="1030"/>
                  </a:lnTo>
                  <a:lnTo>
                    <a:pt x="764" y="1028"/>
                  </a:lnTo>
                  <a:lnTo>
                    <a:pt x="766" y="1027"/>
                  </a:lnTo>
                  <a:moveTo>
                    <a:pt x="382" y="0"/>
                  </a:moveTo>
                  <a:lnTo>
                    <a:pt x="380" y="0"/>
                  </a:lnTo>
                  <a:lnTo>
                    <a:pt x="379" y="0"/>
                  </a:lnTo>
                  <a:lnTo>
                    <a:pt x="378" y="0"/>
                  </a:lnTo>
                  <a:lnTo>
                    <a:pt x="378" y="2"/>
                  </a:lnTo>
                  <a:lnTo>
                    <a:pt x="377" y="2"/>
                  </a:lnTo>
                  <a:lnTo>
                    <a:pt x="372" y="2"/>
                  </a:lnTo>
                  <a:lnTo>
                    <a:pt x="371" y="2"/>
                  </a:lnTo>
                  <a:lnTo>
                    <a:pt x="368" y="2"/>
                  </a:lnTo>
                  <a:lnTo>
                    <a:pt x="367" y="2"/>
                  </a:lnTo>
                  <a:lnTo>
                    <a:pt x="366" y="2"/>
                  </a:lnTo>
                  <a:lnTo>
                    <a:pt x="354" y="6"/>
                  </a:lnTo>
                  <a:lnTo>
                    <a:pt x="367" y="7"/>
                  </a:lnTo>
                  <a:lnTo>
                    <a:pt x="368" y="12"/>
                  </a:lnTo>
                  <a:lnTo>
                    <a:pt x="367" y="14"/>
                  </a:lnTo>
                  <a:lnTo>
                    <a:pt x="366" y="15"/>
                  </a:lnTo>
                  <a:lnTo>
                    <a:pt x="365" y="16"/>
                  </a:lnTo>
                  <a:lnTo>
                    <a:pt x="362" y="17"/>
                  </a:lnTo>
                  <a:lnTo>
                    <a:pt x="361" y="17"/>
                  </a:lnTo>
                  <a:lnTo>
                    <a:pt x="360" y="18"/>
                  </a:lnTo>
                  <a:lnTo>
                    <a:pt x="359" y="19"/>
                  </a:lnTo>
                  <a:lnTo>
                    <a:pt x="358" y="21"/>
                  </a:lnTo>
                  <a:lnTo>
                    <a:pt x="358" y="22"/>
                  </a:lnTo>
                  <a:lnTo>
                    <a:pt x="358" y="23"/>
                  </a:lnTo>
                  <a:lnTo>
                    <a:pt x="358" y="24"/>
                  </a:lnTo>
                  <a:lnTo>
                    <a:pt x="354" y="25"/>
                  </a:lnTo>
                  <a:lnTo>
                    <a:pt x="350" y="24"/>
                  </a:lnTo>
                  <a:lnTo>
                    <a:pt x="349" y="24"/>
                  </a:lnTo>
                  <a:lnTo>
                    <a:pt x="348" y="25"/>
                  </a:lnTo>
                  <a:lnTo>
                    <a:pt x="343" y="27"/>
                  </a:lnTo>
                  <a:lnTo>
                    <a:pt x="343" y="28"/>
                  </a:lnTo>
                  <a:lnTo>
                    <a:pt x="342" y="28"/>
                  </a:lnTo>
                  <a:lnTo>
                    <a:pt x="342" y="29"/>
                  </a:lnTo>
                  <a:lnTo>
                    <a:pt x="342" y="30"/>
                  </a:lnTo>
                  <a:lnTo>
                    <a:pt x="341" y="31"/>
                  </a:lnTo>
                  <a:lnTo>
                    <a:pt x="342" y="32"/>
                  </a:lnTo>
                  <a:lnTo>
                    <a:pt x="341" y="32"/>
                  </a:lnTo>
                  <a:lnTo>
                    <a:pt x="340" y="32"/>
                  </a:lnTo>
                  <a:lnTo>
                    <a:pt x="339" y="32"/>
                  </a:lnTo>
                  <a:lnTo>
                    <a:pt x="338" y="32"/>
                  </a:lnTo>
                  <a:lnTo>
                    <a:pt x="337" y="32"/>
                  </a:lnTo>
                  <a:lnTo>
                    <a:pt x="335" y="32"/>
                  </a:lnTo>
                  <a:lnTo>
                    <a:pt x="335" y="33"/>
                  </a:lnTo>
                  <a:lnTo>
                    <a:pt x="334" y="34"/>
                  </a:lnTo>
                  <a:lnTo>
                    <a:pt x="334" y="35"/>
                  </a:lnTo>
                  <a:lnTo>
                    <a:pt x="333" y="35"/>
                  </a:lnTo>
                  <a:lnTo>
                    <a:pt x="332" y="34"/>
                  </a:lnTo>
                  <a:lnTo>
                    <a:pt x="331" y="34"/>
                  </a:lnTo>
                  <a:lnTo>
                    <a:pt x="330" y="34"/>
                  </a:lnTo>
                  <a:lnTo>
                    <a:pt x="328" y="35"/>
                  </a:lnTo>
                  <a:lnTo>
                    <a:pt x="327" y="36"/>
                  </a:lnTo>
                  <a:lnTo>
                    <a:pt x="326" y="37"/>
                  </a:lnTo>
                  <a:lnTo>
                    <a:pt x="324" y="36"/>
                  </a:lnTo>
                  <a:lnTo>
                    <a:pt x="321" y="34"/>
                  </a:lnTo>
                  <a:lnTo>
                    <a:pt x="320" y="34"/>
                  </a:lnTo>
                  <a:lnTo>
                    <a:pt x="318" y="34"/>
                  </a:lnTo>
                  <a:lnTo>
                    <a:pt x="316" y="34"/>
                  </a:lnTo>
                  <a:lnTo>
                    <a:pt x="314" y="37"/>
                  </a:lnTo>
                  <a:lnTo>
                    <a:pt x="313" y="37"/>
                  </a:lnTo>
                  <a:lnTo>
                    <a:pt x="312" y="38"/>
                  </a:lnTo>
                  <a:lnTo>
                    <a:pt x="311" y="38"/>
                  </a:lnTo>
                  <a:lnTo>
                    <a:pt x="310" y="38"/>
                  </a:lnTo>
                  <a:lnTo>
                    <a:pt x="309" y="39"/>
                  </a:lnTo>
                  <a:lnTo>
                    <a:pt x="308" y="39"/>
                  </a:lnTo>
                  <a:lnTo>
                    <a:pt x="308" y="40"/>
                  </a:lnTo>
                  <a:lnTo>
                    <a:pt x="307" y="40"/>
                  </a:lnTo>
                  <a:lnTo>
                    <a:pt x="307" y="41"/>
                  </a:lnTo>
                  <a:lnTo>
                    <a:pt x="306" y="45"/>
                  </a:lnTo>
                  <a:lnTo>
                    <a:pt x="306" y="46"/>
                  </a:lnTo>
                  <a:lnTo>
                    <a:pt x="306" y="47"/>
                  </a:lnTo>
                  <a:lnTo>
                    <a:pt x="307" y="49"/>
                  </a:lnTo>
                  <a:lnTo>
                    <a:pt x="307" y="51"/>
                  </a:lnTo>
                  <a:lnTo>
                    <a:pt x="307" y="52"/>
                  </a:lnTo>
                  <a:lnTo>
                    <a:pt x="307" y="53"/>
                  </a:lnTo>
                  <a:lnTo>
                    <a:pt x="305" y="53"/>
                  </a:lnTo>
                  <a:lnTo>
                    <a:pt x="304" y="53"/>
                  </a:lnTo>
                  <a:lnTo>
                    <a:pt x="300" y="47"/>
                  </a:lnTo>
                  <a:lnTo>
                    <a:pt x="298" y="44"/>
                  </a:lnTo>
                  <a:lnTo>
                    <a:pt x="297" y="43"/>
                  </a:lnTo>
                  <a:lnTo>
                    <a:pt x="296" y="42"/>
                  </a:lnTo>
                  <a:lnTo>
                    <a:pt x="295" y="42"/>
                  </a:lnTo>
                  <a:lnTo>
                    <a:pt x="294" y="42"/>
                  </a:lnTo>
                  <a:lnTo>
                    <a:pt x="293" y="41"/>
                  </a:lnTo>
                  <a:lnTo>
                    <a:pt x="292" y="41"/>
                  </a:lnTo>
                  <a:lnTo>
                    <a:pt x="291" y="41"/>
                  </a:lnTo>
                  <a:lnTo>
                    <a:pt x="290" y="41"/>
                  </a:lnTo>
                  <a:lnTo>
                    <a:pt x="289" y="42"/>
                  </a:lnTo>
                  <a:lnTo>
                    <a:pt x="288" y="43"/>
                  </a:lnTo>
                  <a:lnTo>
                    <a:pt x="287" y="42"/>
                  </a:lnTo>
                  <a:lnTo>
                    <a:pt x="286" y="42"/>
                  </a:lnTo>
                  <a:lnTo>
                    <a:pt x="279" y="41"/>
                  </a:lnTo>
                  <a:lnTo>
                    <a:pt x="278" y="41"/>
                  </a:lnTo>
                  <a:lnTo>
                    <a:pt x="278" y="42"/>
                  </a:lnTo>
                  <a:lnTo>
                    <a:pt x="276" y="42"/>
                  </a:lnTo>
                  <a:lnTo>
                    <a:pt x="275" y="43"/>
                  </a:lnTo>
                  <a:lnTo>
                    <a:pt x="275" y="41"/>
                  </a:lnTo>
                  <a:lnTo>
                    <a:pt x="275" y="40"/>
                  </a:lnTo>
                  <a:lnTo>
                    <a:pt x="274" y="39"/>
                  </a:lnTo>
                  <a:lnTo>
                    <a:pt x="274" y="38"/>
                  </a:lnTo>
                  <a:lnTo>
                    <a:pt x="273" y="37"/>
                  </a:lnTo>
                  <a:lnTo>
                    <a:pt x="273" y="36"/>
                  </a:lnTo>
                  <a:lnTo>
                    <a:pt x="270" y="36"/>
                  </a:lnTo>
                  <a:lnTo>
                    <a:pt x="269" y="36"/>
                  </a:lnTo>
                  <a:lnTo>
                    <a:pt x="269" y="35"/>
                  </a:lnTo>
                  <a:lnTo>
                    <a:pt x="266" y="35"/>
                  </a:lnTo>
                  <a:lnTo>
                    <a:pt x="265" y="35"/>
                  </a:lnTo>
                  <a:lnTo>
                    <a:pt x="264" y="35"/>
                  </a:lnTo>
                  <a:lnTo>
                    <a:pt x="263" y="35"/>
                  </a:lnTo>
                  <a:lnTo>
                    <a:pt x="262" y="36"/>
                  </a:lnTo>
                  <a:lnTo>
                    <a:pt x="260" y="36"/>
                  </a:lnTo>
                  <a:lnTo>
                    <a:pt x="259" y="34"/>
                  </a:lnTo>
                  <a:lnTo>
                    <a:pt x="259" y="33"/>
                  </a:lnTo>
                  <a:lnTo>
                    <a:pt x="258" y="32"/>
                  </a:lnTo>
                  <a:lnTo>
                    <a:pt x="257" y="32"/>
                  </a:lnTo>
                  <a:lnTo>
                    <a:pt x="256" y="31"/>
                  </a:lnTo>
                  <a:lnTo>
                    <a:pt x="255" y="30"/>
                  </a:lnTo>
                  <a:lnTo>
                    <a:pt x="254" y="31"/>
                  </a:lnTo>
                  <a:lnTo>
                    <a:pt x="252" y="31"/>
                  </a:lnTo>
                  <a:lnTo>
                    <a:pt x="252" y="32"/>
                  </a:lnTo>
                  <a:lnTo>
                    <a:pt x="251" y="32"/>
                  </a:lnTo>
                  <a:lnTo>
                    <a:pt x="250" y="33"/>
                  </a:lnTo>
                  <a:lnTo>
                    <a:pt x="250" y="34"/>
                  </a:lnTo>
                  <a:lnTo>
                    <a:pt x="250" y="36"/>
                  </a:lnTo>
                  <a:lnTo>
                    <a:pt x="250" y="37"/>
                  </a:lnTo>
                  <a:lnTo>
                    <a:pt x="251" y="38"/>
                  </a:lnTo>
                  <a:lnTo>
                    <a:pt x="252" y="38"/>
                  </a:lnTo>
                  <a:lnTo>
                    <a:pt x="252" y="39"/>
                  </a:lnTo>
                  <a:lnTo>
                    <a:pt x="253" y="40"/>
                  </a:lnTo>
                  <a:lnTo>
                    <a:pt x="253" y="41"/>
                  </a:lnTo>
                  <a:lnTo>
                    <a:pt x="254" y="41"/>
                  </a:lnTo>
                  <a:lnTo>
                    <a:pt x="255" y="44"/>
                  </a:lnTo>
                  <a:lnTo>
                    <a:pt x="256" y="45"/>
                  </a:lnTo>
                  <a:lnTo>
                    <a:pt x="260" y="51"/>
                  </a:lnTo>
                  <a:lnTo>
                    <a:pt x="261" y="51"/>
                  </a:lnTo>
                  <a:lnTo>
                    <a:pt x="263" y="53"/>
                  </a:lnTo>
                  <a:lnTo>
                    <a:pt x="264" y="53"/>
                  </a:lnTo>
                  <a:lnTo>
                    <a:pt x="267" y="57"/>
                  </a:lnTo>
                  <a:lnTo>
                    <a:pt x="266" y="57"/>
                  </a:lnTo>
                  <a:lnTo>
                    <a:pt x="266" y="58"/>
                  </a:lnTo>
                  <a:lnTo>
                    <a:pt x="265" y="59"/>
                  </a:lnTo>
                  <a:lnTo>
                    <a:pt x="265" y="60"/>
                  </a:lnTo>
                  <a:lnTo>
                    <a:pt x="266" y="68"/>
                  </a:lnTo>
                  <a:lnTo>
                    <a:pt x="267" y="72"/>
                  </a:lnTo>
                  <a:lnTo>
                    <a:pt x="267" y="73"/>
                  </a:lnTo>
                  <a:lnTo>
                    <a:pt x="271" y="83"/>
                  </a:lnTo>
                  <a:lnTo>
                    <a:pt x="271" y="85"/>
                  </a:lnTo>
                  <a:lnTo>
                    <a:pt x="271" y="86"/>
                  </a:lnTo>
                  <a:lnTo>
                    <a:pt x="271" y="87"/>
                  </a:lnTo>
                  <a:lnTo>
                    <a:pt x="270" y="88"/>
                  </a:lnTo>
                  <a:lnTo>
                    <a:pt x="269" y="89"/>
                  </a:lnTo>
                  <a:lnTo>
                    <a:pt x="270" y="90"/>
                  </a:lnTo>
                  <a:lnTo>
                    <a:pt x="270" y="91"/>
                  </a:lnTo>
                  <a:lnTo>
                    <a:pt x="271" y="92"/>
                  </a:lnTo>
                  <a:lnTo>
                    <a:pt x="272" y="93"/>
                  </a:lnTo>
                  <a:lnTo>
                    <a:pt x="278" y="94"/>
                  </a:lnTo>
                  <a:lnTo>
                    <a:pt x="285" y="94"/>
                  </a:lnTo>
                  <a:lnTo>
                    <a:pt x="289" y="94"/>
                  </a:lnTo>
                  <a:lnTo>
                    <a:pt x="289" y="96"/>
                  </a:lnTo>
                  <a:lnTo>
                    <a:pt x="288" y="96"/>
                  </a:lnTo>
                  <a:lnTo>
                    <a:pt x="288" y="97"/>
                  </a:lnTo>
                  <a:lnTo>
                    <a:pt x="288" y="98"/>
                  </a:lnTo>
                  <a:lnTo>
                    <a:pt x="287" y="98"/>
                  </a:lnTo>
                  <a:lnTo>
                    <a:pt x="286" y="98"/>
                  </a:lnTo>
                  <a:lnTo>
                    <a:pt x="285" y="98"/>
                  </a:lnTo>
                  <a:lnTo>
                    <a:pt x="283" y="100"/>
                  </a:lnTo>
                  <a:lnTo>
                    <a:pt x="282" y="100"/>
                  </a:lnTo>
                  <a:lnTo>
                    <a:pt x="279" y="102"/>
                  </a:lnTo>
                  <a:lnTo>
                    <a:pt x="279" y="103"/>
                  </a:lnTo>
                  <a:lnTo>
                    <a:pt x="278" y="103"/>
                  </a:lnTo>
                  <a:lnTo>
                    <a:pt x="275" y="103"/>
                  </a:lnTo>
                  <a:lnTo>
                    <a:pt x="274" y="103"/>
                  </a:lnTo>
                  <a:lnTo>
                    <a:pt x="274" y="104"/>
                  </a:lnTo>
                  <a:lnTo>
                    <a:pt x="273" y="104"/>
                  </a:lnTo>
                  <a:lnTo>
                    <a:pt x="272" y="104"/>
                  </a:lnTo>
                  <a:lnTo>
                    <a:pt x="271" y="105"/>
                  </a:lnTo>
                  <a:lnTo>
                    <a:pt x="271" y="106"/>
                  </a:lnTo>
                  <a:lnTo>
                    <a:pt x="270" y="106"/>
                  </a:lnTo>
                  <a:lnTo>
                    <a:pt x="269" y="108"/>
                  </a:lnTo>
                  <a:lnTo>
                    <a:pt x="269" y="109"/>
                  </a:lnTo>
                  <a:lnTo>
                    <a:pt x="269" y="111"/>
                  </a:lnTo>
                  <a:lnTo>
                    <a:pt x="269" y="115"/>
                  </a:lnTo>
                  <a:lnTo>
                    <a:pt x="268" y="117"/>
                  </a:lnTo>
                  <a:lnTo>
                    <a:pt x="265" y="119"/>
                  </a:lnTo>
                  <a:lnTo>
                    <a:pt x="264" y="118"/>
                  </a:lnTo>
                  <a:lnTo>
                    <a:pt x="263" y="118"/>
                  </a:lnTo>
                  <a:lnTo>
                    <a:pt x="261" y="118"/>
                  </a:lnTo>
                  <a:lnTo>
                    <a:pt x="257" y="121"/>
                  </a:lnTo>
                  <a:lnTo>
                    <a:pt x="256" y="121"/>
                  </a:lnTo>
                  <a:lnTo>
                    <a:pt x="256" y="122"/>
                  </a:lnTo>
                  <a:lnTo>
                    <a:pt x="255" y="123"/>
                  </a:lnTo>
                  <a:lnTo>
                    <a:pt x="255" y="125"/>
                  </a:lnTo>
                  <a:lnTo>
                    <a:pt x="252" y="126"/>
                  </a:lnTo>
                  <a:lnTo>
                    <a:pt x="250" y="125"/>
                  </a:lnTo>
                  <a:lnTo>
                    <a:pt x="249" y="125"/>
                  </a:lnTo>
                  <a:lnTo>
                    <a:pt x="245" y="128"/>
                  </a:lnTo>
                  <a:lnTo>
                    <a:pt x="244" y="129"/>
                  </a:lnTo>
                  <a:lnTo>
                    <a:pt x="242" y="130"/>
                  </a:lnTo>
                  <a:lnTo>
                    <a:pt x="241" y="130"/>
                  </a:lnTo>
                  <a:lnTo>
                    <a:pt x="240" y="130"/>
                  </a:lnTo>
                  <a:lnTo>
                    <a:pt x="239" y="131"/>
                  </a:lnTo>
                  <a:lnTo>
                    <a:pt x="239" y="132"/>
                  </a:lnTo>
                  <a:lnTo>
                    <a:pt x="239" y="133"/>
                  </a:lnTo>
                  <a:lnTo>
                    <a:pt x="239" y="134"/>
                  </a:lnTo>
                  <a:lnTo>
                    <a:pt x="239" y="135"/>
                  </a:lnTo>
                  <a:lnTo>
                    <a:pt x="238" y="136"/>
                  </a:lnTo>
                  <a:lnTo>
                    <a:pt x="237" y="136"/>
                  </a:lnTo>
                  <a:lnTo>
                    <a:pt x="236" y="136"/>
                  </a:lnTo>
                  <a:lnTo>
                    <a:pt x="235" y="137"/>
                  </a:lnTo>
                  <a:lnTo>
                    <a:pt x="234" y="138"/>
                  </a:lnTo>
                  <a:lnTo>
                    <a:pt x="233" y="139"/>
                  </a:lnTo>
                  <a:lnTo>
                    <a:pt x="233" y="138"/>
                  </a:lnTo>
                  <a:lnTo>
                    <a:pt x="233" y="136"/>
                  </a:lnTo>
                  <a:lnTo>
                    <a:pt x="232" y="136"/>
                  </a:lnTo>
                  <a:lnTo>
                    <a:pt x="231" y="136"/>
                  </a:lnTo>
                  <a:lnTo>
                    <a:pt x="231" y="135"/>
                  </a:lnTo>
                  <a:lnTo>
                    <a:pt x="230" y="134"/>
                  </a:lnTo>
                  <a:lnTo>
                    <a:pt x="229" y="134"/>
                  </a:lnTo>
                  <a:lnTo>
                    <a:pt x="225" y="134"/>
                  </a:lnTo>
                  <a:lnTo>
                    <a:pt x="224" y="134"/>
                  </a:lnTo>
                  <a:lnTo>
                    <a:pt x="224" y="135"/>
                  </a:lnTo>
                  <a:lnTo>
                    <a:pt x="220" y="137"/>
                  </a:lnTo>
                  <a:lnTo>
                    <a:pt x="220" y="138"/>
                  </a:lnTo>
                  <a:lnTo>
                    <a:pt x="219" y="138"/>
                  </a:lnTo>
                  <a:lnTo>
                    <a:pt x="218" y="139"/>
                  </a:lnTo>
                  <a:lnTo>
                    <a:pt x="218" y="140"/>
                  </a:lnTo>
                  <a:lnTo>
                    <a:pt x="217" y="140"/>
                  </a:lnTo>
                  <a:lnTo>
                    <a:pt x="216" y="140"/>
                  </a:lnTo>
                  <a:lnTo>
                    <a:pt x="216" y="141"/>
                  </a:lnTo>
                  <a:lnTo>
                    <a:pt x="213" y="142"/>
                  </a:lnTo>
                  <a:lnTo>
                    <a:pt x="210" y="141"/>
                  </a:lnTo>
                  <a:lnTo>
                    <a:pt x="195" y="128"/>
                  </a:lnTo>
                  <a:lnTo>
                    <a:pt x="195" y="127"/>
                  </a:lnTo>
                  <a:lnTo>
                    <a:pt x="193" y="127"/>
                  </a:lnTo>
                  <a:lnTo>
                    <a:pt x="192" y="127"/>
                  </a:lnTo>
                  <a:lnTo>
                    <a:pt x="190" y="128"/>
                  </a:lnTo>
                  <a:lnTo>
                    <a:pt x="190" y="125"/>
                  </a:lnTo>
                  <a:lnTo>
                    <a:pt x="191" y="124"/>
                  </a:lnTo>
                  <a:lnTo>
                    <a:pt x="191" y="123"/>
                  </a:lnTo>
                  <a:lnTo>
                    <a:pt x="191" y="121"/>
                  </a:lnTo>
                  <a:lnTo>
                    <a:pt x="191" y="120"/>
                  </a:lnTo>
                  <a:lnTo>
                    <a:pt x="191" y="117"/>
                  </a:lnTo>
                  <a:lnTo>
                    <a:pt x="190" y="116"/>
                  </a:lnTo>
                  <a:lnTo>
                    <a:pt x="190" y="113"/>
                  </a:lnTo>
                  <a:lnTo>
                    <a:pt x="190" y="112"/>
                  </a:lnTo>
                  <a:lnTo>
                    <a:pt x="188" y="109"/>
                  </a:lnTo>
                  <a:lnTo>
                    <a:pt x="186" y="108"/>
                  </a:lnTo>
                  <a:lnTo>
                    <a:pt x="186" y="107"/>
                  </a:lnTo>
                  <a:lnTo>
                    <a:pt x="185" y="106"/>
                  </a:lnTo>
                  <a:lnTo>
                    <a:pt x="184" y="103"/>
                  </a:lnTo>
                  <a:lnTo>
                    <a:pt x="184" y="102"/>
                  </a:lnTo>
                  <a:lnTo>
                    <a:pt x="184" y="101"/>
                  </a:lnTo>
                  <a:lnTo>
                    <a:pt x="183" y="100"/>
                  </a:lnTo>
                  <a:lnTo>
                    <a:pt x="182" y="99"/>
                  </a:lnTo>
                  <a:lnTo>
                    <a:pt x="180" y="98"/>
                  </a:lnTo>
                  <a:lnTo>
                    <a:pt x="178" y="98"/>
                  </a:lnTo>
                  <a:lnTo>
                    <a:pt x="177" y="98"/>
                  </a:lnTo>
                  <a:lnTo>
                    <a:pt x="175" y="100"/>
                  </a:lnTo>
                  <a:lnTo>
                    <a:pt x="174" y="100"/>
                  </a:lnTo>
                  <a:lnTo>
                    <a:pt x="173" y="102"/>
                  </a:lnTo>
                  <a:lnTo>
                    <a:pt x="172" y="102"/>
                  </a:lnTo>
                  <a:lnTo>
                    <a:pt x="170" y="104"/>
                  </a:lnTo>
                  <a:lnTo>
                    <a:pt x="169" y="105"/>
                  </a:lnTo>
                  <a:lnTo>
                    <a:pt x="169" y="106"/>
                  </a:lnTo>
                  <a:lnTo>
                    <a:pt x="167" y="109"/>
                  </a:lnTo>
                  <a:lnTo>
                    <a:pt x="166" y="109"/>
                  </a:lnTo>
                  <a:lnTo>
                    <a:pt x="165" y="110"/>
                  </a:lnTo>
                  <a:lnTo>
                    <a:pt x="164" y="111"/>
                  </a:lnTo>
                  <a:lnTo>
                    <a:pt x="163" y="110"/>
                  </a:lnTo>
                  <a:lnTo>
                    <a:pt x="163" y="108"/>
                  </a:lnTo>
                  <a:lnTo>
                    <a:pt x="163" y="107"/>
                  </a:lnTo>
                  <a:lnTo>
                    <a:pt x="163" y="106"/>
                  </a:lnTo>
                  <a:lnTo>
                    <a:pt x="162" y="106"/>
                  </a:lnTo>
                  <a:lnTo>
                    <a:pt x="161" y="105"/>
                  </a:lnTo>
                  <a:lnTo>
                    <a:pt x="161" y="104"/>
                  </a:lnTo>
                  <a:lnTo>
                    <a:pt x="160" y="104"/>
                  </a:lnTo>
                  <a:lnTo>
                    <a:pt x="159" y="104"/>
                  </a:lnTo>
                  <a:lnTo>
                    <a:pt x="158" y="104"/>
                  </a:lnTo>
                  <a:lnTo>
                    <a:pt x="158" y="103"/>
                  </a:lnTo>
                  <a:lnTo>
                    <a:pt x="157" y="103"/>
                  </a:lnTo>
                  <a:lnTo>
                    <a:pt x="156" y="103"/>
                  </a:lnTo>
                  <a:lnTo>
                    <a:pt x="155" y="104"/>
                  </a:lnTo>
                  <a:lnTo>
                    <a:pt x="154" y="106"/>
                  </a:lnTo>
                  <a:lnTo>
                    <a:pt x="153" y="109"/>
                  </a:lnTo>
                  <a:lnTo>
                    <a:pt x="152" y="109"/>
                  </a:lnTo>
                  <a:lnTo>
                    <a:pt x="153" y="110"/>
                  </a:lnTo>
                  <a:lnTo>
                    <a:pt x="153" y="111"/>
                  </a:lnTo>
                  <a:lnTo>
                    <a:pt x="125" y="111"/>
                  </a:lnTo>
                  <a:lnTo>
                    <a:pt x="124" y="111"/>
                  </a:lnTo>
                  <a:lnTo>
                    <a:pt x="120" y="109"/>
                  </a:lnTo>
                  <a:lnTo>
                    <a:pt x="119" y="109"/>
                  </a:lnTo>
                  <a:lnTo>
                    <a:pt x="118" y="109"/>
                  </a:lnTo>
                  <a:lnTo>
                    <a:pt x="114" y="111"/>
                  </a:lnTo>
                  <a:lnTo>
                    <a:pt x="112" y="111"/>
                  </a:lnTo>
                  <a:lnTo>
                    <a:pt x="111" y="111"/>
                  </a:lnTo>
                  <a:lnTo>
                    <a:pt x="108" y="111"/>
                  </a:lnTo>
                  <a:lnTo>
                    <a:pt x="108" y="115"/>
                  </a:lnTo>
                  <a:lnTo>
                    <a:pt x="108" y="134"/>
                  </a:lnTo>
                  <a:lnTo>
                    <a:pt x="108" y="137"/>
                  </a:lnTo>
                  <a:lnTo>
                    <a:pt x="111" y="137"/>
                  </a:lnTo>
                  <a:lnTo>
                    <a:pt x="117" y="137"/>
                  </a:lnTo>
                  <a:lnTo>
                    <a:pt x="122" y="138"/>
                  </a:lnTo>
                  <a:lnTo>
                    <a:pt x="123" y="138"/>
                  </a:lnTo>
                  <a:lnTo>
                    <a:pt x="125" y="137"/>
                  </a:lnTo>
                  <a:lnTo>
                    <a:pt x="125" y="138"/>
                  </a:lnTo>
                  <a:lnTo>
                    <a:pt x="126" y="138"/>
                  </a:lnTo>
                  <a:lnTo>
                    <a:pt x="127" y="141"/>
                  </a:lnTo>
                  <a:lnTo>
                    <a:pt x="127" y="143"/>
                  </a:lnTo>
                  <a:lnTo>
                    <a:pt x="127" y="144"/>
                  </a:lnTo>
                  <a:lnTo>
                    <a:pt x="127" y="145"/>
                  </a:lnTo>
                  <a:lnTo>
                    <a:pt x="127" y="146"/>
                  </a:lnTo>
                  <a:lnTo>
                    <a:pt x="127" y="145"/>
                  </a:lnTo>
                  <a:lnTo>
                    <a:pt x="123" y="143"/>
                  </a:lnTo>
                  <a:lnTo>
                    <a:pt x="122" y="142"/>
                  </a:lnTo>
                  <a:lnTo>
                    <a:pt x="121" y="142"/>
                  </a:lnTo>
                  <a:lnTo>
                    <a:pt x="114" y="144"/>
                  </a:lnTo>
                  <a:lnTo>
                    <a:pt x="114" y="145"/>
                  </a:lnTo>
                  <a:lnTo>
                    <a:pt x="111" y="146"/>
                  </a:lnTo>
                  <a:lnTo>
                    <a:pt x="107" y="147"/>
                  </a:lnTo>
                  <a:lnTo>
                    <a:pt x="105" y="147"/>
                  </a:lnTo>
                  <a:lnTo>
                    <a:pt x="103" y="147"/>
                  </a:lnTo>
                  <a:lnTo>
                    <a:pt x="103" y="149"/>
                  </a:lnTo>
                  <a:lnTo>
                    <a:pt x="102" y="173"/>
                  </a:lnTo>
                  <a:lnTo>
                    <a:pt x="102" y="174"/>
                  </a:lnTo>
                  <a:lnTo>
                    <a:pt x="103" y="174"/>
                  </a:lnTo>
                  <a:lnTo>
                    <a:pt x="107" y="179"/>
                  </a:lnTo>
                  <a:lnTo>
                    <a:pt x="112" y="184"/>
                  </a:lnTo>
                  <a:lnTo>
                    <a:pt x="112" y="185"/>
                  </a:lnTo>
                  <a:lnTo>
                    <a:pt x="113" y="185"/>
                  </a:lnTo>
                  <a:lnTo>
                    <a:pt x="114" y="185"/>
                  </a:lnTo>
                  <a:lnTo>
                    <a:pt x="115" y="185"/>
                  </a:lnTo>
                  <a:lnTo>
                    <a:pt x="116" y="188"/>
                  </a:lnTo>
                  <a:lnTo>
                    <a:pt x="116" y="189"/>
                  </a:lnTo>
                  <a:lnTo>
                    <a:pt x="115" y="189"/>
                  </a:lnTo>
                  <a:lnTo>
                    <a:pt x="114" y="190"/>
                  </a:lnTo>
                  <a:lnTo>
                    <a:pt x="114" y="191"/>
                  </a:lnTo>
                  <a:lnTo>
                    <a:pt x="114" y="192"/>
                  </a:lnTo>
                  <a:lnTo>
                    <a:pt x="115" y="192"/>
                  </a:lnTo>
                  <a:lnTo>
                    <a:pt x="118" y="198"/>
                  </a:lnTo>
                  <a:lnTo>
                    <a:pt x="118" y="199"/>
                  </a:lnTo>
                  <a:lnTo>
                    <a:pt x="119" y="200"/>
                  </a:lnTo>
                  <a:lnTo>
                    <a:pt x="120" y="201"/>
                  </a:lnTo>
                  <a:lnTo>
                    <a:pt x="122" y="209"/>
                  </a:lnTo>
                  <a:lnTo>
                    <a:pt x="121" y="210"/>
                  </a:lnTo>
                  <a:lnTo>
                    <a:pt x="120" y="215"/>
                  </a:lnTo>
                  <a:lnTo>
                    <a:pt x="108" y="299"/>
                  </a:lnTo>
                  <a:lnTo>
                    <a:pt x="108" y="300"/>
                  </a:lnTo>
                  <a:lnTo>
                    <a:pt x="107" y="300"/>
                  </a:lnTo>
                  <a:lnTo>
                    <a:pt x="108" y="301"/>
                  </a:lnTo>
                  <a:lnTo>
                    <a:pt x="105" y="301"/>
                  </a:lnTo>
                  <a:lnTo>
                    <a:pt x="104" y="300"/>
                  </a:lnTo>
                  <a:lnTo>
                    <a:pt x="103" y="300"/>
                  </a:lnTo>
                  <a:lnTo>
                    <a:pt x="103" y="299"/>
                  </a:lnTo>
                  <a:lnTo>
                    <a:pt x="103" y="298"/>
                  </a:lnTo>
                  <a:lnTo>
                    <a:pt x="103" y="296"/>
                  </a:lnTo>
                  <a:lnTo>
                    <a:pt x="101" y="295"/>
                  </a:lnTo>
                  <a:lnTo>
                    <a:pt x="100" y="295"/>
                  </a:lnTo>
                  <a:lnTo>
                    <a:pt x="97" y="295"/>
                  </a:lnTo>
                  <a:lnTo>
                    <a:pt x="96" y="294"/>
                  </a:lnTo>
                  <a:lnTo>
                    <a:pt x="95" y="295"/>
                  </a:lnTo>
                  <a:lnTo>
                    <a:pt x="94" y="296"/>
                  </a:lnTo>
                  <a:lnTo>
                    <a:pt x="93" y="296"/>
                  </a:lnTo>
                  <a:lnTo>
                    <a:pt x="92" y="296"/>
                  </a:lnTo>
                  <a:lnTo>
                    <a:pt x="88" y="295"/>
                  </a:lnTo>
                  <a:lnTo>
                    <a:pt x="87" y="295"/>
                  </a:lnTo>
                  <a:lnTo>
                    <a:pt x="86" y="296"/>
                  </a:lnTo>
                  <a:lnTo>
                    <a:pt x="85" y="296"/>
                  </a:lnTo>
                  <a:lnTo>
                    <a:pt x="84" y="297"/>
                  </a:lnTo>
                  <a:lnTo>
                    <a:pt x="84" y="298"/>
                  </a:lnTo>
                  <a:lnTo>
                    <a:pt x="82" y="300"/>
                  </a:lnTo>
                  <a:lnTo>
                    <a:pt x="82" y="301"/>
                  </a:lnTo>
                  <a:lnTo>
                    <a:pt x="81" y="303"/>
                  </a:lnTo>
                  <a:lnTo>
                    <a:pt x="81" y="302"/>
                  </a:lnTo>
                  <a:lnTo>
                    <a:pt x="80" y="302"/>
                  </a:lnTo>
                  <a:lnTo>
                    <a:pt x="77" y="302"/>
                  </a:lnTo>
                  <a:lnTo>
                    <a:pt x="76" y="302"/>
                  </a:lnTo>
                  <a:lnTo>
                    <a:pt x="73" y="303"/>
                  </a:lnTo>
                  <a:lnTo>
                    <a:pt x="70" y="304"/>
                  </a:lnTo>
                  <a:lnTo>
                    <a:pt x="63" y="307"/>
                  </a:lnTo>
                  <a:lnTo>
                    <a:pt x="61" y="306"/>
                  </a:lnTo>
                  <a:lnTo>
                    <a:pt x="57" y="307"/>
                  </a:lnTo>
                  <a:lnTo>
                    <a:pt x="56" y="307"/>
                  </a:lnTo>
                  <a:lnTo>
                    <a:pt x="55" y="307"/>
                  </a:lnTo>
                  <a:lnTo>
                    <a:pt x="49" y="313"/>
                  </a:lnTo>
                  <a:lnTo>
                    <a:pt x="46" y="315"/>
                  </a:lnTo>
                  <a:lnTo>
                    <a:pt x="46" y="314"/>
                  </a:lnTo>
                  <a:lnTo>
                    <a:pt x="46" y="315"/>
                  </a:lnTo>
                  <a:lnTo>
                    <a:pt x="45" y="315"/>
                  </a:lnTo>
                  <a:lnTo>
                    <a:pt x="44" y="315"/>
                  </a:lnTo>
                  <a:lnTo>
                    <a:pt x="42" y="315"/>
                  </a:lnTo>
                  <a:lnTo>
                    <a:pt x="42" y="316"/>
                  </a:lnTo>
                  <a:lnTo>
                    <a:pt x="42" y="317"/>
                  </a:lnTo>
                  <a:lnTo>
                    <a:pt x="41" y="317"/>
                  </a:lnTo>
                  <a:lnTo>
                    <a:pt x="41" y="318"/>
                  </a:lnTo>
                  <a:lnTo>
                    <a:pt x="41" y="319"/>
                  </a:lnTo>
                  <a:lnTo>
                    <a:pt x="40" y="321"/>
                  </a:lnTo>
                  <a:lnTo>
                    <a:pt x="37" y="323"/>
                  </a:lnTo>
                  <a:lnTo>
                    <a:pt x="32" y="325"/>
                  </a:lnTo>
                  <a:lnTo>
                    <a:pt x="31" y="325"/>
                  </a:lnTo>
                  <a:lnTo>
                    <a:pt x="30" y="326"/>
                  </a:lnTo>
                  <a:lnTo>
                    <a:pt x="29" y="326"/>
                  </a:lnTo>
                  <a:lnTo>
                    <a:pt x="29" y="327"/>
                  </a:lnTo>
                  <a:lnTo>
                    <a:pt x="28" y="328"/>
                  </a:lnTo>
                  <a:lnTo>
                    <a:pt x="27" y="329"/>
                  </a:lnTo>
                  <a:lnTo>
                    <a:pt x="27" y="330"/>
                  </a:lnTo>
                  <a:lnTo>
                    <a:pt x="27" y="334"/>
                  </a:lnTo>
                  <a:lnTo>
                    <a:pt x="26" y="338"/>
                  </a:lnTo>
                  <a:lnTo>
                    <a:pt x="26" y="339"/>
                  </a:lnTo>
                  <a:lnTo>
                    <a:pt x="26" y="340"/>
                  </a:lnTo>
                  <a:lnTo>
                    <a:pt x="27" y="342"/>
                  </a:lnTo>
                  <a:lnTo>
                    <a:pt x="26" y="345"/>
                  </a:lnTo>
                  <a:lnTo>
                    <a:pt x="25" y="346"/>
                  </a:lnTo>
                  <a:lnTo>
                    <a:pt x="24" y="348"/>
                  </a:lnTo>
                  <a:lnTo>
                    <a:pt x="22" y="351"/>
                  </a:lnTo>
                  <a:lnTo>
                    <a:pt x="20" y="356"/>
                  </a:lnTo>
                  <a:lnTo>
                    <a:pt x="20" y="357"/>
                  </a:lnTo>
                  <a:lnTo>
                    <a:pt x="20" y="358"/>
                  </a:lnTo>
                  <a:lnTo>
                    <a:pt x="20" y="359"/>
                  </a:lnTo>
                  <a:lnTo>
                    <a:pt x="20" y="360"/>
                  </a:lnTo>
                  <a:lnTo>
                    <a:pt x="20" y="361"/>
                  </a:lnTo>
                  <a:lnTo>
                    <a:pt x="20" y="362"/>
                  </a:lnTo>
                  <a:lnTo>
                    <a:pt x="22" y="364"/>
                  </a:lnTo>
                  <a:lnTo>
                    <a:pt x="23" y="368"/>
                  </a:lnTo>
                  <a:lnTo>
                    <a:pt x="23" y="370"/>
                  </a:lnTo>
                  <a:lnTo>
                    <a:pt x="22" y="371"/>
                  </a:lnTo>
                  <a:lnTo>
                    <a:pt x="22" y="372"/>
                  </a:lnTo>
                  <a:lnTo>
                    <a:pt x="21" y="372"/>
                  </a:lnTo>
                  <a:lnTo>
                    <a:pt x="20" y="372"/>
                  </a:lnTo>
                  <a:lnTo>
                    <a:pt x="19" y="372"/>
                  </a:lnTo>
                  <a:lnTo>
                    <a:pt x="18" y="372"/>
                  </a:lnTo>
                  <a:lnTo>
                    <a:pt x="9" y="379"/>
                  </a:lnTo>
                  <a:lnTo>
                    <a:pt x="8" y="379"/>
                  </a:lnTo>
                  <a:lnTo>
                    <a:pt x="7" y="382"/>
                  </a:lnTo>
                  <a:lnTo>
                    <a:pt x="6" y="382"/>
                  </a:lnTo>
                  <a:lnTo>
                    <a:pt x="6" y="383"/>
                  </a:lnTo>
                  <a:lnTo>
                    <a:pt x="6" y="384"/>
                  </a:lnTo>
                  <a:lnTo>
                    <a:pt x="5" y="389"/>
                  </a:lnTo>
                  <a:lnTo>
                    <a:pt x="5" y="390"/>
                  </a:lnTo>
                  <a:lnTo>
                    <a:pt x="5" y="392"/>
                  </a:lnTo>
                  <a:lnTo>
                    <a:pt x="6" y="393"/>
                  </a:lnTo>
                  <a:lnTo>
                    <a:pt x="6" y="394"/>
                  </a:lnTo>
                  <a:lnTo>
                    <a:pt x="8" y="395"/>
                  </a:lnTo>
                  <a:lnTo>
                    <a:pt x="8" y="396"/>
                  </a:lnTo>
                  <a:lnTo>
                    <a:pt x="4" y="396"/>
                  </a:lnTo>
                  <a:lnTo>
                    <a:pt x="2" y="396"/>
                  </a:lnTo>
                  <a:lnTo>
                    <a:pt x="2" y="399"/>
                  </a:lnTo>
                  <a:lnTo>
                    <a:pt x="2" y="401"/>
                  </a:lnTo>
                  <a:lnTo>
                    <a:pt x="2" y="402"/>
                  </a:lnTo>
                  <a:lnTo>
                    <a:pt x="1" y="402"/>
                  </a:lnTo>
                  <a:lnTo>
                    <a:pt x="0" y="404"/>
                  </a:lnTo>
                  <a:lnTo>
                    <a:pt x="0" y="405"/>
                  </a:lnTo>
                  <a:lnTo>
                    <a:pt x="0" y="406"/>
                  </a:lnTo>
                  <a:lnTo>
                    <a:pt x="1" y="407"/>
                  </a:lnTo>
                  <a:lnTo>
                    <a:pt x="2" y="407"/>
                  </a:lnTo>
                  <a:lnTo>
                    <a:pt x="5" y="410"/>
                  </a:lnTo>
                  <a:lnTo>
                    <a:pt x="5" y="411"/>
                  </a:lnTo>
                  <a:lnTo>
                    <a:pt x="6" y="411"/>
                  </a:lnTo>
                  <a:lnTo>
                    <a:pt x="6" y="412"/>
                  </a:lnTo>
                  <a:lnTo>
                    <a:pt x="6" y="413"/>
                  </a:lnTo>
                  <a:lnTo>
                    <a:pt x="7" y="415"/>
                  </a:lnTo>
                  <a:lnTo>
                    <a:pt x="7" y="417"/>
                  </a:lnTo>
                  <a:lnTo>
                    <a:pt x="7" y="418"/>
                  </a:lnTo>
                  <a:lnTo>
                    <a:pt x="8" y="419"/>
                  </a:lnTo>
                  <a:lnTo>
                    <a:pt x="8" y="420"/>
                  </a:lnTo>
                  <a:lnTo>
                    <a:pt x="9" y="420"/>
                  </a:lnTo>
                  <a:lnTo>
                    <a:pt x="10" y="421"/>
                  </a:lnTo>
                  <a:lnTo>
                    <a:pt x="11" y="421"/>
                  </a:lnTo>
                  <a:lnTo>
                    <a:pt x="12" y="424"/>
                  </a:lnTo>
                  <a:lnTo>
                    <a:pt x="14" y="429"/>
                  </a:lnTo>
                  <a:lnTo>
                    <a:pt x="14" y="430"/>
                  </a:lnTo>
                  <a:lnTo>
                    <a:pt x="15" y="431"/>
                  </a:lnTo>
                  <a:lnTo>
                    <a:pt x="16" y="432"/>
                  </a:lnTo>
                  <a:lnTo>
                    <a:pt x="17" y="433"/>
                  </a:lnTo>
                  <a:lnTo>
                    <a:pt x="17" y="434"/>
                  </a:lnTo>
                  <a:lnTo>
                    <a:pt x="19" y="434"/>
                  </a:lnTo>
                  <a:lnTo>
                    <a:pt x="20" y="439"/>
                  </a:lnTo>
                  <a:lnTo>
                    <a:pt x="21" y="439"/>
                  </a:lnTo>
                  <a:lnTo>
                    <a:pt x="23" y="441"/>
                  </a:lnTo>
                  <a:lnTo>
                    <a:pt x="23" y="442"/>
                  </a:lnTo>
                  <a:lnTo>
                    <a:pt x="24" y="442"/>
                  </a:lnTo>
                  <a:lnTo>
                    <a:pt x="25" y="443"/>
                  </a:lnTo>
                  <a:lnTo>
                    <a:pt x="26" y="443"/>
                  </a:lnTo>
                  <a:lnTo>
                    <a:pt x="27" y="445"/>
                  </a:lnTo>
                  <a:lnTo>
                    <a:pt x="29" y="449"/>
                  </a:lnTo>
                  <a:lnTo>
                    <a:pt x="30" y="449"/>
                  </a:lnTo>
                  <a:lnTo>
                    <a:pt x="31" y="450"/>
                  </a:lnTo>
                  <a:lnTo>
                    <a:pt x="32" y="451"/>
                  </a:lnTo>
                  <a:lnTo>
                    <a:pt x="32" y="453"/>
                  </a:lnTo>
                  <a:lnTo>
                    <a:pt x="31" y="456"/>
                  </a:lnTo>
                  <a:lnTo>
                    <a:pt x="29" y="458"/>
                  </a:lnTo>
                  <a:lnTo>
                    <a:pt x="27" y="460"/>
                  </a:lnTo>
                  <a:lnTo>
                    <a:pt x="26" y="460"/>
                  </a:lnTo>
                  <a:lnTo>
                    <a:pt x="26" y="462"/>
                  </a:lnTo>
                  <a:lnTo>
                    <a:pt x="25" y="465"/>
                  </a:lnTo>
                  <a:lnTo>
                    <a:pt x="28" y="465"/>
                  </a:lnTo>
                  <a:lnTo>
                    <a:pt x="41" y="466"/>
                  </a:lnTo>
                  <a:lnTo>
                    <a:pt x="44" y="466"/>
                  </a:lnTo>
                  <a:lnTo>
                    <a:pt x="44" y="467"/>
                  </a:lnTo>
                  <a:lnTo>
                    <a:pt x="50" y="468"/>
                  </a:lnTo>
                  <a:lnTo>
                    <a:pt x="52" y="469"/>
                  </a:lnTo>
                  <a:lnTo>
                    <a:pt x="52" y="471"/>
                  </a:lnTo>
                  <a:lnTo>
                    <a:pt x="52" y="472"/>
                  </a:lnTo>
                  <a:lnTo>
                    <a:pt x="52" y="473"/>
                  </a:lnTo>
                  <a:lnTo>
                    <a:pt x="52" y="474"/>
                  </a:lnTo>
                  <a:lnTo>
                    <a:pt x="53" y="475"/>
                  </a:lnTo>
                  <a:lnTo>
                    <a:pt x="54" y="476"/>
                  </a:lnTo>
                  <a:lnTo>
                    <a:pt x="56" y="477"/>
                  </a:lnTo>
                  <a:lnTo>
                    <a:pt x="56" y="478"/>
                  </a:lnTo>
                  <a:lnTo>
                    <a:pt x="56" y="479"/>
                  </a:lnTo>
                  <a:lnTo>
                    <a:pt x="55" y="481"/>
                  </a:lnTo>
                  <a:lnTo>
                    <a:pt x="54" y="484"/>
                  </a:lnTo>
                  <a:lnTo>
                    <a:pt x="57" y="484"/>
                  </a:lnTo>
                  <a:lnTo>
                    <a:pt x="80" y="484"/>
                  </a:lnTo>
                  <a:lnTo>
                    <a:pt x="82" y="484"/>
                  </a:lnTo>
                  <a:lnTo>
                    <a:pt x="83" y="484"/>
                  </a:lnTo>
                  <a:lnTo>
                    <a:pt x="84" y="483"/>
                  </a:lnTo>
                  <a:lnTo>
                    <a:pt x="87" y="481"/>
                  </a:lnTo>
                  <a:lnTo>
                    <a:pt x="88" y="481"/>
                  </a:lnTo>
                  <a:lnTo>
                    <a:pt x="88" y="480"/>
                  </a:lnTo>
                  <a:lnTo>
                    <a:pt x="88" y="479"/>
                  </a:lnTo>
                  <a:lnTo>
                    <a:pt x="91" y="478"/>
                  </a:lnTo>
                  <a:lnTo>
                    <a:pt x="91" y="477"/>
                  </a:lnTo>
                  <a:lnTo>
                    <a:pt x="92" y="477"/>
                  </a:lnTo>
                  <a:lnTo>
                    <a:pt x="93" y="477"/>
                  </a:lnTo>
                  <a:lnTo>
                    <a:pt x="93" y="476"/>
                  </a:lnTo>
                  <a:lnTo>
                    <a:pt x="93" y="475"/>
                  </a:lnTo>
                  <a:lnTo>
                    <a:pt x="95" y="473"/>
                  </a:lnTo>
                  <a:lnTo>
                    <a:pt x="97" y="472"/>
                  </a:lnTo>
                  <a:lnTo>
                    <a:pt x="97" y="471"/>
                  </a:lnTo>
                  <a:lnTo>
                    <a:pt x="98" y="470"/>
                  </a:lnTo>
                  <a:lnTo>
                    <a:pt x="99" y="473"/>
                  </a:lnTo>
                  <a:lnTo>
                    <a:pt x="98" y="474"/>
                  </a:lnTo>
                  <a:lnTo>
                    <a:pt x="98" y="475"/>
                  </a:lnTo>
                  <a:lnTo>
                    <a:pt x="97" y="475"/>
                  </a:lnTo>
                  <a:lnTo>
                    <a:pt x="98" y="476"/>
                  </a:lnTo>
                  <a:lnTo>
                    <a:pt x="100" y="513"/>
                  </a:lnTo>
                  <a:lnTo>
                    <a:pt x="101" y="519"/>
                  </a:lnTo>
                  <a:lnTo>
                    <a:pt x="105" y="515"/>
                  </a:lnTo>
                  <a:lnTo>
                    <a:pt x="105" y="514"/>
                  </a:lnTo>
                  <a:lnTo>
                    <a:pt x="106" y="515"/>
                  </a:lnTo>
                  <a:lnTo>
                    <a:pt x="107" y="516"/>
                  </a:lnTo>
                  <a:lnTo>
                    <a:pt x="108" y="517"/>
                  </a:lnTo>
                  <a:lnTo>
                    <a:pt x="110" y="517"/>
                  </a:lnTo>
                  <a:lnTo>
                    <a:pt x="111" y="518"/>
                  </a:lnTo>
                  <a:lnTo>
                    <a:pt x="112" y="517"/>
                  </a:lnTo>
                  <a:lnTo>
                    <a:pt x="114" y="517"/>
                  </a:lnTo>
                  <a:lnTo>
                    <a:pt x="115" y="517"/>
                  </a:lnTo>
                  <a:lnTo>
                    <a:pt x="117" y="516"/>
                  </a:lnTo>
                  <a:lnTo>
                    <a:pt x="118" y="516"/>
                  </a:lnTo>
                  <a:lnTo>
                    <a:pt x="120" y="515"/>
                  </a:lnTo>
                  <a:lnTo>
                    <a:pt x="120" y="514"/>
                  </a:lnTo>
                  <a:lnTo>
                    <a:pt x="122" y="513"/>
                  </a:lnTo>
                  <a:lnTo>
                    <a:pt x="125" y="513"/>
                  </a:lnTo>
                  <a:lnTo>
                    <a:pt x="126" y="515"/>
                  </a:lnTo>
                  <a:lnTo>
                    <a:pt x="127" y="514"/>
                  </a:lnTo>
                  <a:lnTo>
                    <a:pt x="129" y="514"/>
                  </a:lnTo>
                  <a:lnTo>
                    <a:pt x="135" y="514"/>
                  </a:lnTo>
                  <a:lnTo>
                    <a:pt x="136" y="514"/>
                  </a:lnTo>
                  <a:lnTo>
                    <a:pt x="137" y="513"/>
                  </a:lnTo>
                  <a:lnTo>
                    <a:pt x="145" y="515"/>
                  </a:lnTo>
                  <a:lnTo>
                    <a:pt x="152" y="516"/>
                  </a:lnTo>
                  <a:lnTo>
                    <a:pt x="152" y="517"/>
                  </a:lnTo>
                  <a:lnTo>
                    <a:pt x="152" y="520"/>
                  </a:lnTo>
                  <a:lnTo>
                    <a:pt x="155" y="520"/>
                  </a:lnTo>
                  <a:lnTo>
                    <a:pt x="156" y="520"/>
                  </a:lnTo>
                  <a:lnTo>
                    <a:pt x="157" y="520"/>
                  </a:lnTo>
                  <a:lnTo>
                    <a:pt x="160" y="519"/>
                  </a:lnTo>
                  <a:lnTo>
                    <a:pt x="161" y="519"/>
                  </a:lnTo>
                  <a:lnTo>
                    <a:pt x="161" y="518"/>
                  </a:lnTo>
                  <a:lnTo>
                    <a:pt x="162" y="518"/>
                  </a:lnTo>
                  <a:lnTo>
                    <a:pt x="162" y="517"/>
                  </a:lnTo>
                  <a:lnTo>
                    <a:pt x="163" y="517"/>
                  </a:lnTo>
                  <a:lnTo>
                    <a:pt x="165" y="516"/>
                  </a:lnTo>
                  <a:lnTo>
                    <a:pt x="167" y="515"/>
                  </a:lnTo>
                  <a:lnTo>
                    <a:pt x="168" y="515"/>
                  </a:lnTo>
                  <a:lnTo>
                    <a:pt x="169" y="515"/>
                  </a:lnTo>
                  <a:lnTo>
                    <a:pt x="169" y="514"/>
                  </a:lnTo>
                  <a:lnTo>
                    <a:pt x="170" y="513"/>
                  </a:lnTo>
                  <a:lnTo>
                    <a:pt x="174" y="507"/>
                  </a:lnTo>
                  <a:lnTo>
                    <a:pt x="174" y="506"/>
                  </a:lnTo>
                  <a:lnTo>
                    <a:pt x="174" y="505"/>
                  </a:lnTo>
                  <a:lnTo>
                    <a:pt x="178" y="505"/>
                  </a:lnTo>
                  <a:lnTo>
                    <a:pt x="180" y="506"/>
                  </a:lnTo>
                  <a:lnTo>
                    <a:pt x="182" y="507"/>
                  </a:lnTo>
                  <a:lnTo>
                    <a:pt x="183" y="506"/>
                  </a:lnTo>
                  <a:lnTo>
                    <a:pt x="184" y="505"/>
                  </a:lnTo>
                  <a:lnTo>
                    <a:pt x="185" y="505"/>
                  </a:lnTo>
                  <a:lnTo>
                    <a:pt x="186" y="504"/>
                  </a:lnTo>
                  <a:lnTo>
                    <a:pt x="186" y="502"/>
                  </a:lnTo>
                  <a:lnTo>
                    <a:pt x="187" y="500"/>
                  </a:lnTo>
                  <a:lnTo>
                    <a:pt x="188" y="500"/>
                  </a:lnTo>
                  <a:lnTo>
                    <a:pt x="189" y="499"/>
                  </a:lnTo>
                  <a:lnTo>
                    <a:pt x="189" y="498"/>
                  </a:lnTo>
                  <a:lnTo>
                    <a:pt x="191" y="498"/>
                  </a:lnTo>
                  <a:lnTo>
                    <a:pt x="194" y="495"/>
                  </a:lnTo>
                  <a:lnTo>
                    <a:pt x="195" y="494"/>
                  </a:lnTo>
                  <a:lnTo>
                    <a:pt x="197" y="494"/>
                  </a:lnTo>
                  <a:lnTo>
                    <a:pt x="201" y="492"/>
                  </a:lnTo>
                  <a:lnTo>
                    <a:pt x="206" y="486"/>
                  </a:lnTo>
                  <a:lnTo>
                    <a:pt x="209" y="483"/>
                  </a:lnTo>
                  <a:lnTo>
                    <a:pt x="211" y="482"/>
                  </a:lnTo>
                  <a:lnTo>
                    <a:pt x="212" y="482"/>
                  </a:lnTo>
                  <a:lnTo>
                    <a:pt x="212" y="481"/>
                  </a:lnTo>
                  <a:lnTo>
                    <a:pt x="214" y="481"/>
                  </a:lnTo>
                  <a:lnTo>
                    <a:pt x="215" y="481"/>
                  </a:lnTo>
                  <a:lnTo>
                    <a:pt x="216" y="481"/>
                  </a:lnTo>
                  <a:lnTo>
                    <a:pt x="217" y="481"/>
                  </a:lnTo>
                  <a:lnTo>
                    <a:pt x="224" y="477"/>
                  </a:lnTo>
                  <a:lnTo>
                    <a:pt x="226" y="477"/>
                  </a:lnTo>
                  <a:lnTo>
                    <a:pt x="234" y="477"/>
                  </a:lnTo>
                  <a:lnTo>
                    <a:pt x="238" y="479"/>
                  </a:lnTo>
                  <a:lnTo>
                    <a:pt x="239" y="479"/>
                  </a:lnTo>
                  <a:lnTo>
                    <a:pt x="240" y="479"/>
                  </a:lnTo>
                  <a:lnTo>
                    <a:pt x="241" y="479"/>
                  </a:lnTo>
                  <a:lnTo>
                    <a:pt x="242" y="478"/>
                  </a:lnTo>
                  <a:lnTo>
                    <a:pt x="243" y="476"/>
                  </a:lnTo>
                  <a:lnTo>
                    <a:pt x="244" y="475"/>
                  </a:lnTo>
                  <a:lnTo>
                    <a:pt x="244" y="477"/>
                  </a:lnTo>
                  <a:lnTo>
                    <a:pt x="244" y="479"/>
                  </a:lnTo>
                  <a:lnTo>
                    <a:pt x="244" y="480"/>
                  </a:lnTo>
                  <a:lnTo>
                    <a:pt x="244" y="483"/>
                  </a:lnTo>
                  <a:lnTo>
                    <a:pt x="244" y="484"/>
                  </a:lnTo>
                  <a:lnTo>
                    <a:pt x="245" y="485"/>
                  </a:lnTo>
                  <a:lnTo>
                    <a:pt x="246" y="488"/>
                  </a:lnTo>
                  <a:lnTo>
                    <a:pt x="245" y="490"/>
                  </a:lnTo>
                  <a:lnTo>
                    <a:pt x="244" y="491"/>
                  </a:lnTo>
                  <a:lnTo>
                    <a:pt x="244" y="492"/>
                  </a:lnTo>
                  <a:lnTo>
                    <a:pt x="243" y="492"/>
                  </a:lnTo>
                  <a:lnTo>
                    <a:pt x="243" y="493"/>
                  </a:lnTo>
                  <a:lnTo>
                    <a:pt x="243" y="494"/>
                  </a:lnTo>
                  <a:lnTo>
                    <a:pt x="242" y="495"/>
                  </a:lnTo>
                  <a:lnTo>
                    <a:pt x="242" y="496"/>
                  </a:lnTo>
                  <a:lnTo>
                    <a:pt x="242" y="501"/>
                  </a:lnTo>
                  <a:lnTo>
                    <a:pt x="242" y="502"/>
                  </a:lnTo>
                  <a:lnTo>
                    <a:pt x="244" y="506"/>
                  </a:lnTo>
                  <a:lnTo>
                    <a:pt x="244" y="507"/>
                  </a:lnTo>
                  <a:lnTo>
                    <a:pt x="246" y="509"/>
                  </a:lnTo>
                  <a:lnTo>
                    <a:pt x="246" y="510"/>
                  </a:lnTo>
                  <a:lnTo>
                    <a:pt x="247" y="512"/>
                  </a:lnTo>
                  <a:lnTo>
                    <a:pt x="245" y="517"/>
                  </a:lnTo>
                  <a:lnTo>
                    <a:pt x="244" y="518"/>
                  </a:lnTo>
                  <a:lnTo>
                    <a:pt x="244" y="519"/>
                  </a:lnTo>
                  <a:lnTo>
                    <a:pt x="245" y="522"/>
                  </a:lnTo>
                  <a:lnTo>
                    <a:pt x="248" y="529"/>
                  </a:lnTo>
                  <a:lnTo>
                    <a:pt x="248" y="530"/>
                  </a:lnTo>
                  <a:lnTo>
                    <a:pt x="249" y="530"/>
                  </a:lnTo>
                  <a:lnTo>
                    <a:pt x="250" y="531"/>
                  </a:lnTo>
                  <a:lnTo>
                    <a:pt x="251" y="531"/>
                  </a:lnTo>
                  <a:lnTo>
                    <a:pt x="252" y="532"/>
                  </a:lnTo>
                  <a:lnTo>
                    <a:pt x="252" y="534"/>
                  </a:lnTo>
                  <a:lnTo>
                    <a:pt x="252" y="535"/>
                  </a:lnTo>
                  <a:lnTo>
                    <a:pt x="251" y="536"/>
                  </a:lnTo>
                  <a:lnTo>
                    <a:pt x="252" y="536"/>
                  </a:lnTo>
                  <a:lnTo>
                    <a:pt x="252" y="538"/>
                  </a:lnTo>
                  <a:lnTo>
                    <a:pt x="253" y="539"/>
                  </a:lnTo>
                  <a:lnTo>
                    <a:pt x="254" y="539"/>
                  </a:lnTo>
                  <a:lnTo>
                    <a:pt x="256" y="541"/>
                  </a:lnTo>
                  <a:lnTo>
                    <a:pt x="257" y="544"/>
                  </a:lnTo>
                  <a:lnTo>
                    <a:pt x="257" y="545"/>
                  </a:lnTo>
                  <a:lnTo>
                    <a:pt x="258" y="545"/>
                  </a:lnTo>
                  <a:lnTo>
                    <a:pt x="258" y="546"/>
                  </a:lnTo>
                  <a:lnTo>
                    <a:pt x="259" y="547"/>
                  </a:lnTo>
                  <a:lnTo>
                    <a:pt x="260" y="547"/>
                  </a:lnTo>
                  <a:lnTo>
                    <a:pt x="263" y="547"/>
                  </a:lnTo>
                  <a:lnTo>
                    <a:pt x="264" y="547"/>
                  </a:lnTo>
                  <a:lnTo>
                    <a:pt x="265" y="550"/>
                  </a:lnTo>
                  <a:lnTo>
                    <a:pt x="266" y="551"/>
                  </a:lnTo>
                  <a:lnTo>
                    <a:pt x="267" y="551"/>
                  </a:lnTo>
                  <a:lnTo>
                    <a:pt x="270" y="553"/>
                  </a:lnTo>
                  <a:lnTo>
                    <a:pt x="271" y="553"/>
                  </a:lnTo>
                  <a:lnTo>
                    <a:pt x="272" y="554"/>
                  </a:lnTo>
                  <a:lnTo>
                    <a:pt x="273" y="556"/>
                  </a:lnTo>
                  <a:lnTo>
                    <a:pt x="273" y="557"/>
                  </a:lnTo>
                  <a:lnTo>
                    <a:pt x="273" y="558"/>
                  </a:lnTo>
                  <a:lnTo>
                    <a:pt x="275" y="560"/>
                  </a:lnTo>
                  <a:lnTo>
                    <a:pt x="276" y="560"/>
                  </a:lnTo>
                  <a:lnTo>
                    <a:pt x="276" y="561"/>
                  </a:lnTo>
                  <a:lnTo>
                    <a:pt x="277" y="561"/>
                  </a:lnTo>
                  <a:lnTo>
                    <a:pt x="278" y="561"/>
                  </a:lnTo>
                  <a:lnTo>
                    <a:pt x="278" y="562"/>
                  </a:lnTo>
                  <a:lnTo>
                    <a:pt x="280" y="562"/>
                  </a:lnTo>
                  <a:lnTo>
                    <a:pt x="281" y="562"/>
                  </a:lnTo>
                  <a:lnTo>
                    <a:pt x="282" y="562"/>
                  </a:lnTo>
                  <a:lnTo>
                    <a:pt x="284" y="562"/>
                  </a:lnTo>
                  <a:lnTo>
                    <a:pt x="287" y="563"/>
                  </a:lnTo>
                  <a:lnTo>
                    <a:pt x="288" y="564"/>
                  </a:lnTo>
                  <a:lnTo>
                    <a:pt x="291" y="564"/>
                  </a:lnTo>
                  <a:lnTo>
                    <a:pt x="292" y="564"/>
                  </a:lnTo>
                  <a:lnTo>
                    <a:pt x="293" y="564"/>
                  </a:lnTo>
                  <a:lnTo>
                    <a:pt x="293" y="563"/>
                  </a:lnTo>
                  <a:lnTo>
                    <a:pt x="294" y="562"/>
                  </a:lnTo>
                  <a:lnTo>
                    <a:pt x="295" y="562"/>
                  </a:lnTo>
                  <a:lnTo>
                    <a:pt x="295" y="561"/>
                  </a:lnTo>
                  <a:lnTo>
                    <a:pt x="297" y="562"/>
                  </a:lnTo>
                  <a:lnTo>
                    <a:pt x="302" y="564"/>
                  </a:lnTo>
                  <a:lnTo>
                    <a:pt x="303" y="566"/>
                  </a:lnTo>
                  <a:lnTo>
                    <a:pt x="304" y="567"/>
                  </a:lnTo>
                  <a:lnTo>
                    <a:pt x="305" y="568"/>
                  </a:lnTo>
                  <a:lnTo>
                    <a:pt x="307" y="569"/>
                  </a:lnTo>
                  <a:lnTo>
                    <a:pt x="308" y="569"/>
                  </a:lnTo>
                  <a:lnTo>
                    <a:pt x="310" y="569"/>
                  </a:lnTo>
                  <a:lnTo>
                    <a:pt x="311" y="569"/>
                  </a:lnTo>
                  <a:lnTo>
                    <a:pt x="312" y="568"/>
                  </a:lnTo>
                  <a:lnTo>
                    <a:pt x="313" y="568"/>
                  </a:lnTo>
                  <a:lnTo>
                    <a:pt x="314" y="569"/>
                  </a:lnTo>
                  <a:lnTo>
                    <a:pt x="316" y="572"/>
                  </a:lnTo>
                  <a:lnTo>
                    <a:pt x="316" y="573"/>
                  </a:lnTo>
                  <a:lnTo>
                    <a:pt x="319" y="575"/>
                  </a:lnTo>
                  <a:lnTo>
                    <a:pt x="322" y="578"/>
                  </a:lnTo>
                  <a:lnTo>
                    <a:pt x="324" y="579"/>
                  </a:lnTo>
                  <a:lnTo>
                    <a:pt x="325" y="578"/>
                  </a:lnTo>
                  <a:lnTo>
                    <a:pt x="327" y="579"/>
                  </a:lnTo>
                  <a:lnTo>
                    <a:pt x="334" y="583"/>
                  </a:lnTo>
                  <a:lnTo>
                    <a:pt x="335" y="583"/>
                  </a:lnTo>
                  <a:lnTo>
                    <a:pt x="337" y="583"/>
                  </a:lnTo>
                  <a:lnTo>
                    <a:pt x="339" y="583"/>
                  </a:lnTo>
                  <a:lnTo>
                    <a:pt x="340" y="582"/>
                  </a:lnTo>
                  <a:lnTo>
                    <a:pt x="341" y="583"/>
                  </a:lnTo>
                  <a:lnTo>
                    <a:pt x="341" y="585"/>
                  </a:lnTo>
                  <a:lnTo>
                    <a:pt x="342" y="586"/>
                  </a:lnTo>
                  <a:lnTo>
                    <a:pt x="344" y="588"/>
                  </a:lnTo>
                  <a:lnTo>
                    <a:pt x="344" y="589"/>
                  </a:lnTo>
                  <a:lnTo>
                    <a:pt x="345" y="589"/>
                  </a:lnTo>
                  <a:lnTo>
                    <a:pt x="346" y="590"/>
                  </a:lnTo>
                  <a:lnTo>
                    <a:pt x="348" y="591"/>
                  </a:lnTo>
                  <a:lnTo>
                    <a:pt x="348" y="592"/>
                  </a:lnTo>
                  <a:lnTo>
                    <a:pt x="349" y="594"/>
                  </a:lnTo>
                  <a:lnTo>
                    <a:pt x="350" y="595"/>
                  </a:lnTo>
                  <a:lnTo>
                    <a:pt x="351" y="595"/>
                  </a:lnTo>
                  <a:lnTo>
                    <a:pt x="352" y="596"/>
                  </a:lnTo>
                  <a:lnTo>
                    <a:pt x="352" y="595"/>
                  </a:lnTo>
                  <a:lnTo>
                    <a:pt x="357" y="594"/>
                  </a:lnTo>
                  <a:lnTo>
                    <a:pt x="358" y="594"/>
                  </a:lnTo>
                  <a:lnTo>
                    <a:pt x="359" y="595"/>
                  </a:lnTo>
                  <a:lnTo>
                    <a:pt x="359" y="596"/>
                  </a:lnTo>
                  <a:lnTo>
                    <a:pt x="361" y="596"/>
                  </a:lnTo>
                  <a:lnTo>
                    <a:pt x="372" y="594"/>
                  </a:lnTo>
                  <a:lnTo>
                    <a:pt x="373" y="594"/>
                  </a:lnTo>
                  <a:lnTo>
                    <a:pt x="374" y="596"/>
                  </a:lnTo>
                  <a:lnTo>
                    <a:pt x="379" y="599"/>
                  </a:lnTo>
                  <a:lnTo>
                    <a:pt x="379" y="600"/>
                  </a:lnTo>
                  <a:lnTo>
                    <a:pt x="380" y="600"/>
                  </a:lnTo>
                  <a:lnTo>
                    <a:pt x="381" y="600"/>
                  </a:lnTo>
                  <a:lnTo>
                    <a:pt x="382" y="601"/>
                  </a:lnTo>
                  <a:lnTo>
                    <a:pt x="383" y="601"/>
                  </a:lnTo>
                  <a:lnTo>
                    <a:pt x="388" y="603"/>
                  </a:lnTo>
                  <a:lnTo>
                    <a:pt x="390" y="607"/>
                  </a:lnTo>
                  <a:lnTo>
                    <a:pt x="388" y="608"/>
                  </a:lnTo>
                  <a:lnTo>
                    <a:pt x="388" y="609"/>
                  </a:lnTo>
                  <a:lnTo>
                    <a:pt x="388" y="610"/>
                  </a:lnTo>
                  <a:lnTo>
                    <a:pt x="388" y="612"/>
                  </a:lnTo>
                  <a:lnTo>
                    <a:pt x="388" y="613"/>
                  </a:lnTo>
                  <a:lnTo>
                    <a:pt x="389" y="617"/>
                  </a:lnTo>
                  <a:lnTo>
                    <a:pt x="390" y="617"/>
                  </a:lnTo>
                  <a:lnTo>
                    <a:pt x="390" y="619"/>
                  </a:lnTo>
                  <a:lnTo>
                    <a:pt x="394" y="627"/>
                  </a:lnTo>
                  <a:lnTo>
                    <a:pt x="396" y="639"/>
                  </a:lnTo>
                  <a:lnTo>
                    <a:pt x="390" y="639"/>
                  </a:lnTo>
                  <a:lnTo>
                    <a:pt x="384" y="639"/>
                  </a:lnTo>
                  <a:lnTo>
                    <a:pt x="388" y="643"/>
                  </a:lnTo>
                  <a:lnTo>
                    <a:pt x="399" y="654"/>
                  </a:lnTo>
                  <a:lnTo>
                    <a:pt x="403" y="679"/>
                  </a:lnTo>
                  <a:lnTo>
                    <a:pt x="403" y="681"/>
                  </a:lnTo>
                  <a:lnTo>
                    <a:pt x="405" y="681"/>
                  </a:lnTo>
                  <a:lnTo>
                    <a:pt x="452" y="683"/>
                  </a:lnTo>
                  <a:lnTo>
                    <a:pt x="453" y="683"/>
                  </a:lnTo>
                  <a:lnTo>
                    <a:pt x="453" y="685"/>
                  </a:lnTo>
                  <a:lnTo>
                    <a:pt x="452" y="685"/>
                  </a:lnTo>
                  <a:lnTo>
                    <a:pt x="452" y="686"/>
                  </a:lnTo>
                  <a:lnTo>
                    <a:pt x="452" y="687"/>
                  </a:lnTo>
                  <a:lnTo>
                    <a:pt x="450" y="688"/>
                  </a:lnTo>
                  <a:lnTo>
                    <a:pt x="450" y="689"/>
                  </a:lnTo>
                  <a:lnTo>
                    <a:pt x="450" y="690"/>
                  </a:lnTo>
                  <a:lnTo>
                    <a:pt x="450" y="691"/>
                  </a:lnTo>
                  <a:lnTo>
                    <a:pt x="451" y="698"/>
                  </a:lnTo>
                  <a:lnTo>
                    <a:pt x="451" y="699"/>
                  </a:lnTo>
                  <a:lnTo>
                    <a:pt x="452" y="700"/>
                  </a:lnTo>
                  <a:lnTo>
                    <a:pt x="452" y="701"/>
                  </a:lnTo>
                  <a:lnTo>
                    <a:pt x="453" y="702"/>
                  </a:lnTo>
                  <a:lnTo>
                    <a:pt x="454" y="705"/>
                  </a:lnTo>
                  <a:lnTo>
                    <a:pt x="454" y="707"/>
                  </a:lnTo>
                  <a:lnTo>
                    <a:pt x="454" y="709"/>
                  </a:lnTo>
                  <a:lnTo>
                    <a:pt x="454" y="710"/>
                  </a:lnTo>
                  <a:lnTo>
                    <a:pt x="455" y="711"/>
                  </a:lnTo>
                  <a:lnTo>
                    <a:pt x="456" y="711"/>
                  </a:lnTo>
                  <a:lnTo>
                    <a:pt x="456" y="712"/>
                  </a:lnTo>
                  <a:lnTo>
                    <a:pt x="457" y="713"/>
                  </a:lnTo>
                  <a:lnTo>
                    <a:pt x="458" y="713"/>
                  </a:lnTo>
                  <a:lnTo>
                    <a:pt x="459" y="713"/>
                  </a:lnTo>
                  <a:lnTo>
                    <a:pt x="463" y="716"/>
                  </a:lnTo>
                  <a:lnTo>
                    <a:pt x="463" y="717"/>
                  </a:lnTo>
                  <a:lnTo>
                    <a:pt x="464" y="717"/>
                  </a:lnTo>
                  <a:lnTo>
                    <a:pt x="465" y="718"/>
                  </a:lnTo>
                  <a:lnTo>
                    <a:pt x="467" y="719"/>
                  </a:lnTo>
                  <a:lnTo>
                    <a:pt x="468" y="719"/>
                  </a:lnTo>
                  <a:lnTo>
                    <a:pt x="469" y="719"/>
                  </a:lnTo>
                  <a:lnTo>
                    <a:pt x="470" y="719"/>
                  </a:lnTo>
                  <a:lnTo>
                    <a:pt x="471" y="719"/>
                  </a:lnTo>
                  <a:lnTo>
                    <a:pt x="473" y="720"/>
                  </a:lnTo>
                  <a:lnTo>
                    <a:pt x="472" y="721"/>
                  </a:lnTo>
                  <a:lnTo>
                    <a:pt x="473" y="722"/>
                  </a:lnTo>
                  <a:lnTo>
                    <a:pt x="473" y="724"/>
                  </a:lnTo>
                  <a:lnTo>
                    <a:pt x="474" y="724"/>
                  </a:lnTo>
                  <a:lnTo>
                    <a:pt x="475" y="725"/>
                  </a:lnTo>
                  <a:lnTo>
                    <a:pt x="475" y="726"/>
                  </a:lnTo>
                  <a:lnTo>
                    <a:pt x="475" y="728"/>
                  </a:lnTo>
                  <a:lnTo>
                    <a:pt x="475" y="729"/>
                  </a:lnTo>
                  <a:lnTo>
                    <a:pt x="481" y="739"/>
                  </a:lnTo>
                  <a:lnTo>
                    <a:pt x="480" y="739"/>
                  </a:lnTo>
                  <a:lnTo>
                    <a:pt x="477" y="760"/>
                  </a:lnTo>
                  <a:lnTo>
                    <a:pt x="476" y="763"/>
                  </a:lnTo>
                  <a:lnTo>
                    <a:pt x="478" y="763"/>
                  </a:lnTo>
                  <a:lnTo>
                    <a:pt x="478" y="764"/>
                  </a:lnTo>
                  <a:lnTo>
                    <a:pt x="471" y="786"/>
                  </a:lnTo>
                  <a:lnTo>
                    <a:pt x="470" y="788"/>
                  </a:lnTo>
                  <a:lnTo>
                    <a:pt x="471" y="789"/>
                  </a:lnTo>
                  <a:lnTo>
                    <a:pt x="472" y="789"/>
                  </a:lnTo>
                  <a:lnTo>
                    <a:pt x="472" y="790"/>
                  </a:lnTo>
                  <a:lnTo>
                    <a:pt x="478" y="794"/>
                  </a:lnTo>
                  <a:lnTo>
                    <a:pt x="474" y="798"/>
                  </a:lnTo>
                  <a:lnTo>
                    <a:pt x="473" y="798"/>
                  </a:lnTo>
                  <a:lnTo>
                    <a:pt x="471" y="799"/>
                  </a:lnTo>
                  <a:lnTo>
                    <a:pt x="471" y="801"/>
                  </a:lnTo>
                  <a:lnTo>
                    <a:pt x="471" y="803"/>
                  </a:lnTo>
                  <a:lnTo>
                    <a:pt x="472" y="803"/>
                  </a:lnTo>
                  <a:lnTo>
                    <a:pt x="473" y="805"/>
                  </a:lnTo>
                  <a:lnTo>
                    <a:pt x="475" y="809"/>
                  </a:lnTo>
                  <a:lnTo>
                    <a:pt x="476" y="812"/>
                  </a:lnTo>
                  <a:lnTo>
                    <a:pt x="477" y="815"/>
                  </a:lnTo>
                  <a:lnTo>
                    <a:pt x="478" y="819"/>
                  </a:lnTo>
                  <a:lnTo>
                    <a:pt x="480" y="823"/>
                  </a:lnTo>
                  <a:lnTo>
                    <a:pt x="482" y="821"/>
                  </a:lnTo>
                  <a:lnTo>
                    <a:pt x="482" y="822"/>
                  </a:lnTo>
                  <a:lnTo>
                    <a:pt x="484" y="826"/>
                  </a:lnTo>
                  <a:lnTo>
                    <a:pt x="484" y="837"/>
                  </a:lnTo>
                  <a:lnTo>
                    <a:pt x="483" y="839"/>
                  </a:lnTo>
                  <a:lnTo>
                    <a:pt x="482" y="839"/>
                  </a:lnTo>
                  <a:lnTo>
                    <a:pt x="482" y="842"/>
                  </a:lnTo>
                  <a:lnTo>
                    <a:pt x="482" y="843"/>
                  </a:lnTo>
                  <a:lnTo>
                    <a:pt x="483" y="847"/>
                  </a:lnTo>
                  <a:lnTo>
                    <a:pt x="483" y="848"/>
                  </a:lnTo>
                  <a:lnTo>
                    <a:pt x="483" y="856"/>
                  </a:lnTo>
                  <a:lnTo>
                    <a:pt x="483" y="858"/>
                  </a:lnTo>
                  <a:lnTo>
                    <a:pt x="483" y="859"/>
                  </a:lnTo>
                  <a:lnTo>
                    <a:pt x="483" y="860"/>
                  </a:lnTo>
                  <a:lnTo>
                    <a:pt x="483" y="861"/>
                  </a:lnTo>
                  <a:lnTo>
                    <a:pt x="484" y="862"/>
                  </a:lnTo>
                  <a:lnTo>
                    <a:pt x="485" y="863"/>
                  </a:lnTo>
                  <a:lnTo>
                    <a:pt x="486" y="864"/>
                  </a:lnTo>
                  <a:lnTo>
                    <a:pt x="487" y="864"/>
                  </a:lnTo>
                  <a:lnTo>
                    <a:pt x="488" y="864"/>
                  </a:lnTo>
                  <a:lnTo>
                    <a:pt x="490" y="865"/>
                  </a:lnTo>
                  <a:lnTo>
                    <a:pt x="491" y="865"/>
                  </a:lnTo>
                  <a:lnTo>
                    <a:pt x="492" y="865"/>
                  </a:lnTo>
                  <a:lnTo>
                    <a:pt x="492" y="864"/>
                  </a:lnTo>
                  <a:lnTo>
                    <a:pt x="493" y="864"/>
                  </a:lnTo>
                  <a:lnTo>
                    <a:pt x="494" y="865"/>
                  </a:lnTo>
                  <a:lnTo>
                    <a:pt x="495" y="866"/>
                  </a:lnTo>
                  <a:lnTo>
                    <a:pt x="496" y="866"/>
                  </a:lnTo>
                  <a:lnTo>
                    <a:pt x="503" y="868"/>
                  </a:lnTo>
                  <a:lnTo>
                    <a:pt x="509" y="867"/>
                  </a:lnTo>
                  <a:lnTo>
                    <a:pt x="512" y="868"/>
                  </a:lnTo>
                  <a:lnTo>
                    <a:pt x="516" y="869"/>
                  </a:lnTo>
                  <a:lnTo>
                    <a:pt x="517" y="869"/>
                  </a:lnTo>
                  <a:lnTo>
                    <a:pt x="519" y="869"/>
                  </a:lnTo>
                  <a:lnTo>
                    <a:pt x="520" y="868"/>
                  </a:lnTo>
                  <a:lnTo>
                    <a:pt x="521" y="868"/>
                  </a:lnTo>
                  <a:lnTo>
                    <a:pt x="522" y="868"/>
                  </a:lnTo>
                  <a:lnTo>
                    <a:pt x="524" y="869"/>
                  </a:lnTo>
                  <a:lnTo>
                    <a:pt x="525" y="868"/>
                  </a:lnTo>
                  <a:lnTo>
                    <a:pt x="527" y="866"/>
                  </a:lnTo>
                  <a:lnTo>
                    <a:pt x="527" y="865"/>
                  </a:lnTo>
                  <a:lnTo>
                    <a:pt x="527" y="864"/>
                  </a:lnTo>
                  <a:lnTo>
                    <a:pt x="528" y="864"/>
                  </a:lnTo>
                  <a:lnTo>
                    <a:pt x="528" y="865"/>
                  </a:lnTo>
                  <a:lnTo>
                    <a:pt x="530" y="866"/>
                  </a:lnTo>
                  <a:lnTo>
                    <a:pt x="533" y="869"/>
                  </a:lnTo>
                  <a:lnTo>
                    <a:pt x="534" y="869"/>
                  </a:lnTo>
                  <a:lnTo>
                    <a:pt x="535" y="869"/>
                  </a:lnTo>
                  <a:lnTo>
                    <a:pt x="538" y="869"/>
                  </a:lnTo>
                  <a:lnTo>
                    <a:pt x="539" y="869"/>
                  </a:lnTo>
                  <a:lnTo>
                    <a:pt x="540" y="869"/>
                  </a:lnTo>
                  <a:lnTo>
                    <a:pt x="541" y="869"/>
                  </a:lnTo>
                  <a:lnTo>
                    <a:pt x="543" y="869"/>
                  </a:lnTo>
                  <a:lnTo>
                    <a:pt x="545" y="871"/>
                  </a:lnTo>
                  <a:lnTo>
                    <a:pt x="546" y="875"/>
                  </a:lnTo>
                  <a:lnTo>
                    <a:pt x="546" y="876"/>
                  </a:lnTo>
                  <a:lnTo>
                    <a:pt x="546" y="877"/>
                  </a:lnTo>
                  <a:lnTo>
                    <a:pt x="547" y="877"/>
                  </a:lnTo>
                  <a:lnTo>
                    <a:pt x="548" y="877"/>
                  </a:lnTo>
                  <a:lnTo>
                    <a:pt x="548" y="878"/>
                  </a:lnTo>
                  <a:lnTo>
                    <a:pt x="548" y="879"/>
                  </a:lnTo>
                  <a:lnTo>
                    <a:pt x="549" y="879"/>
                  </a:lnTo>
                  <a:lnTo>
                    <a:pt x="550" y="879"/>
                  </a:lnTo>
                  <a:lnTo>
                    <a:pt x="550" y="881"/>
                  </a:lnTo>
                  <a:lnTo>
                    <a:pt x="550" y="883"/>
                  </a:lnTo>
                  <a:lnTo>
                    <a:pt x="549" y="883"/>
                  </a:lnTo>
                  <a:lnTo>
                    <a:pt x="550" y="884"/>
                  </a:lnTo>
                  <a:lnTo>
                    <a:pt x="550" y="885"/>
                  </a:lnTo>
                  <a:lnTo>
                    <a:pt x="550" y="886"/>
                  </a:lnTo>
                  <a:lnTo>
                    <a:pt x="552" y="893"/>
                  </a:lnTo>
                  <a:lnTo>
                    <a:pt x="553" y="894"/>
                  </a:lnTo>
                  <a:lnTo>
                    <a:pt x="554" y="894"/>
                  </a:lnTo>
                  <a:lnTo>
                    <a:pt x="554" y="899"/>
                  </a:lnTo>
                  <a:lnTo>
                    <a:pt x="554" y="900"/>
                  </a:lnTo>
                  <a:lnTo>
                    <a:pt x="554" y="901"/>
                  </a:lnTo>
                  <a:lnTo>
                    <a:pt x="555" y="901"/>
                  </a:lnTo>
                  <a:lnTo>
                    <a:pt x="556" y="902"/>
                  </a:lnTo>
                  <a:lnTo>
                    <a:pt x="555" y="903"/>
                  </a:lnTo>
                  <a:lnTo>
                    <a:pt x="555" y="904"/>
                  </a:lnTo>
                  <a:lnTo>
                    <a:pt x="556" y="909"/>
                  </a:lnTo>
                  <a:lnTo>
                    <a:pt x="556" y="910"/>
                  </a:lnTo>
                  <a:lnTo>
                    <a:pt x="557" y="911"/>
                  </a:lnTo>
                  <a:lnTo>
                    <a:pt x="558" y="911"/>
                  </a:lnTo>
                  <a:lnTo>
                    <a:pt x="559" y="912"/>
                  </a:lnTo>
                  <a:lnTo>
                    <a:pt x="560" y="918"/>
                  </a:lnTo>
                  <a:lnTo>
                    <a:pt x="560" y="919"/>
                  </a:lnTo>
                  <a:lnTo>
                    <a:pt x="560" y="920"/>
                  </a:lnTo>
                  <a:lnTo>
                    <a:pt x="561" y="920"/>
                  </a:lnTo>
                  <a:lnTo>
                    <a:pt x="561" y="921"/>
                  </a:lnTo>
                  <a:lnTo>
                    <a:pt x="561" y="922"/>
                  </a:lnTo>
                  <a:lnTo>
                    <a:pt x="562" y="922"/>
                  </a:lnTo>
                  <a:lnTo>
                    <a:pt x="563" y="922"/>
                  </a:lnTo>
                  <a:lnTo>
                    <a:pt x="564" y="923"/>
                  </a:lnTo>
                  <a:lnTo>
                    <a:pt x="569" y="924"/>
                  </a:lnTo>
                  <a:lnTo>
                    <a:pt x="570" y="924"/>
                  </a:lnTo>
                  <a:lnTo>
                    <a:pt x="574" y="923"/>
                  </a:lnTo>
                  <a:lnTo>
                    <a:pt x="577" y="922"/>
                  </a:lnTo>
                  <a:lnTo>
                    <a:pt x="578" y="922"/>
                  </a:lnTo>
                  <a:lnTo>
                    <a:pt x="578" y="921"/>
                  </a:lnTo>
                  <a:lnTo>
                    <a:pt x="578" y="920"/>
                  </a:lnTo>
                  <a:lnTo>
                    <a:pt x="579" y="920"/>
                  </a:lnTo>
                  <a:lnTo>
                    <a:pt x="584" y="917"/>
                  </a:lnTo>
                  <a:lnTo>
                    <a:pt x="588" y="920"/>
                  </a:lnTo>
                  <a:lnTo>
                    <a:pt x="591" y="922"/>
                  </a:lnTo>
                  <a:lnTo>
                    <a:pt x="590" y="923"/>
                  </a:lnTo>
                  <a:lnTo>
                    <a:pt x="590" y="924"/>
                  </a:lnTo>
                  <a:lnTo>
                    <a:pt x="590" y="925"/>
                  </a:lnTo>
                  <a:lnTo>
                    <a:pt x="590" y="926"/>
                  </a:lnTo>
                  <a:lnTo>
                    <a:pt x="591" y="929"/>
                  </a:lnTo>
                  <a:lnTo>
                    <a:pt x="592" y="930"/>
                  </a:lnTo>
                  <a:lnTo>
                    <a:pt x="592" y="931"/>
                  </a:lnTo>
                  <a:lnTo>
                    <a:pt x="593" y="931"/>
                  </a:lnTo>
                  <a:lnTo>
                    <a:pt x="593" y="932"/>
                  </a:lnTo>
                  <a:lnTo>
                    <a:pt x="593" y="933"/>
                  </a:lnTo>
                  <a:lnTo>
                    <a:pt x="592" y="934"/>
                  </a:lnTo>
                  <a:lnTo>
                    <a:pt x="592" y="935"/>
                  </a:lnTo>
                  <a:lnTo>
                    <a:pt x="592" y="936"/>
                  </a:lnTo>
                  <a:lnTo>
                    <a:pt x="592" y="937"/>
                  </a:lnTo>
                  <a:lnTo>
                    <a:pt x="592" y="938"/>
                  </a:lnTo>
                  <a:lnTo>
                    <a:pt x="592" y="939"/>
                  </a:lnTo>
                  <a:lnTo>
                    <a:pt x="593" y="940"/>
                  </a:lnTo>
                  <a:lnTo>
                    <a:pt x="592" y="941"/>
                  </a:lnTo>
                  <a:lnTo>
                    <a:pt x="592" y="945"/>
                  </a:lnTo>
                  <a:lnTo>
                    <a:pt x="591" y="945"/>
                  </a:lnTo>
                  <a:lnTo>
                    <a:pt x="590" y="952"/>
                  </a:lnTo>
                  <a:lnTo>
                    <a:pt x="591" y="954"/>
                  </a:lnTo>
                  <a:lnTo>
                    <a:pt x="591" y="955"/>
                  </a:lnTo>
                  <a:lnTo>
                    <a:pt x="591" y="956"/>
                  </a:lnTo>
                  <a:lnTo>
                    <a:pt x="592" y="956"/>
                  </a:lnTo>
                  <a:lnTo>
                    <a:pt x="592" y="957"/>
                  </a:lnTo>
                  <a:lnTo>
                    <a:pt x="590" y="960"/>
                  </a:lnTo>
                  <a:lnTo>
                    <a:pt x="590" y="961"/>
                  </a:lnTo>
                  <a:lnTo>
                    <a:pt x="590" y="962"/>
                  </a:lnTo>
                  <a:lnTo>
                    <a:pt x="589" y="962"/>
                  </a:lnTo>
                  <a:lnTo>
                    <a:pt x="588" y="966"/>
                  </a:lnTo>
                  <a:lnTo>
                    <a:pt x="588" y="967"/>
                  </a:lnTo>
                  <a:lnTo>
                    <a:pt x="589" y="969"/>
                  </a:lnTo>
                  <a:lnTo>
                    <a:pt x="589" y="970"/>
                  </a:lnTo>
                  <a:lnTo>
                    <a:pt x="590" y="973"/>
                  </a:lnTo>
                  <a:lnTo>
                    <a:pt x="592" y="973"/>
                  </a:lnTo>
                  <a:lnTo>
                    <a:pt x="595" y="974"/>
                  </a:lnTo>
                  <a:lnTo>
                    <a:pt x="596" y="975"/>
                  </a:lnTo>
                  <a:lnTo>
                    <a:pt x="598" y="973"/>
                  </a:lnTo>
                  <a:lnTo>
                    <a:pt x="599" y="972"/>
                  </a:lnTo>
                  <a:lnTo>
                    <a:pt x="600" y="972"/>
                  </a:lnTo>
                  <a:lnTo>
                    <a:pt x="603" y="972"/>
                  </a:lnTo>
                  <a:lnTo>
                    <a:pt x="605" y="972"/>
                  </a:lnTo>
                  <a:lnTo>
                    <a:pt x="605" y="971"/>
                  </a:lnTo>
                  <a:lnTo>
                    <a:pt x="609" y="973"/>
                  </a:lnTo>
                  <a:lnTo>
                    <a:pt x="610" y="975"/>
                  </a:lnTo>
                  <a:lnTo>
                    <a:pt x="611" y="978"/>
                  </a:lnTo>
                  <a:lnTo>
                    <a:pt x="611" y="980"/>
                  </a:lnTo>
                  <a:lnTo>
                    <a:pt x="612" y="983"/>
                  </a:lnTo>
                  <a:lnTo>
                    <a:pt x="618" y="991"/>
                  </a:lnTo>
                  <a:lnTo>
                    <a:pt x="618" y="992"/>
                  </a:lnTo>
                  <a:lnTo>
                    <a:pt x="618" y="993"/>
                  </a:lnTo>
                  <a:lnTo>
                    <a:pt x="617" y="994"/>
                  </a:lnTo>
                  <a:lnTo>
                    <a:pt x="617" y="995"/>
                  </a:lnTo>
                  <a:lnTo>
                    <a:pt x="618" y="1000"/>
                  </a:lnTo>
                  <a:lnTo>
                    <a:pt x="618" y="1004"/>
                  </a:lnTo>
                  <a:lnTo>
                    <a:pt x="618" y="1005"/>
                  </a:lnTo>
                  <a:lnTo>
                    <a:pt x="618" y="1006"/>
                  </a:lnTo>
                  <a:lnTo>
                    <a:pt x="620" y="1011"/>
                  </a:lnTo>
                  <a:lnTo>
                    <a:pt x="618" y="1017"/>
                  </a:lnTo>
                  <a:lnTo>
                    <a:pt x="615" y="1018"/>
                  </a:lnTo>
                  <a:lnTo>
                    <a:pt x="614" y="1018"/>
                  </a:lnTo>
                  <a:lnTo>
                    <a:pt x="613" y="1020"/>
                  </a:lnTo>
                  <a:lnTo>
                    <a:pt x="613" y="1021"/>
                  </a:lnTo>
                  <a:lnTo>
                    <a:pt x="612" y="1021"/>
                  </a:lnTo>
                  <a:lnTo>
                    <a:pt x="611" y="1021"/>
                  </a:lnTo>
                  <a:lnTo>
                    <a:pt x="610" y="1022"/>
                  </a:lnTo>
                  <a:lnTo>
                    <a:pt x="608" y="1026"/>
                  </a:lnTo>
                  <a:lnTo>
                    <a:pt x="607" y="1026"/>
                  </a:lnTo>
                  <a:lnTo>
                    <a:pt x="605" y="1027"/>
                  </a:lnTo>
                  <a:lnTo>
                    <a:pt x="603" y="1028"/>
                  </a:lnTo>
                  <a:lnTo>
                    <a:pt x="602" y="1028"/>
                  </a:lnTo>
                  <a:lnTo>
                    <a:pt x="599" y="1030"/>
                  </a:lnTo>
                  <a:lnTo>
                    <a:pt x="599" y="1028"/>
                  </a:lnTo>
                  <a:lnTo>
                    <a:pt x="596" y="1029"/>
                  </a:lnTo>
                  <a:lnTo>
                    <a:pt x="595" y="1029"/>
                  </a:lnTo>
                  <a:lnTo>
                    <a:pt x="594" y="1029"/>
                  </a:lnTo>
                  <a:lnTo>
                    <a:pt x="593" y="1031"/>
                  </a:lnTo>
                  <a:lnTo>
                    <a:pt x="592" y="1035"/>
                  </a:lnTo>
                  <a:lnTo>
                    <a:pt x="592" y="1036"/>
                  </a:lnTo>
                  <a:lnTo>
                    <a:pt x="592" y="1037"/>
                  </a:lnTo>
                  <a:lnTo>
                    <a:pt x="590" y="1039"/>
                  </a:lnTo>
                  <a:lnTo>
                    <a:pt x="588" y="1039"/>
                  </a:lnTo>
                  <a:lnTo>
                    <a:pt x="587" y="1039"/>
                  </a:lnTo>
                  <a:lnTo>
                    <a:pt x="586" y="1039"/>
                  </a:lnTo>
                  <a:lnTo>
                    <a:pt x="583" y="1041"/>
                  </a:lnTo>
                  <a:lnTo>
                    <a:pt x="582" y="1041"/>
                  </a:lnTo>
                  <a:lnTo>
                    <a:pt x="582" y="1042"/>
                  </a:lnTo>
                  <a:lnTo>
                    <a:pt x="581" y="1044"/>
                  </a:lnTo>
                  <a:lnTo>
                    <a:pt x="581" y="1045"/>
                  </a:lnTo>
                  <a:lnTo>
                    <a:pt x="580" y="1046"/>
                  </a:lnTo>
                  <a:lnTo>
                    <a:pt x="580" y="1047"/>
                  </a:lnTo>
                  <a:lnTo>
                    <a:pt x="578" y="1048"/>
                  </a:lnTo>
                  <a:lnTo>
                    <a:pt x="577" y="1048"/>
                  </a:lnTo>
                  <a:lnTo>
                    <a:pt x="575" y="1049"/>
                  </a:lnTo>
                  <a:lnTo>
                    <a:pt x="575" y="1050"/>
                  </a:lnTo>
                  <a:lnTo>
                    <a:pt x="574" y="1050"/>
                  </a:lnTo>
                  <a:lnTo>
                    <a:pt x="573" y="1050"/>
                  </a:lnTo>
                  <a:lnTo>
                    <a:pt x="573" y="1051"/>
                  </a:lnTo>
                  <a:lnTo>
                    <a:pt x="572" y="1052"/>
                  </a:lnTo>
                  <a:lnTo>
                    <a:pt x="571" y="1053"/>
                  </a:lnTo>
                  <a:lnTo>
                    <a:pt x="572" y="1054"/>
                  </a:lnTo>
                  <a:lnTo>
                    <a:pt x="571" y="1054"/>
                  </a:lnTo>
                  <a:lnTo>
                    <a:pt x="571" y="1055"/>
                  </a:lnTo>
                  <a:lnTo>
                    <a:pt x="570" y="1056"/>
                  </a:lnTo>
                  <a:lnTo>
                    <a:pt x="569" y="1056"/>
                  </a:lnTo>
                  <a:lnTo>
                    <a:pt x="568" y="1060"/>
                  </a:lnTo>
                  <a:lnTo>
                    <a:pt x="567" y="1060"/>
                  </a:lnTo>
                  <a:lnTo>
                    <a:pt x="567" y="1061"/>
                  </a:lnTo>
                  <a:lnTo>
                    <a:pt x="567" y="1063"/>
                  </a:lnTo>
                  <a:lnTo>
                    <a:pt x="566" y="1064"/>
                  </a:lnTo>
                  <a:lnTo>
                    <a:pt x="565" y="1067"/>
                  </a:lnTo>
                  <a:lnTo>
                    <a:pt x="563" y="1068"/>
                  </a:lnTo>
                  <a:lnTo>
                    <a:pt x="562" y="1069"/>
                  </a:lnTo>
                  <a:lnTo>
                    <a:pt x="561" y="1069"/>
                  </a:lnTo>
                  <a:lnTo>
                    <a:pt x="561" y="1070"/>
                  </a:lnTo>
                  <a:lnTo>
                    <a:pt x="561" y="1071"/>
                  </a:lnTo>
                  <a:lnTo>
                    <a:pt x="561" y="1072"/>
                  </a:lnTo>
                  <a:lnTo>
                    <a:pt x="559" y="1077"/>
                  </a:lnTo>
                  <a:lnTo>
                    <a:pt x="559" y="1078"/>
                  </a:lnTo>
                  <a:lnTo>
                    <a:pt x="558" y="1078"/>
                  </a:lnTo>
                  <a:lnTo>
                    <a:pt x="556" y="1079"/>
                  </a:lnTo>
                  <a:lnTo>
                    <a:pt x="556" y="1080"/>
                  </a:lnTo>
                  <a:lnTo>
                    <a:pt x="556" y="1081"/>
                  </a:lnTo>
                  <a:lnTo>
                    <a:pt x="555" y="1081"/>
                  </a:lnTo>
                  <a:lnTo>
                    <a:pt x="555" y="1082"/>
                  </a:lnTo>
                  <a:lnTo>
                    <a:pt x="554" y="1082"/>
                  </a:lnTo>
                  <a:lnTo>
                    <a:pt x="554" y="1083"/>
                  </a:lnTo>
                  <a:lnTo>
                    <a:pt x="554" y="1084"/>
                  </a:lnTo>
                  <a:lnTo>
                    <a:pt x="554" y="1085"/>
                  </a:lnTo>
                  <a:lnTo>
                    <a:pt x="554" y="1086"/>
                  </a:lnTo>
                  <a:lnTo>
                    <a:pt x="554" y="1087"/>
                  </a:lnTo>
                  <a:lnTo>
                    <a:pt x="550" y="1094"/>
                  </a:lnTo>
                  <a:lnTo>
                    <a:pt x="549" y="1094"/>
                  </a:lnTo>
                  <a:lnTo>
                    <a:pt x="546" y="1099"/>
                  </a:lnTo>
                  <a:lnTo>
                    <a:pt x="545" y="1099"/>
                  </a:lnTo>
                  <a:lnTo>
                    <a:pt x="545" y="1100"/>
                  </a:lnTo>
                  <a:lnTo>
                    <a:pt x="544" y="1100"/>
                  </a:lnTo>
                  <a:lnTo>
                    <a:pt x="542" y="1100"/>
                  </a:lnTo>
                  <a:lnTo>
                    <a:pt x="542" y="1101"/>
                  </a:lnTo>
                  <a:lnTo>
                    <a:pt x="541" y="1101"/>
                  </a:lnTo>
                  <a:lnTo>
                    <a:pt x="541" y="1102"/>
                  </a:lnTo>
                  <a:lnTo>
                    <a:pt x="541" y="1103"/>
                  </a:lnTo>
                  <a:lnTo>
                    <a:pt x="541" y="1105"/>
                  </a:lnTo>
                  <a:lnTo>
                    <a:pt x="540" y="1105"/>
                  </a:lnTo>
                  <a:lnTo>
                    <a:pt x="541" y="1107"/>
                  </a:lnTo>
                  <a:lnTo>
                    <a:pt x="538" y="1111"/>
                  </a:lnTo>
                  <a:lnTo>
                    <a:pt x="537" y="1112"/>
                  </a:lnTo>
                  <a:lnTo>
                    <a:pt x="528" y="1114"/>
                  </a:lnTo>
                  <a:lnTo>
                    <a:pt x="536" y="1117"/>
                  </a:lnTo>
                  <a:lnTo>
                    <a:pt x="536" y="1118"/>
                  </a:lnTo>
                  <a:lnTo>
                    <a:pt x="537" y="1118"/>
                  </a:lnTo>
                  <a:lnTo>
                    <a:pt x="537" y="1119"/>
                  </a:lnTo>
                  <a:lnTo>
                    <a:pt x="538" y="1119"/>
                  </a:lnTo>
                  <a:lnTo>
                    <a:pt x="539" y="1120"/>
                  </a:lnTo>
                  <a:lnTo>
                    <a:pt x="540" y="1120"/>
                  </a:lnTo>
                  <a:lnTo>
                    <a:pt x="541" y="1120"/>
                  </a:lnTo>
                  <a:lnTo>
                    <a:pt x="544" y="1120"/>
                  </a:lnTo>
                  <a:lnTo>
                    <a:pt x="545" y="1120"/>
                  </a:lnTo>
                  <a:lnTo>
                    <a:pt x="546" y="1120"/>
                  </a:lnTo>
                  <a:lnTo>
                    <a:pt x="548" y="1120"/>
                  </a:lnTo>
                  <a:lnTo>
                    <a:pt x="549" y="1120"/>
                  </a:lnTo>
                  <a:lnTo>
                    <a:pt x="550" y="1120"/>
                  </a:lnTo>
                  <a:lnTo>
                    <a:pt x="551" y="1119"/>
                  </a:lnTo>
                  <a:lnTo>
                    <a:pt x="552" y="1118"/>
                  </a:lnTo>
                  <a:lnTo>
                    <a:pt x="552" y="1117"/>
                  </a:lnTo>
                  <a:lnTo>
                    <a:pt x="552" y="1116"/>
                  </a:lnTo>
                  <a:lnTo>
                    <a:pt x="552" y="1115"/>
                  </a:lnTo>
                  <a:lnTo>
                    <a:pt x="556" y="1115"/>
                  </a:lnTo>
                  <a:lnTo>
                    <a:pt x="557" y="1115"/>
                  </a:lnTo>
                  <a:lnTo>
                    <a:pt x="561" y="1118"/>
                  </a:lnTo>
                  <a:lnTo>
                    <a:pt x="565" y="1122"/>
                  </a:lnTo>
                  <a:lnTo>
                    <a:pt x="573" y="1128"/>
                  </a:lnTo>
                  <a:lnTo>
                    <a:pt x="575" y="1128"/>
                  </a:lnTo>
                  <a:lnTo>
                    <a:pt x="582" y="1135"/>
                  </a:lnTo>
                  <a:lnTo>
                    <a:pt x="582" y="1136"/>
                  </a:lnTo>
                  <a:lnTo>
                    <a:pt x="582" y="1137"/>
                  </a:lnTo>
                  <a:lnTo>
                    <a:pt x="582" y="1138"/>
                  </a:lnTo>
                  <a:lnTo>
                    <a:pt x="583" y="1143"/>
                  </a:lnTo>
                  <a:lnTo>
                    <a:pt x="583" y="1144"/>
                  </a:lnTo>
                  <a:lnTo>
                    <a:pt x="584" y="1145"/>
                  </a:lnTo>
                  <a:lnTo>
                    <a:pt x="586" y="1145"/>
                  </a:lnTo>
                  <a:lnTo>
                    <a:pt x="588" y="1145"/>
                  </a:lnTo>
                  <a:lnTo>
                    <a:pt x="590" y="1145"/>
                  </a:lnTo>
                  <a:lnTo>
                    <a:pt x="592" y="1145"/>
                  </a:lnTo>
                  <a:lnTo>
                    <a:pt x="592" y="1144"/>
                  </a:lnTo>
                  <a:lnTo>
                    <a:pt x="595" y="1140"/>
                  </a:lnTo>
                  <a:lnTo>
                    <a:pt x="596" y="1139"/>
                  </a:lnTo>
                  <a:lnTo>
                    <a:pt x="599" y="1141"/>
                  </a:lnTo>
                  <a:lnTo>
                    <a:pt x="601" y="1143"/>
                  </a:lnTo>
                  <a:lnTo>
                    <a:pt x="605" y="1149"/>
                  </a:lnTo>
                  <a:lnTo>
                    <a:pt x="606" y="1150"/>
                  </a:lnTo>
                  <a:lnTo>
                    <a:pt x="610" y="1152"/>
                  </a:lnTo>
                  <a:lnTo>
                    <a:pt x="611" y="1153"/>
                  </a:lnTo>
                  <a:lnTo>
                    <a:pt x="612" y="1153"/>
                  </a:lnTo>
                  <a:lnTo>
                    <a:pt x="614" y="1153"/>
                  </a:lnTo>
                  <a:lnTo>
                    <a:pt x="616" y="1155"/>
                  </a:lnTo>
                  <a:lnTo>
                    <a:pt x="617" y="1155"/>
                  </a:lnTo>
                  <a:lnTo>
                    <a:pt x="618" y="1156"/>
                  </a:lnTo>
                  <a:lnTo>
                    <a:pt x="619" y="1156"/>
                  </a:lnTo>
                  <a:lnTo>
                    <a:pt x="620" y="1156"/>
                  </a:lnTo>
                  <a:lnTo>
                    <a:pt x="621" y="1156"/>
                  </a:lnTo>
                  <a:lnTo>
                    <a:pt x="622" y="1156"/>
                  </a:lnTo>
                  <a:lnTo>
                    <a:pt x="624" y="1157"/>
                  </a:lnTo>
                  <a:lnTo>
                    <a:pt x="627" y="1160"/>
                  </a:lnTo>
                  <a:lnTo>
                    <a:pt x="628" y="1162"/>
                  </a:lnTo>
                  <a:lnTo>
                    <a:pt x="628" y="1163"/>
                  </a:lnTo>
                  <a:lnTo>
                    <a:pt x="629" y="1164"/>
                  </a:lnTo>
                  <a:lnTo>
                    <a:pt x="631" y="1164"/>
                  </a:lnTo>
                  <a:lnTo>
                    <a:pt x="631" y="1165"/>
                  </a:lnTo>
                  <a:lnTo>
                    <a:pt x="632" y="1166"/>
                  </a:lnTo>
                  <a:lnTo>
                    <a:pt x="633" y="1166"/>
                  </a:lnTo>
                  <a:lnTo>
                    <a:pt x="639" y="1170"/>
                  </a:lnTo>
                  <a:lnTo>
                    <a:pt x="639" y="1171"/>
                  </a:lnTo>
                  <a:lnTo>
                    <a:pt x="640" y="1171"/>
                  </a:lnTo>
                  <a:lnTo>
                    <a:pt x="642" y="1171"/>
                  </a:lnTo>
                  <a:lnTo>
                    <a:pt x="643" y="1171"/>
                  </a:lnTo>
                  <a:lnTo>
                    <a:pt x="645" y="1172"/>
                  </a:lnTo>
                  <a:lnTo>
                    <a:pt x="650" y="1177"/>
                  </a:lnTo>
                  <a:lnTo>
                    <a:pt x="653" y="1179"/>
                  </a:lnTo>
                  <a:lnTo>
                    <a:pt x="654" y="1181"/>
                  </a:lnTo>
                  <a:lnTo>
                    <a:pt x="654" y="1182"/>
                  </a:lnTo>
                  <a:lnTo>
                    <a:pt x="655" y="1184"/>
                  </a:lnTo>
                  <a:lnTo>
                    <a:pt x="656" y="1184"/>
                  </a:lnTo>
                  <a:lnTo>
                    <a:pt x="663" y="1191"/>
                  </a:lnTo>
                  <a:lnTo>
                    <a:pt x="663" y="1192"/>
                  </a:lnTo>
                  <a:lnTo>
                    <a:pt x="664" y="1192"/>
                  </a:lnTo>
                  <a:lnTo>
                    <a:pt x="668" y="1193"/>
                  </a:lnTo>
                  <a:lnTo>
                    <a:pt x="669" y="1194"/>
                  </a:lnTo>
                  <a:lnTo>
                    <a:pt x="671" y="1195"/>
                  </a:lnTo>
                  <a:lnTo>
                    <a:pt x="669" y="1197"/>
                  </a:lnTo>
                  <a:lnTo>
                    <a:pt x="669" y="1198"/>
                  </a:lnTo>
                  <a:lnTo>
                    <a:pt x="668" y="1199"/>
                  </a:lnTo>
                  <a:lnTo>
                    <a:pt x="665" y="1203"/>
                  </a:lnTo>
                  <a:lnTo>
                    <a:pt x="664" y="1203"/>
                  </a:lnTo>
                  <a:lnTo>
                    <a:pt x="664" y="1204"/>
                  </a:lnTo>
                  <a:lnTo>
                    <a:pt x="663" y="1205"/>
                  </a:lnTo>
                  <a:lnTo>
                    <a:pt x="663" y="1207"/>
                  </a:lnTo>
                  <a:lnTo>
                    <a:pt x="663" y="1209"/>
                  </a:lnTo>
                  <a:lnTo>
                    <a:pt x="663" y="1210"/>
                  </a:lnTo>
                  <a:lnTo>
                    <a:pt x="665" y="1214"/>
                  </a:lnTo>
                  <a:lnTo>
                    <a:pt x="667" y="1224"/>
                  </a:lnTo>
                  <a:lnTo>
                    <a:pt x="667" y="1225"/>
                  </a:lnTo>
                  <a:lnTo>
                    <a:pt x="667" y="1226"/>
                  </a:lnTo>
                  <a:lnTo>
                    <a:pt x="668" y="1226"/>
                  </a:lnTo>
                  <a:lnTo>
                    <a:pt x="669" y="1226"/>
                  </a:lnTo>
                  <a:lnTo>
                    <a:pt x="672" y="1228"/>
                  </a:lnTo>
                  <a:lnTo>
                    <a:pt x="673" y="1229"/>
                  </a:lnTo>
                  <a:lnTo>
                    <a:pt x="674" y="1229"/>
                  </a:lnTo>
                  <a:lnTo>
                    <a:pt x="675" y="1229"/>
                  </a:lnTo>
                  <a:lnTo>
                    <a:pt x="676" y="1228"/>
                  </a:lnTo>
                  <a:lnTo>
                    <a:pt x="677" y="1227"/>
                  </a:lnTo>
                  <a:lnTo>
                    <a:pt x="679" y="1225"/>
                  </a:lnTo>
                  <a:lnTo>
                    <a:pt x="680" y="1224"/>
                  </a:lnTo>
                  <a:lnTo>
                    <a:pt x="681" y="1222"/>
                  </a:lnTo>
                  <a:lnTo>
                    <a:pt x="689" y="1213"/>
                  </a:lnTo>
                  <a:lnTo>
                    <a:pt x="690" y="1212"/>
                  </a:lnTo>
                  <a:lnTo>
                    <a:pt x="692" y="1208"/>
                  </a:lnTo>
                  <a:lnTo>
                    <a:pt x="692" y="1207"/>
                  </a:lnTo>
                  <a:lnTo>
                    <a:pt x="693" y="1196"/>
                  </a:lnTo>
                  <a:lnTo>
                    <a:pt x="693" y="1194"/>
                  </a:lnTo>
                  <a:lnTo>
                    <a:pt x="694" y="1188"/>
                  </a:lnTo>
                  <a:lnTo>
                    <a:pt x="695" y="1181"/>
                  </a:lnTo>
                  <a:lnTo>
                    <a:pt x="696" y="1181"/>
                  </a:lnTo>
                  <a:lnTo>
                    <a:pt x="697" y="1182"/>
                  </a:lnTo>
                  <a:lnTo>
                    <a:pt x="699" y="1178"/>
                  </a:lnTo>
                  <a:lnTo>
                    <a:pt x="703" y="1172"/>
                  </a:lnTo>
                  <a:lnTo>
                    <a:pt x="703" y="1171"/>
                  </a:lnTo>
                  <a:lnTo>
                    <a:pt x="707" y="1169"/>
                  </a:lnTo>
                  <a:lnTo>
                    <a:pt x="708" y="1168"/>
                  </a:lnTo>
                  <a:lnTo>
                    <a:pt x="708" y="1167"/>
                  </a:lnTo>
                  <a:lnTo>
                    <a:pt x="709" y="1167"/>
                  </a:lnTo>
                  <a:lnTo>
                    <a:pt x="711" y="1166"/>
                  </a:lnTo>
                  <a:lnTo>
                    <a:pt x="712" y="1165"/>
                  </a:lnTo>
                  <a:lnTo>
                    <a:pt x="721" y="1154"/>
                  </a:lnTo>
                  <a:lnTo>
                    <a:pt x="729" y="1141"/>
                  </a:lnTo>
                  <a:lnTo>
                    <a:pt x="729" y="1138"/>
                  </a:lnTo>
                  <a:lnTo>
                    <a:pt x="737" y="1118"/>
                  </a:lnTo>
                  <a:lnTo>
                    <a:pt x="744" y="1090"/>
                  </a:lnTo>
                  <a:lnTo>
                    <a:pt x="744" y="1089"/>
                  </a:lnTo>
                  <a:lnTo>
                    <a:pt x="745" y="1088"/>
                  </a:lnTo>
                  <a:lnTo>
                    <a:pt x="746" y="1086"/>
                  </a:lnTo>
                  <a:lnTo>
                    <a:pt x="751" y="1078"/>
                  </a:lnTo>
                  <a:lnTo>
                    <a:pt x="760" y="1069"/>
                  </a:lnTo>
                  <a:lnTo>
                    <a:pt x="761" y="1069"/>
                  </a:lnTo>
                  <a:lnTo>
                    <a:pt x="763" y="1068"/>
                  </a:lnTo>
                  <a:lnTo>
                    <a:pt x="763" y="1067"/>
                  </a:lnTo>
                  <a:lnTo>
                    <a:pt x="764" y="1066"/>
                  </a:lnTo>
                  <a:lnTo>
                    <a:pt x="765" y="1065"/>
                  </a:lnTo>
                  <a:lnTo>
                    <a:pt x="765" y="1062"/>
                  </a:lnTo>
                  <a:lnTo>
                    <a:pt x="766" y="1062"/>
                  </a:lnTo>
                  <a:lnTo>
                    <a:pt x="765" y="1062"/>
                  </a:lnTo>
                  <a:lnTo>
                    <a:pt x="767" y="1054"/>
                  </a:lnTo>
                  <a:lnTo>
                    <a:pt x="767" y="1053"/>
                  </a:lnTo>
                  <a:lnTo>
                    <a:pt x="767" y="1046"/>
                  </a:lnTo>
                  <a:lnTo>
                    <a:pt x="767" y="1042"/>
                  </a:lnTo>
                  <a:lnTo>
                    <a:pt x="768" y="1042"/>
                  </a:lnTo>
                  <a:lnTo>
                    <a:pt x="769" y="1041"/>
                  </a:lnTo>
                  <a:lnTo>
                    <a:pt x="769" y="1039"/>
                  </a:lnTo>
                  <a:lnTo>
                    <a:pt x="769" y="1037"/>
                  </a:lnTo>
                  <a:lnTo>
                    <a:pt x="769" y="1036"/>
                  </a:lnTo>
                  <a:lnTo>
                    <a:pt x="770" y="1035"/>
                  </a:lnTo>
                  <a:lnTo>
                    <a:pt x="770" y="1034"/>
                  </a:lnTo>
                  <a:lnTo>
                    <a:pt x="771" y="1034"/>
                  </a:lnTo>
                  <a:lnTo>
                    <a:pt x="771" y="1029"/>
                  </a:lnTo>
                  <a:lnTo>
                    <a:pt x="771" y="1028"/>
                  </a:lnTo>
                  <a:lnTo>
                    <a:pt x="770" y="1027"/>
                  </a:lnTo>
                  <a:lnTo>
                    <a:pt x="769" y="1025"/>
                  </a:lnTo>
                  <a:lnTo>
                    <a:pt x="768" y="1025"/>
                  </a:lnTo>
                  <a:lnTo>
                    <a:pt x="767" y="1024"/>
                  </a:lnTo>
                  <a:lnTo>
                    <a:pt x="766" y="1024"/>
                  </a:lnTo>
                  <a:lnTo>
                    <a:pt x="765" y="1024"/>
                  </a:lnTo>
                  <a:lnTo>
                    <a:pt x="763" y="1026"/>
                  </a:lnTo>
                  <a:lnTo>
                    <a:pt x="763" y="1024"/>
                  </a:lnTo>
                  <a:lnTo>
                    <a:pt x="764" y="1024"/>
                  </a:lnTo>
                  <a:lnTo>
                    <a:pt x="767" y="1024"/>
                  </a:lnTo>
                  <a:lnTo>
                    <a:pt x="767" y="1020"/>
                  </a:lnTo>
                  <a:lnTo>
                    <a:pt x="766" y="1019"/>
                  </a:lnTo>
                  <a:lnTo>
                    <a:pt x="766" y="1018"/>
                  </a:lnTo>
                  <a:lnTo>
                    <a:pt x="765" y="1017"/>
                  </a:lnTo>
                  <a:lnTo>
                    <a:pt x="763" y="1015"/>
                  </a:lnTo>
                  <a:lnTo>
                    <a:pt x="762" y="1016"/>
                  </a:lnTo>
                  <a:lnTo>
                    <a:pt x="761" y="1007"/>
                  </a:lnTo>
                  <a:lnTo>
                    <a:pt x="760" y="1006"/>
                  </a:lnTo>
                  <a:lnTo>
                    <a:pt x="760" y="1005"/>
                  </a:lnTo>
                  <a:lnTo>
                    <a:pt x="759" y="1005"/>
                  </a:lnTo>
                  <a:lnTo>
                    <a:pt x="758" y="1002"/>
                  </a:lnTo>
                  <a:lnTo>
                    <a:pt x="758" y="1001"/>
                  </a:lnTo>
                  <a:lnTo>
                    <a:pt x="759" y="1001"/>
                  </a:lnTo>
                  <a:lnTo>
                    <a:pt x="760" y="1002"/>
                  </a:lnTo>
                  <a:lnTo>
                    <a:pt x="760" y="997"/>
                  </a:lnTo>
                  <a:lnTo>
                    <a:pt x="760" y="996"/>
                  </a:lnTo>
                  <a:lnTo>
                    <a:pt x="761" y="994"/>
                  </a:lnTo>
                  <a:lnTo>
                    <a:pt x="761" y="992"/>
                  </a:lnTo>
                  <a:lnTo>
                    <a:pt x="762" y="991"/>
                  </a:lnTo>
                  <a:lnTo>
                    <a:pt x="762" y="990"/>
                  </a:lnTo>
                  <a:lnTo>
                    <a:pt x="761" y="989"/>
                  </a:lnTo>
                  <a:lnTo>
                    <a:pt x="760" y="988"/>
                  </a:lnTo>
                  <a:lnTo>
                    <a:pt x="760" y="987"/>
                  </a:lnTo>
                  <a:lnTo>
                    <a:pt x="760" y="986"/>
                  </a:lnTo>
                  <a:lnTo>
                    <a:pt x="759" y="986"/>
                  </a:lnTo>
                  <a:lnTo>
                    <a:pt x="758" y="986"/>
                  </a:lnTo>
                  <a:lnTo>
                    <a:pt x="758" y="984"/>
                  </a:lnTo>
                  <a:lnTo>
                    <a:pt x="758" y="983"/>
                  </a:lnTo>
                  <a:lnTo>
                    <a:pt x="758" y="982"/>
                  </a:lnTo>
                  <a:lnTo>
                    <a:pt x="758" y="981"/>
                  </a:lnTo>
                  <a:lnTo>
                    <a:pt x="758" y="979"/>
                  </a:lnTo>
                  <a:lnTo>
                    <a:pt x="759" y="978"/>
                  </a:lnTo>
                  <a:lnTo>
                    <a:pt x="759" y="977"/>
                  </a:lnTo>
                  <a:lnTo>
                    <a:pt x="760" y="975"/>
                  </a:lnTo>
                  <a:lnTo>
                    <a:pt x="760" y="973"/>
                  </a:lnTo>
                  <a:lnTo>
                    <a:pt x="761" y="973"/>
                  </a:lnTo>
                  <a:lnTo>
                    <a:pt x="761" y="972"/>
                  </a:lnTo>
                  <a:lnTo>
                    <a:pt x="761" y="971"/>
                  </a:lnTo>
                  <a:lnTo>
                    <a:pt x="763" y="970"/>
                  </a:lnTo>
                  <a:lnTo>
                    <a:pt x="762" y="969"/>
                  </a:lnTo>
                  <a:lnTo>
                    <a:pt x="763" y="969"/>
                  </a:lnTo>
                  <a:lnTo>
                    <a:pt x="765" y="969"/>
                  </a:lnTo>
                  <a:lnTo>
                    <a:pt x="766" y="967"/>
                  </a:lnTo>
                  <a:lnTo>
                    <a:pt x="766" y="966"/>
                  </a:lnTo>
                  <a:lnTo>
                    <a:pt x="768" y="964"/>
                  </a:lnTo>
                  <a:lnTo>
                    <a:pt x="769" y="963"/>
                  </a:lnTo>
                  <a:lnTo>
                    <a:pt x="769" y="962"/>
                  </a:lnTo>
                  <a:lnTo>
                    <a:pt x="769" y="961"/>
                  </a:lnTo>
                  <a:lnTo>
                    <a:pt x="770" y="961"/>
                  </a:lnTo>
                  <a:lnTo>
                    <a:pt x="771" y="960"/>
                  </a:lnTo>
                  <a:lnTo>
                    <a:pt x="772" y="959"/>
                  </a:lnTo>
                  <a:lnTo>
                    <a:pt x="773" y="958"/>
                  </a:lnTo>
                  <a:lnTo>
                    <a:pt x="773" y="957"/>
                  </a:lnTo>
                  <a:lnTo>
                    <a:pt x="773" y="956"/>
                  </a:lnTo>
                  <a:lnTo>
                    <a:pt x="773" y="955"/>
                  </a:lnTo>
                  <a:lnTo>
                    <a:pt x="773" y="953"/>
                  </a:lnTo>
                  <a:lnTo>
                    <a:pt x="773" y="951"/>
                  </a:lnTo>
                  <a:lnTo>
                    <a:pt x="778" y="946"/>
                  </a:lnTo>
                  <a:lnTo>
                    <a:pt x="779" y="945"/>
                  </a:lnTo>
                  <a:lnTo>
                    <a:pt x="782" y="945"/>
                  </a:lnTo>
                  <a:lnTo>
                    <a:pt x="782" y="944"/>
                  </a:lnTo>
                  <a:lnTo>
                    <a:pt x="783" y="944"/>
                  </a:lnTo>
                  <a:lnTo>
                    <a:pt x="788" y="940"/>
                  </a:lnTo>
                  <a:lnTo>
                    <a:pt x="793" y="934"/>
                  </a:lnTo>
                  <a:lnTo>
                    <a:pt x="794" y="934"/>
                  </a:lnTo>
                  <a:lnTo>
                    <a:pt x="794" y="933"/>
                  </a:lnTo>
                  <a:lnTo>
                    <a:pt x="794" y="932"/>
                  </a:lnTo>
                  <a:lnTo>
                    <a:pt x="806" y="924"/>
                  </a:lnTo>
                  <a:lnTo>
                    <a:pt x="807" y="924"/>
                  </a:lnTo>
                  <a:lnTo>
                    <a:pt x="809" y="924"/>
                  </a:lnTo>
                  <a:lnTo>
                    <a:pt x="810" y="924"/>
                  </a:lnTo>
                  <a:lnTo>
                    <a:pt x="811" y="924"/>
                  </a:lnTo>
                  <a:lnTo>
                    <a:pt x="812" y="923"/>
                  </a:lnTo>
                  <a:lnTo>
                    <a:pt x="814" y="923"/>
                  </a:lnTo>
                  <a:lnTo>
                    <a:pt x="814" y="922"/>
                  </a:lnTo>
                  <a:lnTo>
                    <a:pt x="815" y="921"/>
                  </a:lnTo>
                  <a:lnTo>
                    <a:pt x="815" y="920"/>
                  </a:lnTo>
                  <a:lnTo>
                    <a:pt x="816" y="918"/>
                  </a:lnTo>
                  <a:lnTo>
                    <a:pt x="818" y="917"/>
                  </a:lnTo>
                  <a:lnTo>
                    <a:pt x="821" y="916"/>
                  </a:lnTo>
                  <a:lnTo>
                    <a:pt x="827" y="917"/>
                  </a:lnTo>
                  <a:lnTo>
                    <a:pt x="828" y="917"/>
                  </a:lnTo>
                  <a:lnTo>
                    <a:pt x="829" y="918"/>
                  </a:lnTo>
                  <a:lnTo>
                    <a:pt x="829" y="919"/>
                  </a:lnTo>
                  <a:lnTo>
                    <a:pt x="830" y="919"/>
                  </a:lnTo>
                  <a:lnTo>
                    <a:pt x="830" y="920"/>
                  </a:lnTo>
                  <a:lnTo>
                    <a:pt x="831" y="920"/>
                  </a:lnTo>
                  <a:lnTo>
                    <a:pt x="831" y="921"/>
                  </a:lnTo>
                  <a:lnTo>
                    <a:pt x="832" y="921"/>
                  </a:lnTo>
                  <a:lnTo>
                    <a:pt x="833" y="921"/>
                  </a:lnTo>
                  <a:lnTo>
                    <a:pt x="834" y="921"/>
                  </a:lnTo>
                  <a:lnTo>
                    <a:pt x="835" y="921"/>
                  </a:lnTo>
                  <a:lnTo>
                    <a:pt x="836" y="921"/>
                  </a:lnTo>
                  <a:lnTo>
                    <a:pt x="837" y="922"/>
                  </a:lnTo>
                  <a:lnTo>
                    <a:pt x="839" y="922"/>
                  </a:lnTo>
                  <a:lnTo>
                    <a:pt x="840" y="921"/>
                  </a:lnTo>
                  <a:lnTo>
                    <a:pt x="841" y="921"/>
                  </a:lnTo>
                  <a:lnTo>
                    <a:pt x="841" y="920"/>
                  </a:lnTo>
                  <a:lnTo>
                    <a:pt x="841" y="919"/>
                  </a:lnTo>
                  <a:lnTo>
                    <a:pt x="841" y="918"/>
                  </a:lnTo>
                  <a:lnTo>
                    <a:pt x="840" y="913"/>
                  </a:lnTo>
                  <a:lnTo>
                    <a:pt x="839" y="912"/>
                  </a:lnTo>
                  <a:lnTo>
                    <a:pt x="839" y="911"/>
                  </a:lnTo>
                  <a:lnTo>
                    <a:pt x="838" y="911"/>
                  </a:lnTo>
                  <a:lnTo>
                    <a:pt x="838" y="910"/>
                  </a:lnTo>
                  <a:lnTo>
                    <a:pt x="837" y="910"/>
                  </a:lnTo>
                  <a:lnTo>
                    <a:pt x="843" y="907"/>
                  </a:lnTo>
                  <a:lnTo>
                    <a:pt x="844" y="905"/>
                  </a:lnTo>
                  <a:lnTo>
                    <a:pt x="845" y="904"/>
                  </a:lnTo>
                  <a:lnTo>
                    <a:pt x="846" y="904"/>
                  </a:lnTo>
                  <a:lnTo>
                    <a:pt x="847" y="904"/>
                  </a:lnTo>
                  <a:lnTo>
                    <a:pt x="850" y="903"/>
                  </a:lnTo>
                  <a:lnTo>
                    <a:pt x="852" y="903"/>
                  </a:lnTo>
                  <a:lnTo>
                    <a:pt x="854" y="903"/>
                  </a:lnTo>
                  <a:lnTo>
                    <a:pt x="855" y="903"/>
                  </a:lnTo>
                  <a:lnTo>
                    <a:pt x="856" y="902"/>
                  </a:lnTo>
                  <a:lnTo>
                    <a:pt x="858" y="900"/>
                  </a:lnTo>
                  <a:lnTo>
                    <a:pt x="859" y="899"/>
                  </a:lnTo>
                  <a:lnTo>
                    <a:pt x="860" y="899"/>
                  </a:lnTo>
                  <a:lnTo>
                    <a:pt x="862" y="899"/>
                  </a:lnTo>
                  <a:lnTo>
                    <a:pt x="862" y="898"/>
                  </a:lnTo>
                  <a:lnTo>
                    <a:pt x="863" y="898"/>
                  </a:lnTo>
                  <a:lnTo>
                    <a:pt x="866" y="898"/>
                  </a:lnTo>
                  <a:lnTo>
                    <a:pt x="867" y="898"/>
                  </a:lnTo>
                  <a:lnTo>
                    <a:pt x="867" y="897"/>
                  </a:lnTo>
                  <a:lnTo>
                    <a:pt x="868" y="896"/>
                  </a:lnTo>
                  <a:lnTo>
                    <a:pt x="870" y="895"/>
                  </a:lnTo>
                  <a:lnTo>
                    <a:pt x="870" y="894"/>
                  </a:lnTo>
                  <a:lnTo>
                    <a:pt x="871" y="894"/>
                  </a:lnTo>
                  <a:lnTo>
                    <a:pt x="885" y="892"/>
                  </a:lnTo>
                  <a:lnTo>
                    <a:pt x="886" y="892"/>
                  </a:lnTo>
                  <a:lnTo>
                    <a:pt x="887" y="892"/>
                  </a:lnTo>
                  <a:lnTo>
                    <a:pt x="888" y="892"/>
                  </a:lnTo>
                  <a:lnTo>
                    <a:pt x="890" y="892"/>
                  </a:lnTo>
                  <a:lnTo>
                    <a:pt x="891" y="891"/>
                  </a:lnTo>
                  <a:lnTo>
                    <a:pt x="892" y="891"/>
                  </a:lnTo>
                  <a:lnTo>
                    <a:pt x="892" y="890"/>
                  </a:lnTo>
                  <a:lnTo>
                    <a:pt x="896" y="891"/>
                  </a:lnTo>
                  <a:lnTo>
                    <a:pt x="897" y="891"/>
                  </a:lnTo>
                  <a:lnTo>
                    <a:pt x="904" y="890"/>
                  </a:lnTo>
                  <a:lnTo>
                    <a:pt x="905" y="890"/>
                  </a:lnTo>
                  <a:lnTo>
                    <a:pt x="907" y="890"/>
                  </a:lnTo>
                  <a:lnTo>
                    <a:pt x="918" y="890"/>
                  </a:lnTo>
                  <a:lnTo>
                    <a:pt x="919" y="890"/>
                  </a:lnTo>
                  <a:lnTo>
                    <a:pt x="922" y="889"/>
                  </a:lnTo>
                  <a:lnTo>
                    <a:pt x="923" y="889"/>
                  </a:lnTo>
                  <a:lnTo>
                    <a:pt x="924" y="888"/>
                  </a:lnTo>
                  <a:lnTo>
                    <a:pt x="924" y="885"/>
                  </a:lnTo>
                  <a:lnTo>
                    <a:pt x="925" y="885"/>
                  </a:lnTo>
                  <a:lnTo>
                    <a:pt x="925" y="884"/>
                  </a:lnTo>
                  <a:lnTo>
                    <a:pt x="925" y="881"/>
                  </a:lnTo>
                  <a:lnTo>
                    <a:pt x="925" y="880"/>
                  </a:lnTo>
                  <a:lnTo>
                    <a:pt x="924" y="880"/>
                  </a:lnTo>
                  <a:lnTo>
                    <a:pt x="924" y="879"/>
                  </a:lnTo>
                  <a:lnTo>
                    <a:pt x="924" y="877"/>
                  </a:lnTo>
                  <a:lnTo>
                    <a:pt x="924" y="876"/>
                  </a:lnTo>
                  <a:lnTo>
                    <a:pt x="926" y="873"/>
                  </a:lnTo>
                  <a:lnTo>
                    <a:pt x="927" y="873"/>
                  </a:lnTo>
                  <a:lnTo>
                    <a:pt x="929" y="871"/>
                  </a:lnTo>
                  <a:lnTo>
                    <a:pt x="929" y="869"/>
                  </a:lnTo>
                  <a:lnTo>
                    <a:pt x="931" y="868"/>
                  </a:lnTo>
                  <a:lnTo>
                    <a:pt x="942" y="864"/>
                  </a:lnTo>
                  <a:lnTo>
                    <a:pt x="943" y="864"/>
                  </a:lnTo>
                  <a:lnTo>
                    <a:pt x="948" y="861"/>
                  </a:lnTo>
                  <a:lnTo>
                    <a:pt x="948" y="860"/>
                  </a:lnTo>
                  <a:lnTo>
                    <a:pt x="949" y="860"/>
                  </a:lnTo>
                  <a:lnTo>
                    <a:pt x="949" y="859"/>
                  </a:lnTo>
                  <a:lnTo>
                    <a:pt x="949" y="858"/>
                  </a:lnTo>
                  <a:lnTo>
                    <a:pt x="950" y="858"/>
                  </a:lnTo>
                  <a:lnTo>
                    <a:pt x="950" y="857"/>
                  </a:lnTo>
                  <a:lnTo>
                    <a:pt x="950" y="856"/>
                  </a:lnTo>
                  <a:lnTo>
                    <a:pt x="946" y="844"/>
                  </a:lnTo>
                  <a:lnTo>
                    <a:pt x="946" y="841"/>
                  </a:lnTo>
                  <a:lnTo>
                    <a:pt x="947" y="839"/>
                  </a:lnTo>
                  <a:lnTo>
                    <a:pt x="948" y="838"/>
                  </a:lnTo>
                  <a:lnTo>
                    <a:pt x="948" y="837"/>
                  </a:lnTo>
                  <a:lnTo>
                    <a:pt x="948" y="835"/>
                  </a:lnTo>
                  <a:lnTo>
                    <a:pt x="948" y="834"/>
                  </a:lnTo>
                  <a:lnTo>
                    <a:pt x="949" y="832"/>
                  </a:lnTo>
                  <a:lnTo>
                    <a:pt x="950" y="832"/>
                  </a:lnTo>
                  <a:lnTo>
                    <a:pt x="950" y="830"/>
                  </a:lnTo>
                  <a:lnTo>
                    <a:pt x="950" y="828"/>
                  </a:lnTo>
                  <a:lnTo>
                    <a:pt x="951" y="827"/>
                  </a:lnTo>
                  <a:lnTo>
                    <a:pt x="951" y="826"/>
                  </a:lnTo>
                  <a:lnTo>
                    <a:pt x="950" y="826"/>
                  </a:lnTo>
                  <a:lnTo>
                    <a:pt x="950" y="825"/>
                  </a:lnTo>
                  <a:lnTo>
                    <a:pt x="951" y="824"/>
                  </a:lnTo>
                  <a:lnTo>
                    <a:pt x="952" y="824"/>
                  </a:lnTo>
                  <a:lnTo>
                    <a:pt x="953" y="825"/>
                  </a:lnTo>
                  <a:lnTo>
                    <a:pt x="955" y="823"/>
                  </a:lnTo>
                  <a:lnTo>
                    <a:pt x="960" y="816"/>
                  </a:lnTo>
                  <a:lnTo>
                    <a:pt x="960" y="815"/>
                  </a:lnTo>
                  <a:lnTo>
                    <a:pt x="963" y="808"/>
                  </a:lnTo>
                  <a:lnTo>
                    <a:pt x="964" y="805"/>
                  </a:lnTo>
                  <a:lnTo>
                    <a:pt x="965" y="802"/>
                  </a:lnTo>
                  <a:lnTo>
                    <a:pt x="966" y="794"/>
                  </a:lnTo>
                  <a:lnTo>
                    <a:pt x="969" y="788"/>
                  </a:lnTo>
                  <a:lnTo>
                    <a:pt x="971" y="787"/>
                  </a:lnTo>
                  <a:lnTo>
                    <a:pt x="973" y="786"/>
                  </a:lnTo>
                  <a:lnTo>
                    <a:pt x="974" y="786"/>
                  </a:lnTo>
                  <a:lnTo>
                    <a:pt x="974" y="785"/>
                  </a:lnTo>
                  <a:lnTo>
                    <a:pt x="977" y="778"/>
                  </a:lnTo>
                  <a:lnTo>
                    <a:pt x="977" y="777"/>
                  </a:lnTo>
                  <a:lnTo>
                    <a:pt x="977" y="773"/>
                  </a:lnTo>
                  <a:lnTo>
                    <a:pt x="975" y="766"/>
                  </a:lnTo>
                  <a:lnTo>
                    <a:pt x="973" y="754"/>
                  </a:lnTo>
                  <a:lnTo>
                    <a:pt x="973" y="749"/>
                  </a:lnTo>
                  <a:lnTo>
                    <a:pt x="975" y="743"/>
                  </a:lnTo>
                  <a:lnTo>
                    <a:pt x="975" y="740"/>
                  </a:lnTo>
                  <a:lnTo>
                    <a:pt x="975" y="739"/>
                  </a:lnTo>
                  <a:lnTo>
                    <a:pt x="978" y="732"/>
                  </a:lnTo>
                  <a:lnTo>
                    <a:pt x="979" y="732"/>
                  </a:lnTo>
                  <a:lnTo>
                    <a:pt x="980" y="732"/>
                  </a:lnTo>
                  <a:lnTo>
                    <a:pt x="981" y="732"/>
                  </a:lnTo>
                  <a:lnTo>
                    <a:pt x="982" y="731"/>
                  </a:lnTo>
                  <a:lnTo>
                    <a:pt x="982" y="730"/>
                  </a:lnTo>
                  <a:lnTo>
                    <a:pt x="983" y="730"/>
                  </a:lnTo>
                  <a:lnTo>
                    <a:pt x="984" y="730"/>
                  </a:lnTo>
                  <a:lnTo>
                    <a:pt x="987" y="724"/>
                  </a:lnTo>
                  <a:lnTo>
                    <a:pt x="988" y="723"/>
                  </a:lnTo>
                  <a:lnTo>
                    <a:pt x="987" y="722"/>
                  </a:lnTo>
                  <a:lnTo>
                    <a:pt x="987" y="721"/>
                  </a:lnTo>
                  <a:lnTo>
                    <a:pt x="987" y="720"/>
                  </a:lnTo>
                  <a:lnTo>
                    <a:pt x="986" y="720"/>
                  </a:lnTo>
                  <a:lnTo>
                    <a:pt x="986" y="719"/>
                  </a:lnTo>
                  <a:lnTo>
                    <a:pt x="984" y="706"/>
                  </a:lnTo>
                  <a:lnTo>
                    <a:pt x="985" y="698"/>
                  </a:lnTo>
                  <a:lnTo>
                    <a:pt x="985" y="697"/>
                  </a:lnTo>
                  <a:lnTo>
                    <a:pt x="985" y="696"/>
                  </a:lnTo>
                  <a:lnTo>
                    <a:pt x="985" y="694"/>
                  </a:lnTo>
                  <a:lnTo>
                    <a:pt x="985" y="693"/>
                  </a:lnTo>
                  <a:lnTo>
                    <a:pt x="986" y="692"/>
                  </a:lnTo>
                  <a:lnTo>
                    <a:pt x="986" y="690"/>
                  </a:lnTo>
                  <a:lnTo>
                    <a:pt x="986" y="688"/>
                  </a:lnTo>
                  <a:lnTo>
                    <a:pt x="990" y="666"/>
                  </a:lnTo>
                  <a:lnTo>
                    <a:pt x="990" y="665"/>
                  </a:lnTo>
                  <a:lnTo>
                    <a:pt x="990" y="662"/>
                  </a:lnTo>
                  <a:lnTo>
                    <a:pt x="989" y="662"/>
                  </a:lnTo>
                  <a:lnTo>
                    <a:pt x="988" y="660"/>
                  </a:lnTo>
                  <a:lnTo>
                    <a:pt x="988" y="658"/>
                  </a:lnTo>
                  <a:lnTo>
                    <a:pt x="984" y="637"/>
                  </a:lnTo>
                  <a:lnTo>
                    <a:pt x="983" y="632"/>
                  </a:lnTo>
                  <a:lnTo>
                    <a:pt x="982" y="631"/>
                  </a:lnTo>
                  <a:lnTo>
                    <a:pt x="982" y="628"/>
                  </a:lnTo>
                  <a:lnTo>
                    <a:pt x="982" y="624"/>
                  </a:lnTo>
                  <a:lnTo>
                    <a:pt x="983" y="613"/>
                  </a:lnTo>
                  <a:lnTo>
                    <a:pt x="984" y="609"/>
                  </a:lnTo>
                  <a:lnTo>
                    <a:pt x="984" y="608"/>
                  </a:lnTo>
                  <a:lnTo>
                    <a:pt x="984" y="605"/>
                  </a:lnTo>
                  <a:lnTo>
                    <a:pt x="984" y="604"/>
                  </a:lnTo>
                  <a:lnTo>
                    <a:pt x="984" y="602"/>
                  </a:lnTo>
                  <a:lnTo>
                    <a:pt x="982" y="600"/>
                  </a:lnTo>
                  <a:lnTo>
                    <a:pt x="983" y="598"/>
                  </a:lnTo>
                  <a:lnTo>
                    <a:pt x="983" y="597"/>
                  </a:lnTo>
                  <a:lnTo>
                    <a:pt x="982" y="596"/>
                  </a:lnTo>
                  <a:lnTo>
                    <a:pt x="982" y="595"/>
                  </a:lnTo>
                  <a:lnTo>
                    <a:pt x="983" y="594"/>
                  </a:lnTo>
                  <a:lnTo>
                    <a:pt x="984" y="593"/>
                  </a:lnTo>
                  <a:lnTo>
                    <a:pt x="984" y="592"/>
                  </a:lnTo>
                  <a:lnTo>
                    <a:pt x="984" y="591"/>
                  </a:lnTo>
                  <a:lnTo>
                    <a:pt x="984" y="590"/>
                  </a:lnTo>
                  <a:lnTo>
                    <a:pt x="984" y="589"/>
                  </a:lnTo>
                  <a:lnTo>
                    <a:pt x="984" y="587"/>
                  </a:lnTo>
                  <a:lnTo>
                    <a:pt x="983" y="586"/>
                  </a:lnTo>
                  <a:lnTo>
                    <a:pt x="982" y="585"/>
                  </a:lnTo>
                  <a:lnTo>
                    <a:pt x="984" y="583"/>
                  </a:lnTo>
                  <a:lnTo>
                    <a:pt x="986" y="582"/>
                  </a:lnTo>
                  <a:lnTo>
                    <a:pt x="990" y="579"/>
                  </a:lnTo>
                  <a:lnTo>
                    <a:pt x="991" y="579"/>
                  </a:lnTo>
                  <a:lnTo>
                    <a:pt x="992" y="579"/>
                  </a:lnTo>
                  <a:lnTo>
                    <a:pt x="993" y="579"/>
                  </a:lnTo>
                  <a:lnTo>
                    <a:pt x="994" y="579"/>
                  </a:lnTo>
                  <a:lnTo>
                    <a:pt x="997" y="577"/>
                  </a:lnTo>
                  <a:lnTo>
                    <a:pt x="997" y="576"/>
                  </a:lnTo>
                  <a:lnTo>
                    <a:pt x="998" y="575"/>
                  </a:lnTo>
                  <a:lnTo>
                    <a:pt x="999" y="575"/>
                  </a:lnTo>
                  <a:lnTo>
                    <a:pt x="1007" y="564"/>
                  </a:lnTo>
                  <a:lnTo>
                    <a:pt x="1007" y="563"/>
                  </a:lnTo>
                  <a:lnTo>
                    <a:pt x="1009" y="560"/>
                  </a:lnTo>
                  <a:lnTo>
                    <a:pt x="1009" y="559"/>
                  </a:lnTo>
                  <a:lnTo>
                    <a:pt x="1010" y="557"/>
                  </a:lnTo>
                  <a:lnTo>
                    <a:pt x="1011" y="556"/>
                  </a:lnTo>
                  <a:lnTo>
                    <a:pt x="1021" y="531"/>
                  </a:lnTo>
                  <a:lnTo>
                    <a:pt x="1022" y="530"/>
                  </a:lnTo>
                  <a:lnTo>
                    <a:pt x="1022" y="529"/>
                  </a:lnTo>
                  <a:lnTo>
                    <a:pt x="1022" y="528"/>
                  </a:lnTo>
                  <a:lnTo>
                    <a:pt x="1024" y="528"/>
                  </a:lnTo>
                  <a:lnTo>
                    <a:pt x="1024" y="526"/>
                  </a:lnTo>
                  <a:lnTo>
                    <a:pt x="1025" y="523"/>
                  </a:lnTo>
                  <a:lnTo>
                    <a:pt x="1026" y="521"/>
                  </a:lnTo>
                  <a:lnTo>
                    <a:pt x="1027" y="521"/>
                  </a:lnTo>
                  <a:lnTo>
                    <a:pt x="1027" y="520"/>
                  </a:lnTo>
                  <a:lnTo>
                    <a:pt x="1027" y="519"/>
                  </a:lnTo>
                  <a:lnTo>
                    <a:pt x="1028" y="517"/>
                  </a:lnTo>
                  <a:lnTo>
                    <a:pt x="1030" y="513"/>
                  </a:lnTo>
                  <a:lnTo>
                    <a:pt x="1031" y="513"/>
                  </a:lnTo>
                  <a:lnTo>
                    <a:pt x="1031" y="512"/>
                  </a:lnTo>
                  <a:lnTo>
                    <a:pt x="1034" y="508"/>
                  </a:lnTo>
                  <a:lnTo>
                    <a:pt x="1035" y="506"/>
                  </a:lnTo>
                  <a:lnTo>
                    <a:pt x="1043" y="501"/>
                  </a:lnTo>
                  <a:lnTo>
                    <a:pt x="1043" y="500"/>
                  </a:lnTo>
                  <a:lnTo>
                    <a:pt x="1044" y="500"/>
                  </a:lnTo>
                  <a:lnTo>
                    <a:pt x="1046" y="500"/>
                  </a:lnTo>
                  <a:lnTo>
                    <a:pt x="1047" y="499"/>
                  </a:lnTo>
                  <a:lnTo>
                    <a:pt x="1048" y="498"/>
                  </a:lnTo>
                  <a:lnTo>
                    <a:pt x="1050" y="495"/>
                  </a:lnTo>
                  <a:lnTo>
                    <a:pt x="1050" y="494"/>
                  </a:lnTo>
                  <a:lnTo>
                    <a:pt x="1051" y="492"/>
                  </a:lnTo>
                  <a:lnTo>
                    <a:pt x="1051" y="491"/>
                  </a:lnTo>
                  <a:lnTo>
                    <a:pt x="1052" y="490"/>
                  </a:lnTo>
                  <a:lnTo>
                    <a:pt x="1053" y="489"/>
                  </a:lnTo>
                  <a:lnTo>
                    <a:pt x="1054" y="488"/>
                  </a:lnTo>
                  <a:lnTo>
                    <a:pt x="1057" y="485"/>
                  </a:lnTo>
                  <a:lnTo>
                    <a:pt x="1061" y="478"/>
                  </a:lnTo>
                  <a:lnTo>
                    <a:pt x="1061" y="477"/>
                  </a:lnTo>
                  <a:lnTo>
                    <a:pt x="1062" y="476"/>
                  </a:lnTo>
                  <a:lnTo>
                    <a:pt x="1075" y="459"/>
                  </a:lnTo>
                  <a:lnTo>
                    <a:pt x="1076" y="458"/>
                  </a:lnTo>
                  <a:lnTo>
                    <a:pt x="1078" y="453"/>
                  </a:lnTo>
                  <a:lnTo>
                    <a:pt x="1078" y="452"/>
                  </a:lnTo>
                  <a:lnTo>
                    <a:pt x="1079" y="452"/>
                  </a:lnTo>
                  <a:lnTo>
                    <a:pt x="1079" y="451"/>
                  </a:lnTo>
                  <a:lnTo>
                    <a:pt x="1080" y="451"/>
                  </a:lnTo>
                  <a:lnTo>
                    <a:pt x="1080" y="450"/>
                  </a:lnTo>
                  <a:lnTo>
                    <a:pt x="1080" y="449"/>
                  </a:lnTo>
                  <a:lnTo>
                    <a:pt x="1081" y="447"/>
                  </a:lnTo>
                  <a:lnTo>
                    <a:pt x="1086" y="430"/>
                  </a:lnTo>
                  <a:lnTo>
                    <a:pt x="1087" y="422"/>
                  </a:lnTo>
                  <a:lnTo>
                    <a:pt x="1088" y="422"/>
                  </a:lnTo>
                  <a:lnTo>
                    <a:pt x="1088" y="421"/>
                  </a:lnTo>
                  <a:lnTo>
                    <a:pt x="1089" y="417"/>
                  </a:lnTo>
                  <a:lnTo>
                    <a:pt x="1089" y="416"/>
                  </a:lnTo>
                  <a:lnTo>
                    <a:pt x="1089" y="415"/>
                  </a:lnTo>
                  <a:lnTo>
                    <a:pt x="1088" y="414"/>
                  </a:lnTo>
                  <a:lnTo>
                    <a:pt x="1088" y="413"/>
                  </a:lnTo>
                  <a:lnTo>
                    <a:pt x="1087" y="411"/>
                  </a:lnTo>
                  <a:lnTo>
                    <a:pt x="1088" y="411"/>
                  </a:lnTo>
                  <a:lnTo>
                    <a:pt x="1088" y="410"/>
                  </a:lnTo>
                  <a:lnTo>
                    <a:pt x="1089" y="408"/>
                  </a:lnTo>
                  <a:lnTo>
                    <a:pt x="1089" y="407"/>
                  </a:lnTo>
                  <a:lnTo>
                    <a:pt x="1089" y="406"/>
                  </a:lnTo>
                  <a:lnTo>
                    <a:pt x="1088" y="405"/>
                  </a:lnTo>
                  <a:lnTo>
                    <a:pt x="1088" y="404"/>
                  </a:lnTo>
                  <a:lnTo>
                    <a:pt x="1089" y="393"/>
                  </a:lnTo>
                  <a:lnTo>
                    <a:pt x="1089" y="392"/>
                  </a:lnTo>
                  <a:lnTo>
                    <a:pt x="1088" y="392"/>
                  </a:lnTo>
                  <a:lnTo>
                    <a:pt x="1088" y="390"/>
                  </a:lnTo>
                  <a:lnTo>
                    <a:pt x="1088" y="389"/>
                  </a:lnTo>
                  <a:lnTo>
                    <a:pt x="1088" y="388"/>
                  </a:lnTo>
                  <a:lnTo>
                    <a:pt x="1088" y="387"/>
                  </a:lnTo>
                  <a:lnTo>
                    <a:pt x="1086" y="375"/>
                  </a:lnTo>
                  <a:lnTo>
                    <a:pt x="1084" y="379"/>
                  </a:lnTo>
                  <a:lnTo>
                    <a:pt x="1084" y="376"/>
                  </a:lnTo>
                  <a:lnTo>
                    <a:pt x="1084" y="375"/>
                  </a:lnTo>
                  <a:lnTo>
                    <a:pt x="1084" y="373"/>
                  </a:lnTo>
                  <a:lnTo>
                    <a:pt x="1083" y="372"/>
                  </a:lnTo>
                  <a:lnTo>
                    <a:pt x="1083" y="370"/>
                  </a:lnTo>
                  <a:lnTo>
                    <a:pt x="1083" y="369"/>
                  </a:lnTo>
                  <a:lnTo>
                    <a:pt x="1081" y="362"/>
                  </a:lnTo>
                  <a:lnTo>
                    <a:pt x="1080" y="362"/>
                  </a:lnTo>
                  <a:lnTo>
                    <a:pt x="1080" y="361"/>
                  </a:lnTo>
                  <a:lnTo>
                    <a:pt x="1079" y="361"/>
                  </a:lnTo>
                  <a:lnTo>
                    <a:pt x="1079" y="358"/>
                  </a:lnTo>
                  <a:lnTo>
                    <a:pt x="1078" y="354"/>
                  </a:lnTo>
                  <a:lnTo>
                    <a:pt x="1078" y="353"/>
                  </a:lnTo>
                  <a:lnTo>
                    <a:pt x="1077" y="348"/>
                  </a:lnTo>
                  <a:lnTo>
                    <a:pt x="1077" y="347"/>
                  </a:lnTo>
                  <a:lnTo>
                    <a:pt x="1077" y="346"/>
                  </a:lnTo>
                  <a:lnTo>
                    <a:pt x="1075" y="342"/>
                  </a:lnTo>
                  <a:lnTo>
                    <a:pt x="1071" y="332"/>
                  </a:lnTo>
                  <a:lnTo>
                    <a:pt x="1069" y="330"/>
                  </a:lnTo>
                  <a:lnTo>
                    <a:pt x="1067" y="328"/>
                  </a:lnTo>
                  <a:lnTo>
                    <a:pt x="1063" y="326"/>
                  </a:lnTo>
                  <a:lnTo>
                    <a:pt x="1062" y="326"/>
                  </a:lnTo>
                  <a:lnTo>
                    <a:pt x="1060" y="325"/>
                  </a:lnTo>
                  <a:lnTo>
                    <a:pt x="1056" y="324"/>
                  </a:lnTo>
                  <a:lnTo>
                    <a:pt x="1054" y="324"/>
                  </a:lnTo>
                  <a:lnTo>
                    <a:pt x="1053" y="324"/>
                  </a:lnTo>
                  <a:lnTo>
                    <a:pt x="1052" y="324"/>
                  </a:lnTo>
                  <a:lnTo>
                    <a:pt x="1050" y="324"/>
                  </a:lnTo>
                  <a:lnTo>
                    <a:pt x="1047" y="325"/>
                  </a:lnTo>
                  <a:lnTo>
                    <a:pt x="1043" y="326"/>
                  </a:lnTo>
                  <a:lnTo>
                    <a:pt x="1043" y="325"/>
                  </a:lnTo>
                  <a:lnTo>
                    <a:pt x="1042" y="325"/>
                  </a:lnTo>
                  <a:lnTo>
                    <a:pt x="1040" y="324"/>
                  </a:lnTo>
                  <a:lnTo>
                    <a:pt x="1039" y="324"/>
                  </a:lnTo>
                  <a:lnTo>
                    <a:pt x="1038" y="324"/>
                  </a:lnTo>
                  <a:lnTo>
                    <a:pt x="1037" y="324"/>
                  </a:lnTo>
                  <a:lnTo>
                    <a:pt x="1035" y="325"/>
                  </a:lnTo>
                  <a:lnTo>
                    <a:pt x="1034" y="325"/>
                  </a:lnTo>
                  <a:lnTo>
                    <a:pt x="1033" y="325"/>
                  </a:lnTo>
                  <a:lnTo>
                    <a:pt x="1031" y="324"/>
                  </a:lnTo>
                  <a:lnTo>
                    <a:pt x="1030" y="324"/>
                  </a:lnTo>
                  <a:lnTo>
                    <a:pt x="1030" y="323"/>
                  </a:lnTo>
                  <a:lnTo>
                    <a:pt x="1029" y="321"/>
                  </a:lnTo>
                  <a:lnTo>
                    <a:pt x="1028" y="321"/>
                  </a:lnTo>
                  <a:lnTo>
                    <a:pt x="1026" y="320"/>
                  </a:lnTo>
                  <a:lnTo>
                    <a:pt x="1025" y="320"/>
                  </a:lnTo>
                  <a:lnTo>
                    <a:pt x="1024" y="320"/>
                  </a:lnTo>
                  <a:lnTo>
                    <a:pt x="1020" y="320"/>
                  </a:lnTo>
                  <a:lnTo>
                    <a:pt x="1019" y="319"/>
                  </a:lnTo>
                  <a:lnTo>
                    <a:pt x="1018" y="316"/>
                  </a:lnTo>
                  <a:lnTo>
                    <a:pt x="1018" y="315"/>
                  </a:lnTo>
                  <a:lnTo>
                    <a:pt x="1017" y="314"/>
                  </a:lnTo>
                  <a:lnTo>
                    <a:pt x="1016" y="314"/>
                  </a:lnTo>
                  <a:lnTo>
                    <a:pt x="1016" y="313"/>
                  </a:lnTo>
                  <a:lnTo>
                    <a:pt x="1015" y="313"/>
                  </a:lnTo>
                  <a:lnTo>
                    <a:pt x="1012" y="311"/>
                  </a:lnTo>
                  <a:lnTo>
                    <a:pt x="1011" y="311"/>
                  </a:lnTo>
                  <a:lnTo>
                    <a:pt x="1010" y="311"/>
                  </a:lnTo>
                  <a:lnTo>
                    <a:pt x="1009" y="311"/>
                  </a:lnTo>
                  <a:lnTo>
                    <a:pt x="1008" y="310"/>
                  </a:lnTo>
                  <a:lnTo>
                    <a:pt x="1007" y="309"/>
                  </a:lnTo>
                  <a:lnTo>
                    <a:pt x="1005" y="308"/>
                  </a:lnTo>
                  <a:lnTo>
                    <a:pt x="1005" y="307"/>
                  </a:lnTo>
                  <a:lnTo>
                    <a:pt x="1003" y="304"/>
                  </a:lnTo>
                  <a:lnTo>
                    <a:pt x="1002" y="304"/>
                  </a:lnTo>
                  <a:lnTo>
                    <a:pt x="996" y="299"/>
                  </a:lnTo>
                  <a:lnTo>
                    <a:pt x="993" y="296"/>
                  </a:lnTo>
                  <a:lnTo>
                    <a:pt x="993" y="295"/>
                  </a:lnTo>
                  <a:lnTo>
                    <a:pt x="992" y="294"/>
                  </a:lnTo>
                  <a:lnTo>
                    <a:pt x="990" y="290"/>
                  </a:lnTo>
                  <a:lnTo>
                    <a:pt x="989" y="290"/>
                  </a:lnTo>
                  <a:lnTo>
                    <a:pt x="988" y="289"/>
                  </a:lnTo>
                  <a:lnTo>
                    <a:pt x="987" y="289"/>
                  </a:lnTo>
                  <a:lnTo>
                    <a:pt x="983" y="283"/>
                  </a:lnTo>
                  <a:lnTo>
                    <a:pt x="982" y="282"/>
                  </a:lnTo>
                  <a:lnTo>
                    <a:pt x="981" y="282"/>
                  </a:lnTo>
                  <a:lnTo>
                    <a:pt x="980" y="282"/>
                  </a:lnTo>
                  <a:lnTo>
                    <a:pt x="978" y="281"/>
                  </a:lnTo>
                  <a:lnTo>
                    <a:pt x="973" y="277"/>
                  </a:lnTo>
                  <a:lnTo>
                    <a:pt x="971" y="275"/>
                  </a:lnTo>
                  <a:lnTo>
                    <a:pt x="970" y="274"/>
                  </a:lnTo>
                  <a:lnTo>
                    <a:pt x="969" y="273"/>
                  </a:lnTo>
                  <a:lnTo>
                    <a:pt x="969" y="272"/>
                  </a:lnTo>
                  <a:lnTo>
                    <a:pt x="968" y="272"/>
                  </a:lnTo>
                  <a:lnTo>
                    <a:pt x="967" y="272"/>
                  </a:lnTo>
                  <a:lnTo>
                    <a:pt x="966" y="272"/>
                  </a:lnTo>
                  <a:lnTo>
                    <a:pt x="965" y="272"/>
                  </a:lnTo>
                  <a:lnTo>
                    <a:pt x="958" y="266"/>
                  </a:lnTo>
                  <a:lnTo>
                    <a:pt x="957" y="266"/>
                  </a:lnTo>
                  <a:lnTo>
                    <a:pt x="954" y="264"/>
                  </a:lnTo>
                  <a:lnTo>
                    <a:pt x="952" y="262"/>
                  </a:lnTo>
                  <a:lnTo>
                    <a:pt x="947" y="260"/>
                  </a:lnTo>
                  <a:lnTo>
                    <a:pt x="945" y="258"/>
                  </a:lnTo>
                  <a:lnTo>
                    <a:pt x="944" y="258"/>
                  </a:lnTo>
                  <a:lnTo>
                    <a:pt x="944" y="257"/>
                  </a:lnTo>
                  <a:lnTo>
                    <a:pt x="940" y="255"/>
                  </a:lnTo>
                  <a:lnTo>
                    <a:pt x="939" y="255"/>
                  </a:lnTo>
                  <a:lnTo>
                    <a:pt x="926" y="253"/>
                  </a:lnTo>
                  <a:lnTo>
                    <a:pt x="925" y="253"/>
                  </a:lnTo>
                  <a:lnTo>
                    <a:pt x="924" y="253"/>
                  </a:lnTo>
                  <a:lnTo>
                    <a:pt x="922" y="254"/>
                  </a:lnTo>
                  <a:lnTo>
                    <a:pt x="922" y="255"/>
                  </a:lnTo>
                  <a:lnTo>
                    <a:pt x="920" y="255"/>
                  </a:lnTo>
                  <a:lnTo>
                    <a:pt x="916" y="255"/>
                  </a:lnTo>
                  <a:lnTo>
                    <a:pt x="905" y="256"/>
                  </a:lnTo>
                  <a:lnTo>
                    <a:pt x="903" y="256"/>
                  </a:lnTo>
                  <a:lnTo>
                    <a:pt x="903" y="257"/>
                  </a:lnTo>
                  <a:lnTo>
                    <a:pt x="902" y="257"/>
                  </a:lnTo>
                  <a:lnTo>
                    <a:pt x="901" y="257"/>
                  </a:lnTo>
                  <a:lnTo>
                    <a:pt x="900" y="257"/>
                  </a:lnTo>
                  <a:lnTo>
                    <a:pt x="898" y="256"/>
                  </a:lnTo>
                  <a:lnTo>
                    <a:pt x="897" y="256"/>
                  </a:lnTo>
                  <a:lnTo>
                    <a:pt x="897" y="257"/>
                  </a:lnTo>
                  <a:lnTo>
                    <a:pt x="896" y="257"/>
                  </a:lnTo>
                  <a:lnTo>
                    <a:pt x="895" y="257"/>
                  </a:lnTo>
                  <a:lnTo>
                    <a:pt x="894" y="256"/>
                  </a:lnTo>
                  <a:lnTo>
                    <a:pt x="894" y="255"/>
                  </a:lnTo>
                  <a:lnTo>
                    <a:pt x="890" y="253"/>
                  </a:lnTo>
                  <a:lnTo>
                    <a:pt x="891" y="252"/>
                  </a:lnTo>
                  <a:lnTo>
                    <a:pt x="888" y="251"/>
                  </a:lnTo>
                  <a:lnTo>
                    <a:pt x="887" y="251"/>
                  </a:lnTo>
                  <a:lnTo>
                    <a:pt x="886" y="251"/>
                  </a:lnTo>
                  <a:lnTo>
                    <a:pt x="884" y="251"/>
                  </a:lnTo>
                  <a:lnTo>
                    <a:pt x="882" y="252"/>
                  </a:lnTo>
                  <a:lnTo>
                    <a:pt x="880" y="253"/>
                  </a:lnTo>
                  <a:lnTo>
                    <a:pt x="878" y="253"/>
                  </a:lnTo>
                  <a:lnTo>
                    <a:pt x="877" y="252"/>
                  </a:lnTo>
                  <a:lnTo>
                    <a:pt x="876" y="252"/>
                  </a:lnTo>
                  <a:lnTo>
                    <a:pt x="875" y="252"/>
                  </a:lnTo>
                  <a:lnTo>
                    <a:pt x="875" y="251"/>
                  </a:lnTo>
                  <a:lnTo>
                    <a:pt x="875" y="252"/>
                  </a:lnTo>
                  <a:lnTo>
                    <a:pt x="873" y="252"/>
                  </a:lnTo>
                  <a:lnTo>
                    <a:pt x="871" y="251"/>
                  </a:lnTo>
                  <a:lnTo>
                    <a:pt x="867" y="249"/>
                  </a:lnTo>
                  <a:lnTo>
                    <a:pt x="866" y="247"/>
                  </a:lnTo>
                  <a:lnTo>
                    <a:pt x="865" y="246"/>
                  </a:lnTo>
                  <a:lnTo>
                    <a:pt x="865" y="245"/>
                  </a:lnTo>
                  <a:lnTo>
                    <a:pt x="863" y="245"/>
                  </a:lnTo>
                  <a:lnTo>
                    <a:pt x="862" y="245"/>
                  </a:lnTo>
                  <a:lnTo>
                    <a:pt x="861" y="245"/>
                  </a:lnTo>
                  <a:lnTo>
                    <a:pt x="859" y="243"/>
                  </a:lnTo>
                  <a:lnTo>
                    <a:pt x="858" y="243"/>
                  </a:lnTo>
                  <a:lnTo>
                    <a:pt x="857" y="243"/>
                  </a:lnTo>
                  <a:lnTo>
                    <a:pt x="856" y="243"/>
                  </a:lnTo>
                  <a:lnTo>
                    <a:pt x="853" y="241"/>
                  </a:lnTo>
                  <a:lnTo>
                    <a:pt x="852" y="241"/>
                  </a:lnTo>
                  <a:lnTo>
                    <a:pt x="851" y="240"/>
                  </a:lnTo>
                  <a:lnTo>
                    <a:pt x="847" y="240"/>
                  </a:lnTo>
                  <a:lnTo>
                    <a:pt x="846" y="240"/>
                  </a:lnTo>
                  <a:lnTo>
                    <a:pt x="843" y="240"/>
                  </a:lnTo>
                  <a:lnTo>
                    <a:pt x="842" y="240"/>
                  </a:lnTo>
                  <a:lnTo>
                    <a:pt x="841" y="240"/>
                  </a:lnTo>
                  <a:lnTo>
                    <a:pt x="839" y="241"/>
                  </a:lnTo>
                  <a:lnTo>
                    <a:pt x="839" y="243"/>
                  </a:lnTo>
                  <a:lnTo>
                    <a:pt x="839" y="244"/>
                  </a:lnTo>
                  <a:lnTo>
                    <a:pt x="836" y="244"/>
                  </a:lnTo>
                  <a:lnTo>
                    <a:pt x="835" y="244"/>
                  </a:lnTo>
                  <a:lnTo>
                    <a:pt x="832" y="245"/>
                  </a:lnTo>
                  <a:lnTo>
                    <a:pt x="831" y="245"/>
                  </a:lnTo>
                  <a:lnTo>
                    <a:pt x="829" y="245"/>
                  </a:lnTo>
                  <a:lnTo>
                    <a:pt x="829" y="243"/>
                  </a:lnTo>
                  <a:lnTo>
                    <a:pt x="829" y="241"/>
                  </a:lnTo>
                  <a:lnTo>
                    <a:pt x="827" y="241"/>
                  </a:lnTo>
                  <a:lnTo>
                    <a:pt x="826" y="241"/>
                  </a:lnTo>
                  <a:lnTo>
                    <a:pt x="824" y="241"/>
                  </a:lnTo>
                  <a:lnTo>
                    <a:pt x="823" y="241"/>
                  </a:lnTo>
                  <a:lnTo>
                    <a:pt x="822" y="243"/>
                  </a:lnTo>
                  <a:lnTo>
                    <a:pt x="821" y="243"/>
                  </a:lnTo>
                  <a:lnTo>
                    <a:pt x="820" y="243"/>
                  </a:lnTo>
                  <a:lnTo>
                    <a:pt x="820" y="242"/>
                  </a:lnTo>
                  <a:lnTo>
                    <a:pt x="820" y="241"/>
                  </a:lnTo>
                  <a:lnTo>
                    <a:pt x="820" y="240"/>
                  </a:lnTo>
                  <a:lnTo>
                    <a:pt x="820" y="239"/>
                  </a:lnTo>
                  <a:lnTo>
                    <a:pt x="819" y="236"/>
                  </a:lnTo>
                  <a:lnTo>
                    <a:pt x="818" y="234"/>
                  </a:lnTo>
                  <a:lnTo>
                    <a:pt x="817" y="234"/>
                  </a:lnTo>
                  <a:lnTo>
                    <a:pt x="817" y="233"/>
                  </a:lnTo>
                  <a:lnTo>
                    <a:pt x="816" y="233"/>
                  </a:lnTo>
                  <a:lnTo>
                    <a:pt x="816" y="232"/>
                  </a:lnTo>
                  <a:lnTo>
                    <a:pt x="816" y="230"/>
                  </a:lnTo>
                  <a:lnTo>
                    <a:pt x="815" y="224"/>
                  </a:lnTo>
                  <a:lnTo>
                    <a:pt x="814" y="224"/>
                  </a:lnTo>
                  <a:lnTo>
                    <a:pt x="814" y="223"/>
                  </a:lnTo>
                  <a:lnTo>
                    <a:pt x="813" y="223"/>
                  </a:lnTo>
                  <a:lnTo>
                    <a:pt x="812" y="223"/>
                  </a:lnTo>
                  <a:lnTo>
                    <a:pt x="811" y="222"/>
                  </a:lnTo>
                  <a:lnTo>
                    <a:pt x="812" y="221"/>
                  </a:lnTo>
                  <a:lnTo>
                    <a:pt x="812" y="219"/>
                  </a:lnTo>
                  <a:lnTo>
                    <a:pt x="812" y="218"/>
                  </a:lnTo>
                  <a:lnTo>
                    <a:pt x="812" y="217"/>
                  </a:lnTo>
                  <a:lnTo>
                    <a:pt x="811" y="217"/>
                  </a:lnTo>
                  <a:lnTo>
                    <a:pt x="811" y="216"/>
                  </a:lnTo>
                  <a:lnTo>
                    <a:pt x="810" y="216"/>
                  </a:lnTo>
                  <a:lnTo>
                    <a:pt x="810" y="215"/>
                  </a:lnTo>
                  <a:lnTo>
                    <a:pt x="809" y="215"/>
                  </a:lnTo>
                  <a:lnTo>
                    <a:pt x="808" y="214"/>
                  </a:lnTo>
                  <a:lnTo>
                    <a:pt x="807" y="214"/>
                  </a:lnTo>
                  <a:lnTo>
                    <a:pt x="806" y="213"/>
                  </a:lnTo>
                  <a:lnTo>
                    <a:pt x="806" y="212"/>
                  </a:lnTo>
                  <a:lnTo>
                    <a:pt x="805" y="210"/>
                  </a:lnTo>
                  <a:lnTo>
                    <a:pt x="806" y="209"/>
                  </a:lnTo>
                  <a:lnTo>
                    <a:pt x="805" y="208"/>
                  </a:lnTo>
                  <a:lnTo>
                    <a:pt x="805" y="207"/>
                  </a:lnTo>
                  <a:lnTo>
                    <a:pt x="805" y="206"/>
                  </a:lnTo>
                  <a:lnTo>
                    <a:pt x="803" y="205"/>
                  </a:lnTo>
                  <a:lnTo>
                    <a:pt x="801" y="205"/>
                  </a:lnTo>
                  <a:lnTo>
                    <a:pt x="800" y="205"/>
                  </a:lnTo>
                  <a:lnTo>
                    <a:pt x="799" y="205"/>
                  </a:lnTo>
                  <a:lnTo>
                    <a:pt x="798" y="206"/>
                  </a:lnTo>
                  <a:lnTo>
                    <a:pt x="797" y="207"/>
                  </a:lnTo>
                  <a:lnTo>
                    <a:pt x="796" y="208"/>
                  </a:lnTo>
                  <a:lnTo>
                    <a:pt x="796" y="209"/>
                  </a:lnTo>
                  <a:lnTo>
                    <a:pt x="796" y="210"/>
                  </a:lnTo>
                  <a:lnTo>
                    <a:pt x="796" y="211"/>
                  </a:lnTo>
                  <a:lnTo>
                    <a:pt x="794" y="211"/>
                  </a:lnTo>
                  <a:lnTo>
                    <a:pt x="793" y="212"/>
                  </a:lnTo>
                  <a:lnTo>
                    <a:pt x="793" y="211"/>
                  </a:lnTo>
                  <a:lnTo>
                    <a:pt x="793" y="209"/>
                  </a:lnTo>
                  <a:lnTo>
                    <a:pt x="793" y="207"/>
                  </a:lnTo>
                  <a:lnTo>
                    <a:pt x="792" y="206"/>
                  </a:lnTo>
                  <a:lnTo>
                    <a:pt x="790" y="206"/>
                  </a:lnTo>
                  <a:lnTo>
                    <a:pt x="788" y="206"/>
                  </a:lnTo>
                  <a:lnTo>
                    <a:pt x="785" y="206"/>
                  </a:lnTo>
                  <a:lnTo>
                    <a:pt x="785" y="204"/>
                  </a:lnTo>
                  <a:lnTo>
                    <a:pt x="785" y="203"/>
                  </a:lnTo>
                  <a:lnTo>
                    <a:pt x="785" y="202"/>
                  </a:lnTo>
                  <a:lnTo>
                    <a:pt x="783" y="201"/>
                  </a:lnTo>
                  <a:lnTo>
                    <a:pt x="781" y="200"/>
                  </a:lnTo>
                  <a:lnTo>
                    <a:pt x="780" y="201"/>
                  </a:lnTo>
                  <a:lnTo>
                    <a:pt x="779" y="198"/>
                  </a:lnTo>
                  <a:lnTo>
                    <a:pt x="777" y="203"/>
                  </a:lnTo>
                  <a:lnTo>
                    <a:pt x="777" y="202"/>
                  </a:lnTo>
                  <a:lnTo>
                    <a:pt x="776" y="202"/>
                  </a:lnTo>
                  <a:lnTo>
                    <a:pt x="774" y="200"/>
                  </a:lnTo>
                  <a:lnTo>
                    <a:pt x="772" y="198"/>
                  </a:lnTo>
                  <a:lnTo>
                    <a:pt x="771" y="200"/>
                  </a:lnTo>
                  <a:lnTo>
                    <a:pt x="770" y="200"/>
                  </a:lnTo>
                  <a:lnTo>
                    <a:pt x="769" y="198"/>
                  </a:lnTo>
                  <a:lnTo>
                    <a:pt x="770" y="193"/>
                  </a:lnTo>
                  <a:lnTo>
                    <a:pt x="765" y="196"/>
                  </a:lnTo>
                  <a:lnTo>
                    <a:pt x="763" y="196"/>
                  </a:lnTo>
                  <a:lnTo>
                    <a:pt x="762" y="197"/>
                  </a:lnTo>
                  <a:lnTo>
                    <a:pt x="761" y="196"/>
                  </a:lnTo>
                  <a:lnTo>
                    <a:pt x="761" y="194"/>
                  </a:lnTo>
                  <a:lnTo>
                    <a:pt x="760" y="193"/>
                  </a:lnTo>
                  <a:lnTo>
                    <a:pt x="758" y="192"/>
                  </a:lnTo>
                  <a:lnTo>
                    <a:pt x="757" y="193"/>
                  </a:lnTo>
                  <a:lnTo>
                    <a:pt x="756" y="192"/>
                  </a:lnTo>
                  <a:lnTo>
                    <a:pt x="756" y="191"/>
                  </a:lnTo>
                  <a:lnTo>
                    <a:pt x="754" y="191"/>
                  </a:lnTo>
                  <a:lnTo>
                    <a:pt x="752" y="191"/>
                  </a:lnTo>
                  <a:lnTo>
                    <a:pt x="752" y="189"/>
                  </a:lnTo>
                  <a:lnTo>
                    <a:pt x="751" y="189"/>
                  </a:lnTo>
                  <a:lnTo>
                    <a:pt x="750" y="188"/>
                  </a:lnTo>
                  <a:lnTo>
                    <a:pt x="748" y="187"/>
                  </a:lnTo>
                  <a:lnTo>
                    <a:pt x="747" y="187"/>
                  </a:lnTo>
                  <a:lnTo>
                    <a:pt x="747" y="186"/>
                  </a:lnTo>
                  <a:lnTo>
                    <a:pt x="744" y="188"/>
                  </a:lnTo>
                  <a:lnTo>
                    <a:pt x="742" y="189"/>
                  </a:lnTo>
                  <a:lnTo>
                    <a:pt x="741" y="188"/>
                  </a:lnTo>
                  <a:lnTo>
                    <a:pt x="741" y="187"/>
                  </a:lnTo>
                  <a:lnTo>
                    <a:pt x="740" y="186"/>
                  </a:lnTo>
                  <a:lnTo>
                    <a:pt x="739" y="186"/>
                  </a:lnTo>
                  <a:lnTo>
                    <a:pt x="737" y="185"/>
                  </a:lnTo>
                  <a:lnTo>
                    <a:pt x="737" y="184"/>
                  </a:lnTo>
                  <a:lnTo>
                    <a:pt x="732" y="183"/>
                  </a:lnTo>
                  <a:lnTo>
                    <a:pt x="731" y="183"/>
                  </a:lnTo>
                  <a:lnTo>
                    <a:pt x="731" y="184"/>
                  </a:lnTo>
                  <a:lnTo>
                    <a:pt x="730" y="184"/>
                  </a:lnTo>
                  <a:lnTo>
                    <a:pt x="729" y="185"/>
                  </a:lnTo>
                  <a:lnTo>
                    <a:pt x="728" y="185"/>
                  </a:lnTo>
                  <a:lnTo>
                    <a:pt x="727" y="186"/>
                  </a:lnTo>
                  <a:lnTo>
                    <a:pt x="726" y="186"/>
                  </a:lnTo>
                  <a:lnTo>
                    <a:pt x="726" y="187"/>
                  </a:lnTo>
                  <a:lnTo>
                    <a:pt x="726" y="186"/>
                  </a:lnTo>
                  <a:lnTo>
                    <a:pt x="724" y="185"/>
                  </a:lnTo>
                  <a:lnTo>
                    <a:pt x="723" y="185"/>
                  </a:lnTo>
                  <a:lnTo>
                    <a:pt x="722" y="185"/>
                  </a:lnTo>
                  <a:lnTo>
                    <a:pt x="721" y="186"/>
                  </a:lnTo>
                  <a:lnTo>
                    <a:pt x="719" y="187"/>
                  </a:lnTo>
                  <a:lnTo>
                    <a:pt x="718" y="188"/>
                  </a:lnTo>
                  <a:lnTo>
                    <a:pt x="718" y="189"/>
                  </a:lnTo>
                  <a:lnTo>
                    <a:pt x="717" y="188"/>
                  </a:lnTo>
                  <a:lnTo>
                    <a:pt x="716" y="187"/>
                  </a:lnTo>
                  <a:lnTo>
                    <a:pt x="714" y="187"/>
                  </a:lnTo>
                  <a:lnTo>
                    <a:pt x="713" y="188"/>
                  </a:lnTo>
                  <a:lnTo>
                    <a:pt x="708" y="193"/>
                  </a:lnTo>
                  <a:lnTo>
                    <a:pt x="707" y="194"/>
                  </a:lnTo>
                  <a:lnTo>
                    <a:pt x="706" y="196"/>
                  </a:lnTo>
                  <a:lnTo>
                    <a:pt x="705" y="198"/>
                  </a:lnTo>
                  <a:lnTo>
                    <a:pt x="705" y="199"/>
                  </a:lnTo>
                  <a:lnTo>
                    <a:pt x="704" y="199"/>
                  </a:lnTo>
                  <a:lnTo>
                    <a:pt x="703" y="200"/>
                  </a:lnTo>
                  <a:lnTo>
                    <a:pt x="701" y="203"/>
                  </a:lnTo>
                  <a:lnTo>
                    <a:pt x="701" y="204"/>
                  </a:lnTo>
                  <a:lnTo>
                    <a:pt x="701" y="205"/>
                  </a:lnTo>
                  <a:lnTo>
                    <a:pt x="701" y="206"/>
                  </a:lnTo>
                  <a:lnTo>
                    <a:pt x="702" y="206"/>
                  </a:lnTo>
                  <a:lnTo>
                    <a:pt x="701" y="207"/>
                  </a:lnTo>
                  <a:lnTo>
                    <a:pt x="701" y="208"/>
                  </a:lnTo>
                  <a:lnTo>
                    <a:pt x="700" y="210"/>
                  </a:lnTo>
                  <a:lnTo>
                    <a:pt x="700" y="209"/>
                  </a:lnTo>
                  <a:lnTo>
                    <a:pt x="698" y="211"/>
                  </a:lnTo>
                  <a:lnTo>
                    <a:pt x="697" y="211"/>
                  </a:lnTo>
                  <a:lnTo>
                    <a:pt x="697" y="207"/>
                  </a:lnTo>
                  <a:lnTo>
                    <a:pt x="701" y="203"/>
                  </a:lnTo>
                  <a:lnTo>
                    <a:pt x="701" y="202"/>
                  </a:lnTo>
                  <a:lnTo>
                    <a:pt x="701" y="201"/>
                  </a:lnTo>
                  <a:lnTo>
                    <a:pt x="701" y="200"/>
                  </a:lnTo>
                  <a:lnTo>
                    <a:pt x="701" y="199"/>
                  </a:lnTo>
                  <a:lnTo>
                    <a:pt x="702" y="199"/>
                  </a:lnTo>
                  <a:lnTo>
                    <a:pt x="703" y="198"/>
                  </a:lnTo>
                  <a:lnTo>
                    <a:pt x="704" y="197"/>
                  </a:lnTo>
                  <a:lnTo>
                    <a:pt x="704" y="196"/>
                  </a:lnTo>
                  <a:lnTo>
                    <a:pt x="706" y="187"/>
                  </a:lnTo>
                  <a:lnTo>
                    <a:pt x="706" y="186"/>
                  </a:lnTo>
                  <a:lnTo>
                    <a:pt x="706" y="185"/>
                  </a:lnTo>
                  <a:lnTo>
                    <a:pt x="707" y="183"/>
                  </a:lnTo>
                  <a:lnTo>
                    <a:pt x="707" y="182"/>
                  </a:lnTo>
                  <a:lnTo>
                    <a:pt x="708" y="181"/>
                  </a:lnTo>
                  <a:lnTo>
                    <a:pt x="709" y="180"/>
                  </a:lnTo>
                  <a:lnTo>
                    <a:pt x="709" y="178"/>
                  </a:lnTo>
                  <a:lnTo>
                    <a:pt x="709" y="177"/>
                  </a:lnTo>
                  <a:lnTo>
                    <a:pt x="709" y="176"/>
                  </a:lnTo>
                  <a:lnTo>
                    <a:pt x="709" y="175"/>
                  </a:lnTo>
                  <a:lnTo>
                    <a:pt x="708" y="175"/>
                  </a:lnTo>
                  <a:lnTo>
                    <a:pt x="707" y="174"/>
                  </a:lnTo>
                  <a:lnTo>
                    <a:pt x="706" y="174"/>
                  </a:lnTo>
                  <a:lnTo>
                    <a:pt x="705" y="174"/>
                  </a:lnTo>
                  <a:lnTo>
                    <a:pt x="694" y="172"/>
                  </a:lnTo>
                  <a:lnTo>
                    <a:pt x="689" y="170"/>
                  </a:lnTo>
                  <a:lnTo>
                    <a:pt x="688" y="170"/>
                  </a:lnTo>
                  <a:lnTo>
                    <a:pt x="684" y="170"/>
                  </a:lnTo>
                  <a:lnTo>
                    <a:pt x="683" y="170"/>
                  </a:lnTo>
                  <a:lnTo>
                    <a:pt x="682" y="170"/>
                  </a:lnTo>
                  <a:lnTo>
                    <a:pt x="680" y="170"/>
                  </a:lnTo>
                  <a:lnTo>
                    <a:pt x="680" y="168"/>
                  </a:lnTo>
                  <a:lnTo>
                    <a:pt x="680" y="167"/>
                  </a:lnTo>
                  <a:lnTo>
                    <a:pt x="680" y="166"/>
                  </a:lnTo>
                  <a:lnTo>
                    <a:pt x="679" y="165"/>
                  </a:lnTo>
                  <a:lnTo>
                    <a:pt x="678" y="165"/>
                  </a:lnTo>
                  <a:lnTo>
                    <a:pt x="678" y="164"/>
                  </a:lnTo>
                  <a:lnTo>
                    <a:pt x="677" y="164"/>
                  </a:lnTo>
                  <a:lnTo>
                    <a:pt x="675" y="163"/>
                  </a:lnTo>
                  <a:lnTo>
                    <a:pt x="674" y="163"/>
                  </a:lnTo>
                  <a:lnTo>
                    <a:pt x="673" y="162"/>
                  </a:lnTo>
                  <a:lnTo>
                    <a:pt x="673" y="161"/>
                  </a:lnTo>
                  <a:lnTo>
                    <a:pt x="673" y="160"/>
                  </a:lnTo>
                  <a:lnTo>
                    <a:pt x="674" y="160"/>
                  </a:lnTo>
                  <a:lnTo>
                    <a:pt x="674" y="159"/>
                  </a:lnTo>
                  <a:lnTo>
                    <a:pt x="673" y="159"/>
                  </a:lnTo>
                  <a:lnTo>
                    <a:pt x="673" y="158"/>
                  </a:lnTo>
                  <a:lnTo>
                    <a:pt x="673" y="157"/>
                  </a:lnTo>
                  <a:lnTo>
                    <a:pt x="672" y="156"/>
                  </a:lnTo>
                  <a:lnTo>
                    <a:pt x="671" y="156"/>
                  </a:lnTo>
                  <a:lnTo>
                    <a:pt x="671" y="155"/>
                  </a:lnTo>
                  <a:lnTo>
                    <a:pt x="670" y="155"/>
                  </a:lnTo>
                  <a:lnTo>
                    <a:pt x="669" y="155"/>
                  </a:lnTo>
                  <a:lnTo>
                    <a:pt x="668" y="155"/>
                  </a:lnTo>
                  <a:lnTo>
                    <a:pt x="667" y="155"/>
                  </a:lnTo>
                  <a:lnTo>
                    <a:pt x="661" y="156"/>
                  </a:lnTo>
                  <a:lnTo>
                    <a:pt x="659" y="156"/>
                  </a:lnTo>
                  <a:lnTo>
                    <a:pt x="662" y="153"/>
                  </a:lnTo>
                  <a:lnTo>
                    <a:pt x="663" y="152"/>
                  </a:lnTo>
                  <a:lnTo>
                    <a:pt x="663" y="151"/>
                  </a:lnTo>
                  <a:lnTo>
                    <a:pt x="663" y="150"/>
                  </a:lnTo>
                  <a:lnTo>
                    <a:pt x="663" y="149"/>
                  </a:lnTo>
                  <a:lnTo>
                    <a:pt x="663" y="148"/>
                  </a:lnTo>
                  <a:lnTo>
                    <a:pt x="662" y="147"/>
                  </a:lnTo>
                  <a:lnTo>
                    <a:pt x="661" y="146"/>
                  </a:lnTo>
                  <a:lnTo>
                    <a:pt x="661" y="145"/>
                  </a:lnTo>
                  <a:lnTo>
                    <a:pt x="660" y="145"/>
                  </a:lnTo>
                  <a:lnTo>
                    <a:pt x="661" y="145"/>
                  </a:lnTo>
                  <a:lnTo>
                    <a:pt x="661" y="144"/>
                  </a:lnTo>
                  <a:lnTo>
                    <a:pt x="661" y="143"/>
                  </a:lnTo>
                  <a:lnTo>
                    <a:pt x="662" y="143"/>
                  </a:lnTo>
                  <a:lnTo>
                    <a:pt x="663" y="141"/>
                  </a:lnTo>
                  <a:lnTo>
                    <a:pt x="663" y="140"/>
                  </a:lnTo>
                  <a:lnTo>
                    <a:pt x="664" y="139"/>
                  </a:lnTo>
                  <a:lnTo>
                    <a:pt x="664" y="138"/>
                  </a:lnTo>
                  <a:lnTo>
                    <a:pt x="665" y="138"/>
                  </a:lnTo>
                  <a:lnTo>
                    <a:pt x="665" y="137"/>
                  </a:lnTo>
                  <a:lnTo>
                    <a:pt x="665" y="136"/>
                  </a:lnTo>
                  <a:lnTo>
                    <a:pt x="665" y="135"/>
                  </a:lnTo>
                  <a:lnTo>
                    <a:pt x="665" y="134"/>
                  </a:lnTo>
                  <a:lnTo>
                    <a:pt x="665" y="133"/>
                  </a:lnTo>
                  <a:lnTo>
                    <a:pt x="666" y="132"/>
                  </a:lnTo>
                  <a:lnTo>
                    <a:pt x="666" y="131"/>
                  </a:lnTo>
                  <a:lnTo>
                    <a:pt x="666" y="130"/>
                  </a:lnTo>
                  <a:lnTo>
                    <a:pt x="666" y="128"/>
                  </a:lnTo>
                  <a:lnTo>
                    <a:pt x="667" y="126"/>
                  </a:lnTo>
                  <a:lnTo>
                    <a:pt x="667" y="123"/>
                  </a:lnTo>
                  <a:lnTo>
                    <a:pt x="667" y="118"/>
                  </a:lnTo>
                  <a:lnTo>
                    <a:pt x="667" y="117"/>
                  </a:lnTo>
                  <a:lnTo>
                    <a:pt x="665" y="113"/>
                  </a:lnTo>
                  <a:lnTo>
                    <a:pt x="665" y="112"/>
                  </a:lnTo>
                  <a:lnTo>
                    <a:pt x="662" y="110"/>
                  </a:lnTo>
                  <a:lnTo>
                    <a:pt x="661" y="109"/>
                  </a:lnTo>
                  <a:lnTo>
                    <a:pt x="657" y="108"/>
                  </a:lnTo>
                  <a:lnTo>
                    <a:pt x="656" y="108"/>
                  </a:lnTo>
                  <a:lnTo>
                    <a:pt x="655" y="108"/>
                  </a:lnTo>
                  <a:lnTo>
                    <a:pt x="656" y="108"/>
                  </a:lnTo>
                  <a:lnTo>
                    <a:pt x="656" y="107"/>
                  </a:lnTo>
                  <a:lnTo>
                    <a:pt x="656" y="106"/>
                  </a:lnTo>
                  <a:lnTo>
                    <a:pt x="656" y="105"/>
                  </a:lnTo>
                  <a:lnTo>
                    <a:pt x="654" y="100"/>
                  </a:lnTo>
                  <a:lnTo>
                    <a:pt x="653" y="100"/>
                  </a:lnTo>
                  <a:lnTo>
                    <a:pt x="653" y="99"/>
                  </a:lnTo>
                  <a:lnTo>
                    <a:pt x="652" y="98"/>
                  </a:lnTo>
                  <a:lnTo>
                    <a:pt x="652" y="97"/>
                  </a:lnTo>
                  <a:lnTo>
                    <a:pt x="651" y="96"/>
                  </a:lnTo>
                  <a:lnTo>
                    <a:pt x="650" y="96"/>
                  </a:lnTo>
                  <a:lnTo>
                    <a:pt x="649" y="96"/>
                  </a:lnTo>
                  <a:lnTo>
                    <a:pt x="648" y="96"/>
                  </a:lnTo>
                  <a:lnTo>
                    <a:pt x="647" y="96"/>
                  </a:lnTo>
                  <a:lnTo>
                    <a:pt x="646" y="96"/>
                  </a:lnTo>
                  <a:lnTo>
                    <a:pt x="645" y="96"/>
                  </a:lnTo>
                  <a:lnTo>
                    <a:pt x="645" y="97"/>
                  </a:lnTo>
                  <a:lnTo>
                    <a:pt x="644" y="98"/>
                  </a:lnTo>
                  <a:lnTo>
                    <a:pt x="641" y="81"/>
                  </a:lnTo>
                  <a:lnTo>
                    <a:pt x="636" y="70"/>
                  </a:lnTo>
                  <a:lnTo>
                    <a:pt x="635" y="54"/>
                  </a:lnTo>
                  <a:lnTo>
                    <a:pt x="635" y="51"/>
                  </a:lnTo>
                  <a:lnTo>
                    <a:pt x="635" y="46"/>
                  </a:lnTo>
                  <a:lnTo>
                    <a:pt x="635" y="45"/>
                  </a:lnTo>
                  <a:lnTo>
                    <a:pt x="635" y="44"/>
                  </a:lnTo>
                  <a:lnTo>
                    <a:pt x="633" y="42"/>
                  </a:lnTo>
                  <a:lnTo>
                    <a:pt x="632" y="40"/>
                  </a:lnTo>
                  <a:lnTo>
                    <a:pt x="631" y="39"/>
                  </a:lnTo>
                  <a:lnTo>
                    <a:pt x="630" y="36"/>
                  </a:lnTo>
                  <a:lnTo>
                    <a:pt x="628" y="34"/>
                  </a:lnTo>
                  <a:lnTo>
                    <a:pt x="627" y="33"/>
                  </a:lnTo>
                  <a:lnTo>
                    <a:pt x="622" y="28"/>
                  </a:lnTo>
                  <a:lnTo>
                    <a:pt x="619" y="26"/>
                  </a:lnTo>
                  <a:lnTo>
                    <a:pt x="618" y="29"/>
                  </a:lnTo>
                  <a:lnTo>
                    <a:pt x="617" y="30"/>
                  </a:lnTo>
                  <a:lnTo>
                    <a:pt x="617" y="31"/>
                  </a:lnTo>
                  <a:lnTo>
                    <a:pt x="617" y="33"/>
                  </a:lnTo>
                  <a:lnTo>
                    <a:pt x="617" y="34"/>
                  </a:lnTo>
                  <a:lnTo>
                    <a:pt x="618" y="36"/>
                  </a:lnTo>
                  <a:lnTo>
                    <a:pt x="616" y="36"/>
                  </a:lnTo>
                  <a:lnTo>
                    <a:pt x="616" y="37"/>
                  </a:lnTo>
                  <a:lnTo>
                    <a:pt x="616" y="38"/>
                  </a:lnTo>
                  <a:lnTo>
                    <a:pt x="615" y="39"/>
                  </a:lnTo>
                  <a:lnTo>
                    <a:pt x="614" y="40"/>
                  </a:lnTo>
                  <a:lnTo>
                    <a:pt x="613" y="40"/>
                  </a:lnTo>
                  <a:lnTo>
                    <a:pt x="612" y="40"/>
                  </a:lnTo>
                  <a:lnTo>
                    <a:pt x="612" y="41"/>
                  </a:lnTo>
                  <a:lnTo>
                    <a:pt x="611" y="42"/>
                  </a:lnTo>
                  <a:lnTo>
                    <a:pt x="610" y="42"/>
                  </a:lnTo>
                  <a:lnTo>
                    <a:pt x="610" y="43"/>
                  </a:lnTo>
                  <a:lnTo>
                    <a:pt x="610" y="44"/>
                  </a:lnTo>
                  <a:lnTo>
                    <a:pt x="610" y="45"/>
                  </a:lnTo>
                  <a:lnTo>
                    <a:pt x="608" y="47"/>
                  </a:lnTo>
                  <a:lnTo>
                    <a:pt x="607" y="47"/>
                  </a:lnTo>
                  <a:lnTo>
                    <a:pt x="607" y="48"/>
                  </a:lnTo>
                  <a:lnTo>
                    <a:pt x="605" y="51"/>
                  </a:lnTo>
                  <a:lnTo>
                    <a:pt x="605" y="53"/>
                  </a:lnTo>
                  <a:lnTo>
                    <a:pt x="599" y="64"/>
                  </a:lnTo>
                  <a:lnTo>
                    <a:pt x="597" y="64"/>
                  </a:lnTo>
                  <a:lnTo>
                    <a:pt x="595" y="67"/>
                  </a:lnTo>
                  <a:lnTo>
                    <a:pt x="595" y="68"/>
                  </a:lnTo>
                  <a:lnTo>
                    <a:pt x="594" y="68"/>
                  </a:lnTo>
                  <a:lnTo>
                    <a:pt x="594" y="69"/>
                  </a:lnTo>
                  <a:lnTo>
                    <a:pt x="594" y="70"/>
                  </a:lnTo>
                  <a:lnTo>
                    <a:pt x="594" y="71"/>
                  </a:lnTo>
                  <a:lnTo>
                    <a:pt x="594" y="72"/>
                  </a:lnTo>
                  <a:lnTo>
                    <a:pt x="593" y="74"/>
                  </a:lnTo>
                  <a:lnTo>
                    <a:pt x="588" y="85"/>
                  </a:lnTo>
                  <a:lnTo>
                    <a:pt x="588" y="87"/>
                  </a:lnTo>
                  <a:lnTo>
                    <a:pt x="588" y="89"/>
                  </a:lnTo>
                  <a:lnTo>
                    <a:pt x="586" y="91"/>
                  </a:lnTo>
                  <a:lnTo>
                    <a:pt x="582" y="93"/>
                  </a:lnTo>
                  <a:lnTo>
                    <a:pt x="582" y="94"/>
                  </a:lnTo>
                  <a:lnTo>
                    <a:pt x="580" y="96"/>
                  </a:lnTo>
                  <a:lnTo>
                    <a:pt x="579" y="96"/>
                  </a:lnTo>
                  <a:lnTo>
                    <a:pt x="578" y="97"/>
                  </a:lnTo>
                  <a:lnTo>
                    <a:pt x="578" y="96"/>
                  </a:lnTo>
                  <a:lnTo>
                    <a:pt x="577" y="96"/>
                  </a:lnTo>
                  <a:lnTo>
                    <a:pt x="576" y="96"/>
                  </a:lnTo>
                  <a:lnTo>
                    <a:pt x="575" y="96"/>
                  </a:lnTo>
                  <a:lnTo>
                    <a:pt x="574" y="95"/>
                  </a:lnTo>
                  <a:lnTo>
                    <a:pt x="572" y="93"/>
                  </a:lnTo>
                  <a:lnTo>
                    <a:pt x="571" y="92"/>
                  </a:lnTo>
                  <a:lnTo>
                    <a:pt x="569" y="92"/>
                  </a:lnTo>
                  <a:lnTo>
                    <a:pt x="567" y="91"/>
                  </a:lnTo>
                  <a:lnTo>
                    <a:pt x="566" y="93"/>
                  </a:lnTo>
                  <a:lnTo>
                    <a:pt x="565" y="94"/>
                  </a:lnTo>
                  <a:lnTo>
                    <a:pt x="564" y="94"/>
                  </a:lnTo>
                  <a:lnTo>
                    <a:pt x="561" y="93"/>
                  </a:lnTo>
                  <a:lnTo>
                    <a:pt x="560" y="93"/>
                  </a:lnTo>
                  <a:lnTo>
                    <a:pt x="559" y="92"/>
                  </a:lnTo>
                  <a:lnTo>
                    <a:pt x="559" y="91"/>
                  </a:lnTo>
                  <a:lnTo>
                    <a:pt x="557" y="91"/>
                  </a:lnTo>
                  <a:lnTo>
                    <a:pt x="556" y="91"/>
                  </a:lnTo>
                  <a:lnTo>
                    <a:pt x="555" y="92"/>
                  </a:lnTo>
                  <a:lnTo>
                    <a:pt x="554" y="92"/>
                  </a:lnTo>
                  <a:lnTo>
                    <a:pt x="552" y="94"/>
                  </a:lnTo>
                  <a:lnTo>
                    <a:pt x="551" y="94"/>
                  </a:lnTo>
                  <a:lnTo>
                    <a:pt x="551" y="95"/>
                  </a:lnTo>
                  <a:lnTo>
                    <a:pt x="550" y="96"/>
                  </a:lnTo>
                  <a:lnTo>
                    <a:pt x="547" y="98"/>
                  </a:lnTo>
                  <a:lnTo>
                    <a:pt x="542" y="98"/>
                  </a:lnTo>
                  <a:lnTo>
                    <a:pt x="539" y="96"/>
                  </a:lnTo>
                  <a:lnTo>
                    <a:pt x="539" y="95"/>
                  </a:lnTo>
                  <a:lnTo>
                    <a:pt x="538" y="95"/>
                  </a:lnTo>
                  <a:lnTo>
                    <a:pt x="538" y="94"/>
                  </a:lnTo>
                  <a:lnTo>
                    <a:pt x="537" y="93"/>
                  </a:lnTo>
                  <a:lnTo>
                    <a:pt x="536" y="92"/>
                  </a:lnTo>
                  <a:lnTo>
                    <a:pt x="535" y="92"/>
                  </a:lnTo>
                  <a:lnTo>
                    <a:pt x="534" y="92"/>
                  </a:lnTo>
                  <a:lnTo>
                    <a:pt x="534" y="91"/>
                  </a:lnTo>
                  <a:lnTo>
                    <a:pt x="534" y="89"/>
                  </a:lnTo>
                  <a:lnTo>
                    <a:pt x="532" y="89"/>
                  </a:lnTo>
                  <a:lnTo>
                    <a:pt x="531" y="88"/>
                  </a:lnTo>
                  <a:lnTo>
                    <a:pt x="529" y="87"/>
                  </a:lnTo>
                  <a:lnTo>
                    <a:pt x="528" y="88"/>
                  </a:lnTo>
                  <a:lnTo>
                    <a:pt x="527" y="89"/>
                  </a:lnTo>
                  <a:lnTo>
                    <a:pt x="525" y="86"/>
                  </a:lnTo>
                  <a:lnTo>
                    <a:pt x="525" y="85"/>
                  </a:lnTo>
                  <a:lnTo>
                    <a:pt x="524" y="85"/>
                  </a:lnTo>
                  <a:lnTo>
                    <a:pt x="520" y="86"/>
                  </a:lnTo>
                  <a:lnTo>
                    <a:pt x="519" y="86"/>
                  </a:lnTo>
                  <a:lnTo>
                    <a:pt x="503" y="90"/>
                  </a:lnTo>
                  <a:lnTo>
                    <a:pt x="501" y="89"/>
                  </a:lnTo>
                  <a:lnTo>
                    <a:pt x="501" y="88"/>
                  </a:lnTo>
                  <a:lnTo>
                    <a:pt x="500" y="88"/>
                  </a:lnTo>
                  <a:lnTo>
                    <a:pt x="500" y="87"/>
                  </a:lnTo>
                  <a:lnTo>
                    <a:pt x="499" y="87"/>
                  </a:lnTo>
                  <a:lnTo>
                    <a:pt x="498" y="86"/>
                  </a:lnTo>
                  <a:lnTo>
                    <a:pt x="497" y="86"/>
                  </a:lnTo>
                  <a:lnTo>
                    <a:pt x="495" y="86"/>
                  </a:lnTo>
                  <a:lnTo>
                    <a:pt x="494" y="87"/>
                  </a:lnTo>
                  <a:lnTo>
                    <a:pt x="493" y="87"/>
                  </a:lnTo>
                  <a:lnTo>
                    <a:pt x="493" y="88"/>
                  </a:lnTo>
                  <a:lnTo>
                    <a:pt x="493" y="90"/>
                  </a:lnTo>
                  <a:lnTo>
                    <a:pt x="491" y="92"/>
                  </a:lnTo>
                  <a:lnTo>
                    <a:pt x="490" y="92"/>
                  </a:lnTo>
                  <a:lnTo>
                    <a:pt x="490" y="93"/>
                  </a:lnTo>
                  <a:lnTo>
                    <a:pt x="490" y="96"/>
                  </a:lnTo>
                  <a:lnTo>
                    <a:pt x="489" y="98"/>
                  </a:lnTo>
                  <a:lnTo>
                    <a:pt x="490" y="100"/>
                  </a:lnTo>
                  <a:lnTo>
                    <a:pt x="492" y="100"/>
                  </a:lnTo>
                  <a:lnTo>
                    <a:pt x="495" y="104"/>
                  </a:lnTo>
                  <a:lnTo>
                    <a:pt x="495" y="108"/>
                  </a:lnTo>
                  <a:lnTo>
                    <a:pt x="494" y="108"/>
                  </a:lnTo>
                  <a:lnTo>
                    <a:pt x="493" y="108"/>
                  </a:lnTo>
                  <a:lnTo>
                    <a:pt x="487" y="105"/>
                  </a:lnTo>
                  <a:lnTo>
                    <a:pt x="486" y="105"/>
                  </a:lnTo>
                  <a:lnTo>
                    <a:pt x="484" y="104"/>
                  </a:lnTo>
                  <a:lnTo>
                    <a:pt x="482" y="104"/>
                  </a:lnTo>
                  <a:lnTo>
                    <a:pt x="481" y="104"/>
                  </a:lnTo>
                  <a:lnTo>
                    <a:pt x="480" y="105"/>
                  </a:lnTo>
                  <a:lnTo>
                    <a:pt x="479" y="105"/>
                  </a:lnTo>
                  <a:lnTo>
                    <a:pt x="478" y="104"/>
                  </a:lnTo>
                  <a:lnTo>
                    <a:pt x="476" y="104"/>
                  </a:lnTo>
                  <a:lnTo>
                    <a:pt x="474" y="106"/>
                  </a:lnTo>
                  <a:lnTo>
                    <a:pt x="473" y="106"/>
                  </a:lnTo>
                  <a:lnTo>
                    <a:pt x="471" y="106"/>
                  </a:lnTo>
                  <a:lnTo>
                    <a:pt x="468" y="105"/>
                  </a:lnTo>
                  <a:lnTo>
                    <a:pt x="467" y="104"/>
                  </a:lnTo>
                  <a:lnTo>
                    <a:pt x="467" y="102"/>
                  </a:lnTo>
                  <a:lnTo>
                    <a:pt x="466" y="102"/>
                  </a:lnTo>
                  <a:lnTo>
                    <a:pt x="465" y="102"/>
                  </a:lnTo>
                  <a:lnTo>
                    <a:pt x="464" y="102"/>
                  </a:lnTo>
                  <a:lnTo>
                    <a:pt x="463" y="102"/>
                  </a:lnTo>
                  <a:lnTo>
                    <a:pt x="461" y="103"/>
                  </a:lnTo>
                  <a:lnTo>
                    <a:pt x="461" y="104"/>
                  </a:lnTo>
                  <a:lnTo>
                    <a:pt x="461" y="103"/>
                  </a:lnTo>
                  <a:lnTo>
                    <a:pt x="460" y="103"/>
                  </a:lnTo>
                  <a:lnTo>
                    <a:pt x="459" y="103"/>
                  </a:lnTo>
                  <a:lnTo>
                    <a:pt x="458" y="103"/>
                  </a:lnTo>
                  <a:lnTo>
                    <a:pt x="457" y="104"/>
                  </a:lnTo>
                  <a:lnTo>
                    <a:pt x="456" y="104"/>
                  </a:lnTo>
                  <a:lnTo>
                    <a:pt x="454" y="106"/>
                  </a:lnTo>
                  <a:lnTo>
                    <a:pt x="453" y="107"/>
                  </a:lnTo>
                  <a:lnTo>
                    <a:pt x="453" y="108"/>
                  </a:lnTo>
                  <a:lnTo>
                    <a:pt x="453" y="109"/>
                  </a:lnTo>
                  <a:lnTo>
                    <a:pt x="452" y="110"/>
                  </a:lnTo>
                  <a:lnTo>
                    <a:pt x="451" y="112"/>
                  </a:lnTo>
                  <a:lnTo>
                    <a:pt x="450" y="112"/>
                  </a:lnTo>
                  <a:lnTo>
                    <a:pt x="448" y="111"/>
                  </a:lnTo>
                  <a:lnTo>
                    <a:pt x="447" y="111"/>
                  </a:lnTo>
                  <a:lnTo>
                    <a:pt x="446" y="111"/>
                  </a:lnTo>
                  <a:lnTo>
                    <a:pt x="445" y="111"/>
                  </a:lnTo>
                  <a:lnTo>
                    <a:pt x="444" y="111"/>
                  </a:lnTo>
                  <a:lnTo>
                    <a:pt x="439" y="115"/>
                  </a:lnTo>
                  <a:lnTo>
                    <a:pt x="438" y="115"/>
                  </a:lnTo>
                  <a:lnTo>
                    <a:pt x="437" y="117"/>
                  </a:lnTo>
                  <a:lnTo>
                    <a:pt x="432" y="116"/>
                  </a:lnTo>
                  <a:lnTo>
                    <a:pt x="430" y="115"/>
                  </a:lnTo>
                  <a:lnTo>
                    <a:pt x="429" y="117"/>
                  </a:lnTo>
                  <a:lnTo>
                    <a:pt x="427" y="119"/>
                  </a:lnTo>
                  <a:lnTo>
                    <a:pt x="425" y="120"/>
                  </a:lnTo>
                  <a:lnTo>
                    <a:pt x="422" y="120"/>
                  </a:lnTo>
                  <a:lnTo>
                    <a:pt x="423" y="123"/>
                  </a:lnTo>
                  <a:lnTo>
                    <a:pt x="424" y="125"/>
                  </a:lnTo>
                  <a:lnTo>
                    <a:pt x="420" y="125"/>
                  </a:lnTo>
                  <a:lnTo>
                    <a:pt x="419" y="125"/>
                  </a:lnTo>
                  <a:lnTo>
                    <a:pt x="418" y="126"/>
                  </a:lnTo>
                  <a:lnTo>
                    <a:pt x="417" y="127"/>
                  </a:lnTo>
                  <a:lnTo>
                    <a:pt x="417" y="128"/>
                  </a:lnTo>
                  <a:lnTo>
                    <a:pt x="416" y="127"/>
                  </a:lnTo>
                  <a:lnTo>
                    <a:pt x="416" y="126"/>
                  </a:lnTo>
                  <a:lnTo>
                    <a:pt x="416" y="125"/>
                  </a:lnTo>
                  <a:lnTo>
                    <a:pt x="415" y="125"/>
                  </a:lnTo>
                  <a:lnTo>
                    <a:pt x="414" y="125"/>
                  </a:lnTo>
                  <a:lnTo>
                    <a:pt x="414" y="124"/>
                  </a:lnTo>
                  <a:lnTo>
                    <a:pt x="413" y="124"/>
                  </a:lnTo>
                  <a:lnTo>
                    <a:pt x="409" y="123"/>
                  </a:lnTo>
                  <a:lnTo>
                    <a:pt x="407" y="122"/>
                  </a:lnTo>
                  <a:lnTo>
                    <a:pt x="402" y="117"/>
                  </a:lnTo>
                  <a:lnTo>
                    <a:pt x="401" y="115"/>
                  </a:lnTo>
                  <a:lnTo>
                    <a:pt x="400" y="113"/>
                  </a:lnTo>
                  <a:lnTo>
                    <a:pt x="399" y="113"/>
                  </a:lnTo>
                  <a:lnTo>
                    <a:pt x="396" y="111"/>
                  </a:lnTo>
                  <a:lnTo>
                    <a:pt x="397" y="111"/>
                  </a:lnTo>
                  <a:lnTo>
                    <a:pt x="398" y="108"/>
                  </a:lnTo>
                  <a:lnTo>
                    <a:pt x="395" y="108"/>
                  </a:lnTo>
                  <a:lnTo>
                    <a:pt x="393" y="108"/>
                  </a:lnTo>
                  <a:lnTo>
                    <a:pt x="394" y="98"/>
                  </a:lnTo>
                  <a:lnTo>
                    <a:pt x="394" y="97"/>
                  </a:lnTo>
                  <a:lnTo>
                    <a:pt x="394" y="96"/>
                  </a:lnTo>
                  <a:lnTo>
                    <a:pt x="394" y="94"/>
                  </a:lnTo>
                  <a:lnTo>
                    <a:pt x="392" y="94"/>
                  </a:lnTo>
                  <a:lnTo>
                    <a:pt x="391" y="93"/>
                  </a:lnTo>
                  <a:lnTo>
                    <a:pt x="390" y="92"/>
                  </a:lnTo>
                  <a:lnTo>
                    <a:pt x="390" y="91"/>
                  </a:lnTo>
                  <a:lnTo>
                    <a:pt x="389" y="87"/>
                  </a:lnTo>
                  <a:lnTo>
                    <a:pt x="389" y="86"/>
                  </a:lnTo>
                  <a:lnTo>
                    <a:pt x="388" y="83"/>
                  </a:lnTo>
                  <a:lnTo>
                    <a:pt x="388" y="74"/>
                  </a:lnTo>
                  <a:lnTo>
                    <a:pt x="390" y="68"/>
                  </a:lnTo>
                  <a:lnTo>
                    <a:pt x="391" y="66"/>
                  </a:lnTo>
                  <a:lnTo>
                    <a:pt x="391" y="65"/>
                  </a:lnTo>
                  <a:lnTo>
                    <a:pt x="392" y="64"/>
                  </a:lnTo>
                  <a:lnTo>
                    <a:pt x="393" y="63"/>
                  </a:lnTo>
                  <a:lnTo>
                    <a:pt x="393" y="62"/>
                  </a:lnTo>
                  <a:lnTo>
                    <a:pt x="393" y="58"/>
                  </a:lnTo>
                  <a:lnTo>
                    <a:pt x="393" y="57"/>
                  </a:lnTo>
                  <a:lnTo>
                    <a:pt x="393" y="56"/>
                  </a:lnTo>
                  <a:lnTo>
                    <a:pt x="396" y="53"/>
                  </a:lnTo>
                  <a:lnTo>
                    <a:pt x="397" y="53"/>
                  </a:lnTo>
                  <a:lnTo>
                    <a:pt x="400" y="47"/>
                  </a:lnTo>
                  <a:lnTo>
                    <a:pt x="400" y="46"/>
                  </a:lnTo>
                  <a:lnTo>
                    <a:pt x="400" y="45"/>
                  </a:lnTo>
                  <a:lnTo>
                    <a:pt x="400" y="42"/>
                  </a:lnTo>
                  <a:lnTo>
                    <a:pt x="399" y="41"/>
                  </a:lnTo>
                  <a:lnTo>
                    <a:pt x="396" y="36"/>
                  </a:lnTo>
                  <a:lnTo>
                    <a:pt x="396" y="35"/>
                  </a:lnTo>
                  <a:lnTo>
                    <a:pt x="396" y="34"/>
                  </a:lnTo>
                  <a:lnTo>
                    <a:pt x="397" y="32"/>
                  </a:lnTo>
                  <a:lnTo>
                    <a:pt x="397" y="31"/>
                  </a:lnTo>
                  <a:lnTo>
                    <a:pt x="397" y="30"/>
                  </a:lnTo>
                  <a:lnTo>
                    <a:pt x="398" y="29"/>
                  </a:lnTo>
                  <a:lnTo>
                    <a:pt x="397" y="28"/>
                  </a:lnTo>
                  <a:lnTo>
                    <a:pt x="393" y="26"/>
                  </a:lnTo>
                  <a:lnTo>
                    <a:pt x="389" y="24"/>
                  </a:lnTo>
                  <a:lnTo>
                    <a:pt x="388" y="24"/>
                  </a:lnTo>
                  <a:lnTo>
                    <a:pt x="387" y="24"/>
                  </a:lnTo>
                  <a:lnTo>
                    <a:pt x="388" y="21"/>
                  </a:lnTo>
                  <a:lnTo>
                    <a:pt x="390" y="11"/>
                  </a:lnTo>
                  <a:lnTo>
                    <a:pt x="390" y="10"/>
                  </a:lnTo>
                  <a:lnTo>
                    <a:pt x="390" y="9"/>
                  </a:lnTo>
                  <a:lnTo>
                    <a:pt x="389" y="7"/>
                  </a:lnTo>
                  <a:lnTo>
                    <a:pt x="389" y="6"/>
                  </a:lnTo>
                  <a:lnTo>
                    <a:pt x="388" y="6"/>
                  </a:lnTo>
                  <a:lnTo>
                    <a:pt x="387" y="4"/>
                  </a:lnTo>
                  <a:lnTo>
                    <a:pt x="387" y="3"/>
                  </a:lnTo>
                  <a:lnTo>
                    <a:pt x="386" y="3"/>
                  </a:lnTo>
                  <a:lnTo>
                    <a:pt x="386" y="2"/>
                  </a:lnTo>
                  <a:lnTo>
                    <a:pt x="386" y="1"/>
                  </a:lnTo>
                  <a:lnTo>
                    <a:pt x="385" y="1"/>
                  </a:lnTo>
                  <a:lnTo>
                    <a:pt x="382" y="0"/>
                  </a:lnTo>
                  <a:moveTo>
                    <a:pt x="814" y="249"/>
                  </a:moveTo>
                  <a:lnTo>
                    <a:pt x="815" y="248"/>
                  </a:lnTo>
                  <a:lnTo>
                    <a:pt x="814" y="250"/>
                  </a:lnTo>
                  <a:lnTo>
                    <a:pt x="814" y="249"/>
                  </a:lnTo>
                  <a:moveTo>
                    <a:pt x="989" y="570"/>
                  </a:moveTo>
                  <a:lnTo>
                    <a:pt x="989" y="570"/>
                  </a:lnTo>
                  <a:lnTo>
                    <a:pt x="988" y="570"/>
                  </a:lnTo>
                  <a:lnTo>
                    <a:pt x="989" y="570"/>
                  </a:lnTo>
                  <a:moveTo>
                    <a:pt x="852" y="893"/>
                  </a:moveTo>
                  <a:lnTo>
                    <a:pt x="852" y="893"/>
                  </a:lnTo>
                  <a:lnTo>
                    <a:pt x="854" y="892"/>
                  </a:lnTo>
                  <a:lnTo>
                    <a:pt x="855" y="892"/>
                  </a:lnTo>
                  <a:lnTo>
                    <a:pt x="856" y="892"/>
                  </a:lnTo>
                  <a:lnTo>
                    <a:pt x="857" y="892"/>
                  </a:lnTo>
                  <a:lnTo>
                    <a:pt x="858" y="891"/>
                  </a:lnTo>
                  <a:lnTo>
                    <a:pt x="858" y="890"/>
                  </a:lnTo>
                  <a:lnTo>
                    <a:pt x="859" y="891"/>
                  </a:lnTo>
                  <a:lnTo>
                    <a:pt x="857" y="892"/>
                  </a:lnTo>
                  <a:lnTo>
                    <a:pt x="856" y="893"/>
                  </a:lnTo>
                  <a:lnTo>
                    <a:pt x="856" y="894"/>
                  </a:lnTo>
                  <a:lnTo>
                    <a:pt x="856" y="895"/>
                  </a:lnTo>
                  <a:lnTo>
                    <a:pt x="855" y="894"/>
                  </a:lnTo>
                  <a:lnTo>
                    <a:pt x="854" y="894"/>
                  </a:lnTo>
                  <a:lnTo>
                    <a:pt x="852" y="894"/>
                  </a:lnTo>
                  <a:lnTo>
                    <a:pt x="852" y="893"/>
                  </a:lnTo>
                  <a:moveTo>
                    <a:pt x="718" y="1121"/>
                  </a:moveTo>
                  <a:lnTo>
                    <a:pt x="720" y="1120"/>
                  </a:lnTo>
                  <a:lnTo>
                    <a:pt x="722" y="1120"/>
                  </a:lnTo>
                  <a:lnTo>
                    <a:pt x="722" y="1121"/>
                  </a:lnTo>
                  <a:lnTo>
                    <a:pt x="721" y="1122"/>
                  </a:lnTo>
                  <a:lnTo>
                    <a:pt x="720" y="1123"/>
                  </a:lnTo>
                  <a:lnTo>
                    <a:pt x="720" y="1124"/>
                  </a:lnTo>
                  <a:lnTo>
                    <a:pt x="722" y="1128"/>
                  </a:lnTo>
                  <a:lnTo>
                    <a:pt x="722" y="1132"/>
                  </a:lnTo>
                  <a:lnTo>
                    <a:pt x="721" y="1133"/>
                  </a:lnTo>
                  <a:lnTo>
                    <a:pt x="719" y="1134"/>
                  </a:lnTo>
                  <a:lnTo>
                    <a:pt x="718" y="1135"/>
                  </a:lnTo>
                  <a:lnTo>
                    <a:pt x="717" y="1135"/>
                  </a:lnTo>
                  <a:lnTo>
                    <a:pt x="716" y="1137"/>
                  </a:lnTo>
                  <a:lnTo>
                    <a:pt x="716" y="1138"/>
                  </a:lnTo>
                  <a:lnTo>
                    <a:pt x="716" y="1140"/>
                  </a:lnTo>
                  <a:lnTo>
                    <a:pt x="714" y="1140"/>
                  </a:lnTo>
                  <a:lnTo>
                    <a:pt x="711" y="1140"/>
                  </a:lnTo>
                  <a:lnTo>
                    <a:pt x="712" y="1143"/>
                  </a:lnTo>
                  <a:lnTo>
                    <a:pt x="712" y="1145"/>
                  </a:lnTo>
                  <a:lnTo>
                    <a:pt x="712" y="1146"/>
                  </a:lnTo>
                  <a:lnTo>
                    <a:pt x="712" y="1147"/>
                  </a:lnTo>
                  <a:lnTo>
                    <a:pt x="712" y="1149"/>
                  </a:lnTo>
                  <a:lnTo>
                    <a:pt x="712" y="1152"/>
                  </a:lnTo>
                  <a:lnTo>
                    <a:pt x="712" y="1153"/>
                  </a:lnTo>
                  <a:lnTo>
                    <a:pt x="711" y="1154"/>
                  </a:lnTo>
                  <a:lnTo>
                    <a:pt x="709" y="1153"/>
                  </a:lnTo>
                  <a:lnTo>
                    <a:pt x="709" y="1154"/>
                  </a:lnTo>
                  <a:lnTo>
                    <a:pt x="707" y="1156"/>
                  </a:lnTo>
                  <a:lnTo>
                    <a:pt x="703" y="1162"/>
                  </a:lnTo>
                  <a:lnTo>
                    <a:pt x="703" y="1163"/>
                  </a:lnTo>
                  <a:lnTo>
                    <a:pt x="700" y="1165"/>
                  </a:lnTo>
                  <a:lnTo>
                    <a:pt x="699" y="1164"/>
                  </a:lnTo>
                  <a:lnTo>
                    <a:pt x="698" y="1164"/>
                  </a:lnTo>
                  <a:lnTo>
                    <a:pt x="697" y="1164"/>
                  </a:lnTo>
                  <a:lnTo>
                    <a:pt x="697" y="1163"/>
                  </a:lnTo>
                  <a:lnTo>
                    <a:pt x="696" y="1163"/>
                  </a:lnTo>
                  <a:lnTo>
                    <a:pt x="695" y="1163"/>
                  </a:lnTo>
                  <a:lnTo>
                    <a:pt x="696" y="1163"/>
                  </a:lnTo>
                  <a:lnTo>
                    <a:pt x="696" y="1162"/>
                  </a:lnTo>
                  <a:lnTo>
                    <a:pt x="697" y="1161"/>
                  </a:lnTo>
                  <a:lnTo>
                    <a:pt x="697" y="1160"/>
                  </a:lnTo>
                  <a:lnTo>
                    <a:pt x="697" y="1158"/>
                  </a:lnTo>
                  <a:lnTo>
                    <a:pt x="697" y="1157"/>
                  </a:lnTo>
                  <a:lnTo>
                    <a:pt x="697" y="1153"/>
                  </a:lnTo>
                  <a:lnTo>
                    <a:pt x="697" y="1152"/>
                  </a:lnTo>
                  <a:lnTo>
                    <a:pt x="703" y="1149"/>
                  </a:lnTo>
                  <a:lnTo>
                    <a:pt x="705" y="1149"/>
                  </a:lnTo>
                  <a:lnTo>
                    <a:pt x="705" y="1147"/>
                  </a:lnTo>
                  <a:lnTo>
                    <a:pt x="706" y="1145"/>
                  </a:lnTo>
                  <a:lnTo>
                    <a:pt x="707" y="1145"/>
                  </a:lnTo>
                  <a:lnTo>
                    <a:pt x="708" y="1144"/>
                  </a:lnTo>
                  <a:lnTo>
                    <a:pt x="709" y="1142"/>
                  </a:lnTo>
                  <a:lnTo>
                    <a:pt x="708" y="1141"/>
                  </a:lnTo>
                  <a:lnTo>
                    <a:pt x="708" y="1140"/>
                  </a:lnTo>
                  <a:lnTo>
                    <a:pt x="707" y="1139"/>
                  </a:lnTo>
                  <a:lnTo>
                    <a:pt x="707" y="1138"/>
                  </a:lnTo>
                  <a:lnTo>
                    <a:pt x="708" y="1136"/>
                  </a:lnTo>
                  <a:lnTo>
                    <a:pt x="711" y="1138"/>
                  </a:lnTo>
                  <a:lnTo>
                    <a:pt x="712" y="1134"/>
                  </a:lnTo>
                  <a:lnTo>
                    <a:pt x="712" y="1133"/>
                  </a:lnTo>
                  <a:lnTo>
                    <a:pt x="712" y="1132"/>
                  </a:lnTo>
                  <a:lnTo>
                    <a:pt x="710" y="1128"/>
                  </a:lnTo>
                  <a:lnTo>
                    <a:pt x="710" y="1127"/>
                  </a:lnTo>
                  <a:lnTo>
                    <a:pt x="710" y="1125"/>
                  </a:lnTo>
                  <a:lnTo>
                    <a:pt x="710" y="1124"/>
                  </a:lnTo>
                  <a:lnTo>
                    <a:pt x="711" y="1122"/>
                  </a:lnTo>
                  <a:lnTo>
                    <a:pt x="712" y="1123"/>
                  </a:lnTo>
                  <a:lnTo>
                    <a:pt x="714" y="1124"/>
                  </a:lnTo>
                  <a:lnTo>
                    <a:pt x="715" y="1124"/>
                  </a:lnTo>
                  <a:lnTo>
                    <a:pt x="716" y="1124"/>
                  </a:lnTo>
                  <a:lnTo>
                    <a:pt x="719" y="1124"/>
                  </a:lnTo>
                  <a:lnTo>
                    <a:pt x="718" y="1121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63" name="Freeform 601"/>
            <p:cNvSpPr>
              <a:spLocks noEditPoints="1"/>
            </p:cNvSpPr>
            <p:nvPr/>
          </p:nvSpPr>
          <p:spPr bwMode="auto">
            <a:xfrm>
              <a:off x="4312435" y="1872655"/>
              <a:ext cx="1112837" cy="439737"/>
            </a:xfrm>
            <a:custGeom>
              <a:avLst/>
              <a:gdLst>
                <a:gd name="T0" fmla="*/ 2147483646 w 460"/>
                <a:gd name="T1" fmla="*/ 2147483646 h 205"/>
                <a:gd name="T2" fmla="*/ 2147483646 w 460"/>
                <a:gd name="T3" fmla="*/ 2147483646 h 205"/>
                <a:gd name="T4" fmla="*/ 2147483646 w 460"/>
                <a:gd name="T5" fmla="*/ 2147483646 h 205"/>
                <a:gd name="T6" fmla="*/ 2147483646 w 460"/>
                <a:gd name="T7" fmla="*/ 2147483646 h 205"/>
                <a:gd name="T8" fmla="*/ 2147483646 w 460"/>
                <a:gd name="T9" fmla="*/ 2147483646 h 205"/>
                <a:gd name="T10" fmla="*/ 2147483646 w 460"/>
                <a:gd name="T11" fmla="*/ 2147483646 h 205"/>
                <a:gd name="T12" fmla="*/ 2147483646 w 460"/>
                <a:gd name="T13" fmla="*/ 2147483646 h 205"/>
                <a:gd name="T14" fmla="*/ 2147483646 w 460"/>
                <a:gd name="T15" fmla="*/ 2147483646 h 205"/>
                <a:gd name="T16" fmla="*/ 2147483646 w 460"/>
                <a:gd name="T17" fmla="*/ 2147483646 h 205"/>
                <a:gd name="T18" fmla="*/ 2147483646 w 460"/>
                <a:gd name="T19" fmla="*/ 2147483646 h 205"/>
                <a:gd name="T20" fmla="*/ 2147483646 w 460"/>
                <a:gd name="T21" fmla="*/ 2147483646 h 205"/>
                <a:gd name="T22" fmla="*/ 2147483646 w 460"/>
                <a:gd name="T23" fmla="*/ 2147483646 h 205"/>
                <a:gd name="T24" fmla="*/ 2147483646 w 460"/>
                <a:gd name="T25" fmla="*/ 2147483646 h 205"/>
                <a:gd name="T26" fmla="*/ 2147483646 w 460"/>
                <a:gd name="T27" fmla="*/ 2147483646 h 205"/>
                <a:gd name="T28" fmla="*/ 2147483646 w 460"/>
                <a:gd name="T29" fmla="*/ 2147483646 h 205"/>
                <a:gd name="T30" fmla="*/ 2147483646 w 460"/>
                <a:gd name="T31" fmla="*/ 2147483646 h 205"/>
                <a:gd name="T32" fmla="*/ 2147483646 w 460"/>
                <a:gd name="T33" fmla="*/ 2147483646 h 205"/>
                <a:gd name="T34" fmla="*/ 2147483646 w 460"/>
                <a:gd name="T35" fmla="*/ 2147483646 h 205"/>
                <a:gd name="T36" fmla="*/ 2147483646 w 460"/>
                <a:gd name="T37" fmla="*/ 2147483646 h 205"/>
                <a:gd name="T38" fmla="*/ 2147483646 w 460"/>
                <a:gd name="T39" fmla="*/ 2147483646 h 205"/>
                <a:gd name="T40" fmla="*/ 2147483646 w 460"/>
                <a:gd name="T41" fmla="*/ 2147483646 h 205"/>
                <a:gd name="T42" fmla="*/ 2147483646 w 460"/>
                <a:gd name="T43" fmla="*/ 2147483646 h 205"/>
                <a:gd name="T44" fmla="*/ 2147483646 w 460"/>
                <a:gd name="T45" fmla="*/ 2147483646 h 205"/>
                <a:gd name="T46" fmla="*/ 2147483646 w 460"/>
                <a:gd name="T47" fmla="*/ 2147483646 h 205"/>
                <a:gd name="T48" fmla="*/ 2147483646 w 460"/>
                <a:gd name="T49" fmla="*/ 2147483646 h 205"/>
                <a:gd name="T50" fmla="*/ 2147483646 w 460"/>
                <a:gd name="T51" fmla="*/ 2147483646 h 205"/>
                <a:gd name="T52" fmla="*/ 2147483646 w 460"/>
                <a:gd name="T53" fmla="*/ 2147483646 h 205"/>
                <a:gd name="T54" fmla="*/ 2147483646 w 460"/>
                <a:gd name="T55" fmla="*/ 2147483646 h 205"/>
                <a:gd name="T56" fmla="*/ 2147483646 w 460"/>
                <a:gd name="T57" fmla="*/ 2147483646 h 205"/>
                <a:gd name="T58" fmla="*/ 2147483646 w 460"/>
                <a:gd name="T59" fmla="*/ 2147483646 h 205"/>
                <a:gd name="T60" fmla="*/ 2147483646 w 460"/>
                <a:gd name="T61" fmla="*/ 2147483646 h 205"/>
                <a:gd name="T62" fmla="*/ 2147483646 w 460"/>
                <a:gd name="T63" fmla="*/ 2147483646 h 205"/>
                <a:gd name="T64" fmla="*/ 2147483646 w 460"/>
                <a:gd name="T65" fmla="*/ 2147483646 h 205"/>
                <a:gd name="T66" fmla="*/ 2147483646 w 460"/>
                <a:gd name="T67" fmla="*/ 2147483646 h 205"/>
                <a:gd name="T68" fmla="*/ 2147483646 w 460"/>
                <a:gd name="T69" fmla="*/ 2147483646 h 205"/>
                <a:gd name="T70" fmla="*/ 2147483646 w 460"/>
                <a:gd name="T71" fmla="*/ 2147483646 h 205"/>
                <a:gd name="T72" fmla="*/ 2147483646 w 460"/>
                <a:gd name="T73" fmla="*/ 2147483646 h 205"/>
                <a:gd name="T74" fmla="*/ 2147483646 w 460"/>
                <a:gd name="T75" fmla="*/ 2147483646 h 205"/>
                <a:gd name="T76" fmla="*/ 2147483646 w 460"/>
                <a:gd name="T77" fmla="*/ 2147483646 h 205"/>
                <a:gd name="T78" fmla="*/ 2147483646 w 460"/>
                <a:gd name="T79" fmla="*/ 2147483646 h 205"/>
                <a:gd name="T80" fmla="*/ 2147483646 w 460"/>
                <a:gd name="T81" fmla="*/ 2147483646 h 205"/>
                <a:gd name="T82" fmla="*/ 2147483646 w 460"/>
                <a:gd name="T83" fmla="*/ 2147483646 h 205"/>
                <a:gd name="T84" fmla="*/ 2147483646 w 460"/>
                <a:gd name="T85" fmla="*/ 2147483646 h 205"/>
                <a:gd name="T86" fmla="*/ 2147483646 w 460"/>
                <a:gd name="T87" fmla="*/ 2147483646 h 205"/>
                <a:gd name="T88" fmla="*/ 2147483646 w 460"/>
                <a:gd name="T89" fmla="*/ 2147483646 h 205"/>
                <a:gd name="T90" fmla="*/ 0 w 460"/>
                <a:gd name="T91" fmla="*/ 2147483646 h 205"/>
                <a:gd name="T92" fmla="*/ 2147483646 w 460"/>
                <a:gd name="T93" fmla="*/ 2147483646 h 205"/>
                <a:gd name="T94" fmla="*/ 2147483646 w 460"/>
                <a:gd name="T95" fmla="*/ 2147483646 h 205"/>
                <a:gd name="T96" fmla="*/ 2147483646 w 460"/>
                <a:gd name="T97" fmla="*/ 2147483646 h 205"/>
                <a:gd name="T98" fmla="*/ 2147483646 w 460"/>
                <a:gd name="T99" fmla="*/ 2147483646 h 205"/>
                <a:gd name="T100" fmla="*/ 2147483646 w 460"/>
                <a:gd name="T101" fmla="*/ 2147483646 h 205"/>
                <a:gd name="T102" fmla="*/ 2147483646 w 460"/>
                <a:gd name="T103" fmla="*/ 2147483646 h 205"/>
                <a:gd name="T104" fmla="*/ 2147483646 w 460"/>
                <a:gd name="T105" fmla="*/ 2147483646 h 205"/>
                <a:gd name="T106" fmla="*/ 2147483646 w 460"/>
                <a:gd name="T107" fmla="*/ 2147483646 h 205"/>
                <a:gd name="T108" fmla="*/ 2147483646 w 460"/>
                <a:gd name="T109" fmla="*/ 2147483646 h 205"/>
                <a:gd name="T110" fmla="*/ 2147483646 w 460"/>
                <a:gd name="T111" fmla="*/ 2147483646 h 205"/>
                <a:gd name="T112" fmla="*/ 2147483646 w 460"/>
                <a:gd name="T113" fmla="*/ 2147483646 h 205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460" h="205">
                  <a:moveTo>
                    <a:pt x="353" y="204"/>
                  </a:moveTo>
                  <a:lnTo>
                    <a:pt x="351" y="203"/>
                  </a:lnTo>
                  <a:lnTo>
                    <a:pt x="348" y="204"/>
                  </a:lnTo>
                  <a:lnTo>
                    <a:pt x="343" y="198"/>
                  </a:lnTo>
                  <a:lnTo>
                    <a:pt x="343" y="197"/>
                  </a:lnTo>
                  <a:lnTo>
                    <a:pt x="341" y="192"/>
                  </a:lnTo>
                  <a:lnTo>
                    <a:pt x="340" y="190"/>
                  </a:lnTo>
                  <a:lnTo>
                    <a:pt x="340" y="189"/>
                  </a:lnTo>
                  <a:lnTo>
                    <a:pt x="338" y="187"/>
                  </a:lnTo>
                  <a:lnTo>
                    <a:pt x="337" y="188"/>
                  </a:lnTo>
                  <a:lnTo>
                    <a:pt x="335" y="188"/>
                  </a:lnTo>
                  <a:lnTo>
                    <a:pt x="333" y="188"/>
                  </a:lnTo>
                  <a:lnTo>
                    <a:pt x="327" y="185"/>
                  </a:lnTo>
                  <a:lnTo>
                    <a:pt x="325" y="183"/>
                  </a:lnTo>
                  <a:lnTo>
                    <a:pt x="324" y="183"/>
                  </a:lnTo>
                  <a:lnTo>
                    <a:pt x="322" y="186"/>
                  </a:lnTo>
                  <a:lnTo>
                    <a:pt x="320" y="187"/>
                  </a:lnTo>
                  <a:lnTo>
                    <a:pt x="319" y="188"/>
                  </a:lnTo>
                  <a:lnTo>
                    <a:pt x="318" y="188"/>
                  </a:lnTo>
                  <a:lnTo>
                    <a:pt x="317" y="188"/>
                  </a:lnTo>
                  <a:lnTo>
                    <a:pt x="315" y="187"/>
                  </a:lnTo>
                  <a:lnTo>
                    <a:pt x="314" y="186"/>
                  </a:lnTo>
                  <a:lnTo>
                    <a:pt x="314" y="184"/>
                  </a:lnTo>
                  <a:lnTo>
                    <a:pt x="315" y="181"/>
                  </a:lnTo>
                  <a:lnTo>
                    <a:pt x="316" y="181"/>
                  </a:lnTo>
                  <a:lnTo>
                    <a:pt x="314" y="180"/>
                  </a:lnTo>
                  <a:lnTo>
                    <a:pt x="314" y="178"/>
                  </a:lnTo>
                  <a:lnTo>
                    <a:pt x="314" y="176"/>
                  </a:lnTo>
                  <a:lnTo>
                    <a:pt x="313" y="174"/>
                  </a:lnTo>
                  <a:lnTo>
                    <a:pt x="313" y="173"/>
                  </a:lnTo>
                  <a:lnTo>
                    <a:pt x="314" y="171"/>
                  </a:lnTo>
                  <a:lnTo>
                    <a:pt x="316" y="170"/>
                  </a:lnTo>
                  <a:lnTo>
                    <a:pt x="318" y="170"/>
                  </a:lnTo>
                  <a:lnTo>
                    <a:pt x="319" y="171"/>
                  </a:lnTo>
                  <a:lnTo>
                    <a:pt x="321" y="169"/>
                  </a:lnTo>
                  <a:lnTo>
                    <a:pt x="321" y="168"/>
                  </a:lnTo>
                  <a:lnTo>
                    <a:pt x="320" y="164"/>
                  </a:lnTo>
                  <a:lnTo>
                    <a:pt x="320" y="163"/>
                  </a:lnTo>
                  <a:lnTo>
                    <a:pt x="320" y="161"/>
                  </a:lnTo>
                  <a:lnTo>
                    <a:pt x="319" y="155"/>
                  </a:lnTo>
                  <a:lnTo>
                    <a:pt x="316" y="153"/>
                  </a:lnTo>
                  <a:lnTo>
                    <a:pt x="317" y="151"/>
                  </a:lnTo>
                  <a:lnTo>
                    <a:pt x="319" y="150"/>
                  </a:lnTo>
                  <a:lnTo>
                    <a:pt x="320" y="151"/>
                  </a:lnTo>
                  <a:lnTo>
                    <a:pt x="323" y="150"/>
                  </a:lnTo>
                  <a:lnTo>
                    <a:pt x="325" y="148"/>
                  </a:lnTo>
                  <a:lnTo>
                    <a:pt x="327" y="147"/>
                  </a:lnTo>
                  <a:lnTo>
                    <a:pt x="327" y="145"/>
                  </a:lnTo>
                  <a:lnTo>
                    <a:pt x="328" y="143"/>
                  </a:lnTo>
                  <a:lnTo>
                    <a:pt x="329" y="142"/>
                  </a:lnTo>
                  <a:lnTo>
                    <a:pt x="329" y="141"/>
                  </a:lnTo>
                  <a:lnTo>
                    <a:pt x="331" y="130"/>
                  </a:lnTo>
                  <a:lnTo>
                    <a:pt x="332" y="129"/>
                  </a:lnTo>
                  <a:lnTo>
                    <a:pt x="333" y="128"/>
                  </a:lnTo>
                  <a:lnTo>
                    <a:pt x="333" y="127"/>
                  </a:lnTo>
                  <a:lnTo>
                    <a:pt x="333" y="126"/>
                  </a:lnTo>
                  <a:lnTo>
                    <a:pt x="331" y="126"/>
                  </a:lnTo>
                  <a:lnTo>
                    <a:pt x="331" y="125"/>
                  </a:lnTo>
                  <a:lnTo>
                    <a:pt x="331" y="126"/>
                  </a:lnTo>
                  <a:lnTo>
                    <a:pt x="330" y="128"/>
                  </a:lnTo>
                  <a:lnTo>
                    <a:pt x="329" y="129"/>
                  </a:lnTo>
                  <a:lnTo>
                    <a:pt x="327" y="130"/>
                  </a:lnTo>
                  <a:lnTo>
                    <a:pt x="331" y="132"/>
                  </a:lnTo>
                  <a:lnTo>
                    <a:pt x="330" y="134"/>
                  </a:lnTo>
                  <a:lnTo>
                    <a:pt x="329" y="134"/>
                  </a:lnTo>
                  <a:lnTo>
                    <a:pt x="325" y="138"/>
                  </a:lnTo>
                  <a:lnTo>
                    <a:pt x="325" y="139"/>
                  </a:lnTo>
                  <a:lnTo>
                    <a:pt x="325" y="141"/>
                  </a:lnTo>
                  <a:lnTo>
                    <a:pt x="324" y="143"/>
                  </a:lnTo>
                  <a:lnTo>
                    <a:pt x="321" y="143"/>
                  </a:lnTo>
                  <a:lnTo>
                    <a:pt x="319" y="143"/>
                  </a:lnTo>
                  <a:lnTo>
                    <a:pt x="318" y="142"/>
                  </a:lnTo>
                  <a:lnTo>
                    <a:pt x="318" y="136"/>
                  </a:lnTo>
                  <a:lnTo>
                    <a:pt x="319" y="134"/>
                  </a:lnTo>
                  <a:lnTo>
                    <a:pt x="318" y="134"/>
                  </a:lnTo>
                  <a:lnTo>
                    <a:pt x="313" y="130"/>
                  </a:lnTo>
                  <a:lnTo>
                    <a:pt x="308" y="124"/>
                  </a:lnTo>
                  <a:lnTo>
                    <a:pt x="306" y="123"/>
                  </a:lnTo>
                  <a:lnTo>
                    <a:pt x="304" y="123"/>
                  </a:lnTo>
                  <a:lnTo>
                    <a:pt x="303" y="122"/>
                  </a:lnTo>
                  <a:lnTo>
                    <a:pt x="301" y="120"/>
                  </a:lnTo>
                  <a:lnTo>
                    <a:pt x="298" y="117"/>
                  </a:lnTo>
                  <a:lnTo>
                    <a:pt x="297" y="113"/>
                  </a:lnTo>
                  <a:lnTo>
                    <a:pt x="301" y="115"/>
                  </a:lnTo>
                  <a:lnTo>
                    <a:pt x="302" y="114"/>
                  </a:lnTo>
                  <a:lnTo>
                    <a:pt x="303" y="113"/>
                  </a:lnTo>
                  <a:lnTo>
                    <a:pt x="304" y="112"/>
                  </a:lnTo>
                  <a:lnTo>
                    <a:pt x="304" y="111"/>
                  </a:lnTo>
                  <a:lnTo>
                    <a:pt x="304" y="107"/>
                  </a:lnTo>
                  <a:lnTo>
                    <a:pt x="303" y="102"/>
                  </a:lnTo>
                  <a:lnTo>
                    <a:pt x="302" y="102"/>
                  </a:lnTo>
                  <a:lnTo>
                    <a:pt x="302" y="100"/>
                  </a:lnTo>
                  <a:lnTo>
                    <a:pt x="301" y="98"/>
                  </a:lnTo>
                  <a:lnTo>
                    <a:pt x="301" y="97"/>
                  </a:lnTo>
                  <a:lnTo>
                    <a:pt x="301" y="96"/>
                  </a:lnTo>
                  <a:lnTo>
                    <a:pt x="302" y="92"/>
                  </a:lnTo>
                  <a:lnTo>
                    <a:pt x="303" y="88"/>
                  </a:lnTo>
                  <a:lnTo>
                    <a:pt x="300" y="83"/>
                  </a:lnTo>
                  <a:lnTo>
                    <a:pt x="299" y="80"/>
                  </a:lnTo>
                  <a:lnTo>
                    <a:pt x="299" y="79"/>
                  </a:lnTo>
                  <a:lnTo>
                    <a:pt x="302" y="75"/>
                  </a:lnTo>
                  <a:lnTo>
                    <a:pt x="304" y="74"/>
                  </a:lnTo>
                  <a:lnTo>
                    <a:pt x="306" y="75"/>
                  </a:lnTo>
                  <a:lnTo>
                    <a:pt x="308" y="75"/>
                  </a:lnTo>
                  <a:lnTo>
                    <a:pt x="308" y="74"/>
                  </a:lnTo>
                  <a:lnTo>
                    <a:pt x="310" y="72"/>
                  </a:lnTo>
                  <a:lnTo>
                    <a:pt x="310" y="71"/>
                  </a:lnTo>
                  <a:lnTo>
                    <a:pt x="310" y="70"/>
                  </a:lnTo>
                  <a:lnTo>
                    <a:pt x="310" y="68"/>
                  </a:lnTo>
                  <a:lnTo>
                    <a:pt x="312" y="64"/>
                  </a:lnTo>
                  <a:lnTo>
                    <a:pt x="310" y="60"/>
                  </a:lnTo>
                  <a:lnTo>
                    <a:pt x="310" y="58"/>
                  </a:lnTo>
                  <a:lnTo>
                    <a:pt x="314" y="53"/>
                  </a:lnTo>
                  <a:lnTo>
                    <a:pt x="315" y="52"/>
                  </a:lnTo>
                  <a:lnTo>
                    <a:pt x="317" y="51"/>
                  </a:lnTo>
                  <a:lnTo>
                    <a:pt x="318" y="51"/>
                  </a:lnTo>
                  <a:lnTo>
                    <a:pt x="318" y="50"/>
                  </a:lnTo>
                  <a:lnTo>
                    <a:pt x="322" y="44"/>
                  </a:lnTo>
                  <a:lnTo>
                    <a:pt x="323" y="42"/>
                  </a:lnTo>
                  <a:lnTo>
                    <a:pt x="323" y="41"/>
                  </a:lnTo>
                  <a:lnTo>
                    <a:pt x="323" y="40"/>
                  </a:lnTo>
                  <a:lnTo>
                    <a:pt x="323" y="39"/>
                  </a:lnTo>
                  <a:lnTo>
                    <a:pt x="323" y="34"/>
                  </a:lnTo>
                  <a:lnTo>
                    <a:pt x="323" y="33"/>
                  </a:lnTo>
                  <a:lnTo>
                    <a:pt x="323" y="31"/>
                  </a:lnTo>
                  <a:lnTo>
                    <a:pt x="323" y="30"/>
                  </a:lnTo>
                  <a:lnTo>
                    <a:pt x="323" y="29"/>
                  </a:lnTo>
                  <a:lnTo>
                    <a:pt x="323" y="28"/>
                  </a:lnTo>
                  <a:lnTo>
                    <a:pt x="322" y="28"/>
                  </a:lnTo>
                  <a:lnTo>
                    <a:pt x="321" y="26"/>
                  </a:lnTo>
                  <a:lnTo>
                    <a:pt x="321" y="23"/>
                  </a:lnTo>
                  <a:lnTo>
                    <a:pt x="321" y="22"/>
                  </a:lnTo>
                  <a:lnTo>
                    <a:pt x="323" y="19"/>
                  </a:lnTo>
                  <a:lnTo>
                    <a:pt x="325" y="20"/>
                  </a:lnTo>
                  <a:lnTo>
                    <a:pt x="326" y="20"/>
                  </a:lnTo>
                  <a:lnTo>
                    <a:pt x="329" y="19"/>
                  </a:lnTo>
                  <a:lnTo>
                    <a:pt x="330" y="18"/>
                  </a:lnTo>
                  <a:lnTo>
                    <a:pt x="330" y="17"/>
                  </a:lnTo>
                  <a:lnTo>
                    <a:pt x="331" y="17"/>
                  </a:lnTo>
                  <a:lnTo>
                    <a:pt x="331" y="16"/>
                  </a:lnTo>
                  <a:lnTo>
                    <a:pt x="332" y="15"/>
                  </a:lnTo>
                  <a:lnTo>
                    <a:pt x="335" y="14"/>
                  </a:lnTo>
                  <a:lnTo>
                    <a:pt x="337" y="15"/>
                  </a:lnTo>
                  <a:lnTo>
                    <a:pt x="339" y="13"/>
                  </a:lnTo>
                  <a:lnTo>
                    <a:pt x="340" y="13"/>
                  </a:lnTo>
                  <a:lnTo>
                    <a:pt x="340" y="12"/>
                  </a:lnTo>
                  <a:lnTo>
                    <a:pt x="346" y="11"/>
                  </a:lnTo>
                  <a:lnTo>
                    <a:pt x="347" y="11"/>
                  </a:lnTo>
                  <a:lnTo>
                    <a:pt x="348" y="11"/>
                  </a:lnTo>
                  <a:lnTo>
                    <a:pt x="349" y="10"/>
                  </a:lnTo>
                  <a:lnTo>
                    <a:pt x="350" y="8"/>
                  </a:lnTo>
                  <a:lnTo>
                    <a:pt x="353" y="9"/>
                  </a:lnTo>
                  <a:lnTo>
                    <a:pt x="355" y="7"/>
                  </a:lnTo>
                  <a:lnTo>
                    <a:pt x="355" y="4"/>
                  </a:lnTo>
                  <a:lnTo>
                    <a:pt x="357" y="1"/>
                  </a:lnTo>
                  <a:lnTo>
                    <a:pt x="359" y="0"/>
                  </a:lnTo>
                  <a:lnTo>
                    <a:pt x="363" y="5"/>
                  </a:lnTo>
                  <a:lnTo>
                    <a:pt x="363" y="6"/>
                  </a:lnTo>
                  <a:lnTo>
                    <a:pt x="365" y="7"/>
                  </a:lnTo>
                  <a:lnTo>
                    <a:pt x="366" y="7"/>
                  </a:lnTo>
                  <a:lnTo>
                    <a:pt x="369" y="8"/>
                  </a:lnTo>
                  <a:lnTo>
                    <a:pt x="370" y="10"/>
                  </a:lnTo>
                  <a:lnTo>
                    <a:pt x="372" y="13"/>
                  </a:lnTo>
                  <a:lnTo>
                    <a:pt x="373" y="13"/>
                  </a:lnTo>
                  <a:lnTo>
                    <a:pt x="374" y="13"/>
                  </a:lnTo>
                  <a:lnTo>
                    <a:pt x="375" y="14"/>
                  </a:lnTo>
                  <a:lnTo>
                    <a:pt x="377" y="15"/>
                  </a:lnTo>
                  <a:lnTo>
                    <a:pt x="379" y="17"/>
                  </a:lnTo>
                  <a:lnTo>
                    <a:pt x="380" y="17"/>
                  </a:lnTo>
                  <a:lnTo>
                    <a:pt x="381" y="17"/>
                  </a:lnTo>
                  <a:lnTo>
                    <a:pt x="384" y="19"/>
                  </a:lnTo>
                  <a:lnTo>
                    <a:pt x="385" y="20"/>
                  </a:lnTo>
                  <a:lnTo>
                    <a:pt x="386" y="20"/>
                  </a:lnTo>
                  <a:lnTo>
                    <a:pt x="389" y="19"/>
                  </a:lnTo>
                  <a:lnTo>
                    <a:pt x="391" y="19"/>
                  </a:lnTo>
                  <a:lnTo>
                    <a:pt x="392" y="21"/>
                  </a:lnTo>
                  <a:lnTo>
                    <a:pt x="391" y="22"/>
                  </a:lnTo>
                  <a:lnTo>
                    <a:pt x="391" y="23"/>
                  </a:lnTo>
                  <a:lnTo>
                    <a:pt x="392" y="24"/>
                  </a:lnTo>
                  <a:lnTo>
                    <a:pt x="393" y="24"/>
                  </a:lnTo>
                  <a:lnTo>
                    <a:pt x="394" y="24"/>
                  </a:lnTo>
                  <a:lnTo>
                    <a:pt x="394" y="25"/>
                  </a:lnTo>
                  <a:lnTo>
                    <a:pt x="395" y="24"/>
                  </a:lnTo>
                  <a:lnTo>
                    <a:pt x="397" y="25"/>
                  </a:lnTo>
                  <a:lnTo>
                    <a:pt x="397" y="27"/>
                  </a:lnTo>
                  <a:lnTo>
                    <a:pt x="397" y="30"/>
                  </a:lnTo>
                  <a:lnTo>
                    <a:pt x="398" y="33"/>
                  </a:lnTo>
                  <a:lnTo>
                    <a:pt x="399" y="34"/>
                  </a:lnTo>
                  <a:lnTo>
                    <a:pt x="402" y="35"/>
                  </a:lnTo>
                  <a:lnTo>
                    <a:pt x="403" y="35"/>
                  </a:lnTo>
                  <a:lnTo>
                    <a:pt x="407" y="34"/>
                  </a:lnTo>
                  <a:lnTo>
                    <a:pt x="408" y="36"/>
                  </a:lnTo>
                  <a:lnTo>
                    <a:pt x="412" y="38"/>
                  </a:lnTo>
                  <a:lnTo>
                    <a:pt x="414" y="38"/>
                  </a:lnTo>
                  <a:lnTo>
                    <a:pt x="415" y="37"/>
                  </a:lnTo>
                  <a:lnTo>
                    <a:pt x="416" y="36"/>
                  </a:lnTo>
                  <a:lnTo>
                    <a:pt x="420" y="37"/>
                  </a:lnTo>
                  <a:lnTo>
                    <a:pt x="421" y="39"/>
                  </a:lnTo>
                  <a:lnTo>
                    <a:pt x="423" y="38"/>
                  </a:lnTo>
                  <a:lnTo>
                    <a:pt x="423" y="37"/>
                  </a:lnTo>
                  <a:lnTo>
                    <a:pt x="424" y="33"/>
                  </a:lnTo>
                  <a:lnTo>
                    <a:pt x="430" y="33"/>
                  </a:lnTo>
                  <a:lnTo>
                    <a:pt x="436" y="35"/>
                  </a:lnTo>
                  <a:lnTo>
                    <a:pt x="436" y="36"/>
                  </a:lnTo>
                  <a:lnTo>
                    <a:pt x="440" y="41"/>
                  </a:lnTo>
                  <a:lnTo>
                    <a:pt x="444" y="44"/>
                  </a:lnTo>
                  <a:lnTo>
                    <a:pt x="448" y="45"/>
                  </a:lnTo>
                  <a:lnTo>
                    <a:pt x="452" y="47"/>
                  </a:lnTo>
                  <a:lnTo>
                    <a:pt x="453" y="48"/>
                  </a:lnTo>
                  <a:lnTo>
                    <a:pt x="455" y="48"/>
                  </a:lnTo>
                  <a:lnTo>
                    <a:pt x="455" y="49"/>
                  </a:lnTo>
                  <a:lnTo>
                    <a:pt x="457" y="49"/>
                  </a:lnTo>
                  <a:lnTo>
                    <a:pt x="458" y="51"/>
                  </a:lnTo>
                  <a:lnTo>
                    <a:pt x="456" y="52"/>
                  </a:lnTo>
                  <a:lnTo>
                    <a:pt x="455" y="53"/>
                  </a:lnTo>
                  <a:lnTo>
                    <a:pt x="452" y="53"/>
                  </a:lnTo>
                  <a:lnTo>
                    <a:pt x="452" y="55"/>
                  </a:lnTo>
                  <a:lnTo>
                    <a:pt x="453" y="58"/>
                  </a:lnTo>
                  <a:lnTo>
                    <a:pt x="453" y="59"/>
                  </a:lnTo>
                  <a:lnTo>
                    <a:pt x="454" y="60"/>
                  </a:lnTo>
                  <a:lnTo>
                    <a:pt x="455" y="60"/>
                  </a:lnTo>
                  <a:lnTo>
                    <a:pt x="458" y="62"/>
                  </a:lnTo>
                  <a:lnTo>
                    <a:pt x="459" y="64"/>
                  </a:lnTo>
                  <a:lnTo>
                    <a:pt x="458" y="67"/>
                  </a:lnTo>
                  <a:lnTo>
                    <a:pt x="457" y="68"/>
                  </a:lnTo>
                  <a:lnTo>
                    <a:pt x="457" y="70"/>
                  </a:lnTo>
                  <a:lnTo>
                    <a:pt x="460" y="79"/>
                  </a:lnTo>
                  <a:lnTo>
                    <a:pt x="455" y="79"/>
                  </a:lnTo>
                  <a:lnTo>
                    <a:pt x="453" y="79"/>
                  </a:lnTo>
                  <a:lnTo>
                    <a:pt x="450" y="94"/>
                  </a:lnTo>
                  <a:lnTo>
                    <a:pt x="450" y="96"/>
                  </a:lnTo>
                  <a:lnTo>
                    <a:pt x="449" y="96"/>
                  </a:lnTo>
                  <a:lnTo>
                    <a:pt x="436" y="115"/>
                  </a:lnTo>
                  <a:lnTo>
                    <a:pt x="419" y="128"/>
                  </a:lnTo>
                  <a:lnTo>
                    <a:pt x="387" y="141"/>
                  </a:lnTo>
                  <a:lnTo>
                    <a:pt x="385" y="143"/>
                  </a:lnTo>
                  <a:lnTo>
                    <a:pt x="382" y="147"/>
                  </a:lnTo>
                  <a:lnTo>
                    <a:pt x="382" y="148"/>
                  </a:lnTo>
                  <a:lnTo>
                    <a:pt x="380" y="151"/>
                  </a:lnTo>
                  <a:lnTo>
                    <a:pt x="378" y="152"/>
                  </a:lnTo>
                  <a:lnTo>
                    <a:pt x="378" y="153"/>
                  </a:lnTo>
                  <a:lnTo>
                    <a:pt x="379" y="153"/>
                  </a:lnTo>
                  <a:lnTo>
                    <a:pt x="379" y="155"/>
                  </a:lnTo>
                  <a:lnTo>
                    <a:pt x="379" y="156"/>
                  </a:lnTo>
                  <a:lnTo>
                    <a:pt x="376" y="158"/>
                  </a:lnTo>
                  <a:lnTo>
                    <a:pt x="374" y="158"/>
                  </a:lnTo>
                  <a:lnTo>
                    <a:pt x="374" y="155"/>
                  </a:lnTo>
                  <a:lnTo>
                    <a:pt x="374" y="158"/>
                  </a:lnTo>
                  <a:lnTo>
                    <a:pt x="374" y="159"/>
                  </a:lnTo>
                  <a:lnTo>
                    <a:pt x="374" y="161"/>
                  </a:lnTo>
                  <a:lnTo>
                    <a:pt x="373" y="164"/>
                  </a:lnTo>
                  <a:lnTo>
                    <a:pt x="372" y="166"/>
                  </a:lnTo>
                  <a:lnTo>
                    <a:pt x="371" y="168"/>
                  </a:lnTo>
                  <a:lnTo>
                    <a:pt x="370" y="170"/>
                  </a:lnTo>
                  <a:lnTo>
                    <a:pt x="369" y="171"/>
                  </a:lnTo>
                  <a:lnTo>
                    <a:pt x="369" y="172"/>
                  </a:lnTo>
                  <a:lnTo>
                    <a:pt x="369" y="175"/>
                  </a:lnTo>
                  <a:lnTo>
                    <a:pt x="367" y="182"/>
                  </a:lnTo>
                  <a:lnTo>
                    <a:pt x="367" y="183"/>
                  </a:lnTo>
                  <a:lnTo>
                    <a:pt x="367" y="185"/>
                  </a:lnTo>
                  <a:lnTo>
                    <a:pt x="367" y="187"/>
                  </a:lnTo>
                  <a:lnTo>
                    <a:pt x="367" y="190"/>
                  </a:lnTo>
                  <a:lnTo>
                    <a:pt x="366" y="191"/>
                  </a:lnTo>
                  <a:lnTo>
                    <a:pt x="365" y="192"/>
                  </a:lnTo>
                  <a:lnTo>
                    <a:pt x="363" y="192"/>
                  </a:lnTo>
                  <a:lnTo>
                    <a:pt x="361" y="194"/>
                  </a:lnTo>
                  <a:lnTo>
                    <a:pt x="360" y="196"/>
                  </a:lnTo>
                  <a:lnTo>
                    <a:pt x="360" y="197"/>
                  </a:lnTo>
                  <a:lnTo>
                    <a:pt x="360" y="200"/>
                  </a:lnTo>
                  <a:lnTo>
                    <a:pt x="357" y="203"/>
                  </a:lnTo>
                  <a:lnTo>
                    <a:pt x="357" y="205"/>
                  </a:lnTo>
                  <a:lnTo>
                    <a:pt x="355" y="205"/>
                  </a:lnTo>
                  <a:lnTo>
                    <a:pt x="353" y="204"/>
                  </a:lnTo>
                  <a:close/>
                  <a:moveTo>
                    <a:pt x="321" y="130"/>
                  </a:moveTo>
                  <a:lnTo>
                    <a:pt x="323" y="130"/>
                  </a:lnTo>
                  <a:lnTo>
                    <a:pt x="324" y="129"/>
                  </a:lnTo>
                  <a:lnTo>
                    <a:pt x="323" y="128"/>
                  </a:lnTo>
                  <a:lnTo>
                    <a:pt x="323" y="129"/>
                  </a:lnTo>
                  <a:lnTo>
                    <a:pt x="321" y="130"/>
                  </a:lnTo>
                  <a:close/>
                  <a:moveTo>
                    <a:pt x="35" y="90"/>
                  </a:moveTo>
                  <a:lnTo>
                    <a:pt x="34" y="90"/>
                  </a:lnTo>
                  <a:lnTo>
                    <a:pt x="33" y="89"/>
                  </a:lnTo>
                  <a:lnTo>
                    <a:pt x="33" y="88"/>
                  </a:lnTo>
                  <a:lnTo>
                    <a:pt x="34" y="85"/>
                  </a:lnTo>
                  <a:lnTo>
                    <a:pt x="34" y="84"/>
                  </a:lnTo>
                  <a:lnTo>
                    <a:pt x="37" y="84"/>
                  </a:lnTo>
                  <a:lnTo>
                    <a:pt x="40" y="86"/>
                  </a:lnTo>
                  <a:lnTo>
                    <a:pt x="40" y="87"/>
                  </a:lnTo>
                  <a:lnTo>
                    <a:pt x="39" y="88"/>
                  </a:lnTo>
                  <a:lnTo>
                    <a:pt x="38" y="90"/>
                  </a:lnTo>
                  <a:lnTo>
                    <a:pt x="37" y="90"/>
                  </a:lnTo>
                  <a:lnTo>
                    <a:pt x="36" y="90"/>
                  </a:lnTo>
                  <a:lnTo>
                    <a:pt x="35" y="90"/>
                  </a:lnTo>
                  <a:close/>
                  <a:moveTo>
                    <a:pt x="14" y="80"/>
                  </a:moveTo>
                  <a:lnTo>
                    <a:pt x="12" y="80"/>
                  </a:lnTo>
                  <a:lnTo>
                    <a:pt x="10" y="81"/>
                  </a:lnTo>
                  <a:lnTo>
                    <a:pt x="8" y="80"/>
                  </a:lnTo>
                  <a:lnTo>
                    <a:pt x="8" y="79"/>
                  </a:lnTo>
                  <a:lnTo>
                    <a:pt x="6" y="76"/>
                  </a:lnTo>
                  <a:lnTo>
                    <a:pt x="6" y="75"/>
                  </a:lnTo>
                  <a:lnTo>
                    <a:pt x="6" y="73"/>
                  </a:lnTo>
                  <a:lnTo>
                    <a:pt x="6" y="72"/>
                  </a:lnTo>
                  <a:lnTo>
                    <a:pt x="7" y="71"/>
                  </a:lnTo>
                  <a:lnTo>
                    <a:pt x="11" y="67"/>
                  </a:lnTo>
                  <a:lnTo>
                    <a:pt x="14" y="66"/>
                  </a:lnTo>
                  <a:lnTo>
                    <a:pt x="16" y="67"/>
                  </a:lnTo>
                  <a:lnTo>
                    <a:pt x="17" y="66"/>
                  </a:lnTo>
                  <a:lnTo>
                    <a:pt x="16" y="66"/>
                  </a:lnTo>
                  <a:lnTo>
                    <a:pt x="11" y="59"/>
                  </a:lnTo>
                  <a:lnTo>
                    <a:pt x="11" y="61"/>
                  </a:lnTo>
                  <a:lnTo>
                    <a:pt x="10" y="62"/>
                  </a:lnTo>
                  <a:lnTo>
                    <a:pt x="7" y="64"/>
                  </a:lnTo>
                  <a:lnTo>
                    <a:pt x="6" y="64"/>
                  </a:lnTo>
                  <a:lnTo>
                    <a:pt x="2" y="62"/>
                  </a:lnTo>
                  <a:lnTo>
                    <a:pt x="2" y="60"/>
                  </a:lnTo>
                  <a:lnTo>
                    <a:pt x="1" y="59"/>
                  </a:lnTo>
                  <a:lnTo>
                    <a:pt x="0" y="56"/>
                  </a:lnTo>
                  <a:lnTo>
                    <a:pt x="2" y="54"/>
                  </a:lnTo>
                  <a:lnTo>
                    <a:pt x="7" y="53"/>
                  </a:lnTo>
                  <a:lnTo>
                    <a:pt x="8" y="53"/>
                  </a:lnTo>
                  <a:lnTo>
                    <a:pt x="8" y="52"/>
                  </a:lnTo>
                  <a:lnTo>
                    <a:pt x="8" y="49"/>
                  </a:lnTo>
                  <a:lnTo>
                    <a:pt x="7" y="49"/>
                  </a:lnTo>
                  <a:lnTo>
                    <a:pt x="6" y="50"/>
                  </a:lnTo>
                  <a:lnTo>
                    <a:pt x="4" y="50"/>
                  </a:lnTo>
                  <a:lnTo>
                    <a:pt x="2" y="47"/>
                  </a:lnTo>
                  <a:lnTo>
                    <a:pt x="2" y="46"/>
                  </a:lnTo>
                  <a:lnTo>
                    <a:pt x="5" y="45"/>
                  </a:lnTo>
                  <a:lnTo>
                    <a:pt x="10" y="41"/>
                  </a:lnTo>
                  <a:lnTo>
                    <a:pt x="13" y="42"/>
                  </a:lnTo>
                  <a:lnTo>
                    <a:pt x="13" y="43"/>
                  </a:lnTo>
                  <a:lnTo>
                    <a:pt x="14" y="45"/>
                  </a:lnTo>
                  <a:lnTo>
                    <a:pt x="14" y="46"/>
                  </a:lnTo>
                  <a:lnTo>
                    <a:pt x="16" y="46"/>
                  </a:lnTo>
                  <a:lnTo>
                    <a:pt x="16" y="47"/>
                  </a:lnTo>
                  <a:lnTo>
                    <a:pt x="16" y="50"/>
                  </a:lnTo>
                  <a:lnTo>
                    <a:pt x="16" y="51"/>
                  </a:lnTo>
                  <a:lnTo>
                    <a:pt x="17" y="53"/>
                  </a:lnTo>
                  <a:lnTo>
                    <a:pt x="17" y="54"/>
                  </a:lnTo>
                  <a:lnTo>
                    <a:pt x="18" y="56"/>
                  </a:lnTo>
                  <a:lnTo>
                    <a:pt x="20" y="56"/>
                  </a:lnTo>
                  <a:lnTo>
                    <a:pt x="23" y="60"/>
                  </a:lnTo>
                  <a:lnTo>
                    <a:pt x="23" y="64"/>
                  </a:lnTo>
                  <a:lnTo>
                    <a:pt x="24" y="66"/>
                  </a:lnTo>
                  <a:lnTo>
                    <a:pt x="27" y="70"/>
                  </a:lnTo>
                  <a:lnTo>
                    <a:pt x="25" y="76"/>
                  </a:lnTo>
                  <a:lnTo>
                    <a:pt x="23" y="78"/>
                  </a:lnTo>
                  <a:lnTo>
                    <a:pt x="16" y="81"/>
                  </a:lnTo>
                  <a:lnTo>
                    <a:pt x="15" y="81"/>
                  </a:lnTo>
                  <a:lnTo>
                    <a:pt x="14" y="80"/>
                  </a:lnTo>
                  <a:close/>
                  <a:moveTo>
                    <a:pt x="61" y="78"/>
                  </a:moveTo>
                  <a:lnTo>
                    <a:pt x="57" y="77"/>
                  </a:lnTo>
                  <a:lnTo>
                    <a:pt x="57" y="75"/>
                  </a:lnTo>
                  <a:lnTo>
                    <a:pt x="58" y="74"/>
                  </a:lnTo>
                  <a:lnTo>
                    <a:pt x="59" y="73"/>
                  </a:lnTo>
                  <a:lnTo>
                    <a:pt x="62" y="71"/>
                  </a:lnTo>
                  <a:lnTo>
                    <a:pt x="62" y="70"/>
                  </a:lnTo>
                  <a:lnTo>
                    <a:pt x="63" y="70"/>
                  </a:lnTo>
                  <a:lnTo>
                    <a:pt x="63" y="68"/>
                  </a:lnTo>
                  <a:lnTo>
                    <a:pt x="65" y="68"/>
                  </a:lnTo>
                  <a:lnTo>
                    <a:pt x="67" y="67"/>
                  </a:lnTo>
                  <a:lnTo>
                    <a:pt x="70" y="67"/>
                  </a:lnTo>
                  <a:lnTo>
                    <a:pt x="70" y="69"/>
                  </a:lnTo>
                  <a:lnTo>
                    <a:pt x="70" y="71"/>
                  </a:lnTo>
                  <a:lnTo>
                    <a:pt x="65" y="77"/>
                  </a:lnTo>
                  <a:lnTo>
                    <a:pt x="61" y="78"/>
                  </a:lnTo>
                  <a:close/>
                  <a:moveTo>
                    <a:pt x="36" y="72"/>
                  </a:moveTo>
                  <a:lnTo>
                    <a:pt x="32" y="70"/>
                  </a:lnTo>
                  <a:lnTo>
                    <a:pt x="32" y="67"/>
                  </a:lnTo>
                  <a:lnTo>
                    <a:pt x="33" y="64"/>
                  </a:lnTo>
                  <a:lnTo>
                    <a:pt x="33" y="63"/>
                  </a:lnTo>
                  <a:lnTo>
                    <a:pt x="34" y="62"/>
                  </a:lnTo>
                  <a:lnTo>
                    <a:pt x="35" y="62"/>
                  </a:lnTo>
                  <a:lnTo>
                    <a:pt x="40" y="61"/>
                  </a:lnTo>
                  <a:lnTo>
                    <a:pt x="44" y="63"/>
                  </a:lnTo>
                  <a:lnTo>
                    <a:pt x="45" y="64"/>
                  </a:lnTo>
                  <a:lnTo>
                    <a:pt x="44" y="68"/>
                  </a:lnTo>
                  <a:lnTo>
                    <a:pt x="44" y="69"/>
                  </a:lnTo>
                  <a:lnTo>
                    <a:pt x="42" y="71"/>
                  </a:lnTo>
                  <a:lnTo>
                    <a:pt x="39" y="73"/>
                  </a:lnTo>
                  <a:lnTo>
                    <a:pt x="36" y="72"/>
                  </a:lnTo>
                  <a:close/>
                  <a:moveTo>
                    <a:pt x="31" y="60"/>
                  </a:moveTo>
                  <a:lnTo>
                    <a:pt x="29" y="59"/>
                  </a:lnTo>
                  <a:lnTo>
                    <a:pt x="28" y="59"/>
                  </a:lnTo>
                  <a:lnTo>
                    <a:pt x="25" y="58"/>
                  </a:lnTo>
                  <a:lnTo>
                    <a:pt x="23" y="55"/>
                  </a:lnTo>
                  <a:lnTo>
                    <a:pt x="24" y="52"/>
                  </a:lnTo>
                  <a:lnTo>
                    <a:pt x="25" y="51"/>
                  </a:lnTo>
                  <a:lnTo>
                    <a:pt x="26" y="50"/>
                  </a:lnTo>
                  <a:lnTo>
                    <a:pt x="31" y="52"/>
                  </a:lnTo>
                  <a:lnTo>
                    <a:pt x="32" y="53"/>
                  </a:lnTo>
                  <a:lnTo>
                    <a:pt x="33" y="53"/>
                  </a:lnTo>
                  <a:lnTo>
                    <a:pt x="34" y="55"/>
                  </a:lnTo>
                  <a:lnTo>
                    <a:pt x="34" y="56"/>
                  </a:lnTo>
                  <a:lnTo>
                    <a:pt x="33" y="59"/>
                  </a:lnTo>
                  <a:lnTo>
                    <a:pt x="32" y="60"/>
                  </a:lnTo>
                  <a:lnTo>
                    <a:pt x="31" y="60"/>
                  </a:lnTo>
                  <a:close/>
                </a:path>
              </a:pathLst>
            </a:custGeom>
            <a:solidFill>
              <a:srgbClr val="C3C1AA"/>
            </a:solidFill>
            <a:ln>
              <a:noFill/>
            </a:ln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64" name="Freeform 602"/>
            <p:cNvSpPr>
              <a:spLocks noEditPoints="1"/>
            </p:cNvSpPr>
            <p:nvPr/>
          </p:nvSpPr>
          <p:spPr bwMode="auto">
            <a:xfrm>
              <a:off x="4310847" y="1867892"/>
              <a:ext cx="1117600" cy="449263"/>
            </a:xfrm>
            <a:custGeom>
              <a:avLst/>
              <a:gdLst>
                <a:gd name="T0" fmla="*/ 2147483646 w 462"/>
                <a:gd name="T1" fmla="*/ 2147483646 h 209"/>
                <a:gd name="T2" fmla="*/ 2147483646 w 462"/>
                <a:gd name="T3" fmla="*/ 2147483646 h 209"/>
                <a:gd name="T4" fmla="*/ 2147483646 w 462"/>
                <a:gd name="T5" fmla="*/ 2147483646 h 209"/>
                <a:gd name="T6" fmla="*/ 2147483646 w 462"/>
                <a:gd name="T7" fmla="*/ 2147483646 h 209"/>
                <a:gd name="T8" fmla="*/ 2147483646 w 462"/>
                <a:gd name="T9" fmla="*/ 2147483646 h 209"/>
                <a:gd name="T10" fmla="*/ 2147483646 w 462"/>
                <a:gd name="T11" fmla="*/ 2147483646 h 209"/>
                <a:gd name="T12" fmla="*/ 2147483646 w 462"/>
                <a:gd name="T13" fmla="*/ 2147483646 h 209"/>
                <a:gd name="T14" fmla="*/ 2147483646 w 462"/>
                <a:gd name="T15" fmla="*/ 2147483646 h 209"/>
                <a:gd name="T16" fmla="*/ 2147483646 w 462"/>
                <a:gd name="T17" fmla="*/ 2147483646 h 209"/>
                <a:gd name="T18" fmla="*/ 2147483646 w 462"/>
                <a:gd name="T19" fmla="*/ 2147483646 h 209"/>
                <a:gd name="T20" fmla="*/ 2147483646 w 462"/>
                <a:gd name="T21" fmla="*/ 2147483646 h 209"/>
                <a:gd name="T22" fmla="*/ 2147483646 w 462"/>
                <a:gd name="T23" fmla="*/ 2147483646 h 209"/>
                <a:gd name="T24" fmla="*/ 2147483646 w 462"/>
                <a:gd name="T25" fmla="*/ 2147483646 h 209"/>
                <a:gd name="T26" fmla="*/ 2147483646 w 462"/>
                <a:gd name="T27" fmla="*/ 2147483646 h 209"/>
                <a:gd name="T28" fmla="*/ 2147483646 w 462"/>
                <a:gd name="T29" fmla="*/ 2147483646 h 209"/>
                <a:gd name="T30" fmla="*/ 2147483646 w 462"/>
                <a:gd name="T31" fmla="*/ 2147483646 h 209"/>
                <a:gd name="T32" fmla="*/ 2147483646 w 462"/>
                <a:gd name="T33" fmla="*/ 2147483646 h 209"/>
                <a:gd name="T34" fmla="*/ 2147483646 w 462"/>
                <a:gd name="T35" fmla="*/ 2147483646 h 209"/>
                <a:gd name="T36" fmla="*/ 2147483646 w 462"/>
                <a:gd name="T37" fmla="*/ 2147483646 h 209"/>
                <a:gd name="T38" fmla="*/ 2147483646 w 462"/>
                <a:gd name="T39" fmla="*/ 2147483646 h 209"/>
                <a:gd name="T40" fmla="*/ 2147483646 w 462"/>
                <a:gd name="T41" fmla="*/ 2147483646 h 209"/>
                <a:gd name="T42" fmla="*/ 2147483646 w 462"/>
                <a:gd name="T43" fmla="*/ 2147483646 h 209"/>
                <a:gd name="T44" fmla="*/ 2147483646 w 462"/>
                <a:gd name="T45" fmla="*/ 2147483646 h 209"/>
                <a:gd name="T46" fmla="*/ 2147483646 w 462"/>
                <a:gd name="T47" fmla="*/ 2147483646 h 209"/>
                <a:gd name="T48" fmla="*/ 2147483646 w 462"/>
                <a:gd name="T49" fmla="*/ 2147483646 h 209"/>
                <a:gd name="T50" fmla="*/ 2147483646 w 462"/>
                <a:gd name="T51" fmla="*/ 2147483646 h 209"/>
                <a:gd name="T52" fmla="*/ 2147483646 w 462"/>
                <a:gd name="T53" fmla="*/ 2147483646 h 209"/>
                <a:gd name="T54" fmla="*/ 2147483646 w 462"/>
                <a:gd name="T55" fmla="*/ 2147483646 h 209"/>
                <a:gd name="T56" fmla="*/ 2147483646 w 462"/>
                <a:gd name="T57" fmla="*/ 2147483646 h 209"/>
                <a:gd name="T58" fmla="*/ 2147483646 w 462"/>
                <a:gd name="T59" fmla="*/ 2147483646 h 209"/>
                <a:gd name="T60" fmla="*/ 2147483646 w 462"/>
                <a:gd name="T61" fmla="*/ 2147483646 h 209"/>
                <a:gd name="T62" fmla="*/ 2147483646 w 462"/>
                <a:gd name="T63" fmla="*/ 2147483646 h 209"/>
                <a:gd name="T64" fmla="*/ 2147483646 w 462"/>
                <a:gd name="T65" fmla="*/ 2147483646 h 209"/>
                <a:gd name="T66" fmla="*/ 2147483646 w 462"/>
                <a:gd name="T67" fmla="*/ 2147483646 h 209"/>
                <a:gd name="T68" fmla="*/ 2147483646 w 462"/>
                <a:gd name="T69" fmla="*/ 2147483646 h 209"/>
                <a:gd name="T70" fmla="*/ 2147483646 w 462"/>
                <a:gd name="T71" fmla="*/ 2147483646 h 209"/>
                <a:gd name="T72" fmla="*/ 2147483646 w 462"/>
                <a:gd name="T73" fmla="*/ 2147483646 h 209"/>
                <a:gd name="T74" fmla="*/ 2147483646 w 462"/>
                <a:gd name="T75" fmla="*/ 2147483646 h 209"/>
                <a:gd name="T76" fmla="*/ 2147483646 w 462"/>
                <a:gd name="T77" fmla="*/ 2147483646 h 209"/>
                <a:gd name="T78" fmla="*/ 2147483646 w 462"/>
                <a:gd name="T79" fmla="*/ 2147483646 h 209"/>
                <a:gd name="T80" fmla="*/ 2147483646 w 462"/>
                <a:gd name="T81" fmla="*/ 2147483646 h 209"/>
                <a:gd name="T82" fmla="*/ 2147483646 w 462"/>
                <a:gd name="T83" fmla="*/ 2147483646 h 209"/>
                <a:gd name="T84" fmla="*/ 2147483646 w 462"/>
                <a:gd name="T85" fmla="*/ 2147483646 h 209"/>
                <a:gd name="T86" fmla="*/ 2147483646 w 462"/>
                <a:gd name="T87" fmla="*/ 2147483646 h 209"/>
                <a:gd name="T88" fmla="*/ 2147483646 w 462"/>
                <a:gd name="T89" fmla="*/ 2147483646 h 209"/>
                <a:gd name="T90" fmla="*/ 2147483646 w 462"/>
                <a:gd name="T91" fmla="*/ 2147483646 h 209"/>
                <a:gd name="T92" fmla="*/ 2147483646 w 462"/>
                <a:gd name="T93" fmla="*/ 2147483646 h 209"/>
                <a:gd name="T94" fmla="*/ 2147483646 w 462"/>
                <a:gd name="T95" fmla="*/ 2147483646 h 209"/>
                <a:gd name="T96" fmla="*/ 2147483646 w 462"/>
                <a:gd name="T97" fmla="*/ 2147483646 h 209"/>
                <a:gd name="T98" fmla="*/ 2147483646 w 462"/>
                <a:gd name="T99" fmla="*/ 2147483646 h 209"/>
                <a:gd name="T100" fmla="*/ 2147483646 w 462"/>
                <a:gd name="T101" fmla="*/ 2147483646 h 209"/>
                <a:gd name="T102" fmla="*/ 2147483646 w 462"/>
                <a:gd name="T103" fmla="*/ 2147483646 h 209"/>
                <a:gd name="T104" fmla="*/ 2147483646 w 462"/>
                <a:gd name="T105" fmla="*/ 2147483646 h 209"/>
                <a:gd name="T106" fmla="*/ 2147483646 w 462"/>
                <a:gd name="T107" fmla="*/ 2147483646 h 209"/>
                <a:gd name="T108" fmla="*/ 2147483646 w 462"/>
                <a:gd name="T109" fmla="*/ 2147483646 h 209"/>
                <a:gd name="T110" fmla="*/ 2147483646 w 462"/>
                <a:gd name="T111" fmla="*/ 2147483646 h 209"/>
                <a:gd name="T112" fmla="*/ 2147483646 w 462"/>
                <a:gd name="T113" fmla="*/ 2147483646 h 209"/>
                <a:gd name="T114" fmla="*/ 2147483646 w 462"/>
                <a:gd name="T115" fmla="*/ 2147483646 h 209"/>
                <a:gd name="T116" fmla="*/ 2147483646 w 462"/>
                <a:gd name="T117" fmla="*/ 2147483646 h 209"/>
                <a:gd name="T118" fmla="*/ 2147483646 w 462"/>
                <a:gd name="T119" fmla="*/ 2147483646 h 209"/>
                <a:gd name="T120" fmla="*/ 2147483646 w 462"/>
                <a:gd name="T121" fmla="*/ 2147483646 h 209"/>
                <a:gd name="T122" fmla="*/ 2147483646 w 462"/>
                <a:gd name="T123" fmla="*/ 2147483646 h 20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462" h="209">
                  <a:moveTo>
                    <a:pt x="360" y="4"/>
                  </a:moveTo>
                  <a:lnTo>
                    <a:pt x="363" y="9"/>
                  </a:lnTo>
                  <a:lnTo>
                    <a:pt x="364" y="9"/>
                  </a:lnTo>
                  <a:lnTo>
                    <a:pt x="366" y="10"/>
                  </a:lnTo>
                  <a:lnTo>
                    <a:pt x="366" y="11"/>
                  </a:lnTo>
                  <a:lnTo>
                    <a:pt x="367" y="11"/>
                  </a:lnTo>
                  <a:lnTo>
                    <a:pt x="369" y="11"/>
                  </a:lnTo>
                  <a:lnTo>
                    <a:pt x="369" y="13"/>
                  </a:lnTo>
                  <a:lnTo>
                    <a:pt x="372" y="15"/>
                  </a:lnTo>
                  <a:lnTo>
                    <a:pt x="373" y="16"/>
                  </a:lnTo>
                  <a:lnTo>
                    <a:pt x="375" y="17"/>
                  </a:lnTo>
                  <a:lnTo>
                    <a:pt x="377" y="19"/>
                  </a:lnTo>
                  <a:lnTo>
                    <a:pt x="379" y="20"/>
                  </a:lnTo>
                  <a:lnTo>
                    <a:pt x="380" y="21"/>
                  </a:lnTo>
                  <a:lnTo>
                    <a:pt x="381" y="21"/>
                  </a:lnTo>
                  <a:lnTo>
                    <a:pt x="382" y="21"/>
                  </a:lnTo>
                  <a:lnTo>
                    <a:pt x="384" y="21"/>
                  </a:lnTo>
                  <a:lnTo>
                    <a:pt x="385" y="23"/>
                  </a:lnTo>
                  <a:lnTo>
                    <a:pt x="386" y="23"/>
                  </a:lnTo>
                  <a:lnTo>
                    <a:pt x="387" y="23"/>
                  </a:lnTo>
                  <a:lnTo>
                    <a:pt x="388" y="23"/>
                  </a:lnTo>
                  <a:lnTo>
                    <a:pt x="390" y="22"/>
                  </a:lnTo>
                  <a:lnTo>
                    <a:pt x="391" y="22"/>
                  </a:lnTo>
                  <a:lnTo>
                    <a:pt x="391" y="23"/>
                  </a:lnTo>
                  <a:lnTo>
                    <a:pt x="391" y="24"/>
                  </a:lnTo>
                  <a:lnTo>
                    <a:pt x="391" y="25"/>
                  </a:lnTo>
                  <a:lnTo>
                    <a:pt x="392" y="26"/>
                  </a:lnTo>
                  <a:lnTo>
                    <a:pt x="394" y="27"/>
                  </a:lnTo>
                  <a:lnTo>
                    <a:pt x="394" y="28"/>
                  </a:lnTo>
                  <a:lnTo>
                    <a:pt x="395" y="28"/>
                  </a:lnTo>
                  <a:lnTo>
                    <a:pt x="396" y="28"/>
                  </a:lnTo>
                  <a:lnTo>
                    <a:pt x="397" y="28"/>
                  </a:lnTo>
                  <a:lnTo>
                    <a:pt x="397" y="29"/>
                  </a:lnTo>
                  <a:lnTo>
                    <a:pt x="397" y="32"/>
                  </a:lnTo>
                  <a:lnTo>
                    <a:pt x="398" y="36"/>
                  </a:lnTo>
                  <a:lnTo>
                    <a:pt x="399" y="37"/>
                  </a:lnTo>
                  <a:lnTo>
                    <a:pt x="403" y="38"/>
                  </a:lnTo>
                  <a:lnTo>
                    <a:pt x="404" y="38"/>
                  </a:lnTo>
                  <a:lnTo>
                    <a:pt x="407" y="38"/>
                  </a:lnTo>
                  <a:lnTo>
                    <a:pt x="409" y="39"/>
                  </a:lnTo>
                  <a:lnTo>
                    <a:pt x="413" y="41"/>
                  </a:lnTo>
                  <a:lnTo>
                    <a:pt x="415" y="41"/>
                  </a:lnTo>
                  <a:lnTo>
                    <a:pt x="416" y="41"/>
                  </a:lnTo>
                  <a:lnTo>
                    <a:pt x="417" y="41"/>
                  </a:lnTo>
                  <a:lnTo>
                    <a:pt x="417" y="40"/>
                  </a:lnTo>
                  <a:lnTo>
                    <a:pt x="420" y="41"/>
                  </a:lnTo>
                  <a:lnTo>
                    <a:pt x="421" y="41"/>
                  </a:lnTo>
                  <a:lnTo>
                    <a:pt x="422" y="42"/>
                  </a:lnTo>
                  <a:lnTo>
                    <a:pt x="425" y="41"/>
                  </a:lnTo>
                  <a:lnTo>
                    <a:pt x="426" y="40"/>
                  </a:lnTo>
                  <a:lnTo>
                    <a:pt x="426" y="36"/>
                  </a:lnTo>
                  <a:lnTo>
                    <a:pt x="430" y="36"/>
                  </a:lnTo>
                  <a:lnTo>
                    <a:pt x="436" y="38"/>
                  </a:lnTo>
                  <a:lnTo>
                    <a:pt x="437" y="39"/>
                  </a:lnTo>
                  <a:lnTo>
                    <a:pt x="439" y="43"/>
                  </a:lnTo>
                  <a:lnTo>
                    <a:pt x="444" y="47"/>
                  </a:lnTo>
                  <a:lnTo>
                    <a:pt x="445" y="48"/>
                  </a:lnTo>
                  <a:lnTo>
                    <a:pt x="446" y="47"/>
                  </a:lnTo>
                  <a:lnTo>
                    <a:pt x="449" y="48"/>
                  </a:lnTo>
                  <a:lnTo>
                    <a:pt x="453" y="51"/>
                  </a:lnTo>
                  <a:lnTo>
                    <a:pt x="454" y="51"/>
                  </a:lnTo>
                  <a:lnTo>
                    <a:pt x="455" y="51"/>
                  </a:lnTo>
                  <a:lnTo>
                    <a:pt x="456" y="52"/>
                  </a:lnTo>
                  <a:lnTo>
                    <a:pt x="457" y="53"/>
                  </a:lnTo>
                  <a:lnTo>
                    <a:pt x="456" y="53"/>
                  </a:lnTo>
                  <a:lnTo>
                    <a:pt x="455" y="54"/>
                  </a:lnTo>
                  <a:lnTo>
                    <a:pt x="453" y="54"/>
                  </a:lnTo>
                  <a:lnTo>
                    <a:pt x="452" y="53"/>
                  </a:lnTo>
                  <a:lnTo>
                    <a:pt x="451" y="53"/>
                  </a:lnTo>
                  <a:lnTo>
                    <a:pt x="448" y="52"/>
                  </a:lnTo>
                  <a:lnTo>
                    <a:pt x="447" y="55"/>
                  </a:lnTo>
                  <a:lnTo>
                    <a:pt x="449" y="55"/>
                  </a:lnTo>
                  <a:lnTo>
                    <a:pt x="452" y="56"/>
                  </a:lnTo>
                  <a:lnTo>
                    <a:pt x="452" y="57"/>
                  </a:lnTo>
                  <a:lnTo>
                    <a:pt x="453" y="60"/>
                  </a:lnTo>
                  <a:lnTo>
                    <a:pt x="453" y="61"/>
                  </a:lnTo>
                  <a:lnTo>
                    <a:pt x="453" y="62"/>
                  </a:lnTo>
                  <a:lnTo>
                    <a:pt x="454" y="63"/>
                  </a:lnTo>
                  <a:lnTo>
                    <a:pt x="455" y="64"/>
                  </a:lnTo>
                  <a:lnTo>
                    <a:pt x="456" y="64"/>
                  </a:lnTo>
                  <a:lnTo>
                    <a:pt x="458" y="65"/>
                  </a:lnTo>
                  <a:lnTo>
                    <a:pt x="458" y="66"/>
                  </a:lnTo>
                  <a:lnTo>
                    <a:pt x="458" y="68"/>
                  </a:lnTo>
                  <a:lnTo>
                    <a:pt x="458" y="69"/>
                  </a:lnTo>
                  <a:lnTo>
                    <a:pt x="457" y="69"/>
                  </a:lnTo>
                  <a:lnTo>
                    <a:pt x="457" y="70"/>
                  </a:lnTo>
                  <a:lnTo>
                    <a:pt x="457" y="72"/>
                  </a:lnTo>
                  <a:lnTo>
                    <a:pt x="459" y="79"/>
                  </a:lnTo>
                  <a:lnTo>
                    <a:pt x="456" y="79"/>
                  </a:lnTo>
                  <a:lnTo>
                    <a:pt x="455" y="79"/>
                  </a:lnTo>
                  <a:lnTo>
                    <a:pt x="454" y="78"/>
                  </a:lnTo>
                  <a:lnTo>
                    <a:pt x="450" y="96"/>
                  </a:lnTo>
                  <a:lnTo>
                    <a:pt x="450" y="97"/>
                  </a:lnTo>
                  <a:lnTo>
                    <a:pt x="449" y="98"/>
                  </a:lnTo>
                  <a:lnTo>
                    <a:pt x="436" y="116"/>
                  </a:lnTo>
                  <a:lnTo>
                    <a:pt x="420" y="130"/>
                  </a:lnTo>
                  <a:lnTo>
                    <a:pt x="387" y="143"/>
                  </a:lnTo>
                  <a:lnTo>
                    <a:pt x="385" y="144"/>
                  </a:lnTo>
                  <a:lnTo>
                    <a:pt x="383" y="148"/>
                  </a:lnTo>
                  <a:lnTo>
                    <a:pt x="381" y="150"/>
                  </a:lnTo>
                  <a:lnTo>
                    <a:pt x="380" y="152"/>
                  </a:lnTo>
                  <a:lnTo>
                    <a:pt x="379" y="152"/>
                  </a:lnTo>
                  <a:lnTo>
                    <a:pt x="379" y="153"/>
                  </a:lnTo>
                  <a:lnTo>
                    <a:pt x="378" y="153"/>
                  </a:lnTo>
                  <a:lnTo>
                    <a:pt x="377" y="155"/>
                  </a:lnTo>
                  <a:lnTo>
                    <a:pt x="378" y="155"/>
                  </a:lnTo>
                  <a:lnTo>
                    <a:pt x="379" y="156"/>
                  </a:lnTo>
                  <a:lnTo>
                    <a:pt x="379" y="157"/>
                  </a:lnTo>
                  <a:lnTo>
                    <a:pt x="379" y="158"/>
                  </a:lnTo>
                  <a:lnTo>
                    <a:pt x="377" y="159"/>
                  </a:lnTo>
                  <a:lnTo>
                    <a:pt x="377" y="157"/>
                  </a:lnTo>
                  <a:lnTo>
                    <a:pt x="376" y="156"/>
                  </a:lnTo>
                  <a:lnTo>
                    <a:pt x="375" y="156"/>
                  </a:lnTo>
                  <a:lnTo>
                    <a:pt x="374" y="156"/>
                  </a:lnTo>
                  <a:lnTo>
                    <a:pt x="373" y="159"/>
                  </a:lnTo>
                  <a:lnTo>
                    <a:pt x="373" y="160"/>
                  </a:lnTo>
                  <a:lnTo>
                    <a:pt x="373" y="161"/>
                  </a:lnTo>
                  <a:lnTo>
                    <a:pt x="373" y="163"/>
                  </a:lnTo>
                  <a:lnTo>
                    <a:pt x="373" y="166"/>
                  </a:lnTo>
                  <a:lnTo>
                    <a:pt x="373" y="168"/>
                  </a:lnTo>
                  <a:lnTo>
                    <a:pt x="372" y="168"/>
                  </a:lnTo>
                  <a:lnTo>
                    <a:pt x="371" y="169"/>
                  </a:lnTo>
                  <a:lnTo>
                    <a:pt x="369" y="171"/>
                  </a:lnTo>
                  <a:lnTo>
                    <a:pt x="369" y="172"/>
                  </a:lnTo>
                  <a:lnTo>
                    <a:pt x="369" y="173"/>
                  </a:lnTo>
                  <a:lnTo>
                    <a:pt x="369" y="177"/>
                  </a:lnTo>
                  <a:lnTo>
                    <a:pt x="367" y="183"/>
                  </a:lnTo>
                  <a:lnTo>
                    <a:pt x="366" y="184"/>
                  </a:lnTo>
                  <a:lnTo>
                    <a:pt x="366" y="185"/>
                  </a:lnTo>
                  <a:lnTo>
                    <a:pt x="366" y="186"/>
                  </a:lnTo>
                  <a:lnTo>
                    <a:pt x="367" y="187"/>
                  </a:lnTo>
                  <a:lnTo>
                    <a:pt x="367" y="189"/>
                  </a:lnTo>
                  <a:lnTo>
                    <a:pt x="366" y="192"/>
                  </a:lnTo>
                  <a:lnTo>
                    <a:pt x="364" y="193"/>
                  </a:lnTo>
                  <a:lnTo>
                    <a:pt x="363" y="194"/>
                  </a:lnTo>
                  <a:lnTo>
                    <a:pt x="361" y="195"/>
                  </a:lnTo>
                  <a:lnTo>
                    <a:pt x="361" y="196"/>
                  </a:lnTo>
                  <a:lnTo>
                    <a:pt x="360" y="197"/>
                  </a:lnTo>
                  <a:lnTo>
                    <a:pt x="360" y="198"/>
                  </a:lnTo>
                  <a:lnTo>
                    <a:pt x="360" y="199"/>
                  </a:lnTo>
                  <a:lnTo>
                    <a:pt x="360" y="202"/>
                  </a:lnTo>
                  <a:lnTo>
                    <a:pt x="358" y="205"/>
                  </a:lnTo>
                  <a:lnTo>
                    <a:pt x="357" y="205"/>
                  </a:lnTo>
                  <a:lnTo>
                    <a:pt x="356" y="205"/>
                  </a:lnTo>
                  <a:lnTo>
                    <a:pt x="355" y="205"/>
                  </a:lnTo>
                  <a:lnTo>
                    <a:pt x="353" y="204"/>
                  </a:lnTo>
                  <a:lnTo>
                    <a:pt x="350" y="205"/>
                  </a:lnTo>
                  <a:lnTo>
                    <a:pt x="345" y="200"/>
                  </a:lnTo>
                  <a:lnTo>
                    <a:pt x="345" y="198"/>
                  </a:lnTo>
                  <a:lnTo>
                    <a:pt x="343" y="194"/>
                  </a:lnTo>
                  <a:lnTo>
                    <a:pt x="343" y="192"/>
                  </a:lnTo>
                  <a:lnTo>
                    <a:pt x="342" y="190"/>
                  </a:lnTo>
                  <a:lnTo>
                    <a:pt x="340" y="188"/>
                  </a:lnTo>
                  <a:lnTo>
                    <a:pt x="339" y="188"/>
                  </a:lnTo>
                  <a:lnTo>
                    <a:pt x="337" y="188"/>
                  </a:lnTo>
                  <a:lnTo>
                    <a:pt x="336" y="189"/>
                  </a:lnTo>
                  <a:lnTo>
                    <a:pt x="335" y="189"/>
                  </a:lnTo>
                  <a:lnTo>
                    <a:pt x="328" y="185"/>
                  </a:lnTo>
                  <a:lnTo>
                    <a:pt x="327" y="184"/>
                  </a:lnTo>
                  <a:lnTo>
                    <a:pt x="326" y="183"/>
                  </a:lnTo>
                  <a:lnTo>
                    <a:pt x="324" y="184"/>
                  </a:lnTo>
                  <a:lnTo>
                    <a:pt x="324" y="185"/>
                  </a:lnTo>
                  <a:lnTo>
                    <a:pt x="322" y="187"/>
                  </a:lnTo>
                  <a:lnTo>
                    <a:pt x="320" y="188"/>
                  </a:lnTo>
                  <a:lnTo>
                    <a:pt x="320" y="189"/>
                  </a:lnTo>
                  <a:lnTo>
                    <a:pt x="319" y="189"/>
                  </a:lnTo>
                  <a:lnTo>
                    <a:pt x="318" y="189"/>
                  </a:lnTo>
                  <a:lnTo>
                    <a:pt x="317" y="188"/>
                  </a:lnTo>
                  <a:lnTo>
                    <a:pt x="316" y="187"/>
                  </a:lnTo>
                  <a:lnTo>
                    <a:pt x="317" y="184"/>
                  </a:lnTo>
                  <a:lnTo>
                    <a:pt x="319" y="183"/>
                  </a:lnTo>
                  <a:lnTo>
                    <a:pt x="320" y="181"/>
                  </a:lnTo>
                  <a:lnTo>
                    <a:pt x="319" y="181"/>
                  </a:lnTo>
                  <a:lnTo>
                    <a:pt x="318" y="181"/>
                  </a:lnTo>
                  <a:lnTo>
                    <a:pt x="317" y="181"/>
                  </a:lnTo>
                  <a:lnTo>
                    <a:pt x="316" y="181"/>
                  </a:lnTo>
                  <a:lnTo>
                    <a:pt x="316" y="180"/>
                  </a:lnTo>
                  <a:lnTo>
                    <a:pt x="315" y="178"/>
                  </a:lnTo>
                  <a:lnTo>
                    <a:pt x="315" y="176"/>
                  </a:lnTo>
                  <a:lnTo>
                    <a:pt x="316" y="174"/>
                  </a:lnTo>
                  <a:lnTo>
                    <a:pt x="317" y="173"/>
                  </a:lnTo>
                  <a:lnTo>
                    <a:pt x="318" y="173"/>
                  </a:lnTo>
                  <a:lnTo>
                    <a:pt x="320" y="175"/>
                  </a:lnTo>
                  <a:lnTo>
                    <a:pt x="320" y="174"/>
                  </a:lnTo>
                  <a:lnTo>
                    <a:pt x="324" y="171"/>
                  </a:lnTo>
                  <a:lnTo>
                    <a:pt x="324" y="170"/>
                  </a:lnTo>
                  <a:lnTo>
                    <a:pt x="322" y="166"/>
                  </a:lnTo>
                  <a:lnTo>
                    <a:pt x="322" y="163"/>
                  </a:lnTo>
                  <a:lnTo>
                    <a:pt x="321" y="156"/>
                  </a:lnTo>
                  <a:lnTo>
                    <a:pt x="319" y="155"/>
                  </a:lnTo>
                  <a:lnTo>
                    <a:pt x="320" y="153"/>
                  </a:lnTo>
                  <a:lnTo>
                    <a:pt x="320" y="154"/>
                  </a:lnTo>
                  <a:lnTo>
                    <a:pt x="324" y="153"/>
                  </a:lnTo>
                  <a:lnTo>
                    <a:pt x="328" y="151"/>
                  </a:lnTo>
                  <a:lnTo>
                    <a:pt x="329" y="149"/>
                  </a:lnTo>
                  <a:lnTo>
                    <a:pt x="330" y="149"/>
                  </a:lnTo>
                  <a:lnTo>
                    <a:pt x="330" y="147"/>
                  </a:lnTo>
                  <a:lnTo>
                    <a:pt x="330" y="146"/>
                  </a:lnTo>
                  <a:lnTo>
                    <a:pt x="331" y="145"/>
                  </a:lnTo>
                  <a:lnTo>
                    <a:pt x="331" y="143"/>
                  </a:lnTo>
                  <a:lnTo>
                    <a:pt x="334" y="132"/>
                  </a:lnTo>
                  <a:lnTo>
                    <a:pt x="335" y="131"/>
                  </a:lnTo>
                  <a:lnTo>
                    <a:pt x="335" y="130"/>
                  </a:lnTo>
                  <a:lnTo>
                    <a:pt x="335" y="128"/>
                  </a:lnTo>
                  <a:lnTo>
                    <a:pt x="334" y="127"/>
                  </a:lnTo>
                  <a:lnTo>
                    <a:pt x="333" y="126"/>
                  </a:lnTo>
                  <a:lnTo>
                    <a:pt x="332" y="123"/>
                  </a:lnTo>
                  <a:lnTo>
                    <a:pt x="332" y="121"/>
                  </a:lnTo>
                  <a:lnTo>
                    <a:pt x="332" y="118"/>
                  </a:lnTo>
                  <a:lnTo>
                    <a:pt x="331" y="117"/>
                  </a:lnTo>
                  <a:lnTo>
                    <a:pt x="332" y="114"/>
                  </a:lnTo>
                  <a:lnTo>
                    <a:pt x="334" y="113"/>
                  </a:lnTo>
                  <a:lnTo>
                    <a:pt x="334" y="112"/>
                  </a:lnTo>
                  <a:lnTo>
                    <a:pt x="332" y="113"/>
                  </a:lnTo>
                  <a:lnTo>
                    <a:pt x="330" y="115"/>
                  </a:lnTo>
                  <a:lnTo>
                    <a:pt x="330" y="118"/>
                  </a:lnTo>
                  <a:lnTo>
                    <a:pt x="330" y="119"/>
                  </a:lnTo>
                  <a:lnTo>
                    <a:pt x="331" y="119"/>
                  </a:lnTo>
                  <a:lnTo>
                    <a:pt x="331" y="120"/>
                  </a:lnTo>
                  <a:lnTo>
                    <a:pt x="331" y="125"/>
                  </a:lnTo>
                  <a:lnTo>
                    <a:pt x="330" y="128"/>
                  </a:lnTo>
                  <a:lnTo>
                    <a:pt x="330" y="129"/>
                  </a:lnTo>
                  <a:lnTo>
                    <a:pt x="329" y="130"/>
                  </a:lnTo>
                  <a:lnTo>
                    <a:pt x="327" y="131"/>
                  </a:lnTo>
                  <a:lnTo>
                    <a:pt x="326" y="130"/>
                  </a:lnTo>
                  <a:lnTo>
                    <a:pt x="326" y="125"/>
                  </a:lnTo>
                  <a:lnTo>
                    <a:pt x="327" y="123"/>
                  </a:lnTo>
                  <a:lnTo>
                    <a:pt x="328" y="122"/>
                  </a:lnTo>
                  <a:lnTo>
                    <a:pt x="328" y="121"/>
                  </a:lnTo>
                  <a:lnTo>
                    <a:pt x="326" y="122"/>
                  </a:lnTo>
                  <a:lnTo>
                    <a:pt x="326" y="124"/>
                  </a:lnTo>
                  <a:lnTo>
                    <a:pt x="325" y="126"/>
                  </a:lnTo>
                  <a:lnTo>
                    <a:pt x="324" y="128"/>
                  </a:lnTo>
                  <a:lnTo>
                    <a:pt x="322" y="130"/>
                  </a:lnTo>
                  <a:lnTo>
                    <a:pt x="321" y="131"/>
                  </a:lnTo>
                  <a:lnTo>
                    <a:pt x="320" y="134"/>
                  </a:lnTo>
                  <a:lnTo>
                    <a:pt x="319" y="134"/>
                  </a:lnTo>
                  <a:lnTo>
                    <a:pt x="315" y="132"/>
                  </a:lnTo>
                  <a:lnTo>
                    <a:pt x="310" y="126"/>
                  </a:lnTo>
                  <a:lnTo>
                    <a:pt x="308" y="124"/>
                  </a:lnTo>
                  <a:lnTo>
                    <a:pt x="307" y="124"/>
                  </a:lnTo>
                  <a:lnTo>
                    <a:pt x="305" y="124"/>
                  </a:lnTo>
                  <a:lnTo>
                    <a:pt x="305" y="123"/>
                  </a:lnTo>
                  <a:lnTo>
                    <a:pt x="303" y="122"/>
                  </a:lnTo>
                  <a:lnTo>
                    <a:pt x="300" y="119"/>
                  </a:lnTo>
                  <a:lnTo>
                    <a:pt x="300" y="117"/>
                  </a:lnTo>
                  <a:lnTo>
                    <a:pt x="302" y="118"/>
                  </a:lnTo>
                  <a:lnTo>
                    <a:pt x="303" y="117"/>
                  </a:lnTo>
                  <a:lnTo>
                    <a:pt x="305" y="115"/>
                  </a:lnTo>
                  <a:lnTo>
                    <a:pt x="306" y="114"/>
                  </a:lnTo>
                  <a:lnTo>
                    <a:pt x="307" y="109"/>
                  </a:lnTo>
                  <a:lnTo>
                    <a:pt x="305" y="104"/>
                  </a:lnTo>
                  <a:lnTo>
                    <a:pt x="305" y="103"/>
                  </a:lnTo>
                  <a:lnTo>
                    <a:pt x="304" y="102"/>
                  </a:lnTo>
                  <a:lnTo>
                    <a:pt x="303" y="100"/>
                  </a:lnTo>
                  <a:lnTo>
                    <a:pt x="303" y="99"/>
                  </a:lnTo>
                  <a:lnTo>
                    <a:pt x="303" y="98"/>
                  </a:lnTo>
                  <a:lnTo>
                    <a:pt x="304" y="95"/>
                  </a:lnTo>
                  <a:lnTo>
                    <a:pt x="305" y="95"/>
                  </a:lnTo>
                  <a:lnTo>
                    <a:pt x="305" y="90"/>
                  </a:lnTo>
                  <a:lnTo>
                    <a:pt x="302" y="85"/>
                  </a:lnTo>
                  <a:lnTo>
                    <a:pt x="301" y="82"/>
                  </a:lnTo>
                  <a:lnTo>
                    <a:pt x="302" y="81"/>
                  </a:lnTo>
                  <a:lnTo>
                    <a:pt x="303" y="78"/>
                  </a:lnTo>
                  <a:lnTo>
                    <a:pt x="305" y="77"/>
                  </a:lnTo>
                  <a:lnTo>
                    <a:pt x="307" y="78"/>
                  </a:lnTo>
                  <a:lnTo>
                    <a:pt x="309" y="78"/>
                  </a:lnTo>
                  <a:lnTo>
                    <a:pt x="311" y="77"/>
                  </a:lnTo>
                  <a:lnTo>
                    <a:pt x="312" y="75"/>
                  </a:lnTo>
                  <a:lnTo>
                    <a:pt x="312" y="73"/>
                  </a:lnTo>
                  <a:lnTo>
                    <a:pt x="312" y="72"/>
                  </a:lnTo>
                  <a:lnTo>
                    <a:pt x="313" y="70"/>
                  </a:lnTo>
                  <a:lnTo>
                    <a:pt x="315" y="67"/>
                  </a:lnTo>
                  <a:lnTo>
                    <a:pt x="315" y="68"/>
                  </a:lnTo>
                  <a:lnTo>
                    <a:pt x="316" y="69"/>
                  </a:lnTo>
                  <a:lnTo>
                    <a:pt x="317" y="69"/>
                  </a:lnTo>
                  <a:lnTo>
                    <a:pt x="319" y="68"/>
                  </a:lnTo>
                  <a:lnTo>
                    <a:pt x="318" y="68"/>
                  </a:lnTo>
                  <a:lnTo>
                    <a:pt x="317" y="68"/>
                  </a:lnTo>
                  <a:lnTo>
                    <a:pt x="316" y="68"/>
                  </a:lnTo>
                  <a:lnTo>
                    <a:pt x="313" y="62"/>
                  </a:lnTo>
                  <a:lnTo>
                    <a:pt x="313" y="60"/>
                  </a:lnTo>
                  <a:lnTo>
                    <a:pt x="316" y="56"/>
                  </a:lnTo>
                  <a:lnTo>
                    <a:pt x="317" y="55"/>
                  </a:lnTo>
                  <a:lnTo>
                    <a:pt x="319" y="54"/>
                  </a:lnTo>
                  <a:lnTo>
                    <a:pt x="319" y="53"/>
                  </a:lnTo>
                  <a:lnTo>
                    <a:pt x="320" y="53"/>
                  </a:lnTo>
                  <a:lnTo>
                    <a:pt x="324" y="47"/>
                  </a:lnTo>
                  <a:lnTo>
                    <a:pt x="325" y="45"/>
                  </a:lnTo>
                  <a:lnTo>
                    <a:pt x="325" y="43"/>
                  </a:lnTo>
                  <a:lnTo>
                    <a:pt x="325" y="42"/>
                  </a:lnTo>
                  <a:lnTo>
                    <a:pt x="325" y="41"/>
                  </a:lnTo>
                  <a:lnTo>
                    <a:pt x="325" y="38"/>
                  </a:lnTo>
                  <a:lnTo>
                    <a:pt x="326" y="38"/>
                  </a:lnTo>
                  <a:lnTo>
                    <a:pt x="326" y="37"/>
                  </a:lnTo>
                  <a:lnTo>
                    <a:pt x="326" y="36"/>
                  </a:lnTo>
                  <a:lnTo>
                    <a:pt x="325" y="35"/>
                  </a:lnTo>
                  <a:lnTo>
                    <a:pt x="325" y="33"/>
                  </a:lnTo>
                  <a:lnTo>
                    <a:pt x="326" y="32"/>
                  </a:lnTo>
                  <a:lnTo>
                    <a:pt x="326" y="30"/>
                  </a:lnTo>
                  <a:lnTo>
                    <a:pt x="325" y="29"/>
                  </a:lnTo>
                  <a:lnTo>
                    <a:pt x="324" y="28"/>
                  </a:lnTo>
                  <a:lnTo>
                    <a:pt x="323" y="28"/>
                  </a:lnTo>
                  <a:lnTo>
                    <a:pt x="324" y="25"/>
                  </a:lnTo>
                  <a:lnTo>
                    <a:pt x="324" y="24"/>
                  </a:lnTo>
                  <a:lnTo>
                    <a:pt x="325" y="22"/>
                  </a:lnTo>
                  <a:lnTo>
                    <a:pt x="326" y="23"/>
                  </a:lnTo>
                  <a:lnTo>
                    <a:pt x="327" y="23"/>
                  </a:lnTo>
                  <a:lnTo>
                    <a:pt x="330" y="21"/>
                  </a:lnTo>
                  <a:lnTo>
                    <a:pt x="332" y="21"/>
                  </a:lnTo>
                  <a:lnTo>
                    <a:pt x="332" y="20"/>
                  </a:lnTo>
                  <a:lnTo>
                    <a:pt x="333" y="19"/>
                  </a:lnTo>
                  <a:lnTo>
                    <a:pt x="334" y="19"/>
                  </a:lnTo>
                  <a:lnTo>
                    <a:pt x="336" y="17"/>
                  </a:lnTo>
                  <a:lnTo>
                    <a:pt x="338" y="18"/>
                  </a:lnTo>
                  <a:lnTo>
                    <a:pt x="339" y="18"/>
                  </a:lnTo>
                  <a:lnTo>
                    <a:pt x="341" y="16"/>
                  </a:lnTo>
                  <a:lnTo>
                    <a:pt x="341" y="15"/>
                  </a:lnTo>
                  <a:lnTo>
                    <a:pt x="342" y="15"/>
                  </a:lnTo>
                  <a:lnTo>
                    <a:pt x="347" y="15"/>
                  </a:lnTo>
                  <a:lnTo>
                    <a:pt x="349" y="15"/>
                  </a:lnTo>
                  <a:lnTo>
                    <a:pt x="350" y="14"/>
                  </a:lnTo>
                  <a:lnTo>
                    <a:pt x="351" y="13"/>
                  </a:lnTo>
                  <a:lnTo>
                    <a:pt x="352" y="11"/>
                  </a:lnTo>
                  <a:lnTo>
                    <a:pt x="354" y="12"/>
                  </a:lnTo>
                  <a:lnTo>
                    <a:pt x="356" y="10"/>
                  </a:lnTo>
                  <a:lnTo>
                    <a:pt x="357" y="10"/>
                  </a:lnTo>
                  <a:lnTo>
                    <a:pt x="358" y="7"/>
                  </a:lnTo>
                  <a:lnTo>
                    <a:pt x="359" y="4"/>
                  </a:lnTo>
                  <a:lnTo>
                    <a:pt x="360" y="4"/>
                  </a:lnTo>
                  <a:close/>
                  <a:moveTo>
                    <a:pt x="11" y="45"/>
                  </a:moveTo>
                  <a:lnTo>
                    <a:pt x="13" y="45"/>
                  </a:lnTo>
                  <a:lnTo>
                    <a:pt x="13" y="46"/>
                  </a:lnTo>
                  <a:lnTo>
                    <a:pt x="14" y="48"/>
                  </a:lnTo>
                  <a:lnTo>
                    <a:pt x="15" y="49"/>
                  </a:lnTo>
                  <a:lnTo>
                    <a:pt x="16" y="50"/>
                  </a:lnTo>
                  <a:lnTo>
                    <a:pt x="16" y="52"/>
                  </a:lnTo>
                  <a:lnTo>
                    <a:pt x="16" y="53"/>
                  </a:lnTo>
                  <a:lnTo>
                    <a:pt x="17" y="55"/>
                  </a:lnTo>
                  <a:lnTo>
                    <a:pt x="17" y="56"/>
                  </a:lnTo>
                  <a:lnTo>
                    <a:pt x="18" y="58"/>
                  </a:lnTo>
                  <a:lnTo>
                    <a:pt x="20" y="60"/>
                  </a:lnTo>
                  <a:lnTo>
                    <a:pt x="22" y="62"/>
                  </a:lnTo>
                  <a:lnTo>
                    <a:pt x="23" y="66"/>
                  </a:lnTo>
                  <a:lnTo>
                    <a:pt x="22" y="66"/>
                  </a:lnTo>
                  <a:lnTo>
                    <a:pt x="24" y="68"/>
                  </a:lnTo>
                  <a:lnTo>
                    <a:pt x="27" y="72"/>
                  </a:lnTo>
                  <a:lnTo>
                    <a:pt x="25" y="77"/>
                  </a:lnTo>
                  <a:lnTo>
                    <a:pt x="24" y="79"/>
                  </a:lnTo>
                  <a:lnTo>
                    <a:pt x="17" y="81"/>
                  </a:lnTo>
                  <a:lnTo>
                    <a:pt x="16" y="81"/>
                  </a:lnTo>
                  <a:lnTo>
                    <a:pt x="13" y="81"/>
                  </a:lnTo>
                  <a:lnTo>
                    <a:pt x="12" y="81"/>
                  </a:lnTo>
                  <a:lnTo>
                    <a:pt x="11" y="81"/>
                  </a:lnTo>
                  <a:lnTo>
                    <a:pt x="10" y="81"/>
                  </a:lnTo>
                  <a:lnTo>
                    <a:pt x="9" y="80"/>
                  </a:lnTo>
                  <a:lnTo>
                    <a:pt x="8" y="77"/>
                  </a:lnTo>
                  <a:lnTo>
                    <a:pt x="8" y="75"/>
                  </a:lnTo>
                  <a:lnTo>
                    <a:pt x="9" y="75"/>
                  </a:lnTo>
                  <a:lnTo>
                    <a:pt x="9" y="74"/>
                  </a:lnTo>
                  <a:lnTo>
                    <a:pt x="13" y="70"/>
                  </a:lnTo>
                  <a:lnTo>
                    <a:pt x="15" y="70"/>
                  </a:lnTo>
                  <a:lnTo>
                    <a:pt x="17" y="70"/>
                  </a:lnTo>
                  <a:lnTo>
                    <a:pt x="19" y="68"/>
                  </a:lnTo>
                  <a:lnTo>
                    <a:pt x="18" y="66"/>
                  </a:lnTo>
                  <a:lnTo>
                    <a:pt x="17" y="66"/>
                  </a:lnTo>
                  <a:lnTo>
                    <a:pt x="11" y="58"/>
                  </a:lnTo>
                  <a:lnTo>
                    <a:pt x="10" y="56"/>
                  </a:lnTo>
                  <a:lnTo>
                    <a:pt x="10" y="55"/>
                  </a:lnTo>
                  <a:lnTo>
                    <a:pt x="11" y="55"/>
                  </a:lnTo>
                  <a:lnTo>
                    <a:pt x="10" y="50"/>
                  </a:lnTo>
                  <a:lnTo>
                    <a:pt x="9" y="49"/>
                  </a:lnTo>
                  <a:lnTo>
                    <a:pt x="7" y="50"/>
                  </a:lnTo>
                  <a:lnTo>
                    <a:pt x="7" y="51"/>
                  </a:lnTo>
                  <a:lnTo>
                    <a:pt x="5" y="51"/>
                  </a:lnTo>
                  <a:lnTo>
                    <a:pt x="5" y="49"/>
                  </a:lnTo>
                  <a:lnTo>
                    <a:pt x="7" y="48"/>
                  </a:lnTo>
                  <a:lnTo>
                    <a:pt x="11" y="45"/>
                  </a:lnTo>
                  <a:close/>
                  <a:moveTo>
                    <a:pt x="27" y="53"/>
                  </a:moveTo>
                  <a:lnTo>
                    <a:pt x="32" y="55"/>
                  </a:lnTo>
                  <a:lnTo>
                    <a:pt x="32" y="56"/>
                  </a:lnTo>
                  <a:lnTo>
                    <a:pt x="33" y="56"/>
                  </a:lnTo>
                  <a:lnTo>
                    <a:pt x="34" y="58"/>
                  </a:lnTo>
                  <a:lnTo>
                    <a:pt x="33" y="60"/>
                  </a:lnTo>
                  <a:lnTo>
                    <a:pt x="32" y="60"/>
                  </a:lnTo>
                  <a:lnTo>
                    <a:pt x="31" y="60"/>
                  </a:lnTo>
                  <a:lnTo>
                    <a:pt x="30" y="60"/>
                  </a:lnTo>
                  <a:lnTo>
                    <a:pt x="29" y="60"/>
                  </a:lnTo>
                  <a:lnTo>
                    <a:pt x="26" y="59"/>
                  </a:lnTo>
                  <a:lnTo>
                    <a:pt x="25" y="57"/>
                  </a:lnTo>
                  <a:lnTo>
                    <a:pt x="26" y="55"/>
                  </a:lnTo>
                  <a:lnTo>
                    <a:pt x="27" y="54"/>
                  </a:lnTo>
                  <a:lnTo>
                    <a:pt x="27" y="53"/>
                  </a:lnTo>
                  <a:close/>
                  <a:moveTo>
                    <a:pt x="9" y="56"/>
                  </a:moveTo>
                  <a:lnTo>
                    <a:pt x="9" y="57"/>
                  </a:lnTo>
                  <a:lnTo>
                    <a:pt x="11" y="58"/>
                  </a:lnTo>
                  <a:lnTo>
                    <a:pt x="11" y="59"/>
                  </a:lnTo>
                  <a:lnTo>
                    <a:pt x="11" y="62"/>
                  </a:lnTo>
                  <a:lnTo>
                    <a:pt x="10" y="63"/>
                  </a:lnTo>
                  <a:lnTo>
                    <a:pt x="10" y="64"/>
                  </a:lnTo>
                  <a:lnTo>
                    <a:pt x="8" y="64"/>
                  </a:lnTo>
                  <a:lnTo>
                    <a:pt x="7" y="64"/>
                  </a:lnTo>
                  <a:lnTo>
                    <a:pt x="5" y="63"/>
                  </a:lnTo>
                  <a:lnTo>
                    <a:pt x="4" y="62"/>
                  </a:lnTo>
                  <a:lnTo>
                    <a:pt x="3" y="61"/>
                  </a:lnTo>
                  <a:lnTo>
                    <a:pt x="3" y="58"/>
                  </a:lnTo>
                  <a:lnTo>
                    <a:pt x="4" y="58"/>
                  </a:lnTo>
                  <a:lnTo>
                    <a:pt x="8" y="56"/>
                  </a:lnTo>
                  <a:lnTo>
                    <a:pt x="9" y="56"/>
                  </a:lnTo>
                  <a:close/>
                  <a:moveTo>
                    <a:pt x="41" y="64"/>
                  </a:moveTo>
                  <a:lnTo>
                    <a:pt x="44" y="66"/>
                  </a:lnTo>
                  <a:lnTo>
                    <a:pt x="44" y="67"/>
                  </a:lnTo>
                  <a:lnTo>
                    <a:pt x="44" y="70"/>
                  </a:lnTo>
                  <a:lnTo>
                    <a:pt x="42" y="72"/>
                  </a:lnTo>
                  <a:lnTo>
                    <a:pt x="40" y="73"/>
                  </a:lnTo>
                  <a:lnTo>
                    <a:pt x="37" y="73"/>
                  </a:lnTo>
                  <a:lnTo>
                    <a:pt x="34" y="70"/>
                  </a:lnTo>
                  <a:lnTo>
                    <a:pt x="34" y="69"/>
                  </a:lnTo>
                  <a:lnTo>
                    <a:pt x="34" y="67"/>
                  </a:lnTo>
                  <a:lnTo>
                    <a:pt x="35" y="66"/>
                  </a:lnTo>
                  <a:lnTo>
                    <a:pt x="37" y="65"/>
                  </a:lnTo>
                  <a:lnTo>
                    <a:pt x="41" y="64"/>
                  </a:lnTo>
                  <a:close/>
                  <a:moveTo>
                    <a:pt x="68" y="70"/>
                  </a:moveTo>
                  <a:lnTo>
                    <a:pt x="70" y="70"/>
                  </a:lnTo>
                  <a:lnTo>
                    <a:pt x="70" y="71"/>
                  </a:lnTo>
                  <a:lnTo>
                    <a:pt x="69" y="72"/>
                  </a:lnTo>
                  <a:lnTo>
                    <a:pt x="69" y="73"/>
                  </a:lnTo>
                  <a:lnTo>
                    <a:pt x="66" y="77"/>
                  </a:lnTo>
                  <a:lnTo>
                    <a:pt x="65" y="78"/>
                  </a:lnTo>
                  <a:lnTo>
                    <a:pt x="62" y="79"/>
                  </a:lnTo>
                  <a:lnTo>
                    <a:pt x="60" y="78"/>
                  </a:lnTo>
                  <a:lnTo>
                    <a:pt x="60" y="77"/>
                  </a:lnTo>
                  <a:lnTo>
                    <a:pt x="61" y="76"/>
                  </a:lnTo>
                  <a:lnTo>
                    <a:pt x="64" y="74"/>
                  </a:lnTo>
                  <a:lnTo>
                    <a:pt x="64" y="73"/>
                  </a:lnTo>
                  <a:lnTo>
                    <a:pt x="65" y="72"/>
                  </a:lnTo>
                  <a:lnTo>
                    <a:pt x="66" y="72"/>
                  </a:lnTo>
                  <a:lnTo>
                    <a:pt x="67" y="70"/>
                  </a:lnTo>
                  <a:lnTo>
                    <a:pt x="68" y="70"/>
                  </a:lnTo>
                  <a:close/>
                  <a:moveTo>
                    <a:pt x="37" y="87"/>
                  </a:moveTo>
                  <a:lnTo>
                    <a:pt x="39" y="88"/>
                  </a:lnTo>
                  <a:lnTo>
                    <a:pt x="39" y="89"/>
                  </a:lnTo>
                  <a:lnTo>
                    <a:pt x="38" y="91"/>
                  </a:lnTo>
                  <a:lnTo>
                    <a:pt x="37" y="91"/>
                  </a:lnTo>
                  <a:lnTo>
                    <a:pt x="35" y="90"/>
                  </a:lnTo>
                  <a:lnTo>
                    <a:pt x="36" y="87"/>
                  </a:lnTo>
                  <a:lnTo>
                    <a:pt x="37" y="87"/>
                  </a:lnTo>
                  <a:close/>
                  <a:moveTo>
                    <a:pt x="327" y="132"/>
                  </a:moveTo>
                  <a:lnTo>
                    <a:pt x="328" y="132"/>
                  </a:lnTo>
                  <a:lnTo>
                    <a:pt x="330" y="134"/>
                  </a:lnTo>
                  <a:lnTo>
                    <a:pt x="330" y="135"/>
                  </a:lnTo>
                  <a:lnTo>
                    <a:pt x="330" y="136"/>
                  </a:lnTo>
                  <a:lnTo>
                    <a:pt x="324" y="139"/>
                  </a:lnTo>
                  <a:lnTo>
                    <a:pt x="325" y="141"/>
                  </a:lnTo>
                  <a:lnTo>
                    <a:pt x="324" y="143"/>
                  </a:lnTo>
                  <a:lnTo>
                    <a:pt x="322" y="144"/>
                  </a:lnTo>
                  <a:lnTo>
                    <a:pt x="320" y="143"/>
                  </a:lnTo>
                  <a:lnTo>
                    <a:pt x="320" y="138"/>
                  </a:lnTo>
                  <a:lnTo>
                    <a:pt x="322" y="134"/>
                  </a:lnTo>
                  <a:lnTo>
                    <a:pt x="325" y="133"/>
                  </a:lnTo>
                  <a:lnTo>
                    <a:pt x="326" y="132"/>
                  </a:lnTo>
                  <a:lnTo>
                    <a:pt x="327" y="132"/>
                  </a:lnTo>
                  <a:close/>
                  <a:moveTo>
                    <a:pt x="360" y="0"/>
                  </a:moveTo>
                  <a:lnTo>
                    <a:pt x="358" y="2"/>
                  </a:lnTo>
                  <a:lnTo>
                    <a:pt x="357" y="2"/>
                  </a:lnTo>
                  <a:lnTo>
                    <a:pt x="356" y="3"/>
                  </a:lnTo>
                  <a:lnTo>
                    <a:pt x="355" y="6"/>
                  </a:lnTo>
                  <a:lnTo>
                    <a:pt x="355" y="8"/>
                  </a:lnTo>
                  <a:lnTo>
                    <a:pt x="354" y="8"/>
                  </a:lnTo>
                  <a:lnTo>
                    <a:pt x="354" y="9"/>
                  </a:lnTo>
                  <a:lnTo>
                    <a:pt x="353" y="9"/>
                  </a:lnTo>
                  <a:lnTo>
                    <a:pt x="351" y="9"/>
                  </a:lnTo>
                  <a:lnTo>
                    <a:pt x="350" y="10"/>
                  </a:lnTo>
                  <a:lnTo>
                    <a:pt x="349" y="11"/>
                  </a:lnTo>
                  <a:lnTo>
                    <a:pt x="349" y="12"/>
                  </a:lnTo>
                  <a:lnTo>
                    <a:pt x="348" y="12"/>
                  </a:lnTo>
                  <a:lnTo>
                    <a:pt x="347" y="13"/>
                  </a:lnTo>
                  <a:lnTo>
                    <a:pt x="342" y="13"/>
                  </a:lnTo>
                  <a:lnTo>
                    <a:pt x="341" y="13"/>
                  </a:lnTo>
                  <a:lnTo>
                    <a:pt x="340" y="13"/>
                  </a:lnTo>
                  <a:lnTo>
                    <a:pt x="339" y="13"/>
                  </a:lnTo>
                  <a:lnTo>
                    <a:pt x="339" y="14"/>
                  </a:lnTo>
                  <a:lnTo>
                    <a:pt x="338" y="15"/>
                  </a:lnTo>
                  <a:lnTo>
                    <a:pt x="336" y="15"/>
                  </a:lnTo>
                  <a:lnTo>
                    <a:pt x="335" y="15"/>
                  </a:lnTo>
                  <a:lnTo>
                    <a:pt x="333" y="16"/>
                  </a:lnTo>
                  <a:lnTo>
                    <a:pt x="332" y="16"/>
                  </a:lnTo>
                  <a:lnTo>
                    <a:pt x="332" y="17"/>
                  </a:lnTo>
                  <a:lnTo>
                    <a:pt x="331" y="17"/>
                  </a:lnTo>
                  <a:lnTo>
                    <a:pt x="331" y="18"/>
                  </a:lnTo>
                  <a:lnTo>
                    <a:pt x="330" y="19"/>
                  </a:lnTo>
                  <a:lnTo>
                    <a:pt x="329" y="19"/>
                  </a:lnTo>
                  <a:lnTo>
                    <a:pt x="326" y="21"/>
                  </a:lnTo>
                  <a:lnTo>
                    <a:pt x="326" y="20"/>
                  </a:lnTo>
                  <a:lnTo>
                    <a:pt x="324" y="20"/>
                  </a:lnTo>
                  <a:lnTo>
                    <a:pt x="323" y="21"/>
                  </a:lnTo>
                  <a:lnTo>
                    <a:pt x="322" y="23"/>
                  </a:lnTo>
                  <a:lnTo>
                    <a:pt x="321" y="24"/>
                  </a:lnTo>
                  <a:lnTo>
                    <a:pt x="321" y="25"/>
                  </a:lnTo>
                  <a:lnTo>
                    <a:pt x="320" y="28"/>
                  </a:lnTo>
                  <a:lnTo>
                    <a:pt x="321" y="29"/>
                  </a:lnTo>
                  <a:lnTo>
                    <a:pt x="322" y="30"/>
                  </a:lnTo>
                  <a:lnTo>
                    <a:pt x="322" y="31"/>
                  </a:lnTo>
                  <a:lnTo>
                    <a:pt x="323" y="31"/>
                  </a:lnTo>
                  <a:lnTo>
                    <a:pt x="323" y="32"/>
                  </a:lnTo>
                  <a:lnTo>
                    <a:pt x="322" y="32"/>
                  </a:lnTo>
                  <a:lnTo>
                    <a:pt x="322" y="34"/>
                  </a:lnTo>
                  <a:lnTo>
                    <a:pt x="322" y="35"/>
                  </a:lnTo>
                  <a:lnTo>
                    <a:pt x="322" y="36"/>
                  </a:lnTo>
                  <a:lnTo>
                    <a:pt x="322" y="38"/>
                  </a:lnTo>
                  <a:lnTo>
                    <a:pt x="322" y="40"/>
                  </a:lnTo>
                  <a:lnTo>
                    <a:pt x="322" y="41"/>
                  </a:lnTo>
                  <a:lnTo>
                    <a:pt x="322" y="42"/>
                  </a:lnTo>
                  <a:lnTo>
                    <a:pt x="322" y="43"/>
                  </a:lnTo>
                  <a:lnTo>
                    <a:pt x="322" y="44"/>
                  </a:lnTo>
                  <a:lnTo>
                    <a:pt x="322" y="46"/>
                  </a:lnTo>
                  <a:lnTo>
                    <a:pt x="318" y="51"/>
                  </a:lnTo>
                  <a:lnTo>
                    <a:pt x="317" y="51"/>
                  </a:lnTo>
                  <a:lnTo>
                    <a:pt x="315" y="53"/>
                  </a:lnTo>
                  <a:lnTo>
                    <a:pt x="314" y="54"/>
                  </a:lnTo>
                  <a:lnTo>
                    <a:pt x="311" y="59"/>
                  </a:lnTo>
                  <a:lnTo>
                    <a:pt x="309" y="60"/>
                  </a:lnTo>
                  <a:lnTo>
                    <a:pt x="310" y="61"/>
                  </a:lnTo>
                  <a:lnTo>
                    <a:pt x="310" y="62"/>
                  </a:lnTo>
                  <a:lnTo>
                    <a:pt x="310" y="63"/>
                  </a:lnTo>
                  <a:lnTo>
                    <a:pt x="311" y="63"/>
                  </a:lnTo>
                  <a:lnTo>
                    <a:pt x="312" y="66"/>
                  </a:lnTo>
                  <a:lnTo>
                    <a:pt x="310" y="69"/>
                  </a:lnTo>
                  <a:lnTo>
                    <a:pt x="309" y="71"/>
                  </a:lnTo>
                  <a:lnTo>
                    <a:pt x="309" y="72"/>
                  </a:lnTo>
                  <a:lnTo>
                    <a:pt x="309" y="73"/>
                  </a:lnTo>
                  <a:lnTo>
                    <a:pt x="309" y="74"/>
                  </a:lnTo>
                  <a:lnTo>
                    <a:pt x="309" y="75"/>
                  </a:lnTo>
                  <a:lnTo>
                    <a:pt x="307" y="75"/>
                  </a:lnTo>
                  <a:lnTo>
                    <a:pt x="306" y="75"/>
                  </a:lnTo>
                  <a:lnTo>
                    <a:pt x="305" y="75"/>
                  </a:lnTo>
                  <a:lnTo>
                    <a:pt x="303" y="75"/>
                  </a:lnTo>
                  <a:lnTo>
                    <a:pt x="302" y="75"/>
                  </a:lnTo>
                  <a:lnTo>
                    <a:pt x="301" y="77"/>
                  </a:lnTo>
                  <a:lnTo>
                    <a:pt x="299" y="80"/>
                  </a:lnTo>
                  <a:lnTo>
                    <a:pt x="299" y="81"/>
                  </a:lnTo>
                  <a:lnTo>
                    <a:pt x="298" y="82"/>
                  </a:lnTo>
                  <a:lnTo>
                    <a:pt x="299" y="83"/>
                  </a:lnTo>
                  <a:lnTo>
                    <a:pt x="300" y="85"/>
                  </a:lnTo>
                  <a:lnTo>
                    <a:pt x="300" y="86"/>
                  </a:lnTo>
                  <a:lnTo>
                    <a:pt x="303" y="91"/>
                  </a:lnTo>
                  <a:lnTo>
                    <a:pt x="302" y="93"/>
                  </a:lnTo>
                  <a:lnTo>
                    <a:pt x="302" y="94"/>
                  </a:lnTo>
                  <a:lnTo>
                    <a:pt x="301" y="97"/>
                  </a:lnTo>
                  <a:lnTo>
                    <a:pt x="300" y="98"/>
                  </a:lnTo>
                  <a:lnTo>
                    <a:pt x="300" y="99"/>
                  </a:lnTo>
                  <a:lnTo>
                    <a:pt x="300" y="100"/>
                  </a:lnTo>
                  <a:lnTo>
                    <a:pt x="301" y="100"/>
                  </a:lnTo>
                  <a:lnTo>
                    <a:pt x="301" y="101"/>
                  </a:lnTo>
                  <a:lnTo>
                    <a:pt x="302" y="102"/>
                  </a:lnTo>
                  <a:lnTo>
                    <a:pt x="302" y="103"/>
                  </a:lnTo>
                  <a:lnTo>
                    <a:pt x="303" y="104"/>
                  </a:lnTo>
                  <a:lnTo>
                    <a:pt x="303" y="105"/>
                  </a:lnTo>
                  <a:lnTo>
                    <a:pt x="304" y="109"/>
                  </a:lnTo>
                  <a:lnTo>
                    <a:pt x="303" y="113"/>
                  </a:lnTo>
                  <a:lnTo>
                    <a:pt x="303" y="114"/>
                  </a:lnTo>
                  <a:lnTo>
                    <a:pt x="302" y="115"/>
                  </a:lnTo>
                  <a:lnTo>
                    <a:pt x="301" y="115"/>
                  </a:lnTo>
                  <a:lnTo>
                    <a:pt x="297" y="113"/>
                  </a:lnTo>
                  <a:lnTo>
                    <a:pt x="298" y="117"/>
                  </a:lnTo>
                  <a:lnTo>
                    <a:pt x="298" y="119"/>
                  </a:lnTo>
                  <a:lnTo>
                    <a:pt x="298" y="120"/>
                  </a:lnTo>
                  <a:lnTo>
                    <a:pt x="300" y="123"/>
                  </a:lnTo>
                  <a:lnTo>
                    <a:pt x="301" y="124"/>
                  </a:lnTo>
                  <a:lnTo>
                    <a:pt x="303" y="125"/>
                  </a:lnTo>
                  <a:lnTo>
                    <a:pt x="303" y="126"/>
                  </a:lnTo>
                  <a:lnTo>
                    <a:pt x="304" y="126"/>
                  </a:lnTo>
                  <a:lnTo>
                    <a:pt x="305" y="126"/>
                  </a:lnTo>
                  <a:lnTo>
                    <a:pt x="307" y="126"/>
                  </a:lnTo>
                  <a:lnTo>
                    <a:pt x="308" y="128"/>
                  </a:lnTo>
                  <a:lnTo>
                    <a:pt x="313" y="133"/>
                  </a:lnTo>
                  <a:lnTo>
                    <a:pt x="313" y="134"/>
                  </a:lnTo>
                  <a:lnTo>
                    <a:pt x="317" y="136"/>
                  </a:lnTo>
                  <a:lnTo>
                    <a:pt x="318" y="136"/>
                  </a:lnTo>
                  <a:lnTo>
                    <a:pt x="318" y="137"/>
                  </a:lnTo>
                  <a:lnTo>
                    <a:pt x="318" y="138"/>
                  </a:lnTo>
                  <a:lnTo>
                    <a:pt x="318" y="143"/>
                  </a:lnTo>
                  <a:lnTo>
                    <a:pt x="318" y="145"/>
                  </a:lnTo>
                  <a:lnTo>
                    <a:pt x="319" y="145"/>
                  </a:lnTo>
                  <a:lnTo>
                    <a:pt x="319" y="146"/>
                  </a:lnTo>
                  <a:lnTo>
                    <a:pt x="320" y="146"/>
                  </a:lnTo>
                  <a:lnTo>
                    <a:pt x="321" y="147"/>
                  </a:lnTo>
                  <a:lnTo>
                    <a:pt x="322" y="147"/>
                  </a:lnTo>
                  <a:lnTo>
                    <a:pt x="323" y="147"/>
                  </a:lnTo>
                  <a:lnTo>
                    <a:pt x="325" y="146"/>
                  </a:lnTo>
                  <a:lnTo>
                    <a:pt x="326" y="145"/>
                  </a:lnTo>
                  <a:lnTo>
                    <a:pt x="327" y="144"/>
                  </a:lnTo>
                  <a:lnTo>
                    <a:pt x="327" y="143"/>
                  </a:lnTo>
                  <a:lnTo>
                    <a:pt x="328" y="142"/>
                  </a:lnTo>
                  <a:lnTo>
                    <a:pt x="328" y="141"/>
                  </a:lnTo>
                  <a:lnTo>
                    <a:pt x="327" y="140"/>
                  </a:lnTo>
                  <a:lnTo>
                    <a:pt x="330" y="139"/>
                  </a:lnTo>
                  <a:lnTo>
                    <a:pt x="328" y="143"/>
                  </a:lnTo>
                  <a:lnTo>
                    <a:pt x="328" y="144"/>
                  </a:lnTo>
                  <a:lnTo>
                    <a:pt x="328" y="145"/>
                  </a:lnTo>
                  <a:lnTo>
                    <a:pt x="327" y="147"/>
                  </a:lnTo>
                  <a:lnTo>
                    <a:pt x="327" y="148"/>
                  </a:lnTo>
                  <a:lnTo>
                    <a:pt x="326" y="149"/>
                  </a:lnTo>
                  <a:lnTo>
                    <a:pt x="323" y="151"/>
                  </a:lnTo>
                  <a:lnTo>
                    <a:pt x="321" y="151"/>
                  </a:lnTo>
                  <a:lnTo>
                    <a:pt x="319" y="150"/>
                  </a:lnTo>
                  <a:lnTo>
                    <a:pt x="318" y="151"/>
                  </a:lnTo>
                  <a:lnTo>
                    <a:pt x="317" y="153"/>
                  </a:lnTo>
                  <a:lnTo>
                    <a:pt x="315" y="156"/>
                  </a:lnTo>
                  <a:lnTo>
                    <a:pt x="317" y="157"/>
                  </a:lnTo>
                  <a:lnTo>
                    <a:pt x="319" y="158"/>
                  </a:lnTo>
                  <a:lnTo>
                    <a:pt x="320" y="163"/>
                  </a:lnTo>
                  <a:lnTo>
                    <a:pt x="320" y="166"/>
                  </a:lnTo>
                  <a:lnTo>
                    <a:pt x="320" y="167"/>
                  </a:lnTo>
                  <a:lnTo>
                    <a:pt x="321" y="170"/>
                  </a:lnTo>
                  <a:lnTo>
                    <a:pt x="320" y="171"/>
                  </a:lnTo>
                  <a:lnTo>
                    <a:pt x="319" y="171"/>
                  </a:lnTo>
                  <a:lnTo>
                    <a:pt x="318" y="171"/>
                  </a:lnTo>
                  <a:lnTo>
                    <a:pt x="317" y="171"/>
                  </a:lnTo>
                  <a:lnTo>
                    <a:pt x="315" y="171"/>
                  </a:lnTo>
                  <a:lnTo>
                    <a:pt x="314" y="171"/>
                  </a:lnTo>
                  <a:lnTo>
                    <a:pt x="313" y="173"/>
                  </a:lnTo>
                  <a:lnTo>
                    <a:pt x="313" y="175"/>
                  </a:lnTo>
                  <a:lnTo>
                    <a:pt x="312" y="175"/>
                  </a:lnTo>
                  <a:lnTo>
                    <a:pt x="313" y="176"/>
                  </a:lnTo>
                  <a:lnTo>
                    <a:pt x="313" y="177"/>
                  </a:lnTo>
                  <a:lnTo>
                    <a:pt x="313" y="179"/>
                  </a:lnTo>
                  <a:lnTo>
                    <a:pt x="313" y="180"/>
                  </a:lnTo>
                  <a:lnTo>
                    <a:pt x="313" y="181"/>
                  </a:lnTo>
                  <a:lnTo>
                    <a:pt x="314" y="182"/>
                  </a:lnTo>
                  <a:lnTo>
                    <a:pt x="314" y="183"/>
                  </a:lnTo>
                  <a:lnTo>
                    <a:pt x="315" y="183"/>
                  </a:lnTo>
                  <a:lnTo>
                    <a:pt x="314" y="185"/>
                  </a:lnTo>
                  <a:lnTo>
                    <a:pt x="313" y="186"/>
                  </a:lnTo>
                  <a:lnTo>
                    <a:pt x="313" y="187"/>
                  </a:lnTo>
                  <a:lnTo>
                    <a:pt x="313" y="188"/>
                  </a:lnTo>
                  <a:lnTo>
                    <a:pt x="314" y="188"/>
                  </a:lnTo>
                  <a:lnTo>
                    <a:pt x="315" y="190"/>
                  </a:lnTo>
                  <a:lnTo>
                    <a:pt x="317" y="191"/>
                  </a:lnTo>
                  <a:lnTo>
                    <a:pt x="317" y="192"/>
                  </a:lnTo>
                  <a:lnTo>
                    <a:pt x="318" y="192"/>
                  </a:lnTo>
                  <a:lnTo>
                    <a:pt x="319" y="192"/>
                  </a:lnTo>
                  <a:lnTo>
                    <a:pt x="320" y="192"/>
                  </a:lnTo>
                  <a:lnTo>
                    <a:pt x="320" y="191"/>
                  </a:lnTo>
                  <a:lnTo>
                    <a:pt x="321" y="191"/>
                  </a:lnTo>
                  <a:lnTo>
                    <a:pt x="322" y="190"/>
                  </a:lnTo>
                  <a:lnTo>
                    <a:pt x="324" y="188"/>
                  </a:lnTo>
                  <a:lnTo>
                    <a:pt x="326" y="187"/>
                  </a:lnTo>
                  <a:lnTo>
                    <a:pt x="327" y="187"/>
                  </a:lnTo>
                  <a:lnTo>
                    <a:pt x="327" y="188"/>
                  </a:lnTo>
                  <a:lnTo>
                    <a:pt x="333" y="192"/>
                  </a:lnTo>
                  <a:lnTo>
                    <a:pt x="334" y="192"/>
                  </a:lnTo>
                  <a:lnTo>
                    <a:pt x="335" y="192"/>
                  </a:lnTo>
                  <a:lnTo>
                    <a:pt x="336" y="192"/>
                  </a:lnTo>
                  <a:lnTo>
                    <a:pt x="339" y="191"/>
                  </a:lnTo>
                  <a:lnTo>
                    <a:pt x="340" y="192"/>
                  </a:lnTo>
                  <a:lnTo>
                    <a:pt x="340" y="193"/>
                  </a:lnTo>
                  <a:lnTo>
                    <a:pt x="341" y="194"/>
                  </a:lnTo>
                  <a:lnTo>
                    <a:pt x="341" y="195"/>
                  </a:lnTo>
                  <a:lnTo>
                    <a:pt x="343" y="199"/>
                  </a:lnTo>
                  <a:lnTo>
                    <a:pt x="343" y="200"/>
                  </a:lnTo>
                  <a:lnTo>
                    <a:pt x="343" y="201"/>
                  </a:lnTo>
                  <a:lnTo>
                    <a:pt x="348" y="206"/>
                  </a:lnTo>
                  <a:lnTo>
                    <a:pt x="349" y="207"/>
                  </a:lnTo>
                  <a:lnTo>
                    <a:pt x="350" y="207"/>
                  </a:lnTo>
                  <a:lnTo>
                    <a:pt x="352" y="207"/>
                  </a:lnTo>
                  <a:lnTo>
                    <a:pt x="354" y="207"/>
                  </a:lnTo>
                  <a:lnTo>
                    <a:pt x="356" y="209"/>
                  </a:lnTo>
                  <a:lnTo>
                    <a:pt x="356" y="208"/>
                  </a:lnTo>
                  <a:lnTo>
                    <a:pt x="357" y="208"/>
                  </a:lnTo>
                  <a:lnTo>
                    <a:pt x="358" y="208"/>
                  </a:lnTo>
                  <a:lnTo>
                    <a:pt x="359" y="207"/>
                  </a:lnTo>
                  <a:lnTo>
                    <a:pt x="360" y="207"/>
                  </a:lnTo>
                  <a:lnTo>
                    <a:pt x="360" y="206"/>
                  </a:lnTo>
                  <a:lnTo>
                    <a:pt x="362" y="203"/>
                  </a:lnTo>
                  <a:lnTo>
                    <a:pt x="362" y="202"/>
                  </a:lnTo>
                  <a:lnTo>
                    <a:pt x="362" y="199"/>
                  </a:lnTo>
                  <a:lnTo>
                    <a:pt x="362" y="198"/>
                  </a:lnTo>
                  <a:lnTo>
                    <a:pt x="363" y="197"/>
                  </a:lnTo>
                  <a:lnTo>
                    <a:pt x="364" y="196"/>
                  </a:lnTo>
                  <a:lnTo>
                    <a:pt x="365" y="196"/>
                  </a:lnTo>
                  <a:lnTo>
                    <a:pt x="366" y="195"/>
                  </a:lnTo>
                  <a:lnTo>
                    <a:pt x="367" y="194"/>
                  </a:lnTo>
                  <a:lnTo>
                    <a:pt x="368" y="194"/>
                  </a:lnTo>
                  <a:lnTo>
                    <a:pt x="369" y="193"/>
                  </a:lnTo>
                  <a:lnTo>
                    <a:pt x="369" y="192"/>
                  </a:lnTo>
                  <a:lnTo>
                    <a:pt x="369" y="190"/>
                  </a:lnTo>
                  <a:lnTo>
                    <a:pt x="369" y="189"/>
                  </a:lnTo>
                  <a:lnTo>
                    <a:pt x="369" y="187"/>
                  </a:lnTo>
                  <a:lnTo>
                    <a:pt x="369" y="185"/>
                  </a:lnTo>
                  <a:lnTo>
                    <a:pt x="369" y="184"/>
                  </a:lnTo>
                  <a:lnTo>
                    <a:pt x="371" y="178"/>
                  </a:lnTo>
                  <a:lnTo>
                    <a:pt x="371" y="177"/>
                  </a:lnTo>
                  <a:lnTo>
                    <a:pt x="371" y="174"/>
                  </a:lnTo>
                  <a:lnTo>
                    <a:pt x="371" y="173"/>
                  </a:lnTo>
                  <a:lnTo>
                    <a:pt x="373" y="171"/>
                  </a:lnTo>
                  <a:lnTo>
                    <a:pt x="374" y="170"/>
                  </a:lnTo>
                  <a:lnTo>
                    <a:pt x="375" y="169"/>
                  </a:lnTo>
                  <a:lnTo>
                    <a:pt x="375" y="168"/>
                  </a:lnTo>
                  <a:lnTo>
                    <a:pt x="375" y="167"/>
                  </a:lnTo>
                  <a:lnTo>
                    <a:pt x="376" y="163"/>
                  </a:lnTo>
                  <a:lnTo>
                    <a:pt x="376" y="162"/>
                  </a:lnTo>
                  <a:lnTo>
                    <a:pt x="377" y="162"/>
                  </a:lnTo>
                  <a:lnTo>
                    <a:pt x="379" y="161"/>
                  </a:lnTo>
                  <a:lnTo>
                    <a:pt x="380" y="160"/>
                  </a:lnTo>
                  <a:lnTo>
                    <a:pt x="381" y="159"/>
                  </a:lnTo>
                  <a:lnTo>
                    <a:pt x="381" y="158"/>
                  </a:lnTo>
                  <a:lnTo>
                    <a:pt x="382" y="157"/>
                  </a:lnTo>
                  <a:lnTo>
                    <a:pt x="381" y="156"/>
                  </a:lnTo>
                  <a:lnTo>
                    <a:pt x="381" y="155"/>
                  </a:lnTo>
                  <a:lnTo>
                    <a:pt x="381" y="154"/>
                  </a:lnTo>
                  <a:lnTo>
                    <a:pt x="382" y="154"/>
                  </a:lnTo>
                  <a:lnTo>
                    <a:pt x="382" y="153"/>
                  </a:lnTo>
                  <a:lnTo>
                    <a:pt x="383" y="153"/>
                  </a:lnTo>
                  <a:lnTo>
                    <a:pt x="384" y="151"/>
                  </a:lnTo>
                  <a:lnTo>
                    <a:pt x="385" y="149"/>
                  </a:lnTo>
                  <a:lnTo>
                    <a:pt x="387" y="146"/>
                  </a:lnTo>
                  <a:lnTo>
                    <a:pt x="388" y="145"/>
                  </a:lnTo>
                  <a:lnTo>
                    <a:pt x="421" y="132"/>
                  </a:lnTo>
                  <a:lnTo>
                    <a:pt x="422" y="132"/>
                  </a:lnTo>
                  <a:lnTo>
                    <a:pt x="437" y="118"/>
                  </a:lnTo>
                  <a:lnTo>
                    <a:pt x="437" y="117"/>
                  </a:lnTo>
                  <a:lnTo>
                    <a:pt x="438" y="117"/>
                  </a:lnTo>
                  <a:lnTo>
                    <a:pt x="451" y="100"/>
                  </a:lnTo>
                  <a:lnTo>
                    <a:pt x="451" y="99"/>
                  </a:lnTo>
                  <a:lnTo>
                    <a:pt x="452" y="99"/>
                  </a:lnTo>
                  <a:lnTo>
                    <a:pt x="452" y="98"/>
                  </a:lnTo>
                  <a:lnTo>
                    <a:pt x="453" y="97"/>
                  </a:lnTo>
                  <a:lnTo>
                    <a:pt x="456" y="82"/>
                  </a:lnTo>
                  <a:lnTo>
                    <a:pt x="459" y="82"/>
                  </a:lnTo>
                  <a:lnTo>
                    <a:pt x="462" y="81"/>
                  </a:lnTo>
                  <a:lnTo>
                    <a:pt x="462" y="79"/>
                  </a:lnTo>
                  <a:lnTo>
                    <a:pt x="460" y="72"/>
                  </a:lnTo>
                  <a:lnTo>
                    <a:pt x="460" y="71"/>
                  </a:lnTo>
                  <a:lnTo>
                    <a:pt x="460" y="70"/>
                  </a:lnTo>
                  <a:lnTo>
                    <a:pt x="460" y="69"/>
                  </a:lnTo>
                  <a:lnTo>
                    <a:pt x="461" y="66"/>
                  </a:lnTo>
                  <a:lnTo>
                    <a:pt x="460" y="66"/>
                  </a:lnTo>
                  <a:lnTo>
                    <a:pt x="460" y="64"/>
                  </a:lnTo>
                  <a:lnTo>
                    <a:pt x="459" y="63"/>
                  </a:lnTo>
                  <a:lnTo>
                    <a:pt x="457" y="62"/>
                  </a:lnTo>
                  <a:lnTo>
                    <a:pt x="456" y="60"/>
                  </a:lnTo>
                  <a:lnTo>
                    <a:pt x="456" y="61"/>
                  </a:lnTo>
                  <a:lnTo>
                    <a:pt x="456" y="60"/>
                  </a:lnTo>
                  <a:lnTo>
                    <a:pt x="455" y="60"/>
                  </a:lnTo>
                  <a:lnTo>
                    <a:pt x="455" y="59"/>
                  </a:lnTo>
                  <a:lnTo>
                    <a:pt x="454" y="57"/>
                  </a:lnTo>
                  <a:lnTo>
                    <a:pt x="454" y="56"/>
                  </a:lnTo>
                  <a:lnTo>
                    <a:pt x="456" y="56"/>
                  </a:lnTo>
                  <a:lnTo>
                    <a:pt x="458" y="55"/>
                  </a:lnTo>
                  <a:lnTo>
                    <a:pt x="460" y="53"/>
                  </a:lnTo>
                  <a:lnTo>
                    <a:pt x="459" y="51"/>
                  </a:lnTo>
                  <a:lnTo>
                    <a:pt x="458" y="51"/>
                  </a:lnTo>
                  <a:lnTo>
                    <a:pt x="458" y="50"/>
                  </a:lnTo>
                  <a:lnTo>
                    <a:pt x="457" y="49"/>
                  </a:lnTo>
                  <a:lnTo>
                    <a:pt x="456" y="49"/>
                  </a:lnTo>
                  <a:lnTo>
                    <a:pt x="454" y="49"/>
                  </a:lnTo>
                  <a:lnTo>
                    <a:pt x="451" y="46"/>
                  </a:lnTo>
                  <a:lnTo>
                    <a:pt x="450" y="45"/>
                  </a:lnTo>
                  <a:lnTo>
                    <a:pt x="449" y="45"/>
                  </a:lnTo>
                  <a:lnTo>
                    <a:pt x="446" y="45"/>
                  </a:lnTo>
                  <a:lnTo>
                    <a:pt x="445" y="45"/>
                  </a:lnTo>
                  <a:lnTo>
                    <a:pt x="441" y="42"/>
                  </a:lnTo>
                  <a:lnTo>
                    <a:pt x="439" y="38"/>
                  </a:lnTo>
                  <a:lnTo>
                    <a:pt x="439" y="37"/>
                  </a:lnTo>
                  <a:lnTo>
                    <a:pt x="438" y="37"/>
                  </a:lnTo>
                  <a:lnTo>
                    <a:pt x="437" y="36"/>
                  </a:lnTo>
                  <a:lnTo>
                    <a:pt x="432" y="34"/>
                  </a:lnTo>
                  <a:lnTo>
                    <a:pt x="431" y="34"/>
                  </a:lnTo>
                  <a:lnTo>
                    <a:pt x="430" y="34"/>
                  </a:lnTo>
                  <a:lnTo>
                    <a:pt x="426" y="34"/>
                  </a:lnTo>
                  <a:lnTo>
                    <a:pt x="424" y="34"/>
                  </a:lnTo>
                  <a:lnTo>
                    <a:pt x="424" y="36"/>
                  </a:lnTo>
                  <a:lnTo>
                    <a:pt x="423" y="39"/>
                  </a:lnTo>
                  <a:lnTo>
                    <a:pt x="422" y="39"/>
                  </a:lnTo>
                  <a:lnTo>
                    <a:pt x="422" y="38"/>
                  </a:lnTo>
                  <a:lnTo>
                    <a:pt x="421" y="38"/>
                  </a:lnTo>
                  <a:lnTo>
                    <a:pt x="418" y="38"/>
                  </a:lnTo>
                  <a:lnTo>
                    <a:pt x="416" y="37"/>
                  </a:lnTo>
                  <a:lnTo>
                    <a:pt x="415" y="38"/>
                  </a:lnTo>
                  <a:lnTo>
                    <a:pt x="415" y="39"/>
                  </a:lnTo>
                  <a:lnTo>
                    <a:pt x="414" y="39"/>
                  </a:lnTo>
                  <a:lnTo>
                    <a:pt x="410" y="37"/>
                  </a:lnTo>
                  <a:lnTo>
                    <a:pt x="409" y="36"/>
                  </a:lnTo>
                  <a:lnTo>
                    <a:pt x="408" y="34"/>
                  </a:lnTo>
                  <a:lnTo>
                    <a:pt x="407" y="35"/>
                  </a:lnTo>
                  <a:lnTo>
                    <a:pt x="404" y="36"/>
                  </a:lnTo>
                  <a:lnTo>
                    <a:pt x="400" y="34"/>
                  </a:lnTo>
                  <a:lnTo>
                    <a:pt x="400" y="32"/>
                  </a:lnTo>
                  <a:lnTo>
                    <a:pt x="400" y="30"/>
                  </a:lnTo>
                  <a:lnTo>
                    <a:pt x="400" y="29"/>
                  </a:lnTo>
                  <a:lnTo>
                    <a:pt x="400" y="28"/>
                  </a:lnTo>
                  <a:lnTo>
                    <a:pt x="399" y="27"/>
                  </a:lnTo>
                  <a:lnTo>
                    <a:pt x="398" y="26"/>
                  </a:lnTo>
                  <a:lnTo>
                    <a:pt x="397" y="26"/>
                  </a:lnTo>
                  <a:lnTo>
                    <a:pt x="396" y="25"/>
                  </a:lnTo>
                  <a:lnTo>
                    <a:pt x="395" y="25"/>
                  </a:lnTo>
                  <a:lnTo>
                    <a:pt x="394" y="24"/>
                  </a:lnTo>
                  <a:lnTo>
                    <a:pt x="394" y="23"/>
                  </a:lnTo>
                  <a:lnTo>
                    <a:pt x="394" y="22"/>
                  </a:lnTo>
                  <a:lnTo>
                    <a:pt x="393" y="21"/>
                  </a:lnTo>
                  <a:lnTo>
                    <a:pt x="392" y="21"/>
                  </a:lnTo>
                  <a:lnTo>
                    <a:pt x="392" y="20"/>
                  </a:lnTo>
                  <a:lnTo>
                    <a:pt x="391" y="20"/>
                  </a:lnTo>
                  <a:lnTo>
                    <a:pt x="390" y="19"/>
                  </a:lnTo>
                  <a:lnTo>
                    <a:pt x="390" y="20"/>
                  </a:lnTo>
                  <a:lnTo>
                    <a:pt x="387" y="21"/>
                  </a:lnTo>
                  <a:lnTo>
                    <a:pt x="386" y="21"/>
                  </a:lnTo>
                  <a:lnTo>
                    <a:pt x="386" y="20"/>
                  </a:lnTo>
                  <a:lnTo>
                    <a:pt x="385" y="19"/>
                  </a:lnTo>
                  <a:lnTo>
                    <a:pt x="383" y="18"/>
                  </a:lnTo>
                  <a:lnTo>
                    <a:pt x="381" y="18"/>
                  </a:lnTo>
                  <a:lnTo>
                    <a:pt x="379" y="17"/>
                  </a:lnTo>
                  <a:lnTo>
                    <a:pt x="377" y="15"/>
                  </a:lnTo>
                  <a:lnTo>
                    <a:pt x="376" y="14"/>
                  </a:lnTo>
                  <a:lnTo>
                    <a:pt x="375" y="14"/>
                  </a:lnTo>
                  <a:lnTo>
                    <a:pt x="374" y="13"/>
                  </a:lnTo>
                  <a:lnTo>
                    <a:pt x="372" y="11"/>
                  </a:lnTo>
                  <a:lnTo>
                    <a:pt x="371" y="10"/>
                  </a:lnTo>
                  <a:lnTo>
                    <a:pt x="371" y="9"/>
                  </a:lnTo>
                  <a:lnTo>
                    <a:pt x="369" y="9"/>
                  </a:lnTo>
                  <a:lnTo>
                    <a:pt x="368" y="8"/>
                  </a:lnTo>
                  <a:lnTo>
                    <a:pt x="367" y="7"/>
                  </a:lnTo>
                  <a:lnTo>
                    <a:pt x="365" y="7"/>
                  </a:lnTo>
                  <a:lnTo>
                    <a:pt x="362" y="2"/>
                  </a:lnTo>
                  <a:lnTo>
                    <a:pt x="360" y="0"/>
                  </a:lnTo>
                  <a:close/>
                  <a:moveTo>
                    <a:pt x="10" y="42"/>
                  </a:moveTo>
                  <a:lnTo>
                    <a:pt x="9" y="43"/>
                  </a:lnTo>
                  <a:lnTo>
                    <a:pt x="5" y="45"/>
                  </a:lnTo>
                  <a:lnTo>
                    <a:pt x="3" y="47"/>
                  </a:lnTo>
                  <a:lnTo>
                    <a:pt x="2" y="47"/>
                  </a:lnTo>
                  <a:lnTo>
                    <a:pt x="2" y="49"/>
                  </a:lnTo>
                  <a:lnTo>
                    <a:pt x="2" y="50"/>
                  </a:lnTo>
                  <a:lnTo>
                    <a:pt x="3" y="51"/>
                  </a:lnTo>
                  <a:lnTo>
                    <a:pt x="3" y="52"/>
                  </a:lnTo>
                  <a:lnTo>
                    <a:pt x="4" y="53"/>
                  </a:lnTo>
                  <a:lnTo>
                    <a:pt x="5" y="53"/>
                  </a:lnTo>
                  <a:lnTo>
                    <a:pt x="7" y="53"/>
                  </a:lnTo>
                  <a:lnTo>
                    <a:pt x="8" y="54"/>
                  </a:lnTo>
                  <a:lnTo>
                    <a:pt x="7" y="54"/>
                  </a:lnTo>
                  <a:lnTo>
                    <a:pt x="3" y="55"/>
                  </a:lnTo>
                  <a:lnTo>
                    <a:pt x="3" y="56"/>
                  </a:lnTo>
                  <a:lnTo>
                    <a:pt x="2" y="56"/>
                  </a:lnTo>
                  <a:lnTo>
                    <a:pt x="1" y="56"/>
                  </a:lnTo>
                  <a:lnTo>
                    <a:pt x="0" y="58"/>
                  </a:lnTo>
                  <a:lnTo>
                    <a:pt x="1" y="59"/>
                  </a:lnTo>
                  <a:lnTo>
                    <a:pt x="1" y="61"/>
                  </a:lnTo>
                  <a:lnTo>
                    <a:pt x="1" y="62"/>
                  </a:lnTo>
                  <a:lnTo>
                    <a:pt x="1" y="63"/>
                  </a:lnTo>
                  <a:lnTo>
                    <a:pt x="2" y="64"/>
                  </a:lnTo>
                  <a:lnTo>
                    <a:pt x="3" y="65"/>
                  </a:lnTo>
                  <a:lnTo>
                    <a:pt x="7" y="67"/>
                  </a:lnTo>
                  <a:lnTo>
                    <a:pt x="8" y="67"/>
                  </a:lnTo>
                  <a:lnTo>
                    <a:pt x="9" y="67"/>
                  </a:lnTo>
                  <a:lnTo>
                    <a:pt x="11" y="66"/>
                  </a:lnTo>
                  <a:lnTo>
                    <a:pt x="13" y="65"/>
                  </a:lnTo>
                  <a:lnTo>
                    <a:pt x="13" y="64"/>
                  </a:lnTo>
                  <a:lnTo>
                    <a:pt x="15" y="67"/>
                  </a:lnTo>
                  <a:lnTo>
                    <a:pt x="14" y="67"/>
                  </a:lnTo>
                  <a:lnTo>
                    <a:pt x="12" y="68"/>
                  </a:lnTo>
                  <a:lnTo>
                    <a:pt x="11" y="68"/>
                  </a:lnTo>
                  <a:lnTo>
                    <a:pt x="7" y="72"/>
                  </a:lnTo>
                  <a:lnTo>
                    <a:pt x="6" y="73"/>
                  </a:lnTo>
                  <a:lnTo>
                    <a:pt x="5" y="74"/>
                  </a:lnTo>
                  <a:lnTo>
                    <a:pt x="5" y="75"/>
                  </a:lnTo>
                  <a:lnTo>
                    <a:pt x="5" y="76"/>
                  </a:lnTo>
                  <a:lnTo>
                    <a:pt x="5" y="77"/>
                  </a:lnTo>
                  <a:lnTo>
                    <a:pt x="5" y="78"/>
                  </a:lnTo>
                  <a:lnTo>
                    <a:pt x="5" y="79"/>
                  </a:lnTo>
                  <a:lnTo>
                    <a:pt x="7" y="81"/>
                  </a:lnTo>
                  <a:lnTo>
                    <a:pt x="7" y="82"/>
                  </a:lnTo>
                  <a:lnTo>
                    <a:pt x="8" y="83"/>
                  </a:lnTo>
                  <a:lnTo>
                    <a:pt x="9" y="83"/>
                  </a:lnTo>
                  <a:lnTo>
                    <a:pt x="11" y="83"/>
                  </a:lnTo>
                  <a:lnTo>
                    <a:pt x="11" y="84"/>
                  </a:lnTo>
                  <a:lnTo>
                    <a:pt x="12" y="83"/>
                  </a:lnTo>
                  <a:lnTo>
                    <a:pt x="13" y="83"/>
                  </a:lnTo>
                  <a:lnTo>
                    <a:pt x="15" y="83"/>
                  </a:lnTo>
                  <a:lnTo>
                    <a:pt x="15" y="84"/>
                  </a:lnTo>
                  <a:lnTo>
                    <a:pt x="17" y="84"/>
                  </a:lnTo>
                  <a:lnTo>
                    <a:pt x="18" y="84"/>
                  </a:lnTo>
                  <a:lnTo>
                    <a:pt x="24" y="82"/>
                  </a:lnTo>
                  <a:lnTo>
                    <a:pt x="25" y="81"/>
                  </a:lnTo>
                  <a:lnTo>
                    <a:pt x="26" y="81"/>
                  </a:lnTo>
                  <a:lnTo>
                    <a:pt x="27" y="79"/>
                  </a:lnTo>
                  <a:lnTo>
                    <a:pt x="28" y="79"/>
                  </a:lnTo>
                  <a:lnTo>
                    <a:pt x="28" y="78"/>
                  </a:lnTo>
                  <a:lnTo>
                    <a:pt x="30" y="73"/>
                  </a:lnTo>
                  <a:lnTo>
                    <a:pt x="30" y="72"/>
                  </a:lnTo>
                  <a:lnTo>
                    <a:pt x="29" y="70"/>
                  </a:lnTo>
                  <a:lnTo>
                    <a:pt x="26" y="67"/>
                  </a:lnTo>
                  <a:lnTo>
                    <a:pt x="26" y="66"/>
                  </a:lnTo>
                  <a:lnTo>
                    <a:pt x="26" y="65"/>
                  </a:lnTo>
                  <a:lnTo>
                    <a:pt x="25" y="62"/>
                  </a:lnTo>
                  <a:lnTo>
                    <a:pt x="26" y="62"/>
                  </a:lnTo>
                  <a:lnTo>
                    <a:pt x="28" y="62"/>
                  </a:lnTo>
                  <a:lnTo>
                    <a:pt x="28" y="63"/>
                  </a:lnTo>
                  <a:lnTo>
                    <a:pt x="29" y="62"/>
                  </a:lnTo>
                  <a:lnTo>
                    <a:pt x="30" y="62"/>
                  </a:lnTo>
                  <a:lnTo>
                    <a:pt x="32" y="63"/>
                  </a:lnTo>
                  <a:lnTo>
                    <a:pt x="33" y="63"/>
                  </a:lnTo>
                  <a:lnTo>
                    <a:pt x="34" y="63"/>
                  </a:lnTo>
                  <a:lnTo>
                    <a:pt x="34" y="62"/>
                  </a:lnTo>
                  <a:lnTo>
                    <a:pt x="35" y="62"/>
                  </a:lnTo>
                  <a:lnTo>
                    <a:pt x="36" y="60"/>
                  </a:lnTo>
                  <a:lnTo>
                    <a:pt x="37" y="58"/>
                  </a:lnTo>
                  <a:lnTo>
                    <a:pt x="37" y="57"/>
                  </a:lnTo>
                  <a:lnTo>
                    <a:pt x="36" y="56"/>
                  </a:lnTo>
                  <a:lnTo>
                    <a:pt x="35" y="55"/>
                  </a:lnTo>
                  <a:lnTo>
                    <a:pt x="34" y="55"/>
                  </a:lnTo>
                  <a:lnTo>
                    <a:pt x="34" y="54"/>
                  </a:lnTo>
                  <a:lnTo>
                    <a:pt x="33" y="53"/>
                  </a:lnTo>
                  <a:lnTo>
                    <a:pt x="32" y="53"/>
                  </a:lnTo>
                  <a:lnTo>
                    <a:pt x="28" y="51"/>
                  </a:lnTo>
                  <a:lnTo>
                    <a:pt x="27" y="51"/>
                  </a:lnTo>
                  <a:lnTo>
                    <a:pt x="26" y="51"/>
                  </a:lnTo>
                  <a:lnTo>
                    <a:pt x="25" y="51"/>
                  </a:lnTo>
                  <a:lnTo>
                    <a:pt x="25" y="52"/>
                  </a:lnTo>
                  <a:lnTo>
                    <a:pt x="24" y="53"/>
                  </a:lnTo>
                  <a:lnTo>
                    <a:pt x="22" y="56"/>
                  </a:lnTo>
                  <a:lnTo>
                    <a:pt x="22" y="58"/>
                  </a:lnTo>
                  <a:lnTo>
                    <a:pt x="20" y="56"/>
                  </a:lnTo>
                  <a:lnTo>
                    <a:pt x="19" y="55"/>
                  </a:lnTo>
                  <a:lnTo>
                    <a:pt x="18" y="53"/>
                  </a:lnTo>
                  <a:lnTo>
                    <a:pt x="18" y="52"/>
                  </a:lnTo>
                  <a:lnTo>
                    <a:pt x="18" y="51"/>
                  </a:lnTo>
                  <a:lnTo>
                    <a:pt x="18" y="50"/>
                  </a:lnTo>
                  <a:lnTo>
                    <a:pt x="18" y="49"/>
                  </a:lnTo>
                  <a:lnTo>
                    <a:pt x="18" y="48"/>
                  </a:lnTo>
                  <a:lnTo>
                    <a:pt x="17" y="47"/>
                  </a:lnTo>
                  <a:lnTo>
                    <a:pt x="16" y="47"/>
                  </a:lnTo>
                  <a:lnTo>
                    <a:pt x="15" y="45"/>
                  </a:lnTo>
                  <a:lnTo>
                    <a:pt x="15" y="43"/>
                  </a:lnTo>
                  <a:lnTo>
                    <a:pt x="13" y="43"/>
                  </a:lnTo>
                  <a:lnTo>
                    <a:pt x="11" y="42"/>
                  </a:lnTo>
                  <a:lnTo>
                    <a:pt x="10" y="42"/>
                  </a:lnTo>
                  <a:close/>
                  <a:moveTo>
                    <a:pt x="41" y="62"/>
                  </a:moveTo>
                  <a:lnTo>
                    <a:pt x="41" y="62"/>
                  </a:lnTo>
                  <a:lnTo>
                    <a:pt x="36" y="62"/>
                  </a:lnTo>
                  <a:lnTo>
                    <a:pt x="35" y="62"/>
                  </a:lnTo>
                  <a:lnTo>
                    <a:pt x="35" y="63"/>
                  </a:lnTo>
                  <a:lnTo>
                    <a:pt x="34" y="63"/>
                  </a:lnTo>
                  <a:lnTo>
                    <a:pt x="34" y="64"/>
                  </a:lnTo>
                  <a:lnTo>
                    <a:pt x="33" y="64"/>
                  </a:lnTo>
                  <a:lnTo>
                    <a:pt x="32" y="66"/>
                  </a:lnTo>
                  <a:lnTo>
                    <a:pt x="32" y="68"/>
                  </a:lnTo>
                  <a:lnTo>
                    <a:pt x="32" y="69"/>
                  </a:lnTo>
                  <a:lnTo>
                    <a:pt x="32" y="71"/>
                  </a:lnTo>
                  <a:lnTo>
                    <a:pt x="32" y="72"/>
                  </a:lnTo>
                  <a:lnTo>
                    <a:pt x="33" y="73"/>
                  </a:lnTo>
                  <a:lnTo>
                    <a:pt x="35" y="75"/>
                  </a:lnTo>
                  <a:lnTo>
                    <a:pt x="36" y="75"/>
                  </a:lnTo>
                  <a:lnTo>
                    <a:pt x="37" y="75"/>
                  </a:lnTo>
                  <a:lnTo>
                    <a:pt x="39" y="76"/>
                  </a:lnTo>
                  <a:lnTo>
                    <a:pt x="40" y="76"/>
                  </a:lnTo>
                  <a:lnTo>
                    <a:pt x="41" y="75"/>
                  </a:lnTo>
                  <a:lnTo>
                    <a:pt x="43" y="75"/>
                  </a:lnTo>
                  <a:lnTo>
                    <a:pt x="44" y="74"/>
                  </a:lnTo>
                  <a:lnTo>
                    <a:pt x="46" y="72"/>
                  </a:lnTo>
                  <a:lnTo>
                    <a:pt x="46" y="71"/>
                  </a:lnTo>
                  <a:lnTo>
                    <a:pt x="47" y="70"/>
                  </a:lnTo>
                  <a:lnTo>
                    <a:pt x="47" y="67"/>
                  </a:lnTo>
                  <a:lnTo>
                    <a:pt x="47" y="66"/>
                  </a:lnTo>
                  <a:lnTo>
                    <a:pt x="47" y="65"/>
                  </a:lnTo>
                  <a:lnTo>
                    <a:pt x="46" y="64"/>
                  </a:lnTo>
                  <a:lnTo>
                    <a:pt x="45" y="64"/>
                  </a:lnTo>
                  <a:lnTo>
                    <a:pt x="43" y="62"/>
                  </a:lnTo>
                  <a:lnTo>
                    <a:pt x="41" y="62"/>
                  </a:lnTo>
                  <a:close/>
                  <a:moveTo>
                    <a:pt x="68" y="68"/>
                  </a:moveTo>
                  <a:lnTo>
                    <a:pt x="68" y="68"/>
                  </a:lnTo>
                  <a:lnTo>
                    <a:pt x="67" y="68"/>
                  </a:lnTo>
                  <a:lnTo>
                    <a:pt x="66" y="68"/>
                  </a:lnTo>
                  <a:lnTo>
                    <a:pt x="64" y="70"/>
                  </a:lnTo>
                  <a:lnTo>
                    <a:pt x="63" y="70"/>
                  </a:lnTo>
                  <a:lnTo>
                    <a:pt x="62" y="71"/>
                  </a:lnTo>
                  <a:lnTo>
                    <a:pt x="62" y="72"/>
                  </a:lnTo>
                  <a:lnTo>
                    <a:pt x="62" y="73"/>
                  </a:lnTo>
                  <a:lnTo>
                    <a:pt x="60" y="74"/>
                  </a:lnTo>
                  <a:lnTo>
                    <a:pt x="59" y="74"/>
                  </a:lnTo>
                  <a:lnTo>
                    <a:pt x="58" y="75"/>
                  </a:lnTo>
                  <a:lnTo>
                    <a:pt x="58" y="76"/>
                  </a:lnTo>
                  <a:lnTo>
                    <a:pt x="57" y="77"/>
                  </a:lnTo>
                  <a:lnTo>
                    <a:pt x="57" y="78"/>
                  </a:lnTo>
                  <a:lnTo>
                    <a:pt x="57" y="80"/>
                  </a:lnTo>
                  <a:lnTo>
                    <a:pt x="59" y="81"/>
                  </a:lnTo>
                  <a:lnTo>
                    <a:pt x="61" y="81"/>
                  </a:lnTo>
                  <a:lnTo>
                    <a:pt x="62" y="81"/>
                  </a:lnTo>
                  <a:lnTo>
                    <a:pt x="63" y="81"/>
                  </a:lnTo>
                  <a:lnTo>
                    <a:pt x="66" y="81"/>
                  </a:lnTo>
                  <a:lnTo>
                    <a:pt x="66" y="80"/>
                  </a:lnTo>
                  <a:lnTo>
                    <a:pt x="67" y="80"/>
                  </a:lnTo>
                  <a:lnTo>
                    <a:pt x="68" y="79"/>
                  </a:lnTo>
                  <a:lnTo>
                    <a:pt x="71" y="75"/>
                  </a:lnTo>
                  <a:lnTo>
                    <a:pt x="71" y="74"/>
                  </a:lnTo>
                  <a:lnTo>
                    <a:pt x="72" y="73"/>
                  </a:lnTo>
                  <a:lnTo>
                    <a:pt x="73" y="72"/>
                  </a:lnTo>
                  <a:lnTo>
                    <a:pt x="73" y="71"/>
                  </a:lnTo>
                  <a:lnTo>
                    <a:pt x="73" y="70"/>
                  </a:lnTo>
                  <a:lnTo>
                    <a:pt x="72" y="69"/>
                  </a:lnTo>
                  <a:lnTo>
                    <a:pt x="71" y="68"/>
                  </a:lnTo>
                  <a:lnTo>
                    <a:pt x="70" y="68"/>
                  </a:lnTo>
                  <a:lnTo>
                    <a:pt x="68" y="68"/>
                  </a:lnTo>
                  <a:close/>
                  <a:moveTo>
                    <a:pt x="38" y="85"/>
                  </a:moveTo>
                  <a:lnTo>
                    <a:pt x="37" y="85"/>
                  </a:lnTo>
                  <a:lnTo>
                    <a:pt x="36" y="85"/>
                  </a:lnTo>
                  <a:lnTo>
                    <a:pt x="35" y="85"/>
                  </a:lnTo>
                  <a:lnTo>
                    <a:pt x="34" y="85"/>
                  </a:lnTo>
                  <a:lnTo>
                    <a:pt x="34" y="86"/>
                  </a:lnTo>
                  <a:lnTo>
                    <a:pt x="34" y="87"/>
                  </a:lnTo>
                  <a:lnTo>
                    <a:pt x="32" y="89"/>
                  </a:lnTo>
                  <a:lnTo>
                    <a:pt x="32" y="90"/>
                  </a:lnTo>
                  <a:lnTo>
                    <a:pt x="33" y="91"/>
                  </a:lnTo>
                  <a:lnTo>
                    <a:pt x="33" y="92"/>
                  </a:lnTo>
                  <a:lnTo>
                    <a:pt x="34" y="92"/>
                  </a:lnTo>
                  <a:lnTo>
                    <a:pt x="34" y="93"/>
                  </a:lnTo>
                  <a:lnTo>
                    <a:pt x="35" y="93"/>
                  </a:lnTo>
                  <a:lnTo>
                    <a:pt x="35" y="94"/>
                  </a:lnTo>
                  <a:lnTo>
                    <a:pt x="36" y="94"/>
                  </a:lnTo>
                  <a:lnTo>
                    <a:pt x="37" y="94"/>
                  </a:lnTo>
                  <a:lnTo>
                    <a:pt x="38" y="94"/>
                  </a:lnTo>
                  <a:lnTo>
                    <a:pt x="39" y="94"/>
                  </a:lnTo>
                  <a:lnTo>
                    <a:pt x="39" y="93"/>
                  </a:lnTo>
                  <a:lnTo>
                    <a:pt x="40" y="93"/>
                  </a:lnTo>
                  <a:lnTo>
                    <a:pt x="40" y="92"/>
                  </a:lnTo>
                  <a:lnTo>
                    <a:pt x="41" y="91"/>
                  </a:lnTo>
                  <a:lnTo>
                    <a:pt x="41" y="90"/>
                  </a:lnTo>
                  <a:lnTo>
                    <a:pt x="42" y="90"/>
                  </a:lnTo>
                  <a:lnTo>
                    <a:pt x="42" y="89"/>
                  </a:lnTo>
                  <a:lnTo>
                    <a:pt x="42" y="88"/>
                  </a:lnTo>
                  <a:lnTo>
                    <a:pt x="41" y="87"/>
                  </a:lnTo>
                  <a:lnTo>
                    <a:pt x="39" y="85"/>
                  </a:lnTo>
                  <a:lnTo>
                    <a:pt x="38" y="8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65" name="Freeform 603"/>
            <p:cNvSpPr>
              <a:spLocks noEditPoints="1"/>
            </p:cNvSpPr>
            <p:nvPr/>
          </p:nvSpPr>
          <p:spPr bwMode="auto">
            <a:xfrm>
              <a:off x="4310847" y="1867892"/>
              <a:ext cx="1117600" cy="449263"/>
            </a:xfrm>
            <a:custGeom>
              <a:avLst/>
              <a:gdLst>
                <a:gd name="T0" fmla="*/ 2147483646 w 462"/>
                <a:gd name="T1" fmla="*/ 2147483646 h 209"/>
                <a:gd name="T2" fmla="*/ 2147483646 w 462"/>
                <a:gd name="T3" fmla="*/ 2147483646 h 209"/>
                <a:gd name="T4" fmla="*/ 2147483646 w 462"/>
                <a:gd name="T5" fmla="*/ 2147483646 h 209"/>
                <a:gd name="T6" fmla="*/ 2147483646 w 462"/>
                <a:gd name="T7" fmla="*/ 2147483646 h 209"/>
                <a:gd name="T8" fmla="*/ 2147483646 w 462"/>
                <a:gd name="T9" fmla="*/ 2147483646 h 209"/>
                <a:gd name="T10" fmla="*/ 2147483646 w 462"/>
                <a:gd name="T11" fmla="*/ 2147483646 h 209"/>
                <a:gd name="T12" fmla="*/ 2147483646 w 462"/>
                <a:gd name="T13" fmla="*/ 2147483646 h 209"/>
                <a:gd name="T14" fmla="*/ 2147483646 w 462"/>
                <a:gd name="T15" fmla="*/ 2147483646 h 209"/>
                <a:gd name="T16" fmla="*/ 2147483646 w 462"/>
                <a:gd name="T17" fmla="*/ 2147483646 h 209"/>
                <a:gd name="T18" fmla="*/ 2147483646 w 462"/>
                <a:gd name="T19" fmla="*/ 2147483646 h 209"/>
                <a:gd name="T20" fmla="*/ 2147483646 w 462"/>
                <a:gd name="T21" fmla="*/ 2147483646 h 209"/>
                <a:gd name="T22" fmla="*/ 2147483646 w 462"/>
                <a:gd name="T23" fmla="*/ 2147483646 h 209"/>
                <a:gd name="T24" fmla="*/ 2147483646 w 462"/>
                <a:gd name="T25" fmla="*/ 2147483646 h 209"/>
                <a:gd name="T26" fmla="*/ 2147483646 w 462"/>
                <a:gd name="T27" fmla="*/ 2147483646 h 209"/>
                <a:gd name="T28" fmla="*/ 2147483646 w 462"/>
                <a:gd name="T29" fmla="*/ 2147483646 h 209"/>
                <a:gd name="T30" fmla="*/ 2147483646 w 462"/>
                <a:gd name="T31" fmla="*/ 2147483646 h 209"/>
                <a:gd name="T32" fmla="*/ 2147483646 w 462"/>
                <a:gd name="T33" fmla="*/ 2147483646 h 209"/>
                <a:gd name="T34" fmla="*/ 2147483646 w 462"/>
                <a:gd name="T35" fmla="*/ 2147483646 h 209"/>
                <a:gd name="T36" fmla="*/ 2147483646 w 462"/>
                <a:gd name="T37" fmla="*/ 2147483646 h 209"/>
                <a:gd name="T38" fmla="*/ 2147483646 w 462"/>
                <a:gd name="T39" fmla="*/ 2147483646 h 209"/>
                <a:gd name="T40" fmla="*/ 2147483646 w 462"/>
                <a:gd name="T41" fmla="*/ 2147483646 h 209"/>
                <a:gd name="T42" fmla="*/ 2147483646 w 462"/>
                <a:gd name="T43" fmla="*/ 2147483646 h 209"/>
                <a:gd name="T44" fmla="*/ 2147483646 w 462"/>
                <a:gd name="T45" fmla="*/ 2147483646 h 209"/>
                <a:gd name="T46" fmla="*/ 2147483646 w 462"/>
                <a:gd name="T47" fmla="*/ 2147483646 h 209"/>
                <a:gd name="T48" fmla="*/ 2147483646 w 462"/>
                <a:gd name="T49" fmla="*/ 2147483646 h 209"/>
                <a:gd name="T50" fmla="*/ 2147483646 w 462"/>
                <a:gd name="T51" fmla="*/ 2147483646 h 209"/>
                <a:gd name="T52" fmla="*/ 2147483646 w 462"/>
                <a:gd name="T53" fmla="*/ 2147483646 h 209"/>
                <a:gd name="T54" fmla="*/ 2147483646 w 462"/>
                <a:gd name="T55" fmla="*/ 2147483646 h 209"/>
                <a:gd name="T56" fmla="*/ 2147483646 w 462"/>
                <a:gd name="T57" fmla="*/ 2147483646 h 209"/>
                <a:gd name="T58" fmla="*/ 2147483646 w 462"/>
                <a:gd name="T59" fmla="*/ 2147483646 h 209"/>
                <a:gd name="T60" fmla="*/ 2147483646 w 462"/>
                <a:gd name="T61" fmla="*/ 2147483646 h 209"/>
                <a:gd name="T62" fmla="*/ 2147483646 w 462"/>
                <a:gd name="T63" fmla="*/ 2147483646 h 209"/>
                <a:gd name="T64" fmla="*/ 2147483646 w 462"/>
                <a:gd name="T65" fmla="*/ 2147483646 h 209"/>
                <a:gd name="T66" fmla="*/ 2147483646 w 462"/>
                <a:gd name="T67" fmla="*/ 2147483646 h 209"/>
                <a:gd name="T68" fmla="*/ 2147483646 w 462"/>
                <a:gd name="T69" fmla="*/ 2147483646 h 209"/>
                <a:gd name="T70" fmla="*/ 2147483646 w 462"/>
                <a:gd name="T71" fmla="*/ 2147483646 h 209"/>
                <a:gd name="T72" fmla="*/ 2147483646 w 462"/>
                <a:gd name="T73" fmla="*/ 2147483646 h 209"/>
                <a:gd name="T74" fmla="*/ 2147483646 w 462"/>
                <a:gd name="T75" fmla="*/ 2147483646 h 209"/>
                <a:gd name="T76" fmla="*/ 2147483646 w 462"/>
                <a:gd name="T77" fmla="*/ 2147483646 h 209"/>
                <a:gd name="T78" fmla="*/ 2147483646 w 462"/>
                <a:gd name="T79" fmla="*/ 2147483646 h 209"/>
                <a:gd name="T80" fmla="*/ 2147483646 w 462"/>
                <a:gd name="T81" fmla="*/ 2147483646 h 209"/>
                <a:gd name="T82" fmla="*/ 2147483646 w 462"/>
                <a:gd name="T83" fmla="*/ 2147483646 h 209"/>
                <a:gd name="T84" fmla="*/ 2147483646 w 462"/>
                <a:gd name="T85" fmla="*/ 2147483646 h 209"/>
                <a:gd name="T86" fmla="*/ 2147483646 w 462"/>
                <a:gd name="T87" fmla="*/ 2147483646 h 209"/>
                <a:gd name="T88" fmla="*/ 2147483646 w 462"/>
                <a:gd name="T89" fmla="*/ 2147483646 h 209"/>
                <a:gd name="T90" fmla="*/ 2147483646 w 462"/>
                <a:gd name="T91" fmla="*/ 2147483646 h 209"/>
                <a:gd name="T92" fmla="*/ 2147483646 w 462"/>
                <a:gd name="T93" fmla="*/ 2147483646 h 209"/>
                <a:gd name="T94" fmla="*/ 2147483646 w 462"/>
                <a:gd name="T95" fmla="*/ 2147483646 h 209"/>
                <a:gd name="T96" fmla="*/ 2147483646 w 462"/>
                <a:gd name="T97" fmla="*/ 2147483646 h 209"/>
                <a:gd name="T98" fmla="*/ 2147483646 w 462"/>
                <a:gd name="T99" fmla="*/ 2147483646 h 209"/>
                <a:gd name="T100" fmla="*/ 2147483646 w 462"/>
                <a:gd name="T101" fmla="*/ 2147483646 h 209"/>
                <a:gd name="T102" fmla="*/ 2147483646 w 462"/>
                <a:gd name="T103" fmla="*/ 2147483646 h 209"/>
                <a:gd name="T104" fmla="*/ 2147483646 w 462"/>
                <a:gd name="T105" fmla="*/ 2147483646 h 209"/>
                <a:gd name="T106" fmla="*/ 2147483646 w 462"/>
                <a:gd name="T107" fmla="*/ 2147483646 h 209"/>
                <a:gd name="T108" fmla="*/ 2147483646 w 462"/>
                <a:gd name="T109" fmla="*/ 2147483646 h 209"/>
                <a:gd name="T110" fmla="*/ 2147483646 w 462"/>
                <a:gd name="T111" fmla="*/ 2147483646 h 209"/>
                <a:gd name="T112" fmla="*/ 2147483646 w 462"/>
                <a:gd name="T113" fmla="*/ 2147483646 h 209"/>
                <a:gd name="T114" fmla="*/ 2147483646 w 462"/>
                <a:gd name="T115" fmla="*/ 2147483646 h 209"/>
                <a:gd name="T116" fmla="*/ 2147483646 w 462"/>
                <a:gd name="T117" fmla="*/ 2147483646 h 209"/>
                <a:gd name="T118" fmla="*/ 2147483646 w 462"/>
                <a:gd name="T119" fmla="*/ 2147483646 h 209"/>
                <a:gd name="T120" fmla="*/ 2147483646 w 462"/>
                <a:gd name="T121" fmla="*/ 2147483646 h 209"/>
                <a:gd name="T122" fmla="*/ 2147483646 w 462"/>
                <a:gd name="T123" fmla="*/ 2147483646 h 20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462" h="209">
                  <a:moveTo>
                    <a:pt x="360" y="4"/>
                  </a:moveTo>
                  <a:lnTo>
                    <a:pt x="363" y="9"/>
                  </a:lnTo>
                  <a:lnTo>
                    <a:pt x="364" y="9"/>
                  </a:lnTo>
                  <a:lnTo>
                    <a:pt x="366" y="10"/>
                  </a:lnTo>
                  <a:lnTo>
                    <a:pt x="366" y="11"/>
                  </a:lnTo>
                  <a:lnTo>
                    <a:pt x="367" y="11"/>
                  </a:lnTo>
                  <a:lnTo>
                    <a:pt x="369" y="11"/>
                  </a:lnTo>
                  <a:lnTo>
                    <a:pt x="369" y="13"/>
                  </a:lnTo>
                  <a:lnTo>
                    <a:pt x="372" y="15"/>
                  </a:lnTo>
                  <a:lnTo>
                    <a:pt x="373" y="16"/>
                  </a:lnTo>
                  <a:lnTo>
                    <a:pt x="375" y="17"/>
                  </a:lnTo>
                  <a:lnTo>
                    <a:pt x="377" y="19"/>
                  </a:lnTo>
                  <a:lnTo>
                    <a:pt x="379" y="20"/>
                  </a:lnTo>
                  <a:lnTo>
                    <a:pt x="380" y="21"/>
                  </a:lnTo>
                  <a:lnTo>
                    <a:pt x="381" y="21"/>
                  </a:lnTo>
                  <a:lnTo>
                    <a:pt x="382" y="21"/>
                  </a:lnTo>
                  <a:lnTo>
                    <a:pt x="384" y="21"/>
                  </a:lnTo>
                  <a:lnTo>
                    <a:pt x="385" y="23"/>
                  </a:lnTo>
                  <a:lnTo>
                    <a:pt x="386" y="23"/>
                  </a:lnTo>
                  <a:lnTo>
                    <a:pt x="387" y="23"/>
                  </a:lnTo>
                  <a:lnTo>
                    <a:pt x="388" y="23"/>
                  </a:lnTo>
                  <a:lnTo>
                    <a:pt x="390" y="22"/>
                  </a:lnTo>
                  <a:lnTo>
                    <a:pt x="391" y="22"/>
                  </a:lnTo>
                  <a:lnTo>
                    <a:pt x="391" y="23"/>
                  </a:lnTo>
                  <a:lnTo>
                    <a:pt x="391" y="24"/>
                  </a:lnTo>
                  <a:lnTo>
                    <a:pt x="391" y="25"/>
                  </a:lnTo>
                  <a:lnTo>
                    <a:pt x="392" y="26"/>
                  </a:lnTo>
                  <a:lnTo>
                    <a:pt x="394" y="27"/>
                  </a:lnTo>
                  <a:lnTo>
                    <a:pt x="394" y="28"/>
                  </a:lnTo>
                  <a:lnTo>
                    <a:pt x="395" y="28"/>
                  </a:lnTo>
                  <a:lnTo>
                    <a:pt x="396" y="28"/>
                  </a:lnTo>
                  <a:lnTo>
                    <a:pt x="397" y="28"/>
                  </a:lnTo>
                  <a:lnTo>
                    <a:pt x="397" y="29"/>
                  </a:lnTo>
                  <a:lnTo>
                    <a:pt x="397" y="32"/>
                  </a:lnTo>
                  <a:lnTo>
                    <a:pt x="398" y="36"/>
                  </a:lnTo>
                  <a:lnTo>
                    <a:pt x="399" y="37"/>
                  </a:lnTo>
                  <a:lnTo>
                    <a:pt x="403" y="38"/>
                  </a:lnTo>
                  <a:lnTo>
                    <a:pt x="404" y="38"/>
                  </a:lnTo>
                  <a:lnTo>
                    <a:pt x="407" y="38"/>
                  </a:lnTo>
                  <a:lnTo>
                    <a:pt x="409" y="39"/>
                  </a:lnTo>
                  <a:lnTo>
                    <a:pt x="413" y="41"/>
                  </a:lnTo>
                  <a:lnTo>
                    <a:pt x="415" y="41"/>
                  </a:lnTo>
                  <a:lnTo>
                    <a:pt x="416" y="41"/>
                  </a:lnTo>
                  <a:lnTo>
                    <a:pt x="417" y="41"/>
                  </a:lnTo>
                  <a:lnTo>
                    <a:pt x="417" y="40"/>
                  </a:lnTo>
                  <a:lnTo>
                    <a:pt x="420" y="41"/>
                  </a:lnTo>
                  <a:lnTo>
                    <a:pt x="421" y="41"/>
                  </a:lnTo>
                  <a:lnTo>
                    <a:pt x="422" y="42"/>
                  </a:lnTo>
                  <a:lnTo>
                    <a:pt x="425" y="41"/>
                  </a:lnTo>
                  <a:lnTo>
                    <a:pt x="426" y="40"/>
                  </a:lnTo>
                  <a:lnTo>
                    <a:pt x="426" y="36"/>
                  </a:lnTo>
                  <a:lnTo>
                    <a:pt x="430" y="36"/>
                  </a:lnTo>
                  <a:lnTo>
                    <a:pt x="436" y="38"/>
                  </a:lnTo>
                  <a:lnTo>
                    <a:pt x="437" y="39"/>
                  </a:lnTo>
                  <a:lnTo>
                    <a:pt x="439" y="43"/>
                  </a:lnTo>
                  <a:lnTo>
                    <a:pt x="444" y="47"/>
                  </a:lnTo>
                  <a:lnTo>
                    <a:pt x="445" y="48"/>
                  </a:lnTo>
                  <a:lnTo>
                    <a:pt x="446" y="47"/>
                  </a:lnTo>
                  <a:lnTo>
                    <a:pt x="449" y="48"/>
                  </a:lnTo>
                  <a:lnTo>
                    <a:pt x="453" y="51"/>
                  </a:lnTo>
                  <a:lnTo>
                    <a:pt x="454" y="51"/>
                  </a:lnTo>
                  <a:lnTo>
                    <a:pt x="455" y="51"/>
                  </a:lnTo>
                  <a:lnTo>
                    <a:pt x="456" y="52"/>
                  </a:lnTo>
                  <a:lnTo>
                    <a:pt x="457" y="53"/>
                  </a:lnTo>
                  <a:lnTo>
                    <a:pt x="456" y="53"/>
                  </a:lnTo>
                  <a:lnTo>
                    <a:pt x="455" y="54"/>
                  </a:lnTo>
                  <a:lnTo>
                    <a:pt x="453" y="54"/>
                  </a:lnTo>
                  <a:lnTo>
                    <a:pt x="452" y="53"/>
                  </a:lnTo>
                  <a:lnTo>
                    <a:pt x="451" y="53"/>
                  </a:lnTo>
                  <a:lnTo>
                    <a:pt x="448" y="52"/>
                  </a:lnTo>
                  <a:lnTo>
                    <a:pt x="447" y="55"/>
                  </a:lnTo>
                  <a:lnTo>
                    <a:pt x="449" y="55"/>
                  </a:lnTo>
                  <a:lnTo>
                    <a:pt x="452" y="56"/>
                  </a:lnTo>
                  <a:lnTo>
                    <a:pt x="452" y="57"/>
                  </a:lnTo>
                  <a:lnTo>
                    <a:pt x="453" y="60"/>
                  </a:lnTo>
                  <a:lnTo>
                    <a:pt x="453" y="61"/>
                  </a:lnTo>
                  <a:lnTo>
                    <a:pt x="453" y="62"/>
                  </a:lnTo>
                  <a:lnTo>
                    <a:pt x="454" y="63"/>
                  </a:lnTo>
                  <a:lnTo>
                    <a:pt x="455" y="64"/>
                  </a:lnTo>
                  <a:lnTo>
                    <a:pt x="456" y="64"/>
                  </a:lnTo>
                  <a:lnTo>
                    <a:pt x="458" y="65"/>
                  </a:lnTo>
                  <a:lnTo>
                    <a:pt x="458" y="66"/>
                  </a:lnTo>
                  <a:lnTo>
                    <a:pt x="458" y="68"/>
                  </a:lnTo>
                  <a:lnTo>
                    <a:pt x="458" y="69"/>
                  </a:lnTo>
                  <a:lnTo>
                    <a:pt x="457" y="69"/>
                  </a:lnTo>
                  <a:lnTo>
                    <a:pt x="457" y="70"/>
                  </a:lnTo>
                  <a:lnTo>
                    <a:pt x="457" y="72"/>
                  </a:lnTo>
                  <a:lnTo>
                    <a:pt x="459" y="79"/>
                  </a:lnTo>
                  <a:lnTo>
                    <a:pt x="456" y="79"/>
                  </a:lnTo>
                  <a:lnTo>
                    <a:pt x="455" y="79"/>
                  </a:lnTo>
                  <a:lnTo>
                    <a:pt x="454" y="78"/>
                  </a:lnTo>
                  <a:lnTo>
                    <a:pt x="450" y="96"/>
                  </a:lnTo>
                  <a:lnTo>
                    <a:pt x="450" y="97"/>
                  </a:lnTo>
                  <a:lnTo>
                    <a:pt x="449" y="98"/>
                  </a:lnTo>
                  <a:lnTo>
                    <a:pt x="436" y="116"/>
                  </a:lnTo>
                  <a:lnTo>
                    <a:pt x="420" y="130"/>
                  </a:lnTo>
                  <a:lnTo>
                    <a:pt x="387" y="143"/>
                  </a:lnTo>
                  <a:lnTo>
                    <a:pt x="385" y="144"/>
                  </a:lnTo>
                  <a:lnTo>
                    <a:pt x="383" y="148"/>
                  </a:lnTo>
                  <a:lnTo>
                    <a:pt x="381" y="150"/>
                  </a:lnTo>
                  <a:lnTo>
                    <a:pt x="380" y="152"/>
                  </a:lnTo>
                  <a:lnTo>
                    <a:pt x="379" y="152"/>
                  </a:lnTo>
                  <a:lnTo>
                    <a:pt x="379" y="153"/>
                  </a:lnTo>
                  <a:lnTo>
                    <a:pt x="378" y="153"/>
                  </a:lnTo>
                  <a:lnTo>
                    <a:pt x="377" y="155"/>
                  </a:lnTo>
                  <a:lnTo>
                    <a:pt x="378" y="155"/>
                  </a:lnTo>
                  <a:lnTo>
                    <a:pt x="379" y="156"/>
                  </a:lnTo>
                  <a:lnTo>
                    <a:pt x="379" y="157"/>
                  </a:lnTo>
                  <a:lnTo>
                    <a:pt x="379" y="158"/>
                  </a:lnTo>
                  <a:lnTo>
                    <a:pt x="377" y="159"/>
                  </a:lnTo>
                  <a:lnTo>
                    <a:pt x="377" y="157"/>
                  </a:lnTo>
                  <a:lnTo>
                    <a:pt x="376" y="156"/>
                  </a:lnTo>
                  <a:lnTo>
                    <a:pt x="375" y="156"/>
                  </a:lnTo>
                  <a:lnTo>
                    <a:pt x="374" y="156"/>
                  </a:lnTo>
                  <a:lnTo>
                    <a:pt x="373" y="159"/>
                  </a:lnTo>
                  <a:lnTo>
                    <a:pt x="373" y="160"/>
                  </a:lnTo>
                  <a:lnTo>
                    <a:pt x="373" y="161"/>
                  </a:lnTo>
                  <a:lnTo>
                    <a:pt x="373" y="163"/>
                  </a:lnTo>
                  <a:lnTo>
                    <a:pt x="373" y="166"/>
                  </a:lnTo>
                  <a:lnTo>
                    <a:pt x="373" y="168"/>
                  </a:lnTo>
                  <a:lnTo>
                    <a:pt x="372" y="168"/>
                  </a:lnTo>
                  <a:lnTo>
                    <a:pt x="371" y="169"/>
                  </a:lnTo>
                  <a:lnTo>
                    <a:pt x="369" y="171"/>
                  </a:lnTo>
                  <a:lnTo>
                    <a:pt x="369" y="172"/>
                  </a:lnTo>
                  <a:lnTo>
                    <a:pt x="369" y="173"/>
                  </a:lnTo>
                  <a:lnTo>
                    <a:pt x="369" y="177"/>
                  </a:lnTo>
                  <a:lnTo>
                    <a:pt x="367" y="183"/>
                  </a:lnTo>
                  <a:lnTo>
                    <a:pt x="366" y="184"/>
                  </a:lnTo>
                  <a:lnTo>
                    <a:pt x="366" y="185"/>
                  </a:lnTo>
                  <a:lnTo>
                    <a:pt x="366" y="186"/>
                  </a:lnTo>
                  <a:lnTo>
                    <a:pt x="367" y="187"/>
                  </a:lnTo>
                  <a:lnTo>
                    <a:pt x="367" y="189"/>
                  </a:lnTo>
                  <a:lnTo>
                    <a:pt x="366" y="192"/>
                  </a:lnTo>
                  <a:lnTo>
                    <a:pt x="364" y="193"/>
                  </a:lnTo>
                  <a:lnTo>
                    <a:pt x="363" y="194"/>
                  </a:lnTo>
                  <a:lnTo>
                    <a:pt x="361" y="195"/>
                  </a:lnTo>
                  <a:lnTo>
                    <a:pt x="361" y="196"/>
                  </a:lnTo>
                  <a:lnTo>
                    <a:pt x="360" y="197"/>
                  </a:lnTo>
                  <a:lnTo>
                    <a:pt x="360" y="198"/>
                  </a:lnTo>
                  <a:lnTo>
                    <a:pt x="360" y="199"/>
                  </a:lnTo>
                  <a:lnTo>
                    <a:pt x="360" y="202"/>
                  </a:lnTo>
                  <a:lnTo>
                    <a:pt x="358" y="205"/>
                  </a:lnTo>
                  <a:lnTo>
                    <a:pt x="357" y="205"/>
                  </a:lnTo>
                  <a:lnTo>
                    <a:pt x="356" y="205"/>
                  </a:lnTo>
                  <a:lnTo>
                    <a:pt x="355" y="205"/>
                  </a:lnTo>
                  <a:lnTo>
                    <a:pt x="353" y="204"/>
                  </a:lnTo>
                  <a:lnTo>
                    <a:pt x="350" y="205"/>
                  </a:lnTo>
                  <a:lnTo>
                    <a:pt x="345" y="200"/>
                  </a:lnTo>
                  <a:lnTo>
                    <a:pt x="345" y="198"/>
                  </a:lnTo>
                  <a:lnTo>
                    <a:pt x="343" y="194"/>
                  </a:lnTo>
                  <a:lnTo>
                    <a:pt x="343" y="192"/>
                  </a:lnTo>
                  <a:lnTo>
                    <a:pt x="342" y="190"/>
                  </a:lnTo>
                  <a:lnTo>
                    <a:pt x="340" y="188"/>
                  </a:lnTo>
                  <a:lnTo>
                    <a:pt x="339" y="188"/>
                  </a:lnTo>
                  <a:lnTo>
                    <a:pt x="337" y="188"/>
                  </a:lnTo>
                  <a:lnTo>
                    <a:pt x="336" y="189"/>
                  </a:lnTo>
                  <a:lnTo>
                    <a:pt x="335" y="189"/>
                  </a:lnTo>
                  <a:lnTo>
                    <a:pt x="328" y="185"/>
                  </a:lnTo>
                  <a:lnTo>
                    <a:pt x="327" y="184"/>
                  </a:lnTo>
                  <a:lnTo>
                    <a:pt x="326" y="183"/>
                  </a:lnTo>
                  <a:lnTo>
                    <a:pt x="324" y="184"/>
                  </a:lnTo>
                  <a:lnTo>
                    <a:pt x="324" y="185"/>
                  </a:lnTo>
                  <a:lnTo>
                    <a:pt x="322" y="187"/>
                  </a:lnTo>
                  <a:lnTo>
                    <a:pt x="320" y="188"/>
                  </a:lnTo>
                  <a:lnTo>
                    <a:pt x="320" y="189"/>
                  </a:lnTo>
                  <a:lnTo>
                    <a:pt x="319" y="189"/>
                  </a:lnTo>
                  <a:lnTo>
                    <a:pt x="318" y="189"/>
                  </a:lnTo>
                  <a:lnTo>
                    <a:pt x="317" y="188"/>
                  </a:lnTo>
                  <a:lnTo>
                    <a:pt x="316" y="187"/>
                  </a:lnTo>
                  <a:lnTo>
                    <a:pt x="317" y="184"/>
                  </a:lnTo>
                  <a:lnTo>
                    <a:pt x="319" y="183"/>
                  </a:lnTo>
                  <a:lnTo>
                    <a:pt x="320" y="181"/>
                  </a:lnTo>
                  <a:lnTo>
                    <a:pt x="319" y="181"/>
                  </a:lnTo>
                  <a:lnTo>
                    <a:pt x="318" y="181"/>
                  </a:lnTo>
                  <a:lnTo>
                    <a:pt x="317" y="181"/>
                  </a:lnTo>
                  <a:lnTo>
                    <a:pt x="316" y="181"/>
                  </a:lnTo>
                  <a:lnTo>
                    <a:pt x="316" y="180"/>
                  </a:lnTo>
                  <a:lnTo>
                    <a:pt x="315" y="178"/>
                  </a:lnTo>
                  <a:lnTo>
                    <a:pt x="315" y="176"/>
                  </a:lnTo>
                  <a:lnTo>
                    <a:pt x="316" y="174"/>
                  </a:lnTo>
                  <a:lnTo>
                    <a:pt x="317" y="173"/>
                  </a:lnTo>
                  <a:lnTo>
                    <a:pt x="318" y="173"/>
                  </a:lnTo>
                  <a:lnTo>
                    <a:pt x="320" y="175"/>
                  </a:lnTo>
                  <a:lnTo>
                    <a:pt x="320" y="174"/>
                  </a:lnTo>
                  <a:lnTo>
                    <a:pt x="324" y="171"/>
                  </a:lnTo>
                  <a:lnTo>
                    <a:pt x="324" y="170"/>
                  </a:lnTo>
                  <a:lnTo>
                    <a:pt x="322" y="166"/>
                  </a:lnTo>
                  <a:lnTo>
                    <a:pt x="322" y="163"/>
                  </a:lnTo>
                  <a:lnTo>
                    <a:pt x="321" y="156"/>
                  </a:lnTo>
                  <a:lnTo>
                    <a:pt x="319" y="155"/>
                  </a:lnTo>
                  <a:lnTo>
                    <a:pt x="320" y="153"/>
                  </a:lnTo>
                  <a:lnTo>
                    <a:pt x="320" y="154"/>
                  </a:lnTo>
                  <a:lnTo>
                    <a:pt x="324" y="153"/>
                  </a:lnTo>
                  <a:lnTo>
                    <a:pt x="328" y="151"/>
                  </a:lnTo>
                  <a:lnTo>
                    <a:pt x="329" y="149"/>
                  </a:lnTo>
                  <a:lnTo>
                    <a:pt x="330" y="149"/>
                  </a:lnTo>
                  <a:lnTo>
                    <a:pt x="330" y="147"/>
                  </a:lnTo>
                  <a:lnTo>
                    <a:pt x="330" y="146"/>
                  </a:lnTo>
                  <a:lnTo>
                    <a:pt x="331" y="145"/>
                  </a:lnTo>
                  <a:lnTo>
                    <a:pt x="331" y="143"/>
                  </a:lnTo>
                  <a:lnTo>
                    <a:pt x="334" y="132"/>
                  </a:lnTo>
                  <a:lnTo>
                    <a:pt x="335" y="131"/>
                  </a:lnTo>
                  <a:lnTo>
                    <a:pt x="335" y="130"/>
                  </a:lnTo>
                  <a:lnTo>
                    <a:pt x="335" y="128"/>
                  </a:lnTo>
                  <a:lnTo>
                    <a:pt x="334" y="127"/>
                  </a:lnTo>
                  <a:lnTo>
                    <a:pt x="333" y="126"/>
                  </a:lnTo>
                  <a:lnTo>
                    <a:pt x="332" y="123"/>
                  </a:lnTo>
                  <a:lnTo>
                    <a:pt x="332" y="121"/>
                  </a:lnTo>
                  <a:lnTo>
                    <a:pt x="332" y="118"/>
                  </a:lnTo>
                  <a:lnTo>
                    <a:pt x="331" y="117"/>
                  </a:lnTo>
                  <a:lnTo>
                    <a:pt x="332" y="114"/>
                  </a:lnTo>
                  <a:lnTo>
                    <a:pt x="334" y="113"/>
                  </a:lnTo>
                  <a:lnTo>
                    <a:pt x="334" y="112"/>
                  </a:lnTo>
                  <a:lnTo>
                    <a:pt x="332" y="113"/>
                  </a:lnTo>
                  <a:lnTo>
                    <a:pt x="330" y="115"/>
                  </a:lnTo>
                  <a:lnTo>
                    <a:pt x="330" y="118"/>
                  </a:lnTo>
                  <a:lnTo>
                    <a:pt x="330" y="119"/>
                  </a:lnTo>
                  <a:lnTo>
                    <a:pt x="331" y="119"/>
                  </a:lnTo>
                  <a:lnTo>
                    <a:pt x="331" y="120"/>
                  </a:lnTo>
                  <a:lnTo>
                    <a:pt x="331" y="125"/>
                  </a:lnTo>
                  <a:lnTo>
                    <a:pt x="330" y="128"/>
                  </a:lnTo>
                  <a:lnTo>
                    <a:pt x="330" y="129"/>
                  </a:lnTo>
                  <a:lnTo>
                    <a:pt x="329" y="130"/>
                  </a:lnTo>
                  <a:lnTo>
                    <a:pt x="327" y="131"/>
                  </a:lnTo>
                  <a:lnTo>
                    <a:pt x="326" y="130"/>
                  </a:lnTo>
                  <a:lnTo>
                    <a:pt x="326" y="125"/>
                  </a:lnTo>
                  <a:lnTo>
                    <a:pt x="327" y="123"/>
                  </a:lnTo>
                  <a:lnTo>
                    <a:pt x="328" y="122"/>
                  </a:lnTo>
                  <a:lnTo>
                    <a:pt x="328" y="121"/>
                  </a:lnTo>
                  <a:lnTo>
                    <a:pt x="326" y="122"/>
                  </a:lnTo>
                  <a:lnTo>
                    <a:pt x="326" y="124"/>
                  </a:lnTo>
                  <a:lnTo>
                    <a:pt x="325" y="126"/>
                  </a:lnTo>
                  <a:lnTo>
                    <a:pt x="324" y="128"/>
                  </a:lnTo>
                  <a:lnTo>
                    <a:pt x="322" y="130"/>
                  </a:lnTo>
                  <a:lnTo>
                    <a:pt x="321" y="131"/>
                  </a:lnTo>
                  <a:lnTo>
                    <a:pt x="320" y="134"/>
                  </a:lnTo>
                  <a:lnTo>
                    <a:pt x="319" y="134"/>
                  </a:lnTo>
                  <a:lnTo>
                    <a:pt x="315" y="132"/>
                  </a:lnTo>
                  <a:lnTo>
                    <a:pt x="310" y="126"/>
                  </a:lnTo>
                  <a:lnTo>
                    <a:pt x="308" y="124"/>
                  </a:lnTo>
                  <a:lnTo>
                    <a:pt x="307" y="124"/>
                  </a:lnTo>
                  <a:lnTo>
                    <a:pt x="305" y="124"/>
                  </a:lnTo>
                  <a:lnTo>
                    <a:pt x="305" y="123"/>
                  </a:lnTo>
                  <a:lnTo>
                    <a:pt x="303" y="122"/>
                  </a:lnTo>
                  <a:lnTo>
                    <a:pt x="300" y="119"/>
                  </a:lnTo>
                  <a:lnTo>
                    <a:pt x="300" y="117"/>
                  </a:lnTo>
                  <a:lnTo>
                    <a:pt x="302" y="118"/>
                  </a:lnTo>
                  <a:lnTo>
                    <a:pt x="303" y="117"/>
                  </a:lnTo>
                  <a:lnTo>
                    <a:pt x="305" y="115"/>
                  </a:lnTo>
                  <a:lnTo>
                    <a:pt x="306" y="114"/>
                  </a:lnTo>
                  <a:lnTo>
                    <a:pt x="307" y="109"/>
                  </a:lnTo>
                  <a:lnTo>
                    <a:pt x="305" y="104"/>
                  </a:lnTo>
                  <a:lnTo>
                    <a:pt x="305" y="103"/>
                  </a:lnTo>
                  <a:lnTo>
                    <a:pt x="304" y="102"/>
                  </a:lnTo>
                  <a:lnTo>
                    <a:pt x="303" y="100"/>
                  </a:lnTo>
                  <a:lnTo>
                    <a:pt x="303" y="99"/>
                  </a:lnTo>
                  <a:lnTo>
                    <a:pt x="303" y="98"/>
                  </a:lnTo>
                  <a:lnTo>
                    <a:pt x="304" y="95"/>
                  </a:lnTo>
                  <a:lnTo>
                    <a:pt x="305" y="95"/>
                  </a:lnTo>
                  <a:lnTo>
                    <a:pt x="305" y="90"/>
                  </a:lnTo>
                  <a:lnTo>
                    <a:pt x="302" y="85"/>
                  </a:lnTo>
                  <a:lnTo>
                    <a:pt x="301" y="82"/>
                  </a:lnTo>
                  <a:lnTo>
                    <a:pt x="302" y="81"/>
                  </a:lnTo>
                  <a:lnTo>
                    <a:pt x="303" y="78"/>
                  </a:lnTo>
                  <a:lnTo>
                    <a:pt x="305" y="77"/>
                  </a:lnTo>
                  <a:lnTo>
                    <a:pt x="307" y="78"/>
                  </a:lnTo>
                  <a:lnTo>
                    <a:pt x="309" y="78"/>
                  </a:lnTo>
                  <a:lnTo>
                    <a:pt x="311" y="77"/>
                  </a:lnTo>
                  <a:lnTo>
                    <a:pt x="312" y="75"/>
                  </a:lnTo>
                  <a:lnTo>
                    <a:pt x="312" y="73"/>
                  </a:lnTo>
                  <a:lnTo>
                    <a:pt x="312" y="72"/>
                  </a:lnTo>
                  <a:lnTo>
                    <a:pt x="313" y="70"/>
                  </a:lnTo>
                  <a:lnTo>
                    <a:pt x="315" y="67"/>
                  </a:lnTo>
                  <a:lnTo>
                    <a:pt x="315" y="68"/>
                  </a:lnTo>
                  <a:lnTo>
                    <a:pt x="316" y="69"/>
                  </a:lnTo>
                  <a:lnTo>
                    <a:pt x="317" y="69"/>
                  </a:lnTo>
                  <a:lnTo>
                    <a:pt x="319" y="68"/>
                  </a:lnTo>
                  <a:lnTo>
                    <a:pt x="318" y="68"/>
                  </a:lnTo>
                  <a:lnTo>
                    <a:pt x="317" y="68"/>
                  </a:lnTo>
                  <a:lnTo>
                    <a:pt x="316" y="68"/>
                  </a:lnTo>
                  <a:lnTo>
                    <a:pt x="313" y="62"/>
                  </a:lnTo>
                  <a:lnTo>
                    <a:pt x="313" y="60"/>
                  </a:lnTo>
                  <a:lnTo>
                    <a:pt x="316" y="56"/>
                  </a:lnTo>
                  <a:lnTo>
                    <a:pt x="317" y="55"/>
                  </a:lnTo>
                  <a:lnTo>
                    <a:pt x="319" y="54"/>
                  </a:lnTo>
                  <a:lnTo>
                    <a:pt x="319" y="53"/>
                  </a:lnTo>
                  <a:lnTo>
                    <a:pt x="320" y="53"/>
                  </a:lnTo>
                  <a:lnTo>
                    <a:pt x="324" y="47"/>
                  </a:lnTo>
                  <a:lnTo>
                    <a:pt x="325" y="45"/>
                  </a:lnTo>
                  <a:lnTo>
                    <a:pt x="325" y="43"/>
                  </a:lnTo>
                  <a:lnTo>
                    <a:pt x="325" y="42"/>
                  </a:lnTo>
                  <a:lnTo>
                    <a:pt x="325" y="41"/>
                  </a:lnTo>
                  <a:lnTo>
                    <a:pt x="325" y="38"/>
                  </a:lnTo>
                  <a:lnTo>
                    <a:pt x="326" y="38"/>
                  </a:lnTo>
                  <a:lnTo>
                    <a:pt x="326" y="37"/>
                  </a:lnTo>
                  <a:lnTo>
                    <a:pt x="326" y="36"/>
                  </a:lnTo>
                  <a:lnTo>
                    <a:pt x="325" y="35"/>
                  </a:lnTo>
                  <a:lnTo>
                    <a:pt x="325" y="33"/>
                  </a:lnTo>
                  <a:lnTo>
                    <a:pt x="326" y="32"/>
                  </a:lnTo>
                  <a:lnTo>
                    <a:pt x="326" y="30"/>
                  </a:lnTo>
                  <a:lnTo>
                    <a:pt x="325" y="29"/>
                  </a:lnTo>
                  <a:lnTo>
                    <a:pt x="324" y="28"/>
                  </a:lnTo>
                  <a:lnTo>
                    <a:pt x="323" y="28"/>
                  </a:lnTo>
                  <a:lnTo>
                    <a:pt x="324" y="25"/>
                  </a:lnTo>
                  <a:lnTo>
                    <a:pt x="324" y="24"/>
                  </a:lnTo>
                  <a:lnTo>
                    <a:pt x="325" y="22"/>
                  </a:lnTo>
                  <a:lnTo>
                    <a:pt x="326" y="23"/>
                  </a:lnTo>
                  <a:lnTo>
                    <a:pt x="327" y="23"/>
                  </a:lnTo>
                  <a:lnTo>
                    <a:pt x="330" y="21"/>
                  </a:lnTo>
                  <a:lnTo>
                    <a:pt x="332" y="21"/>
                  </a:lnTo>
                  <a:lnTo>
                    <a:pt x="332" y="20"/>
                  </a:lnTo>
                  <a:lnTo>
                    <a:pt x="333" y="19"/>
                  </a:lnTo>
                  <a:lnTo>
                    <a:pt x="334" y="19"/>
                  </a:lnTo>
                  <a:lnTo>
                    <a:pt x="336" y="17"/>
                  </a:lnTo>
                  <a:lnTo>
                    <a:pt x="338" y="18"/>
                  </a:lnTo>
                  <a:lnTo>
                    <a:pt x="339" y="18"/>
                  </a:lnTo>
                  <a:lnTo>
                    <a:pt x="341" y="16"/>
                  </a:lnTo>
                  <a:lnTo>
                    <a:pt x="341" y="15"/>
                  </a:lnTo>
                  <a:lnTo>
                    <a:pt x="342" y="15"/>
                  </a:lnTo>
                  <a:lnTo>
                    <a:pt x="347" y="15"/>
                  </a:lnTo>
                  <a:lnTo>
                    <a:pt x="349" y="15"/>
                  </a:lnTo>
                  <a:lnTo>
                    <a:pt x="350" y="14"/>
                  </a:lnTo>
                  <a:lnTo>
                    <a:pt x="351" y="13"/>
                  </a:lnTo>
                  <a:lnTo>
                    <a:pt x="352" y="11"/>
                  </a:lnTo>
                  <a:lnTo>
                    <a:pt x="354" y="12"/>
                  </a:lnTo>
                  <a:lnTo>
                    <a:pt x="356" y="10"/>
                  </a:lnTo>
                  <a:lnTo>
                    <a:pt x="357" y="10"/>
                  </a:lnTo>
                  <a:lnTo>
                    <a:pt x="358" y="7"/>
                  </a:lnTo>
                  <a:lnTo>
                    <a:pt x="359" y="4"/>
                  </a:lnTo>
                  <a:lnTo>
                    <a:pt x="360" y="4"/>
                  </a:lnTo>
                  <a:moveTo>
                    <a:pt x="11" y="45"/>
                  </a:moveTo>
                  <a:lnTo>
                    <a:pt x="13" y="45"/>
                  </a:lnTo>
                  <a:lnTo>
                    <a:pt x="13" y="46"/>
                  </a:lnTo>
                  <a:lnTo>
                    <a:pt x="14" y="48"/>
                  </a:lnTo>
                  <a:lnTo>
                    <a:pt x="15" y="49"/>
                  </a:lnTo>
                  <a:lnTo>
                    <a:pt x="16" y="50"/>
                  </a:lnTo>
                  <a:lnTo>
                    <a:pt x="16" y="52"/>
                  </a:lnTo>
                  <a:lnTo>
                    <a:pt x="16" y="53"/>
                  </a:lnTo>
                  <a:lnTo>
                    <a:pt x="17" y="55"/>
                  </a:lnTo>
                  <a:lnTo>
                    <a:pt x="17" y="56"/>
                  </a:lnTo>
                  <a:lnTo>
                    <a:pt x="18" y="58"/>
                  </a:lnTo>
                  <a:lnTo>
                    <a:pt x="20" y="60"/>
                  </a:lnTo>
                  <a:lnTo>
                    <a:pt x="22" y="62"/>
                  </a:lnTo>
                  <a:lnTo>
                    <a:pt x="23" y="66"/>
                  </a:lnTo>
                  <a:lnTo>
                    <a:pt x="22" y="66"/>
                  </a:lnTo>
                  <a:lnTo>
                    <a:pt x="24" y="68"/>
                  </a:lnTo>
                  <a:lnTo>
                    <a:pt x="27" y="72"/>
                  </a:lnTo>
                  <a:lnTo>
                    <a:pt x="25" y="77"/>
                  </a:lnTo>
                  <a:lnTo>
                    <a:pt x="24" y="79"/>
                  </a:lnTo>
                  <a:lnTo>
                    <a:pt x="17" y="81"/>
                  </a:lnTo>
                  <a:lnTo>
                    <a:pt x="16" y="81"/>
                  </a:lnTo>
                  <a:lnTo>
                    <a:pt x="13" y="81"/>
                  </a:lnTo>
                  <a:lnTo>
                    <a:pt x="12" y="81"/>
                  </a:lnTo>
                  <a:lnTo>
                    <a:pt x="11" y="81"/>
                  </a:lnTo>
                  <a:lnTo>
                    <a:pt x="10" y="81"/>
                  </a:lnTo>
                  <a:lnTo>
                    <a:pt x="9" y="80"/>
                  </a:lnTo>
                  <a:lnTo>
                    <a:pt x="8" y="77"/>
                  </a:lnTo>
                  <a:lnTo>
                    <a:pt x="8" y="75"/>
                  </a:lnTo>
                  <a:lnTo>
                    <a:pt x="9" y="75"/>
                  </a:lnTo>
                  <a:lnTo>
                    <a:pt x="9" y="74"/>
                  </a:lnTo>
                  <a:lnTo>
                    <a:pt x="13" y="70"/>
                  </a:lnTo>
                  <a:lnTo>
                    <a:pt x="15" y="70"/>
                  </a:lnTo>
                  <a:lnTo>
                    <a:pt x="17" y="70"/>
                  </a:lnTo>
                  <a:lnTo>
                    <a:pt x="19" y="68"/>
                  </a:lnTo>
                  <a:lnTo>
                    <a:pt x="18" y="66"/>
                  </a:lnTo>
                  <a:lnTo>
                    <a:pt x="17" y="66"/>
                  </a:lnTo>
                  <a:lnTo>
                    <a:pt x="11" y="58"/>
                  </a:lnTo>
                  <a:lnTo>
                    <a:pt x="10" y="56"/>
                  </a:lnTo>
                  <a:lnTo>
                    <a:pt x="10" y="55"/>
                  </a:lnTo>
                  <a:lnTo>
                    <a:pt x="11" y="55"/>
                  </a:lnTo>
                  <a:lnTo>
                    <a:pt x="10" y="50"/>
                  </a:lnTo>
                  <a:lnTo>
                    <a:pt x="9" y="49"/>
                  </a:lnTo>
                  <a:lnTo>
                    <a:pt x="7" y="50"/>
                  </a:lnTo>
                  <a:lnTo>
                    <a:pt x="7" y="51"/>
                  </a:lnTo>
                  <a:lnTo>
                    <a:pt x="5" y="51"/>
                  </a:lnTo>
                  <a:lnTo>
                    <a:pt x="5" y="49"/>
                  </a:lnTo>
                  <a:lnTo>
                    <a:pt x="7" y="48"/>
                  </a:lnTo>
                  <a:lnTo>
                    <a:pt x="11" y="45"/>
                  </a:lnTo>
                  <a:moveTo>
                    <a:pt x="27" y="53"/>
                  </a:moveTo>
                  <a:lnTo>
                    <a:pt x="32" y="55"/>
                  </a:lnTo>
                  <a:lnTo>
                    <a:pt x="32" y="56"/>
                  </a:lnTo>
                  <a:lnTo>
                    <a:pt x="33" y="56"/>
                  </a:lnTo>
                  <a:lnTo>
                    <a:pt x="34" y="58"/>
                  </a:lnTo>
                  <a:lnTo>
                    <a:pt x="33" y="60"/>
                  </a:lnTo>
                  <a:lnTo>
                    <a:pt x="32" y="60"/>
                  </a:lnTo>
                  <a:lnTo>
                    <a:pt x="31" y="60"/>
                  </a:lnTo>
                  <a:lnTo>
                    <a:pt x="30" y="60"/>
                  </a:lnTo>
                  <a:lnTo>
                    <a:pt x="29" y="60"/>
                  </a:lnTo>
                  <a:lnTo>
                    <a:pt x="26" y="59"/>
                  </a:lnTo>
                  <a:lnTo>
                    <a:pt x="25" y="57"/>
                  </a:lnTo>
                  <a:lnTo>
                    <a:pt x="26" y="55"/>
                  </a:lnTo>
                  <a:lnTo>
                    <a:pt x="27" y="54"/>
                  </a:lnTo>
                  <a:lnTo>
                    <a:pt x="27" y="53"/>
                  </a:lnTo>
                  <a:moveTo>
                    <a:pt x="9" y="56"/>
                  </a:moveTo>
                  <a:lnTo>
                    <a:pt x="9" y="57"/>
                  </a:lnTo>
                  <a:lnTo>
                    <a:pt x="11" y="58"/>
                  </a:lnTo>
                  <a:lnTo>
                    <a:pt x="11" y="59"/>
                  </a:lnTo>
                  <a:lnTo>
                    <a:pt x="11" y="62"/>
                  </a:lnTo>
                  <a:lnTo>
                    <a:pt x="10" y="63"/>
                  </a:lnTo>
                  <a:lnTo>
                    <a:pt x="10" y="64"/>
                  </a:lnTo>
                  <a:lnTo>
                    <a:pt x="8" y="64"/>
                  </a:lnTo>
                  <a:lnTo>
                    <a:pt x="7" y="64"/>
                  </a:lnTo>
                  <a:lnTo>
                    <a:pt x="5" y="63"/>
                  </a:lnTo>
                  <a:lnTo>
                    <a:pt x="4" y="62"/>
                  </a:lnTo>
                  <a:lnTo>
                    <a:pt x="3" y="61"/>
                  </a:lnTo>
                  <a:lnTo>
                    <a:pt x="3" y="58"/>
                  </a:lnTo>
                  <a:lnTo>
                    <a:pt x="4" y="58"/>
                  </a:lnTo>
                  <a:lnTo>
                    <a:pt x="8" y="56"/>
                  </a:lnTo>
                  <a:lnTo>
                    <a:pt x="9" y="56"/>
                  </a:lnTo>
                  <a:moveTo>
                    <a:pt x="41" y="64"/>
                  </a:moveTo>
                  <a:lnTo>
                    <a:pt x="44" y="66"/>
                  </a:lnTo>
                  <a:lnTo>
                    <a:pt x="44" y="67"/>
                  </a:lnTo>
                  <a:lnTo>
                    <a:pt x="44" y="70"/>
                  </a:lnTo>
                  <a:lnTo>
                    <a:pt x="42" y="72"/>
                  </a:lnTo>
                  <a:lnTo>
                    <a:pt x="40" y="73"/>
                  </a:lnTo>
                  <a:lnTo>
                    <a:pt x="37" y="73"/>
                  </a:lnTo>
                  <a:lnTo>
                    <a:pt x="34" y="70"/>
                  </a:lnTo>
                  <a:lnTo>
                    <a:pt x="34" y="69"/>
                  </a:lnTo>
                  <a:lnTo>
                    <a:pt x="34" y="67"/>
                  </a:lnTo>
                  <a:lnTo>
                    <a:pt x="35" y="66"/>
                  </a:lnTo>
                  <a:lnTo>
                    <a:pt x="37" y="65"/>
                  </a:lnTo>
                  <a:lnTo>
                    <a:pt x="41" y="64"/>
                  </a:lnTo>
                  <a:moveTo>
                    <a:pt x="68" y="70"/>
                  </a:moveTo>
                  <a:lnTo>
                    <a:pt x="70" y="70"/>
                  </a:lnTo>
                  <a:lnTo>
                    <a:pt x="70" y="71"/>
                  </a:lnTo>
                  <a:lnTo>
                    <a:pt x="69" y="72"/>
                  </a:lnTo>
                  <a:lnTo>
                    <a:pt x="69" y="73"/>
                  </a:lnTo>
                  <a:lnTo>
                    <a:pt x="66" y="77"/>
                  </a:lnTo>
                  <a:lnTo>
                    <a:pt x="65" y="78"/>
                  </a:lnTo>
                  <a:lnTo>
                    <a:pt x="62" y="79"/>
                  </a:lnTo>
                  <a:lnTo>
                    <a:pt x="60" y="78"/>
                  </a:lnTo>
                  <a:lnTo>
                    <a:pt x="60" y="77"/>
                  </a:lnTo>
                  <a:lnTo>
                    <a:pt x="61" y="76"/>
                  </a:lnTo>
                  <a:lnTo>
                    <a:pt x="64" y="74"/>
                  </a:lnTo>
                  <a:lnTo>
                    <a:pt x="64" y="73"/>
                  </a:lnTo>
                  <a:lnTo>
                    <a:pt x="65" y="72"/>
                  </a:lnTo>
                  <a:lnTo>
                    <a:pt x="66" y="72"/>
                  </a:lnTo>
                  <a:lnTo>
                    <a:pt x="67" y="70"/>
                  </a:lnTo>
                  <a:lnTo>
                    <a:pt x="68" y="70"/>
                  </a:lnTo>
                  <a:moveTo>
                    <a:pt x="37" y="87"/>
                  </a:moveTo>
                  <a:lnTo>
                    <a:pt x="39" y="88"/>
                  </a:lnTo>
                  <a:lnTo>
                    <a:pt x="39" y="89"/>
                  </a:lnTo>
                  <a:lnTo>
                    <a:pt x="38" y="91"/>
                  </a:lnTo>
                  <a:lnTo>
                    <a:pt x="37" y="91"/>
                  </a:lnTo>
                  <a:lnTo>
                    <a:pt x="35" y="90"/>
                  </a:lnTo>
                  <a:lnTo>
                    <a:pt x="36" y="87"/>
                  </a:lnTo>
                  <a:lnTo>
                    <a:pt x="37" y="87"/>
                  </a:lnTo>
                  <a:moveTo>
                    <a:pt x="327" y="132"/>
                  </a:moveTo>
                  <a:lnTo>
                    <a:pt x="328" y="132"/>
                  </a:lnTo>
                  <a:lnTo>
                    <a:pt x="330" y="134"/>
                  </a:lnTo>
                  <a:lnTo>
                    <a:pt x="330" y="135"/>
                  </a:lnTo>
                  <a:lnTo>
                    <a:pt x="330" y="136"/>
                  </a:lnTo>
                  <a:lnTo>
                    <a:pt x="324" y="139"/>
                  </a:lnTo>
                  <a:lnTo>
                    <a:pt x="325" y="141"/>
                  </a:lnTo>
                  <a:lnTo>
                    <a:pt x="324" y="143"/>
                  </a:lnTo>
                  <a:lnTo>
                    <a:pt x="322" y="144"/>
                  </a:lnTo>
                  <a:lnTo>
                    <a:pt x="320" y="143"/>
                  </a:lnTo>
                  <a:lnTo>
                    <a:pt x="320" y="138"/>
                  </a:lnTo>
                  <a:lnTo>
                    <a:pt x="322" y="134"/>
                  </a:lnTo>
                  <a:lnTo>
                    <a:pt x="325" y="133"/>
                  </a:lnTo>
                  <a:lnTo>
                    <a:pt x="326" y="132"/>
                  </a:lnTo>
                  <a:lnTo>
                    <a:pt x="327" y="132"/>
                  </a:lnTo>
                  <a:moveTo>
                    <a:pt x="360" y="0"/>
                  </a:moveTo>
                  <a:lnTo>
                    <a:pt x="358" y="2"/>
                  </a:lnTo>
                  <a:lnTo>
                    <a:pt x="357" y="2"/>
                  </a:lnTo>
                  <a:lnTo>
                    <a:pt x="356" y="3"/>
                  </a:lnTo>
                  <a:lnTo>
                    <a:pt x="355" y="6"/>
                  </a:lnTo>
                  <a:lnTo>
                    <a:pt x="355" y="8"/>
                  </a:lnTo>
                  <a:lnTo>
                    <a:pt x="354" y="8"/>
                  </a:lnTo>
                  <a:lnTo>
                    <a:pt x="354" y="9"/>
                  </a:lnTo>
                  <a:lnTo>
                    <a:pt x="353" y="9"/>
                  </a:lnTo>
                  <a:lnTo>
                    <a:pt x="351" y="9"/>
                  </a:lnTo>
                  <a:lnTo>
                    <a:pt x="350" y="10"/>
                  </a:lnTo>
                  <a:lnTo>
                    <a:pt x="349" y="11"/>
                  </a:lnTo>
                  <a:lnTo>
                    <a:pt x="349" y="12"/>
                  </a:lnTo>
                  <a:lnTo>
                    <a:pt x="348" y="12"/>
                  </a:lnTo>
                  <a:lnTo>
                    <a:pt x="347" y="13"/>
                  </a:lnTo>
                  <a:lnTo>
                    <a:pt x="342" y="13"/>
                  </a:lnTo>
                  <a:lnTo>
                    <a:pt x="341" y="13"/>
                  </a:lnTo>
                  <a:lnTo>
                    <a:pt x="340" y="13"/>
                  </a:lnTo>
                  <a:lnTo>
                    <a:pt x="339" y="13"/>
                  </a:lnTo>
                  <a:lnTo>
                    <a:pt x="339" y="14"/>
                  </a:lnTo>
                  <a:lnTo>
                    <a:pt x="338" y="15"/>
                  </a:lnTo>
                  <a:lnTo>
                    <a:pt x="336" y="15"/>
                  </a:lnTo>
                  <a:lnTo>
                    <a:pt x="335" y="15"/>
                  </a:lnTo>
                  <a:lnTo>
                    <a:pt x="333" y="16"/>
                  </a:lnTo>
                  <a:lnTo>
                    <a:pt x="332" y="16"/>
                  </a:lnTo>
                  <a:lnTo>
                    <a:pt x="332" y="17"/>
                  </a:lnTo>
                  <a:lnTo>
                    <a:pt x="331" y="17"/>
                  </a:lnTo>
                  <a:lnTo>
                    <a:pt x="331" y="18"/>
                  </a:lnTo>
                  <a:lnTo>
                    <a:pt x="330" y="19"/>
                  </a:lnTo>
                  <a:lnTo>
                    <a:pt x="329" y="19"/>
                  </a:lnTo>
                  <a:lnTo>
                    <a:pt x="326" y="21"/>
                  </a:lnTo>
                  <a:lnTo>
                    <a:pt x="326" y="20"/>
                  </a:lnTo>
                  <a:lnTo>
                    <a:pt x="324" y="20"/>
                  </a:lnTo>
                  <a:lnTo>
                    <a:pt x="323" y="21"/>
                  </a:lnTo>
                  <a:lnTo>
                    <a:pt x="322" y="23"/>
                  </a:lnTo>
                  <a:lnTo>
                    <a:pt x="321" y="24"/>
                  </a:lnTo>
                  <a:lnTo>
                    <a:pt x="321" y="25"/>
                  </a:lnTo>
                  <a:lnTo>
                    <a:pt x="320" y="28"/>
                  </a:lnTo>
                  <a:lnTo>
                    <a:pt x="321" y="29"/>
                  </a:lnTo>
                  <a:lnTo>
                    <a:pt x="322" y="30"/>
                  </a:lnTo>
                  <a:lnTo>
                    <a:pt x="322" y="31"/>
                  </a:lnTo>
                  <a:lnTo>
                    <a:pt x="323" y="31"/>
                  </a:lnTo>
                  <a:lnTo>
                    <a:pt x="323" y="32"/>
                  </a:lnTo>
                  <a:lnTo>
                    <a:pt x="322" y="32"/>
                  </a:lnTo>
                  <a:lnTo>
                    <a:pt x="322" y="34"/>
                  </a:lnTo>
                  <a:lnTo>
                    <a:pt x="322" y="35"/>
                  </a:lnTo>
                  <a:lnTo>
                    <a:pt x="322" y="36"/>
                  </a:lnTo>
                  <a:lnTo>
                    <a:pt x="322" y="38"/>
                  </a:lnTo>
                  <a:lnTo>
                    <a:pt x="322" y="40"/>
                  </a:lnTo>
                  <a:lnTo>
                    <a:pt x="322" y="41"/>
                  </a:lnTo>
                  <a:lnTo>
                    <a:pt x="322" y="42"/>
                  </a:lnTo>
                  <a:lnTo>
                    <a:pt x="322" y="43"/>
                  </a:lnTo>
                  <a:lnTo>
                    <a:pt x="322" y="44"/>
                  </a:lnTo>
                  <a:lnTo>
                    <a:pt x="322" y="46"/>
                  </a:lnTo>
                  <a:lnTo>
                    <a:pt x="318" y="51"/>
                  </a:lnTo>
                  <a:lnTo>
                    <a:pt x="317" y="51"/>
                  </a:lnTo>
                  <a:lnTo>
                    <a:pt x="315" y="53"/>
                  </a:lnTo>
                  <a:lnTo>
                    <a:pt x="314" y="54"/>
                  </a:lnTo>
                  <a:lnTo>
                    <a:pt x="311" y="59"/>
                  </a:lnTo>
                  <a:lnTo>
                    <a:pt x="309" y="60"/>
                  </a:lnTo>
                  <a:lnTo>
                    <a:pt x="310" y="61"/>
                  </a:lnTo>
                  <a:lnTo>
                    <a:pt x="310" y="62"/>
                  </a:lnTo>
                  <a:lnTo>
                    <a:pt x="310" y="63"/>
                  </a:lnTo>
                  <a:lnTo>
                    <a:pt x="311" y="63"/>
                  </a:lnTo>
                  <a:lnTo>
                    <a:pt x="312" y="66"/>
                  </a:lnTo>
                  <a:lnTo>
                    <a:pt x="310" y="69"/>
                  </a:lnTo>
                  <a:lnTo>
                    <a:pt x="309" y="71"/>
                  </a:lnTo>
                  <a:lnTo>
                    <a:pt x="309" y="72"/>
                  </a:lnTo>
                  <a:lnTo>
                    <a:pt x="309" y="73"/>
                  </a:lnTo>
                  <a:lnTo>
                    <a:pt x="309" y="74"/>
                  </a:lnTo>
                  <a:lnTo>
                    <a:pt x="309" y="75"/>
                  </a:lnTo>
                  <a:lnTo>
                    <a:pt x="307" y="75"/>
                  </a:lnTo>
                  <a:lnTo>
                    <a:pt x="306" y="75"/>
                  </a:lnTo>
                  <a:lnTo>
                    <a:pt x="305" y="75"/>
                  </a:lnTo>
                  <a:lnTo>
                    <a:pt x="303" y="75"/>
                  </a:lnTo>
                  <a:lnTo>
                    <a:pt x="302" y="75"/>
                  </a:lnTo>
                  <a:lnTo>
                    <a:pt x="301" y="77"/>
                  </a:lnTo>
                  <a:lnTo>
                    <a:pt x="299" y="80"/>
                  </a:lnTo>
                  <a:lnTo>
                    <a:pt x="299" y="81"/>
                  </a:lnTo>
                  <a:lnTo>
                    <a:pt x="298" y="82"/>
                  </a:lnTo>
                  <a:lnTo>
                    <a:pt x="299" y="83"/>
                  </a:lnTo>
                  <a:lnTo>
                    <a:pt x="300" y="85"/>
                  </a:lnTo>
                  <a:lnTo>
                    <a:pt x="300" y="86"/>
                  </a:lnTo>
                  <a:lnTo>
                    <a:pt x="303" y="91"/>
                  </a:lnTo>
                  <a:lnTo>
                    <a:pt x="302" y="93"/>
                  </a:lnTo>
                  <a:lnTo>
                    <a:pt x="302" y="94"/>
                  </a:lnTo>
                  <a:lnTo>
                    <a:pt x="301" y="97"/>
                  </a:lnTo>
                  <a:lnTo>
                    <a:pt x="300" y="98"/>
                  </a:lnTo>
                  <a:lnTo>
                    <a:pt x="300" y="99"/>
                  </a:lnTo>
                  <a:lnTo>
                    <a:pt x="300" y="100"/>
                  </a:lnTo>
                  <a:lnTo>
                    <a:pt x="301" y="100"/>
                  </a:lnTo>
                  <a:lnTo>
                    <a:pt x="301" y="101"/>
                  </a:lnTo>
                  <a:lnTo>
                    <a:pt x="302" y="102"/>
                  </a:lnTo>
                  <a:lnTo>
                    <a:pt x="302" y="103"/>
                  </a:lnTo>
                  <a:lnTo>
                    <a:pt x="303" y="104"/>
                  </a:lnTo>
                  <a:lnTo>
                    <a:pt x="303" y="105"/>
                  </a:lnTo>
                  <a:lnTo>
                    <a:pt x="304" y="109"/>
                  </a:lnTo>
                  <a:lnTo>
                    <a:pt x="303" y="113"/>
                  </a:lnTo>
                  <a:lnTo>
                    <a:pt x="303" y="114"/>
                  </a:lnTo>
                  <a:lnTo>
                    <a:pt x="302" y="115"/>
                  </a:lnTo>
                  <a:lnTo>
                    <a:pt x="301" y="115"/>
                  </a:lnTo>
                  <a:lnTo>
                    <a:pt x="297" y="113"/>
                  </a:lnTo>
                  <a:lnTo>
                    <a:pt x="298" y="117"/>
                  </a:lnTo>
                  <a:lnTo>
                    <a:pt x="298" y="119"/>
                  </a:lnTo>
                  <a:lnTo>
                    <a:pt x="298" y="120"/>
                  </a:lnTo>
                  <a:lnTo>
                    <a:pt x="300" y="123"/>
                  </a:lnTo>
                  <a:lnTo>
                    <a:pt x="301" y="124"/>
                  </a:lnTo>
                  <a:lnTo>
                    <a:pt x="303" y="125"/>
                  </a:lnTo>
                  <a:lnTo>
                    <a:pt x="303" y="126"/>
                  </a:lnTo>
                  <a:lnTo>
                    <a:pt x="304" y="126"/>
                  </a:lnTo>
                  <a:lnTo>
                    <a:pt x="305" y="126"/>
                  </a:lnTo>
                  <a:lnTo>
                    <a:pt x="307" y="126"/>
                  </a:lnTo>
                  <a:lnTo>
                    <a:pt x="308" y="128"/>
                  </a:lnTo>
                  <a:lnTo>
                    <a:pt x="313" y="133"/>
                  </a:lnTo>
                  <a:lnTo>
                    <a:pt x="313" y="134"/>
                  </a:lnTo>
                  <a:lnTo>
                    <a:pt x="317" y="136"/>
                  </a:lnTo>
                  <a:lnTo>
                    <a:pt x="318" y="136"/>
                  </a:lnTo>
                  <a:lnTo>
                    <a:pt x="318" y="137"/>
                  </a:lnTo>
                  <a:lnTo>
                    <a:pt x="318" y="138"/>
                  </a:lnTo>
                  <a:lnTo>
                    <a:pt x="318" y="143"/>
                  </a:lnTo>
                  <a:lnTo>
                    <a:pt x="318" y="145"/>
                  </a:lnTo>
                  <a:lnTo>
                    <a:pt x="319" y="145"/>
                  </a:lnTo>
                  <a:lnTo>
                    <a:pt x="319" y="146"/>
                  </a:lnTo>
                  <a:lnTo>
                    <a:pt x="320" y="146"/>
                  </a:lnTo>
                  <a:lnTo>
                    <a:pt x="321" y="147"/>
                  </a:lnTo>
                  <a:lnTo>
                    <a:pt x="322" y="147"/>
                  </a:lnTo>
                  <a:lnTo>
                    <a:pt x="323" y="147"/>
                  </a:lnTo>
                  <a:lnTo>
                    <a:pt x="325" y="146"/>
                  </a:lnTo>
                  <a:lnTo>
                    <a:pt x="326" y="145"/>
                  </a:lnTo>
                  <a:lnTo>
                    <a:pt x="327" y="144"/>
                  </a:lnTo>
                  <a:lnTo>
                    <a:pt x="327" y="143"/>
                  </a:lnTo>
                  <a:lnTo>
                    <a:pt x="328" y="142"/>
                  </a:lnTo>
                  <a:lnTo>
                    <a:pt x="328" y="141"/>
                  </a:lnTo>
                  <a:lnTo>
                    <a:pt x="327" y="140"/>
                  </a:lnTo>
                  <a:lnTo>
                    <a:pt x="330" y="139"/>
                  </a:lnTo>
                  <a:lnTo>
                    <a:pt x="328" y="143"/>
                  </a:lnTo>
                  <a:lnTo>
                    <a:pt x="328" y="144"/>
                  </a:lnTo>
                  <a:lnTo>
                    <a:pt x="328" y="145"/>
                  </a:lnTo>
                  <a:lnTo>
                    <a:pt x="327" y="147"/>
                  </a:lnTo>
                  <a:lnTo>
                    <a:pt x="327" y="148"/>
                  </a:lnTo>
                  <a:lnTo>
                    <a:pt x="326" y="149"/>
                  </a:lnTo>
                  <a:lnTo>
                    <a:pt x="323" y="151"/>
                  </a:lnTo>
                  <a:lnTo>
                    <a:pt x="321" y="151"/>
                  </a:lnTo>
                  <a:lnTo>
                    <a:pt x="319" y="150"/>
                  </a:lnTo>
                  <a:lnTo>
                    <a:pt x="318" y="151"/>
                  </a:lnTo>
                  <a:lnTo>
                    <a:pt x="317" y="153"/>
                  </a:lnTo>
                  <a:lnTo>
                    <a:pt x="315" y="156"/>
                  </a:lnTo>
                  <a:lnTo>
                    <a:pt x="317" y="157"/>
                  </a:lnTo>
                  <a:lnTo>
                    <a:pt x="319" y="158"/>
                  </a:lnTo>
                  <a:lnTo>
                    <a:pt x="320" y="163"/>
                  </a:lnTo>
                  <a:lnTo>
                    <a:pt x="320" y="166"/>
                  </a:lnTo>
                  <a:lnTo>
                    <a:pt x="320" y="167"/>
                  </a:lnTo>
                  <a:lnTo>
                    <a:pt x="321" y="170"/>
                  </a:lnTo>
                  <a:lnTo>
                    <a:pt x="320" y="171"/>
                  </a:lnTo>
                  <a:lnTo>
                    <a:pt x="319" y="171"/>
                  </a:lnTo>
                  <a:lnTo>
                    <a:pt x="318" y="171"/>
                  </a:lnTo>
                  <a:lnTo>
                    <a:pt x="317" y="171"/>
                  </a:lnTo>
                  <a:lnTo>
                    <a:pt x="315" y="171"/>
                  </a:lnTo>
                  <a:lnTo>
                    <a:pt x="314" y="171"/>
                  </a:lnTo>
                  <a:lnTo>
                    <a:pt x="313" y="173"/>
                  </a:lnTo>
                  <a:lnTo>
                    <a:pt x="313" y="175"/>
                  </a:lnTo>
                  <a:lnTo>
                    <a:pt x="312" y="175"/>
                  </a:lnTo>
                  <a:lnTo>
                    <a:pt x="313" y="176"/>
                  </a:lnTo>
                  <a:lnTo>
                    <a:pt x="313" y="177"/>
                  </a:lnTo>
                  <a:lnTo>
                    <a:pt x="313" y="179"/>
                  </a:lnTo>
                  <a:lnTo>
                    <a:pt x="313" y="180"/>
                  </a:lnTo>
                  <a:lnTo>
                    <a:pt x="313" y="181"/>
                  </a:lnTo>
                  <a:lnTo>
                    <a:pt x="314" y="182"/>
                  </a:lnTo>
                  <a:lnTo>
                    <a:pt x="314" y="183"/>
                  </a:lnTo>
                  <a:lnTo>
                    <a:pt x="315" y="183"/>
                  </a:lnTo>
                  <a:lnTo>
                    <a:pt x="314" y="185"/>
                  </a:lnTo>
                  <a:lnTo>
                    <a:pt x="313" y="186"/>
                  </a:lnTo>
                  <a:lnTo>
                    <a:pt x="313" y="187"/>
                  </a:lnTo>
                  <a:lnTo>
                    <a:pt x="313" y="188"/>
                  </a:lnTo>
                  <a:lnTo>
                    <a:pt x="314" y="188"/>
                  </a:lnTo>
                  <a:lnTo>
                    <a:pt x="315" y="190"/>
                  </a:lnTo>
                  <a:lnTo>
                    <a:pt x="317" y="191"/>
                  </a:lnTo>
                  <a:lnTo>
                    <a:pt x="317" y="192"/>
                  </a:lnTo>
                  <a:lnTo>
                    <a:pt x="318" y="192"/>
                  </a:lnTo>
                  <a:lnTo>
                    <a:pt x="319" y="192"/>
                  </a:lnTo>
                  <a:lnTo>
                    <a:pt x="320" y="192"/>
                  </a:lnTo>
                  <a:lnTo>
                    <a:pt x="320" y="191"/>
                  </a:lnTo>
                  <a:lnTo>
                    <a:pt x="321" y="191"/>
                  </a:lnTo>
                  <a:lnTo>
                    <a:pt x="322" y="190"/>
                  </a:lnTo>
                  <a:lnTo>
                    <a:pt x="324" y="188"/>
                  </a:lnTo>
                  <a:lnTo>
                    <a:pt x="326" y="187"/>
                  </a:lnTo>
                  <a:lnTo>
                    <a:pt x="327" y="187"/>
                  </a:lnTo>
                  <a:lnTo>
                    <a:pt x="327" y="188"/>
                  </a:lnTo>
                  <a:lnTo>
                    <a:pt x="333" y="192"/>
                  </a:lnTo>
                  <a:lnTo>
                    <a:pt x="334" y="192"/>
                  </a:lnTo>
                  <a:lnTo>
                    <a:pt x="335" y="192"/>
                  </a:lnTo>
                  <a:lnTo>
                    <a:pt x="336" y="192"/>
                  </a:lnTo>
                  <a:lnTo>
                    <a:pt x="339" y="191"/>
                  </a:lnTo>
                  <a:lnTo>
                    <a:pt x="340" y="192"/>
                  </a:lnTo>
                  <a:lnTo>
                    <a:pt x="340" y="193"/>
                  </a:lnTo>
                  <a:lnTo>
                    <a:pt x="341" y="194"/>
                  </a:lnTo>
                  <a:lnTo>
                    <a:pt x="341" y="195"/>
                  </a:lnTo>
                  <a:lnTo>
                    <a:pt x="343" y="199"/>
                  </a:lnTo>
                  <a:lnTo>
                    <a:pt x="343" y="200"/>
                  </a:lnTo>
                  <a:lnTo>
                    <a:pt x="343" y="201"/>
                  </a:lnTo>
                  <a:lnTo>
                    <a:pt x="348" y="206"/>
                  </a:lnTo>
                  <a:lnTo>
                    <a:pt x="349" y="207"/>
                  </a:lnTo>
                  <a:lnTo>
                    <a:pt x="350" y="207"/>
                  </a:lnTo>
                  <a:lnTo>
                    <a:pt x="352" y="207"/>
                  </a:lnTo>
                  <a:lnTo>
                    <a:pt x="354" y="207"/>
                  </a:lnTo>
                  <a:lnTo>
                    <a:pt x="356" y="209"/>
                  </a:lnTo>
                  <a:lnTo>
                    <a:pt x="356" y="208"/>
                  </a:lnTo>
                  <a:lnTo>
                    <a:pt x="357" y="208"/>
                  </a:lnTo>
                  <a:lnTo>
                    <a:pt x="358" y="208"/>
                  </a:lnTo>
                  <a:lnTo>
                    <a:pt x="359" y="207"/>
                  </a:lnTo>
                  <a:lnTo>
                    <a:pt x="360" y="207"/>
                  </a:lnTo>
                  <a:lnTo>
                    <a:pt x="360" y="206"/>
                  </a:lnTo>
                  <a:lnTo>
                    <a:pt x="362" y="203"/>
                  </a:lnTo>
                  <a:lnTo>
                    <a:pt x="362" y="202"/>
                  </a:lnTo>
                  <a:lnTo>
                    <a:pt x="362" y="199"/>
                  </a:lnTo>
                  <a:lnTo>
                    <a:pt x="362" y="198"/>
                  </a:lnTo>
                  <a:lnTo>
                    <a:pt x="363" y="197"/>
                  </a:lnTo>
                  <a:lnTo>
                    <a:pt x="364" y="196"/>
                  </a:lnTo>
                  <a:lnTo>
                    <a:pt x="365" y="196"/>
                  </a:lnTo>
                  <a:lnTo>
                    <a:pt x="366" y="195"/>
                  </a:lnTo>
                  <a:lnTo>
                    <a:pt x="367" y="194"/>
                  </a:lnTo>
                  <a:lnTo>
                    <a:pt x="368" y="194"/>
                  </a:lnTo>
                  <a:lnTo>
                    <a:pt x="369" y="193"/>
                  </a:lnTo>
                  <a:lnTo>
                    <a:pt x="369" y="192"/>
                  </a:lnTo>
                  <a:lnTo>
                    <a:pt x="369" y="190"/>
                  </a:lnTo>
                  <a:lnTo>
                    <a:pt x="369" y="189"/>
                  </a:lnTo>
                  <a:lnTo>
                    <a:pt x="369" y="187"/>
                  </a:lnTo>
                  <a:lnTo>
                    <a:pt x="369" y="185"/>
                  </a:lnTo>
                  <a:lnTo>
                    <a:pt x="369" y="184"/>
                  </a:lnTo>
                  <a:lnTo>
                    <a:pt x="371" y="178"/>
                  </a:lnTo>
                  <a:lnTo>
                    <a:pt x="371" y="177"/>
                  </a:lnTo>
                  <a:lnTo>
                    <a:pt x="371" y="174"/>
                  </a:lnTo>
                  <a:lnTo>
                    <a:pt x="371" y="173"/>
                  </a:lnTo>
                  <a:lnTo>
                    <a:pt x="373" y="171"/>
                  </a:lnTo>
                  <a:lnTo>
                    <a:pt x="374" y="170"/>
                  </a:lnTo>
                  <a:lnTo>
                    <a:pt x="375" y="169"/>
                  </a:lnTo>
                  <a:lnTo>
                    <a:pt x="375" y="168"/>
                  </a:lnTo>
                  <a:lnTo>
                    <a:pt x="375" y="167"/>
                  </a:lnTo>
                  <a:lnTo>
                    <a:pt x="376" y="163"/>
                  </a:lnTo>
                  <a:lnTo>
                    <a:pt x="376" y="162"/>
                  </a:lnTo>
                  <a:lnTo>
                    <a:pt x="377" y="162"/>
                  </a:lnTo>
                  <a:lnTo>
                    <a:pt x="379" y="161"/>
                  </a:lnTo>
                  <a:lnTo>
                    <a:pt x="380" y="160"/>
                  </a:lnTo>
                  <a:lnTo>
                    <a:pt x="381" y="159"/>
                  </a:lnTo>
                  <a:lnTo>
                    <a:pt x="381" y="158"/>
                  </a:lnTo>
                  <a:lnTo>
                    <a:pt x="382" y="157"/>
                  </a:lnTo>
                  <a:lnTo>
                    <a:pt x="381" y="156"/>
                  </a:lnTo>
                  <a:lnTo>
                    <a:pt x="381" y="155"/>
                  </a:lnTo>
                  <a:lnTo>
                    <a:pt x="381" y="154"/>
                  </a:lnTo>
                  <a:lnTo>
                    <a:pt x="382" y="154"/>
                  </a:lnTo>
                  <a:lnTo>
                    <a:pt x="382" y="153"/>
                  </a:lnTo>
                  <a:lnTo>
                    <a:pt x="383" y="153"/>
                  </a:lnTo>
                  <a:lnTo>
                    <a:pt x="384" y="151"/>
                  </a:lnTo>
                  <a:lnTo>
                    <a:pt x="385" y="149"/>
                  </a:lnTo>
                  <a:lnTo>
                    <a:pt x="387" y="146"/>
                  </a:lnTo>
                  <a:lnTo>
                    <a:pt x="388" y="145"/>
                  </a:lnTo>
                  <a:lnTo>
                    <a:pt x="421" y="132"/>
                  </a:lnTo>
                  <a:lnTo>
                    <a:pt x="422" y="132"/>
                  </a:lnTo>
                  <a:lnTo>
                    <a:pt x="437" y="118"/>
                  </a:lnTo>
                  <a:lnTo>
                    <a:pt x="437" y="117"/>
                  </a:lnTo>
                  <a:lnTo>
                    <a:pt x="438" y="117"/>
                  </a:lnTo>
                  <a:lnTo>
                    <a:pt x="451" y="100"/>
                  </a:lnTo>
                  <a:lnTo>
                    <a:pt x="451" y="99"/>
                  </a:lnTo>
                  <a:lnTo>
                    <a:pt x="452" y="99"/>
                  </a:lnTo>
                  <a:lnTo>
                    <a:pt x="452" y="98"/>
                  </a:lnTo>
                  <a:lnTo>
                    <a:pt x="453" y="97"/>
                  </a:lnTo>
                  <a:lnTo>
                    <a:pt x="456" y="82"/>
                  </a:lnTo>
                  <a:lnTo>
                    <a:pt x="459" y="82"/>
                  </a:lnTo>
                  <a:lnTo>
                    <a:pt x="462" y="81"/>
                  </a:lnTo>
                  <a:lnTo>
                    <a:pt x="462" y="79"/>
                  </a:lnTo>
                  <a:lnTo>
                    <a:pt x="460" y="72"/>
                  </a:lnTo>
                  <a:lnTo>
                    <a:pt x="460" y="71"/>
                  </a:lnTo>
                  <a:lnTo>
                    <a:pt x="460" y="70"/>
                  </a:lnTo>
                  <a:lnTo>
                    <a:pt x="460" y="69"/>
                  </a:lnTo>
                  <a:lnTo>
                    <a:pt x="461" y="66"/>
                  </a:lnTo>
                  <a:lnTo>
                    <a:pt x="460" y="66"/>
                  </a:lnTo>
                  <a:lnTo>
                    <a:pt x="460" y="64"/>
                  </a:lnTo>
                  <a:lnTo>
                    <a:pt x="459" y="63"/>
                  </a:lnTo>
                  <a:lnTo>
                    <a:pt x="457" y="62"/>
                  </a:lnTo>
                  <a:lnTo>
                    <a:pt x="456" y="60"/>
                  </a:lnTo>
                  <a:lnTo>
                    <a:pt x="456" y="61"/>
                  </a:lnTo>
                  <a:lnTo>
                    <a:pt x="456" y="60"/>
                  </a:lnTo>
                  <a:lnTo>
                    <a:pt x="455" y="60"/>
                  </a:lnTo>
                  <a:lnTo>
                    <a:pt x="455" y="59"/>
                  </a:lnTo>
                  <a:lnTo>
                    <a:pt x="454" y="57"/>
                  </a:lnTo>
                  <a:lnTo>
                    <a:pt x="454" y="56"/>
                  </a:lnTo>
                  <a:lnTo>
                    <a:pt x="456" y="56"/>
                  </a:lnTo>
                  <a:lnTo>
                    <a:pt x="458" y="55"/>
                  </a:lnTo>
                  <a:lnTo>
                    <a:pt x="460" y="53"/>
                  </a:lnTo>
                  <a:lnTo>
                    <a:pt x="459" y="51"/>
                  </a:lnTo>
                  <a:lnTo>
                    <a:pt x="458" y="51"/>
                  </a:lnTo>
                  <a:lnTo>
                    <a:pt x="458" y="50"/>
                  </a:lnTo>
                  <a:lnTo>
                    <a:pt x="457" y="49"/>
                  </a:lnTo>
                  <a:lnTo>
                    <a:pt x="456" y="49"/>
                  </a:lnTo>
                  <a:lnTo>
                    <a:pt x="454" y="49"/>
                  </a:lnTo>
                  <a:lnTo>
                    <a:pt x="451" y="46"/>
                  </a:lnTo>
                  <a:lnTo>
                    <a:pt x="450" y="45"/>
                  </a:lnTo>
                  <a:lnTo>
                    <a:pt x="449" y="45"/>
                  </a:lnTo>
                  <a:lnTo>
                    <a:pt x="446" y="45"/>
                  </a:lnTo>
                  <a:lnTo>
                    <a:pt x="445" y="45"/>
                  </a:lnTo>
                  <a:lnTo>
                    <a:pt x="441" y="42"/>
                  </a:lnTo>
                  <a:lnTo>
                    <a:pt x="439" y="38"/>
                  </a:lnTo>
                  <a:lnTo>
                    <a:pt x="439" y="37"/>
                  </a:lnTo>
                  <a:lnTo>
                    <a:pt x="438" y="37"/>
                  </a:lnTo>
                  <a:lnTo>
                    <a:pt x="437" y="36"/>
                  </a:lnTo>
                  <a:lnTo>
                    <a:pt x="432" y="34"/>
                  </a:lnTo>
                  <a:lnTo>
                    <a:pt x="431" y="34"/>
                  </a:lnTo>
                  <a:lnTo>
                    <a:pt x="430" y="34"/>
                  </a:lnTo>
                  <a:lnTo>
                    <a:pt x="426" y="34"/>
                  </a:lnTo>
                  <a:lnTo>
                    <a:pt x="424" y="34"/>
                  </a:lnTo>
                  <a:lnTo>
                    <a:pt x="424" y="36"/>
                  </a:lnTo>
                  <a:lnTo>
                    <a:pt x="423" y="39"/>
                  </a:lnTo>
                  <a:lnTo>
                    <a:pt x="422" y="39"/>
                  </a:lnTo>
                  <a:lnTo>
                    <a:pt x="422" y="38"/>
                  </a:lnTo>
                  <a:lnTo>
                    <a:pt x="421" y="38"/>
                  </a:lnTo>
                  <a:lnTo>
                    <a:pt x="418" y="38"/>
                  </a:lnTo>
                  <a:lnTo>
                    <a:pt x="416" y="37"/>
                  </a:lnTo>
                  <a:lnTo>
                    <a:pt x="415" y="38"/>
                  </a:lnTo>
                  <a:lnTo>
                    <a:pt x="415" y="39"/>
                  </a:lnTo>
                  <a:lnTo>
                    <a:pt x="414" y="39"/>
                  </a:lnTo>
                  <a:lnTo>
                    <a:pt x="410" y="37"/>
                  </a:lnTo>
                  <a:lnTo>
                    <a:pt x="409" y="36"/>
                  </a:lnTo>
                  <a:lnTo>
                    <a:pt x="408" y="34"/>
                  </a:lnTo>
                  <a:lnTo>
                    <a:pt x="407" y="35"/>
                  </a:lnTo>
                  <a:lnTo>
                    <a:pt x="404" y="36"/>
                  </a:lnTo>
                  <a:lnTo>
                    <a:pt x="400" y="34"/>
                  </a:lnTo>
                  <a:lnTo>
                    <a:pt x="400" y="32"/>
                  </a:lnTo>
                  <a:lnTo>
                    <a:pt x="400" y="30"/>
                  </a:lnTo>
                  <a:lnTo>
                    <a:pt x="400" y="29"/>
                  </a:lnTo>
                  <a:lnTo>
                    <a:pt x="400" y="28"/>
                  </a:lnTo>
                  <a:lnTo>
                    <a:pt x="399" y="27"/>
                  </a:lnTo>
                  <a:lnTo>
                    <a:pt x="398" y="26"/>
                  </a:lnTo>
                  <a:lnTo>
                    <a:pt x="397" y="26"/>
                  </a:lnTo>
                  <a:lnTo>
                    <a:pt x="396" y="25"/>
                  </a:lnTo>
                  <a:lnTo>
                    <a:pt x="395" y="25"/>
                  </a:lnTo>
                  <a:lnTo>
                    <a:pt x="394" y="24"/>
                  </a:lnTo>
                  <a:lnTo>
                    <a:pt x="394" y="23"/>
                  </a:lnTo>
                  <a:lnTo>
                    <a:pt x="394" y="22"/>
                  </a:lnTo>
                  <a:lnTo>
                    <a:pt x="393" y="21"/>
                  </a:lnTo>
                  <a:lnTo>
                    <a:pt x="392" y="21"/>
                  </a:lnTo>
                  <a:lnTo>
                    <a:pt x="392" y="20"/>
                  </a:lnTo>
                  <a:lnTo>
                    <a:pt x="391" y="20"/>
                  </a:lnTo>
                  <a:lnTo>
                    <a:pt x="390" y="19"/>
                  </a:lnTo>
                  <a:lnTo>
                    <a:pt x="390" y="20"/>
                  </a:lnTo>
                  <a:lnTo>
                    <a:pt x="387" y="21"/>
                  </a:lnTo>
                  <a:lnTo>
                    <a:pt x="386" y="21"/>
                  </a:lnTo>
                  <a:lnTo>
                    <a:pt x="386" y="20"/>
                  </a:lnTo>
                  <a:lnTo>
                    <a:pt x="385" y="19"/>
                  </a:lnTo>
                  <a:lnTo>
                    <a:pt x="383" y="18"/>
                  </a:lnTo>
                  <a:lnTo>
                    <a:pt x="381" y="18"/>
                  </a:lnTo>
                  <a:lnTo>
                    <a:pt x="379" y="17"/>
                  </a:lnTo>
                  <a:lnTo>
                    <a:pt x="377" y="15"/>
                  </a:lnTo>
                  <a:lnTo>
                    <a:pt x="376" y="14"/>
                  </a:lnTo>
                  <a:lnTo>
                    <a:pt x="375" y="14"/>
                  </a:lnTo>
                  <a:lnTo>
                    <a:pt x="374" y="13"/>
                  </a:lnTo>
                  <a:lnTo>
                    <a:pt x="372" y="11"/>
                  </a:lnTo>
                  <a:lnTo>
                    <a:pt x="371" y="10"/>
                  </a:lnTo>
                  <a:lnTo>
                    <a:pt x="371" y="9"/>
                  </a:lnTo>
                  <a:lnTo>
                    <a:pt x="369" y="9"/>
                  </a:lnTo>
                  <a:lnTo>
                    <a:pt x="368" y="8"/>
                  </a:lnTo>
                  <a:lnTo>
                    <a:pt x="367" y="7"/>
                  </a:lnTo>
                  <a:lnTo>
                    <a:pt x="365" y="7"/>
                  </a:lnTo>
                  <a:lnTo>
                    <a:pt x="362" y="2"/>
                  </a:lnTo>
                  <a:lnTo>
                    <a:pt x="360" y="0"/>
                  </a:lnTo>
                  <a:moveTo>
                    <a:pt x="10" y="42"/>
                  </a:moveTo>
                  <a:lnTo>
                    <a:pt x="9" y="43"/>
                  </a:lnTo>
                  <a:lnTo>
                    <a:pt x="5" y="45"/>
                  </a:lnTo>
                  <a:lnTo>
                    <a:pt x="3" y="47"/>
                  </a:lnTo>
                  <a:lnTo>
                    <a:pt x="2" y="47"/>
                  </a:lnTo>
                  <a:lnTo>
                    <a:pt x="2" y="49"/>
                  </a:lnTo>
                  <a:lnTo>
                    <a:pt x="2" y="50"/>
                  </a:lnTo>
                  <a:lnTo>
                    <a:pt x="3" y="51"/>
                  </a:lnTo>
                  <a:lnTo>
                    <a:pt x="3" y="52"/>
                  </a:lnTo>
                  <a:lnTo>
                    <a:pt x="4" y="53"/>
                  </a:lnTo>
                  <a:lnTo>
                    <a:pt x="5" y="53"/>
                  </a:lnTo>
                  <a:lnTo>
                    <a:pt x="7" y="53"/>
                  </a:lnTo>
                  <a:lnTo>
                    <a:pt x="8" y="54"/>
                  </a:lnTo>
                  <a:lnTo>
                    <a:pt x="7" y="54"/>
                  </a:lnTo>
                  <a:lnTo>
                    <a:pt x="3" y="55"/>
                  </a:lnTo>
                  <a:lnTo>
                    <a:pt x="3" y="56"/>
                  </a:lnTo>
                  <a:lnTo>
                    <a:pt x="2" y="56"/>
                  </a:lnTo>
                  <a:lnTo>
                    <a:pt x="1" y="56"/>
                  </a:lnTo>
                  <a:lnTo>
                    <a:pt x="0" y="58"/>
                  </a:lnTo>
                  <a:lnTo>
                    <a:pt x="1" y="59"/>
                  </a:lnTo>
                  <a:lnTo>
                    <a:pt x="1" y="61"/>
                  </a:lnTo>
                  <a:lnTo>
                    <a:pt x="1" y="62"/>
                  </a:lnTo>
                  <a:lnTo>
                    <a:pt x="1" y="63"/>
                  </a:lnTo>
                  <a:lnTo>
                    <a:pt x="2" y="64"/>
                  </a:lnTo>
                  <a:lnTo>
                    <a:pt x="3" y="65"/>
                  </a:lnTo>
                  <a:lnTo>
                    <a:pt x="7" y="67"/>
                  </a:lnTo>
                  <a:lnTo>
                    <a:pt x="8" y="67"/>
                  </a:lnTo>
                  <a:lnTo>
                    <a:pt x="9" y="67"/>
                  </a:lnTo>
                  <a:lnTo>
                    <a:pt x="11" y="66"/>
                  </a:lnTo>
                  <a:lnTo>
                    <a:pt x="13" y="65"/>
                  </a:lnTo>
                  <a:lnTo>
                    <a:pt x="13" y="64"/>
                  </a:lnTo>
                  <a:lnTo>
                    <a:pt x="15" y="67"/>
                  </a:lnTo>
                  <a:lnTo>
                    <a:pt x="14" y="67"/>
                  </a:lnTo>
                  <a:lnTo>
                    <a:pt x="12" y="68"/>
                  </a:lnTo>
                  <a:lnTo>
                    <a:pt x="11" y="68"/>
                  </a:lnTo>
                  <a:lnTo>
                    <a:pt x="7" y="72"/>
                  </a:lnTo>
                  <a:lnTo>
                    <a:pt x="6" y="73"/>
                  </a:lnTo>
                  <a:lnTo>
                    <a:pt x="5" y="74"/>
                  </a:lnTo>
                  <a:lnTo>
                    <a:pt x="5" y="75"/>
                  </a:lnTo>
                  <a:lnTo>
                    <a:pt x="5" y="76"/>
                  </a:lnTo>
                  <a:lnTo>
                    <a:pt x="5" y="77"/>
                  </a:lnTo>
                  <a:lnTo>
                    <a:pt x="5" y="78"/>
                  </a:lnTo>
                  <a:lnTo>
                    <a:pt x="5" y="79"/>
                  </a:lnTo>
                  <a:lnTo>
                    <a:pt x="7" y="81"/>
                  </a:lnTo>
                  <a:lnTo>
                    <a:pt x="7" y="82"/>
                  </a:lnTo>
                  <a:lnTo>
                    <a:pt x="8" y="83"/>
                  </a:lnTo>
                  <a:lnTo>
                    <a:pt x="9" y="83"/>
                  </a:lnTo>
                  <a:lnTo>
                    <a:pt x="11" y="83"/>
                  </a:lnTo>
                  <a:lnTo>
                    <a:pt x="11" y="84"/>
                  </a:lnTo>
                  <a:lnTo>
                    <a:pt x="12" y="83"/>
                  </a:lnTo>
                  <a:lnTo>
                    <a:pt x="13" y="83"/>
                  </a:lnTo>
                  <a:lnTo>
                    <a:pt x="15" y="83"/>
                  </a:lnTo>
                  <a:lnTo>
                    <a:pt x="15" y="84"/>
                  </a:lnTo>
                  <a:lnTo>
                    <a:pt x="17" y="84"/>
                  </a:lnTo>
                  <a:lnTo>
                    <a:pt x="18" y="84"/>
                  </a:lnTo>
                  <a:lnTo>
                    <a:pt x="24" y="82"/>
                  </a:lnTo>
                  <a:lnTo>
                    <a:pt x="25" y="81"/>
                  </a:lnTo>
                  <a:lnTo>
                    <a:pt x="26" y="81"/>
                  </a:lnTo>
                  <a:lnTo>
                    <a:pt x="27" y="79"/>
                  </a:lnTo>
                  <a:lnTo>
                    <a:pt x="28" y="79"/>
                  </a:lnTo>
                  <a:lnTo>
                    <a:pt x="28" y="78"/>
                  </a:lnTo>
                  <a:lnTo>
                    <a:pt x="30" y="73"/>
                  </a:lnTo>
                  <a:lnTo>
                    <a:pt x="30" y="72"/>
                  </a:lnTo>
                  <a:lnTo>
                    <a:pt x="29" y="70"/>
                  </a:lnTo>
                  <a:lnTo>
                    <a:pt x="26" y="67"/>
                  </a:lnTo>
                  <a:lnTo>
                    <a:pt x="26" y="66"/>
                  </a:lnTo>
                  <a:lnTo>
                    <a:pt x="26" y="65"/>
                  </a:lnTo>
                  <a:lnTo>
                    <a:pt x="25" y="62"/>
                  </a:lnTo>
                  <a:lnTo>
                    <a:pt x="26" y="62"/>
                  </a:lnTo>
                  <a:lnTo>
                    <a:pt x="28" y="62"/>
                  </a:lnTo>
                  <a:lnTo>
                    <a:pt x="28" y="63"/>
                  </a:lnTo>
                  <a:lnTo>
                    <a:pt x="29" y="62"/>
                  </a:lnTo>
                  <a:lnTo>
                    <a:pt x="30" y="62"/>
                  </a:lnTo>
                  <a:lnTo>
                    <a:pt x="32" y="63"/>
                  </a:lnTo>
                  <a:lnTo>
                    <a:pt x="33" y="63"/>
                  </a:lnTo>
                  <a:lnTo>
                    <a:pt x="34" y="63"/>
                  </a:lnTo>
                  <a:lnTo>
                    <a:pt x="34" y="62"/>
                  </a:lnTo>
                  <a:lnTo>
                    <a:pt x="35" y="62"/>
                  </a:lnTo>
                  <a:lnTo>
                    <a:pt x="36" y="60"/>
                  </a:lnTo>
                  <a:lnTo>
                    <a:pt x="37" y="58"/>
                  </a:lnTo>
                  <a:lnTo>
                    <a:pt x="37" y="57"/>
                  </a:lnTo>
                  <a:lnTo>
                    <a:pt x="36" y="56"/>
                  </a:lnTo>
                  <a:lnTo>
                    <a:pt x="35" y="55"/>
                  </a:lnTo>
                  <a:lnTo>
                    <a:pt x="34" y="55"/>
                  </a:lnTo>
                  <a:lnTo>
                    <a:pt x="34" y="54"/>
                  </a:lnTo>
                  <a:lnTo>
                    <a:pt x="33" y="53"/>
                  </a:lnTo>
                  <a:lnTo>
                    <a:pt x="32" y="53"/>
                  </a:lnTo>
                  <a:lnTo>
                    <a:pt x="28" y="51"/>
                  </a:lnTo>
                  <a:lnTo>
                    <a:pt x="27" y="51"/>
                  </a:lnTo>
                  <a:lnTo>
                    <a:pt x="26" y="51"/>
                  </a:lnTo>
                  <a:lnTo>
                    <a:pt x="25" y="51"/>
                  </a:lnTo>
                  <a:lnTo>
                    <a:pt x="25" y="52"/>
                  </a:lnTo>
                  <a:lnTo>
                    <a:pt x="24" y="53"/>
                  </a:lnTo>
                  <a:lnTo>
                    <a:pt x="22" y="56"/>
                  </a:lnTo>
                  <a:lnTo>
                    <a:pt x="22" y="58"/>
                  </a:lnTo>
                  <a:lnTo>
                    <a:pt x="20" y="56"/>
                  </a:lnTo>
                  <a:lnTo>
                    <a:pt x="19" y="55"/>
                  </a:lnTo>
                  <a:lnTo>
                    <a:pt x="18" y="53"/>
                  </a:lnTo>
                  <a:lnTo>
                    <a:pt x="18" y="52"/>
                  </a:lnTo>
                  <a:lnTo>
                    <a:pt x="18" y="51"/>
                  </a:lnTo>
                  <a:lnTo>
                    <a:pt x="18" y="50"/>
                  </a:lnTo>
                  <a:lnTo>
                    <a:pt x="18" y="49"/>
                  </a:lnTo>
                  <a:lnTo>
                    <a:pt x="18" y="48"/>
                  </a:lnTo>
                  <a:lnTo>
                    <a:pt x="17" y="47"/>
                  </a:lnTo>
                  <a:lnTo>
                    <a:pt x="16" y="47"/>
                  </a:lnTo>
                  <a:lnTo>
                    <a:pt x="15" y="45"/>
                  </a:lnTo>
                  <a:lnTo>
                    <a:pt x="15" y="43"/>
                  </a:lnTo>
                  <a:lnTo>
                    <a:pt x="13" y="43"/>
                  </a:lnTo>
                  <a:lnTo>
                    <a:pt x="11" y="42"/>
                  </a:lnTo>
                  <a:lnTo>
                    <a:pt x="10" y="42"/>
                  </a:lnTo>
                  <a:moveTo>
                    <a:pt x="41" y="62"/>
                  </a:moveTo>
                  <a:lnTo>
                    <a:pt x="41" y="62"/>
                  </a:lnTo>
                  <a:lnTo>
                    <a:pt x="36" y="62"/>
                  </a:lnTo>
                  <a:lnTo>
                    <a:pt x="35" y="62"/>
                  </a:lnTo>
                  <a:lnTo>
                    <a:pt x="35" y="63"/>
                  </a:lnTo>
                  <a:lnTo>
                    <a:pt x="34" y="63"/>
                  </a:lnTo>
                  <a:lnTo>
                    <a:pt x="34" y="64"/>
                  </a:lnTo>
                  <a:lnTo>
                    <a:pt x="33" y="64"/>
                  </a:lnTo>
                  <a:lnTo>
                    <a:pt x="32" y="66"/>
                  </a:lnTo>
                  <a:lnTo>
                    <a:pt x="32" y="68"/>
                  </a:lnTo>
                  <a:lnTo>
                    <a:pt x="32" y="69"/>
                  </a:lnTo>
                  <a:lnTo>
                    <a:pt x="32" y="71"/>
                  </a:lnTo>
                  <a:lnTo>
                    <a:pt x="32" y="72"/>
                  </a:lnTo>
                  <a:lnTo>
                    <a:pt x="33" y="73"/>
                  </a:lnTo>
                  <a:lnTo>
                    <a:pt x="35" y="75"/>
                  </a:lnTo>
                  <a:lnTo>
                    <a:pt x="36" y="75"/>
                  </a:lnTo>
                  <a:lnTo>
                    <a:pt x="37" y="75"/>
                  </a:lnTo>
                  <a:lnTo>
                    <a:pt x="39" y="76"/>
                  </a:lnTo>
                  <a:lnTo>
                    <a:pt x="40" y="76"/>
                  </a:lnTo>
                  <a:lnTo>
                    <a:pt x="41" y="75"/>
                  </a:lnTo>
                  <a:lnTo>
                    <a:pt x="43" y="75"/>
                  </a:lnTo>
                  <a:lnTo>
                    <a:pt x="44" y="74"/>
                  </a:lnTo>
                  <a:lnTo>
                    <a:pt x="46" y="72"/>
                  </a:lnTo>
                  <a:lnTo>
                    <a:pt x="46" y="71"/>
                  </a:lnTo>
                  <a:lnTo>
                    <a:pt x="47" y="70"/>
                  </a:lnTo>
                  <a:lnTo>
                    <a:pt x="47" y="67"/>
                  </a:lnTo>
                  <a:lnTo>
                    <a:pt x="47" y="66"/>
                  </a:lnTo>
                  <a:lnTo>
                    <a:pt x="47" y="65"/>
                  </a:lnTo>
                  <a:lnTo>
                    <a:pt x="46" y="64"/>
                  </a:lnTo>
                  <a:lnTo>
                    <a:pt x="45" y="64"/>
                  </a:lnTo>
                  <a:lnTo>
                    <a:pt x="43" y="62"/>
                  </a:lnTo>
                  <a:lnTo>
                    <a:pt x="41" y="62"/>
                  </a:lnTo>
                  <a:moveTo>
                    <a:pt x="68" y="68"/>
                  </a:moveTo>
                  <a:lnTo>
                    <a:pt x="68" y="68"/>
                  </a:lnTo>
                  <a:lnTo>
                    <a:pt x="67" y="68"/>
                  </a:lnTo>
                  <a:lnTo>
                    <a:pt x="66" y="68"/>
                  </a:lnTo>
                  <a:lnTo>
                    <a:pt x="64" y="70"/>
                  </a:lnTo>
                  <a:lnTo>
                    <a:pt x="63" y="70"/>
                  </a:lnTo>
                  <a:lnTo>
                    <a:pt x="62" y="71"/>
                  </a:lnTo>
                  <a:lnTo>
                    <a:pt x="62" y="72"/>
                  </a:lnTo>
                  <a:lnTo>
                    <a:pt x="62" y="73"/>
                  </a:lnTo>
                  <a:lnTo>
                    <a:pt x="60" y="74"/>
                  </a:lnTo>
                  <a:lnTo>
                    <a:pt x="59" y="74"/>
                  </a:lnTo>
                  <a:lnTo>
                    <a:pt x="58" y="75"/>
                  </a:lnTo>
                  <a:lnTo>
                    <a:pt x="58" y="76"/>
                  </a:lnTo>
                  <a:lnTo>
                    <a:pt x="57" y="77"/>
                  </a:lnTo>
                  <a:lnTo>
                    <a:pt x="57" y="78"/>
                  </a:lnTo>
                  <a:lnTo>
                    <a:pt x="57" y="80"/>
                  </a:lnTo>
                  <a:lnTo>
                    <a:pt x="59" y="81"/>
                  </a:lnTo>
                  <a:lnTo>
                    <a:pt x="61" y="81"/>
                  </a:lnTo>
                  <a:lnTo>
                    <a:pt x="62" y="81"/>
                  </a:lnTo>
                  <a:lnTo>
                    <a:pt x="63" y="81"/>
                  </a:lnTo>
                  <a:lnTo>
                    <a:pt x="66" y="81"/>
                  </a:lnTo>
                  <a:lnTo>
                    <a:pt x="66" y="80"/>
                  </a:lnTo>
                  <a:lnTo>
                    <a:pt x="67" y="80"/>
                  </a:lnTo>
                  <a:lnTo>
                    <a:pt x="68" y="79"/>
                  </a:lnTo>
                  <a:lnTo>
                    <a:pt x="71" y="75"/>
                  </a:lnTo>
                  <a:lnTo>
                    <a:pt x="71" y="74"/>
                  </a:lnTo>
                  <a:lnTo>
                    <a:pt x="72" y="73"/>
                  </a:lnTo>
                  <a:lnTo>
                    <a:pt x="73" y="72"/>
                  </a:lnTo>
                  <a:lnTo>
                    <a:pt x="73" y="71"/>
                  </a:lnTo>
                  <a:lnTo>
                    <a:pt x="73" y="70"/>
                  </a:lnTo>
                  <a:lnTo>
                    <a:pt x="72" y="69"/>
                  </a:lnTo>
                  <a:lnTo>
                    <a:pt x="71" y="68"/>
                  </a:lnTo>
                  <a:lnTo>
                    <a:pt x="70" y="68"/>
                  </a:lnTo>
                  <a:lnTo>
                    <a:pt x="68" y="68"/>
                  </a:lnTo>
                  <a:moveTo>
                    <a:pt x="38" y="85"/>
                  </a:moveTo>
                  <a:lnTo>
                    <a:pt x="37" y="85"/>
                  </a:lnTo>
                  <a:lnTo>
                    <a:pt x="36" y="85"/>
                  </a:lnTo>
                  <a:lnTo>
                    <a:pt x="35" y="85"/>
                  </a:lnTo>
                  <a:lnTo>
                    <a:pt x="34" y="85"/>
                  </a:lnTo>
                  <a:lnTo>
                    <a:pt x="34" y="86"/>
                  </a:lnTo>
                  <a:lnTo>
                    <a:pt x="34" y="87"/>
                  </a:lnTo>
                  <a:lnTo>
                    <a:pt x="32" y="89"/>
                  </a:lnTo>
                  <a:lnTo>
                    <a:pt x="32" y="90"/>
                  </a:lnTo>
                  <a:lnTo>
                    <a:pt x="33" y="91"/>
                  </a:lnTo>
                  <a:lnTo>
                    <a:pt x="33" y="92"/>
                  </a:lnTo>
                  <a:lnTo>
                    <a:pt x="34" y="92"/>
                  </a:lnTo>
                  <a:lnTo>
                    <a:pt x="34" y="93"/>
                  </a:lnTo>
                  <a:lnTo>
                    <a:pt x="35" y="93"/>
                  </a:lnTo>
                  <a:lnTo>
                    <a:pt x="35" y="94"/>
                  </a:lnTo>
                  <a:lnTo>
                    <a:pt x="36" y="94"/>
                  </a:lnTo>
                  <a:lnTo>
                    <a:pt x="37" y="94"/>
                  </a:lnTo>
                  <a:lnTo>
                    <a:pt x="38" y="94"/>
                  </a:lnTo>
                  <a:lnTo>
                    <a:pt x="39" y="94"/>
                  </a:lnTo>
                  <a:lnTo>
                    <a:pt x="39" y="93"/>
                  </a:lnTo>
                  <a:lnTo>
                    <a:pt x="40" y="93"/>
                  </a:lnTo>
                  <a:lnTo>
                    <a:pt x="40" y="92"/>
                  </a:lnTo>
                  <a:lnTo>
                    <a:pt x="41" y="91"/>
                  </a:lnTo>
                  <a:lnTo>
                    <a:pt x="41" y="90"/>
                  </a:lnTo>
                  <a:lnTo>
                    <a:pt x="42" y="90"/>
                  </a:lnTo>
                  <a:lnTo>
                    <a:pt x="42" y="89"/>
                  </a:lnTo>
                  <a:lnTo>
                    <a:pt x="42" y="88"/>
                  </a:lnTo>
                  <a:lnTo>
                    <a:pt x="41" y="87"/>
                  </a:lnTo>
                  <a:lnTo>
                    <a:pt x="39" y="85"/>
                  </a:lnTo>
                  <a:lnTo>
                    <a:pt x="38" y="85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66" name="Freeform 604"/>
            <p:cNvSpPr>
              <a:spLocks/>
            </p:cNvSpPr>
            <p:nvPr/>
          </p:nvSpPr>
          <p:spPr bwMode="auto">
            <a:xfrm>
              <a:off x="5826910" y="2621955"/>
              <a:ext cx="860425" cy="896937"/>
            </a:xfrm>
            <a:custGeom>
              <a:avLst/>
              <a:gdLst>
                <a:gd name="T0" fmla="*/ 2147483646 w 356"/>
                <a:gd name="T1" fmla="*/ 2147483646 h 417"/>
                <a:gd name="T2" fmla="*/ 2147483646 w 356"/>
                <a:gd name="T3" fmla="*/ 2147483646 h 417"/>
                <a:gd name="T4" fmla="*/ 2147483646 w 356"/>
                <a:gd name="T5" fmla="*/ 2147483646 h 417"/>
                <a:gd name="T6" fmla="*/ 2147483646 w 356"/>
                <a:gd name="T7" fmla="*/ 2147483646 h 417"/>
                <a:gd name="T8" fmla="*/ 2147483646 w 356"/>
                <a:gd name="T9" fmla="*/ 2147483646 h 417"/>
                <a:gd name="T10" fmla="*/ 2147483646 w 356"/>
                <a:gd name="T11" fmla="*/ 2147483646 h 417"/>
                <a:gd name="T12" fmla="*/ 2147483646 w 356"/>
                <a:gd name="T13" fmla="*/ 2147483646 h 417"/>
                <a:gd name="T14" fmla="*/ 2147483646 w 356"/>
                <a:gd name="T15" fmla="*/ 2147483646 h 417"/>
                <a:gd name="T16" fmla="*/ 2147483646 w 356"/>
                <a:gd name="T17" fmla="*/ 2147483646 h 417"/>
                <a:gd name="T18" fmla="*/ 2147483646 w 356"/>
                <a:gd name="T19" fmla="*/ 2147483646 h 417"/>
                <a:gd name="T20" fmla="*/ 2147483646 w 356"/>
                <a:gd name="T21" fmla="*/ 2147483646 h 417"/>
                <a:gd name="T22" fmla="*/ 2147483646 w 356"/>
                <a:gd name="T23" fmla="*/ 2147483646 h 417"/>
                <a:gd name="T24" fmla="*/ 2147483646 w 356"/>
                <a:gd name="T25" fmla="*/ 2147483646 h 417"/>
                <a:gd name="T26" fmla="*/ 2147483646 w 356"/>
                <a:gd name="T27" fmla="*/ 2147483646 h 417"/>
                <a:gd name="T28" fmla="*/ 2147483646 w 356"/>
                <a:gd name="T29" fmla="*/ 2147483646 h 417"/>
                <a:gd name="T30" fmla="*/ 2147483646 w 356"/>
                <a:gd name="T31" fmla="*/ 2147483646 h 417"/>
                <a:gd name="T32" fmla="*/ 2147483646 w 356"/>
                <a:gd name="T33" fmla="*/ 2147483646 h 417"/>
                <a:gd name="T34" fmla="*/ 2147483646 w 356"/>
                <a:gd name="T35" fmla="*/ 2147483646 h 417"/>
                <a:gd name="T36" fmla="*/ 2147483646 w 356"/>
                <a:gd name="T37" fmla="*/ 2147483646 h 417"/>
                <a:gd name="T38" fmla="*/ 2147483646 w 356"/>
                <a:gd name="T39" fmla="*/ 2147483646 h 417"/>
                <a:gd name="T40" fmla="*/ 2147483646 w 356"/>
                <a:gd name="T41" fmla="*/ 2147483646 h 417"/>
                <a:gd name="T42" fmla="*/ 2147483646 w 356"/>
                <a:gd name="T43" fmla="*/ 2147483646 h 417"/>
                <a:gd name="T44" fmla="*/ 2147483646 w 356"/>
                <a:gd name="T45" fmla="*/ 2147483646 h 417"/>
                <a:gd name="T46" fmla="*/ 2147483646 w 356"/>
                <a:gd name="T47" fmla="*/ 2147483646 h 417"/>
                <a:gd name="T48" fmla="*/ 2147483646 w 356"/>
                <a:gd name="T49" fmla="*/ 2147483646 h 417"/>
                <a:gd name="T50" fmla="*/ 2147483646 w 356"/>
                <a:gd name="T51" fmla="*/ 2147483646 h 417"/>
                <a:gd name="T52" fmla="*/ 2147483646 w 356"/>
                <a:gd name="T53" fmla="*/ 2147483646 h 417"/>
                <a:gd name="T54" fmla="*/ 2147483646 w 356"/>
                <a:gd name="T55" fmla="*/ 2147483646 h 417"/>
                <a:gd name="T56" fmla="*/ 2147483646 w 356"/>
                <a:gd name="T57" fmla="*/ 2147483646 h 417"/>
                <a:gd name="T58" fmla="*/ 2147483646 w 356"/>
                <a:gd name="T59" fmla="*/ 2147483646 h 417"/>
                <a:gd name="T60" fmla="*/ 2147483646 w 356"/>
                <a:gd name="T61" fmla="*/ 2147483646 h 417"/>
                <a:gd name="T62" fmla="*/ 2147483646 w 356"/>
                <a:gd name="T63" fmla="*/ 2147483646 h 417"/>
                <a:gd name="T64" fmla="*/ 2147483646 w 356"/>
                <a:gd name="T65" fmla="*/ 2147483646 h 417"/>
                <a:gd name="T66" fmla="*/ 2147483646 w 356"/>
                <a:gd name="T67" fmla="*/ 2147483646 h 417"/>
                <a:gd name="T68" fmla="*/ 2147483646 w 356"/>
                <a:gd name="T69" fmla="*/ 2147483646 h 417"/>
                <a:gd name="T70" fmla="*/ 2147483646 w 356"/>
                <a:gd name="T71" fmla="*/ 2147483646 h 417"/>
                <a:gd name="T72" fmla="*/ 2147483646 w 356"/>
                <a:gd name="T73" fmla="*/ 2147483646 h 417"/>
                <a:gd name="T74" fmla="*/ 2147483646 w 356"/>
                <a:gd name="T75" fmla="*/ 2147483646 h 417"/>
                <a:gd name="T76" fmla="*/ 2147483646 w 356"/>
                <a:gd name="T77" fmla="*/ 2147483646 h 417"/>
                <a:gd name="T78" fmla="*/ 2147483646 w 356"/>
                <a:gd name="T79" fmla="*/ 2147483646 h 417"/>
                <a:gd name="T80" fmla="*/ 2147483646 w 356"/>
                <a:gd name="T81" fmla="*/ 2147483646 h 417"/>
                <a:gd name="T82" fmla="*/ 2147483646 w 356"/>
                <a:gd name="T83" fmla="*/ 2147483646 h 417"/>
                <a:gd name="T84" fmla="*/ 2147483646 w 356"/>
                <a:gd name="T85" fmla="*/ 2147483646 h 417"/>
                <a:gd name="T86" fmla="*/ 2147483646 w 356"/>
                <a:gd name="T87" fmla="*/ 2147483646 h 417"/>
                <a:gd name="T88" fmla="*/ 2147483646 w 356"/>
                <a:gd name="T89" fmla="*/ 2147483646 h 417"/>
                <a:gd name="T90" fmla="*/ 2147483646 w 356"/>
                <a:gd name="T91" fmla="*/ 2147483646 h 417"/>
                <a:gd name="T92" fmla="*/ 2147483646 w 356"/>
                <a:gd name="T93" fmla="*/ 2147483646 h 417"/>
                <a:gd name="T94" fmla="*/ 2147483646 w 356"/>
                <a:gd name="T95" fmla="*/ 2147483646 h 417"/>
                <a:gd name="T96" fmla="*/ 2147483646 w 356"/>
                <a:gd name="T97" fmla="*/ 2147483646 h 417"/>
                <a:gd name="T98" fmla="*/ 2147483646 w 356"/>
                <a:gd name="T99" fmla="*/ 2147483646 h 417"/>
                <a:gd name="T100" fmla="*/ 2147483646 w 356"/>
                <a:gd name="T101" fmla="*/ 2147483646 h 417"/>
                <a:gd name="T102" fmla="*/ 2147483646 w 356"/>
                <a:gd name="T103" fmla="*/ 2147483646 h 417"/>
                <a:gd name="T104" fmla="*/ 2147483646 w 356"/>
                <a:gd name="T105" fmla="*/ 2147483646 h 417"/>
                <a:gd name="T106" fmla="*/ 2147483646 w 356"/>
                <a:gd name="T107" fmla="*/ 2147483646 h 417"/>
                <a:gd name="T108" fmla="*/ 2147483646 w 356"/>
                <a:gd name="T109" fmla="*/ 2147483646 h 417"/>
                <a:gd name="T110" fmla="*/ 2147483646 w 356"/>
                <a:gd name="T111" fmla="*/ 2147483646 h 417"/>
                <a:gd name="T112" fmla="*/ 2147483646 w 356"/>
                <a:gd name="T113" fmla="*/ 2147483646 h 417"/>
                <a:gd name="T114" fmla="*/ 2147483646 w 356"/>
                <a:gd name="T115" fmla="*/ 2147483646 h 417"/>
                <a:gd name="T116" fmla="*/ 2147483646 w 356"/>
                <a:gd name="T117" fmla="*/ 2147483646 h 417"/>
                <a:gd name="T118" fmla="*/ 2147483646 w 356"/>
                <a:gd name="T119" fmla="*/ 2147483646 h 417"/>
                <a:gd name="T120" fmla="*/ 2147483646 w 356"/>
                <a:gd name="T121" fmla="*/ 2147483646 h 417"/>
                <a:gd name="T122" fmla="*/ 2147483646 w 356"/>
                <a:gd name="T123" fmla="*/ 2147483646 h 417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356" h="417">
                  <a:moveTo>
                    <a:pt x="93" y="416"/>
                  </a:moveTo>
                  <a:lnTo>
                    <a:pt x="90" y="415"/>
                  </a:lnTo>
                  <a:lnTo>
                    <a:pt x="89" y="411"/>
                  </a:lnTo>
                  <a:lnTo>
                    <a:pt x="89" y="405"/>
                  </a:lnTo>
                  <a:lnTo>
                    <a:pt x="86" y="398"/>
                  </a:lnTo>
                  <a:lnTo>
                    <a:pt x="86" y="396"/>
                  </a:lnTo>
                  <a:lnTo>
                    <a:pt x="84" y="392"/>
                  </a:lnTo>
                  <a:lnTo>
                    <a:pt x="84" y="391"/>
                  </a:lnTo>
                  <a:lnTo>
                    <a:pt x="83" y="390"/>
                  </a:lnTo>
                  <a:lnTo>
                    <a:pt x="80" y="387"/>
                  </a:lnTo>
                  <a:lnTo>
                    <a:pt x="80" y="383"/>
                  </a:lnTo>
                  <a:lnTo>
                    <a:pt x="78" y="381"/>
                  </a:lnTo>
                  <a:lnTo>
                    <a:pt x="78" y="379"/>
                  </a:lnTo>
                  <a:lnTo>
                    <a:pt x="78" y="378"/>
                  </a:lnTo>
                  <a:lnTo>
                    <a:pt x="76" y="376"/>
                  </a:lnTo>
                  <a:lnTo>
                    <a:pt x="75" y="366"/>
                  </a:lnTo>
                  <a:lnTo>
                    <a:pt x="67" y="356"/>
                  </a:lnTo>
                  <a:lnTo>
                    <a:pt x="66" y="356"/>
                  </a:lnTo>
                  <a:lnTo>
                    <a:pt x="65" y="356"/>
                  </a:lnTo>
                  <a:lnTo>
                    <a:pt x="64" y="355"/>
                  </a:lnTo>
                  <a:lnTo>
                    <a:pt x="63" y="354"/>
                  </a:lnTo>
                  <a:lnTo>
                    <a:pt x="62" y="352"/>
                  </a:lnTo>
                  <a:lnTo>
                    <a:pt x="61" y="348"/>
                  </a:lnTo>
                  <a:lnTo>
                    <a:pt x="63" y="346"/>
                  </a:lnTo>
                  <a:lnTo>
                    <a:pt x="63" y="345"/>
                  </a:lnTo>
                  <a:lnTo>
                    <a:pt x="62" y="344"/>
                  </a:lnTo>
                  <a:lnTo>
                    <a:pt x="61" y="344"/>
                  </a:lnTo>
                  <a:lnTo>
                    <a:pt x="59" y="343"/>
                  </a:lnTo>
                  <a:lnTo>
                    <a:pt x="58" y="342"/>
                  </a:lnTo>
                  <a:lnTo>
                    <a:pt x="57" y="341"/>
                  </a:lnTo>
                  <a:lnTo>
                    <a:pt x="56" y="340"/>
                  </a:lnTo>
                  <a:lnTo>
                    <a:pt x="56" y="339"/>
                  </a:lnTo>
                  <a:lnTo>
                    <a:pt x="55" y="337"/>
                  </a:lnTo>
                  <a:lnTo>
                    <a:pt x="56" y="335"/>
                  </a:lnTo>
                  <a:lnTo>
                    <a:pt x="56" y="333"/>
                  </a:lnTo>
                  <a:lnTo>
                    <a:pt x="54" y="330"/>
                  </a:lnTo>
                  <a:lnTo>
                    <a:pt x="53" y="329"/>
                  </a:lnTo>
                  <a:lnTo>
                    <a:pt x="53" y="327"/>
                  </a:lnTo>
                  <a:lnTo>
                    <a:pt x="58" y="326"/>
                  </a:lnTo>
                  <a:lnTo>
                    <a:pt x="59" y="326"/>
                  </a:lnTo>
                  <a:lnTo>
                    <a:pt x="60" y="323"/>
                  </a:lnTo>
                  <a:lnTo>
                    <a:pt x="58" y="321"/>
                  </a:lnTo>
                  <a:lnTo>
                    <a:pt x="54" y="318"/>
                  </a:lnTo>
                  <a:lnTo>
                    <a:pt x="54" y="315"/>
                  </a:lnTo>
                  <a:lnTo>
                    <a:pt x="56" y="312"/>
                  </a:lnTo>
                  <a:lnTo>
                    <a:pt x="57" y="310"/>
                  </a:lnTo>
                  <a:lnTo>
                    <a:pt x="59" y="307"/>
                  </a:lnTo>
                  <a:lnTo>
                    <a:pt x="58" y="306"/>
                  </a:lnTo>
                  <a:lnTo>
                    <a:pt x="57" y="305"/>
                  </a:lnTo>
                  <a:lnTo>
                    <a:pt x="56" y="305"/>
                  </a:lnTo>
                  <a:lnTo>
                    <a:pt x="56" y="304"/>
                  </a:lnTo>
                  <a:lnTo>
                    <a:pt x="54" y="303"/>
                  </a:lnTo>
                  <a:lnTo>
                    <a:pt x="50" y="300"/>
                  </a:lnTo>
                  <a:lnTo>
                    <a:pt x="50" y="299"/>
                  </a:lnTo>
                  <a:lnTo>
                    <a:pt x="46" y="297"/>
                  </a:lnTo>
                  <a:lnTo>
                    <a:pt x="43" y="292"/>
                  </a:lnTo>
                  <a:lnTo>
                    <a:pt x="44" y="290"/>
                  </a:lnTo>
                  <a:lnTo>
                    <a:pt x="41" y="286"/>
                  </a:lnTo>
                  <a:lnTo>
                    <a:pt x="41" y="284"/>
                  </a:lnTo>
                  <a:lnTo>
                    <a:pt x="40" y="280"/>
                  </a:lnTo>
                  <a:lnTo>
                    <a:pt x="40" y="278"/>
                  </a:lnTo>
                  <a:lnTo>
                    <a:pt x="39" y="277"/>
                  </a:lnTo>
                  <a:lnTo>
                    <a:pt x="38" y="275"/>
                  </a:lnTo>
                  <a:lnTo>
                    <a:pt x="37" y="270"/>
                  </a:lnTo>
                  <a:lnTo>
                    <a:pt x="35" y="269"/>
                  </a:lnTo>
                  <a:lnTo>
                    <a:pt x="35" y="267"/>
                  </a:lnTo>
                  <a:lnTo>
                    <a:pt x="35" y="266"/>
                  </a:lnTo>
                  <a:lnTo>
                    <a:pt x="36" y="265"/>
                  </a:lnTo>
                  <a:lnTo>
                    <a:pt x="31" y="263"/>
                  </a:lnTo>
                  <a:lnTo>
                    <a:pt x="30" y="262"/>
                  </a:lnTo>
                  <a:lnTo>
                    <a:pt x="29" y="260"/>
                  </a:lnTo>
                  <a:lnTo>
                    <a:pt x="29" y="257"/>
                  </a:lnTo>
                  <a:lnTo>
                    <a:pt x="29" y="256"/>
                  </a:lnTo>
                  <a:lnTo>
                    <a:pt x="28" y="255"/>
                  </a:lnTo>
                  <a:lnTo>
                    <a:pt x="24" y="252"/>
                  </a:lnTo>
                  <a:lnTo>
                    <a:pt x="22" y="243"/>
                  </a:lnTo>
                  <a:lnTo>
                    <a:pt x="20" y="241"/>
                  </a:lnTo>
                  <a:lnTo>
                    <a:pt x="17" y="241"/>
                  </a:lnTo>
                  <a:lnTo>
                    <a:pt x="18" y="237"/>
                  </a:lnTo>
                  <a:lnTo>
                    <a:pt x="19" y="236"/>
                  </a:lnTo>
                  <a:lnTo>
                    <a:pt x="21" y="234"/>
                  </a:lnTo>
                  <a:lnTo>
                    <a:pt x="24" y="232"/>
                  </a:lnTo>
                  <a:lnTo>
                    <a:pt x="26" y="228"/>
                  </a:lnTo>
                  <a:lnTo>
                    <a:pt x="29" y="223"/>
                  </a:lnTo>
                  <a:lnTo>
                    <a:pt x="31" y="221"/>
                  </a:lnTo>
                  <a:lnTo>
                    <a:pt x="33" y="220"/>
                  </a:lnTo>
                  <a:lnTo>
                    <a:pt x="32" y="219"/>
                  </a:lnTo>
                  <a:lnTo>
                    <a:pt x="31" y="217"/>
                  </a:lnTo>
                  <a:lnTo>
                    <a:pt x="31" y="214"/>
                  </a:lnTo>
                  <a:lnTo>
                    <a:pt x="33" y="212"/>
                  </a:lnTo>
                  <a:lnTo>
                    <a:pt x="37" y="210"/>
                  </a:lnTo>
                  <a:lnTo>
                    <a:pt x="35" y="210"/>
                  </a:lnTo>
                  <a:lnTo>
                    <a:pt x="34" y="209"/>
                  </a:lnTo>
                  <a:lnTo>
                    <a:pt x="33" y="207"/>
                  </a:lnTo>
                  <a:lnTo>
                    <a:pt x="32" y="207"/>
                  </a:lnTo>
                  <a:lnTo>
                    <a:pt x="31" y="208"/>
                  </a:lnTo>
                  <a:lnTo>
                    <a:pt x="29" y="208"/>
                  </a:lnTo>
                  <a:lnTo>
                    <a:pt x="27" y="207"/>
                  </a:lnTo>
                  <a:lnTo>
                    <a:pt x="26" y="205"/>
                  </a:lnTo>
                  <a:lnTo>
                    <a:pt x="18" y="188"/>
                  </a:lnTo>
                  <a:lnTo>
                    <a:pt x="22" y="178"/>
                  </a:lnTo>
                  <a:lnTo>
                    <a:pt x="24" y="175"/>
                  </a:lnTo>
                  <a:lnTo>
                    <a:pt x="23" y="174"/>
                  </a:lnTo>
                  <a:lnTo>
                    <a:pt x="20" y="171"/>
                  </a:lnTo>
                  <a:lnTo>
                    <a:pt x="17" y="167"/>
                  </a:lnTo>
                  <a:lnTo>
                    <a:pt x="17" y="162"/>
                  </a:lnTo>
                  <a:lnTo>
                    <a:pt x="18" y="160"/>
                  </a:lnTo>
                  <a:lnTo>
                    <a:pt x="20" y="158"/>
                  </a:lnTo>
                  <a:lnTo>
                    <a:pt x="20" y="156"/>
                  </a:lnTo>
                  <a:lnTo>
                    <a:pt x="20" y="155"/>
                  </a:lnTo>
                  <a:lnTo>
                    <a:pt x="26" y="149"/>
                  </a:lnTo>
                  <a:lnTo>
                    <a:pt x="26" y="148"/>
                  </a:lnTo>
                  <a:lnTo>
                    <a:pt x="25" y="145"/>
                  </a:lnTo>
                  <a:lnTo>
                    <a:pt x="26" y="143"/>
                  </a:lnTo>
                  <a:lnTo>
                    <a:pt x="27" y="143"/>
                  </a:lnTo>
                  <a:lnTo>
                    <a:pt x="29" y="143"/>
                  </a:lnTo>
                  <a:lnTo>
                    <a:pt x="27" y="139"/>
                  </a:lnTo>
                  <a:lnTo>
                    <a:pt x="26" y="137"/>
                  </a:lnTo>
                  <a:lnTo>
                    <a:pt x="25" y="136"/>
                  </a:lnTo>
                  <a:lnTo>
                    <a:pt x="24" y="131"/>
                  </a:lnTo>
                  <a:lnTo>
                    <a:pt x="22" y="128"/>
                  </a:lnTo>
                  <a:lnTo>
                    <a:pt x="24" y="123"/>
                  </a:lnTo>
                  <a:lnTo>
                    <a:pt x="24" y="121"/>
                  </a:lnTo>
                  <a:lnTo>
                    <a:pt x="23" y="107"/>
                  </a:lnTo>
                  <a:lnTo>
                    <a:pt x="22" y="106"/>
                  </a:lnTo>
                  <a:lnTo>
                    <a:pt x="22" y="101"/>
                  </a:lnTo>
                  <a:lnTo>
                    <a:pt x="25" y="97"/>
                  </a:lnTo>
                  <a:lnTo>
                    <a:pt x="26" y="96"/>
                  </a:lnTo>
                  <a:lnTo>
                    <a:pt x="27" y="94"/>
                  </a:lnTo>
                  <a:lnTo>
                    <a:pt x="27" y="92"/>
                  </a:lnTo>
                  <a:lnTo>
                    <a:pt x="29" y="90"/>
                  </a:lnTo>
                  <a:lnTo>
                    <a:pt x="0" y="41"/>
                  </a:lnTo>
                  <a:lnTo>
                    <a:pt x="1" y="40"/>
                  </a:lnTo>
                  <a:lnTo>
                    <a:pt x="2" y="40"/>
                  </a:lnTo>
                  <a:lnTo>
                    <a:pt x="5" y="40"/>
                  </a:lnTo>
                  <a:lnTo>
                    <a:pt x="6" y="39"/>
                  </a:lnTo>
                  <a:lnTo>
                    <a:pt x="16" y="41"/>
                  </a:lnTo>
                  <a:lnTo>
                    <a:pt x="22" y="42"/>
                  </a:lnTo>
                  <a:lnTo>
                    <a:pt x="26" y="41"/>
                  </a:lnTo>
                  <a:lnTo>
                    <a:pt x="26" y="46"/>
                  </a:lnTo>
                  <a:lnTo>
                    <a:pt x="29" y="45"/>
                  </a:lnTo>
                  <a:lnTo>
                    <a:pt x="30" y="43"/>
                  </a:lnTo>
                  <a:lnTo>
                    <a:pt x="34" y="42"/>
                  </a:lnTo>
                  <a:lnTo>
                    <a:pt x="35" y="42"/>
                  </a:lnTo>
                  <a:lnTo>
                    <a:pt x="36" y="41"/>
                  </a:lnTo>
                  <a:lnTo>
                    <a:pt x="37" y="41"/>
                  </a:lnTo>
                  <a:lnTo>
                    <a:pt x="40" y="35"/>
                  </a:lnTo>
                  <a:lnTo>
                    <a:pt x="40" y="34"/>
                  </a:lnTo>
                  <a:lnTo>
                    <a:pt x="41" y="33"/>
                  </a:lnTo>
                  <a:lnTo>
                    <a:pt x="42" y="32"/>
                  </a:lnTo>
                  <a:lnTo>
                    <a:pt x="44" y="31"/>
                  </a:lnTo>
                  <a:lnTo>
                    <a:pt x="48" y="31"/>
                  </a:lnTo>
                  <a:lnTo>
                    <a:pt x="49" y="31"/>
                  </a:lnTo>
                  <a:lnTo>
                    <a:pt x="50" y="31"/>
                  </a:lnTo>
                  <a:lnTo>
                    <a:pt x="52" y="32"/>
                  </a:lnTo>
                  <a:lnTo>
                    <a:pt x="52" y="30"/>
                  </a:lnTo>
                  <a:lnTo>
                    <a:pt x="54" y="28"/>
                  </a:lnTo>
                  <a:lnTo>
                    <a:pt x="55" y="26"/>
                  </a:lnTo>
                  <a:lnTo>
                    <a:pt x="57" y="25"/>
                  </a:lnTo>
                  <a:lnTo>
                    <a:pt x="59" y="24"/>
                  </a:lnTo>
                  <a:lnTo>
                    <a:pt x="61" y="22"/>
                  </a:lnTo>
                  <a:lnTo>
                    <a:pt x="61" y="20"/>
                  </a:lnTo>
                  <a:lnTo>
                    <a:pt x="63" y="20"/>
                  </a:lnTo>
                  <a:lnTo>
                    <a:pt x="65" y="20"/>
                  </a:lnTo>
                  <a:lnTo>
                    <a:pt x="66" y="20"/>
                  </a:lnTo>
                  <a:lnTo>
                    <a:pt x="68" y="19"/>
                  </a:lnTo>
                  <a:lnTo>
                    <a:pt x="73" y="13"/>
                  </a:lnTo>
                  <a:lnTo>
                    <a:pt x="77" y="10"/>
                  </a:lnTo>
                  <a:lnTo>
                    <a:pt x="77" y="9"/>
                  </a:lnTo>
                  <a:lnTo>
                    <a:pt x="79" y="9"/>
                  </a:lnTo>
                  <a:lnTo>
                    <a:pt x="80" y="7"/>
                  </a:lnTo>
                  <a:lnTo>
                    <a:pt x="82" y="7"/>
                  </a:lnTo>
                  <a:lnTo>
                    <a:pt x="85" y="7"/>
                  </a:lnTo>
                  <a:lnTo>
                    <a:pt x="86" y="7"/>
                  </a:lnTo>
                  <a:lnTo>
                    <a:pt x="93" y="4"/>
                  </a:lnTo>
                  <a:lnTo>
                    <a:pt x="95" y="3"/>
                  </a:lnTo>
                  <a:lnTo>
                    <a:pt x="105" y="3"/>
                  </a:lnTo>
                  <a:lnTo>
                    <a:pt x="109" y="5"/>
                  </a:lnTo>
                  <a:lnTo>
                    <a:pt x="110" y="4"/>
                  </a:lnTo>
                  <a:lnTo>
                    <a:pt x="110" y="3"/>
                  </a:lnTo>
                  <a:lnTo>
                    <a:pt x="111" y="2"/>
                  </a:lnTo>
                  <a:lnTo>
                    <a:pt x="112" y="0"/>
                  </a:lnTo>
                  <a:lnTo>
                    <a:pt x="114" y="0"/>
                  </a:lnTo>
                  <a:lnTo>
                    <a:pt x="116" y="2"/>
                  </a:lnTo>
                  <a:lnTo>
                    <a:pt x="118" y="6"/>
                  </a:lnTo>
                  <a:lnTo>
                    <a:pt x="118" y="10"/>
                  </a:lnTo>
                  <a:lnTo>
                    <a:pt x="118" y="13"/>
                  </a:lnTo>
                  <a:lnTo>
                    <a:pt x="119" y="14"/>
                  </a:lnTo>
                  <a:lnTo>
                    <a:pt x="120" y="17"/>
                  </a:lnTo>
                  <a:lnTo>
                    <a:pt x="120" y="18"/>
                  </a:lnTo>
                  <a:lnTo>
                    <a:pt x="119" y="21"/>
                  </a:lnTo>
                  <a:lnTo>
                    <a:pt x="118" y="22"/>
                  </a:lnTo>
                  <a:lnTo>
                    <a:pt x="117" y="23"/>
                  </a:lnTo>
                  <a:lnTo>
                    <a:pt x="117" y="24"/>
                  </a:lnTo>
                  <a:lnTo>
                    <a:pt x="117" y="26"/>
                  </a:lnTo>
                  <a:lnTo>
                    <a:pt x="116" y="27"/>
                  </a:lnTo>
                  <a:lnTo>
                    <a:pt x="116" y="30"/>
                  </a:lnTo>
                  <a:lnTo>
                    <a:pt x="118" y="35"/>
                  </a:lnTo>
                  <a:lnTo>
                    <a:pt x="120" y="37"/>
                  </a:lnTo>
                  <a:lnTo>
                    <a:pt x="120" y="39"/>
                  </a:lnTo>
                  <a:lnTo>
                    <a:pt x="121" y="43"/>
                  </a:lnTo>
                  <a:lnTo>
                    <a:pt x="119" y="48"/>
                  </a:lnTo>
                  <a:lnTo>
                    <a:pt x="118" y="48"/>
                  </a:lnTo>
                  <a:lnTo>
                    <a:pt x="119" y="51"/>
                  </a:lnTo>
                  <a:lnTo>
                    <a:pt x="122" y="57"/>
                  </a:lnTo>
                  <a:lnTo>
                    <a:pt x="123" y="58"/>
                  </a:lnTo>
                  <a:lnTo>
                    <a:pt x="124" y="58"/>
                  </a:lnTo>
                  <a:lnTo>
                    <a:pt x="126" y="62"/>
                  </a:lnTo>
                  <a:lnTo>
                    <a:pt x="129" y="66"/>
                  </a:lnTo>
                  <a:lnTo>
                    <a:pt x="130" y="68"/>
                  </a:lnTo>
                  <a:lnTo>
                    <a:pt x="131" y="73"/>
                  </a:lnTo>
                  <a:lnTo>
                    <a:pt x="133" y="73"/>
                  </a:lnTo>
                  <a:lnTo>
                    <a:pt x="135" y="73"/>
                  </a:lnTo>
                  <a:lnTo>
                    <a:pt x="136" y="74"/>
                  </a:lnTo>
                  <a:lnTo>
                    <a:pt x="137" y="75"/>
                  </a:lnTo>
                  <a:lnTo>
                    <a:pt x="139" y="78"/>
                  </a:lnTo>
                  <a:lnTo>
                    <a:pt x="142" y="80"/>
                  </a:lnTo>
                  <a:lnTo>
                    <a:pt x="145" y="81"/>
                  </a:lnTo>
                  <a:lnTo>
                    <a:pt x="146" y="85"/>
                  </a:lnTo>
                  <a:lnTo>
                    <a:pt x="148" y="87"/>
                  </a:lnTo>
                  <a:lnTo>
                    <a:pt x="149" y="88"/>
                  </a:lnTo>
                  <a:lnTo>
                    <a:pt x="151" y="88"/>
                  </a:lnTo>
                  <a:lnTo>
                    <a:pt x="152" y="88"/>
                  </a:lnTo>
                  <a:lnTo>
                    <a:pt x="154" y="88"/>
                  </a:lnTo>
                  <a:lnTo>
                    <a:pt x="159" y="89"/>
                  </a:lnTo>
                  <a:lnTo>
                    <a:pt x="160" y="90"/>
                  </a:lnTo>
                  <a:lnTo>
                    <a:pt x="161" y="90"/>
                  </a:lnTo>
                  <a:lnTo>
                    <a:pt x="161" y="88"/>
                  </a:lnTo>
                  <a:lnTo>
                    <a:pt x="163" y="88"/>
                  </a:lnTo>
                  <a:lnTo>
                    <a:pt x="164" y="87"/>
                  </a:lnTo>
                  <a:lnTo>
                    <a:pt x="169" y="88"/>
                  </a:lnTo>
                  <a:lnTo>
                    <a:pt x="175" y="91"/>
                  </a:lnTo>
                  <a:lnTo>
                    <a:pt x="175" y="92"/>
                  </a:lnTo>
                  <a:lnTo>
                    <a:pt x="177" y="94"/>
                  </a:lnTo>
                  <a:lnTo>
                    <a:pt x="178" y="95"/>
                  </a:lnTo>
                  <a:lnTo>
                    <a:pt x="180" y="95"/>
                  </a:lnTo>
                  <a:lnTo>
                    <a:pt x="180" y="94"/>
                  </a:lnTo>
                  <a:lnTo>
                    <a:pt x="182" y="94"/>
                  </a:lnTo>
                  <a:lnTo>
                    <a:pt x="183" y="93"/>
                  </a:lnTo>
                  <a:lnTo>
                    <a:pt x="186" y="94"/>
                  </a:lnTo>
                  <a:lnTo>
                    <a:pt x="187" y="96"/>
                  </a:lnTo>
                  <a:lnTo>
                    <a:pt x="187" y="97"/>
                  </a:lnTo>
                  <a:lnTo>
                    <a:pt x="188" y="100"/>
                  </a:lnTo>
                  <a:lnTo>
                    <a:pt x="191" y="101"/>
                  </a:lnTo>
                  <a:lnTo>
                    <a:pt x="194" y="104"/>
                  </a:lnTo>
                  <a:lnTo>
                    <a:pt x="197" y="103"/>
                  </a:lnTo>
                  <a:lnTo>
                    <a:pt x="199" y="105"/>
                  </a:lnTo>
                  <a:lnTo>
                    <a:pt x="205" y="109"/>
                  </a:lnTo>
                  <a:lnTo>
                    <a:pt x="207" y="109"/>
                  </a:lnTo>
                  <a:lnTo>
                    <a:pt x="208" y="109"/>
                  </a:lnTo>
                  <a:lnTo>
                    <a:pt x="209" y="108"/>
                  </a:lnTo>
                  <a:lnTo>
                    <a:pt x="210" y="108"/>
                  </a:lnTo>
                  <a:lnTo>
                    <a:pt x="214" y="109"/>
                  </a:lnTo>
                  <a:lnTo>
                    <a:pt x="214" y="111"/>
                  </a:lnTo>
                  <a:lnTo>
                    <a:pt x="215" y="113"/>
                  </a:lnTo>
                  <a:lnTo>
                    <a:pt x="217" y="116"/>
                  </a:lnTo>
                  <a:lnTo>
                    <a:pt x="218" y="117"/>
                  </a:lnTo>
                  <a:lnTo>
                    <a:pt x="221" y="119"/>
                  </a:lnTo>
                  <a:lnTo>
                    <a:pt x="222" y="120"/>
                  </a:lnTo>
                  <a:lnTo>
                    <a:pt x="222" y="121"/>
                  </a:lnTo>
                  <a:lnTo>
                    <a:pt x="228" y="120"/>
                  </a:lnTo>
                  <a:lnTo>
                    <a:pt x="229" y="121"/>
                  </a:lnTo>
                  <a:lnTo>
                    <a:pt x="230" y="122"/>
                  </a:lnTo>
                  <a:lnTo>
                    <a:pt x="231" y="122"/>
                  </a:lnTo>
                  <a:lnTo>
                    <a:pt x="244" y="120"/>
                  </a:lnTo>
                  <a:lnTo>
                    <a:pt x="245" y="122"/>
                  </a:lnTo>
                  <a:lnTo>
                    <a:pt x="246" y="123"/>
                  </a:lnTo>
                  <a:lnTo>
                    <a:pt x="251" y="126"/>
                  </a:lnTo>
                  <a:lnTo>
                    <a:pt x="252" y="126"/>
                  </a:lnTo>
                  <a:lnTo>
                    <a:pt x="254" y="128"/>
                  </a:lnTo>
                  <a:lnTo>
                    <a:pt x="260" y="130"/>
                  </a:lnTo>
                  <a:lnTo>
                    <a:pt x="263" y="136"/>
                  </a:lnTo>
                  <a:lnTo>
                    <a:pt x="263" y="138"/>
                  </a:lnTo>
                  <a:lnTo>
                    <a:pt x="263" y="140"/>
                  </a:lnTo>
                  <a:lnTo>
                    <a:pt x="261" y="141"/>
                  </a:lnTo>
                  <a:lnTo>
                    <a:pt x="261" y="142"/>
                  </a:lnTo>
                  <a:lnTo>
                    <a:pt x="263" y="145"/>
                  </a:lnTo>
                  <a:lnTo>
                    <a:pt x="263" y="147"/>
                  </a:lnTo>
                  <a:lnTo>
                    <a:pt x="268" y="156"/>
                  </a:lnTo>
                  <a:lnTo>
                    <a:pt x="271" y="173"/>
                  </a:lnTo>
                  <a:lnTo>
                    <a:pt x="263" y="173"/>
                  </a:lnTo>
                  <a:lnTo>
                    <a:pt x="272" y="183"/>
                  </a:lnTo>
                  <a:lnTo>
                    <a:pt x="277" y="207"/>
                  </a:lnTo>
                  <a:lnTo>
                    <a:pt x="322" y="209"/>
                  </a:lnTo>
                  <a:lnTo>
                    <a:pt x="323" y="207"/>
                  </a:lnTo>
                  <a:lnTo>
                    <a:pt x="327" y="207"/>
                  </a:lnTo>
                  <a:lnTo>
                    <a:pt x="328" y="212"/>
                  </a:lnTo>
                  <a:lnTo>
                    <a:pt x="327" y="216"/>
                  </a:lnTo>
                  <a:lnTo>
                    <a:pt x="326" y="217"/>
                  </a:lnTo>
                  <a:lnTo>
                    <a:pt x="326" y="218"/>
                  </a:lnTo>
                  <a:lnTo>
                    <a:pt x="325" y="218"/>
                  </a:lnTo>
                  <a:lnTo>
                    <a:pt x="324" y="220"/>
                  </a:lnTo>
                  <a:lnTo>
                    <a:pt x="324" y="221"/>
                  </a:lnTo>
                  <a:lnTo>
                    <a:pt x="325" y="228"/>
                  </a:lnTo>
                  <a:lnTo>
                    <a:pt x="326" y="230"/>
                  </a:lnTo>
                  <a:lnTo>
                    <a:pt x="326" y="231"/>
                  </a:lnTo>
                  <a:lnTo>
                    <a:pt x="328" y="234"/>
                  </a:lnTo>
                  <a:lnTo>
                    <a:pt x="328" y="237"/>
                  </a:lnTo>
                  <a:lnTo>
                    <a:pt x="328" y="238"/>
                  </a:lnTo>
                  <a:lnTo>
                    <a:pt x="328" y="239"/>
                  </a:lnTo>
                  <a:lnTo>
                    <a:pt x="329" y="239"/>
                  </a:lnTo>
                  <a:lnTo>
                    <a:pt x="330" y="239"/>
                  </a:lnTo>
                  <a:lnTo>
                    <a:pt x="336" y="243"/>
                  </a:lnTo>
                  <a:lnTo>
                    <a:pt x="336" y="244"/>
                  </a:lnTo>
                  <a:lnTo>
                    <a:pt x="337" y="244"/>
                  </a:lnTo>
                  <a:lnTo>
                    <a:pt x="339" y="245"/>
                  </a:lnTo>
                  <a:lnTo>
                    <a:pt x="341" y="244"/>
                  </a:lnTo>
                  <a:lnTo>
                    <a:pt x="348" y="250"/>
                  </a:lnTo>
                  <a:lnTo>
                    <a:pt x="346" y="251"/>
                  </a:lnTo>
                  <a:lnTo>
                    <a:pt x="346" y="252"/>
                  </a:lnTo>
                  <a:lnTo>
                    <a:pt x="347" y="252"/>
                  </a:lnTo>
                  <a:lnTo>
                    <a:pt x="348" y="253"/>
                  </a:lnTo>
                  <a:lnTo>
                    <a:pt x="348" y="255"/>
                  </a:lnTo>
                  <a:lnTo>
                    <a:pt x="348" y="257"/>
                  </a:lnTo>
                  <a:lnTo>
                    <a:pt x="356" y="269"/>
                  </a:lnTo>
                  <a:lnTo>
                    <a:pt x="354" y="271"/>
                  </a:lnTo>
                  <a:lnTo>
                    <a:pt x="351" y="290"/>
                  </a:lnTo>
                  <a:lnTo>
                    <a:pt x="352" y="290"/>
                  </a:lnTo>
                  <a:lnTo>
                    <a:pt x="352" y="291"/>
                  </a:lnTo>
                  <a:lnTo>
                    <a:pt x="354" y="296"/>
                  </a:lnTo>
                  <a:lnTo>
                    <a:pt x="351" y="296"/>
                  </a:lnTo>
                  <a:lnTo>
                    <a:pt x="345" y="316"/>
                  </a:lnTo>
                  <a:lnTo>
                    <a:pt x="353" y="324"/>
                  </a:lnTo>
                  <a:lnTo>
                    <a:pt x="351" y="327"/>
                  </a:lnTo>
                  <a:lnTo>
                    <a:pt x="346" y="331"/>
                  </a:lnTo>
                  <a:lnTo>
                    <a:pt x="345" y="332"/>
                  </a:lnTo>
                  <a:lnTo>
                    <a:pt x="342" y="333"/>
                  </a:lnTo>
                  <a:lnTo>
                    <a:pt x="343" y="329"/>
                  </a:lnTo>
                  <a:lnTo>
                    <a:pt x="343" y="328"/>
                  </a:lnTo>
                  <a:lnTo>
                    <a:pt x="343" y="325"/>
                  </a:lnTo>
                  <a:lnTo>
                    <a:pt x="342" y="320"/>
                  </a:lnTo>
                  <a:lnTo>
                    <a:pt x="314" y="306"/>
                  </a:lnTo>
                  <a:lnTo>
                    <a:pt x="291" y="304"/>
                  </a:lnTo>
                  <a:lnTo>
                    <a:pt x="290" y="305"/>
                  </a:lnTo>
                  <a:lnTo>
                    <a:pt x="275" y="309"/>
                  </a:lnTo>
                  <a:lnTo>
                    <a:pt x="245" y="315"/>
                  </a:lnTo>
                  <a:lnTo>
                    <a:pt x="243" y="328"/>
                  </a:lnTo>
                  <a:lnTo>
                    <a:pt x="236" y="341"/>
                  </a:lnTo>
                  <a:lnTo>
                    <a:pt x="235" y="343"/>
                  </a:lnTo>
                  <a:lnTo>
                    <a:pt x="237" y="358"/>
                  </a:lnTo>
                  <a:lnTo>
                    <a:pt x="231" y="395"/>
                  </a:lnTo>
                  <a:lnTo>
                    <a:pt x="231" y="397"/>
                  </a:lnTo>
                  <a:lnTo>
                    <a:pt x="229" y="396"/>
                  </a:lnTo>
                  <a:lnTo>
                    <a:pt x="226" y="394"/>
                  </a:lnTo>
                  <a:lnTo>
                    <a:pt x="224" y="392"/>
                  </a:lnTo>
                  <a:lnTo>
                    <a:pt x="224" y="390"/>
                  </a:lnTo>
                  <a:lnTo>
                    <a:pt x="224" y="389"/>
                  </a:lnTo>
                  <a:lnTo>
                    <a:pt x="195" y="389"/>
                  </a:lnTo>
                  <a:lnTo>
                    <a:pt x="194" y="391"/>
                  </a:lnTo>
                  <a:lnTo>
                    <a:pt x="192" y="401"/>
                  </a:lnTo>
                  <a:lnTo>
                    <a:pt x="191" y="403"/>
                  </a:lnTo>
                  <a:lnTo>
                    <a:pt x="190" y="404"/>
                  </a:lnTo>
                  <a:lnTo>
                    <a:pt x="190" y="405"/>
                  </a:lnTo>
                  <a:lnTo>
                    <a:pt x="189" y="406"/>
                  </a:lnTo>
                  <a:lnTo>
                    <a:pt x="189" y="408"/>
                  </a:lnTo>
                  <a:lnTo>
                    <a:pt x="189" y="411"/>
                  </a:lnTo>
                  <a:lnTo>
                    <a:pt x="189" y="415"/>
                  </a:lnTo>
                  <a:lnTo>
                    <a:pt x="188" y="416"/>
                  </a:lnTo>
                  <a:lnTo>
                    <a:pt x="186" y="417"/>
                  </a:lnTo>
                  <a:lnTo>
                    <a:pt x="185" y="415"/>
                  </a:lnTo>
                  <a:lnTo>
                    <a:pt x="185" y="414"/>
                  </a:lnTo>
                  <a:lnTo>
                    <a:pt x="185" y="412"/>
                  </a:lnTo>
                  <a:lnTo>
                    <a:pt x="184" y="412"/>
                  </a:lnTo>
                  <a:lnTo>
                    <a:pt x="182" y="409"/>
                  </a:lnTo>
                  <a:lnTo>
                    <a:pt x="181" y="407"/>
                  </a:lnTo>
                  <a:lnTo>
                    <a:pt x="182" y="406"/>
                  </a:lnTo>
                  <a:lnTo>
                    <a:pt x="181" y="405"/>
                  </a:lnTo>
                  <a:lnTo>
                    <a:pt x="178" y="401"/>
                  </a:lnTo>
                  <a:lnTo>
                    <a:pt x="178" y="397"/>
                  </a:lnTo>
                  <a:lnTo>
                    <a:pt x="177" y="397"/>
                  </a:lnTo>
                  <a:lnTo>
                    <a:pt x="177" y="396"/>
                  </a:lnTo>
                  <a:lnTo>
                    <a:pt x="175" y="395"/>
                  </a:lnTo>
                  <a:lnTo>
                    <a:pt x="174" y="395"/>
                  </a:lnTo>
                  <a:lnTo>
                    <a:pt x="166" y="392"/>
                  </a:lnTo>
                  <a:lnTo>
                    <a:pt x="165" y="392"/>
                  </a:lnTo>
                  <a:lnTo>
                    <a:pt x="150" y="392"/>
                  </a:lnTo>
                  <a:lnTo>
                    <a:pt x="148" y="392"/>
                  </a:lnTo>
                  <a:lnTo>
                    <a:pt x="145" y="392"/>
                  </a:lnTo>
                  <a:lnTo>
                    <a:pt x="143" y="391"/>
                  </a:lnTo>
                  <a:lnTo>
                    <a:pt x="139" y="386"/>
                  </a:lnTo>
                  <a:lnTo>
                    <a:pt x="135" y="384"/>
                  </a:lnTo>
                  <a:lnTo>
                    <a:pt x="132" y="382"/>
                  </a:lnTo>
                  <a:lnTo>
                    <a:pt x="131" y="389"/>
                  </a:lnTo>
                  <a:lnTo>
                    <a:pt x="131" y="391"/>
                  </a:lnTo>
                  <a:lnTo>
                    <a:pt x="130" y="392"/>
                  </a:lnTo>
                  <a:lnTo>
                    <a:pt x="122" y="395"/>
                  </a:lnTo>
                  <a:lnTo>
                    <a:pt x="121" y="396"/>
                  </a:lnTo>
                  <a:lnTo>
                    <a:pt x="120" y="396"/>
                  </a:lnTo>
                  <a:lnTo>
                    <a:pt x="120" y="399"/>
                  </a:lnTo>
                  <a:lnTo>
                    <a:pt x="120" y="402"/>
                  </a:lnTo>
                  <a:lnTo>
                    <a:pt x="116" y="404"/>
                  </a:lnTo>
                  <a:lnTo>
                    <a:pt x="114" y="405"/>
                  </a:lnTo>
                  <a:lnTo>
                    <a:pt x="115" y="408"/>
                  </a:lnTo>
                  <a:lnTo>
                    <a:pt x="112" y="411"/>
                  </a:lnTo>
                  <a:lnTo>
                    <a:pt x="111" y="415"/>
                  </a:lnTo>
                  <a:lnTo>
                    <a:pt x="99" y="417"/>
                  </a:lnTo>
                  <a:lnTo>
                    <a:pt x="93" y="416"/>
                  </a:lnTo>
                  <a:close/>
                </a:path>
              </a:pathLst>
            </a:custGeom>
            <a:solidFill>
              <a:srgbClr val="C3C1AA"/>
            </a:solidFill>
            <a:ln>
              <a:noFill/>
            </a:ln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67" name="Freeform 605"/>
            <p:cNvSpPr>
              <a:spLocks noEditPoints="1"/>
            </p:cNvSpPr>
            <p:nvPr/>
          </p:nvSpPr>
          <p:spPr bwMode="auto">
            <a:xfrm>
              <a:off x="5823735" y="2618780"/>
              <a:ext cx="866775" cy="904875"/>
            </a:xfrm>
            <a:custGeom>
              <a:avLst/>
              <a:gdLst>
                <a:gd name="T0" fmla="*/ 2147483646 w 358"/>
                <a:gd name="T1" fmla="*/ 2147483646 h 421"/>
                <a:gd name="T2" fmla="*/ 2147483646 w 358"/>
                <a:gd name="T3" fmla="*/ 2147483646 h 421"/>
                <a:gd name="T4" fmla="*/ 2147483646 w 358"/>
                <a:gd name="T5" fmla="*/ 2147483646 h 421"/>
                <a:gd name="T6" fmla="*/ 2147483646 w 358"/>
                <a:gd name="T7" fmla="*/ 2147483646 h 421"/>
                <a:gd name="T8" fmla="*/ 2147483646 w 358"/>
                <a:gd name="T9" fmla="*/ 2147483646 h 421"/>
                <a:gd name="T10" fmla="*/ 2147483646 w 358"/>
                <a:gd name="T11" fmla="*/ 2147483646 h 421"/>
                <a:gd name="T12" fmla="*/ 2147483646 w 358"/>
                <a:gd name="T13" fmla="*/ 2147483646 h 421"/>
                <a:gd name="T14" fmla="*/ 2147483646 w 358"/>
                <a:gd name="T15" fmla="*/ 2147483646 h 421"/>
                <a:gd name="T16" fmla="*/ 2147483646 w 358"/>
                <a:gd name="T17" fmla="*/ 2147483646 h 421"/>
                <a:gd name="T18" fmla="*/ 2147483646 w 358"/>
                <a:gd name="T19" fmla="*/ 2147483646 h 421"/>
                <a:gd name="T20" fmla="*/ 2147483646 w 358"/>
                <a:gd name="T21" fmla="*/ 2147483646 h 421"/>
                <a:gd name="T22" fmla="*/ 2147483646 w 358"/>
                <a:gd name="T23" fmla="*/ 2147483646 h 421"/>
                <a:gd name="T24" fmla="*/ 2147483646 w 358"/>
                <a:gd name="T25" fmla="*/ 2147483646 h 421"/>
                <a:gd name="T26" fmla="*/ 2147483646 w 358"/>
                <a:gd name="T27" fmla="*/ 2147483646 h 421"/>
                <a:gd name="T28" fmla="*/ 2147483646 w 358"/>
                <a:gd name="T29" fmla="*/ 2147483646 h 421"/>
                <a:gd name="T30" fmla="*/ 2147483646 w 358"/>
                <a:gd name="T31" fmla="*/ 2147483646 h 421"/>
                <a:gd name="T32" fmla="*/ 2147483646 w 358"/>
                <a:gd name="T33" fmla="*/ 2147483646 h 421"/>
                <a:gd name="T34" fmla="*/ 2147483646 w 358"/>
                <a:gd name="T35" fmla="*/ 2147483646 h 421"/>
                <a:gd name="T36" fmla="*/ 2147483646 w 358"/>
                <a:gd name="T37" fmla="*/ 2147483646 h 421"/>
                <a:gd name="T38" fmla="*/ 2147483646 w 358"/>
                <a:gd name="T39" fmla="*/ 2147483646 h 421"/>
                <a:gd name="T40" fmla="*/ 2147483646 w 358"/>
                <a:gd name="T41" fmla="*/ 2147483646 h 421"/>
                <a:gd name="T42" fmla="*/ 2147483646 w 358"/>
                <a:gd name="T43" fmla="*/ 2147483646 h 421"/>
                <a:gd name="T44" fmla="*/ 2147483646 w 358"/>
                <a:gd name="T45" fmla="*/ 2147483646 h 421"/>
                <a:gd name="T46" fmla="*/ 2147483646 w 358"/>
                <a:gd name="T47" fmla="*/ 2147483646 h 421"/>
                <a:gd name="T48" fmla="*/ 2147483646 w 358"/>
                <a:gd name="T49" fmla="*/ 2147483646 h 421"/>
                <a:gd name="T50" fmla="*/ 2147483646 w 358"/>
                <a:gd name="T51" fmla="*/ 2147483646 h 421"/>
                <a:gd name="T52" fmla="*/ 2147483646 w 358"/>
                <a:gd name="T53" fmla="*/ 2147483646 h 421"/>
                <a:gd name="T54" fmla="*/ 2147483646 w 358"/>
                <a:gd name="T55" fmla="*/ 2147483646 h 421"/>
                <a:gd name="T56" fmla="*/ 2147483646 w 358"/>
                <a:gd name="T57" fmla="*/ 2147483646 h 421"/>
                <a:gd name="T58" fmla="*/ 2147483646 w 358"/>
                <a:gd name="T59" fmla="*/ 2147483646 h 421"/>
                <a:gd name="T60" fmla="*/ 2147483646 w 358"/>
                <a:gd name="T61" fmla="*/ 2147483646 h 421"/>
                <a:gd name="T62" fmla="*/ 2147483646 w 358"/>
                <a:gd name="T63" fmla="*/ 2147483646 h 421"/>
                <a:gd name="T64" fmla="*/ 2147483646 w 358"/>
                <a:gd name="T65" fmla="*/ 2147483646 h 421"/>
                <a:gd name="T66" fmla="*/ 2147483646 w 358"/>
                <a:gd name="T67" fmla="*/ 2147483646 h 421"/>
                <a:gd name="T68" fmla="*/ 2147483646 w 358"/>
                <a:gd name="T69" fmla="*/ 2147483646 h 421"/>
                <a:gd name="T70" fmla="*/ 2147483646 w 358"/>
                <a:gd name="T71" fmla="*/ 2147483646 h 421"/>
                <a:gd name="T72" fmla="*/ 2147483646 w 358"/>
                <a:gd name="T73" fmla="*/ 2147483646 h 421"/>
                <a:gd name="T74" fmla="*/ 2147483646 w 358"/>
                <a:gd name="T75" fmla="*/ 2147483646 h 421"/>
                <a:gd name="T76" fmla="*/ 2147483646 w 358"/>
                <a:gd name="T77" fmla="*/ 2147483646 h 421"/>
                <a:gd name="T78" fmla="*/ 2147483646 w 358"/>
                <a:gd name="T79" fmla="*/ 2147483646 h 421"/>
                <a:gd name="T80" fmla="*/ 2147483646 w 358"/>
                <a:gd name="T81" fmla="*/ 2147483646 h 421"/>
                <a:gd name="T82" fmla="*/ 2147483646 w 358"/>
                <a:gd name="T83" fmla="*/ 2147483646 h 421"/>
                <a:gd name="T84" fmla="*/ 2147483646 w 358"/>
                <a:gd name="T85" fmla="*/ 2147483646 h 421"/>
                <a:gd name="T86" fmla="*/ 2147483646 w 358"/>
                <a:gd name="T87" fmla="*/ 2147483646 h 421"/>
                <a:gd name="T88" fmla="*/ 2147483646 w 358"/>
                <a:gd name="T89" fmla="*/ 2147483646 h 421"/>
                <a:gd name="T90" fmla="*/ 2147483646 w 358"/>
                <a:gd name="T91" fmla="*/ 2147483646 h 421"/>
                <a:gd name="T92" fmla="*/ 2147483646 w 358"/>
                <a:gd name="T93" fmla="*/ 2147483646 h 421"/>
                <a:gd name="T94" fmla="*/ 2147483646 w 358"/>
                <a:gd name="T95" fmla="*/ 2147483646 h 421"/>
                <a:gd name="T96" fmla="*/ 2147483646 w 358"/>
                <a:gd name="T97" fmla="*/ 2147483646 h 421"/>
                <a:gd name="T98" fmla="*/ 2147483646 w 358"/>
                <a:gd name="T99" fmla="*/ 2147483646 h 421"/>
                <a:gd name="T100" fmla="*/ 2147483646 w 358"/>
                <a:gd name="T101" fmla="*/ 2147483646 h 421"/>
                <a:gd name="T102" fmla="*/ 2147483646 w 358"/>
                <a:gd name="T103" fmla="*/ 2147483646 h 421"/>
                <a:gd name="T104" fmla="*/ 2147483646 w 358"/>
                <a:gd name="T105" fmla="*/ 2147483646 h 421"/>
                <a:gd name="T106" fmla="*/ 2147483646 w 358"/>
                <a:gd name="T107" fmla="*/ 2147483646 h 421"/>
                <a:gd name="T108" fmla="*/ 2147483646 w 358"/>
                <a:gd name="T109" fmla="*/ 2147483646 h 421"/>
                <a:gd name="T110" fmla="*/ 2147483646 w 358"/>
                <a:gd name="T111" fmla="*/ 2147483646 h 421"/>
                <a:gd name="T112" fmla="*/ 2147483646 w 358"/>
                <a:gd name="T113" fmla="*/ 2147483646 h 421"/>
                <a:gd name="T114" fmla="*/ 2147483646 w 358"/>
                <a:gd name="T115" fmla="*/ 2147483646 h 421"/>
                <a:gd name="T116" fmla="*/ 2147483646 w 358"/>
                <a:gd name="T117" fmla="*/ 2147483646 h 421"/>
                <a:gd name="T118" fmla="*/ 2147483646 w 358"/>
                <a:gd name="T119" fmla="*/ 2147483646 h 421"/>
                <a:gd name="T120" fmla="*/ 2147483646 w 358"/>
                <a:gd name="T121" fmla="*/ 2147483646 h 421"/>
                <a:gd name="T122" fmla="*/ 2147483646 w 358"/>
                <a:gd name="T123" fmla="*/ 2147483646 h 421"/>
                <a:gd name="T124" fmla="*/ 2147483646 w 358"/>
                <a:gd name="T125" fmla="*/ 2147483646 h 421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358" h="421">
                  <a:moveTo>
                    <a:pt x="114" y="4"/>
                  </a:moveTo>
                  <a:lnTo>
                    <a:pt x="115" y="4"/>
                  </a:lnTo>
                  <a:lnTo>
                    <a:pt x="116" y="4"/>
                  </a:lnTo>
                  <a:lnTo>
                    <a:pt x="118" y="9"/>
                  </a:lnTo>
                  <a:lnTo>
                    <a:pt x="117" y="12"/>
                  </a:lnTo>
                  <a:lnTo>
                    <a:pt x="118" y="15"/>
                  </a:lnTo>
                  <a:lnTo>
                    <a:pt x="119" y="16"/>
                  </a:lnTo>
                  <a:lnTo>
                    <a:pt x="119" y="17"/>
                  </a:lnTo>
                  <a:lnTo>
                    <a:pt x="119" y="20"/>
                  </a:lnTo>
                  <a:lnTo>
                    <a:pt x="119" y="22"/>
                  </a:lnTo>
                  <a:lnTo>
                    <a:pt x="119" y="23"/>
                  </a:lnTo>
                  <a:lnTo>
                    <a:pt x="118" y="24"/>
                  </a:lnTo>
                  <a:lnTo>
                    <a:pt x="117" y="24"/>
                  </a:lnTo>
                  <a:lnTo>
                    <a:pt x="117" y="25"/>
                  </a:lnTo>
                  <a:lnTo>
                    <a:pt x="117" y="26"/>
                  </a:lnTo>
                  <a:lnTo>
                    <a:pt x="117" y="27"/>
                  </a:lnTo>
                  <a:lnTo>
                    <a:pt x="115" y="28"/>
                  </a:lnTo>
                  <a:lnTo>
                    <a:pt x="116" y="33"/>
                  </a:lnTo>
                  <a:lnTo>
                    <a:pt x="117" y="37"/>
                  </a:lnTo>
                  <a:lnTo>
                    <a:pt x="119" y="40"/>
                  </a:lnTo>
                  <a:lnTo>
                    <a:pt x="120" y="41"/>
                  </a:lnTo>
                  <a:lnTo>
                    <a:pt x="121" y="45"/>
                  </a:lnTo>
                  <a:lnTo>
                    <a:pt x="119" y="49"/>
                  </a:lnTo>
                  <a:lnTo>
                    <a:pt x="118" y="50"/>
                  </a:lnTo>
                  <a:lnTo>
                    <a:pt x="119" y="53"/>
                  </a:lnTo>
                  <a:lnTo>
                    <a:pt x="121" y="60"/>
                  </a:lnTo>
                  <a:lnTo>
                    <a:pt x="122" y="60"/>
                  </a:lnTo>
                  <a:lnTo>
                    <a:pt x="123" y="61"/>
                  </a:lnTo>
                  <a:lnTo>
                    <a:pt x="124" y="61"/>
                  </a:lnTo>
                  <a:lnTo>
                    <a:pt x="126" y="64"/>
                  </a:lnTo>
                  <a:lnTo>
                    <a:pt x="125" y="66"/>
                  </a:lnTo>
                  <a:lnTo>
                    <a:pt x="125" y="67"/>
                  </a:lnTo>
                  <a:lnTo>
                    <a:pt x="125" y="68"/>
                  </a:lnTo>
                  <a:lnTo>
                    <a:pt x="127" y="69"/>
                  </a:lnTo>
                  <a:lnTo>
                    <a:pt x="127" y="67"/>
                  </a:lnTo>
                  <a:lnTo>
                    <a:pt x="129" y="68"/>
                  </a:lnTo>
                  <a:lnTo>
                    <a:pt x="130" y="70"/>
                  </a:lnTo>
                  <a:lnTo>
                    <a:pt x="130" y="75"/>
                  </a:lnTo>
                  <a:lnTo>
                    <a:pt x="131" y="76"/>
                  </a:lnTo>
                  <a:lnTo>
                    <a:pt x="132" y="77"/>
                  </a:lnTo>
                  <a:lnTo>
                    <a:pt x="134" y="77"/>
                  </a:lnTo>
                  <a:lnTo>
                    <a:pt x="136" y="77"/>
                  </a:lnTo>
                  <a:lnTo>
                    <a:pt x="137" y="77"/>
                  </a:lnTo>
                  <a:lnTo>
                    <a:pt x="139" y="81"/>
                  </a:lnTo>
                  <a:lnTo>
                    <a:pt x="142" y="83"/>
                  </a:lnTo>
                  <a:lnTo>
                    <a:pt x="145" y="84"/>
                  </a:lnTo>
                  <a:lnTo>
                    <a:pt x="146" y="88"/>
                  </a:lnTo>
                  <a:lnTo>
                    <a:pt x="148" y="90"/>
                  </a:lnTo>
                  <a:lnTo>
                    <a:pt x="149" y="90"/>
                  </a:lnTo>
                  <a:lnTo>
                    <a:pt x="149" y="91"/>
                  </a:lnTo>
                  <a:lnTo>
                    <a:pt x="152" y="91"/>
                  </a:lnTo>
                  <a:lnTo>
                    <a:pt x="153" y="91"/>
                  </a:lnTo>
                  <a:lnTo>
                    <a:pt x="155" y="92"/>
                  </a:lnTo>
                  <a:lnTo>
                    <a:pt x="159" y="92"/>
                  </a:lnTo>
                  <a:lnTo>
                    <a:pt x="160" y="93"/>
                  </a:lnTo>
                  <a:lnTo>
                    <a:pt x="162" y="93"/>
                  </a:lnTo>
                  <a:lnTo>
                    <a:pt x="163" y="93"/>
                  </a:lnTo>
                  <a:lnTo>
                    <a:pt x="164" y="92"/>
                  </a:lnTo>
                  <a:lnTo>
                    <a:pt x="164" y="91"/>
                  </a:lnTo>
                  <a:lnTo>
                    <a:pt x="166" y="90"/>
                  </a:lnTo>
                  <a:lnTo>
                    <a:pt x="169" y="91"/>
                  </a:lnTo>
                  <a:lnTo>
                    <a:pt x="175" y="94"/>
                  </a:lnTo>
                  <a:lnTo>
                    <a:pt x="175" y="95"/>
                  </a:lnTo>
                  <a:lnTo>
                    <a:pt x="177" y="97"/>
                  </a:lnTo>
                  <a:lnTo>
                    <a:pt x="179" y="98"/>
                  </a:lnTo>
                  <a:lnTo>
                    <a:pt x="181" y="98"/>
                  </a:lnTo>
                  <a:lnTo>
                    <a:pt x="182" y="98"/>
                  </a:lnTo>
                  <a:lnTo>
                    <a:pt x="183" y="96"/>
                  </a:lnTo>
                  <a:lnTo>
                    <a:pt x="184" y="96"/>
                  </a:lnTo>
                  <a:lnTo>
                    <a:pt x="186" y="97"/>
                  </a:lnTo>
                  <a:lnTo>
                    <a:pt x="187" y="98"/>
                  </a:lnTo>
                  <a:lnTo>
                    <a:pt x="187" y="100"/>
                  </a:lnTo>
                  <a:lnTo>
                    <a:pt x="189" y="103"/>
                  </a:lnTo>
                  <a:lnTo>
                    <a:pt x="191" y="104"/>
                  </a:lnTo>
                  <a:lnTo>
                    <a:pt x="195" y="108"/>
                  </a:lnTo>
                  <a:lnTo>
                    <a:pt x="197" y="107"/>
                  </a:lnTo>
                  <a:lnTo>
                    <a:pt x="198" y="108"/>
                  </a:lnTo>
                  <a:lnTo>
                    <a:pt x="198" y="109"/>
                  </a:lnTo>
                  <a:lnTo>
                    <a:pt x="206" y="112"/>
                  </a:lnTo>
                  <a:lnTo>
                    <a:pt x="208" y="112"/>
                  </a:lnTo>
                  <a:lnTo>
                    <a:pt x="210" y="112"/>
                  </a:lnTo>
                  <a:lnTo>
                    <a:pt x="210" y="111"/>
                  </a:lnTo>
                  <a:lnTo>
                    <a:pt x="211" y="111"/>
                  </a:lnTo>
                  <a:lnTo>
                    <a:pt x="213" y="113"/>
                  </a:lnTo>
                  <a:lnTo>
                    <a:pt x="214" y="113"/>
                  </a:lnTo>
                  <a:lnTo>
                    <a:pt x="215" y="116"/>
                  </a:lnTo>
                  <a:lnTo>
                    <a:pt x="217" y="119"/>
                  </a:lnTo>
                  <a:lnTo>
                    <a:pt x="218" y="119"/>
                  </a:lnTo>
                  <a:lnTo>
                    <a:pt x="221" y="122"/>
                  </a:lnTo>
                  <a:lnTo>
                    <a:pt x="222" y="124"/>
                  </a:lnTo>
                  <a:lnTo>
                    <a:pt x="223" y="125"/>
                  </a:lnTo>
                  <a:lnTo>
                    <a:pt x="229" y="124"/>
                  </a:lnTo>
                  <a:lnTo>
                    <a:pt x="231" y="125"/>
                  </a:lnTo>
                  <a:lnTo>
                    <a:pt x="232" y="125"/>
                  </a:lnTo>
                  <a:lnTo>
                    <a:pt x="244" y="123"/>
                  </a:lnTo>
                  <a:lnTo>
                    <a:pt x="245" y="124"/>
                  </a:lnTo>
                  <a:lnTo>
                    <a:pt x="247" y="126"/>
                  </a:lnTo>
                  <a:lnTo>
                    <a:pt x="251" y="129"/>
                  </a:lnTo>
                  <a:lnTo>
                    <a:pt x="252" y="129"/>
                  </a:lnTo>
                  <a:lnTo>
                    <a:pt x="253" y="129"/>
                  </a:lnTo>
                  <a:lnTo>
                    <a:pt x="255" y="131"/>
                  </a:lnTo>
                  <a:lnTo>
                    <a:pt x="261" y="133"/>
                  </a:lnTo>
                  <a:lnTo>
                    <a:pt x="263" y="139"/>
                  </a:lnTo>
                  <a:lnTo>
                    <a:pt x="263" y="140"/>
                  </a:lnTo>
                  <a:lnTo>
                    <a:pt x="262" y="141"/>
                  </a:lnTo>
                  <a:lnTo>
                    <a:pt x="261" y="142"/>
                  </a:lnTo>
                  <a:lnTo>
                    <a:pt x="261" y="144"/>
                  </a:lnTo>
                  <a:lnTo>
                    <a:pt x="262" y="148"/>
                  </a:lnTo>
                  <a:lnTo>
                    <a:pt x="263" y="149"/>
                  </a:lnTo>
                  <a:lnTo>
                    <a:pt x="268" y="158"/>
                  </a:lnTo>
                  <a:lnTo>
                    <a:pt x="270" y="173"/>
                  </a:lnTo>
                  <a:lnTo>
                    <a:pt x="261" y="173"/>
                  </a:lnTo>
                  <a:lnTo>
                    <a:pt x="272" y="185"/>
                  </a:lnTo>
                  <a:lnTo>
                    <a:pt x="276" y="210"/>
                  </a:lnTo>
                  <a:lnTo>
                    <a:pt x="323" y="212"/>
                  </a:lnTo>
                  <a:lnTo>
                    <a:pt x="324" y="212"/>
                  </a:lnTo>
                  <a:lnTo>
                    <a:pt x="325" y="211"/>
                  </a:lnTo>
                  <a:lnTo>
                    <a:pt x="327" y="211"/>
                  </a:lnTo>
                  <a:lnTo>
                    <a:pt x="327" y="214"/>
                  </a:lnTo>
                  <a:lnTo>
                    <a:pt x="327" y="218"/>
                  </a:lnTo>
                  <a:lnTo>
                    <a:pt x="325" y="219"/>
                  </a:lnTo>
                  <a:lnTo>
                    <a:pt x="325" y="220"/>
                  </a:lnTo>
                  <a:lnTo>
                    <a:pt x="324" y="222"/>
                  </a:lnTo>
                  <a:lnTo>
                    <a:pt x="324" y="223"/>
                  </a:lnTo>
                  <a:lnTo>
                    <a:pt x="325" y="230"/>
                  </a:lnTo>
                  <a:lnTo>
                    <a:pt x="325" y="231"/>
                  </a:lnTo>
                  <a:lnTo>
                    <a:pt x="326" y="232"/>
                  </a:lnTo>
                  <a:lnTo>
                    <a:pt x="326" y="234"/>
                  </a:lnTo>
                  <a:lnTo>
                    <a:pt x="327" y="237"/>
                  </a:lnTo>
                  <a:lnTo>
                    <a:pt x="327" y="239"/>
                  </a:lnTo>
                  <a:lnTo>
                    <a:pt x="327" y="240"/>
                  </a:lnTo>
                  <a:lnTo>
                    <a:pt x="328" y="241"/>
                  </a:lnTo>
                  <a:lnTo>
                    <a:pt x="329" y="242"/>
                  </a:lnTo>
                  <a:lnTo>
                    <a:pt x="330" y="243"/>
                  </a:lnTo>
                  <a:lnTo>
                    <a:pt x="336" y="246"/>
                  </a:lnTo>
                  <a:lnTo>
                    <a:pt x="336" y="247"/>
                  </a:lnTo>
                  <a:lnTo>
                    <a:pt x="337" y="247"/>
                  </a:lnTo>
                  <a:lnTo>
                    <a:pt x="339" y="249"/>
                  </a:lnTo>
                  <a:lnTo>
                    <a:pt x="340" y="249"/>
                  </a:lnTo>
                  <a:lnTo>
                    <a:pt x="342" y="247"/>
                  </a:lnTo>
                  <a:lnTo>
                    <a:pt x="347" y="252"/>
                  </a:lnTo>
                  <a:lnTo>
                    <a:pt x="346" y="252"/>
                  </a:lnTo>
                  <a:lnTo>
                    <a:pt x="346" y="253"/>
                  </a:lnTo>
                  <a:lnTo>
                    <a:pt x="347" y="254"/>
                  </a:lnTo>
                  <a:lnTo>
                    <a:pt x="347" y="256"/>
                  </a:lnTo>
                  <a:lnTo>
                    <a:pt x="348" y="256"/>
                  </a:lnTo>
                  <a:lnTo>
                    <a:pt x="348" y="257"/>
                  </a:lnTo>
                  <a:lnTo>
                    <a:pt x="348" y="260"/>
                  </a:lnTo>
                  <a:lnTo>
                    <a:pt x="355" y="271"/>
                  </a:lnTo>
                  <a:lnTo>
                    <a:pt x="354" y="272"/>
                  </a:lnTo>
                  <a:lnTo>
                    <a:pt x="351" y="293"/>
                  </a:lnTo>
                  <a:lnTo>
                    <a:pt x="352" y="293"/>
                  </a:lnTo>
                  <a:lnTo>
                    <a:pt x="352" y="294"/>
                  </a:lnTo>
                  <a:lnTo>
                    <a:pt x="353" y="297"/>
                  </a:lnTo>
                  <a:lnTo>
                    <a:pt x="351" y="297"/>
                  </a:lnTo>
                  <a:lnTo>
                    <a:pt x="344" y="319"/>
                  </a:lnTo>
                  <a:lnTo>
                    <a:pt x="345" y="320"/>
                  </a:lnTo>
                  <a:lnTo>
                    <a:pt x="353" y="326"/>
                  </a:lnTo>
                  <a:lnTo>
                    <a:pt x="351" y="328"/>
                  </a:lnTo>
                  <a:lnTo>
                    <a:pt x="346" y="332"/>
                  </a:lnTo>
                  <a:lnTo>
                    <a:pt x="345" y="332"/>
                  </a:lnTo>
                  <a:lnTo>
                    <a:pt x="345" y="331"/>
                  </a:lnTo>
                  <a:lnTo>
                    <a:pt x="345" y="330"/>
                  </a:lnTo>
                  <a:lnTo>
                    <a:pt x="345" y="327"/>
                  </a:lnTo>
                  <a:lnTo>
                    <a:pt x="344" y="322"/>
                  </a:lnTo>
                  <a:lnTo>
                    <a:pt x="316" y="307"/>
                  </a:lnTo>
                  <a:lnTo>
                    <a:pt x="292" y="305"/>
                  </a:lnTo>
                  <a:lnTo>
                    <a:pt x="291" y="305"/>
                  </a:lnTo>
                  <a:lnTo>
                    <a:pt x="275" y="310"/>
                  </a:lnTo>
                  <a:lnTo>
                    <a:pt x="245" y="316"/>
                  </a:lnTo>
                  <a:lnTo>
                    <a:pt x="242" y="330"/>
                  </a:lnTo>
                  <a:lnTo>
                    <a:pt x="236" y="342"/>
                  </a:lnTo>
                  <a:lnTo>
                    <a:pt x="234" y="345"/>
                  </a:lnTo>
                  <a:lnTo>
                    <a:pt x="237" y="360"/>
                  </a:lnTo>
                  <a:lnTo>
                    <a:pt x="231" y="397"/>
                  </a:lnTo>
                  <a:lnTo>
                    <a:pt x="231" y="398"/>
                  </a:lnTo>
                  <a:lnTo>
                    <a:pt x="230" y="398"/>
                  </a:lnTo>
                  <a:lnTo>
                    <a:pt x="227" y="395"/>
                  </a:lnTo>
                  <a:lnTo>
                    <a:pt x="227" y="394"/>
                  </a:lnTo>
                  <a:lnTo>
                    <a:pt x="227" y="392"/>
                  </a:lnTo>
                  <a:lnTo>
                    <a:pt x="226" y="390"/>
                  </a:lnTo>
                  <a:lnTo>
                    <a:pt x="225" y="390"/>
                  </a:lnTo>
                  <a:lnTo>
                    <a:pt x="195" y="390"/>
                  </a:lnTo>
                  <a:lnTo>
                    <a:pt x="194" y="393"/>
                  </a:lnTo>
                  <a:lnTo>
                    <a:pt x="192" y="403"/>
                  </a:lnTo>
                  <a:lnTo>
                    <a:pt x="191" y="405"/>
                  </a:lnTo>
                  <a:lnTo>
                    <a:pt x="190" y="405"/>
                  </a:lnTo>
                  <a:lnTo>
                    <a:pt x="189" y="406"/>
                  </a:lnTo>
                  <a:lnTo>
                    <a:pt x="189" y="407"/>
                  </a:lnTo>
                  <a:lnTo>
                    <a:pt x="189" y="410"/>
                  </a:lnTo>
                  <a:lnTo>
                    <a:pt x="189" y="413"/>
                  </a:lnTo>
                  <a:lnTo>
                    <a:pt x="189" y="416"/>
                  </a:lnTo>
                  <a:lnTo>
                    <a:pt x="189" y="417"/>
                  </a:lnTo>
                  <a:lnTo>
                    <a:pt x="188" y="417"/>
                  </a:lnTo>
                  <a:lnTo>
                    <a:pt x="187" y="417"/>
                  </a:lnTo>
                  <a:lnTo>
                    <a:pt x="187" y="415"/>
                  </a:lnTo>
                  <a:lnTo>
                    <a:pt x="187" y="414"/>
                  </a:lnTo>
                  <a:lnTo>
                    <a:pt x="187" y="413"/>
                  </a:lnTo>
                  <a:lnTo>
                    <a:pt x="184" y="410"/>
                  </a:lnTo>
                  <a:lnTo>
                    <a:pt x="183" y="409"/>
                  </a:lnTo>
                  <a:lnTo>
                    <a:pt x="184" y="408"/>
                  </a:lnTo>
                  <a:lnTo>
                    <a:pt x="183" y="406"/>
                  </a:lnTo>
                  <a:lnTo>
                    <a:pt x="181" y="403"/>
                  </a:lnTo>
                  <a:lnTo>
                    <a:pt x="180" y="399"/>
                  </a:lnTo>
                  <a:lnTo>
                    <a:pt x="179" y="398"/>
                  </a:lnTo>
                  <a:lnTo>
                    <a:pt x="178" y="396"/>
                  </a:lnTo>
                  <a:lnTo>
                    <a:pt x="176" y="396"/>
                  </a:lnTo>
                  <a:lnTo>
                    <a:pt x="175" y="396"/>
                  </a:lnTo>
                  <a:lnTo>
                    <a:pt x="168" y="393"/>
                  </a:lnTo>
                  <a:lnTo>
                    <a:pt x="167" y="393"/>
                  </a:lnTo>
                  <a:lnTo>
                    <a:pt x="151" y="393"/>
                  </a:lnTo>
                  <a:lnTo>
                    <a:pt x="149" y="393"/>
                  </a:lnTo>
                  <a:lnTo>
                    <a:pt x="146" y="393"/>
                  </a:lnTo>
                  <a:lnTo>
                    <a:pt x="144" y="392"/>
                  </a:lnTo>
                  <a:lnTo>
                    <a:pt x="141" y="388"/>
                  </a:lnTo>
                  <a:lnTo>
                    <a:pt x="136" y="384"/>
                  </a:lnTo>
                  <a:lnTo>
                    <a:pt x="133" y="383"/>
                  </a:lnTo>
                  <a:lnTo>
                    <a:pt x="132" y="383"/>
                  </a:lnTo>
                  <a:lnTo>
                    <a:pt x="131" y="391"/>
                  </a:lnTo>
                  <a:lnTo>
                    <a:pt x="131" y="392"/>
                  </a:lnTo>
                  <a:lnTo>
                    <a:pt x="130" y="394"/>
                  </a:lnTo>
                  <a:lnTo>
                    <a:pt x="123" y="396"/>
                  </a:lnTo>
                  <a:lnTo>
                    <a:pt x="121" y="396"/>
                  </a:lnTo>
                  <a:lnTo>
                    <a:pt x="120" y="397"/>
                  </a:lnTo>
                  <a:lnTo>
                    <a:pt x="120" y="401"/>
                  </a:lnTo>
                  <a:lnTo>
                    <a:pt x="120" y="403"/>
                  </a:lnTo>
                  <a:lnTo>
                    <a:pt x="116" y="405"/>
                  </a:lnTo>
                  <a:lnTo>
                    <a:pt x="113" y="406"/>
                  </a:lnTo>
                  <a:lnTo>
                    <a:pt x="114" y="410"/>
                  </a:lnTo>
                  <a:lnTo>
                    <a:pt x="112" y="413"/>
                  </a:lnTo>
                  <a:lnTo>
                    <a:pt x="111" y="416"/>
                  </a:lnTo>
                  <a:lnTo>
                    <a:pt x="100" y="418"/>
                  </a:lnTo>
                  <a:lnTo>
                    <a:pt x="95" y="417"/>
                  </a:lnTo>
                  <a:lnTo>
                    <a:pt x="92" y="416"/>
                  </a:lnTo>
                  <a:lnTo>
                    <a:pt x="91" y="412"/>
                  </a:lnTo>
                  <a:lnTo>
                    <a:pt x="91" y="407"/>
                  </a:lnTo>
                  <a:lnTo>
                    <a:pt x="88" y="400"/>
                  </a:lnTo>
                  <a:lnTo>
                    <a:pt x="88" y="398"/>
                  </a:lnTo>
                  <a:lnTo>
                    <a:pt x="87" y="393"/>
                  </a:lnTo>
                  <a:lnTo>
                    <a:pt x="86" y="392"/>
                  </a:lnTo>
                  <a:lnTo>
                    <a:pt x="85" y="391"/>
                  </a:lnTo>
                  <a:lnTo>
                    <a:pt x="82" y="388"/>
                  </a:lnTo>
                  <a:lnTo>
                    <a:pt x="82" y="385"/>
                  </a:lnTo>
                  <a:lnTo>
                    <a:pt x="81" y="382"/>
                  </a:lnTo>
                  <a:lnTo>
                    <a:pt x="80" y="381"/>
                  </a:lnTo>
                  <a:lnTo>
                    <a:pt x="79" y="379"/>
                  </a:lnTo>
                  <a:lnTo>
                    <a:pt x="78" y="377"/>
                  </a:lnTo>
                  <a:lnTo>
                    <a:pt x="77" y="367"/>
                  </a:lnTo>
                  <a:lnTo>
                    <a:pt x="69" y="356"/>
                  </a:lnTo>
                  <a:lnTo>
                    <a:pt x="67" y="356"/>
                  </a:lnTo>
                  <a:lnTo>
                    <a:pt x="66" y="356"/>
                  </a:lnTo>
                  <a:lnTo>
                    <a:pt x="65" y="356"/>
                  </a:lnTo>
                  <a:lnTo>
                    <a:pt x="65" y="355"/>
                  </a:lnTo>
                  <a:lnTo>
                    <a:pt x="64" y="354"/>
                  </a:lnTo>
                  <a:lnTo>
                    <a:pt x="64" y="350"/>
                  </a:lnTo>
                  <a:lnTo>
                    <a:pt x="65" y="349"/>
                  </a:lnTo>
                  <a:lnTo>
                    <a:pt x="65" y="348"/>
                  </a:lnTo>
                  <a:lnTo>
                    <a:pt x="66" y="347"/>
                  </a:lnTo>
                  <a:lnTo>
                    <a:pt x="66" y="346"/>
                  </a:lnTo>
                  <a:lnTo>
                    <a:pt x="64" y="345"/>
                  </a:lnTo>
                  <a:lnTo>
                    <a:pt x="63" y="345"/>
                  </a:lnTo>
                  <a:lnTo>
                    <a:pt x="61" y="343"/>
                  </a:lnTo>
                  <a:lnTo>
                    <a:pt x="60" y="343"/>
                  </a:lnTo>
                  <a:lnTo>
                    <a:pt x="59" y="342"/>
                  </a:lnTo>
                  <a:lnTo>
                    <a:pt x="58" y="341"/>
                  </a:lnTo>
                  <a:lnTo>
                    <a:pt x="57" y="339"/>
                  </a:lnTo>
                  <a:lnTo>
                    <a:pt x="58" y="338"/>
                  </a:lnTo>
                  <a:lnTo>
                    <a:pt x="59" y="337"/>
                  </a:lnTo>
                  <a:lnTo>
                    <a:pt x="58" y="335"/>
                  </a:lnTo>
                  <a:lnTo>
                    <a:pt x="56" y="332"/>
                  </a:lnTo>
                  <a:lnTo>
                    <a:pt x="55" y="331"/>
                  </a:lnTo>
                  <a:lnTo>
                    <a:pt x="55" y="330"/>
                  </a:lnTo>
                  <a:lnTo>
                    <a:pt x="59" y="329"/>
                  </a:lnTo>
                  <a:lnTo>
                    <a:pt x="60" y="329"/>
                  </a:lnTo>
                  <a:lnTo>
                    <a:pt x="61" y="329"/>
                  </a:lnTo>
                  <a:lnTo>
                    <a:pt x="62" y="324"/>
                  </a:lnTo>
                  <a:lnTo>
                    <a:pt x="60" y="322"/>
                  </a:lnTo>
                  <a:lnTo>
                    <a:pt x="57" y="319"/>
                  </a:lnTo>
                  <a:lnTo>
                    <a:pt x="57" y="318"/>
                  </a:lnTo>
                  <a:lnTo>
                    <a:pt x="58" y="315"/>
                  </a:lnTo>
                  <a:lnTo>
                    <a:pt x="59" y="313"/>
                  </a:lnTo>
                  <a:lnTo>
                    <a:pt x="62" y="309"/>
                  </a:lnTo>
                  <a:lnTo>
                    <a:pt x="60" y="307"/>
                  </a:lnTo>
                  <a:lnTo>
                    <a:pt x="59" y="306"/>
                  </a:lnTo>
                  <a:lnTo>
                    <a:pt x="57" y="305"/>
                  </a:lnTo>
                  <a:lnTo>
                    <a:pt x="56" y="305"/>
                  </a:lnTo>
                  <a:lnTo>
                    <a:pt x="53" y="301"/>
                  </a:lnTo>
                  <a:lnTo>
                    <a:pt x="51" y="300"/>
                  </a:lnTo>
                  <a:lnTo>
                    <a:pt x="47" y="298"/>
                  </a:lnTo>
                  <a:lnTo>
                    <a:pt x="45" y="294"/>
                  </a:lnTo>
                  <a:lnTo>
                    <a:pt x="46" y="292"/>
                  </a:lnTo>
                  <a:lnTo>
                    <a:pt x="44" y="288"/>
                  </a:lnTo>
                  <a:lnTo>
                    <a:pt x="43" y="285"/>
                  </a:lnTo>
                  <a:lnTo>
                    <a:pt x="42" y="282"/>
                  </a:lnTo>
                  <a:lnTo>
                    <a:pt x="42" y="279"/>
                  </a:lnTo>
                  <a:lnTo>
                    <a:pt x="42" y="278"/>
                  </a:lnTo>
                  <a:lnTo>
                    <a:pt x="40" y="277"/>
                  </a:lnTo>
                  <a:lnTo>
                    <a:pt x="39" y="271"/>
                  </a:lnTo>
                  <a:lnTo>
                    <a:pt x="38" y="270"/>
                  </a:lnTo>
                  <a:lnTo>
                    <a:pt x="37" y="269"/>
                  </a:lnTo>
                  <a:lnTo>
                    <a:pt x="38" y="268"/>
                  </a:lnTo>
                  <a:lnTo>
                    <a:pt x="39" y="267"/>
                  </a:lnTo>
                  <a:lnTo>
                    <a:pt x="39" y="266"/>
                  </a:lnTo>
                  <a:lnTo>
                    <a:pt x="37" y="266"/>
                  </a:lnTo>
                  <a:lnTo>
                    <a:pt x="32" y="264"/>
                  </a:lnTo>
                  <a:lnTo>
                    <a:pt x="32" y="263"/>
                  </a:lnTo>
                  <a:lnTo>
                    <a:pt x="32" y="262"/>
                  </a:lnTo>
                  <a:lnTo>
                    <a:pt x="32" y="261"/>
                  </a:lnTo>
                  <a:lnTo>
                    <a:pt x="31" y="259"/>
                  </a:lnTo>
                  <a:lnTo>
                    <a:pt x="31" y="258"/>
                  </a:lnTo>
                  <a:lnTo>
                    <a:pt x="30" y="256"/>
                  </a:lnTo>
                  <a:lnTo>
                    <a:pt x="26" y="253"/>
                  </a:lnTo>
                  <a:lnTo>
                    <a:pt x="25" y="245"/>
                  </a:lnTo>
                  <a:lnTo>
                    <a:pt x="22" y="242"/>
                  </a:lnTo>
                  <a:lnTo>
                    <a:pt x="20" y="242"/>
                  </a:lnTo>
                  <a:lnTo>
                    <a:pt x="21" y="240"/>
                  </a:lnTo>
                  <a:lnTo>
                    <a:pt x="21" y="239"/>
                  </a:lnTo>
                  <a:lnTo>
                    <a:pt x="23" y="237"/>
                  </a:lnTo>
                  <a:lnTo>
                    <a:pt x="26" y="235"/>
                  </a:lnTo>
                  <a:lnTo>
                    <a:pt x="27" y="235"/>
                  </a:lnTo>
                  <a:lnTo>
                    <a:pt x="28" y="231"/>
                  </a:lnTo>
                  <a:lnTo>
                    <a:pt x="30" y="226"/>
                  </a:lnTo>
                  <a:lnTo>
                    <a:pt x="33" y="224"/>
                  </a:lnTo>
                  <a:lnTo>
                    <a:pt x="34" y="223"/>
                  </a:lnTo>
                  <a:lnTo>
                    <a:pt x="35" y="222"/>
                  </a:lnTo>
                  <a:lnTo>
                    <a:pt x="35" y="221"/>
                  </a:lnTo>
                  <a:lnTo>
                    <a:pt x="34" y="220"/>
                  </a:lnTo>
                  <a:lnTo>
                    <a:pt x="34" y="219"/>
                  </a:lnTo>
                  <a:lnTo>
                    <a:pt x="34" y="217"/>
                  </a:lnTo>
                  <a:lnTo>
                    <a:pt x="35" y="215"/>
                  </a:lnTo>
                  <a:lnTo>
                    <a:pt x="39" y="213"/>
                  </a:lnTo>
                  <a:lnTo>
                    <a:pt x="39" y="212"/>
                  </a:lnTo>
                  <a:lnTo>
                    <a:pt x="39" y="211"/>
                  </a:lnTo>
                  <a:lnTo>
                    <a:pt x="37" y="211"/>
                  </a:lnTo>
                  <a:lnTo>
                    <a:pt x="36" y="209"/>
                  </a:lnTo>
                  <a:lnTo>
                    <a:pt x="35" y="208"/>
                  </a:lnTo>
                  <a:lnTo>
                    <a:pt x="32" y="208"/>
                  </a:lnTo>
                  <a:lnTo>
                    <a:pt x="32" y="209"/>
                  </a:lnTo>
                  <a:lnTo>
                    <a:pt x="30" y="209"/>
                  </a:lnTo>
                  <a:lnTo>
                    <a:pt x="30" y="208"/>
                  </a:lnTo>
                  <a:lnTo>
                    <a:pt x="28" y="207"/>
                  </a:lnTo>
                  <a:lnTo>
                    <a:pt x="21" y="190"/>
                  </a:lnTo>
                  <a:lnTo>
                    <a:pt x="23" y="181"/>
                  </a:lnTo>
                  <a:lnTo>
                    <a:pt x="25" y="179"/>
                  </a:lnTo>
                  <a:lnTo>
                    <a:pt x="26" y="179"/>
                  </a:lnTo>
                  <a:lnTo>
                    <a:pt x="27" y="178"/>
                  </a:lnTo>
                  <a:lnTo>
                    <a:pt x="27" y="177"/>
                  </a:lnTo>
                  <a:lnTo>
                    <a:pt x="25" y="175"/>
                  </a:lnTo>
                  <a:lnTo>
                    <a:pt x="22" y="173"/>
                  </a:lnTo>
                  <a:lnTo>
                    <a:pt x="19" y="169"/>
                  </a:lnTo>
                  <a:lnTo>
                    <a:pt x="19" y="164"/>
                  </a:lnTo>
                  <a:lnTo>
                    <a:pt x="20" y="164"/>
                  </a:lnTo>
                  <a:lnTo>
                    <a:pt x="21" y="163"/>
                  </a:lnTo>
                  <a:lnTo>
                    <a:pt x="22" y="160"/>
                  </a:lnTo>
                  <a:lnTo>
                    <a:pt x="22" y="158"/>
                  </a:lnTo>
                  <a:lnTo>
                    <a:pt x="22" y="157"/>
                  </a:lnTo>
                  <a:lnTo>
                    <a:pt x="28" y="151"/>
                  </a:lnTo>
                  <a:lnTo>
                    <a:pt x="28" y="149"/>
                  </a:lnTo>
                  <a:lnTo>
                    <a:pt x="27" y="147"/>
                  </a:lnTo>
                  <a:lnTo>
                    <a:pt x="28" y="146"/>
                  </a:lnTo>
                  <a:lnTo>
                    <a:pt x="30" y="146"/>
                  </a:lnTo>
                  <a:lnTo>
                    <a:pt x="31" y="145"/>
                  </a:lnTo>
                  <a:lnTo>
                    <a:pt x="30" y="140"/>
                  </a:lnTo>
                  <a:lnTo>
                    <a:pt x="28" y="139"/>
                  </a:lnTo>
                  <a:lnTo>
                    <a:pt x="27" y="138"/>
                  </a:lnTo>
                  <a:lnTo>
                    <a:pt x="26" y="132"/>
                  </a:lnTo>
                  <a:lnTo>
                    <a:pt x="24" y="130"/>
                  </a:lnTo>
                  <a:lnTo>
                    <a:pt x="26" y="125"/>
                  </a:lnTo>
                  <a:lnTo>
                    <a:pt x="27" y="124"/>
                  </a:lnTo>
                  <a:lnTo>
                    <a:pt x="25" y="109"/>
                  </a:lnTo>
                  <a:lnTo>
                    <a:pt x="25" y="107"/>
                  </a:lnTo>
                  <a:lnTo>
                    <a:pt x="24" y="103"/>
                  </a:lnTo>
                  <a:lnTo>
                    <a:pt x="27" y="100"/>
                  </a:lnTo>
                  <a:lnTo>
                    <a:pt x="28" y="99"/>
                  </a:lnTo>
                  <a:lnTo>
                    <a:pt x="29" y="96"/>
                  </a:lnTo>
                  <a:lnTo>
                    <a:pt x="30" y="94"/>
                  </a:lnTo>
                  <a:lnTo>
                    <a:pt x="32" y="92"/>
                  </a:lnTo>
                  <a:lnTo>
                    <a:pt x="31" y="92"/>
                  </a:lnTo>
                  <a:lnTo>
                    <a:pt x="3" y="43"/>
                  </a:lnTo>
                  <a:lnTo>
                    <a:pt x="6" y="43"/>
                  </a:lnTo>
                  <a:lnTo>
                    <a:pt x="7" y="43"/>
                  </a:lnTo>
                  <a:lnTo>
                    <a:pt x="17" y="44"/>
                  </a:lnTo>
                  <a:lnTo>
                    <a:pt x="23" y="45"/>
                  </a:lnTo>
                  <a:lnTo>
                    <a:pt x="25" y="45"/>
                  </a:lnTo>
                  <a:lnTo>
                    <a:pt x="25" y="49"/>
                  </a:lnTo>
                  <a:lnTo>
                    <a:pt x="27" y="49"/>
                  </a:lnTo>
                  <a:lnTo>
                    <a:pt x="30" y="48"/>
                  </a:lnTo>
                  <a:lnTo>
                    <a:pt x="31" y="48"/>
                  </a:lnTo>
                  <a:lnTo>
                    <a:pt x="32" y="47"/>
                  </a:lnTo>
                  <a:lnTo>
                    <a:pt x="35" y="45"/>
                  </a:lnTo>
                  <a:lnTo>
                    <a:pt x="37" y="45"/>
                  </a:lnTo>
                  <a:lnTo>
                    <a:pt x="38" y="45"/>
                  </a:lnTo>
                  <a:lnTo>
                    <a:pt x="38" y="44"/>
                  </a:lnTo>
                  <a:lnTo>
                    <a:pt x="42" y="37"/>
                  </a:lnTo>
                  <a:lnTo>
                    <a:pt x="42" y="36"/>
                  </a:lnTo>
                  <a:lnTo>
                    <a:pt x="43" y="36"/>
                  </a:lnTo>
                  <a:lnTo>
                    <a:pt x="44" y="35"/>
                  </a:lnTo>
                  <a:lnTo>
                    <a:pt x="45" y="34"/>
                  </a:lnTo>
                  <a:lnTo>
                    <a:pt x="49" y="34"/>
                  </a:lnTo>
                  <a:lnTo>
                    <a:pt x="50" y="34"/>
                  </a:lnTo>
                  <a:lnTo>
                    <a:pt x="51" y="34"/>
                  </a:lnTo>
                  <a:lnTo>
                    <a:pt x="53" y="36"/>
                  </a:lnTo>
                  <a:lnTo>
                    <a:pt x="54" y="36"/>
                  </a:lnTo>
                  <a:lnTo>
                    <a:pt x="55" y="33"/>
                  </a:lnTo>
                  <a:lnTo>
                    <a:pt x="56" y="30"/>
                  </a:lnTo>
                  <a:lnTo>
                    <a:pt x="57" y="29"/>
                  </a:lnTo>
                  <a:lnTo>
                    <a:pt x="59" y="28"/>
                  </a:lnTo>
                  <a:lnTo>
                    <a:pt x="61" y="27"/>
                  </a:lnTo>
                  <a:lnTo>
                    <a:pt x="63" y="24"/>
                  </a:lnTo>
                  <a:lnTo>
                    <a:pt x="64" y="23"/>
                  </a:lnTo>
                  <a:lnTo>
                    <a:pt x="66" y="23"/>
                  </a:lnTo>
                  <a:lnTo>
                    <a:pt x="67" y="24"/>
                  </a:lnTo>
                  <a:lnTo>
                    <a:pt x="70" y="22"/>
                  </a:lnTo>
                  <a:lnTo>
                    <a:pt x="75" y="17"/>
                  </a:lnTo>
                  <a:lnTo>
                    <a:pt x="78" y="13"/>
                  </a:lnTo>
                  <a:lnTo>
                    <a:pt x="79" y="13"/>
                  </a:lnTo>
                  <a:lnTo>
                    <a:pt x="81" y="12"/>
                  </a:lnTo>
                  <a:lnTo>
                    <a:pt x="81" y="11"/>
                  </a:lnTo>
                  <a:lnTo>
                    <a:pt x="84" y="10"/>
                  </a:lnTo>
                  <a:lnTo>
                    <a:pt x="86" y="10"/>
                  </a:lnTo>
                  <a:lnTo>
                    <a:pt x="87" y="10"/>
                  </a:lnTo>
                  <a:lnTo>
                    <a:pt x="94" y="7"/>
                  </a:lnTo>
                  <a:lnTo>
                    <a:pt x="96" y="6"/>
                  </a:lnTo>
                  <a:lnTo>
                    <a:pt x="106" y="6"/>
                  </a:lnTo>
                  <a:lnTo>
                    <a:pt x="110" y="8"/>
                  </a:lnTo>
                  <a:lnTo>
                    <a:pt x="111" y="8"/>
                  </a:lnTo>
                  <a:lnTo>
                    <a:pt x="112" y="6"/>
                  </a:lnTo>
                  <a:lnTo>
                    <a:pt x="112" y="5"/>
                  </a:lnTo>
                  <a:lnTo>
                    <a:pt x="113" y="5"/>
                  </a:lnTo>
                  <a:lnTo>
                    <a:pt x="114" y="4"/>
                  </a:lnTo>
                  <a:close/>
                  <a:moveTo>
                    <a:pt x="113" y="0"/>
                  </a:moveTo>
                  <a:lnTo>
                    <a:pt x="112" y="2"/>
                  </a:lnTo>
                  <a:lnTo>
                    <a:pt x="111" y="3"/>
                  </a:lnTo>
                  <a:lnTo>
                    <a:pt x="110" y="4"/>
                  </a:lnTo>
                  <a:lnTo>
                    <a:pt x="110" y="5"/>
                  </a:lnTo>
                  <a:lnTo>
                    <a:pt x="107" y="4"/>
                  </a:lnTo>
                  <a:lnTo>
                    <a:pt x="106" y="4"/>
                  </a:lnTo>
                  <a:lnTo>
                    <a:pt x="96" y="4"/>
                  </a:lnTo>
                  <a:lnTo>
                    <a:pt x="93" y="5"/>
                  </a:lnTo>
                  <a:lnTo>
                    <a:pt x="87" y="7"/>
                  </a:lnTo>
                  <a:lnTo>
                    <a:pt x="86" y="7"/>
                  </a:lnTo>
                  <a:lnTo>
                    <a:pt x="85" y="7"/>
                  </a:lnTo>
                  <a:lnTo>
                    <a:pt x="84" y="7"/>
                  </a:lnTo>
                  <a:lnTo>
                    <a:pt x="83" y="7"/>
                  </a:lnTo>
                  <a:lnTo>
                    <a:pt x="81" y="8"/>
                  </a:lnTo>
                  <a:lnTo>
                    <a:pt x="80" y="8"/>
                  </a:lnTo>
                  <a:lnTo>
                    <a:pt x="79" y="9"/>
                  </a:lnTo>
                  <a:lnTo>
                    <a:pt x="79" y="10"/>
                  </a:lnTo>
                  <a:lnTo>
                    <a:pt x="78" y="11"/>
                  </a:lnTo>
                  <a:lnTo>
                    <a:pt x="77" y="11"/>
                  </a:lnTo>
                  <a:lnTo>
                    <a:pt x="76" y="11"/>
                  </a:lnTo>
                  <a:lnTo>
                    <a:pt x="73" y="15"/>
                  </a:lnTo>
                  <a:lnTo>
                    <a:pt x="68" y="20"/>
                  </a:lnTo>
                  <a:lnTo>
                    <a:pt x="67" y="20"/>
                  </a:lnTo>
                  <a:lnTo>
                    <a:pt x="66" y="20"/>
                  </a:lnTo>
                  <a:lnTo>
                    <a:pt x="64" y="20"/>
                  </a:lnTo>
                  <a:lnTo>
                    <a:pt x="63" y="21"/>
                  </a:lnTo>
                  <a:lnTo>
                    <a:pt x="62" y="21"/>
                  </a:lnTo>
                  <a:lnTo>
                    <a:pt x="61" y="22"/>
                  </a:lnTo>
                  <a:lnTo>
                    <a:pt x="61" y="24"/>
                  </a:lnTo>
                  <a:lnTo>
                    <a:pt x="59" y="25"/>
                  </a:lnTo>
                  <a:lnTo>
                    <a:pt x="57" y="26"/>
                  </a:lnTo>
                  <a:lnTo>
                    <a:pt x="55" y="27"/>
                  </a:lnTo>
                  <a:lnTo>
                    <a:pt x="55" y="28"/>
                  </a:lnTo>
                  <a:lnTo>
                    <a:pt x="54" y="28"/>
                  </a:lnTo>
                  <a:lnTo>
                    <a:pt x="54" y="29"/>
                  </a:lnTo>
                  <a:lnTo>
                    <a:pt x="52" y="32"/>
                  </a:lnTo>
                  <a:lnTo>
                    <a:pt x="51" y="32"/>
                  </a:lnTo>
                  <a:lnTo>
                    <a:pt x="50" y="32"/>
                  </a:lnTo>
                  <a:lnTo>
                    <a:pt x="49" y="32"/>
                  </a:lnTo>
                  <a:lnTo>
                    <a:pt x="45" y="32"/>
                  </a:lnTo>
                  <a:lnTo>
                    <a:pt x="44" y="32"/>
                  </a:lnTo>
                  <a:lnTo>
                    <a:pt x="43" y="32"/>
                  </a:lnTo>
                  <a:lnTo>
                    <a:pt x="42" y="32"/>
                  </a:lnTo>
                  <a:lnTo>
                    <a:pt x="42" y="33"/>
                  </a:lnTo>
                  <a:lnTo>
                    <a:pt x="41" y="34"/>
                  </a:lnTo>
                  <a:lnTo>
                    <a:pt x="40" y="34"/>
                  </a:lnTo>
                  <a:lnTo>
                    <a:pt x="40" y="36"/>
                  </a:lnTo>
                  <a:lnTo>
                    <a:pt x="36" y="42"/>
                  </a:lnTo>
                  <a:lnTo>
                    <a:pt x="36" y="43"/>
                  </a:lnTo>
                  <a:lnTo>
                    <a:pt x="34" y="43"/>
                  </a:lnTo>
                  <a:lnTo>
                    <a:pt x="31" y="44"/>
                  </a:lnTo>
                  <a:lnTo>
                    <a:pt x="30" y="45"/>
                  </a:lnTo>
                  <a:lnTo>
                    <a:pt x="30" y="46"/>
                  </a:lnTo>
                  <a:lnTo>
                    <a:pt x="28" y="46"/>
                  </a:lnTo>
                  <a:lnTo>
                    <a:pt x="28" y="45"/>
                  </a:lnTo>
                  <a:lnTo>
                    <a:pt x="28" y="42"/>
                  </a:lnTo>
                  <a:lnTo>
                    <a:pt x="25" y="42"/>
                  </a:lnTo>
                  <a:lnTo>
                    <a:pt x="23" y="43"/>
                  </a:lnTo>
                  <a:lnTo>
                    <a:pt x="17" y="41"/>
                  </a:lnTo>
                  <a:lnTo>
                    <a:pt x="8" y="40"/>
                  </a:lnTo>
                  <a:lnTo>
                    <a:pt x="7" y="40"/>
                  </a:lnTo>
                  <a:lnTo>
                    <a:pt x="6" y="40"/>
                  </a:lnTo>
                  <a:lnTo>
                    <a:pt x="6" y="41"/>
                  </a:lnTo>
                  <a:lnTo>
                    <a:pt x="3" y="41"/>
                  </a:lnTo>
                  <a:lnTo>
                    <a:pt x="2" y="41"/>
                  </a:lnTo>
                  <a:lnTo>
                    <a:pt x="1" y="41"/>
                  </a:lnTo>
                  <a:lnTo>
                    <a:pt x="0" y="43"/>
                  </a:lnTo>
                  <a:lnTo>
                    <a:pt x="0" y="45"/>
                  </a:lnTo>
                  <a:lnTo>
                    <a:pt x="28" y="92"/>
                  </a:lnTo>
                  <a:lnTo>
                    <a:pt x="28" y="93"/>
                  </a:lnTo>
                  <a:lnTo>
                    <a:pt x="27" y="94"/>
                  </a:lnTo>
                  <a:lnTo>
                    <a:pt x="27" y="96"/>
                  </a:lnTo>
                  <a:lnTo>
                    <a:pt x="26" y="97"/>
                  </a:lnTo>
                  <a:lnTo>
                    <a:pt x="25" y="98"/>
                  </a:lnTo>
                  <a:lnTo>
                    <a:pt x="22" y="102"/>
                  </a:lnTo>
                  <a:lnTo>
                    <a:pt x="21" y="103"/>
                  </a:lnTo>
                  <a:lnTo>
                    <a:pt x="22" y="108"/>
                  </a:lnTo>
                  <a:lnTo>
                    <a:pt x="22" y="109"/>
                  </a:lnTo>
                  <a:lnTo>
                    <a:pt x="23" y="109"/>
                  </a:lnTo>
                  <a:lnTo>
                    <a:pt x="24" y="123"/>
                  </a:lnTo>
                  <a:lnTo>
                    <a:pt x="23" y="124"/>
                  </a:lnTo>
                  <a:lnTo>
                    <a:pt x="22" y="129"/>
                  </a:lnTo>
                  <a:lnTo>
                    <a:pt x="21" y="130"/>
                  </a:lnTo>
                  <a:lnTo>
                    <a:pt x="22" y="131"/>
                  </a:lnTo>
                  <a:lnTo>
                    <a:pt x="23" y="134"/>
                  </a:lnTo>
                  <a:lnTo>
                    <a:pt x="25" y="139"/>
                  </a:lnTo>
                  <a:lnTo>
                    <a:pt x="26" y="140"/>
                  </a:lnTo>
                  <a:lnTo>
                    <a:pt x="26" y="141"/>
                  </a:lnTo>
                  <a:lnTo>
                    <a:pt x="27" y="141"/>
                  </a:lnTo>
                  <a:lnTo>
                    <a:pt x="28" y="143"/>
                  </a:lnTo>
                  <a:lnTo>
                    <a:pt x="27" y="144"/>
                  </a:lnTo>
                  <a:lnTo>
                    <a:pt x="26" y="144"/>
                  </a:lnTo>
                  <a:lnTo>
                    <a:pt x="26" y="145"/>
                  </a:lnTo>
                  <a:lnTo>
                    <a:pt x="25" y="145"/>
                  </a:lnTo>
                  <a:lnTo>
                    <a:pt x="25" y="146"/>
                  </a:lnTo>
                  <a:lnTo>
                    <a:pt x="25" y="147"/>
                  </a:lnTo>
                  <a:lnTo>
                    <a:pt x="25" y="150"/>
                  </a:lnTo>
                  <a:lnTo>
                    <a:pt x="25" y="151"/>
                  </a:lnTo>
                  <a:lnTo>
                    <a:pt x="20" y="156"/>
                  </a:lnTo>
                  <a:lnTo>
                    <a:pt x="19" y="156"/>
                  </a:lnTo>
                  <a:lnTo>
                    <a:pt x="19" y="157"/>
                  </a:lnTo>
                  <a:lnTo>
                    <a:pt x="19" y="158"/>
                  </a:lnTo>
                  <a:lnTo>
                    <a:pt x="19" y="160"/>
                  </a:lnTo>
                  <a:lnTo>
                    <a:pt x="19" y="161"/>
                  </a:lnTo>
                  <a:lnTo>
                    <a:pt x="18" y="161"/>
                  </a:lnTo>
                  <a:lnTo>
                    <a:pt x="17" y="162"/>
                  </a:lnTo>
                  <a:lnTo>
                    <a:pt x="17" y="163"/>
                  </a:lnTo>
                  <a:lnTo>
                    <a:pt x="17" y="164"/>
                  </a:lnTo>
                  <a:lnTo>
                    <a:pt x="17" y="169"/>
                  </a:lnTo>
                  <a:lnTo>
                    <a:pt x="17" y="170"/>
                  </a:lnTo>
                  <a:lnTo>
                    <a:pt x="17" y="171"/>
                  </a:lnTo>
                  <a:lnTo>
                    <a:pt x="20" y="174"/>
                  </a:lnTo>
                  <a:lnTo>
                    <a:pt x="20" y="175"/>
                  </a:lnTo>
                  <a:lnTo>
                    <a:pt x="23" y="177"/>
                  </a:lnTo>
                  <a:lnTo>
                    <a:pt x="21" y="179"/>
                  </a:lnTo>
                  <a:lnTo>
                    <a:pt x="21" y="180"/>
                  </a:lnTo>
                  <a:lnTo>
                    <a:pt x="18" y="189"/>
                  </a:lnTo>
                  <a:lnTo>
                    <a:pt x="17" y="190"/>
                  </a:lnTo>
                  <a:lnTo>
                    <a:pt x="18" y="191"/>
                  </a:lnTo>
                  <a:lnTo>
                    <a:pt x="25" y="207"/>
                  </a:lnTo>
                  <a:lnTo>
                    <a:pt x="26" y="208"/>
                  </a:lnTo>
                  <a:lnTo>
                    <a:pt x="26" y="209"/>
                  </a:lnTo>
                  <a:lnTo>
                    <a:pt x="28" y="210"/>
                  </a:lnTo>
                  <a:lnTo>
                    <a:pt x="28" y="211"/>
                  </a:lnTo>
                  <a:lnTo>
                    <a:pt x="29" y="211"/>
                  </a:lnTo>
                  <a:lnTo>
                    <a:pt x="30" y="211"/>
                  </a:lnTo>
                  <a:lnTo>
                    <a:pt x="32" y="211"/>
                  </a:lnTo>
                  <a:lnTo>
                    <a:pt x="33" y="211"/>
                  </a:lnTo>
                  <a:lnTo>
                    <a:pt x="34" y="211"/>
                  </a:lnTo>
                  <a:lnTo>
                    <a:pt x="35" y="212"/>
                  </a:lnTo>
                  <a:lnTo>
                    <a:pt x="34" y="213"/>
                  </a:lnTo>
                  <a:lnTo>
                    <a:pt x="33" y="213"/>
                  </a:lnTo>
                  <a:lnTo>
                    <a:pt x="32" y="213"/>
                  </a:lnTo>
                  <a:lnTo>
                    <a:pt x="32" y="215"/>
                  </a:lnTo>
                  <a:lnTo>
                    <a:pt x="31" y="216"/>
                  </a:lnTo>
                  <a:lnTo>
                    <a:pt x="31" y="217"/>
                  </a:lnTo>
                  <a:lnTo>
                    <a:pt x="31" y="219"/>
                  </a:lnTo>
                  <a:lnTo>
                    <a:pt x="32" y="219"/>
                  </a:lnTo>
                  <a:lnTo>
                    <a:pt x="32" y="221"/>
                  </a:lnTo>
                  <a:lnTo>
                    <a:pt x="32" y="222"/>
                  </a:lnTo>
                  <a:lnTo>
                    <a:pt x="31" y="222"/>
                  </a:lnTo>
                  <a:lnTo>
                    <a:pt x="29" y="224"/>
                  </a:lnTo>
                  <a:lnTo>
                    <a:pt x="28" y="224"/>
                  </a:lnTo>
                  <a:lnTo>
                    <a:pt x="26" y="230"/>
                  </a:lnTo>
                  <a:lnTo>
                    <a:pt x="25" y="230"/>
                  </a:lnTo>
                  <a:lnTo>
                    <a:pt x="24" y="234"/>
                  </a:lnTo>
                  <a:lnTo>
                    <a:pt x="21" y="235"/>
                  </a:lnTo>
                  <a:lnTo>
                    <a:pt x="19" y="237"/>
                  </a:lnTo>
                  <a:lnTo>
                    <a:pt x="19" y="238"/>
                  </a:lnTo>
                  <a:lnTo>
                    <a:pt x="18" y="239"/>
                  </a:lnTo>
                  <a:lnTo>
                    <a:pt x="17" y="241"/>
                  </a:lnTo>
                  <a:lnTo>
                    <a:pt x="17" y="244"/>
                  </a:lnTo>
                  <a:lnTo>
                    <a:pt x="19" y="245"/>
                  </a:lnTo>
                  <a:lnTo>
                    <a:pt x="21" y="245"/>
                  </a:lnTo>
                  <a:lnTo>
                    <a:pt x="22" y="246"/>
                  </a:lnTo>
                  <a:lnTo>
                    <a:pt x="23" y="253"/>
                  </a:lnTo>
                  <a:lnTo>
                    <a:pt x="23" y="254"/>
                  </a:lnTo>
                  <a:lnTo>
                    <a:pt x="24" y="255"/>
                  </a:lnTo>
                  <a:lnTo>
                    <a:pt x="28" y="258"/>
                  </a:lnTo>
                  <a:lnTo>
                    <a:pt x="28" y="259"/>
                  </a:lnTo>
                  <a:lnTo>
                    <a:pt x="28" y="260"/>
                  </a:lnTo>
                  <a:lnTo>
                    <a:pt x="29" y="261"/>
                  </a:lnTo>
                  <a:lnTo>
                    <a:pt x="29" y="262"/>
                  </a:lnTo>
                  <a:lnTo>
                    <a:pt x="29" y="263"/>
                  </a:lnTo>
                  <a:lnTo>
                    <a:pt x="30" y="264"/>
                  </a:lnTo>
                  <a:lnTo>
                    <a:pt x="30" y="265"/>
                  </a:lnTo>
                  <a:lnTo>
                    <a:pt x="31" y="266"/>
                  </a:lnTo>
                  <a:lnTo>
                    <a:pt x="32" y="266"/>
                  </a:lnTo>
                  <a:lnTo>
                    <a:pt x="35" y="268"/>
                  </a:lnTo>
                  <a:lnTo>
                    <a:pt x="34" y="269"/>
                  </a:lnTo>
                  <a:lnTo>
                    <a:pt x="35" y="270"/>
                  </a:lnTo>
                  <a:lnTo>
                    <a:pt x="36" y="271"/>
                  </a:lnTo>
                  <a:lnTo>
                    <a:pt x="36" y="272"/>
                  </a:lnTo>
                  <a:lnTo>
                    <a:pt x="37" y="273"/>
                  </a:lnTo>
                  <a:lnTo>
                    <a:pt x="38" y="277"/>
                  </a:lnTo>
                  <a:lnTo>
                    <a:pt x="38" y="278"/>
                  </a:lnTo>
                  <a:lnTo>
                    <a:pt x="39" y="280"/>
                  </a:lnTo>
                  <a:lnTo>
                    <a:pt x="40" y="280"/>
                  </a:lnTo>
                  <a:lnTo>
                    <a:pt x="40" y="282"/>
                  </a:lnTo>
                  <a:lnTo>
                    <a:pt x="40" y="283"/>
                  </a:lnTo>
                  <a:lnTo>
                    <a:pt x="40" y="286"/>
                  </a:lnTo>
                  <a:lnTo>
                    <a:pt x="41" y="288"/>
                  </a:lnTo>
                  <a:lnTo>
                    <a:pt x="42" y="289"/>
                  </a:lnTo>
                  <a:lnTo>
                    <a:pt x="44" y="292"/>
                  </a:lnTo>
                  <a:lnTo>
                    <a:pt x="43" y="294"/>
                  </a:lnTo>
                  <a:lnTo>
                    <a:pt x="43" y="295"/>
                  </a:lnTo>
                  <a:lnTo>
                    <a:pt x="44" y="296"/>
                  </a:lnTo>
                  <a:lnTo>
                    <a:pt x="45" y="299"/>
                  </a:lnTo>
                  <a:lnTo>
                    <a:pt x="46" y="300"/>
                  </a:lnTo>
                  <a:lnTo>
                    <a:pt x="49" y="302"/>
                  </a:lnTo>
                  <a:lnTo>
                    <a:pt x="51" y="303"/>
                  </a:lnTo>
                  <a:lnTo>
                    <a:pt x="54" y="307"/>
                  </a:lnTo>
                  <a:lnTo>
                    <a:pt x="55" y="307"/>
                  </a:lnTo>
                  <a:lnTo>
                    <a:pt x="56" y="307"/>
                  </a:lnTo>
                  <a:lnTo>
                    <a:pt x="57" y="308"/>
                  </a:lnTo>
                  <a:lnTo>
                    <a:pt x="59" y="309"/>
                  </a:lnTo>
                  <a:lnTo>
                    <a:pt x="57" y="311"/>
                  </a:lnTo>
                  <a:lnTo>
                    <a:pt x="56" y="313"/>
                  </a:lnTo>
                  <a:lnTo>
                    <a:pt x="54" y="317"/>
                  </a:lnTo>
                  <a:lnTo>
                    <a:pt x="53" y="317"/>
                  </a:lnTo>
                  <a:lnTo>
                    <a:pt x="54" y="318"/>
                  </a:lnTo>
                  <a:lnTo>
                    <a:pt x="54" y="319"/>
                  </a:lnTo>
                  <a:lnTo>
                    <a:pt x="54" y="320"/>
                  </a:lnTo>
                  <a:lnTo>
                    <a:pt x="55" y="321"/>
                  </a:lnTo>
                  <a:lnTo>
                    <a:pt x="58" y="324"/>
                  </a:lnTo>
                  <a:lnTo>
                    <a:pt x="59" y="325"/>
                  </a:lnTo>
                  <a:lnTo>
                    <a:pt x="59" y="326"/>
                  </a:lnTo>
                  <a:lnTo>
                    <a:pt x="58" y="326"/>
                  </a:lnTo>
                  <a:lnTo>
                    <a:pt x="55" y="328"/>
                  </a:lnTo>
                  <a:lnTo>
                    <a:pt x="53" y="328"/>
                  </a:lnTo>
                  <a:lnTo>
                    <a:pt x="53" y="330"/>
                  </a:lnTo>
                  <a:lnTo>
                    <a:pt x="53" y="332"/>
                  </a:lnTo>
                  <a:lnTo>
                    <a:pt x="54" y="333"/>
                  </a:lnTo>
                  <a:lnTo>
                    <a:pt x="55" y="335"/>
                  </a:lnTo>
                  <a:lnTo>
                    <a:pt x="55" y="337"/>
                  </a:lnTo>
                  <a:lnTo>
                    <a:pt x="55" y="338"/>
                  </a:lnTo>
                  <a:lnTo>
                    <a:pt x="55" y="339"/>
                  </a:lnTo>
                  <a:lnTo>
                    <a:pt x="55" y="341"/>
                  </a:lnTo>
                  <a:lnTo>
                    <a:pt x="55" y="342"/>
                  </a:lnTo>
                  <a:lnTo>
                    <a:pt x="56" y="343"/>
                  </a:lnTo>
                  <a:lnTo>
                    <a:pt x="57" y="343"/>
                  </a:lnTo>
                  <a:lnTo>
                    <a:pt x="57" y="344"/>
                  </a:lnTo>
                  <a:lnTo>
                    <a:pt x="58" y="345"/>
                  </a:lnTo>
                  <a:lnTo>
                    <a:pt x="59" y="346"/>
                  </a:lnTo>
                  <a:lnTo>
                    <a:pt x="62" y="347"/>
                  </a:lnTo>
                  <a:lnTo>
                    <a:pt x="62" y="349"/>
                  </a:lnTo>
                  <a:lnTo>
                    <a:pt x="61" y="350"/>
                  </a:lnTo>
                  <a:lnTo>
                    <a:pt x="61" y="351"/>
                  </a:lnTo>
                  <a:lnTo>
                    <a:pt x="62" y="354"/>
                  </a:lnTo>
                  <a:lnTo>
                    <a:pt x="62" y="355"/>
                  </a:lnTo>
                  <a:lnTo>
                    <a:pt x="62" y="356"/>
                  </a:lnTo>
                  <a:lnTo>
                    <a:pt x="63" y="357"/>
                  </a:lnTo>
                  <a:lnTo>
                    <a:pt x="64" y="358"/>
                  </a:lnTo>
                  <a:lnTo>
                    <a:pt x="65" y="359"/>
                  </a:lnTo>
                  <a:lnTo>
                    <a:pt x="66" y="359"/>
                  </a:lnTo>
                  <a:lnTo>
                    <a:pt x="67" y="359"/>
                  </a:lnTo>
                  <a:lnTo>
                    <a:pt x="68" y="359"/>
                  </a:lnTo>
                  <a:lnTo>
                    <a:pt x="74" y="369"/>
                  </a:lnTo>
                  <a:lnTo>
                    <a:pt x="76" y="378"/>
                  </a:lnTo>
                  <a:lnTo>
                    <a:pt x="76" y="379"/>
                  </a:lnTo>
                  <a:lnTo>
                    <a:pt x="78" y="381"/>
                  </a:lnTo>
                  <a:lnTo>
                    <a:pt x="78" y="382"/>
                  </a:lnTo>
                  <a:lnTo>
                    <a:pt x="78" y="383"/>
                  </a:lnTo>
                  <a:lnTo>
                    <a:pt x="79" y="386"/>
                  </a:lnTo>
                  <a:lnTo>
                    <a:pt x="79" y="389"/>
                  </a:lnTo>
                  <a:lnTo>
                    <a:pt x="80" y="390"/>
                  </a:lnTo>
                  <a:lnTo>
                    <a:pt x="81" y="390"/>
                  </a:lnTo>
                  <a:lnTo>
                    <a:pt x="83" y="393"/>
                  </a:lnTo>
                  <a:lnTo>
                    <a:pt x="83" y="394"/>
                  </a:lnTo>
                  <a:lnTo>
                    <a:pt x="84" y="394"/>
                  </a:lnTo>
                  <a:lnTo>
                    <a:pt x="85" y="394"/>
                  </a:lnTo>
                  <a:lnTo>
                    <a:pt x="85" y="398"/>
                  </a:lnTo>
                  <a:lnTo>
                    <a:pt x="85" y="399"/>
                  </a:lnTo>
                  <a:lnTo>
                    <a:pt x="85" y="400"/>
                  </a:lnTo>
                  <a:lnTo>
                    <a:pt x="89" y="408"/>
                  </a:lnTo>
                  <a:lnTo>
                    <a:pt x="89" y="412"/>
                  </a:lnTo>
                  <a:lnTo>
                    <a:pt x="89" y="413"/>
                  </a:lnTo>
                  <a:lnTo>
                    <a:pt x="89" y="417"/>
                  </a:lnTo>
                  <a:lnTo>
                    <a:pt x="91" y="418"/>
                  </a:lnTo>
                  <a:lnTo>
                    <a:pt x="93" y="420"/>
                  </a:lnTo>
                  <a:lnTo>
                    <a:pt x="94" y="420"/>
                  </a:lnTo>
                  <a:lnTo>
                    <a:pt x="100" y="420"/>
                  </a:lnTo>
                  <a:lnTo>
                    <a:pt x="100" y="421"/>
                  </a:lnTo>
                  <a:lnTo>
                    <a:pt x="101" y="420"/>
                  </a:lnTo>
                  <a:lnTo>
                    <a:pt x="112" y="418"/>
                  </a:lnTo>
                  <a:lnTo>
                    <a:pt x="113" y="418"/>
                  </a:lnTo>
                  <a:lnTo>
                    <a:pt x="113" y="417"/>
                  </a:lnTo>
                  <a:lnTo>
                    <a:pt x="114" y="414"/>
                  </a:lnTo>
                  <a:lnTo>
                    <a:pt x="116" y="411"/>
                  </a:lnTo>
                  <a:lnTo>
                    <a:pt x="117" y="411"/>
                  </a:lnTo>
                  <a:lnTo>
                    <a:pt x="117" y="409"/>
                  </a:lnTo>
                  <a:lnTo>
                    <a:pt x="117" y="407"/>
                  </a:lnTo>
                  <a:lnTo>
                    <a:pt x="121" y="405"/>
                  </a:lnTo>
                  <a:lnTo>
                    <a:pt x="123" y="405"/>
                  </a:lnTo>
                  <a:lnTo>
                    <a:pt x="123" y="403"/>
                  </a:lnTo>
                  <a:lnTo>
                    <a:pt x="123" y="401"/>
                  </a:lnTo>
                  <a:lnTo>
                    <a:pt x="123" y="398"/>
                  </a:lnTo>
                  <a:lnTo>
                    <a:pt x="124" y="398"/>
                  </a:lnTo>
                  <a:lnTo>
                    <a:pt x="131" y="396"/>
                  </a:lnTo>
                  <a:lnTo>
                    <a:pt x="132" y="396"/>
                  </a:lnTo>
                  <a:lnTo>
                    <a:pt x="132" y="395"/>
                  </a:lnTo>
                  <a:lnTo>
                    <a:pt x="133" y="394"/>
                  </a:lnTo>
                  <a:lnTo>
                    <a:pt x="134" y="393"/>
                  </a:lnTo>
                  <a:lnTo>
                    <a:pt x="134" y="392"/>
                  </a:lnTo>
                  <a:lnTo>
                    <a:pt x="134" y="391"/>
                  </a:lnTo>
                  <a:lnTo>
                    <a:pt x="134" y="386"/>
                  </a:lnTo>
                  <a:lnTo>
                    <a:pt x="135" y="387"/>
                  </a:lnTo>
                  <a:lnTo>
                    <a:pt x="139" y="390"/>
                  </a:lnTo>
                  <a:lnTo>
                    <a:pt x="142" y="394"/>
                  </a:lnTo>
                  <a:lnTo>
                    <a:pt x="143" y="394"/>
                  </a:lnTo>
                  <a:lnTo>
                    <a:pt x="145" y="396"/>
                  </a:lnTo>
                  <a:lnTo>
                    <a:pt x="146" y="396"/>
                  </a:lnTo>
                  <a:lnTo>
                    <a:pt x="149" y="396"/>
                  </a:lnTo>
                  <a:lnTo>
                    <a:pt x="151" y="396"/>
                  </a:lnTo>
                  <a:lnTo>
                    <a:pt x="166" y="396"/>
                  </a:lnTo>
                  <a:lnTo>
                    <a:pt x="174" y="398"/>
                  </a:lnTo>
                  <a:lnTo>
                    <a:pt x="175" y="398"/>
                  </a:lnTo>
                  <a:lnTo>
                    <a:pt x="176" y="398"/>
                  </a:lnTo>
                  <a:lnTo>
                    <a:pt x="177" y="399"/>
                  </a:lnTo>
                  <a:lnTo>
                    <a:pt x="178" y="400"/>
                  </a:lnTo>
                  <a:lnTo>
                    <a:pt x="178" y="403"/>
                  </a:lnTo>
                  <a:lnTo>
                    <a:pt x="179" y="404"/>
                  </a:lnTo>
                  <a:lnTo>
                    <a:pt x="181" y="407"/>
                  </a:lnTo>
                  <a:lnTo>
                    <a:pt x="181" y="408"/>
                  </a:lnTo>
                  <a:lnTo>
                    <a:pt x="181" y="409"/>
                  </a:lnTo>
                  <a:lnTo>
                    <a:pt x="181" y="410"/>
                  </a:lnTo>
                  <a:lnTo>
                    <a:pt x="181" y="411"/>
                  </a:lnTo>
                  <a:lnTo>
                    <a:pt x="182" y="412"/>
                  </a:lnTo>
                  <a:lnTo>
                    <a:pt x="185" y="415"/>
                  </a:lnTo>
                  <a:lnTo>
                    <a:pt x="185" y="416"/>
                  </a:lnTo>
                  <a:lnTo>
                    <a:pt x="185" y="417"/>
                  </a:lnTo>
                  <a:lnTo>
                    <a:pt x="185" y="418"/>
                  </a:lnTo>
                  <a:lnTo>
                    <a:pt x="187" y="420"/>
                  </a:lnTo>
                  <a:lnTo>
                    <a:pt x="189" y="419"/>
                  </a:lnTo>
                  <a:lnTo>
                    <a:pt x="190" y="419"/>
                  </a:lnTo>
                  <a:lnTo>
                    <a:pt x="191" y="418"/>
                  </a:lnTo>
                  <a:lnTo>
                    <a:pt x="191" y="417"/>
                  </a:lnTo>
                  <a:lnTo>
                    <a:pt x="191" y="416"/>
                  </a:lnTo>
                  <a:lnTo>
                    <a:pt x="191" y="414"/>
                  </a:lnTo>
                  <a:lnTo>
                    <a:pt x="191" y="413"/>
                  </a:lnTo>
                  <a:lnTo>
                    <a:pt x="191" y="410"/>
                  </a:lnTo>
                  <a:lnTo>
                    <a:pt x="191" y="408"/>
                  </a:lnTo>
                  <a:lnTo>
                    <a:pt x="192" y="407"/>
                  </a:lnTo>
                  <a:lnTo>
                    <a:pt x="193" y="406"/>
                  </a:lnTo>
                  <a:lnTo>
                    <a:pt x="194" y="404"/>
                  </a:lnTo>
                  <a:lnTo>
                    <a:pt x="194" y="403"/>
                  </a:lnTo>
                  <a:lnTo>
                    <a:pt x="195" y="403"/>
                  </a:lnTo>
                  <a:lnTo>
                    <a:pt x="196" y="394"/>
                  </a:lnTo>
                  <a:lnTo>
                    <a:pt x="196" y="392"/>
                  </a:lnTo>
                  <a:lnTo>
                    <a:pt x="224" y="392"/>
                  </a:lnTo>
                  <a:lnTo>
                    <a:pt x="224" y="394"/>
                  </a:lnTo>
                  <a:lnTo>
                    <a:pt x="225" y="395"/>
                  </a:lnTo>
                  <a:lnTo>
                    <a:pt x="225" y="396"/>
                  </a:lnTo>
                  <a:lnTo>
                    <a:pt x="226" y="396"/>
                  </a:lnTo>
                  <a:lnTo>
                    <a:pt x="226" y="397"/>
                  </a:lnTo>
                  <a:lnTo>
                    <a:pt x="229" y="400"/>
                  </a:lnTo>
                  <a:lnTo>
                    <a:pt x="230" y="400"/>
                  </a:lnTo>
                  <a:lnTo>
                    <a:pt x="233" y="400"/>
                  </a:lnTo>
                  <a:lnTo>
                    <a:pt x="234" y="398"/>
                  </a:lnTo>
                  <a:lnTo>
                    <a:pt x="234" y="397"/>
                  </a:lnTo>
                  <a:lnTo>
                    <a:pt x="240" y="361"/>
                  </a:lnTo>
                  <a:lnTo>
                    <a:pt x="240" y="360"/>
                  </a:lnTo>
                  <a:lnTo>
                    <a:pt x="237" y="345"/>
                  </a:lnTo>
                  <a:lnTo>
                    <a:pt x="238" y="343"/>
                  </a:lnTo>
                  <a:lnTo>
                    <a:pt x="245" y="331"/>
                  </a:lnTo>
                  <a:lnTo>
                    <a:pt x="245" y="330"/>
                  </a:lnTo>
                  <a:lnTo>
                    <a:pt x="247" y="318"/>
                  </a:lnTo>
                  <a:lnTo>
                    <a:pt x="276" y="313"/>
                  </a:lnTo>
                  <a:lnTo>
                    <a:pt x="291" y="308"/>
                  </a:lnTo>
                  <a:lnTo>
                    <a:pt x="292" y="307"/>
                  </a:lnTo>
                  <a:lnTo>
                    <a:pt x="315" y="309"/>
                  </a:lnTo>
                  <a:lnTo>
                    <a:pt x="342" y="324"/>
                  </a:lnTo>
                  <a:lnTo>
                    <a:pt x="342" y="327"/>
                  </a:lnTo>
                  <a:lnTo>
                    <a:pt x="342" y="330"/>
                  </a:lnTo>
                  <a:lnTo>
                    <a:pt x="342" y="332"/>
                  </a:lnTo>
                  <a:lnTo>
                    <a:pt x="341" y="337"/>
                  </a:lnTo>
                  <a:lnTo>
                    <a:pt x="346" y="335"/>
                  </a:lnTo>
                  <a:lnTo>
                    <a:pt x="347" y="334"/>
                  </a:lnTo>
                  <a:lnTo>
                    <a:pt x="353" y="330"/>
                  </a:lnTo>
                  <a:lnTo>
                    <a:pt x="355" y="328"/>
                  </a:lnTo>
                  <a:lnTo>
                    <a:pt x="356" y="326"/>
                  </a:lnTo>
                  <a:lnTo>
                    <a:pt x="354" y="324"/>
                  </a:lnTo>
                  <a:lnTo>
                    <a:pt x="347" y="318"/>
                  </a:lnTo>
                  <a:lnTo>
                    <a:pt x="353" y="300"/>
                  </a:lnTo>
                  <a:lnTo>
                    <a:pt x="356" y="300"/>
                  </a:lnTo>
                  <a:lnTo>
                    <a:pt x="355" y="296"/>
                  </a:lnTo>
                  <a:lnTo>
                    <a:pt x="355" y="293"/>
                  </a:lnTo>
                  <a:lnTo>
                    <a:pt x="355" y="292"/>
                  </a:lnTo>
                  <a:lnTo>
                    <a:pt x="354" y="291"/>
                  </a:lnTo>
                  <a:lnTo>
                    <a:pt x="353" y="290"/>
                  </a:lnTo>
                  <a:lnTo>
                    <a:pt x="357" y="273"/>
                  </a:lnTo>
                  <a:lnTo>
                    <a:pt x="357" y="272"/>
                  </a:lnTo>
                  <a:lnTo>
                    <a:pt x="358" y="271"/>
                  </a:lnTo>
                  <a:lnTo>
                    <a:pt x="357" y="269"/>
                  </a:lnTo>
                  <a:lnTo>
                    <a:pt x="351" y="258"/>
                  </a:lnTo>
                  <a:lnTo>
                    <a:pt x="351" y="257"/>
                  </a:lnTo>
                  <a:lnTo>
                    <a:pt x="351" y="256"/>
                  </a:lnTo>
                  <a:lnTo>
                    <a:pt x="351" y="254"/>
                  </a:lnTo>
                  <a:lnTo>
                    <a:pt x="349" y="254"/>
                  </a:lnTo>
                  <a:lnTo>
                    <a:pt x="349" y="253"/>
                  </a:lnTo>
                  <a:lnTo>
                    <a:pt x="350" y="251"/>
                  </a:lnTo>
                  <a:lnTo>
                    <a:pt x="348" y="250"/>
                  </a:lnTo>
                  <a:lnTo>
                    <a:pt x="344" y="245"/>
                  </a:lnTo>
                  <a:lnTo>
                    <a:pt x="342" y="244"/>
                  </a:lnTo>
                  <a:lnTo>
                    <a:pt x="341" y="245"/>
                  </a:lnTo>
                  <a:lnTo>
                    <a:pt x="340" y="246"/>
                  </a:lnTo>
                  <a:lnTo>
                    <a:pt x="338" y="245"/>
                  </a:lnTo>
                  <a:lnTo>
                    <a:pt x="338" y="244"/>
                  </a:lnTo>
                  <a:lnTo>
                    <a:pt x="337" y="244"/>
                  </a:lnTo>
                  <a:lnTo>
                    <a:pt x="332" y="240"/>
                  </a:lnTo>
                  <a:lnTo>
                    <a:pt x="331" y="240"/>
                  </a:lnTo>
                  <a:lnTo>
                    <a:pt x="330" y="239"/>
                  </a:lnTo>
                  <a:lnTo>
                    <a:pt x="330" y="236"/>
                  </a:lnTo>
                  <a:lnTo>
                    <a:pt x="329" y="233"/>
                  </a:lnTo>
                  <a:lnTo>
                    <a:pt x="329" y="232"/>
                  </a:lnTo>
                  <a:lnTo>
                    <a:pt x="328" y="231"/>
                  </a:lnTo>
                  <a:lnTo>
                    <a:pt x="327" y="230"/>
                  </a:lnTo>
                  <a:lnTo>
                    <a:pt x="327" y="223"/>
                  </a:lnTo>
                  <a:lnTo>
                    <a:pt x="327" y="222"/>
                  </a:lnTo>
                  <a:lnTo>
                    <a:pt x="327" y="221"/>
                  </a:lnTo>
                  <a:lnTo>
                    <a:pt x="327" y="220"/>
                  </a:lnTo>
                  <a:lnTo>
                    <a:pt x="328" y="220"/>
                  </a:lnTo>
                  <a:lnTo>
                    <a:pt x="329" y="220"/>
                  </a:lnTo>
                  <a:lnTo>
                    <a:pt x="329" y="219"/>
                  </a:lnTo>
                  <a:lnTo>
                    <a:pt x="329" y="218"/>
                  </a:lnTo>
                  <a:lnTo>
                    <a:pt x="330" y="215"/>
                  </a:lnTo>
                  <a:lnTo>
                    <a:pt x="330" y="214"/>
                  </a:lnTo>
                  <a:lnTo>
                    <a:pt x="329" y="210"/>
                  </a:lnTo>
                  <a:lnTo>
                    <a:pt x="329" y="207"/>
                  </a:lnTo>
                  <a:lnTo>
                    <a:pt x="327" y="208"/>
                  </a:lnTo>
                  <a:lnTo>
                    <a:pt x="325" y="208"/>
                  </a:lnTo>
                  <a:lnTo>
                    <a:pt x="323" y="208"/>
                  </a:lnTo>
                  <a:lnTo>
                    <a:pt x="323" y="209"/>
                  </a:lnTo>
                  <a:lnTo>
                    <a:pt x="278" y="207"/>
                  </a:lnTo>
                  <a:lnTo>
                    <a:pt x="274" y="185"/>
                  </a:lnTo>
                  <a:lnTo>
                    <a:pt x="274" y="184"/>
                  </a:lnTo>
                  <a:lnTo>
                    <a:pt x="267" y="176"/>
                  </a:lnTo>
                  <a:lnTo>
                    <a:pt x="270" y="176"/>
                  </a:lnTo>
                  <a:lnTo>
                    <a:pt x="273" y="176"/>
                  </a:lnTo>
                  <a:lnTo>
                    <a:pt x="272" y="173"/>
                  </a:lnTo>
                  <a:lnTo>
                    <a:pt x="270" y="158"/>
                  </a:lnTo>
                  <a:lnTo>
                    <a:pt x="270" y="157"/>
                  </a:lnTo>
                  <a:lnTo>
                    <a:pt x="265" y="148"/>
                  </a:lnTo>
                  <a:lnTo>
                    <a:pt x="265" y="147"/>
                  </a:lnTo>
                  <a:lnTo>
                    <a:pt x="264" y="147"/>
                  </a:lnTo>
                  <a:lnTo>
                    <a:pt x="264" y="144"/>
                  </a:lnTo>
                  <a:lnTo>
                    <a:pt x="264" y="143"/>
                  </a:lnTo>
                  <a:lnTo>
                    <a:pt x="265" y="142"/>
                  </a:lnTo>
                  <a:lnTo>
                    <a:pt x="265" y="141"/>
                  </a:lnTo>
                  <a:lnTo>
                    <a:pt x="266" y="141"/>
                  </a:lnTo>
                  <a:lnTo>
                    <a:pt x="266" y="139"/>
                  </a:lnTo>
                  <a:lnTo>
                    <a:pt x="266" y="138"/>
                  </a:lnTo>
                  <a:lnTo>
                    <a:pt x="266" y="137"/>
                  </a:lnTo>
                  <a:lnTo>
                    <a:pt x="262" y="132"/>
                  </a:lnTo>
                  <a:lnTo>
                    <a:pt x="262" y="131"/>
                  </a:lnTo>
                  <a:lnTo>
                    <a:pt x="261" y="130"/>
                  </a:lnTo>
                  <a:lnTo>
                    <a:pt x="256" y="128"/>
                  </a:lnTo>
                  <a:lnTo>
                    <a:pt x="255" y="127"/>
                  </a:lnTo>
                  <a:lnTo>
                    <a:pt x="253" y="126"/>
                  </a:lnTo>
                  <a:lnTo>
                    <a:pt x="252" y="126"/>
                  </a:lnTo>
                  <a:lnTo>
                    <a:pt x="248" y="124"/>
                  </a:lnTo>
                  <a:lnTo>
                    <a:pt x="247" y="123"/>
                  </a:lnTo>
                  <a:lnTo>
                    <a:pt x="246" y="122"/>
                  </a:lnTo>
                  <a:lnTo>
                    <a:pt x="246" y="120"/>
                  </a:lnTo>
                  <a:lnTo>
                    <a:pt x="244" y="120"/>
                  </a:lnTo>
                  <a:lnTo>
                    <a:pt x="232" y="122"/>
                  </a:lnTo>
                  <a:lnTo>
                    <a:pt x="231" y="122"/>
                  </a:lnTo>
                  <a:lnTo>
                    <a:pt x="230" y="120"/>
                  </a:lnTo>
                  <a:lnTo>
                    <a:pt x="229" y="121"/>
                  </a:lnTo>
                  <a:lnTo>
                    <a:pt x="224" y="122"/>
                  </a:lnTo>
                  <a:lnTo>
                    <a:pt x="223" y="121"/>
                  </a:lnTo>
                  <a:lnTo>
                    <a:pt x="223" y="120"/>
                  </a:lnTo>
                  <a:lnTo>
                    <a:pt x="220" y="117"/>
                  </a:lnTo>
                  <a:lnTo>
                    <a:pt x="219" y="117"/>
                  </a:lnTo>
                  <a:lnTo>
                    <a:pt x="217" y="115"/>
                  </a:lnTo>
                  <a:lnTo>
                    <a:pt x="216" y="113"/>
                  </a:lnTo>
                  <a:lnTo>
                    <a:pt x="216" y="112"/>
                  </a:lnTo>
                  <a:lnTo>
                    <a:pt x="216" y="111"/>
                  </a:lnTo>
                  <a:lnTo>
                    <a:pt x="215" y="110"/>
                  </a:lnTo>
                  <a:lnTo>
                    <a:pt x="212" y="109"/>
                  </a:lnTo>
                  <a:lnTo>
                    <a:pt x="211" y="109"/>
                  </a:lnTo>
                  <a:lnTo>
                    <a:pt x="210" y="109"/>
                  </a:lnTo>
                  <a:lnTo>
                    <a:pt x="209" y="109"/>
                  </a:lnTo>
                  <a:lnTo>
                    <a:pt x="208" y="109"/>
                  </a:lnTo>
                  <a:lnTo>
                    <a:pt x="207" y="109"/>
                  </a:lnTo>
                  <a:lnTo>
                    <a:pt x="201" y="107"/>
                  </a:lnTo>
                  <a:lnTo>
                    <a:pt x="200" y="106"/>
                  </a:lnTo>
                  <a:lnTo>
                    <a:pt x="199" y="105"/>
                  </a:lnTo>
                  <a:lnTo>
                    <a:pt x="198" y="103"/>
                  </a:lnTo>
                  <a:lnTo>
                    <a:pt x="196" y="104"/>
                  </a:lnTo>
                  <a:lnTo>
                    <a:pt x="196" y="105"/>
                  </a:lnTo>
                  <a:lnTo>
                    <a:pt x="193" y="102"/>
                  </a:lnTo>
                  <a:lnTo>
                    <a:pt x="191" y="101"/>
                  </a:lnTo>
                  <a:lnTo>
                    <a:pt x="189" y="98"/>
                  </a:lnTo>
                  <a:lnTo>
                    <a:pt x="189" y="96"/>
                  </a:lnTo>
                  <a:lnTo>
                    <a:pt x="189" y="95"/>
                  </a:lnTo>
                  <a:lnTo>
                    <a:pt x="187" y="94"/>
                  </a:lnTo>
                  <a:lnTo>
                    <a:pt x="185" y="94"/>
                  </a:lnTo>
                  <a:lnTo>
                    <a:pt x="184" y="93"/>
                  </a:lnTo>
                  <a:lnTo>
                    <a:pt x="183" y="94"/>
                  </a:lnTo>
                  <a:lnTo>
                    <a:pt x="182" y="94"/>
                  </a:lnTo>
                  <a:lnTo>
                    <a:pt x="181" y="96"/>
                  </a:lnTo>
                  <a:lnTo>
                    <a:pt x="180" y="96"/>
                  </a:lnTo>
                  <a:lnTo>
                    <a:pt x="179" y="95"/>
                  </a:lnTo>
                  <a:lnTo>
                    <a:pt x="178" y="95"/>
                  </a:lnTo>
                  <a:lnTo>
                    <a:pt x="178" y="94"/>
                  </a:lnTo>
                  <a:lnTo>
                    <a:pt x="178" y="93"/>
                  </a:lnTo>
                  <a:lnTo>
                    <a:pt x="177" y="92"/>
                  </a:lnTo>
                  <a:lnTo>
                    <a:pt x="176" y="92"/>
                  </a:lnTo>
                  <a:lnTo>
                    <a:pt x="170" y="88"/>
                  </a:lnTo>
                  <a:lnTo>
                    <a:pt x="169" y="88"/>
                  </a:lnTo>
                  <a:lnTo>
                    <a:pt x="166" y="88"/>
                  </a:lnTo>
                  <a:lnTo>
                    <a:pt x="165" y="88"/>
                  </a:lnTo>
                  <a:lnTo>
                    <a:pt x="164" y="88"/>
                  </a:lnTo>
                  <a:lnTo>
                    <a:pt x="163" y="88"/>
                  </a:lnTo>
                  <a:lnTo>
                    <a:pt x="163" y="89"/>
                  </a:lnTo>
                  <a:lnTo>
                    <a:pt x="162" y="90"/>
                  </a:lnTo>
                  <a:lnTo>
                    <a:pt x="161" y="90"/>
                  </a:lnTo>
                  <a:lnTo>
                    <a:pt x="160" y="90"/>
                  </a:lnTo>
                  <a:lnTo>
                    <a:pt x="156" y="89"/>
                  </a:lnTo>
                  <a:lnTo>
                    <a:pt x="155" y="89"/>
                  </a:lnTo>
                  <a:lnTo>
                    <a:pt x="154" y="88"/>
                  </a:lnTo>
                  <a:lnTo>
                    <a:pt x="153" y="88"/>
                  </a:lnTo>
                  <a:lnTo>
                    <a:pt x="152" y="88"/>
                  </a:lnTo>
                  <a:lnTo>
                    <a:pt x="151" y="88"/>
                  </a:lnTo>
                  <a:lnTo>
                    <a:pt x="150" y="88"/>
                  </a:lnTo>
                  <a:lnTo>
                    <a:pt x="149" y="86"/>
                  </a:lnTo>
                  <a:lnTo>
                    <a:pt x="147" y="83"/>
                  </a:lnTo>
                  <a:lnTo>
                    <a:pt x="147" y="82"/>
                  </a:lnTo>
                  <a:lnTo>
                    <a:pt x="146" y="81"/>
                  </a:lnTo>
                  <a:lnTo>
                    <a:pt x="144" y="81"/>
                  </a:lnTo>
                  <a:lnTo>
                    <a:pt x="141" y="79"/>
                  </a:lnTo>
                  <a:lnTo>
                    <a:pt x="140" y="76"/>
                  </a:lnTo>
                  <a:lnTo>
                    <a:pt x="139" y="76"/>
                  </a:lnTo>
                  <a:lnTo>
                    <a:pt x="139" y="75"/>
                  </a:lnTo>
                  <a:lnTo>
                    <a:pt x="138" y="75"/>
                  </a:lnTo>
                  <a:lnTo>
                    <a:pt x="137" y="75"/>
                  </a:lnTo>
                  <a:lnTo>
                    <a:pt x="136" y="74"/>
                  </a:lnTo>
                  <a:lnTo>
                    <a:pt x="134" y="74"/>
                  </a:lnTo>
                  <a:lnTo>
                    <a:pt x="133" y="74"/>
                  </a:lnTo>
                  <a:lnTo>
                    <a:pt x="132" y="70"/>
                  </a:lnTo>
                  <a:lnTo>
                    <a:pt x="132" y="68"/>
                  </a:lnTo>
                  <a:lnTo>
                    <a:pt x="131" y="67"/>
                  </a:lnTo>
                  <a:lnTo>
                    <a:pt x="129" y="65"/>
                  </a:lnTo>
                  <a:lnTo>
                    <a:pt x="128" y="64"/>
                  </a:lnTo>
                  <a:lnTo>
                    <a:pt x="128" y="63"/>
                  </a:lnTo>
                  <a:lnTo>
                    <a:pt x="127" y="60"/>
                  </a:lnTo>
                  <a:lnTo>
                    <a:pt x="126" y="59"/>
                  </a:lnTo>
                  <a:lnTo>
                    <a:pt x="125" y="58"/>
                  </a:lnTo>
                  <a:lnTo>
                    <a:pt x="123" y="58"/>
                  </a:lnTo>
                  <a:lnTo>
                    <a:pt x="121" y="53"/>
                  </a:lnTo>
                  <a:lnTo>
                    <a:pt x="121" y="51"/>
                  </a:lnTo>
                  <a:lnTo>
                    <a:pt x="123" y="45"/>
                  </a:lnTo>
                  <a:lnTo>
                    <a:pt x="123" y="44"/>
                  </a:lnTo>
                  <a:lnTo>
                    <a:pt x="123" y="41"/>
                  </a:lnTo>
                  <a:lnTo>
                    <a:pt x="123" y="40"/>
                  </a:lnTo>
                  <a:lnTo>
                    <a:pt x="122" y="39"/>
                  </a:lnTo>
                  <a:lnTo>
                    <a:pt x="120" y="36"/>
                  </a:lnTo>
                  <a:lnTo>
                    <a:pt x="119" y="32"/>
                  </a:lnTo>
                  <a:lnTo>
                    <a:pt x="119" y="30"/>
                  </a:lnTo>
                  <a:lnTo>
                    <a:pt x="119" y="29"/>
                  </a:lnTo>
                  <a:lnTo>
                    <a:pt x="119" y="28"/>
                  </a:lnTo>
                  <a:lnTo>
                    <a:pt x="119" y="27"/>
                  </a:lnTo>
                  <a:lnTo>
                    <a:pt x="119" y="26"/>
                  </a:lnTo>
                  <a:lnTo>
                    <a:pt x="120" y="26"/>
                  </a:lnTo>
                  <a:lnTo>
                    <a:pt x="121" y="25"/>
                  </a:lnTo>
                  <a:lnTo>
                    <a:pt x="121" y="24"/>
                  </a:lnTo>
                  <a:lnTo>
                    <a:pt x="121" y="23"/>
                  </a:lnTo>
                  <a:lnTo>
                    <a:pt x="122" y="21"/>
                  </a:lnTo>
                  <a:lnTo>
                    <a:pt x="122" y="20"/>
                  </a:lnTo>
                  <a:lnTo>
                    <a:pt x="122" y="19"/>
                  </a:lnTo>
                  <a:lnTo>
                    <a:pt x="121" y="16"/>
                  </a:lnTo>
                  <a:lnTo>
                    <a:pt x="121" y="15"/>
                  </a:lnTo>
                  <a:lnTo>
                    <a:pt x="121" y="14"/>
                  </a:lnTo>
                  <a:lnTo>
                    <a:pt x="120" y="12"/>
                  </a:lnTo>
                  <a:lnTo>
                    <a:pt x="121" y="9"/>
                  </a:lnTo>
                  <a:lnTo>
                    <a:pt x="121" y="8"/>
                  </a:lnTo>
                  <a:lnTo>
                    <a:pt x="121" y="7"/>
                  </a:lnTo>
                  <a:lnTo>
                    <a:pt x="118" y="3"/>
                  </a:lnTo>
                  <a:lnTo>
                    <a:pt x="118" y="2"/>
                  </a:lnTo>
                  <a:lnTo>
                    <a:pt x="117" y="2"/>
                  </a:lnTo>
                  <a:lnTo>
                    <a:pt x="116" y="2"/>
                  </a:lnTo>
                  <a:lnTo>
                    <a:pt x="116" y="1"/>
                  </a:lnTo>
                  <a:lnTo>
                    <a:pt x="115" y="1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68" name="Freeform 606"/>
            <p:cNvSpPr>
              <a:spLocks noEditPoints="1"/>
            </p:cNvSpPr>
            <p:nvPr/>
          </p:nvSpPr>
          <p:spPr bwMode="auto">
            <a:xfrm>
              <a:off x="5823735" y="2618780"/>
              <a:ext cx="866775" cy="904875"/>
            </a:xfrm>
            <a:custGeom>
              <a:avLst/>
              <a:gdLst>
                <a:gd name="T0" fmla="*/ 2147483646 w 358"/>
                <a:gd name="T1" fmla="*/ 2147483646 h 421"/>
                <a:gd name="T2" fmla="*/ 2147483646 w 358"/>
                <a:gd name="T3" fmla="*/ 2147483646 h 421"/>
                <a:gd name="T4" fmla="*/ 2147483646 w 358"/>
                <a:gd name="T5" fmla="*/ 2147483646 h 421"/>
                <a:gd name="T6" fmla="*/ 2147483646 w 358"/>
                <a:gd name="T7" fmla="*/ 2147483646 h 421"/>
                <a:gd name="T8" fmla="*/ 2147483646 w 358"/>
                <a:gd name="T9" fmla="*/ 2147483646 h 421"/>
                <a:gd name="T10" fmla="*/ 2147483646 w 358"/>
                <a:gd name="T11" fmla="*/ 2147483646 h 421"/>
                <a:gd name="T12" fmla="*/ 2147483646 w 358"/>
                <a:gd name="T13" fmla="*/ 2147483646 h 421"/>
                <a:gd name="T14" fmla="*/ 2147483646 w 358"/>
                <a:gd name="T15" fmla="*/ 2147483646 h 421"/>
                <a:gd name="T16" fmla="*/ 2147483646 w 358"/>
                <a:gd name="T17" fmla="*/ 2147483646 h 421"/>
                <a:gd name="T18" fmla="*/ 2147483646 w 358"/>
                <a:gd name="T19" fmla="*/ 2147483646 h 421"/>
                <a:gd name="T20" fmla="*/ 2147483646 w 358"/>
                <a:gd name="T21" fmla="*/ 2147483646 h 421"/>
                <a:gd name="T22" fmla="*/ 2147483646 w 358"/>
                <a:gd name="T23" fmla="*/ 2147483646 h 421"/>
                <a:gd name="T24" fmla="*/ 2147483646 w 358"/>
                <a:gd name="T25" fmla="*/ 2147483646 h 421"/>
                <a:gd name="T26" fmla="*/ 2147483646 w 358"/>
                <a:gd name="T27" fmla="*/ 2147483646 h 421"/>
                <a:gd name="T28" fmla="*/ 2147483646 w 358"/>
                <a:gd name="T29" fmla="*/ 2147483646 h 421"/>
                <a:gd name="T30" fmla="*/ 2147483646 w 358"/>
                <a:gd name="T31" fmla="*/ 2147483646 h 421"/>
                <a:gd name="T32" fmla="*/ 2147483646 w 358"/>
                <a:gd name="T33" fmla="*/ 2147483646 h 421"/>
                <a:gd name="T34" fmla="*/ 2147483646 w 358"/>
                <a:gd name="T35" fmla="*/ 2147483646 h 421"/>
                <a:gd name="T36" fmla="*/ 2147483646 w 358"/>
                <a:gd name="T37" fmla="*/ 2147483646 h 421"/>
                <a:gd name="T38" fmla="*/ 2147483646 w 358"/>
                <a:gd name="T39" fmla="*/ 2147483646 h 421"/>
                <a:gd name="T40" fmla="*/ 2147483646 w 358"/>
                <a:gd name="T41" fmla="*/ 2147483646 h 421"/>
                <a:gd name="T42" fmla="*/ 2147483646 w 358"/>
                <a:gd name="T43" fmla="*/ 2147483646 h 421"/>
                <a:gd name="T44" fmla="*/ 2147483646 w 358"/>
                <a:gd name="T45" fmla="*/ 2147483646 h 421"/>
                <a:gd name="T46" fmla="*/ 2147483646 w 358"/>
                <a:gd name="T47" fmla="*/ 2147483646 h 421"/>
                <a:gd name="T48" fmla="*/ 2147483646 w 358"/>
                <a:gd name="T49" fmla="*/ 2147483646 h 421"/>
                <a:gd name="T50" fmla="*/ 2147483646 w 358"/>
                <a:gd name="T51" fmla="*/ 2147483646 h 421"/>
                <a:gd name="T52" fmla="*/ 2147483646 w 358"/>
                <a:gd name="T53" fmla="*/ 2147483646 h 421"/>
                <a:gd name="T54" fmla="*/ 2147483646 w 358"/>
                <a:gd name="T55" fmla="*/ 2147483646 h 421"/>
                <a:gd name="T56" fmla="*/ 2147483646 w 358"/>
                <a:gd name="T57" fmla="*/ 2147483646 h 421"/>
                <a:gd name="T58" fmla="*/ 2147483646 w 358"/>
                <a:gd name="T59" fmla="*/ 2147483646 h 421"/>
                <a:gd name="T60" fmla="*/ 2147483646 w 358"/>
                <a:gd name="T61" fmla="*/ 2147483646 h 421"/>
                <a:gd name="T62" fmla="*/ 2147483646 w 358"/>
                <a:gd name="T63" fmla="*/ 2147483646 h 421"/>
                <a:gd name="T64" fmla="*/ 2147483646 w 358"/>
                <a:gd name="T65" fmla="*/ 2147483646 h 421"/>
                <a:gd name="T66" fmla="*/ 2147483646 w 358"/>
                <a:gd name="T67" fmla="*/ 2147483646 h 421"/>
                <a:gd name="T68" fmla="*/ 2147483646 w 358"/>
                <a:gd name="T69" fmla="*/ 2147483646 h 421"/>
                <a:gd name="T70" fmla="*/ 2147483646 w 358"/>
                <a:gd name="T71" fmla="*/ 2147483646 h 421"/>
                <a:gd name="T72" fmla="*/ 2147483646 w 358"/>
                <a:gd name="T73" fmla="*/ 2147483646 h 421"/>
                <a:gd name="T74" fmla="*/ 2147483646 w 358"/>
                <a:gd name="T75" fmla="*/ 2147483646 h 421"/>
                <a:gd name="T76" fmla="*/ 2147483646 w 358"/>
                <a:gd name="T77" fmla="*/ 2147483646 h 421"/>
                <a:gd name="T78" fmla="*/ 2147483646 w 358"/>
                <a:gd name="T79" fmla="*/ 2147483646 h 421"/>
                <a:gd name="T80" fmla="*/ 2147483646 w 358"/>
                <a:gd name="T81" fmla="*/ 2147483646 h 421"/>
                <a:gd name="T82" fmla="*/ 2147483646 w 358"/>
                <a:gd name="T83" fmla="*/ 2147483646 h 421"/>
                <a:gd name="T84" fmla="*/ 2147483646 w 358"/>
                <a:gd name="T85" fmla="*/ 2147483646 h 421"/>
                <a:gd name="T86" fmla="*/ 2147483646 w 358"/>
                <a:gd name="T87" fmla="*/ 2147483646 h 421"/>
                <a:gd name="T88" fmla="*/ 2147483646 w 358"/>
                <a:gd name="T89" fmla="*/ 2147483646 h 421"/>
                <a:gd name="T90" fmla="*/ 2147483646 w 358"/>
                <a:gd name="T91" fmla="*/ 2147483646 h 421"/>
                <a:gd name="T92" fmla="*/ 2147483646 w 358"/>
                <a:gd name="T93" fmla="*/ 2147483646 h 421"/>
                <a:gd name="T94" fmla="*/ 2147483646 w 358"/>
                <a:gd name="T95" fmla="*/ 2147483646 h 421"/>
                <a:gd name="T96" fmla="*/ 2147483646 w 358"/>
                <a:gd name="T97" fmla="*/ 2147483646 h 421"/>
                <a:gd name="T98" fmla="*/ 2147483646 w 358"/>
                <a:gd name="T99" fmla="*/ 2147483646 h 421"/>
                <a:gd name="T100" fmla="*/ 2147483646 w 358"/>
                <a:gd name="T101" fmla="*/ 2147483646 h 421"/>
                <a:gd name="T102" fmla="*/ 2147483646 w 358"/>
                <a:gd name="T103" fmla="*/ 2147483646 h 421"/>
                <a:gd name="T104" fmla="*/ 2147483646 w 358"/>
                <a:gd name="T105" fmla="*/ 2147483646 h 421"/>
                <a:gd name="T106" fmla="*/ 2147483646 w 358"/>
                <a:gd name="T107" fmla="*/ 2147483646 h 421"/>
                <a:gd name="T108" fmla="*/ 2147483646 w 358"/>
                <a:gd name="T109" fmla="*/ 2147483646 h 421"/>
                <a:gd name="T110" fmla="*/ 2147483646 w 358"/>
                <a:gd name="T111" fmla="*/ 2147483646 h 421"/>
                <a:gd name="T112" fmla="*/ 2147483646 w 358"/>
                <a:gd name="T113" fmla="*/ 2147483646 h 421"/>
                <a:gd name="T114" fmla="*/ 2147483646 w 358"/>
                <a:gd name="T115" fmla="*/ 2147483646 h 421"/>
                <a:gd name="T116" fmla="*/ 2147483646 w 358"/>
                <a:gd name="T117" fmla="*/ 2147483646 h 421"/>
                <a:gd name="T118" fmla="*/ 2147483646 w 358"/>
                <a:gd name="T119" fmla="*/ 2147483646 h 421"/>
                <a:gd name="T120" fmla="*/ 2147483646 w 358"/>
                <a:gd name="T121" fmla="*/ 2147483646 h 421"/>
                <a:gd name="T122" fmla="*/ 2147483646 w 358"/>
                <a:gd name="T123" fmla="*/ 2147483646 h 421"/>
                <a:gd name="T124" fmla="*/ 2147483646 w 358"/>
                <a:gd name="T125" fmla="*/ 2147483646 h 421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358" h="421">
                  <a:moveTo>
                    <a:pt x="114" y="4"/>
                  </a:moveTo>
                  <a:lnTo>
                    <a:pt x="115" y="4"/>
                  </a:lnTo>
                  <a:lnTo>
                    <a:pt x="116" y="4"/>
                  </a:lnTo>
                  <a:lnTo>
                    <a:pt x="118" y="9"/>
                  </a:lnTo>
                  <a:lnTo>
                    <a:pt x="117" y="12"/>
                  </a:lnTo>
                  <a:lnTo>
                    <a:pt x="118" y="15"/>
                  </a:lnTo>
                  <a:lnTo>
                    <a:pt x="119" y="16"/>
                  </a:lnTo>
                  <a:lnTo>
                    <a:pt x="119" y="17"/>
                  </a:lnTo>
                  <a:lnTo>
                    <a:pt x="119" y="20"/>
                  </a:lnTo>
                  <a:lnTo>
                    <a:pt x="119" y="22"/>
                  </a:lnTo>
                  <a:lnTo>
                    <a:pt x="119" y="23"/>
                  </a:lnTo>
                  <a:lnTo>
                    <a:pt x="118" y="24"/>
                  </a:lnTo>
                  <a:lnTo>
                    <a:pt x="117" y="24"/>
                  </a:lnTo>
                  <a:lnTo>
                    <a:pt x="117" y="25"/>
                  </a:lnTo>
                  <a:lnTo>
                    <a:pt x="117" y="26"/>
                  </a:lnTo>
                  <a:lnTo>
                    <a:pt x="117" y="27"/>
                  </a:lnTo>
                  <a:lnTo>
                    <a:pt x="115" y="28"/>
                  </a:lnTo>
                  <a:lnTo>
                    <a:pt x="116" y="33"/>
                  </a:lnTo>
                  <a:lnTo>
                    <a:pt x="117" y="37"/>
                  </a:lnTo>
                  <a:lnTo>
                    <a:pt x="119" y="40"/>
                  </a:lnTo>
                  <a:lnTo>
                    <a:pt x="120" y="41"/>
                  </a:lnTo>
                  <a:lnTo>
                    <a:pt x="121" y="45"/>
                  </a:lnTo>
                  <a:lnTo>
                    <a:pt x="119" y="49"/>
                  </a:lnTo>
                  <a:lnTo>
                    <a:pt x="118" y="50"/>
                  </a:lnTo>
                  <a:lnTo>
                    <a:pt x="119" y="53"/>
                  </a:lnTo>
                  <a:lnTo>
                    <a:pt x="121" y="60"/>
                  </a:lnTo>
                  <a:lnTo>
                    <a:pt x="122" y="60"/>
                  </a:lnTo>
                  <a:lnTo>
                    <a:pt x="123" y="61"/>
                  </a:lnTo>
                  <a:lnTo>
                    <a:pt x="124" y="61"/>
                  </a:lnTo>
                  <a:lnTo>
                    <a:pt x="126" y="64"/>
                  </a:lnTo>
                  <a:lnTo>
                    <a:pt x="125" y="66"/>
                  </a:lnTo>
                  <a:lnTo>
                    <a:pt x="125" y="67"/>
                  </a:lnTo>
                  <a:lnTo>
                    <a:pt x="125" y="68"/>
                  </a:lnTo>
                  <a:lnTo>
                    <a:pt x="127" y="69"/>
                  </a:lnTo>
                  <a:lnTo>
                    <a:pt x="127" y="67"/>
                  </a:lnTo>
                  <a:lnTo>
                    <a:pt x="129" y="68"/>
                  </a:lnTo>
                  <a:lnTo>
                    <a:pt x="130" y="70"/>
                  </a:lnTo>
                  <a:lnTo>
                    <a:pt x="130" y="75"/>
                  </a:lnTo>
                  <a:lnTo>
                    <a:pt x="131" y="76"/>
                  </a:lnTo>
                  <a:lnTo>
                    <a:pt x="132" y="77"/>
                  </a:lnTo>
                  <a:lnTo>
                    <a:pt x="134" y="77"/>
                  </a:lnTo>
                  <a:lnTo>
                    <a:pt x="136" y="77"/>
                  </a:lnTo>
                  <a:lnTo>
                    <a:pt x="137" y="77"/>
                  </a:lnTo>
                  <a:lnTo>
                    <a:pt x="139" y="81"/>
                  </a:lnTo>
                  <a:lnTo>
                    <a:pt x="142" y="83"/>
                  </a:lnTo>
                  <a:lnTo>
                    <a:pt x="145" y="84"/>
                  </a:lnTo>
                  <a:lnTo>
                    <a:pt x="146" y="88"/>
                  </a:lnTo>
                  <a:lnTo>
                    <a:pt x="148" y="90"/>
                  </a:lnTo>
                  <a:lnTo>
                    <a:pt x="149" y="90"/>
                  </a:lnTo>
                  <a:lnTo>
                    <a:pt x="149" y="91"/>
                  </a:lnTo>
                  <a:lnTo>
                    <a:pt x="152" y="91"/>
                  </a:lnTo>
                  <a:lnTo>
                    <a:pt x="153" y="91"/>
                  </a:lnTo>
                  <a:lnTo>
                    <a:pt x="155" y="92"/>
                  </a:lnTo>
                  <a:lnTo>
                    <a:pt x="159" y="92"/>
                  </a:lnTo>
                  <a:lnTo>
                    <a:pt x="160" y="93"/>
                  </a:lnTo>
                  <a:lnTo>
                    <a:pt x="162" y="93"/>
                  </a:lnTo>
                  <a:lnTo>
                    <a:pt x="163" y="93"/>
                  </a:lnTo>
                  <a:lnTo>
                    <a:pt x="164" y="92"/>
                  </a:lnTo>
                  <a:lnTo>
                    <a:pt x="164" y="91"/>
                  </a:lnTo>
                  <a:lnTo>
                    <a:pt x="166" y="90"/>
                  </a:lnTo>
                  <a:lnTo>
                    <a:pt x="169" y="91"/>
                  </a:lnTo>
                  <a:lnTo>
                    <a:pt x="175" y="94"/>
                  </a:lnTo>
                  <a:lnTo>
                    <a:pt x="175" y="95"/>
                  </a:lnTo>
                  <a:lnTo>
                    <a:pt x="177" y="97"/>
                  </a:lnTo>
                  <a:lnTo>
                    <a:pt x="179" y="98"/>
                  </a:lnTo>
                  <a:lnTo>
                    <a:pt x="181" y="98"/>
                  </a:lnTo>
                  <a:lnTo>
                    <a:pt x="182" y="98"/>
                  </a:lnTo>
                  <a:lnTo>
                    <a:pt x="183" y="96"/>
                  </a:lnTo>
                  <a:lnTo>
                    <a:pt x="184" y="96"/>
                  </a:lnTo>
                  <a:lnTo>
                    <a:pt x="186" y="97"/>
                  </a:lnTo>
                  <a:lnTo>
                    <a:pt x="187" y="98"/>
                  </a:lnTo>
                  <a:lnTo>
                    <a:pt x="187" y="100"/>
                  </a:lnTo>
                  <a:lnTo>
                    <a:pt x="189" y="103"/>
                  </a:lnTo>
                  <a:lnTo>
                    <a:pt x="191" y="104"/>
                  </a:lnTo>
                  <a:lnTo>
                    <a:pt x="195" y="108"/>
                  </a:lnTo>
                  <a:lnTo>
                    <a:pt x="197" y="107"/>
                  </a:lnTo>
                  <a:lnTo>
                    <a:pt x="198" y="108"/>
                  </a:lnTo>
                  <a:lnTo>
                    <a:pt x="198" y="109"/>
                  </a:lnTo>
                  <a:lnTo>
                    <a:pt x="206" y="112"/>
                  </a:lnTo>
                  <a:lnTo>
                    <a:pt x="208" y="112"/>
                  </a:lnTo>
                  <a:lnTo>
                    <a:pt x="210" y="112"/>
                  </a:lnTo>
                  <a:lnTo>
                    <a:pt x="210" y="111"/>
                  </a:lnTo>
                  <a:lnTo>
                    <a:pt x="211" y="111"/>
                  </a:lnTo>
                  <a:lnTo>
                    <a:pt x="213" y="113"/>
                  </a:lnTo>
                  <a:lnTo>
                    <a:pt x="214" y="113"/>
                  </a:lnTo>
                  <a:lnTo>
                    <a:pt x="215" y="116"/>
                  </a:lnTo>
                  <a:lnTo>
                    <a:pt x="217" y="119"/>
                  </a:lnTo>
                  <a:lnTo>
                    <a:pt x="218" y="119"/>
                  </a:lnTo>
                  <a:lnTo>
                    <a:pt x="221" y="122"/>
                  </a:lnTo>
                  <a:lnTo>
                    <a:pt x="222" y="124"/>
                  </a:lnTo>
                  <a:lnTo>
                    <a:pt x="223" y="125"/>
                  </a:lnTo>
                  <a:lnTo>
                    <a:pt x="229" y="124"/>
                  </a:lnTo>
                  <a:lnTo>
                    <a:pt x="231" y="125"/>
                  </a:lnTo>
                  <a:lnTo>
                    <a:pt x="232" y="125"/>
                  </a:lnTo>
                  <a:lnTo>
                    <a:pt x="244" y="123"/>
                  </a:lnTo>
                  <a:lnTo>
                    <a:pt x="245" y="124"/>
                  </a:lnTo>
                  <a:lnTo>
                    <a:pt x="247" y="126"/>
                  </a:lnTo>
                  <a:lnTo>
                    <a:pt x="251" y="129"/>
                  </a:lnTo>
                  <a:lnTo>
                    <a:pt x="252" y="129"/>
                  </a:lnTo>
                  <a:lnTo>
                    <a:pt x="253" y="129"/>
                  </a:lnTo>
                  <a:lnTo>
                    <a:pt x="255" y="131"/>
                  </a:lnTo>
                  <a:lnTo>
                    <a:pt x="261" y="133"/>
                  </a:lnTo>
                  <a:lnTo>
                    <a:pt x="263" y="139"/>
                  </a:lnTo>
                  <a:lnTo>
                    <a:pt x="263" y="140"/>
                  </a:lnTo>
                  <a:lnTo>
                    <a:pt x="262" y="141"/>
                  </a:lnTo>
                  <a:lnTo>
                    <a:pt x="261" y="142"/>
                  </a:lnTo>
                  <a:lnTo>
                    <a:pt x="261" y="144"/>
                  </a:lnTo>
                  <a:lnTo>
                    <a:pt x="262" y="148"/>
                  </a:lnTo>
                  <a:lnTo>
                    <a:pt x="263" y="149"/>
                  </a:lnTo>
                  <a:lnTo>
                    <a:pt x="268" y="158"/>
                  </a:lnTo>
                  <a:lnTo>
                    <a:pt x="270" y="173"/>
                  </a:lnTo>
                  <a:lnTo>
                    <a:pt x="261" y="173"/>
                  </a:lnTo>
                  <a:lnTo>
                    <a:pt x="272" y="185"/>
                  </a:lnTo>
                  <a:lnTo>
                    <a:pt x="276" y="210"/>
                  </a:lnTo>
                  <a:lnTo>
                    <a:pt x="323" y="212"/>
                  </a:lnTo>
                  <a:lnTo>
                    <a:pt x="324" y="212"/>
                  </a:lnTo>
                  <a:lnTo>
                    <a:pt x="325" y="211"/>
                  </a:lnTo>
                  <a:lnTo>
                    <a:pt x="327" y="211"/>
                  </a:lnTo>
                  <a:lnTo>
                    <a:pt x="327" y="214"/>
                  </a:lnTo>
                  <a:lnTo>
                    <a:pt x="327" y="218"/>
                  </a:lnTo>
                  <a:lnTo>
                    <a:pt x="325" y="219"/>
                  </a:lnTo>
                  <a:lnTo>
                    <a:pt x="325" y="220"/>
                  </a:lnTo>
                  <a:lnTo>
                    <a:pt x="324" y="222"/>
                  </a:lnTo>
                  <a:lnTo>
                    <a:pt x="324" y="223"/>
                  </a:lnTo>
                  <a:lnTo>
                    <a:pt x="325" y="230"/>
                  </a:lnTo>
                  <a:lnTo>
                    <a:pt x="325" y="231"/>
                  </a:lnTo>
                  <a:lnTo>
                    <a:pt x="326" y="232"/>
                  </a:lnTo>
                  <a:lnTo>
                    <a:pt x="326" y="234"/>
                  </a:lnTo>
                  <a:lnTo>
                    <a:pt x="327" y="237"/>
                  </a:lnTo>
                  <a:lnTo>
                    <a:pt x="327" y="239"/>
                  </a:lnTo>
                  <a:lnTo>
                    <a:pt x="327" y="240"/>
                  </a:lnTo>
                  <a:lnTo>
                    <a:pt x="328" y="241"/>
                  </a:lnTo>
                  <a:lnTo>
                    <a:pt x="329" y="242"/>
                  </a:lnTo>
                  <a:lnTo>
                    <a:pt x="330" y="243"/>
                  </a:lnTo>
                  <a:lnTo>
                    <a:pt x="336" y="246"/>
                  </a:lnTo>
                  <a:lnTo>
                    <a:pt x="336" y="247"/>
                  </a:lnTo>
                  <a:lnTo>
                    <a:pt x="337" y="247"/>
                  </a:lnTo>
                  <a:lnTo>
                    <a:pt x="339" y="249"/>
                  </a:lnTo>
                  <a:lnTo>
                    <a:pt x="340" y="249"/>
                  </a:lnTo>
                  <a:lnTo>
                    <a:pt x="342" y="247"/>
                  </a:lnTo>
                  <a:lnTo>
                    <a:pt x="347" y="252"/>
                  </a:lnTo>
                  <a:lnTo>
                    <a:pt x="346" y="252"/>
                  </a:lnTo>
                  <a:lnTo>
                    <a:pt x="346" y="253"/>
                  </a:lnTo>
                  <a:lnTo>
                    <a:pt x="347" y="254"/>
                  </a:lnTo>
                  <a:lnTo>
                    <a:pt x="347" y="256"/>
                  </a:lnTo>
                  <a:lnTo>
                    <a:pt x="348" y="256"/>
                  </a:lnTo>
                  <a:lnTo>
                    <a:pt x="348" y="257"/>
                  </a:lnTo>
                  <a:lnTo>
                    <a:pt x="348" y="260"/>
                  </a:lnTo>
                  <a:lnTo>
                    <a:pt x="355" y="271"/>
                  </a:lnTo>
                  <a:lnTo>
                    <a:pt x="354" y="272"/>
                  </a:lnTo>
                  <a:lnTo>
                    <a:pt x="351" y="293"/>
                  </a:lnTo>
                  <a:lnTo>
                    <a:pt x="352" y="293"/>
                  </a:lnTo>
                  <a:lnTo>
                    <a:pt x="352" y="294"/>
                  </a:lnTo>
                  <a:lnTo>
                    <a:pt x="353" y="297"/>
                  </a:lnTo>
                  <a:lnTo>
                    <a:pt x="351" y="297"/>
                  </a:lnTo>
                  <a:lnTo>
                    <a:pt x="344" y="319"/>
                  </a:lnTo>
                  <a:lnTo>
                    <a:pt x="345" y="320"/>
                  </a:lnTo>
                  <a:lnTo>
                    <a:pt x="353" y="326"/>
                  </a:lnTo>
                  <a:lnTo>
                    <a:pt x="351" y="328"/>
                  </a:lnTo>
                  <a:lnTo>
                    <a:pt x="346" y="332"/>
                  </a:lnTo>
                  <a:lnTo>
                    <a:pt x="345" y="332"/>
                  </a:lnTo>
                  <a:lnTo>
                    <a:pt x="345" y="331"/>
                  </a:lnTo>
                  <a:lnTo>
                    <a:pt x="345" y="330"/>
                  </a:lnTo>
                  <a:lnTo>
                    <a:pt x="345" y="327"/>
                  </a:lnTo>
                  <a:lnTo>
                    <a:pt x="344" y="322"/>
                  </a:lnTo>
                  <a:lnTo>
                    <a:pt x="316" y="307"/>
                  </a:lnTo>
                  <a:lnTo>
                    <a:pt x="292" y="305"/>
                  </a:lnTo>
                  <a:lnTo>
                    <a:pt x="291" y="305"/>
                  </a:lnTo>
                  <a:lnTo>
                    <a:pt x="275" y="310"/>
                  </a:lnTo>
                  <a:lnTo>
                    <a:pt x="245" y="316"/>
                  </a:lnTo>
                  <a:lnTo>
                    <a:pt x="242" y="330"/>
                  </a:lnTo>
                  <a:lnTo>
                    <a:pt x="236" y="342"/>
                  </a:lnTo>
                  <a:lnTo>
                    <a:pt x="234" y="345"/>
                  </a:lnTo>
                  <a:lnTo>
                    <a:pt x="237" y="360"/>
                  </a:lnTo>
                  <a:lnTo>
                    <a:pt x="231" y="397"/>
                  </a:lnTo>
                  <a:lnTo>
                    <a:pt x="231" y="398"/>
                  </a:lnTo>
                  <a:lnTo>
                    <a:pt x="230" y="398"/>
                  </a:lnTo>
                  <a:lnTo>
                    <a:pt x="227" y="395"/>
                  </a:lnTo>
                  <a:lnTo>
                    <a:pt x="227" y="394"/>
                  </a:lnTo>
                  <a:lnTo>
                    <a:pt x="227" y="392"/>
                  </a:lnTo>
                  <a:lnTo>
                    <a:pt x="226" y="390"/>
                  </a:lnTo>
                  <a:lnTo>
                    <a:pt x="225" y="390"/>
                  </a:lnTo>
                  <a:lnTo>
                    <a:pt x="195" y="390"/>
                  </a:lnTo>
                  <a:lnTo>
                    <a:pt x="194" y="393"/>
                  </a:lnTo>
                  <a:lnTo>
                    <a:pt x="192" y="403"/>
                  </a:lnTo>
                  <a:lnTo>
                    <a:pt x="191" y="405"/>
                  </a:lnTo>
                  <a:lnTo>
                    <a:pt x="190" y="405"/>
                  </a:lnTo>
                  <a:lnTo>
                    <a:pt x="189" y="406"/>
                  </a:lnTo>
                  <a:lnTo>
                    <a:pt x="189" y="407"/>
                  </a:lnTo>
                  <a:lnTo>
                    <a:pt x="189" y="410"/>
                  </a:lnTo>
                  <a:lnTo>
                    <a:pt x="189" y="413"/>
                  </a:lnTo>
                  <a:lnTo>
                    <a:pt x="189" y="416"/>
                  </a:lnTo>
                  <a:lnTo>
                    <a:pt x="189" y="417"/>
                  </a:lnTo>
                  <a:lnTo>
                    <a:pt x="188" y="417"/>
                  </a:lnTo>
                  <a:lnTo>
                    <a:pt x="187" y="417"/>
                  </a:lnTo>
                  <a:lnTo>
                    <a:pt x="187" y="415"/>
                  </a:lnTo>
                  <a:lnTo>
                    <a:pt x="187" y="414"/>
                  </a:lnTo>
                  <a:lnTo>
                    <a:pt x="187" y="413"/>
                  </a:lnTo>
                  <a:lnTo>
                    <a:pt x="184" y="410"/>
                  </a:lnTo>
                  <a:lnTo>
                    <a:pt x="183" y="409"/>
                  </a:lnTo>
                  <a:lnTo>
                    <a:pt x="184" y="408"/>
                  </a:lnTo>
                  <a:lnTo>
                    <a:pt x="183" y="406"/>
                  </a:lnTo>
                  <a:lnTo>
                    <a:pt x="181" y="403"/>
                  </a:lnTo>
                  <a:lnTo>
                    <a:pt x="180" y="399"/>
                  </a:lnTo>
                  <a:lnTo>
                    <a:pt x="179" y="398"/>
                  </a:lnTo>
                  <a:lnTo>
                    <a:pt x="178" y="396"/>
                  </a:lnTo>
                  <a:lnTo>
                    <a:pt x="176" y="396"/>
                  </a:lnTo>
                  <a:lnTo>
                    <a:pt x="175" y="396"/>
                  </a:lnTo>
                  <a:lnTo>
                    <a:pt x="168" y="393"/>
                  </a:lnTo>
                  <a:lnTo>
                    <a:pt x="167" y="393"/>
                  </a:lnTo>
                  <a:lnTo>
                    <a:pt x="151" y="393"/>
                  </a:lnTo>
                  <a:lnTo>
                    <a:pt x="149" y="393"/>
                  </a:lnTo>
                  <a:lnTo>
                    <a:pt x="146" y="393"/>
                  </a:lnTo>
                  <a:lnTo>
                    <a:pt x="144" y="392"/>
                  </a:lnTo>
                  <a:lnTo>
                    <a:pt x="141" y="388"/>
                  </a:lnTo>
                  <a:lnTo>
                    <a:pt x="136" y="384"/>
                  </a:lnTo>
                  <a:lnTo>
                    <a:pt x="133" y="383"/>
                  </a:lnTo>
                  <a:lnTo>
                    <a:pt x="132" y="383"/>
                  </a:lnTo>
                  <a:lnTo>
                    <a:pt x="131" y="391"/>
                  </a:lnTo>
                  <a:lnTo>
                    <a:pt x="131" y="392"/>
                  </a:lnTo>
                  <a:lnTo>
                    <a:pt x="130" y="394"/>
                  </a:lnTo>
                  <a:lnTo>
                    <a:pt x="123" y="396"/>
                  </a:lnTo>
                  <a:lnTo>
                    <a:pt x="121" y="396"/>
                  </a:lnTo>
                  <a:lnTo>
                    <a:pt x="120" y="397"/>
                  </a:lnTo>
                  <a:lnTo>
                    <a:pt x="120" y="401"/>
                  </a:lnTo>
                  <a:lnTo>
                    <a:pt x="120" y="403"/>
                  </a:lnTo>
                  <a:lnTo>
                    <a:pt x="116" y="405"/>
                  </a:lnTo>
                  <a:lnTo>
                    <a:pt x="113" y="406"/>
                  </a:lnTo>
                  <a:lnTo>
                    <a:pt x="114" y="410"/>
                  </a:lnTo>
                  <a:lnTo>
                    <a:pt x="112" y="413"/>
                  </a:lnTo>
                  <a:lnTo>
                    <a:pt x="111" y="416"/>
                  </a:lnTo>
                  <a:lnTo>
                    <a:pt x="100" y="418"/>
                  </a:lnTo>
                  <a:lnTo>
                    <a:pt x="95" y="417"/>
                  </a:lnTo>
                  <a:lnTo>
                    <a:pt x="92" y="416"/>
                  </a:lnTo>
                  <a:lnTo>
                    <a:pt x="91" y="412"/>
                  </a:lnTo>
                  <a:lnTo>
                    <a:pt x="91" y="407"/>
                  </a:lnTo>
                  <a:lnTo>
                    <a:pt x="88" y="400"/>
                  </a:lnTo>
                  <a:lnTo>
                    <a:pt x="88" y="398"/>
                  </a:lnTo>
                  <a:lnTo>
                    <a:pt x="87" y="393"/>
                  </a:lnTo>
                  <a:lnTo>
                    <a:pt x="86" y="392"/>
                  </a:lnTo>
                  <a:lnTo>
                    <a:pt x="85" y="391"/>
                  </a:lnTo>
                  <a:lnTo>
                    <a:pt x="82" y="388"/>
                  </a:lnTo>
                  <a:lnTo>
                    <a:pt x="82" y="385"/>
                  </a:lnTo>
                  <a:lnTo>
                    <a:pt x="81" y="382"/>
                  </a:lnTo>
                  <a:lnTo>
                    <a:pt x="80" y="381"/>
                  </a:lnTo>
                  <a:lnTo>
                    <a:pt x="79" y="379"/>
                  </a:lnTo>
                  <a:lnTo>
                    <a:pt x="78" y="377"/>
                  </a:lnTo>
                  <a:lnTo>
                    <a:pt x="77" y="367"/>
                  </a:lnTo>
                  <a:lnTo>
                    <a:pt x="69" y="356"/>
                  </a:lnTo>
                  <a:lnTo>
                    <a:pt x="67" y="356"/>
                  </a:lnTo>
                  <a:lnTo>
                    <a:pt x="66" y="356"/>
                  </a:lnTo>
                  <a:lnTo>
                    <a:pt x="65" y="356"/>
                  </a:lnTo>
                  <a:lnTo>
                    <a:pt x="65" y="355"/>
                  </a:lnTo>
                  <a:lnTo>
                    <a:pt x="64" y="354"/>
                  </a:lnTo>
                  <a:lnTo>
                    <a:pt x="64" y="350"/>
                  </a:lnTo>
                  <a:lnTo>
                    <a:pt x="65" y="349"/>
                  </a:lnTo>
                  <a:lnTo>
                    <a:pt x="65" y="348"/>
                  </a:lnTo>
                  <a:lnTo>
                    <a:pt x="66" y="347"/>
                  </a:lnTo>
                  <a:lnTo>
                    <a:pt x="66" y="346"/>
                  </a:lnTo>
                  <a:lnTo>
                    <a:pt x="64" y="345"/>
                  </a:lnTo>
                  <a:lnTo>
                    <a:pt x="63" y="345"/>
                  </a:lnTo>
                  <a:lnTo>
                    <a:pt x="61" y="343"/>
                  </a:lnTo>
                  <a:lnTo>
                    <a:pt x="60" y="343"/>
                  </a:lnTo>
                  <a:lnTo>
                    <a:pt x="59" y="342"/>
                  </a:lnTo>
                  <a:lnTo>
                    <a:pt x="58" y="341"/>
                  </a:lnTo>
                  <a:lnTo>
                    <a:pt x="57" y="339"/>
                  </a:lnTo>
                  <a:lnTo>
                    <a:pt x="58" y="338"/>
                  </a:lnTo>
                  <a:lnTo>
                    <a:pt x="59" y="337"/>
                  </a:lnTo>
                  <a:lnTo>
                    <a:pt x="58" y="335"/>
                  </a:lnTo>
                  <a:lnTo>
                    <a:pt x="56" y="332"/>
                  </a:lnTo>
                  <a:lnTo>
                    <a:pt x="55" y="331"/>
                  </a:lnTo>
                  <a:lnTo>
                    <a:pt x="55" y="330"/>
                  </a:lnTo>
                  <a:lnTo>
                    <a:pt x="59" y="329"/>
                  </a:lnTo>
                  <a:lnTo>
                    <a:pt x="60" y="329"/>
                  </a:lnTo>
                  <a:lnTo>
                    <a:pt x="61" y="329"/>
                  </a:lnTo>
                  <a:lnTo>
                    <a:pt x="62" y="324"/>
                  </a:lnTo>
                  <a:lnTo>
                    <a:pt x="60" y="322"/>
                  </a:lnTo>
                  <a:lnTo>
                    <a:pt x="57" y="319"/>
                  </a:lnTo>
                  <a:lnTo>
                    <a:pt x="57" y="318"/>
                  </a:lnTo>
                  <a:lnTo>
                    <a:pt x="58" y="315"/>
                  </a:lnTo>
                  <a:lnTo>
                    <a:pt x="59" y="313"/>
                  </a:lnTo>
                  <a:lnTo>
                    <a:pt x="62" y="309"/>
                  </a:lnTo>
                  <a:lnTo>
                    <a:pt x="60" y="307"/>
                  </a:lnTo>
                  <a:lnTo>
                    <a:pt x="59" y="306"/>
                  </a:lnTo>
                  <a:lnTo>
                    <a:pt x="57" y="305"/>
                  </a:lnTo>
                  <a:lnTo>
                    <a:pt x="56" y="305"/>
                  </a:lnTo>
                  <a:lnTo>
                    <a:pt x="53" y="301"/>
                  </a:lnTo>
                  <a:lnTo>
                    <a:pt x="51" y="300"/>
                  </a:lnTo>
                  <a:lnTo>
                    <a:pt x="47" y="298"/>
                  </a:lnTo>
                  <a:lnTo>
                    <a:pt x="45" y="294"/>
                  </a:lnTo>
                  <a:lnTo>
                    <a:pt x="46" y="292"/>
                  </a:lnTo>
                  <a:lnTo>
                    <a:pt x="44" y="288"/>
                  </a:lnTo>
                  <a:lnTo>
                    <a:pt x="43" y="285"/>
                  </a:lnTo>
                  <a:lnTo>
                    <a:pt x="42" y="282"/>
                  </a:lnTo>
                  <a:lnTo>
                    <a:pt x="42" y="279"/>
                  </a:lnTo>
                  <a:lnTo>
                    <a:pt x="42" y="278"/>
                  </a:lnTo>
                  <a:lnTo>
                    <a:pt x="40" y="277"/>
                  </a:lnTo>
                  <a:lnTo>
                    <a:pt x="39" y="271"/>
                  </a:lnTo>
                  <a:lnTo>
                    <a:pt x="38" y="270"/>
                  </a:lnTo>
                  <a:lnTo>
                    <a:pt x="37" y="269"/>
                  </a:lnTo>
                  <a:lnTo>
                    <a:pt x="38" y="268"/>
                  </a:lnTo>
                  <a:lnTo>
                    <a:pt x="39" y="267"/>
                  </a:lnTo>
                  <a:lnTo>
                    <a:pt x="39" y="266"/>
                  </a:lnTo>
                  <a:lnTo>
                    <a:pt x="37" y="266"/>
                  </a:lnTo>
                  <a:lnTo>
                    <a:pt x="32" y="264"/>
                  </a:lnTo>
                  <a:lnTo>
                    <a:pt x="32" y="263"/>
                  </a:lnTo>
                  <a:lnTo>
                    <a:pt x="32" y="262"/>
                  </a:lnTo>
                  <a:lnTo>
                    <a:pt x="32" y="261"/>
                  </a:lnTo>
                  <a:lnTo>
                    <a:pt x="31" y="259"/>
                  </a:lnTo>
                  <a:lnTo>
                    <a:pt x="31" y="258"/>
                  </a:lnTo>
                  <a:lnTo>
                    <a:pt x="30" y="256"/>
                  </a:lnTo>
                  <a:lnTo>
                    <a:pt x="26" y="253"/>
                  </a:lnTo>
                  <a:lnTo>
                    <a:pt x="25" y="245"/>
                  </a:lnTo>
                  <a:lnTo>
                    <a:pt x="22" y="242"/>
                  </a:lnTo>
                  <a:lnTo>
                    <a:pt x="20" y="242"/>
                  </a:lnTo>
                  <a:lnTo>
                    <a:pt x="21" y="240"/>
                  </a:lnTo>
                  <a:lnTo>
                    <a:pt x="21" y="239"/>
                  </a:lnTo>
                  <a:lnTo>
                    <a:pt x="23" y="237"/>
                  </a:lnTo>
                  <a:lnTo>
                    <a:pt x="26" y="235"/>
                  </a:lnTo>
                  <a:lnTo>
                    <a:pt x="27" y="235"/>
                  </a:lnTo>
                  <a:lnTo>
                    <a:pt x="28" y="231"/>
                  </a:lnTo>
                  <a:lnTo>
                    <a:pt x="30" y="226"/>
                  </a:lnTo>
                  <a:lnTo>
                    <a:pt x="33" y="224"/>
                  </a:lnTo>
                  <a:lnTo>
                    <a:pt x="34" y="223"/>
                  </a:lnTo>
                  <a:lnTo>
                    <a:pt x="35" y="222"/>
                  </a:lnTo>
                  <a:lnTo>
                    <a:pt x="35" y="221"/>
                  </a:lnTo>
                  <a:lnTo>
                    <a:pt x="34" y="220"/>
                  </a:lnTo>
                  <a:lnTo>
                    <a:pt x="34" y="219"/>
                  </a:lnTo>
                  <a:lnTo>
                    <a:pt x="34" y="217"/>
                  </a:lnTo>
                  <a:lnTo>
                    <a:pt x="35" y="215"/>
                  </a:lnTo>
                  <a:lnTo>
                    <a:pt x="39" y="213"/>
                  </a:lnTo>
                  <a:lnTo>
                    <a:pt x="39" y="212"/>
                  </a:lnTo>
                  <a:lnTo>
                    <a:pt x="39" y="211"/>
                  </a:lnTo>
                  <a:lnTo>
                    <a:pt x="37" y="211"/>
                  </a:lnTo>
                  <a:lnTo>
                    <a:pt x="36" y="209"/>
                  </a:lnTo>
                  <a:lnTo>
                    <a:pt x="35" y="208"/>
                  </a:lnTo>
                  <a:lnTo>
                    <a:pt x="32" y="208"/>
                  </a:lnTo>
                  <a:lnTo>
                    <a:pt x="32" y="209"/>
                  </a:lnTo>
                  <a:lnTo>
                    <a:pt x="30" y="209"/>
                  </a:lnTo>
                  <a:lnTo>
                    <a:pt x="30" y="208"/>
                  </a:lnTo>
                  <a:lnTo>
                    <a:pt x="28" y="207"/>
                  </a:lnTo>
                  <a:lnTo>
                    <a:pt x="21" y="190"/>
                  </a:lnTo>
                  <a:lnTo>
                    <a:pt x="23" y="181"/>
                  </a:lnTo>
                  <a:lnTo>
                    <a:pt x="25" y="179"/>
                  </a:lnTo>
                  <a:lnTo>
                    <a:pt x="26" y="179"/>
                  </a:lnTo>
                  <a:lnTo>
                    <a:pt x="27" y="178"/>
                  </a:lnTo>
                  <a:lnTo>
                    <a:pt x="27" y="177"/>
                  </a:lnTo>
                  <a:lnTo>
                    <a:pt x="25" y="175"/>
                  </a:lnTo>
                  <a:lnTo>
                    <a:pt x="22" y="173"/>
                  </a:lnTo>
                  <a:lnTo>
                    <a:pt x="19" y="169"/>
                  </a:lnTo>
                  <a:lnTo>
                    <a:pt x="19" y="164"/>
                  </a:lnTo>
                  <a:lnTo>
                    <a:pt x="20" y="164"/>
                  </a:lnTo>
                  <a:lnTo>
                    <a:pt x="21" y="163"/>
                  </a:lnTo>
                  <a:lnTo>
                    <a:pt x="22" y="160"/>
                  </a:lnTo>
                  <a:lnTo>
                    <a:pt x="22" y="158"/>
                  </a:lnTo>
                  <a:lnTo>
                    <a:pt x="22" y="157"/>
                  </a:lnTo>
                  <a:lnTo>
                    <a:pt x="28" y="151"/>
                  </a:lnTo>
                  <a:lnTo>
                    <a:pt x="28" y="149"/>
                  </a:lnTo>
                  <a:lnTo>
                    <a:pt x="27" y="147"/>
                  </a:lnTo>
                  <a:lnTo>
                    <a:pt x="28" y="146"/>
                  </a:lnTo>
                  <a:lnTo>
                    <a:pt x="30" y="146"/>
                  </a:lnTo>
                  <a:lnTo>
                    <a:pt x="31" y="145"/>
                  </a:lnTo>
                  <a:lnTo>
                    <a:pt x="30" y="140"/>
                  </a:lnTo>
                  <a:lnTo>
                    <a:pt x="28" y="139"/>
                  </a:lnTo>
                  <a:lnTo>
                    <a:pt x="27" y="138"/>
                  </a:lnTo>
                  <a:lnTo>
                    <a:pt x="26" y="132"/>
                  </a:lnTo>
                  <a:lnTo>
                    <a:pt x="24" y="130"/>
                  </a:lnTo>
                  <a:lnTo>
                    <a:pt x="26" y="125"/>
                  </a:lnTo>
                  <a:lnTo>
                    <a:pt x="27" y="124"/>
                  </a:lnTo>
                  <a:lnTo>
                    <a:pt x="25" y="109"/>
                  </a:lnTo>
                  <a:lnTo>
                    <a:pt x="25" y="107"/>
                  </a:lnTo>
                  <a:lnTo>
                    <a:pt x="24" y="103"/>
                  </a:lnTo>
                  <a:lnTo>
                    <a:pt x="27" y="100"/>
                  </a:lnTo>
                  <a:lnTo>
                    <a:pt x="28" y="99"/>
                  </a:lnTo>
                  <a:lnTo>
                    <a:pt x="29" y="96"/>
                  </a:lnTo>
                  <a:lnTo>
                    <a:pt x="30" y="94"/>
                  </a:lnTo>
                  <a:lnTo>
                    <a:pt x="32" y="92"/>
                  </a:lnTo>
                  <a:lnTo>
                    <a:pt x="31" y="92"/>
                  </a:lnTo>
                  <a:lnTo>
                    <a:pt x="3" y="43"/>
                  </a:lnTo>
                  <a:lnTo>
                    <a:pt x="6" y="43"/>
                  </a:lnTo>
                  <a:lnTo>
                    <a:pt x="7" y="43"/>
                  </a:lnTo>
                  <a:lnTo>
                    <a:pt x="17" y="44"/>
                  </a:lnTo>
                  <a:lnTo>
                    <a:pt x="23" y="45"/>
                  </a:lnTo>
                  <a:lnTo>
                    <a:pt x="25" y="45"/>
                  </a:lnTo>
                  <a:lnTo>
                    <a:pt x="25" y="49"/>
                  </a:lnTo>
                  <a:lnTo>
                    <a:pt x="27" y="49"/>
                  </a:lnTo>
                  <a:lnTo>
                    <a:pt x="30" y="48"/>
                  </a:lnTo>
                  <a:lnTo>
                    <a:pt x="31" y="48"/>
                  </a:lnTo>
                  <a:lnTo>
                    <a:pt x="32" y="47"/>
                  </a:lnTo>
                  <a:lnTo>
                    <a:pt x="35" y="45"/>
                  </a:lnTo>
                  <a:lnTo>
                    <a:pt x="37" y="45"/>
                  </a:lnTo>
                  <a:lnTo>
                    <a:pt x="38" y="45"/>
                  </a:lnTo>
                  <a:lnTo>
                    <a:pt x="38" y="44"/>
                  </a:lnTo>
                  <a:lnTo>
                    <a:pt x="42" y="37"/>
                  </a:lnTo>
                  <a:lnTo>
                    <a:pt x="42" y="36"/>
                  </a:lnTo>
                  <a:lnTo>
                    <a:pt x="43" y="36"/>
                  </a:lnTo>
                  <a:lnTo>
                    <a:pt x="44" y="35"/>
                  </a:lnTo>
                  <a:lnTo>
                    <a:pt x="45" y="34"/>
                  </a:lnTo>
                  <a:lnTo>
                    <a:pt x="49" y="34"/>
                  </a:lnTo>
                  <a:lnTo>
                    <a:pt x="50" y="34"/>
                  </a:lnTo>
                  <a:lnTo>
                    <a:pt x="51" y="34"/>
                  </a:lnTo>
                  <a:lnTo>
                    <a:pt x="53" y="36"/>
                  </a:lnTo>
                  <a:lnTo>
                    <a:pt x="54" y="36"/>
                  </a:lnTo>
                  <a:lnTo>
                    <a:pt x="55" y="33"/>
                  </a:lnTo>
                  <a:lnTo>
                    <a:pt x="56" y="30"/>
                  </a:lnTo>
                  <a:lnTo>
                    <a:pt x="57" y="29"/>
                  </a:lnTo>
                  <a:lnTo>
                    <a:pt x="59" y="28"/>
                  </a:lnTo>
                  <a:lnTo>
                    <a:pt x="61" y="27"/>
                  </a:lnTo>
                  <a:lnTo>
                    <a:pt x="63" y="24"/>
                  </a:lnTo>
                  <a:lnTo>
                    <a:pt x="64" y="23"/>
                  </a:lnTo>
                  <a:lnTo>
                    <a:pt x="66" y="23"/>
                  </a:lnTo>
                  <a:lnTo>
                    <a:pt x="67" y="24"/>
                  </a:lnTo>
                  <a:lnTo>
                    <a:pt x="70" y="22"/>
                  </a:lnTo>
                  <a:lnTo>
                    <a:pt x="75" y="17"/>
                  </a:lnTo>
                  <a:lnTo>
                    <a:pt x="78" y="13"/>
                  </a:lnTo>
                  <a:lnTo>
                    <a:pt x="79" y="13"/>
                  </a:lnTo>
                  <a:lnTo>
                    <a:pt x="81" y="12"/>
                  </a:lnTo>
                  <a:lnTo>
                    <a:pt x="81" y="11"/>
                  </a:lnTo>
                  <a:lnTo>
                    <a:pt x="84" y="10"/>
                  </a:lnTo>
                  <a:lnTo>
                    <a:pt x="86" y="10"/>
                  </a:lnTo>
                  <a:lnTo>
                    <a:pt x="87" y="10"/>
                  </a:lnTo>
                  <a:lnTo>
                    <a:pt x="94" y="7"/>
                  </a:lnTo>
                  <a:lnTo>
                    <a:pt x="96" y="6"/>
                  </a:lnTo>
                  <a:lnTo>
                    <a:pt x="106" y="6"/>
                  </a:lnTo>
                  <a:lnTo>
                    <a:pt x="110" y="8"/>
                  </a:lnTo>
                  <a:lnTo>
                    <a:pt x="111" y="8"/>
                  </a:lnTo>
                  <a:lnTo>
                    <a:pt x="112" y="6"/>
                  </a:lnTo>
                  <a:lnTo>
                    <a:pt x="112" y="5"/>
                  </a:lnTo>
                  <a:lnTo>
                    <a:pt x="113" y="5"/>
                  </a:lnTo>
                  <a:lnTo>
                    <a:pt x="114" y="4"/>
                  </a:lnTo>
                  <a:moveTo>
                    <a:pt x="113" y="0"/>
                  </a:moveTo>
                  <a:lnTo>
                    <a:pt x="112" y="2"/>
                  </a:lnTo>
                  <a:lnTo>
                    <a:pt x="111" y="3"/>
                  </a:lnTo>
                  <a:lnTo>
                    <a:pt x="110" y="4"/>
                  </a:lnTo>
                  <a:lnTo>
                    <a:pt x="110" y="5"/>
                  </a:lnTo>
                  <a:lnTo>
                    <a:pt x="107" y="4"/>
                  </a:lnTo>
                  <a:lnTo>
                    <a:pt x="106" y="4"/>
                  </a:lnTo>
                  <a:lnTo>
                    <a:pt x="96" y="4"/>
                  </a:lnTo>
                  <a:lnTo>
                    <a:pt x="93" y="5"/>
                  </a:lnTo>
                  <a:lnTo>
                    <a:pt x="87" y="7"/>
                  </a:lnTo>
                  <a:lnTo>
                    <a:pt x="86" y="7"/>
                  </a:lnTo>
                  <a:lnTo>
                    <a:pt x="85" y="7"/>
                  </a:lnTo>
                  <a:lnTo>
                    <a:pt x="84" y="7"/>
                  </a:lnTo>
                  <a:lnTo>
                    <a:pt x="83" y="7"/>
                  </a:lnTo>
                  <a:lnTo>
                    <a:pt x="81" y="8"/>
                  </a:lnTo>
                  <a:lnTo>
                    <a:pt x="80" y="8"/>
                  </a:lnTo>
                  <a:lnTo>
                    <a:pt x="79" y="9"/>
                  </a:lnTo>
                  <a:lnTo>
                    <a:pt x="79" y="10"/>
                  </a:lnTo>
                  <a:lnTo>
                    <a:pt x="78" y="11"/>
                  </a:lnTo>
                  <a:lnTo>
                    <a:pt x="77" y="11"/>
                  </a:lnTo>
                  <a:lnTo>
                    <a:pt x="76" y="11"/>
                  </a:lnTo>
                  <a:lnTo>
                    <a:pt x="73" y="15"/>
                  </a:lnTo>
                  <a:lnTo>
                    <a:pt x="68" y="20"/>
                  </a:lnTo>
                  <a:lnTo>
                    <a:pt x="67" y="20"/>
                  </a:lnTo>
                  <a:lnTo>
                    <a:pt x="66" y="20"/>
                  </a:lnTo>
                  <a:lnTo>
                    <a:pt x="64" y="20"/>
                  </a:lnTo>
                  <a:lnTo>
                    <a:pt x="63" y="21"/>
                  </a:lnTo>
                  <a:lnTo>
                    <a:pt x="62" y="21"/>
                  </a:lnTo>
                  <a:lnTo>
                    <a:pt x="61" y="22"/>
                  </a:lnTo>
                  <a:lnTo>
                    <a:pt x="61" y="24"/>
                  </a:lnTo>
                  <a:lnTo>
                    <a:pt x="59" y="25"/>
                  </a:lnTo>
                  <a:lnTo>
                    <a:pt x="57" y="26"/>
                  </a:lnTo>
                  <a:lnTo>
                    <a:pt x="55" y="27"/>
                  </a:lnTo>
                  <a:lnTo>
                    <a:pt x="55" y="28"/>
                  </a:lnTo>
                  <a:lnTo>
                    <a:pt x="54" y="28"/>
                  </a:lnTo>
                  <a:lnTo>
                    <a:pt x="54" y="29"/>
                  </a:lnTo>
                  <a:lnTo>
                    <a:pt x="52" y="32"/>
                  </a:lnTo>
                  <a:lnTo>
                    <a:pt x="51" y="32"/>
                  </a:lnTo>
                  <a:lnTo>
                    <a:pt x="50" y="32"/>
                  </a:lnTo>
                  <a:lnTo>
                    <a:pt x="49" y="32"/>
                  </a:lnTo>
                  <a:lnTo>
                    <a:pt x="45" y="32"/>
                  </a:lnTo>
                  <a:lnTo>
                    <a:pt x="44" y="32"/>
                  </a:lnTo>
                  <a:lnTo>
                    <a:pt x="43" y="32"/>
                  </a:lnTo>
                  <a:lnTo>
                    <a:pt x="42" y="32"/>
                  </a:lnTo>
                  <a:lnTo>
                    <a:pt x="42" y="33"/>
                  </a:lnTo>
                  <a:lnTo>
                    <a:pt x="41" y="34"/>
                  </a:lnTo>
                  <a:lnTo>
                    <a:pt x="40" y="34"/>
                  </a:lnTo>
                  <a:lnTo>
                    <a:pt x="40" y="36"/>
                  </a:lnTo>
                  <a:lnTo>
                    <a:pt x="36" y="42"/>
                  </a:lnTo>
                  <a:lnTo>
                    <a:pt x="36" y="43"/>
                  </a:lnTo>
                  <a:lnTo>
                    <a:pt x="34" y="43"/>
                  </a:lnTo>
                  <a:lnTo>
                    <a:pt x="31" y="44"/>
                  </a:lnTo>
                  <a:lnTo>
                    <a:pt x="30" y="45"/>
                  </a:lnTo>
                  <a:lnTo>
                    <a:pt x="30" y="46"/>
                  </a:lnTo>
                  <a:lnTo>
                    <a:pt x="28" y="46"/>
                  </a:lnTo>
                  <a:lnTo>
                    <a:pt x="28" y="45"/>
                  </a:lnTo>
                  <a:lnTo>
                    <a:pt x="28" y="42"/>
                  </a:lnTo>
                  <a:lnTo>
                    <a:pt x="25" y="42"/>
                  </a:lnTo>
                  <a:lnTo>
                    <a:pt x="23" y="43"/>
                  </a:lnTo>
                  <a:lnTo>
                    <a:pt x="17" y="41"/>
                  </a:lnTo>
                  <a:lnTo>
                    <a:pt x="8" y="40"/>
                  </a:lnTo>
                  <a:lnTo>
                    <a:pt x="7" y="40"/>
                  </a:lnTo>
                  <a:lnTo>
                    <a:pt x="6" y="40"/>
                  </a:lnTo>
                  <a:lnTo>
                    <a:pt x="6" y="41"/>
                  </a:lnTo>
                  <a:lnTo>
                    <a:pt x="3" y="41"/>
                  </a:lnTo>
                  <a:lnTo>
                    <a:pt x="2" y="41"/>
                  </a:lnTo>
                  <a:lnTo>
                    <a:pt x="1" y="41"/>
                  </a:lnTo>
                  <a:lnTo>
                    <a:pt x="0" y="43"/>
                  </a:lnTo>
                  <a:lnTo>
                    <a:pt x="0" y="45"/>
                  </a:lnTo>
                  <a:lnTo>
                    <a:pt x="28" y="92"/>
                  </a:lnTo>
                  <a:lnTo>
                    <a:pt x="28" y="93"/>
                  </a:lnTo>
                  <a:lnTo>
                    <a:pt x="27" y="94"/>
                  </a:lnTo>
                  <a:lnTo>
                    <a:pt x="27" y="96"/>
                  </a:lnTo>
                  <a:lnTo>
                    <a:pt x="26" y="97"/>
                  </a:lnTo>
                  <a:lnTo>
                    <a:pt x="25" y="98"/>
                  </a:lnTo>
                  <a:lnTo>
                    <a:pt x="22" y="102"/>
                  </a:lnTo>
                  <a:lnTo>
                    <a:pt x="21" y="103"/>
                  </a:lnTo>
                  <a:lnTo>
                    <a:pt x="22" y="108"/>
                  </a:lnTo>
                  <a:lnTo>
                    <a:pt x="22" y="109"/>
                  </a:lnTo>
                  <a:lnTo>
                    <a:pt x="23" y="109"/>
                  </a:lnTo>
                  <a:lnTo>
                    <a:pt x="24" y="123"/>
                  </a:lnTo>
                  <a:lnTo>
                    <a:pt x="23" y="124"/>
                  </a:lnTo>
                  <a:lnTo>
                    <a:pt x="22" y="129"/>
                  </a:lnTo>
                  <a:lnTo>
                    <a:pt x="21" y="130"/>
                  </a:lnTo>
                  <a:lnTo>
                    <a:pt x="22" y="131"/>
                  </a:lnTo>
                  <a:lnTo>
                    <a:pt x="23" y="134"/>
                  </a:lnTo>
                  <a:lnTo>
                    <a:pt x="25" y="139"/>
                  </a:lnTo>
                  <a:lnTo>
                    <a:pt x="26" y="140"/>
                  </a:lnTo>
                  <a:lnTo>
                    <a:pt x="26" y="141"/>
                  </a:lnTo>
                  <a:lnTo>
                    <a:pt x="27" y="141"/>
                  </a:lnTo>
                  <a:lnTo>
                    <a:pt x="28" y="143"/>
                  </a:lnTo>
                  <a:lnTo>
                    <a:pt x="27" y="144"/>
                  </a:lnTo>
                  <a:lnTo>
                    <a:pt x="26" y="144"/>
                  </a:lnTo>
                  <a:lnTo>
                    <a:pt x="26" y="145"/>
                  </a:lnTo>
                  <a:lnTo>
                    <a:pt x="25" y="145"/>
                  </a:lnTo>
                  <a:lnTo>
                    <a:pt x="25" y="146"/>
                  </a:lnTo>
                  <a:lnTo>
                    <a:pt x="25" y="147"/>
                  </a:lnTo>
                  <a:lnTo>
                    <a:pt x="25" y="150"/>
                  </a:lnTo>
                  <a:lnTo>
                    <a:pt x="25" y="151"/>
                  </a:lnTo>
                  <a:lnTo>
                    <a:pt x="20" y="156"/>
                  </a:lnTo>
                  <a:lnTo>
                    <a:pt x="19" y="156"/>
                  </a:lnTo>
                  <a:lnTo>
                    <a:pt x="19" y="157"/>
                  </a:lnTo>
                  <a:lnTo>
                    <a:pt x="19" y="158"/>
                  </a:lnTo>
                  <a:lnTo>
                    <a:pt x="19" y="160"/>
                  </a:lnTo>
                  <a:lnTo>
                    <a:pt x="19" y="161"/>
                  </a:lnTo>
                  <a:lnTo>
                    <a:pt x="18" y="161"/>
                  </a:lnTo>
                  <a:lnTo>
                    <a:pt x="17" y="162"/>
                  </a:lnTo>
                  <a:lnTo>
                    <a:pt x="17" y="163"/>
                  </a:lnTo>
                  <a:lnTo>
                    <a:pt x="17" y="164"/>
                  </a:lnTo>
                  <a:lnTo>
                    <a:pt x="17" y="169"/>
                  </a:lnTo>
                  <a:lnTo>
                    <a:pt x="17" y="170"/>
                  </a:lnTo>
                  <a:lnTo>
                    <a:pt x="17" y="171"/>
                  </a:lnTo>
                  <a:lnTo>
                    <a:pt x="20" y="174"/>
                  </a:lnTo>
                  <a:lnTo>
                    <a:pt x="20" y="175"/>
                  </a:lnTo>
                  <a:lnTo>
                    <a:pt x="23" y="177"/>
                  </a:lnTo>
                  <a:lnTo>
                    <a:pt x="21" y="179"/>
                  </a:lnTo>
                  <a:lnTo>
                    <a:pt x="21" y="180"/>
                  </a:lnTo>
                  <a:lnTo>
                    <a:pt x="18" y="189"/>
                  </a:lnTo>
                  <a:lnTo>
                    <a:pt x="17" y="190"/>
                  </a:lnTo>
                  <a:lnTo>
                    <a:pt x="18" y="191"/>
                  </a:lnTo>
                  <a:lnTo>
                    <a:pt x="25" y="207"/>
                  </a:lnTo>
                  <a:lnTo>
                    <a:pt x="26" y="208"/>
                  </a:lnTo>
                  <a:lnTo>
                    <a:pt x="26" y="209"/>
                  </a:lnTo>
                  <a:lnTo>
                    <a:pt x="28" y="210"/>
                  </a:lnTo>
                  <a:lnTo>
                    <a:pt x="28" y="211"/>
                  </a:lnTo>
                  <a:lnTo>
                    <a:pt x="29" y="211"/>
                  </a:lnTo>
                  <a:lnTo>
                    <a:pt x="30" y="211"/>
                  </a:lnTo>
                  <a:lnTo>
                    <a:pt x="32" y="211"/>
                  </a:lnTo>
                  <a:lnTo>
                    <a:pt x="33" y="211"/>
                  </a:lnTo>
                  <a:lnTo>
                    <a:pt x="34" y="211"/>
                  </a:lnTo>
                  <a:lnTo>
                    <a:pt x="35" y="212"/>
                  </a:lnTo>
                  <a:lnTo>
                    <a:pt x="34" y="213"/>
                  </a:lnTo>
                  <a:lnTo>
                    <a:pt x="33" y="213"/>
                  </a:lnTo>
                  <a:lnTo>
                    <a:pt x="32" y="213"/>
                  </a:lnTo>
                  <a:lnTo>
                    <a:pt x="32" y="215"/>
                  </a:lnTo>
                  <a:lnTo>
                    <a:pt x="31" y="216"/>
                  </a:lnTo>
                  <a:lnTo>
                    <a:pt x="31" y="217"/>
                  </a:lnTo>
                  <a:lnTo>
                    <a:pt x="31" y="219"/>
                  </a:lnTo>
                  <a:lnTo>
                    <a:pt x="32" y="219"/>
                  </a:lnTo>
                  <a:lnTo>
                    <a:pt x="32" y="221"/>
                  </a:lnTo>
                  <a:lnTo>
                    <a:pt x="32" y="222"/>
                  </a:lnTo>
                  <a:lnTo>
                    <a:pt x="31" y="222"/>
                  </a:lnTo>
                  <a:lnTo>
                    <a:pt x="29" y="224"/>
                  </a:lnTo>
                  <a:lnTo>
                    <a:pt x="28" y="224"/>
                  </a:lnTo>
                  <a:lnTo>
                    <a:pt x="26" y="230"/>
                  </a:lnTo>
                  <a:lnTo>
                    <a:pt x="25" y="230"/>
                  </a:lnTo>
                  <a:lnTo>
                    <a:pt x="24" y="234"/>
                  </a:lnTo>
                  <a:lnTo>
                    <a:pt x="21" y="235"/>
                  </a:lnTo>
                  <a:lnTo>
                    <a:pt x="19" y="237"/>
                  </a:lnTo>
                  <a:lnTo>
                    <a:pt x="19" y="238"/>
                  </a:lnTo>
                  <a:lnTo>
                    <a:pt x="18" y="239"/>
                  </a:lnTo>
                  <a:lnTo>
                    <a:pt x="17" y="241"/>
                  </a:lnTo>
                  <a:lnTo>
                    <a:pt x="17" y="244"/>
                  </a:lnTo>
                  <a:lnTo>
                    <a:pt x="19" y="245"/>
                  </a:lnTo>
                  <a:lnTo>
                    <a:pt x="21" y="245"/>
                  </a:lnTo>
                  <a:lnTo>
                    <a:pt x="22" y="246"/>
                  </a:lnTo>
                  <a:lnTo>
                    <a:pt x="23" y="253"/>
                  </a:lnTo>
                  <a:lnTo>
                    <a:pt x="23" y="254"/>
                  </a:lnTo>
                  <a:lnTo>
                    <a:pt x="24" y="255"/>
                  </a:lnTo>
                  <a:lnTo>
                    <a:pt x="28" y="258"/>
                  </a:lnTo>
                  <a:lnTo>
                    <a:pt x="28" y="259"/>
                  </a:lnTo>
                  <a:lnTo>
                    <a:pt x="28" y="260"/>
                  </a:lnTo>
                  <a:lnTo>
                    <a:pt x="29" y="261"/>
                  </a:lnTo>
                  <a:lnTo>
                    <a:pt x="29" y="262"/>
                  </a:lnTo>
                  <a:lnTo>
                    <a:pt x="29" y="263"/>
                  </a:lnTo>
                  <a:lnTo>
                    <a:pt x="30" y="264"/>
                  </a:lnTo>
                  <a:lnTo>
                    <a:pt x="30" y="265"/>
                  </a:lnTo>
                  <a:lnTo>
                    <a:pt x="31" y="266"/>
                  </a:lnTo>
                  <a:lnTo>
                    <a:pt x="32" y="266"/>
                  </a:lnTo>
                  <a:lnTo>
                    <a:pt x="35" y="268"/>
                  </a:lnTo>
                  <a:lnTo>
                    <a:pt x="34" y="269"/>
                  </a:lnTo>
                  <a:lnTo>
                    <a:pt x="35" y="270"/>
                  </a:lnTo>
                  <a:lnTo>
                    <a:pt x="36" y="271"/>
                  </a:lnTo>
                  <a:lnTo>
                    <a:pt x="36" y="272"/>
                  </a:lnTo>
                  <a:lnTo>
                    <a:pt x="37" y="273"/>
                  </a:lnTo>
                  <a:lnTo>
                    <a:pt x="38" y="277"/>
                  </a:lnTo>
                  <a:lnTo>
                    <a:pt x="38" y="278"/>
                  </a:lnTo>
                  <a:lnTo>
                    <a:pt x="39" y="280"/>
                  </a:lnTo>
                  <a:lnTo>
                    <a:pt x="40" y="280"/>
                  </a:lnTo>
                  <a:lnTo>
                    <a:pt x="40" y="282"/>
                  </a:lnTo>
                  <a:lnTo>
                    <a:pt x="40" y="283"/>
                  </a:lnTo>
                  <a:lnTo>
                    <a:pt x="40" y="286"/>
                  </a:lnTo>
                  <a:lnTo>
                    <a:pt x="41" y="288"/>
                  </a:lnTo>
                  <a:lnTo>
                    <a:pt x="42" y="289"/>
                  </a:lnTo>
                  <a:lnTo>
                    <a:pt x="44" y="292"/>
                  </a:lnTo>
                  <a:lnTo>
                    <a:pt x="43" y="294"/>
                  </a:lnTo>
                  <a:lnTo>
                    <a:pt x="43" y="295"/>
                  </a:lnTo>
                  <a:lnTo>
                    <a:pt x="44" y="296"/>
                  </a:lnTo>
                  <a:lnTo>
                    <a:pt x="45" y="299"/>
                  </a:lnTo>
                  <a:lnTo>
                    <a:pt x="46" y="300"/>
                  </a:lnTo>
                  <a:lnTo>
                    <a:pt x="49" y="302"/>
                  </a:lnTo>
                  <a:lnTo>
                    <a:pt x="51" y="303"/>
                  </a:lnTo>
                  <a:lnTo>
                    <a:pt x="54" y="307"/>
                  </a:lnTo>
                  <a:lnTo>
                    <a:pt x="55" y="307"/>
                  </a:lnTo>
                  <a:lnTo>
                    <a:pt x="56" y="307"/>
                  </a:lnTo>
                  <a:lnTo>
                    <a:pt x="57" y="308"/>
                  </a:lnTo>
                  <a:lnTo>
                    <a:pt x="59" y="309"/>
                  </a:lnTo>
                  <a:lnTo>
                    <a:pt x="57" y="311"/>
                  </a:lnTo>
                  <a:lnTo>
                    <a:pt x="56" y="313"/>
                  </a:lnTo>
                  <a:lnTo>
                    <a:pt x="54" y="317"/>
                  </a:lnTo>
                  <a:lnTo>
                    <a:pt x="53" y="317"/>
                  </a:lnTo>
                  <a:lnTo>
                    <a:pt x="54" y="318"/>
                  </a:lnTo>
                  <a:lnTo>
                    <a:pt x="54" y="319"/>
                  </a:lnTo>
                  <a:lnTo>
                    <a:pt x="54" y="320"/>
                  </a:lnTo>
                  <a:lnTo>
                    <a:pt x="55" y="321"/>
                  </a:lnTo>
                  <a:lnTo>
                    <a:pt x="58" y="324"/>
                  </a:lnTo>
                  <a:lnTo>
                    <a:pt x="59" y="325"/>
                  </a:lnTo>
                  <a:lnTo>
                    <a:pt x="59" y="326"/>
                  </a:lnTo>
                  <a:lnTo>
                    <a:pt x="58" y="326"/>
                  </a:lnTo>
                  <a:lnTo>
                    <a:pt x="55" y="328"/>
                  </a:lnTo>
                  <a:lnTo>
                    <a:pt x="53" y="328"/>
                  </a:lnTo>
                  <a:lnTo>
                    <a:pt x="53" y="330"/>
                  </a:lnTo>
                  <a:lnTo>
                    <a:pt x="53" y="332"/>
                  </a:lnTo>
                  <a:lnTo>
                    <a:pt x="54" y="333"/>
                  </a:lnTo>
                  <a:lnTo>
                    <a:pt x="55" y="335"/>
                  </a:lnTo>
                  <a:lnTo>
                    <a:pt x="55" y="337"/>
                  </a:lnTo>
                  <a:lnTo>
                    <a:pt x="55" y="338"/>
                  </a:lnTo>
                  <a:lnTo>
                    <a:pt x="55" y="339"/>
                  </a:lnTo>
                  <a:lnTo>
                    <a:pt x="55" y="341"/>
                  </a:lnTo>
                  <a:lnTo>
                    <a:pt x="55" y="342"/>
                  </a:lnTo>
                  <a:lnTo>
                    <a:pt x="56" y="343"/>
                  </a:lnTo>
                  <a:lnTo>
                    <a:pt x="57" y="343"/>
                  </a:lnTo>
                  <a:lnTo>
                    <a:pt x="57" y="344"/>
                  </a:lnTo>
                  <a:lnTo>
                    <a:pt x="58" y="345"/>
                  </a:lnTo>
                  <a:lnTo>
                    <a:pt x="59" y="346"/>
                  </a:lnTo>
                  <a:lnTo>
                    <a:pt x="62" y="347"/>
                  </a:lnTo>
                  <a:lnTo>
                    <a:pt x="62" y="349"/>
                  </a:lnTo>
                  <a:lnTo>
                    <a:pt x="61" y="350"/>
                  </a:lnTo>
                  <a:lnTo>
                    <a:pt x="61" y="351"/>
                  </a:lnTo>
                  <a:lnTo>
                    <a:pt x="62" y="354"/>
                  </a:lnTo>
                  <a:lnTo>
                    <a:pt x="62" y="355"/>
                  </a:lnTo>
                  <a:lnTo>
                    <a:pt x="62" y="356"/>
                  </a:lnTo>
                  <a:lnTo>
                    <a:pt x="63" y="357"/>
                  </a:lnTo>
                  <a:lnTo>
                    <a:pt x="64" y="358"/>
                  </a:lnTo>
                  <a:lnTo>
                    <a:pt x="65" y="359"/>
                  </a:lnTo>
                  <a:lnTo>
                    <a:pt x="66" y="359"/>
                  </a:lnTo>
                  <a:lnTo>
                    <a:pt x="67" y="359"/>
                  </a:lnTo>
                  <a:lnTo>
                    <a:pt x="68" y="359"/>
                  </a:lnTo>
                  <a:lnTo>
                    <a:pt x="74" y="369"/>
                  </a:lnTo>
                  <a:lnTo>
                    <a:pt x="76" y="378"/>
                  </a:lnTo>
                  <a:lnTo>
                    <a:pt x="76" y="379"/>
                  </a:lnTo>
                  <a:lnTo>
                    <a:pt x="78" y="381"/>
                  </a:lnTo>
                  <a:lnTo>
                    <a:pt x="78" y="382"/>
                  </a:lnTo>
                  <a:lnTo>
                    <a:pt x="78" y="383"/>
                  </a:lnTo>
                  <a:lnTo>
                    <a:pt x="79" y="386"/>
                  </a:lnTo>
                  <a:lnTo>
                    <a:pt x="79" y="389"/>
                  </a:lnTo>
                  <a:lnTo>
                    <a:pt x="80" y="390"/>
                  </a:lnTo>
                  <a:lnTo>
                    <a:pt x="81" y="390"/>
                  </a:lnTo>
                  <a:lnTo>
                    <a:pt x="83" y="393"/>
                  </a:lnTo>
                  <a:lnTo>
                    <a:pt x="83" y="394"/>
                  </a:lnTo>
                  <a:lnTo>
                    <a:pt x="84" y="394"/>
                  </a:lnTo>
                  <a:lnTo>
                    <a:pt x="85" y="394"/>
                  </a:lnTo>
                  <a:lnTo>
                    <a:pt x="85" y="398"/>
                  </a:lnTo>
                  <a:lnTo>
                    <a:pt x="85" y="399"/>
                  </a:lnTo>
                  <a:lnTo>
                    <a:pt x="85" y="400"/>
                  </a:lnTo>
                  <a:lnTo>
                    <a:pt x="89" y="408"/>
                  </a:lnTo>
                  <a:lnTo>
                    <a:pt x="89" y="412"/>
                  </a:lnTo>
                  <a:lnTo>
                    <a:pt x="89" y="413"/>
                  </a:lnTo>
                  <a:lnTo>
                    <a:pt x="89" y="417"/>
                  </a:lnTo>
                  <a:lnTo>
                    <a:pt x="91" y="418"/>
                  </a:lnTo>
                  <a:lnTo>
                    <a:pt x="93" y="420"/>
                  </a:lnTo>
                  <a:lnTo>
                    <a:pt x="94" y="420"/>
                  </a:lnTo>
                  <a:lnTo>
                    <a:pt x="100" y="420"/>
                  </a:lnTo>
                  <a:lnTo>
                    <a:pt x="100" y="421"/>
                  </a:lnTo>
                  <a:lnTo>
                    <a:pt x="101" y="420"/>
                  </a:lnTo>
                  <a:lnTo>
                    <a:pt x="112" y="418"/>
                  </a:lnTo>
                  <a:lnTo>
                    <a:pt x="113" y="418"/>
                  </a:lnTo>
                  <a:lnTo>
                    <a:pt x="113" y="417"/>
                  </a:lnTo>
                  <a:lnTo>
                    <a:pt x="114" y="414"/>
                  </a:lnTo>
                  <a:lnTo>
                    <a:pt x="116" y="411"/>
                  </a:lnTo>
                  <a:lnTo>
                    <a:pt x="117" y="411"/>
                  </a:lnTo>
                  <a:lnTo>
                    <a:pt x="117" y="409"/>
                  </a:lnTo>
                  <a:lnTo>
                    <a:pt x="117" y="407"/>
                  </a:lnTo>
                  <a:lnTo>
                    <a:pt x="121" y="405"/>
                  </a:lnTo>
                  <a:lnTo>
                    <a:pt x="123" y="405"/>
                  </a:lnTo>
                  <a:lnTo>
                    <a:pt x="123" y="403"/>
                  </a:lnTo>
                  <a:lnTo>
                    <a:pt x="123" y="401"/>
                  </a:lnTo>
                  <a:lnTo>
                    <a:pt x="123" y="398"/>
                  </a:lnTo>
                  <a:lnTo>
                    <a:pt x="124" y="398"/>
                  </a:lnTo>
                  <a:lnTo>
                    <a:pt x="131" y="396"/>
                  </a:lnTo>
                  <a:lnTo>
                    <a:pt x="132" y="396"/>
                  </a:lnTo>
                  <a:lnTo>
                    <a:pt x="132" y="395"/>
                  </a:lnTo>
                  <a:lnTo>
                    <a:pt x="133" y="394"/>
                  </a:lnTo>
                  <a:lnTo>
                    <a:pt x="134" y="393"/>
                  </a:lnTo>
                  <a:lnTo>
                    <a:pt x="134" y="392"/>
                  </a:lnTo>
                  <a:lnTo>
                    <a:pt x="134" y="391"/>
                  </a:lnTo>
                  <a:lnTo>
                    <a:pt x="134" y="386"/>
                  </a:lnTo>
                  <a:lnTo>
                    <a:pt x="135" y="387"/>
                  </a:lnTo>
                  <a:lnTo>
                    <a:pt x="139" y="390"/>
                  </a:lnTo>
                  <a:lnTo>
                    <a:pt x="142" y="394"/>
                  </a:lnTo>
                  <a:lnTo>
                    <a:pt x="143" y="394"/>
                  </a:lnTo>
                  <a:lnTo>
                    <a:pt x="145" y="396"/>
                  </a:lnTo>
                  <a:lnTo>
                    <a:pt x="146" y="396"/>
                  </a:lnTo>
                  <a:lnTo>
                    <a:pt x="149" y="396"/>
                  </a:lnTo>
                  <a:lnTo>
                    <a:pt x="151" y="396"/>
                  </a:lnTo>
                  <a:lnTo>
                    <a:pt x="166" y="396"/>
                  </a:lnTo>
                  <a:lnTo>
                    <a:pt x="174" y="398"/>
                  </a:lnTo>
                  <a:lnTo>
                    <a:pt x="175" y="398"/>
                  </a:lnTo>
                  <a:lnTo>
                    <a:pt x="176" y="398"/>
                  </a:lnTo>
                  <a:lnTo>
                    <a:pt x="177" y="399"/>
                  </a:lnTo>
                  <a:lnTo>
                    <a:pt x="178" y="400"/>
                  </a:lnTo>
                  <a:lnTo>
                    <a:pt x="178" y="403"/>
                  </a:lnTo>
                  <a:lnTo>
                    <a:pt x="179" y="404"/>
                  </a:lnTo>
                  <a:lnTo>
                    <a:pt x="181" y="407"/>
                  </a:lnTo>
                  <a:lnTo>
                    <a:pt x="181" y="408"/>
                  </a:lnTo>
                  <a:lnTo>
                    <a:pt x="181" y="409"/>
                  </a:lnTo>
                  <a:lnTo>
                    <a:pt x="181" y="410"/>
                  </a:lnTo>
                  <a:lnTo>
                    <a:pt x="181" y="411"/>
                  </a:lnTo>
                  <a:lnTo>
                    <a:pt x="182" y="412"/>
                  </a:lnTo>
                  <a:lnTo>
                    <a:pt x="185" y="415"/>
                  </a:lnTo>
                  <a:lnTo>
                    <a:pt x="185" y="416"/>
                  </a:lnTo>
                  <a:lnTo>
                    <a:pt x="185" y="417"/>
                  </a:lnTo>
                  <a:lnTo>
                    <a:pt x="185" y="418"/>
                  </a:lnTo>
                  <a:lnTo>
                    <a:pt x="187" y="420"/>
                  </a:lnTo>
                  <a:lnTo>
                    <a:pt x="189" y="419"/>
                  </a:lnTo>
                  <a:lnTo>
                    <a:pt x="190" y="419"/>
                  </a:lnTo>
                  <a:lnTo>
                    <a:pt x="191" y="418"/>
                  </a:lnTo>
                  <a:lnTo>
                    <a:pt x="191" y="417"/>
                  </a:lnTo>
                  <a:lnTo>
                    <a:pt x="191" y="416"/>
                  </a:lnTo>
                  <a:lnTo>
                    <a:pt x="191" y="414"/>
                  </a:lnTo>
                  <a:lnTo>
                    <a:pt x="191" y="413"/>
                  </a:lnTo>
                  <a:lnTo>
                    <a:pt x="191" y="410"/>
                  </a:lnTo>
                  <a:lnTo>
                    <a:pt x="191" y="408"/>
                  </a:lnTo>
                  <a:lnTo>
                    <a:pt x="192" y="407"/>
                  </a:lnTo>
                  <a:lnTo>
                    <a:pt x="193" y="406"/>
                  </a:lnTo>
                  <a:lnTo>
                    <a:pt x="194" y="404"/>
                  </a:lnTo>
                  <a:lnTo>
                    <a:pt x="194" y="403"/>
                  </a:lnTo>
                  <a:lnTo>
                    <a:pt x="195" y="403"/>
                  </a:lnTo>
                  <a:lnTo>
                    <a:pt x="196" y="394"/>
                  </a:lnTo>
                  <a:lnTo>
                    <a:pt x="196" y="392"/>
                  </a:lnTo>
                  <a:lnTo>
                    <a:pt x="224" y="392"/>
                  </a:lnTo>
                  <a:lnTo>
                    <a:pt x="224" y="394"/>
                  </a:lnTo>
                  <a:lnTo>
                    <a:pt x="225" y="395"/>
                  </a:lnTo>
                  <a:lnTo>
                    <a:pt x="225" y="396"/>
                  </a:lnTo>
                  <a:lnTo>
                    <a:pt x="226" y="396"/>
                  </a:lnTo>
                  <a:lnTo>
                    <a:pt x="226" y="397"/>
                  </a:lnTo>
                  <a:lnTo>
                    <a:pt x="229" y="400"/>
                  </a:lnTo>
                  <a:lnTo>
                    <a:pt x="230" y="400"/>
                  </a:lnTo>
                  <a:lnTo>
                    <a:pt x="233" y="400"/>
                  </a:lnTo>
                  <a:lnTo>
                    <a:pt x="234" y="398"/>
                  </a:lnTo>
                  <a:lnTo>
                    <a:pt x="234" y="397"/>
                  </a:lnTo>
                  <a:lnTo>
                    <a:pt x="240" y="361"/>
                  </a:lnTo>
                  <a:lnTo>
                    <a:pt x="240" y="360"/>
                  </a:lnTo>
                  <a:lnTo>
                    <a:pt x="237" y="345"/>
                  </a:lnTo>
                  <a:lnTo>
                    <a:pt x="238" y="343"/>
                  </a:lnTo>
                  <a:lnTo>
                    <a:pt x="245" y="331"/>
                  </a:lnTo>
                  <a:lnTo>
                    <a:pt x="245" y="330"/>
                  </a:lnTo>
                  <a:lnTo>
                    <a:pt x="247" y="318"/>
                  </a:lnTo>
                  <a:lnTo>
                    <a:pt x="276" y="313"/>
                  </a:lnTo>
                  <a:lnTo>
                    <a:pt x="291" y="308"/>
                  </a:lnTo>
                  <a:lnTo>
                    <a:pt x="292" y="307"/>
                  </a:lnTo>
                  <a:lnTo>
                    <a:pt x="315" y="309"/>
                  </a:lnTo>
                  <a:lnTo>
                    <a:pt x="342" y="324"/>
                  </a:lnTo>
                  <a:lnTo>
                    <a:pt x="342" y="327"/>
                  </a:lnTo>
                  <a:lnTo>
                    <a:pt x="342" y="330"/>
                  </a:lnTo>
                  <a:lnTo>
                    <a:pt x="342" y="332"/>
                  </a:lnTo>
                  <a:lnTo>
                    <a:pt x="341" y="337"/>
                  </a:lnTo>
                  <a:lnTo>
                    <a:pt x="346" y="335"/>
                  </a:lnTo>
                  <a:lnTo>
                    <a:pt x="347" y="334"/>
                  </a:lnTo>
                  <a:lnTo>
                    <a:pt x="353" y="330"/>
                  </a:lnTo>
                  <a:lnTo>
                    <a:pt x="355" y="328"/>
                  </a:lnTo>
                  <a:lnTo>
                    <a:pt x="356" y="326"/>
                  </a:lnTo>
                  <a:lnTo>
                    <a:pt x="354" y="324"/>
                  </a:lnTo>
                  <a:lnTo>
                    <a:pt x="347" y="318"/>
                  </a:lnTo>
                  <a:lnTo>
                    <a:pt x="353" y="300"/>
                  </a:lnTo>
                  <a:lnTo>
                    <a:pt x="356" y="300"/>
                  </a:lnTo>
                  <a:lnTo>
                    <a:pt x="355" y="296"/>
                  </a:lnTo>
                  <a:lnTo>
                    <a:pt x="355" y="293"/>
                  </a:lnTo>
                  <a:lnTo>
                    <a:pt x="355" y="292"/>
                  </a:lnTo>
                  <a:lnTo>
                    <a:pt x="354" y="291"/>
                  </a:lnTo>
                  <a:lnTo>
                    <a:pt x="353" y="290"/>
                  </a:lnTo>
                  <a:lnTo>
                    <a:pt x="357" y="273"/>
                  </a:lnTo>
                  <a:lnTo>
                    <a:pt x="357" y="272"/>
                  </a:lnTo>
                  <a:lnTo>
                    <a:pt x="358" y="271"/>
                  </a:lnTo>
                  <a:lnTo>
                    <a:pt x="357" y="269"/>
                  </a:lnTo>
                  <a:lnTo>
                    <a:pt x="351" y="258"/>
                  </a:lnTo>
                  <a:lnTo>
                    <a:pt x="351" y="257"/>
                  </a:lnTo>
                  <a:lnTo>
                    <a:pt x="351" y="256"/>
                  </a:lnTo>
                  <a:lnTo>
                    <a:pt x="351" y="254"/>
                  </a:lnTo>
                  <a:lnTo>
                    <a:pt x="349" y="254"/>
                  </a:lnTo>
                  <a:lnTo>
                    <a:pt x="349" y="253"/>
                  </a:lnTo>
                  <a:lnTo>
                    <a:pt x="350" y="251"/>
                  </a:lnTo>
                  <a:lnTo>
                    <a:pt x="348" y="250"/>
                  </a:lnTo>
                  <a:lnTo>
                    <a:pt x="344" y="245"/>
                  </a:lnTo>
                  <a:lnTo>
                    <a:pt x="342" y="244"/>
                  </a:lnTo>
                  <a:lnTo>
                    <a:pt x="341" y="245"/>
                  </a:lnTo>
                  <a:lnTo>
                    <a:pt x="340" y="246"/>
                  </a:lnTo>
                  <a:lnTo>
                    <a:pt x="338" y="245"/>
                  </a:lnTo>
                  <a:lnTo>
                    <a:pt x="338" y="244"/>
                  </a:lnTo>
                  <a:lnTo>
                    <a:pt x="337" y="244"/>
                  </a:lnTo>
                  <a:lnTo>
                    <a:pt x="332" y="240"/>
                  </a:lnTo>
                  <a:lnTo>
                    <a:pt x="331" y="240"/>
                  </a:lnTo>
                  <a:lnTo>
                    <a:pt x="330" y="239"/>
                  </a:lnTo>
                  <a:lnTo>
                    <a:pt x="330" y="236"/>
                  </a:lnTo>
                  <a:lnTo>
                    <a:pt x="329" y="233"/>
                  </a:lnTo>
                  <a:lnTo>
                    <a:pt x="329" y="232"/>
                  </a:lnTo>
                  <a:lnTo>
                    <a:pt x="328" y="231"/>
                  </a:lnTo>
                  <a:lnTo>
                    <a:pt x="327" y="230"/>
                  </a:lnTo>
                  <a:lnTo>
                    <a:pt x="327" y="223"/>
                  </a:lnTo>
                  <a:lnTo>
                    <a:pt x="327" y="222"/>
                  </a:lnTo>
                  <a:lnTo>
                    <a:pt x="327" y="221"/>
                  </a:lnTo>
                  <a:lnTo>
                    <a:pt x="327" y="220"/>
                  </a:lnTo>
                  <a:lnTo>
                    <a:pt x="328" y="220"/>
                  </a:lnTo>
                  <a:lnTo>
                    <a:pt x="329" y="220"/>
                  </a:lnTo>
                  <a:lnTo>
                    <a:pt x="329" y="219"/>
                  </a:lnTo>
                  <a:lnTo>
                    <a:pt x="329" y="218"/>
                  </a:lnTo>
                  <a:lnTo>
                    <a:pt x="330" y="215"/>
                  </a:lnTo>
                  <a:lnTo>
                    <a:pt x="330" y="214"/>
                  </a:lnTo>
                  <a:lnTo>
                    <a:pt x="329" y="210"/>
                  </a:lnTo>
                  <a:lnTo>
                    <a:pt x="329" y="207"/>
                  </a:lnTo>
                  <a:lnTo>
                    <a:pt x="327" y="208"/>
                  </a:lnTo>
                  <a:lnTo>
                    <a:pt x="325" y="208"/>
                  </a:lnTo>
                  <a:lnTo>
                    <a:pt x="323" y="208"/>
                  </a:lnTo>
                  <a:lnTo>
                    <a:pt x="323" y="209"/>
                  </a:lnTo>
                  <a:lnTo>
                    <a:pt x="278" y="207"/>
                  </a:lnTo>
                  <a:lnTo>
                    <a:pt x="274" y="185"/>
                  </a:lnTo>
                  <a:lnTo>
                    <a:pt x="274" y="184"/>
                  </a:lnTo>
                  <a:lnTo>
                    <a:pt x="267" y="176"/>
                  </a:lnTo>
                  <a:lnTo>
                    <a:pt x="270" y="176"/>
                  </a:lnTo>
                  <a:lnTo>
                    <a:pt x="273" y="176"/>
                  </a:lnTo>
                  <a:lnTo>
                    <a:pt x="272" y="173"/>
                  </a:lnTo>
                  <a:lnTo>
                    <a:pt x="270" y="158"/>
                  </a:lnTo>
                  <a:lnTo>
                    <a:pt x="270" y="157"/>
                  </a:lnTo>
                  <a:lnTo>
                    <a:pt x="265" y="148"/>
                  </a:lnTo>
                  <a:lnTo>
                    <a:pt x="265" y="147"/>
                  </a:lnTo>
                  <a:lnTo>
                    <a:pt x="264" y="147"/>
                  </a:lnTo>
                  <a:lnTo>
                    <a:pt x="264" y="144"/>
                  </a:lnTo>
                  <a:lnTo>
                    <a:pt x="264" y="143"/>
                  </a:lnTo>
                  <a:lnTo>
                    <a:pt x="265" y="142"/>
                  </a:lnTo>
                  <a:lnTo>
                    <a:pt x="265" y="141"/>
                  </a:lnTo>
                  <a:lnTo>
                    <a:pt x="266" y="141"/>
                  </a:lnTo>
                  <a:lnTo>
                    <a:pt x="266" y="139"/>
                  </a:lnTo>
                  <a:lnTo>
                    <a:pt x="266" y="138"/>
                  </a:lnTo>
                  <a:lnTo>
                    <a:pt x="266" y="137"/>
                  </a:lnTo>
                  <a:lnTo>
                    <a:pt x="262" y="132"/>
                  </a:lnTo>
                  <a:lnTo>
                    <a:pt x="262" y="131"/>
                  </a:lnTo>
                  <a:lnTo>
                    <a:pt x="261" y="130"/>
                  </a:lnTo>
                  <a:lnTo>
                    <a:pt x="256" y="128"/>
                  </a:lnTo>
                  <a:lnTo>
                    <a:pt x="255" y="127"/>
                  </a:lnTo>
                  <a:lnTo>
                    <a:pt x="253" y="126"/>
                  </a:lnTo>
                  <a:lnTo>
                    <a:pt x="252" y="126"/>
                  </a:lnTo>
                  <a:lnTo>
                    <a:pt x="248" y="124"/>
                  </a:lnTo>
                  <a:lnTo>
                    <a:pt x="247" y="123"/>
                  </a:lnTo>
                  <a:lnTo>
                    <a:pt x="246" y="122"/>
                  </a:lnTo>
                  <a:lnTo>
                    <a:pt x="246" y="120"/>
                  </a:lnTo>
                  <a:lnTo>
                    <a:pt x="244" y="120"/>
                  </a:lnTo>
                  <a:lnTo>
                    <a:pt x="232" y="122"/>
                  </a:lnTo>
                  <a:lnTo>
                    <a:pt x="231" y="122"/>
                  </a:lnTo>
                  <a:lnTo>
                    <a:pt x="230" y="120"/>
                  </a:lnTo>
                  <a:lnTo>
                    <a:pt x="229" y="121"/>
                  </a:lnTo>
                  <a:lnTo>
                    <a:pt x="224" y="122"/>
                  </a:lnTo>
                  <a:lnTo>
                    <a:pt x="223" y="121"/>
                  </a:lnTo>
                  <a:lnTo>
                    <a:pt x="223" y="120"/>
                  </a:lnTo>
                  <a:lnTo>
                    <a:pt x="220" y="117"/>
                  </a:lnTo>
                  <a:lnTo>
                    <a:pt x="219" y="117"/>
                  </a:lnTo>
                  <a:lnTo>
                    <a:pt x="217" y="115"/>
                  </a:lnTo>
                  <a:lnTo>
                    <a:pt x="216" y="113"/>
                  </a:lnTo>
                  <a:lnTo>
                    <a:pt x="216" y="112"/>
                  </a:lnTo>
                  <a:lnTo>
                    <a:pt x="216" y="111"/>
                  </a:lnTo>
                  <a:lnTo>
                    <a:pt x="215" y="110"/>
                  </a:lnTo>
                  <a:lnTo>
                    <a:pt x="212" y="109"/>
                  </a:lnTo>
                  <a:lnTo>
                    <a:pt x="211" y="109"/>
                  </a:lnTo>
                  <a:lnTo>
                    <a:pt x="210" y="109"/>
                  </a:lnTo>
                  <a:lnTo>
                    <a:pt x="209" y="109"/>
                  </a:lnTo>
                  <a:lnTo>
                    <a:pt x="208" y="109"/>
                  </a:lnTo>
                  <a:lnTo>
                    <a:pt x="207" y="109"/>
                  </a:lnTo>
                  <a:lnTo>
                    <a:pt x="201" y="107"/>
                  </a:lnTo>
                  <a:lnTo>
                    <a:pt x="200" y="106"/>
                  </a:lnTo>
                  <a:lnTo>
                    <a:pt x="199" y="105"/>
                  </a:lnTo>
                  <a:lnTo>
                    <a:pt x="198" y="103"/>
                  </a:lnTo>
                  <a:lnTo>
                    <a:pt x="196" y="104"/>
                  </a:lnTo>
                  <a:lnTo>
                    <a:pt x="196" y="105"/>
                  </a:lnTo>
                  <a:lnTo>
                    <a:pt x="193" y="102"/>
                  </a:lnTo>
                  <a:lnTo>
                    <a:pt x="191" y="101"/>
                  </a:lnTo>
                  <a:lnTo>
                    <a:pt x="189" y="98"/>
                  </a:lnTo>
                  <a:lnTo>
                    <a:pt x="189" y="96"/>
                  </a:lnTo>
                  <a:lnTo>
                    <a:pt x="189" y="95"/>
                  </a:lnTo>
                  <a:lnTo>
                    <a:pt x="187" y="94"/>
                  </a:lnTo>
                  <a:lnTo>
                    <a:pt x="185" y="94"/>
                  </a:lnTo>
                  <a:lnTo>
                    <a:pt x="184" y="93"/>
                  </a:lnTo>
                  <a:lnTo>
                    <a:pt x="183" y="94"/>
                  </a:lnTo>
                  <a:lnTo>
                    <a:pt x="182" y="94"/>
                  </a:lnTo>
                  <a:lnTo>
                    <a:pt x="181" y="96"/>
                  </a:lnTo>
                  <a:lnTo>
                    <a:pt x="180" y="96"/>
                  </a:lnTo>
                  <a:lnTo>
                    <a:pt x="179" y="95"/>
                  </a:lnTo>
                  <a:lnTo>
                    <a:pt x="178" y="95"/>
                  </a:lnTo>
                  <a:lnTo>
                    <a:pt x="178" y="94"/>
                  </a:lnTo>
                  <a:lnTo>
                    <a:pt x="178" y="93"/>
                  </a:lnTo>
                  <a:lnTo>
                    <a:pt x="177" y="92"/>
                  </a:lnTo>
                  <a:lnTo>
                    <a:pt x="176" y="92"/>
                  </a:lnTo>
                  <a:lnTo>
                    <a:pt x="170" y="88"/>
                  </a:lnTo>
                  <a:lnTo>
                    <a:pt x="169" y="88"/>
                  </a:lnTo>
                  <a:lnTo>
                    <a:pt x="166" y="88"/>
                  </a:lnTo>
                  <a:lnTo>
                    <a:pt x="165" y="88"/>
                  </a:lnTo>
                  <a:lnTo>
                    <a:pt x="164" y="88"/>
                  </a:lnTo>
                  <a:lnTo>
                    <a:pt x="163" y="88"/>
                  </a:lnTo>
                  <a:lnTo>
                    <a:pt x="163" y="89"/>
                  </a:lnTo>
                  <a:lnTo>
                    <a:pt x="162" y="90"/>
                  </a:lnTo>
                  <a:lnTo>
                    <a:pt x="161" y="90"/>
                  </a:lnTo>
                  <a:lnTo>
                    <a:pt x="160" y="90"/>
                  </a:lnTo>
                  <a:lnTo>
                    <a:pt x="156" y="89"/>
                  </a:lnTo>
                  <a:lnTo>
                    <a:pt x="155" y="89"/>
                  </a:lnTo>
                  <a:lnTo>
                    <a:pt x="154" y="88"/>
                  </a:lnTo>
                  <a:lnTo>
                    <a:pt x="153" y="88"/>
                  </a:lnTo>
                  <a:lnTo>
                    <a:pt x="152" y="88"/>
                  </a:lnTo>
                  <a:lnTo>
                    <a:pt x="151" y="88"/>
                  </a:lnTo>
                  <a:lnTo>
                    <a:pt x="150" y="88"/>
                  </a:lnTo>
                  <a:lnTo>
                    <a:pt x="149" y="86"/>
                  </a:lnTo>
                  <a:lnTo>
                    <a:pt x="147" y="83"/>
                  </a:lnTo>
                  <a:lnTo>
                    <a:pt x="147" y="82"/>
                  </a:lnTo>
                  <a:lnTo>
                    <a:pt x="146" y="81"/>
                  </a:lnTo>
                  <a:lnTo>
                    <a:pt x="144" y="81"/>
                  </a:lnTo>
                  <a:lnTo>
                    <a:pt x="141" y="79"/>
                  </a:lnTo>
                  <a:lnTo>
                    <a:pt x="140" y="76"/>
                  </a:lnTo>
                  <a:lnTo>
                    <a:pt x="139" y="76"/>
                  </a:lnTo>
                  <a:lnTo>
                    <a:pt x="139" y="75"/>
                  </a:lnTo>
                  <a:lnTo>
                    <a:pt x="138" y="75"/>
                  </a:lnTo>
                  <a:lnTo>
                    <a:pt x="137" y="75"/>
                  </a:lnTo>
                  <a:lnTo>
                    <a:pt x="136" y="74"/>
                  </a:lnTo>
                  <a:lnTo>
                    <a:pt x="134" y="74"/>
                  </a:lnTo>
                  <a:lnTo>
                    <a:pt x="133" y="74"/>
                  </a:lnTo>
                  <a:lnTo>
                    <a:pt x="132" y="70"/>
                  </a:lnTo>
                  <a:lnTo>
                    <a:pt x="132" y="68"/>
                  </a:lnTo>
                  <a:lnTo>
                    <a:pt x="131" y="67"/>
                  </a:lnTo>
                  <a:lnTo>
                    <a:pt x="129" y="65"/>
                  </a:lnTo>
                  <a:lnTo>
                    <a:pt x="128" y="64"/>
                  </a:lnTo>
                  <a:lnTo>
                    <a:pt x="128" y="63"/>
                  </a:lnTo>
                  <a:lnTo>
                    <a:pt x="127" y="60"/>
                  </a:lnTo>
                  <a:lnTo>
                    <a:pt x="126" y="59"/>
                  </a:lnTo>
                  <a:lnTo>
                    <a:pt x="125" y="58"/>
                  </a:lnTo>
                  <a:lnTo>
                    <a:pt x="123" y="58"/>
                  </a:lnTo>
                  <a:lnTo>
                    <a:pt x="121" y="53"/>
                  </a:lnTo>
                  <a:lnTo>
                    <a:pt x="121" y="51"/>
                  </a:lnTo>
                  <a:lnTo>
                    <a:pt x="123" y="45"/>
                  </a:lnTo>
                  <a:lnTo>
                    <a:pt x="123" y="44"/>
                  </a:lnTo>
                  <a:lnTo>
                    <a:pt x="123" y="41"/>
                  </a:lnTo>
                  <a:lnTo>
                    <a:pt x="123" y="40"/>
                  </a:lnTo>
                  <a:lnTo>
                    <a:pt x="122" y="39"/>
                  </a:lnTo>
                  <a:lnTo>
                    <a:pt x="120" y="36"/>
                  </a:lnTo>
                  <a:lnTo>
                    <a:pt x="119" y="32"/>
                  </a:lnTo>
                  <a:lnTo>
                    <a:pt x="119" y="30"/>
                  </a:lnTo>
                  <a:lnTo>
                    <a:pt x="119" y="29"/>
                  </a:lnTo>
                  <a:lnTo>
                    <a:pt x="119" y="28"/>
                  </a:lnTo>
                  <a:lnTo>
                    <a:pt x="119" y="27"/>
                  </a:lnTo>
                  <a:lnTo>
                    <a:pt x="119" y="26"/>
                  </a:lnTo>
                  <a:lnTo>
                    <a:pt x="120" y="26"/>
                  </a:lnTo>
                  <a:lnTo>
                    <a:pt x="121" y="25"/>
                  </a:lnTo>
                  <a:lnTo>
                    <a:pt x="121" y="24"/>
                  </a:lnTo>
                  <a:lnTo>
                    <a:pt x="121" y="23"/>
                  </a:lnTo>
                  <a:lnTo>
                    <a:pt x="122" y="21"/>
                  </a:lnTo>
                  <a:lnTo>
                    <a:pt x="122" y="20"/>
                  </a:lnTo>
                  <a:lnTo>
                    <a:pt x="122" y="19"/>
                  </a:lnTo>
                  <a:lnTo>
                    <a:pt x="121" y="16"/>
                  </a:lnTo>
                  <a:lnTo>
                    <a:pt x="121" y="15"/>
                  </a:lnTo>
                  <a:lnTo>
                    <a:pt x="121" y="14"/>
                  </a:lnTo>
                  <a:lnTo>
                    <a:pt x="120" y="12"/>
                  </a:lnTo>
                  <a:lnTo>
                    <a:pt x="121" y="9"/>
                  </a:lnTo>
                  <a:lnTo>
                    <a:pt x="121" y="8"/>
                  </a:lnTo>
                  <a:lnTo>
                    <a:pt x="121" y="7"/>
                  </a:lnTo>
                  <a:lnTo>
                    <a:pt x="118" y="3"/>
                  </a:lnTo>
                  <a:lnTo>
                    <a:pt x="118" y="2"/>
                  </a:lnTo>
                  <a:lnTo>
                    <a:pt x="117" y="2"/>
                  </a:lnTo>
                  <a:lnTo>
                    <a:pt x="116" y="2"/>
                  </a:lnTo>
                  <a:lnTo>
                    <a:pt x="116" y="1"/>
                  </a:lnTo>
                  <a:lnTo>
                    <a:pt x="115" y="1"/>
                  </a:lnTo>
                  <a:lnTo>
                    <a:pt x="113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69" name="Freeform 607"/>
            <p:cNvSpPr>
              <a:spLocks/>
            </p:cNvSpPr>
            <p:nvPr/>
          </p:nvSpPr>
          <p:spPr bwMode="auto">
            <a:xfrm>
              <a:off x="5014110" y="1972667"/>
              <a:ext cx="906462" cy="1241425"/>
            </a:xfrm>
            <a:custGeom>
              <a:avLst/>
              <a:gdLst>
                <a:gd name="T0" fmla="*/ 2147483646 w 375"/>
                <a:gd name="T1" fmla="*/ 2147483646 h 577"/>
                <a:gd name="T2" fmla="*/ 2147483646 w 375"/>
                <a:gd name="T3" fmla="*/ 2147483646 h 577"/>
                <a:gd name="T4" fmla="*/ 2147483646 w 375"/>
                <a:gd name="T5" fmla="*/ 2147483646 h 577"/>
                <a:gd name="T6" fmla="*/ 2147483646 w 375"/>
                <a:gd name="T7" fmla="*/ 2147483646 h 577"/>
                <a:gd name="T8" fmla="*/ 2147483646 w 375"/>
                <a:gd name="T9" fmla="*/ 2147483646 h 577"/>
                <a:gd name="T10" fmla="*/ 2147483646 w 375"/>
                <a:gd name="T11" fmla="*/ 2147483646 h 577"/>
                <a:gd name="T12" fmla="*/ 2147483646 w 375"/>
                <a:gd name="T13" fmla="*/ 2147483646 h 577"/>
                <a:gd name="T14" fmla="*/ 2147483646 w 375"/>
                <a:gd name="T15" fmla="*/ 2147483646 h 577"/>
                <a:gd name="T16" fmla="*/ 2147483646 w 375"/>
                <a:gd name="T17" fmla="*/ 2147483646 h 577"/>
                <a:gd name="T18" fmla="*/ 2147483646 w 375"/>
                <a:gd name="T19" fmla="*/ 2147483646 h 577"/>
                <a:gd name="T20" fmla="*/ 2147483646 w 375"/>
                <a:gd name="T21" fmla="*/ 2147483646 h 577"/>
                <a:gd name="T22" fmla="*/ 2147483646 w 375"/>
                <a:gd name="T23" fmla="*/ 2147483646 h 577"/>
                <a:gd name="T24" fmla="*/ 2147483646 w 375"/>
                <a:gd name="T25" fmla="*/ 2147483646 h 577"/>
                <a:gd name="T26" fmla="*/ 2147483646 w 375"/>
                <a:gd name="T27" fmla="*/ 2147483646 h 577"/>
                <a:gd name="T28" fmla="*/ 2147483646 w 375"/>
                <a:gd name="T29" fmla="*/ 2147483646 h 577"/>
                <a:gd name="T30" fmla="*/ 2147483646 w 375"/>
                <a:gd name="T31" fmla="*/ 2147483646 h 577"/>
                <a:gd name="T32" fmla="*/ 2147483646 w 375"/>
                <a:gd name="T33" fmla="*/ 2147483646 h 577"/>
                <a:gd name="T34" fmla="*/ 2147483646 w 375"/>
                <a:gd name="T35" fmla="*/ 2147483646 h 577"/>
                <a:gd name="T36" fmla="*/ 2147483646 w 375"/>
                <a:gd name="T37" fmla="*/ 2147483646 h 577"/>
                <a:gd name="T38" fmla="*/ 2147483646 w 375"/>
                <a:gd name="T39" fmla="*/ 2147483646 h 577"/>
                <a:gd name="T40" fmla="*/ 2147483646 w 375"/>
                <a:gd name="T41" fmla="*/ 2147483646 h 577"/>
                <a:gd name="T42" fmla="*/ 2147483646 w 375"/>
                <a:gd name="T43" fmla="*/ 2147483646 h 577"/>
                <a:gd name="T44" fmla="*/ 2147483646 w 375"/>
                <a:gd name="T45" fmla="*/ 2147483646 h 577"/>
                <a:gd name="T46" fmla="*/ 2147483646 w 375"/>
                <a:gd name="T47" fmla="*/ 2147483646 h 577"/>
                <a:gd name="T48" fmla="*/ 2147483646 w 375"/>
                <a:gd name="T49" fmla="*/ 2147483646 h 577"/>
                <a:gd name="T50" fmla="*/ 2147483646 w 375"/>
                <a:gd name="T51" fmla="*/ 2147483646 h 577"/>
                <a:gd name="T52" fmla="*/ 2147483646 w 375"/>
                <a:gd name="T53" fmla="*/ 2147483646 h 577"/>
                <a:gd name="T54" fmla="*/ 2147483646 w 375"/>
                <a:gd name="T55" fmla="*/ 2147483646 h 577"/>
                <a:gd name="T56" fmla="*/ 2147483646 w 375"/>
                <a:gd name="T57" fmla="*/ 2147483646 h 577"/>
                <a:gd name="T58" fmla="*/ 2147483646 w 375"/>
                <a:gd name="T59" fmla="*/ 2147483646 h 577"/>
                <a:gd name="T60" fmla="*/ 2147483646 w 375"/>
                <a:gd name="T61" fmla="*/ 2147483646 h 577"/>
                <a:gd name="T62" fmla="*/ 2147483646 w 375"/>
                <a:gd name="T63" fmla="*/ 2147483646 h 577"/>
                <a:gd name="T64" fmla="*/ 2147483646 w 375"/>
                <a:gd name="T65" fmla="*/ 2147483646 h 577"/>
                <a:gd name="T66" fmla="*/ 2147483646 w 375"/>
                <a:gd name="T67" fmla="*/ 2147483646 h 577"/>
                <a:gd name="T68" fmla="*/ 2147483646 w 375"/>
                <a:gd name="T69" fmla="*/ 2147483646 h 577"/>
                <a:gd name="T70" fmla="*/ 2147483646 w 375"/>
                <a:gd name="T71" fmla="*/ 2147483646 h 577"/>
                <a:gd name="T72" fmla="*/ 2147483646 w 375"/>
                <a:gd name="T73" fmla="*/ 2147483646 h 577"/>
                <a:gd name="T74" fmla="*/ 2147483646 w 375"/>
                <a:gd name="T75" fmla="*/ 2147483646 h 577"/>
                <a:gd name="T76" fmla="*/ 2147483646 w 375"/>
                <a:gd name="T77" fmla="*/ 2147483646 h 577"/>
                <a:gd name="T78" fmla="*/ 2147483646 w 375"/>
                <a:gd name="T79" fmla="*/ 2147483646 h 577"/>
                <a:gd name="T80" fmla="*/ 2147483646 w 375"/>
                <a:gd name="T81" fmla="*/ 2147483646 h 577"/>
                <a:gd name="T82" fmla="*/ 2147483646 w 375"/>
                <a:gd name="T83" fmla="*/ 2147483646 h 577"/>
                <a:gd name="T84" fmla="*/ 2147483646 w 375"/>
                <a:gd name="T85" fmla="*/ 2147483646 h 577"/>
                <a:gd name="T86" fmla="*/ 2147483646 w 375"/>
                <a:gd name="T87" fmla="*/ 2147483646 h 577"/>
                <a:gd name="T88" fmla="*/ 2147483646 w 375"/>
                <a:gd name="T89" fmla="*/ 2147483646 h 577"/>
                <a:gd name="T90" fmla="*/ 2147483646 w 375"/>
                <a:gd name="T91" fmla="*/ 2147483646 h 577"/>
                <a:gd name="T92" fmla="*/ 2147483646 w 375"/>
                <a:gd name="T93" fmla="*/ 2147483646 h 577"/>
                <a:gd name="T94" fmla="*/ 2147483646 w 375"/>
                <a:gd name="T95" fmla="*/ 2147483646 h 577"/>
                <a:gd name="T96" fmla="*/ 2147483646 w 375"/>
                <a:gd name="T97" fmla="*/ 2147483646 h 577"/>
                <a:gd name="T98" fmla="*/ 2147483646 w 375"/>
                <a:gd name="T99" fmla="*/ 2147483646 h 577"/>
                <a:gd name="T100" fmla="*/ 2147483646 w 375"/>
                <a:gd name="T101" fmla="*/ 2147483646 h 577"/>
                <a:gd name="T102" fmla="*/ 2147483646 w 375"/>
                <a:gd name="T103" fmla="*/ 2147483646 h 577"/>
                <a:gd name="T104" fmla="*/ 2147483646 w 375"/>
                <a:gd name="T105" fmla="*/ 2147483646 h 577"/>
                <a:gd name="T106" fmla="*/ 2147483646 w 375"/>
                <a:gd name="T107" fmla="*/ 2147483646 h 577"/>
                <a:gd name="T108" fmla="*/ 2147483646 w 375"/>
                <a:gd name="T109" fmla="*/ 2147483646 h 577"/>
                <a:gd name="T110" fmla="*/ 2147483646 w 375"/>
                <a:gd name="T111" fmla="*/ 2147483646 h 577"/>
                <a:gd name="T112" fmla="*/ 2147483646 w 375"/>
                <a:gd name="T113" fmla="*/ 2147483646 h 577"/>
                <a:gd name="T114" fmla="*/ 2147483646 w 375"/>
                <a:gd name="T115" fmla="*/ 2147483646 h 577"/>
                <a:gd name="T116" fmla="*/ 2147483646 w 375"/>
                <a:gd name="T117" fmla="*/ 2147483646 h 577"/>
                <a:gd name="T118" fmla="*/ 2147483646 w 375"/>
                <a:gd name="T119" fmla="*/ 2147483646 h 577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375" h="577">
                  <a:moveTo>
                    <a:pt x="334" y="573"/>
                  </a:moveTo>
                  <a:lnTo>
                    <a:pt x="333" y="572"/>
                  </a:lnTo>
                  <a:lnTo>
                    <a:pt x="331" y="572"/>
                  </a:lnTo>
                  <a:lnTo>
                    <a:pt x="331" y="571"/>
                  </a:lnTo>
                  <a:lnTo>
                    <a:pt x="323" y="565"/>
                  </a:lnTo>
                  <a:lnTo>
                    <a:pt x="322" y="564"/>
                  </a:lnTo>
                  <a:lnTo>
                    <a:pt x="321" y="563"/>
                  </a:lnTo>
                  <a:lnTo>
                    <a:pt x="320" y="562"/>
                  </a:lnTo>
                  <a:lnTo>
                    <a:pt x="317" y="561"/>
                  </a:lnTo>
                  <a:lnTo>
                    <a:pt x="314" y="560"/>
                  </a:lnTo>
                  <a:lnTo>
                    <a:pt x="314" y="559"/>
                  </a:lnTo>
                  <a:lnTo>
                    <a:pt x="314" y="558"/>
                  </a:lnTo>
                  <a:lnTo>
                    <a:pt x="311" y="556"/>
                  </a:lnTo>
                  <a:lnTo>
                    <a:pt x="309" y="553"/>
                  </a:lnTo>
                  <a:lnTo>
                    <a:pt x="307" y="547"/>
                  </a:lnTo>
                  <a:lnTo>
                    <a:pt x="304" y="545"/>
                  </a:lnTo>
                  <a:lnTo>
                    <a:pt x="303" y="543"/>
                  </a:lnTo>
                  <a:lnTo>
                    <a:pt x="299" y="541"/>
                  </a:lnTo>
                  <a:lnTo>
                    <a:pt x="296" y="541"/>
                  </a:lnTo>
                  <a:lnTo>
                    <a:pt x="294" y="540"/>
                  </a:lnTo>
                  <a:lnTo>
                    <a:pt x="292" y="539"/>
                  </a:lnTo>
                  <a:lnTo>
                    <a:pt x="292" y="537"/>
                  </a:lnTo>
                  <a:lnTo>
                    <a:pt x="290" y="536"/>
                  </a:lnTo>
                  <a:lnTo>
                    <a:pt x="288" y="535"/>
                  </a:lnTo>
                  <a:lnTo>
                    <a:pt x="282" y="531"/>
                  </a:lnTo>
                  <a:lnTo>
                    <a:pt x="280" y="529"/>
                  </a:lnTo>
                  <a:lnTo>
                    <a:pt x="279" y="527"/>
                  </a:lnTo>
                  <a:lnTo>
                    <a:pt x="278" y="526"/>
                  </a:lnTo>
                  <a:lnTo>
                    <a:pt x="275" y="524"/>
                  </a:lnTo>
                  <a:lnTo>
                    <a:pt x="271" y="524"/>
                  </a:lnTo>
                  <a:lnTo>
                    <a:pt x="268" y="523"/>
                  </a:lnTo>
                  <a:lnTo>
                    <a:pt x="266" y="522"/>
                  </a:lnTo>
                  <a:lnTo>
                    <a:pt x="264" y="521"/>
                  </a:lnTo>
                  <a:lnTo>
                    <a:pt x="263" y="520"/>
                  </a:lnTo>
                  <a:lnTo>
                    <a:pt x="253" y="516"/>
                  </a:lnTo>
                  <a:lnTo>
                    <a:pt x="250" y="513"/>
                  </a:lnTo>
                  <a:lnTo>
                    <a:pt x="248" y="512"/>
                  </a:lnTo>
                  <a:lnTo>
                    <a:pt x="243" y="510"/>
                  </a:lnTo>
                  <a:lnTo>
                    <a:pt x="242" y="510"/>
                  </a:lnTo>
                  <a:lnTo>
                    <a:pt x="235" y="508"/>
                  </a:lnTo>
                  <a:lnTo>
                    <a:pt x="230" y="503"/>
                  </a:lnTo>
                  <a:lnTo>
                    <a:pt x="229" y="502"/>
                  </a:lnTo>
                  <a:lnTo>
                    <a:pt x="226" y="500"/>
                  </a:lnTo>
                  <a:lnTo>
                    <a:pt x="221" y="498"/>
                  </a:lnTo>
                  <a:lnTo>
                    <a:pt x="218" y="497"/>
                  </a:lnTo>
                  <a:lnTo>
                    <a:pt x="217" y="496"/>
                  </a:lnTo>
                  <a:lnTo>
                    <a:pt x="217" y="495"/>
                  </a:lnTo>
                  <a:lnTo>
                    <a:pt x="216" y="494"/>
                  </a:lnTo>
                  <a:lnTo>
                    <a:pt x="215" y="494"/>
                  </a:lnTo>
                  <a:lnTo>
                    <a:pt x="199" y="486"/>
                  </a:lnTo>
                  <a:lnTo>
                    <a:pt x="198" y="484"/>
                  </a:lnTo>
                  <a:lnTo>
                    <a:pt x="193" y="477"/>
                  </a:lnTo>
                  <a:lnTo>
                    <a:pt x="192" y="476"/>
                  </a:lnTo>
                  <a:lnTo>
                    <a:pt x="189" y="474"/>
                  </a:lnTo>
                  <a:lnTo>
                    <a:pt x="185" y="469"/>
                  </a:lnTo>
                  <a:lnTo>
                    <a:pt x="184" y="468"/>
                  </a:lnTo>
                  <a:lnTo>
                    <a:pt x="176" y="463"/>
                  </a:lnTo>
                  <a:lnTo>
                    <a:pt x="172" y="460"/>
                  </a:lnTo>
                  <a:lnTo>
                    <a:pt x="172" y="457"/>
                  </a:lnTo>
                  <a:lnTo>
                    <a:pt x="170" y="454"/>
                  </a:lnTo>
                  <a:lnTo>
                    <a:pt x="168" y="452"/>
                  </a:lnTo>
                  <a:lnTo>
                    <a:pt x="167" y="452"/>
                  </a:lnTo>
                  <a:lnTo>
                    <a:pt x="166" y="449"/>
                  </a:lnTo>
                  <a:lnTo>
                    <a:pt x="165" y="447"/>
                  </a:lnTo>
                  <a:lnTo>
                    <a:pt x="163" y="445"/>
                  </a:lnTo>
                  <a:lnTo>
                    <a:pt x="161" y="441"/>
                  </a:lnTo>
                  <a:lnTo>
                    <a:pt x="160" y="437"/>
                  </a:lnTo>
                  <a:lnTo>
                    <a:pt x="158" y="437"/>
                  </a:lnTo>
                  <a:lnTo>
                    <a:pt x="157" y="436"/>
                  </a:lnTo>
                  <a:lnTo>
                    <a:pt x="158" y="432"/>
                  </a:lnTo>
                  <a:lnTo>
                    <a:pt x="160" y="431"/>
                  </a:lnTo>
                  <a:lnTo>
                    <a:pt x="161" y="432"/>
                  </a:lnTo>
                  <a:lnTo>
                    <a:pt x="161" y="431"/>
                  </a:lnTo>
                  <a:lnTo>
                    <a:pt x="162" y="428"/>
                  </a:lnTo>
                  <a:lnTo>
                    <a:pt x="162" y="422"/>
                  </a:lnTo>
                  <a:lnTo>
                    <a:pt x="161" y="421"/>
                  </a:lnTo>
                  <a:lnTo>
                    <a:pt x="160" y="419"/>
                  </a:lnTo>
                  <a:lnTo>
                    <a:pt x="154" y="413"/>
                  </a:lnTo>
                  <a:lnTo>
                    <a:pt x="153" y="411"/>
                  </a:lnTo>
                  <a:lnTo>
                    <a:pt x="152" y="411"/>
                  </a:lnTo>
                  <a:lnTo>
                    <a:pt x="152" y="409"/>
                  </a:lnTo>
                  <a:lnTo>
                    <a:pt x="151" y="407"/>
                  </a:lnTo>
                  <a:lnTo>
                    <a:pt x="150" y="405"/>
                  </a:lnTo>
                  <a:lnTo>
                    <a:pt x="148" y="402"/>
                  </a:lnTo>
                  <a:lnTo>
                    <a:pt x="147" y="400"/>
                  </a:lnTo>
                  <a:lnTo>
                    <a:pt x="143" y="394"/>
                  </a:lnTo>
                  <a:lnTo>
                    <a:pt x="142" y="390"/>
                  </a:lnTo>
                  <a:lnTo>
                    <a:pt x="141" y="389"/>
                  </a:lnTo>
                  <a:lnTo>
                    <a:pt x="140" y="387"/>
                  </a:lnTo>
                  <a:lnTo>
                    <a:pt x="138" y="386"/>
                  </a:lnTo>
                  <a:lnTo>
                    <a:pt x="133" y="381"/>
                  </a:lnTo>
                  <a:lnTo>
                    <a:pt x="132" y="380"/>
                  </a:lnTo>
                  <a:lnTo>
                    <a:pt x="129" y="379"/>
                  </a:lnTo>
                  <a:lnTo>
                    <a:pt x="131" y="376"/>
                  </a:lnTo>
                  <a:lnTo>
                    <a:pt x="130" y="373"/>
                  </a:lnTo>
                  <a:lnTo>
                    <a:pt x="129" y="370"/>
                  </a:lnTo>
                  <a:lnTo>
                    <a:pt x="129" y="368"/>
                  </a:lnTo>
                  <a:lnTo>
                    <a:pt x="128" y="366"/>
                  </a:lnTo>
                  <a:lnTo>
                    <a:pt x="125" y="362"/>
                  </a:lnTo>
                  <a:lnTo>
                    <a:pt x="123" y="360"/>
                  </a:lnTo>
                  <a:lnTo>
                    <a:pt x="118" y="356"/>
                  </a:lnTo>
                  <a:lnTo>
                    <a:pt x="117" y="356"/>
                  </a:lnTo>
                  <a:lnTo>
                    <a:pt x="115" y="355"/>
                  </a:lnTo>
                  <a:lnTo>
                    <a:pt x="114" y="353"/>
                  </a:lnTo>
                  <a:lnTo>
                    <a:pt x="115" y="351"/>
                  </a:lnTo>
                  <a:lnTo>
                    <a:pt x="116" y="351"/>
                  </a:lnTo>
                  <a:lnTo>
                    <a:pt x="113" y="343"/>
                  </a:lnTo>
                  <a:lnTo>
                    <a:pt x="112" y="341"/>
                  </a:lnTo>
                  <a:lnTo>
                    <a:pt x="110" y="337"/>
                  </a:lnTo>
                  <a:lnTo>
                    <a:pt x="107" y="333"/>
                  </a:lnTo>
                  <a:lnTo>
                    <a:pt x="106" y="332"/>
                  </a:lnTo>
                  <a:lnTo>
                    <a:pt x="101" y="324"/>
                  </a:lnTo>
                  <a:lnTo>
                    <a:pt x="95" y="309"/>
                  </a:lnTo>
                  <a:lnTo>
                    <a:pt x="95" y="308"/>
                  </a:lnTo>
                  <a:lnTo>
                    <a:pt x="95" y="307"/>
                  </a:lnTo>
                  <a:lnTo>
                    <a:pt x="92" y="304"/>
                  </a:lnTo>
                  <a:lnTo>
                    <a:pt x="91" y="302"/>
                  </a:lnTo>
                  <a:lnTo>
                    <a:pt x="90" y="299"/>
                  </a:lnTo>
                  <a:lnTo>
                    <a:pt x="90" y="296"/>
                  </a:lnTo>
                  <a:lnTo>
                    <a:pt x="89" y="294"/>
                  </a:lnTo>
                  <a:lnTo>
                    <a:pt x="87" y="293"/>
                  </a:lnTo>
                  <a:lnTo>
                    <a:pt x="86" y="290"/>
                  </a:lnTo>
                  <a:lnTo>
                    <a:pt x="86" y="288"/>
                  </a:lnTo>
                  <a:lnTo>
                    <a:pt x="84" y="287"/>
                  </a:lnTo>
                  <a:lnTo>
                    <a:pt x="82" y="285"/>
                  </a:lnTo>
                  <a:lnTo>
                    <a:pt x="80" y="281"/>
                  </a:lnTo>
                  <a:lnTo>
                    <a:pt x="81" y="281"/>
                  </a:lnTo>
                  <a:lnTo>
                    <a:pt x="81" y="280"/>
                  </a:lnTo>
                  <a:lnTo>
                    <a:pt x="80" y="277"/>
                  </a:lnTo>
                  <a:lnTo>
                    <a:pt x="78" y="273"/>
                  </a:lnTo>
                  <a:lnTo>
                    <a:pt x="78" y="271"/>
                  </a:lnTo>
                  <a:lnTo>
                    <a:pt x="78" y="270"/>
                  </a:lnTo>
                  <a:lnTo>
                    <a:pt x="73" y="264"/>
                  </a:lnTo>
                  <a:lnTo>
                    <a:pt x="73" y="263"/>
                  </a:lnTo>
                  <a:lnTo>
                    <a:pt x="71" y="258"/>
                  </a:lnTo>
                  <a:lnTo>
                    <a:pt x="66" y="253"/>
                  </a:lnTo>
                  <a:lnTo>
                    <a:pt x="65" y="253"/>
                  </a:lnTo>
                  <a:lnTo>
                    <a:pt x="65" y="252"/>
                  </a:lnTo>
                  <a:lnTo>
                    <a:pt x="62" y="249"/>
                  </a:lnTo>
                  <a:lnTo>
                    <a:pt x="61" y="249"/>
                  </a:lnTo>
                  <a:lnTo>
                    <a:pt x="58" y="243"/>
                  </a:lnTo>
                  <a:lnTo>
                    <a:pt x="57" y="241"/>
                  </a:lnTo>
                  <a:lnTo>
                    <a:pt x="56" y="238"/>
                  </a:lnTo>
                  <a:lnTo>
                    <a:pt x="54" y="237"/>
                  </a:lnTo>
                  <a:lnTo>
                    <a:pt x="53" y="234"/>
                  </a:lnTo>
                  <a:lnTo>
                    <a:pt x="53" y="233"/>
                  </a:lnTo>
                  <a:lnTo>
                    <a:pt x="53" y="232"/>
                  </a:lnTo>
                  <a:lnTo>
                    <a:pt x="52" y="228"/>
                  </a:lnTo>
                  <a:lnTo>
                    <a:pt x="51" y="228"/>
                  </a:lnTo>
                  <a:lnTo>
                    <a:pt x="49" y="226"/>
                  </a:lnTo>
                  <a:lnTo>
                    <a:pt x="49" y="224"/>
                  </a:lnTo>
                  <a:lnTo>
                    <a:pt x="48" y="223"/>
                  </a:lnTo>
                  <a:lnTo>
                    <a:pt x="46" y="220"/>
                  </a:lnTo>
                  <a:lnTo>
                    <a:pt x="45" y="219"/>
                  </a:lnTo>
                  <a:lnTo>
                    <a:pt x="43" y="217"/>
                  </a:lnTo>
                  <a:lnTo>
                    <a:pt x="43" y="216"/>
                  </a:lnTo>
                  <a:lnTo>
                    <a:pt x="42" y="214"/>
                  </a:lnTo>
                  <a:lnTo>
                    <a:pt x="41" y="213"/>
                  </a:lnTo>
                  <a:lnTo>
                    <a:pt x="37" y="209"/>
                  </a:lnTo>
                  <a:lnTo>
                    <a:pt x="26" y="202"/>
                  </a:lnTo>
                  <a:lnTo>
                    <a:pt x="25" y="201"/>
                  </a:lnTo>
                  <a:lnTo>
                    <a:pt x="24" y="201"/>
                  </a:lnTo>
                  <a:lnTo>
                    <a:pt x="22" y="199"/>
                  </a:lnTo>
                  <a:lnTo>
                    <a:pt x="11" y="194"/>
                  </a:lnTo>
                  <a:lnTo>
                    <a:pt x="9" y="192"/>
                  </a:lnTo>
                  <a:lnTo>
                    <a:pt x="7" y="191"/>
                  </a:lnTo>
                  <a:lnTo>
                    <a:pt x="6" y="188"/>
                  </a:lnTo>
                  <a:lnTo>
                    <a:pt x="6" y="187"/>
                  </a:lnTo>
                  <a:lnTo>
                    <a:pt x="7" y="185"/>
                  </a:lnTo>
                  <a:lnTo>
                    <a:pt x="7" y="183"/>
                  </a:lnTo>
                  <a:lnTo>
                    <a:pt x="9" y="181"/>
                  </a:lnTo>
                  <a:lnTo>
                    <a:pt x="11" y="181"/>
                  </a:lnTo>
                  <a:lnTo>
                    <a:pt x="12" y="183"/>
                  </a:lnTo>
                  <a:lnTo>
                    <a:pt x="13" y="183"/>
                  </a:lnTo>
                  <a:lnTo>
                    <a:pt x="14" y="183"/>
                  </a:lnTo>
                  <a:lnTo>
                    <a:pt x="14" y="181"/>
                  </a:lnTo>
                  <a:lnTo>
                    <a:pt x="14" y="180"/>
                  </a:lnTo>
                  <a:lnTo>
                    <a:pt x="14" y="179"/>
                  </a:lnTo>
                  <a:lnTo>
                    <a:pt x="14" y="177"/>
                  </a:lnTo>
                  <a:lnTo>
                    <a:pt x="13" y="173"/>
                  </a:lnTo>
                  <a:lnTo>
                    <a:pt x="12" y="171"/>
                  </a:lnTo>
                  <a:lnTo>
                    <a:pt x="12" y="170"/>
                  </a:lnTo>
                  <a:lnTo>
                    <a:pt x="9" y="168"/>
                  </a:lnTo>
                  <a:lnTo>
                    <a:pt x="8" y="167"/>
                  </a:lnTo>
                  <a:lnTo>
                    <a:pt x="7" y="167"/>
                  </a:lnTo>
                  <a:lnTo>
                    <a:pt x="5" y="164"/>
                  </a:lnTo>
                  <a:lnTo>
                    <a:pt x="5" y="158"/>
                  </a:lnTo>
                  <a:lnTo>
                    <a:pt x="7" y="157"/>
                  </a:lnTo>
                  <a:lnTo>
                    <a:pt x="8" y="157"/>
                  </a:lnTo>
                  <a:lnTo>
                    <a:pt x="7" y="156"/>
                  </a:lnTo>
                  <a:lnTo>
                    <a:pt x="1" y="148"/>
                  </a:lnTo>
                  <a:lnTo>
                    <a:pt x="0" y="147"/>
                  </a:lnTo>
                  <a:lnTo>
                    <a:pt x="0" y="145"/>
                  </a:lnTo>
                  <a:lnTo>
                    <a:pt x="1" y="145"/>
                  </a:lnTo>
                  <a:lnTo>
                    <a:pt x="1" y="142"/>
                  </a:lnTo>
                  <a:lnTo>
                    <a:pt x="1" y="138"/>
                  </a:lnTo>
                  <a:lnTo>
                    <a:pt x="1" y="137"/>
                  </a:lnTo>
                  <a:lnTo>
                    <a:pt x="1" y="135"/>
                  </a:lnTo>
                  <a:lnTo>
                    <a:pt x="1" y="134"/>
                  </a:lnTo>
                  <a:lnTo>
                    <a:pt x="2" y="132"/>
                  </a:lnTo>
                  <a:lnTo>
                    <a:pt x="6" y="128"/>
                  </a:lnTo>
                  <a:lnTo>
                    <a:pt x="7" y="127"/>
                  </a:lnTo>
                  <a:lnTo>
                    <a:pt x="9" y="125"/>
                  </a:lnTo>
                  <a:lnTo>
                    <a:pt x="9" y="123"/>
                  </a:lnTo>
                  <a:lnTo>
                    <a:pt x="12" y="121"/>
                  </a:lnTo>
                  <a:lnTo>
                    <a:pt x="12" y="120"/>
                  </a:lnTo>
                  <a:lnTo>
                    <a:pt x="13" y="119"/>
                  </a:lnTo>
                  <a:lnTo>
                    <a:pt x="13" y="117"/>
                  </a:lnTo>
                  <a:lnTo>
                    <a:pt x="14" y="117"/>
                  </a:lnTo>
                  <a:lnTo>
                    <a:pt x="16" y="115"/>
                  </a:lnTo>
                  <a:lnTo>
                    <a:pt x="20" y="113"/>
                  </a:lnTo>
                  <a:lnTo>
                    <a:pt x="21" y="111"/>
                  </a:lnTo>
                  <a:lnTo>
                    <a:pt x="22" y="109"/>
                  </a:lnTo>
                  <a:lnTo>
                    <a:pt x="23" y="108"/>
                  </a:lnTo>
                  <a:lnTo>
                    <a:pt x="26" y="108"/>
                  </a:lnTo>
                  <a:lnTo>
                    <a:pt x="26" y="107"/>
                  </a:lnTo>
                  <a:lnTo>
                    <a:pt x="27" y="104"/>
                  </a:lnTo>
                  <a:lnTo>
                    <a:pt x="31" y="106"/>
                  </a:lnTo>
                  <a:lnTo>
                    <a:pt x="33" y="114"/>
                  </a:lnTo>
                  <a:lnTo>
                    <a:pt x="33" y="117"/>
                  </a:lnTo>
                  <a:lnTo>
                    <a:pt x="34" y="121"/>
                  </a:lnTo>
                  <a:lnTo>
                    <a:pt x="35" y="122"/>
                  </a:lnTo>
                  <a:lnTo>
                    <a:pt x="31" y="126"/>
                  </a:lnTo>
                  <a:lnTo>
                    <a:pt x="29" y="127"/>
                  </a:lnTo>
                  <a:lnTo>
                    <a:pt x="27" y="126"/>
                  </a:lnTo>
                  <a:lnTo>
                    <a:pt x="26" y="126"/>
                  </a:lnTo>
                  <a:lnTo>
                    <a:pt x="26" y="127"/>
                  </a:lnTo>
                  <a:lnTo>
                    <a:pt x="26" y="128"/>
                  </a:lnTo>
                  <a:lnTo>
                    <a:pt x="26" y="130"/>
                  </a:lnTo>
                  <a:lnTo>
                    <a:pt x="26" y="131"/>
                  </a:lnTo>
                  <a:lnTo>
                    <a:pt x="26" y="130"/>
                  </a:lnTo>
                  <a:lnTo>
                    <a:pt x="27" y="130"/>
                  </a:lnTo>
                  <a:lnTo>
                    <a:pt x="31" y="130"/>
                  </a:lnTo>
                  <a:lnTo>
                    <a:pt x="29" y="134"/>
                  </a:lnTo>
                  <a:lnTo>
                    <a:pt x="28" y="136"/>
                  </a:lnTo>
                  <a:lnTo>
                    <a:pt x="26" y="138"/>
                  </a:lnTo>
                  <a:lnTo>
                    <a:pt x="28" y="139"/>
                  </a:lnTo>
                  <a:lnTo>
                    <a:pt x="28" y="138"/>
                  </a:lnTo>
                  <a:lnTo>
                    <a:pt x="30" y="137"/>
                  </a:lnTo>
                  <a:lnTo>
                    <a:pt x="32" y="135"/>
                  </a:lnTo>
                  <a:lnTo>
                    <a:pt x="32" y="134"/>
                  </a:lnTo>
                  <a:lnTo>
                    <a:pt x="35" y="133"/>
                  </a:lnTo>
                  <a:lnTo>
                    <a:pt x="37" y="134"/>
                  </a:lnTo>
                  <a:lnTo>
                    <a:pt x="39" y="136"/>
                  </a:lnTo>
                  <a:lnTo>
                    <a:pt x="44" y="139"/>
                  </a:lnTo>
                  <a:lnTo>
                    <a:pt x="45" y="139"/>
                  </a:lnTo>
                  <a:lnTo>
                    <a:pt x="46" y="138"/>
                  </a:lnTo>
                  <a:lnTo>
                    <a:pt x="47" y="138"/>
                  </a:lnTo>
                  <a:lnTo>
                    <a:pt x="48" y="138"/>
                  </a:lnTo>
                  <a:lnTo>
                    <a:pt x="50" y="138"/>
                  </a:lnTo>
                  <a:lnTo>
                    <a:pt x="52" y="141"/>
                  </a:lnTo>
                  <a:lnTo>
                    <a:pt x="53" y="143"/>
                  </a:lnTo>
                  <a:lnTo>
                    <a:pt x="53" y="144"/>
                  </a:lnTo>
                  <a:lnTo>
                    <a:pt x="55" y="149"/>
                  </a:lnTo>
                  <a:lnTo>
                    <a:pt x="56" y="150"/>
                  </a:lnTo>
                  <a:lnTo>
                    <a:pt x="60" y="155"/>
                  </a:lnTo>
                  <a:lnTo>
                    <a:pt x="61" y="154"/>
                  </a:lnTo>
                  <a:lnTo>
                    <a:pt x="65" y="155"/>
                  </a:lnTo>
                  <a:lnTo>
                    <a:pt x="67" y="152"/>
                  </a:lnTo>
                  <a:lnTo>
                    <a:pt x="67" y="150"/>
                  </a:lnTo>
                  <a:lnTo>
                    <a:pt x="67" y="148"/>
                  </a:lnTo>
                  <a:lnTo>
                    <a:pt x="68" y="147"/>
                  </a:lnTo>
                  <a:lnTo>
                    <a:pt x="69" y="146"/>
                  </a:lnTo>
                  <a:lnTo>
                    <a:pt x="69" y="145"/>
                  </a:lnTo>
                  <a:lnTo>
                    <a:pt x="71" y="143"/>
                  </a:lnTo>
                  <a:lnTo>
                    <a:pt x="72" y="143"/>
                  </a:lnTo>
                  <a:lnTo>
                    <a:pt x="74" y="142"/>
                  </a:lnTo>
                  <a:lnTo>
                    <a:pt x="75" y="140"/>
                  </a:lnTo>
                  <a:lnTo>
                    <a:pt x="75" y="139"/>
                  </a:lnTo>
                  <a:lnTo>
                    <a:pt x="74" y="137"/>
                  </a:lnTo>
                  <a:lnTo>
                    <a:pt x="74" y="136"/>
                  </a:lnTo>
                  <a:lnTo>
                    <a:pt x="74" y="134"/>
                  </a:lnTo>
                  <a:lnTo>
                    <a:pt x="75" y="134"/>
                  </a:lnTo>
                  <a:lnTo>
                    <a:pt x="77" y="128"/>
                  </a:lnTo>
                  <a:lnTo>
                    <a:pt x="77" y="127"/>
                  </a:lnTo>
                  <a:lnTo>
                    <a:pt x="77" y="124"/>
                  </a:lnTo>
                  <a:lnTo>
                    <a:pt x="77" y="123"/>
                  </a:lnTo>
                  <a:lnTo>
                    <a:pt x="77" y="122"/>
                  </a:lnTo>
                  <a:lnTo>
                    <a:pt x="79" y="119"/>
                  </a:lnTo>
                  <a:lnTo>
                    <a:pt x="80" y="118"/>
                  </a:lnTo>
                  <a:lnTo>
                    <a:pt x="80" y="117"/>
                  </a:lnTo>
                  <a:lnTo>
                    <a:pt x="81" y="113"/>
                  </a:lnTo>
                  <a:lnTo>
                    <a:pt x="81" y="112"/>
                  </a:lnTo>
                  <a:lnTo>
                    <a:pt x="81" y="111"/>
                  </a:lnTo>
                  <a:lnTo>
                    <a:pt x="81" y="110"/>
                  </a:lnTo>
                  <a:lnTo>
                    <a:pt x="82" y="107"/>
                  </a:lnTo>
                  <a:lnTo>
                    <a:pt x="82" y="106"/>
                  </a:lnTo>
                  <a:lnTo>
                    <a:pt x="84" y="106"/>
                  </a:lnTo>
                  <a:lnTo>
                    <a:pt x="85" y="106"/>
                  </a:lnTo>
                  <a:lnTo>
                    <a:pt x="85" y="105"/>
                  </a:lnTo>
                  <a:lnTo>
                    <a:pt x="86" y="104"/>
                  </a:lnTo>
                  <a:lnTo>
                    <a:pt x="86" y="103"/>
                  </a:lnTo>
                  <a:lnTo>
                    <a:pt x="88" y="102"/>
                  </a:lnTo>
                  <a:lnTo>
                    <a:pt x="90" y="100"/>
                  </a:lnTo>
                  <a:lnTo>
                    <a:pt x="90" y="98"/>
                  </a:lnTo>
                  <a:lnTo>
                    <a:pt x="93" y="94"/>
                  </a:lnTo>
                  <a:lnTo>
                    <a:pt x="95" y="92"/>
                  </a:lnTo>
                  <a:lnTo>
                    <a:pt x="128" y="79"/>
                  </a:lnTo>
                  <a:lnTo>
                    <a:pt x="144" y="66"/>
                  </a:lnTo>
                  <a:lnTo>
                    <a:pt x="157" y="48"/>
                  </a:lnTo>
                  <a:lnTo>
                    <a:pt x="158" y="47"/>
                  </a:lnTo>
                  <a:lnTo>
                    <a:pt x="162" y="26"/>
                  </a:lnTo>
                  <a:lnTo>
                    <a:pt x="165" y="29"/>
                  </a:lnTo>
                  <a:lnTo>
                    <a:pt x="166" y="29"/>
                  </a:lnTo>
                  <a:lnTo>
                    <a:pt x="165" y="23"/>
                  </a:lnTo>
                  <a:lnTo>
                    <a:pt x="165" y="20"/>
                  </a:lnTo>
                  <a:lnTo>
                    <a:pt x="165" y="19"/>
                  </a:lnTo>
                  <a:lnTo>
                    <a:pt x="166" y="19"/>
                  </a:lnTo>
                  <a:lnTo>
                    <a:pt x="166" y="18"/>
                  </a:lnTo>
                  <a:lnTo>
                    <a:pt x="165" y="17"/>
                  </a:lnTo>
                  <a:lnTo>
                    <a:pt x="164" y="16"/>
                  </a:lnTo>
                  <a:lnTo>
                    <a:pt x="163" y="16"/>
                  </a:lnTo>
                  <a:lnTo>
                    <a:pt x="162" y="15"/>
                  </a:lnTo>
                  <a:lnTo>
                    <a:pt x="162" y="14"/>
                  </a:lnTo>
                  <a:lnTo>
                    <a:pt x="161" y="13"/>
                  </a:lnTo>
                  <a:lnTo>
                    <a:pt x="160" y="11"/>
                  </a:lnTo>
                  <a:lnTo>
                    <a:pt x="160" y="9"/>
                  </a:lnTo>
                  <a:lnTo>
                    <a:pt x="160" y="8"/>
                  </a:lnTo>
                  <a:lnTo>
                    <a:pt x="158" y="7"/>
                  </a:lnTo>
                  <a:lnTo>
                    <a:pt x="155" y="6"/>
                  </a:lnTo>
                  <a:lnTo>
                    <a:pt x="156" y="2"/>
                  </a:lnTo>
                  <a:lnTo>
                    <a:pt x="160" y="2"/>
                  </a:lnTo>
                  <a:lnTo>
                    <a:pt x="162" y="3"/>
                  </a:lnTo>
                  <a:lnTo>
                    <a:pt x="162" y="4"/>
                  </a:lnTo>
                  <a:lnTo>
                    <a:pt x="164" y="4"/>
                  </a:lnTo>
                  <a:lnTo>
                    <a:pt x="165" y="3"/>
                  </a:lnTo>
                  <a:lnTo>
                    <a:pt x="165" y="2"/>
                  </a:lnTo>
                  <a:lnTo>
                    <a:pt x="166" y="2"/>
                  </a:lnTo>
                  <a:lnTo>
                    <a:pt x="167" y="2"/>
                  </a:lnTo>
                  <a:lnTo>
                    <a:pt x="167" y="0"/>
                  </a:lnTo>
                  <a:lnTo>
                    <a:pt x="171" y="0"/>
                  </a:lnTo>
                  <a:lnTo>
                    <a:pt x="176" y="4"/>
                  </a:lnTo>
                  <a:lnTo>
                    <a:pt x="177" y="5"/>
                  </a:lnTo>
                  <a:lnTo>
                    <a:pt x="178" y="6"/>
                  </a:lnTo>
                  <a:lnTo>
                    <a:pt x="179" y="5"/>
                  </a:lnTo>
                  <a:lnTo>
                    <a:pt x="180" y="5"/>
                  </a:lnTo>
                  <a:lnTo>
                    <a:pt x="181" y="6"/>
                  </a:lnTo>
                  <a:lnTo>
                    <a:pt x="182" y="6"/>
                  </a:lnTo>
                  <a:lnTo>
                    <a:pt x="182" y="7"/>
                  </a:lnTo>
                  <a:lnTo>
                    <a:pt x="183" y="8"/>
                  </a:lnTo>
                  <a:lnTo>
                    <a:pt x="183" y="9"/>
                  </a:lnTo>
                  <a:lnTo>
                    <a:pt x="183" y="10"/>
                  </a:lnTo>
                  <a:lnTo>
                    <a:pt x="184" y="11"/>
                  </a:lnTo>
                  <a:lnTo>
                    <a:pt x="184" y="10"/>
                  </a:lnTo>
                  <a:lnTo>
                    <a:pt x="192" y="16"/>
                  </a:lnTo>
                  <a:lnTo>
                    <a:pt x="193" y="17"/>
                  </a:lnTo>
                  <a:lnTo>
                    <a:pt x="194" y="24"/>
                  </a:lnTo>
                  <a:lnTo>
                    <a:pt x="196" y="26"/>
                  </a:lnTo>
                  <a:lnTo>
                    <a:pt x="196" y="28"/>
                  </a:lnTo>
                  <a:lnTo>
                    <a:pt x="196" y="29"/>
                  </a:lnTo>
                  <a:lnTo>
                    <a:pt x="196" y="31"/>
                  </a:lnTo>
                  <a:lnTo>
                    <a:pt x="200" y="32"/>
                  </a:lnTo>
                  <a:lnTo>
                    <a:pt x="207" y="37"/>
                  </a:lnTo>
                  <a:lnTo>
                    <a:pt x="207" y="38"/>
                  </a:lnTo>
                  <a:lnTo>
                    <a:pt x="209" y="39"/>
                  </a:lnTo>
                  <a:lnTo>
                    <a:pt x="210" y="39"/>
                  </a:lnTo>
                  <a:lnTo>
                    <a:pt x="212" y="39"/>
                  </a:lnTo>
                  <a:lnTo>
                    <a:pt x="215" y="42"/>
                  </a:lnTo>
                  <a:lnTo>
                    <a:pt x="216" y="45"/>
                  </a:lnTo>
                  <a:lnTo>
                    <a:pt x="216" y="46"/>
                  </a:lnTo>
                  <a:lnTo>
                    <a:pt x="218" y="48"/>
                  </a:lnTo>
                  <a:lnTo>
                    <a:pt x="219" y="51"/>
                  </a:lnTo>
                  <a:lnTo>
                    <a:pt x="218" y="52"/>
                  </a:lnTo>
                  <a:lnTo>
                    <a:pt x="217" y="55"/>
                  </a:lnTo>
                  <a:lnTo>
                    <a:pt x="219" y="56"/>
                  </a:lnTo>
                  <a:lnTo>
                    <a:pt x="222" y="57"/>
                  </a:lnTo>
                  <a:lnTo>
                    <a:pt x="222" y="56"/>
                  </a:lnTo>
                  <a:lnTo>
                    <a:pt x="224" y="55"/>
                  </a:lnTo>
                  <a:lnTo>
                    <a:pt x="227" y="57"/>
                  </a:lnTo>
                  <a:lnTo>
                    <a:pt x="229" y="60"/>
                  </a:lnTo>
                  <a:lnTo>
                    <a:pt x="229" y="67"/>
                  </a:lnTo>
                  <a:lnTo>
                    <a:pt x="229" y="70"/>
                  </a:lnTo>
                  <a:lnTo>
                    <a:pt x="228" y="71"/>
                  </a:lnTo>
                  <a:lnTo>
                    <a:pt x="228" y="72"/>
                  </a:lnTo>
                  <a:lnTo>
                    <a:pt x="228" y="73"/>
                  </a:lnTo>
                  <a:lnTo>
                    <a:pt x="229" y="73"/>
                  </a:lnTo>
                  <a:lnTo>
                    <a:pt x="230" y="74"/>
                  </a:lnTo>
                  <a:lnTo>
                    <a:pt x="231" y="74"/>
                  </a:lnTo>
                  <a:lnTo>
                    <a:pt x="233" y="73"/>
                  </a:lnTo>
                  <a:lnTo>
                    <a:pt x="234" y="76"/>
                  </a:lnTo>
                  <a:lnTo>
                    <a:pt x="234" y="77"/>
                  </a:lnTo>
                  <a:lnTo>
                    <a:pt x="235" y="77"/>
                  </a:lnTo>
                  <a:lnTo>
                    <a:pt x="241" y="74"/>
                  </a:lnTo>
                  <a:lnTo>
                    <a:pt x="246" y="75"/>
                  </a:lnTo>
                  <a:lnTo>
                    <a:pt x="250" y="77"/>
                  </a:lnTo>
                  <a:lnTo>
                    <a:pt x="251" y="77"/>
                  </a:lnTo>
                  <a:lnTo>
                    <a:pt x="255" y="74"/>
                  </a:lnTo>
                  <a:lnTo>
                    <a:pt x="258" y="73"/>
                  </a:lnTo>
                  <a:lnTo>
                    <a:pt x="260" y="73"/>
                  </a:lnTo>
                  <a:lnTo>
                    <a:pt x="260" y="72"/>
                  </a:lnTo>
                  <a:lnTo>
                    <a:pt x="262" y="69"/>
                  </a:lnTo>
                  <a:lnTo>
                    <a:pt x="265" y="66"/>
                  </a:lnTo>
                  <a:lnTo>
                    <a:pt x="267" y="66"/>
                  </a:lnTo>
                  <a:lnTo>
                    <a:pt x="268" y="68"/>
                  </a:lnTo>
                  <a:lnTo>
                    <a:pt x="269" y="69"/>
                  </a:lnTo>
                  <a:lnTo>
                    <a:pt x="271" y="69"/>
                  </a:lnTo>
                  <a:lnTo>
                    <a:pt x="275" y="70"/>
                  </a:lnTo>
                  <a:lnTo>
                    <a:pt x="276" y="72"/>
                  </a:lnTo>
                  <a:lnTo>
                    <a:pt x="280" y="73"/>
                  </a:lnTo>
                  <a:lnTo>
                    <a:pt x="282" y="71"/>
                  </a:lnTo>
                  <a:lnTo>
                    <a:pt x="286" y="70"/>
                  </a:lnTo>
                  <a:lnTo>
                    <a:pt x="290" y="68"/>
                  </a:lnTo>
                  <a:lnTo>
                    <a:pt x="296" y="73"/>
                  </a:lnTo>
                  <a:lnTo>
                    <a:pt x="297" y="75"/>
                  </a:lnTo>
                  <a:lnTo>
                    <a:pt x="298" y="77"/>
                  </a:lnTo>
                  <a:lnTo>
                    <a:pt x="303" y="77"/>
                  </a:lnTo>
                  <a:lnTo>
                    <a:pt x="304" y="77"/>
                  </a:lnTo>
                  <a:lnTo>
                    <a:pt x="306" y="77"/>
                  </a:lnTo>
                  <a:lnTo>
                    <a:pt x="309" y="80"/>
                  </a:lnTo>
                  <a:lnTo>
                    <a:pt x="309" y="81"/>
                  </a:lnTo>
                  <a:lnTo>
                    <a:pt x="309" y="82"/>
                  </a:lnTo>
                  <a:lnTo>
                    <a:pt x="311" y="83"/>
                  </a:lnTo>
                  <a:lnTo>
                    <a:pt x="313" y="87"/>
                  </a:lnTo>
                  <a:lnTo>
                    <a:pt x="296" y="118"/>
                  </a:lnTo>
                  <a:lnTo>
                    <a:pt x="300" y="120"/>
                  </a:lnTo>
                  <a:lnTo>
                    <a:pt x="301" y="119"/>
                  </a:lnTo>
                  <a:lnTo>
                    <a:pt x="302" y="119"/>
                  </a:lnTo>
                  <a:lnTo>
                    <a:pt x="303" y="118"/>
                  </a:lnTo>
                  <a:lnTo>
                    <a:pt x="304" y="117"/>
                  </a:lnTo>
                  <a:lnTo>
                    <a:pt x="305" y="117"/>
                  </a:lnTo>
                  <a:lnTo>
                    <a:pt x="306" y="118"/>
                  </a:lnTo>
                  <a:lnTo>
                    <a:pt x="309" y="121"/>
                  </a:lnTo>
                  <a:lnTo>
                    <a:pt x="311" y="122"/>
                  </a:lnTo>
                  <a:lnTo>
                    <a:pt x="311" y="124"/>
                  </a:lnTo>
                  <a:lnTo>
                    <a:pt x="312" y="126"/>
                  </a:lnTo>
                  <a:lnTo>
                    <a:pt x="313" y="126"/>
                  </a:lnTo>
                  <a:lnTo>
                    <a:pt x="314" y="129"/>
                  </a:lnTo>
                  <a:lnTo>
                    <a:pt x="316" y="130"/>
                  </a:lnTo>
                  <a:lnTo>
                    <a:pt x="318" y="132"/>
                  </a:lnTo>
                  <a:lnTo>
                    <a:pt x="318" y="134"/>
                  </a:lnTo>
                  <a:lnTo>
                    <a:pt x="317" y="135"/>
                  </a:lnTo>
                  <a:lnTo>
                    <a:pt x="316" y="136"/>
                  </a:lnTo>
                  <a:lnTo>
                    <a:pt x="315" y="138"/>
                  </a:lnTo>
                  <a:lnTo>
                    <a:pt x="309" y="137"/>
                  </a:lnTo>
                  <a:lnTo>
                    <a:pt x="307" y="136"/>
                  </a:lnTo>
                  <a:lnTo>
                    <a:pt x="305" y="134"/>
                  </a:lnTo>
                  <a:lnTo>
                    <a:pt x="305" y="132"/>
                  </a:lnTo>
                  <a:lnTo>
                    <a:pt x="305" y="131"/>
                  </a:lnTo>
                  <a:lnTo>
                    <a:pt x="303" y="131"/>
                  </a:lnTo>
                  <a:lnTo>
                    <a:pt x="301" y="132"/>
                  </a:lnTo>
                  <a:lnTo>
                    <a:pt x="298" y="133"/>
                  </a:lnTo>
                  <a:lnTo>
                    <a:pt x="297" y="132"/>
                  </a:lnTo>
                  <a:lnTo>
                    <a:pt x="294" y="131"/>
                  </a:lnTo>
                  <a:lnTo>
                    <a:pt x="293" y="132"/>
                  </a:lnTo>
                  <a:lnTo>
                    <a:pt x="292" y="134"/>
                  </a:lnTo>
                  <a:lnTo>
                    <a:pt x="290" y="139"/>
                  </a:lnTo>
                  <a:lnTo>
                    <a:pt x="286" y="139"/>
                  </a:lnTo>
                  <a:lnTo>
                    <a:pt x="285" y="138"/>
                  </a:lnTo>
                  <a:lnTo>
                    <a:pt x="283" y="138"/>
                  </a:lnTo>
                  <a:lnTo>
                    <a:pt x="280" y="138"/>
                  </a:lnTo>
                  <a:lnTo>
                    <a:pt x="277" y="140"/>
                  </a:lnTo>
                  <a:lnTo>
                    <a:pt x="269" y="143"/>
                  </a:lnTo>
                  <a:lnTo>
                    <a:pt x="267" y="142"/>
                  </a:lnTo>
                  <a:lnTo>
                    <a:pt x="263" y="143"/>
                  </a:lnTo>
                  <a:lnTo>
                    <a:pt x="258" y="148"/>
                  </a:lnTo>
                  <a:lnTo>
                    <a:pt x="254" y="150"/>
                  </a:lnTo>
                  <a:lnTo>
                    <a:pt x="254" y="151"/>
                  </a:lnTo>
                  <a:lnTo>
                    <a:pt x="252" y="151"/>
                  </a:lnTo>
                  <a:lnTo>
                    <a:pt x="251" y="151"/>
                  </a:lnTo>
                  <a:lnTo>
                    <a:pt x="251" y="152"/>
                  </a:lnTo>
                  <a:lnTo>
                    <a:pt x="250" y="153"/>
                  </a:lnTo>
                  <a:lnTo>
                    <a:pt x="248" y="156"/>
                  </a:lnTo>
                  <a:lnTo>
                    <a:pt x="245" y="158"/>
                  </a:lnTo>
                  <a:lnTo>
                    <a:pt x="239" y="160"/>
                  </a:lnTo>
                  <a:lnTo>
                    <a:pt x="238" y="162"/>
                  </a:lnTo>
                  <a:lnTo>
                    <a:pt x="237" y="162"/>
                  </a:lnTo>
                  <a:lnTo>
                    <a:pt x="237" y="167"/>
                  </a:lnTo>
                  <a:lnTo>
                    <a:pt x="236" y="171"/>
                  </a:lnTo>
                  <a:lnTo>
                    <a:pt x="236" y="172"/>
                  </a:lnTo>
                  <a:lnTo>
                    <a:pt x="237" y="173"/>
                  </a:lnTo>
                  <a:lnTo>
                    <a:pt x="236" y="177"/>
                  </a:lnTo>
                  <a:lnTo>
                    <a:pt x="235" y="179"/>
                  </a:lnTo>
                  <a:lnTo>
                    <a:pt x="233" y="182"/>
                  </a:lnTo>
                  <a:lnTo>
                    <a:pt x="231" y="185"/>
                  </a:lnTo>
                  <a:lnTo>
                    <a:pt x="229" y="190"/>
                  </a:lnTo>
                  <a:lnTo>
                    <a:pt x="229" y="191"/>
                  </a:lnTo>
                  <a:lnTo>
                    <a:pt x="229" y="192"/>
                  </a:lnTo>
                  <a:lnTo>
                    <a:pt x="231" y="195"/>
                  </a:lnTo>
                  <a:lnTo>
                    <a:pt x="233" y="200"/>
                  </a:lnTo>
                  <a:lnTo>
                    <a:pt x="233" y="202"/>
                  </a:lnTo>
                  <a:lnTo>
                    <a:pt x="231" y="205"/>
                  </a:lnTo>
                  <a:lnTo>
                    <a:pt x="231" y="206"/>
                  </a:lnTo>
                  <a:lnTo>
                    <a:pt x="229" y="207"/>
                  </a:lnTo>
                  <a:lnTo>
                    <a:pt x="228" y="207"/>
                  </a:lnTo>
                  <a:lnTo>
                    <a:pt x="226" y="207"/>
                  </a:lnTo>
                  <a:lnTo>
                    <a:pt x="218" y="214"/>
                  </a:lnTo>
                  <a:lnTo>
                    <a:pt x="216" y="216"/>
                  </a:lnTo>
                  <a:lnTo>
                    <a:pt x="216" y="217"/>
                  </a:lnTo>
                  <a:lnTo>
                    <a:pt x="215" y="222"/>
                  </a:lnTo>
                  <a:lnTo>
                    <a:pt x="217" y="226"/>
                  </a:lnTo>
                  <a:lnTo>
                    <a:pt x="218" y="230"/>
                  </a:lnTo>
                  <a:lnTo>
                    <a:pt x="216" y="231"/>
                  </a:lnTo>
                  <a:lnTo>
                    <a:pt x="212" y="232"/>
                  </a:lnTo>
                  <a:lnTo>
                    <a:pt x="212" y="234"/>
                  </a:lnTo>
                  <a:lnTo>
                    <a:pt x="211" y="237"/>
                  </a:lnTo>
                  <a:lnTo>
                    <a:pt x="214" y="239"/>
                  </a:lnTo>
                  <a:lnTo>
                    <a:pt x="214" y="241"/>
                  </a:lnTo>
                  <a:lnTo>
                    <a:pt x="215" y="241"/>
                  </a:lnTo>
                  <a:lnTo>
                    <a:pt x="216" y="242"/>
                  </a:lnTo>
                  <a:lnTo>
                    <a:pt x="218" y="242"/>
                  </a:lnTo>
                  <a:lnTo>
                    <a:pt x="218" y="243"/>
                  </a:lnTo>
                  <a:lnTo>
                    <a:pt x="219" y="244"/>
                  </a:lnTo>
                  <a:lnTo>
                    <a:pt x="219" y="247"/>
                  </a:lnTo>
                  <a:lnTo>
                    <a:pt x="218" y="249"/>
                  </a:lnTo>
                  <a:lnTo>
                    <a:pt x="217" y="248"/>
                  </a:lnTo>
                  <a:lnTo>
                    <a:pt x="217" y="249"/>
                  </a:lnTo>
                  <a:lnTo>
                    <a:pt x="218" y="249"/>
                  </a:lnTo>
                  <a:lnTo>
                    <a:pt x="220" y="251"/>
                  </a:lnTo>
                  <a:lnTo>
                    <a:pt x="222" y="254"/>
                  </a:lnTo>
                  <a:lnTo>
                    <a:pt x="224" y="260"/>
                  </a:lnTo>
                  <a:lnTo>
                    <a:pt x="224" y="261"/>
                  </a:lnTo>
                  <a:lnTo>
                    <a:pt x="226" y="262"/>
                  </a:lnTo>
                  <a:lnTo>
                    <a:pt x="228" y="264"/>
                  </a:lnTo>
                  <a:lnTo>
                    <a:pt x="230" y="269"/>
                  </a:lnTo>
                  <a:lnTo>
                    <a:pt x="231" y="271"/>
                  </a:lnTo>
                  <a:lnTo>
                    <a:pt x="233" y="271"/>
                  </a:lnTo>
                  <a:lnTo>
                    <a:pt x="234" y="271"/>
                  </a:lnTo>
                  <a:lnTo>
                    <a:pt x="235" y="272"/>
                  </a:lnTo>
                  <a:lnTo>
                    <a:pt x="235" y="273"/>
                  </a:lnTo>
                  <a:lnTo>
                    <a:pt x="236" y="275"/>
                  </a:lnTo>
                  <a:lnTo>
                    <a:pt x="238" y="278"/>
                  </a:lnTo>
                  <a:lnTo>
                    <a:pt x="240" y="279"/>
                  </a:lnTo>
                  <a:lnTo>
                    <a:pt x="241" y="281"/>
                  </a:lnTo>
                  <a:lnTo>
                    <a:pt x="242" y="284"/>
                  </a:lnTo>
                  <a:lnTo>
                    <a:pt x="242" y="285"/>
                  </a:lnTo>
                  <a:lnTo>
                    <a:pt x="242" y="286"/>
                  </a:lnTo>
                  <a:lnTo>
                    <a:pt x="242" y="287"/>
                  </a:lnTo>
                  <a:lnTo>
                    <a:pt x="240" y="290"/>
                  </a:lnTo>
                  <a:lnTo>
                    <a:pt x="237" y="293"/>
                  </a:lnTo>
                  <a:lnTo>
                    <a:pt x="237" y="294"/>
                  </a:lnTo>
                  <a:lnTo>
                    <a:pt x="248" y="294"/>
                  </a:lnTo>
                  <a:lnTo>
                    <a:pt x="251" y="295"/>
                  </a:lnTo>
                  <a:lnTo>
                    <a:pt x="257" y="296"/>
                  </a:lnTo>
                  <a:lnTo>
                    <a:pt x="258" y="296"/>
                  </a:lnTo>
                  <a:lnTo>
                    <a:pt x="260" y="298"/>
                  </a:lnTo>
                  <a:lnTo>
                    <a:pt x="262" y="302"/>
                  </a:lnTo>
                  <a:lnTo>
                    <a:pt x="262" y="304"/>
                  </a:lnTo>
                  <a:lnTo>
                    <a:pt x="262" y="305"/>
                  </a:lnTo>
                  <a:lnTo>
                    <a:pt x="264" y="306"/>
                  </a:lnTo>
                  <a:lnTo>
                    <a:pt x="265" y="307"/>
                  </a:lnTo>
                  <a:lnTo>
                    <a:pt x="265" y="310"/>
                  </a:lnTo>
                  <a:lnTo>
                    <a:pt x="265" y="312"/>
                  </a:lnTo>
                  <a:lnTo>
                    <a:pt x="286" y="312"/>
                  </a:lnTo>
                  <a:lnTo>
                    <a:pt x="288" y="312"/>
                  </a:lnTo>
                  <a:lnTo>
                    <a:pt x="290" y="311"/>
                  </a:lnTo>
                  <a:lnTo>
                    <a:pt x="290" y="309"/>
                  </a:lnTo>
                  <a:lnTo>
                    <a:pt x="292" y="308"/>
                  </a:lnTo>
                  <a:lnTo>
                    <a:pt x="295" y="307"/>
                  </a:lnTo>
                  <a:lnTo>
                    <a:pt x="296" y="306"/>
                  </a:lnTo>
                  <a:lnTo>
                    <a:pt x="296" y="305"/>
                  </a:lnTo>
                  <a:lnTo>
                    <a:pt x="298" y="302"/>
                  </a:lnTo>
                  <a:lnTo>
                    <a:pt x="301" y="300"/>
                  </a:lnTo>
                  <a:lnTo>
                    <a:pt x="306" y="295"/>
                  </a:lnTo>
                  <a:lnTo>
                    <a:pt x="307" y="294"/>
                  </a:lnTo>
                  <a:lnTo>
                    <a:pt x="311" y="294"/>
                  </a:lnTo>
                  <a:lnTo>
                    <a:pt x="309" y="298"/>
                  </a:lnTo>
                  <a:lnTo>
                    <a:pt x="308" y="300"/>
                  </a:lnTo>
                  <a:lnTo>
                    <a:pt x="308" y="302"/>
                  </a:lnTo>
                  <a:lnTo>
                    <a:pt x="309" y="307"/>
                  </a:lnTo>
                  <a:lnTo>
                    <a:pt x="308" y="308"/>
                  </a:lnTo>
                  <a:lnTo>
                    <a:pt x="310" y="343"/>
                  </a:lnTo>
                  <a:lnTo>
                    <a:pt x="311" y="341"/>
                  </a:lnTo>
                  <a:lnTo>
                    <a:pt x="313" y="342"/>
                  </a:lnTo>
                  <a:lnTo>
                    <a:pt x="314" y="343"/>
                  </a:lnTo>
                  <a:lnTo>
                    <a:pt x="315" y="345"/>
                  </a:lnTo>
                  <a:lnTo>
                    <a:pt x="316" y="345"/>
                  </a:lnTo>
                  <a:lnTo>
                    <a:pt x="317" y="345"/>
                  </a:lnTo>
                  <a:lnTo>
                    <a:pt x="317" y="346"/>
                  </a:lnTo>
                  <a:lnTo>
                    <a:pt x="320" y="345"/>
                  </a:lnTo>
                  <a:lnTo>
                    <a:pt x="322" y="345"/>
                  </a:lnTo>
                  <a:lnTo>
                    <a:pt x="324" y="343"/>
                  </a:lnTo>
                  <a:lnTo>
                    <a:pt x="326" y="341"/>
                  </a:lnTo>
                  <a:lnTo>
                    <a:pt x="327" y="341"/>
                  </a:lnTo>
                  <a:lnTo>
                    <a:pt x="328" y="341"/>
                  </a:lnTo>
                  <a:lnTo>
                    <a:pt x="333" y="341"/>
                  </a:lnTo>
                  <a:lnTo>
                    <a:pt x="334" y="342"/>
                  </a:lnTo>
                  <a:lnTo>
                    <a:pt x="335" y="342"/>
                  </a:lnTo>
                  <a:lnTo>
                    <a:pt x="342" y="342"/>
                  </a:lnTo>
                  <a:lnTo>
                    <a:pt x="340" y="343"/>
                  </a:lnTo>
                  <a:lnTo>
                    <a:pt x="368" y="392"/>
                  </a:lnTo>
                  <a:lnTo>
                    <a:pt x="367" y="392"/>
                  </a:lnTo>
                  <a:lnTo>
                    <a:pt x="366" y="395"/>
                  </a:lnTo>
                  <a:lnTo>
                    <a:pt x="365" y="397"/>
                  </a:lnTo>
                  <a:lnTo>
                    <a:pt x="364" y="400"/>
                  </a:lnTo>
                  <a:lnTo>
                    <a:pt x="362" y="401"/>
                  </a:lnTo>
                  <a:lnTo>
                    <a:pt x="361" y="403"/>
                  </a:lnTo>
                  <a:lnTo>
                    <a:pt x="361" y="407"/>
                  </a:lnTo>
                  <a:lnTo>
                    <a:pt x="362" y="408"/>
                  </a:lnTo>
                  <a:lnTo>
                    <a:pt x="363" y="424"/>
                  </a:lnTo>
                  <a:lnTo>
                    <a:pt x="362" y="426"/>
                  </a:lnTo>
                  <a:lnTo>
                    <a:pt x="361" y="430"/>
                  </a:lnTo>
                  <a:lnTo>
                    <a:pt x="362" y="432"/>
                  </a:lnTo>
                  <a:lnTo>
                    <a:pt x="363" y="437"/>
                  </a:lnTo>
                  <a:lnTo>
                    <a:pt x="365" y="439"/>
                  </a:lnTo>
                  <a:lnTo>
                    <a:pt x="368" y="446"/>
                  </a:lnTo>
                  <a:lnTo>
                    <a:pt x="365" y="447"/>
                  </a:lnTo>
                  <a:lnTo>
                    <a:pt x="363" y="447"/>
                  </a:lnTo>
                  <a:lnTo>
                    <a:pt x="364" y="449"/>
                  </a:lnTo>
                  <a:lnTo>
                    <a:pt x="365" y="451"/>
                  </a:lnTo>
                  <a:lnTo>
                    <a:pt x="358" y="458"/>
                  </a:lnTo>
                  <a:lnTo>
                    <a:pt x="358" y="461"/>
                  </a:lnTo>
                  <a:lnTo>
                    <a:pt x="356" y="464"/>
                  </a:lnTo>
                  <a:lnTo>
                    <a:pt x="356" y="469"/>
                  </a:lnTo>
                  <a:lnTo>
                    <a:pt x="358" y="472"/>
                  </a:lnTo>
                  <a:lnTo>
                    <a:pt x="361" y="474"/>
                  </a:lnTo>
                  <a:lnTo>
                    <a:pt x="363" y="477"/>
                  </a:lnTo>
                  <a:lnTo>
                    <a:pt x="363" y="479"/>
                  </a:lnTo>
                  <a:lnTo>
                    <a:pt x="362" y="480"/>
                  </a:lnTo>
                  <a:lnTo>
                    <a:pt x="361" y="480"/>
                  </a:lnTo>
                  <a:lnTo>
                    <a:pt x="360" y="481"/>
                  </a:lnTo>
                  <a:lnTo>
                    <a:pt x="357" y="490"/>
                  </a:lnTo>
                  <a:lnTo>
                    <a:pt x="364" y="506"/>
                  </a:lnTo>
                  <a:lnTo>
                    <a:pt x="365" y="507"/>
                  </a:lnTo>
                  <a:lnTo>
                    <a:pt x="367" y="507"/>
                  </a:lnTo>
                  <a:lnTo>
                    <a:pt x="371" y="507"/>
                  </a:lnTo>
                  <a:lnTo>
                    <a:pt x="372" y="509"/>
                  </a:lnTo>
                  <a:lnTo>
                    <a:pt x="373" y="509"/>
                  </a:lnTo>
                  <a:lnTo>
                    <a:pt x="375" y="510"/>
                  </a:lnTo>
                  <a:lnTo>
                    <a:pt x="375" y="512"/>
                  </a:lnTo>
                  <a:lnTo>
                    <a:pt x="375" y="514"/>
                  </a:lnTo>
                  <a:lnTo>
                    <a:pt x="371" y="516"/>
                  </a:lnTo>
                  <a:lnTo>
                    <a:pt x="370" y="517"/>
                  </a:lnTo>
                  <a:lnTo>
                    <a:pt x="370" y="519"/>
                  </a:lnTo>
                  <a:lnTo>
                    <a:pt x="371" y="520"/>
                  </a:lnTo>
                  <a:lnTo>
                    <a:pt x="371" y="521"/>
                  </a:lnTo>
                  <a:lnTo>
                    <a:pt x="371" y="523"/>
                  </a:lnTo>
                  <a:lnTo>
                    <a:pt x="370" y="524"/>
                  </a:lnTo>
                  <a:lnTo>
                    <a:pt x="369" y="525"/>
                  </a:lnTo>
                  <a:lnTo>
                    <a:pt x="367" y="527"/>
                  </a:lnTo>
                  <a:lnTo>
                    <a:pt x="364" y="532"/>
                  </a:lnTo>
                  <a:lnTo>
                    <a:pt x="363" y="535"/>
                  </a:lnTo>
                  <a:lnTo>
                    <a:pt x="362" y="536"/>
                  </a:lnTo>
                  <a:lnTo>
                    <a:pt x="359" y="538"/>
                  </a:lnTo>
                  <a:lnTo>
                    <a:pt x="358" y="539"/>
                  </a:lnTo>
                  <a:lnTo>
                    <a:pt x="357" y="540"/>
                  </a:lnTo>
                  <a:lnTo>
                    <a:pt x="357" y="541"/>
                  </a:lnTo>
                  <a:lnTo>
                    <a:pt x="358" y="541"/>
                  </a:lnTo>
                  <a:lnTo>
                    <a:pt x="361" y="544"/>
                  </a:lnTo>
                  <a:lnTo>
                    <a:pt x="362" y="549"/>
                  </a:lnTo>
                  <a:lnTo>
                    <a:pt x="356" y="555"/>
                  </a:lnTo>
                  <a:lnTo>
                    <a:pt x="353" y="555"/>
                  </a:lnTo>
                  <a:lnTo>
                    <a:pt x="353" y="556"/>
                  </a:lnTo>
                  <a:lnTo>
                    <a:pt x="354" y="557"/>
                  </a:lnTo>
                  <a:lnTo>
                    <a:pt x="354" y="558"/>
                  </a:lnTo>
                  <a:lnTo>
                    <a:pt x="356" y="563"/>
                  </a:lnTo>
                  <a:lnTo>
                    <a:pt x="356" y="564"/>
                  </a:lnTo>
                  <a:lnTo>
                    <a:pt x="354" y="569"/>
                  </a:lnTo>
                  <a:lnTo>
                    <a:pt x="352" y="573"/>
                  </a:lnTo>
                  <a:lnTo>
                    <a:pt x="350" y="574"/>
                  </a:lnTo>
                  <a:lnTo>
                    <a:pt x="346" y="576"/>
                  </a:lnTo>
                  <a:lnTo>
                    <a:pt x="345" y="576"/>
                  </a:lnTo>
                  <a:lnTo>
                    <a:pt x="341" y="576"/>
                  </a:lnTo>
                  <a:lnTo>
                    <a:pt x="340" y="576"/>
                  </a:lnTo>
                  <a:lnTo>
                    <a:pt x="339" y="577"/>
                  </a:lnTo>
                  <a:lnTo>
                    <a:pt x="334" y="573"/>
                  </a:lnTo>
                  <a:close/>
                </a:path>
              </a:pathLst>
            </a:custGeom>
            <a:solidFill>
              <a:srgbClr val="C3C1AA"/>
            </a:solidFill>
            <a:ln>
              <a:noFill/>
            </a:ln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70" name="Freeform 608"/>
            <p:cNvSpPr>
              <a:spLocks noEditPoints="1"/>
            </p:cNvSpPr>
            <p:nvPr/>
          </p:nvSpPr>
          <p:spPr bwMode="auto">
            <a:xfrm>
              <a:off x="5009347" y="1969492"/>
              <a:ext cx="915988" cy="1247775"/>
            </a:xfrm>
            <a:custGeom>
              <a:avLst/>
              <a:gdLst>
                <a:gd name="T0" fmla="*/ 2147483646 w 379"/>
                <a:gd name="T1" fmla="*/ 2147483646 h 581"/>
                <a:gd name="T2" fmla="*/ 2147483646 w 379"/>
                <a:gd name="T3" fmla="*/ 2147483646 h 581"/>
                <a:gd name="T4" fmla="*/ 2147483646 w 379"/>
                <a:gd name="T5" fmla="*/ 2147483646 h 581"/>
                <a:gd name="T6" fmla="*/ 2147483646 w 379"/>
                <a:gd name="T7" fmla="*/ 2147483646 h 581"/>
                <a:gd name="T8" fmla="*/ 2147483646 w 379"/>
                <a:gd name="T9" fmla="*/ 2147483646 h 581"/>
                <a:gd name="T10" fmla="*/ 2147483646 w 379"/>
                <a:gd name="T11" fmla="*/ 2147483646 h 581"/>
                <a:gd name="T12" fmla="*/ 2147483646 w 379"/>
                <a:gd name="T13" fmla="*/ 2147483646 h 581"/>
                <a:gd name="T14" fmla="*/ 2147483646 w 379"/>
                <a:gd name="T15" fmla="*/ 2147483646 h 581"/>
                <a:gd name="T16" fmla="*/ 2147483646 w 379"/>
                <a:gd name="T17" fmla="*/ 2147483646 h 581"/>
                <a:gd name="T18" fmla="*/ 2147483646 w 379"/>
                <a:gd name="T19" fmla="*/ 2147483646 h 581"/>
                <a:gd name="T20" fmla="*/ 2147483646 w 379"/>
                <a:gd name="T21" fmla="*/ 2147483646 h 581"/>
                <a:gd name="T22" fmla="*/ 2147483646 w 379"/>
                <a:gd name="T23" fmla="*/ 2147483646 h 581"/>
                <a:gd name="T24" fmla="*/ 2147483646 w 379"/>
                <a:gd name="T25" fmla="*/ 2147483646 h 581"/>
                <a:gd name="T26" fmla="*/ 2147483646 w 379"/>
                <a:gd name="T27" fmla="*/ 2147483646 h 581"/>
                <a:gd name="T28" fmla="*/ 2147483646 w 379"/>
                <a:gd name="T29" fmla="*/ 2147483646 h 581"/>
                <a:gd name="T30" fmla="*/ 2147483646 w 379"/>
                <a:gd name="T31" fmla="*/ 2147483646 h 581"/>
                <a:gd name="T32" fmla="*/ 2147483646 w 379"/>
                <a:gd name="T33" fmla="*/ 2147483646 h 581"/>
                <a:gd name="T34" fmla="*/ 2147483646 w 379"/>
                <a:gd name="T35" fmla="*/ 2147483646 h 581"/>
                <a:gd name="T36" fmla="*/ 2147483646 w 379"/>
                <a:gd name="T37" fmla="*/ 2147483646 h 581"/>
                <a:gd name="T38" fmla="*/ 2147483646 w 379"/>
                <a:gd name="T39" fmla="*/ 2147483646 h 581"/>
                <a:gd name="T40" fmla="*/ 2147483646 w 379"/>
                <a:gd name="T41" fmla="*/ 2147483646 h 581"/>
                <a:gd name="T42" fmla="*/ 2147483646 w 379"/>
                <a:gd name="T43" fmla="*/ 2147483646 h 581"/>
                <a:gd name="T44" fmla="*/ 2147483646 w 379"/>
                <a:gd name="T45" fmla="*/ 2147483646 h 581"/>
                <a:gd name="T46" fmla="*/ 2147483646 w 379"/>
                <a:gd name="T47" fmla="*/ 2147483646 h 581"/>
                <a:gd name="T48" fmla="*/ 2147483646 w 379"/>
                <a:gd name="T49" fmla="*/ 2147483646 h 581"/>
                <a:gd name="T50" fmla="*/ 2147483646 w 379"/>
                <a:gd name="T51" fmla="*/ 2147483646 h 581"/>
                <a:gd name="T52" fmla="*/ 2147483646 w 379"/>
                <a:gd name="T53" fmla="*/ 2147483646 h 581"/>
                <a:gd name="T54" fmla="*/ 2147483646 w 379"/>
                <a:gd name="T55" fmla="*/ 2147483646 h 581"/>
                <a:gd name="T56" fmla="*/ 2147483646 w 379"/>
                <a:gd name="T57" fmla="*/ 2147483646 h 581"/>
                <a:gd name="T58" fmla="*/ 2147483646 w 379"/>
                <a:gd name="T59" fmla="*/ 2147483646 h 581"/>
                <a:gd name="T60" fmla="*/ 2147483646 w 379"/>
                <a:gd name="T61" fmla="*/ 2147483646 h 581"/>
                <a:gd name="T62" fmla="*/ 2147483646 w 379"/>
                <a:gd name="T63" fmla="*/ 2147483646 h 581"/>
                <a:gd name="T64" fmla="*/ 2147483646 w 379"/>
                <a:gd name="T65" fmla="*/ 2147483646 h 581"/>
                <a:gd name="T66" fmla="*/ 2147483646 w 379"/>
                <a:gd name="T67" fmla="*/ 2147483646 h 581"/>
                <a:gd name="T68" fmla="*/ 2147483646 w 379"/>
                <a:gd name="T69" fmla="*/ 2147483646 h 581"/>
                <a:gd name="T70" fmla="*/ 2147483646 w 379"/>
                <a:gd name="T71" fmla="*/ 2147483646 h 581"/>
                <a:gd name="T72" fmla="*/ 2147483646 w 379"/>
                <a:gd name="T73" fmla="*/ 2147483646 h 581"/>
                <a:gd name="T74" fmla="*/ 2147483646 w 379"/>
                <a:gd name="T75" fmla="*/ 2147483646 h 581"/>
                <a:gd name="T76" fmla="*/ 2147483646 w 379"/>
                <a:gd name="T77" fmla="*/ 2147483646 h 581"/>
                <a:gd name="T78" fmla="*/ 2147483646 w 379"/>
                <a:gd name="T79" fmla="*/ 2147483646 h 581"/>
                <a:gd name="T80" fmla="*/ 2147483646 w 379"/>
                <a:gd name="T81" fmla="*/ 2147483646 h 581"/>
                <a:gd name="T82" fmla="*/ 2147483646 w 379"/>
                <a:gd name="T83" fmla="*/ 2147483646 h 581"/>
                <a:gd name="T84" fmla="*/ 2147483646 w 379"/>
                <a:gd name="T85" fmla="*/ 2147483646 h 581"/>
                <a:gd name="T86" fmla="*/ 2147483646 w 379"/>
                <a:gd name="T87" fmla="*/ 2147483646 h 581"/>
                <a:gd name="T88" fmla="*/ 2147483646 w 379"/>
                <a:gd name="T89" fmla="*/ 2147483646 h 581"/>
                <a:gd name="T90" fmla="*/ 2147483646 w 379"/>
                <a:gd name="T91" fmla="*/ 2147483646 h 581"/>
                <a:gd name="T92" fmla="*/ 2147483646 w 379"/>
                <a:gd name="T93" fmla="*/ 2147483646 h 581"/>
                <a:gd name="T94" fmla="*/ 2147483646 w 379"/>
                <a:gd name="T95" fmla="*/ 2147483646 h 581"/>
                <a:gd name="T96" fmla="*/ 2147483646 w 379"/>
                <a:gd name="T97" fmla="*/ 2147483646 h 581"/>
                <a:gd name="T98" fmla="*/ 2147483646 w 379"/>
                <a:gd name="T99" fmla="*/ 2147483646 h 581"/>
                <a:gd name="T100" fmla="*/ 2147483646 w 379"/>
                <a:gd name="T101" fmla="*/ 2147483646 h 581"/>
                <a:gd name="T102" fmla="*/ 2147483646 w 379"/>
                <a:gd name="T103" fmla="*/ 2147483646 h 581"/>
                <a:gd name="T104" fmla="*/ 2147483646 w 379"/>
                <a:gd name="T105" fmla="*/ 2147483646 h 581"/>
                <a:gd name="T106" fmla="*/ 2147483646 w 379"/>
                <a:gd name="T107" fmla="*/ 2147483646 h 581"/>
                <a:gd name="T108" fmla="*/ 2147483646 w 379"/>
                <a:gd name="T109" fmla="*/ 2147483646 h 581"/>
                <a:gd name="T110" fmla="*/ 2147483646 w 379"/>
                <a:gd name="T111" fmla="*/ 2147483646 h 581"/>
                <a:gd name="T112" fmla="*/ 2147483646 w 379"/>
                <a:gd name="T113" fmla="*/ 2147483646 h 581"/>
                <a:gd name="T114" fmla="*/ 2147483646 w 379"/>
                <a:gd name="T115" fmla="*/ 2147483646 h 581"/>
                <a:gd name="T116" fmla="*/ 2147483646 w 379"/>
                <a:gd name="T117" fmla="*/ 2147483646 h 581"/>
                <a:gd name="T118" fmla="*/ 2147483646 w 379"/>
                <a:gd name="T119" fmla="*/ 2147483646 h 581"/>
                <a:gd name="T120" fmla="*/ 2147483646 w 379"/>
                <a:gd name="T121" fmla="*/ 2147483646 h 581"/>
                <a:gd name="T122" fmla="*/ 2147483646 w 379"/>
                <a:gd name="T123" fmla="*/ 2147483646 h 581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379" h="581">
                  <a:moveTo>
                    <a:pt x="170" y="3"/>
                  </a:moveTo>
                  <a:lnTo>
                    <a:pt x="172" y="3"/>
                  </a:lnTo>
                  <a:lnTo>
                    <a:pt x="177" y="7"/>
                  </a:lnTo>
                  <a:lnTo>
                    <a:pt x="178" y="8"/>
                  </a:lnTo>
                  <a:lnTo>
                    <a:pt x="180" y="9"/>
                  </a:lnTo>
                  <a:lnTo>
                    <a:pt x="181" y="9"/>
                  </a:lnTo>
                  <a:lnTo>
                    <a:pt x="181" y="8"/>
                  </a:lnTo>
                  <a:lnTo>
                    <a:pt x="182" y="8"/>
                  </a:lnTo>
                  <a:lnTo>
                    <a:pt x="183" y="9"/>
                  </a:lnTo>
                  <a:lnTo>
                    <a:pt x="183" y="10"/>
                  </a:lnTo>
                  <a:lnTo>
                    <a:pt x="184" y="11"/>
                  </a:lnTo>
                  <a:lnTo>
                    <a:pt x="184" y="12"/>
                  </a:lnTo>
                  <a:lnTo>
                    <a:pt x="184" y="13"/>
                  </a:lnTo>
                  <a:lnTo>
                    <a:pt x="186" y="15"/>
                  </a:lnTo>
                  <a:lnTo>
                    <a:pt x="187" y="14"/>
                  </a:lnTo>
                  <a:lnTo>
                    <a:pt x="193" y="19"/>
                  </a:lnTo>
                  <a:lnTo>
                    <a:pt x="194" y="20"/>
                  </a:lnTo>
                  <a:lnTo>
                    <a:pt x="195" y="26"/>
                  </a:lnTo>
                  <a:lnTo>
                    <a:pt x="197" y="28"/>
                  </a:lnTo>
                  <a:lnTo>
                    <a:pt x="196" y="30"/>
                  </a:lnTo>
                  <a:lnTo>
                    <a:pt x="196" y="31"/>
                  </a:lnTo>
                  <a:lnTo>
                    <a:pt x="197" y="34"/>
                  </a:lnTo>
                  <a:lnTo>
                    <a:pt x="198" y="34"/>
                  </a:lnTo>
                  <a:lnTo>
                    <a:pt x="201" y="36"/>
                  </a:lnTo>
                  <a:lnTo>
                    <a:pt x="207" y="40"/>
                  </a:lnTo>
                  <a:lnTo>
                    <a:pt x="208" y="41"/>
                  </a:lnTo>
                  <a:lnTo>
                    <a:pt x="211" y="42"/>
                  </a:lnTo>
                  <a:lnTo>
                    <a:pt x="212" y="42"/>
                  </a:lnTo>
                  <a:lnTo>
                    <a:pt x="213" y="42"/>
                  </a:lnTo>
                  <a:lnTo>
                    <a:pt x="216" y="45"/>
                  </a:lnTo>
                  <a:lnTo>
                    <a:pt x="216" y="48"/>
                  </a:lnTo>
                  <a:lnTo>
                    <a:pt x="217" y="49"/>
                  </a:lnTo>
                  <a:lnTo>
                    <a:pt x="218" y="51"/>
                  </a:lnTo>
                  <a:lnTo>
                    <a:pt x="219" y="53"/>
                  </a:lnTo>
                  <a:lnTo>
                    <a:pt x="218" y="53"/>
                  </a:lnTo>
                  <a:lnTo>
                    <a:pt x="218" y="54"/>
                  </a:lnTo>
                  <a:lnTo>
                    <a:pt x="218" y="57"/>
                  </a:lnTo>
                  <a:lnTo>
                    <a:pt x="220" y="58"/>
                  </a:lnTo>
                  <a:lnTo>
                    <a:pt x="224" y="60"/>
                  </a:lnTo>
                  <a:lnTo>
                    <a:pt x="225" y="60"/>
                  </a:lnTo>
                  <a:lnTo>
                    <a:pt x="226" y="58"/>
                  </a:lnTo>
                  <a:lnTo>
                    <a:pt x="228" y="60"/>
                  </a:lnTo>
                  <a:lnTo>
                    <a:pt x="230" y="62"/>
                  </a:lnTo>
                  <a:lnTo>
                    <a:pt x="230" y="69"/>
                  </a:lnTo>
                  <a:lnTo>
                    <a:pt x="230" y="71"/>
                  </a:lnTo>
                  <a:lnTo>
                    <a:pt x="230" y="72"/>
                  </a:lnTo>
                  <a:lnTo>
                    <a:pt x="228" y="72"/>
                  </a:lnTo>
                  <a:lnTo>
                    <a:pt x="229" y="75"/>
                  </a:lnTo>
                  <a:lnTo>
                    <a:pt x="230" y="75"/>
                  </a:lnTo>
                  <a:lnTo>
                    <a:pt x="230" y="76"/>
                  </a:lnTo>
                  <a:lnTo>
                    <a:pt x="232" y="77"/>
                  </a:lnTo>
                  <a:lnTo>
                    <a:pt x="233" y="77"/>
                  </a:lnTo>
                  <a:lnTo>
                    <a:pt x="234" y="77"/>
                  </a:lnTo>
                  <a:lnTo>
                    <a:pt x="235" y="79"/>
                  </a:lnTo>
                  <a:lnTo>
                    <a:pt x="235" y="81"/>
                  </a:lnTo>
                  <a:lnTo>
                    <a:pt x="237" y="80"/>
                  </a:lnTo>
                  <a:lnTo>
                    <a:pt x="243" y="77"/>
                  </a:lnTo>
                  <a:lnTo>
                    <a:pt x="247" y="78"/>
                  </a:lnTo>
                  <a:lnTo>
                    <a:pt x="252" y="80"/>
                  </a:lnTo>
                  <a:lnTo>
                    <a:pt x="254" y="80"/>
                  </a:lnTo>
                  <a:lnTo>
                    <a:pt x="258" y="77"/>
                  </a:lnTo>
                  <a:lnTo>
                    <a:pt x="260" y="76"/>
                  </a:lnTo>
                  <a:lnTo>
                    <a:pt x="262" y="76"/>
                  </a:lnTo>
                  <a:lnTo>
                    <a:pt x="263" y="76"/>
                  </a:lnTo>
                  <a:lnTo>
                    <a:pt x="264" y="75"/>
                  </a:lnTo>
                  <a:lnTo>
                    <a:pt x="265" y="72"/>
                  </a:lnTo>
                  <a:lnTo>
                    <a:pt x="267" y="70"/>
                  </a:lnTo>
                  <a:lnTo>
                    <a:pt x="268" y="69"/>
                  </a:lnTo>
                  <a:lnTo>
                    <a:pt x="269" y="70"/>
                  </a:lnTo>
                  <a:lnTo>
                    <a:pt x="269" y="71"/>
                  </a:lnTo>
                  <a:lnTo>
                    <a:pt x="269" y="72"/>
                  </a:lnTo>
                  <a:lnTo>
                    <a:pt x="271" y="72"/>
                  </a:lnTo>
                  <a:lnTo>
                    <a:pt x="273" y="72"/>
                  </a:lnTo>
                  <a:lnTo>
                    <a:pt x="276" y="74"/>
                  </a:lnTo>
                  <a:lnTo>
                    <a:pt x="277" y="75"/>
                  </a:lnTo>
                  <a:lnTo>
                    <a:pt x="282" y="76"/>
                  </a:lnTo>
                  <a:lnTo>
                    <a:pt x="284" y="74"/>
                  </a:lnTo>
                  <a:lnTo>
                    <a:pt x="288" y="74"/>
                  </a:lnTo>
                  <a:lnTo>
                    <a:pt x="292" y="72"/>
                  </a:lnTo>
                  <a:lnTo>
                    <a:pt x="297" y="75"/>
                  </a:lnTo>
                  <a:lnTo>
                    <a:pt x="298" y="77"/>
                  </a:lnTo>
                  <a:lnTo>
                    <a:pt x="299" y="80"/>
                  </a:lnTo>
                  <a:lnTo>
                    <a:pt x="305" y="81"/>
                  </a:lnTo>
                  <a:lnTo>
                    <a:pt x="305" y="80"/>
                  </a:lnTo>
                  <a:lnTo>
                    <a:pt x="306" y="80"/>
                  </a:lnTo>
                  <a:lnTo>
                    <a:pt x="307" y="80"/>
                  </a:lnTo>
                  <a:lnTo>
                    <a:pt x="309" y="83"/>
                  </a:lnTo>
                  <a:lnTo>
                    <a:pt x="310" y="84"/>
                  </a:lnTo>
                  <a:lnTo>
                    <a:pt x="310" y="85"/>
                  </a:lnTo>
                  <a:lnTo>
                    <a:pt x="312" y="87"/>
                  </a:lnTo>
                  <a:lnTo>
                    <a:pt x="313" y="87"/>
                  </a:lnTo>
                  <a:lnTo>
                    <a:pt x="314" y="89"/>
                  </a:lnTo>
                  <a:lnTo>
                    <a:pt x="296" y="121"/>
                  </a:lnTo>
                  <a:lnTo>
                    <a:pt x="302" y="123"/>
                  </a:lnTo>
                  <a:lnTo>
                    <a:pt x="303" y="123"/>
                  </a:lnTo>
                  <a:lnTo>
                    <a:pt x="305" y="121"/>
                  </a:lnTo>
                  <a:lnTo>
                    <a:pt x="307" y="121"/>
                  </a:lnTo>
                  <a:lnTo>
                    <a:pt x="310" y="123"/>
                  </a:lnTo>
                  <a:lnTo>
                    <a:pt x="312" y="125"/>
                  </a:lnTo>
                  <a:lnTo>
                    <a:pt x="312" y="126"/>
                  </a:lnTo>
                  <a:lnTo>
                    <a:pt x="313" y="128"/>
                  </a:lnTo>
                  <a:lnTo>
                    <a:pt x="313" y="129"/>
                  </a:lnTo>
                  <a:lnTo>
                    <a:pt x="313" y="130"/>
                  </a:lnTo>
                  <a:lnTo>
                    <a:pt x="316" y="132"/>
                  </a:lnTo>
                  <a:lnTo>
                    <a:pt x="317" y="133"/>
                  </a:lnTo>
                  <a:lnTo>
                    <a:pt x="318" y="134"/>
                  </a:lnTo>
                  <a:lnTo>
                    <a:pt x="318" y="135"/>
                  </a:lnTo>
                  <a:lnTo>
                    <a:pt x="318" y="136"/>
                  </a:lnTo>
                  <a:lnTo>
                    <a:pt x="318" y="137"/>
                  </a:lnTo>
                  <a:lnTo>
                    <a:pt x="316" y="138"/>
                  </a:lnTo>
                  <a:lnTo>
                    <a:pt x="312" y="138"/>
                  </a:lnTo>
                  <a:lnTo>
                    <a:pt x="310" y="136"/>
                  </a:lnTo>
                  <a:lnTo>
                    <a:pt x="309" y="135"/>
                  </a:lnTo>
                  <a:lnTo>
                    <a:pt x="309" y="134"/>
                  </a:lnTo>
                  <a:lnTo>
                    <a:pt x="309" y="133"/>
                  </a:lnTo>
                  <a:lnTo>
                    <a:pt x="308" y="132"/>
                  </a:lnTo>
                  <a:lnTo>
                    <a:pt x="305" y="132"/>
                  </a:lnTo>
                  <a:lnTo>
                    <a:pt x="303" y="133"/>
                  </a:lnTo>
                  <a:lnTo>
                    <a:pt x="301" y="134"/>
                  </a:lnTo>
                  <a:lnTo>
                    <a:pt x="299" y="132"/>
                  </a:lnTo>
                  <a:lnTo>
                    <a:pt x="296" y="132"/>
                  </a:lnTo>
                  <a:lnTo>
                    <a:pt x="294" y="132"/>
                  </a:lnTo>
                  <a:lnTo>
                    <a:pt x="294" y="133"/>
                  </a:lnTo>
                  <a:lnTo>
                    <a:pt x="293" y="135"/>
                  </a:lnTo>
                  <a:lnTo>
                    <a:pt x="293" y="136"/>
                  </a:lnTo>
                  <a:lnTo>
                    <a:pt x="291" y="140"/>
                  </a:lnTo>
                  <a:lnTo>
                    <a:pt x="288" y="140"/>
                  </a:lnTo>
                  <a:lnTo>
                    <a:pt x="288" y="139"/>
                  </a:lnTo>
                  <a:lnTo>
                    <a:pt x="284" y="138"/>
                  </a:lnTo>
                  <a:lnTo>
                    <a:pt x="282" y="140"/>
                  </a:lnTo>
                  <a:lnTo>
                    <a:pt x="279" y="141"/>
                  </a:lnTo>
                  <a:lnTo>
                    <a:pt x="271" y="143"/>
                  </a:lnTo>
                  <a:lnTo>
                    <a:pt x="269" y="143"/>
                  </a:lnTo>
                  <a:lnTo>
                    <a:pt x="265" y="143"/>
                  </a:lnTo>
                  <a:lnTo>
                    <a:pt x="258" y="149"/>
                  </a:lnTo>
                  <a:lnTo>
                    <a:pt x="256" y="151"/>
                  </a:lnTo>
                  <a:lnTo>
                    <a:pt x="255" y="151"/>
                  </a:lnTo>
                  <a:lnTo>
                    <a:pt x="254" y="151"/>
                  </a:lnTo>
                  <a:lnTo>
                    <a:pt x="253" y="151"/>
                  </a:lnTo>
                  <a:lnTo>
                    <a:pt x="252" y="152"/>
                  </a:lnTo>
                  <a:lnTo>
                    <a:pt x="252" y="153"/>
                  </a:lnTo>
                  <a:lnTo>
                    <a:pt x="252" y="154"/>
                  </a:lnTo>
                  <a:lnTo>
                    <a:pt x="251" y="155"/>
                  </a:lnTo>
                  <a:lnTo>
                    <a:pt x="249" y="157"/>
                  </a:lnTo>
                  <a:lnTo>
                    <a:pt x="245" y="159"/>
                  </a:lnTo>
                  <a:lnTo>
                    <a:pt x="241" y="162"/>
                  </a:lnTo>
                  <a:lnTo>
                    <a:pt x="239" y="162"/>
                  </a:lnTo>
                  <a:lnTo>
                    <a:pt x="238" y="164"/>
                  </a:lnTo>
                  <a:lnTo>
                    <a:pt x="237" y="169"/>
                  </a:lnTo>
                  <a:lnTo>
                    <a:pt x="237" y="173"/>
                  </a:lnTo>
                  <a:lnTo>
                    <a:pt x="237" y="174"/>
                  </a:lnTo>
                  <a:lnTo>
                    <a:pt x="237" y="175"/>
                  </a:lnTo>
                  <a:lnTo>
                    <a:pt x="237" y="179"/>
                  </a:lnTo>
                  <a:lnTo>
                    <a:pt x="236" y="181"/>
                  </a:lnTo>
                  <a:lnTo>
                    <a:pt x="235" y="183"/>
                  </a:lnTo>
                  <a:lnTo>
                    <a:pt x="232" y="186"/>
                  </a:lnTo>
                  <a:lnTo>
                    <a:pt x="230" y="191"/>
                  </a:lnTo>
                  <a:lnTo>
                    <a:pt x="230" y="193"/>
                  </a:lnTo>
                  <a:lnTo>
                    <a:pt x="230" y="194"/>
                  </a:lnTo>
                  <a:lnTo>
                    <a:pt x="232" y="198"/>
                  </a:lnTo>
                  <a:lnTo>
                    <a:pt x="233" y="202"/>
                  </a:lnTo>
                  <a:lnTo>
                    <a:pt x="233" y="204"/>
                  </a:lnTo>
                  <a:lnTo>
                    <a:pt x="233" y="206"/>
                  </a:lnTo>
                  <a:lnTo>
                    <a:pt x="232" y="207"/>
                  </a:lnTo>
                  <a:lnTo>
                    <a:pt x="231" y="207"/>
                  </a:lnTo>
                  <a:lnTo>
                    <a:pt x="230" y="208"/>
                  </a:lnTo>
                  <a:lnTo>
                    <a:pt x="228" y="208"/>
                  </a:lnTo>
                  <a:lnTo>
                    <a:pt x="227" y="208"/>
                  </a:lnTo>
                  <a:lnTo>
                    <a:pt x="218" y="215"/>
                  </a:lnTo>
                  <a:lnTo>
                    <a:pt x="217" y="217"/>
                  </a:lnTo>
                  <a:lnTo>
                    <a:pt x="216" y="218"/>
                  </a:lnTo>
                  <a:lnTo>
                    <a:pt x="216" y="224"/>
                  </a:lnTo>
                  <a:lnTo>
                    <a:pt x="216" y="225"/>
                  </a:lnTo>
                  <a:lnTo>
                    <a:pt x="216" y="226"/>
                  </a:lnTo>
                  <a:lnTo>
                    <a:pt x="218" y="228"/>
                  </a:lnTo>
                  <a:lnTo>
                    <a:pt x="218" y="231"/>
                  </a:lnTo>
                  <a:lnTo>
                    <a:pt x="218" y="232"/>
                  </a:lnTo>
                  <a:lnTo>
                    <a:pt x="213" y="233"/>
                  </a:lnTo>
                  <a:lnTo>
                    <a:pt x="213" y="236"/>
                  </a:lnTo>
                  <a:lnTo>
                    <a:pt x="212" y="238"/>
                  </a:lnTo>
                  <a:lnTo>
                    <a:pt x="211" y="238"/>
                  </a:lnTo>
                  <a:lnTo>
                    <a:pt x="211" y="239"/>
                  </a:lnTo>
                  <a:lnTo>
                    <a:pt x="212" y="240"/>
                  </a:lnTo>
                  <a:lnTo>
                    <a:pt x="215" y="243"/>
                  </a:lnTo>
                  <a:lnTo>
                    <a:pt x="216" y="244"/>
                  </a:lnTo>
                  <a:lnTo>
                    <a:pt x="218" y="245"/>
                  </a:lnTo>
                  <a:lnTo>
                    <a:pt x="219" y="245"/>
                  </a:lnTo>
                  <a:lnTo>
                    <a:pt x="220" y="246"/>
                  </a:lnTo>
                  <a:lnTo>
                    <a:pt x="220" y="247"/>
                  </a:lnTo>
                  <a:lnTo>
                    <a:pt x="220" y="248"/>
                  </a:lnTo>
                  <a:lnTo>
                    <a:pt x="219" y="249"/>
                  </a:lnTo>
                  <a:lnTo>
                    <a:pt x="218" y="249"/>
                  </a:lnTo>
                  <a:lnTo>
                    <a:pt x="218" y="251"/>
                  </a:lnTo>
                  <a:lnTo>
                    <a:pt x="218" y="252"/>
                  </a:lnTo>
                  <a:lnTo>
                    <a:pt x="220" y="252"/>
                  </a:lnTo>
                  <a:lnTo>
                    <a:pt x="221" y="253"/>
                  </a:lnTo>
                  <a:lnTo>
                    <a:pt x="223" y="256"/>
                  </a:lnTo>
                  <a:lnTo>
                    <a:pt x="225" y="262"/>
                  </a:lnTo>
                  <a:lnTo>
                    <a:pt x="225" y="264"/>
                  </a:lnTo>
                  <a:lnTo>
                    <a:pt x="227" y="265"/>
                  </a:lnTo>
                  <a:lnTo>
                    <a:pt x="229" y="267"/>
                  </a:lnTo>
                  <a:lnTo>
                    <a:pt x="231" y="272"/>
                  </a:lnTo>
                  <a:lnTo>
                    <a:pt x="233" y="274"/>
                  </a:lnTo>
                  <a:lnTo>
                    <a:pt x="235" y="274"/>
                  </a:lnTo>
                  <a:lnTo>
                    <a:pt x="235" y="275"/>
                  </a:lnTo>
                  <a:lnTo>
                    <a:pt x="236" y="275"/>
                  </a:lnTo>
                  <a:lnTo>
                    <a:pt x="237" y="276"/>
                  </a:lnTo>
                  <a:lnTo>
                    <a:pt x="237" y="277"/>
                  </a:lnTo>
                  <a:lnTo>
                    <a:pt x="239" y="281"/>
                  </a:lnTo>
                  <a:lnTo>
                    <a:pt x="241" y="282"/>
                  </a:lnTo>
                  <a:lnTo>
                    <a:pt x="242" y="284"/>
                  </a:lnTo>
                  <a:lnTo>
                    <a:pt x="243" y="286"/>
                  </a:lnTo>
                  <a:lnTo>
                    <a:pt x="243" y="287"/>
                  </a:lnTo>
                  <a:lnTo>
                    <a:pt x="243" y="288"/>
                  </a:lnTo>
                  <a:lnTo>
                    <a:pt x="243" y="289"/>
                  </a:lnTo>
                  <a:lnTo>
                    <a:pt x="241" y="291"/>
                  </a:lnTo>
                  <a:lnTo>
                    <a:pt x="239" y="294"/>
                  </a:lnTo>
                  <a:lnTo>
                    <a:pt x="237" y="296"/>
                  </a:lnTo>
                  <a:lnTo>
                    <a:pt x="249" y="297"/>
                  </a:lnTo>
                  <a:lnTo>
                    <a:pt x="253" y="298"/>
                  </a:lnTo>
                  <a:lnTo>
                    <a:pt x="258" y="299"/>
                  </a:lnTo>
                  <a:lnTo>
                    <a:pt x="260" y="300"/>
                  </a:lnTo>
                  <a:lnTo>
                    <a:pt x="262" y="301"/>
                  </a:lnTo>
                  <a:lnTo>
                    <a:pt x="263" y="305"/>
                  </a:lnTo>
                  <a:lnTo>
                    <a:pt x="263" y="306"/>
                  </a:lnTo>
                  <a:lnTo>
                    <a:pt x="263" y="307"/>
                  </a:lnTo>
                  <a:lnTo>
                    <a:pt x="263" y="308"/>
                  </a:lnTo>
                  <a:lnTo>
                    <a:pt x="265" y="309"/>
                  </a:lnTo>
                  <a:lnTo>
                    <a:pt x="266" y="310"/>
                  </a:lnTo>
                  <a:lnTo>
                    <a:pt x="266" y="312"/>
                  </a:lnTo>
                  <a:lnTo>
                    <a:pt x="266" y="314"/>
                  </a:lnTo>
                  <a:lnTo>
                    <a:pt x="265" y="315"/>
                  </a:lnTo>
                  <a:lnTo>
                    <a:pt x="288" y="315"/>
                  </a:lnTo>
                  <a:lnTo>
                    <a:pt x="290" y="315"/>
                  </a:lnTo>
                  <a:lnTo>
                    <a:pt x="293" y="313"/>
                  </a:lnTo>
                  <a:lnTo>
                    <a:pt x="294" y="312"/>
                  </a:lnTo>
                  <a:lnTo>
                    <a:pt x="294" y="311"/>
                  </a:lnTo>
                  <a:lnTo>
                    <a:pt x="298" y="310"/>
                  </a:lnTo>
                  <a:lnTo>
                    <a:pt x="298" y="309"/>
                  </a:lnTo>
                  <a:lnTo>
                    <a:pt x="299" y="308"/>
                  </a:lnTo>
                  <a:lnTo>
                    <a:pt x="301" y="305"/>
                  </a:lnTo>
                  <a:lnTo>
                    <a:pt x="303" y="303"/>
                  </a:lnTo>
                  <a:lnTo>
                    <a:pt x="309" y="298"/>
                  </a:lnTo>
                  <a:lnTo>
                    <a:pt x="311" y="298"/>
                  </a:lnTo>
                  <a:lnTo>
                    <a:pt x="310" y="300"/>
                  </a:lnTo>
                  <a:lnTo>
                    <a:pt x="309" y="302"/>
                  </a:lnTo>
                  <a:lnTo>
                    <a:pt x="309" y="304"/>
                  </a:lnTo>
                  <a:lnTo>
                    <a:pt x="309" y="309"/>
                  </a:lnTo>
                  <a:lnTo>
                    <a:pt x="309" y="310"/>
                  </a:lnTo>
                  <a:lnTo>
                    <a:pt x="311" y="347"/>
                  </a:lnTo>
                  <a:lnTo>
                    <a:pt x="312" y="346"/>
                  </a:lnTo>
                  <a:lnTo>
                    <a:pt x="313" y="345"/>
                  </a:lnTo>
                  <a:lnTo>
                    <a:pt x="315" y="345"/>
                  </a:lnTo>
                  <a:lnTo>
                    <a:pt x="315" y="346"/>
                  </a:lnTo>
                  <a:lnTo>
                    <a:pt x="316" y="348"/>
                  </a:lnTo>
                  <a:lnTo>
                    <a:pt x="317" y="348"/>
                  </a:lnTo>
                  <a:lnTo>
                    <a:pt x="318" y="349"/>
                  </a:lnTo>
                  <a:lnTo>
                    <a:pt x="319" y="349"/>
                  </a:lnTo>
                  <a:lnTo>
                    <a:pt x="322" y="349"/>
                  </a:lnTo>
                  <a:lnTo>
                    <a:pt x="324" y="348"/>
                  </a:lnTo>
                  <a:lnTo>
                    <a:pt x="327" y="346"/>
                  </a:lnTo>
                  <a:lnTo>
                    <a:pt x="329" y="345"/>
                  </a:lnTo>
                  <a:lnTo>
                    <a:pt x="330" y="344"/>
                  </a:lnTo>
                  <a:lnTo>
                    <a:pt x="334" y="345"/>
                  </a:lnTo>
                  <a:lnTo>
                    <a:pt x="335" y="345"/>
                  </a:lnTo>
                  <a:lnTo>
                    <a:pt x="337" y="345"/>
                  </a:lnTo>
                  <a:lnTo>
                    <a:pt x="340" y="345"/>
                  </a:lnTo>
                  <a:lnTo>
                    <a:pt x="368" y="394"/>
                  </a:lnTo>
                  <a:lnTo>
                    <a:pt x="369" y="394"/>
                  </a:lnTo>
                  <a:lnTo>
                    <a:pt x="367" y="396"/>
                  </a:lnTo>
                  <a:lnTo>
                    <a:pt x="366" y="398"/>
                  </a:lnTo>
                  <a:lnTo>
                    <a:pt x="365" y="401"/>
                  </a:lnTo>
                  <a:lnTo>
                    <a:pt x="364" y="402"/>
                  </a:lnTo>
                  <a:lnTo>
                    <a:pt x="361" y="405"/>
                  </a:lnTo>
                  <a:lnTo>
                    <a:pt x="362" y="409"/>
                  </a:lnTo>
                  <a:lnTo>
                    <a:pt x="362" y="411"/>
                  </a:lnTo>
                  <a:lnTo>
                    <a:pt x="364" y="426"/>
                  </a:lnTo>
                  <a:lnTo>
                    <a:pt x="363" y="427"/>
                  </a:lnTo>
                  <a:lnTo>
                    <a:pt x="361" y="432"/>
                  </a:lnTo>
                  <a:lnTo>
                    <a:pt x="363" y="434"/>
                  </a:lnTo>
                  <a:lnTo>
                    <a:pt x="364" y="440"/>
                  </a:lnTo>
                  <a:lnTo>
                    <a:pt x="365" y="441"/>
                  </a:lnTo>
                  <a:lnTo>
                    <a:pt x="367" y="442"/>
                  </a:lnTo>
                  <a:lnTo>
                    <a:pt x="368" y="447"/>
                  </a:lnTo>
                  <a:lnTo>
                    <a:pt x="367" y="448"/>
                  </a:lnTo>
                  <a:lnTo>
                    <a:pt x="365" y="448"/>
                  </a:lnTo>
                  <a:lnTo>
                    <a:pt x="364" y="449"/>
                  </a:lnTo>
                  <a:lnTo>
                    <a:pt x="365" y="451"/>
                  </a:lnTo>
                  <a:lnTo>
                    <a:pt x="365" y="453"/>
                  </a:lnTo>
                  <a:lnTo>
                    <a:pt x="359" y="459"/>
                  </a:lnTo>
                  <a:lnTo>
                    <a:pt x="359" y="460"/>
                  </a:lnTo>
                  <a:lnTo>
                    <a:pt x="359" y="462"/>
                  </a:lnTo>
                  <a:lnTo>
                    <a:pt x="358" y="465"/>
                  </a:lnTo>
                  <a:lnTo>
                    <a:pt x="357" y="466"/>
                  </a:lnTo>
                  <a:lnTo>
                    <a:pt x="356" y="466"/>
                  </a:lnTo>
                  <a:lnTo>
                    <a:pt x="356" y="471"/>
                  </a:lnTo>
                  <a:lnTo>
                    <a:pt x="359" y="475"/>
                  </a:lnTo>
                  <a:lnTo>
                    <a:pt x="362" y="477"/>
                  </a:lnTo>
                  <a:lnTo>
                    <a:pt x="364" y="479"/>
                  </a:lnTo>
                  <a:lnTo>
                    <a:pt x="364" y="480"/>
                  </a:lnTo>
                  <a:lnTo>
                    <a:pt x="363" y="481"/>
                  </a:lnTo>
                  <a:lnTo>
                    <a:pt x="362" y="481"/>
                  </a:lnTo>
                  <a:lnTo>
                    <a:pt x="360" y="483"/>
                  </a:lnTo>
                  <a:lnTo>
                    <a:pt x="358" y="492"/>
                  </a:lnTo>
                  <a:lnTo>
                    <a:pt x="365" y="509"/>
                  </a:lnTo>
                  <a:lnTo>
                    <a:pt x="367" y="510"/>
                  </a:lnTo>
                  <a:lnTo>
                    <a:pt x="367" y="511"/>
                  </a:lnTo>
                  <a:lnTo>
                    <a:pt x="369" y="511"/>
                  </a:lnTo>
                  <a:lnTo>
                    <a:pt x="369" y="510"/>
                  </a:lnTo>
                  <a:lnTo>
                    <a:pt x="372" y="510"/>
                  </a:lnTo>
                  <a:lnTo>
                    <a:pt x="373" y="511"/>
                  </a:lnTo>
                  <a:lnTo>
                    <a:pt x="374" y="513"/>
                  </a:lnTo>
                  <a:lnTo>
                    <a:pt x="376" y="513"/>
                  </a:lnTo>
                  <a:lnTo>
                    <a:pt x="376" y="514"/>
                  </a:lnTo>
                  <a:lnTo>
                    <a:pt x="376" y="515"/>
                  </a:lnTo>
                  <a:lnTo>
                    <a:pt x="372" y="517"/>
                  </a:lnTo>
                  <a:lnTo>
                    <a:pt x="371" y="519"/>
                  </a:lnTo>
                  <a:lnTo>
                    <a:pt x="371" y="521"/>
                  </a:lnTo>
                  <a:lnTo>
                    <a:pt x="371" y="522"/>
                  </a:lnTo>
                  <a:lnTo>
                    <a:pt x="372" y="523"/>
                  </a:lnTo>
                  <a:lnTo>
                    <a:pt x="372" y="524"/>
                  </a:lnTo>
                  <a:lnTo>
                    <a:pt x="371" y="525"/>
                  </a:lnTo>
                  <a:lnTo>
                    <a:pt x="370" y="526"/>
                  </a:lnTo>
                  <a:lnTo>
                    <a:pt x="367" y="528"/>
                  </a:lnTo>
                  <a:lnTo>
                    <a:pt x="365" y="533"/>
                  </a:lnTo>
                  <a:lnTo>
                    <a:pt x="364" y="537"/>
                  </a:lnTo>
                  <a:lnTo>
                    <a:pt x="363" y="537"/>
                  </a:lnTo>
                  <a:lnTo>
                    <a:pt x="360" y="539"/>
                  </a:lnTo>
                  <a:lnTo>
                    <a:pt x="358" y="541"/>
                  </a:lnTo>
                  <a:lnTo>
                    <a:pt x="358" y="542"/>
                  </a:lnTo>
                  <a:lnTo>
                    <a:pt x="357" y="544"/>
                  </a:lnTo>
                  <a:lnTo>
                    <a:pt x="359" y="544"/>
                  </a:lnTo>
                  <a:lnTo>
                    <a:pt x="362" y="547"/>
                  </a:lnTo>
                  <a:lnTo>
                    <a:pt x="362" y="551"/>
                  </a:lnTo>
                  <a:lnTo>
                    <a:pt x="358" y="556"/>
                  </a:lnTo>
                  <a:lnTo>
                    <a:pt x="354" y="556"/>
                  </a:lnTo>
                  <a:lnTo>
                    <a:pt x="353" y="557"/>
                  </a:lnTo>
                  <a:lnTo>
                    <a:pt x="354" y="558"/>
                  </a:lnTo>
                  <a:lnTo>
                    <a:pt x="354" y="559"/>
                  </a:lnTo>
                  <a:lnTo>
                    <a:pt x="354" y="560"/>
                  </a:lnTo>
                  <a:lnTo>
                    <a:pt x="356" y="565"/>
                  </a:lnTo>
                  <a:lnTo>
                    <a:pt x="356" y="566"/>
                  </a:lnTo>
                  <a:lnTo>
                    <a:pt x="355" y="571"/>
                  </a:lnTo>
                  <a:lnTo>
                    <a:pt x="352" y="574"/>
                  </a:lnTo>
                  <a:lnTo>
                    <a:pt x="352" y="575"/>
                  </a:lnTo>
                  <a:lnTo>
                    <a:pt x="348" y="577"/>
                  </a:lnTo>
                  <a:lnTo>
                    <a:pt x="347" y="577"/>
                  </a:lnTo>
                  <a:lnTo>
                    <a:pt x="346" y="577"/>
                  </a:lnTo>
                  <a:lnTo>
                    <a:pt x="343" y="577"/>
                  </a:lnTo>
                  <a:lnTo>
                    <a:pt x="341" y="577"/>
                  </a:lnTo>
                  <a:lnTo>
                    <a:pt x="337" y="574"/>
                  </a:lnTo>
                  <a:lnTo>
                    <a:pt x="336" y="573"/>
                  </a:lnTo>
                  <a:lnTo>
                    <a:pt x="335" y="573"/>
                  </a:lnTo>
                  <a:lnTo>
                    <a:pt x="334" y="573"/>
                  </a:lnTo>
                  <a:lnTo>
                    <a:pt x="333" y="573"/>
                  </a:lnTo>
                  <a:lnTo>
                    <a:pt x="326" y="566"/>
                  </a:lnTo>
                  <a:lnTo>
                    <a:pt x="325" y="564"/>
                  </a:lnTo>
                  <a:lnTo>
                    <a:pt x="324" y="564"/>
                  </a:lnTo>
                  <a:lnTo>
                    <a:pt x="322" y="563"/>
                  </a:lnTo>
                  <a:lnTo>
                    <a:pt x="320" y="562"/>
                  </a:lnTo>
                  <a:lnTo>
                    <a:pt x="318" y="560"/>
                  </a:lnTo>
                  <a:lnTo>
                    <a:pt x="317" y="560"/>
                  </a:lnTo>
                  <a:lnTo>
                    <a:pt x="316" y="559"/>
                  </a:lnTo>
                  <a:lnTo>
                    <a:pt x="314" y="557"/>
                  </a:lnTo>
                  <a:lnTo>
                    <a:pt x="312" y="554"/>
                  </a:lnTo>
                  <a:lnTo>
                    <a:pt x="310" y="547"/>
                  </a:lnTo>
                  <a:lnTo>
                    <a:pt x="309" y="547"/>
                  </a:lnTo>
                  <a:lnTo>
                    <a:pt x="307" y="545"/>
                  </a:lnTo>
                  <a:lnTo>
                    <a:pt x="305" y="543"/>
                  </a:lnTo>
                  <a:lnTo>
                    <a:pt x="302" y="542"/>
                  </a:lnTo>
                  <a:lnTo>
                    <a:pt x="301" y="542"/>
                  </a:lnTo>
                  <a:lnTo>
                    <a:pt x="298" y="541"/>
                  </a:lnTo>
                  <a:lnTo>
                    <a:pt x="297" y="541"/>
                  </a:lnTo>
                  <a:lnTo>
                    <a:pt x="296" y="539"/>
                  </a:lnTo>
                  <a:lnTo>
                    <a:pt x="295" y="538"/>
                  </a:lnTo>
                  <a:lnTo>
                    <a:pt x="294" y="538"/>
                  </a:lnTo>
                  <a:lnTo>
                    <a:pt x="293" y="537"/>
                  </a:lnTo>
                  <a:lnTo>
                    <a:pt x="290" y="536"/>
                  </a:lnTo>
                  <a:lnTo>
                    <a:pt x="285" y="532"/>
                  </a:lnTo>
                  <a:lnTo>
                    <a:pt x="283" y="530"/>
                  </a:lnTo>
                  <a:lnTo>
                    <a:pt x="281" y="528"/>
                  </a:lnTo>
                  <a:lnTo>
                    <a:pt x="277" y="525"/>
                  </a:lnTo>
                  <a:lnTo>
                    <a:pt x="273" y="524"/>
                  </a:lnTo>
                  <a:lnTo>
                    <a:pt x="271" y="524"/>
                  </a:lnTo>
                  <a:lnTo>
                    <a:pt x="269" y="524"/>
                  </a:lnTo>
                  <a:lnTo>
                    <a:pt x="267" y="522"/>
                  </a:lnTo>
                  <a:lnTo>
                    <a:pt x="265" y="521"/>
                  </a:lnTo>
                  <a:lnTo>
                    <a:pt x="256" y="517"/>
                  </a:lnTo>
                  <a:lnTo>
                    <a:pt x="253" y="515"/>
                  </a:lnTo>
                  <a:lnTo>
                    <a:pt x="250" y="513"/>
                  </a:lnTo>
                  <a:lnTo>
                    <a:pt x="245" y="511"/>
                  </a:lnTo>
                  <a:lnTo>
                    <a:pt x="244" y="511"/>
                  </a:lnTo>
                  <a:lnTo>
                    <a:pt x="238" y="509"/>
                  </a:lnTo>
                  <a:lnTo>
                    <a:pt x="233" y="505"/>
                  </a:lnTo>
                  <a:lnTo>
                    <a:pt x="231" y="503"/>
                  </a:lnTo>
                  <a:lnTo>
                    <a:pt x="228" y="500"/>
                  </a:lnTo>
                  <a:lnTo>
                    <a:pt x="223" y="499"/>
                  </a:lnTo>
                  <a:lnTo>
                    <a:pt x="221" y="498"/>
                  </a:lnTo>
                  <a:lnTo>
                    <a:pt x="220" y="497"/>
                  </a:lnTo>
                  <a:lnTo>
                    <a:pt x="220" y="496"/>
                  </a:lnTo>
                  <a:lnTo>
                    <a:pt x="219" y="495"/>
                  </a:lnTo>
                  <a:lnTo>
                    <a:pt x="218" y="494"/>
                  </a:lnTo>
                  <a:lnTo>
                    <a:pt x="203" y="487"/>
                  </a:lnTo>
                  <a:lnTo>
                    <a:pt x="201" y="485"/>
                  </a:lnTo>
                  <a:lnTo>
                    <a:pt x="196" y="478"/>
                  </a:lnTo>
                  <a:lnTo>
                    <a:pt x="195" y="477"/>
                  </a:lnTo>
                  <a:lnTo>
                    <a:pt x="192" y="475"/>
                  </a:lnTo>
                  <a:lnTo>
                    <a:pt x="188" y="470"/>
                  </a:lnTo>
                  <a:lnTo>
                    <a:pt x="187" y="469"/>
                  </a:lnTo>
                  <a:lnTo>
                    <a:pt x="179" y="464"/>
                  </a:lnTo>
                  <a:lnTo>
                    <a:pt x="175" y="462"/>
                  </a:lnTo>
                  <a:lnTo>
                    <a:pt x="175" y="459"/>
                  </a:lnTo>
                  <a:lnTo>
                    <a:pt x="173" y="456"/>
                  </a:lnTo>
                  <a:lnTo>
                    <a:pt x="171" y="453"/>
                  </a:lnTo>
                  <a:lnTo>
                    <a:pt x="170" y="453"/>
                  </a:lnTo>
                  <a:lnTo>
                    <a:pt x="169" y="451"/>
                  </a:lnTo>
                  <a:lnTo>
                    <a:pt x="168" y="448"/>
                  </a:lnTo>
                  <a:lnTo>
                    <a:pt x="166" y="447"/>
                  </a:lnTo>
                  <a:lnTo>
                    <a:pt x="165" y="446"/>
                  </a:lnTo>
                  <a:lnTo>
                    <a:pt x="164" y="442"/>
                  </a:lnTo>
                  <a:lnTo>
                    <a:pt x="163" y="438"/>
                  </a:lnTo>
                  <a:lnTo>
                    <a:pt x="162" y="438"/>
                  </a:lnTo>
                  <a:lnTo>
                    <a:pt x="161" y="438"/>
                  </a:lnTo>
                  <a:lnTo>
                    <a:pt x="160" y="438"/>
                  </a:lnTo>
                  <a:lnTo>
                    <a:pt x="161" y="435"/>
                  </a:lnTo>
                  <a:lnTo>
                    <a:pt x="162" y="434"/>
                  </a:lnTo>
                  <a:lnTo>
                    <a:pt x="162" y="435"/>
                  </a:lnTo>
                  <a:lnTo>
                    <a:pt x="164" y="436"/>
                  </a:lnTo>
                  <a:lnTo>
                    <a:pt x="164" y="434"/>
                  </a:lnTo>
                  <a:lnTo>
                    <a:pt x="165" y="430"/>
                  </a:lnTo>
                  <a:lnTo>
                    <a:pt x="165" y="424"/>
                  </a:lnTo>
                  <a:lnTo>
                    <a:pt x="164" y="422"/>
                  </a:lnTo>
                  <a:lnTo>
                    <a:pt x="163" y="420"/>
                  </a:lnTo>
                  <a:lnTo>
                    <a:pt x="162" y="420"/>
                  </a:lnTo>
                  <a:lnTo>
                    <a:pt x="158" y="414"/>
                  </a:lnTo>
                  <a:lnTo>
                    <a:pt x="156" y="412"/>
                  </a:lnTo>
                  <a:lnTo>
                    <a:pt x="156" y="411"/>
                  </a:lnTo>
                  <a:lnTo>
                    <a:pt x="155" y="411"/>
                  </a:lnTo>
                  <a:lnTo>
                    <a:pt x="154" y="409"/>
                  </a:lnTo>
                  <a:lnTo>
                    <a:pt x="154" y="407"/>
                  </a:lnTo>
                  <a:lnTo>
                    <a:pt x="151" y="403"/>
                  </a:lnTo>
                  <a:lnTo>
                    <a:pt x="150" y="402"/>
                  </a:lnTo>
                  <a:lnTo>
                    <a:pt x="147" y="395"/>
                  </a:lnTo>
                  <a:lnTo>
                    <a:pt x="145" y="392"/>
                  </a:lnTo>
                  <a:lnTo>
                    <a:pt x="145" y="390"/>
                  </a:lnTo>
                  <a:lnTo>
                    <a:pt x="143" y="388"/>
                  </a:lnTo>
                  <a:lnTo>
                    <a:pt x="141" y="387"/>
                  </a:lnTo>
                  <a:lnTo>
                    <a:pt x="137" y="381"/>
                  </a:lnTo>
                  <a:lnTo>
                    <a:pt x="135" y="381"/>
                  </a:lnTo>
                  <a:lnTo>
                    <a:pt x="133" y="381"/>
                  </a:lnTo>
                  <a:lnTo>
                    <a:pt x="134" y="378"/>
                  </a:lnTo>
                  <a:lnTo>
                    <a:pt x="133" y="375"/>
                  </a:lnTo>
                  <a:lnTo>
                    <a:pt x="132" y="372"/>
                  </a:lnTo>
                  <a:lnTo>
                    <a:pt x="132" y="370"/>
                  </a:lnTo>
                  <a:lnTo>
                    <a:pt x="131" y="368"/>
                  </a:lnTo>
                  <a:lnTo>
                    <a:pt x="128" y="363"/>
                  </a:lnTo>
                  <a:lnTo>
                    <a:pt x="126" y="361"/>
                  </a:lnTo>
                  <a:lnTo>
                    <a:pt x="120" y="358"/>
                  </a:lnTo>
                  <a:lnTo>
                    <a:pt x="120" y="357"/>
                  </a:lnTo>
                  <a:lnTo>
                    <a:pt x="118" y="356"/>
                  </a:lnTo>
                  <a:lnTo>
                    <a:pt x="118" y="355"/>
                  </a:lnTo>
                  <a:lnTo>
                    <a:pt x="118" y="354"/>
                  </a:lnTo>
                  <a:lnTo>
                    <a:pt x="119" y="354"/>
                  </a:lnTo>
                  <a:lnTo>
                    <a:pt x="119" y="353"/>
                  </a:lnTo>
                  <a:lnTo>
                    <a:pt x="116" y="345"/>
                  </a:lnTo>
                  <a:lnTo>
                    <a:pt x="115" y="342"/>
                  </a:lnTo>
                  <a:lnTo>
                    <a:pt x="113" y="339"/>
                  </a:lnTo>
                  <a:lnTo>
                    <a:pt x="110" y="335"/>
                  </a:lnTo>
                  <a:lnTo>
                    <a:pt x="110" y="334"/>
                  </a:lnTo>
                  <a:lnTo>
                    <a:pt x="109" y="333"/>
                  </a:lnTo>
                  <a:lnTo>
                    <a:pt x="104" y="326"/>
                  </a:lnTo>
                  <a:lnTo>
                    <a:pt x="98" y="311"/>
                  </a:lnTo>
                  <a:lnTo>
                    <a:pt x="98" y="310"/>
                  </a:lnTo>
                  <a:lnTo>
                    <a:pt x="98" y="309"/>
                  </a:lnTo>
                  <a:lnTo>
                    <a:pt x="95" y="306"/>
                  </a:lnTo>
                  <a:lnTo>
                    <a:pt x="94" y="304"/>
                  </a:lnTo>
                  <a:lnTo>
                    <a:pt x="93" y="300"/>
                  </a:lnTo>
                  <a:lnTo>
                    <a:pt x="93" y="298"/>
                  </a:lnTo>
                  <a:lnTo>
                    <a:pt x="92" y="296"/>
                  </a:lnTo>
                  <a:lnTo>
                    <a:pt x="90" y="294"/>
                  </a:lnTo>
                  <a:lnTo>
                    <a:pt x="90" y="292"/>
                  </a:lnTo>
                  <a:lnTo>
                    <a:pt x="89" y="290"/>
                  </a:lnTo>
                  <a:lnTo>
                    <a:pt x="88" y="288"/>
                  </a:lnTo>
                  <a:lnTo>
                    <a:pt x="86" y="287"/>
                  </a:lnTo>
                  <a:lnTo>
                    <a:pt x="84" y="284"/>
                  </a:lnTo>
                  <a:lnTo>
                    <a:pt x="84" y="283"/>
                  </a:lnTo>
                  <a:lnTo>
                    <a:pt x="85" y="283"/>
                  </a:lnTo>
                  <a:lnTo>
                    <a:pt x="84" y="282"/>
                  </a:lnTo>
                  <a:lnTo>
                    <a:pt x="82" y="279"/>
                  </a:lnTo>
                  <a:lnTo>
                    <a:pt x="82" y="275"/>
                  </a:lnTo>
                  <a:lnTo>
                    <a:pt x="82" y="273"/>
                  </a:lnTo>
                  <a:lnTo>
                    <a:pt x="81" y="272"/>
                  </a:lnTo>
                  <a:lnTo>
                    <a:pt x="81" y="271"/>
                  </a:lnTo>
                  <a:lnTo>
                    <a:pt x="77" y="266"/>
                  </a:lnTo>
                  <a:lnTo>
                    <a:pt x="77" y="265"/>
                  </a:lnTo>
                  <a:lnTo>
                    <a:pt x="77" y="264"/>
                  </a:lnTo>
                  <a:lnTo>
                    <a:pt x="74" y="260"/>
                  </a:lnTo>
                  <a:lnTo>
                    <a:pt x="69" y="254"/>
                  </a:lnTo>
                  <a:lnTo>
                    <a:pt x="68" y="253"/>
                  </a:lnTo>
                  <a:lnTo>
                    <a:pt x="67" y="253"/>
                  </a:lnTo>
                  <a:lnTo>
                    <a:pt x="65" y="251"/>
                  </a:lnTo>
                  <a:lnTo>
                    <a:pt x="64" y="250"/>
                  </a:lnTo>
                  <a:lnTo>
                    <a:pt x="62" y="245"/>
                  </a:lnTo>
                  <a:lnTo>
                    <a:pt x="60" y="242"/>
                  </a:lnTo>
                  <a:lnTo>
                    <a:pt x="59" y="240"/>
                  </a:lnTo>
                  <a:lnTo>
                    <a:pt x="58" y="238"/>
                  </a:lnTo>
                  <a:lnTo>
                    <a:pt x="56" y="236"/>
                  </a:lnTo>
                  <a:lnTo>
                    <a:pt x="56" y="235"/>
                  </a:lnTo>
                  <a:lnTo>
                    <a:pt x="56" y="234"/>
                  </a:lnTo>
                  <a:lnTo>
                    <a:pt x="54" y="230"/>
                  </a:lnTo>
                  <a:lnTo>
                    <a:pt x="54" y="229"/>
                  </a:lnTo>
                  <a:lnTo>
                    <a:pt x="52" y="227"/>
                  </a:lnTo>
                  <a:lnTo>
                    <a:pt x="52" y="225"/>
                  </a:lnTo>
                  <a:lnTo>
                    <a:pt x="52" y="224"/>
                  </a:lnTo>
                  <a:lnTo>
                    <a:pt x="49" y="221"/>
                  </a:lnTo>
                  <a:lnTo>
                    <a:pt x="47" y="220"/>
                  </a:lnTo>
                  <a:lnTo>
                    <a:pt x="46" y="218"/>
                  </a:lnTo>
                  <a:lnTo>
                    <a:pt x="45" y="217"/>
                  </a:lnTo>
                  <a:lnTo>
                    <a:pt x="45" y="215"/>
                  </a:lnTo>
                  <a:lnTo>
                    <a:pt x="45" y="214"/>
                  </a:lnTo>
                  <a:lnTo>
                    <a:pt x="41" y="210"/>
                  </a:lnTo>
                  <a:lnTo>
                    <a:pt x="39" y="209"/>
                  </a:lnTo>
                  <a:lnTo>
                    <a:pt x="29" y="204"/>
                  </a:lnTo>
                  <a:lnTo>
                    <a:pt x="28" y="202"/>
                  </a:lnTo>
                  <a:lnTo>
                    <a:pt x="27" y="202"/>
                  </a:lnTo>
                  <a:lnTo>
                    <a:pt x="24" y="200"/>
                  </a:lnTo>
                  <a:lnTo>
                    <a:pt x="13" y="195"/>
                  </a:lnTo>
                  <a:lnTo>
                    <a:pt x="11" y="194"/>
                  </a:lnTo>
                  <a:lnTo>
                    <a:pt x="10" y="192"/>
                  </a:lnTo>
                  <a:lnTo>
                    <a:pt x="9" y="190"/>
                  </a:lnTo>
                  <a:lnTo>
                    <a:pt x="9" y="189"/>
                  </a:lnTo>
                  <a:lnTo>
                    <a:pt x="10" y="187"/>
                  </a:lnTo>
                  <a:lnTo>
                    <a:pt x="11" y="185"/>
                  </a:lnTo>
                  <a:lnTo>
                    <a:pt x="12" y="185"/>
                  </a:lnTo>
                  <a:lnTo>
                    <a:pt x="13" y="185"/>
                  </a:lnTo>
                  <a:lnTo>
                    <a:pt x="14" y="185"/>
                  </a:lnTo>
                  <a:lnTo>
                    <a:pt x="14" y="186"/>
                  </a:lnTo>
                  <a:lnTo>
                    <a:pt x="15" y="186"/>
                  </a:lnTo>
                  <a:lnTo>
                    <a:pt x="16" y="186"/>
                  </a:lnTo>
                  <a:lnTo>
                    <a:pt x="17" y="185"/>
                  </a:lnTo>
                  <a:lnTo>
                    <a:pt x="18" y="184"/>
                  </a:lnTo>
                  <a:lnTo>
                    <a:pt x="18" y="183"/>
                  </a:lnTo>
                  <a:lnTo>
                    <a:pt x="18" y="181"/>
                  </a:lnTo>
                  <a:lnTo>
                    <a:pt x="18" y="179"/>
                  </a:lnTo>
                  <a:lnTo>
                    <a:pt x="16" y="175"/>
                  </a:lnTo>
                  <a:lnTo>
                    <a:pt x="15" y="172"/>
                  </a:lnTo>
                  <a:lnTo>
                    <a:pt x="14" y="172"/>
                  </a:lnTo>
                  <a:lnTo>
                    <a:pt x="11" y="168"/>
                  </a:lnTo>
                  <a:lnTo>
                    <a:pt x="10" y="168"/>
                  </a:lnTo>
                  <a:lnTo>
                    <a:pt x="8" y="165"/>
                  </a:lnTo>
                  <a:lnTo>
                    <a:pt x="9" y="161"/>
                  </a:lnTo>
                  <a:lnTo>
                    <a:pt x="9" y="160"/>
                  </a:lnTo>
                  <a:lnTo>
                    <a:pt x="11" y="160"/>
                  </a:lnTo>
                  <a:lnTo>
                    <a:pt x="11" y="159"/>
                  </a:lnTo>
                  <a:lnTo>
                    <a:pt x="11" y="158"/>
                  </a:lnTo>
                  <a:lnTo>
                    <a:pt x="3" y="149"/>
                  </a:lnTo>
                  <a:lnTo>
                    <a:pt x="3" y="148"/>
                  </a:lnTo>
                  <a:lnTo>
                    <a:pt x="4" y="147"/>
                  </a:lnTo>
                  <a:lnTo>
                    <a:pt x="5" y="145"/>
                  </a:lnTo>
                  <a:lnTo>
                    <a:pt x="5" y="140"/>
                  </a:lnTo>
                  <a:lnTo>
                    <a:pt x="5" y="139"/>
                  </a:lnTo>
                  <a:lnTo>
                    <a:pt x="5" y="137"/>
                  </a:lnTo>
                  <a:lnTo>
                    <a:pt x="5" y="136"/>
                  </a:lnTo>
                  <a:lnTo>
                    <a:pt x="5" y="135"/>
                  </a:lnTo>
                  <a:lnTo>
                    <a:pt x="9" y="131"/>
                  </a:lnTo>
                  <a:lnTo>
                    <a:pt x="11" y="130"/>
                  </a:lnTo>
                  <a:lnTo>
                    <a:pt x="12" y="127"/>
                  </a:lnTo>
                  <a:lnTo>
                    <a:pt x="13" y="126"/>
                  </a:lnTo>
                  <a:lnTo>
                    <a:pt x="15" y="124"/>
                  </a:lnTo>
                  <a:lnTo>
                    <a:pt x="16" y="123"/>
                  </a:lnTo>
                  <a:lnTo>
                    <a:pt x="16" y="122"/>
                  </a:lnTo>
                  <a:lnTo>
                    <a:pt x="16" y="121"/>
                  </a:lnTo>
                  <a:lnTo>
                    <a:pt x="16" y="120"/>
                  </a:lnTo>
                  <a:lnTo>
                    <a:pt x="17" y="119"/>
                  </a:lnTo>
                  <a:lnTo>
                    <a:pt x="20" y="117"/>
                  </a:lnTo>
                  <a:lnTo>
                    <a:pt x="23" y="115"/>
                  </a:lnTo>
                  <a:lnTo>
                    <a:pt x="24" y="113"/>
                  </a:lnTo>
                  <a:lnTo>
                    <a:pt x="24" y="112"/>
                  </a:lnTo>
                  <a:lnTo>
                    <a:pt x="26" y="111"/>
                  </a:lnTo>
                  <a:lnTo>
                    <a:pt x="28" y="111"/>
                  </a:lnTo>
                  <a:lnTo>
                    <a:pt x="29" y="111"/>
                  </a:lnTo>
                  <a:lnTo>
                    <a:pt x="29" y="110"/>
                  </a:lnTo>
                  <a:lnTo>
                    <a:pt x="30" y="109"/>
                  </a:lnTo>
                  <a:lnTo>
                    <a:pt x="30" y="108"/>
                  </a:lnTo>
                  <a:lnTo>
                    <a:pt x="32" y="109"/>
                  </a:lnTo>
                  <a:lnTo>
                    <a:pt x="33" y="116"/>
                  </a:lnTo>
                  <a:lnTo>
                    <a:pt x="33" y="119"/>
                  </a:lnTo>
                  <a:lnTo>
                    <a:pt x="35" y="123"/>
                  </a:lnTo>
                  <a:lnTo>
                    <a:pt x="35" y="124"/>
                  </a:lnTo>
                  <a:lnTo>
                    <a:pt x="31" y="127"/>
                  </a:lnTo>
                  <a:lnTo>
                    <a:pt x="31" y="128"/>
                  </a:lnTo>
                  <a:lnTo>
                    <a:pt x="29" y="126"/>
                  </a:lnTo>
                  <a:lnTo>
                    <a:pt x="28" y="126"/>
                  </a:lnTo>
                  <a:lnTo>
                    <a:pt x="27" y="127"/>
                  </a:lnTo>
                  <a:lnTo>
                    <a:pt x="26" y="129"/>
                  </a:lnTo>
                  <a:lnTo>
                    <a:pt x="26" y="131"/>
                  </a:lnTo>
                  <a:lnTo>
                    <a:pt x="27" y="133"/>
                  </a:lnTo>
                  <a:lnTo>
                    <a:pt x="27" y="134"/>
                  </a:lnTo>
                  <a:lnTo>
                    <a:pt x="28" y="134"/>
                  </a:lnTo>
                  <a:lnTo>
                    <a:pt x="29" y="134"/>
                  </a:lnTo>
                  <a:lnTo>
                    <a:pt x="30" y="134"/>
                  </a:lnTo>
                  <a:lnTo>
                    <a:pt x="31" y="134"/>
                  </a:lnTo>
                  <a:lnTo>
                    <a:pt x="30" y="136"/>
                  </a:lnTo>
                  <a:lnTo>
                    <a:pt x="28" y="137"/>
                  </a:lnTo>
                  <a:lnTo>
                    <a:pt x="27" y="140"/>
                  </a:lnTo>
                  <a:lnTo>
                    <a:pt x="28" y="141"/>
                  </a:lnTo>
                  <a:lnTo>
                    <a:pt x="29" y="142"/>
                  </a:lnTo>
                  <a:lnTo>
                    <a:pt x="30" y="142"/>
                  </a:lnTo>
                  <a:lnTo>
                    <a:pt x="31" y="142"/>
                  </a:lnTo>
                  <a:lnTo>
                    <a:pt x="31" y="141"/>
                  </a:lnTo>
                  <a:lnTo>
                    <a:pt x="33" y="140"/>
                  </a:lnTo>
                  <a:lnTo>
                    <a:pt x="35" y="138"/>
                  </a:lnTo>
                  <a:lnTo>
                    <a:pt x="35" y="137"/>
                  </a:lnTo>
                  <a:lnTo>
                    <a:pt x="37" y="136"/>
                  </a:lnTo>
                  <a:lnTo>
                    <a:pt x="38" y="137"/>
                  </a:lnTo>
                  <a:lnTo>
                    <a:pt x="39" y="138"/>
                  </a:lnTo>
                  <a:lnTo>
                    <a:pt x="46" y="142"/>
                  </a:lnTo>
                  <a:lnTo>
                    <a:pt x="47" y="142"/>
                  </a:lnTo>
                  <a:lnTo>
                    <a:pt x="48" y="141"/>
                  </a:lnTo>
                  <a:lnTo>
                    <a:pt x="50" y="141"/>
                  </a:lnTo>
                  <a:lnTo>
                    <a:pt x="51" y="141"/>
                  </a:lnTo>
                  <a:lnTo>
                    <a:pt x="53" y="143"/>
                  </a:lnTo>
                  <a:lnTo>
                    <a:pt x="54" y="145"/>
                  </a:lnTo>
                  <a:lnTo>
                    <a:pt x="54" y="147"/>
                  </a:lnTo>
                  <a:lnTo>
                    <a:pt x="56" y="151"/>
                  </a:lnTo>
                  <a:lnTo>
                    <a:pt x="56" y="153"/>
                  </a:lnTo>
                  <a:lnTo>
                    <a:pt x="61" y="158"/>
                  </a:lnTo>
                  <a:lnTo>
                    <a:pt x="64" y="157"/>
                  </a:lnTo>
                  <a:lnTo>
                    <a:pt x="66" y="158"/>
                  </a:lnTo>
                  <a:lnTo>
                    <a:pt x="67" y="158"/>
                  </a:lnTo>
                  <a:lnTo>
                    <a:pt x="68" y="158"/>
                  </a:lnTo>
                  <a:lnTo>
                    <a:pt x="69" y="158"/>
                  </a:lnTo>
                  <a:lnTo>
                    <a:pt x="71" y="155"/>
                  </a:lnTo>
                  <a:lnTo>
                    <a:pt x="71" y="152"/>
                  </a:lnTo>
                  <a:lnTo>
                    <a:pt x="71" y="151"/>
                  </a:lnTo>
                  <a:lnTo>
                    <a:pt x="71" y="150"/>
                  </a:lnTo>
                  <a:lnTo>
                    <a:pt x="72" y="149"/>
                  </a:lnTo>
                  <a:lnTo>
                    <a:pt x="72" y="148"/>
                  </a:lnTo>
                  <a:lnTo>
                    <a:pt x="74" y="147"/>
                  </a:lnTo>
                  <a:lnTo>
                    <a:pt x="75" y="146"/>
                  </a:lnTo>
                  <a:lnTo>
                    <a:pt x="77" y="145"/>
                  </a:lnTo>
                  <a:lnTo>
                    <a:pt x="78" y="142"/>
                  </a:lnTo>
                  <a:lnTo>
                    <a:pt x="78" y="140"/>
                  </a:lnTo>
                  <a:lnTo>
                    <a:pt x="77" y="139"/>
                  </a:lnTo>
                  <a:lnTo>
                    <a:pt x="77" y="138"/>
                  </a:lnTo>
                  <a:lnTo>
                    <a:pt x="77" y="137"/>
                  </a:lnTo>
                  <a:lnTo>
                    <a:pt x="78" y="136"/>
                  </a:lnTo>
                  <a:lnTo>
                    <a:pt x="80" y="130"/>
                  </a:lnTo>
                  <a:lnTo>
                    <a:pt x="80" y="126"/>
                  </a:lnTo>
                  <a:lnTo>
                    <a:pt x="80" y="125"/>
                  </a:lnTo>
                  <a:lnTo>
                    <a:pt x="80" y="124"/>
                  </a:lnTo>
                  <a:lnTo>
                    <a:pt x="82" y="122"/>
                  </a:lnTo>
                  <a:lnTo>
                    <a:pt x="83" y="121"/>
                  </a:lnTo>
                  <a:lnTo>
                    <a:pt x="84" y="121"/>
                  </a:lnTo>
                  <a:lnTo>
                    <a:pt x="84" y="119"/>
                  </a:lnTo>
                  <a:lnTo>
                    <a:pt x="84" y="116"/>
                  </a:lnTo>
                  <a:lnTo>
                    <a:pt x="84" y="114"/>
                  </a:lnTo>
                  <a:lnTo>
                    <a:pt x="84" y="113"/>
                  </a:lnTo>
                  <a:lnTo>
                    <a:pt x="84" y="112"/>
                  </a:lnTo>
                  <a:lnTo>
                    <a:pt x="85" y="109"/>
                  </a:lnTo>
                  <a:lnTo>
                    <a:pt x="86" y="109"/>
                  </a:lnTo>
                  <a:lnTo>
                    <a:pt x="87" y="109"/>
                  </a:lnTo>
                  <a:lnTo>
                    <a:pt x="88" y="110"/>
                  </a:lnTo>
                  <a:lnTo>
                    <a:pt x="88" y="112"/>
                  </a:lnTo>
                  <a:lnTo>
                    <a:pt x="90" y="111"/>
                  </a:lnTo>
                  <a:lnTo>
                    <a:pt x="90" y="110"/>
                  </a:lnTo>
                  <a:lnTo>
                    <a:pt x="90" y="109"/>
                  </a:lnTo>
                  <a:lnTo>
                    <a:pt x="89" y="108"/>
                  </a:lnTo>
                  <a:lnTo>
                    <a:pt x="88" y="108"/>
                  </a:lnTo>
                  <a:lnTo>
                    <a:pt x="89" y="106"/>
                  </a:lnTo>
                  <a:lnTo>
                    <a:pt x="90" y="106"/>
                  </a:lnTo>
                  <a:lnTo>
                    <a:pt x="90" y="105"/>
                  </a:lnTo>
                  <a:lnTo>
                    <a:pt x="91" y="105"/>
                  </a:lnTo>
                  <a:lnTo>
                    <a:pt x="92" y="103"/>
                  </a:lnTo>
                  <a:lnTo>
                    <a:pt x="94" y="101"/>
                  </a:lnTo>
                  <a:lnTo>
                    <a:pt x="96" y="97"/>
                  </a:lnTo>
                  <a:lnTo>
                    <a:pt x="98" y="96"/>
                  </a:lnTo>
                  <a:lnTo>
                    <a:pt x="131" y="83"/>
                  </a:lnTo>
                  <a:lnTo>
                    <a:pt x="147" y="69"/>
                  </a:lnTo>
                  <a:lnTo>
                    <a:pt x="160" y="51"/>
                  </a:lnTo>
                  <a:lnTo>
                    <a:pt x="161" y="50"/>
                  </a:lnTo>
                  <a:lnTo>
                    <a:pt x="161" y="49"/>
                  </a:lnTo>
                  <a:lnTo>
                    <a:pt x="165" y="31"/>
                  </a:lnTo>
                  <a:lnTo>
                    <a:pt x="166" y="32"/>
                  </a:lnTo>
                  <a:lnTo>
                    <a:pt x="167" y="32"/>
                  </a:lnTo>
                  <a:lnTo>
                    <a:pt x="170" y="32"/>
                  </a:lnTo>
                  <a:lnTo>
                    <a:pt x="168" y="25"/>
                  </a:lnTo>
                  <a:lnTo>
                    <a:pt x="168" y="23"/>
                  </a:lnTo>
                  <a:lnTo>
                    <a:pt x="168" y="22"/>
                  </a:lnTo>
                  <a:lnTo>
                    <a:pt x="169" y="22"/>
                  </a:lnTo>
                  <a:lnTo>
                    <a:pt x="169" y="21"/>
                  </a:lnTo>
                  <a:lnTo>
                    <a:pt x="169" y="19"/>
                  </a:lnTo>
                  <a:lnTo>
                    <a:pt x="169" y="18"/>
                  </a:lnTo>
                  <a:lnTo>
                    <a:pt x="167" y="17"/>
                  </a:lnTo>
                  <a:lnTo>
                    <a:pt x="166" y="17"/>
                  </a:lnTo>
                  <a:lnTo>
                    <a:pt x="165" y="16"/>
                  </a:lnTo>
                  <a:lnTo>
                    <a:pt x="164" y="15"/>
                  </a:lnTo>
                  <a:lnTo>
                    <a:pt x="164" y="14"/>
                  </a:lnTo>
                  <a:lnTo>
                    <a:pt x="164" y="13"/>
                  </a:lnTo>
                  <a:lnTo>
                    <a:pt x="163" y="10"/>
                  </a:lnTo>
                  <a:lnTo>
                    <a:pt x="163" y="9"/>
                  </a:lnTo>
                  <a:lnTo>
                    <a:pt x="160" y="8"/>
                  </a:lnTo>
                  <a:lnTo>
                    <a:pt x="158" y="8"/>
                  </a:lnTo>
                  <a:lnTo>
                    <a:pt x="159" y="5"/>
                  </a:lnTo>
                  <a:lnTo>
                    <a:pt x="162" y="6"/>
                  </a:lnTo>
                  <a:lnTo>
                    <a:pt x="163" y="6"/>
                  </a:lnTo>
                  <a:lnTo>
                    <a:pt x="164" y="7"/>
                  </a:lnTo>
                  <a:lnTo>
                    <a:pt x="166" y="7"/>
                  </a:lnTo>
                  <a:lnTo>
                    <a:pt x="167" y="6"/>
                  </a:lnTo>
                  <a:lnTo>
                    <a:pt x="168" y="6"/>
                  </a:lnTo>
                  <a:lnTo>
                    <a:pt x="169" y="6"/>
                  </a:lnTo>
                  <a:lnTo>
                    <a:pt x="169" y="5"/>
                  </a:lnTo>
                  <a:lnTo>
                    <a:pt x="170" y="3"/>
                  </a:lnTo>
                  <a:close/>
                  <a:moveTo>
                    <a:pt x="168" y="0"/>
                  </a:moveTo>
                  <a:lnTo>
                    <a:pt x="167" y="2"/>
                  </a:lnTo>
                  <a:lnTo>
                    <a:pt x="167" y="3"/>
                  </a:lnTo>
                  <a:lnTo>
                    <a:pt x="166" y="4"/>
                  </a:lnTo>
                  <a:lnTo>
                    <a:pt x="165" y="4"/>
                  </a:lnTo>
                  <a:lnTo>
                    <a:pt x="164" y="4"/>
                  </a:lnTo>
                  <a:lnTo>
                    <a:pt x="163" y="4"/>
                  </a:lnTo>
                  <a:lnTo>
                    <a:pt x="163" y="3"/>
                  </a:lnTo>
                  <a:lnTo>
                    <a:pt x="162" y="3"/>
                  </a:lnTo>
                  <a:lnTo>
                    <a:pt x="159" y="2"/>
                  </a:lnTo>
                  <a:lnTo>
                    <a:pt x="156" y="2"/>
                  </a:lnTo>
                  <a:lnTo>
                    <a:pt x="156" y="5"/>
                  </a:lnTo>
                  <a:lnTo>
                    <a:pt x="156" y="7"/>
                  </a:lnTo>
                  <a:lnTo>
                    <a:pt x="156" y="9"/>
                  </a:lnTo>
                  <a:lnTo>
                    <a:pt x="158" y="9"/>
                  </a:lnTo>
                  <a:lnTo>
                    <a:pt x="159" y="10"/>
                  </a:lnTo>
                  <a:lnTo>
                    <a:pt x="160" y="11"/>
                  </a:lnTo>
                  <a:lnTo>
                    <a:pt x="161" y="13"/>
                  </a:lnTo>
                  <a:lnTo>
                    <a:pt x="162" y="15"/>
                  </a:lnTo>
                  <a:lnTo>
                    <a:pt x="162" y="16"/>
                  </a:lnTo>
                  <a:lnTo>
                    <a:pt x="162" y="17"/>
                  </a:lnTo>
                  <a:lnTo>
                    <a:pt x="163" y="17"/>
                  </a:lnTo>
                  <a:lnTo>
                    <a:pt x="164" y="17"/>
                  </a:lnTo>
                  <a:lnTo>
                    <a:pt x="164" y="18"/>
                  </a:lnTo>
                  <a:lnTo>
                    <a:pt x="164" y="19"/>
                  </a:lnTo>
                  <a:lnTo>
                    <a:pt x="165" y="19"/>
                  </a:lnTo>
                  <a:lnTo>
                    <a:pt x="167" y="20"/>
                  </a:lnTo>
                  <a:lnTo>
                    <a:pt x="167" y="21"/>
                  </a:lnTo>
                  <a:lnTo>
                    <a:pt x="166" y="21"/>
                  </a:lnTo>
                  <a:lnTo>
                    <a:pt x="165" y="21"/>
                  </a:lnTo>
                  <a:lnTo>
                    <a:pt x="165" y="22"/>
                  </a:lnTo>
                  <a:lnTo>
                    <a:pt x="165" y="25"/>
                  </a:lnTo>
                  <a:lnTo>
                    <a:pt x="166" y="28"/>
                  </a:lnTo>
                  <a:lnTo>
                    <a:pt x="164" y="25"/>
                  </a:lnTo>
                  <a:lnTo>
                    <a:pt x="162" y="30"/>
                  </a:lnTo>
                  <a:lnTo>
                    <a:pt x="158" y="49"/>
                  </a:lnTo>
                  <a:lnTo>
                    <a:pt x="145" y="67"/>
                  </a:lnTo>
                  <a:lnTo>
                    <a:pt x="130" y="80"/>
                  </a:lnTo>
                  <a:lnTo>
                    <a:pt x="97" y="93"/>
                  </a:lnTo>
                  <a:lnTo>
                    <a:pt x="96" y="94"/>
                  </a:lnTo>
                  <a:lnTo>
                    <a:pt x="94" y="95"/>
                  </a:lnTo>
                  <a:lnTo>
                    <a:pt x="94" y="96"/>
                  </a:lnTo>
                  <a:lnTo>
                    <a:pt x="91" y="99"/>
                  </a:lnTo>
                  <a:lnTo>
                    <a:pt x="91" y="100"/>
                  </a:lnTo>
                  <a:lnTo>
                    <a:pt x="90" y="102"/>
                  </a:lnTo>
                  <a:lnTo>
                    <a:pt x="89" y="103"/>
                  </a:lnTo>
                  <a:lnTo>
                    <a:pt x="88" y="104"/>
                  </a:lnTo>
                  <a:lnTo>
                    <a:pt x="87" y="104"/>
                  </a:lnTo>
                  <a:lnTo>
                    <a:pt x="87" y="105"/>
                  </a:lnTo>
                  <a:lnTo>
                    <a:pt x="86" y="106"/>
                  </a:lnTo>
                  <a:lnTo>
                    <a:pt x="85" y="106"/>
                  </a:lnTo>
                  <a:lnTo>
                    <a:pt x="84" y="107"/>
                  </a:lnTo>
                  <a:lnTo>
                    <a:pt x="83" y="108"/>
                  </a:lnTo>
                  <a:lnTo>
                    <a:pt x="82" y="108"/>
                  </a:lnTo>
                  <a:lnTo>
                    <a:pt x="82" y="109"/>
                  </a:lnTo>
                  <a:lnTo>
                    <a:pt x="82" y="111"/>
                  </a:lnTo>
                  <a:lnTo>
                    <a:pt x="82" y="112"/>
                  </a:lnTo>
                  <a:lnTo>
                    <a:pt x="82" y="113"/>
                  </a:lnTo>
                  <a:lnTo>
                    <a:pt x="82" y="114"/>
                  </a:lnTo>
                  <a:lnTo>
                    <a:pt x="82" y="115"/>
                  </a:lnTo>
                  <a:lnTo>
                    <a:pt x="81" y="119"/>
                  </a:lnTo>
                  <a:lnTo>
                    <a:pt x="80" y="121"/>
                  </a:lnTo>
                  <a:lnTo>
                    <a:pt x="78" y="123"/>
                  </a:lnTo>
                  <a:lnTo>
                    <a:pt x="78" y="124"/>
                  </a:lnTo>
                  <a:lnTo>
                    <a:pt x="77" y="126"/>
                  </a:lnTo>
                  <a:lnTo>
                    <a:pt x="77" y="129"/>
                  </a:lnTo>
                  <a:lnTo>
                    <a:pt x="77" y="130"/>
                  </a:lnTo>
                  <a:lnTo>
                    <a:pt x="75" y="135"/>
                  </a:lnTo>
                  <a:lnTo>
                    <a:pt x="75" y="136"/>
                  </a:lnTo>
                  <a:lnTo>
                    <a:pt x="75" y="137"/>
                  </a:lnTo>
                  <a:lnTo>
                    <a:pt x="75" y="138"/>
                  </a:lnTo>
                  <a:lnTo>
                    <a:pt x="75" y="139"/>
                  </a:lnTo>
                  <a:lnTo>
                    <a:pt x="75" y="140"/>
                  </a:lnTo>
                  <a:lnTo>
                    <a:pt x="75" y="141"/>
                  </a:lnTo>
                  <a:lnTo>
                    <a:pt x="75" y="142"/>
                  </a:lnTo>
                  <a:lnTo>
                    <a:pt x="75" y="143"/>
                  </a:lnTo>
                  <a:lnTo>
                    <a:pt x="74" y="143"/>
                  </a:lnTo>
                  <a:lnTo>
                    <a:pt x="74" y="144"/>
                  </a:lnTo>
                  <a:lnTo>
                    <a:pt x="73" y="144"/>
                  </a:lnTo>
                  <a:lnTo>
                    <a:pt x="73" y="145"/>
                  </a:lnTo>
                  <a:lnTo>
                    <a:pt x="71" y="146"/>
                  </a:lnTo>
                  <a:lnTo>
                    <a:pt x="70" y="146"/>
                  </a:lnTo>
                  <a:lnTo>
                    <a:pt x="70" y="147"/>
                  </a:lnTo>
                  <a:lnTo>
                    <a:pt x="69" y="147"/>
                  </a:lnTo>
                  <a:lnTo>
                    <a:pt x="69" y="149"/>
                  </a:lnTo>
                  <a:lnTo>
                    <a:pt x="68" y="149"/>
                  </a:lnTo>
                  <a:lnTo>
                    <a:pt x="68" y="150"/>
                  </a:lnTo>
                  <a:lnTo>
                    <a:pt x="68" y="151"/>
                  </a:lnTo>
                  <a:lnTo>
                    <a:pt x="68" y="152"/>
                  </a:lnTo>
                  <a:lnTo>
                    <a:pt x="68" y="154"/>
                  </a:lnTo>
                  <a:lnTo>
                    <a:pt x="67" y="155"/>
                  </a:lnTo>
                  <a:lnTo>
                    <a:pt x="66" y="155"/>
                  </a:lnTo>
                  <a:lnTo>
                    <a:pt x="64" y="155"/>
                  </a:lnTo>
                  <a:lnTo>
                    <a:pt x="63" y="155"/>
                  </a:lnTo>
                  <a:lnTo>
                    <a:pt x="62" y="155"/>
                  </a:lnTo>
                  <a:lnTo>
                    <a:pt x="59" y="151"/>
                  </a:lnTo>
                  <a:lnTo>
                    <a:pt x="58" y="151"/>
                  </a:lnTo>
                  <a:lnTo>
                    <a:pt x="58" y="150"/>
                  </a:lnTo>
                  <a:lnTo>
                    <a:pt x="56" y="146"/>
                  </a:lnTo>
                  <a:lnTo>
                    <a:pt x="56" y="145"/>
                  </a:lnTo>
                  <a:lnTo>
                    <a:pt x="56" y="143"/>
                  </a:lnTo>
                  <a:lnTo>
                    <a:pt x="56" y="142"/>
                  </a:lnTo>
                  <a:lnTo>
                    <a:pt x="55" y="141"/>
                  </a:lnTo>
                  <a:lnTo>
                    <a:pt x="52" y="140"/>
                  </a:lnTo>
                  <a:lnTo>
                    <a:pt x="52" y="139"/>
                  </a:lnTo>
                  <a:lnTo>
                    <a:pt x="51" y="138"/>
                  </a:lnTo>
                  <a:lnTo>
                    <a:pt x="50" y="138"/>
                  </a:lnTo>
                  <a:lnTo>
                    <a:pt x="48" y="138"/>
                  </a:lnTo>
                  <a:lnTo>
                    <a:pt x="48" y="139"/>
                  </a:lnTo>
                  <a:lnTo>
                    <a:pt x="47" y="140"/>
                  </a:lnTo>
                  <a:lnTo>
                    <a:pt x="41" y="136"/>
                  </a:lnTo>
                  <a:lnTo>
                    <a:pt x="40" y="135"/>
                  </a:lnTo>
                  <a:lnTo>
                    <a:pt x="39" y="134"/>
                  </a:lnTo>
                  <a:lnTo>
                    <a:pt x="37" y="134"/>
                  </a:lnTo>
                  <a:lnTo>
                    <a:pt x="36" y="134"/>
                  </a:lnTo>
                  <a:lnTo>
                    <a:pt x="35" y="134"/>
                  </a:lnTo>
                  <a:lnTo>
                    <a:pt x="34" y="134"/>
                  </a:lnTo>
                  <a:lnTo>
                    <a:pt x="33" y="135"/>
                  </a:lnTo>
                  <a:lnTo>
                    <a:pt x="33" y="136"/>
                  </a:lnTo>
                  <a:lnTo>
                    <a:pt x="31" y="138"/>
                  </a:lnTo>
                  <a:lnTo>
                    <a:pt x="31" y="137"/>
                  </a:lnTo>
                  <a:lnTo>
                    <a:pt x="32" y="137"/>
                  </a:lnTo>
                  <a:lnTo>
                    <a:pt x="33" y="135"/>
                  </a:lnTo>
                  <a:lnTo>
                    <a:pt x="35" y="131"/>
                  </a:lnTo>
                  <a:lnTo>
                    <a:pt x="31" y="131"/>
                  </a:lnTo>
                  <a:lnTo>
                    <a:pt x="30" y="131"/>
                  </a:lnTo>
                  <a:lnTo>
                    <a:pt x="29" y="131"/>
                  </a:lnTo>
                  <a:lnTo>
                    <a:pt x="29" y="130"/>
                  </a:lnTo>
                  <a:lnTo>
                    <a:pt x="30" y="130"/>
                  </a:lnTo>
                  <a:lnTo>
                    <a:pt x="31" y="130"/>
                  </a:lnTo>
                  <a:lnTo>
                    <a:pt x="33" y="130"/>
                  </a:lnTo>
                  <a:lnTo>
                    <a:pt x="33" y="129"/>
                  </a:lnTo>
                  <a:lnTo>
                    <a:pt x="37" y="126"/>
                  </a:lnTo>
                  <a:lnTo>
                    <a:pt x="39" y="124"/>
                  </a:lnTo>
                  <a:lnTo>
                    <a:pt x="37" y="122"/>
                  </a:lnTo>
                  <a:lnTo>
                    <a:pt x="36" y="119"/>
                  </a:lnTo>
                  <a:lnTo>
                    <a:pt x="36" y="116"/>
                  </a:lnTo>
                  <a:lnTo>
                    <a:pt x="36" y="115"/>
                  </a:lnTo>
                  <a:lnTo>
                    <a:pt x="35" y="108"/>
                  </a:lnTo>
                  <a:lnTo>
                    <a:pt x="34" y="108"/>
                  </a:lnTo>
                  <a:lnTo>
                    <a:pt x="33" y="107"/>
                  </a:lnTo>
                  <a:lnTo>
                    <a:pt x="31" y="106"/>
                  </a:lnTo>
                  <a:lnTo>
                    <a:pt x="28" y="104"/>
                  </a:lnTo>
                  <a:lnTo>
                    <a:pt x="27" y="108"/>
                  </a:lnTo>
                  <a:lnTo>
                    <a:pt x="27" y="109"/>
                  </a:lnTo>
                  <a:lnTo>
                    <a:pt x="25" y="109"/>
                  </a:lnTo>
                  <a:lnTo>
                    <a:pt x="24" y="109"/>
                  </a:lnTo>
                  <a:lnTo>
                    <a:pt x="22" y="110"/>
                  </a:lnTo>
                  <a:lnTo>
                    <a:pt x="22" y="111"/>
                  </a:lnTo>
                  <a:lnTo>
                    <a:pt x="22" y="112"/>
                  </a:lnTo>
                  <a:lnTo>
                    <a:pt x="21" y="113"/>
                  </a:lnTo>
                  <a:lnTo>
                    <a:pt x="18" y="115"/>
                  </a:lnTo>
                  <a:lnTo>
                    <a:pt x="15" y="117"/>
                  </a:lnTo>
                  <a:lnTo>
                    <a:pt x="14" y="118"/>
                  </a:lnTo>
                  <a:lnTo>
                    <a:pt x="14" y="119"/>
                  </a:lnTo>
                  <a:lnTo>
                    <a:pt x="14" y="120"/>
                  </a:lnTo>
                  <a:lnTo>
                    <a:pt x="13" y="121"/>
                  </a:lnTo>
                  <a:lnTo>
                    <a:pt x="13" y="122"/>
                  </a:lnTo>
                  <a:lnTo>
                    <a:pt x="11" y="124"/>
                  </a:lnTo>
                  <a:lnTo>
                    <a:pt x="10" y="124"/>
                  </a:lnTo>
                  <a:lnTo>
                    <a:pt x="9" y="126"/>
                  </a:lnTo>
                  <a:lnTo>
                    <a:pt x="9" y="128"/>
                  </a:lnTo>
                  <a:lnTo>
                    <a:pt x="7" y="129"/>
                  </a:lnTo>
                  <a:lnTo>
                    <a:pt x="3" y="134"/>
                  </a:lnTo>
                  <a:lnTo>
                    <a:pt x="3" y="135"/>
                  </a:lnTo>
                  <a:lnTo>
                    <a:pt x="2" y="136"/>
                  </a:lnTo>
                  <a:lnTo>
                    <a:pt x="2" y="137"/>
                  </a:lnTo>
                  <a:lnTo>
                    <a:pt x="2" y="138"/>
                  </a:lnTo>
                  <a:lnTo>
                    <a:pt x="2" y="139"/>
                  </a:lnTo>
                  <a:lnTo>
                    <a:pt x="2" y="140"/>
                  </a:lnTo>
                  <a:lnTo>
                    <a:pt x="2" y="144"/>
                  </a:lnTo>
                  <a:lnTo>
                    <a:pt x="1" y="147"/>
                  </a:lnTo>
                  <a:lnTo>
                    <a:pt x="1" y="148"/>
                  </a:lnTo>
                  <a:lnTo>
                    <a:pt x="0" y="149"/>
                  </a:lnTo>
                  <a:lnTo>
                    <a:pt x="1" y="150"/>
                  </a:lnTo>
                  <a:lnTo>
                    <a:pt x="1" y="151"/>
                  </a:lnTo>
                  <a:lnTo>
                    <a:pt x="8" y="158"/>
                  </a:lnTo>
                  <a:lnTo>
                    <a:pt x="7" y="158"/>
                  </a:lnTo>
                  <a:lnTo>
                    <a:pt x="6" y="159"/>
                  </a:lnTo>
                  <a:lnTo>
                    <a:pt x="6" y="160"/>
                  </a:lnTo>
                  <a:lnTo>
                    <a:pt x="5" y="165"/>
                  </a:lnTo>
                  <a:lnTo>
                    <a:pt x="5" y="166"/>
                  </a:lnTo>
                  <a:lnTo>
                    <a:pt x="6" y="167"/>
                  </a:lnTo>
                  <a:lnTo>
                    <a:pt x="8" y="169"/>
                  </a:lnTo>
                  <a:lnTo>
                    <a:pt x="9" y="170"/>
                  </a:lnTo>
                  <a:lnTo>
                    <a:pt x="10" y="170"/>
                  </a:lnTo>
                  <a:lnTo>
                    <a:pt x="13" y="174"/>
                  </a:lnTo>
                  <a:lnTo>
                    <a:pt x="14" y="176"/>
                  </a:lnTo>
                  <a:lnTo>
                    <a:pt x="15" y="179"/>
                  </a:lnTo>
                  <a:lnTo>
                    <a:pt x="15" y="181"/>
                  </a:lnTo>
                  <a:lnTo>
                    <a:pt x="15" y="182"/>
                  </a:lnTo>
                  <a:lnTo>
                    <a:pt x="15" y="183"/>
                  </a:lnTo>
                  <a:lnTo>
                    <a:pt x="14" y="183"/>
                  </a:lnTo>
                  <a:lnTo>
                    <a:pt x="14" y="182"/>
                  </a:lnTo>
                  <a:lnTo>
                    <a:pt x="13" y="182"/>
                  </a:lnTo>
                  <a:lnTo>
                    <a:pt x="12" y="182"/>
                  </a:lnTo>
                  <a:lnTo>
                    <a:pt x="11" y="182"/>
                  </a:lnTo>
                  <a:lnTo>
                    <a:pt x="10" y="183"/>
                  </a:lnTo>
                  <a:lnTo>
                    <a:pt x="9" y="183"/>
                  </a:lnTo>
                  <a:lnTo>
                    <a:pt x="9" y="184"/>
                  </a:lnTo>
                  <a:lnTo>
                    <a:pt x="8" y="184"/>
                  </a:lnTo>
                  <a:lnTo>
                    <a:pt x="7" y="186"/>
                  </a:lnTo>
                  <a:lnTo>
                    <a:pt x="7" y="187"/>
                  </a:lnTo>
                  <a:lnTo>
                    <a:pt x="7" y="189"/>
                  </a:lnTo>
                  <a:lnTo>
                    <a:pt x="7" y="190"/>
                  </a:lnTo>
                  <a:lnTo>
                    <a:pt x="8" y="193"/>
                  </a:lnTo>
                  <a:lnTo>
                    <a:pt x="8" y="194"/>
                  </a:lnTo>
                  <a:lnTo>
                    <a:pt x="9" y="194"/>
                  </a:lnTo>
                  <a:lnTo>
                    <a:pt x="9" y="196"/>
                  </a:lnTo>
                  <a:lnTo>
                    <a:pt x="10" y="196"/>
                  </a:lnTo>
                  <a:lnTo>
                    <a:pt x="12" y="197"/>
                  </a:lnTo>
                  <a:lnTo>
                    <a:pt x="23" y="202"/>
                  </a:lnTo>
                  <a:lnTo>
                    <a:pt x="26" y="204"/>
                  </a:lnTo>
                  <a:lnTo>
                    <a:pt x="27" y="205"/>
                  </a:lnTo>
                  <a:lnTo>
                    <a:pt x="27" y="206"/>
                  </a:lnTo>
                  <a:lnTo>
                    <a:pt x="28" y="206"/>
                  </a:lnTo>
                  <a:lnTo>
                    <a:pt x="38" y="212"/>
                  </a:lnTo>
                  <a:lnTo>
                    <a:pt x="39" y="212"/>
                  </a:lnTo>
                  <a:lnTo>
                    <a:pt x="42" y="215"/>
                  </a:lnTo>
                  <a:lnTo>
                    <a:pt x="43" y="217"/>
                  </a:lnTo>
                  <a:lnTo>
                    <a:pt x="43" y="218"/>
                  </a:lnTo>
                  <a:lnTo>
                    <a:pt x="43" y="219"/>
                  </a:lnTo>
                  <a:lnTo>
                    <a:pt x="44" y="219"/>
                  </a:lnTo>
                  <a:lnTo>
                    <a:pt x="44" y="220"/>
                  </a:lnTo>
                  <a:lnTo>
                    <a:pt x="45" y="221"/>
                  </a:lnTo>
                  <a:lnTo>
                    <a:pt x="46" y="222"/>
                  </a:lnTo>
                  <a:lnTo>
                    <a:pt x="47" y="223"/>
                  </a:lnTo>
                  <a:lnTo>
                    <a:pt x="50" y="226"/>
                  </a:lnTo>
                  <a:lnTo>
                    <a:pt x="50" y="228"/>
                  </a:lnTo>
                  <a:lnTo>
                    <a:pt x="50" y="229"/>
                  </a:lnTo>
                  <a:lnTo>
                    <a:pt x="52" y="230"/>
                  </a:lnTo>
                  <a:lnTo>
                    <a:pt x="54" y="234"/>
                  </a:lnTo>
                  <a:lnTo>
                    <a:pt x="54" y="235"/>
                  </a:lnTo>
                  <a:lnTo>
                    <a:pt x="54" y="236"/>
                  </a:lnTo>
                  <a:lnTo>
                    <a:pt x="54" y="237"/>
                  </a:lnTo>
                  <a:lnTo>
                    <a:pt x="54" y="238"/>
                  </a:lnTo>
                  <a:lnTo>
                    <a:pt x="55" y="239"/>
                  </a:lnTo>
                  <a:lnTo>
                    <a:pt x="56" y="240"/>
                  </a:lnTo>
                  <a:lnTo>
                    <a:pt x="57" y="241"/>
                  </a:lnTo>
                  <a:lnTo>
                    <a:pt x="58" y="243"/>
                  </a:lnTo>
                  <a:lnTo>
                    <a:pt x="59" y="246"/>
                  </a:lnTo>
                  <a:lnTo>
                    <a:pt x="59" y="247"/>
                  </a:lnTo>
                  <a:lnTo>
                    <a:pt x="62" y="251"/>
                  </a:lnTo>
                  <a:lnTo>
                    <a:pt x="63" y="252"/>
                  </a:lnTo>
                  <a:lnTo>
                    <a:pt x="63" y="253"/>
                  </a:lnTo>
                  <a:lnTo>
                    <a:pt x="65" y="255"/>
                  </a:lnTo>
                  <a:lnTo>
                    <a:pt x="66" y="255"/>
                  </a:lnTo>
                  <a:lnTo>
                    <a:pt x="67" y="255"/>
                  </a:lnTo>
                  <a:lnTo>
                    <a:pt x="67" y="256"/>
                  </a:lnTo>
                  <a:lnTo>
                    <a:pt x="72" y="261"/>
                  </a:lnTo>
                  <a:lnTo>
                    <a:pt x="74" y="265"/>
                  </a:lnTo>
                  <a:lnTo>
                    <a:pt x="73" y="266"/>
                  </a:lnTo>
                  <a:lnTo>
                    <a:pt x="75" y="268"/>
                  </a:lnTo>
                  <a:lnTo>
                    <a:pt x="79" y="272"/>
                  </a:lnTo>
                  <a:lnTo>
                    <a:pt x="79" y="273"/>
                  </a:lnTo>
                  <a:lnTo>
                    <a:pt x="79" y="275"/>
                  </a:lnTo>
                  <a:lnTo>
                    <a:pt x="79" y="276"/>
                  </a:lnTo>
                  <a:lnTo>
                    <a:pt x="80" y="279"/>
                  </a:lnTo>
                  <a:lnTo>
                    <a:pt x="80" y="280"/>
                  </a:lnTo>
                  <a:lnTo>
                    <a:pt x="82" y="283"/>
                  </a:lnTo>
                  <a:lnTo>
                    <a:pt x="81" y="283"/>
                  </a:lnTo>
                  <a:lnTo>
                    <a:pt x="82" y="285"/>
                  </a:lnTo>
                  <a:lnTo>
                    <a:pt x="83" y="287"/>
                  </a:lnTo>
                  <a:lnTo>
                    <a:pt x="84" y="288"/>
                  </a:lnTo>
                  <a:lnTo>
                    <a:pt x="84" y="289"/>
                  </a:lnTo>
                  <a:lnTo>
                    <a:pt x="86" y="290"/>
                  </a:lnTo>
                  <a:lnTo>
                    <a:pt x="87" y="292"/>
                  </a:lnTo>
                  <a:lnTo>
                    <a:pt x="88" y="295"/>
                  </a:lnTo>
                  <a:lnTo>
                    <a:pt x="88" y="296"/>
                  </a:lnTo>
                  <a:lnTo>
                    <a:pt x="89" y="296"/>
                  </a:lnTo>
                  <a:lnTo>
                    <a:pt x="90" y="297"/>
                  </a:lnTo>
                  <a:lnTo>
                    <a:pt x="90" y="298"/>
                  </a:lnTo>
                  <a:lnTo>
                    <a:pt x="90" y="301"/>
                  </a:lnTo>
                  <a:lnTo>
                    <a:pt x="92" y="304"/>
                  </a:lnTo>
                  <a:lnTo>
                    <a:pt x="92" y="305"/>
                  </a:lnTo>
                  <a:lnTo>
                    <a:pt x="93" y="307"/>
                  </a:lnTo>
                  <a:lnTo>
                    <a:pt x="96" y="310"/>
                  </a:lnTo>
                  <a:lnTo>
                    <a:pt x="96" y="311"/>
                  </a:lnTo>
                  <a:lnTo>
                    <a:pt x="96" y="312"/>
                  </a:lnTo>
                  <a:lnTo>
                    <a:pt x="96" y="313"/>
                  </a:lnTo>
                  <a:lnTo>
                    <a:pt x="101" y="326"/>
                  </a:lnTo>
                  <a:lnTo>
                    <a:pt x="102" y="327"/>
                  </a:lnTo>
                  <a:lnTo>
                    <a:pt x="107" y="334"/>
                  </a:lnTo>
                  <a:lnTo>
                    <a:pt x="107" y="335"/>
                  </a:lnTo>
                  <a:lnTo>
                    <a:pt x="107" y="336"/>
                  </a:lnTo>
                  <a:lnTo>
                    <a:pt x="111" y="341"/>
                  </a:lnTo>
                  <a:lnTo>
                    <a:pt x="113" y="343"/>
                  </a:lnTo>
                  <a:lnTo>
                    <a:pt x="114" y="346"/>
                  </a:lnTo>
                  <a:lnTo>
                    <a:pt x="116" y="352"/>
                  </a:lnTo>
                  <a:lnTo>
                    <a:pt x="116" y="353"/>
                  </a:lnTo>
                  <a:lnTo>
                    <a:pt x="115" y="354"/>
                  </a:lnTo>
                  <a:lnTo>
                    <a:pt x="114" y="355"/>
                  </a:lnTo>
                  <a:lnTo>
                    <a:pt x="115" y="356"/>
                  </a:lnTo>
                  <a:lnTo>
                    <a:pt x="116" y="357"/>
                  </a:lnTo>
                  <a:lnTo>
                    <a:pt x="116" y="358"/>
                  </a:lnTo>
                  <a:lnTo>
                    <a:pt x="118" y="359"/>
                  </a:lnTo>
                  <a:lnTo>
                    <a:pt x="118" y="360"/>
                  </a:lnTo>
                  <a:lnTo>
                    <a:pt x="119" y="360"/>
                  </a:lnTo>
                  <a:lnTo>
                    <a:pt x="124" y="363"/>
                  </a:lnTo>
                  <a:lnTo>
                    <a:pt x="126" y="364"/>
                  </a:lnTo>
                  <a:lnTo>
                    <a:pt x="129" y="369"/>
                  </a:lnTo>
                  <a:lnTo>
                    <a:pt x="130" y="370"/>
                  </a:lnTo>
                  <a:lnTo>
                    <a:pt x="130" y="372"/>
                  </a:lnTo>
                  <a:lnTo>
                    <a:pt x="130" y="373"/>
                  </a:lnTo>
                  <a:lnTo>
                    <a:pt x="131" y="375"/>
                  </a:lnTo>
                  <a:lnTo>
                    <a:pt x="131" y="378"/>
                  </a:lnTo>
                  <a:lnTo>
                    <a:pt x="131" y="379"/>
                  </a:lnTo>
                  <a:lnTo>
                    <a:pt x="130" y="383"/>
                  </a:lnTo>
                  <a:lnTo>
                    <a:pt x="133" y="383"/>
                  </a:lnTo>
                  <a:lnTo>
                    <a:pt x="134" y="383"/>
                  </a:lnTo>
                  <a:lnTo>
                    <a:pt x="135" y="384"/>
                  </a:lnTo>
                  <a:lnTo>
                    <a:pt x="139" y="388"/>
                  </a:lnTo>
                  <a:lnTo>
                    <a:pt x="141" y="390"/>
                  </a:lnTo>
                  <a:lnTo>
                    <a:pt x="142" y="392"/>
                  </a:lnTo>
                  <a:lnTo>
                    <a:pt x="143" y="392"/>
                  </a:lnTo>
                  <a:lnTo>
                    <a:pt x="143" y="393"/>
                  </a:lnTo>
                  <a:lnTo>
                    <a:pt x="144" y="396"/>
                  </a:lnTo>
                  <a:lnTo>
                    <a:pt x="148" y="403"/>
                  </a:lnTo>
                  <a:lnTo>
                    <a:pt x="148" y="404"/>
                  </a:lnTo>
                  <a:lnTo>
                    <a:pt x="149" y="405"/>
                  </a:lnTo>
                  <a:lnTo>
                    <a:pt x="151" y="407"/>
                  </a:lnTo>
                  <a:lnTo>
                    <a:pt x="152" y="409"/>
                  </a:lnTo>
                  <a:lnTo>
                    <a:pt x="152" y="412"/>
                  </a:lnTo>
                  <a:lnTo>
                    <a:pt x="153" y="413"/>
                  </a:lnTo>
                  <a:lnTo>
                    <a:pt x="154" y="413"/>
                  </a:lnTo>
                  <a:lnTo>
                    <a:pt x="154" y="414"/>
                  </a:lnTo>
                  <a:lnTo>
                    <a:pt x="156" y="415"/>
                  </a:lnTo>
                  <a:lnTo>
                    <a:pt x="160" y="421"/>
                  </a:lnTo>
                  <a:lnTo>
                    <a:pt x="160" y="422"/>
                  </a:lnTo>
                  <a:lnTo>
                    <a:pt x="162" y="424"/>
                  </a:lnTo>
                  <a:lnTo>
                    <a:pt x="162" y="430"/>
                  </a:lnTo>
                  <a:lnTo>
                    <a:pt x="162" y="432"/>
                  </a:lnTo>
                  <a:lnTo>
                    <a:pt x="161" y="432"/>
                  </a:lnTo>
                  <a:lnTo>
                    <a:pt x="160" y="432"/>
                  </a:lnTo>
                  <a:lnTo>
                    <a:pt x="158" y="433"/>
                  </a:lnTo>
                  <a:lnTo>
                    <a:pt x="158" y="434"/>
                  </a:lnTo>
                  <a:lnTo>
                    <a:pt x="158" y="437"/>
                  </a:lnTo>
                  <a:lnTo>
                    <a:pt x="158" y="438"/>
                  </a:lnTo>
                  <a:lnTo>
                    <a:pt x="158" y="439"/>
                  </a:lnTo>
                  <a:lnTo>
                    <a:pt x="159" y="440"/>
                  </a:lnTo>
                  <a:lnTo>
                    <a:pt x="160" y="441"/>
                  </a:lnTo>
                  <a:lnTo>
                    <a:pt x="161" y="441"/>
                  </a:lnTo>
                  <a:lnTo>
                    <a:pt x="162" y="443"/>
                  </a:lnTo>
                  <a:lnTo>
                    <a:pt x="164" y="447"/>
                  </a:lnTo>
                  <a:lnTo>
                    <a:pt x="164" y="448"/>
                  </a:lnTo>
                  <a:lnTo>
                    <a:pt x="165" y="449"/>
                  </a:lnTo>
                  <a:lnTo>
                    <a:pt x="166" y="450"/>
                  </a:lnTo>
                  <a:lnTo>
                    <a:pt x="167" y="452"/>
                  </a:lnTo>
                  <a:lnTo>
                    <a:pt x="168" y="454"/>
                  </a:lnTo>
                  <a:lnTo>
                    <a:pt x="168" y="455"/>
                  </a:lnTo>
                  <a:lnTo>
                    <a:pt x="169" y="455"/>
                  </a:lnTo>
                  <a:lnTo>
                    <a:pt x="171" y="457"/>
                  </a:lnTo>
                  <a:lnTo>
                    <a:pt x="173" y="460"/>
                  </a:lnTo>
                  <a:lnTo>
                    <a:pt x="173" y="462"/>
                  </a:lnTo>
                  <a:lnTo>
                    <a:pt x="173" y="463"/>
                  </a:lnTo>
                  <a:lnTo>
                    <a:pt x="174" y="464"/>
                  </a:lnTo>
                  <a:lnTo>
                    <a:pt x="177" y="466"/>
                  </a:lnTo>
                  <a:lnTo>
                    <a:pt x="185" y="471"/>
                  </a:lnTo>
                  <a:lnTo>
                    <a:pt x="186" y="471"/>
                  </a:lnTo>
                  <a:lnTo>
                    <a:pt x="190" y="477"/>
                  </a:lnTo>
                  <a:lnTo>
                    <a:pt x="193" y="479"/>
                  </a:lnTo>
                  <a:lnTo>
                    <a:pt x="194" y="480"/>
                  </a:lnTo>
                  <a:lnTo>
                    <a:pt x="199" y="487"/>
                  </a:lnTo>
                  <a:lnTo>
                    <a:pt x="201" y="488"/>
                  </a:lnTo>
                  <a:lnTo>
                    <a:pt x="201" y="489"/>
                  </a:lnTo>
                  <a:lnTo>
                    <a:pt x="216" y="497"/>
                  </a:lnTo>
                  <a:lnTo>
                    <a:pt x="217" y="497"/>
                  </a:lnTo>
                  <a:lnTo>
                    <a:pt x="218" y="498"/>
                  </a:lnTo>
                  <a:lnTo>
                    <a:pt x="218" y="499"/>
                  </a:lnTo>
                  <a:lnTo>
                    <a:pt x="219" y="500"/>
                  </a:lnTo>
                  <a:lnTo>
                    <a:pt x="220" y="500"/>
                  </a:lnTo>
                  <a:lnTo>
                    <a:pt x="222" y="502"/>
                  </a:lnTo>
                  <a:lnTo>
                    <a:pt x="227" y="503"/>
                  </a:lnTo>
                  <a:lnTo>
                    <a:pt x="230" y="505"/>
                  </a:lnTo>
                  <a:lnTo>
                    <a:pt x="231" y="506"/>
                  </a:lnTo>
                  <a:lnTo>
                    <a:pt x="231" y="507"/>
                  </a:lnTo>
                  <a:lnTo>
                    <a:pt x="237" y="511"/>
                  </a:lnTo>
                  <a:lnTo>
                    <a:pt x="243" y="513"/>
                  </a:lnTo>
                  <a:lnTo>
                    <a:pt x="244" y="513"/>
                  </a:lnTo>
                  <a:lnTo>
                    <a:pt x="250" y="515"/>
                  </a:lnTo>
                  <a:lnTo>
                    <a:pt x="252" y="517"/>
                  </a:lnTo>
                  <a:lnTo>
                    <a:pt x="254" y="519"/>
                  </a:lnTo>
                  <a:lnTo>
                    <a:pt x="264" y="523"/>
                  </a:lnTo>
                  <a:lnTo>
                    <a:pt x="265" y="524"/>
                  </a:lnTo>
                  <a:lnTo>
                    <a:pt x="267" y="525"/>
                  </a:lnTo>
                  <a:lnTo>
                    <a:pt x="267" y="526"/>
                  </a:lnTo>
                  <a:lnTo>
                    <a:pt x="268" y="526"/>
                  </a:lnTo>
                  <a:lnTo>
                    <a:pt x="269" y="526"/>
                  </a:lnTo>
                  <a:lnTo>
                    <a:pt x="270" y="526"/>
                  </a:lnTo>
                  <a:lnTo>
                    <a:pt x="273" y="527"/>
                  </a:lnTo>
                  <a:lnTo>
                    <a:pt x="276" y="528"/>
                  </a:lnTo>
                  <a:lnTo>
                    <a:pt x="279" y="530"/>
                  </a:lnTo>
                  <a:lnTo>
                    <a:pt x="281" y="532"/>
                  </a:lnTo>
                  <a:lnTo>
                    <a:pt x="283" y="534"/>
                  </a:lnTo>
                  <a:lnTo>
                    <a:pt x="284" y="534"/>
                  </a:lnTo>
                  <a:lnTo>
                    <a:pt x="289" y="538"/>
                  </a:lnTo>
                  <a:lnTo>
                    <a:pt x="290" y="538"/>
                  </a:lnTo>
                  <a:lnTo>
                    <a:pt x="292" y="539"/>
                  </a:lnTo>
                  <a:lnTo>
                    <a:pt x="292" y="540"/>
                  </a:lnTo>
                  <a:lnTo>
                    <a:pt x="293" y="541"/>
                  </a:lnTo>
                  <a:lnTo>
                    <a:pt x="294" y="541"/>
                  </a:lnTo>
                  <a:lnTo>
                    <a:pt x="296" y="543"/>
                  </a:lnTo>
                  <a:lnTo>
                    <a:pt x="297" y="543"/>
                  </a:lnTo>
                  <a:lnTo>
                    <a:pt x="297" y="544"/>
                  </a:lnTo>
                  <a:lnTo>
                    <a:pt x="298" y="544"/>
                  </a:lnTo>
                  <a:lnTo>
                    <a:pt x="301" y="545"/>
                  </a:lnTo>
                  <a:lnTo>
                    <a:pt x="304" y="546"/>
                  </a:lnTo>
                  <a:lnTo>
                    <a:pt x="305" y="546"/>
                  </a:lnTo>
                  <a:lnTo>
                    <a:pt x="305" y="547"/>
                  </a:lnTo>
                  <a:lnTo>
                    <a:pt x="307" y="549"/>
                  </a:lnTo>
                  <a:lnTo>
                    <a:pt x="309" y="555"/>
                  </a:lnTo>
                  <a:lnTo>
                    <a:pt x="309" y="556"/>
                  </a:lnTo>
                  <a:lnTo>
                    <a:pt x="311" y="559"/>
                  </a:lnTo>
                  <a:lnTo>
                    <a:pt x="312" y="559"/>
                  </a:lnTo>
                  <a:lnTo>
                    <a:pt x="313" y="560"/>
                  </a:lnTo>
                  <a:lnTo>
                    <a:pt x="315" y="561"/>
                  </a:lnTo>
                  <a:lnTo>
                    <a:pt x="315" y="562"/>
                  </a:lnTo>
                  <a:lnTo>
                    <a:pt x="316" y="562"/>
                  </a:lnTo>
                  <a:lnTo>
                    <a:pt x="318" y="564"/>
                  </a:lnTo>
                  <a:lnTo>
                    <a:pt x="319" y="564"/>
                  </a:lnTo>
                  <a:lnTo>
                    <a:pt x="321" y="565"/>
                  </a:lnTo>
                  <a:lnTo>
                    <a:pt x="322" y="566"/>
                  </a:lnTo>
                  <a:lnTo>
                    <a:pt x="323" y="566"/>
                  </a:lnTo>
                  <a:lnTo>
                    <a:pt x="324" y="568"/>
                  </a:lnTo>
                  <a:lnTo>
                    <a:pt x="331" y="575"/>
                  </a:lnTo>
                  <a:lnTo>
                    <a:pt x="332" y="575"/>
                  </a:lnTo>
                  <a:lnTo>
                    <a:pt x="333" y="575"/>
                  </a:lnTo>
                  <a:lnTo>
                    <a:pt x="334" y="575"/>
                  </a:lnTo>
                  <a:lnTo>
                    <a:pt x="335" y="575"/>
                  </a:lnTo>
                  <a:lnTo>
                    <a:pt x="335" y="576"/>
                  </a:lnTo>
                  <a:lnTo>
                    <a:pt x="339" y="579"/>
                  </a:lnTo>
                  <a:lnTo>
                    <a:pt x="341" y="581"/>
                  </a:lnTo>
                  <a:lnTo>
                    <a:pt x="343" y="579"/>
                  </a:lnTo>
                  <a:lnTo>
                    <a:pt x="346" y="579"/>
                  </a:lnTo>
                  <a:lnTo>
                    <a:pt x="347" y="579"/>
                  </a:lnTo>
                  <a:lnTo>
                    <a:pt x="348" y="579"/>
                  </a:lnTo>
                  <a:lnTo>
                    <a:pt x="349" y="579"/>
                  </a:lnTo>
                  <a:lnTo>
                    <a:pt x="352" y="577"/>
                  </a:lnTo>
                  <a:lnTo>
                    <a:pt x="353" y="577"/>
                  </a:lnTo>
                  <a:lnTo>
                    <a:pt x="354" y="576"/>
                  </a:lnTo>
                  <a:lnTo>
                    <a:pt x="357" y="572"/>
                  </a:lnTo>
                  <a:lnTo>
                    <a:pt x="358" y="571"/>
                  </a:lnTo>
                  <a:lnTo>
                    <a:pt x="359" y="567"/>
                  </a:lnTo>
                  <a:lnTo>
                    <a:pt x="359" y="566"/>
                  </a:lnTo>
                  <a:lnTo>
                    <a:pt x="359" y="565"/>
                  </a:lnTo>
                  <a:lnTo>
                    <a:pt x="359" y="564"/>
                  </a:lnTo>
                  <a:lnTo>
                    <a:pt x="357" y="559"/>
                  </a:lnTo>
                  <a:lnTo>
                    <a:pt x="357" y="558"/>
                  </a:lnTo>
                  <a:lnTo>
                    <a:pt x="358" y="558"/>
                  </a:lnTo>
                  <a:lnTo>
                    <a:pt x="359" y="558"/>
                  </a:lnTo>
                  <a:lnTo>
                    <a:pt x="360" y="558"/>
                  </a:lnTo>
                  <a:lnTo>
                    <a:pt x="364" y="553"/>
                  </a:lnTo>
                  <a:lnTo>
                    <a:pt x="365" y="552"/>
                  </a:lnTo>
                  <a:lnTo>
                    <a:pt x="365" y="551"/>
                  </a:lnTo>
                  <a:lnTo>
                    <a:pt x="364" y="547"/>
                  </a:lnTo>
                  <a:lnTo>
                    <a:pt x="364" y="545"/>
                  </a:lnTo>
                  <a:lnTo>
                    <a:pt x="360" y="542"/>
                  </a:lnTo>
                  <a:lnTo>
                    <a:pt x="362" y="541"/>
                  </a:lnTo>
                  <a:lnTo>
                    <a:pt x="364" y="539"/>
                  </a:lnTo>
                  <a:lnTo>
                    <a:pt x="365" y="539"/>
                  </a:lnTo>
                  <a:lnTo>
                    <a:pt x="365" y="538"/>
                  </a:lnTo>
                  <a:lnTo>
                    <a:pt x="366" y="537"/>
                  </a:lnTo>
                  <a:lnTo>
                    <a:pt x="367" y="534"/>
                  </a:lnTo>
                  <a:lnTo>
                    <a:pt x="370" y="530"/>
                  </a:lnTo>
                  <a:lnTo>
                    <a:pt x="371" y="528"/>
                  </a:lnTo>
                  <a:lnTo>
                    <a:pt x="373" y="527"/>
                  </a:lnTo>
                  <a:lnTo>
                    <a:pt x="374" y="526"/>
                  </a:lnTo>
                  <a:lnTo>
                    <a:pt x="375" y="525"/>
                  </a:lnTo>
                  <a:lnTo>
                    <a:pt x="375" y="524"/>
                  </a:lnTo>
                  <a:lnTo>
                    <a:pt x="375" y="523"/>
                  </a:lnTo>
                  <a:lnTo>
                    <a:pt x="375" y="522"/>
                  </a:lnTo>
                  <a:lnTo>
                    <a:pt x="374" y="522"/>
                  </a:lnTo>
                  <a:lnTo>
                    <a:pt x="373" y="521"/>
                  </a:lnTo>
                  <a:lnTo>
                    <a:pt x="373" y="519"/>
                  </a:lnTo>
                  <a:lnTo>
                    <a:pt x="374" y="519"/>
                  </a:lnTo>
                  <a:lnTo>
                    <a:pt x="377" y="517"/>
                  </a:lnTo>
                  <a:lnTo>
                    <a:pt x="379" y="517"/>
                  </a:lnTo>
                  <a:lnTo>
                    <a:pt x="379" y="515"/>
                  </a:lnTo>
                  <a:lnTo>
                    <a:pt x="379" y="513"/>
                  </a:lnTo>
                  <a:lnTo>
                    <a:pt x="378" y="512"/>
                  </a:lnTo>
                  <a:lnTo>
                    <a:pt x="377" y="511"/>
                  </a:lnTo>
                  <a:lnTo>
                    <a:pt x="375" y="510"/>
                  </a:lnTo>
                  <a:lnTo>
                    <a:pt x="375" y="509"/>
                  </a:lnTo>
                  <a:lnTo>
                    <a:pt x="374" y="509"/>
                  </a:lnTo>
                  <a:lnTo>
                    <a:pt x="373" y="507"/>
                  </a:lnTo>
                  <a:lnTo>
                    <a:pt x="372" y="507"/>
                  </a:lnTo>
                  <a:lnTo>
                    <a:pt x="370" y="507"/>
                  </a:lnTo>
                  <a:lnTo>
                    <a:pt x="369" y="507"/>
                  </a:lnTo>
                  <a:lnTo>
                    <a:pt x="368" y="508"/>
                  </a:lnTo>
                  <a:lnTo>
                    <a:pt x="367" y="507"/>
                  </a:lnTo>
                  <a:lnTo>
                    <a:pt x="360" y="492"/>
                  </a:lnTo>
                  <a:lnTo>
                    <a:pt x="363" y="484"/>
                  </a:lnTo>
                  <a:lnTo>
                    <a:pt x="364" y="483"/>
                  </a:lnTo>
                  <a:lnTo>
                    <a:pt x="365" y="483"/>
                  </a:lnTo>
                  <a:lnTo>
                    <a:pt x="366" y="482"/>
                  </a:lnTo>
                  <a:lnTo>
                    <a:pt x="366" y="481"/>
                  </a:lnTo>
                  <a:lnTo>
                    <a:pt x="366" y="480"/>
                  </a:lnTo>
                  <a:lnTo>
                    <a:pt x="367" y="479"/>
                  </a:lnTo>
                  <a:lnTo>
                    <a:pt x="365" y="478"/>
                  </a:lnTo>
                  <a:lnTo>
                    <a:pt x="364" y="475"/>
                  </a:lnTo>
                  <a:lnTo>
                    <a:pt x="361" y="473"/>
                  </a:lnTo>
                  <a:lnTo>
                    <a:pt x="359" y="470"/>
                  </a:lnTo>
                  <a:lnTo>
                    <a:pt x="359" y="468"/>
                  </a:lnTo>
                  <a:lnTo>
                    <a:pt x="360" y="467"/>
                  </a:lnTo>
                  <a:lnTo>
                    <a:pt x="360" y="466"/>
                  </a:lnTo>
                  <a:lnTo>
                    <a:pt x="362" y="464"/>
                  </a:lnTo>
                  <a:lnTo>
                    <a:pt x="362" y="463"/>
                  </a:lnTo>
                  <a:lnTo>
                    <a:pt x="362" y="462"/>
                  </a:lnTo>
                  <a:lnTo>
                    <a:pt x="362" y="460"/>
                  </a:lnTo>
                  <a:lnTo>
                    <a:pt x="367" y="455"/>
                  </a:lnTo>
                  <a:lnTo>
                    <a:pt x="368" y="453"/>
                  </a:lnTo>
                  <a:lnTo>
                    <a:pt x="367" y="452"/>
                  </a:lnTo>
                  <a:lnTo>
                    <a:pt x="367" y="451"/>
                  </a:lnTo>
                  <a:lnTo>
                    <a:pt x="367" y="450"/>
                  </a:lnTo>
                  <a:lnTo>
                    <a:pt x="369" y="450"/>
                  </a:lnTo>
                  <a:lnTo>
                    <a:pt x="371" y="449"/>
                  </a:lnTo>
                  <a:lnTo>
                    <a:pt x="371" y="447"/>
                  </a:lnTo>
                  <a:lnTo>
                    <a:pt x="369" y="441"/>
                  </a:lnTo>
                  <a:lnTo>
                    <a:pt x="369" y="440"/>
                  </a:lnTo>
                  <a:lnTo>
                    <a:pt x="368" y="440"/>
                  </a:lnTo>
                  <a:lnTo>
                    <a:pt x="367" y="439"/>
                  </a:lnTo>
                  <a:lnTo>
                    <a:pt x="365" y="434"/>
                  </a:lnTo>
                  <a:lnTo>
                    <a:pt x="365" y="433"/>
                  </a:lnTo>
                  <a:lnTo>
                    <a:pt x="364" y="432"/>
                  </a:lnTo>
                  <a:lnTo>
                    <a:pt x="365" y="428"/>
                  </a:lnTo>
                  <a:lnTo>
                    <a:pt x="366" y="426"/>
                  </a:lnTo>
                  <a:lnTo>
                    <a:pt x="366" y="425"/>
                  </a:lnTo>
                  <a:lnTo>
                    <a:pt x="365" y="410"/>
                  </a:lnTo>
                  <a:lnTo>
                    <a:pt x="364" y="409"/>
                  </a:lnTo>
                  <a:lnTo>
                    <a:pt x="364" y="406"/>
                  </a:lnTo>
                  <a:lnTo>
                    <a:pt x="365" y="404"/>
                  </a:lnTo>
                  <a:lnTo>
                    <a:pt x="366" y="404"/>
                  </a:lnTo>
                  <a:lnTo>
                    <a:pt x="367" y="403"/>
                  </a:lnTo>
                  <a:lnTo>
                    <a:pt x="367" y="402"/>
                  </a:lnTo>
                  <a:lnTo>
                    <a:pt x="369" y="400"/>
                  </a:lnTo>
                  <a:lnTo>
                    <a:pt x="369" y="399"/>
                  </a:lnTo>
                  <a:lnTo>
                    <a:pt x="369" y="398"/>
                  </a:lnTo>
                  <a:lnTo>
                    <a:pt x="371" y="395"/>
                  </a:lnTo>
                  <a:lnTo>
                    <a:pt x="371" y="394"/>
                  </a:lnTo>
                  <a:lnTo>
                    <a:pt x="371" y="392"/>
                  </a:lnTo>
                  <a:lnTo>
                    <a:pt x="343" y="346"/>
                  </a:lnTo>
                  <a:lnTo>
                    <a:pt x="348" y="342"/>
                  </a:lnTo>
                  <a:lnTo>
                    <a:pt x="340" y="343"/>
                  </a:lnTo>
                  <a:lnTo>
                    <a:pt x="337" y="343"/>
                  </a:lnTo>
                  <a:lnTo>
                    <a:pt x="336" y="343"/>
                  </a:lnTo>
                  <a:lnTo>
                    <a:pt x="335" y="342"/>
                  </a:lnTo>
                  <a:lnTo>
                    <a:pt x="334" y="342"/>
                  </a:lnTo>
                  <a:lnTo>
                    <a:pt x="330" y="341"/>
                  </a:lnTo>
                  <a:lnTo>
                    <a:pt x="329" y="342"/>
                  </a:lnTo>
                  <a:lnTo>
                    <a:pt x="328" y="342"/>
                  </a:lnTo>
                  <a:lnTo>
                    <a:pt x="328" y="343"/>
                  </a:lnTo>
                  <a:lnTo>
                    <a:pt x="325" y="344"/>
                  </a:lnTo>
                  <a:lnTo>
                    <a:pt x="323" y="345"/>
                  </a:lnTo>
                  <a:lnTo>
                    <a:pt x="322" y="346"/>
                  </a:lnTo>
                  <a:lnTo>
                    <a:pt x="319" y="346"/>
                  </a:lnTo>
                  <a:lnTo>
                    <a:pt x="318" y="346"/>
                  </a:lnTo>
                  <a:lnTo>
                    <a:pt x="317" y="345"/>
                  </a:lnTo>
                  <a:lnTo>
                    <a:pt x="316" y="343"/>
                  </a:lnTo>
                  <a:lnTo>
                    <a:pt x="315" y="343"/>
                  </a:lnTo>
                  <a:lnTo>
                    <a:pt x="313" y="341"/>
                  </a:lnTo>
                  <a:lnTo>
                    <a:pt x="313" y="342"/>
                  </a:lnTo>
                  <a:lnTo>
                    <a:pt x="311" y="311"/>
                  </a:lnTo>
                  <a:lnTo>
                    <a:pt x="311" y="310"/>
                  </a:lnTo>
                  <a:lnTo>
                    <a:pt x="312" y="309"/>
                  </a:lnTo>
                  <a:lnTo>
                    <a:pt x="311" y="304"/>
                  </a:lnTo>
                  <a:lnTo>
                    <a:pt x="311" y="303"/>
                  </a:lnTo>
                  <a:lnTo>
                    <a:pt x="311" y="302"/>
                  </a:lnTo>
                  <a:lnTo>
                    <a:pt x="312" y="302"/>
                  </a:lnTo>
                  <a:lnTo>
                    <a:pt x="313" y="301"/>
                  </a:lnTo>
                  <a:lnTo>
                    <a:pt x="313" y="300"/>
                  </a:lnTo>
                  <a:lnTo>
                    <a:pt x="313" y="298"/>
                  </a:lnTo>
                  <a:lnTo>
                    <a:pt x="315" y="294"/>
                  </a:lnTo>
                  <a:lnTo>
                    <a:pt x="311" y="295"/>
                  </a:lnTo>
                  <a:lnTo>
                    <a:pt x="309" y="295"/>
                  </a:lnTo>
                  <a:lnTo>
                    <a:pt x="308" y="295"/>
                  </a:lnTo>
                  <a:lnTo>
                    <a:pt x="307" y="296"/>
                  </a:lnTo>
                  <a:lnTo>
                    <a:pt x="302" y="301"/>
                  </a:lnTo>
                  <a:lnTo>
                    <a:pt x="299" y="303"/>
                  </a:lnTo>
                  <a:lnTo>
                    <a:pt x="299" y="304"/>
                  </a:lnTo>
                  <a:lnTo>
                    <a:pt x="297" y="307"/>
                  </a:lnTo>
                  <a:lnTo>
                    <a:pt x="296" y="307"/>
                  </a:lnTo>
                  <a:lnTo>
                    <a:pt x="294" y="309"/>
                  </a:lnTo>
                  <a:lnTo>
                    <a:pt x="292" y="309"/>
                  </a:lnTo>
                  <a:lnTo>
                    <a:pt x="292" y="310"/>
                  </a:lnTo>
                  <a:lnTo>
                    <a:pt x="292" y="311"/>
                  </a:lnTo>
                  <a:lnTo>
                    <a:pt x="291" y="311"/>
                  </a:lnTo>
                  <a:lnTo>
                    <a:pt x="289" y="313"/>
                  </a:lnTo>
                  <a:lnTo>
                    <a:pt x="288" y="313"/>
                  </a:lnTo>
                  <a:lnTo>
                    <a:pt x="269" y="313"/>
                  </a:lnTo>
                  <a:lnTo>
                    <a:pt x="269" y="312"/>
                  </a:lnTo>
                  <a:lnTo>
                    <a:pt x="269" y="311"/>
                  </a:lnTo>
                  <a:lnTo>
                    <a:pt x="268" y="309"/>
                  </a:lnTo>
                  <a:lnTo>
                    <a:pt x="267" y="308"/>
                  </a:lnTo>
                  <a:lnTo>
                    <a:pt x="267" y="307"/>
                  </a:lnTo>
                  <a:lnTo>
                    <a:pt x="265" y="306"/>
                  </a:lnTo>
                  <a:lnTo>
                    <a:pt x="265" y="305"/>
                  </a:lnTo>
                  <a:lnTo>
                    <a:pt x="265" y="304"/>
                  </a:lnTo>
                  <a:lnTo>
                    <a:pt x="264" y="300"/>
                  </a:lnTo>
                  <a:lnTo>
                    <a:pt x="264" y="299"/>
                  </a:lnTo>
                  <a:lnTo>
                    <a:pt x="263" y="298"/>
                  </a:lnTo>
                  <a:lnTo>
                    <a:pt x="261" y="298"/>
                  </a:lnTo>
                  <a:lnTo>
                    <a:pt x="260" y="297"/>
                  </a:lnTo>
                  <a:lnTo>
                    <a:pt x="259" y="297"/>
                  </a:lnTo>
                  <a:lnTo>
                    <a:pt x="254" y="296"/>
                  </a:lnTo>
                  <a:lnTo>
                    <a:pt x="250" y="294"/>
                  </a:lnTo>
                  <a:lnTo>
                    <a:pt x="242" y="294"/>
                  </a:lnTo>
                  <a:lnTo>
                    <a:pt x="243" y="292"/>
                  </a:lnTo>
                  <a:lnTo>
                    <a:pt x="245" y="290"/>
                  </a:lnTo>
                  <a:lnTo>
                    <a:pt x="245" y="289"/>
                  </a:lnTo>
                  <a:lnTo>
                    <a:pt x="245" y="288"/>
                  </a:lnTo>
                  <a:lnTo>
                    <a:pt x="245" y="287"/>
                  </a:lnTo>
                  <a:lnTo>
                    <a:pt x="245" y="286"/>
                  </a:lnTo>
                  <a:lnTo>
                    <a:pt x="245" y="283"/>
                  </a:lnTo>
                  <a:lnTo>
                    <a:pt x="245" y="282"/>
                  </a:lnTo>
                  <a:lnTo>
                    <a:pt x="243" y="281"/>
                  </a:lnTo>
                  <a:lnTo>
                    <a:pt x="243" y="280"/>
                  </a:lnTo>
                  <a:lnTo>
                    <a:pt x="242" y="279"/>
                  </a:lnTo>
                  <a:lnTo>
                    <a:pt x="241" y="279"/>
                  </a:lnTo>
                  <a:lnTo>
                    <a:pt x="239" y="276"/>
                  </a:lnTo>
                  <a:lnTo>
                    <a:pt x="239" y="275"/>
                  </a:lnTo>
                  <a:lnTo>
                    <a:pt x="239" y="274"/>
                  </a:lnTo>
                  <a:lnTo>
                    <a:pt x="238" y="273"/>
                  </a:lnTo>
                  <a:lnTo>
                    <a:pt x="237" y="273"/>
                  </a:lnTo>
                  <a:lnTo>
                    <a:pt x="237" y="272"/>
                  </a:lnTo>
                  <a:lnTo>
                    <a:pt x="236" y="272"/>
                  </a:lnTo>
                  <a:lnTo>
                    <a:pt x="235" y="272"/>
                  </a:lnTo>
                  <a:lnTo>
                    <a:pt x="234" y="272"/>
                  </a:lnTo>
                  <a:lnTo>
                    <a:pt x="233" y="270"/>
                  </a:lnTo>
                  <a:lnTo>
                    <a:pt x="231" y="266"/>
                  </a:lnTo>
                  <a:lnTo>
                    <a:pt x="231" y="265"/>
                  </a:lnTo>
                  <a:lnTo>
                    <a:pt x="228" y="263"/>
                  </a:lnTo>
                  <a:lnTo>
                    <a:pt x="228" y="262"/>
                  </a:lnTo>
                  <a:lnTo>
                    <a:pt x="226" y="256"/>
                  </a:lnTo>
                  <a:lnTo>
                    <a:pt x="226" y="255"/>
                  </a:lnTo>
                  <a:lnTo>
                    <a:pt x="224" y="252"/>
                  </a:lnTo>
                  <a:lnTo>
                    <a:pt x="223" y="251"/>
                  </a:lnTo>
                  <a:lnTo>
                    <a:pt x="222" y="250"/>
                  </a:lnTo>
                  <a:lnTo>
                    <a:pt x="222" y="249"/>
                  </a:lnTo>
                  <a:lnTo>
                    <a:pt x="222" y="248"/>
                  </a:lnTo>
                  <a:lnTo>
                    <a:pt x="222" y="247"/>
                  </a:lnTo>
                  <a:lnTo>
                    <a:pt x="222" y="246"/>
                  </a:lnTo>
                  <a:lnTo>
                    <a:pt x="222" y="245"/>
                  </a:lnTo>
                  <a:lnTo>
                    <a:pt x="222" y="244"/>
                  </a:lnTo>
                  <a:lnTo>
                    <a:pt x="221" y="243"/>
                  </a:lnTo>
                  <a:lnTo>
                    <a:pt x="220" y="243"/>
                  </a:lnTo>
                  <a:lnTo>
                    <a:pt x="219" y="243"/>
                  </a:lnTo>
                  <a:lnTo>
                    <a:pt x="218" y="242"/>
                  </a:lnTo>
                  <a:lnTo>
                    <a:pt x="217" y="241"/>
                  </a:lnTo>
                  <a:lnTo>
                    <a:pt x="216" y="241"/>
                  </a:lnTo>
                  <a:lnTo>
                    <a:pt x="214" y="238"/>
                  </a:lnTo>
                  <a:lnTo>
                    <a:pt x="215" y="236"/>
                  </a:lnTo>
                  <a:lnTo>
                    <a:pt x="215" y="235"/>
                  </a:lnTo>
                  <a:lnTo>
                    <a:pt x="218" y="234"/>
                  </a:lnTo>
                  <a:lnTo>
                    <a:pt x="219" y="234"/>
                  </a:lnTo>
                  <a:lnTo>
                    <a:pt x="220" y="234"/>
                  </a:lnTo>
                  <a:lnTo>
                    <a:pt x="220" y="233"/>
                  </a:lnTo>
                  <a:lnTo>
                    <a:pt x="222" y="232"/>
                  </a:lnTo>
                  <a:lnTo>
                    <a:pt x="221" y="230"/>
                  </a:lnTo>
                  <a:lnTo>
                    <a:pt x="220" y="228"/>
                  </a:lnTo>
                  <a:lnTo>
                    <a:pt x="220" y="227"/>
                  </a:lnTo>
                  <a:lnTo>
                    <a:pt x="218" y="224"/>
                  </a:lnTo>
                  <a:lnTo>
                    <a:pt x="219" y="219"/>
                  </a:lnTo>
                  <a:lnTo>
                    <a:pt x="220" y="217"/>
                  </a:lnTo>
                  <a:lnTo>
                    <a:pt x="228" y="211"/>
                  </a:lnTo>
                  <a:lnTo>
                    <a:pt x="230" y="211"/>
                  </a:lnTo>
                  <a:lnTo>
                    <a:pt x="231" y="210"/>
                  </a:lnTo>
                  <a:lnTo>
                    <a:pt x="232" y="210"/>
                  </a:lnTo>
                  <a:lnTo>
                    <a:pt x="233" y="210"/>
                  </a:lnTo>
                  <a:lnTo>
                    <a:pt x="233" y="209"/>
                  </a:lnTo>
                  <a:lnTo>
                    <a:pt x="234" y="209"/>
                  </a:lnTo>
                  <a:lnTo>
                    <a:pt x="235" y="207"/>
                  </a:lnTo>
                  <a:lnTo>
                    <a:pt x="236" y="205"/>
                  </a:lnTo>
                  <a:lnTo>
                    <a:pt x="236" y="204"/>
                  </a:lnTo>
                  <a:lnTo>
                    <a:pt x="236" y="202"/>
                  </a:lnTo>
                  <a:lnTo>
                    <a:pt x="236" y="201"/>
                  </a:lnTo>
                  <a:lnTo>
                    <a:pt x="234" y="196"/>
                  </a:lnTo>
                  <a:lnTo>
                    <a:pt x="233" y="194"/>
                  </a:lnTo>
                  <a:lnTo>
                    <a:pt x="233" y="193"/>
                  </a:lnTo>
                  <a:lnTo>
                    <a:pt x="233" y="192"/>
                  </a:lnTo>
                  <a:lnTo>
                    <a:pt x="235" y="187"/>
                  </a:lnTo>
                  <a:lnTo>
                    <a:pt x="237" y="185"/>
                  </a:lnTo>
                  <a:lnTo>
                    <a:pt x="239" y="182"/>
                  </a:lnTo>
                  <a:lnTo>
                    <a:pt x="239" y="180"/>
                  </a:lnTo>
                  <a:lnTo>
                    <a:pt x="239" y="179"/>
                  </a:lnTo>
                  <a:lnTo>
                    <a:pt x="240" y="175"/>
                  </a:lnTo>
                  <a:lnTo>
                    <a:pt x="239" y="175"/>
                  </a:lnTo>
                  <a:lnTo>
                    <a:pt x="239" y="174"/>
                  </a:lnTo>
                  <a:lnTo>
                    <a:pt x="240" y="170"/>
                  </a:lnTo>
                  <a:lnTo>
                    <a:pt x="240" y="169"/>
                  </a:lnTo>
                  <a:lnTo>
                    <a:pt x="241" y="165"/>
                  </a:lnTo>
                  <a:lnTo>
                    <a:pt x="241" y="164"/>
                  </a:lnTo>
                  <a:lnTo>
                    <a:pt x="242" y="164"/>
                  </a:lnTo>
                  <a:lnTo>
                    <a:pt x="247" y="162"/>
                  </a:lnTo>
                  <a:lnTo>
                    <a:pt x="250" y="159"/>
                  </a:lnTo>
                  <a:lnTo>
                    <a:pt x="251" y="159"/>
                  </a:lnTo>
                  <a:lnTo>
                    <a:pt x="251" y="158"/>
                  </a:lnTo>
                  <a:lnTo>
                    <a:pt x="253" y="157"/>
                  </a:lnTo>
                  <a:lnTo>
                    <a:pt x="254" y="156"/>
                  </a:lnTo>
                  <a:lnTo>
                    <a:pt x="254" y="155"/>
                  </a:lnTo>
                  <a:lnTo>
                    <a:pt x="254" y="154"/>
                  </a:lnTo>
                  <a:lnTo>
                    <a:pt x="255" y="154"/>
                  </a:lnTo>
                  <a:lnTo>
                    <a:pt x="256" y="154"/>
                  </a:lnTo>
                  <a:lnTo>
                    <a:pt x="256" y="153"/>
                  </a:lnTo>
                  <a:lnTo>
                    <a:pt x="257" y="153"/>
                  </a:lnTo>
                  <a:lnTo>
                    <a:pt x="260" y="151"/>
                  </a:lnTo>
                  <a:lnTo>
                    <a:pt x="266" y="146"/>
                  </a:lnTo>
                  <a:lnTo>
                    <a:pt x="269" y="145"/>
                  </a:lnTo>
                  <a:lnTo>
                    <a:pt x="271" y="146"/>
                  </a:lnTo>
                  <a:lnTo>
                    <a:pt x="272" y="146"/>
                  </a:lnTo>
                  <a:lnTo>
                    <a:pt x="273" y="145"/>
                  </a:lnTo>
                  <a:lnTo>
                    <a:pt x="280" y="143"/>
                  </a:lnTo>
                  <a:lnTo>
                    <a:pt x="281" y="143"/>
                  </a:lnTo>
                  <a:lnTo>
                    <a:pt x="282" y="141"/>
                  </a:lnTo>
                  <a:lnTo>
                    <a:pt x="285" y="141"/>
                  </a:lnTo>
                  <a:lnTo>
                    <a:pt x="286" y="141"/>
                  </a:lnTo>
                  <a:lnTo>
                    <a:pt x="287" y="141"/>
                  </a:lnTo>
                  <a:lnTo>
                    <a:pt x="288" y="142"/>
                  </a:lnTo>
                  <a:lnTo>
                    <a:pt x="291" y="142"/>
                  </a:lnTo>
                  <a:lnTo>
                    <a:pt x="292" y="142"/>
                  </a:lnTo>
                  <a:lnTo>
                    <a:pt x="293" y="141"/>
                  </a:lnTo>
                  <a:lnTo>
                    <a:pt x="295" y="138"/>
                  </a:lnTo>
                  <a:lnTo>
                    <a:pt x="296" y="137"/>
                  </a:lnTo>
                  <a:lnTo>
                    <a:pt x="296" y="136"/>
                  </a:lnTo>
                  <a:lnTo>
                    <a:pt x="296" y="135"/>
                  </a:lnTo>
                  <a:lnTo>
                    <a:pt x="296" y="134"/>
                  </a:lnTo>
                  <a:lnTo>
                    <a:pt x="298" y="135"/>
                  </a:lnTo>
                  <a:lnTo>
                    <a:pt x="299" y="136"/>
                  </a:lnTo>
                  <a:lnTo>
                    <a:pt x="300" y="136"/>
                  </a:lnTo>
                  <a:lnTo>
                    <a:pt x="301" y="136"/>
                  </a:lnTo>
                  <a:lnTo>
                    <a:pt x="303" y="136"/>
                  </a:lnTo>
                  <a:lnTo>
                    <a:pt x="304" y="136"/>
                  </a:lnTo>
                  <a:lnTo>
                    <a:pt x="305" y="135"/>
                  </a:lnTo>
                  <a:lnTo>
                    <a:pt x="306" y="134"/>
                  </a:lnTo>
                  <a:lnTo>
                    <a:pt x="305" y="135"/>
                  </a:lnTo>
                  <a:lnTo>
                    <a:pt x="306" y="136"/>
                  </a:lnTo>
                  <a:lnTo>
                    <a:pt x="307" y="136"/>
                  </a:lnTo>
                  <a:lnTo>
                    <a:pt x="307" y="137"/>
                  </a:lnTo>
                  <a:lnTo>
                    <a:pt x="308" y="138"/>
                  </a:lnTo>
                  <a:lnTo>
                    <a:pt x="309" y="138"/>
                  </a:lnTo>
                  <a:lnTo>
                    <a:pt x="310" y="140"/>
                  </a:lnTo>
                  <a:lnTo>
                    <a:pt x="311" y="140"/>
                  </a:lnTo>
                  <a:lnTo>
                    <a:pt x="316" y="140"/>
                  </a:lnTo>
                  <a:lnTo>
                    <a:pt x="318" y="141"/>
                  </a:lnTo>
                  <a:lnTo>
                    <a:pt x="318" y="140"/>
                  </a:lnTo>
                  <a:lnTo>
                    <a:pt x="319" y="139"/>
                  </a:lnTo>
                  <a:lnTo>
                    <a:pt x="320" y="139"/>
                  </a:lnTo>
                  <a:lnTo>
                    <a:pt x="320" y="138"/>
                  </a:lnTo>
                  <a:lnTo>
                    <a:pt x="320" y="137"/>
                  </a:lnTo>
                  <a:lnTo>
                    <a:pt x="321" y="136"/>
                  </a:lnTo>
                  <a:lnTo>
                    <a:pt x="321" y="135"/>
                  </a:lnTo>
                  <a:lnTo>
                    <a:pt x="321" y="134"/>
                  </a:lnTo>
                  <a:lnTo>
                    <a:pt x="320" y="133"/>
                  </a:lnTo>
                  <a:lnTo>
                    <a:pt x="320" y="132"/>
                  </a:lnTo>
                  <a:lnTo>
                    <a:pt x="319" y="131"/>
                  </a:lnTo>
                  <a:lnTo>
                    <a:pt x="317" y="130"/>
                  </a:lnTo>
                  <a:lnTo>
                    <a:pt x="315" y="128"/>
                  </a:lnTo>
                  <a:lnTo>
                    <a:pt x="315" y="127"/>
                  </a:lnTo>
                  <a:lnTo>
                    <a:pt x="315" y="126"/>
                  </a:lnTo>
                  <a:lnTo>
                    <a:pt x="315" y="125"/>
                  </a:lnTo>
                  <a:lnTo>
                    <a:pt x="314" y="124"/>
                  </a:lnTo>
                  <a:lnTo>
                    <a:pt x="312" y="122"/>
                  </a:lnTo>
                  <a:lnTo>
                    <a:pt x="312" y="121"/>
                  </a:lnTo>
                  <a:lnTo>
                    <a:pt x="309" y="119"/>
                  </a:lnTo>
                  <a:lnTo>
                    <a:pt x="308" y="119"/>
                  </a:lnTo>
                  <a:lnTo>
                    <a:pt x="308" y="118"/>
                  </a:lnTo>
                  <a:lnTo>
                    <a:pt x="307" y="118"/>
                  </a:lnTo>
                  <a:lnTo>
                    <a:pt x="306" y="118"/>
                  </a:lnTo>
                  <a:lnTo>
                    <a:pt x="305" y="118"/>
                  </a:lnTo>
                  <a:lnTo>
                    <a:pt x="304" y="119"/>
                  </a:lnTo>
                  <a:lnTo>
                    <a:pt x="303" y="119"/>
                  </a:lnTo>
                  <a:lnTo>
                    <a:pt x="302" y="120"/>
                  </a:lnTo>
                  <a:lnTo>
                    <a:pt x="300" y="119"/>
                  </a:lnTo>
                  <a:lnTo>
                    <a:pt x="316" y="89"/>
                  </a:lnTo>
                  <a:lnTo>
                    <a:pt x="316" y="87"/>
                  </a:lnTo>
                  <a:lnTo>
                    <a:pt x="315" y="85"/>
                  </a:lnTo>
                  <a:lnTo>
                    <a:pt x="315" y="83"/>
                  </a:lnTo>
                  <a:lnTo>
                    <a:pt x="313" y="84"/>
                  </a:lnTo>
                  <a:lnTo>
                    <a:pt x="313" y="83"/>
                  </a:lnTo>
                  <a:lnTo>
                    <a:pt x="312" y="83"/>
                  </a:lnTo>
                  <a:lnTo>
                    <a:pt x="312" y="82"/>
                  </a:lnTo>
                  <a:lnTo>
                    <a:pt x="312" y="81"/>
                  </a:lnTo>
                  <a:lnTo>
                    <a:pt x="311" y="81"/>
                  </a:lnTo>
                  <a:lnTo>
                    <a:pt x="309" y="78"/>
                  </a:lnTo>
                  <a:lnTo>
                    <a:pt x="308" y="77"/>
                  </a:lnTo>
                  <a:lnTo>
                    <a:pt x="307" y="77"/>
                  </a:lnTo>
                  <a:lnTo>
                    <a:pt x="306" y="77"/>
                  </a:lnTo>
                  <a:lnTo>
                    <a:pt x="305" y="77"/>
                  </a:lnTo>
                  <a:lnTo>
                    <a:pt x="304" y="78"/>
                  </a:lnTo>
                  <a:lnTo>
                    <a:pt x="301" y="77"/>
                  </a:lnTo>
                  <a:lnTo>
                    <a:pt x="299" y="76"/>
                  </a:lnTo>
                  <a:lnTo>
                    <a:pt x="299" y="75"/>
                  </a:lnTo>
                  <a:lnTo>
                    <a:pt x="299" y="74"/>
                  </a:lnTo>
                  <a:lnTo>
                    <a:pt x="293" y="70"/>
                  </a:lnTo>
                  <a:lnTo>
                    <a:pt x="292" y="68"/>
                  </a:lnTo>
                  <a:lnTo>
                    <a:pt x="290" y="70"/>
                  </a:lnTo>
                  <a:lnTo>
                    <a:pt x="287" y="71"/>
                  </a:lnTo>
                  <a:lnTo>
                    <a:pt x="284" y="72"/>
                  </a:lnTo>
                  <a:lnTo>
                    <a:pt x="283" y="72"/>
                  </a:lnTo>
                  <a:lnTo>
                    <a:pt x="282" y="73"/>
                  </a:lnTo>
                  <a:lnTo>
                    <a:pt x="279" y="73"/>
                  </a:lnTo>
                  <a:lnTo>
                    <a:pt x="278" y="72"/>
                  </a:lnTo>
                  <a:lnTo>
                    <a:pt x="277" y="71"/>
                  </a:lnTo>
                  <a:lnTo>
                    <a:pt x="274" y="70"/>
                  </a:lnTo>
                  <a:lnTo>
                    <a:pt x="273" y="70"/>
                  </a:lnTo>
                  <a:lnTo>
                    <a:pt x="271" y="70"/>
                  </a:lnTo>
                  <a:lnTo>
                    <a:pt x="271" y="69"/>
                  </a:lnTo>
                  <a:lnTo>
                    <a:pt x="271" y="68"/>
                  </a:lnTo>
                  <a:lnTo>
                    <a:pt x="269" y="66"/>
                  </a:lnTo>
                  <a:lnTo>
                    <a:pt x="267" y="67"/>
                  </a:lnTo>
                  <a:lnTo>
                    <a:pt x="266" y="67"/>
                  </a:lnTo>
                  <a:lnTo>
                    <a:pt x="266" y="68"/>
                  </a:lnTo>
                  <a:lnTo>
                    <a:pt x="265" y="68"/>
                  </a:lnTo>
                  <a:lnTo>
                    <a:pt x="264" y="70"/>
                  </a:lnTo>
                  <a:lnTo>
                    <a:pt x="263" y="70"/>
                  </a:lnTo>
                  <a:lnTo>
                    <a:pt x="261" y="74"/>
                  </a:lnTo>
                  <a:lnTo>
                    <a:pt x="260" y="74"/>
                  </a:lnTo>
                  <a:lnTo>
                    <a:pt x="259" y="74"/>
                  </a:lnTo>
                  <a:lnTo>
                    <a:pt x="257" y="75"/>
                  </a:lnTo>
                  <a:lnTo>
                    <a:pt x="256" y="75"/>
                  </a:lnTo>
                  <a:lnTo>
                    <a:pt x="253" y="77"/>
                  </a:lnTo>
                  <a:lnTo>
                    <a:pt x="252" y="77"/>
                  </a:lnTo>
                  <a:lnTo>
                    <a:pt x="248" y="76"/>
                  </a:lnTo>
                  <a:lnTo>
                    <a:pt x="244" y="75"/>
                  </a:lnTo>
                  <a:lnTo>
                    <a:pt x="243" y="75"/>
                  </a:lnTo>
                  <a:lnTo>
                    <a:pt x="237" y="77"/>
                  </a:lnTo>
                  <a:lnTo>
                    <a:pt x="236" y="76"/>
                  </a:lnTo>
                  <a:lnTo>
                    <a:pt x="235" y="74"/>
                  </a:lnTo>
                  <a:lnTo>
                    <a:pt x="234" y="74"/>
                  </a:lnTo>
                  <a:lnTo>
                    <a:pt x="233" y="75"/>
                  </a:lnTo>
                  <a:lnTo>
                    <a:pt x="232" y="75"/>
                  </a:lnTo>
                  <a:lnTo>
                    <a:pt x="231" y="74"/>
                  </a:lnTo>
                  <a:lnTo>
                    <a:pt x="232" y="72"/>
                  </a:lnTo>
                  <a:lnTo>
                    <a:pt x="233" y="70"/>
                  </a:lnTo>
                  <a:lnTo>
                    <a:pt x="233" y="69"/>
                  </a:lnTo>
                  <a:lnTo>
                    <a:pt x="232" y="62"/>
                  </a:lnTo>
                  <a:lnTo>
                    <a:pt x="232" y="61"/>
                  </a:lnTo>
                  <a:lnTo>
                    <a:pt x="231" y="61"/>
                  </a:lnTo>
                  <a:lnTo>
                    <a:pt x="230" y="58"/>
                  </a:lnTo>
                  <a:lnTo>
                    <a:pt x="228" y="57"/>
                  </a:lnTo>
                  <a:lnTo>
                    <a:pt x="226" y="55"/>
                  </a:lnTo>
                  <a:lnTo>
                    <a:pt x="224" y="57"/>
                  </a:lnTo>
                  <a:lnTo>
                    <a:pt x="224" y="58"/>
                  </a:lnTo>
                  <a:lnTo>
                    <a:pt x="222" y="57"/>
                  </a:lnTo>
                  <a:lnTo>
                    <a:pt x="220" y="56"/>
                  </a:lnTo>
                  <a:lnTo>
                    <a:pt x="221" y="55"/>
                  </a:lnTo>
                  <a:lnTo>
                    <a:pt x="221" y="54"/>
                  </a:lnTo>
                  <a:lnTo>
                    <a:pt x="222" y="53"/>
                  </a:lnTo>
                  <a:lnTo>
                    <a:pt x="222" y="51"/>
                  </a:lnTo>
                  <a:lnTo>
                    <a:pt x="221" y="49"/>
                  </a:lnTo>
                  <a:lnTo>
                    <a:pt x="220" y="49"/>
                  </a:lnTo>
                  <a:lnTo>
                    <a:pt x="220" y="47"/>
                  </a:lnTo>
                  <a:lnTo>
                    <a:pt x="219" y="47"/>
                  </a:lnTo>
                  <a:lnTo>
                    <a:pt x="219" y="45"/>
                  </a:lnTo>
                  <a:lnTo>
                    <a:pt x="218" y="43"/>
                  </a:lnTo>
                  <a:lnTo>
                    <a:pt x="215" y="40"/>
                  </a:lnTo>
                  <a:lnTo>
                    <a:pt x="214" y="40"/>
                  </a:lnTo>
                  <a:lnTo>
                    <a:pt x="212" y="40"/>
                  </a:lnTo>
                  <a:lnTo>
                    <a:pt x="211" y="40"/>
                  </a:lnTo>
                  <a:lnTo>
                    <a:pt x="210" y="40"/>
                  </a:lnTo>
                  <a:lnTo>
                    <a:pt x="210" y="39"/>
                  </a:lnTo>
                  <a:lnTo>
                    <a:pt x="209" y="38"/>
                  </a:lnTo>
                  <a:lnTo>
                    <a:pt x="203" y="34"/>
                  </a:lnTo>
                  <a:lnTo>
                    <a:pt x="203" y="33"/>
                  </a:lnTo>
                  <a:lnTo>
                    <a:pt x="202" y="33"/>
                  </a:lnTo>
                  <a:lnTo>
                    <a:pt x="199" y="32"/>
                  </a:lnTo>
                  <a:lnTo>
                    <a:pt x="199" y="31"/>
                  </a:lnTo>
                  <a:lnTo>
                    <a:pt x="199" y="29"/>
                  </a:lnTo>
                  <a:lnTo>
                    <a:pt x="199" y="28"/>
                  </a:lnTo>
                  <a:lnTo>
                    <a:pt x="199" y="27"/>
                  </a:lnTo>
                  <a:lnTo>
                    <a:pt x="198" y="25"/>
                  </a:lnTo>
                  <a:lnTo>
                    <a:pt x="196" y="19"/>
                  </a:lnTo>
                  <a:lnTo>
                    <a:pt x="195" y="17"/>
                  </a:lnTo>
                  <a:lnTo>
                    <a:pt x="194" y="17"/>
                  </a:lnTo>
                  <a:lnTo>
                    <a:pt x="188" y="12"/>
                  </a:lnTo>
                  <a:lnTo>
                    <a:pt x="186" y="10"/>
                  </a:lnTo>
                  <a:lnTo>
                    <a:pt x="186" y="11"/>
                  </a:lnTo>
                  <a:lnTo>
                    <a:pt x="186" y="10"/>
                  </a:lnTo>
                  <a:lnTo>
                    <a:pt x="186" y="9"/>
                  </a:lnTo>
                  <a:lnTo>
                    <a:pt x="185" y="8"/>
                  </a:lnTo>
                  <a:lnTo>
                    <a:pt x="184" y="7"/>
                  </a:lnTo>
                  <a:lnTo>
                    <a:pt x="184" y="6"/>
                  </a:lnTo>
                  <a:lnTo>
                    <a:pt x="183" y="6"/>
                  </a:lnTo>
                  <a:lnTo>
                    <a:pt x="182" y="6"/>
                  </a:lnTo>
                  <a:lnTo>
                    <a:pt x="181" y="6"/>
                  </a:lnTo>
                  <a:lnTo>
                    <a:pt x="180" y="6"/>
                  </a:lnTo>
                  <a:lnTo>
                    <a:pt x="179" y="6"/>
                  </a:lnTo>
                  <a:lnTo>
                    <a:pt x="179" y="5"/>
                  </a:lnTo>
                  <a:lnTo>
                    <a:pt x="174" y="1"/>
                  </a:lnTo>
                  <a:lnTo>
                    <a:pt x="173" y="1"/>
                  </a:lnTo>
                  <a:lnTo>
                    <a:pt x="173" y="0"/>
                  </a:lnTo>
                  <a:lnTo>
                    <a:pt x="171" y="0"/>
                  </a:lnTo>
                  <a:lnTo>
                    <a:pt x="16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71" name="Freeform 609"/>
            <p:cNvSpPr>
              <a:spLocks noEditPoints="1"/>
            </p:cNvSpPr>
            <p:nvPr/>
          </p:nvSpPr>
          <p:spPr bwMode="auto">
            <a:xfrm>
              <a:off x="5009347" y="1969492"/>
              <a:ext cx="915988" cy="1247775"/>
            </a:xfrm>
            <a:custGeom>
              <a:avLst/>
              <a:gdLst>
                <a:gd name="T0" fmla="*/ 2147483646 w 379"/>
                <a:gd name="T1" fmla="*/ 2147483646 h 581"/>
                <a:gd name="T2" fmla="*/ 2147483646 w 379"/>
                <a:gd name="T3" fmla="*/ 2147483646 h 581"/>
                <a:gd name="T4" fmla="*/ 2147483646 w 379"/>
                <a:gd name="T5" fmla="*/ 2147483646 h 581"/>
                <a:gd name="T6" fmla="*/ 2147483646 w 379"/>
                <a:gd name="T7" fmla="*/ 2147483646 h 581"/>
                <a:gd name="T8" fmla="*/ 2147483646 w 379"/>
                <a:gd name="T9" fmla="*/ 2147483646 h 581"/>
                <a:gd name="T10" fmla="*/ 2147483646 w 379"/>
                <a:gd name="T11" fmla="*/ 2147483646 h 581"/>
                <a:gd name="T12" fmla="*/ 2147483646 w 379"/>
                <a:gd name="T13" fmla="*/ 2147483646 h 581"/>
                <a:gd name="T14" fmla="*/ 2147483646 w 379"/>
                <a:gd name="T15" fmla="*/ 2147483646 h 581"/>
                <a:gd name="T16" fmla="*/ 2147483646 w 379"/>
                <a:gd name="T17" fmla="*/ 2147483646 h 581"/>
                <a:gd name="T18" fmla="*/ 2147483646 w 379"/>
                <a:gd name="T19" fmla="*/ 2147483646 h 581"/>
                <a:gd name="T20" fmla="*/ 2147483646 w 379"/>
                <a:gd name="T21" fmla="*/ 2147483646 h 581"/>
                <a:gd name="T22" fmla="*/ 2147483646 w 379"/>
                <a:gd name="T23" fmla="*/ 2147483646 h 581"/>
                <a:gd name="T24" fmla="*/ 2147483646 w 379"/>
                <a:gd name="T25" fmla="*/ 2147483646 h 581"/>
                <a:gd name="T26" fmla="*/ 2147483646 w 379"/>
                <a:gd name="T27" fmla="*/ 2147483646 h 581"/>
                <a:gd name="T28" fmla="*/ 2147483646 w 379"/>
                <a:gd name="T29" fmla="*/ 2147483646 h 581"/>
                <a:gd name="T30" fmla="*/ 2147483646 w 379"/>
                <a:gd name="T31" fmla="*/ 2147483646 h 581"/>
                <a:gd name="T32" fmla="*/ 2147483646 w 379"/>
                <a:gd name="T33" fmla="*/ 2147483646 h 581"/>
                <a:gd name="T34" fmla="*/ 2147483646 w 379"/>
                <a:gd name="T35" fmla="*/ 2147483646 h 581"/>
                <a:gd name="T36" fmla="*/ 2147483646 w 379"/>
                <a:gd name="T37" fmla="*/ 2147483646 h 581"/>
                <a:gd name="T38" fmla="*/ 2147483646 w 379"/>
                <a:gd name="T39" fmla="*/ 2147483646 h 581"/>
                <a:gd name="T40" fmla="*/ 2147483646 w 379"/>
                <a:gd name="T41" fmla="*/ 2147483646 h 581"/>
                <a:gd name="T42" fmla="*/ 2147483646 w 379"/>
                <a:gd name="T43" fmla="*/ 2147483646 h 581"/>
                <a:gd name="T44" fmla="*/ 2147483646 w 379"/>
                <a:gd name="T45" fmla="*/ 2147483646 h 581"/>
                <a:gd name="T46" fmla="*/ 2147483646 w 379"/>
                <a:gd name="T47" fmla="*/ 2147483646 h 581"/>
                <a:gd name="T48" fmla="*/ 2147483646 w 379"/>
                <a:gd name="T49" fmla="*/ 2147483646 h 581"/>
                <a:gd name="T50" fmla="*/ 2147483646 w 379"/>
                <a:gd name="T51" fmla="*/ 2147483646 h 581"/>
                <a:gd name="T52" fmla="*/ 2147483646 w 379"/>
                <a:gd name="T53" fmla="*/ 2147483646 h 581"/>
                <a:gd name="T54" fmla="*/ 2147483646 w 379"/>
                <a:gd name="T55" fmla="*/ 2147483646 h 581"/>
                <a:gd name="T56" fmla="*/ 2147483646 w 379"/>
                <a:gd name="T57" fmla="*/ 2147483646 h 581"/>
                <a:gd name="T58" fmla="*/ 2147483646 w 379"/>
                <a:gd name="T59" fmla="*/ 2147483646 h 581"/>
                <a:gd name="T60" fmla="*/ 2147483646 w 379"/>
                <a:gd name="T61" fmla="*/ 2147483646 h 581"/>
                <a:gd name="T62" fmla="*/ 2147483646 w 379"/>
                <a:gd name="T63" fmla="*/ 2147483646 h 581"/>
                <a:gd name="T64" fmla="*/ 2147483646 w 379"/>
                <a:gd name="T65" fmla="*/ 2147483646 h 581"/>
                <a:gd name="T66" fmla="*/ 2147483646 w 379"/>
                <a:gd name="T67" fmla="*/ 2147483646 h 581"/>
                <a:gd name="T68" fmla="*/ 2147483646 w 379"/>
                <a:gd name="T69" fmla="*/ 2147483646 h 581"/>
                <a:gd name="T70" fmla="*/ 2147483646 w 379"/>
                <a:gd name="T71" fmla="*/ 2147483646 h 581"/>
                <a:gd name="T72" fmla="*/ 2147483646 w 379"/>
                <a:gd name="T73" fmla="*/ 2147483646 h 581"/>
                <a:gd name="T74" fmla="*/ 2147483646 w 379"/>
                <a:gd name="T75" fmla="*/ 2147483646 h 581"/>
                <a:gd name="T76" fmla="*/ 2147483646 w 379"/>
                <a:gd name="T77" fmla="*/ 2147483646 h 581"/>
                <a:gd name="T78" fmla="*/ 2147483646 w 379"/>
                <a:gd name="T79" fmla="*/ 2147483646 h 581"/>
                <a:gd name="T80" fmla="*/ 2147483646 w 379"/>
                <a:gd name="T81" fmla="*/ 2147483646 h 581"/>
                <a:gd name="T82" fmla="*/ 2147483646 w 379"/>
                <a:gd name="T83" fmla="*/ 2147483646 h 581"/>
                <a:gd name="T84" fmla="*/ 2147483646 w 379"/>
                <a:gd name="T85" fmla="*/ 2147483646 h 581"/>
                <a:gd name="T86" fmla="*/ 2147483646 w 379"/>
                <a:gd name="T87" fmla="*/ 2147483646 h 581"/>
                <a:gd name="T88" fmla="*/ 2147483646 w 379"/>
                <a:gd name="T89" fmla="*/ 2147483646 h 581"/>
                <a:gd name="T90" fmla="*/ 2147483646 w 379"/>
                <a:gd name="T91" fmla="*/ 2147483646 h 581"/>
                <a:gd name="T92" fmla="*/ 2147483646 w 379"/>
                <a:gd name="T93" fmla="*/ 2147483646 h 581"/>
                <a:gd name="T94" fmla="*/ 2147483646 w 379"/>
                <a:gd name="T95" fmla="*/ 2147483646 h 581"/>
                <a:gd name="T96" fmla="*/ 2147483646 w 379"/>
                <a:gd name="T97" fmla="*/ 2147483646 h 581"/>
                <a:gd name="T98" fmla="*/ 2147483646 w 379"/>
                <a:gd name="T99" fmla="*/ 2147483646 h 581"/>
                <a:gd name="T100" fmla="*/ 2147483646 w 379"/>
                <a:gd name="T101" fmla="*/ 2147483646 h 581"/>
                <a:gd name="T102" fmla="*/ 2147483646 w 379"/>
                <a:gd name="T103" fmla="*/ 2147483646 h 581"/>
                <a:gd name="T104" fmla="*/ 2147483646 w 379"/>
                <a:gd name="T105" fmla="*/ 2147483646 h 581"/>
                <a:gd name="T106" fmla="*/ 2147483646 w 379"/>
                <a:gd name="T107" fmla="*/ 2147483646 h 581"/>
                <a:gd name="T108" fmla="*/ 2147483646 w 379"/>
                <a:gd name="T109" fmla="*/ 2147483646 h 581"/>
                <a:gd name="T110" fmla="*/ 2147483646 w 379"/>
                <a:gd name="T111" fmla="*/ 2147483646 h 581"/>
                <a:gd name="T112" fmla="*/ 2147483646 w 379"/>
                <a:gd name="T113" fmla="*/ 2147483646 h 581"/>
                <a:gd name="T114" fmla="*/ 2147483646 w 379"/>
                <a:gd name="T115" fmla="*/ 2147483646 h 581"/>
                <a:gd name="T116" fmla="*/ 2147483646 w 379"/>
                <a:gd name="T117" fmla="*/ 2147483646 h 581"/>
                <a:gd name="T118" fmla="*/ 2147483646 w 379"/>
                <a:gd name="T119" fmla="*/ 2147483646 h 581"/>
                <a:gd name="T120" fmla="*/ 2147483646 w 379"/>
                <a:gd name="T121" fmla="*/ 2147483646 h 581"/>
                <a:gd name="T122" fmla="*/ 2147483646 w 379"/>
                <a:gd name="T123" fmla="*/ 2147483646 h 581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379" h="581">
                  <a:moveTo>
                    <a:pt x="170" y="3"/>
                  </a:moveTo>
                  <a:lnTo>
                    <a:pt x="172" y="3"/>
                  </a:lnTo>
                  <a:lnTo>
                    <a:pt x="177" y="7"/>
                  </a:lnTo>
                  <a:lnTo>
                    <a:pt x="178" y="8"/>
                  </a:lnTo>
                  <a:lnTo>
                    <a:pt x="180" y="9"/>
                  </a:lnTo>
                  <a:lnTo>
                    <a:pt x="181" y="9"/>
                  </a:lnTo>
                  <a:lnTo>
                    <a:pt x="181" y="8"/>
                  </a:lnTo>
                  <a:lnTo>
                    <a:pt x="182" y="8"/>
                  </a:lnTo>
                  <a:lnTo>
                    <a:pt x="183" y="9"/>
                  </a:lnTo>
                  <a:lnTo>
                    <a:pt x="183" y="10"/>
                  </a:lnTo>
                  <a:lnTo>
                    <a:pt x="184" y="11"/>
                  </a:lnTo>
                  <a:lnTo>
                    <a:pt x="184" y="12"/>
                  </a:lnTo>
                  <a:lnTo>
                    <a:pt x="184" y="13"/>
                  </a:lnTo>
                  <a:lnTo>
                    <a:pt x="186" y="15"/>
                  </a:lnTo>
                  <a:lnTo>
                    <a:pt x="187" y="14"/>
                  </a:lnTo>
                  <a:lnTo>
                    <a:pt x="193" y="19"/>
                  </a:lnTo>
                  <a:lnTo>
                    <a:pt x="194" y="20"/>
                  </a:lnTo>
                  <a:lnTo>
                    <a:pt x="195" y="26"/>
                  </a:lnTo>
                  <a:lnTo>
                    <a:pt x="197" y="28"/>
                  </a:lnTo>
                  <a:lnTo>
                    <a:pt x="196" y="30"/>
                  </a:lnTo>
                  <a:lnTo>
                    <a:pt x="196" y="31"/>
                  </a:lnTo>
                  <a:lnTo>
                    <a:pt x="197" y="34"/>
                  </a:lnTo>
                  <a:lnTo>
                    <a:pt x="198" y="34"/>
                  </a:lnTo>
                  <a:lnTo>
                    <a:pt x="201" y="36"/>
                  </a:lnTo>
                  <a:lnTo>
                    <a:pt x="207" y="40"/>
                  </a:lnTo>
                  <a:lnTo>
                    <a:pt x="208" y="41"/>
                  </a:lnTo>
                  <a:lnTo>
                    <a:pt x="211" y="42"/>
                  </a:lnTo>
                  <a:lnTo>
                    <a:pt x="212" y="42"/>
                  </a:lnTo>
                  <a:lnTo>
                    <a:pt x="213" y="42"/>
                  </a:lnTo>
                  <a:lnTo>
                    <a:pt x="216" y="45"/>
                  </a:lnTo>
                  <a:lnTo>
                    <a:pt x="216" y="48"/>
                  </a:lnTo>
                  <a:lnTo>
                    <a:pt x="217" y="49"/>
                  </a:lnTo>
                  <a:lnTo>
                    <a:pt x="218" y="51"/>
                  </a:lnTo>
                  <a:lnTo>
                    <a:pt x="219" y="53"/>
                  </a:lnTo>
                  <a:lnTo>
                    <a:pt x="218" y="53"/>
                  </a:lnTo>
                  <a:lnTo>
                    <a:pt x="218" y="54"/>
                  </a:lnTo>
                  <a:lnTo>
                    <a:pt x="218" y="57"/>
                  </a:lnTo>
                  <a:lnTo>
                    <a:pt x="220" y="58"/>
                  </a:lnTo>
                  <a:lnTo>
                    <a:pt x="224" y="60"/>
                  </a:lnTo>
                  <a:lnTo>
                    <a:pt x="225" y="60"/>
                  </a:lnTo>
                  <a:lnTo>
                    <a:pt x="226" y="58"/>
                  </a:lnTo>
                  <a:lnTo>
                    <a:pt x="228" y="60"/>
                  </a:lnTo>
                  <a:lnTo>
                    <a:pt x="230" y="62"/>
                  </a:lnTo>
                  <a:lnTo>
                    <a:pt x="230" y="69"/>
                  </a:lnTo>
                  <a:lnTo>
                    <a:pt x="230" y="71"/>
                  </a:lnTo>
                  <a:lnTo>
                    <a:pt x="230" y="72"/>
                  </a:lnTo>
                  <a:lnTo>
                    <a:pt x="228" y="72"/>
                  </a:lnTo>
                  <a:lnTo>
                    <a:pt x="229" y="75"/>
                  </a:lnTo>
                  <a:lnTo>
                    <a:pt x="230" y="75"/>
                  </a:lnTo>
                  <a:lnTo>
                    <a:pt x="230" y="76"/>
                  </a:lnTo>
                  <a:lnTo>
                    <a:pt x="232" y="77"/>
                  </a:lnTo>
                  <a:lnTo>
                    <a:pt x="233" y="77"/>
                  </a:lnTo>
                  <a:lnTo>
                    <a:pt x="234" y="77"/>
                  </a:lnTo>
                  <a:lnTo>
                    <a:pt x="235" y="79"/>
                  </a:lnTo>
                  <a:lnTo>
                    <a:pt x="235" y="81"/>
                  </a:lnTo>
                  <a:lnTo>
                    <a:pt x="237" y="80"/>
                  </a:lnTo>
                  <a:lnTo>
                    <a:pt x="243" y="77"/>
                  </a:lnTo>
                  <a:lnTo>
                    <a:pt x="247" y="78"/>
                  </a:lnTo>
                  <a:lnTo>
                    <a:pt x="252" y="80"/>
                  </a:lnTo>
                  <a:lnTo>
                    <a:pt x="254" y="80"/>
                  </a:lnTo>
                  <a:lnTo>
                    <a:pt x="258" y="77"/>
                  </a:lnTo>
                  <a:lnTo>
                    <a:pt x="260" y="76"/>
                  </a:lnTo>
                  <a:lnTo>
                    <a:pt x="262" y="76"/>
                  </a:lnTo>
                  <a:lnTo>
                    <a:pt x="263" y="76"/>
                  </a:lnTo>
                  <a:lnTo>
                    <a:pt x="264" y="75"/>
                  </a:lnTo>
                  <a:lnTo>
                    <a:pt x="265" y="72"/>
                  </a:lnTo>
                  <a:lnTo>
                    <a:pt x="267" y="70"/>
                  </a:lnTo>
                  <a:lnTo>
                    <a:pt x="268" y="69"/>
                  </a:lnTo>
                  <a:lnTo>
                    <a:pt x="269" y="70"/>
                  </a:lnTo>
                  <a:lnTo>
                    <a:pt x="269" y="71"/>
                  </a:lnTo>
                  <a:lnTo>
                    <a:pt x="269" y="72"/>
                  </a:lnTo>
                  <a:lnTo>
                    <a:pt x="271" y="72"/>
                  </a:lnTo>
                  <a:lnTo>
                    <a:pt x="273" y="72"/>
                  </a:lnTo>
                  <a:lnTo>
                    <a:pt x="276" y="74"/>
                  </a:lnTo>
                  <a:lnTo>
                    <a:pt x="277" y="75"/>
                  </a:lnTo>
                  <a:lnTo>
                    <a:pt x="282" y="76"/>
                  </a:lnTo>
                  <a:lnTo>
                    <a:pt x="284" y="74"/>
                  </a:lnTo>
                  <a:lnTo>
                    <a:pt x="288" y="74"/>
                  </a:lnTo>
                  <a:lnTo>
                    <a:pt x="292" y="72"/>
                  </a:lnTo>
                  <a:lnTo>
                    <a:pt x="297" y="75"/>
                  </a:lnTo>
                  <a:lnTo>
                    <a:pt x="298" y="77"/>
                  </a:lnTo>
                  <a:lnTo>
                    <a:pt x="299" y="80"/>
                  </a:lnTo>
                  <a:lnTo>
                    <a:pt x="305" y="81"/>
                  </a:lnTo>
                  <a:lnTo>
                    <a:pt x="305" y="80"/>
                  </a:lnTo>
                  <a:lnTo>
                    <a:pt x="306" y="80"/>
                  </a:lnTo>
                  <a:lnTo>
                    <a:pt x="307" y="80"/>
                  </a:lnTo>
                  <a:lnTo>
                    <a:pt x="309" y="83"/>
                  </a:lnTo>
                  <a:lnTo>
                    <a:pt x="310" y="84"/>
                  </a:lnTo>
                  <a:lnTo>
                    <a:pt x="310" y="85"/>
                  </a:lnTo>
                  <a:lnTo>
                    <a:pt x="312" y="87"/>
                  </a:lnTo>
                  <a:lnTo>
                    <a:pt x="313" y="87"/>
                  </a:lnTo>
                  <a:lnTo>
                    <a:pt x="314" y="89"/>
                  </a:lnTo>
                  <a:lnTo>
                    <a:pt x="296" y="121"/>
                  </a:lnTo>
                  <a:lnTo>
                    <a:pt x="302" y="123"/>
                  </a:lnTo>
                  <a:lnTo>
                    <a:pt x="303" y="123"/>
                  </a:lnTo>
                  <a:lnTo>
                    <a:pt x="305" y="121"/>
                  </a:lnTo>
                  <a:lnTo>
                    <a:pt x="307" y="121"/>
                  </a:lnTo>
                  <a:lnTo>
                    <a:pt x="310" y="123"/>
                  </a:lnTo>
                  <a:lnTo>
                    <a:pt x="312" y="125"/>
                  </a:lnTo>
                  <a:lnTo>
                    <a:pt x="312" y="126"/>
                  </a:lnTo>
                  <a:lnTo>
                    <a:pt x="313" y="128"/>
                  </a:lnTo>
                  <a:lnTo>
                    <a:pt x="313" y="129"/>
                  </a:lnTo>
                  <a:lnTo>
                    <a:pt x="313" y="130"/>
                  </a:lnTo>
                  <a:lnTo>
                    <a:pt x="316" y="132"/>
                  </a:lnTo>
                  <a:lnTo>
                    <a:pt x="317" y="133"/>
                  </a:lnTo>
                  <a:lnTo>
                    <a:pt x="318" y="134"/>
                  </a:lnTo>
                  <a:lnTo>
                    <a:pt x="318" y="135"/>
                  </a:lnTo>
                  <a:lnTo>
                    <a:pt x="318" y="136"/>
                  </a:lnTo>
                  <a:lnTo>
                    <a:pt x="318" y="137"/>
                  </a:lnTo>
                  <a:lnTo>
                    <a:pt x="316" y="138"/>
                  </a:lnTo>
                  <a:lnTo>
                    <a:pt x="312" y="138"/>
                  </a:lnTo>
                  <a:lnTo>
                    <a:pt x="310" y="136"/>
                  </a:lnTo>
                  <a:lnTo>
                    <a:pt x="309" y="135"/>
                  </a:lnTo>
                  <a:lnTo>
                    <a:pt x="309" y="134"/>
                  </a:lnTo>
                  <a:lnTo>
                    <a:pt x="309" y="133"/>
                  </a:lnTo>
                  <a:lnTo>
                    <a:pt x="308" y="132"/>
                  </a:lnTo>
                  <a:lnTo>
                    <a:pt x="305" y="132"/>
                  </a:lnTo>
                  <a:lnTo>
                    <a:pt x="303" y="133"/>
                  </a:lnTo>
                  <a:lnTo>
                    <a:pt x="301" y="134"/>
                  </a:lnTo>
                  <a:lnTo>
                    <a:pt x="299" y="132"/>
                  </a:lnTo>
                  <a:lnTo>
                    <a:pt x="296" y="132"/>
                  </a:lnTo>
                  <a:lnTo>
                    <a:pt x="294" y="132"/>
                  </a:lnTo>
                  <a:lnTo>
                    <a:pt x="294" y="133"/>
                  </a:lnTo>
                  <a:lnTo>
                    <a:pt x="293" y="135"/>
                  </a:lnTo>
                  <a:lnTo>
                    <a:pt x="293" y="136"/>
                  </a:lnTo>
                  <a:lnTo>
                    <a:pt x="291" y="140"/>
                  </a:lnTo>
                  <a:lnTo>
                    <a:pt x="288" y="140"/>
                  </a:lnTo>
                  <a:lnTo>
                    <a:pt x="288" y="139"/>
                  </a:lnTo>
                  <a:lnTo>
                    <a:pt x="284" y="138"/>
                  </a:lnTo>
                  <a:lnTo>
                    <a:pt x="282" y="140"/>
                  </a:lnTo>
                  <a:lnTo>
                    <a:pt x="279" y="141"/>
                  </a:lnTo>
                  <a:lnTo>
                    <a:pt x="271" y="143"/>
                  </a:lnTo>
                  <a:lnTo>
                    <a:pt x="269" y="143"/>
                  </a:lnTo>
                  <a:lnTo>
                    <a:pt x="265" y="143"/>
                  </a:lnTo>
                  <a:lnTo>
                    <a:pt x="258" y="149"/>
                  </a:lnTo>
                  <a:lnTo>
                    <a:pt x="256" y="151"/>
                  </a:lnTo>
                  <a:lnTo>
                    <a:pt x="255" y="151"/>
                  </a:lnTo>
                  <a:lnTo>
                    <a:pt x="254" y="151"/>
                  </a:lnTo>
                  <a:lnTo>
                    <a:pt x="253" y="151"/>
                  </a:lnTo>
                  <a:lnTo>
                    <a:pt x="252" y="152"/>
                  </a:lnTo>
                  <a:lnTo>
                    <a:pt x="252" y="153"/>
                  </a:lnTo>
                  <a:lnTo>
                    <a:pt x="252" y="154"/>
                  </a:lnTo>
                  <a:lnTo>
                    <a:pt x="251" y="155"/>
                  </a:lnTo>
                  <a:lnTo>
                    <a:pt x="249" y="157"/>
                  </a:lnTo>
                  <a:lnTo>
                    <a:pt x="245" y="159"/>
                  </a:lnTo>
                  <a:lnTo>
                    <a:pt x="241" y="162"/>
                  </a:lnTo>
                  <a:lnTo>
                    <a:pt x="239" y="162"/>
                  </a:lnTo>
                  <a:lnTo>
                    <a:pt x="238" y="164"/>
                  </a:lnTo>
                  <a:lnTo>
                    <a:pt x="237" y="169"/>
                  </a:lnTo>
                  <a:lnTo>
                    <a:pt x="237" y="173"/>
                  </a:lnTo>
                  <a:lnTo>
                    <a:pt x="237" y="174"/>
                  </a:lnTo>
                  <a:lnTo>
                    <a:pt x="237" y="175"/>
                  </a:lnTo>
                  <a:lnTo>
                    <a:pt x="237" y="179"/>
                  </a:lnTo>
                  <a:lnTo>
                    <a:pt x="236" y="181"/>
                  </a:lnTo>
                  <a:lnTo>
                    <a:pt x="235" y="183"/>
                  </a:lnTo>
                  <a:lnTo>
                    <a:pt x="232" y="186"/>
                  </a:lnTo>
                  <a:lnTo>
                    <a:pt x="230" y="191"/>
                  </a:lnTo>
                  <a:lnTo>
                    <a:pt x="230" y="193"/>
                  </a:lnTo>
                  <a:lnTo>
                    <a:pt x="230" y="194"/>
                  </a:lnTo>
                  <a:lnTo>
                    <a:pt x="232" y="198"/>
                  </a:lnTo>
                  <a:lnTo>
                    <a:pt x="233" y="202"/>
                  </a:lnTo>
                  <a:lnTo>
                    <a:pt x="233" y="204"/>
                  </a:lnTo>
                  <a:lnTo>
                    <a:pt x="233" y="206"/>
                  </a:lnTo>
                  <a:lnTo>
                    <a:pt x="232" y="207"/>
                  </a:lnTo>
                  <a:lnTo>
                    <a:pt x="231" y="207"/>
                  </a:lnTo>
                  <a:lnTo>
                    <a:pt x="230" y="208"/>
                  </a:lnTo>
                  <a:lnTo>
                    <a:pt x="228" y="208"/>
                  </a:lnTo>
                  <a:lnTo>
                    <a:pt x="227" y="208"/>
                  </a:lnTo>
                  <a:lnTo>
                    <a:pt x="218" y="215"/>
                  </a:lnTo>
                  <a:lnTo>
                    <a:pt x="217" y="217"/>
                  </a:lnTo>
                  <a:lnTo>
                    <a:pt x="216" y="218"/>
                  </a:lnTo>
                  <a:lnTo>
                    <a:pt x="216" y="224"/>
                  </a:lnTo>
                  <a:lnTo>
                    <a:pt x="216" y="225"/>
                  </a:lnTo>
                  <a:lnTo>
                    <a:pt x="216" y="226"/>
                  </a:lnTo>
                  <a:lnTo>
                    <a:pt x="218" y="228"/>
                  </a:lnTo>
                  <a:lnTo>
                    <a:pt x="218" y="231"/>
                  </a:lnTo>
                  <a:lnTo>
                    <a:pt x="218" y="232"/>
                  </a:lnTo>
                  <a:lnTo>
                    <a:pt x="213" y="233"/>
                  </a:lnTo>
                  <a:lnTo>
                    <a:pt x="213" y="236"/>
                  </a:lnTo>
                  <a:lnTo>
                    <a:pt x="212" y="238"/>
                  </a:lnTo>
                  <a:lnTo>
                    <a:pt x="211" y="238"/>
                  </a:lnTo>
                  <a:lnTo>
                    <a:pt x="211" y="239"/>
                  </a:lnTo>
                  <a:lnTo>
                    <a:pt x="212" y="240"/>
                  </a:lnTo>
                  <a:lnTo>
                    <a:pt x="215" y="243"/>
                  </a:lnTo>
                  <a:lnTo>
                    <a:pt x="216" y="244"/>
                  </a:lnTo>
                  <a:lnTo>
                    <a:pt x="218" y="245"/>
                  </a:lnTo>
                  <a:lnTo>
                    <a:pt x="219" y="245"/>
                  </a:lnTo>
                  <a:lnTo>
                    <a:pt x="220" y="246"/>
                  </a:lnTo>
                  <a:lnTo>
                    <a:pt x="220" y="247"/>
                  </a:lnTo>
                  <a:lnTo>
                    <a:pt x="220" y="248"/>
                  </a:lnTo>
                  <a:lnTo>
                    <a:pt x="219" y="249"/>
                  </a:lnTo>
                  <a:lnTo>
                    <a:pt x="218" y="249"/>
                  </a:lnTo>
                  <a:lnTo>
                    <a:pt x="218" y="251"/>
                  </a:lnTo>
                  <a:lnTo>
                    <a:pt x="218" y="252"/>
                  </a:lnTo>
                  <a:lnTo>
                    <a:pt x="220" y="252"/>
                  </a:lnTo>
                  <a:lnTo>
                    <a:pt x="221" y="253"/>
                  </a:lnTo>
                  <a:lnTo>
                    <a:pt x="223" y="256"/>
                  </a:lnTo>
                  <a:lnTo>
                    <a:pt x="225" y="262"/>
                  </a:lnTo>
                  <a:lnTo>
                    <a:pt x="225" y="264"/>
                  </a:lnTo>
                  <a:lnTo>
                    <a:pt x="227" y="265"/>
                  </a:lnTo>
                  <a:lnTo>
                    <a:pt x="229" y="267"/>
                  </a:lnTo>
                  <a:lnTo>
                    <a:pt x="231" y="272"/>
                  </a:lnTo>
                  <a:lnTo>
                    <a:pt x="233" y="274"/>
                  </a:lnTo>
                  <a:lnTo>
                    <a:pt x="235" y="274"/>
                  </a:lnTo>
                  <a:lnTo>
                    <a:pt x="235" y="275"/>
                  </a:lnTo>
                  <a:lnTo>
                    <a:pt x="236" y="275"/>
                  </a:lnTo>
                  <a:lnTo>
                    <a:pt x="237" y="276"/>
                  </a:lnTo>
                  <a:lnTo>
                    <a:pt x="237" y="277"/>
                  </a:lnTo>
                  <a:lnTo>
                    <a:pt x="239" y="281"/>
                  </a:lnTo>
                  <a:lnTo>
                    <a:pt x="241" y="282"/>
                  </a:lnTo>
                  <a:lnTo>
                    <a:pt x="242" y="284"/>
                  </a:lnTo>
                  <a:lnTo>
                    <a:pt x="243" y="286"/>
                  </a:lnTo>
                  <a:lnTo>
                    <a:pt x="243" y="287"/>
                  </a:lnTo>
                  <a:lnTo>
                    <a:pt x="243" y="288"/>
                  </a:lnTo>
                  <a:lnTo>
                    <a:pt x="243" y="289"/>
                  </a:lnTo>
                  <a:lnTo>
                    <a:pt x="241" y="291"/>
                  </a:lnTo>
                  <a:lnTo>
                    <a:pt x="239" y="294"/>
                  </a:lnTo>
                  <a:lnTo>
                    <a:pt x="237" y="296"/>
                  </a:lnTo>
                  <a:lnTo>
                    <a:pt x="249" y="297"/>
                  </a:lnTo>
                  <a:lnTo>
                    <a:pt x="253" y="298"/>
                  </a:lnTo>
                  <a:lnTo>
                    <a:pt x="258" y="299"/>
                  </a:lnTo>
                  <a:lnTo>
                    <a:pt x="260" y="300"/>
                  </a:lnTo>
                  <a:lnTo>
                    <a:pt x="262" y="301"/>
                  </a:lnTo>
                  <a:lnTo>
                    <a:pt x="263" y="305"/>
                  </a:lnTo>
                  <a:lnTo>
                    <a:pt x="263" y="306"/>
                  </a:lnTo>
                  <a:lnTo>
                    <a:pt x="263" y="307"/>
                  </a:lnTo>
                  <a:lnTo>
                    <a:pt x="263" y="308"/>
                  </a:lnTo>
                  <a:lnTo>
                    <a:pt x="265" y="309"/>
                  </a:lnTo>
                  <a:lnTo>
                    <a:pt x="266" y="310"/>
                  </a:lnTo>
                  <a:lnTo>
                    <a:pt x="266" y="312"/>
                  </a:lnTo>
                  <a:lnTo>
                    <a:pt x="266" y="314"/>
                  </a:lnTo>
                  <a:lnTo>
                    <a:pt x="265" y="315"/>
                  </a:lnTo>
                  <a:lnTo>
                    <a:pt x="288" y="315"/>
                  </a:lnTo>
                  <a:lnTo>
                    <a:pt x="290" y="315"/>
                  </a:lnTo>
                  <a:lnTo>
                    <a:pt x="293" y="313"/>
                  </a:lnTo>
                  <a:lnTo>
                    <a:pt x="294" y="312"/>
                  </a:lnTo>
                  <a:lnTo>
                    <a:pt x="294" y="311"/>
                  </a:lnTo>
                  <a:lnTo>
                    <a:pt x="298" y="310"/>
                  </a:lnTo>
                  <a:lnTo>
                    <a:pt x="298" y="309"/>
                  </a:lnTo>
                  <a:lnTo>
                    <a:pt x="299" y="308"/>
                  </a:lnTo>
                  <a:lnTo>
                    <a:pt x="301" y="305"/>
                  </a:lnTo>
                  <a:lnTo>
                    <a:pt x="303" y="303"/>
                  </a:lnTo>
                  <a:lnTo>
                    <a:pt x="309" y="298"/>
                  </a:lnTo>
                  <a:lnTo>
                    <a:pt x="311" y="298"/>
                  </a:lnTo>
                  <a:lnTo>
                    <a:pt x="310" y="300"/>
                  </a:lnTo>
                  <a:lnTo>
                    <a:pt x="309" y="302"/>
                  </a:lnTo>
                  <a:lnTo>
                    <a:pt x="309" y="304"/>
                  </a:lnTo>
                  <a:lnTo>
                    <a:pt x="309" y="309"/>
                  </a:lnTo>
                  <a:lnTo>
                    <a:pt x="309" y="310"/>
                  </a:lnTo>
                  <a:lnTo>
                    <a:pt x="311" y="347"/>
                  </a:lnTo>
                  <a:lnTo>
                    <a:pt x="312" y="346"/>
                  </a:lnTo>
                  <a:lnTo>
                    <a:pt x="313" y="345"/>
                  </a:lnTo>
                  <a:lnTo>
                    <a:pt x="315" y="345"/>
                  </a:lnTo>
                  <a:lnTo>
                    <a:pt x="315" y="346"/>
                  </a:lnTo>
                  <a:lnTo>
                    <a:pt x="316" y="348"/>
                  </a:lnTo>
                  <a:lnTo>
                    <a:pt x="317" y="348"/>
                  </a:lnTo>
                  <a:lnTo>
                    <a:pt x="318" y="349"/>
                  </a:lnTo>
                  <a:lnTo>
                    <a:pt x="319" y="349"/>
                  </a:lnTo>
                  <a:lnTo>
                    <a:pt x="322" y="349"/>
                  </a:lnTo>
                  <a:lnTo>
                    <a:pt x="324" y="348"/>
                  </a:lnTo>
                  <a:lnTo>
                    <a:pt x="327" y="346"/>
                  </a:lnTo>
                  <a:lnTo>
                    <a:pt x="329" y="345"/>
                  </a:lnTo>
                  <a:lnTo>
                    <a:pt x="330" y="344"/>
                  </a:lnTo>
                  <a:lnTo>
                    <a:pt x="334" y="345"/>
                  </a:lnTo>
                  <a:lnTo>
                    <a:pt x="335" y="345"/>
                  </a:lnTo>
                  <a:lnTo>
                    <a:pt x="337" y="345"/>
                  </a:lnTo>
                  <a:lnTo>
                    <a:pt x="340" y="345"/>
                  </a:lnTo>
                  <a:lnTo>
                    <a:pt x="368" y="394"/>
                  </a:lnTo>
                  <a:lnTo>
                    <a:pt x="369" y="394"/>
                  </a:lnTo>
                  <a:lnTo>
                    <a:pt x="367" y="396"/>
                  </a:lnTo>
                  <a:lnTo>
                    <a:pt x="366" y="398"/>
                  </a:lnTo>
                  <a:lnTo>
                    <a:pt x="365" y="401"/>
                  </a:lnTo>
                  <a:lnTo>
                    <a:pt x="364" y="402"/>
                  </a:lnTo>
                  <a:lnTo>
                    <a:pt x="361" y="405"/>
                  </a:lnTo>
                  <a:lnTo>
                    <a:pt x="362" y="409"/>
                  </a:lnTo>
                  <a:lnTo>
                    <a:pt x="362" y="411"/>
                  </a:lnTo>
                  <a:lnTo>
                    <a:pt x="364" y="426"/>
                  </a:lnTo>
                  <a:lnTo>
                    <a:pt x="363" y="427"/>
                  </a:lnTo>
                  <a:lnTo>
                    <a:pt x="361" y="432"/>
                  </a:lnTo>
                  <a:lnTo>
                    <a:pt x="363" y="434"/>
                  </a:lnTo>
                  <a:lnTo>
                    <a:pt x="364" y="440"/>
                  </a:lnTo>
                  <a:lnTo>
                    <a:pt x="365" y="441"/>
                  </a:lnTo>
                  <a:lnTo>
                    <a:pt x="367" y="442"/>
                  </a:lnTo>
                  <a:lnTo>
                    <a:pt x="368" y="447"/>
                  </a:lnTo>
                  <a:lnTo>
                    <a:pt x="367" y="448"/>
                  </a:lnTo>
                  <a:lnTo>
                    <a:pt x="365" y="448"/>
                  </a:lnTo>
                  <a:lnTo>
                    <a:pt x="364" y="449"/>
                  </a:lnTo>
                  <a:lnTo>
                    <a:pt x="365" y="451"/>
                  </a:lnTo>
                  <a:lnTo>
                    <a:pt x="365" y="453"/>
                  </a:lnTo>
                  <a:lnTo>
                    <a:pt x="359" y="459"/>
                  </a:lnTo>
                  <a:lnTo>
                    <a:pt x="359" y="460"/>
                  </a:lnTo>
                  <a:lnTo>
                    <a:pt x="359" y="462"/>
                  </a:lnTo>
                  <a:lnTo>
                    <a:pt x="358" y="465"/>
                  </a:lnTo>
                  <a:lnTo>
                    <a:pt x="357" y="466"/>
                  </a:lnTo>
                  <a:lnTo>
                    <a:pt x="356" y="466"/>
                  </a:lnTo>
                  <a:lnTo>
                    <a:pt x="356" y="471"/>
                  </a:lnTo>
                  <a:lnTo>
                    <a:pt x="359" y="475"/>
                  </a:lnTo>
                  <a:lnTo>
                    <a:pt x="362" y="477"/>
                  </a:lnTo>
                  <a:lnTo>
                    <a:pt x="364" y="479"/>
                  </a:lnTo>
                  <a:lnTo>
                    <a:pt x="364" y="480"/>
                  </a:lnTo>
                  <a:lnTo>
                    <a:pt x="363" y="481"/>
                  </a:lnTo>
                  <a:lnTo>
                    <a:pt x="362" y="481"/>
                  </a:lnTo>
                  <a:lnTo>
                    <a:pt x="360" y="483"/>
                  </a:lnTo>
                  <a:lnTo>
                    <a:pt x="358" y="492"/>
                  </a:lnTo>
                  <a:lnTo>
                    <a:pt x="365" y="509"/>
                  </a:lnTo>
                  <a:lnTo>
                    <a:pt x="367" y="510"/>
                  </a:lnTo>
                  <a:lnTo>
                    <a:pt x="367" y="511"/>
                  </a:lnTo>
                  <a:lnTo>
                    <a:pt x="369" y="511"/>
                  </a:lnTo>
                  <a:lnTo>
                    <a:pt x="369" y="510"/>
                  </a:lnTo>
                  <a:lnTo>
                    <a:pt x="372" y="510"/>
                  </a:lnTo>
                  <a:lnTo>
                    <a:pt x="373" y="511"/>
                  </a:lnTo>
                  <a:lnTo>
                    <a:pt x="374" y="513"/>
                  </a:lnTo>
                  <a:lnTo>
                    <a:pt x="376" y="513"/>
                  </a:lnTo>
                  <a:lnTo>
                    <a:pt x="376" y="514"/>
                  </a:lnTo>
                  <a:lnTo>
                    <a:pt x="376" y="515"/>
                  </a:lnTo>
                  <a:lnTo>
                    <a:pt x="372" y="517"/>
                  </a:lnTo>
                  <a:lnTo>
                    <a:pt x="371" y="519"/>
                  </a:lnTo>
                  <a:lnTo>
                    <a:pt x="371" y="521"/>
                  </a:lnTo>
                  <a:lnTo>
                    <a:pt x="371" y="522"/>
                  </a:lnTo>
                  <a:lnTo>
                    <a:pt x="372" y="523"/>
                  </a:lnTo>
                  <a:lnTo>
                    <a:pt x="372" y="524"/>
                  </a:lnTo>
                  <a:lnTo>
                    <a:pt x="371" y="525"/>
                  </a:lnTo>
                  <a:lnTo>
                    <a:pt x="370" y="526"/>
                  </a:lnTo>
                  <a:lnTo>
                    <a:pt x="367" y="528"/>
                  </a:lnTo>
                  <a:lnTo>
                    <a:pt x="365" y="533"/>
                  </a:lnTo>
                  <a:lnTo>
                    <a:pt x="364" y="537"/>
                  </a:lnTo>
                  <a:lnTo>
                    <a:pt x="363" y="537"/>
                  </a:lnTo>
                  <a:lnTo>
                    <a:pt x="360" y="539"/>
                  </a:lnTo>
                  <a:lnTo>
                    <a:pt x="358" y="541"/>
                  </a:lnTo>
                  <a:lnTo>
                    <a:pt x="358" y="542"/>
                  </a:lnTo>
                  <a:lnTo>
                    <a:pt x="357" y="544"/>
                  </a:lnTo>
                  <a:lnTo>
                    <a:pt x="359" y="544"/>
                  </a:lnTo>
                  <a:lnTo>
                    <a:pt x="362" y="547"/>
                  </a:lnTo>
                  <a:lnTo>
                    <a:pt x="362" y="551"/>
                  </a:lnTo>
                  <a:lnTo>
                    <a:pt x="358" y="556"/>
                  </a:lnTo>
                  <a:lnTo>
                    <a:pt x="354" y="556"/>
                  </a:lnTo>
                  <a:lnTo>
                    <a:pt x="353" y="557"/>
                  </a:lnTo>
                  <a:lnTo>
                    <a:pt x="354" y="558"/>
                  </a:lnTo>
                  <a:lnTo>
                    <a:pt x="354" y="559"/>
                  </a:lnTo>
                  <a:lnTo>
                    <a:pt x="354" y="560"/>
                  </a:lnTo>
                  <a:lnTo>
                    <a:pt x="356" y="565"/>
                  </a:lnTo>
                  <a:lnTo>
                    <a:pt x="356" y="566"/>
                  </a:lnTo>
                  <a:lnTo>
                    <a:pt x="355" y="571"/>
                  </a:lnTo>
                  <a:lnTo>
                    <a:pt x="352" y="574"/>
                  </a:lnTo>
                  <a:lnTo>
                    <a:pt x="352" y="575"/>
                  </a:lnTo>
                  <a:lnTo>
                    <a:pt x="348" y="577"/>
                  </a:lnTo>
                  <a:lnTo>
                    <a:pt x="347" y="577"/>
                  </a:lnTo>
                  <a:lnTo>
                    <a:pt x="346" y="577"/>
                  </a:lnTo>
                  <a:lnTo>
                    <a:pt x="343" y="577"/>
                  </a:lnTo>
                  <a:lnTo>
                    <a:pt x="341" y="577"/>
                  </a:lnTo>
                  <a:lnTo>
                    <a:pt x="337" y="574"/>
                  </a:lnTo>
                  <a:lnTo>
                    <a:pt x="336" y="573"/>
                  </a:lnTo>
                  <a:lnTo>
                    <a:pt x="335" y="573"/>
                  </a:lnTo>
                  <a:lnTo>
                    <a:pt x="334" y="573"/>
                  </a:lnTo>
                  <a:lnTo>
                    <a:pt x="333" y="573"/>
                  </a:lnTo>
                  <a:lnTo>
                    <a:pt x="326" y="566"/>
                  </a:lnTo>
                  <a:lnTo>
                    <a:pt x="325" y="564"/>
                  </a:lnTo>
                  <a:lnTo>
                    <a:pt x="324" y="564"/>
                  </a:lnTo>
                  <a:lnTo>
                    <a:pt x="322" y="563"/>
                  </a:lnTo>
                  <a:lnTo>
                    <a:pt x="320" y="562"/>
                  </a:lnTo>
                  <a:lnTo>
                    <a:pt x="318" y="560"/>
                  </a:lnTo>
                  <a:lnTo>
                    <a:pt x="317" y="560"/>
                  </a:lnTo>
                  <a:lnTo>
                    <a:pt x="316" y="559"/>
                  </a:lnTo>
                  <a:lnTo>
                    <a:pt x="314" y="557"/>
                  </a:lnTo>
                  <a:lnTo>
                    <a:pt x="312" y="554"/>
                  </a:lnTo>
                  <a:lnTo>
                    <a:pt x="310" y="547"/>
                  </a:lnTo>
                  <a:lnTo>
                    <a:pt x="309" y="547"/>
                  </a:lnTo>
                  <a:lnTo>
                    <a:pt x="307" y="545"/>
                  </a:lnTo>
                  <a:lnTo>
                    <a:pt x="305" y="543"/>
                  </a:lnTo>
                  <a:lnTo>
                    <a:pt x="302" y="542"/>
                  </a:lnTo>
                  <a:lnTo>
                    <a:pt x="301" y="542"/>
                  </a:lnTo>
                  <a:lnTo>
                    <a:pt x="298" y="541"/>
                  </a:lnTo>
                  <a:lnTo>
                    <a:pt x="297" y="541"/>
                  </a:lnTo>
                  <a:lnTo>
                    <a:pt x="296" y="539"/>
                  </a:lnTo>
                  <a:lnTo>
                    <a:pt x="295" y="538"/>
                  </a:lnTo>
                  <a:lnTo>
                    <a:pt x="294" y="538"/>
                  </a:lnTo>
                  <a:lnTo>
                    <a:pt x="293" y="537"/>
                  </a:lnTo>
                  <a:lnTo>
                    <a:pt x="290" y="536"/>
                  </a:lnTo>
                  <a:lnTo>
                    <a:pt x="285" y="532"/>
                  </a:lnTo>
                  <a:lnTo>
                    <a:pt x="283" y="530"/>
                  </a:lnTo>
                  <a:lnTo>
                    <a:pt x="281" y="528"/>
                  </a:lnTo>
                  <a:lnTo>
                    <a:pt x="277" y="525"/>
                  </a:lnTo>
                  <a:lnTo>
                    <a:pt x="273" y="524"/>
                  </a:lnTo>
                  <a:lnTo>
                    <a:pt x="271" y="524"/>
                  </a:lnTo>
                  <a:lnTo>
                    <a:pt x="269" y="524"/>
                  </a:lnTo>
                  <a:lnTo>
                    <a:pt x="267" y="522"/>
                  </a:lnTo>
                  <a:lnTo>
                    <a:pt x="265" y="521"/>
                  </a:lnTo>
                  <a:lnTo>
                    <a:pt x="256" y="517"/>
                  </a:lnTo>
                  <a:lnTo>
                    <a:pt x="253" y="515"/>
                  </a:lnTo>
                  <a:lnTo>
                    <a:pt x="250" y="513"/>
                  </a:lnTo>
                  <a:lnTo>
                    <a:pt x="245" y="511"/>
                  </a:lnTo>
                  <a:lnTo>
                    <a:pt x="244" y="511"/>
                  </a:lnTo>
                  <a:lnTo>
                    <a:pt x="238" y="509"/>
                  </a:lnTo>
                  <a:lnTo>
                    <a:pt x="233" y="505"/>
                  </a:lnTo>
                  <a:lnTo>
                    <a:pt x="231" y="503"/>
                  </a:lnTo>
                  <a:lnTo>
                    <a:pt x="228" y="500"/>
                  </a:lnTo>
                  <a:lnTo>
                    <a:pt x="223" y="499"/>
                  </a:lnTo>
                  <a:lnTo>
                    <a:pt x="221" y="498"/>
                  </a:lnTo>
                  <a:lnTo>
                    <a:pt x="220" y="497"/>
                  </a:lnTo>
                  <a:lnTo>
                    <a:pt x="220" y="496"/>
                  </a:lnTo>
                  <a:lnTo>
                    <a:pt x="219" y="495"/>
                  </a:lnTo>
                  <a:lnTo>
                    <a:pt x="218" y="494"/>
                  </a:lnTo>
                  <a:lnTo>
                    <a:pt x="203" y="487"/>
                  </a:lnTo>
                  <a:lnTo>
                    <a:pt x="201" y="485"/>
                  </a:lnTo>
                  <a:lnTo>
                    <a:pt x="196" y="478"/>
                  </a:lnTo>
                  <a:lnTo>
                    <a:pt x="195" y="477"/>
                  </a:lnTo>
                  <a:lnTo>
                    <a:pt x="192" y="475"/>
                  </a:lnTo>
                  <a:lnTo>
                    <a:pt x="188" y="470"/>
                  </a:lnTo>
                  <a:lnTo>
                    <a:pt x="187" y="469"/>
                  </a:lnTo>
                  <a:lnTo>
                    <a:pt x="179" y="464"/>
                  </a:lnTo>
                  <a:lnTo>
                    <a:pt x="175" y="462"/>
                  </a:lnTo>
                  <a:lnTo>
                    <a:pt x="175" y="459"/>
                  </a:lnTo>
                  <a:lnTo>
                    <a:pt x="173" y="456"/>
                  </a:lnTo>
                  <a:lnTo>
                    <a:pt x="171" y="453"/>
                  </a:lnTo>
                  <a:lnTo>
                    <a:pt x="170" y="453"/>
                  </a:lnTo>
                  <a:lnTo>
                    <a:pt x="169" y="451"/>
                  </a:lnTo>
                  <a:lnTo>
                    <a:pt x="168" y="448"/>
                  </a:lnTo>
                  <a:lnTo>
                    <a:pt x="166" y="447"/>
                  </a:lnTo>
                  <a:lnTo>
                    <a:pt x="165" y="446"/>
                  </a:lnTo>
                  <a:lnTo>
                    <a:pt x="164" y="442"/>
                  </a:lnTo>
                  <a:lnTo>
                    <a:pt x="163" y="438"/>
                  </a:lnTo>
                  <a:lnTo>
                    <a:pt x="162" y="438"/>
                  </a:lnTo>
                  <a:lnTo>
                    <a:pt x="161" y="438"/>
                  </a:lnTo>
                  <a:lnTo>
                    <a:pt x="160" y="438"/>
                  </a:lnTo>
                  <a:lnTo>
                    <a:pt x="161" y="435"/>
                  </a:lnTo>
                  <a:lnTo>
                    <a:pt x="162" y="434"/>
                  </a:lnTo>
                  <a:lnTo>
                    <a:pt x="162" y="435"/>
                  </a:lnTo>
                  <a:lnTo>
                    <a:pt x="164" y="436"/>
                  </a:lnTo>
                  <a:lnTo>
                    <a:pt x="164" y="434"/>
                  </a:lnTo>
                  <a:lnTo>
                    <a:pt x="165" y="430"/>
                  </a:lnTo>
                  <a:lnTo>
                    <a:pt x="165" y="424"/>
                  </a:lnTo>
                  <a:lnTo>
                    <a:pt x="164" y="422"/>
                  </a:lnTo>
                  <a:lnTo>
                    <a:pt x="163" y="420"/>
                  </a:lnTo>
                  <a:lnTo>
                    <a:pt x="162" y="420"/>
                  </a:lnTo>
                  <a:lnTo>
                    <a:pt x="158" y="414"/>
                  </a:lnTo>
                  <a:lnTo>
                    <a:pt x="156" y="412"/>
                  </a:lnTo>
                  <a:lnTo>
                    <a:pt x="156" y="411"/>
                  </a:lnTo>
                  <a:lnTo>
                    <a:pt x="155" y="411"/>
                  </a:lnTo>
                  <a:lnTo>
                    <a:pt x="154" y="409"/>
                  </a:lnTo>
                  <a:lnTo>
                    <a:pt x="154" y="407"/>
                  </a:lnTo>
                  <a:lnTo>
                    <a:pt x="151" y="403"/>
                  </a:lnTo>
                  <a:lnTo>
                    <a:pt x="150" y="402"/>
                  </a:lnTo>
                  <a:lnTo>
                    <a:pt x="147" y="395"/>
                  </a:lnTo>
                  <a:lnTo>
                    <a:pt x="145" y="392"/>
                  </a:lnTo>
                  <a:lnTo>
                    <a:pt x="145" y="390"/>
                  </a:lnTo>
                  <a:lnTo>
                    <a:pt x="143" y="388"/>
                  </a:lnTo>
                  <a:lnTo>
                    <a:pt x="141" y="387"/>
                  </a:lnTo>
                  <a:lnTo>
                    <a:pt x="137" y="381"/>
                  </a:lnTo>
                  <a:lnTo>
                    <a:pt x="135" y="381"/>
                  </a:lnTo>
                  <a:lnTo>
                    <a:pt x="133" y="381"/>
                  </a:lnTo>
                  <a:lnTo>
                    <a:pt x="134" y="378"/>
                  </a:lnTo>
                  <a:lnTo>
                    <a:pt x="133" y="375"/>
                  </a:lnTo>
                  <a:lnTo>
                    <a:pt x="132" y="372"/>
                  </a:lnTo>
                  <a:lnTo>
                    <a:pt x="132" y="370"/>
                  </a:lnTo>
                  <a:lnTo>
                    <a:pt x="131" y="368"/>
                  </a:lnTo>
                  <a:lnTo>
                    <a:pt x="128" y="363"/>
                  </a:lnTo>
                  <a:lnTo>
                    <a:pt x="126" y="361"/>
                  </a:lnTo>
                  <a:lnTo>
                    <a:pt x="120" y="358"/>
                  </a:lnTo>
                  <a:lnTo>
                    <a:pt x="120" y="357"/>
                  </a:lnTo>
                  <a:lnTo>
                    <a:pt x="118" y="356"/>
                  </a:lnTo>
                  <a:lnTo>
                    <a:pt x="118" y="355"/>
                  </a:lnTo>
                  <a:lnTo>
                    <a:pt x="118" y="354"/>
                  </a:lnTo>
                  <a:lnTo>
                    <a:pt x="119" y="354"/>
                  </a:lnTo>
                  <a:lnTo>
                    <a:pt x="119" y="353"/>
                  </a:lnTo>
                  <a:lnTo>
                    <a:pt x="116" y="345"/>
                  </a:lnTo>
                  <a:lnTo>
                    <a:pt x="115" y="342"/>
                  </a:lnTo>
                  <a:lnTo>
                    <a:pt x="113" y="339"/>
                  </a:lnTo>
                  <a:lnTo>
                    <a:pt x="110" y="335"/>
                  </a:lnTo>
                  <a:lnTo>
                    <a:pt x="110" y="334"/>
                  </a:lnTo>
                  <a:lnTo>
                    <a:pt x="109" y="333"/>
                  </a:lnTo>
                  <a:lnTo>
                    <a:pt x="104" y="326"/>
                  </a:lnTo>
                  <a:lnTo>
                    <a:pt x="98" y="311"/>
                  </a:lnTo>
                  <a:lnTo>
                    <a:pt x="98" y="310"/>
                  </a:lnTo>
                  <a:lnTo>
                    <a:pt x="98" y="309"/>
                  </a:lnTo>
                  <a:lnTo>
                    <a:pt x="95" y="306"/>
                  </a:lnTo>
                  <a:lnTo>
                    <a:pt x="94" y="304"/>
                  </a:lnTo>
                  <a:lnTo>
                    <a:pt x="93" y="300"/>
                  </a:lnTo>
                  <a:lnTo>
                    <a:pt x="93" y="298"/>
                  </a:lnTo>
                  <a:lnTo>
                    <a:pt x="92" y="296"/>
                  </a:lnTo>
                  <a:lnTo>
                    <a:pt x="90" y="294"/>
                  </a:lnTo>
                  <a:lnTo>
                    <a:pt x="90" y="292"/>
                  </a:lnTo>
                  <a:lnTo>
                    <a:pt x="89" y="290"/>
                  </a:lnTo>
                  <a:lnTo>
                    <a:pt x="88" y="288"/>
                  </a:lnTo>
                  <a:lnTo>
                    <a:pt x="86" y="287"/>
                  </a:lnTo>
                  <a:lnTo>
                    <a:pt x="84" y="284"/>
                  </a:lnTo>
                  <a:lnTo>
                    <a:pt x="84" y="283"/>
                  </a:lnTo>
                  <a:lnTo>
                    <a:pt x="85" y="283"/>
                  </a:lnTo>
                  <a:lnTo>
                    <a:pt x="84" y="282"/>
                  </a:lnTo>
                  <a:lnTo>
                    <a:pt x="82" y="279"/>
                  </a:lnTo>
                  <a:lnTo>
                    <a:pt x="82" y="275"/>
                  </a:lnTo>
                  <a:lnTo>
                    <a:pt x="82" y="273"/>
                  </a:lnTo>
                  <a:lnTo>
                    <a:pt x="81" y="272"/>
                  </a:lnTo>
                  <a:lnTo>
                    <a:pt x="81" y="271"/>
                  </a:lnTo>
                  <a:lnTo>
                    <a:pt x="77" y="266"/>
                  </a:lnTo>
                  <a:lnTo>
                    <a:pt x="77" y="265"/>
                  </a:lnTo>
                  <a:lnTo>
                    <a:pt x="77" y="264"/>
                  </a:lnTo>
                  <a:lnTo>
                    <a:pt x="74" y="260"/>
                  </a:lnTo>
                  <a:lnTo>
                    <a:pt x="69" y="254"/>
                  </a:lnTo>
                  <a:lnTo>
                    <a:pt x="68" y="253"/>
                  </a:lnTo>
                  <a:lnTo>
                    <a:pt x="67" y="253"/>
                  </a:lnTo>
                  <a:lnTo>
                    <a:pt x="65" y="251"/>
                  </a:lnTo>
                  <a:lnTo>
                    <a:pt x="64" y="250"/>
                  </a:lnTo>
                  <a:lnTo>
                    <a:pt x="62" y="245"/>
                  </a:lnTo>
                  <a:lnTo>
                    <a:pt x="60" y="242"/>
                  </a:lnTo>
                  <a:lnTo>
                    <a:pt x="59" y="240"/>
                  </a:lnTo>
                  <a:lnTo>
                    <a:pt x="58" y="238"/>
                  </a:lnTo>
                  <a:lnTo>
                    <a:pt x="56" y="236"/>
                  </a:lnTo>
                  <a:lnTo>
                    <a:pt x="56" y="235"/>
                  </a:lnTo>
                  <a:lnTo>
                    <a:pt x="56" y="234"/>
                  </a:lnTo>
                  <a:lnTo>
                    <a:pt x="54" y="230"/>
                  </a:lnTo>
                  <a:lnTo>
                    <a:pt x="54" y="229"/>
                  </a:lnTo>
                  <a:lnTo>
                    <a:pt x="52" y="227"/>
                  </a:lnTo>
                  <a:lnTo>
                    <a:pt x="52" y="225"/>
                  </a:lnTo>
                  <a:lnTo>
                    <a:pt x="52" y="224"/>
                  </a:lnTo>
                  <a:lnTo>
                    <a:pt x="49" y="221"/>
                  </a:lnTo>
                  <a:lnTo>
                    <a:pt x="47" y="220"/>
                  </a:lnTo>
                  <a:lnTo>
                    <a:pt x="46" y="218"/>
                  </a:lnTo>
                  <a:lnTo>
                    <a:pt x="45" y="217"/>
                  </a:lnTo>
                  <a:lnTo>
                    <a:pt x="45" y="215"/>
                  </a:lnTo>
                  <a:lnTo>
                    <a:pt x="45" y="214"/>
                  </a:lnTo>
                  <a:lnTo>
                    <a:pt x="41" y="210"/>
                  </a:lnTo>
                  <a:lnTo>
                    <a:pt x="39" y="209"/>
                  </a:lnTo>
                  <a:lnTo>
                    <a:pt x="29" y="204"/>
                  </a:lnTo>
                  <a:lnTo>
                    <a:pt x="28" y="202"/>
                  </a:lnTo>
                  <a:lnTo>
                    <a:pt x="27" y="202"/>
                  </a:lnTo>
                  <a:lnTo>
                    <a:pt x="24" y="200"/>
                  </a:lnTo>
                  <a:lnTo>
                    <a:pt x="13" y="195"/>
                  </a:lnTo>
                  <a:lnTo>
                    <a:pt x="11" y="194"/>
                  </a:lnTo>
                  <a:lnTo>
                    <a:pt x="10" y="192"/>
                  </a:lnTo>
                  <a:lnTo>
                    <a:pt x="9" y="190"/>
                  </a:lnTo>
                  <a:lnTo>
                    <a:pt x="9" y="189"/>
                  </a:lnTo>
                  <a:lnTo>
                    <a:pt x="10" y="187"/>
                  </a:lnTo>
                  <a:lnTo>
                    <a:pt x="11" y="185"/>
                  </a:lnTo>
                  <a:lnTo>
                    <a:pt x="12" y="185"/>
                  </a:lnTo>
                  <a:lnTo>
                    <a:pt x="13" y="185"/>
                  </a:lnTo>
                  <a:lnTo>
                    <a:pt x="14" y="185"/>
                  </a:lnTo>
                  <a:lnTo>
                    <a:pt x="14" y="186"/>
                  </a:lnTo>
                  <a:lnTo>
                    <a:pt x="15" y="186"/>
                  </a:lnTo>
                  <a:lnTo>
                    <a:pt x="16" y="186"/>
                  </a:lnTo>
                  <a:lnTo>
                    <a:pt x="17" y="185"/>
                  </a:lnTo>
                  <a:lnTo>
                    <a:pt x="18" y="184"/>
                  </a:lnTo>
                  <a:lnTo>
                    <a:pt x="18" y="183"/>
                  </a:lnTo>
                  <a:lnTo>
                    <a:pt x="18" y="181"/>
                  </a:lnTo>
                  <a:lnTo>
                    <a:pt x="18" y="179"/>
                  </a:lnTo>
                  <a:lnTo>
                    <a:pt x="16" y="175"/>
                  </a:lnTo>
                  <a:lnTo>
                    <a:pt x="15" y="172"/>
                  </a:lnTo>
                  <a:lnTo>
                    <a:pt x="14" y="172"/>
                  </a:lnTo>
                  <a:lnTo>
                    <a:pt x="11" y="168"/>
                  </a:lnTo>
                  <a:lnTo>
                    <a:pt x="10" y="168"/>
                  </a:lnTo>
                  <a:lnTo>
                    <a:pt x="8" y="165"/>
                  </a:lnTo>
                  <a:lnTo>
                    <a:pt x="9" y="161"/>
                  </a:lnTo>
                  <a:lnTo>
                    <a:pt x="9" y="160"/>
                  </a:lnTo>
                  <a:lnTo>
                    <a:pt x="11" y="160"/>
                  </a:lnTo>
                  <a:lnTo>
                    <a:pt x="11" y="159"/>
                  </a:lnTo>
                  <a:lnTo>
                    <a:pt x="11" y="158"/>
                  </a:lnTo>
                  <a:lnTo>
                    <a:pt x="3" y="149"/>
                  </a:lnTo>
                  <a:lnTo>
                    <a:pt x="3" y="148"/>
                  </a:lnTo>
                  <a:lnTo>
                    <a:pt x="4" y="147"/>
                  </a:lnTo>
                  <a:lnTo>
                    <a:pt x="5" y="145"/>
                  </a:lnTo>
                  <a:lnTo>
                    <a:pt x="5" y="140"/>
                  </a:lnTo>
                  <a:lnTo>
                    <a:pt x="5" y="139"/>
                  </a:lnTo>
                  <a:lnTo>
                    <a:pt x="5" y="137"/>
                  </a:lnTo>
                  <a:lnTo>
                    <a:pt x="5" y="136"/>
                  </a:lnTo>
                  <a:lnTo>
                    <a:pt x="5" y="135"/>
                  </a:lnTo>
                  <a:lnTo>
                    <a:pt x="9" y="131"/>
                  </a:lnTo>
                  <a:lnTo>
                    <a:pt x="11" y="130"/>
                  </a:lnTo>
                  <a:lnTo>
                    <a:pt x="12" y="127"/>
                  </a:lnTo>
                  <a:lnTo>
                    <a:pt x="13" y="126"/>
                  </a:lnTo>
                  <a:lnTo>
                    <a:pt x="15" y="124"/>
                  </a:lnTo>
                  <a:lnTo>
                    <a:pt x="16" y="123"/>
                  </a:lnTo>
                  <a:lnTo>
                    <a:pt x="16" y="122"/>
                  </a:lnTo>
                  <a:lnTo>
                    <a:pt x="16" y="121"/>
                  </a:lnTo>
                  <a:lnTo>
                    <a:pt x="16" y="120"/>
                  </a:lnTo>
                  <a:lnTo>
                    <a:pt x="17" y="119"/>
                  </a:lnTo>
                  <a:lnTo>
                    <a:pt x="20" y="117"/>
                  </a:lnTo>
                  <a:lnTo>
                    <a:pt x="23" y="115"/>
                  </a:lnTo>
                  <a:lnTo>
                    <a:pt x="24" y="113"/>
                  </a:lnTo>
                  <a:lnTo>
                    <a:pt x="24" y="112"/>
                  </a:lnTo>
                  <a:lnTo>
                    <a:pt x="26" y="111"/>
                  </a:lnTo>
                  <a:lnTo>
                    <a:pt x="28" y="111"/>
                  </a:lnTo>
                  <a:lnTo>
                    <a:pt x="29" y="111"/>
                  </a:lnTo>
                  <a:lnTo>
                    <a:pt x="29" y="110"/>
                  </a:lnTo>
                  <a:lnTo>
                    <a:pt x="30" y="109"/>
                  </a:lnTo>
                  <a:lnTo>
                    <a:pt x="30" y="108"/>
                  </a:lnTo>
                  <a:lnTo>
                    <a:pt x="32" y="109"/>
                  </a:lnTo>
                  <a:lnTo>
                    <a:pt x="33" y="116"/>
                  </a:lnTo>
                  <a:lnTo>
                    <a:pt x="33" y="119"/>
                  </a:lnTo>
                  <a:lnTo>
                    <a:pt x="35" y="123"/>
                  </a:lnTo>
                  <a:lnTo>
                    <a:pt x="35" y="124"/>
                  </a:lnTo>
                  <a:lnTo>
                    <a:pt x="31" y="127"/>
                  </a:lnTo>
                  <a:lnTo>
                    <a:pt x="31" y="128"/>
                  </a:lnTo>
                  <a:lnTo>
                    <a:pt x="29" y="126"/>
                  </a:lnTo>
                  <a:lnTo>
                    <a:pt x="28" y="126"/>
                  </a:lnTo>
                  <a:lnTo>
                    <a:pt x="27" y="127"/>
                  </a:lnTo>
                  <a:lnTo>
                    <a:pt x="26" y="129"/>
                  </a:lnTo>
                  <a:lnTo>
                    <a:pt x="26" y="131"/>
                  </a:lnTo>
                  <a:lnTo>
                    <a:pt x="27" y="133"/>
                  </a:lnTo>
                  <a:lnTo>
                    <a:pt x="27" y="134"/>
                  </a:lnTo>
                  <a:lnTo>
                    <a:pt x="28" y="134"/>
                  </a:lnTo>
                  <a:lnTo>
                    <a:pt x="29" y="134"/>
                  </a:lnTo>
                  <a:lnTo>
                    <a:pt x="30" y="134"/>
                  </a:lnTo>
                  <a:lnTo>
                    <a:pt x="31" y="134"/>
                  </a:lnTo>
                  <a:lnTo>
                    <a:pt x="30" y="136"/>
                  </a:lnTo>
                  <a:lnTo>
                    <a:pt x="28" y="137"/>
                  </a:lnTo>
                  <a:lnTo>
                    <a:pt x="27" y="140"/>
                  </a:lnTo>
                  <a:lnTo>
                    <a:pt x="28" y="141"/>
                  </a:lnTo>
                  <a:lnTo>
                    <a:pt x="29" y="142"/>
                  </a:lnTo>
                  <a:lnTo>
                    <a:pt x="30" y="142"/>
                  </a:lnTo>
                  <a:lnTo>
                    <a:pt x="31" y="142"/>
                  </a:lnTo>
                  <a:lnTo>
                    <a:pt x="31" y="141"/>
                  </a:lnTo>
                  <a:lnTo>
                    <a:pt x="33" y="140"/>
                  </a:lnTo>
                  <a:lnTo>
                    <a:pt x="35" y="138"/>
                  </a:lnTo>
                  <a:lnTo>
                    <a:pt x="35" y="137"/>
                  </a:lnTo>
                  <a:lnTo>
                    <a:pt x="37" y="136"/>
                  </a:lnTo>
                  <a:lnTo>
                    <a:pt x="38" y="137"/>
                  </a:lnTo>
                  <a:lnTo>
                    <a:pt x="39" y="138"/>
                  </a:lnTo>
                  <a:lnTo>
                    <a:pt x="46" y="142"/>
                  </a:lnTo>
                  <a:lnTo>
                    <a:pt x="47" y="142"/>
                  </a:lnTo>
                  <a:lnTo>
                    <a:pt x="48" y="141"/>
                  </a:lnTo>
                  <a:lnTo>
                    <a:pt x="50" y="141"/>
                  </a:lnTo>
                  <a:lnTo>
                    <a:pt x="51" y="141"/>
                  </a:lnTo>
                  <a:lnTo>
                    <a:pt x="53" y="143"/>
                  </a:lnTo>
                  <a:lnTo>
                    <a:pt x="54" y="145"/>
                  </a:lnTo>
                  <a:lnTo>
                    <a:pt x="54" y="147"/>
                  </a:lnTo>
                  <a:lnTo>
                    <a:pt x="56" y="151"/>
                  </a:lnTo>
                  <a:lnTo>
                    <a:pt x="56" y="153"/>
                  </a:lnTo>
                  <a:lnTo>
                    <a:pt x="61" y="158"/>
                  </a:lnTo>
                  <a:lnTo>
                    <a:pt x="64" y="157"/>
                  </a:lnTo>
                  <a:lnTo>
                    <a:pt x="66" y="158"/>
                  </a:lnTo>
                  <a:lnTo>
                    <a:pt x="67" y="158"/>
                  </a:lnTo>
                  <a:lnTo>
                    <a:pt x="68" y="158"/>
                  </a:lnTo>
                  <a:lnTo>
                    <a:pt x="69" y="158"/>
                  </a:lnTo>
                  <a:lnTo>
                    <a:pt x="71" y="155"/>
                  </a:lnTo>
                  <a:lnTo>
                    <a:pt x="71" y="152"/>
                  </a:lnTo>
                  <a:lnTo>
                    <a:pt x="71" y="151"/>
                  </a:lnTo>
                  <a:lnTo>
                    <a:pt x="71" y="150"/>
                  </a:lnTo>
                  <a:lnTo>
                    <a:pt x="72" y="149"/>
                  </a:lnTo>
                  <a:lnTo>
                    <a:pt x="72" y="148"/>
                  </a:lnTo>
                  <a:lnTo>
                    <a:pt x="74" y="147"/>
                  </a:lnTo>
                  <a:lnTo>
                    <a:pt x="75" y="146"/>
                  </a:lnTo>
                  <a:lnTo>
                    <a:pt x="77" y="145"/>
                  </a:lnTo>
                  <a:lnTo>
                    <a:pt x="78" y="142"/>
                  </a:lnTo>
                  <a:lnTo>
                    <a:pt x="78" y="140"/>
                  </a:lnTo>
                  <a:lnTo>
                    <a:pt x="77" y="139"/>
                  </a:lnTo>
                  <a:lnTo>
                    <a:pt x="77" y="138"/>
                  </a:lnTo>
                  <a:lnTo>
                    <a:pt x="77" y="137"/>
                  </a:lnTo>
                  <a:lnTo>
                    <a:pt x="78" y="136"/>
                  </a:lnTo>
                  <a:lnTo>
                    <a:pt x="80" y="130"/>
                  </a:lnTo>
                  <a:lnTo>
                    <a:pt x="80" y="126"/>
                  </a:lnTo>
                  <a:lnTo>
                    <a:pt x="80" y="125"/>
                  </a:lnTo>
                  <a:lnTo>
                    <a:pt x="80" y="124"/>
                  </a:lnTo>
                  <a:lnTo>
                    <a:pt x="82" y="122"/>
                  </a:lnTo>
                  <a:lnTo>
                    <a:pt x="83" y="121"/>
                  </a:lnTo>
                  <a:lnTo>
                    <a:pt x="84" y="121"/>
                  </a:lnTo>
                  <a:lnTo>
                    <a:pt x="84" y="119"/>
                  </a:lnTo>
                  <a:lnTo>
                    <a:pt x="84" y="116"/>
                  </a:lnTo>
                  <a:lnTo>
                    <a:pt x="84" y="114"/>
                  </a:lnTo>
                  <a:lnTo>
                    <a:pt x="84" y="113"/>
                  </a:lnTo>
                  <a:lnTo>
                    <a:pt x="84" y="112"/>
                  </a:lnTo>
                  <a:lnTo>
                    <a:pt x="85" y="109"/>
                  </a:lnTo>
                  <a:lnTo>
                    <a:pt x="86" y="109"/>
                  </a:lnTo>
                  <a:lnTo>
                    <a:pt x="87" y="109"/>
                  </a:lnTo>
                  <a:lnTo>
                    <a:pt x="88" y="110"/>
                  </a:lnTo>
                  <a:lnTo>
                    <a:pt x="88" y="112"/>
                  </a:lnTo>
                  <a:lnTo>
                    <a:pt x="90" y="111"/>
                  </a:lnTo>
                  <a:lnTo>
                    <a:pt x="90" y="110"/>
                  </a:lnTo>
                  <a:lnTo>
                    <a:pt x="90" y="109"/>
                  </a:lnTo>
                  <a:lnTo>
                    <a:pt x="89" y="108"/>
                  </a:lnTo>
                  <a:lnTo>
                    <a:pt x="88" y="108"/>
                  </a:lnTo>
                  <a:lnTo>
                    <a:pt x="89" y="106"/>
                  </a:lnTo>
                  <a:lnTo>
                    <a:pt x="90" y="106"/>
                  </a:lnTo>
                  <a:lnTo>
                    <a:pt x="90" y="105"/>
                  </a:lnTo>
                  <a:lnTo>
                    <a:pt x="91" y="105"/>
                  </a:lnTo>
                  <a:lnTo>
                    <a:pt x="92" y="103"/>
                  </a:lnTo>
                  <a:lnTo>
                    <a:pt x="94" y="101"/>
                  </a:lnTo>
                  <a:lnTo>
                    <a:pt x="96" y="97"/>
                  </a:lnTo>
                  <a:lnTo>
                    <a:pt x="98" y="96"/>
                  </a:lnTo>
                  <a:lnTo>
                    <a:pt x="131" y="83"/>
                  </a:lnTo>
                  <a:lnTo>
                    <a:pt x="147" y="69"/>
                  </a:lnTo>
                  <a:lnTo>
                    <a:pt x="160" y="51"/>
                  </a:lnTo>
                  <a:lnTo>
                    <a:pt x="161" y="50"/>
                  </a:lnTo>
                  <a:lnTo>
                    <a:pt x="161" y="49"/>
                  </a:lnTo>
                  <a:lnTo>
                    <a:pt x="165" y="31"/>
                  </a:lnTo>
                  <a:lnTo>
                    <a:pt x="166" y="32"/>
                  </a:lnTo>
                  <a:lnTo>
                    <a:pt x="167" y="32"/>
                  </a:lnTo>
                  <a:lnTo>
                    <a:pt x="170" y="32"/>
                  </a:lnTo>
                  <a:lnTo>
                    <a:pt x="168" y="25"/>
                  </a:lnTo>
                  <a:lnTo>
                    <a:pt x="168" y="23"/>
                  </a:lnTo>
                  <a:lnTo>
                    <a:pt x="168" y="22"/>
                  </a:lnTo>
                  <a:lnTo>
                    <a:pt x="169" y="22"/>
                  </a:lnTo>
                  <a:lnTo>
                    <a:pt x="169" y="21"/>
                  </a:lnTo>
                  <a:lnTo>
                    <a:pt x="169" y="19"/>
                  </a:lnTo>
                  <a:lnTo>
                    <a:pt x="169" y="18"/>
                  </a:lnTo>
                  <a:lnTo>
                    <a:pt x="167" y="17"/>
                  </a:lnTo>
                  <a:lnTo>
                    <a:pt x="166" y="17"/>
                  </a:lnTo>
                  <a:lnTo>
                    <a:pt x="165" y="16"/>
                  </a:lnTo>
                  <a:lnTo>
                    <a:pt x="164" y="15"/>
                  </a:lnTo>
                  <a:lnTo>
                    <a:pt x="164" y="14"/>
                  </a:lnTo>
                  <a:lnTo>
                    <a:pt x="164" y="13"/>
                  </a:lnTo>
                  <a:lnTo>
                    <a:pt x="163" y="10"/>
                  </a:lnTo>
                  <a:lnTo>
                    <a:pt x="163" y="9"/>
                  </a:lnTo>
                  <a:lnTo>
                    <a:pt x="160" y="8"/>
                  </a:lnTo>
                  <a:lnTo>
                    <a:pt x="158" y="8"/>
                  </a:lnTo>
                  <a:lnTo>
                    <a:pt x="159" y="5"/>
                  </a:lnTo>
                  <a:lnTo>
                    <a:pt x="162" y="6"/>
                  </a:lnTo>
                  <a:lnTo>
                    <a:pt x="163" y="6"/>
                  </a:lnTo>
                  <a:lnTo>
                    <a:pt x="164" y="7"/>
                  </a:lnTo>
                  <a:lnTo>
                    <a:pt x="166" y="7"/>
                  </a:lnTo>
                  <a:lnTo>
                    <a:pt x="167" y="6"/>
                  </a:lnTo>
                  <a:lnTo>
                    <a:pt x="168" y="6"/>
                  </a:lnTo>
                  <a:lnTo>
                    <a:pt x="169" y="6"/>
                  </a:lnTo>
                  <a:lnTo>
                    <a:pt x="169" y="5"/>
                  </a:lnTo>
                  <a:lnTo>
                    <a:pt x="170" y="3"/>
                  </a:lnTo>
                  <a:moveTo>
                    <a:pt x="168" y="0"/>
                  </a:moveTo>
                  <a:lnTo>
                    <a:pt x="167" y="2"/>
                  </a:lnTo>
                  <a:lnTo>
                    <a:pt x="167" y="3"/>
                  </a:lnTo>
                  <a:lnTo>
                    <a:pt x="166" y="4"/>
                  </a:lnTo>
                  <a:lnTo>
                    <a:pt x="165" y="4"/>
                  </a:lnTo>
                  <a:lnTo>
                    <a:pt x="164" y="4"/>
                  </a:lnTo>
                  <a:lnTo>
                    <a:pt x="163" y="4"/>
                  </a:lnTo>
                  <a:lnTo>
                    <a:pt x="163" y="3"/>
                  </a:lnTo>
                  <a:lnTo>
                    <a:pt x="162" y="3"/>
                  </a:lnTo>
                  <a:lnTo>
                    <a:pt x="159" y="2"/>
                  </a:lnTo>
                  <a:lnTo>
                    <a:pt x="156" y="2"/>
                  </a:lnTo>
                  <a:lnTo>
                    <a:pt x="156" y="5"/>
                  </a:lnTo>
                  <a:lnTo>
                    <a:pt x="156" y="7"/>
                  </a:lnTo>
                  <a:lnTo>
                    <a:pt x="156" y="9"/>
                  </a:lnTo>
                  <a:lnTo>
                    <a:pt x="158" y="9"/>
                  </a:lnTo>
                  <a:lnTo>
                    <a:pt x="159" y="10"/>
                  </a:lnTo>
                  <a:lnTo>
                    <a:pt x="160" y="11"/>
                  </a:lnTo>
                  <a:lnTo>
                    <a:pt x="161" y="13"/>
                  </a:lnTo>
                  <a:lnTo>
                    <a:pt x="162" y="15"/>
                  </a:lnTo>
                  <a:lnTo>
                    <a:pt x="162" y="16"/>
                  </a:lnTo>
                  <a:lnTo>
                    <a:pt x="162" y="17"/>
                  </a:lnTo>
                  <a:lnTo>
                    <a:pt x="163" y="17"/>
                  </a:lnTo>
                  <a:lnTo>
                    <a:pt x="164" y="17"/>
                  </a:lnTo>
                  <a:lnTo>
                    <a:pt x="164" y="18"/>
                  </a:lnTo>
                  <a:lnTo>
                    <a:pt x="164" y="19"/>
                  </a:lnTo>
                  <a:lnTo>
                    <a:pt x="165" y="19"/>
                  </a:lnTo>
                  <a:lnTo>
                    <a:pt x="167" y="20"/>
                  </a:lnTo>
                  <a:lnTo>
                    <a:pt x="167" y="21"/>
                  </a:lnTo>
                  <a:lnTo>
                    <a:pt x="166" y="21"/>
                  </a:lnTo>
                  <a:lnTo>
                    <a:pt x="165" y="21"/>
                  </a:lnTo>
                  <a:lnTo>
                    <a:pt x="165" y="22"/>
                  </a:lnTo>
                  <a:lnTo>
                    <a:pt x="165" y="25"/>
                  </a:lnTo>
                  <a:lnTo>
                    <a:pt x="166" y="28"/>
                  </a:lnTo>
                  <a:lnTo>
                    <a:pt x="164" y="25"/>
                  </a:lnTo>
                  <a:lnTo>
                    <a:pt x="162" y="30"/>
                  </a:lnTo>
                  <a:lnTo>
                    <a:pt x="158" y="49"/>
                  </a:lnTo>
                  <a:lnTo>
                    <a:pt x="145" y="67"/>
                  </a:lnTo>
                  <a:lnTo>
                    <a:pt x="130" y="80"/>
                  </a:lnTo>
                  <a:lnTo>
                    <a:pt x="97" y="93"/>
                  </a:lnTo>
                  <a:lnTo>
                    <a:pt x="96" y="94"/>
                  </a:lnTo>
                  <a:lnTo>
                    <a:pt x="94" y="95"/>
                  </a:lnTo>
                  <a:lnTo>
                    <a:pt x="94" y="96"/>
                  </a:lnTo>
                  <a:lnTo>
                    <a:pt x="91" y="99"/>
                  </a:lnTo>
                  <a:lnTo>
                    <a:pt x="91" y="100"/>
                  </a:lnTo>
                  <a:lnTo>
                    <a:pt x="90" y="102"/>
                  </a:lnTo>
                  <a:lnTo>
                    <a:pt x="89" y="103"/>
                  </a:lnTo>
                  <a:lnTo>
                    <a:pt x="88" y="104"/>
                  </a:lnTo>
                  <a:lnTo>
                    <a:pt x="87" y="104"/>
                  </a:lnTo>
                  <a:lnTo>
                    <a:pt x="87" y="105"/>
                  </a:lnTo>
                  <a:lnTo>
                    <a:pt x="86" y="106"/>
                  </a:lnTo>
                  <a:lnTo>
                    <a:pt x="85" y="106"/>
                  </a:lnTo>
                  <a:lnTo>
                    <a:pt x="84" y="107"/>
                  </a:lnTo>
                  <a:lnTo>
                    <a:pt x="83" y="108"/>
                  </a:lnTo>
                  <a:lnTo>
                    <a:pt x="82" y="108"/>
                  </a:lnTo>
                  <a:lnTo>
                    <a:pt x="82" y="109"/>
                  </a:lnTo>
                  <a:lnTo>
                    <a:pt x="82" y="111"/>
                  </a:lnTo>
                  <a:lnTo>
                    <a:pt x="82" y="112"/>
                  </a:lnTo>
                  <a:lnTo>
                    <a:pt x="82" y="113"/>
                  </a:lnTo>
                  <a:lnTo>
                    <a:pt x="82" y="114"/>
                  </a:lnTo>
                  <a:lnTo>
                    <a:pt x="82" y="115"/>
                  </a:lnTo>
                  <a:lnTo>
                    <a:pt x="81" y="119"/>
                  </a:lnTo>
                  <a:lnTo>
                    <a:pt x="80" y="121"/>
                  </a:lnTo>
                  <a:lnTo>
                    <a:pt x="78" y="123"/>
                  </a:lnTo>
                  <a:lnTo>
                    <a:pt x="78" y="124"/>
                  </a:lnTo>
                  <a:lnTo>
                    <a:pt x="77" y="126"/>
                  </a:lnTo>
                  <a:lnTo>
                    <a:pt x="77" y="129"/>
                  </a:lnTo>
                  <a:lnTo>
                    <a:pt x="77" y="130"/>
                  </a:lnTo>
                  <a:lnTo>
                    <a:pt x="75" y="135"/>
                  </a:lnTo>
                  <a:lnTo>
                    <a:pt x="75" y="136"/>
                  </a:lnTo>
                  <a:lnTo>
                    <a:pt x="75" y="137"/>
                  </a:lnTo>
                  <a:lnTo>
                    <a:pt x="75" y="138"/>
                  </a:lnTo>
                  <a:lnTo>
                    <a:pt x="75" y="139"/>
                  </a:lnTo>
                  <a:lnTo>
                    <a:pt x="75" y="140"/>
                  </a:lnTo>
                  <a:lnTo>
                    <a:pt x="75" y="141"/>
                  </a:lnTo>
                  <a:lnTo>
                    <a:pt x="75" y="142"/>
                  </a:lnTo>
                  <a:lnTo>
                    <a:pt x="75" y="143"/>
                  </a:lnTo>
                  <a:lnTo>
                    <a:pt x="74" y="143"/>
                  </a:lnTo>
                  <a:lnTo>
                    <a:pt x="74" y="144"/>
                  </a:lnTo>
                  <a:lnTo>
                    <a:pt x="73" y="144"/>
                  </a:lnTo>
                  <a:lnTo>
                    <a:pt x="73" y="145"/>
                  </a:lnTo>
                  <a:lnTo>
                    <a:pt x="71" y="146"/>
                  </a:lnTo>
                  <a:lnTo>
                    <a:pt x="70" y="146"/>
                  </a:lnTo>
                  <a:lnTo>
                    <a:pt x="70" y="147"/>
                  </a:lnTo>
                  <a:lnTo>
                    <a:pt x="69" y="147"/>
                  </a:lnTo>
                  <a:lnTo>
                    <a:pt x="69" y="149"/>
                  </a:lnTo>
                  <a:lnTo>
                    <a:pt x="68" y="149"/>
                  </a:lnTo>
                  <a:lnTo>
                    <a:pt x="68" y="150"/>
                  </a:lnTo>
                  <a:lnTo>
                    <a:pt x="68" y="151"/>
                  </a:lnTo>
                  <a:lnTo>
                    <a:pt x="68" y="152"/>
                  </a:lnTo>
                  <a:lnTo>
                    <a:pt x="68" y="154"/>
                  </a:lnTo>
                  <a:lnTo>
                    <a:pt x="67" y="155"/>
                  </a:lnTo>
                  <a:lnTo>
                    <a:pt x="66" y="155"/>
                  </a:lnTo>
                  <a:lnTo>
                    <a:pt x="64" y="155"/>
                  </a:lnTo>
                  <a:lnTo>
                    <a:pt x="63" y="155"/>
                  </a:lnTo>
                  <a:lnTo>
                    <a:pt x="62" y="155"/>
                  </a:lnTo>
                  <a:lnTo>
                    <a:pt x="59" y="151"/>
                  </a:lnTo>
                  <a:lnTo>
                    <a:pt x="58" y="151"/>
                  </a:lnTo>
                  <a:lnTo>
                    <a:pt x="58" y="150"/>
                  </a:lnTo>
                  <a:lnTo>
                    <a:pt x="56" y="146"/>
                  </a:lnTo>
                  <a:lnTo>
                    <a:pt x="56" y="145"/>
                  </a:lnTo>
                  <a:lnTo>
                    <a:pt x="56" y="143"/>
                  </a:lnTo>
                  <a:lnTo>
                    <a:pt x="56" y="142"/>
                  </a:lnTo>
                  <a:lnTo>
                    <a:pt x="55" y="141"/>
                  </a:lnTo>
                  <a:lnTo>
                    <a:pt x="52" y="140"/>
                  </a:lnTo>
                  <a:lnTo>
                    <a:pt x="52" y="139"/>
                  </a:lnTo>
                  <a:lnTo>
                    <a:pt x="51" y="138"/>
                  </a:lnTo>
                  <a:lnTo>
                    <a:pt x="50" y="138"/>
                  </a:lnTo>
                  <a:lnTo>
                    <a:pt x="48" y="138"/>
                  </a:lnTo>
                  <a:lnTo>
                    <a:pt x="48" y="139"/>
                  </a:lnTo>
                  <a:lnTo>
                    <a:pt x="47" y="140"/>
                  </a:lnTo>
                  <a:lnTo>
                    <a:pt x="41" y="136"/>
                  </a:lnTo>
                  <a:lnTo>
                    <a:pt x="40" y="135"/>
                  </a:lnTo>
                  <a:lnTo>
                    <a:pt x="39" y="134"/>
                  </a:lnTo>
                  <a:lnTo>
                    <a:pt x="37" y="134"/>
                  </a:lnTo>
                  <a:lnTo>
                    <a:pt x="36" y="134"/>
                  </a:lnTo>
                  <a:lnTo>
                    <a:pt x="35" y="134"/>
                  </a:lnTo>
                  <a:lnTo>
                    <a:pt x="34" y="134"/>
                  </a:lnTo>
                  <a:lnTo>
                    <a:pt x="33" y="135"/>
                  </a:lnTo>
                  <a:lnTo>
                    <a:pt x="33" y="136"/>
                  </a:lnTo>
                  <a:lnTo>
                    <a:pt x="31" y="138"/>
                  </a:lnTo>
                  <a:lnTo>
                    <a:pt x="31" y="137"/>
                  </a:lnTo>
                  <a:lnTo>
                    <a:pt x="32" y="137"/>
                  </a:lnTo>
                  <a:lnTo>
                    <a:pt x="33" y="135"/>
                  </a:lnTo>
                  <a:lnTo>
                    <a:pt x="35" y="131"/>
                  </a:lnTo>
                  <a:lnTo>
                    <a:pt x="31" y="131"/>
                  </a:lnTo>
                  <a:lnTo>
                    <a:pt x="30" y="131"/>
                  </a:lnTo>
                  <a:lnTo>
                    <a:pt x="29" y="131"/>
                  </a:lnTo>
                  <a:lnTo>
                    <a:pt x="29" y="130"/>
                  </a:lnTo>
                  <a:lnTo>
                    <a:pt x="30" y="130"/>
                  </a:lnTo>
                  <a:lnTo>
                    <a:pt x="31" y="130"/>
                  </a:lnTo>
                  <a:lnTo>
                    <a:pt x="33" y="130"/>
                  </a:lnTo>
                  <a:lnTo>
                    <a:pt x="33" y="129"/>
                  </a:lnTo>
                  <a:lnTo>
                    <a:pt x="37" y="126"/>
                  </a:lnTo>
                  <a:lnTo>
                    <a:pt x="39" y="124"/>
                  </a:lnTo>
                  <a:lnTo>
                    <a:pt x="37" y="122"/>
                  </a:lnTo>
                  <a:lnTo>
                    <a:pt x="36" y="119"/>
                  </a:lnTo>
                  <a:lnTo>
                    <a:pt x="36" y="116"/>
                  </a:lnTo>
                  <a:lnTo>
                    <a:pt x="36" y="115"/>
                  </a:lnTo>
                  <a:lnTo>
                    <a:pt x="35" y="108"/>
                  </a:lnTo>
                  <a:lnTo>
                    <a:pt x="34" y="108"/>
                  </a:lnTo>
                  <a:lnTo>
                    <a:pt x="33" y="107"/>
                  </a:lnTo>
                  <a:lnTo>
                    <a:pt x="31" y="106"/>
                  </a:lnTo>
                  <a:lnTo>
                    <a:pt x="28" y="104"/>
                  </a:lnTo>
                  <a:lnTo>
                    <a:pt x="27" y="108"/>
                  </a:lnTo>
                  <a:lnTo>
                    <a:pt x="27" y="109"/>
                  </a:lnTo>
                  <a:lnTo>
                    <a:pt x="25" y="109"/>
                  </a:lnTo>
                  <a:lnTo>
                    <a:pt x="24" y="109"/>
                  </a:lnTo>
                  <a:lnTo>
                    <a:pt x="22" y="110"/>
                  </a:lnTo>
                  <a:lnTo>
                    <a:pt x="22" y="111"/>
                  </a:lnTo>
                  <a:lnTo>
                    <a:pt x="22" y="112"/>
                  </a:lnTo>
                  <a:lnTo>
                    <a:pt x="21" y="113"/>
                  </a:lnTo>
                  <a:lnTo>
                    <a:pt x="18" y="115"/>
                  </a:lnTo>
                  <a:lnTo>
                    <a:pt x="15" y="117"/>
                  </a:lnTo>
                  <a:lnTo>
                    <a:pt x="14" y="118"/>
                  </a:lnTo>
                  <a:lnTo>
                    <a:pt x="14" y="119"/>
                  </a:lnTo>
                  <a:lnTo>
                    <a:pt x="14" y="120"/>
                  </a:lnTo>
                  <a:lnTo>
                    <a:pt x="13" y="121"/>
                  </a:lnTo>
                  <a:lnTo>
                    <a:pt x="13" y="122"/>
                  </a:lnTo>
                  <a:lnTo>
                    <a:pt x="11" y="124"/>
                  </a:lnTo>
                  <a:lnTo>
                    <a:pt x="10" y="124"/>
                  </a:lnTo>
                  <a:lnTo>
                    <a:pt x="9" y="126"/>
                  </a:lnTo>
                  <a:lnTo>
                    <a:pt x="9" y="128"/>
                  </a:lnTo>
                  <a:lnTo>
                    <a:pt x="7" y="129"/>
                  </a:lnTo>
                  <a:lnTo>
                    <a:pt x="3" y="134"/>
                  </a:lnTo>
                  <a:lnTo>
                    <a:pt x="3" y="135"/>
                  </a:lnTo>
                  <a:lnTo>
                    <a:pt x="2" y="136"/>
                  </a:lnTo>
                  <a:lnTo>
                    <a:pt x="2" y="137"/>
                  </a:lnTo>
                  <a:lnTo>
                    <a:pt x="2" y="138"/>
                  </a:lnTo>
                  <a:lnTo>
                    <a:pt x="2" y="139"/>
                  </a:lnTo>
                  <a:lnTo>
                    <a:pt x="2" y="140"/>
                  </a:lnTo>
                  <a:lnTo>
                    <a:pt x="2" y="144"/>
                  </a:lnTo>
                  <a:lnTo>
                    <a:pt x="1" y="147"/>
                  </a:lnTo>
                  <a:lnTo>
                    <a:pt x="1" y="148"/>
                  </a:lnTo>
                  <a:lnTo>
                    <a:pt x="0" y="149"/>
                  </a:lnTo>
                  <a:lnTo>
                    <a:pt x="1" y="150"/>
                  </a:lnTo>
                  <a:lnTo>
                    <a:pt x="1" y="151"/>
                  </a:lnTo>
                  <a:lnTo>
                    <a:pt x="8" y="158"/>
                  </a:lnTo>
                  <a:lnTo>
                    <a:pt x="7" y="158"/>
                  </a:lnTo>
                  <a:lnTo>
                    <a:pt x="6" y="159"/>
                  </a:lnTo>
                  <a:lnTo>
                    <a:pt x="6" y="160"/>
                  </a:lnTo>
                  <a:lnTo>
                    <a:pt x="5" y="165"/>
                  </a:lnTo>
                  <a:lnTo>
                    <a:pt x="5" y="166"/>
                  </a:lnTo>
                  <a:lnTo>
                    <a:pt x="6" y="167"/>
                  </a:lnTo>
                  <a:lnTo>
                    <a:pt x="8" y="169"/>
                  </a:lnTo>
                  <a:lnTo>
                    <a:pt x="9" y="170"/>
                  </a:lnTo>
                  <a:lnTo>
                    <a:pt x="10" y="170"/>
                  </a:lnTo>
                  <a:lnTo>
                    <a:pt x="13" y="174"/>
                  </a:lnTo>
                  <a:lnTo>
                    <a:pt x="14" y="176"/>
                  </a:lnTo>
                  <a:lnTo>
                    <a:pt x="15" y="179"/>
                  </a:lnTo>
                  <a:lnTo>
                    <a:pt x="15" y="181"/>
                  </a:lnTo>
                  <a:lnTo>
                    <a:pt x="15" y="182"/>
                  </a:lnTo>
                  <a:lnTo>
                    <a:pt x="15" y="183"/>
                  </a:lnTo>
                  <a:lnTo>
                    <a:pt x="14" y="183"/>
                  </a:lnTo>
                  <a:lnTo>
                    <a:pt x="14" y="182"/>
                  </a:lnTo>
                  <a:lnTo>
                    <a:pt x="13" y="182"/>
                  </a:lnTo>
                  <a:lnTo>
                    <a:pt x="12" y="182"/>
                  </a:lnTo>
                  <a:lnTo>
                    <a:pt x="11" y="182"/>
                  </a:lnTo>
                  <a:lnTo>
                    <a:pt x="10" y="183"/>
                  </a:lnTo>
                  <a:lnTo>
                    <a:pt x="9" y="183"/>
                  </a:lnTo>
                  <a:lnTo>
                    <a:pt x="9" y="184"/>
                  </a:lnTo>
                  <a:lnTo>
                    <a:pt x="8" y="184"/>
                  </a:lnTo>
                  <a:lnTo>
                    <a:pt x="7" y="186"/>
                  </a:lnTo>
                  <a:lnTo>
                    <a:pt x="7" y="187"/>
                  </a:lnTo>
                  <a:lnTo>
                    <a:pt x="7" y="189"/>
                  </a:lnTo>
                  <a:lnTo>
                    <a:pt x="7" y="190"/>
                  </a:lnTo>
                  <a:lnTo>
                    <a:pt x="8" y="193"/>
                  </a:lnTo>
                  <a:lnTo>
                    <a:pt x="8" y="194"/>
                  </a:lnTo>
                  <a:lnTo>
                    <a:pt x="9" y="194"/>
                  </a:lnTo>
                  <a:lnTo>
                    <a:pt x="9" y="196"/>
                  </a:lnTo>
                  <a:lnTo>
                    <a:pt x="10" y="196"/>
                  </a:lnTo>
                  <a:lnTo>
                    <a:pt x="12" y="197"/>
                  </a:lnTo>
                  <a:lnTo>
                    <a:pt x="23" y="202"/>
                  </a:lnTo>
                  <a:lnTo>
                    <a:pt x="26" y="204"/>
                  </a:lnTo>
                  <a:lnTo>
                    <a:pt x="27" y="205"/>
                  </a:lnTo>
                  <a:lnTo>
                    <a:pt x="27" y="206"/>
                  </a:lnTo>
                  <a:lnTo>
                    <a:pt x="28" y="206"/>
                  </a:lnTo>
                  <a:lnTo>
                    <a:pt x="38" y="212"/>
                  </a:lnTo>
                  <a:lnTo>
                    <a:pt x="39" y="212"/>
                  </a:lnTo>
                  <a:lnTo>
                    <a:pt x="42" y="215"/>
                  </a:lnTo>
                  <a:lnTo>
                    <a:pt x="43" y="217"/>
                  </a:lnTo>
                  <a:lnTo>
                    <a:pt x="43" y="218"/>
                  </a:lnTo>
                  <a:lnTo>
                    <a:pt x="43" y="219"/>
                  </a:lnTo>
                  <a:lnTo>
                    <a:pt x="44" y="219"/>
                  </a:lnTo>
                  <a:lnTo>
                    <a:pt x="44" y="220"/>
                  </a:lnTo>
                  <a:lnTo>
                    <a:pt x="45" y="221"/>
                  </a:lnTo>
                  <a:lnTo>
                    <a:pt x="46" y="222"/>
                  </a:lnTo>
                  <a:lnTo>
                    <a:pt x="47" y="223"/>
                  </a:lnTo>
                  <a:lnTo>
                    <a:pt x="50" y="226"/>
                  </a:lnTo>
                  <a:lnTo>
                    <a:pt x="50" y="228"/>
                  </a:lnTo>
                  <a:lnTo>
                    <a:pt x="50" y="229"/>
                  </a:lnTo>
                  <a:lnTo>
                    <a:pt x="52" y="230"/>
                  </a:lnTo>
                  <a:lnTo>
                    <a:pt x="54" y="234"/>
                  </a:lnTo>
                  <a:lnTo>
                    <a:pt x="54" y="235"/>
                  </a:lnTo>
                  <a:lnTo>
                    <a:pt x="54" y="236"/>
                  </a:lnTo>
                  <a:lnTo>
                    <a:pt x="54" y="237"/>
                  </a:lnTo>
                  <a:lnTo>
                    <a:pt x="54" y="238"/>
                  </a:lnTo>
                  <a:lnTo>
                    <a:pt x="55" y="239"/>
                  </a:lnTo>
                  <a:lnTo>
                    <a:pt x="56" y="240"/>
                  </a:lnTo>
                  <a:lnTo>
                    <a:pt x="57" y="241"/>
                  </a:lnTo>
                  <a:lnTo>
                    <a:pt x="58" y="243"/>
                  </a:lnTo>
                  <a:lnTo>
                    <a:pt x="59" y="246"/>
                  </a:lnTo>
                  <a:lnTo>
                    <a:pt x="59" y="247"/>
                  </a:lnTo>
                  <a:lnTo>
                    <a:pt x="62" y="251"/>
                  </a:lnTo>
                  <a:lnTo>
                    <a:pt x="63" y="252"/>
                  </a:lnTo>
                  <a:lnTo>
                    <a:pt x="63" y="253"/>
                  </a:lnTo>
                  <a:lnTo>
                    <a:pt x="65" y="255"/>
                  </a:lnTo>
                  <a:lnTo>
                    <a:pt x="66" y="255"/>
                  </a:lnTo>
                  <a:lnTo>
                    <a:pt x="67" y="255"/>
                  </a:lnTo>
                  <a:lnTo>
                    <a:pt x="67" y="256"/>
                  </a:lnTo>
                  <a:lnTo>
                    <a:pt x="72" y="261"/>
                  </a:lnTo>
                  <a:lnTo>
                    <a:pt x="74" y="265"/>
                  </a:lnTo>
                  <a:lnTo>
                    <a:pt x="73" y="266"/>
                  </a:lnTo>
                  <a:lnTo>
                    <a:pt x="75" y="268"/>
                  </a:lnTo>
                  <a:lnTo>
                    <a:pt x="79" y="272"/>
                  </a:lnTo>
                  <a:lnTo>
                    <a:pt x="79" y="273"/>
                  </a:lnTo>
                  <a:lnTo>
                    <a:pt x="79" y="275"/>
                  </a:lnTo>
                  <a:lnTo>
                    <a:pt x="79" y="276"/>
                  </a:lnTo>
                  <a:lnTo>
                    <a:pt x="80" y="279"/>
                  </a:lnTo>
                  <a:lnTo>
                    <a:pt x="80" y="280"/>
                  </a:lnTo>
                  <a:lnTo>
                    <a:pt x="82" y="283"/>
                  </a:lnTo>
                  <a:lnTo>
                    <a:pt x="81" y="283"/>
                  </a:lnTo>
                  <a:lnTo>
                    <a:pt x="82" y="285"/>
                  </a:lnTo>
                  <a:lnTo>
                    <a:pt x="83" y="287"/>
                  </a:lnTo>
                  <a:lnTo>
                    <a:pt x="84" y="288"/>
                  </a:lnTo>
                  <a:lnTo>
                    <a:pt x="84" y="289"/>
                  </a:lnTo>
                  <a:lnTo>
                    <a:pt x="86" y="290"/>
                  </a:lnTo>
                  <a:lnTo>
                    <a:pt x="87" y="292"/>
                  </a:lnTo>
                  <a:lnTo>
                    <a:pt x="88" y="295"/>
                  </a:lnTo>
                  <a:lnTo>
                    <a:pt x="88" y="296"/>
                  </a:lnTo>
                  <a:lnTo>
                    <a:pt x="89" y="296"/>
                  </a:lnTo>
                  <a:lnTo>
                    <a:pt x="90" y="297"/>
                  </a:lnTo>
                  <a:lnTo>
                    <a:pt x="90" y="298"/>
                  </a:lnTo>
                  <a:lnTo>
                    <a:pt x="90" y="301"/>
                  </a:lnTo>
                  <a:lnTo>
                    <a:pt x="92" y="304"/>
                  </a:lnTo>
                  <a:lnTo>
                    <a:pt x="92" y="305"/>
                  </a:lnTo>
                  <a:lnTo>
                    <a:pt x="93" y="307"/>
                  </a:lnTo>
                  <a:lnTo>
                    <a:pt x="96" y="310"/>
                  </a:lnTo>
                  <a:lnTo>
                    <a:pt x="96" y="311"/>
                  </a:lnTo>
                  <a:lnTo>
                    <a:pt x="96" y="312"/>
                  </a:lnTo>
                  <a:lnTo>
                    <a:pt x="96" y="313"/>
                  </a:lnTo>
                  <a:lnTo>
                    <a:pt x="101" y="326"/>
                  </a:lnTo>
                  <a:lnTo>
                    <a:pt x="102" y="327"/>
                  </a:lnTo>
                  <a:lnTo>
                    <a:pt x="107" y="334"/>
                  </a:lnTo>
                  <a:lnTo>
                    <a:pt x="107" y="335"/>
                  </a:lnTo>
                  <a:lnTo>
                    <a:pt x="107" y="336"/>
                  </a:lnTo>
                  <a:lnTo>
                    <a:pt x="111" y="341"/>
                  </a:lnTo>
                  <a:lnTo>
                    <a:pt x="113" y="343"/>
                  </a:lnTo>
                  <a:lnTo>
                    <a:pt x="114" y="346"/>
                  </a:lnTo>
                  <a:lnTo>
                    <a:pt x="116" y="352"/>
                  </a:lnTo>
                  <a:lnTo>
                    <a:pt x="116" y="353"/>
                  </a:lnTo>
                  <a:lnTo>
                    <a:pt x="115" y="354"/>
                  </a:lnTo>
                  <a:lnTo>
                    <a:pt x="114" y="355"/>
                  </a:lnTo>
                  <a:lnTo>
                    <a:pt x="115" y="356"/>
                  </a:lnTo>
                  <a:lnTo>
                    <a:pt x="116" y="357"/>
                  </a:lnTo>
                  <a:lnTo>
                    <a:pt x="116" y="358"/>
                  </a:lnTo>
                  <a:lnTo>
                    <a:pt x="118" y="359"/>
                  </a:lnTo>
                  <a:lnTo>
                    <a:pt x="118" y="360"/>
                  </a:lnTo>
                  <a:lnTo>
                    <a:pt x="119" y="360"/>
                  </a:lnTo>
                  <a:lnTo>
                    <a:pt x="124" y="363"/>
                  </a:lnTo>
                  <a:lnTo>
                    <a:pt x="126" y="364"/>
                  </a:lnTo>
                  <a:lnTo>
                    <a:pt x="129" y="369"/>
                  </a:lnTo>
                  <a:lnTo>
                    <a:pt x="130" y="370"/>
                  </a:lnTo>
                  <a:lnTo>
                    <a:pt x="130" y="372"/>
                  </a:lnTo>
                  <a:lnTo>
                    <a:pt x="130" y="373"/>
                  </a:lnTo>
                  <a:lnTo>
                    <a:pt x="131" y="375"/>
                  </a:lnTo>
                  <a:lnTo>
                    <a:pt x="131" y="378"/>
                  </a:lnTo>
                  <a:lnTo>
                    <a:pt x="131" y="379"/>
                  </a:lnTo>
                  <a:lnTo>
                    <a:pt x="130" y="383"/>
                  </a:lnTo>
                  <a:lnTo>
                    <a:pt x="133" y="383"/>
                  </a:lnTo>
                  <a:lnTo>
                    <a:pt x="134" y="383"/>
                  </a:lnTo>
                  <a:lnTo>
                    <a:pt x="135" y="384"/>
                  </a:lnTo>
                  <a:lnTo>
                    <a:pt x="139" y="388"/>
                  </a:lnTo>
                  <a:lnTo>
                    <a:pt x="141" y="390"/>
                  </a:lnTo>
                  <a:lnTo>
                    <a:pt x="142" y="392"/>
                  </a:lnTo>
                  <a:lnTo>
                    <a:pt x="143" y="392"/>
                  </a:lnTo>
                  <a:lnTo>
                    <a:pt x="143" y="393"/>
                  </a:lnTo>
                  <a:lnTo>
                    <a:pt x="144" y="396"/>
                  </a:lnTo>
                  <a:lnTo>
                    <a:pt x="148" y="403"/>
                  </a:lnTo>
                  <a:lnTo>
                    <a:pt x="148" y="404"/>
                  </a:lnTo>
                  <a:lnTo>
                    <a:pt x="149" y="405"/>
                  </a:lnTo>
                  <a:lnTo>
                    <a:pt x="151" y="407"/>
                  </a:lnTo>
                  <a:lnTo>
                    <a:pt x="152" y="409"/>
                  </a:lnTo>
                  <a:lnTo>
                    <a:pt x="152" y="412"/>
                  </a:lnTo>
                  <a:lnTo>
                    <a:pt x="153" y="413"/>
                  </a:lnTo>
                  <a:lnTo>
                    <a:pt x="154" y="413"/>
                  </a:lnTo>
                  <a:lnTo>
                    <a:pt x="154" y="414"/>
                  </a:lnTo>
                  <a:lnTo>
                    <a:pt x="156" y="415"/>
                  </a:lnTo>
                  <a:lnTo>
                    <a:pt x="160" y="421"/>
                  </a:lnTo>
                  <a:lnTo>
                    <a:pt x="160" y="422"/>
                  </a:lnTo>
                  <a:lnTo>
                    <a:pt x="162" y="424"/>
                  </a:lnTo>
                  <a:lnTo>
                    <a:pt x="162" y="430"/>
                  </a:lnTo>
                  <a:lnTo>
                    <a:pt x="162" y="432"/>
                  </a:lnTo>
                  <a:lnTo>
                    <a:pt x="161" y="432"/>
                  </a:lnTo>
                  <a:lnTo>
                    <a:pt x="160" y="432"/>
                  </a:lnTo>
                  <a:lnTo>
                    <a:pt x="158" y="433"/>
                  </a:lnTo>
                  <a:lnTo>
                    <a:pt x="158" y="434"/>
                  </a:lnTo>
                  <a:lnTo>
                    <a:pt x="158" y="437"/>
                  </a:lnTo>
                  <a:lnTo>
                    <a:pt x="158" y="438"/>
                  </a:lnTo>
                  <a:lnTo>
                    <a:pt x="158" y="439"/>
                  </a:lnTo>
                  <a:lnTo>
                    <a:pt x="159" y="440"/>
                  </a:lnTo>
                  <a:lnTo>
                    <a:pt x="160" y="441"/>
                  </a:lnTo>
                  <a:lnTo>
                    <a:pt x="161" y="441"/>
                  </a:lnTo>
                  <a:lnTo>
                    <a:pt x="162" y="443"/>
                  </a:lnTo>
                  <a:lnTo>
                    <a:pt x="164" y="447"/>
                  </a:lnTo>
                  <a:lnTo>
                    <a:pt x="164" y="448"/>
                  </a:lnTo>
                  <a:lnTo>
                    <a:pt x="165" y="449"/>
                  </a:lnTo>
                  <a:lnTo>
                    <a:pt x="166" y="450"/>
                  </a:lnTo>
                  <a:lnTo>
                    <a:pt x="167" y="452"/>
                  </a:lnTo>
                  <a:lnTo>
                    <a:pt x="168" y="454"/>
                  </a:lnTo>
                  <a:lnTo>
                    <a:pt x="168" y="455"/>
                  </a:lnTo>
                  <a:lnTo>
                    <a:pt x="169" y="455"/>
                  </a:lnTo>
                  <a:lnTo>
                    <a:pt x="171" y="457"/>
                  </a:lnTo>
                  <a:lnTo>
                    <a:pt x="173" y="460"/>
                  </a:lnTo>
                  <a:lnTo>
                    <a:pt x="173" y="462"/>
                  </a:lnTo>
                  <a:lnTo>
                    <a:pt x="173" y="463"/>
                  </a:lnTo>
                  <a:lnTo>
                    <a:pt x="174" y="464"/>
                  </a:lnTo>
                  <a:lnTo>
                    <a:pt x="177" y="466"/>
                  </a:lnTo>
                  <a:lnTo>
                    <a:pt x="185" y="471"/>
                  </a:lnTo>
                  <a:lnTo>
                    <a:pt x="186" y="471"/>
                  </a:lnTo>
                  <a:lnTo>
                    <a:pt x="190" y="477"/>
                  </a:lnTo>
                  <a:lnTo>
                    <a:pt x="193" y="479"/>
                  </a:lnTo>
                  <a:lnTo>
                    <a:pt x="194" y="480"/>
                  </a:lnTo>
                  <a:lnTo>
                    <a:pt x="199" y="487"/>
                  </a:lnTo>
                  <a:lnTo>
                    <a:pt x="201" y="488"/>
                  </a:lnTo>
                  <a:lnTo>
                    <a:pt x="201" y="489"/>
                  </a:lnTo>
                  <a:lnTo>
                    <a:pt x="216" y="497"/>
                  </a:lnTo>
                  <a:lnTo>
                    <a:pt x="217" y="497"/>
                  </a:lnTo>
                  <a:lnTo>
                    <a:pt x="218" y="498"/>
                  </a:lnTo>
                  <a:lnTo>
                    <a:pt x="218" y="499"/>
                  </a:lnTo>
                  <a:lnTo>
                    <a:pt x="219" y="500"/>
                  </a:lnTo>
                  <a:lnTo>
                    <a:pt x="220" y="500"/>
                  </a:lnTo>
                  <a:lnTo>
                    <a:pt x="222" y="502"/>
                  </a:lnTo>
                  <a:lnTo>
                    <a:pt x="227" y="503"/>
                  </a:lnTo>
                  <a:lnTo>
                    <a:pt x="230" y="505"/>
                  </a:lnTo>
                  <a:lnTo>
                    <a:pt x="231" y="506"/>
                  </a:lnTo>
                  <a:lnTo>
                    <a:pt x="231" y="507"/>
                  </a:lnTo>
                  <a:lnTo>
                    <a:pt x="237" y="511"/>
                  </a:lnTo>
                  <a:lnTo>
                    <a:pt x="243" y="513"/>
                  </a:lnTo>
                  <a:lnTo>
                    <a:pt x="244" y="513"/>
                  </a:lnTo>
                  <a:lnTo>
                    <a:pt x="250" y="515"/>
                  </a:lnTo>
                  <a:lnTo>
                    <a:pt x="252" y="517"/>
                  </a:lnTo>
                  <a:lnTo>
                    <a:pt x="254" y="519"/>
                  </a:lnTo>
                  <a:lnTo>
                    <a:pt x="264" y="523"/>
                  </a:lnTo>
                  <a:lnTo>
                    <a:pt x="265" y="524"/>
                  </a:lnTo>
                  <a:lnTo>
                    <a:pt x="267" y="525"/>
                  </a:lnTo>
                  <a:lnTo>
                    <a:pt x="267" y="526"/>
                  </a:lnTo>
                  <a:lnTo>
                    <a:pt x="268" y="526"/>
                  </a:lnTo>
                  <a:lnTo>
                    <a:pt x="269" y="526"/>
                  </a:lnTo>
                  <a:lnTo>
                    <a:pt x="270" y="526"/>
                  </a:lnTo>
                  <a:lnTo>
                    <a:pt x="273" y="527"/>
                  </a:lnTo>
                  <a:lnTo>
                    <a:pt x="276" y="528"/>
                  </a:lnTo>
                  <a:lnTo>
                    <a:pt x="279" y="530"/>
                  </a:lnTo>
                  <a:lnTo>
                    <a:pt x="281" y="532"/>
                  </a:lnTo>
                  <a:lnTo>
                    <a:pt x="283" y="534"/>
                  </a:lnTo>
                  <a:lnTo>
                    <a:pt x="284" y="534"/>
                  </a:lnTo>
                  <a:lnTo>
                    <a:pt x="289" y="538"/>
                  </a:lnTo>
                  <a:lnTo>
                    <a:pt x="290" y="538"/>
                  </a:lnTo>
                  <a:lnTo>
                    <a:pt x="292" y="539"/>
                  </a:lnTo>
                  <a:lnTo>
                    <a:pt x="292" y="540"/>
                  </a:lnTo>
                  <a:lnTo>
                    <a:pt x="293" y="541"/>
                  </a:lnTo>
                  <a:lnTo>
                    <a:pt x="294" y="541"/>
                  </a:lnTo>
                  <a:lnTo>
                    <a:pt x="296" y="543"/>
                  </a:lnTo>
                  <a:lnTo>
                    <a:pt x="297" y="543"/>
                  </a:lnTo>
                  <a:lnTo>
                    <a:pt x="297" y="544"/>
                  </a:lnTo>
                  <a:lnTo>
                    <a:pt x="298" y="544"/>
                  </a:lnTo>
                  <a:lnTo>
                    <a:pt x="301" y="545"/>
                  </a:lnTo>
                  <a:lnTo>
                    <a:pt x="304" y="546"/>
                  </a:lnTo>
                  <a:lnTo>
                    <a:pt x="305" y="546"/>
                  </a:lnTo>
                  <a:lnTo>
                    <a:pt x="305" y="547"/>
                  </a:lnTo>
                  <a:lnTo>
                    <a:pt x="307" y="549"/>
                  </a:lnTo>
                  <a:lnTo>
                    <a:pt x="309" y="555"/>
                  </a:lnTo>
                  <a:lnTo>
                    <a:pt x="309" y="556"/>
                  </a:lnTo>
                  <a:lnTo>
                    <a:pt x="311" y="559"/>
                  </a:lnTo>
                  <a:lnTo>
                    <a:pt x="312" y="559"/>
                  </a:lnTo>
                  <a:lnTo>
                    <a:pt x="313" y="560"/>
                  </a:lnTo>
                  <a:lnTo>
                    <a:pt x="315" y="561"/>
                  </a:lnTo>
                  <a:lnTo>
                    <a:pt x="315" y="562"/>
                  </a:lnTo>
                  <a:lnTo>
                    <a:pt x="316" y="562"/>
                  </a:lnTo>
                  <a:lnTo>
                    <a:pt x="318" y="564"/>
                  </a:lnTo>
                  <a:lnTo>
                    <a:pt x="319" y="564"/>
                  </a:lnTo>
                  <a:lnTo>
                    <a:pt x="321" y="565"/>
                  </a:lnTo>
                  <a:lnTo>
                    <a:pt x="322" y="566"/>
                  </a:lnTo>
                  <a:lnTo>
                    <a:pt x="323" y="566"/>
                  </a:lnTo>
                  <a:lnTo>
                    <a:pt x="324" y="568"/>
                  </a:lnTo>
                  <a:lnTo>
                    <a:pt x="331" y="575"/>
                  </a:lnTo>
                  <a:lnTo>
                    <a:pt x="332" y="575"/>
                  </a:lnTo>
                  <a:lnTo>
                    <a:pt x="333" y="575"/>
                  </a:lnTo>
                  <a:lnTo>
                    <a:pt x="334" y="575"/>
                  </a:lnTo>
                  <a:lnTo>
                    <a:pt x="335" y="575"/>
                  </a:lnTo>
                  <a:lnTo>
                    <a:pt x="335" y="576"/>
                  </a:lnTo>
                  <a:lnTo>
                    <a:pt x="339" y="579"/>
                  </a:lnTo>
                  <a:lnTo>
                    <a:pt x="341" y="581"/>
                  </a:lnTo>
                  <a:lnTo>
                    <a:pt x="343" y="579"/>
                  </a:lnTo>
                  <a:lnTo>
                    <a:pt x="346" y="579"/>
                  </a:lnTo>
                  <a:lnTo>
                    <a:pt x="347" y="579"/>
                  </a:lnTo>
                  <a:lnTo>
                    <a:pt x="348" y="579"/>
                  </a:lnTo>
                  <a:lnTo>
                    <a:pt x="349" y="579"/>
                  </a:lnTo>
                  <a:lnTo>
                    <a:pt x="352" y="577"/>
                  </a:lnTo>
                  <a:lnTo>
                    <a:pt x="353" y="577"/>
                  </a:lnTo>
                  <a:lnTo>
                    <a:pt x="354" y="576"/>
                  </a:lnTo>
                  <a:lnTo>
                    <a:pt x="357" y="572"/>
                  </a:lnTo>
                  <a:lnTo>
                    <a:pt x="358" y="571"/>
                  </a:lnTo>
                  <a:lnTo>
                    <a:pt x="359" y="567"/>
                  </a:lnTo>
                  <a:lnTo>
                    <a:pt x="359" y="566"/>
                  </a:lnTo>
                  <a:lnTo>
                    <a:pt x="359" y="565"/>
                  </a:lnTo>
                  <a:lnTo>
                    <a:pt x="359" y="564"/>
                  </a:lnTo>
                  <a:lnTo>
                    <a:pt x="357" y="559"/>
                  </a:lnTo>
                  <a:lnTo>
                    <a:pt x="357" y="558"/>
                  </a:lnTo>
                  <a:lnTo>
                    <a:pt x="358" y="558"/>
                  </a:lnTo>
                  <a:lnTo>
                    <a:pt x="359" y="558"/>
                  </a:lnTo>
                  <a:lnTo>
                    <a:pt x="360" y="558"/>
                  </a:lnTo>
                  <a:lnTo>
                    <a:pt x="364" y="553"/>
                  </a:lnTo>
                  <a:lnTo>
                    <a:pt x="365" y="552"/>
                  </a:lnTo>
                  <a:lnTo>
                    <a:pt x="365" y="551"/>
                  </a:lnTo>
                  <a:lnTo>
                    <a:pt x="364" y="547"/>
                  </a:lnTo>
                  <a:lnTo>
                    <a:pt x="364" y="545"/>
                  </a:lnTo>
                  <a:lnTo>
                    <a:pt x="360" y="542"/>
                  </a:lnTo>
                  <a:lnTo>
                    <a:pt x="362" y="541"/>
                  </a:lnTo>
                  <a:lnTo>
                    <a:pt x="364" y="539"/>
                  </a:lnTo>
                  <a:lnTo>
                    <a:pt x="365" y="539"/>
                  </a:lnTo>
                  <a:lnTo>
                    <a:pt x="365" y="538"/>
                  </a:lnTo>
                  <a:lnTo>
                    <a:pt x="366" y="537"/>
                  </a:lnTo>
                  <a:lnTo>
                    <a:pt x="367" y="534"/>
                  </a:lnTo>
                  <a:lnTo>
                    <a:pt x="370" y="530"/>
                  </a:lnTo>
                  <a:lnTo>
                    <a:pt x="371" y="528"/>
                  </a:lnTo>
                  <a:lnTo>
                    <a:pt x="373" y="527"/>
                  </a:lnTo>
                  <a:lnTo>
                    <a:pt x="374" y="526"/>
                  </a:lnTo>
                  <a:lnTo>
                    <a:pt x="375" y="525"/>
                  </a:lnTo>
                  <a:lnTo>
                    <a:pt x="375" y="524"/>
                  </a:lnTo>
                  <a:lnTo>
                    <a:pt x="375" y="523"/>
                  </a:lnTo>
                  <a:lnTo>
                    <a:pt x="375" y="522"/>
                  </a:lnTo>
                  <a:lnTo>
                    <a:pt x="374" y="522"/>
                  </a:lnTo>
                  <a:lnTo>
                    <a:pt x="373" y="521"/>
                  </a:lnTo>
                  <a:lnTo>
                    <a:pt x="373" y="519"/>
                  </a:lnTo>
                  <a:lnTo>
                    <a:pt x="374" y="519"/>
                  </a:lnTo>
                  <a:lnTo>
                    <a:pt x="377" y="517"/>
                  </a:lnTo>
                  <a:lnTo>
                    <a:pt x="379" y="517"/>
                  </a:lnTo>
                  <a:lnTo>
                    <a:pt x="379" y="515"/>
                  </a:lnTo>
                  <a:lnTo>
                    <a:pt x="379" y="513"/>
                  </a:lnTo>
                  <a:lnTo>
                    <a:pt x="378" y="512"/>
                  </a:lnTo>
                  <a:lnTo>
                    <a:pt x="377" y="511"/>
                  </a:lnTo>
                  <a:lnTo>
                    <a:pt x="375" y="510"/>
                  </a:lnTo>
                  <a:lnTo>
                    <a:pt x="375" y="509"/>
                  </a:lnTo>
                  <a:lnTo>
                    <a:pt x="374" y="509"/>
                  </a:lnTo>
                  <a:lnTo>
                    <a:pt x="373" y="507"/>
                  </a:lnTo>
                  <a:lnTo>
                    <a:pt x="372" y="507"/>
                  </a:lnTo>
                  <a:lnTo>
                    <a:pt x="370" y="507"/>
                  </a:lnTo>
                  <a:lnTo>
                    <a:pt x="369" y="507"/>
                  </a:lnTo>
                  <a:lnTo>
                    <a:pt x="368" y="508"/>
                  </a:lnTo>
                  <a:lnTo>
                    <a:pt x="367" y="507"/>
                  </a:lnTo>
                  <a:lnTo>
                    <a:pt x="360" y="492"/>
                  </a:lnTo>
                  <a:lnTo>
                    <a:pt x="363" y="484"/>
                  </a:lnTo>
                  <a:lnTo>
                    <a:pt x="364" y="483"/>
                  </a:lnTo>
                  <a:lnTo>
                    <a:pt x="365" y="483"/>
                  </a:lnTo>
                  <a:lnTo>
                    <a:pt x="366" y="482"/>
                  </a:lnTo>
                  <a:lnTo>
                    <a:pt x="366" y="481"/>
                  </a:lnTo>
                  <a:lnTo>
                    <a:pt x="366" y="480"/>
                  </a:lnTo>
                  <a:lnTo>
                    <a:pt x="367" y="479"/>
                  </a:lnTo>
                  <a:lnTo>
                    <a:pt x="365" y="478"/>
                  </a:lnTo>
                  <a:lnTo>
                    <a:pt x="364" y="475"/>
                  </a:lnTo>
                  <a:lnTo>
                    <a:pt x="361" y="473"/>
                  </a:lnTo>
                  <a:lnTo>
                    <a:pt x="359" y="470"/>
                  </a:lnTo>
                  <a:lnTo>
                    <a:pt x="359" y="468"/>
                  </a:lnTo>
                  <a:lnTo>
                    <a:pt x="360" y="467"/>
                  </a:lnTo>
                  <a:lnTo>
                    <a:pt x="360" y="466"/>
                  </a:lnTo>
                  <a:lnTo>
                    <a:pt x="362" y="464"/>
                  </a:lnTo>
                  <a:lnTo>
                    <a:pt x="362" y="463"/>
                  </a:lnTo>
                  <a:lnTo>
                    <a:pt x="362" y="462"/>
                  </a:lnTo>
                  <a:lnTo>
                    <a:pt x="362" y="460"/>
                  </a:lnTo>
                  <a:lnTo>
                    <a:pt x="367" y="455"/>
                  </a:lnTo>
                  <a:lnTo>
                    <a:pt x="368" y="453"/>
                  </a:lnTo>
                  <a:lnTo>
                    <a:pt x="367" y="452"/>
                  </a:lnTo>
                  <a:lnTo>
                    <a:pt x="367" y="451"/>
                  </a:lnTo>
                  <a:lnTo>
                    <a:pt x="367" y="450"/>
                  </a:lnTo>
                  <a:lnTo>
                    <a:pt x="369" y="450"/>
                  </a:lnTo>
                  <a:lnTo>
                    <a:pt x="371" y="449"/>
                  </a:lnTo>
                  <a:lnTo>
                    <a:pt x="371" y="447"/>
                  </a:lnTo>
                  <a:lnTo>
                    <a:pt x="369" y="441"/>
                  </a:lnTo>
                  <a:lnTo>
                    <a:pt x="369" y="440"/>
                  </a:lnTo>
                  <a:lnTo>
                    <a:pt x="368" y="440"/>
                  </a:lnTo>
                  <a:lnTo>
                    <a:pt x="367" y="439"/>
                  </a:lnTo>
                  <a:lnTo>
                    <a:pt x="365" y="434"/>
                  </a:lnTo>
                  <a:lnTo>
                    <a:pt x="365" y="433"/>
                  </a:lnTo>
                  <a:lnTo>
                    <a:pt x="364" y="432"/>
                  </a:lnTo>
                  <a:lnTo>
                    <a:pt x="365" y="428"/>
                  </a:lnTo>
                  <a:lnTo>
                    <a:pt x="366" y="426"/>
                  </a:lnTo>
                  <a:lnTo>
                    <a:pt x="366" y="425"/>
                  </a:lnTo>
                  <a:lnTo>
                    <a:pt x="365" y="410"/>
                  </a:lnTo>
                  <a:lnTo>
                    <a:pt x="364" y="409"/>
                  </a:lnTo>
                  <a:lnTo>
                    <a:pt x="364" y="406"/>
                  </a:lnTo>
                  <a:lnTo>
                    <a:pt x="365" y="404"/>
                  </a:lnTo>
                  <a:lnTo>
                    <a:pt x="366" y="404"/>
                  </a:lnTo>
                  <a:lnTo>
                    <a:pt x="367" y="403"/>
                  </a:lnTo>
                  <a:lnTo>
                    <a:pt x="367" y="402"/>
                  </a:lnTo>
                  <a:lnTo>
                    <a:pt x="369" y="400"/>
                  </a:lnTo>
                  <a:lnTo>
                    <a:pt x="369" y="399"/>
                  </a:lnTo>
                  <a:lnTo>
                    <a:pt x="369" y="398"/>
                  </a:lnTo>
                  <a:lnTo>
                    <a:pt x="371" y="395"/>
                  </a:lnTo>
                  <a:lnTo>
                    <a:pt x="371" y="394"/>
                  </a:lnTo>
                  <a:lnTo>
                    <a:pt x="371" y="392"/>
                  </a:lnTo>
                  <a:lnTo>
                    <a:pt x="343" y="346"/>
                  </a:lnTo>
                  <a:lnTo>
                    <a:pt x="348" y="342"/>
                  </a:lnTo>
                  <a:lnTo>
                    <a:pt x="340" y="343"/>
                  </a:lnTo>
                  <a:lnTo>
                    <a:pt x="337" y="343"/>
                  </a:lnTo>
                  <a:lnTo>
                    <a:pt x="336" y="343"/>
                  </a:lnTo>
                  <a:lnTo>
                    <a:pt x="335" y="342"/>
                  </a:lnTo>
                  <a:lnTo>
                    <a:pt x="334" y="342"/>
                  </a:lnTo>
                  <a:lnTo>
                    <a:pt x="330" y="341"/>
                  </a:lnTo>
                  <a:lnTo>
                    <a:pt x="329" y="342"/>
                  </a:lnTo>
                  <a:lnTo>
                    <a:pt x="328" y="342"/>
                  </a:lnTo>
                  <a:lnTo>
                    <a:pt x="328" y="343"/>
                  </a:lnTo>
                  <a:lnTo>
                    <a:pt x="325" y="344"/>
                  </a:lnTo>
                  <a:lnTo>
                    <a:pt x="323" y="345"/>
                  </a:lnTo>
                  <a:lnTo>
                    <a:pt x="322" y="346"/>
                  </a:lnTo>
                  <a:lnTo>
                    <a:pt x="319" y="346"/>
                  </a:lnTo>
                  <a:lnTo>
                    <a:pt x="318" y="346"/>
                  </a:lnTo>
                  <a:lnTo>
                    <a:pt x="317" y="345"/>
                  </a:lnTo>
                  <a:lnTo>
                    <a:pt x="316" y="343"/>
                  </a:lnTo>
                  <a:lnTo>
                    <a:pt x="315" y="343"/>
                  </a:lnTo>
                  <a:lnTo>
                    <a:pt x="313" y="341"/>
                  </a:lnTo>
                  <a:lnTo>
                    <a:pt x="313" y="342"/>
                  </a:lnTo>
                  <a:lnTo>
                    <a:pt x="311" y="311"/>
                  </a:lnTo>
                  <a:lnTo>
                    <a:pt x="311" y="310"/>
                  </a:lnTo>
                  <a:lnTo>
                    <a:pt x="312" y="309"/>
                  </a:lnTo>
                  <a:lnTo>
                    <a:pt x="311" y="304"/>
                  </a:lnTo>
                  <a:lnTo>
                    <a:pt x="311" y="303"/>
                  </a:lnTo>
                  <a:lnTo>
                    <a:pt x="311" y="302"/>
                  </a:lnTo>
                  <a:lnTo>
                    <a:pt x="312" y="302"/>
                  </a:lnTo>
                  <a:lnTo>
                    <a:pt x="313" y="301"/>
                  </a:lnTo>
                  <a:lnTo>
                    <a:pt x="313" y="300"/>
                  </a:lnTo>
                  <a:lnTo>
                    <a:pt x="313" y="298"/>
                  </a:lnTo>
                  <a:lnTo>
                    <a:pt x="315" y="294"/>
                  </a:lnTo>
                  <a:lnTo>
                    <a:pt x="311" y="295"/>
                  </a:lnTo>
                  <a:lnTo>
                    <a:pt x="309" y="295"/>
                  </a:lnTo>
                  <a:lnTo>
                    <a:pt x="308" y="295"/>
                  </a:lnTo>
                  <a:lnTo>
                    <a:pt x="307" y="296"/>
                  </a:lnTo>
                  <a:lnTo>
                    <a:pt x="302" y="301"/>
                  </a:lnTo>
                  <a:lnTo>
                    <a:pt x="299" y="303"/>
                  </a:lnTo>
                  <a:lnTo>
                    <a:pt x="299" y="304"/>
                  </a:lnTo>
                  <a:lnTo>
                    <a:pt x="297" y="307"/>
                  </a:lnTo>
                  <a:lnTo>
                    <a:pt x="296" y="307"/>
                  </a:lnTo>
                  <a:lnTo>
                    <a:pt x="294" y="309"/>
                  </a:lnTo>
                  <a:lnTo>
                    <a:pt x="292" y="309"/>
                  </a:lnTo>
                  <a:lnTo>
                    <a:pt x="292" y="310"/>
                  </a:lnTo>
                  <a:lnTo>
                    <a:pt x="292" y="311"/>
                  </a:lnTo>
                  <a:lnTo>
                    <a:pt x="291" y="311"/>
                  </a:lnTo>
                  <a:lnTo>
                    <a:pt x="289" y="313"/>
                  </a:lnTo>
                  <a:lnTo>
                    <a:pt x="288" y="313"/>
                  </a:lnTo>
                  <a:lnTo>
                    <a:pt x="269" y="313"/>
                  </a:lnTo>
                  <a:lnTo>
                    <a:pt x="269" y="312"/>
                  </a:lnTo>
                  <a:lnTo>
                    <a:pt x="269" y="311"/>
                  </a:lnTo>
                  <a:lnTo>
                    <a:pt x="268" y="309"/>
                  </a:lnTo>
                  <a:lnTo>
                    <a:pt x="267" y="308"/>
                  </a:lnTo>
                  <a:lnTo>
                    <a:pt x="267" y="307"/>
                  </a:lnTo>
                  <a:lnTo>
                    <a:pt x="265" y="306"/>
                  </a:lnTo>
                  <a:lnTo>
                    <a:pt x="265" y="305"/>
                  </a:lnTo>
                  <a:lnTo>
                    <a:pt x="265" y="304"/>
                  </a:lnTo>
                  <a:lnTo>
                    <a:pt x="264" y="300"/>
                  </a:lnTo>
                  <a:lnTo>
                    <a:pt x="264" y="299"/>
                  </a:lnTo>
                  <a:lnTo>
                    <a:pt x="263" y="298"/>
                  </a:lnTo>
                  <a:lnTo>
                    <a:pt x="261" y="298"/>
                  </a:lnTo>
                  <a:lnTo>
                    <a:pt x="260" y="297"/>
                  </a:lnTo>
                  <a:lnTo>
                    <a:pt x="259" y="297"/>
                  </a:lnTo>
                  <a:lnTo>
                    <a:pt x="254" y="296"/>
                  </a:lnTo>
                  <a:lnTo>
                    <a:pt x="250" y="294"/>
                  </a:lnTo>
                  <a:lnTo>
                    <a:pt x="242" y="294"/>
                  </a:lnTo>
                  <a:lnTo>
                    <a:pt x="243" y="292"/>
                  </a:lnTo>
                  <a:lnTo>
                    <a:pt x="245" y="290"/>
                  </a:lnTo>
                  <a:lnTo>
                    <a:pt x="245" y="289"/>
                  </a:lnTo>
                  <a:lnTo>
                    <a:pt x="245" y="288"/>
                  </a:lnTo>
                  <a:lnTo>
                    <a:pt x="245" y="287"/>
                  </a:lnTo>
                  <a:lnTo>
                    <a:pt x="245" y="286"/>
                  </a:lnTo>
                  <a:lnTo>
                    <a:pt x="245" y="283"/>
                  </a:lnTo>
                  <a:lnTo>
                    <a:pt x="245" y="282"/>
                  </a:lnTo>
                  <a:lnTo>
                    <a:pt x="243" y="281"/>
                  </a:lnTo>
                  <a:lnTo>
                    <a:pt x="243" y="280"/>
                  </a:lnTo>
                  <a:lnTo>
                    <a:pt x="242" y="279"/>
                  </a:lnTo>
                  <a:lnTo>
                    <a:pt x="241" y="279"/>
                  </a:lnTo>
                  <a:lnTo>
                    <a:pt x="239" y="276"/>
                  </a:lnTo>
                  <a:lnTo>
                    <a:pt x="239" y="275"/>
                  </a:lnTo>
                  <a:lnTo>
                    <a:pt x="239" y="274"/>
                  </a:lnTo>
                  <a:lnTo>
                    <a:pt x="238" y="273"/>
                  </a:lnTo>
                  <a:lnTo>
                    <a:pt x="237" y="273"/>
                  </a:lnTo>
                  <a:lnTo>
                    <a:pt x="237" y="272"/>
                  </a:lnTo>
                  <a:lnTo>
                    <a:pt x="236" y="272"/>
                  </a:lnTo>
                  <a:lnTo>
                    <a:pt x="235" y="272"/>
                  </a:lnTo>
                  <a:lnTo>
                    <a:pt x="234" y="272"/>
                  </a:lnTo>
                  <a:lnTo>
                    <a:pt x="233" y="270"/>
                  </a:lnTo>
                  <a:lnTo>
                    <a:pt x="231" y="266"/>
                  </a:lnTo>
                  <a:lnTo>
                    <a:pt x="231" y="265"/>
                  </a:lnTo>
                  <a:lnTo>
                    <a:pt x="228" y="263"/>
                  </a:lnTo>
                  <a:lnTo>
                    <a:pt x="228" y="262"/>
                  </a:lnTo>
                  <a:lnTo>
                    <a:pt x="226" y="256"/>
                  </a:lnTo>
                  <a:lnTo>
                    <a:pt x="226" y="255"/>
                  </a:lnTo>
                  <a:lnTo>
                    <a:pt x="224" y="252"/>
                  </a:lnTo>
                  <a:lnTo>
                    <a:pt x="223" y="251"/>
                  </a:lnTo>
                  <a:lnTo>
                    <a:pt x="222" y="250"/>
                  </a:lnTo>
                  <a:lnTo>
                    <a:pt x="222" y="249"/>
                  </a:lnTo>
                  <a:lnTo>
                    <a:pt x="222" y="248"/>
                  </a:lnTo>
                  <a:lnTo>
                    <a:pt x="222" y="247"/>
                  </a:lnTo>
                  <a:lnTo>
                    <a:pt x="222" y="246"/>
                  </a:lnTo>
                  <a:lnTo>
                    <a:pt x="222" y="245"/>
                  </a:lnTo>
                  <a:lnTo>
                    <a:pt x="222" y="244"/>
                  </a:lnTo>
                  <a:lnTo>
                    <a:pt x="221" y="243"/>
                  </a:lnTo>
                  <a:lnTo>
                    <a:pt x="220" y="243"/>
                  </a:lnTo>
                  <a:lnTo>
                    <a:pt x="219" y="243"/>
                  </a:lnTo>
                  <a:lnTo>
                    <a:pt x="218" y="242"/>
                  </a:lnTo>
                  <a:lnTo>
                    <a:pt x="217" y="241"/>
                  </a:lnTo>
                  <a:lnTo>
                    <a:pt x="216" y="241"/>
                  </a:lnTo>
                  <a:lnTo>
                    <a:pt x="214" y="238"/>
                  </a:lnTo>
                  <a:lnTo>
                    <a:pt x="215" y="236"/>
                  </a:lnTo>
                  <a:lnTo>
                    <a:pt x="215" y="235"/>
                  </a:lnTo>
                  <a:lnTo>
                    <a:pt x="218" y="234"/>
                  </a:lnTo>
                  <a:lnTo>
                    <a:pt x="219" y="234"/>
                  </a:lnTo>
                  <a:lnTo>
                    <a:pt x="220" y="234"/>
                  </a:lnTo>
                  <a:lnTo>
                    <a:pt x="220" y="233"/>
                  </a:lnTo>
                  <a:lnTo>
                    <a:pt x="222" y="232"/>
                  </a:lnTo>
                  <a:lnTo>
                    <a:pt x="221" y="230"/>
                  </a:lnTo>
                  <a:lnTo>
                    <a:pt x="220" y="228"/>
                  </a:lnTo>
                  <a:lnTo>
                    <a:pt x="220" y="227"/>
                  </a:lnTo>
                  <a:lnTo>
                    <a:pt x="218" y="224"/>
                  </a:lnTo>
                  <a:lnTo>
                    <a:pt x="219" y="219"/>
                  </a:lnTo>
                  <a:lnTo>
                    <a:pt x="220" y="217"/>
                  </a:lnTo>
                  <a:lnTo>
                    <a:pt x="228" y="211"/>
                  </a:lnTo>
                  <a:lnTo>
                    <a:pt x="230" y="211"/>
                  </a:lnTo>
                  <a:lnTo>
                    <a:pt x="231" y="210"/>
                  </a:lnTo>
                  <a:lnTo>
                    <a:pt x="232" y="210"/>
                  </a:lnTo>
                  <a:lnTo>
                    <a:pt x="233" y="210"/>
                  </a:lnTo>
                  <a:lnTo>
                    <a:pt x="233" y="209"/>
                  </a:lnTo>
                  <a:lnTo>
                    <a:pt x="234" y="209"/>
                  </a:lnTo>
                  <a:lnTo>
                    <a:pt x="235" y="207"/>
                  </a:lnTo>
                  <a:lnTo>
                    <a:pt x="236" y="205"/>
                  </a:lnTo>
                  <a:lnTo>
                    <a:pt x="236" y="204"/>
                  </a:lnTo>
                  <a:lnTo>
                    <a:pt x="236" y="202"/>
                  </a:lnTo>
                  <a:lnTo>
                    <a:pt x="236" y="201"/>
                  </a:lnTo>
                  <a:lnTo>
                    <a:pt x="234" y="196"/>
                  </a:lnTo>
                  <a:lnTo>
                    <a:pt x="233" y="194"/>
                  </a:lnTo>
                  <a:lnTo>
                    <a:pt x="233" y="193"/>
                  </a:lnTo>
                  <a:lnTo>
                    <a:pt x="233" y="192"/>
                  </a:lnTo>
                  <a:lnTo>
                    <a:pt x="235" y="187"/>
                  </a:lnTo>
                  <a:lnTo>
                    <a:pt x="237" y="185"/>
                  </a:lnTo>
                  <a:lnTo>
                    <a:pt x="239" y="182"/>
                  </a:lnTo>
                  <a:lnTo>
                    <a:pt x="239" y="180"/>
                  </a:lnTo>
                  <a:lnTo>
                    <a:pt x="239" y="179"/>
                  </a:lnTo>
                  <a:lnTo>
                    <a:pt x="240" y="175"/>
                  </a:lnTo>
                  <a:lnTo>
                    <a:pt x="239" y="175"/>
                  </a:lnTo>
                  <a:lnTo>
                    <a:pt x="239" y="174"/>
                  </a:lnTo>
                  <a:lnTo>
                    <a:pt x="240" y="170"/>
                  </a:lnTo>
                  <a:lnTo>
                    <a:pt x="240" y="169"/>
                  </a:lnTo>
                  <a:lnTo>
                    <a:pt x="241" y="165"/>
                  </a:lnTo>
                  <a:lnTo>
                    <a:pt x="241" y="164"/>
                  </a:lnTo>
                  <a:lnTo>
                    <a:pt x="242" y="164"/>
                  </a:lnTo>
                  <a:lnTo>
                    <a:pt x="247" y="162"/>
                  </a:lnTo>
                  <a:lnTo>
                    <a:pt x="250" y="159"/>
                  </a:lnTo>
                  <a:lnTo>
                    <a:pt x="251" y="159"/>
                  </a:lnTo>
                  <a:lnTo>
                    <a:pt x="251" y="158"/>
                  </a:lnTo>
                  <a:lnTo>
                    <a:pt x="253" y="157"/>
                  </a:lnTo>
                  <a:lnTo>
                    <a:pt x="254" y="156"/>
                  </a:lnTo>
                  <a:lnTo>
                    <a:pt x="254" y="155"/>
                  </a:lnTo>
                  <a:lnTo>
                    <a:pt x="254" y="154"/>
                  </a:lnTo>
                  <a:lnTo>
                    <a:pt x="255" y="154"/>
                  </a:lnTo>
                  <a:lnTo>
                    <a:pt x="256" y="154"/>
                  </a:lnTo>
                  <a:lnTo>
                    <a:pt x="256" y="153"/>
                  </a:lnTo>
                  <a:lnTo>
                    <a:pt x="257" y="153"/>
                  </a:lnTo>
                  <a:lnTo>
                    <a:pt x="260" y="151"/>
                  </a:lnTo>
                  <a:lnTo>
                    <a:pt x="266" y="146"/>
                  </a:lnTo>
                  <a:lnTo>
                    <a:pt x="269" y="145"/>
                  </a:lnTo>
                  <a:lnTo>
                    <a:pt x="271" y="146"/>
                  </a:lnTo>
                  <a:lnTo>
                    <a:pt x="272" y="146"/>
                  </a:lnTo>
                  <a:lnTo>
                    <a:pt x="273" y="145"/>
                  </a:lnTo>
                  <a:lnTo>
                    <a:pt x="280" y="143"/>
                  </a:lnTo>
                  <a:lnTo>
                    <a:pt x="281" y="143"/>
                  </a:lnTo>
                  <a:lnTo>
                    <a:pt x="282" y="141"/>
                  </a:lnTo>
                  <a:lnTo>
                    <a:pt x="285" y="141"/>
                  </a:lnTo>
                  <a:lnTo>
                    <a:pt x="286" y="141"/>
                  </a:lnTo>
                  <a:lnTo>
                    <a:pt x="287" y="141"/>
                  </a:lnTo>
                  <a:lnTo>
                    <a:pt x="288" y="142"/>
                  </a:lnTo>
                  <a:lnTo>
                    <a:pt x="291" y="142"/>
                  </a:lnTo>
                  <a:lnTo>
                    <a:pt x="292" y="142"/>
                  </a:lnTo>
                  <a:lnTo>
                    <a:pt x="293" y="141"/>
                  </a:lnTo>
                  <a:lnTo>
                    <a:pt x="295" y="138"/>
                  </a:lnTo>
                  <a:lnTo>
                    <a:pt x="296" y="137"/>
                  </a:lnTo>
                  <a:lnTo>
                    <a:pt x="296" y="136"/>
                  </a:lnTo>
                  <a:lnTo>
                    <a:pt x="296" y="135"/>
                  </a:lnTo>
                  <a:lnTo>
                    <a:pt x="296" y="134"/>
                  </a:lnTo>
                  <a:lnTo>
                    <a:pt x="298" y="135"/>
                  </a:lnTo>
                  <a:lnTo>
                    <a:pt x="299" y="136"/>
                  </a:lnTo>
                  <a:lnTo>
                    <a:pt x="300" y="136"/>
                  </a:lnTo>
                  <a:lnTo>
                    <a:pt x="301" y="136"/>
                  </a:lnTo>
                  <a:lnTo>
                    <a:pt x="303" y="136"/>
                  </a:lnTo>
                  <a:lnTo>
                    <a:pt x="304" y="136"/>
                  </a:lnTo>
                  <a:lnTo>
                    <a:pt x="305" y="135"/>
                  </a:lnTo>
                  <a:lnTo>
                    <a:pt x="306" y="134"/>
                  </a:lnTo>
                  <a:lnTo>
                    <a:pt x="305" y="135"/>
                  </a:lnTo>
                  <a:lnTo>
                    <a:pt x="306" y="136"/>
                  </a:lnTo>
                  <a:lnTo>
                    <a:pt x="307" y="136"/>
                  </a:lnTo>
                  <a:lnTo>
                    <a:pt x="307" y="137"/>
                  </a:lnTo>
                  <a:lnTo>
                    <a:pt x="308" y="138"/>
                  </a:lnTo>
                  <a:lnTo>
                    <a:pt x="309" y="138"/>
                  </a:lnTo>
                  <a:lnTo>
                    <a:pt x="310" y="140"/>
                  </a:lnTo>
                  <a:lnTo>
                    <a:pt x="311" y="140"/>
                  </a:lnTo>
                  <a:lnTo>
                    <a:pt x="316" y="140"/>
                  </a:lnTo>
                  <a:lnTo>
                    <a:pt x="318" y="141"/>
                  </a:lnTo>
                  <a:lnTo>
                    <a:pt x="318" y="140"/>
                  </a:lnTo>
                  <a:lnTo>
                    <a:pt x="319" y="139"/>
                  </a:lnTo>
                  <a:lnTo>
                    <a:pt x="320" y="139"/>
                  </a:lnTo>
                  <a:lnTo>
                    <a:pt x="320" y="138"/>
                  </a:lnTo>
                  <a:lnTo>
                    <a:pt x="320" y="137"/>
                  </a:lnTo>
                  <a:lnTo>
                    <a:pt x="321" y="136"/>
                  </a:lnTo>
                  <a:lnTo>
                    <a:pt x="321" y="135"/>
                  </a:lnTo>
                  <a:lnTo>
                    <a:pt x="321" y="134"/>
                  </a:lnTo>
                  <a:lnTo>
                    <a:pt x="320" y="133"/>
                  </a:lnTo>
                  <a:lnTo>
                    <a:pt x="320" y="132"/>
                  </a:lnTo>
                  <a:lnTo>
                    <a:pt x="319" y="131"/>
                  </a:lnTo>
                  <a:lnTo>
                    <a:pt x="317" y="130"/>
                  </a:lnTo>
                  <a:lnTo>
                    <a:pt x="315" y="128"/>
                  </a:lnTo>
                  <a:lnTo>
                    <a:pt x="315" y="127"/>
                  </a:lnTo>
                  <a:lnTo>
                    <a:pt x="315" y="126"/>
                  </a:lnTo>
                  <a:lnTo>
                    <a:pt x="315" y="125"/>
                  </a:lnTo>
                  <a:lnTo>
                    <a:pt x="314" y="124"/>
                  </a:lnTo>
                  <a:lnTo>
                    <a:pt x="312" y="122"/>
                  </a:lnTo>
                  <a:lnTo>
                    <a:pt x="312" y="121"/>
                  </a:lnTo>
                  <a:lnTo>
                    <a:pt x="309" y="119"/>
                  </a:lnTo>
                  <a:lnTo>
                    <a:pt x="308" y="119"/>
                  </a:lnTo>
                  <a:lnTo>
                    <a:pt x="308" y="118"/>
                  </a:lnTo>
                  <a:lnTo>
                    <a:pt x="307" y="118"/>
                  </a:lnTo>
                  <a:lnTo>
                    <a:pt x="306" y="118"/>
                  </a:lnTo>
                  <a:lnTo>
                    <a:pt x="305" y="118"/>
                  </a:lnTo>
                  <a:lnTo>
                    <a:pt x="304" y="119"/>
                  </a:lnTo>
                  <a:lnTo>
                    <a:pt x="303" y="119"/>
                  </a:lnTo>
                  <a:lnTo>
                    <a:pt x="302" y="120"/>
                  </a:lnTo>
                  <a:lnTo>
                    <a:pt x="300" y="119"/>
                  </a:lnTo>
                  <a:lnTo>
                    <a:pt x="316" y="89"/>
                  </a:lnTo>
                  <a:lnTo>
                    <a:pt x="316" y="87"/>
                  </a:lnTo>
                  <a:lnTo>
                    <a:pt x="315" y="85"/>
                  </a:lnTo>
                  <a:lnTo>
                    <a:pt x="315" y="83"/>
                  </a:lnTo>
                  <a:lnTo>
                    <a:pt x="313" y="84"/>
                  </a:lnTo>
                  <a:lnTo>
                    <a:pt x="313" y="83"/>
                  </a:lnTo>
                  <a:lnTo>
                    <a:pt x="312" y="83"/>
                  </a:lnTo>
                  <a:lnTo>
                    <a:pt x="312" y="82"/>
                  </a:lnTo>
                  <a:lnTo>
                    <a:pt x="312" y="81"/>
                  </a:lnTo>
                  <a:lnTo>
                    <a:pt x="311" y="81"/>
                  </a:lnTo>
                  <a:lnTo>
                    <a:pt x="309" y="78"/>
                  </a:lnTo>
                  <a:lnTo>
                    <a:pt x="308" y="77"/>
                  </a:lnTo>
                  <a:lnTo>
                    <a:pt x="307" y="77"/>
                  </a:lnTo>
                  <a:lnTo>
                    <a:pt x="306" y="77"/>
                  </a:lnTo>
                  <a:lnTo>
                    <a:pt x="305" y="77"/>
                  </a:lnTo>
                  <a:lnTo>
                    <a:pt x="304" y="78"/>
                  </a:lnTo>
                  <a:lnTo>
                    <a:pt x="301" y="77"/>
                  </a:lnTo>
                  <a:lnTo>
                    <a:pt x="299" y="76"/>
                  </a:lnTo>
                  <a:lnTo>
                    <a:pt x="299" y="75"/>
                  </a:lnTo>
                  <a:lnTo>
                    <a:pt x="299" y="74"/>
                  </a:lnTo>
                  <a:lnTo>
                    <a:pt x="293" y="70"/>
                  </a:lnTo>
                  <a:lnTo>
                    <a:pt x="292" y="68"/>
                  </a:lnTo>
                  <a:lnTo>
                    <a:pt x="290" y="70"/>
                  </a:lnTo>
                  <a:lnTo>
                    <a:pt x="287" y="71"/>
                  </a:lnTo>
                  <a:lnTo>
                    <a:pt x="284" y="72"/>
                  </a:lnTo>
                  <a:lnTo>
                    <a:pt x="283" y="72"/>
                  </a:lnTo>
                  <a:lnTo>
                    <a:pt x="282" y="73"/>
                  </a:lnTo>
                  <a:lnTo>
                    <a:pt x="279" y="73"/>
                  </a:lnTo>
                  <a:lnTo>
                    <a:pt x="278" y="72"/>
                  </a:lnTo>
                  <a:lnTo>
                    <a:pt x="277" y="71"/>
                  </a:lnTo>
                  <a:lnTo>
                    <a:pt x="274" y="70"/>
                  </a:lnTo>
                  <a:lnTo>
                    <a:pt x="273" y="70"/>
                  </a:lnTo>
                  <a:lnTo>
                    <a:pt x="271" y="70"/>
                  </a:lnTo>
                  <a:lnTo>
                    <a:pt x="271" y="69"/>
                  </a:lnTo>
                  <a:lnTo>
                    <a:pt x="271" y="68"/>
                  </a:lnTo>
                  <a:lnTo>
                    <a:pt x="269" y="66"/>
                  </a:lnTo>
                  <a:lnTo>
                    <a:pt x="267" y="67"/>
                  </a:lnTo>
                  <a:lnTo>
                    <a:pt x="266" y="67"/>
                  </a:lnTo>
                  <a:lnTo>
                    <a:pt x="266" y="68"/>
                  </a:lnTo>
                  <a:lnTo>
                    <a:pt x="265" y="68"/>
                  </a:lnTo>
                  <a:lnTo>
                    <a:pt x="264" y="70"/>
                  </a:lnTo>
                  <a:lnTo>
                    <a:pt x="263" y="70"/>
                  </a:lnTo>
                  <a:lnTo>
                    <a:pt x="261" y="74"/>
                  </a:lnTo>
                  <a:lnTo>
                    <a:pt x="260" y="74"/>
                  </a:lnTo>
                  <a:lnTo>
                    <a:pt x="259" y="74"/>
                  </a:lnTo>
                  <a:lnTo>
                    <a:pt x="257" y="75"/>
                  </a:lnTo>
                  <a:lnTo>
                    <a:pt x="256" y="75"/>
                  </a:lnTo>
                  <a:lnTo>
                    <a:pt x="253" y="77"/>
                  </a:lnTo>
                  <a:lnTo>
                    <a:pt x="252" y="77"/>
                  </a:lnTo>
                  <a:lnTo>
                    <a:pt x="248" y="76"/>
                  </a:lnTo>
                  <a:lnTo>
                    <a:pt x="244" y="75"/>
                  </a:lnTo>
                  <a:lnTo>
                    <a:pt x="243" y="75"/>
                  </a:lnTo>
                  <a:lnTo>
                    <a:pt x="237" y="77"/>
                  </a:lnTo>
                  <a:lnTo>
                    <a:pt x="236" y="76"/>
                  </a:lnTo>
                  <a:lnTo>
                    <a:pt x="235" y="74"/>
                  </a:lnTo>
                  <a:lnTo>
                    <a:pt x="234" y="74"/>
                  </a:lnTo>
                  <a:lnTo>
                    <a:pt x="233" y="75"/>
                  </a:lnTo>
                  <a:lnTo>
                    <a:pt x="232" y="75"/>
                  </a:lnTo>
                  <a:lnTo>
                    <a:pt x="231" y="74"/>
                  </a:lnTo>
                  <a:lnTo>
                    <a:pt x="232" y="72"/>
                  </a:lnTo>
                  <a:lnTo>
                    <a:pt x="233" y="70"/>
                  </a:lnTo>
                  <a:lnTo>
                    <a:pt x="233" y="69"/>
                  </a:lnTo>
                  <a:lnTo>
                    <a:pt x="232" y="62"/>
                  </a:lnTo>
                  <a:lnTo>
                    <a:pt x="232" y="61"/>
                  </a:lnTo>
                  <a:lnTo>
                    <a:pt x="231" y="61"/>
                  </a:lnTo>
                  <a:lnTo>
                    <a:pt x="230" y="58"/>
                  </a:lnTo>
                  <a:lnTo>
                    <a:pt x="228" y="57"/>
                  </a:lnTo>
                  <a:lnTo>
                    <a:pt x="226" y="55"/>
                  </a:lnTo>
                  <a:lnTo>
                    <a:pt x="224" y="57"/>
                  </a:lnTo>
                  <a:lnTo>
                    <a:pt x="224" y="58"/>
                  </a:lnTo>
                  <a:lnTo>
                    <a:pt x="222" y="57"/>
                  </a:lnTo>
                  <a:lnTo>
                    <a:pt x="220" y="56"/>
                  </a:lnTo>
                  <a:lnTo>
                    <a:pt x="221" y="55"/>
                  </a:lnTo>
                  <a:lnTo>
                    <a:pt x="221" y="54"/>
                  </a:lnTo>
                  <a:lnTo>
                    <a:pt x="222" y="53"/>
                  </a:lnTo>
                  <a:lnTo>
                    <a:pt x="222" y="51"/>
                  </a:lnTo>
                  <a:lnTo>
                    <a:pt x="221" y="49"/>
                  </a:lnTo>
                  <a:lnTo>
                    <a:pt x="220" y="49"/>
                  </a:lnTo>
                  <a:lnTo>
                    <a:pt x="220" y="47"/>
                  </a:lnTo>
                  <a:lnTo>
                    <a:pt x="219" y="47"/>
                  </a:lnTo>
                  <a:lnTo>
                    <a:pt x="219" y="45"/>
                  </a:lnTo>
                  <a:lnTo>
                    <a:pt x="218" y="43"/>
                  </a:lnTo>
                  <a:lnTo>
                    <a:pt x="215" y="40"/>
                  </a:lnTo>
                  <a:lnTo>
                    <a:pt x="214" y="40"/>
                  </a:lnTo>
                  <a:lnTo>
                    <a:pt x="212" y="40"/>
                  </a:lnTo>
                  <a:lnTo>
                    <a:pt x="211" y="40"/>
                  </a:lnTo>
                  <a:lnTo>
                    <a:pt x="210" y="40"/>
                  </a:lnTo>
                  <a:lnTo>
                    <a:pt x="210" y="39"/>
                  </a:lnTo>
                  <a:lnTo>
                    <a:pt x="209" y="38"/>
                  </a:lnTo>
                  <a:lnTo>
                    <a:pt x="203" y="34"/>
                  </a:lnTo>
                  <a:lnTo>
                    <a:pt x="203" y="33"/>
                  </a:lnTo>
                  <a:lnTo>
                    <a:pt x="202" y="33"/>
                  </a:lnTo>
                  <a:lnTo>
                    <a:pt x="199" y="32"/>
                  </a:lnTo>
                  <a:lnTo>
                    <a:pt x="199" y="31"/>
                  </a:lnTo>
                  <a:lnTo>
                    <a:pt x="199" y="29"/>
                  </a:lnTo>
                  <a:lnTo>
                    <a:pt x="199" y="28"/>
                  </a:lnTo>
                  <a:lnTo>
                    <a:pt x="199" y="27"/>
                  </a:lnTo>
                  <a:lnTo>
                    <a:pt x="198" y="25"/>
                  </a:lnTo>
                  <a:lnTo>
                    <a:pt x="196" y="19"/>
                  </a:lnTo>
                  <a:lnTo>
                    <a:pt x="195" y="17"/>
                  </a:lnTo>
                  <a:lnTo>
                    <a:pt x="194" y="17"/>
                  </a:lnTo>
                  <a:lnTo>
                    <a:pt x="188" y="12"/>
                  </a:lnTo>
                  <a:lnTo>
                    <a:pt x="186" y="10"/>
                  </a:lnTo>
                  <a:lnTo>
                    <a:pt x="186" y="11"/>
                  </a:lnTo>
                  <a:lnTo>
                    <a:pt x="186" y="10"/>
                  </a:lnTo>
                  <a:lnTo>
                    <a:pt x="186" y="9"/>
                  </a:lnTo>
                  <a:lnTo>
                    <a:pt x="185" y="8"/>
                  </a:lnTo>
                  <a:lnTo>
                    <a:pt x="184" y="7"/>
                  </a:lnTo>
                  <a:lnTo>
                    <a:pt x="184" y="6"/>
                  </a:lnTo>
                  <a:lnTo>
                    <a:pt x="183" y="6"/>
                  </a:lnTo>
                  <a:lnTo>
                    <a:pt x="182" y="6"/>
                  </a:lnTo>
                  <a:lnTo>
                    <a:pt x="181" y="6"/>
                  </a:lnTo>
                  <a:lnTo>
                    <a:pt x="180" y="6"/>
                  </a:lnTo>
                  <a:lnTo>
                    <a:pt x="179" y="6"/>
                  </a:lnTo>
                  <a:lnTo>
                    <a:pt x="179" y="5"/>
                  </a:lnTo>
                  <a:lnTo>
                    <a:pt x="174" y="1"/>
                  </a:lnTo>
                  <a:lnTo>
                    <a:pt x="173" y="1"/>
                  </a:lnTo>
                  <a:lnTo>
                    <a:pt x="173" y="0"/>
                  </a:lnTo>
                  <a:lnTo>
                    <a:pt x="171" y="0"/>
                  </a:lnTo>
                  <a:lnTo>
                    <a:pt x="168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72" name="Freeform 610"/>
            <p:cNvSpPr>
              <a:spLocks noEditPoints="1"/>
            </p:cNvSpPr>
            <p:nvPr/>
          </p:nvSpPr>
          <p:spPr bwMode="auto">
            <a:xfrm>
              <a:off x="5993597" y="3436342"/>
              <a:ext cx="1109663" cy="2222500"/>
            </a:xfrm>
            <a:custGeom>
              <a:avLst/>
              <a:gdLst>
                <a:gd name="T0" fmla="*/ 2147483646 w 459"/>
                <a:gd name="T1" fmla="*/ 2147483646 h 1034"/>
                <a:gd name="T2" fmla="*/ 2147483646 w 459"/>
                <a:gd name="T3" fmla="*/ 2147483646 h 1034"/>
                <a:gd name="T4" fmla="*/ 2147483646 w 459"/>
                <a:gd name="T5" fmla="*/ 2147483646 h 1034"/>
                <a:gd name="T6" fmla="*/ 2147483646 w 459"/>
                <a:gd name="T7" fmla="*/ 2147483646 h 1034"/>
                <a:gd name="T8" fmla="*/ 2147483646 w 459"/>
                <a:gd name="T9" fmla="*/ 2147483646 h 1034"/>
                <a:gd name="T10" fmla="*/ 2147483646 w 459"/>
                <a:gd name="T11" fmla="*/ 2147483646 h 1034"/>
                <a:gd name="T12" fmla="*/ 2147483646 w 459"/>
                <a:gd name="T13" fmla="*/ 2147483646 h 1034"/>
                <a:gd name="T14" fmla="*/ 2147483646 w 459"/>
                <a:gd name="T15" fmla="*/ 2147483646 h 1034"/>
                <a:gd name="T16" fmla="*/ 2147483646 w 459"/>
                <a:gd name="T17" fmla="*/ 2147483646 h 1034"/>
                <a:gd name="T18" fmla="*/ 2147483646 w 459"/>
                <a:gd name="T19" fmla="*/ 2147483646 h 1034"/>
                <a:gd name="T20" fmla="*/ 2147483646 w 459"/>
                <a:gd name="T21" fmla="*/ 2147483646 h 1034"/>
                <a:gd name="T22" fmla="*/ 2147483646 w 459"/>
                <a:gd name="T23" fmla="*/ 2147483646 h 1034"/>
                <a:gd name="T24" fmla="*/ 2147483646 w 459"/>
                <a:gd name="T25" fmla="*/ 2147483646 h 1034"/>
                <a:gd name="T26" fmla="*/ 2147483646 w 459"/>
                <a:gd name="T27" fmla="*/ 2147483646 h 1034"/>
                <a:gd name="T28" fmla="*/ 2147483646 w 459"/>
                <a:gd name="T29" fmla="*/ 2147483646 h 1034"/>
                <a:gd name="T30" fmla="*/ 2147483646 w 459"/>
                <a:gd name="T31" fmla="*/ 2147483646 h 1034"/>
                <a:gd name="T32" fmla="*/ 2147483646 w 459"/>
                <a:gd name="T33" fmla="*/ 2147483646 h 1034"/>
                <a:gd name="T34" fmla="*/ 2147483646 w 459"/>
                <a:gd name="T35" fmla="*/ 2147483646 h 1034"/>
                <a:gd name="T36" fmla="*/ 2147483646 w 459"/>
                <a:gd name="T37" fmla="*/ 2147483646 h 1034"/>
                <a:gd name="T38" fmla="*/ 2147483646 w 459"/>
                <a:gd name="T39" fmla="*/ 2147483646 h 1034"/>
                <a:gd name="T40" fmla="*/ 2147483646 w 459"/>
                <a:gd name="T41" fmla="*/ 2147483646 h 1034"/>
                <a:gd name="T42" fmla="*/ 2147483646 w 459"/>
                <a:gd name="T43" fmla="*/ 2147483646 h 1034"/>
                <a:gd name="T44" fmla="*/ 2147483646 w 459"/>
                <a:gd name="T45" fmla="*/ 2147483646 h 1034"/>
                <a:gd name="T46" fmla="*/ 2147483646 w 459"/>
                <a:gd name="T47" fmla="*/ 2147483646 h 1034"/>
                <a:gd name="T48" fmla="*/ 2147483646 w 459"/>
                <a:gd name="T49" fmla="*/ 2147483646 h 1034"/>
                <a:gd name="T50" fmla="*/ 2147483646 w 459"/>
                <a:gd name="T51" fmla="*/ 2147483646 h 1034"/>
                <a:gd name="T52" fmla="*/ 2147483646 w 459"/>
                <a:gd name="T53" fmla="*/ 2147483646 h 1034"/>
                <a:gd name="T54" fmla="*/ 2147483646 w 459"/>
                <a:gd name="T55" fmla="*/ 2147483646 h 1034"/>
                <a:gd name="T56" fmla="*/ 2147483646 w 459"/>
                <a:gd name="T57" fmla="*/ 2147483646 h 1034"/>
                <a:gd name="T58" fmla="*/ 2147483646 w 459"/>
                <a:gd name="T59" fmla="*/ 2147483646 h 1034"/>
                <a:gd name="T60" fmla="*/ 2147483646 w 459"/>
                <a:gd name="T61" fmla="*/ 2147483646 h 1034"/>
                <a:gd name="T62" fmla="*/ 2147483646 w 459"/>
                <a:gd name="T63" fmla="*/ 2147483646 h 1034"/>
                <a:gd name="T64" fmla="*/ 2147483646 w 459"/>
                <a:gd name="T65" fmla="*/ 2147483646 h 1034"/>
                <a:gd name="T66" fmla="*/ 2147483646 w 459"/>
                <a:gd name="T67" fmla="*/ 2147483646 h 1034"/>
                <a:gd name="T68" fmla="*/ 2147483646 w 459"/>
                <a:gd name="T69" fmla="*/ 2147483646 h 1034"/>
                <a:gd name="T70" fmla="*/ 2147483646 w 459"/>
                <a:gd name="T71" fmla="*/ 2147483646 h 1034"/>
                <a:gd name="T72" fmla="*/ 2147483646 w 459"/>
                <a:gd name="T73" fmla="*/ 2147483646 h 1034"/>
                <a:gd name="T74" fmla="*/ 2147483646 w 459"/>
                <a:gd name="T75" fmla="*/ 2147483646 h 1034"/>
                <a:gd name="T76" fmla="*/ 2147483646 w 459"/>
                <a:gd name="T77" fmla="*/ 2147483646 h 1034"/>
                <a:gd name="T78" fmla="*/ 2147483646 w 459"/>
                <a:gd name="T79" fmla="*/ 2147483646 h 1034"/>
                <a:gd name="T80" fmla="*/ 2147483646 w 459"/>
                <a:gd name="T81" fmla="*/ 2147483646 h 1034"/>
                <a:gd name="T82" fmla="*/ 2147483646 w 459"/>
                <a:gd name="T83" fmla="*/ 2147483646 h 1034"/>
                <a:gd name="T84" fmla="*/ 2147483646 w 459"/>
                <a:gd name="T85" fmla="*/ 2147483646 h 1034"/>
                <a:gd name="T86" fmla="*/ 2147483646 w 459"/>
                <a:gd name="T87" fmla="*/ 2147483646 h 1034"/>
                <a:gd name="T88" fmla="*/ 2147483646 w 459"/>
                <a:gd name="T89" fmla="*/ 2147483646 h 1034"/>
                <a:gd name="T90" fmla="*/ 2147483646 w 459"/>
                <a:gd name="T91" fmla="*/ 2147483646 h 1034"/>
                <a:gd name="T92" fmla="*/ 2147483646 w 459"/>
                <a:gd name="T93" fmla="*/ 2147483646 h 1034"/>
                <a:gd name="T94" fmla="*/ 2147483646 w 459"/>
                <a:gd name="T95" fmla="*/ 2147483646 h 1034"/>
                <a:gd name="T96" fmla="*/ 2147483646 w 459"/>
                <a:gd name="T97" fmla="*/ 2147483646 h 1034"/>
                <a:gd name="T98" fmla="*/ 2147483646 w 459"/>
                <a:gd name="T99" fmla="*/ 2147483646 h 1034"/>
                <a:gd name="T100" fmla="*/ 2147483646 w 459"/>
                <a:gd name="T101" fmla="*/ 2147483646 h 1034"/>
                <a:gd name="T102" fmla="*/ 2147483646 w 459"/>
                <a:gd name="T103" fmla="*/ 2147483646 h 1034"/>
                <a:gd name="T104" fmla="*/ 2147483646 w 459"/>
                <a:gd name="T105" fmla="*/ 2147483646 h 1034"/>
                <a:gd name="T106" fmla="*/ 2147483646 w 459"/>
                <a:gd name="T107" fmla="*/ 2147483646 h 1034"/>
                <a:gd name="T108" fmla="*/ 2147483646 w 459"/>
                <a:gd name="T109" fmla="*/ 2147483646 h 1034"/>
                <a:gd name="T110" fmla="*/ 2147483646 w 459"/>
                <a:gd name="T111" fmla="*/ 2147483646 h 1034"/>
                <a:gd name="T112" fmla="*/ 2147483646 w 459"/>
                <a:gd name="T113" fmla="*/ 2147483646 h 1034"/>
                <a:gd name="T114" fmla="*/ 2147483646 w 459"/>
                <a:gd name="T115" fmla="*/ 2147483646 h 1034"/>
                <a:gd name="T116" fmla="*/ 2147483646 w 459"/>
                <a:gd name="T117" fmla="*/ 2147483646 h 1034"/>
                <a:gd name="T118" fmla="*/ 2147483646 w 459"/>
                <a:gd name="T119" fmla="*/ 2147483646 h 1034"/>
                <a:gd name="T120" fmla="*/ 2147483646 w 459"/>
                <a:gd name="T121" fmla="*/ 2147483646 h 1034"/>
                <a:gd name="T122" fmla="*/ 2147483646 w 459"/>
                <a:gd name="T123" fmla="*/ 2147483646 h 1034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459" h="1034">
                  <a:moveTo>
                    <a:pt x="402" y="1034"/>
                  </a:moveTo>
                  <a:lnTo>
                    <a:pt x="398" y="1033"/>
                  </a:lnTo>
                  <a:lnTo>
                    <a:pt x="396" y="1033"/>
                  </a:lnTo>
                  <a:lnTo>
                    <a:pt x="395" y="1032"/>
                  </a:lnTo>
                  <a:lnTo>
                    <a:pt x="394" y="1031"/>
                  </a:lnTo>
                  <a:lnTo>
                    <a:pt x="392" y="1031"/>
                  </a:lnTo>
                  <a:lnTo>
                    <a:pt x="375" y="1029"/>
                  </a:lnTo>
                  <a:lnTo>
                    <a:pt x="372" y="1029"/>
                  </a:lnTo>
                  <a:lnTo>
                    <a:pt x="362" y="1028"/>
                  </a:lnTo>
                  <a:lnTo>
                    <a:pt x="361" y="1027"/>
                  </a:lnTo>
                  <a:lnTo>
                    <a:pt x="357" y="1027"/>
                  </a:lnTo>
                  <a:lnTo>
                    <a:pt x="355" y="1027"/>
                  </a:lnTo>
                  <a:lnTo>
                    <a:pt x="352" y="1028"/>
                  </a:lnTo>
                  <a:lnTo>
                    <a:pt x="351" y="1029"/>
                  </a:lnTo>
                  <a:lnTo>
                    <a:pt x="350" y="1029"/>
                  </a:lnTo>
                  <a:lnTo>
                    <a:pt x="349" y="1029"/>
                  </a:lnTo>
                  <a:lnTo>
                    <a:pt x="346" y="1029"/>
                  </a:lnTo>
                  <a:lnTo>
                    <a:pt x="347" y="1027"/>
                  </a:lnTo>
                  <a:lnTo>
                    <a:pt x="343" y="1022"/>
                  </a:lnTo>
                  <a:lnTo>
                    <a:pt x="308" y="956"/>
                  </a:lnTo>
                  <a:lnTo>
                    <a:pt x="323" y="967"/>
                  </a:lnTo>
                  <a:lnTo>
                    <a:pt x="329" y="974"/>
                  </a:lnTo>
                  <a:lnTo>
                    <a:pt x="331" y="976"/>
                  </a:lnTo>
                  <a:lnTo>
                    <a:pt x="327" y="976"/>
                  </a:lnTo>
                  <a:lnTo>
                    <a:pt x="325" y="973"/>
                  </a:lnTo>
                  <a:lnTo>
                    <a:pt x="324" y="973"/>
                  </a:lnTo>
                  <a:lnTo>
                    <a:pt x="323" y="975"/>
                  </a:lnTo>
                  <a:lnTo>
                    <a:pt x="323" y="976"/>
                  </a:lnTo>
                  <a:lnTo>
                    <a:pt x="324" y="977"/>
                  </a:lnTo>
                  <a:lnTo>
                    <a:pt x="325" y="978"/>
                  </a:lnTo>
                  <a:lnTo>
                    <a:pt x="327" y="979"/>
                  </a:lnTo>
                  <a:lnTo>
                    <a:pt x="330" y="979"/>
                  </a:lnTo>
                  <a:lnTo>
                    <a:pt x="331" y="978"/>
                  </a:lnTo>
                  <a:lnTo>
                    <a:pt x="332" y="978"/>
                  </a:lnTo>
                  <a:lnTo>
                    <a:pt x="333" y="979"/>
                  </a:lnTo>
                  <a:lnTo>
                    <a:pt x="334" y="979"/>
                  </a:lnTo>
                  <a:lnTo>
                    <a:pt x="337" y="982"/>
                  </a:lnTo>
                  <a:lnTo>
                    <a:pt x="340" y="986"/>
                  </a:lnTo>
                  <a:lnTo>
                    <a:pt x="343" y="988"/>
                  </a:lnTo>
                  <a:lnTo>
                    <a:pt x="356" y="995"/>
                  </a:lnTo>
                  <a:lnTo>
                    <a:pt x="357" y="996"/>
                  </a:lnTo>
                  <a:lnTo>
                    <a:pt x="357" y="997"/>
                  </a:lnTo>
                  <a:lnTo>
                    <a:pt x="358" y="997"/>
                  </a:lnTo>
                  <a:lnTo>
                    <a:pt x="379" y="1007"/>
                  </a:lnTo>
                  <a:lnTo>
                    <a:pt x="385" y="1009"/>
                  </a:lnTo>
                  <a:lnTo>
                    <a:pt x="389" y="1012"/>
                  </a:lnTo>
                  <a:lnTo>
                    <a:pt x="411" y="1020"/>
                  </a:lnTo>
                  <a:lnTo>
                    <a:pt x="413" y="1020"/>
                  </a:lnTo>
                  <a:lnTo>
                    <a:pt x="421" y="1019"/>
                  </a:lnTo>
                  <a:lnTo>
                    <a:pt x="423" y="1019"/>
                  </a:lnTo>
                  <a:lnTo>
                    <a:pt x="425" y="1019"/>
                  </a:lnTo>
                  <a:lnTo>
                    <a:pt x="427" y="1020"/>
                  </a:lnTo>
                  <a:lnTo>
                    <a:pt x="427" y="1025"/>
                  </a:lnTo>
                  <a:lnTo>
                    <a:pt x="427" y="1028"/>
                  </a:lnTo>
                  <a:lnTo>
                    <a:pt x="427" y="1029"/>
                  </a:lnTo>
                  <a:lnTo>
                    <a:pt x="426" y="1030"/>
                  </a:lnTo>
                  <a:lnTo>
                    <a:pt x="425" y="1030"/>
                  </a:lnTo>
                  <a:lnTo>
                    <a:pt x="423" y="1030"/>
                  </a:lnTo>
                  <a:lnTo>
                    <a:pt x="423" y="1029"/>
                  </a:lnTo>
                  <a:lnTo>
                    <a:pt x="422" y="1029"/>
                  </a:lnTo>
                  <a:lnTo>
                    <a:pt x="420" y="1030"/>
                  </a:lnTo>
                  <a:lnTo>
                    <a:pt x="417" y="1030"/>
                  </a:lnTo>
                  <a:lnTo>
                    <a:pt x="416" y="1029"/>
                  </a:lnTo>
                  <a:lnTo>
                    <a:pt x="415" y="1029"/>
                  </a:lnTo>
                  <a:lnTo>
                    <a:pt x="413" y="1029"/>
                  </a:lnTo>
                  <a:lnTo>
                    <a:pt x="412" y="1029"/>
                  </a:lnTo>
                  <a:lnTo>
                    <a:pt x="412" y="1030"/>
                  </a:lnTo>
                  <a:lnTo>
                    <a:pt x="411" y="1031"/>
                  </a:lnTo>
                  <a:lnTo>
                    <a:pt x="410" y="1031"/>
                  </a:lnTo>
                  <a:lnTo>
                    <a:pt x="409" y="1032"/>
                  </a:lnTo>
                  <a:lnTo>
                    <a:pt x="407" y="1032"/>
                  </a:lnTo>
                  <a:lnTo>
                    <a:pt x="404" y="1032"/>
                  </a:lnTo>
                  <a:lnTo>
                    <a:pt x="403" y="1034"/>
                  </a:lnTo>
                  <a:lnTo>
                    <a:pt x="402" y="1034"/>
                  </a:lnTo>
                  <a:close/>
                  <a:moveTo>
                    <a:pt x="439" y="1028"/>
                  </a:moveTo>
                  <a:lnTo>
                    <a:pt x="438" y="1027"/>
                  </a:lnTo>
                  <a:lnTo>
                    <a:pt x="437" y="1027"/>
                  </a:lnTo>
                  <a:lnTo>
                    <a:pt x="436" y="1027"/>
                  </a:lnTo>
                  <a:lnTo>
                    <a:pt x="436" y="1025"/>
                  </a:lnTo>
                  <a:lnTo>
                    <a:pt x="438" y="1023"/>
                  </a:lnTo>
                  <a:lnTo>
                    <a:pt x="439" y="1023"/>
                  </a:lnTo>
                  <a:lnTo>
                    <a:pt x="440" y="1023"/>
                  </a:lnTo>
                  <a:lnTo>
                    <a:pt x="440" y="1024"/>
                  </a:lnTo>
                  <a:lnTo>
                    <a:pt x="442" y="1024"/>
                  </a:lnTo>
                  <a:lnTo>
                    <a:pt x="444" y="1022"/>
                  </a:lnTo>
                  <a:lnTo>
                    <a:pt x="445" y="1022"/>
                  </a:lnTo>
                  <a:lnTo>
                    <a:pt x="449" y="1022"/>
                  </a:lnTo>
                  <a:lnTo>
                    <a:pt x="453" y="1022"/>
                  </a:lnTo>
                  <a:lnTo>
                    <a:pt x="455" y="1021"/>
                  </a:lnTo>
                  <a:lnTo>
                    <a:pt x="458" y="1022"/>
                  </a:lnTo>
                  <a:lnTo>
                    <a:pt x="459" y="1022"/>
                  </a:lnTo>
                  <a:lnTo>
                    <a:pt x="459" y="1025"/>
                  </a:lnTo>
                  <a:lnTo>
                    <a:pt x="456" y="1027"/>
                  </a:lnTo>
                  <a:lnTo>
                    <a:pt x="454" y="1026"/>
                  </a:lnTo>
                  <a:lnTo>
                    <a:pt x="454" y="1025"/>
                  </a:lnTo>
                  <a:lnTo>
                    <a:pt x="452" y="1027"/>
                  </a:lnTo>
                  <a:lnTo>
                    <a:pt x="449" y="1027"/>
                  </a:lnTo>
                  <a:lnTo>
                    <a:pt x="447" y="1027"/>
                  </a:lnTo>
                  <a:lnTo>
                    <a:pt x="447" y="1026"/>
                  </a:lnTo>
                  <a:lnTo>
                    <a:pt x="446" y="1027"/>
                  </a:lnTo>
                  <a:lnTo>
                    <a:pt x="445" y="1027"/>
                  </a:lnTo>
                  <a:lnTo>
                    <a:pt x="444" y="1027"/>
                  </a:lnTo>
                  <a:lnTo>
                    <a:pt x="443" y="1028"/>
                  </a:lnTo>
                  <a:lnTo>
                    <a:pt x="442" y="1029"/>
                  </a:lnTo>
                  <a:lnTo>
                    <a:pt x="440" y="1029"/>
                  </a:lnTo>
                  <a:lnTo>
                    <a:pt x="439" y="1028"/>
                  </a:lnTo>
                  <a:close/>
                  <a:moveTo>
                    <a:pt x="310" y="952"/>
                  </a:moveTo>
                  <a:lnTo>
                    <a:pt x="300" y="951"/>
                  </a:lnTo>
                  <a:lnTo>
                    <a:pt x="295" y="948"/>
                  </a:lnTo>
                  <a:lnTo>
                    <a:pt x="289" y="947"/>
                  </a:lnTo>
                  <a:lnTo>
                    <a:pt x="283" y="947"/>
                  </a:lnTo>
                  <a:lnTo>
                    <a:pt x="268" y="942"/>
                  </a:lnTo>
                  <a:lnTo>
                    <a:pt x="223" y="942"/>
                  </a:lnTo>
                  <a:lnTo>
                    <a:pt x="220" y="939"/>
                  </a:lnTo>
                  <a:lnTo>
                    <a:pt x="219" y="939"/>
                  </a:lnTo>
                  <a:lnTo>
                    <a:pt x="219" y="938"/>
                  </a:lnTo>
                  <a:lnTo>
                    <a:pt x="214" y="935"/>
                  </a:lnTo>
                  <a:lnTo>
                    <a:pt x="211" y="934"/>
                  </a:lnTo>
                  <a:lnTo>
                    <a:pt x="209" y="934"/>
                  </a:lnTo>
                  <a:lnTo>
                    <a:pt x="208" y="933"/>
                  </a:lnTo>
                  <a:lnTo>
                    <a:pt x="202" y="927"/>
                  </a:lnTo>
                  <a:lnTo>
                    <a:pt x="203" y="925"/>
                  </a:lnTo>
                  <a:lnTo>
                    <a:pt x="202" y="924"/>
                  </a:lnTo>
                  <a:lnTo>
                    <a:pt x="201" y="921"/>
                  </a:lnTo>
                  <a:lnTo>
                    <a:pt x="201" y="920"/>
                  </a:lnTo>
                  <a:lnTo>
                    <a:pt x="201" y="919"/>
                  </a:lnTo>
                  <a:lnTo>
                    <a:pt x="200" y="918"/>
                  </a:lnTo>
                  <a:lnTo>
                    <a:pt x="198" y="918"/>
                  </a:lnTo>
                  <a:lnTo>
                    <a:pt x="197" y="917"/>
                  </a:lnTo>
                  <a:lnTo>
                    <a:pt x="196" y="915"/>
                  </a:lnTo>
                  <a:lnTo>
                    <a:pt x="196" y="911"/>
                  </a:lnTo>
                  <a:lnTo>
                    <a:pt x="197" y="911"/>
                  </a:lnTo>
                  <a:lnTo>
                    <a:pt x="195" y="907"/>
                  </a:lnTo>
                  <a:lnTo>
                    <a:pt x="192" y="905"/>
                  </a:lnTo>
                  <a:lnTo>
                    <a:pt x="191" y="903"/>
                  </a:lnTo>
                  <a:lnTo>
                    <a:pt x="191" y="901"/>
                  </a:lnTo>
                  <a:lnTo>
                    <a:pt x="189" y="901"/>
                  </a:lnTo>
                  <a:lnTo>
                    <a:pt x="187" y="901"/>
                  </a:lnTo>
                  <a:lnTo>
                    <a:pt x="185" y="903"/>
                  </a:lnTo>
                  <a:lnTo>
                    <a:pt x="184" y="903"/>
                  </a:lnTo>
                  <a:lnTo>
                    <a:pt x="183" y="902"/>
                  </a:lnTo>
                  <a:lnTo>
                    <a:pt x="182" y="902"/>
                  </a:lnTo>
                  <a:lnTo>
                    <a:pt x="181" y="901"/>
                  </a:lnTo>
                  <a:lnTo>
                    <a:pt x="179" y="902"/>
                  </a:lnTo>
                  <a:lnTo>
                    <a:pt x="178" y="904"/>
                  </a:lnTo>
                  <a:lnTo>
                    <a:pt x="177" y="905"/>
                  </a:lnTo>
                  <a:lnTo>
                    <a:pt x="176" y="905"/>
                  </a:lnTo>
                  <a:lnTo>
                    <a:pt x="174" y="906"/>
                  </a:lnTo>
                  <a:lnTo>
                    <a:pt x="174" y="905"/>
                  </a:lnTo>
                  <a:lnTo>
                    <a:pt x="172" y="905"/>
                  </a:lnTo>
                  <a:lnTo>
                    <a:pt x="172" y="904"/>
                  </a:lnTo>
                  <a:lnTo>
                    <a:pt x="163" y="892"/>
                  </a:lnTo>
                  <a:lnTo>
                    <a:pt x="162" y="892"/>
                  </a:lnTo>
                  <a:lnTo>
                    <a:pt x="160" y="890"/>
                  </a:lnTo>
                  <a:lnTo>
                    <a:pt x="159" y="889"/>
                  </a:lnTo>
                  <a:lnTo>
                    <a:pt x="154" y="886"/>
                  </a:lnTo>
                  <a:lnTo>
                    <a:pt x="153" y="885"/>
                  </a:lnTo>
                  <a:lnTo>
                    <a:pt x="152" y="884"/>
                  </a:lnTo>
                  <a:lnTo>
                    <a:pt x="152" y="882"/>
                  </a:lnTo>
                  <a:lnTo>
                    <a:pt x="153" y="882"/>
                  </a:lnTo>
                  <a:lnTo>
                    <a:pt x="152" y="882"/>
                  </a:lnTo>
                  <a:lnTo>
                    <a:pt x="149" y="880"/>
                  </a:lnTo>
                  <a:lnTo>
                    <a:pt x="148" y="876"/>
                  </a:lnTo>
                  <a:lnTo>
                    <a:pt x="149" y="875"/>
                  </a:lnTo>
                  <a:lnTo>
                    <a:pt x="145" y="870"/>
                  </a:lnTo>
                  <a:lnTo>
                    <a:pt x="143" y="869"/>
                  </a:lnTo>
                  <a:lnTo>
                    <a:pt x="142" y="867"/>
                  </a:lnTo>
                  <a:lnTo>
                    <a:pt x="142" y="864"/>
                  </a:lnTo>
                  <a:lnTo>
                    <a:pt x="142" y="859"/>
                  </a:lnTo>
                  <a:lnTo>
                    <a:pt x="148" y="859"/>
                  </a:lnTo>
                  <a:lnTo>
                    <a:pt x="147" y="858"/>
                  </a:lnTo>
                  <a:lnTo>
                    <a:pt x="147" y="852"/>
                  </a:lnTo>
                  <a:lnTo>
                    <a:pt x="148" y="850"/>
                  </a:lnTo>
                  <a:lnTo>
                    <a:pt x="149" y="849"/>
                  </a:lnTo>
                  <a:lnTo>
                    <a:pt x="149" y="848"/>
                  </a:lnTo>
                  <a:lnTo>
                    <a:pt x="151" y="848"/>
                  </a:lnTo>
                  <a:lnTo>
                    <a:pt x="152" y="848"/>
                  </a:lnTo>
                  <a:lnTo>
                    <a:pt x="153" y="848"/>
                  </a:lnTo>
                  <a:lnTo>
                    <a:pt x="154" y="847"/>
                  </a:lnTo>
                  <a:lnTo>
                    <a:pt x="154" y="846"/>
                  </a:lnTo>
                  <a:lnTo>
                    <a:pt x="156" y="844"/>
                  </a:lnTo>
                  <a:lnTo>
                    <a:pt x="151" y="835"/>
                  </a:lnTo>
                  <a:lnTo>
                    <a:pt x="150" y="834"/>
                  </a:lnTo>
                  <a:lnTo>
                    <a:pt x="151" y="833"/>
                  </a:lnTo>
                  <a:lnTo>
                    <a:pt x="153" y="832"/>
                  </a:lnTo>
                  <a:lnTo>
                    <a:pt x="154" y="831"/>
                  </a:lnTo>
                  <a:lnTo>
                    <a:pt x="155" y="830"/>
                  </a:lnTo>
                  <a:lnTo>
                    <a:pt x="151" y="824"/>
                  </a:lnTo>
                  <a:lnTo>
                    <a:pt x="149" y="822"/>
                  </a:lnTo>
                  <a:lnTo>
                    <a:pt x="147" y="821"/>
                  </a:lnTo>
                  <a:lnTo>
                    <a:pt x="145" y="820"/>
                  </a:lnTo>
                  <a:lnTo>
                    <a:pt x="144" y="819"/>
                  </a:lnTo>
                  <a:lnTo>
                    <a:pt x="143" y="818"/>
                  </a:lnTo>
                  <a:lnTo>
                    <a:pt x="143" y="813"/>
                  </a:lnTo>
                  <a:lnTo>
                    <a:pt x="143" y="811"/>
                  </a:lnTo>
                  <a:lnTo>
                    <a:pt x="144" y="809"/>
                  </a:lnTo>
                  <a:lnTo>
                    <a:pt x="144" y="808"/>
                  </a:lnTo>
                  <a:lnTo>
                    <a:pt x="143" y="806"/>
                  </a:lnTo>
                  <a:lnTo>
                    <a:pt x="143" y="805"/>
                  </a:lnTo>
                  <a:lnTo>
                    <a:pt x="142" y="805"/>
                  </a:lnTo>
                  <a:lnTo>
                    <a:pt x="141" y="803"/>
                  </a:lnTo>
                  <a:lnTo>
                    <a:pt x="142" y="802"/>
                  </a:lnTo>
                  <a:lnTo>
                    <a:pt x="142" y="801"/>
                  </a:lnTo>
                  <a:lnTo>
                    <a:pt x="143" y="801"/>
                  </a:lnTo>
                  <a:lnTo>
                    <a:pt x="144" y="801"/>
                  </a:lnTo>
                  <a:lnTo>
                    <a:pt x="145" y="801"/>
                  </a:lnTo>
                  <a:lnTo>
                    <a:pt x="146" y="801"/>
                  </a:lnTo>
                  <a:lnTo>
                    <a:pt x="147" y="799"/>
                  </a:lnTo>
                  <a:lnTo>
                    <a:pt x="147" y="797"/>
                  </a:lnTo>
                  <a:lnTo>
                    <a:pt x="149" y="795"/>
                  </a:lnTo>
                  <a:lnTo>
                    <a:pt x="145" y="792"/>
                  </a:lnTo>
                  <a:lnTo>
                    <a:pt x="142" y="784"/>
                  </a:lnTo>
                  <a:lnTo>
                    <a:pt x="143" y="782"/>
                  </a:lnTo>
                  <a:lnTo>
                    <a:pt x="145" y="782"/>
                  </a:lnTo>
                  <a:lnTo>
                    <a:pt x="147" y="780"/>
                  </a:lnTo>
                  <a:lnTo>
                    <a:pt x="147" y="779"/>
                  </a:lnTo>
                  <a:lnTo>
                    <a:pt x="145" y="776"/>
                  </a:lnTo>
                  <a:lnTo>
                    <a:pt x="142" y="773"/>
                  </a:lnTo>
                  <a:lnTo>
                    <a:pt x="139" y="767"/>
                  </a:lnTo>
                  <a:lnTo>
                    <a:pt x="137" y="766"/>
                  </a:lnTo>
                  <a:lnTo>
                    <a:pt x="132" y="763"/>
                  </a:lnTo>
                  <a:lnTo>
                    <a:pt x="136" y="761"/>
                  </a:lnTo>
                  <a:lnTo>
                    <a:pt x="137" y="761"/>
                  </a:lnTo>
                  <a:lnTo>
                    <a:pt x="137" y="760"/>
                  </a:lnTo>
                  <a:lnTo>
                    <a:pt x="138" y="758"/>
                  </a:lnTo>
                  <a:lnTo>
                    <a:pt x="138" y="757"/>
                  </a:lnTo>
                  <a:lnTo>
                    <a:pt x="137" y="756"/>
                  </a:lnTo>
                  <a:lnTo>
                    <a:pt x="135" y="756"/>
                  </a:lnTo>
                  <a:lnTo>
                    <a:pt x="134" y="755"/>
                  </a:lnTo>
                  <a:lnTo>
                    <a:pt x="130" y="751"/>
                  </a:lnTo>
                  <a:lnTo>
                    <a:pt x="130" y="748"/>
                  </a:lnTo>
                  <a:lnTo>
                    <a:pt x="129" y="744"/>
                  </a:lnTo>
                  <a:lnTo>
                    <a:pt x="130" y="743"/>
                  </a:lnTo>
                  <a:lnTo>
                    <a:pt x="132" y="743"/>
                  </a:lnTo>
                  <a:lnTo>
                    <a:pt x="133" y="743"/>
                  </a:lnTo>
                  <a:lnTo>
                    <a:pt x="136" y="742"/>
                  </a:lnTo>
                  <a:lnTo>
                    <a:pt x="137" y="737"/>
                  </a:lnTo>
                  <a:lnTo>
                    <a:pt x="136" y="736"/>
                  </a:lnTo>
                  <a:lnTo>
                    <a:pt x="129" y="731"/>
                  </a:lnTo>
                  <a:lnTo>
                    <a:pt x="127" y="729"/>
                  </a:lnTo>
                  <a:lnTo>
                    <a:pt x="126" y="728"/>
                  </a:lnTo>
                  <a:lnTo>
                    <a:pt x="122" y="727"/>
                  </a:lnTo>
                  <a:lnTo>
                    <a:pt x="117" y="727"/>
                  </a:lnTo>
                  <a:lnTo>
                    <a:pt x="113" y="726"/>
                  </a:lnTo>
                  <a:lnTo>
                    <a:pt x="110" y="722"/>
                  </a:lnTo>
                  <a:lnTo>
                    <a:pt x="110" y="720"/>
                  </a:lnTo>
                  <a:lnTo>
                    <a:pt x="111" y="719"/>
                  </a:lnTo>
                  <a:lnTo>
                    <a:pt x="113" y="719"/>
                  </a:lnTo>
                  <a:lnTo>
                    <a:pt x="115" y="720"/>
                  </a:lnTo>
                  <a:lnTo>
                    <a:pt x="117" y="720"/>
                  </a:lnTo>
                  <a:lnTo>
                    <a:pt x="119" y="719"/>
                  </a:lnTo>
                  <a:lnTo>
                    <a:pt x="121" y="720"/>
                  </a:lnTo>
                  <a:lnTo>
                    <a:pt x="123" y="720"/>
                  </a:lnTo>
                  <a:lnTo>
                    <a:pt x="124" y="719"/>
                  </a:lnTo>
                  <a:lnTo>
                    <a:pt x="125" y="719"/>
                  </a:lnTo>
                  <a:lnTo>
                    <a:pt x="126" y="719"/>
                  </a:lnTo>
                  <a:lnTo>
                    <a:pt x="129" y="720"/>
                  </a:lnTo>
                  <a:lnTo>
                    <a:pt x="130" y="720"/>
                  </a:lnTo>
                  <a:lnTo>
                    <a:pt x="131" y="720"/>
                  </a:lnTo>
                  <a:lnTo>
                    <a:pt x="130" y="718"/>
                  </a:lnTo>
                  <a:lnTo>
                    <a:pt x="130" y="714"/>
                  </a:lnTo>
                  <a:lnTo>
                    <a:pt x="131" y="714"/>
                  </a:lnTo>
                  <a:lnTo>
                    <a:pt x="129" y="712"/>
                  </a:lnTo>
                  <a:lnTo>
                    <a:pt x="128" y="712"/>
                  </a:lnTo>
                  <a:lnTo>
                    <a:pt x="123" y="710"/>
                  </a:lnTo>
                  <a:lnTo>
                    <a:pt x="121" y="710"/>
                  </a:lnTo>
                  <a:lnTo>
                    <a:pt x="120" y="711"/>
                  </a:lnTo>
                  <a:lnTo>
                    <a:pt x="114" y="711"/>
                  </a:lnTo>
                  <a:lnTo>
                    <a:pt x="112" y="710"/>
                  </a:lnTo>
                  <a:lnTo>
                    <a:pt x="110" y="709"/>
                  </a:lnTo>
                  <a:lnTo>
                    <a:pt x="110" y="707"/>
                  </a:lnTo>
                  <a:lnTo>
                    <a:pt x="111" y="707"/>
                  </a:lnTo>
                  <a:lnTo>
                    <a:pt x="109" y="704"/>
                  </a:lnTo>
                  <a:lnTo>
                    <a:pt x="109" y="703"/>
                  </a:lnTo>
                  <a:lnTo>
                    <a:pt x="108" y="703"/>
                  </a:lnTo>
                  <a:lnTo>
                    <a:pt x="108" y="699"/>
                  </a:lnTo>
                  <a:lnTo>
                    <a:pt x="109" y="698"/>
                  </a:lnTo>
                  <a:lnTo>
                    <a:pt x="109" y="695"/>
                  </a:lnTo>
                  <a:lnTo>
                    <a:pt x="106" y="692"/>
                  </a:lnTo>
                  <a:lnTo>
                    <a:pt x="104" y="690"/>
                  </a:lnTo>
                  <a:lnTo>
                    <a:pt x="102" y="688"/>
                  </a:lnTo>
                  <a:lnTo>
                    <a:pt x="104" y="688"/>
                  </a:lnTo>
                  <a:lnTo>
                    <a:pt x="104" y="687"/>
                  </a:lnTo>
                  <a:lnTo>
                    <a:pt x="105" y="687"/>
                  </a:lnTo>
                  <a:lnTo>
                    <a:pt x="104" y="686"/>
                  </a:lnTo>
                  <a:lnTo>
                    <a:pt x="96" y="681"/>
                  </a:lnTo>
                  <a:lnTo>
                    <a:pt x="95" y="678"/>
                  </a:lnTo>
                  <a:lnTo>
                    <a:pt x="95" y="675"/>
                  </a:lnTo>
                  <a:lnTo>
                    <a:pt x="98" y="674"/>
                  </a:lnTo>
                  <a:lnTo>
                    <a:pt x="97" y="673"/>
                  </a:lnTo>
                  <a:lnTo>
                    <a:pt x="95" y="671"/>
                  </a:lnTo>
                  <a:lnTo>
                    <a:pt x="94" y="671"/>
                  </a:lnTo>
                  <a:lnTo>
                    <a:pt x="91" y="671"/>
                  </a:lnTo>
                  <a:lnTo>
                    <a:pt x="89" y="671"/>
                  </a:lnTo>
                  <a:lnTo>
                    <a:pt x="88" y="670"/>
                  </a:lnTo>
                  <a:lnTo>
                    <a:pt x="86" y="668"/>
                  </a:lnTo>
                  <a:lnTo>
                    <a:pt x="85" y="667"/>
                  </a:lnTo>
                  <a:lnTo>
                    <a:pt x="84" y="665"/>
                  </a:lnTo>
                  <a:lnTo>
                    <a:pt x="84" y="664"/>
                  </a:lnTo>
                  <a:lnTo>
                    <a:pt x="84" y="663"/>
                  </a:lnTo>
                  <a:lnTo>
                    <a:pt x="84" y="662"/>
                  </a:lnTo>
                  <a:lnTo>
                    <a:pt x="82" y="658"/>
                  </a:lnTo>
                  <a:lnTo>
                    <a:pt x="81" y="656"/>
                  </a:lnTo>
                  <a:lnTo>
                    <a:pt x="79" y="654"/>
                  </a:lnTo>
                  <a:lnTo>
                    <a:pt x="79" y="653"/>
                  </a:lnTo>
                  <a:lnTo>
                    <a:pt x="79" y="652"/>
                  </a:lnTo>
                  <a:lnTo>
                    <a:pt x="79" y="651"/>
                  </a:lnTo>
                  <a:lnTo>
                    <a:pt x="79" y="647"/>
                  </a:lnTo>
                  <a:lnTo>
                    <a:pt x="77" y="646"/>
                  </a:lnTo>
                  <a:lnTo>
                    <a:pt x="75" y="644"/>
                  </a:lnTo>
                  <a:lnTo>
                    <a:pt x="76" y="639"/>
                  </a:lnTo>
                  <a:lnTo>
                    <a:pt x="77" y="638"/>
                  </a:lnTo>
                  <a:lnTo>
                    <a:pt x="78" y="637"/>
                  </a:lnTo>
                  <a:lnTo>
                    <a:pt x="79" y="638"/>
                  </a:lnTo>
                  <a:lnTo>
                    <a:pt x="81" y="639"/>
                  </a:lnTo>
                  <a:lnTo>
                    <a:pt x="83" y="638"/>
                  </a:lnTo>
                  <a:lnTo>
                    <a:pt x="83" y="637"/>
                  </a:lnTo>
                  <a:lnTo>
                    <a:pt x="81" y="636"/>
                  </a:lnTo>
                  <a:lnTo>
                    <a:pt x="81" y="634"/>
                  </a:lnTo>
                  <a:lnTo>
                    <a:pt x="79" y="632"/>
                  </a:lnTo>
                  <a:lnTo>
                    <a:pt x="79" y="631"/>
                  </a:lnTo>
                  <a:lnTo>
                    <a:pt x="73" y="625"/>
                  </a:lnTo>
                  <a:lnTo>
                    <a:pt x="72" y="623"/>
                  </a:lnTo>
                  <a:lnTo>
                    <a:pt x="73" y="622"/>
                  </a:lnTo>
                  <a:lnTo>
                    <a:pt x="73" y="621"/>
                  </a:lnTo>
                  <a:lnTo>
                    <a:pt x="72" y="618"/>
                  </a:lnTo>
                  <a:lnTo>
                    <a:pt x="70" y="617"/>
                  </a:lnTo>
                  <a:lnTo>
                    <a:pt x="70" y="616"/>
                  </a:lnTo>
                  <a:lnTo>
                    <a:pt x="69" y="613"/>
                  </a:lnTo>
                  <a:lnTo>
                    <a:pt x="70" y="612"/>
                  </a:lnTo>
                  <a:lnTo>
                    <a:pt x="68" y="607"/>
                  </a:lnTo>
                  <a:lnTo>
                    <a:pt x="66" y="605"/>
                  </a:lnTo>
                  <a:lnTo>
                    <a:pt x="66" y="603"/>
                  </a:lnTo>
                  <a:lnTo>
                    <a:pt x="66" y="602"/>
                  </a:lnTo>
                  <a:lnTo>
                    <a:pt x="60" y="595"/>
                  </a:lnTo>
                  <a:lnTo>
                    <a:pt x="61" y="594"/>
                  </a:lnTo>
                  <a:lnTo>
                    <a:pt x="62" y="593"/>
                  </a:lnTo>
                  <a:lnTo>
                    <a:pt x="62" y="592"/>
                  </a:lnTo>
                  <a:lnTo>
                    <a:pt x="62" y="591"/>
                  </a:lnTo>
                  <a:lnTo>
                    <a:pt x="61" y="590"/>
                  </a:lnTo>
                  <a:lnTo>
                    <a:pt x="61" y="584"/>
                  </a:lnTo>
                  <a:lnTo>
                    <a:pt x="63" y="584"/>
                  </a:lnTo>
                  <a:lnTo>
                    <a:pt x="59" y="582"/>
                  </a:lnTo>
                  <a:lnTo>
                    <a:pt x="58" y="580"/>
                  </a:lnTo>
                  <a:lnTo>
                    <a:pt x="57" y="576"/>
                  </a:lnTo>
                  <a:lnTo>
                    <a:pt x="58" y="575"/>
                  </a:lnTo>
                  <a:lnTo>
                    <a:pt x="60" y="574"/>
                  </a:lnTo>
                  <a:lnTo>
                    <a:pt x="59" y="572"/>
                  </a:lnTo>
                  <a:lnTo>
                    <a:pt x="55" y="565"/>
                  </a:lnTo>
                  <a:lnTo>
                    <a:pt x="54" y="562"/>
                  </a:lnTo>
                  <a:lnTo>
                    <a:pt x="53" y="560"/>
                  </a:lnTo>
                  <a:lnTo>
                    <a:pt x="54" y="558"/>
                  </a:lnTo>
                  <a:lnTo>
                    <a:pt x="56" y="558"/>
                  </a:lnTo>
                  <a:lnTo>
                    <a:pt x="58" y="560"/>
                  </a:lnTo>
                  <a:lnTo>
                    <a:pt x="58" y="556"/>
                  </a:lnTo>
                  <a:lnTo>
                    <a:pt x="58" y="552"/>
                  </a:lnTo>
                  <a:lnTo>
                    <a:pt x="58" y="550"/>
                  </a:lnTo>
                  <a:lnTo>
                    <a:pt x="55" y="545"/>
                  </a:lnTo>
                  <a:lnTo>
                    <a:pt x="55" y="543"/>
                  </a:lnTo>
                  <a:lnTo>
                    <a:pt x="53" y="541"/>
                  </a:lnTo>
                  <a:lnTo>
                    <a:pt x="53" y="539"/>
                  </a:lnTo>
                  <a:lnTo>
                    <a:pt x="54" y="539"/>
                  </a:lnTo>
                  <a:lnTo>
                    <a:pt x="55" y="537"/>
                  </a:lnTo>
                  <a:lnTo>
                    <a:pt x="60" y="533"/>
                  </a:lnTo>
                  <a:lnTo>
                    <a:pt x="61" y="533"/>
                  </a:lnTo>
                  <a:lnTo>
                    <a:pt x="62" y="532"/>
                  </a:lnTo>
                  <a:lnTo>
                    <a:pt x="64" y="533"/>
                  </a:lnTo>
                  <a:lnTo>
                    <a:pt x="65" y="532"/>
                  </a:lnTo>
                  <a:lnTo>
                    <a:pt x="64" y="529"/>
                  </a:lnTo>
                  <a:lnTo>
                    <a:pt x="64" y="528"/>
                  </a:lnTo>
                  <a:lnTo>
                    <a:pt x="63" y="527"/>
                  </a:lnTo>
                  <a:lnTo>
                    <a:pt x="62" y="527"/>
                  </a:lnTo>
                  <a:lnTo>
                    <a:pt x="60" y="526"/>
                  </a:lnTo>
                  <a:lnTo>
                    <a:pt x="59" y="524"/>
                  </a:lnTo>
                  <a:lnTo>
                    <a:pt x="56" y="518"/>
                  </a:lnTo>
                  <a:lnTo>
                    <a:pt x="55" y="516"/>
                  </a:lnTo>
                  <a:lnTo>
                    <a:pt x="55" y="513"/>
                  </a:lnTo>
                  <a:lnTo>
                    <a:pt x="49" y="506"/>
                  </a:lnTo>
                  <a:lnTo>
                    <a:pt x="48" y="505"/>
                  </a:lnTo>
                  <a:lnTo>
                    <a:pt x="46" y="501"/>
                  </a:lnTo>
                  <a:lnTo>
                    <a:pt x="45" y="500"/>
                  </a:lnTo>
                  <a:lnTo>
                    <a:pt x="45" y="499"/>
                  </a:lnTo>
                  <a:lnTo>
                    <a:pt x="45" y="498"/>
                  </a:lnTo>
                  <a:lnTo>
                    <a:pt x="46" y="497"/>
                  </a:lnTo>
                  <a:lnTo>
                    <a:pt x="45" y="494"/>
                  </a:lnTo>
                  <a:lnTo>
                    <a:pt x="43" y="492"/>
                  </a:lnTo>
                  <a:lnTo>
                    <a:pt x="41" y="489"/>
                  </a:lnTo>
                  <a:lnTo>
                    <a:pt x="41" y="487"/>
                  </a:lnTo>
                  <a:lnTo>
                    <a:pt x="42" y="486"/>
                  </a:lnTo>
                  <a:lnTo>
                    <a:pt x="42" y="485"/>
                  </a:lnTo>
                  <a:lnTo>
                    <a:pt x="42" y="483"/>
                  </a:lnTo>
                  <a:lnTo>
                    <a:pt x="37" y="475"/>
                  </a:lnTo>
                  <a:lnTo>
                    <a:pt x="37" y="462"/>
                  </a:lnTo>
                  <a:lnTo>
                    <a:pt x="38" y="462"/>
                  </a:lnTo>
                  <a:lnTo>
                    <a:pt x="40" y="462"/>
                  </a:lnTo>
                  <a:lnTo>
                    <a:pt x="44" y="460"/>
                  </a:lnTo>
                  <a:lnTo>
                    <a:pt x="43" y="459"/>
                  </a:lnTo>
                  <a:lnTo>
                    <a:pt x="43" y="456"/>
                  </a:lnTo>
                  <a:lnTo>
                    <a:pt x="45" y="452"/>
                  </a:lnTo>
                  <a:lnTo>
                    <a:pt x="49" y="452"/>
                  </a:lnTo>
                  <a:lnTo>
                    <a:pt x="49" y="450"/>
                  </a:lnTo>
                  <a:lnTo>
                    <a:pt x="47" y="445"/>
                  </a:lnTo>
                  <a:lnTo>
                    <a:pt x="47" y="444"/>
                  </a:lnTo>
                  <a:lnTo>
                    <a:pt x="47" y="442"/>
                  </a:lnTo>
                  <a:lnTo>
                    <a:pt x="45" y="438"/>
                  </a:lnTo>
                  <a:lnTo>
                    <a:pt x="44" y="437"/>
                  </a:lnTo>
                  <a:lnTo>
                    <a:pt x="44" y="436"/>
                  </a:lnTo>
                  <a:lnTo>
                    <a:pt x="43" y="433"/>
                  </a:lnTo>
                  <a:lnTo>
                    <a:pt x="42" y="429"/>
                  </a:lnTo>
                  <a:lnTo>
                    <a:pt x="38" y="427"/>
                  </a:lnTo>
                  <a:lnTo>
                    <a:pt x="37" y="426"/>
                  </a:lnTo>
                  <a:lnTo>
                    <a:pt x="36" y="424"/>
                  </a:lnTo>
                  <a:lnTo>
                    <a:pt x="37" y="422"/>
                  </a:lnTo>
                  <a:lnTo>
                    <a:pt x="39" y="422"/>
                  </a:lnTo>
                  <a:lnTo>
                    <a:pt x="40" y="422"/>
                  </a:lnTo>
                  <a:lnTo>
                    <a:pt x="41" y="421"/>
                  </a:lnTo>
                  <a:lnTo>
                    <a:pt x="41" y="420"/>
                  </a:lnTo>
                  <a:lnTo>
                    <a:pt x="40" y="420"/>
                  </a:lnTo>
                  <a:lnTo>
                    <a:pt x="40" y="417"/>
                  </a:lnTo>
                  <a:lnTo>
                    <a:pt x="40" y="416"/>
                  </a:lnTo>
                  <a:lnTo>
                    <a:pt x="40" y="406"/>
                  </a:lnTo>
                  <a:lnTo>
                    <a:pt x="41" y="401"/>
                  </a:lnTo>
                  <a:lnTo>
                    <a:pt x="42" y="398"/>
                  </a:lnTo>
                  <a:lnTo>
                    <a:pt x="42" y="397"/>
                  </a:lnTo>
                  <a:lnTo>
                    <a:pt x="41" y="395"/>
                  </a:lnTo>
                  <a:lnTo>
                    <a:pt x="41" y="394"/>
                  </a:lnTo>
                  <a:lnTo>
                    <a:pt x="42" y="393"/>
                  </a:lnTo>
                  <a:lnTo>
                    <a:pt x="43" y="392"/>
                  </a:lnTo>
                  <a:lnTo>
                    <a:pt x="45" y="392"/>
                  </a:lnTo>
                  <a:lnTo>
                    <a:pt x="46" y="392"/>
                  </a:lnTo>
                  <a:lnTo>
                    <a:pt x="42" y="383"/>
                  </a:lnTo>
                  <a:lnTo>
                    <a:pt x="41" y="381"/>
                  </a:lnTo>
                  <a:lnTo>
                    <a:pt x="40" y="379"/>
                  </a:lnTo>
                  <a:lnTo>
                    <a:pt x="39" y="371"/>
                  </a:lnTo>
                  <a:lnTo>
                    <a:pt x="40" y="367"/>
                  </a:lnTo>
                  <a:lnTo>
                    <a:pt x="40" y="366"/>
                  </a:lnTo>
                  <a:lnTo>
                    <a:pt x="38" y="364"/>
                  </a:lnTo>
                  <a:lnTo>
                    <a:pt x="37" y="363"/>
                  </a:lnTo>
                  <a:lnTo>
                    <a:pt x="36" y="363"/>
                  </a:lnTo>
                  <a:lnTo>
                    <a:pt x="36" y="364"/>
                  </a:lnTo>
                  <a:lnTo>
                    <a:pt x="34" y="365"/>
                  </a:lnTo>
                  <a:lnTo>
                    <a:pt x="30" y="360"/>
                  </a:lnTo>
                  <a:lnTo>
                    <a:pt x="29" y="359"/>
                  </a:lnTo>
                  <a:lnTo>
                    <a:pt x="29" y="358"/>
                  </a:lnTo>
                  <a:lnTo>
                    <a:pt x="29" y="357"/>
                  </a:lnTo>
                  <a:lnTo>
                    <a:pt x="28" y="356"/>
                  </a:lnTo>
                  <a:lnTo>
                    <a:pt x="28" y="354"/>
                  </a:lnTo>
                  <a:lnTo>
                    <a:pt x="30" y="352"/>
                  </a:lnTo>
                  <a:lnTo>
                    <a:pt x="30" y="350"/>
                  </a:lnTo>
                  <a:lnTo>
                    <a:pt x="28" y="350"/>
                  </a:lnTo>
                  <a:lnTo>
                    <a:pt x="25" y="347"/>
                  </a:lnTo>
                  <a:lnTo>
                    <a:pt x="23" y="343"/>
                  </a:lnTo>
                  <a:lnTo>
                    <a:pt x="23" y="341"/>
                  </a:lnTo>
                  <a:lnTo>
                    <a:pt x="23" y="339"/>
                  </a:lnTo>
                  <a:lnTo>
                    <a:pt x="22" y="338"/>
                  </a:lnTo>
                  <a:lnTo>
                    <a:pt x="19" y="333"/>
                  </a:lnTo>
                  <a:lnTo>
                    <a:pt x="17" y="332"/>
                  </a:lnTo>
                  <a:lnTo>
                    <a:pt x="16" y="332"/>
                  </a:lnTo>
                  <a:lnTo>
                    <a:pt x="15" y="330"/>
                  </a:lnTo>
                  <a:lnTo>
                    <a:pt x="13" y="325"/>
                  </a:lnTo>
                  <a:lnTo>
                    <a:pt x="15" y="323"/>
                  </a:lnTo>
                  <a:lnTo>
                    <a:pt x="15" y="322"/>
                  </a:lnTo>
                  <a:lnTo>
                    <a:pt x="15" y="321"/>
                  </a:lnTo>
                  <a:lnTo>
                    <a:pt x="14" y="320"/>
                  </a:lnTo>
                  <a:lnTo>
                    <a:pt x="12" y="320"/>
                  </a:lnTo>
                  <a:lnTo>
                    <a:pt x="11" y="320"/>
                  </a:lnTo>
                  <a:lnTo>
                    <a:pt x="10" y="319"/>
                  </a:lnTo>
                  <a:lnTo>
                    <a:pt x="9" y="318"/>
                  </a:lnTo>
                  <a:lnTo>
                    <a:pt x="3" y="309"/>
                  </a:lnTo>
                  <a:lnTo>
                    <a:pt x="2" y="306"/>
                  </a:lnTo>
                  <a:lnTo>
                    <a:pt x="2" y="301"/>
                  </a:lnTo>
                  <a:lnTo>
                    <a:pt x="1" y="297"/>
                  </a:lnTo>
                  <a:lnTo>
                    <a:pt x="1" y="296"/>
                  </a:lnTo>
                  <a:lnTo>
                    <a:pt x="4" y="292"/>
                  </a:lnTo>
                  <a:lnTo>
                    <a:pt x="5" y="293"/>
                  </a:lnTo>
                  <a:lnTo>
                    <a:pt x="6" y="293"/>
                  </a:lnTo>
                  <a:lnTo>
                    <a:pt x="6" y="292"/>
                  </a:lnTo>
                  <a:lnTo>
                    <a:pt x="5" y="290"/>
                  </a:lnTo>
                  <a:lnTo>
                    <a:pt x="4" y="289"/>
                  </a:lnTo>
                  <a:lnTo>
                    <a:pt x="4" y="286"/>
                  </a:lnTo>
                  <a:lnTo>
                    <a:pt x="4" y="280"/>
                  </a:lnTo>
                  <a:lnTo>
                    <a:pt x="5" y="277"/>
                  </a:lnTo>
                  <a:lnTo>
                    <a:pt x="6" y="273"/>
                  </a:lnTo>
                  <a:lnTo>
                    <a:pt x="9" y="271"/>
                  </a:lnTo>
                  <a:lnTo>
                    <a:pt x="10" y="271"/>
                  </a:lnTo>
                  <a:lnTo>
                    <a:pt x="11" y="271"/>
                  </a:lnTo>
                  <a:lnTo>
                    <a:pt x="11" y="269"/>
                  </a:lnTo>
                  <a:lnTo>
                    <a:pt x="12" y="266"/>
                  </a:lnTo>
                  <a:lnTo>
                    <a:pt x="11" y="265"/>
                  </a:lnTo>
                  <a:lnTo>
                    <a:pt x="11" y="264"/>
                  </a:lnTo>
                  <a:lnTo>
                    <a:pt x="8" y="260"/>
                  </a:lnTo>
                  <a:lnTo>
                    <a:pt x="8" y="257"/>
                  </a:lnTo>
                  <a:lnTo>
                    <a:pt x="7" y="254"/>
                  </a:lnTo>
                  <a:lnTo>
                    <a:pt x="6" y="252"/>
                  </a:lnTo>
                  <a:lnTo>
                    <a:pt x="6" y="251"/>
                  </a:lnTo>
                  <a:lnTo>
                    <a:pt x="5" y="251"/>
                  </a:lnTo>
                  <a:lnTo>
                    <a:pt x="4" y="249"/>
                  </a:lnTo>
                  <a:lnTo>
                    <a:pt x="4" y="247"/>
                  </a:lnTo>
                  <a:lnTo>
                    <a:pt x="4" y="246"/>
                  </a:lnTo>
                  <a:lnTo>
                    <a:pt x="2" y="242"/>
                  </a:lnTo>
                  <a:lnTo>
                    <a:pt x="1" y="241"/>
                  </a:lnTo>
                  <a:lnTo>
                    <a:pt x="0" y="240"/>
                  </a:lnTo>
                  <a:lnTo>
                    <a:pt x="0" y="237"/>
                  </a:lnTo>
                  <a:lnTo>
                    <a:pt x="1" y="234"/>
                  </a:lnTo>
                  <a:lnTo>
                    <a:pt x="3" y="232"/>
                  </a:lnTo>
                  <a:lnTo>
                    <a:pt x="5" y="232"/>
                  </a:lnTo>
                  <a:lnTo>
                    <a:pt x="5" y="231"/>
                  </a:lnTo>
                  <a:lnTo>
                    <a:pt x="4" y="229"/>
                  </a:lnTo>
                  <a:lnTo>
                    <a:pt x="4" y="225"/>
                  </a:lnTo>
                  <a:lnTo>
                    <a:pt x="5" y="222"/>
                  </a:lnTo>
                  <a:lnTo>
                    <a:pt x="4" y="222"/>
                  </a:lnTo>
                  <a:lnTo>
                    <a:pt x="4" y="221"/>
                  </a:lnTo>
                  <a:lnTo>
                    <a:pt x="4" y="220"/>
                  </a:lnTo>
                  <a:lnTo>
                    <a:pt x="3" y="218"/>
                  </a:lnTo>
                  <a:lnTo>
                    <a:pt x="4" y="215"/>
                  </a:lnTo>
                  <a:lnTo>
                    <a:pt x="4" y="214"/>
                  </a:lnTo>
                  <a:lnTo>
                    <a:pt x="4" y="209"/>
                  </a:lnTo>
                  <a:lnTo>
                    <a:pt x="7" y="206"/>
                  </a:lnTo>
                  <a:lnTo>
                    <a:pt x="10" y="200"/>
                  </a:lnTo>
                  <a:lnTo>
                    <a:pt x="10" y="199"/>
                  </a:lnTo>
                  <a:lnTo>
                    <a:pt x="11" y="196"/>
                  </a:lnTo>
                  <a:lnTo>
                    <a:pt x="12" y="195"/>
                  </a:lnTo>
                  <a:lnTo>
                    <a:pt x="13" y="195"/>
                  </a:lnTo>
                  <a:lnTo>
                    <a:pt x="14" y="194"/>
                  </a:lnTo>
                  <a:lnTo>
                    <a:pt x="14" y="188"/>
                  </a:lnTo>
                  <a:lnTo>
                    <a:pt x="14" y="185"/>
                  </a:lnTo>
                  <a:lnTo>
                    <a:pt x="15" y="184"/>
                  </a:lnTo>
                  <a:lnTo>
                    <a:pt x="17" y="177"/>
                  </a:lnTo>
                  <a:lnTo>
                    <a:pt x="17" y="175"/>
                  </a:lnTo>
                  <a:lnTo>
                    <a:pt x="17" y="173"/>
                  </a:lnTo>
                  <a:lnTo>
                    <a:pt x="17" y="172"/>
                  </a:lnTo>
                  <a:lnTo>
                    <a:pt x="17" y="171"/>
                  </a:lnTo>
                  <a:lnTo>
                    <a:pt x="18" y="169"/>
                  </a:lnTo>
                  <a:lnTo>
                    <a:pt x="19" y="168"/>
                  </a:lnTo>
                  <a:lnTo>
                    <a:pt x="21" y="168"/>
                  </a:lnTo>
                  <a:lnTo>
                    <a:pt x="23" y="168"/>
                  </a:lnTo>
                  <a:lnTo>
                    <a:pt x="24" y="169"/>
                  </a:lnTo>
                  <a:lnTo>
                    <a:pt x="29" y="167"/>
                  </a:lnTo>
                  <a:lnTo>
                    <a:pt x="30" y="166"/>
                  </a:lnTo>
                  <a:lnTo>
                    <a:pt x="30" y="163"/>
                  </a:lnTo>
                  <a:lnTo>
                    <a:pt x="23" y="154"/>
                  </a:lnTo>
                  <a:lnTo>
                    <a:pt x="21" y="152"/>
                  </a:lnTo>
                  <a:lnTo>
                    <a:pt x="21" y="151"/>
                  </a:lnTo>
                  <a:lnTo>
                    <a:pt x="19" y="145"/>
                  </a:lnTo>
                  <a:lnTo>
                    <a:pt x="20" y="143"/>
                  </a:lnTo>
                  <a:lnTo>
                    <a:pt x="21" y="142"/>
                  </a:lnTo>
                  <a:lnTo>
                    <a:pt x="22" y="141"/>
                  </a:lnTo>
                  <a:lnTo>
                    <a:pt x="23" y="139"/>
                  </a:lnTo>
                  <a:lnTo>
                    <a:pt x="18" y="126"/>
                  </a:lnTo>
                  <a:lnTo>
                    <a:pt x="16" y="123"/>
                  </a:lnTo>
                  <a:lnTo>
                    <a:pt x="14" y="119"/>
                  </a:lnTo>
                  <a:lnTo>
                    <a:pt x="14" y="118"/>
                  </a:lnTo>
                  <a:lnTo>
                    <a:pt x="14" y="117"/>
                  </a:lnTo>
                  <a:lnTo>
                    <a:pt x="14" y="114"/>
                  </a:lnTo>
                  <a:lnTo>
                    <a:pt x="15" y="111"/>
                  </a:lnTo>
                  <a:lnTo>
                    <a:pt x="15" y="109"/>
                  </a:lnTo>
                  <a:lnTo>
                    <a:pt x="15" y="107"/>
                  </a:lnTo>
                  <a:lnTo>
                    <a:pt x="16" y="107"/>
                  </a:lnTo>
                  <a:lnTo>
                    <a:pt x="18" y="107"/>
                  </a:lnTo>
                  <a:lnTo>
                    <a:pt x="18" y="106"/>
                  </a:lnTo>
                  <a:lnTo>
                    <a:pt x="14" y="101"/>
                  </a:lnTo>
                  <a:lnTo>
                    <a:pt x="12" y="100"/>
                  </a:lnTo>
                  <a:lnTo>
                    <a:pt x="11" y="98"/>
                  </a:lnTo>
                  <a:lnTo>
                    <a:pt x="11" y="96"/>
                  </a:lnTo>
                  <a:lnTo>
                    <a:pt x="12" y="92"/>
                  </a:lnTo>
                  <a:lnTo>
                    <a:pt x="15" y="86"/>
                  </a:lnTo>
                  <a:lnTo>
                    <a:pt x="16" y="86"/>
                  </a:lnTo>
                  <a:lnTo>
                    <a:pt x="17" y="86"/>
                  </a:lnTo>
                  <a:lnTo>
                    <a:pt x="17" y="85"/>
                  </a:lnTo>
                  <a:lnTo>
                    <a:pt x="18" y="83"/>
                  </a:lnTo>
                  <a:lnTo>
                    <a:pt x="41" y="71"/>
                  </a:lnTo>
                  <a:lnTo>
                    <a:pt x="45" y="41"/>
                  </a:lnTo>
                  <a:lnTo>
                    <a:pt x="39" y="35"/>
                  </a:lnTo>
                  <a:lnTo>
                    <a:pt x="41" y="31"/>
                  </a:lnTo>
                  <a:lnTo>
                    <a:pt x="43" y="28"/>
                  </a:lnTo>
                  <a:lnTo>
                    <a:pt x="42" y="24"/>
                  </a:lnTo>
                  <a:lnTo>
                    <a:pt x="45" y="22"/>
                  </a:lnTo>
                  <a:lnTo>
                    <a:pt x="49" y="21"/>
                  </a:lnTo>
                  <a:lnTo>
                    <a:pt x="49" y="20"/>
                  </a:lnTo>
                  <a:lnTo>
                    <a:pt x="49" y="15"/>
                  </a:lnTo>
                  <a:lnTo>
                    <a:pt x="51" y="14"/>
                  </a:lnTo>
                  <a:lnTo>
                    <a:pt x="53" y="13"/>
                  </a:lnTo>
                  <a:lnTo>
                    <a:pt x="59" y="11"/>
                  </a:lnTo>
                  <a:lnTo>
                    <a:pt x="60" y="11"/>
                  </a:lnTo>
                  <a:lnTo>
                    <a:pt x="60" y="10"/>
                  </a:lnTo>
                  <a:lnTo>
                    <a:pt x="60" y="2"/>
                  </a:lnTo>
                  <a:lnTo>
                    <a:pt x="62" y="0"/>
                  </a:lnTo>
                  <a:lnTo>
                    <a:pt x="63" y="1"/>
                  </a:lnTo>
                  <a:lnTo>
                    <a:pt x="67" y="2"/>
                  </a:lnTo>
                  <a:lnTo>
                    <a:pt x="72" y="6"/>
                  </a:lnTo>
                  <a:lnTo>
                    <a:pt x="75" y="10"/>
                  </a:lnTo>
                  <a:lnTo>
                    <a:pt x="77" y="11"/>
                  </a:lnTo>
                  <a:lnTo>
                    <a:pt x="79" y="11"/>
                  </a:lnTo>
                  <a:lnTo>
                    <a:pt x="80" y="11"/>
                  </a:lnTo>
                  <a:lnTo>
                    <a:pt x="98" y="11"/>
                  </a:lnTo>
                  <a:lnTo>
                    <a:pt x="105" y="13"/>
                  </a:lnTo>
                  <a:lnTo>
                    <a:pt x="106" y="13"/>
                  </a:lnTo>
                  <a:lnTo>
                    <a:pt x="109" y="15"/>
                  </a:lnTo>
                  <a:lnTo>
                    <a:pt x="111" y="17"/>
                  </a:lnTo>
                  <a:lnTo>
                    <a:pt x="112" y="21"/>
                  </a:lnTo>
                  <a:lnTo>
                    <a:pt x="114" y="24"/>
                  </a:lnTo>
                  <a:lnTo>
                    <a:pt x="115" y="27"/>
                  </a:lnTo>
                  <a:lnTo>
                    <a:pt x="115" y="28"/>
                  </a:lnTo>
                  <a:lnTo>
                    <a:pt x="117" y="31"/>
                  </a:lnTo>
                  <a:lnTo>
                    <a:pt x="117" y="29"/>
                  </a:lnTo>
                  <a:lnTo>
                    <a:pt x="117" y="26"/>
                  </a:lnTo>
                  <a:lnTo>
                    <a:pt x="119" y="24"/>
                  </a:lnTo>
                  <a:lnTo>
                    <a:pt x="120" y="23"/>
                  </a:lnTo>
                  <a:lnTo>
                    <a:pt x="121" y="21"/>
                  </a:lnTo>
                  <a:lnTo>
                    <a:pt x="123" y="11"/>
                  </a:lnTo>
                  <a:lnTo>
                    <a:pt x="124" y="7"/>
                  </a:lnTo>
                  <a:lnTo>
                    <a:pt x="156" y="7"/>
                  </a:lnTo>
                  <a:lnTo>
                    <a:pt x="157" y="9"/>
                  </a:lnTo>
                  <a:lnTo>
                    <a:pt x="158" y="10"/>
                  </a:lnTo>
                  <a:lnTo>
                    <a:pt x="158" y="12"/>
                  </a:lnTo>
                  <a:lnTo>
                    <a:pt x="159" y="13"/>
                  </a:lnTo>
                  <a:lnTo>
                    <a:pt x="161" y="15"/>
                  </a:lnTo>
                  <a:lnTo>
                    <a:pt x="162" y="15"/>
                  </a:lnTo>
                  <a:lnTo>
                    <a:pt x="163" y="17"/>
                  </a:lnTo>
                  <a:lnTo>
                    <a:pt x="166" y="20"/>
                  </a:lnTo>
                  <a:lnTo>
                    <a:pt x="170" y="22"/>
                  </a:lnTo>
                  <a:lnTo>
                    <a:pt x="171" y="22"/>
                  </a:lnTo>
                  <a:lnTo>
                    <a:pt x="173" y="23"/>
                  </a:lnTo>
                  <a:lnTo>
                    <a:pt x="174" y="24"/>
                  </a:lnTo>
                  <a:lnTo>
                    <a:pt x="175" y="25"/>
                  </a:lnTo>
                  <a:lnTo>
                    <a:pt x="175" y="26"/>
                  </a:lnTo>
                  <a:lnTo>
                    <a:pt x="177" y="32"/>
                  </a:lnTo>
                  <a:lnTo>
                    <a:pt x="181" y="36"/>
                  </a:lnTo>
                  <a:lnTo>
                    <a:pt x="183" y="38"/>
                  </a:lnTo>
                  <a:lnTo>
                    <a:pt x="183" y="39"/>
                  </a:lnTo>
                  <a:lnTo>
                    <a:pt x="185" y="41"/>
                  </a:lnTo>
                  <a:lnTo>
                    <a:pt x="187" y="42"/>
                  </a:lnTo>
                  <a:lnTo>
                    <a:pt x="190" y="45"/>
                  </a:lnTo>
                  <a:lnTo>
                    <a:pt x="191" y="45"/>
                  </a:lnTo>
                  <a:lnTo>
                    <a:pt x="191" y="47"/>
                  </a:lnTo>
                  <a:lnTo>
                    <a:pt x="192" y="48"/>
                  </a:lnTo>
                  <a:lnTo>
                    <a:pt x="193" y="48"/>
                  </a:lnTo>
                  <a:lnTo>
                    <a:pt x="194" y="49"/>
                  </a:lnTo>
                  <a:lnTo>
                    <a:pt x="199" y="52"/>
                  </a:lnTo>
                  <a:lnTo>
                    <a:pt x="207" y="56"/>
                  </a:lnTo>
                  <a:lnTo>
                    <a:pt x="209" y="58"/>
                  </a:lnTo>
                  <a:lnTo>
                    <a:pt x="212" y="63"/>
                  </a:lnTo>
                  <a:lnTo>
                    <a:pt x="213" y="64"/>
                  </a:lnTo>
                  <a:lnTo>
                    <a:pt x="213" y="65"/>
                  </a:lnTo>
                  <a:lnTo>
                    <a:pt x="219" y="66"/>
                  </a:lnTo>
                  <a:lnTo>
                    <a:pt x="220" y="66"/>
                  </a:lnTo>
                  <a:lnTo>
                    <a:pt x="224" y="67"/>
                  </a:lnTo>
                  <a:lnTo>
                    <a:pt x="225" y="68"/>
                  </a:lnTo>
                  <a:lnTo>
                    <a:pt x="225" y="69"/>
                  </a:lnTo>
                  <a:lnTo>
                    <a:pt x="233" y="71"/>
                  </a:lnTo>
                  <a:lnTo>
                    <a:pt x="236" y="71"/>
                  </a:lnTo>
                  <a:lnTo>
                    <a:pt x="238" y="71"/>
                  </a:lnTo>
                  <a:lnTo>
                    <a:pt x="240" y="70"/>
                  </a:lnTo>
                  <a:lnTo>
                    <a:pt x="257" y="82"/>
                  </a:lnTo>
                  <a:lnTo>
                    <a:pt x="260" y="85"/>
                  </a:lnTo>
                  <a:lnTo>
                    <a:pt x="260" y="86"/>
                  </a:lnTo>
                  <a:lnTo>
                    <a:pt x="261" y="86"/>
                  </a:lnTo>
                  <a:lnTo>
                    <a:pt x="268" y="90"/>
                  </a:lnTo>
                  <a:lnTo>
                    <a:pt x="269" y="90"/>
                  </a:lnTo>
                  <a:lnTo>
                    <a:pt x="272" y="92"/>
                  </a:lnTo>
                  <a:lnTo>
                    <a:pt x="276" y="95"/>
                  </a:lnTo>
                  <a:lnTo>
                    <a:pt x="280" y="96"/>
                  </a:lnTo>
                  <a:lnTo>
                    <a:pt x="281" y="96"/>
                  </a:lnTo>
                  <a:lnTo>
                    <a:pt x="282" y="96"/>
                  </a:lnTo>
                  <a:lnTo>
                    <a:pt x="283" y="96"/>
                  </a:lnTo>
                  <a:lnTo>
                    <a:pt x="287" y="98"/>
                  </a:lnTo>
                  <a:lnTo>
                    <a:pt x="289" y="101"/>
                  </a:lnTo>
                  <a:lnTo>
                    <a:pt x="291" y="101"/>
                  </a:lnTo>
                  <a:lnTo>
                    <a:pt x="294" y="101"/>
                  </a:lnTo>
                  <a:lnTo>
                    <a:pt x="296" y="102"/>
                  </a:lnTo>
                  <a:lnTo>
                    <a:pt x="301" y="104"/>
                  </a:lnTo>
                  <a:lnTo>
                    <a:pt x="302" y="104"/>
                  </a:lnTo>
                  <a:lnTo>
                    <a:pt x="304" y="105"/>
                  </a:lnTo>
                  <a:lnTo>
                    <a:pt x="307" y="107"/>
                  </a:lnTo>
                  <a:lnTo>
                    <a:pt x="308" y="109"/>
                  </a:lnTo>
                  <a:lnTo>
                    <a:pt x="308" y="111"/>
                  </a:lnTo>
                  <a:lnTo>
                    <a:pt x="310" y="111"/>
                  </a:lnTo>
                  <a:lnTo>
                    <a:pt x="311" y="114"/>
                  </a:lnTo>
                  <a:lnTo>
                    <a:pt x="313" y="116"/>
                  </a:lnTo>
                  <a:lnTo>
                    <a:pt x="314" y="118"/>
                  </a:lnTo>
                  <a:lnTo>
                    <a:pt x="313" y="120"/>
                  </a:lnTo>
                  <a:lnTo>
                    <a:pt x="310" y="127"/>
                  </a:lnTo>
                  <a:lnTo>
                    <a:pt x="309" y="128"/>
                  </a:lnTo>
                  <a:lnTo>
                    <a:pt x="309" y="129"/>
                  </a:lnTo>
                  <a:lnTo>
                    <a:pt x="308" y="132"/>
                  </a:lnTo>
                  <a:lnTo>
                    <a:pt x="308" y="133"/>
                  </a:lnTo>
                  <a:lnTo>
                    <a:pt x="309" y="134"/>
                  </a:lnTo>
                  <a:lnTo>
                    <a:pt x="304" y="139"/>
                  </a:lnTo>
                  <a:lnTo>
                    <a:pt x="302" y="141"/>
                  </a:lnTo>
                  <a:lnTo>
                    <a:pt x="302" y="143"/>
                  </a:lnTo>
                  <a:lnTo>
                    <a:pt x="302" y="144"/>
                  </a:lnTo>
                  <a:lnTo>
                    <a:pt x="301" y="147"/>
                  </a:lnTo>
                  <a:lnTo>
                    <a:pt x="302" y="151"/>
                  </a:lnTo>
                  <a:lnTo>
                    <a:pt x="303" y="152"/>
                  </a:lnTo>
                  <a:lnTo>
                    <a:pt x="303" y="155"/>
                  </a:lnTo>
                  <a:lnTo>
                    <a:pt x="300" y="163"/>
                  </a:lnTo>
                  <a:lnTo>
                    <a:pt x="299" y="163"/>
                  </a:lnTo>
                  <a:lnTo>
                    <a:pt x="298" y="164"/>
                  </a:lnTo>
                  <a:lnTo>
                    <a:pt x="297" y="166"/>
                  </a:lnTo>
                  <a:lnTo>
                    <a:pt x="294" y="171"/>
                  </a:lnTo>
                  <a:lnTo>
                    <a:pt x="293" y="171"/>
                  </a:lnTo>
                  <a:lnTo>
                    <a:pt x="294" y="172"/>
                  </a:lnTo>
                  <a:lnTo>
                    <a:pt x="295" y="173"/>
                  </a:lnTo>
                  <a:lnTo>
                    <a:pt x="295" y="174"/>
                  </a:lnTo>
                  <a:lnTo>
                    <a:pt x="296" y="173"/>
                  </a:lnTo>
                  <a:lnTo>
                    <a:pt x="316" y="173"/>
                  </a:lnTo>
                  <a:lnTo>
                    <a:pt x="318" y="174"/>
                  </a:lnTo>
                  <a:lnTo>
                    <a:pt x="319" y="175"/>
                  </a:lnTo>
                  <a:lnTo>
                    <a:pt x="321" y="176"/>
                  </a:lnTo>
                  <a:lnTo>
                    <a:pt x="327" y="177"/>
                  </a:lnTo>
                  <a:lnTo>
                    <a:pt x="328" y="178"/>
                  </a:lnTo>
                  <a:lnTo>
                    <a:pt x="329" y="178"/>
                  </a:lnTo>
                  <a:lnTo>
                    <a:pt x="330" y="178"/>
                  </a:lnTo>
                  <a:lnTo>
                    <a:pt x="331" y="179"/>
                  </a:lnTo>
                  <a:lnTo>
                    <a:pt x="332" y="179"/>
                  </a:lnTo>
                  <a:lnTo>
                    <a:pt x="333" y="179"/>
                  </a:lnTo>
                  <a:lnTo>
                    <a:pt x="334" y="179"/>
                  </a:lnTo>
                  <a:lnTo>
                    <a:pt x="335" y="180"/>
                  </a:lnTo>
                  <a:lnTo>
                    <a:pt x="336" y="180"/>
                  </a:lnTo>
                  <a:lnTo>
                    <a:pt x="336" y="179"/>
                  </a:lnTo>
                  <a:lnTo>
                    <a:pt x="338" y="178"/>
                  </a:lnTo>
                  <a:lnTo>
                    <a:pt x="340" y="177"/>
                  </a:lnTo>
                  <a:lnTo>
                    <a:pt x="342" y="177"/>
                  </a:lnTo>
                  <a:lnTo>
                    <a:pt x="342" y="178"/>
                  </a:lnTo>
                  <a:lnTo>
                    <a:pt x="344" y="180"/>
                  </a:lnTo>
                  <a:lnTo>
                    <a:pt x="345" y="180"/>
                  </a:lnTo>
                  <a:lnTo>
                    <a:pt x="345" y="179"/>
                  </a:lnTo>
                  <a:lnTo>
                    <a:pt x="346" y="179"/>
                  </a:lnTo>
                  <a:lnTo>
                    <a:pt x="347" y="179"/>
                  </a:lnTo>
                  <a:lnTo>
                    <a:pt x="348" y="179"/>
                  </a:lnTo>
                  <a:lnTo>
                    <a:pt x="349" y="179"/>
                  </a:lnTo>
                  <a:lnTo>
                    <a:pt x="350" y="179"/>
                  </a:lnTo>
                  <a:lnTo>
                    <a:pt x="351" y="179"/>
                  </a:lnTo>
                  <a:lnTo>
                    <a:pt x="353" y="180"/>
                  </a:lnTo>
                  <a:lnTo>
                    <a:pt x="353" y="181"/>
                  </a:lnTo>
                  <a:lnTo>
                    <a:pt x="354" y="182"/>
                  </a:lnTo>
                  <a:lnTo>
                    <a:pt x="355" y="183"/>
                  </a:lnTo>
                  <a:lnTo>
                    <a:pt x="356" y="180"/>
                  </a:lnTo>
                  <a:lnTo>
                    <a:pt x="356" y="179"/>
                  </a:lnTo>
                  <a:lnTo>
                    <a:pt x="356" y="177"/>
                  </a:lnTo>
                  <a:lnTo>
                    <a:pt x="360" y="174"/>
                  </a:lnTo>
                  <a:lnTo>
                    <a:pt x="361" y="174"/>
                  </a:lnTo>
                  <a:lnTo>
                    <a:pt x="362" y="174"/>
                  </a:lnTo>
                  <a:lnTo>
                    <a:pt x="363" y="174"/>
                  </a:lnTo>
                  <a:lnTo>
                    <a:pt x="365" y="175"/>
                  </a:lnTo>
                  <a:lnTo>
                    <a:pt x="366" y="175"/>
                  </a:lnTo>
                  <a:lnTo>
                    <a:pt x="368" y="175"/>
                  </a:lnTo>
                  <a:lnTo>
                    <a:pt x="369" y="176"/>
                  </a:lnTo>
                  <a:lnTo>
                    <a:pt x="369" y="177"/>
                  </a:lnTo>
                  <a:lnTo>
                    <a:pt x="370" y="177"/>
                  </a:lnTo>
                  <a:lnTo>
                    <a:pt x="371" y="178"/>
                  </a:lnTo>
                  <a:lnTo>
                    <a:pt x="374" y="175"/>
                  </a:lnTo>
                  <a:lnTo>
                    <a:pt x="374" y="174"/>
                  </a:lnTo>
                  <a:lnTo>
                    <a:pt x="374" y="173"/>
                  </a:lnTo>
                  <a:lnTo>
                    <a:pt x="374" y="171"/>
                  </a:lnTo>
                  <a:lnTo>
                    <a:pt x="374" y="169"/>
                  </a:lnTo>
                  <a:lnTo>
                    <a:pt x="377" y="164"/>
                  </a:lnTo>
                  <a:lnTo>
                    <a:pt x="378" y="164"/>
                  </a:lnTo>
                  <a:lnTo>
                    <a:pt x="381" y="162"/>
                  </a:lnTo>
                  <a:lnTo>
                    <a:pt x="384" y="161"/>
                  </a:lnTo>
                  <a:lnTo>
                    <a:pt x="386" y="158"/>
                  </a:lnTo>
                  <a:lnTo>
                    <a:pt x="387" y="158"/>
                  </a:lnTo>
                  <a:lnTo>
                    <a:pt x="388" y="158"/>
                  </a:lnTo>
                  <a:lnTo>
                    <a:pt x="388" y="156"/>
                  </a:lnTo>
                  <a:lnTo>
                    <a:pt x="389" y="154"/>
                  </a:lnTo>
                  <a:lnTo>
                    <a:pt x="391" y="154"/>
                  </a:lnTo>
                  <a:lnTo>
                    <a:pt x="393" y="147"/>
                  </a:lnTo>
                  <a:lnTo>
                    <a:pt x="393" y="143"/>
                  </a:lnTo>
                  <a:lnTo>
                    <a:pt x="393" y="141"/>
                  </a:lnTo>
                  <a:lnTo>
                    <a:pt x="393" y="140"/>
                  </a:lnTo>
                  <a:lnTo>
                    <a:pt x="392" y="133"/>
                  </a:lnTo>
                  <a:lnTo>
                    <a:pt x="393" y="132"/>
                  </a:lnTo>
                  <a:lnTo>
                    <a:pt x="391" y="123"/>
                  </a:lnTo>
                  <a:lnTo>
                    <a:pt x="392" y="120"/>
                  </a:lnTo>
                  <a:lnTo>
                    <a:pt x="394" y="120"/>
                  </a:lnTo>
                  <a:lnTo>
                    <a:pt x="397" y="121"/>
                  </a:lnTo>
                  <a:lnTo>
                    <a:pt x="398" y="120"/>
                  </a:lnTo>
                  <a:lnTo>
                    <a:pt x="400" y="119"/>
                  </a:lnTo>
                  <a:lnTo>
                    <a:pt x="401" y="119"/>
                  </a:lnTo>
                  <a:lnTo>
                    <a:pt x="404" y="119"/>
                  </a:lnTo>
                  <a:lnTo>
                    <a:pt x="406" y="117"/>
                  </a:lnTo>
                  <a:lnTo>
                    <a:pt x="413" y="122"/>
                  </a:lnTo>
                  <a:lnTo>
                    <a:pt x="414" y="124"/>
                  </a:lnTo>
                  <a:lnTo>
                    <a:pt x="416" y="128"/>
                  </a:lnTo>
                  <a:lnTo>
                    <a:pt x="416" y="130"/>
                  </a:lnTo>
                  <a:lnTo>
                    <a:pt x="417" y="132"/>
                  </a:lnTo>
                  <a:lnTo>
                    <a:pt x="422" y="139"/>
                  </a:lnTo>
                  <a:lnTo>
                    <a:pt x="423" y="141"/>
                  </a:lnTo>
                  <a:lnTo>
                    <a:pt x="423" y="142"/>
                  </a:lnTo>
                  <a:lnTo>
                    <a:pt x="423" y="143"/>
                  </a:lnTo>
                  <a:lnTo>
                    <a:pt x="423" y="145"/>
                  </a:lnTo>
                  <a:lnTo>
                    <a:pt x="422" y="145"/>
                  </a:lnTo>
                  <a:lnTo>
                    <a:pt x="422" y="146"/>
                  </a:lnTo>
                  <a:lnTo>
                    <a:pt x="423" y="150"/>
                  </a:lnTo>
                  <a:lnTo>
                    <a:pt x="423" y="155"/>
                  </a:lnTo>
                  <a:lnTo>
                    <a:pt x="423" y="156"/>
                  </a:lnTo>
                  <a:lnTo>
                    <a:pt x="425" y="162"/>
                  </a:lnTo>
                  <a:lnTo>
                    <a:pt x="425" y="163"/>
                  </a:lnTo>
                  <a:lnTo>
                    <a:pt x="423" y="170"/>
                  </a:lnTo>
                  <a:lnTo>
                    <a:pt x="423" y="171"/>
                  </a:lnTo>
                  <a:lnTo>
                    <a:pt x="421" y="173"/>
                  </a:lnTo>
                  <a:lnTo>
                    <a:pt x="420" y="171"/>
                  </a:lnTo>
                  <a:lnTo>
                    <a:pt x="420" y="172"/>
                  </a:lnTo>
                  <a:lnTo>
                    <a:pt x="418" y="173"/>
                  </a:lnTo>
                  <a:lnTo>
                    <a:pt x="417" y="173"/>
                  </a:lnTo>
                  <a:lnTo>
                    <a:pt x="417" y="174"/>
                  </a:lnTo>
                  <a:lnTo>
                    <a:pt x="416" y="175"/>
                  </a:lnTo>
                  <a:lnTo>
                    <a:pt x="415" y="176"/>
                  </a:lnTo>
                  <a:lnTo>
                    <a:pt x="414" y="176"/>
                  </a:lnTo>
                  <a:lnTo>
                    <a:pt x="411" y="180"/>
                  </a:lnTo>
                  <a:lnTo>
                    <a:pt x="409" y="181"/>
                  </a:lnTo>
                  <a:lnTo>
                    <a:pt x="406" y="182"/>
                  </a:lnTo>
                  <a:lnTo>
                    <a:pt x="405" y="183"/>
                  </a:lnTo>
                  <a:lnTo>
                    <a:pt x="401" y="185"/>
                  </a:lnTo>
                  <a:lnTo>
                    <a:pt x="398" y="185"/>
                  </a:lnTo>
                  <a:lnTo>
                    <a:pt x="396" y="187"/>
                  </a:lnTo>
                  <a:lnTo>
                    <a:pt x="397" y="188"/>
                  </a:lnTo>
                  <a:lnTo>
                    <a:pt x="396" y="189"/>
                  </a:lnTo>
                  <a:lnTo>
                    <a:pt x="394" y="193"/>
                  </a:lnTo>
                  <a:lnTo>
                    <a:pt x="393" y="194"/>
                  </a:lnTo>
                  <a:lnTo>
                    <a:pt x="389" y="194"/>
                  </a:lnTo>
                  <a:lnTo>
                    <a:pt x="387" y="196"/>
                  </a:lnTo>
                  <a:lnTo>
                    <a:pt x="385" y="197"/>
                  </a:lnTo>
                  <a:lnTo>
                    <a:pt x="386" y="198"/>
                  </a:lnTo>
                  <a:lnTo>
                    <a:pt x="384" y="201"/>
                  </a:lnTo>
                  <a:lnTo>
                    <a:pt x="380" y="202"/>
                  </a:lnTo>
                  <a:lnTo>
                    <a:pt x="379" y="203"/>
                  </a:lnTo>
                  <a:lnTo>
                    <a:pt x="378" y="204"/>
                  </a:lnTo>
                  <a:lnTo>
                    <a:pt x="377" y="205"/>
                  </a:lnTo>
                  <a:lnTo>
                    <a:pt x="379" y="205"/>
                  </a:lnTo>
                  <a:lnTo>
                    <a:pt x="380" y="207"/>
                  </a:lnTo>
                  <a:lnTo>
                    <a:pt x="379" y="213"/>
                  </a:lnTo>
                  <a:lnTo>
                    <a:pt x="376" y="210"/>
                  </a:lnTo>
                  <a:lnTo>
                    <a:pt x="376" y="209"/>
                  </a:lnTo>
                  <a:lnTo>
                    <a:pt x="374" y="209"/>
                  </a:lnTo>
                  <a:lnTo>
                    <a:pt x="372" y="213"/>
                  </a:lnTo>
                  <a:lnTo>
                    <a:pt x="372" y="215"/>
                  </a:lnTo>
                  <a:lnTo>
                    <a:pt x="371" y="217"/>
                  </a:lnTo>
                  <a:lnTo>
                    <a:pt x="368" y="221"/>
                  </a:lnTo>
                  <a:lnTo>
                    <a:pt x="366" y="222"/>
                  </a:lnTo>
                  <a:lnTo>
                    <a:pt x="366" y="223"/>
                  </a:lnTo>
                  <a:lnTo>
                    <a:pt x="364" y="232"/>
                  </a:lnTo>
                  <a:lnTo>
                    <a:pt x="361" y="232"/>
                  </a:lnTo>
                  <a:lnTo>
                    <a:pt x="360" y="234"/>
                  </a:lnTo>
                  <a:lnTo>
                    <a:pt x="359" y="235"/>
                  </a:lnTo>
                  <a:lnTo>
                    <a:pt x="359" y="237"/>
                  </a:lnTo>
                  <a:lnTo>
                    <a:pt x="359" y="239"/>
                  </a:lnTo>
                  <a:lnTo>
                    <a:pt x="354" y="247"/>
                  </a:lnTo>
                  <a:lnTo>
                    <a:pt x="351" y="252"/>
                  </a:lnTo>
                  <a:lnTo>
                    <a:pt x="349" y="253"/>
                  </a:lnTo>
                  <a:lnTo>
                    <a:pt x="348" y="254"/>
                  </a:lnTo>
                  <a:lnTo>
                    <a:pt x="347" y="254"/>
                  </a:lnTo>
                  <a:lnTo>
                    <a:pt x="346" y="254"/>
                  </a:lnTo>
                  <a:lnTo>
                    <a:pt x="345" y="254"/>
                  </a:lnTo>
                  <a:lnTo>
                    <a:pt x="345" y="256"/>
                  </a:lnTo>
                  <a:lnTo>
                    <a:pt x="345" y="259"/>
                  </a:lnTo>
                  <a:lnTo>
                    <a:pt x="345" y="260"/>
                  </a:lnTo>
                  <a:lnTo>
                    <a:pt x="342" y="265"/>
                  </a:lnTo>
                  <a:lnTo>
                    <a:pt x="341" y="266"/>
                  </a:lnTo>
                  <a:lnTo>
                    <a:pt x="340" y="266"/>
                  </a:lnTo>
                  <a:lnTo>
                    <a:pt x="340" y="267"/>
                  </a:lnTo>
                  <a:lnTo>
                    <a:pt x="339" y="267"/>
                  </a:lnTo>
                  <a:lnTo>
                    <a:pt x="340" y="268"/>
                  </a:lnTo>
                  <a:lnTo>
                    <a:pt x="340" y="269"/>
                  </a:lnTo>
                  <a:lnTo>
                    <a:pt x="339" y="271"/>
                  </a:lnTo>
                  <a:lnTo>
                    <a:pt x="337" y="273"/>
                  </a:lnTo>
                  <a:lnTo>
                    <a:pt x="336" y="275"/>
                  </a:lnTo>
                  <a:lnTo>
                    <a:pt x="334" y="276"/>
                  </a:lnTo>
                  <a:lnTo>
                    <a:pt x="334" y="277"/>
                  </a:lnTo>
                  <a:lnTo>
                    <a:pt x="334" y="278"/>
                  </a:lnTo>
                  <a:lnTo>
                    <a:pt x="335" y="279"/>
                  </a:lnTo>
                  <a:lnTo>
                    <a:pt x="336" y="279"/>
                  </a:lnTo>
                  <a:lnTo>
                    <a:pt x="338" y="282"/>
                  </a:lnTo>
                  <a:lnTo>
                    <a:pt x="339" y="287"/>
                  </a:lnTo>
                  <a:lnTo>
                    <a:pt x="338" y="300"/>
                  </a:lnTo>
                  <a:lnTo>
                    <a:pt x="337" y="305"/>
                  </a:lnTo>
                  <a:lnTo>
                    <a:pt x="336" y="305"/>
                  </a:lnTo>
                  <a:lnTo>
                    <a:pt x="336" y="306"/>
                  </a:lnTo>
                  <a:lnTo>
                    <a:pt x="337" y="307"/>
                  </a:lnTo>
                  <a:lnTo>
                    <a:pt x="338" y="307"/>
                  </a:lnTo>
                  <a:lnTo>
                    <a:pt x="339" y="309"/>
                  </a:lnTo>
                  <a:lnTo>
                    <a:pt x="340" y="311"/>
                  </a:lnTo>
                  <a:lnTo>
                    <a:pt x="339" y="317"/>
                  </a:lnTo>
                  <a:lnTo>
                    <a:pt x="338" y="318"/>
                  </a:lnTo>
                  <a:lnTo>
                    <a:pt x="337" y="318"/>
                  </a:lnTo>
                  <a:lnTo>
                    <a:pt x="336" y="318"/>
                  </a:lnTo>
                  <a:lnTo>
                    <a:pt x="336" y="319"/>
                  </a:lnTo>
                  <a:lnTo>
                    <a:pt x="337" y="320"/>
                  </a:lnTo>
                  <a:lnTo>
                    <a:pt x="338" y="322"/>
                  </a:lnTo>
                  <a:lnTo>
                    <a:pt x="338" y="324"/>
                  </a:lnTo>
                  <a:lnTo>
                    <a:pt x="338" y="326"/>
                  </a:lnTo>
                  <a:lnTo>
                    <a:pt x="338" y="327"/>
                  </a:lnTo>
                  <a:lnTo>
                    <a:pt x="338" y="328"/>
                  </a:lnTo>
                  <a:lnTo>
                    <a:pt x="339" y="328"/>
                  </a:lnTo>
                  <a:lnTo>
                    <a:pt x="341" y="330"/>
                  </a:lnTo>
                  <a:lnTo>
                    <a:pt x="341" y="332"/>
                  </a:lnTo>
                  <a:lnTo>
                    <a:pt x="342" y="333"/>
                  </a:lnTo>
                  <a:lnTo>
                    <a:pt x="340" y="334"/>
                  </a:lnTo>
                  <a:lnTo>
                    <a:pt x="340" y="335"/>
                  </a:lnTo>
                  <a:lnTo>
                    <a:pt x="340" y="338"/>
                  </a:lnTo>
                  <a:lnTo>
                    <a:pt x="340" y="339"/>
                  </a:lnTo>
                  <a:lnTo>
                    <a:pt x="340" y="340"/>
                  </a:lnTo>
                  <a:lnTo>
                    <a:pt x="345" y="352"/>
                  </a:lnTo>
                  <a:lnTo>
                    <a:pt x="345" y="355"/>
                  </a:lnTo>
                  <a:lnTo>
                    <a:pt x="345" y="356"/>
                  </a:lnTo>
                  <a:lnTo>
                    <a:pt x="345" y="357"/>
                  </a:lnTo>
                  <a:lnTo>
                    <a:pt x="344" y="358"/>
                  </a:lnTo>
                  <a:lnTo>
                    <a:pt x="343" y="358"/>
                  </a:lnTo>
                  <a:lnTo>
                    <a:pt x="342" y="358"/>
                  </a:lnTo>
                  <a:lnTo>
                    <a:pt x="341" y="358"/>
                  </a:lnTo>
                  <a:lnTo>
                    <a:pt x="339" y="358"/>
                  </a:lnTo>
                  <a:lnTo>
                    <a:pt x="340" y="362"/>
                  </a:lnTo>
                  <a:lnTo>
                    <a:pt x="340" y="365"/>
                  </a:lnTo>
                  <a:lnTo>
                    <a:pt x="340" y="366"/>
                  </a:lnTo>
                  <a:lnTo>
                    <a:pt x="339" y="367"/>
                  </a:lnTo>
                  <a:lnTo>
                    <a:pt x="340" y="375"/>
                  </a:lnTo>
                  <a:lnTo>
                    <a:pt x="340" y="377"/>
                  </a:lnTo>
                  <a:lnTo>
                    <a:pt x="341" y="377"/>
                  </a:lnTo>
                  <a:lnTo>
                    <a:pt x="342" y="379"/>
                  </a:lnTo>
                  <a:lnTo>
                    <a:pt x="343" y="380"/>
                  </a:lnTo>
                  <a:lnTo>
                    <a:pt x="345" y="384"/>
                  </a:lnTo>
                  <a:lnTo>
                    <a:pt x="346" y="385"/>
                  </a:lnTo>
                  <a:lnTo>
                    <a:pt x="347" y="386"/>
                  </a:lnTo>
                  <a:lnTo>
                    <a:pt x="349" y="391"/>
                  </a:lnTo>
                  <a:lnTo>
                    <a:pt x="347" y="394"/>
                  </a:lnTo>
                  <a:lnTo>
                    <a:pt x="347" y="395"/>
                  </a:lnTo>
                  <a:lnTo>
                    <a:pt x="347" y="396"/>
                  </a:lnTo>
                  <a:lnTo>
                    <a:pt x="349" y="401"/>
                  </a:lnTo>
                  <a:lnTo>
                    <a:pt x="349" y="402"/>
                  </a:lnTo>
                  <a:lnTo>
                    <a:pt x="350" y="402"/>
                  </a:lnTo>
                  <a:lnTo>
                    <a:pt x="351" y="403"/>
                  </a:lnTo>
                  <a:lnTo>
                    <a:pt x="353" y="404"/>
                  </a:lnTo>
                  <a:lnTo>
                    <a:pt x="353" y="405"/>
                  </a:lnTo>
                  <a:lnTo>
                    <a:pt x="356" y="407"/>
                  </a:lnTo>
                  <a:lnTo>
                    <a:pt x="358" y="407"/>
                  </a:lnTo>
                  <a:lnTo>
                    <a:pt x="383" y="420"/>
                  </a:lnTo>
                  <a:lnTo>
                    <a:pt x="389" y="426"/>
                  </a:lnTo>
                  <a:lnTo>
                    <a:pt x="391" y="430"/>
                  </a:lnTo>
                  <a:lnTo>
                    <a:pt x="392" y="432"/>
                  </a:lnTo>
                  <a:lnTo>
                    <a:pt x="391" y="434"/>
                  </a:lnTo>
                  <a:lnTo>
                    <a:pt x="390" y="435"/>
                  </a:lnTo>
                  <a:lnTo>
                    <a:pt x="388" y="441"/>
                  </a:lnTo>
                  <a:lnTo>
                    <a:pt x="388" y="442"/>
                  </a:lnTo>
                  <a:lnTo>
                    <a:pt x="388" y="443"/>
                  </a:lnTo>
                  <a:lnTo>
                    <a:pt x="389" y="445"/>
                  </a:lnTo>
                  <a:lnTo>
                    <a:pt x="389" y="446"/>
                  </a:lnTo>
                  <a:lnTo>
                    <a:pt x="392" y="450"/>
                  </a:lnTo>
                  <a:lnTo>
                    <a:pt x="394" y="452"/>
                  </a:lnTo>
                  <a:lnTo>
                    <a:pt x="404" y="458"/>
                  </a:lnTo>
                  <a:lnTo>
                    <a:pt x="407" y="456"/>
                  </a:lnTo>
                  <a:lnTo>
                    <a:pt x="408" y="457"/>
                  </a:lnTo>
                  <a:lnTo>
                    <a:pt x="411" y="460"/>
                  </a:lnTo>
                  <a:lnTo>
                    <a:pt x="416" y="475"/>
                  </a:lnTo>
                  <a:lnTo>
                    <a:pt x="416" y="476"/>
                  </a:lnTo>
                  <a:lnTo>
                    <a:pt x="416" y="477"/>
                  </a:lnTo>
                  <a:lnTo>
                    <a:pt x="415" y="479"/>
                  </a:lnTo>
                  <a:lnTo>
                    <a:pt x="413" y="482"/>
                  </a:lnTo>
                  <a:lnTo>
                    <a:pt x="411" y="491"/>
                  </a:lnTo>
                  <a:lnTo>
                    <a:pt x="411" y="492"/>
                  </a:lnTo>
                  <a:lnTo>
                    <a:pt x="410" y="494"/>
                  </a:lnTo>
                  <a:lnTo>
                    <a:pt x="408" y="498"/>
                  </a:lnTo>
                  <a:lnTo>
                    <a:pt x="406" y="499"/>
                  </a:lnTo>
                  <a:lnTo>
                    <a:pt x="406" y="501"/>
                  </a:lnTo>
                  <a:lnTo>
                    <a:pt x="403" y="505"/>
                  </a:lnTo>
                  <a:lnTo>
                    <a:pt x="403" y="507"/>
                  </a:lnTo>
                  <a:lnTo>
                    <a:pt x="403" y="510"/>
                  </a:lnTo>
                  <a:lnTo>
                    <a:pt x="404" y="511"/>
                  </a:lnTo>
                  <a:lnTo>
                    <a:pt x="404" y="513"/>
                  </a:lnTo>
                  <a:lnTo>
                    <a:pt x="404" y="515"/>
                  </a:lnTo>
                  <a:lnTo>
                    <a:pt x="404" y="516"/>
                  </a:lnTo>
                  <a:lnTo>
                    <a:pt x="398" y="520"/>
                  </a:lnTo>
                  <a:lnTo>
                    <a:pt x="391" y="526"/>
                  </a:lnTo>
                  <a:lnTo>
                    <a:pt x="387" y="527"/>
                  </a:lnTo>
                  <a:lnTo>
                    <a:pt x="377" y="530"/>
                  </a:lnTo>
                  <a:lnTo>
                    <a:pt x="371" y="533"/>
                  </a:lnTo>
                  <a:lnTo>
                    <a:pt x="370" y="533"/>
                  </a:lnTo>
                  <a:lnTo>
                    <a:pt x="355" y="537"/>
                  </a:lnTo>
                  <a:lnTo>
                    <a:pt x="353" y="538"/>
                  </a:lnTo>
                  <a:lnTo>
                    <a:pt x="319" y="543"/>
                  </a:lnTo>
                  <a:lnTo>
                    <a:pt x="315" y="543"/>
                  </a:lnTo>
                  <a:lnTo>
                    <a:pt x="313" y="543"/>
                  </a:lnTo>
                  <a:lnTo>
                    <a:pt x="312" y="543"/>
                  </a:lnTo>
                  <a:lnTo>
                    <a:pt x="311" y="543"/>
                  </a:lnTo>
                  <a:lnTo>
                    <a:pt x="310" y="543"/>
                  </a:lnTo>
                  <a:lnTo>
                    <a:pt x="309" y="543"/>
                  </a:lnTo>
                  <a:lnTo>
                    <a:pt x="296" y="541"/>
                  </a:lnTo>
                  <a:lnTo>
                    <a:pt x="293" y="540"/>
                  </a:lnTo>
                  <a:lnTo>
                    <a:pt x="292" y="539"/>
                  </a:lnTo>
                  <a:lnTo>
                    <a:pt x="289" y="537"/>
                  </a:lnTo>
                  <a:lnTo>
                    <a:pt x="287" y="537"/>
                  </a:lnTo>
                  <a:lnTo>
                    <a:pt x="289" y="538"/>
                  </a:lnTo>
                  <a:lnTo>
                    <a:pt x="291" y="539"/>
                  </a:lnTo>
                  <a:lnTo>
                    <a:pt x="291" y="544"/>
                  </a:lnTo>
                  <a:lnTo>
                    <a:pt x="291" y="547"/>
                  </a:lnTo>
                  <a:lnTo>
                    <a:pt x="292" y="548"/>
                  </a:lnTo>
                  <a:lnTo>
                    <a:pt x="293" y="549"/>
                  </a:lnTo>
                  <a:lnTo>
                    <a:pt x="294" y="549"/>
                  </a:lnTo>
                  <a:lnTo>
                    <a:pt x="296" y="549"/>
                  </a:lnTo>
                  <a:lnTo>
                    <a:pt x="299" y="550"/>
                  </a:lnTo>
                  <a:lnTo>
                    <a:pt x="301" y="552"/>
                  </a:lnTo>
                  <a:lnTo>
                    <a:pt x="302" y="554"/>
                  </a:lnTo>
                  <a:lnTo>
                    <a:pt x="300" y="556"/>
                  </a:lnTo>
                  <a:lnTo>
                    <a:pt x="302" y="557"/>
                  </a:lnTo>
                  <a:lnTo>
                    <a:pt x="304" y="569"/>
                  </a:lnTo>
                  <a:lnTo>
                    <a:pt x="302" y="570"/>
                  </a:lnTo>
                  <a:lnTo>
                    <a:pt x="300" y="569"/>
                  </a:lnTo>
                  <a:lnTo>
                    <a:pt x="300" y="570"/>
                  </a:lnTo>
                  <a:lnTo>
                    <a:pt x="300" y="573"/>
                  </a:lnTo>
                  <a:lnTo>
                    <a:pt x="301" y="576"/>
                  </a:lnTo>
                  <a:lnTo>
                    <a:pt x="301" y="577"/>
                  </a:lnTo>
                  <a:lnTo>
                    <a:pt x="302" y="578"/>
                  </a:lnTo>
                  <a:lnTo>
                    <a:pt x="302" y="580"/>
                  </a:lnTo>
                  <a:lnTo>
                    <a:pt x="300" y="581"/>
                  </a:lnTo>
                  <a:lnTo>
                    <a:pt x="300" y="582"/>
                  </a:lnTo>
                  <a:lnTo>
                    <a:pt x="302" y="586"/>
                  </a:lnTo>
                  <a:lnTo>
                    <a:pt x="306" y="589"/>
                  </a:lnTo>
                  <a:lnTo>
                    <a:pt x="307" y="589"/>
                  </a:lnTo>
                  <a:lnTo>
                    <a:pt x="309" y="591"/>
                  </a:lnTo>
                  <a:lnTo>
                    <a:pt x="310" y="591"/>
                  </a:lnTo>
                  <a:lnTo>
                    <a:pt x="311" y="594"/>
                  </a:lnTo>
                  <a:lnTo>
                    <a:pt x="310" y="594"/>
                  </a:lnTo>
                  <a:lnTo>
                    <a:pt x="310" y="601"/>
                  </a:lnTo>
                  <a:lnTo>
                    <a:pt x="308" y="602"/>
                  </a:lnTo>
                  <a:lnTo>
                    <a:pt x="300" y="607"/>
                  </a:lnTo>
                  <a:lnTo>
                    <a:pt x="299" y="607"/>
                  </a:lnTo>
                  <a:lnTo>
                    <a:pt x="295" y="609"/>
                  </a:lnTo>
                  <a:lnTo>
                    <a:pt x="294" y="609"/>
                  </a:lnTo>
                  <a:lnTo>
                    <a:pt x="294" y="610"/>
                  </a:lnTo>
                  <a:lnTo>
                    <a:pt x="293" y="610"/>
                  </a:lnTo>
                  <a:lnTo>
                    <a:pt x="291" y="611"/>
                  </a:lnTo>
                  <a:lnTo>
                    <a:pt x="283" y="610"/>
                  </a:lnTo>
                  <a:lnTo>
                    <a:pt x="275" y="611"/>
                  </a:lnTo>
                  <a:lnTo>
                    <a:pt x="274" y="610"/>
                  </a:lnTo>
                  <a:lnTo>
                    <a:pt x="272" y="610"/>
                  </a:lnTo>
                  <a:lnTo>
                    <a:pt x="272" y="609"/>
                  </a:lnTo>
                  <a:lnTo>
                    <a:pt x="269" y="608"/>
                  </a:lnTo>
                  <a:lnTo>
                    <a:pt x="268" y="607"/>
                  </a:lnTo>
                  <a:lnTo>
                    <a:pt x="263" y="606"/>
                  </a:lnTo>
                  <a:lnTo>
                    <a:pt x="253" y="602"/>
                  </a:lnTo>
                  <a:lnTo>
                    <a:pt x="246" y="600"/>
                  </a:lnTo>
                  <a:lnTo>
                    <a:pt x="245" y="599"/>
                  </a:lnTo>
                  <a:lnTo>
                    <a:pt x="243" y="597"/>
                  </a:lnTo>
                  <a:lnTo>
                    <a:pt x="242" y="596"/>
                  </a:lnTo>
                  <a:lnTo>
                    <a:pt x="241" y="596"/>
                  </a:lnTo>
                  <a:lnTo>
                    <a:pt x="240" y="596"/>
                  </a:lnTo>
                  <a:lnTo>
                    <a:pt x="238" y="599"/>
                  </a:lnTo>
                  <a:lnTo>
                    <a:pt x="238" y="602"/>
                  </a:lnTo>
                  <a:lnTo>
                    <a:pt x="238" y="603"/>
                  </a:lnTo>
                  <a:lnTo>
                    <a:pt x="246" y="617"/>
                  </a:lnTo>
                  <a:lnTo>
                    <a:pt x="247" y="618"/>
                  </a:lnTo>
                  <a:lnTo>
                    <a:pt x="248" y="618"/>
                  </a:lnTo>
                  <a:lnTo>
                    <a:pt x="249" y="620"/>
                  </a:lnTo>
                  <a:lnTo>
                    <a:pt x="249" y="621"/>
                  </a:lnTo>
                  <a:lnTo>
                    <a:pt x="250" y="622"/>
                  </a:lnTo>
                  <a:lnTo>
                    <a:pt x="250" y="624"/>
                  </a:lnTo>
                  <a:lnTo>
                    <a:pt x="250" y="625"/>
                  </a:lnTo>
                  <a:lnTo>
                    <a:pt x="251" y="626"/>
                  </a:lnTo>
                  <a:lnTo>
                    <a:pt x="252" y="628"/>
                  </a:lnTo>
                  <a:lnTo>
                    <a:pt x="252" y="629"/>
                  </a:lnTo>
                  <a:lnTo>
                    <a:pt x="252" y="633"/>
                  </a:lnTo>
                  <a:lnTo>
                    <a:pt x="253" y="634"/>
                  </a:lnTo>
                  <a:lnTo>
                    <a:pt x="255" y="637"/>
                  </a:lnTo>
                  <a:lnTo>
                    <a:pt x="256" y="637"/>
                  </a:lnTo>
                  <a:lnTo>
                    <a:pt x="259" y="640"/>
                  </a:lnTo>
                  <a:lnTo>
                    <a:pt x="266" y="642"/>
                  </a:lnTo>
                  <a:lnTo>
                    <a:pt x="267" y="642"/>
                  </a:lnTo>
                  <a:lnTo>
                    <a:pt x="268" y="641"/>
                  </a:lnTo>
                  <a:lnTo>
                    <a:pt x="270" y="641"/>
                  </a:lnTo>
                  <a:lnTo>
                    <a:pt x="272" y="643"/>
                  </a:lnTo>
                  <a:lnTo>
                    <a:pt x="274" y="641"/>
                  </a:lnTo>
                  <a:lnTo>
                    <a:pt x="277" y="641"/>
                  </a:lnTo>
                  <a:lnTo>
                    <a:pt x="279" y="639"/>
                  </a:lnTo>
                  <a:lnTo>
                    <a:pt x="282" y="637"/>
                  </a:lnTo>
                  <a:lnTo>
                    <a:pt x="283" y="637"/>
                  </a:lnTo>
                  <a:lnTo>
                    <a:pt x="285" y="637"/>
                  </a:lnTo>
                  <a:lnTo>
                    <a:pt x="287" y="637"/>
                  </a:lnTo>
                  <a:lnTo>
                    <a:pt x="291" y="641"/>
                  </a:lnTo>
                  <a:lnTo>
                    <a:pt x="291" y="642"/>
                  </a:lnTo>
                  <a:lnTo>
                    <a:pt x="293" y="643"/>
                  </a:lnTo>
                  <a:lnTo>
                    <a:pt x="293" y="644"/>
                  </a:lnTo>
                  <a:lnTo>
                    <a:pt x="294" y="644"/>
                  </a:lnTo>
                  <a:lnTo>
                    <a:pt x="298" y="654"/>
                  </a:lnTo>
                  <a:lnTo>
                    <a:pt x="298" y="659"/>
                  </a:lnTo>
                  <a:lnTo>
                    <a:pt x="297" y="661"/>
                  </a:lnTo>
                  <a:lnTo>
                    <a:pt x="296" y="662"/>
                  </a:lnTo>
                  <a:lnTo>
                    <a:pt x="288" y="663"/>
                  </a:lnTo>
                  <a:lnTo>
                    <a:pt x="287" y="664"/>
                  </a:lnTo>
                  <a:lnTo>
                    <a:pt x="285" y="663"/>
                  </a:lnTo>
                  <a:lnTo>
                    <a:pt x="281" y="660"/>
                  </a:lnTo>
                  <a:lnTo>
                    <a:pt x="280" y="659"/>
                  </a:lnTo>
                  <a:lnTo>
                    <a:pt x="280" y="656"/>
                  </a:lnTo>
                  <a:lnTo>
                    <a:pt x="276" y="653"/>
                  </a:lnTo>
                  <a:lnTo>
                    <a:pt x="274" y="652"/>
                  </a:lnTo>
                  <a:lnTo>
                    <a:pt x="273" y="652"/>
                  </a:lnTo>
                  <a:lnTo>
                    <a:pt x="272" y="652"/>
                  </a:lnTo>
                  <a:lnTo>
                    <a:pt x="270" y="652"/>
                  </a:lnTo>
                  <a:lnTo>
                    <a:pt x="268" y="653"/>
                  </a:lnTo>
                  <a:lnTo>
                    <a:pt x="267" y="654"/>
                  </a:lnTo>
                  <a:lnTo>
                    <a:pt x="266" y="656"/>
                  </a:lnTo>
                  <a:lnTo>
                    <a:pt x="265" y="656"/>
                  </a:lnTo>
                  <a:lnTo>
                    <a:pt x="264" y="656"/>
                  </a:lnTo>
                  <a:lnTo>
                    <a:pt x="263" y="658"/>
                  </a:lnTo>
                  <a:lnTo>
                    <a:pt x="264" y="658"/>
                  </a:lnTo>
                  <a:lnTo>
                    <a:pt x="264" y="659"/>
                  </a:lnTo>
                  <a:lnTo>
                    <a:pt x="269" y="660"/>
                  </a:lnTo>
                  <a:lnTo>
                    <a:pt x="271" y="661"/>
                  </a:lnTo>
                  <a:lnTo>
                    <a:pt x="274" y="663"/>
                  </a:lnTo>
                  <a:lnTo>
                    <a:pt x="280" y="664"/>
                  </a:lnTo>
                  <a:lnTo>
                    <a:pt x="282" y="663"/>
                  </a:lnTo>
                  <a:lnTo>
                    <a:pt x="285" y="666"/>
                  </a:lnTo>
                  <a:lnTo>
                    <a:pt x="282" y="669"/>
                  </a:lnTo>
                  <a:lnTo>
                    <a:pt x="277" y="671"/>
                  </a:lnTo>
                  <a:lnTo>
                    <a:pt x="275" y="671"/>
                  </a:lnTo>
                  <a:lnTo>
                    <a:pt x="274" y="672"/>
                  </a:lnTo>
                  <a:lnTo>
                    <a:pt x="273" y="672"/>
                  </a:lnTo>
                  <a:lnTo>
                    <a:pt x="272" y="673"/>
                  </a:lnTo>
                  <a:lnTo>
                    <a:pt x="271" y="674"/>
                  </a:lnTo>
                  <a:lnTo>
                    <a:pt x="270" y="676"/>
                  </a:lnTo>
                  <a:lnTo>
                    <a:pt x="270" y="677"/>
                  </a:lnTo>
                  <a:lnTo>
                    <a:pt x="269" y="680"/>
                  </a:lnTo>
                  <a:lnTo>
                    <a:pt x="267" y="684"/>
                  </a:lnTo>
                  <a:lnTo>
                    <a:pt x="266" y="686"/>
                  </a:lnTo>
                  <a:lnTo>
                    <a:pt x="267" y="688"/>
                  </a:lnTo>
                  <a:lnTo>
                    <a:pt x="269" y="691"/>
                  </a:lnTo>
                  <a:lnTo>
                    <a:pt x="271" y="694"/>
                  </a:lnTo>
                  <a:lnTo>
                    <a:pt x="272" y="694"/>
                  </a:lnTo>
                  <a:lnTo>
                    <a:pt x="273" y="694"/>
                  </a:lnTo>
                  <a:lnTo>
                    <a:pt x="275" y="701"/>
                  </a:lnTo>
                  <a:lnTo>
                    <a:pt x="274" y="702"/>
                  </a:lnTo>
                  <a:lnTo>
                    <a:pt x="274" y="703"/>
                  </a:lnTo>
                  <a:lnTo>
                    <a:pt x="276" y="705"/>
                  </a:lnTo>
                  <a:lnTo>
                    <a:pt x="277" y="707"/>
                  </a:lnTo>
                  <a:lnTo>
                    <a:pt x="276" y="710"/>
                  </a:lnTo>
                  <a:lnTo>
                    <a:pt x="276" y="714"/>
                  </a:lnTo>
                  <a:lnTo>
                    <a:pt x="272" y="717"/>
                  </a:lnTo>
                  <a:lnTo>
                    <a:pt x="272" y="718"/>
                  </a:lnTo>
                  <a:lnTo>
                    <a:pt x="271" y="719"/>
                  </a:lnTo>
                  <a:lnTo>
                    <a:pt x="271" y="721"/>
                  </a:lnTo>
                  <a:lnTo>
                    <a:pt x="271" y="722"/>
                  </a:lnTo>
                  <a:lnTo>
                    <a:pt x="272" y="722"/>
                  </a:lnTo>
                  <a:lnTo>
                    <a:pt x="274" y="722"/>
                  </a:lnTo>
                  <a:lnTo>
                    <a:pt x="277" y="724"/>
                  </a:lnTo>
                  <a:lnTo>
                    <a:pt x="277" y="729"/>
                  </a:lnTo>
                  <a:lnTo>
                    <a:pt x="274" y="731"/>
                  </a:lnTo>
                  <a:lnTo>
                    <a:pt x="272" y="729"/>
                  </a:lnTo>
                  <a:lnTo>
                    <a:pt x="269" y="729"/>
                  </a:lnTo>
                  <a:lnTo>
                    <a:pt x="262" y="728"/>
                  </a:lnTo>
                  <a:lnTo>
                    <a:pt x="261" y="728"/>
                  </a:lnTo>
                  <a:lnTo>
                    <a:pt x="258" y="730"/>
                  </a:lnTo>
                  <a:lnTo>
                    <a:pt x="255" y="731"/>
                  </a:lnTo>
                  <a:lnTo>
                    <a:pt x="255" y="733"/>
                  </a:lnTo>
                  <a:lnTo>
                    <a:pt x="251" y="735"/>
                  </a:lnTo>
                  <a:lnTo>
                    <a:pt x="248" y="735"/>
                  </a:lnTo>
                  <a:lnTo>
                    <a:pt x="246" y="737"/>
                  </a:lnTo>
                  <a:lnTo>
                    <a:pt x="244" y="744"/>
                  </a:lnTo>
                  <a:lnTo>
                    <a:pt x="244" y="745"/>
                  </a:lnTo>
                  <a:lnTo>
                    <a:pt x="242" y="747"/>
                  </a:lnTo>
                  <a:lnTo>
                    <a:pt x="242" y="748"/>
                  </a:lnTo>
                  <a:lnTo>
                    <a:pt x="243" y="753"/>
                  </a:lnTo>
                  <a:lnTo>
                    <a:pt x="242" y="754"/>
                  </a:lnTo>
                  <a:lnTo>
                    <a:pt x="241" y="757"/>
                  </a:lnTo>
                  <a:lnTo>
                    <a:pt x="241" y="759"/>
                  </a:lnTo>
                  <a:lnTo>
                    <a:pt x="241" y="761"/>
                  </a:lnTo>
                  <a:lnTo>
                    <a:pt x="242" y="763"/>
                  </a:lnTo>
                  <a:lnTo>
                    <a:pt x="247" y="771"/>
                  </a:lnTo>
                  <a:lnTo>
                    <a:pt x="255" y="777"/>
                  </a:lnTo>
                  <a:lnTo>
                    <a:pt x="259" y="779"/>
                  </a:lnTo>
                  <a:lnTo>
                    <a:pt x="260" y="779"/>
                  </a:lnTo>
                  <a:lnTo>
                    <a:pt x="272" y="788"/>
                  </a:lnTo>
                  <a:lnTo>
                    <a:pt x="276" y="790"/>
                  </a:lnTo>
                  <a:lnTo>
                    <a:pt x="277" y="790"/>
                  </a:lnTo>
                  <a:lnTo>
                    <a:pt x="280" y="790"/>
                  </a:lnTo>
                  <a:lnTo>
                    <a:pt x="284" y="790"/>
                  </a:lnTo>
                  <a:lnTo>
                    <a:pt x="285" y="790"/>
                  </a:lnTo>
                  <a:lnTo>
                    <a:pt x="288" y="791"/>
                  </a:lnTo>
                  <a:lnTo>
                    <a:pt x="290" y="791"/>
                  </a:lnTo>
                  <a:lnTo>
                    <a:pt x="291" y="790"/>
                  </a:lnTo>
                  <a:lnTo>
                    <a:pt x="293" y="790"/>
                  </a:lnTo>
                  <a:lnTo>
                    <a:pt x="296" y="792"/>
                  </a:lnTo>
                  <a:lnTo>
                    <a:pt x="301" y="794"/>
                  </a:lnTo>
                  <a:lnTo>
                    <a:pt x="304" y="799"/>
                  </a:lnTo>
                  <a:lnTo>
                    <a:pt x="306" y="805"/>
                  </a:lnTo>
                  <a:lnTo>
                    <a:pt x="307" y="808"/>
                  </a:lnTo>
                  <a:lnTo>
                    <a:pt x="306" y="813"/>
                  </a:lnTo>
                  <a:lnTo>
                    <a:pt x="311" y="817"/>
                  </a:lnTo>
                  <a:lnTo>
                    <a:pt x="311" y="820"/>
                  </a:lnTo>
                  <a:lnTo>
                    <a:pt x="309" y="820"/>
                  </a:lnTo>
                  <a:lnTo>
                    <a:pt x="308" y="820"/>
                  </a:lnTo>
                  <a:lnTo>
                    <a:pt x="309" y="821"/>
                  </a:lnTo>
                  <a:lnTo>
                    <a:pt x="309" y="824"/>
                  </a:lnTo>
                  <a:lnTo>
                    <a:pt x="306" y="824"/>
                  </a:lnTo>
                  <a:lnTo>
                    <a:pt x="301" y="831"/>
                  </a:lnTo>
                  <a:lnTo>
                    <a:pt x="300" y="833"/>
                  </a:lnTo>
                  <a:lnTo>
                    <a:pt x="298" y="834"/>
                  </a:lnTo>
                  <a:lnTo>
                    <a:pt x="296" y="835"/>
                  </a:lnTo>
                  <a:lnTo>
                    <a:pt x="294" y="839"/>
                  </a:lnTo>
                  <a:lnTo>
                    <a:pt x="291" y="839"/>
                  </a:lnTo>
                  <a:lnTo>
                    <a:pt x="289" y="841"/>
                  </a:lnTo>
                  <a:lnTo>
                    <a:pt x="288" y="844"/>
                  </a:lnTo>
                  <a:lnTo>
                    <a:pt x="288" y="846"/>
                  </a:lnTo>
                  <a:lnTo>
                    <a:pt x="286" y="847"/>
                  </a:lnTo>
                  <a:lnTo>
                    <a:pt x="285" y="847"/>
                  </a:lnTo>
                  <a:lnTo>
                    <a:pt x="285" y="848"/>
                  </a:lnTo>
                  <a:lnTo>
                    <a:pt x="283" y="850"/>
                  </a:lnTo>
                  <a:lnTo>
                    <a:pt x="283" y="852"/>
                  </a:lnTo>
                  <a:lnTo>
                    <a:pt x="283" y="854"/>
                  </a:lnTo>
                  <a:lnTo>
                    <a:pt x="284" y="856"/>
                  </a:lnTo>
                  <a:lnTo>
                    <a:pt x="283" y="857"/>
                  </a:lnTo>
                  <a:lnTo>
                    <a:pt x="285" y="858"/>
                  </a:lnTo>
                  <a:lnTo>
                    <a:pt x="288" y="869"/>
                  </a:lnTo>
                  <a:lnTo>
                    <a:pt x="290" y="878"/>
                  </a:lnTo>
                  <a:lnTo>
                    <a:pt x="290" y="879"/>
                  </a:lnTo>
                  <a:lnTo>
                    <a:pt x="285" y="884"/>
                  </a:lnTo>
                  <a:lnTo>
                    <a:pt x="282" y="886"/>
                  </a:lnTo>
                  <a:lnTo>
                    <a:pt x="281" y="886"/>
                  </a:lnTo>
                  <a:lnTo>
                    <a:pt x="279" y="886"/>
                  </a:lnTo>
                  <a:lnTo>
                    <a:pt x="279" y="887"/>
                  </a:lnTo>
                  <a:lnTo>
                    <a:pt x="278" y="888"/>
                  </a:lnTo>
                  <a:lnTo>
                    <a:pt x="274" y="890"/>
                  </a:lnTo>
                  <a:lnTo>
                    <a:pt x="270" y="892"/>
                  </a:lnTo>
                  <a:lnTo>
                    <a:pt x="270" y="893"/>
                  </a:lnTo>
                  <a:lnTo>
                    <a:pt x="269" y="893"/>
                  </a:lnTo>
                  <a:lnTo>
                    <a:pt x="268" y="897"/>
                  </a:lnTo>
                  <a:lnTo>
                    <a:pt x="269" y="899"/>
                  </a:lnTo>
                  <a:lnTo>
                    <a:pt x="270" y="903"/>
                  </a:lnTo>
                  <a:lnTo>
                    <a:pt x="272" y="907"/>
                  </a:lnTo>
                  <a:lnTo>
                    <a:pt x="272" y="908"/>
                  </a:lnTo>
                  <a:lnTo>
                    <a:pt x="272" y="909"/>
                  </a:lnTo>
                  <a:lnTo>
                    <a:pt x="274" y="910"/>
                  </a:lnTo>
                  <a:lnTo>
                    <a:pt x="275" y="912"/>
                  </a:lnTo>
                  <a:lnTo>
                    <a:pt x="276" y="914"/>
                  </a:lnTo>
                  <a:lnTo>
                    <a:pt x="287" y="927"/>
                  </a:lnTo>
                  <a:lnTo>
                    <a:pt x="287" y="929"/>
                  </a:lnTo>
                  <a:lnTo>
                    <a:pt x="307" y="946"/>
                  </a:lnTo>
                  <a:lnTo>
                    <a:pt x="313" y="950"/>
                  </a:lnTo>
                  <a:lnTo>
                    <a:pt x="313" y="954"/>
                  </a:lnTo>
                  <a:lnTo>
                    <a:pt x="311" y="954"/>
                  </a:lnTo>
                  <a:lnTo>
                    <a:pt x="310" y="952"/>
                  </a:lnTo>
                  <a:close/>
                  <a:moveTo>
                    <a:pt x="273" y="648"/>
                  </a:moveTo>
                  <a:lnTo>
                    <a:pt x="280" y="647"/>
                  </a:lnTo>
                  <a:lnTo>
                    <a:pt x="281" y="646"/>
                  </a:lnTo>
                  <a:lnTo>
                    <a:pt x="280" y="645"/>
                  </a:lnTo>
                  <a:lnTo>
                    <a:pt x="279" y="644"/>
                  </a:lnTo>
                  <a:lnTo>
                    <a:pt x="278" y="644"/>
                  </a:lnTo>
                  <a:lnTo>
                    <a:pt x="276" y="644"/>
                  </a:lnTo>
                  <a:lnTo>
                    <a:pt x="274" y="644"/>
                  </a:lnTo>
                  <a:lnTo>
                    <a:pt x="272" y="643"/>
                  </a:lnTo>
                  <a:lnTo>
                    <a:pt x="271" y="644"/>
                  </a:lnTo>
                  <a:lnTo>
                    <a:pt x="270" y="645"/>
                  </a:lnTo>
                  <a:lnTo>
                    <a:pt x="270" y="646"/>
                  </a:lnTo>
                  <a:lnTo>
                    <a:pt x="270" y="647"/>
                  </a:lnTo>
                  <a:lnTo>
                    <a:pt x="273" y="648"/>
                  </a:lnTo>
                  <a:close/>
                  <a:moveTo>
                    <a:pt x="302" y="550"/>
                  </a:moveTo>
                  <a:lnTo>
                    <a:pt x="296" y="548"/>
                  </a:lnTo>
                  <a:lnTo>
                    <a:pt x="294" y="546"/>
                  </a:lnTo>
                  <a:lnTo>
                    <a:pt x="294" y="545"/>
                  </a:lnTo>
                  <a:lnTo>
                    <a:pt x="294" y="543"/>
                  </a:lnTo>
                  <a:lnTo>
                    <a:pt x="296" y="543"/>
                  </a:lnTo>
                  <a:lnTo>
                    <a:pt x="300" y="544"/>
                  </a:lnTo>
                  <a:lnTo>
                    <a:pt x="302" y="545"/>
                  </a:lnTo>
                  <a:lnTo>
                    <a:pt x="303" y="546"/>
                  </a:lnTo>
                  <a:lnTo>
                    <a:pt x="304" y="548"/>
                  </a:lnTo>
                  <a:lnTo>
                    <a:pt x="304" y="550"/>
                  </a:lnTo>
                  <a:lnTo>
                    <a:pt x="303" y="550"/>
                  </a:lnTo>
                  <a:lnTo>
                    <a:pt x="302" y="550"/>
                  </a:lnTo>
                  <a:close/>
                </a:path>
              </a:pathLst>
            </a:custGeom>
            <a:solidFill>
              <a:srgbClr val="C3C1AA"/>
            </a:solidFill>
            <a:ln>
              <a:noFill/>
            </a:ln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73" name="Freeform 611"/>
            <p:cNvSpPr>
              <a:spLocks noEditPoints="1"/>
            </p:cNvSpPr>
            <p:nvPr/>
          </p:nvSpPr>
          <p:spPr bwMode="auto">
            <a:xfrm>
              <a:off x="5988835" y="3434755"/>
              <a:ext cx="1117600" cy="2227262"/>
            </a:xfrm>
            <a:custGeom>
              <a:avLst/>
              <a:gdLst>
                <a:gd name="T0" fmla="*/ 2147483646 w 462"/>
                <a:gd name="T1" fmla="*/ 2147483646 h 1036"/>
                <a:gd name="T2" fmla="*/ 2147483646 w 462"/>
                <a:gd name="T3" fmla="*/ 2147483646 h 1036"/>
                <a:gd name="T4" fmla="*/ 2147483646 w 462"/>
                <a:gd name="T5" fmla="*/ 2147483646 h 1036"/>
                <a:gd name="T6" fmla="*/ 2147483646 w 462"/>
                <a:gd name="T7" fmla="*/ 2147483646 h 1036"/>
                <a:gd name="T8" fmla="*/ 2147483646 w 462"/>
                <a:gd name="T9" fmla="*/ 2147483646 h 1036"/>
                <a:gd name="T10" fmla="*/ 2147483646 w 462"/>
                <a:gd name="T11" fmla="*/ 2147483646 h 1036"/>
                <a:gd name="T12" fmla="*/ 2147483646 w 462"/>
                <a:gd name="T13" fmla="*/ 2147483646 h 1036"/>
                <a:gd name="T14" fmla="*/ 2147483646 w 462"/>
                <a:gd name="T15" fmla="*/ 2147483646 h 1036"/>
                <a:gd name="T16" fmla="*/ 2147483646 w 462"/>
                <a:gd name="T17" fmla="*/ 2147483646 h 1036"/>
                <a:gd name="T18" fmla="*/ 2147483646 w 462"/>
                <a:gd name="T19" fmla="*/ 2147483646 h 1036"/>
                <a:gd name="T20" fmla="*/ 2147483646 w 462"/>
                <a:gd name="T21" fmla="*/ 2147483646 h 1036"/>
                <a:gd name="T22" fmla="*/ 2147483646 w 462"/>
                <a:gd name="T23" fmla="*/ 2147483646 h 1036"/>
                <a:gd name="T24" fmla="*/ 2147483646 w 462"/>
                <a:gd name="T25" fmla="*/ 2147483646 h 1036"/>
                <a:gd name="T26" fmla="*/ 2147483646 w 462"/>
                <a:gd name="T27" fmla="*/ 2147483646 h 1036"/>
                <a:gd name="T28" fmla="*/ 2147483646 w 462"/>
                <a:gd name="T29" fmla="*/ 2147483646 h 1036"/>
                <a:gd name="T30" fmla="*/ 2147483646 w 462"/>
                <a:gd name="T31" fmla="*/ 2147483646 h 1036"/>
                <a:gd name="T32" fmla="*/ 2147483646 w 462"/>
                <a:gd name="T33" fmla="*/ 2147483646 h 1036"/>
                <a:gd name="T34" fmla="*/ 2147483646 w 462"/>
                <a:gd name="T35" fmla="*/ 2147483646 h 1036"/>
                <a:gd name="T36" fmla="*/ 2147483646 w 462"/>
                <a:gd name="T37" fmla="*/ 2147483646 h 1036"/>
                <a:gd name="T38" fmla="*/ 2147483646 w 462"/>
                <a:gd name="T39" fmla="*/ 2147483646 h 1036"/>
                <a:gd name="T40" fmla="*/ 2147483646 w 462"/>
                <a:gd name="T41" fmla="*/ 2147483646 h 1036"/>
                <a:gd name="T42" fmla="*/ 2147483646 w 462"/>
                <a:gd name="T43" fmla="*/ 2147483646 h 1036"/>
                <a:gd name="T44" fmla="*/ 2147483646 w 462"/>
                <a:gd name="T45" fmla="*/ 2147483646 h 1036"/>
                <a:gd name="T46" fmla="*/ 2147483646 w 462"/>
                <a:gd name="T47" fmla="*/ 2147483646 h 1036"/>
                <a:gd name="T48" fmla="*/ 2147483646 w 462"/>
                <a:gd name="T49" fmla="*/ 2147483646 h 1036"/>
                <a:gd name="T50" fmla="*/ 2147483646 w 462"/>
                <a:gd name="T51" fmla="*/ 2147483646 h 1036"/>
                <a:gd name="T52" fmla="*/ 2147483646 w 462"/>
                <a:gd name="T53" fmla="*/ 2147483646 h 1036"/>
                <a:gd name="T54" fmla="*/ 2147483646 w 462"/>
                <a:gd name="T55" fmla="*/ 2147483646 h 1036"/>
                <a:gd name="T56" fmla="*/ 2147483646 w 462"/>
                <a:gd name="T57" fmla="*/ 2147483646 h 1036"/>
                <a:gd name="T58" fmla="*/ 2147483646 w 462"/>
                <a:gd name="T59" fmla="*/ 2147483646 h 1036"/>
                <a:gd name="T60" fmla="*/ 2147483646 w 462"/>
                <a:gd name="T61" fmla="*/ 2147483646 h 1036"/>
                <a:gd name="T62" fmla="*/ 2147483646 w 462"/>
                <a:gd name="T63" fmla="*/ 2147483646 h 1036"/>
                <a:gd name="T64" fmla="*/ 2147483646 w 462"/>
                <a:gd name="T65" fmla="*/ 2147483646 h 1036"/>
                <a:gd name="T66" fmla="*/ 2147483646 w 462"/>
                <a:gd name="T67" fmla="*/ 2147483646 h 1036"/>
                <a:gd name="T68" fmla="*/ 2147483646 w 462"/>
                <a:gd name="T69" fmla="*/ 2147483646 h 1036"/>
                <a:gd name="T70" fmla="*/ 2147483646 w 462"/>
                <a:gd name="T71" fmla="*/ 2147483646 h 1036"/>
                <a:gd name="T72" fmla="*/ 2147483646 w 462"/>
                <a:gd name="T73" fmla="*/ 2147483646 h 1036"/>
                <a:gd name="T74" fmla="*/ 2147483646 w 462"/>
                <a:gd name="T75" fmla="*/ 2147483646 h 1036"/>
                <a:gd name="T76" fmla="*/ 2147483646 w 462"/>
                <a:gd name="T77" fmla="*/ 2147483646 h 1036"/>
                <a:gd name="T78" fmla="*/ 2147483646 w 462"/>
                <a:gd name="T79" fmla="*/ 2147483646 h 1036"/>
                <a:gd name="T80" fmla="*/ 2147483646 w 462"/>
                <a:gd name="T81" fmla="*/ 2147483646 h 1036"/>
                <a:gd name="T82" fmla="*/ 2147483646 w 462"/>
                <a:gd name="T83" fmla="*/ 2147483646 h 1036"/>
                <a:gd name="T84" fmla="*/ 2147483646 w 462"/>
                <a:gd name="T85" fmla="*/ 2147483646 h 1036"/>
                <a:gd name="T86" fmla="*/ 2147483646 w 462"/>
                <a:gd name="T87" fmla="*/ 2147483646 h 1036"/>
                <a:gd name="T88" fmla="*/ 2147483646 w 462"/>
                <a:gd name="T89" fmla="*/ 2147483646 h 1036"/>
                <a:gd name="T90" fmla="*/ 2147483646 w 462"/>
                <a:gd name="T91" fmla="*/ 2147483646 h 1036"/>
                <a:gd name="T92" fmla="*/ 2147483646 w 462"/>
                <a:gd name="T93" fmla="*/ 2147483646 h 1036"/>
                <a:gd name="T94" fmla="*/ 2147483646 w 462"/>
                <a:gd name="T95" fmla="*/ 2147483646 h 1036"/>
                <a:gd name="T96" fmla="*/ 2147483646 w 462"/>
                <a:gd name="T97" fmla="*/ 2147483646 h 1036"/>
                <a:gd name="T98" fmla="*/ 2147483646 w 462"/>
                <a:gd name="T99" fmla="*/ 2147483646 h 1036"/>
                <a:gd name="T100" fmla="*/ 2147483646 w 462"/>
                <a:gd name="T101" fmla="*/ 2147483646 h 1036"/>
                <a:gd name="T102" fmla="*/ 2147483646 w 462"/>
                <a:gd name="T103" fmla="*/ 2147483646 h 1036"/>
                <a:gd name="T104" fmla="*/ 2147483646 w 462"/>
                <a:gd name="T105" fmla="*/ 2147483646 h 1036"/>
                <a:gd name="T106" fmla="*/ 2147483646 w 462"/>
                <a:gd name="T107" fmla="*/ 2147483646 h 1036"/>
                <a:gd name="T108" fmla="*/ 2147483646 w 462"/>
                <a:gd name="T109" fmla="*/ 2147483646 h 1036"/>
                <a:gd name="T110" fmla="*/ 2147483646 w 462"/>
                <a:gd name="T111" fmla="*/ 2147483646 h 1036"/>
                <a:gd name="T112" fmla="*/ 2147483646 w 462"/>
                <a:gd name="T113" fmla="*/ 2147483646 h 1036"/>
                <a:gd name="T114" fmla="*/ 2147483646 w 462"/>
                <a:gd name="T115" fmla="*/ 2147483646 h 1036"/>
                <a:gd name="T116" fmla="*/ 2147483646 w 462"/>
                <a:gd name="T117" fmla="*/ 2147483646 h 1036"/>
                <a:gd name="T118" fmla="*/ 2147483646 w 462"/>
                <a:gd name="T119" fmla="*/ 2147483646 h 1036"/>
                <a:gd name="T120" fmla="*/ 2147483646 w 462"/>
                <a:gd name="T121" fmla="*/ 2147483646 h 1036"/>
                <a:gd name="T122" fmla="*/ 2147483646 w 462"/>
                <a:gd name="T123" fmla="*/ 2147483646 h 1036"/>
                <a:gd name="T124" fmla="*/ 2147483646 w 462"/>
                <a:gd name="T125" fmla="*/ 2147483646 h 10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462" h="1036">
                  <a:moveTo>
                    <a:pt x="64" y="3"/>
                  </a:moveTo>
                  <a:lnTo>
                    <a:pt x="65" y="3"/>
                  </a:lnTo>
                  <a:lnTo>
                    <a:pt x="68" y="4"/>
                  </a:lnTo>
                  <a:lnTo>
                    <a:pt x="73" y="8"/>
                  </a:lnTo>
                  <a:lnTo>
                    <a:pt x="76" y="12"/>
                  </a:lnTo>
                  <a:lnTo>
                    <a:pt x="78" y="13"/>
                  </a:lnTo>
                  <a:lnTo>
                    <a:pt x="81" y="13"/>
                  </a:lnTo>
                  <a:lnTo>
                    <a:pt x="83" y="13"/>
                  </a:lnTo>
                  <a:lnTo>
                    <a:pt x="99" y="13"/>
                  </a:lnTo>
                  <a:lnTo>
                    <a:pt x="100" y="13"/>
                  </a:lnTo>
                  <a:lnTo>
                    <a:pt x="107" y="16"/>
                  </a:lnTo>
                  <a:lnTo>
                    <a:pt x="108" y="16"/>
                  </a:lnTo>
                  <a:lnTo>
                    <a:pt x="110" y="16"/>
                  </a:lnTo>
                  <a:lnTo>
                    <a:pt x="111" y="18"/>
                  </a:lnTo>
                  <a:lnTo>
                    <a:pt x="112" y="19"/>
                  </a:lnTo>
                  <a:lnTo>
                    <a:pt x="113" y="23"/>
                  </a:lnTo>
                  <a:lnTo>
                    <a:pt x="115" y="26"/>
                  </a:lnTo>
                  <a:lnTo>
                    <a:pt x="116" y="28"/>
                  </a:lnTo>
                  <a:lnTo>
                    <a:pt x="115" y="29"/>
                  </a:lnTo>
                  <a:lnTo>
                    <a:pt x="116" y="30"/>
                  </a:lnTo>
                  <a:lnTo>
                    <a:pt x="119" y="33"/>
                  </a:lnTo>
                  <a:lnTo>
                    <a:pt x="119" y="34"/>
                  </a:lnTo>
                  <a:lnTo>
                    <a:pt x="119" y="35"/>
                  </a:lnTo>
                  <a:lnTo>
                    <a:pt x="119" y="37"/>
                  </a:lnTo>
                  <a:lnTo>
                    <a:pt x="120" y="37"/>
                  </a:lnTo>
                  <a:lnTo>
                    <a:pt x="121" y="37"/>
                  </a:lnTo>
                  <a:lnTo>
                    <a:pt x="121" y="36"/>
                  </a:lnTo>
                  <a:lnTo>
                    <a:pt x="121" y="33"/>
                  </a:lnTo>
                  <a:lnTo>
                    <a:pt x="121" y="30"/>
                  </a:lnTo>
                  <a:lnTo>
                    <a:pt x="121" y="27"/>
                  </a:lnTo>
                  <a:lnTo>
                    <a:pt x="121" y="26"/>
                  </a:lnTo>
                  <a:lnTo>
                    <a:pt x="122" y="25"/>
                  </a:lnTo>
                  <a:lnTo>
                    <a:pt x="123" y="25"/>
                  </a:lnTo>
                  <a:lnTo>
                    <a:pt x="124" y="23"/>
                  </a:lnTo>
                  <a:lnTo>
                    <a:pt x="126" y="13"/>
                  </a:lnTo>
                  <a:lnTo>
                    <a:pt x="127" y="10"/>
                  </a:lnTo>
                  <a:lnTo>
                    <a:pt x="157" y="10"/>
                  </a:lnTo>
                  <a:lnTo>
                    <a:pt x="158" y="10"/>
                  </a:lnTo>
                  <a:lnTo>
                    <a:pt x="159" y="12"/>
                  </a:lnTo>
                  <a:lnTo>
                    <a:pt x="159" y="14"/>
                  </a:lnTo>
                  <a:lnTo>
                    <a:pt x="159" y="15"/>
                  </a:lnTo>
                  <a:lnTo>
                    <a:pt x="162" y="18"/>
                  </a:lnTo>
                  <a:lnTo>
                    <a:pt x="163" y="18"/>
                  </a:lnTo>
                  <a:lnTo>
                    <a:pt x="164" y="18"/>
                  </a:lnTo>
                  <a:lnTo>
                    <a:pt x="167" y="21"/>
                  </a:lnTo>
                  <a:lnTo>
                    <a:pt x="171" y="24"/>
                  </a:lnTo>
                  <a:lnTo>
                    <a:pt x="172" y="25"/>
                  </a:lnTo>
                  <a:lnTo>
                    <a:pt x="174" y="25"/>
                  </a:lnTo>
                  <a:lnTo>
                    <a:pt x="175" y="26"/>
                  </a:lnTo>
                  <a:lnTo>
                    <a:pt x="176" y="27"/>
                  </a:lnTo>
                  <a:lnTo>
                    <a:pt x="176" y="28"/>
                  </a:lnTo>
                  <a:lnTo>
                    <a:pt x="179" y="33"/>
                  </a:lnTo>
                  <a:lnTo>
                    <a:pt x="182" y="37"/>
                  </a:lnTo>
                  <a:lnTo>
                    <a:pt x="183" y="38"/>
                  </a:lnTo>
                  <a:lnTo>
                    <a:pt x="183" y="40"/>
                  </a:lnTo>
                  <a:lnTo>
                    <a:pt x="184" y="41"/>
                  </a:lnTo>
                  <a:lnTo>
                    <a:pt x="186" y="43"/>
                  </a:lnTo>
                  <a:lnTo>
                    <a:pt x="187" y="44"/>
                  </a:lnTo>
                  <a:lnTo>
                    <a:pt x="188" y="44"/>
                  </a:lnTo>
                  <a:lnTo>
                    <a:pt x="191" y="46"/>
                  </a:lnTo>
                  <a:lnTo>
                    <a:pt x="191" y="47"/>
                  </a:lnTo>
                  <a:lnTo>
                    <a:pt x="192" y="48"/>
                  </a:lnTo>
                  <a:lnTo>
                    <a:pt x="194" y="50"/>
                  </a:lnTo>
                  <a:lnTo>
                    <a:pt x="195" y="50"/>
                  </a:lnTo>
                  <a:lnTo>
                    <a:pt x="196" y="50"/>
                  </a:lnTo>
                  <a:lnTo>
                    <a:pt x="200" y="54"/>
                  </a:lnTo>
                  <a:lnTo>
                    <a:pt x="208" y="59"/>
                  </a:lnTo>
                  <a:lnTo>
                    <a:pt x="210" y="60"/>
                  </a:lnTo>
                  <a:lnTo>
                    <a:pt x="213" y="65"/>
                  </a:lnTo>
                  <a:lnTo>
                    <a:pt x="213" y="66"/>
                  </a:lnTo>
                  <a:lnTo>
                    <a:pt x="214" y="67"/>
                  </a:lnTo>
                  <a:lnTo>
                    <a:pt x="215" y="67"/>
                  </a:lnTo>
                  <a:lnTo>
                    <a:pt x="221" y="69"/>
                  </a:lnTo>
                  <a:lnTo>
                    <a:pt x="222" y="69"/>
                  </a:lnTo>
                  <a:lnTo>
                    <a:pt x="225" y="69"/>
                  </a:lnTo>
                  <a:lnTo>
                    <a:pt x="226" y="70"/>
                  </a:lnTo>
                  <a:lnTo>
                    <a:pt x="227" y="71"/>
                  </a:lnTo>
                  <a:lnTo>
                    <a:pt x="235" y="74"/>
                  </a:lnTo>
                  <a:lnTo>
                    <a:pt x="238" y="74"/>
                  </a:lnTo>
                  <a:lnTo>
                    <a:pt x="240" y="73"/>
                  </a:lnTo>
                  <a:lnTo>
                    <a:pt x="241" y="73"/>
                  </a:lnTo>
                  <a:lnTo>
                    <a:pt x="258" y="84"/>
                  </a:lnTo>
                  <a:lnTo>
                    <a:pt x="261" y="86"/>
                  </a:lnTo>
                  <a:lnTo>
                    <a:pt x="261" y="87"/>
                  </a:lnTo>
                  <a:lnTo>
                    <a:pt x="262" y="88"/>
                  </a:lnTo>
                  <a:lnTo>
                    <a:pt x="269" y="91"/>
                  </a:lnTo>
                  <a:lnTo>
                    <a:pt x="270" y="92"/>
                  </a:lnTo>
                  <a:lnTo>
                    <a:pt x="274" y="94"/>
                  </a:lnTo>
                  <a:lnTo>
                    <a:pt x="278" y="97"/>
                  </a:lnTo>
                  <a:lnTo>
                    <a:pt x="281" y="99"/>
                  </a:lnTo>
                  <a:lnTo>
                    <a:pt x="283" y="99"/>
                  </a:lnTo>
                  <a:lnTo>
                    <a:pt x="284" y="99"/>
                  </a:lnTo>
                  <a:lnTo>
                    <a:pt x="285" y="99"/>
                  </a:lnTo>
                  <a:lnTo>
                    <a:pt x="288" y="99"/>
                  </a:lnTo>
                  <a:lnTo>
                    <a:pt x="291" y="103"/>
                  </a:lnTo>
                  <a:lnTo>
                    <a:pt x="293" y="103"/>
                  </a:lnTo>
                  <a:lnTo>
                    <a:pt x="295" y="103"/>
                  </a:lnTo>
                  <a:lnTo>
                    <a:pt x="297" y="104"/>
                  </a:lnTo>
                  <a:lnTo>
                    <a:pt x="302" y="106"/>
                  </a:lnTo>
                  <a:lnTo>
                    <a:pt x="303" y="106"/>
                  </a:lnTo>
                  <a:lnTo>
                    <a:pt x="304" y="106"/>
                  </a:lnTo>
                  <a:lnTo>
                    <a:pt x="305" y="107"/>
                  </a:lnTo>
                  <a:lnTo>
                    <a:pt x="308" y="109"/>
                  </a:lnTo>
                  <a:lnTo>
                    <a:pt x="309" y="111"/>
                  </a:lnTo>
                  <a:lnTo>
                    <a:pt x="310" y="112"/>
                  </a:lnTo>
                  <a:lnTo>
                    <a:pt x="311" y="113"/>
                  </a:lnTo>
                  <a:lnTo>
                    <a:pt x="312" y="116"/>
                  </a:lnTo>
                  <a:lnTo>
                    <a:pt x="315" y="118"/>
                  </a:lnTo>
                  <a:lnTo>
                    <a:pt x="315" y="119"/>
                  </a:lnTo>
                  <a:lnTo>
                    <a:pt x="315" y="121"/>
                  </a:lnTo>
                  <a:lnTo>
                    <a:pt x="311" y="127"/>
                  </a:lnTo>
                  <a:lnTo>
                    <a:pt x="310" y="128"/>
                  </a:lnTo>
                  <a:lnTo>
                    <a:pt x="310" y="130"/>
                  </a:lnTo>
                  <a:lnTo>
                    <a:pt x="309" y="133"/>
                  </a:lnTo>
                  <a:lnTo>
                    <a:pt x="308" y="134"/>
                  </a:lnTo>
                  <a:lnTo>
                    <a:pt x="308" y="135"/>
                  </a:lnTo>
                  <a:lnTo>
                    <a:pt x="309" y="135"/>
                  </a:lnTo>
                  <a:lnTo>
                    <a:pt x="306" y="138"/>
                  </a:lnTo>
                  <a:lnTo>
                    <a:pt x="304" y="139"/>
                  </a:lnTo>
                  <a:lnTo>
                    <a:pt x="302" y="142"/>
                  </a:lnTo>
                  <a:lnTo>
                    <a:pt x="303" y="144"/>
                  </a:lnTo>
                  <a:lnTo>
                    <a:pt x="302" y="145"/>
                  </a:lnTo>
                  <a:lnTo>
                    <a:pt x="302" y="148"/>
                  </a:lnTo>
                  <a:lnTo>
                    <a:pt x="302" y="152"/>
                  </a:lnTo>
                  <a:lnTo>
                    <a:pt x="304" y="153"/>
                  </a:lnTo>
                  <a:lnTo>
                    <a:pt x="304" y="154"/>
                  </a:lnTo>
                  <a:lnTo>
                    <a:pt x="304" y="156"/>
                  </a:lnTo>
                  <a:lnTo>
                    <a:pt x="302" y="163"/>
                  </a:lnTo>
                  <a:lnTo>
                    <a:pt x="300" y="163"/>
                  </a:lnTo>
                  <a:lnTo>
                    <a:pt x="300" y="164"/>
                  </a:lnTo>
                  <a:lnTo>
                    <a:pt x="298" y="167"/>
                  </a:lnTo>
                  <a:lnTo>
                    <a:pt x="296" y="170"/>
                  </a:lnTo>
                  <a:lnTo>
                    <a:pt x="295" y="170"/>
                  </a:lnTo>
                  <a:lnTo>
                    <a:pt x="294" y="172"/>
                  </a:lnTo>
                  <a:lnTo>
                    <a:pt x="295" y="174"/>
                  </a:lnTo>
                  <a:lnTo>
                    <a:pt x="296" y="174"/>
                  </a:lnTo>
                  <a:lnTo>
                    <a:pt x="296" y="176"/>
                  </a:lnTo>
                  <a:lnTo>
                    <a:pt x="297" y="176"/>
                  </a:lnTo>
                  <a:lnTo>
                    <a:pt x="298" y="176"/>
                  </a:lnTo>
                  <a:lnTo>
                    <a:pt x="318" y="176"/>
                  </a:lnTo>
                  <a:lnTo>
                    <a:pt x="319" y="176"/>
                  </a:lnTo>
                  <a:lnTo>
                    <a:pt x="320" y="177"/>
                  </a:lnTo>
                  <a:lnTo>
                    <a:pt x="322" y="178"/>
                  </a:lnTo>
                  <a:lnTo>
                    <a:pt x="323" y="178"/>
                  </a:lnTo>
                  <a:lnTo>
                    <a:pt x="328" y="180"/>
                  </a:lnTo>
                  <a:lnTo>
                    <a:pt x="330" y="180"/>
                  </a:lnTo>
                  <a:lnTo>
                    <a:pt x="331" y="180"/>
                  </a:lnTo>
                  <a:lnTo>
                    <a:pt x="332" y="180"/>
                  </a:lnTo>
                  <a:lnTo>
                    <a:pt x="334" y="181"/>
                  </a:lnTo>
                  <a:lnTo>
                    <a:pt x="334" y="182"/>
                  </a:lnTo>
                  <a:lnTo>
                    <a:pt x="336" y="182"/>
                  </a:lnTo>
                  <a:lnTo>
                    <a:pt x="337" y="182"/>
                  </a:lnTo>
                  <a:lnTo>
                    <a:pt x="338" y="182"/>
                  </a:lnTo>
                  <a:lnTo>
                    <a:pt x="339" y="182"/>
                  </a:lnTo>
                  <a:lnTo>
                    <a:pt x="341" y="180"/>
                  </a:lnTo>
                  <a:lnTo>
                    <a:pt x="342" y="180"/>
                  </a:lnTo>
                  <a:lnTo>
                    <a:pt x="343" y="180"/>
                  </a:lnTo>
                  <a:lnTo>
                    <a:pt x="344" y="180"/>
                  </a:lnTo>
                  <a:lnTo>
                    <a:pt x="345" y="182"/>
                  </a:lnTo>
                  <a:lnTo>
                    <a:pt x="346" y="182"/>
                  </a:lnTo>
                  <a:lnTo>
                    <a:pt x="347" y="182"/>
                  </a:lnTo>
                  <a:lnTo>
                    <a:pt x="348" y="182"/>
                  </a:lnTo>
                  <a:lnTo>
                    <a:pt x="349" y="181"/>
                  </a:lnTo>
                  <a:lnTo>
                    <a:pt x="351" y="181"/>
                  </a:lnTo>
                  <a:lnTo>
                    <a:pt x="352" y="181"/>
                  </a:lnTo>
                  <a:lnTo>
                    <a:pt x="353" y="181"/>
                  </a:lnTo>
                  <a:lnTo>
                    <a:pt x="353" y="182"/>
                  </a:lnTo>
                  <a:lnTo>
                    <a:pt x="354" y="182"/>
                  </a:lnTo>
                  <a:lnTo>
                    <a:pt x="355" y="184"/>
                  </a:lnTo>
                  <a:lnTo>
                    <a:pt x="356" y="185"/>
                  </a:lnTo>
                  <a:lnTo>
                    <a:pt x="357" y="185"/>
                  </a:lnTo>
                  <a:lnTo>
                    <a:pt x="358" y="185"/>
                  </a:lnTo>
                  <a:lnTo>
                    <a:pt x="359" y="182"/>
                  </a:lnTo>
                  <a:lnTo>
                    <a:pt x="359" y="181"/>
                  </a:lnTo>
                  <a:lnTo>
                    <a:pt x="359" y="180"/>
                  </a:lnTo>
                  <a:lnTo>
                    <a:pt x="359" y="179"/>
                  </a:lnTo>
                  <a:lnTo>
                    <a:pt x="362" y="176"/>
                  </a:lnTo>
                  <a:lnTo>
                    <a:pt x="363" y="176"/>
                  </a:lnTo>
                  <a:lnTo>
                    <a:pt x="364" y="176"/>
                  </a:lnTo>
                  <a:lnTo>
                    <a:pt x="365" y="176"/>
                  </a:lnTo>
                  <a:lnTo>
                    <a:pt x="367" y="177"/>
                  </a:lnTo>
                  <a:lnTo>
                    <a:pt x="368" y="177"/>
                  </a:lnTo>
                  <a:lnTo>
                    <a:pt x="369" y="177"/>
                  </a:lnTo>
                  <a:lnTo>
                    <a:pt x="370" y="178"/>
                  </a:lnTo>
                  <a:lnTo>
                    <a:pt x="370" y="179"/>
                  </a:lnTo>
                  <a:lnTo>
                    <a:pt x="370" y="180"/>
                  </a:lnTo>
                  <a:lnTo>
                    <a:pt x="373" y="180"/>
                  </a:lnTo>
                  <a:lnTo>
                    <a:pt x="374" y="180"/>
                  </a:lnTo>
                  <a:lnTo>
                    <a:pt x="377" y="178"/>
                  </a:lnTo>
                  <a:lnTo>
                    <a:pt x="377" y="176"/>
                  </a:lnTo>
                  <a:lnTo>
                    <a:pt x="378" y="174"/>
                  </a:lnTo>
                  <a:lnTo>
                    <a:pt x="377" y="174"/>
                  </a:lnTo>
                  <a:lnTo>
                    <a:pt x="377" y="173"/>
                  </a:lnTo>
                  <a:lnTo>
                    <a:pt x="377" y="172"/>
                  </a:lnTo>
                  <a:lnTo>
                    <a:pt x="377" y="170"/>
                  </a:lnTo>
                  <a:lnTo>
                    <a:pt x="380" y="167"/>
                  </a:lnTo>
                  <a:lnTo>
                    <a:pt x="380" y="166"/>
                  </a:lnTo>
                  <a:lnTo>
                    <a:pt x="381" y="166"/>
                  </a:lnTo>
                  <a:lnTo>
                    <a:pt x="383" y="165"/>
                  </a:lnTo>
                  <a:lnTo>
                    <a:pt x="384" y="165"/>
                  </a:lnTo>
                  <a:lnTo>
                    <a:pt x="387" y="163"/>
                  </a:lnTo>
                  <a:lnTo>
                    <a:pt x="389" y="161"/>
                  </a:lnTo>
                  <a:lnTo>
                    <a:pt x="389" y="160"/>
                  </a:lnTo>
                  <a:lnTo>
                    <a:pt x="390" y="160"/>
                  </a:lnTo>
                  <a:lnTo>
                    <a:pt x="391" y="160"/>
                  </a:lnTo>
                  <a:lnTo>
                    <a:pt x="391" y="159"/>
                  </a:lnTo>
                  <a:lnTo>
                    <a:pt x="391" y="157"/>
                  </a:lnTo>
                  <a:lnTo>
                    <a:pt x="392" y="156"/>
                  </a:lnTo>
                  <a:lnTo>
                    <a:pt x="393" y="156"/>
                  </a:lnTo>
                  <a:lnTo>
                    <a:pt x="394" y="156"/>
                  </a:lnTo>
                  <a:lnTo>
                    <a:pt x="396" y="149"/>
                  </a:lnTo>
                  <a:lnTo>
                    <a:pt x="396" y="144"/>
                  </a:lnTo>
                  <a:lnTo>
                    <a:pt x="396" y="143"/>
                  </a:lnTo>
                  <a:lnTo>
                    <a:pt x="396" y="142"/>
                  </a:lnTo>
                  <a:lnTo>
                    <a:pt x="396" y="141"/>
                  </a:lnTo>
                  <a:lnTo>
                    <a:pt x="396" y="140"/>
                  </a:lnTo>
                  <a:lnTo>
                    <a:pt x="395" y="135"/>
                  </a:lnTo>
                  <a:lnTo>
                    <a:pt x="396" y="133"/>
                  </a:lnTo>
                  <a:lnTo>
                    <a:pt x="395" y="124"/>
                  </a:lnTo>
                  <a:lnTo>
                    <a:pt x="395" y="122"/>
                  </a:lnTo>
                  <a:lnTo>
                    <a:pt x="396" y="122"/>
                  </a:lnTo>
                  <a:lnTo>
                    <a:pt x="399" y="124"/>
                  </a:lnTo>
                  <a:lnTo>
                    <a:pt x="400" y="122"/>
                  </a:lnTo>
                  <a:lnTo>
                    <a:pt x="402" y="121"/>
                  </a:lnTo>
                  <a:lnTo>
                    <a:pt x="403" y="121"/>
                  </a:lnTo>
                  <a:lnTo>
                    <a:pt x="406" y="121"/>
                  </a:lnTo>
                  <a:lnTo>
                    <a:pt x="408" y="120"/>
                  </a:lnTo>
                  <a:lnTo>
                    <a:pt x="414" y="124"/>
                  </a:lnTo>
                  <a:lnTo>
                    <a:pt x="415" y="125"/>
                  </a:lnTo>
                  <a:lnTo>
                    <a:pt x="417" y="129"/>
                  </a:lnTo>
                  <a:lnTo>
                    <a:pt x="417" y="130"/>
                  </a:lnTo>
                  <a:lnTo>
                    <a:pt x="417" y="131"/>
                  </a:lnTo>
                  <a:lnTo>
                    <a:pt x="417" y="134"/>
                  </a:lnTo>
                  <a:lnTo>
                    <a:pt x="423" y="141"/>
                  </a:lnTo>
                  <a:lnTo>
                    <a:pt x="423" y="142"/>
                  </a:lnTo>
                  <a:lnTo>
                    <a:pt x="423" y="143"/>
                  </a:lnTo>
                  <a:lnTo>
                    <a:pt x="424" y="144"/>
                  </a:lnTo>
                  <a:lnTo>
                    <a:pt x="423" y="144"/>
                  </a:lnTo>
                  <a:lnTo>
                    <a:pt x="423" y="145"/>
                  </a:lnTo>
                  <a:lnTo>
                    <a:pt x="423" y="146"/>
                  </a:lnTo>
                  <a:lnTo>
                    <a:pt x="423" y="147"/>
                  </a:lnTo>
                  <a:lnTo>
                    <a:pt x="423" y="152"/>
                  </a:lnTo>
                  <a:lnTo>
                    <a:pt x="423" y="156"/>
                  </a:lnTo>
                  <a:lnTo>
                    <a:pt x="423" y="157"/>
                  </a:lnTo>
                  <a:lnTo>
                    <a:pt x="425" y="163"/>
                  </a:lnTo>
                  <a:lnTo>
                    <a:pt x="425" y="164"/>
                  </a:lnTo>
                  <a:lnTo>
                    <a:pt x="424" y="170"/>
                  </a:lnTo>
                  <a:lnTo>
                    <a:pt x="423" y="172"/>
                  </a:lnTo>
                  <a:lnTo>
                    <a:pt x="423" y="171"/>
                  </a:lnTo>
                  <a:lnTo>
                    <a:pt x="421" y="172"/>
                  </a:lnTo>
                  <a:lnTo>
                    <a:pt x="419" y="172"/>
                  </a:lnTo>
                  <a:lnTo>
                    <a:pt x="419" y="174"/>
                  </a:lnTo>
                  <a:lnTo>
                    <a:pt x="418" y="174"/>
                  </a:lnTo>
                  <a:lnTo>
                    <a:pt x="417" y="176"/>
                  </a:lnTo>
                  <a:lnTo>
                    <a:pt x="415" y="176"/>
                  </a:lnTo>
                  <a:lnTo>
                    <a:pt x="413" y="180"/>
                  </a:lnTo>
                  <a:lnTo>
                    <a:pt x="411" y="181"/>
                  </a:lnTo>
                  <a:lnTo>
                    <a:pt x="408" y="182"/>
                  </a:lnTo>
                  <a:lnTo>
                    <a:pt x="406" y="182"/>
                  </a:lnTo>
                  <a:lnTo>
                    <a:pt x="402" y="184"/>
                  </a:lnTo>
                  <a:lnTo>
                    <a:pt x="400" y="184"/>
                  </a:lnTo>
                  <a:lnTo>
                    <a:pt x="399" y="184"/>
                  </a:lnTo>
                  <a:lnTo>
                    <a:pt x="397" y="187"/>
                  </a:lnTo>
                  <a:lnTo>
                    <a:pt x="398" y="189"/>
                  </a:lnTo>
                  <a:lnTo>
                    <a:pt x="395" y="193"/>
                  </a:lnTo>
                  <a:lnTo>
                    <a:pt x="394" y="193"/>
                  </a:lnTo>
                  <a:lnTo>
                    <a:pt x="391" y="193"/>
                  </a:lnTo>
                  <a:lnTo>
                    <a:pt x="387" y="195"/>
                  </a:lnTo>
                  <a:lnTo>
                    <a:pt x="387" y="197"/>
                  </a:lnTo>
                  <a:lnTo>
                    <a:pt x="386" y="198"/>
                  </a:lnTo>
                  <a:lnTo>
                    <a:pt x="387" y="199"/>
                  </a:lnTo>
                  <a:lnTo>
                    <a:pt x="385" y="201"/>
                  </a:lnTo>
                  <a:lnTo>
                    <a:pt x="381" y="202"/>
                  </a:lnTo>
                  <a:lnTo>
                    <a:pt x="380" y="203"/>
                  </a:lnTo>
                  <a:lnTo>
                    <a:pt x="379" y="204"/>
                  </a:lnTo>
                  <a:lnTo>
                    <a:pt x="378" y="205"/>
                  </a:lnTo>
                  <a:lnTo>
                    <a:pt x="378" y="206"/>
                  </a:lnTo>
                  <a:lnTo>
                    <a:pt x="380" y="208"/>
                  </a:lnTo>
                  <a:lnTo>
                    <a:pt x="381" y="208"/>
                  </a:lnTo>
                  <a:lnTo>
                    <a:pt x="380" y="211"/>
                  </a:lnTo>
                  <a:lnTo>
                    <a:pt x="379" y="210"/>
                  </a:lnTo>
                  <a:lnTo>
                    <a:pt x="376" y="209"/>
                  </a:lnTo>
                  <a:lnTo>
                    <a:pt x="375" y="210"/>
                  </a:lnTo>
                  <a:lnTo>
                    <a:pt x="373" y="214"/>
                  </a:lnTo>
                  <a:lnTo>
                    <a:pt x="373" y="216"/>
                  </a:lnTo>
                  <a:lnTo>
                    <a:pt x="372" y="218"/>
                  </a:lnTo>
                  <a:lnTo>
                    <a:pt x="370" y="221"/>
                  </a:lnTo>
                  <a:lnTo>
                    <a:pt x="367" y="222"/>
                  </a:lnTo>
                  <a:lnTo>
                    <a:pt x="366" y="223"/>
                  </a:lnTo>
                  <a:lnTo>
                    <a:pt x="366" y="224"/>
                  </a:lnTo>
                  <a:lnTo>
                    <a:pt x="364" y="232"/>
                  </a:lnTo>
                  <a:lnTo>
                    <a:pt x="362" y="233"/>
                  </a:lnTo>
                  <a:lnTo>
                    <a:pt x="361" y="233"/>
                  </a:lnTo>
                  <a:lnTo>
                    <a:pt x="361" y="234"/>
                  </a:lnTo>
                  <a:lnTo>
                    <a:pt x="360" y="235"/>
                  </a:lnTo>
                  <a:lnTo>
                    <a:pt x="360" y="236"/>
                  </a:lnTo>
                  <a:lnTo>
                    <a:pt x="359" y="236"/>
                  </a:lnTo>
                  <a:lnTo>
                    <a:pt x="360" y="238"/>
                  </a:lnTo>
                  <a:lnTo>
                    <a:pt x="359" y="240"/>
                  </a:lnTo>
                  <a:lnTo>
                    <a:pt x="355" y="247"/>
                  </a:lnTo>
                  <a:lnTo>
                    <a:pt x="351" y="253"/>
                  </a:lnTo>
                  <a:lnTo>
                    <a:pt x="350" y="253"/>
                  </a:lnTo>
                  <a:lnTo>
                    <a:pt x="349" y="253"/>
                  </a:lnTo>
                  <a:lnTo>
                    <a:pt x="347" y="254"/>
                  </a:lnTo>
                  <a:lnTo>
                    <a:pt x="346" y="255"/>
                  </a:lnTo>
                  <a:lnTo>
                    <a:pt x="345" y="257"/>
                  </a:lnTo>
                  <a:lnTo>
                    <a:pt x="346" y="260"/>
                  </a:lnTo>
                  <a:lnTo>
                    <a:pt x="346" y="261"/>
                  </a:lnTo>
                  <a:lnTo>
                    <a:pt x="343" y="265"/>
                  </a:lnTo>
                  <a:lnTo>
                    <a:pt x="342" y="266"/>
                  </a:lnTo>
                  <a:lnTo>
                    <a:pt x="341" y="267"/>
                  </a:lnTo>
                  <a:lnTo>
                    <a:pt x="340" y="267"/>
                  </a:lnTo>
                  <a:lnTo>
                    <a:pt x="340" y="268"/>
                  </a:lnTo>
                  <a:lnTo>
                    <a:pt x="340" y="270"/>
                  </a:lnTo>
                  <a:lnTo>
                    <a:pt x="340" y="272"/>
                  </a:lnTo>
                  <a:lnTo>
                    <a:pt x="338" y="274"/>
                  </a:lnTo>
                  <a:lnTo>
                    <a:pt x="337" y="275"/>
                  </a:lnTo>
                  <a:lnTo>
                    <a:pt x="335" y="276"/>
                  </a:lnTo>
                  <a:lnTo>
                    <a:pt x="335" y="277"/>
                  </a:lnTo>
                  <a:lnTo>
                    <a:pt x="335" y="278"/>
                  </a:lnTo>
                  <a:lnTo>
                    <a:pt x="336" y="280"/>
                  </a:lnTo>
                  <a:lnTo>
                    <a:pt x="337" y="281"/>
                  </a:lnTo>
                  <a:lnTo>
                    <a:pt x="338" y="283"/>
                  </a:lnTo>
                  <a:lnTo>
                    <a:pt x="340" y="289"/>
                  </a:lnTo>
                  <a:lnTo>
                    <a:pt x="339" y="301"/>
                  </a:lnTo>
                  <a:lnTo>
                    <a:pt x="338" y="305"/>
                  </a:lnTo>
                  <a:lnTo>
                    <a:pt x="337" y="306"/>
                  </a:lnTo>
                  <a:lnTo>
                    <a:pt x="336" y="306"/>
                  </a:lnTo>
                  <a:lnTo>
                    <a:pt x="336" y="307"/>
                  </a:lnTo>
                  <a:lnTo>
                    <a:pt x="337" y="308"/>
                  </a:lnTo>
                  <a:lnTo>
                    <a:pt x="338" y="308"/>
                  </a:lnTo>
                  <a:lnTo>
                    <a:pt x="340" y="309"/>
                  </a:lnTo>
                  <a:lnTo>
                    <a:pt x="340" y="310"/>
                  </a:lnTo>
                  <a:lnTo>
                    <a:pt x="340" y="312"/>
                  </a:lnTo>
                  <a:lnTo>
                    <a:pt x="340" y="317"/>
                  </a:lnTo>
                  <a:lnTo>
                    <a:pt x="339" y="318"/>
                  </a:lnTo>
                  <a:lnTo>
                    <a:pt x="338" y="318"/>
                  </a:lnTo>
                  <a:lnTo>
                    <a:pt x="337" y="319"/>
                  </a:lnTo>
                  <a:lnTo>
                    <a:pt x="336" y="319"/>
                  </a:lnTo>
                  <a:lnTo>
                    <a:pt x="336" y="320"/>
                  </a:lnTo>
                  <a:lnTo>
                    <a:pt x="338" y="322"/>
                  </a:lnTo>
                  <a:lnTo>
                    <a:pt x="338" y="323"/>
                  </a:lnTo>
                  <a:lnTo>
                    <a:pt x="339" y="325"/>
                  </a:lnTo>
                  <a:lnTo>
                    <a:pt x="339" y="327"/>
                  </a:lnTo>
                  <a:lnTo>
                    <a:pt x="338" y="327"/>
                  </a:lnTo>
                  <a:lnTo>
                    <a:pt x="339" y="329"/>
                  </a:lnTo>
                  <a:lnTo>
                    <a:pt x="340" y="330"/>
                  </a:lnTo>
                  <a:lnTo>
                    <a:pt x="340" y="331"/>
                  </a:lnTo>
                  <a:lnTo>
                    <a:pt x="342" y="331"/>
                  </a:lnTo>
                  <a:lnTo>
                    <a:pt x="342" y="333"/>
                  </a:lnTo>
                  <a:lnTo>
                    <a:pt x="342" y="334"/>
                  </a:lnTo>
                  <a:lnTo>
                    <a:pt x="341" y="335"/>
                  </a:lnTo>
                  <a:lnTo>
                    <a:pt x="341" y="336"/>
                  </a:lnTo>
                  <a:lnTo>
                    <a:pt x="340" y="338"/>
                  </a:lnTo>
                  <a:lnTo>
                    <a:pt x="340" y="340"/>
                  </a:lnTo>
                  <a:lnTo>
                    <a:pt x="341" y="342"/>
                  </a:lnTo>
                  <a:lnTo>
                    <a:pt x="345" y="353"/>
                  </a:lnTo>
                  <a:lnTo>
                    <a:pt x="346" y="356"/>
                  </a:lnTo>
                  <a:lnTo>
                    <a:pt x="346" y="357"/>
                  </a:lnTo>
                  <a:lnTo>
                    <a:pt x="345" y="358"/>
                  </a:lnTo>
                  <a:lnTo>
                    <a:pt x="344" y="358"/>
                  </a:lnTo>
                  <a:lnTo>
                    <a:pt x="344" y="357"/>
                  </a:lnTo>
                  <a:lnTo>
                    <a:pt x="341" y="357"/>
                  </a:lnTo>
                  <a:lnTo>
                    <a:pt x="340" y="357"/>
                  </a:lnTo>
                  <a:lnTo>
                    <a:pt x="340" y="358"/>
                  </a:lnTo>
                  <a:lnTo>
                    <a:pt x="340" y="363"/>
                  </a:lnTo>
                  <a:lnTo>
                    <a:pt x="340" y="365"/>
                  </a:lnTo>
                  <a:lnTo>
                    <a:pt x="340" y="366"/>
                  </a:lnTo>
                  <a:lnTo>
                    <a:pt x="340" y="368"/>
                  </a:lnTo>
                  <a:lnTo>
                    <a:pt x="340" y="376"/>
                  </a:lnTo>
                  <a:lnTo>
                    <a:pt x="341" y="378"/>
                  </a:lnTo>
                  <a:lnTo>
                    <a:pt x="342" y="379"/>
                  </a:lnTo>
                  <a:lnTo>
                    <a:pt x="344" y="381"/>
                  </a:lnTo>
                  <a:lnTo>
                    <a:pt x="344" y="382"/>
                  </a:lnTo>
                  <a:lnTo>
                    <a:pt x="346" y="385"/>
                  </a:lnTo>
                  <a:lnTo>
                    <a:pt x="346" y="387"/>
                  </a:lnTo>
                  <a:lnTo>
                    <a:pt x="347" y="387"/>
                  </a:lnTo>
                  <a:lnTo>
                    <a:pt x="348" y="388"/>
                  </a:lnTo>
                  <a:lnTo>
                    <a:pt x="349" y="392"/>
                  </a:lnTo>
                  <a:lnTo>
                    <a:pt x="348" y="395"/>
                  </a:lnTo>
                  <a:lnTo>
                    <a:pt x="347" y="395"/>
                  </a:lnTo>
                  <a:lnTo>
                    <a:pt x="347" y="397"/>
                  </a:lnTo>
                  <a:lnTo>
                    <a:pt x="349" y="403"/>
                  </a:lnTo>
                  <a:lnTo>
                    <a:pt x="350" y="403"/>
                  </a:lnTo>
                  <a:lnTo>
                    <a:pt x="351" y="404"/>
                  </a:lnTo>
                  <a:lnTo>
                    <a:pt x="352" y="404"/>
                  </a:lnTo>
                  <a:lnTo>
                    <a:pt x="353" y="404"/>
                  </a:lnTo>
                  <a:lnTo>
                    <a:pt x="354" y="406"/>
                  </a:lnTo>
                  <a:lnTo>
                    <a:pt x="355" y="407"/>
                  </a:lnTo>
                  <a:lnTo>
                    <a:pt x="357" y="409"/>
                  </a:lnTo>
                  <a:lnTo>
                    <a:pt x="359" y="410"/>
                  </a:lnTo>
                  <a:lnTo>
                    <a:pt x="385" y="423"/>
                  </a:lnTo>
                  <a:lnTo>
                    <a:pt x="390" y="428"/>
                  </a:lnTo>
                  <a:lnTo>
                    <a:pt x="393" y="431"/>
                  </a:lnTo>
                  <a:lnTo>
                    <a:pt x="393" y="433"/>
                  </a:lnTo>
                  <a:lnTo>
                    <a:pt x="392" y="434"/>
                  </a:lnTo>
                  <a:lnTo>
                    <a:pt x="391" y="436"/>
                  </a:lnTo>
                  <a:lnTo>
                    <a:pt x="389" y="442"/>
                  </a:lnTo>
                  <a:lnTo>
                    <a:pt x="389" y="443"/>
                  </a:lnTo>
                  <a:lnTo>
                    <a:pt x="389" y="444"/>
                  </a:lnTo>
                  <a:lnTo>
                    <a:pt x="390" y="447"/>
                  </a:lnTo>
                  <a:lnTo>
                    <a:pt x="390" y="448"/>
                  </a:lnTo>
                  <a:lnTo>
                    <a:pt x="393" y="452"/>
                  </a:lnTo>
                  <a:lnTo>
                    <a:pt x="396" y="455"/>
                  </a:lnTo>
                  <a:lnTo>
                    <a:pt x="405" y="461"/>
                  </a:lnTo>
                  <a:lnTo>
                    <a:pt x="406" y="461"/>
                  </a:lnTo>
                  <a:lnTo>
                    <a:pt x="407" y="460"/>
                  </a:lnTo>
                  <a:lnTo>
                    <a:pt x="409" y="459"/>
                  </a:lnTo>
                  <a:lnTo>
                    <a:pt x="410" y="459"/>
                  </a:lnTo>
                  <a:lnTo>
                    <a:pt x="412" y="462"/>
                  </a:lnTo>
                  <a:lnTo>
                    <a:pt x="417" y="476"/>
                  </a:lnTo>
                  <a:lnTo>
                    <a:pt x="417" y="477"/>
                  </a:lnTo>
                  <a:lnTo>
                    <a:pt x="417" y="478"/>
                  </a:lnTo>
                  <a:lnTo>
                    <a:pt x="415" y="480"/>
                  </a:lnTo>
                  <a:lnTo>
                    <a:pt x="414" y="483"/>
                  </a:lnTo>
                  <a:lnTo>
                    <a:pt x="412" y="492"/>
                  </a:lnTo>
                  <a:lnTo>
                    <a:pt x="412" y="493"/>
                  </a:lnTo>
                  <a:lnTo>
                    <a:pt x="411" y="495"/>
                  </a:lnTo>
                  <a:lnTo>
                    <a:pt x="410" y="498"/>
                  </a:lnTo>
                  <a:lnTo>
                    <a:pt x="408" y="500"/>
                  </a:lnTo>
                  <a:lnTo>
                    <a:pt x="406" y="501"/>
                  </a:lnTo>
                  <a:lnTo>
                    <a:pt x="404" y="506"/>
                  </a:lnTo>
                  <a:lnTo>
                    <a:pt x="404" y="508"/>
                  </a:lnTo>
                  <a:lnTo>
                    <a:pt x="404" y="511"/>
                  </a:lnTo>
                  <a:lnTo>
                    <a:pt x="405" y="512"/>
                  </a:lnTo>
                  <a:lnTo>
                    <a:pt x="405" y="514"/>
                  </a:lnTo>
                  <a:lnTo>
                    <a:pt x="405" y="515"/>
                  </a:lnTo>
                  <a:lnTo>
                    <a:pt x="404" y="516"/>
                  </a:lnTo>
                  <a:lnTo>
                    <a:pt x="399" y="521"/>
                  </a:lnTo>
                  <a:lnTo>
                    <a:pt x="391" y="525"/>
                  </a:lnTo>
                  <a:lnTo>
                    <a:pt x="389" y="527"/>
                  </a:lnTo>
                  <a:lnTo>
                    <a:pt x="378" y="530"/>
                  </a:lnTo>
                  <a:lnTo>
                    <a:pt x="372" y="533"/>
                  </a:lnTo>
                  <a:lnTo>
                    <a:pt x="357" y="536"/>
                  </a:lnTo>
                  <a:lnTo>
                    <a:pt x="354" y="538"/>
                  </a:lnTo>
                  <a:lnTo>
                    <a:pt x="321" y="543"/>
                  </a:lnTo>
                  <a:lnTo>
                    <a:pt x="317" y="542"/>
                  </a:lnTo>
                  <a:lnTo>
                    <a:pt x="315" y="542"/>
                  </a:lnTo>
                  <a:lnTo>
                    <a:pt x="314" y="542"/>
                  </a:lnTo>
                  <a:lnTo>
                    <a:pt x="313" y="542"/>
                  </a:lnTo>
                  <a:lnTo>
                    <a:pt x="312" y="543"/>
                  </a:lnTo>
                  <a:lnTo>
                    <a:pt x="311" y="543"/>
                  </a:lnTo>
                  <a:lnTo>
                    <a:pt x="298" y="541"/>
                  </a:lnTo>
                  <a:lnTo>
                    <a:pt x="296" y="540"/>
                  </a:lnTo>
                  <a:lnTo>
                    <a:pt x="295" y="539"/>
                  </a:lnTo>
                  <a:lnTo>
                    <a:pt x="295" y="538"/>
                  </a:lnTo>
                  <a:lnTo>
                    <a:pt x="292" y="537"/>
                  </a:lnTo>
                  <a:lnTo>
                    <a:pt x="288" y="536"/>
                  </a:lnTo>
                  <a:lnTo>
                    <a:pt x="287" y="536"/>
                  </a:lnTo>
                  <a:lnTo>
                    <a:pt x="287" y="537"/>
                  </a:lnTo>
                  <a:lnTo>
                    <a:pt x="288" y="538"/>
                  </a:lnTo>
                  <a:lnTo>
                    <a:pt x="289" y="539"/>
                  </a:lnTo>
                  <a:lnTo>
                    <a:pt x="290" y="540"/>
                  </a:lnTo>
                  <a:lnTo>
                    <a:pt x="291" y="541"/>
                  </a:lnTo>
                  <a:lnTo>
                    <a:pt x="291" y="545"/>
                  </a:lnTo>
                  <a:lnTo>
                    <a:pt x="292" y="548"/>
                  </a:lnTo>
                  <a:lnTo>
                    <a:pt x="293" y="551"/>
                  </a:lnTo>
                  <a:lnTo>
                    <a:pt x="295" y="551"/>
                  </a:lnTo>
                  <a:lnTo>
                    <a:pt x="296" y="551"/>
                  </a:lnTo>
                  <a:lnTo>
                    <a:pt x="298" y="551"/>
                  </a:lnTo>
                  <a:lnTo>
                    <a:pt x="300" y="553"/>
                  </a:lnTo>
                  <a:lnTo>
                    <a:pt x="302" y="554"/>
                  </a:lnTo>
                  <a:lnTo>
                    <a:pt x="302" y="555"/>
                  </a:lnTo>
                  <a:lnTo>
                    <a:pt x="299" y="554"/>
                  </a:lnTo>
                  <a:lnTo>
                    <a:pt x="298" y="553"/>
                  </a:lnTo>
                  <a:lnTo>
                    <a:pt x="297" y="552"/>
                  </a:lnTo>
                  <a:lnTo>
                    <a:pt x="296" y="553"/>
                  </a:lnTo>
                  <a:lnTo>
                    <a:pt x="295" y="553"/>
                  </a:lnTo>
                  <a:lnTo>
                    <a:pt x="300" y="556"/>
                  </a:lnTo>
                  <a:lnTo>
                    <a:pt x="302" y="559"/>
                  </a:lnTo>
                  <a:lnTo>
                    <a:pt x="304" y="569"/>
                  </a:lnTo>
                  <a:lnTo>
                    <a:pt x="304" y="570"/>
                  </a:lnTo>
                  <a:lnTo>
                    <a:pt x="301" y="569"/>
                  </a:lnTo>
                  <a:lnTo>
                    <a:pt x="300" y="570"/>
                  </a:lnTo>
                  <a:lnTo>
                    <a:pt x="300" y="574"/>
                  </a:lnTo>
                  <a:lnTo>
                    <a:pt x="302" y="577"/>
                  </a:lnTo>
                  <a:lnTo>
                    <a:pt x="302" y="578"/>
                  </a:lnTo>
                  <a:lnTo>
                    <a:pt x="302" y="579"/>
                  </a:lnTo>
                  <a:lnTo>
                    <a:pt x="302" y="580"/>
                  </a:lnTo>
                  <a:lnTo>
                    <a:pt x="302" y="581"/>
                  </a:lnTo>
                  <a:lnTo>
                    <a:pt x="301" y="581"/>
                  </a:lnTo>
                  <a:lnTo>
                    <a:pt x="300" y="583"/>
                  </a:lnTo>
                  <a:lnTo>
                    <a:pt x="304" y="588"/>
                  </a:lnTo>
                  <a:lnTo>
                    <a:pt x="308" y="591"/>
                  </a:lnTo>
                  <a:lnTo>
                    <a:pt x="310" y="593"/>
                  </a:lnTo>
                  <a:lnTo>
                    <a:pt x="308" y="593"/>
                  </a:lnTo>
                  <a:lnTo>
                    <a:pt x="307" y="593"/>
                  </a:lnTo>
                  <a:lnTo>
                    <a:pt x="308" y="595"/>
                  </a:lnTo>
                  <a:lnTo>
                    <a:pt x="310" y="594"/>
                  </a:lnTo>
                  <a:lnTo>
                    <a:pt x="311" y="593"/>
                  </a:lnTo>
                  <a:lnTo>
                    <a:pt x="311" y="594"/>
                  </a:lnTo>
                  <a:lnTo>
                    <a:pt x="311" y="595"/>
                  </a:lnTo>
                  <a:lnTo>
                    <a:pt x="310" y="601"/>
                  </a:lnTo>
                  <a:lnTo>
                    <a:pt x="309" y="602"/>
                  </a:lnTo>
                  <a:lnTo>
                    <a:pt x="302" y="606"/>
                  </a:lnTo>
                  <a:lnTo>
                    <a:pt x="301" y="606"/>
                  </a:lnTo>
                  <a:lnTo>
                    <a:pt x="296" y="609"/>
                  </a:lnTo>
                  <a:lnTo>
                    <a:pt x="296" y="610"/>
                  </a:lnTo>
                  <a:lnTo>
                    <a:pt x="295" y="610"/>
                  </a:lnTo>
                  <a:lnTo>
                    <a:pt x="293" y="610"/>
                  </a:lnTo>
                  <a:lnTo>
                    <a:pt x="285" y="610"/>
                  </a:lnTo>
                  <a:lnTo>
                    <a:pt x="277" y="610"/>
                  </a:lnTo>
                  <a:lnTo>
                    <a:pt x="276" y="610"/>
                  </a:lnTo>
                  <a:lnTo>
                    <a:pt x="275" y="610"/>
                  </a:lnTo>
                  <a:lnTo>
                    <a:pt x="274" y="609"/>
                  </a:lnTo>
                  <a:lnTo>
                    <a:pt x="272" y="608"/>
                  </a:lnTo>
                  <a:lnTo>
                    <a:pt x="271" y="607"/>
                  </a:lnTo>
                  <a:lnTo>
                    <a:pt x="270" y="606"/>
                  </a:lnTo>
                  <a:lnTo>
                    <a:pt x="266" y="606"/>
                  </a:lnTo>
                  <a:lnTo>
                    <a:pt x="256" y="602"/>
                  </a:lnTo>
                  <a:lnTo>
                    <a:pt x="249" y="600"/>
                  </a:lnTo>
                  <a:lnTo>
                    <a:pt x="248" y="598"/>
                  </a:lnTo>
                  <a:lnTo>
                    <a:pt x="246" y="596"/>
                  </a:lnTo>
                  <a:lnTo>
                    <a:pt x="245" y="596"/>
                  </a:lnTo>
                  <a:lnTo>
                    <a:pt x="244" y="596"/>
                  </a:lnTo>
                  <a:lnTo>
                    <a:pt x="243" y="596"/>
                  </a:lnTo>
                  <a:lnTo>
                    <a:pt x="242" y="596"/>
                  </a:lnTo>
                  <a:lnTo>
                    <a:pt x="241" y="596"/>
                  </a:lnTo>
                  <a:lnTo>
                    <a:pt x="239" y="600"/>
                  </a:lnTo>
                  <a:lnTo>
                    <a:pt x="239" y="603"/>
                  </a:lnTo>
                  <a:lnTo>
                    <a:pt x="239" y="605"/>
                  </a:lnTo>
                  <a:lnTo>
                    <a:pt x="247" y="619"/>
                  </a:lnTo>
                  <a:lnTo>
                    <a:pt x="248" y="619"/>
                  </a:lnTo>
                  <a:lnTo>
                    <a:pt x="249" y="620"/>
                  </a:lnTo>
                  <a:lnTo>
                    <a:pt x="250" y="621"/>
                  </a:lnTo>
                  <a:lnTo>
                    <a:pt x="250" y="623"/>
                  </a:lnTo>
                  <a:lnTo>
                    <a:pt x="251" y="623"/>
                  </a:lnTo>
                  <a:lnTo>
                    <a:pt x="251" y="625"/>
                  </a:lnTo>
                  <a:lnTo>
                    <a:pt x="251" y="627"/>
                  </a:lnTo>
                  <a:lnTo>
                    <a:pt x="252" y="628"/>
                  </a:lnTo>
                  <a:lnTo>
                    <a:pt x="253" y="629"/>
                  </a:lnTo>
                  <a:lnTo>
                    <a:pt x="253" y="630"/>
                  </a:lnTo>
                  <a:lnTo>
                    <a:pt x="253" y="634"/>
                  </a:lnTo>
                  <a:lnTo>
                    <a:pt x="253" y="636"/>
                  </a:lnTo>
                  <a:lnTo>
                    <a:pt x="256" y="639"/>
                  </a:lnTo>
                  <a:lnTo>
                    <a:pt x="257" y="640"/>
                  </a:lnTo>
                  <a:lnTo>
                    <a:pt x="261" y="642"/>
                  </a:lnTo>
                  <a:lnTo>
                    <a:pt x="268" y="644"/>
                  </a:lnTo>
                  <a:lnTo>
                    <a:pt x="269" y="644"/>
                  </a:lnTo>
                  <a:lnTo>
                    <a:pt x="270" y="644"/>
                  </a:lnTo>
                  <a:lnTo>
                    <a:pt x="271" y="644"/>
                  </a:lnTo>
                  <a:lnTo>
                    <a:pt x="272" y="644"/>
                  </a:lnTo>
                  <a:lnTo>
                    <a:pt x="272" y="645"/>
                  </a:lnTo>
                  <a:lnTo>
                    <a:pt x="271" y="646"/>
                  </a:lnTo>
                  <a:lnTo>
                    <a:pt x="270" y="649"/>
                  </a:lnTo>
                  <a:lnTo>
                    <a:pt x="271" y="649"/>
                  </a:lnTo>
                  <a:lnTo>
                    <a:pt x="274" y="650"/>
                  </a:lnTo>
                  <a:lnTo>
                    <a:pt x="282" y="649"/>
                  </a:lnTo>
                  <a:lnTo>
                    <a:pt x="283" y="649"/>
                  </a:lnTo>
                  <a:lnTo>
                    <a:pt x="283" y="648"/>
                  </a:lnTo>
                  <a:lnTo>
                    <a:pt x="284" y="647"/>
                  </a:lnTo>
                  <a:lnTo>
                    <a:pt x="283" y="645"/>
                  </a:lnTo>
                  <a:lnTo>
                    <a:pt x="282" y="645"/>
                  </a:lnTo>
                  <a:lnTo>
                    <a:pt x="281" y="644"/>
                  </a:lnTo>
                  <a:lnTo>
                    <a:pt x="280" y="644"/>
                  </a:lnTo>
                  <a:lnTo>
                    <a:pt x="278" y="644"/>
                  </a:lnTo>
                  <a:lnTo>
                    <a:pt x="276" y="644"/>
                  </a:lnTo>
                  <a:lnTo>
                    <a:pt x="276" y="643"/>
                  </a:lnTo>
                  <a:lnTo>
                    <a:pt x="279" y="642"/>
                  </a:lnTo>
                  <a:lnTo>
                    <a:pt x="282" y="641"/>
                  </a:lnTo>
                  <a:lnTo>
                    <a:pt x="285" y="640"/>
                  </a:lnTo>
                  <a:lnTo>
                    <a:pt x="285" y="639"/>
                  </a:lnTo>
                  <a:lnTo>
                    <a:pt x="287" y="639"/>
                  </a:lnTo>
                  <a:lnTo>
                    <a:pt x="288" y="639"/>
                  </a:lnTo>
                  <a:lnTo>
                    <a:pt x="289" y="639"/>
                  </a:lnTo>
                  <a:lnTo>
                    <a:pt x="291" y="643"/>
                  </a:lnTo>
                  <a:lnTo>
                    <a:pt x="293" y="644"/>
                  </a:lnTo>
                  <a:lnTo>
                    <a:pt x="295" y="645"/>
                  </a:lnTo>
                  <a:lnTo>
                    <a:pt x="295" y="646"/>
                  </a:lnTo>
                  <a:lnTo>
                    <a:pt x="298" y="655"/>
                  </a:lnTo>
                  <a:lnTo>
                    <a:pt x="299" y="660"/>
                  </a:lnTo>
                  <a:lnTo>
                    <a:pt x="298" y="661"/>
                  </a:lnTo>
                  <a:lnTo>
                    <a:pt x="298" y="662"/>
                  </a:lnTo>
                  <a:lnTo>
                    <a:pt x="289" y="664"/>
                  </a:lnTo>
                  <a:lnTo>
                    <a:pt x="287" y="663"/>
                  </a:lnTo>
                  <a:lnTo>
                    <a:pt x="283" y="660"/>
                  </a:lnTo>
                  <a:lnTo>
                    <a:pt x="283" y="659"/>
                  </a:lnTo>
                  <a:lnTo>
                    <a:pt x="283" y="657"/>
                  </a:lnTo>
                  <a:lnTo>
                    <a:pt x="283" y="656"/>
                  </a:lnTo>
                  <a:lnTo>
                    <a:pt x="279" y="653"/>
                  </a:lnTo>
                  <a:lnTo>
                    <a:pt x="277" y="652"/>
                  </a:lnTo>
                  <a:lnTo>
                    <a:pt x="275" y="652"/>
                  </a:lnTo>
                  <a:lnTo>
                    <a:pt x="274" y="652"/>
                  </a:lnTo>
                  <a:lnTo>
                    <a:pt x="271" y="652"/>
                  </a:lnTo>
                  <a:lnTo>
                    <a:pt x="269" y="653"/>
                  </a:lnTo>
                  <a:lnTo>
                    <a:pt x="268" y="655"/>
                  </a:lnTo>
                  <a:lnTo>
                    <a:pt x="267" y="655"/>
                  </a:lnTo>
                  <a:lnTo>
                    <a:pt x="267" y="656"/>
                  </a:lnTo>
                  <a:lnTo>
                    <a:pt x="266" y="656"/>
                  </a:lnTo>
                  <a:lnTo>
                    <a:pt x="265" y="656"/>
                  </a:lnTo>
                  <a:lnTo>
                    <a:pt x="264" y="657"/>
                  </a:lnTo>
                  <a:lnTo>
                    <a:pt x="264" y="659"/>
                  </a:lnTo>
                  <a:lnTo>
                    <a:pt x="264" y="660"/>
                  </a:lnTo>
                  <a:lnTo>
                    <a:pt x="265" y="661"/>
                  </a:lnTo>
                  <a:lnTo>
                    <a:pt x="266" y="661"/>
                  </a:lnTo>
                  <a:lnTo>
                    <a:pt x="270" y="662"/>
                  </a:lnTo>
                  <a:lnTo>
                    <a:pt x="272" y="663"/>
                  </a:lnTo>
                  <a:lnTo>
                    <a:pt x="276" y="665"/>
                  </a:lnTo>
                  <a:lnTo>
                    <a:pt x="282" y="666"/>
                  </a:lnTo>
                  <a:lnTo>
                    <a:pt x="284" y="666"/>
                  </a:lnTo>
                  <a:lnTo>
                    <a:pt x="285" y="667"/>
                  </a:lnTo>
                  <a:lnTo>
                    <a:pt x="283" y="668"/>
                  </a:lnTo>
                  <a:lnTo>
                    <a:pt x="279" y="670"/>
                  </a:lnTo>
                  <a:lnTo>
                    <a:pt x="276" y="671"/>
                  </a:lnTo>
                  <a:lnTo>
                    <a:pt x="275" y="672"/>
                  </a:lnTo>
                  <a:lnTo>
                    <a:pt x="274" y="672"/>
                  </a:lnTo>
                  <a:lnTo>
                    <a:pt x="272" y="674"/>
                  </a:lnTo>
                  <a:lnTo>
                    <a:pt x="270" y="677"/>
                  </a:lnTo>
                  <a:lnTo>
                    <a:pt x="270" y="678"/>
                  </a:lnTo>
                  <a:lnTo>
                    <a:pt x="270" y="681"/>
                  </a:lnTo>
                  <a:lnTo>
                    <a:pt x="268" y="685"/>
                  </a:lnTo>
                  <a:lnTo>
                    <a:pt x="267" y="687"/>
                  </a:lnTo>
                  <a:lnTo>
                    <a:pt x="268" y="689"/>
                  </a:lnTo>
                  <a:lnTo>
                    <a:pt x="270" y="693"/>
                  </a:lnTo>
                  <a:lnTo>
                    <a:pt x="272" y="695"/>
                  </a:lnTo>
                  <a:lnTo>
                    <a:pt x="273" y="697"/>
                  </a:lnTo>
                  <a:lnTo>
                    <a:pt x="274" y="696"/>
                  </a:lnTo>
                  <a:lnTo>
                    <a:pt x="276" y="702"/>
                  </a:lnTo>
                  <a:lnTo>
                    <a:pt x="274" y="702"/>
                  </a:lnTo>
                  <a:lnTo>
                    <a:pt x="274" y="704"/>
                  </a:lnTo>
                  <a:lnTo>
                    <a:pt x="275" y="704"/>
                  </a:lnTo>
                  <a:lnTo>
                    <a:pt x="277" y="707"/>
                  </a:lnTo>
                  <a:lnTo>
                    <a:pt x="278" y="708"/>
                  </a:lnTo>
                  <a:lnTo>
                    <a:pt x="277" y="711"/>
                  </a:lnTo>
                  <a:lnTo>
                    <a:pt x="277" y="714"/>
                  </a:lnTo>
                  <a:lnTo>
                    <a:pt x="273" y="717"/>
                  </a:lnTo>
                  <a:lnTo>
                    <a:pt x="272" y="717"/>
                  </a:lnTo>
                  <a:lnTo>
                    <a:pt x="272" y="718"/>
                  </a:lnTo>
                  <a:lnTo>
                    <a:pt x="272" y="720"/>
                  </a:lnTo>
                  <a:lnTo>
                    <a:pt x="272" y="722"/>
                  </a:lnTo>
                  <a:lnTo>
                    <a:pt x="272" y="723"/>
                  </a:lnTo>
                  <a:lnTo>
                    <a:pt x="272" y="724"/>
                  </a:lnTo>
                  <a:lnTo>
                    <a:pt x="274" y="725"/>
                  </a:lnTo>
                  <a:lnTo>
                    <a:pt x="275" y="725"/>
                  </a:lnTo>
                  <a:lnTo>
                    <a:pt x="278" y="726"/>
                  </a:lnTo>
                  <a:lnTo>
                    <a:pt x="278" y="730"/>
                  </a:lnTo>
                  <a:lnTo>
                    <a:pt x="276" y="730"/>
                  </a:lnTo>
                  <a:lnTo>
                    <a:pt x="274" y="729"/>
                  </a:lnTo>
                  <a:lnTo>
                    <a:pt x="272" y="728"/>
                  </a:lnTo>
                  <a:lnTo>
                    <a:pt x="264" y="728"/>
                  </a:lnTo>
                  <a:lnTo>
                    <a:pt x="262" y="728"/>
                  </a:lnTo>
                  <a:lnTo>
                    <a:pt x="259" y="730"/>
                  </a:lnTo>
                  <a:lnTo>
                    <a:pt x="256" y="732"/>
                  </a:lnTo>
                  <a:lnTo>
                    <a:pt x="255" y="734"/>
                  </a:lnTo>
                  <a:lnTo>
                    <a:pt x="253" y="735"/>
                  </a:lnTo>
                  <a:lnTo>
                    <a:pt x="250" y="735"/>
                  </a:lnTo>
                  <a:lnTo>
                    <a:pt x="249" y="736"/>
                  </a:lnTo>
                  <a:lnTo>
                    <a:pt x="247" y="737"/>
                  </a:lnTo>
                  <a:lnTo>
                    <a:pt x="247" y="738"/>
                  </a:lnTo>
                  <a:lnTo>
                    <a:pt x="245" y="745"/>
                  </a:lnTo>
                  <a:lnTo>
                    <a:pt x="244" y="747"/>
                  </a:lnTo>
                  <a:lnTo>
                    <a:pt x="243" y="748"/>
                  </a:lnTo>
                  <a:lnTo>
                    <a:pt x="243" y="749"/>
                  </a:lnTo>
                  <a:lnTo>
                    <a:pt x="244" y="753"/>
                  </a:lnTo>
                  <a:lnTo>
                    <a:pt x="243" y="754"/>
                  </a:lnTo>
                  <a:lnTo>
                    <a:pt x="242" y="757"/>
                  </a:lnTo>
                  <a:lnTo>
                    <a:pt x="242" y="760"/>
                  </a:lnTo>
                  <a:lnTo>
                    <a:pt x="242" y="762"/>
                  </a:lnTo>
                  <a:lnTo>
                    <a:pt x="243" y="765"/>
                  </a:lnTo>
                  <a:lnTo>
                    <a:pt x="248" y="773"/>
                  </a:lnTo>
                  <a:lnTo>
                    <a:pt x="256" y="779"/>
                  </a:lnTo>
                  <a:lnTo>
                    <a:pt x="260" y="781"/>
                  </a:lnTo>
                  <a:lnTo>
                    <a:pt x="261" y="781"/>
                  </a:lnTo>
                  <a:lnTo>
                    <a:pt x="274" y="790"/>
                  </a:lnTo>
                  <a:lnTo>
                    <a:pt x="277" y="792"/>
                  </a:lnTo>
                  <a:lnTo>
                    <a:pt x="278" y="792"/>
                  </a:lnTo>
                  <a:lnTo>
                    <a:pt x="279" y="792"/>
                  </a:lnTo>
                  <a:lnTo>
                    <a:pt x="282" y="792"/>
                  </a:lnTo>
                  <a:lnTo>
                    <a:pt x="285" y="793"/>
                  </a:lnTo>
                  <a:lnTo>
                    <a:pt x="286" y="793"/>
                  </a:lnTo>
                  <a:lnTo>
                    <a:pt x="290" y="793"/>
                  </a:lnTo>
                  <a:lnTo>
                    <a:pt x="293" y="793"/>
                  </a:lnTo>
                  <a:lnTo>
                    <a:pt x="295" y="793"/>
                  </a:lnTo>
                  <a:lnTo>
                    <a:pt x="298" y="793"/>
                  </a:lnTo>
                  <a:lnTo>
                    <a:pt x="302" y="796"/>
                  </a:lnTo>
                  <a:lnTo>
                    <a:pt x="305" y="800"/>
                  </a:lnTo>
                  <a:lnTo>
                    <a:pt x="307" y="807"/>
                  </a:lnTo>
                  <a:lnTo>
                    <a:pt x="308" y="809"/>
                  </a:lnTo>
                  <a:lnTo>
                    <a:pt x="307" y="813"/>
                  </a:lnTo>
                  <a:lnTo>
                    <a:pt x="307" y="814"/>
                  </a:lnTo>
                  <a:lnTo>
                    <a:pt x="306" y="814"/>
                  </a:lnTo>
                  <a:lnTo>
                    <a:pt x="305" y="813"/>
                  </a:lnTo>
                  <a:lnTo>
                    <a:pt x="304" y="813"/>
                  </a:lnTo>
                  <a:lnTo>
                    <a:pt x="303" y="814"/>
                  </a:lnTo>
                  <a:lnTo>
                    <a:pt x="302" y="815"/>
                  </a:lnTo>
                  <a:lnTo>
                    <a:pt x="300" y="815"/>
                  </a:lnTo>
                  <a:lnTo>
                    <a:pt x="300" y="816"/>
                  </a:lnTo>
                  <a:lnTo>
                    <a:pt x="300" y="817"/>
                  </a:lnTo>
                  <a:lnTo>
                    <a:pt x="300" y="816"/>
                  </a:lnTo>
                  <a:lnTo>
                    <a:pt x="302" y="816"/>
                  </a:lnTo>
                  <a:lnTo>
                    <a:pt x="305" y="814"/>
                  </a:lnTo>
                  <a:lnTo>
                    <a:pt x="306" y="815"/>
                  </a:lnTo>
                  <a:lnTo>
                    <a:pt x="307" y="815"/>
                  </a:lnTo>
                  <a:lnTo>
                    <a:pt x="312" y="819"/>
                  </a:lnTo>
                  <a:lnTo>
                    <a:pt x="312" y="820"/>
                  </a:lnTo>
                  <a:lnTo>
                    <a:pt x="311" y="820"/>
                  </a:lnTo>
                  <a:lnTo>
                    <a:pt x="310" y="819"/>
                  </a:lnTo>
                  <a:lnTo>
                    <a:pt x="309" y="819"/>
                  </a:lnTo>
                  <a:lnTo>
                    <a:pt x="308" y="820"/>
                  </a:lnTo>
                  <a:lnTo>
                    <a:pt x="310" y="823"/>
                  </a:lnTo>
                  <a:lnTo>
                    <a:pt x="310" y="824"/>
                  </a:lnTo>
                  <a:lnTo>
                    <a:pt x="307" y="824"/>
                  </a:lnTo>
                  <a:lnTo>
                    <a:pt x="302" y="831"/>
                  </a:lnTo>
                  <a:lnTo>
                    <a:pt x="302" y="833"/>
                  </a:lnTo>
                  <a:lnTo>
                    <a:pt x="300" y="834"/>
                  </a:lnTo>
                  <a:lnTo>
                    <a:pt x="298" y="834"/>
                  </a:lnTo>
                  <a:lnTo>
                    <a:pt x="297" y="834"/>
                  </a:lnTo>
                  <a:lnTo>
                    <a:pt x="297" y="835"/>
                  </a:lnTo>
                  <a:lnTo>
                    <a:pt x="295" y="838"/>
                  </a:lnTo>
                  <a:lnTo>
                    <a:pt x="293" y="839"/>
                  </a:lnTo>
                  <a:lnTo>
                    <a:pt x="290" y="840"/>
                  </a:lnTo>
                  <a:lnTo>
                    <a:pt x="289" y="842"/>
                  </a:lnTo>
                  <a:lnTo>
                    <a:pt x="289" y="844"/>
                  </a:lnTo>
                  <a:lnTo>
                    <a:pt x="289" y="846"/>
                  </a:lnTo>
                  <a:lnTo>
                    <a:pt x="287" y="847"/>
                  </a:lnTo>
                  <a:lnTo>
                    <a:pt x="285" y="848"/>
                  </a:lnTo>
                  <a:lnTo>
                    <a:pt x="284" y="851"/>
                  </a:lnTo>
                  <a:lnTo>
                    <a:pt x="283" y="852"/>
                  </a:lnTo>
                  <a:lnTo>
                    <a:pt x="283" y="853"/>
                  </a:lnTo>
                  <a:lnTo>
                    <a:pt x="283" y="855"/>
                  </a:lnTo>
                  <a:lnTo>
                    <a:pt x="285" y="857"/>
                  </a:lnTo>
                  <a:lnTo>
                    <a:pt x="284" y="859"/>
                  </a:lnTo>
                  <a:lnTo>
                    <a:pt x="283" y="861"/>
                  </a:lnTo>
                  <a:lnTo>
                    <a:pt x="282" y="862"/>
                  </a:lnTo>
                  <a:lnTo>
                    <a:pt x="282" y="863"/>
                  </a:lnTo>
                  <a:lnTo>
                    <a:pt x="285" y="863"/>
                  </a:lnTo>
                  <a:lnTo>
                    <a:pt x="285" y="862"/>
                  </a:lnTo>
                  <a:lnTo>
                    <a:pt x="285" y="861"/>
                  </a:lnTo>
                  <a:lnTo>
                    <a:pt x="285" y="859"/>
                  </a:lnTo>
                  <a:lnTo>
                    <a:pt x="286" y="860"/>
                  </a:lnTo>
                  <a:lnTo>
                    <a:pt x="289" y="871"/>
                  </a:lnTo>
                  <a:lnTo>
                    <a:pt x="291" y="879"/>
                  </a:lnTo>
                  <a:lnTo>
                    <a:pt x="287" y="884"/>
                  </a:lnTo>
                  <a:lnTo>
                    <a:pt x="284" y="885"/>
                  </a:lnTo>
                  <a:lnTo>
                    <a:pt x="283" y="885"/>
                  </a:lnTo>
                  <a:lnTo>
                    <a:pt x="281" y="885"/>
                  </a:lnTo>
                  <a:lnTo>
                    <a:pt x="278" y="884"/>
                  </a:lnTo>
                  <a:lnTo>
                    <a:pt x="274" y="881"/>
                  </a:lnTo>
                  <a:lnTo>
                    <a:pt x="272" y="879"/>
                  </a:lnTo>
                  <a:lnTo>
                    <a:pt x="272" y="880"/>
                  </a:lnTo>
                  <a:lnTo>
                    <a:pt x="270" y="881"/>
                  </a:lnTo>
                  <a:lnTo>
                    <a:pt x="266" y="881"/>
                  </a:lnTo>
                  <a:lnTo>
                    <a:pt x="264" y="881"/>
                  </a:lnTo>
                  <a:lnTo>
                    <a:pt x="263" y="882"/>
                  </a:lnTo>
                  <a:lnTo>
                    <a:pt x="265" y="882"/>
                  </a:lnTo>
                  <a:lnTo>
                    <a:pt x="266" y="881"/>
                  </a:lnTo>
                  <a:lnTo>
                    <a:pt x="267" y="881"/>
                  </a:lnTo>
                  <a:lnTo>
                    <a:pt x="268" y="881"/>
                  </a:lnTo>
                  <a:lnTo>
                    <a:pt x="271" y="881"/>
                  </a:lnTo>
                  <a:lnTo>
                    <a:pt x="272" y="881"/>
                  </a:lnTo>
                  <a:lnTo>
                    <a:pt x="273" y="881"/>
                  </a:lnTo>
                  <a:lnTo>
                    <a:pt x="274" y="882"/>
                  </a:lnTo>
                  <a:lnTo>
                    <a:pt x="274" y="883"/>
                  </a:lnTo>
                  <a:lnTo>
                    <a:pt x="276" y="883"/>
                  </a:lnTo>
                  <a:lnTo>
                    <a:pt x="276" y="884"/>
                  </a:lnTo>
                  <a:lnTo>
                    <a:pt x="280" y="886"/>
                  </a:lnTo>
                  <a:lnTo>
                    <a:pt x="280" y="887"/>
                  </a:lnTo>
                  <a:lnTo>
                    <a:pt x="279" y="888"/>
                  </a:lnTo>
                  <a:lnTo>
                    <a:pt x="275" y="889"/>
                  </a:lnTo>
                  <a:lnTo>
                    <a:pt x="272" y="891"/>
                  </a:lnTo>
                  <a:lnTo>
                    <a:pt x="272" y="892"/>
                  </a:lnTo>
                  <a:lnTo>
                    <a:pt x="271" y="892"/>
                  </a:lnTo>
                  <a:lnTo>
                    <a:pt x="270" y="894"/>
                  </a:lnTo>
                  <a:lnTo>
                    <a:pt x="269" y="898"/>
                  </a:lnTo>
                  <a:lnTo>
                    <a:pt x="270" y="900"/>
                  </a:lnTo>
                  <a:lnTo>
                    <a:pt x="271" y="904"/>
                  </a:lnTo>
                  <a:lnTo>
                    <a:pt x="273" y="908"/>
                  </a:lnTo>
                  <a:lnTo>
                    <a:pt x="273" y="909"/>
                  </a:lnTo>
                  <a:lnTo>
                    <a:pt x="273" y="910"/>
                  </a:lnTo>
                  <a:lnTo>
                    <a:pt x="272" y="911"/>
                  </a:lnTo>
                  <a:lnTo>
                    <a:pt x="270" y="913"/>
                  </a:lnTo>
                  <a:lnTo>
                    <a:pt x="270" y="915"/>
                  </a:lnTo>
                  <a:lnTo>
                    <a:pt x="271" y="913"/>
                  </a:lnTo>
                  <a:lnTo>
                    <a:pt x="273" y="911"/>
                  </a:lnTo>
                  <a:lnTo>
                    <a:pt x="274" y="912"/>
                  </a:lnTo>
                  <a:lnTo>
                    <a:pt x="276" y="913"/>
                  </a:lnTo>
                  <a:lnTo>
                    <a:pt x="276" y="915"/>
                  </a:lnTo>
                  <a:lnTo>
                    <a:pt x="277" y="916"/>
                  </a:lnTo>
                  <a:lnTo>
                    <a:pt x="288" y="928"/>
                  </a:lnTo>
                  <a:lnTo>
                    <a:pt x="288" y="929"/>
                  </a:lnTo>
                  <a:lnTo>
                    <a:pt x="287" y="929"/>
                  </a:lnTo>
                  <a:lnTo>
                    <a:pt x="286" y="929"/>
                  </a:lnTo>
                  <a:lnTo>
                    <a:pt x="285" y="930"/>
                  </a:lnTo>
                  <a:lnTo>
                    <a:pt x="284" y="930"/>
                  </a:lnTo>
                  <a:lnTo>
                    <a:pt x="283" y="930"/>
                  </a:lnTo>
                  <a:lnTo>
                    <a:pt x="280" y="929"/>
                  </a:lnTo>
                  <a:lnTo>
                    <a:pt x="278" y="929"/>
                  </a:lnTo>
                  <a:lnTo>
                    <a:pt x="276" y="930"/>
                  </a:lnTo>
                  <a:lnTo>
                    <a:pt x="274" y="931"/>
                  </a:lnTo>
                  <a:lnTo>
                    <a:pt x="275" y="931"/>
                  </a:lnTo>
                  <a:lnTo>
                    <a:pt x="276" y="930"/>
                  </a:lnTo>
                  <a:lnTo>
                    <a:pt x="278" y="930"/>
                  </a:lnTo>
                  <a:lnTo>
                    <a:pt x="279" y="930"/>
                  </a:lnTo>
                  <a:lnTo>
                    <a:pt x="281" y="930"/>
                  </a:lnTo>
                  <a:lnTo>
                    <a:pt x="284" y="931"/>
                  </a:lnTo>
                  <a:lnTo>
                    <a:pt x="287" y="931"/>
                  </a:lnTo>
                  <a:lnTo>
                    <a:pt x="288" y="931"/>
                  </a:lnTo>
                  <a:lnTo>
                    <a:pt x="308" y="947"/>
                  </a:lnTo>
                  <a:lnTo>
                    <a:pt x="314" y="952"/>
                  </a:lnTo>
                  <a:lnTo>
                    <a:pt x="313" y="953"/>
                  </a:lnTo>
                  <a:lnTo>
                    <a:pt x="313" y="954"/>
                  </a:lnTo>
                  <a:lnTo>
                    <a:pt x="313" y="952"/>
                  </a:lnTo>
                  <a:lnTo>
                    <a:pt x="302" y="951"/>
                  </a:lnTo>
                  <a:lnTo>
                    <a:pt x="298" y="949"/>
                  </a:lnTo>
                  <a:lnTo>
                    <a:pt x="291" y="947"/>
                  </a:lnTo>
                  <a:lnTo>
                    <a:pt x="285" y="947"/>
                  </a:lnTo>
                  <a:lnTo>
                    <a:pt x="270" y="942"/>
                  </a:lnTo>
                  <a:lnTo>
                    <a:pt x="225" y="942"/>
                  </a:lnTo>
                  <a:lnTo>
                    <a:pt x="223" y="940"/>
                  </a:lnTo>
                  <a:lnTo>
                    <a:pt x="223" y="939"/>
                  </a:lnTo>
                  <a:lnTo>
                    <a:pt x="221" y="938"/>
                  </a:lnTo>
                  <a:lnTo>
                    <a:pt x="217" y="935"/>
                  </a:lnTo>
                  <a:lnTo>
                    <a:pt x="213" y="934"/>
                  </a:lnTo>
                  <a:lnTo>
                    <a:pt x="212" y="934"/>
                  </a:lnTo>
                  <a:lnTo>
                    <a:pt x="211" y="933"/>
                  </a:lnTo>
                  <a:lnTo>
                    <a:pt x="206" y="928"/>
                  </a:lnTo>
                  <a:lnTo>
                    <a:pt x="206" y="927"/>
                  </a:lnTo>
                  <a:lnTo>
                    <a:pt x="206" y="926"/>
                  </a:lnTo>
                  <a:lnTo>
                    <a:pt x="206" y="924"/>
                  </a:lnTo>
                  <a:lnTo>
                    <a:pt x="204" y="921"/>
                  </a:lnTo>
                  <a:lnTo>
                    <a:pt x="204" y="920"/>
                  </a:lnTo>
                  <a:lnTo>
                    <a:pt x="204" y="919"/>
                  </a:lnTo>
                  <a:lnTo>
                    <a:pt x="203" y="918"/>
                  </a:lnTo>
                  <a:lnTo>
                    <a:pt x="201" y="917"/>
                  </a:lnTo>
                  <a:lnTo>
                    <a:pt x="200" y="917"/>
                  </a:lnTo>
                  <a:lnTo>
                    <a:pt x="199" y="915"/>
                  </a:lnTo>
                  <a:lnTo>
                    <a:pt x="199" y="913"/>
                  </a:lnTo>
                  <a:lnTo>
                    <a:pt x="200" y="913"/>
                  </a:lnTo>
                  <a:lnTo>
                    <a:pt x="198" y="908"/>
                  </a:lnTo>
                  <a:lnTo>
                    <a:pt x="198" y="907"/>
                  </a:lnTo>
                  <a:lnTo>
                    <a:pt x="194" y="905"/>
                  </a:lnTo>
                  <a:lnTo>
                    <a:pt x="194" y="904"/>
                  </a:lnTo>
                  <a:lnTo>
                    <a:pt x="194" y="902"/>
                  </a:lnTo>
                  <a:lnTo>
                    <a:pt x="192" y="900"/>
                  </a:lnTo>
                  <a:lnTo>
                    <a:pt x="189" y="900"/>
                  </a:lnTo>
                  <a:lnTo>
                    <a:pt x="188" y="900"/>
                  </a:lnTo>
                  <a:lnTo>
                    <a:pt x="187" y="900"/>
                  </a:lnTo>
                  <a:lnTo>
                    <a:pt x="187" y="901"/>
                  </a:lnTo>
                  <a:lnTo>
                    <a:pt x="187" y="902"/>
                  </a:lnTo>
                  <a:lnTo>
                    <a:pt x="186" y="902"/>
                  </a:lnTo>
                  <a:lnTo>
                    <a:pt x="185" y="902"/>
                  </a:lnTo>
                  <a:lnTo>
                    <a:pt x="184" y="901"/>
                  </a:lnTo>
                  <a:lnTo>
                    <a:pt x="183" y="901"/>
                  </a:lnTo>
                  <a:lnTo>
                    <a:pt x="182" y="901"/>
                  </a:lnTo>
                  <a:lnTo>
                    <a:pt x="180" y="902"/>
                  </a:lnTo>
                  <a:lnTo>
                    <a:pt x="179" y="902"/>
                  </a:lnTo>
                  <a:lnTo>
                    <a:pt x="179" y="904"/>
                  </a:lnTo>
                  <a:lnTo>
                    <a:pt x="178" y="904"/>
                  </a:lnTo>
                  <a:lnTo>
                    <a:pt x="178" y="905"/>
                  </a:lnTo>
                  <a:lnTo>
                    <a:pt x="177" y="905"/>
                  </a:lnTo>
                  <a:lnTo>
                    <a:pt x="176" y="906"/>
                  </a:lnTo>
                  <a:lnTo>
                    <a:pt x="176" y="905"/>
                  </a:lnTo>
                  <a:lnTo>
                    <a:pt x="175" y="905"/>
                  </a:lnTo>
                  <a:lnTo>
                    <a:pt x="174" y="904"/>
                  </a:lnTo>
                  <a:lnTo>
                    <a:pt x="166" y="893"/>
                  </a:lnTo>
                  <a:lnTo>
                    <a:pt x="165" y="892"/>
                  </a:lnTo>
                  <a:lnTo>
                    <a:pt x="162" y="889"/>
                  </a:lnTo>
                  <a:lnTo>
                    <a:pt x="157" y="887"/>
                  </a:lnTo>
                  <a:lnTo>
                    <a:pt x="156" y="885"/>
                  </a:lnTo>
                  <a:lnTo>
                    <a:pt x="155" y="885"/>
                  </a:lnTo>
                  <a:lnTo>
                    <a:pt x="155" y="883"/>
                  </a:lnTo>
                  <a:lnTo>
                    <a:pt x="156" y="883"/>
                  </a:lnTo>
                  <a:lnTo>
                    <a:pt x="155" y="882"/>
                  </a:lnTo>
                  <a:lnTo>
                    <a:pt x="155" y="881"/>
                  </a:lnTo>
                  <a:lnTo>
                    <a:pt x="153" y="880"/>
                  </a:lnTo>
                  <a:lnTo>
                    <a:pt x="152" y="877"/>
                  </a:lnTo>
                  <a:lnTo>
                    <a:pt x="153" y="876"/>
                  </a:lnTo>
                  <a:lnTo>
                    <a:pt x="148" y="870"/>
                  </a:lnTo>
                  <a:lnTo>
                    <a:pt x="146" y="868"/>
                  </a:lnTo>
                  <a:lnTo>
                    <a:pt x="145" y="868"/>
                  </a:lnTo>
                  <a:lnTo>
                    <a:pt x="145" y="865"/>
                  </a:lnTo>
                  <a:lnTo>
                    <a:pt x="145" y="861"/>
                  </a:lnTo>
                  <a:lnTo>
                    <a:pt x="153" y="860"/>
                  </a:lnTo>
                  <a:lnTo>
                    <a:pt x="151" y="859"/>
                  </a:lnTo>
                  <a:lnTo>
                    <a:pt x="151" y="853"/>
                  </a:lnTo>
                  <a:lnTo>
                    <a:pt x="151" y="851"/>
                  </a:lnTo>
                  <a:lnTo>
                    <a:pt x="152" y="851"/>
                  </a:lnTo>
                  <a:lnTo>
                    <a:pt x="153" y="850"/>
                  </a:lnTo>
                  <a:lnTo>
                    <a:pt x="154" y="850"/>
                  </a:lnTo>
                  <a:lnTo>
                    <a:pt x="155" y="850"/>
                  </a:lnTo>
                  <a:lnTo>
                    <a:pt x="156" y="849"/>
                  </a:lnTo>
                  <a:lnTo>
                    <a:pt x="157" y="849"/>
                  </a:lnTo>
                  <a:lnTo>
                    <a:pt x="159" y="846"/>
                  </a:lnTo>
                  <a:lnTo>
                    <a:pt x="159" y="845"/>
                  </a:lnTo>
                  <a:lnTo>
                    <a:pt x="153" y="836"/>
                  </a:lnTo>
                  <a:lnTo>
                    <a:pt x="154" y="835"/>
                  </a:lnTo>
                  <a:lnTo>
                    <a:pt x="154" y="834"/>
                  </a:lnTo>
                  <a:lnTo>
                    <a:pt x="155" y="834"/>
                  </a:lnTo>
                  <a:lnTo>
                    <a:pt x="157" y="833"/>
                  </a:lnTo>
                  <a:lnTo>
                    <a:pt x="159" y="832"/>
                  </a:lnTo>
                  <a:lnTo>
                    <a:pt x="155" y="823"/>
                  </a:lnTo>
                  <a:lnTo>
                    <a:pt x="151" y="821"/>
                  </a:lnTo>
                  <a:lnTo>
                    <a:pt x="150" y="821"/>
                  </a:lnTo>
                  <a:lnTo>
                    <a:pt x="149" y="821"/>
                  </a:lnTo>
                  <a:lnTo>
                    <a:pt x="148" y="820"/>
                  </a:lnTo>
                  <a:lnTo>
                    <a:pt x="147" y="819"/>
                  </a:lnTo>
                  <a:lnTo>
                    <a:pt x="147" y="813"/>
                  </a:lnTo>
                  <a:lnTo>
                    <a:pt x="147" y="812"/>
                  </a:lnTo>
                  <a:lnTo>
                    <a:pt x="147" y="810"/>
                  </a:lnTo>
                  <a:lnTo>
                    <a:pt x="147" y="809"/>
                  </a:lnTo>
                  <a:lnTo>
                    <a:pt x="146" y="806"/>
                  </a:lnTo>
                  <a:lnTo>
                    <a:pt x="145" y="806"/>
                  </a:lnTo>
                  <a:lnTo>
                    <a:pt x="145" y="805"/>
                  </a:lnTo>
                  <a:lnTo>
                    <a:pt x="145" y="804"/>
                  </a:lnTo>
                  <a:lnTo>
                    <a:pt x="145" y="803"/>
                  </a:lnTo>
                  <a:lnTo>
                    <a:pt x="146" y="803"/>
                  </a:lnTo>
                  <a:lnTo>
                    <a:pt x="147" y="803"/>
                  </a:lnTo>
                  <a:lnTo>
                    <a:pt x="148" y="803"/>
                  </a:lnTo>
                  <a:lnTo>
                    <a:pt x="149" y="803"/>
                  </a:lnTo>
                  <a:lnTo>
                    <a:pt x="149" y="801"/>
                  </a:lnTo>
                  <a:lnTo>
                    <a:pt x="150" y="799"/>
                  </a:lnTo>
                  <a:lnTo>
                    <a:pt x="153" y="798"/>
                  </a:lnTo>
                  <a:lnTo>
                    <a:pt x="153" y="797"/>
                  </a:lnTo>
                  <a:lnTo>
                    <a:pt x="153" y="796"/>
                  </a:lnTo>
                  <a:lnTo>
                    <a:pt x="152" y="794"/>
                  </a:lnTo>
                  <a:lnTo>
                    <a:pt x="147" y="791"/>
                  </a:lnTo>
                  <a:lnTo>
                    <a:pt x="145" y="785"/>
                  </a:lnTo>
                  <a:lnTo>
                    <a:pt x="145" y="784"/>
                  </a:lnTo>
                  <a:lnTo>
                    <a:pt x="147" y="784"/>
                  </a:lnTo>
                  <a:lnTo>
                    <a:pt x="148" y="784"/>
                  </a:lnTo>
                  <a:lnTo>
                    <a:pt x="150" y="781"/>
                  </a:lnTo>
                  <a:lnTo>
                    <a:pt x="150" y="779"/>
                  </a:lnTo>
                  <a:lnTo>
                    <a:pt x="148" y="776"/>
                  </a:lnTo>
                  <a:lnTo>
                    <a:pt x="145" y="773"/>
                  </a:lnTo>
                  <a:lnTo>
                    <a:pt x="142" y="767"/>
                  </a:lnTo>
                  <a:lnTo>
                    <a:pt x="142" y="766"/>
                  </a:lnTo>
                  <a:lnTo>
                    <a:pt x="140" y="766"/>
                  </a:lnTo>
                  <a:lnTo>
                    <a:pt x="137" y="764"/>
                  </a:lnTo>
                  <a:lnTo>
                    <a:pt x="138" y="764"/>
                  </a:lnTo>
                  <a:lnTo>
                    <a:pt x="139" y="764"/>
                  </a:lnTo>
                  <a:lnTo>
                    <a:pt x="140" y="764"/>
                  </a:lnTo>
                  <a:lnTo>
                    <a:pt x="140" y="763"/>
                  </a:lnTo>
                  <a:lnTo>
                    <a:pt x="140" y="762"/>
                  </a:lnTo>
                  <a:lnTo>
                    <a:pt x="140" y="761"/>
                  </a:lnTo>
                  <a:lnTo>
                    <a:pt x="141" y="760"/>
                  </a:lnTo>
                  <a:lnTo>
                    <a:pt x="142" y="760"/>
                  </a:lnTo>
                  <a:lnTo>
                    <a:pt x="142" y="759"/>
                  </a:lnTo>
                  <a:lnTo>
                    <a:pt x="140" y="757"/>
                  </a:lnTo>
                  <a:lnTo>
                    <a:pt x="140" y="756"/>
                  </a:lnTo>
                  <a:lnTo>
                    <a:pt x="138" y="755"/>
                  </a:lnTo>
                  <a:lnTo>
                    <a:pt x="136" y="755"/>
                  </a:lnTo>
                  <a:lnTo>
                    <a:pt x="134" y="751"/>
                  </a:lnTo>
                  <a:lnTo>
                    <a:pt x="133" y="749"/>
                  </a:lnTo>
                  <a:lnTo>
                    <a:pt x="132" y="746"/>
                  </a:lnTo>
                  <a:lnTo>
                    <a:pt x="133" y="745"/>
                  </a:lnTo>
                  <a:lnTo>
                    <a:pt x="134" y="745"/>
                  </a:lnTo>
                  <a:lnTo>
                    <a:pt x="135" y="745"/>
                  </a:lnTo>
                  <a:lnTo>
                    <a:pt x="136" y="745"/>
                  </a:lnTo>
                  <a:lnTo>
                    <a:pt x="138" y="744"/>
                  </a:lnTo>
                  <a:lnTo>
                    <a:pt x="140" y="738"/>
                  </a:lnTo>
                  <a:lnTo>
                    <a:pt x="138" y="736"/>
                  </a:lnTo>
                  <a:lnTo>
                    <a:pt x="132" y="731"/>
                  </a:lnTo>
                  <a:lnTo>
                    <a:pt x="130" y="729"/>
                  </a:lnTo>
                  <a:lnTo>
                    <a:pt x="128" y="728"/>
                  </a:lnTo>
                  <a:lnTo>
                    <a:pt x="124" y="727"/>
                  </a:lnTo>
                  <a:lnTo>
                    <a:pt x="119" y="727"/>
                  </a:lnTo>
                  <a:lnTo>
                    <a:pt x="115" y="726"/>
                  </a:lnTo>
                  <a:lnTo>
                    <a:pt x="113" y="723"/>
                  </a:lnTo>
                  <a:lnTo>
                    <a:pt x="113" y="722"/>
                  </a:lnTo>
                  <a:lnTo>
                    <a:pt x="114" y="721"/>
                  </a:lnTo>
                  <a:lnTo>
                    <a:pt x="115" y="721"/>
                  </a:lnTo>
                  <a:lnTo>
                    <a:pt x="117" y="722"/>
                  </a:lnTo>
                  <a:lnTo>
                    <a:pt x="120" y="723"/>
                  </a:lnTo>
                  <a:lnTo>
                    <a:pt x="120" y="722"/>
                  </a:lnTo>
                  <a:lnTo>
                    <a:pt x="121" y="721"/>
                  </a:lnTo>
                  <a:lnTo>
                    <a:pt x="123" y="721"/>
                  </a:lnTo>
                  <a:lnTo>
                    <a:pt x="124" y="722"/>
                  </a:lnTo>
                  <a:lnTo>
                    <a:pt x="125" y="722"/>
                  </a:lnTo>
                  <a:lnTo>
                    <a:pt x="127" y="721"/>
                  </a:lnTo>
                  <a:lnTo>
                    <a:pt x="128" y="721"/>
                  </a:lnTo>
                  <a:lnTo>
                    <a:pt x="130" y="723"/>
                  </a:lnTo>
                  <a:lnTo>
                    <a:pt x="132" y="723"/>
                  </a:lnTo>
                  <a:lnTo>
                    <a:pt x="133" y="723"/>
                  </a:lnTo>
                  <a:lnTo>
                    <a:pt x="134" y="723"/>
                  </a:lnTo>
                  <a:lnTo>
                    <a:pt x="134" y="721"/>
                  </a:lnTo>
                  <a:lnTo>
                    <a:pt x="134" y="720"/>
                  </a:lnTo>
                  <a:lnTo>
                    <a:pt x="133" y="719"/>
                  </a:lnTo>
                  <a:lnTo>
                    <a:pt x="133" y="716"/>
                  </a:lnTo>
                  <a:lnTo>
                    <a:pt x="134" y="716"/>
                  </a:lnTo>
                  <a:lnTo>
                    <a:pt x="134" y="715"/>
                  </a:lnTo>
                  <a:lnTo>
                    <a:pt x="132" y="712"/>
                  </a:lnTo>
                  <a:lnTo>
                    <a:pt x="130" y="711"/>
                  </a:lnTo>
                  <a:lnTo>
                    <a:pt x="125" y="710"/>
                  </a:lnTo>
                  <a:lnTo>
                    <a:pt x="123" y="710"/>
                  </a:lnTo>
                  <a:lnTo>
                    <a:pt x="122" y="711"/>
                  </a:lnTo>
                  <a:lnTo>
                    <a:pt x="116" y="711"/>
                  </a:lnTo>
                  <a:lnTo>
                    <a:pt x="115" y="710"/>
                  </a:lnTo>
                  <a:lnTo>
                    <a:pt x="113" y="710"/>
                  </a:lnTo>
                  <a:lnTo>
                    <a:pt x="113" y="709"/>
                  </a:lnTo>
                  <a:lnTo>
                    <a:pt x="114" y="708"/>
                  </a:lnTo>
                  <a:lnTo>
                    <a:pt x="113" y="705"/>
                  </a:lnTo>
                  <a:lnTo>
                    <a:pt x="112" y="704"/>
                  </a:lnTo>
                  <a:lnTo>
                    <a:pt x="111" y="703"/>
                  </a:lnTo>
                  <a:lnTo>
                    <a:pt x="111" y="700"/>
                  </a:lnTo>
                  <a:lnTo>
                    <a:pt x="112" y="700"/>
                  </a:lnTo>
                  <a:lnTo>
                    <a:pt x="113" y="696"/>
                  </a:lnTo>
                  <a:lnTo>
                    <a:pt x="112" y="695"/>
                  </a:lnTo>
                  <a:lnTo>
                    <a:pt x="108" y="693"/>
                  </a:lnTo>
                  <a:lnTo>
                    <a:pt x="106" y="691"/>
                  </a:lnTo>
                  <a:lnTo>
                    <a:pt x="106" y="690"/>
                  </a:lnTo>
                  <a:lnTo>
                    <a:pt x="106" y="689"/>
                  </a:lnTo>
                  <a:lnTo>
                    <a:pt x="107" y="689"/>
                  </a:lnTo>
                  <a:lnTo>
                    <a:pt x="108" y="689"/>
                  </a:lnTo>
                  <a:lnTo>
                    <a:pt x="108" y="688"/>
                  </a:lnTo>
                  <a:lnTo>
                    <a:pt x="107" y="685"/>
                  </a:lnTo>
                  <a:lnTo>
                    <a:pt x="99" y="681"/>
                  </a:lnTo>
                  <a:lnTo>
                    <a:pt x="98" y="679"/>
                  </a:lnTo>
                  <a:lnTo>
                    <a:pt x="98" y="677"/>
                  </a:lnTo>
                  <a:lnTo>
                    <a:pt x="100" y="676"/>
                  </a:lnTo>
                  <a:lnTo>
                    <a:pt x="102" y="677"/>
                  </a:lnTo>
                  <a:lnTo>
                    <a:pt x="102" y="676"/>
                  </a:lnTo>
                  <a:lnTo>
                    <a:pt x="100" y="672"/>
                  </a:lnTo>
                  <a:lnTo>
                    <a:pt x="97" y="671"/>
                  </a:lnTo>
                  <a:lnTo>
                    <a:pt x="96" y="671"/>
                  </a:lnTo>
                  <a:lnTo>
                    <a:pt x="93" y="671"/>
                  </a:lnTo>
                  <a:lnTo>
                    <a:pt x="91" y="670"/>
                  </a:lnTo>
                  <a:lnTo>
                    <a:pt x="89" y="668"/>
                  </a:lnTo>
                  <a:lnTo>
                    <a:pt x="88" y="667"/>
                  </a:lnTo>
                  <a:lnTo>
                    <a:pt x="87" y="666"/>
                  </a:lnTo>
                  <a:lnTo>
                    <a:pt x="87" y="665"/>
                  </a:lnTo>
                  <a:lnTo>
                    <a:pt x="87" y="664"/>
                  </a:lnTo>
                  <a:lnTo>
                    <a:pt x="87" y="663"/>
                  </a:lnTo>
                  <a:lnTo>
                    <a:pt x="87" y="662"/>
                  </a:lnTo>
                  <a:lnTo>
                    <a:pt x="85" y="659"/>
                  </a:lnTo>
                  <a:lnTo>
                    <a:pt x="84" y="657"/>
                  </a:lnTo>
                  <a:lnTo>
                    <a:pt x="83" y="655"/>
                  </a:lnTo>
                  <a:lnTo>
                    <a:pt x="82" y="654"/>
                  </a:lnTo>
                  <a:lnTo>
                    <a:pt x="82" y="653"/>
                  </a:lnTo>
                  <a:lnTo>
                    <a:pt x="83" y="653"/>
                  </a:lnTo>
                  <a:lnTo>
                    <a:pt x="82" y="647"/>
                  </a:lnTo>
                  <a:lnTo>
                    <a:pt x="81" y="647"/>
                  </a:lnTo>
                  <a:lnTo>
                    <a:pt x="79" y="645"/>
                  </a:lnTo>
                  <a:lnTo>
                    <a:pt x="79" y="641"/>
                  </a:lnTo>
                  <a:lnTo>
                    <a:pt x="79" y="640"/>
                  </a:lnTo>
                  <a:lnTo>
                    <a:pt x="80" y="640"/>
                  </a:lnTo>
                  <a:lnTo>
                    <a:pt x="81" y="640"/>
                  </a:lnTo>
                  <a:lnTo>
                    <a:pt x="82" y="642"/>
                  </a:lnTo>
                  <a:lnTo>
                    <a:pt x="83" y="642"/>
                  </a:lnTo>
                  <a:lnTo>
                    <a:pt x="86" y="640"/>
                  </a:lnTo>
                  <a:lnTo>
                    <a:pt x="87" y="639"/>
                  </a:lnTo>
                  <a:lnTo>
                    <a:pt x="85" y="637"/>
                  </a:lnTo>
                  <a:lnTo>
                    <a:pt x="85" y="636"/>
                  </a:lnTo>
                  <a:lnTo>
                    <a:pt x="84" y="634"/>
                  </a:lnTo>
                  <a:lnTo>
                    <a:pt x="83" y="632"/>
                  </a:lnTo>
                  <a:lnTo>
                    <a:pt x="82" y="632"/>
                  </a:lnTo>
                  <a:lnTo>
                    <a:pt x="76" y="625"/>
                  </a:lnTo>
                  <a:lnTo>
                    <a:pt x="76" y="624"/>
                  </a:lnTo>
                  <a:lnTo>
                    <a:pt x="77" y="622"/>
                  </a:lnTo>
                  <a:lnTo>
                    <a:pt x="75" y="619"/>
                  </a:lnTo>
                  <a:lnTo>
                    <a:pt x="74" y="617"/>
                  </a:lnTo>
                  <a:lnTo>
                    <a:pt x="73" y="616"/>
                  </a:lnTo>
                  <a:lnTo>
                    <a:pt x="72" y="614"/>
                  </a:lnTo>
                  <a:lnTo>
                    <a:pt x="73" y="613"/>
                  </a:lnTo>
                  <a:lnTo>
                    <a:pt x="71" y="607"/>
                  </a:lnTo>
                  <a:lnTo>
                    <a:pt x="70" y="605"/>
                  </a:lnTo>
                  <a:lnTo>
                    <a:pt x="70" y="604"/>
                  </a:lnTo>
                  <a:lnTo>
                    <a:pt x="69" y="602"/>
                  </a:lnTo>
                  <a:lnTo>
                    <a:pt x="64" y="596"/>
                  </a:lnTo>
                  <a:lnTo>
                    <a:pt x="64" y="595"/>
                  </a:lnTo>
                  <a:lnTo>
                    <a:pt x="65" y="595"/>
                  </a:lnTo>
                  <a:lnTo>
                    <a:pt x="65" y="594"/>
                  </a:lnTo>
                  <a:lnTo>
                    <a:pt x="65" y="593"/>
                  </a:lnTo>
                  <a:lnTo>
                    <a:pt x="65" y="592"/>
                  </a:lnTo>
                  <a:lnTo>
                    <a:pt x="64" y="591"/>
                  </a:lnTo>
                  <a:lnTo>
                    <a:pt x="64" y="587"/>
                  </a:lnTo>
                  <a:lnTo>
                    <a:pt x="65" y="587"/>
                  </a:lnTo>
                  <a:lnTo>
                    <a:pt x="66" y="587"/>
                  </a:lnTo>
                  <a:lnTo>
                    <a:pt x="66" y="584"/>
                  </a:lnTo>
                  <a:lnTo>
                    <a:pt x="66" y="583"/>
                  </a:lnTo>
                  <a:lnTo>
                    <a:pt x="65" y="583"/>
                  </a:lnTo>
                  <a:lnTo>
                    <a:pt x="64" y="583"/>
                  </a:lnTo>
                  <a:lnTo>
                    <a:pt x="62" y="581"/>
                  </a:lnTo>
                  <a:lnTo>
                    <a:pt x="61" y="580"/>
                  </a:lnTo>
                  <a:lnTo>
                    <a:pt x="60" y="578"/>
                  </a:lnTo>
                  <a:lnTo>
                    <a:pt x="61" y="577"/>
                  </a:lnTo>
                  <a:lnTo>
                    <a:pt x="63" y="576"/>
                  </a:lnTo>
                  <a:lnTo>
                    <a:pt x="62" y="572"/>
                  </a:lnTo>
                  <a:lnTo>
                    <a:pt x="59" y="565"/>
                  </a:lnTo>
                  <a:lnTo>
                    <a:pt x="57" y="563"/>
                  </a:lnTo>
                  <a:lnTo>
                    <a:pt x="57" y="561"/>
                  </a:lnTo>
                  <a:lnTo>
                    <a:pt x="59" y="562"/>
                  </a:lnTo>
                  <a:lnTo>
                    <a:pt x="60" y="562"/>
                  </a:lnTo>
                  <a:lnTo>
                    <a:pt x="62" y="562"/>
                  </a:lnTo>
                  <a:lnTo>
                    <a:pt x="62" y="561"/>
                  </a:lnTo>
                  <a:lnTo>
                    <a:pt x="61" y="556"/>
                  </a:lnTo>
                  <a:lnTo>
                    <a:pt x="61" y="553"/>
                  </a:lnTo>
                  <a:lnTo>
                    <a:pt x="60" y="550"/>
                  </a:lnTo>
                  <a:lnTo>
                    <a:pt x="58" y="545"/>
                  </a:lnTo>
                  <a:lnTo>
                    <a:pt x="58" y="544"/>
                  </a:lnTo>
                  <a:lnTo>
                    <a:pt x="57" y="542"/>
                  </a:lnTo>
                  <a:lnTo>
                    <a:pt x="57" y="540"/>
                  </a:lnTo>
                  <a:lnTo>
                    <a:pt x="57" y="539"/>
                  </a:lnTo>
                  <a:lnTo>
                    <a:pt x="63" y="535"/>
                  </a:lnTo>
                  <a:lnTo>
                    <a:pt x="64" y="535"/>
                  </a:lnTo>
                  <a:lnTo>
                    <a:pt x="64" y="534"/>
                  </a:lnTo>
                  <a:lnTo>
                    <a:pt x="66" y="535"/>
                  </a:lnTo>
                  <a:lnTo>
                    <a:pt x="67" y="534"/>
                  </a:lnTo>
                  <a:lnTo>
                    <a:pt x="68" y="533"/>
                  </a:lnTo>
                  <a:lnTo>
                    <a:pt x="68" y="530"/>
                  </a:lnTo>
                  <a:lnTo>
                    <a:pt x="68" y="529"/>
                  </a:lnTo>
                  <a:lnTo>
                    <a:pt x="67" y="528"/>
                  </a:lnTo>
                  <a:lnTo>
                    <a:pt x="66" y="527"/>
                  </a:lnTo>
                  <a:lnTo>
                    <a:pt x="64" y="527"/>
                  </a:lnTo>
                  <a:lnTo>
                    <a:pt x="63" y="525"/>
                  </a:lnTo>
                  <a:lnTo>
                    <a:pt x="62" y="525"/>
                  </a:lnTo>
                  <a:lnTo>
                    <a:pt x="59" y="519"/>
                  </a:lnTo>
                  <a:lnTo>
                    <a:pt x="59" y="516"/>
                  </a:lnTo>
                  <a:lnTo>
                    <a:pt x="58" y="514"/>
                  </a:lnTo>
                  <a:lnTo>
                    <a:pt x="52" y="506"/>
                  </a:lnTo>
                  <a:lnTo>
                    <a:pt x="51" y="505"/>
                  </a:lnTo>
                  <a:lnTo>
                    <a:pt x="49" y="502"/>
                  </a:lnTo>
                  <a:lnTo>
                    <a:pt x="49" y="500"/>
                  </a:lnTo>
                  <a:lnTo>
                    <a:pt x="49" y="499"/>
                  </a:lnTo>
                  <a:lnTo>
                    <a:pt x="48" y="495"/>
                  </a:lnTo>
                  <a:lnTo>
                    <a:pt x="48" y="494"/>
                  </a:lnTo>
                  <a:lnTo>
                    <a:pt x="46" y="492"/>
                  </a:lnTo>
                  <a:lnTo>
                    <a:pt x="44" y="489"/>
                  </a:lnTo>
                  <a:lnTo>
                    <a:pt x="45" y="487"/>
                  </a:lnTo>
                  <a:lnTo>
                    <a:pt x="45" y="486"/>
                  </a:lnTo>
                  <a:lnTo>
                    <a:pt x="45" y="483"/>
                  </a:lnTo>
                  <a:lnTo>
                    <a:pt x="40" y="476"/>
                  </a:lnTo>
                  <a:lnTo>
                    <a:pt x="40" y="464"/>
                  </a:lnTo>
                  <a:lnTo>
                    <a:pt x="42" y="464"/>
                  </a:lnTo>
                  <a:lnTo>
                    <a:pt x="48" y="462"/>
                  </a:lnTo>
                  <a:lnTo>
                    <a:pt x="48" y="461"/>
                  </a:lnTo>
                  <a:lnTo>
                    <a:pt x="47" y="460"/>
                  </a:lnTo>
                  <a:lnTo>
                    <a:pt x="47" y="457"/>
                  </a:lnTo>
                  <a:lnTo>
                    <a:pt x="49" y="454"/>
                  </a:lnTo>
                  <a:lnTo>
                    <a:pt x="51" y="454"/>
                  </a:lnTo>
                  <a:lnTo>
                    <a:pt x="52" y="453"/>
                  </a:lnTo>
                  <a:lnTo>
                    <a:pt x="53" y="453"/>
                  </a:lnTo>
                  <a:lnTo>
                    <a:pt x="53" y="451"/>
                  </a:lnTo>
                  <a:lnTo>
                    <a:pt x="50" y="446"/>
                  </a:lnTo>
                  <a:lnTo>
                    <a:pt x="50" y="445"/>
                  </a:lnTo>
                  <a:lnTo>
                    <a:pt x="51" y="444"/>
                  </a:lnTo>
                  <a:lnTo>
                    <a:pt x="51" y="443"/>
                  </a:lnTo>
                  <a:lnTo>
                    <a:pt x="48" y="438"/>
                  </a:lnTo>
                  <a:lnTo>
                    <a:pt x="47" y="438"/>
                  </a:lnTo>
                  <a:lnTo>
                    <a:pt x="48" y="437"/>
                  </a:lnTo>
                  <a:lnTo>
                    <a:pt x="47" y="434"/>
                  </a:lnTo>
                  <a:lnTo>
                    <a:pt x="45" y="429"/>
                  </a:lnTo>
                  <a:lnTo>
                    <a:pt x="41" y="427"/>
                  </a:lnTo>
                  <a:lnTo>
                    <a:pt x="40" y="426"/>
                  </a:lnTo>
                  <a:lnTo>
                    <a:pt x="40" y="425"/>
                  </a:lnTo>
                  <a:lnTo>
                    <a:pt x="40" y="424"/>
                  </a:lnTo>
                  <a:lnTo>
                    <a:pt x="41" y="424"/>
                  </a:lnTo>
                  <a:lnTo>
                    <a:pt x="42" y="424"/>
                  </a:lnTo>
                  <a:lnTo>
                    <a:pt x="44" y="423"/>
                  </a:lnTo>
                  <a:lnTo>
                    <a:pt x="44" y="422"/>
                  </a:lnTo>
                  <a:lnTo>
                    <a:pt x="44" y="421"/>
                  </a:lnTo>
                  <a:lnTo>
                    <a:pt x="44" y="420"/>
                  </a:lnTo>
                  <a:lnTo>
                    <a:pt x="43" y="417"/>
                  </a:lnTo>
                  <a:lnTo>
                    <a:pt x="43" y="407"/>
                  </a:lnTo>
                  <a:lnTo>
                    <a:pt x="44" y="403"/>
                  </a:lnTo>
                  <a:lnTo>
                    <a:pt x="45" y="399"/>
                  </a:lnTo>
                  <a:lnTo>
                    <a:pt x="45" y="397"/>
                  </a:lnTo>
                  <a:lnTo>
                    <a:pt x="44" y="395"/>
                  </a:lnTo>
                  <a:lnTo>
                    <a:pt x="45" y="395"/>
                  </a:lnTo>
                  <a:lnTo>
                    <a:pt x="47" y="395"/>
                  </a:lnTo>
                  <a:lnTo>
                    <a:pt x="48" y="395"/>
                  </a:lnTo>
                  <a:lnTo>
                    <a:pt x="50" y="393"/>
                  </a:lnTo>
                  <a:lnTo>
                    <a:pt x="45" y="383"/>
                  </a:lnTo>
                  <a:lnTo>
                    <a:pt x="44" y="381"/>
                  </a:lnTo>
                  <a:lnTo>
                    <a:pt x="44" y="380"/>
                  </a:lnTo>
                  <a:lnTo>
                    <a:pt x="42" y="372"/>
                  </a:lnTo>
                  <a:lnTo>
                    <a:pt x="43" y="368"/>
                  </a:lnTo>
                  <a:lnTo>
                    <a:pt x="44" y="368"/>
                  </a:lnTo>
                  <a:lnTo>
                    <a:pt x="43" y="367"/>
                  </a:lnTo>
                  <a:lnTo>
                    <a:pt x="42" y="364"/>
                  </a:lnTo>
                  <a:lnTo>
                    <a:pt x="40" y="363"/>
                  </a:lnTo>
                  <a:lnTo>
                    <a:pt x="38" y="363"/>
                  </a:lnTo>
                  <a:lnTo>
                    <a:pt x="37" y="364"/>
                  </a:lnTo>
                  <a:lnTo>
                    <a:pt x="36" y="364"/>
                  </a:lnTo>
                  <a:lnTo>
                    <a:pt x="33" y="361"/>
                  </a:lnTo>
                  <a:lnTo>
                    <a:pt x="32" y="360"/>
                  </a:lnTo>
                  <a:lnTo>
                    <a:pt x="32" y="359"/>
                  </a:lnTo>
                  <a:lnTo>
                    <a:pt x="32" y="357"/>
                  </a:lnTo>
                  <a:lnTo>
                    <a:pt x="32" y="355"/>
                  </a:lnTo>
                  <a:lnTo>
                    <a:pt x="33" y="353"/>
                  </a:lnTo>
                  <a:lnTo>
                    <a:pt x="33" y="351"/>
                  </a:lnTo>
                  <a:lnTo>
                    <a:pt x="31" y="350"/>
                  </a:lnTo>
                  <a:lnTo>
                    <a:pt x="28" y="348"/>
                  </a:lnTo>
                  <a:lnTo>
                    <a:pt x="26" y="343"/>
                  </a:lnTo>
                  <a:lnTo>
                    <a:pt x="26" y="342"/>
                  </a:lnTo>
                  <a:lnTo>
                    <a:pt x="26" y="340"/>
                  </a:lnTo>
                  <a:lnTo>
                    <a:pt x="26" y="339"/>
                  </a:lnTo>
                  <a:lnTo>
                    <a:pt x="25" y="338"/>
                  </a:lnTo>
                  <a:lnTo>
                    <a:pt x="21" y="333"/>
                  </a:lnTo>
                  <a:lnTo>
                    <a:pt x="19" y="333"/>
                  </a:lnTo>
                  <a:lnTo>
                    <a:pt x="19" y="332"/>
                  </a:lnTo>
                  <a:lnTo>
                    <a:pt x="19" y="331"/>
                  </a:lnTo>
                  <a:lnTo>
                    <a:pt x="17" y="326"/>
                  </a:lnTo>
                  <a:lnTo>
                    <a:pt x="17" y="325"/>
                  </a:lnTo>
                  <a:lnTo>
                    <a:pt x="19" y="325"/>
                  </a:lnTo>
                  <a:lnTo>
                    <a:pt x="19" y="322"/>
                  </a:lnTo>
                  <a:lnTo>
                    <a:pt x="19" y="321"/>
                  </a:lnTo>
                  <a:lnTo>
                    <a:pt x="17" y="320"/>
                  </a:lnTo>
                  <a:lnTo>
                    <a:pt x="16" y="320"/>
                  </a:lnTo>
                  <a:lnTo>
                    <a:pt x="14" y="320"/>
                  </a:lnTo>
                  <a:lnTo>
                    <a:pt x="13" y="319"/>
                  </a:lnTo>
                  <a:lnTo>
                    <a:pt x="11" y="318"/>
                  </a:lnTo>
                  <a:lnTo>
                    <a:pt x="6" y="310"/>
                  </a:lnTo>
                  <a:lnTo>
                    <a:pt x="6" y="307"/>
                  </a:lnTo>
                  <a:lnTo>
                    <a:pt x="5" y="302"/>
                  </a:lnTo>
                  <a:lnTo>
                    <a:pt x="4" y="298"/>
                  </a:lnTo>
                  <a:lnTo>
                    <a:pt x="4" y="297"/>
                  </a:lnTo>
                  <a:lnTo>
                    <a:pt x="6" y="295"/>
                  </a:lnTo>
                  <a:lnTo>
                    <a:pt x="6" y="296"/>
                  </a:lnTo>
                  <a:lnTo>
                    <a:pt x="8" y="295"/>
                  </a:lnTo>
                  <a:lnTo>
                    <a:pt x="10" y="293"/>
                  </a:lnTo>
                  <a:lnTo>
                    <a:pt x="10" y="292"/>
                  </a:lnTo>
                  <a:lnTo>
                    <a:pt x="8" y="291"/>
                  </a:lnTo>
                  <a:lnTo>
                    <a:pt x="8" y="290"/>
                  </a:lnTo>
                  <a:lnTo>
                    <a:pt x="7" y="287"/>
                  </a:lnTo>
                  <a:lnTo>
                    <a:pt x="8" y="281"/>
                  </a:lnTo>
                  <a:lnTo>
                    <a:pt x="8" y="278"/>
                  </a:lnTo>
                  <a:lnTo>
                    <a:pt x="9" y="274"/>
                  </a:lnTo>
                  <a:lnTo>
                    <a:pt x="11" y="273"/>
                  </a:lnTo>
                  <a:lnTo>
                    <a:pt x="12" y="273"/>
                  </a:lnTo>
                  <a:lnTo>
                    <a:pt x="13" y="272"/>
                  </a:lnTo>
                  <a:lnTo>
                    <a:pt x="14" y="271"/>
                  </a:lnTo>
                  <a:lnTo>
                    <a:pt x="15" y="267"/>
                  </a:lnTo>
                  <a:lnTo>
                    <a:pt x="15" y="265"/>
                  </a:lnTo>
                  <a:lnTo>
                    <a:pt x="14" y="265"/>
                  </a:lnTo>
                  <a:lnTo>
                    <a:pt x="13" y="264"/>
                  </a:lnTo>
                  <a:lnTo>
                    <a:pt x="11" y="261"/>
                  </a:lnTo>
                  <a:lnTo>
                    <a:pt x="11" y="258"/>
                  </a:lnTo>
                  <a:lnTo>
                    <a:pt x="10" y="255"/>
                  </a:lnTo>
                  <a:lnTo>
                    <a:pt x="10" y="252"/>
                  </a:lnTo>
                  <a:lnTo>
                    <a:pt x="8" y="251"/>
                  </a:lnTo>
                  <a:lnTo>
                    <a:pt x="8" y="250"/>
                  </a:lnTo>
                  <a:lnTo>
                    <a:pt x="8" y="248"/>
                  </a:lnTo>
                  <a:lnTo>
                    <a:pt x="7" y="247"/>
                  </a:lnTo>
                  <a:lnTo>
                    <a:pt x="5" y="243"/>
                  </a:lnTo>
                  <a:lnTo>
                    <a:pt x="4" y="241"/>
                  </a:lnTo>
                  <a:lnTo>
                    <a:pt x="4" y="240"/>
                  </a:lnTo>
                  <a:lnTo>
                    <a:pt x="3" y="238"/>
                  </a:lnTo>
                  <a:lnTo>
                    <a:pt x="4" y="236"/>
                  </a:lnTo>
                  <a:lnTo>
                    <a:pt x="6" y="234"/>
                  </a:lnTo>
                  <a:lnTo>
                    <a:pt x="7" y="234"/>
                  </a:lnTo>
                  <a:lnTo>
                    <a:pt x="8" y="233"/>
                  </a:lnTo>
                  <a:lnTo>
                    <a:pt x="8" y="232"/>
                  </a:lnTo>
                  <a:lnTo>
                    <a:pt x="8" y="230"/>
                  </a:lnTo>
                  <a:lnTo>
                    <a:pt x="8" y="226"/>
                  </a:lnTo>
                  <a:lnTo>
                    <a:pt x="8" y="223"/>
                  </a:lnTo>
                  <a:lnTo>
                    <a:pt x="8" y="222"/>
                  </a:lnTo>
                  <a:lnTo>
                    <a:pt x="7" y="221"/>
                  </a:lnTo>
                  <a:lnTo>
                    <a:pt x="6" y="219"/>
                  </a:lnTo>
                  <a:lnTo>
                    <a:pt x="7" y="217"/>
                  </a:lnTo>
                  <a:lnTo>
                    <a:pt x="8" y="216"/>
                  </a:lnTo>
                  <a:lnTo>
                    <a:pt x="8" y="215"/>
                  </a:lnTo>
                  <a:lnTo>
                    <a:pt x="7" y="210"/>
                  </a:lnTo>
                  <a:lnTo>
                    <a:pt x="10" y="208"/>
                  </a:lnTo>
                  <a:lnTo>
                    <a:pt x="13" y="202"/>
                  </a:lnTo>
                  <a:lnTo>
                    <a:pt x="13" y="201"/>
                  </a:lnTo>
                  <a:lnTo>
                    <a:pt x="13" y="200"/>
                  </a:lnTo>
                  <a:lnTo>
                    <a:pt x="14" y="198"/>
                  </a:lnTo>
                  <a:lnTo>
                    <a:pt x="15" y="197"/>
                  </a:lnTo>
                  <a:lnTo>
                    <a:pt x="16" y="197"/>
                  </a:lnTo>
                  <a:lnTo>
                    <a:pt x="17" y="197"/>
                  </a:lnTo>
                  <a:lnTo>
                    <a:pt x="17" y="195"/>
                  </a:lnTo>
                  <a:lnTo>
                    <a:pt x="17" y="189"/>
                  </a:lnTo>
                  <a:lnTo>
                    <a:pt x="17" y="186"/>
                  </a:lnTo>
                  <a:lnTo>
                    <a:pt x="18" y="186"/>
                  </a:lnTo>
                  <a:lnTo>
                    <a:pt x="21" y="178"/>
                  </a:lnTo>
                  <a:lnTo>
                    <a:pt x="21" y="176"/>
                  </a:lnTo>
                  <a:lnTo>
                    <a:pt x="20" y="174"/>
                  </a:lnTo>
                  <a:lnTo>
                    <a:pt x="21" y="173"/>
                  </a:lnTo>
                  <a:lnTo>
                    <a:pt x="21" y="172"/>
                  </a:lnTo>
                  <a:lnTo>
                    <a:pt x="21" y="170"/>
                  </a:lnTo>
                  <a:lnTo>
                    <a:pt x="22" y="170"/>
                  </a:lnTo>
                  <a:lnTo>
                    <a:pt x="23" y="170"/>
                  </a:lnTo>
                  <a:lnTo>
                    <a:pt x="25" y="170"/>
                  </a:lnTo>
                  <a:lnTo>
                    <a:pt x="26" y="171"/>
                  </a:lnTo>
                  <a:lnTo>
                    <a:pt x="32" y="169"/>
                  </a:lnTo>
                  <a:lnTo>
                    <a:pt x="34" y="167"/>
                  </a:lnTo>
                  <a:lnTo>
                    <a:pt x="34" y="164"/>
                  </a:lnTo>
                  <a:lnTo>
                    <a:pt x="34" y="163"/>
                  </a:lnTo>
                  <a:lnTo>
                    <a:pt x="25" y="153"/>
                  </a:lnTo>
                  <a:lnTo>
                    <a:pt x="25" y="152"/>
                  </a:lnTo>
                  <a:lnTo>
                    <a:pt x="24" y="152"/>
                  </a:lnTo>
                  <a:lnTo>
                    <a:pt x="24" y="151"/>
                  </a:lnTo>
                  <a:lnTo>
                    <a:pt x="23" y="146"/>
                  </a:lnTo>
                  <a:lnTo>
                    <a:pt x="23" y="145"/>
                  </a:lnTo>
                  <a:lnTo>
                    <a:pt x="23" y="144"/>
                  </a:lnTo>
                  <a:lnTo>
                    <a:pt x="25" y="143"/>
                  </a:lnTo>
                  <a:lnTo>
                    <a:pt x="26" y="141"/>
                  </a:lnTo>
                  <a:lnTo>
                    <a:pt x="27" y="140"/>
                  </a:lnTo>
                  <a:lnTo>
                    <a:pt x="21" y="127"/>
                  </a:lnTo>
                  <a:lnTo>
                    <a:pt x="19" y="123"/>
                  </a:lnTo>
                  <a:lnTo>
                    <a:pt x="17" y="120"/>
                  </a:lnTo>
                  <a:lnTo>
                    <a:pt x="17" y="119"/>
                  </a:lnTo>
                  <a:lnTo>
                    <a:pt x="17" y="118"/>
                  </a:lnTo>
                  <a:lnTo>
                    <a:pt x="17" y="115"/>
                  </a:lnTo>
                  <a:lnTo>
                    <a:pt x="17" y="112"/>
                  </a:lnTo>
                  <a:lnTo>
                    <a:pt x="18" y="112"/>
                  </a:lnTo>
                  <a:lnTo>
                    <a:pt x="18" y="110"/>
                  </a:lnTo>
                  <a:lnTo>
                    <a:pt x="18" y="109"/>
                  </a:lnTo>
                  <a:lnTo>
                    <a:pt x="19" y="109"/>
                  </a:lnTo>
                  <a:lnTo>
                    <a:pt x="20" y="109"/>
                  </a:lnTo>
                  <a:lnTo>
                    <a:pt x="22" y="108"/>
                  </a:lnTo>
                  <a:lnTo>
                    <a:pt x="17" y="101"/>
                  </a:lnTo>
                  <a:lnTo>
                    <a:pt x="15" y="100"/>
                  </a:lnTo>
                  <a:lnTo>
                    <a:pt x="14" y="98"/>
                  </a:lnTo>
                  <a:lnTo>
                    <a:pt x="14" y="97"/>
                  </a:lnTo>
                  <a:lnTo>
                    <a:pt x="15" y="93"/>
                  </a:lnTo>
                  <a:lnTo>
                    <a:pt x="18" y="88"/>
                  </a:lnTo>
                  <a:lnTo>
                    <a:pt x="19" y="88"/>
                  </a:lnTo>
                  <a:lnTo>
                    <a:pt x="20" y="88"/>
                  </a:lnTo>
                  <a:lnTo>
                    <a:pt x="21" y="87"/>
                  </a:lnTo>
                  <a:lnTo>
                    <a:pt x="21" y="85"/>
                  </a:lnTo>
                  <a:lnTo>
                    <a:pt x="44" y="73"/>
                  </a:lnTo>
                  <a:lnTo>
                    <a:pt x="48" y="41"/>
                  </a:lnTo>
                  <a:lnTo>
                    <a:pt x="43" y="36"/>
                  </a:lnTo>
                  <a:lnTo>
                    <a:pt x="44" y="33"/>
                  </a:lnTo>
                  <a:lnTo>
                    <a:pt x="46" y="30"/>
                  </a:lnTo>
                  <a:lnTo>
                    <a:pt x="45" y="26"/>
                  </a:lnTo>
                  <a:lnTo>
                    <a:pt x="48" y="25"/>
                  </a:lnTo>
                  <a:lnTo>
                    <a:pt x="52" y="23"/>
                  </a:lnTo>
                  <a:lnTo>
                    <a:pt x="52" y="21"/>
                  </a:lnTo>
                  <a:lnTo>
                    <a:pt x="52" y="17"/>
                  </a:lnTo>
                  <a:lnTo>
                    <a:pt x="53" y="16"/>
                  </a:lnTo>
                  <a:lnTo>
                    <a:pt x="55" y="16"/>
                  </a:lnTo>
                  <a:lnTo>
                    <a:pt x="62" y="14"/>
                  </a:lnTo>
                  <a:lnTo>
                    <a:pt x="63" y="12"/>
                  </a:lnTo>
                  <a:lnTo>
                    <a:pt x="63" y="11"/>
                  </a:lnTo>
                  <a:lnTo>
                    <a:pt x="64" y="3"/>
                  </a:lnTo>
                  <a:close/>
                  <a:moveTo>
                    <a:pt x="298" y="546"/>
                  </a:moveTo>
                  <a:lnTo>
                    <a:pt x="298" y="546"/>
                  </a:lnTo>
                  <a:lnTo>
                    <a:pt x="301" y="546"/>
                  </a:lnTo>
                  <a:lnTo>
                    <a:pt x="303" y="547"/>
                  </a:lnTo>
                  <a:lnTo>
                    <a:pt x="304" y="548"/>
                  </a:lnTo>
                  <a:lnTo>
                    <a:pt x="305" y="549"/>
                  </a:lnTo>
                  <a:lnTo>
                    <a:pt x="305" y="550"/>
                  </a:lnTo>
                  <a:lnTo>
                    <a:pt x="304" y="550"/>
                  </a:lnTo>
                  <a:lnTo>
                    <a:pt x="299" y="548"/>
                  </a:lnTo>
                  <a:lnTo>
                    <a:pt x="298" y="546"/>
                  </a:lnTo>
                  <a:close/>
                  <a:moveTo>
                    <a:pt x="313" y="962"/>
                  </a:moveTo>
                  <a:lnTo>
                    <a:pt x="324" y="969"/>
                  </a:lnTo>
                  <a:lnTo>
                    <a:pt x="330" y="976"/>
                  </a:lnTo>
                  <a:lnTo>
                    <a:pt x="328" y="973"/>
                  </a:lnTo>
                  <a:lnTo>
                    <a:pt x="327" y="972"/>
                  </a:lnTo>
                  <a:lnTo>
                    <a:pt x="326" y="972"/>
                  </a:lnTo>
                  <a:lnTo>
                    <a:pt x="325" y="972"/>
                  </a:lnTo>
                  <a:lnTo>
                    <a:pt x="325" y="973"/>
                  </a:lnTo>
                  <a:lnTo>
                    <a:pt x="323" y="976"/>
                  </a:lnTo>
                  <a:lnTo>
                    <a:pt x="323" y="977"/>
                  </a:lnTo>
                  <a:lnTo>
                    <a:pt x="323" y="978"/>
                  </a:lnTo>
                  <a:lnTo>
                    <a:pt x="324" y="979"/>
                  </a:lnTo>
                  <a:lnTo>
                    <a:pt x="325" y="979"/>
                  </a:lnTo>
                  <a:lnTo>
                    <a:pt x="327" y="980"/>
                  </a:lnTo>
                  <a:lnTo>
                    <a:pt x="328" y="981"/>
                  </a:lnTo>
                  <a:lnTo>
                    <a:pt x="329" y="981"/>
                  </a:lnTo>
                  <a:lnTo>
                    <a:pt x="332" y="981"/>
                  </a:lnTo>
                  <a:lnTo>
                    <a:pt x="333" y="981"/>
                  </a:lnTo>
                  <a:lnTo>
                    <a:pt x="334" y="981"/>
                  </a:lnTo>
                  <a:lnTo>
                    <a:pt x="335" y="981"/>
                  </a:lnTo>
                  <a:lnTo>
                    <a:pt x="338" y="984"/>
                  </a:lnTo>
                  <a:lnTo>
                    <a:pt x="342" y="988"/>
                  </a:lnTo>
                  <a:lnTo>
                    <a:pt x="344" y="991"/>
                  </a:lnTo>
                  <a:lnTo>
                    <a:pt x="357" y="997"/>
                  </a:lnTo>
                  <a:lnTo>
                    <a:pt x="357" y="998"/>
                  </a:lnTo>
                  <a:lnTo>
                    <a:pt x="358" y="998"/>
                  </a:lnTo>
                  <a:lnTo>
                    <a:pt x="359" y="1000"/>
                  </a:lnTo>
                  <a:lnTo>
                    <a:pt x="380" y="1009"/>
                  </a:lnTo>
                  <a:lnTo>
                    <a:pt x="381" y="1009"/>
                  </a:lnTo>
                  <a:lnTo>
                    <a:pt x="386" y="1011"/>
                  </a:lnTo>
                  <a:lnTo>
                    <a:pt x="390" y="1014"/>
                  </a:lnTo>
                  <a:lnTo>
                    <a:pt x="391" y="1015"/>
                  </a:lnTo>
                  <a:lnTo>
                    <a:pt x="412" y="1022"/>
                  </a:lnTo>
                  <a:lnTo>
                    <a:pt x="415" y="1022"/>
                  </a:lnTo>
                  <a:lnTo>
                    <a:pt x="423" y="1021"/>
                  </a:lnTo>
                  <a:lnTo>
                    <a:pt x="425" y="1021"/>
                  </a:lnTo>
                  <a:lnTo>
                    <a:pt x="427" y="1021"/>
                  </a:lnTo>
                  <a:lnTo>
                    <a:pt x="428" y="1022"/>
                  </a:lnTo>
                  <a:lnTo>
                    <a:pt x="428" y="1026"/>
                  </a:lnTo>
                  <a:lnTo>
                    <a:pt x="428" y="1029"/>
                  </a:lnTo>
                  <a:lnTo>
                    <a:pt x="427" y="1030"/>
                  </a:lnTo>
                  <a:lnTo>
                    <a:pt x="426" y="1030"/>
                  </a:lnTo>
                  <a:lnTo>
                    <a:pt x="426" y="1029"/>
                  </a:lnTo>
                  <a:lnTo>
                    <a:pt x="424" y="1029"/>
                  </a:lnTo>
                  <a:lnTo>
                    <a:pt x="421" y="1030"/>
                  </a:lnTo>
                  <a:lnTo>
                    <a:pt x="419" y="1030"/>
                  </a:lnTo>
                  <a:lnTo>
                    <a:pt x="418" y="1029"/>
                  </a:lnTo>
                  <a:lnTo>
                    <a:pt x="417" y="1029"/>
                  </a:lnTo>
                  <a:lnTo>
                    <a:pt x="415" y="1028"/>
                  </a:lnTo>
                  <a:lnTo>
                    <a:pt x="413" y="1029"/>
                  </a:lnTo>
                  <a:lnTo>
                    <a:pt x="413" y="1030"/>
                  </a:lnTo>
                  <a:lnTo>
                    <a:pt x="412" y="1030"/>
                  </a:lnTo>
                  <a:lnTo>
                    <a:pt x="411" y="1031"/>
                  </a:lnTo>
                  <a:lnTo>
                    <a:pt x="410" y="1032"/>
                  </a:lnTo>
                  <a:lnTo>
                    <a:pt x="409" y="1032"/>
                  </a:lnTo>
                  <a:lnTo>
                    <a:pt x="405" y="1032"/>
                  </a:lnTo>
                  <a:lnTo>
                    <a:pt x="404" y="1032"/>
                  </a:lnTo>
                  <a:lnTo>
                    <a:pt x="404" y="1034"/>
                  </a:lnTo>
                  <a:lnTo>
                    <a:pt x="400" y="1033"/>
                  </a:lnTo>
                  <a:lnTo>
                    <a:pt x="399" y="1032"/>
                  </a:lnTo>
                  <a:lnTo>
                    <a:pt x="398" y="1032"/>
                  </a:lnTo>
                  <a:lnTo>
                    <a:pt x="396" y="1032"/>
                  </a:lnTo>
                  <a:lnTo>
                    <a:pt x="394" y="1030"/>
                  </a:lnTo>
                  <a:lnTo>
                    <a:pt x="377" y="1028"/>
                  </a:lnTo>
                  <a:lnTo>
                    <a:pt x="374" y="1028"/>
                  </a:lnTo>
                  <a:lnTo>
                    <a:pt x="364" y="1028"/>
                  </a:lnTo>
                  <a:lnTo>
                    <a:pt x="363" y="1027"/>
                  </a:lnTo>
                  <a:lnTo>
                    <a:pt x="359" y="1026"/>
                  </a:lnTo>
                  <a:lnTo>
                    <a:pt x="357" y="1026"/>
                  </a:lnTo>
                  <a:lnTo>
                    <a:pt x="357" y="1027"/>
                  </a:lnTo>
                  <a:lnTo>
                    <a:pt x="353" y="1028"/>
                  </a:lnTo>
                  <a:lnTo>
                    <a:pt x="352" y="1028"/>
                  </a:lnTo>
                  <a:lnTo>
                    <a:pt x="352" y="1027"/>
                  </a:lnTo>
                  <a:lnTo>
                    <a:pt x="351" y="1027"/>
                  </a:lnTo>
                  <a:lnTo>
                    <a:pt x="349" y="1026"/>
                  </a:lnTo>
                  <a:lnTo>
                    <a:pt x="313" y="962"/>
                  </a:lnTo>
                  <a:close/>
                  <a:moveTo>
                    <a:pt x="457" y="1023"/>
                  </a:moveTo>
                  <a:lnTo>
                    <a:pt x="459" y="1024"/>
                  </a:lnTo>
                  <a:lnTo>
                    <a:pt x="460" y="1024"/>
                  </a:lnTo>
                  <a:lnTo>
                    <a:pt x="459" y="1026"/>
                  </a:lnTo>
                  <a:lnTo>
                    <a:pt x="458" y="1026"/>
                  </a:lnTo>
                  <a:lnTo>
                    <a:pt x="457" y="1026"/>
                  </a:lnTo>
                  <a:lnTo>
                    <a:pt x="456" y="1025"/>
                  </a:lnTo>
                  <a:lnTo>
                    <a:pt x="455" y="1026"/>
                  </a:lnTo>
                  <a:lnTo>
                    <a:pt x="453" y="1026"/>
                  </a:lnTo>
                  <a:lnTo>
                    <a:pt x="451" y="1027"/>
                  </a:lnTo>
                  <a:lnTo>
                    <a:pt x="451" y="1026"/>
                  </a:lnTo>
                  <a:lnTo>
                    <a:pt x="449" y="1026"/>
                  </a:lnTo>
                  <a:lnTo>
                    <a:pt x="447" y="1027"/>
                  </a:lnTo>
                  <a:lnTo>
                    <a:pt x="446" y="1027"/>
                  </a:lnTo>
                  <a:lnTo>
                    <a:pt x="444" y="1028"/>
                  </a:lnTo>
                  <a:lnTo>
                    <a:pt x="444" y="1029"/>
                  </a:lnTo>
                  <a:lnTo>
                    <a:pt x="442" y="1029"/>
                  </a:lnTo>
                  <a:lnTo>
                    <a:pt x="442" y="1028"/>
                  </a:lnTo>
                  <a:lnTo>
                    <a:pt x="441" y="1027"/>
                  </a:lnTo>
                  <a:lnTo>
                    <a:pt x="440" y="1027"/>
                  </a:lnTo>
                  <a:lnTo>
                    <a:pt x="440" y="1026"/>
                  </a:lnTo>
                  <a:lnTo>
                    <a:pt x="440" y="1025"/>
                  </a:lnTo>
                  <a:lnTo>
                    <a:pt x="441" y="1025"/>
                  </a:lnTo>
                  <a:lnTo>
                    <a:pt x="442" y="1026"/>
                  </a:lnTo>
                  <a:lnTo>
                    <a:pt x="443" y="1026"/>
                  </a:lnTo>
                  <a:lnTo>
                    <a:pt x="444" y="1025"/>
                  </a:lnTo>
                  <a:lnTo>
                    <a:pt x="447" y="1025"/>
                  </a:lnTo>
                  <a:lnTo>
                    <a:pt x="447" y="1024"/>
                  </a:lnTo>
                  <a:lnTo>
                    <a:pt x="451" y="1025"/>
                  </a:lnTo>
                  <a:lnTo>
                    <a:pt x="455" y="1024"/>
                  </a:lnTo>
                  <a:lnTo>
                    <a:pt x="457" y="1023"/>
                  </a:lnTo>
                  <a:close/>
                  <a:moveTo>
                    <a:pt x="349" y="1026"/>
                  </a:moveTo>
                  <a:lnTo>
                    <a:pt x="349" y="1026"/>
                  </a:lnTo>
                  <a:lnTo>
                    <a:pt x="351" y="1028"/>
                  </a:lnTo>
                  <a:lnTo>
                    <a:pt x="352" y="1028"/>
                  </a:lnTo>
                  <a:lnTo>
                    <a:pt x="351" y="1028"/>
                  </a:lnTo>
                  <a:lnTo>
                    <a:pt x="350" y="1028"/>
                  </a:lnTo>
                  <a:lnTo>
                    <a:pt x="351" y="1028"/>
                  </a:lnTo>
                  <a:lnTo>
                    <a:pt x="349" y="1026"/>
                  </a:lnTo>
                  <a:close/>
                  <a:moveTo>
                    <a:pt x="63" y="0"/>
                  </a:moveTo>
                  <a:lnTo>
                    <a:pt x="62" y="2"/>
                  </a:lnTo>
                  <a:lnTo>
                    <a:pt x="61" y="3"/>
                  </a:lnTo>
                  <a:lnTo>
                    <a:pt x="60" y="10"/>
                  </a:lnTo>
                  <a:lnTo>
                    <a:pt x="60" y="11"/>
                  </a:lnTo>
                  <a:lnTo>
                    <a:pt x="55" y="13"/>
                  </a:lnTo>
                  <a:lnTo>
                    <a:pt x="53" y="14"/>
                  </a:lnTo>
                  <a:lnTo>
                    <a:pt x="52" y="14"/>
                  </a:lnTo>
                  <a:lnTo>
                    <a:pt x="51" y="14"/>
                  </a:lnTo>
                  <a:lnTo>
                    <a:pt x="51" y="15"/>
                  </a:lnTo>
                  <a:lnTo>
                    <a:pt x="49" y="16"/>
                  </a:lnTo>
                  <a:lnTo>
                    <a:pt x="49" y="17"/>
                  </a:lnTo>
                  <a:lnTo>
                    <a:pt x="49" y="21"/>
                  </a:lnTo>
                  <a:lnTo>
                    <a:pt x="47" y="22"/>
                  </a:lnTo>
                  <a:lnTo>
                    <a:pt x="47" y="23"/>
                  </a:lnTo>
                  <a:lnTo>
                    <a:pt x="44" y="24"/>
                  </a:lnTo>
                  <a:lnTo>
                    <a:pt x="43" y="25"/>
                  </a:lnTo>
                  <a:lnTo>
                    <a:pt x="43" y="27"/>
                  </a:lnTo>
                  <a:lnTo>
                    <a:pt x="44" y="29"/>
                  </a:lnTo>
                  <a:lnTo>
                    <a:pt x="42" y="31"/>
                  </a:lnTo>
                  <a:lnTo>
                    <a:pt x="40" y="35"/>
                  </a:lnTo>
                  <a:lnTo>
                    <a:pt x="40" y="37"/>
                  </a:lnTo>
                  <a:lnTo>
                    <a:pt x="41" y="37"/>
                  </a:lnTo>
                  <a:lnTo>
                    <a:pt x="45" y="42"/>
                  </a:lnTo>
                  <a:lnTo>
                    <a:pt x="42" y="72"/>
                  </a:lnTo>
                  <a:lnTo>
                    <a:pt x="20" y="83"/>
                  </a:lnTo>
                  <a:lnTo>
                    <a:pt x="19" y="84"/>
                  </a:lnTo>
                  <a:lnTo>
                    <a:pt x="18" y="86"/>
                  </a:lnTo>
                  <a:lnTo>
                    <a:pt x="18" y="85"/>
                  </a:lnTo>
                  <a:lnTo>
                    <a:pt x="17" y="86"/>
                  </a:lnTo>
                  <a:lnTo>
                    <a:pt x="16" y="86"/>
                  </a:lnTo>
                  <a:lnTo>
                    <a:pt x="15" y="87"/>
                  </a:lnTo>
                  <a:lnTo>
                    <a:pt x="13" y="93"/>
                  </a:lnTo>
                  <a:lnTo>
                    <a:pt x="12" y="97"/>
                  </a:lnTo>
                  <a:lnTo>
                    <a:pt x="11" y="97"/>
                  </a:lnTo>
                  <a:lnTo>
                    <a:pt x="12" y="98"/>
                  </a:lnTo>
                  <a:lnTo>
                    <a:pt x="12" y="99"/>
                  </a:lnTo>
                  <a:lnTo>
                    <a:pt x="13" y="101"/>
                  </a:lnTo>
                  <a:lnTo>
                    <a:pt x="13" y="102"/>
                  </a:lnTo>
                  <a:lnTo>
                    <a:pt x="14" y="102"/>
                  </a:lnTo>
                  <a:lnTo>
                    <a:pt x="15" y="103"/>
                  </a:lnTo>
                  <a:lnTo>
                    <a:pt x="18" y="106"/>
                  </a:lnTo>
                  <a:lnTo>
                    <a:pt x="17" y="106"/>
                  </a:lnTo>
                  <a:lnTo>
                    <a:pt x="17" y="107"/>
                  </a:lnTo>
                  <a:lnTo>
                    <a:pt x="16" y="108"/>
                  </a:lnTo>
                  <a:lnTo>
                    <a:pt x="15" y="109"/>
                  </a:lnTo>
                  <a:lnTo>
                    <a:pt x="15" y="110"/>
                  </a:lnTo>
                  <a:lnTo>
                    <a:pt x="15" y="112"/>
                  </a:lnTo>
                  <a:lnTo>
                    <a:pt x="15" y="114"/>
                  </a:lnTo>
                  <a:lnTo>
                    <a:pt x="15" y="115"/>
                  </a:lnTo>
                  <a:lnTo>
                    <a:pt x="15" y="118"/>
                  </a:lnTo>
                  <a:lnTo>
                    <a:pt x="15" y="119"/>
                  </a:lnTo>
                  <a:lnTo>
                    <a:pt x="15" y="120"/>
                  </a:lnTo>
                  <a:lnTo>
                    <a:pt x="15" y="121"/>
                  </a:lnTo>
                  <a:lnTo>
                    <a:pt x="17" y="125"/>
                  </a:lnTo>
                  <a:lnTo>
                    <a:pt x="19" y="127"/>
                  </a:lnTo>
                  <a:lnTo>
                    <a:pt x="24" y="140"/>
                  </a:lnTo>
                  <a:lnTo>
                    <a:pt x="23" y="141"/>
                  </a:lnTo>
                  <a:lnTo>
                    <a:pt x="21" y="142"/>
                  </a:lnTo>
                  <a:lnTo>
                    <a:pt x="21" y="143"/>
                  </a:lnTo>
                  <a:lnTo>
                    <a:pt x="21" y="144"/>
                  </a:lnTo>
                  <a:lnTo>
                    <a:pt x="21" y="145"/>
                  </a:lnTo>
                  <a:lnTo>
                    <a:pt x="20" y="146"/>
                  </a:lnTo>
                  <a:lnTo>
                    <a:pt x="20" y="147"/>
                  </a:lnTo>
                  <a:lnTo>
                    <a:pt x="21" y="152"/>
                  </a:lnTo>
                  <a:lnTo>
                    <a:pt x="21" y="153"/>
                  </a:lnTo>
                  <a:lnTo>
                    <a:pt x="22" y="153"/>
                  </a:lnTo>
                  <a:lnTo>
                    <a:pt x="22" y="154"/>
                  </a:lnTo>
                  <a:lnTo>
                    <a:pt x="23" y="155"/>
                  </a:lnTo>
                  <a:lnTo>
                    <a:pt x="31" y="165"/>
                  </a:lnTo>
                  <a:lnTo>
                    <a:pt x="31" y="166"/>
                  </a:lnTo>
                  <a:lnTo>
                    <a:pt x="30" y="167"/>
                  </a:lnTo>
                  <a:lnTo>
                    <a:pt x="26" y="168"/>
                  </a:lnTo>
                  <a:lnTo>
                    <a:pt x="25" y="168"/>
                  </a:lnTo>
                  <a:lnTo>
                    <a:pt x="25" y="167"/>
                  </a:lnTo>
                  <a:lnTo>
                    <a:pt x="23" y="167"/>
                  </a:lnTo>
                  <a:lnTo>
                    <a:pt x="22" y="167"/>
                  </a:lnTo>
                  <a:lnTo>
                    <a:pt x="21" y="167"/>
                  </a:lnTo>
                  <a:lnTo>
                    <a:pt x="21" y="168"/>
                  </a:lnTo>
                  <a:lnTo>
                    <a:pt x="20" y="169"/>
                  </a:lnTo>
                  <a:lnTo>
                    <a:pt x="19" y="169"/>
                  </a:lnTo>
                  <a:lnTo>
                    <a:pt x="18" y="171"/>
                  </a:lnTo>
                  <a:lnTo>
                    <a:pt x="18" y="172"/>
                  </a:lnTo>
                  <a:lnTo>
                    <a:pt x="18" y="173"/>
                  </a:lnTo>
                  <a:lnTo>
                    <a:pt x="17" y="174"/>
                  </a:lnTo>
                  <a:lnTo>
                    <a:pt x="18" y="175"/>
                  </a:lnTo>
                  <a:lnTo>
                    <a:pt x="18" y="176"/>
                  </a:lnTo>
                  <a:lnTo>
                    <a:pt x="18" y="178"/>
                  </a:lnTo>
                  <a:lnTo>
                    <a:pt x="15" y="184"/>
                  </a:lnTo>
                  <a:lnTo>
                    <a:pt x="15" y="185"/>
                  </a:lnTo>
                  <a:lnTo>
                    <a:pt x="15" y="186"/>
                  </a:lnTo>
                  <a:lnTo>
                    <a:pt x="15" y="189"/>
                  </a:lnTo>
                  <a:lnTo>
                    <a:pt x="15" y="195"/>
                  </a:lnTo>
                  <a:lnTo>
                    <a:pt x="14" y="195"/>
                  </a:lnTo>
                  <a:lnTo>
                    <a:pt x="13" y="195"/>
                  </a:lnTo>
                  <a:lnTo>
                    <a:pt x="13" y="196"/>
                  </a:lnTo>
                  <a:lnTo>
                    <a:pt x="11" y="197"/>
                  </a:lnTo>
                  <a:lnTo>
                    <a:pt x="11" y="199"/>
                  </a:lnTo>
                  <a:lnTo>
                    <a:pt x="11" y="200"/>
                  </a:lnTo>
                  <a:lnTo>
                    <a:pt x="11" y="201"/>
                  </a:lnTo>
                  <a:lnTo>
                    <a:pt x="8" y="206"/>
                  </a:lnTo>
                  <a:lnTo>
                    <a:pt x="5" y="209"/>
                  </a:lnTo>
                  <a:lnTo>
                    <a:pt x="4" y="210"/>
                  </a:lnTo>
                  <a:lnTo>
                    <a:pt x="4" y="211"/>
                  </a:lnTo>
                  <a:lnTo>
                    <a:pt x="5" y="215"/>
                  </a:lnTo>
                  <a:lnTo>
                    <a:pt x="4" y="216"/>
                  </a:lnTo>
                  <a:lnTo>
                    <a:pt x="4" y="218"/>
                  </a:lnTo>
                  <a:lnTo>
                    <a:pt x="4" y="219"/>
                  </a:lnTo>
                  <a:lnTo>
                    <a:pt x="4" y="221"/>
                  </a:lnTo>
                  <a:lnTo>
                    <a:pt x="5" y="222"/>
                  </a:lnTo>
                  <a:lnTo>
                    <a:pt x="5" y="223"/>
                  </a:lnTo>
                  <a:lnTo>
                    <a:pt x="6" y="223"/>
                  </a:lnTo>
                  <a:lnTo>
                    <a:pt x="5" y="225"/>
                  </a:lnTo>
                  <a:lnTo>
                    <a:pt x="5" y="226"/>
                  </a:lnTo>
                  <a:lnTo>
                    <a:pt x="5" y="230"/>
                  </a:lnTo>
                  <a:lnTo>
                    <a:pt x="5" y="231"/>
                  </a:lnTo>
                  <a:lnTo>
                    <a:pt x="6" y="231"/>
                  </a:lnTo>
                  <a:lnTo>
                    <a:pt x="4" y="231"/>
                  </a:lnTo>
                  <a:lnTo>
                    <a:pt x="3" y="233"/>
                  </a:lnTo>
                  <a:lnTo>
                    <a:pt x="2" y="235"/>
                  </a:lnTo>
                  <a:lnTo>
                    <a:pt x="1" y="238"/>
                  </a:lnTo>
                  <a:lnTo>
                    <a:pt x="0" y="238"/>
                  </a:lnTo>
                  <a:lnTo>
                    <a:pt x="0" y="239"/>
                  </a:lnTo>
                  <a:lnTo>
                    <a:pt x="1" y="241"/>
                  </a:lnTo>
                  <a:lnTo>
                    <a:pt x="1" y="242"/>
                  </a:lnTo>
                  <a:lnTo>
                    <a:pt x="2" y="242"/>
                  </a:lnTo>
                  <a:lnTo>
                    <a:pt x="3" y="244"/>
                  </a:lnTo>
                  <a:lnTo>
                    <a:pt x="4" y="248"/>
                  </a:lnTo>
                  <a:lnTo>
                    <a:pt x="5" y="249"/>
                  </a:lnTo>
                  <a:lnTo>
                    <a:pt x="5" y="250"/>
                  </a:lnTo>
                  <a:lnTo>
                    <a:pt x="5" y="251"/>
                  </a:lnTo>
                  <a:lnTo>
                    <a:pt x="6" y="252"/>
                  </a:lnTo>
                  <a:lnTo>
                    <a:pt x="6" y="253"/>
                  </a:lnTo>
                  <a:lnTo>
                    <a:pt x="7" y="253"/>
                  </a:lnTo>
                  <a:lnTo>
                    <a:pt x="8" y="255"/>
                  </a:lnTo>
                  <a:lnTo>
                    <a:pt x="8" y="259"/>
                  </a:lnTo>
                  <a:lnTo>
                    <a:pt x="9" y="261"/>
                  </a:lnTo>
                  <a:lnTo>
                    <a:pt x="9" y="262"/>
                  </a:lnTo>
                  <a:lnTo>
                    <a:pt x="9" y="263"/>
                  </a:lnTo>
                  <a:lnTo>
                    <a:pt x="11" y="266"/>
                  </a:lnTo>
                  <a:lnTo>
                    <a:pt x="12" y="266"/>
                  </a:lnTo>
                  <a:lnTo>
                    <a:pt x="12" y="267"/>
                  </a:lnTo>
                  <a:lnTo>
                    <a:pt x="13" y="267"/>
                  </a:lnTo>
                  <a:lnTo>
                    <a:pt x="12" y="270"/>
                  </a:lnTo>
                  <a:lnTo>
                    <a:pt x="11" y="270"/>
                  </a:lnTo>
                  <a:lnTo>
                    <a:pt x="10" y="270"/>
                  </a:lnTo>
                  <a:lnTo>
                    <a:pt x="10" y="271"/>
                  </a:lnTo>
                  <a:lnTo>
                    <a:pt x="8" y="272"/>
                  </a:lnTo>
                  <a:lnTo>
                    <a:pt x="7" y="273"/>
                  </a:lnTo>
                  <a:lnTo>
                    <a:pt x="6" y="274"/>
                  </a:lnTo>
                  <a:lnTo>
                    <a:pt x="6" y="278"/>
                  </a:lnTo>
                  <a:lnTo>
                    <a:pt x="5" y="280"/>
                  </a:lnTo>
                  <a:lnTo>
                    <a:pt x="5" y="281"/>
                  </a:lnTo>
                  <a:lnTo>
                    <a:pt x="4" y="287"/>
                  </a:lnTo>
                  <a:lnTo>
                    <a:pt x="5" y="290"/>
                  </a:lnTo>
                  <a:lnTo>
                    <a:pt x="5" y="291"/>
                  </a:lnTo>
                  <a:lnTo>
                    <a:pt x="6" y="291"/>
                  </a:lnTo>
                  <a:lnTo>
                    <a:pt x="5" y="291"/>
                  </a:lnTo>
                  <a:lnTo>
                    <a:pt x="4" y="294"/>
                  </a:lnTo>
                  <a:lnTo>
                    <a:pt x="2" y="296"/>
                  </a:lnTo>
                  <a:lnTo>
                    <a:pt x="2" y="297"/>
                  </a:lnTo>
                  <a:lnTo>
                    <a:pt x="2" y="298"/>
                  </a:lnTo>
                  <a:lnTo>
                    <a:pt x="2" y="302"/>
                  </a:lnTo>
                  <a:lnTo>
                    <a:pt x="3" y="307"/>
                  </a:lnTo>
                  <a:lnTo>
                    <a:pt x="4" y="310"/>
                  </a:lnTo>
                  <a:lnTo>
                    <a:pt x="4" y="311"/>
                  </a:lnTo>
                  <a:lnTo>
                    <a:pt x="10" y="319"/>
                  </a:lnTo>
                  <a:lnTo>
                    <a:pt x="10" y="320"/>
                  </a:lnTo>
                  <a:lnTo>
                    <a:pt x="11" y="321"/>
                  </a:lnTo>
                  <a:lnTo>
                    <a:pt x="12" y="322"/>
                  </a:lnTo>
                  <a:lnTo>
                    <a:pt x="13" y="322"/>
                  </a:lnTo>
                  <a:lnTo>
                    <a:pt x="14" y="323"/>
                  </a:lnTo>
                  <a:lnTo>
                    <a:pt x="15" y="323"/>
                  </a:lnTo>
                  <a:lnTo>
                    <a:pt x="16" y="323"/>
                  </a:lnTo>
                  <a:lnTo>
                    <a:pt x="15" y="323"/>
                  </a:lnTo>
                  <a:lnTo>
                    <a:pt x="15" y="325"/>
                  </a:lnTo>
                  <a:lnTo>
                    <a:pt x="13" y="326"/>
                  </a:lnTo>
                  <a:lnTo>
                    <a:pt x="14" y="327"/>
                  </a:lnTo>
                  <a:lnTo>
                    <a:pt x="16" y="331"/>
                  </a:lnTo>
                  <a:lnTo>
                    <a:pt x="16" y="333"/>
                  </a:lnTo>
                  <a:lnTo>
                    <a:pt x="17" y="333"/>
                  </a:lnTo>
                  <a:lnTo>
                    <a:pt x="17" y="334"/>
                  </a:lnTo>
                  <a:lnTo>
                    <a:pt x="19" y="335"/>
                  </a:lnTo>
                  <a:lnTo>
                    <a:pt x="20" y="335"/>
                  </a:lnTo>
                  <a:lnTo>
                    <a:pt x="23" y="340"/>
                  </a:lnTo>
                  <a:lnTo>
                    <a:pt x="23" y="341"/>
                  </a:lnTo>
                  <a:lnTo>
                    <a:pt x="23" y="342"/>
                  </a:lnTo>
                  <a:lnTo>
                    <a:pt x="23" y="344"/>
                  </a:lnTo>
                  <a:lnTo>
                    <a:pt x="24" y="344"/>
                  </a:lnTo>
                  <a:lnTo>
                    <a:pt x="25" y="348"/>
                  </a:lnTo>
                  <a:lnTo>
                    <a:pt x="26" y="349"/>
                  </a:lnTo>
                  <a:lnTo>
                    <a:pt x="26" y="350"/>
                  </a:lnTo>
                  <a:lnTo>
                    <a:pt x="30" y="352"/>
                  </a:lnTo>
                  <a:lnTo>
                    <a:pt x="30" y="353"/>
                  </a:lnTo>
                  <a:lnTo>
                    <a:pt x="30" y="354"/>
                  </a:lnTo>
                  <a:lnTo>
                    <a:pt x="29" y="355"/>
                  </a:lnTo>
                  <a:lnTo>
                    <a:pt x="29" y="356"/>
                  </a:lnTo>
                  <a:lnTo>
                    <a:pt x="29" y="357"/>
                  </a:lnTo>
                  <a:lnTo>
                    <a:pt x="30" y="358"/>
                  </a:lnTo>
                  <a:lnTo>
                    <a:pt x="30" y="359"/>
                  </a:lnTo>
                  <a:lnTo>
                    <a:pt x="30" y="360"/>
                  </a:lnTo>
                  <a:lnTo>
                    <a:pt x="30" y="361"/>
                  </a:lnTo>
                  <a:lnTo>
                    <a:pt x="30" y="362"/>
                  </a:lnTo>
                  <a:lnTo>
                    <a:pt x="31" y="363"/>
                  </a:lnTo>
                  <a:lnTo>
                    <a:pt x="34" y="366"/>
                  </a:lnTo>
                  <a:lnTo>
                    <a:pt x="36" y="367"/>
                  </a:lnTo>
                  <a:lnTo>
                    <a:pt x="37" y="367"/>
                  </a:lnTo>
                  <a:lnTo>
                    <a:pt x="38" y="367"/>
                  </a:lnTo>
                  <a:lnTo>
                    <a:pt x="39" y="367"/>
                  </a:lnTo>
                  <a:lnTo>
                    <a:pt x="40" y="365"/>
                  </a:lnTo>
                  <a:lnTo>
                    <a:pt x="40" y="366"/>
                  </a:lnTo>
                  <a:lnTo>
                    <a:pt x="40" y="367"/>
                  </a:lnTo>
                  <a:lnTo>
                    <a:pt x="40" y="368"/>
                  </a:lnTo>
                  <a:lnTo>
                    <a:pt x="40" y="372"/>
                  </a:lnTo>
                  <a:lnTo>
                    <a:pt x="41" y="380"/>
                  </a:lnTo>
                  <a:lnTo>
                    <a:pt x="42" y="382"/>
                  </a:lnTo>
                  <a:lnTo>
                    <a:pt x="43" y="384"/>
                  </a:lnTo>
                  <a:lnTo>
                    <a:pt x="46" y="392"/>
                  </a:lnTo>
                  <a:lnTo>
                    <a:pt x="45" y="392"/>
                  </a:lnTo>
                  <a:lnTo>
                    <a:pt x="44" y="393"/>
                  </a:lnTo>
                  <a:lnTo>
                    <a:pt x="43" y="393"/>
                  </a:lnTo>
                  <a:lnTo>
                    <a:pt x="42" y="394"/>
                  </a:lnTo>
                  <a:lnTo>
                    <a:pt x="42" y="395"/>
                  </a:lnTo>
                  <a:lnTo>
                    <a:pt x="42" y="396"/>
                  </a:lnTo>
                  <a:lnTo>
                    <a:pt x="42" y="397"/>
                  </a:lnTo>
                  <a:lnTo>
                    <a:pt x="42" y="398"/>
                  </a:lnTo>
                  <a:lnTo>
                    <a:pt x="42" y="399"/>
                  </a:lnTo>
                  <a:lnTo>
                    <a:pt x="43" y="399"/>
                  </a:lnTo>
                  <a:lnTo>
                    <a:pt x="42" y="402"/>
                  </a:lnTo>
                  <a:lnTo>
                    <a:pt x="40" y="406"/>
                  </a:lnTo>
                  <a:lnTo>
                    <a:pt x="40" y="407"/>
                  </a:lnTo>
                  <a:lnTo>
                    <a:pt x="40" y="417"/>
                  </a:lnTo>
                  <a:lnTo>
                    <a:pt x="40" y="418"/>
                  </a:lnTo>
                  <a:lnTo>
                    <a:pt x="40" y="419"/>
                  </a:lnTo>
                  <a:lnTo>
                    <a:pt x="41" y="421"/>
                  </a:lnTo>
                  <a:lnTo>
                    <a:pt x="42" y="421"/>
                  </a:lnTo>
                  <a:lnTo>
                    <a:pt x="41" y="421"/>
                  </a:lnTo>
                  <a:lnTo>
                    <a:pt x="40" y="421"/>
                  </a:lnTo>
                  <a:lnTo>
                    <a:pt x="38" y="422"/>
                  </a:lnTo>
                  <a:lnTo>
                    <a:pt x="38" y="423"/>
                  </a:lnTo>
                  <a:lnTo>
                    <a:pt x="38" y="424"/>
                  </a:lnTo>
                  <a:lnTo>
                    <a:pt x="37" y="425"/>
                  </a:lnTo>
                  <a:lnTo>
                    <a:pt x="38" y="426"/>
                  </a:lnTo>
                  <a:lnTo>
                    <a:pt x="38" y="427"/>
                  </a:lnTo>
                  <a:lnTo>
                    <a:pt x="39" y="429"/>
                  </a:lnTo>
                  <a:lnTo>
                    <a:pt x="40" y="429"/>
                  </a:lnTo>
                  <a:lnTo>
                    <a:pt x="43" y="431"/>
                  </a:lnTo>
                  <a:lnTo>
                    <a:pt x="45" y="434"/>
                  </a:lnTo>
                  <a:lnTo>
                    <a:pt x="45" y="437"/>
                  </a:lnTo>
                  <a:lnTo>
                    <a:pt x="45" y="438"/>
                  </a:lnTo>
                  <a:lnTo>
                    <a:pt x="46" y="440"/>
                  </a:lnTo>
                  <a:lnTo>
                    <a:pt x="48" y="443"/>
                  </a:lnTo>
                  <a:lnTo>
                    <a:pt x="48" y="444"/>
                  </a:lnTo>
                  <a:lnTo>
                    <a:pt x="47" y="445"/>
                  </a:lnTo>
                  <a:lnTo>
                    <a:pt x="47" y="446"/>
                  </a:lnTo>
                  <a:lnTo>
                    <a:pt x="48" y="446"/>
                  </a:lnTo>
                  <a:lnTo>
                    <a:pt x="50" y="451"/>
                  </a:lnTo>
                  <a:lnTo>
                    <a:pt x="48" y="451"/>
                  </a:lnTo>
                  <a:lnTo>
                    <a:pt x="47" y="451"/>
                  </a:lnTo>
                  <a:lnTo>
                    <a:pt x="46" y="453"/>
                  </a:lnTo>
                  <a:lnTo>
                    <a:pt x="44" y="456"/>
                  </a:lnTo>
                  <a:lnTo>
                    <a:pt x="44" y="457"/>
                  </a:lnTo>
                  <a:lnTo>
                    <a:pt x="44" y="458"/>
                  </a:lnTo>
                  <a:lnTo>
                    <a:pt x="44" y="460"/>
                  </a:lnTo>
                  <a:lnTo>
                    <a:pt x="44" y="461"/>
                  </a:lnTo>
                  <a:lnTo>
                    <a:pt x="42" y="461"/>
                  </a:lnTo>
                  <a:lnTo>
                    <a:pt x="41" y="461"/>
                  </a:lnTo>
                  <a:lnTo>
                    <a:pt x="40" y="461"/>
                  </a:lnTo>
                  <a:lnTo>
                    <a:pt x="39" y="462"/>
                  </a:lnTo>
                  <a:lnTo>
                    <a:pt x="38" y="463"/>
                  </a:lnTo>
                  <a:lnTo>
                    <a:pt x="38" y="464"/>
                  </a:lnTo>
                  <a:lnTo>
                    <a:pt x="38" y="475"/>
                  </a:lnTo>
                  <a:lnTo>
                    <a:pt x="37" y="476"/>
                  </a:lnTo>
                  <a:lnTo>
                    <a:pt x="38" y="476"/>
                  </a:lnTo>
                  <a:lnTo>
                    <a:pt x="42" y="485"/>
                  </a:lnTo>
                  <a:lnTo>
                    <a:pt x="42" y="486"/>
                  </a:lnTo>
                  <a:lnTo>
                    <a:pt x="42" y="487"/>
                  </a:lnTo>
                  <a:lnTo>
                    <a:pt x="42" y="488"/>
                  </a:lnTo>
                  <a:lnTo>
                    <a:pt x="42" y="489"/>
                  </a:lnTo>
                  <a:lnTo>
                    <a:pt x="42" y="491"/>
                  </a:lnTo>
                  <a:lnTo>
                    <a:pt x="44" y="493"/>
                  </a:lnTo>
                  <a:lnTo>
                    <a:pt x="44" y="494"/>
                  </a:lnTo>
                  <a:lnTo>
                    <a:pt x="46" y="495"/>
                  </a:lnTo>
                  <a:lnTo>
                    <a:pt x="46" y="496"/>
                  </a:lnTo>
                  <a:lnTo>
                    <a:pt x="47" y="498"/>
                  </a:lnTo>
                  <a:lnTo>
                    <a:pt x="46" y="498"/>
                  </a:lnTo>
                  <a:lnTo>
                    <a:pt x="46" y="499"/>
                  </a:lnTo>
                  <a:lnTo>
                    <a:pt x="45" y="499"/>
                  </a:lnTo>
                  <a:lnTo>
                    <a:pt x="46" y="500"/>
                  </a:lnTo>
                  <a:lnTo>
                    <a:pt x="46" y="501"/>
                  </a:lnTo>
                  <a:lnTo>
                    <a:pt x="46" y="502"/>
                  </a:lnTo>
                  <a:lnTo>
                    <a:pt x="47" y="503"/>
                  </a:lnTo>
                  <a:lnTo>
                    <a:pt x="47" y="504"/>
                  </a:lnTo>
                  <a:lnTo>
                    <a:pt x="49" y="506"/>
                  </a:lnTo>
                  <a:lnTo>
                    <a:pt x="50" y="508"/>
                  </a:lnTo>
                  <a:lnTo>
                    <a:pt x="55" y="515"/>
                  </a:lnTo>
                  <a:lnTo>
                    <a:pt x="56" y="517"/>
                  </a:lnTo>
                  <a:lnTo>
                    <a:pt x="57" y="519"/>
                  </a:lnTo>
                  <a:lnTo>
                    <a:pt x="57" y="520"/>
                  </a:lnTo>
                  <a:lnTo>
                    <a:pt x="60" y="526"/>
                  </a:lnTo>
                  <a:lnTo>
                    <a:pt x="61" y="527"/>
                  </a:lnTo>
                  <a:lnTo>
                    <a:pt x="62" y="528"/>
                  </a:lnTo>
                  <a:lnTo>
                    <a:pt x="63" y="529"/>
                  </a:lnTo>
                  <a:lnTo>
                    <a:pt x="64" y="529"/>
                  </a:lnTo>
                  <a:lnTo>
                    <a:pt x="65" y="530"/>
                  </a:lnTo>
                  <a:lnTo>
                    <a:pt x="65" y="531"/>
                  </a:lnTo>
                  <a:lnTo>
                    <a:pt x="66" y="532"/>
                  </a:lnTo>
                  <a:lnTo>
                    <a:pt x="64" y="532"/>
                  </a:lnTo>
                  <a:lnTo>
                    <a:pt x="64" y="533"/>
                  </a:lnTo>
                  <a:lnTo>
                    <a:pt x="63" y="533"/>
                  </a:lnTo>
                  <a:lnTo>
                    <a:pt x="62" y="533"/>
                  </a:lnTo>
                  <a:lnTo>
                    <a:pt x="61" y="533"/>
                  </a:lnTo>
                  <a:lnTo>
                    <a:pt x="56" y="537"/>
                  </a:lnTo>
                  <a:lnTo>
                    <a:pt x="55" y="538"/>
                  </a:lnTo>
                  <a:lnTo>
                    <a:pt x="55" y="539"/>
                  </a:lnTo>
                  <a:lnTo>
                    <a:pt x="54" y="540"/>
                  </a:lnTo>
                  <a:lnTo>
                    <a:pt x="54" y="541"/>
                  </a:lnTo>
                  <a:lnTo>
                    <a:pt x="54" y="542"/>
                  </a:lnTo>
                  <a:lnTo>
                    <a:pt x="55" y="542"/>
                  </a:lnTo>
                  <a:lnTo>
                    <a:pt x="55" y="545"/>
                  </a:lnTo>
                  <a:lnTo>
                    <a:pt x="55" y="546"/>
                  </a:lnTo>
                  <a:lnTo>
                    <a:pt x="56" y="546"/>
                  </a:lnTo>
                  <a:lnTo>
                    <a:pt x="59" y="551"/>
                  </a:lnTo>
                  <a:lnTo>
                    <a:pt x="59" y="553"/>
                  </a:lnTo>
                  <a:lnTo>
                    <a:pt x="59" y="556"/>
                  </a:lnTo>
                  <a:lnTo>
                    <a:pt x="59" y="557"/>
                  </a:lnTo>
                  <a:lnTo>
                    <a:pt x="59" y="559"/>
                  </a:lnTo>
                  <a:lnTo>
                    <a:pt x="59" y="558"/>
                  </a:lnTo>
                  <a:lnTo>
                    <a:pt x="57" y="558"/>
                  </a:lnTo>
                  <a:lnTo>
                    <a:pt x="55" y="558"/>
                  </a:lnTo>
                  <a:lnTo>
                    <a:pt x="55" y="559"/>
                  </a:lnTo>
                  <a:lnTo>
                    <a:pt x="55" y="560"/>
                  </a:lnTo>
                  <a:lnTo>
                    <a:pt x="54" y="560"/>
                  </a:lnTo>
                  <a:lnTo>
                    <a:pt x="54" y="561"/>
                  </a:lnTo>
                  <a:lnTo>
                    <a:pt x="55" y="563"/>
                  </a:lnTo>
                  <a:lnTo>
                    <a:pt x="56" y="566"/>
                  </a:lnTo>
                  <a:lnTo>
                    <a:pt x="60" y="573"/>
                  </a:lnTo>
                  <a:lnTo>
                    <a:pt x="60" y="574"/>
                  </a:lnTo>
                  <a:lnTo>
                    <a:pt x="60" y="575"/>
                  </a:lnTo>
                  <a:lnTo>
                    <a:pt x="59" y="575"/>
                  </a:lnTo>
                  <a:lnTo>
                    <a:pt x="59" y="576"/>
                  </a:lnTo>
                  <a:lnTo>
                    <a:pt x="58" y="576"/>
                  </a:lnTo>
                  <a:lnTo>
                    <a:pt x="58" y="578"/>
                  </a:lnTo>
                  <a:lnTo>
                    <a:pt x="59" y="581"/>
                  </a:lnTo>
                  <a:lnTo>
                    <a:pt x="59" y="582"/>
                  </a:lnTo>
                  <a:lnTo>
                    <a:pt x="60" y="583"/>
                  </a:lnTo>
                  <a:lnTo>
                    <a:pt x="62" y="585"/>
                  </a:lnTo>
                  <a:lnTo>
                    <a:pt x="62" y="587"/>
                  </a:lnTo>
                  <a:lnTo>
                    <a:pt x="62" y="591"/>
                  </a:lnTo>
                  <a:lnTo>
                    <a:pt x="62" y="593"/>
                  </a:lnTo>
                  <a:lnTo>
                    <a:pt x="62" y="594"/>
                  </a:lnTo>
                  <a:lnTo>
                    <a:pt x="62" y="595"/>
                  </a:lnTo>
                  <a:lnTo>
                    <a:pt x="61" y="596"/>
                  </a:lnTo>
                  <a:lnTo>
                    <a:pt x="61" y="597"/>
                  </a:lnTo>
                  <a:lnTo>
                    <a:pt x="62" y="598"/>
                  </a:lnTo>
                  <a:lnTo>
                    <a:pt x="66" y="604"/>
                  </a:lnTo>
                  <a:lnTo>
                    <a:pt x="67" y="604"/>
                  </a:lnTo>
                  <a:lnTo>
                    <a:pt x="67" y="606"/>
                  </a:lnTo>
                  <a:lnTo>
                    <a:pt x="68" y="607"/>
                  </a:lnTo>
                  <a:lnTo>
                    <a:pt x="68" y="608"/>
                  </a:lnTo>
                  <a:lnTo>
                    <a:pt x="70" y="613"/>
                  </a:lnTo>
                  <a:lnTo>
                    <a:pt x="70" y="614"/>
                  </a:lnTo>
                  <a:lnTo>
                    <a:pt x="70" y="615"/>
                  </a:lnTo>
                  <a:lnTo>
                    <a:pt x="70" y="617"/>
                  </a:lnTo>
                  <a:lnTo>
                    <a:pt x="71" y="617"/>
                  </a:lnTo>
                  <a:lnTo>
                    <a:pt x="71" y="618"/>
                  </a:lnTo>
                  <a:lnTo>
                    <a:pt x="72" y="619"/>
                  </a:lnTo>
                  <a:lnTo>
                    <a:pt x="72" y="620"/>
                  </a:lnTo>
                  <a:lnTo>
                    <a:pt x="74" y="623"/>
                  </a:lnTo>
                  <a:lnTo>
                    <a:pt x="73" y="624"/>
                  </a:lnTo>
                  <a:lnTo>
                    <a:pt x="74" y="625"/>
                  </a:lnTo>
                  <a:lnTo>
                    <a:pt x="74" y="626"/>
                  </a:lnTo>
                  <a:lnTo>
                    <a:pt x="74" y="627"/>
                  </a:lnTo>
                  <a:lnTo>
                    <a:pt x="80" y="633"/>
                  </a:lnTo>
                  <a:lnTo>
                    <a:pt x="81" y="634"/>
                  </a:lnTo>
                  <a:lnTo>
                    <a:pt x="81" y="636"/>
                  </a:lnTo>
                  <a:lnTo>
                    <a:pt x="82" y="637"/>
                  </a:lnTo>
                  <a:lnTo>
                    <a:pt x="83" y="638"/>
                  </a:lnTo>
                  <a:lnTo>
                    <a:pt x="82" y="638"/>
                  </a:lnTo>
                  <a:lnTo>
                    <a:pt x="81" y="638"/>
                  </a:lnTo>
                  <a:lnTo>
                    <a:pt x="81" y="637"/>
                  </a:lnTo>
                  <a:lnTo>
                    <a:pt x="79" y="637"/>
                  </a:lnTo>
                  <a:lnTo>
                    <a:pt x="79" y="638"/>
                  </a:lnTo>
                  <a:lnTo>
                    <a:pt x="78" y="638"/>
                  </a:lnTo>
                  <a:lnTo>
                    <a:pt x="77" y="639"/>
                  </a:lnTo>
                  <a:lnTo>
                    <a:pt x="77" y="640"/>
                  </a:lnTo>
                  <a:lnTo>
                    <a:pt x="76" y="645"/>
                  </a:lnTo>
                  <a:lnTo>
                    <a:pt x="77" y="647"/>
                  </a:lnTo>
                  <a:lnTo>
                    <a:pt x="78" y="647"/>
                  </a:lnTo>
                  <a:lnTo>
                    <a:pt x="78" y="648"/>
                  </a:lnTo>
                  <a:lnTo>
                    <a:pt x="79" y="649"/>
                  </a:lnTo>
                  <a:lnTo>
                    <a:pt x="80" y="652"/>
                  </a:lnTo>
                  <a:lnTo>
                    <a:pt x="79" y="653"/>
                  </a:lnTo>
                  <a:lnTo>
                    <a:pt x="79" y="654"/>
                  </a:lnTo>
                  <a:lnTo>
                    <a:pt x="80" y="654"/>
                  </a:lnTo>
                  <a:lnTo>
                    <a:pt x="80" y="655"/>
                  </a:lnTo>
                  <a:lnTo>
                    <a:pt x="81" y="658"/>
                  </a:lnTo>
                  <a:lnTo>
                    <a:pt x="81" y="659"/>
                  </a:lnTo>
                  <a:lnTo>
                    <a:pt x="83" y="660"/>
                  </a:lnTo>
                  <a:lnTo>
                    <a:pt x="85" y="664"/>
                  </a:lnTo>
                  <a:lnTo>
                    <a:pt x="85" y="665"/>
                  </a:lnTo>
                  <a:lnTo>
                    <a:pt x="85" y="666"/>
                  </a:lnTo>
                  <a:lnTo>
                    <a:pt x="85" y="668"/>
                  </a:lnTo>
                  <a:lnTo>
                    <a:pt x="86" y="668"/>
                  </a:lnTo>
                  <a:lnTo>
                    <a:pt x="86" y="669"/>
                  </a:lnTo>
                  <a:lnTo>
                    <a:pt x="87" y="670"/>
                  </a:lnTo>
                  <a:lnTo>
                    <a:pt x="89" y="672"/>
                  </a:lnTo>
                  <a:lnTo>
                    <a:pt x="90" y="672"/>
                  </a:lnTo>
                  <a:lnTo>
                    <a:pt x="91" y="673"/>
                  </a:lnTo>
                  <a:lnTo>
                    <a:pt x="93" y="674"/>
                  </a:lnTo>
                  <a:lnTo>
                    <a:pt x="96" y="674"/>
                  </a:lnTo>
                  <a:lnTo>
                    <a:pt x="98" y="674"/>
                  </a:lnTo>
                  <a:lnTo>
                    <a:pt x="98" y="675"/>
                  </a:lnTo>
                  <a:lnTo>
                    <a:pt x="96" y="676"/>
                  </a:lnTo>
                  <a:lnTo>
                    <a:pt x="96" y="677"/>
                  </a:lnTo>
                  <a:lnTo>
                    <a:pt x="96" y="679"/>
                  </a:lnTo>
                  <a:lnTo>
                    <a:pt x="96" y="680"/>
                  </a:lnTo>
                  <a:lnTo>
                    <a:pt x="96" y="682"/>
                  </a:lnTo>
                  <a:lnTo>
                    <a:pt x="97" y="683"/>
                  </a:lnTo>
                  <a:lnTo>
                    <a:pt x="98" y="683"/>
                  </a:lnTo>
                  <a:lnTo>
                    <a:pt x="105" y="687"/>
                  </a:lnTo>
                  <a:lnTo>
                    <a:pt x="103" y="689"/>
                  </a:lnTo>
                  <a:lnTo>
                    <a:pt x="104" y="691"/>
                  </a:lnTo>
                  <a:lnTo>
                    <a:pt x="104" y="692"/>
                  </a:lnTo>
                  <a:lnTo>
                    <a:pt x="104" y="693"/>
                  </a:lnTo>
                  <a:lnTo>
                    <a:pt x="105" y="693"/>
                  </a:lnTo>
                  <a:lnTo>
                    <a:pt x="107" y="695"/>
                  </a:lnTo>
                  <a:lnTo>
                    <a:pt x="110" y="697"/>
                  </a:lnTo>
                  <a:lnTo>
                    <a:pt x="110" y="698"/>
                  </a:lnTo>
                  <a:lnTo>
                    <a:pt x="110" y="699"/>
                  </a:lnTo>
                  <a:lnTo>
                    <a:pt x="109" y="700"/>
                  </a:lnTo>
                  <a:lnTo>
                    <a:pt x="109" y="703"/>
                  </a:lnTo>
                  <a:lnTo>
                    <a:pt x="109" y="704"/>
                  </a:lnTo>
                  <a:lnTo>
                    <a:pt x="110" y="705"/>
                  </a:lnTo>
                  <a:lnTo>
                    <a:pt x="110" y="706"/>
                  </a:lnTo>
                  <a:lnTo>
                    <a:pt x="111" y="706"/>
                  </a:lnTo>
                  <a:lnTo>
                    <a:pt x="111" y="708"/>
                  </a:lnTo>
                  <a:lnTo>
                    <a:pt x="111" y="709"/>
                  </a:lnTo>
                  <a:lnTo>
                    <a:pt x="111" y="710"/>
                  </a:lnTo>
                  <a:lnTo>
                    <a:pt x="111" y="711"/>
                  </a:lnTo>
                  <a:lnTo>
                    <a:pt x="112" y="711"/>
                  </a:lnTo>
                  <a:lnTo>
                    <a:pt x="113" y="712"/>
                  </a:lnTo>
                  <a:lnTo>
                    <a:pt x="113" y="713"/>
                  </a:lnTo>
                  <a:lnTo>
                    <a:pt x="114" y="713"/>
                  </a:lnTo>
                  <a:lnTo>
                    <a:pt x="115" y="713"/>
                  </a:lnTo>
                  <a:lnTo>
                    <a:pt x="116" y="713"/>
                  </a:lnTo>
                  <a:lnTo>
                    <a:pt x="122" y="713"/>
                  </a:lnTo>
                  <a:lnTo>
                    <a:pt x="123" y="713"/>
                  </a:lnTo>
                  <a:lnTo>
                    <a:pt x="125" y="713"/>
                  </a:lnTo>
                  <a:lnTo>
                    <a:pt x="130" y="714"/>
                  </a:lnTo>
                  <a:lnTo>
                    <a:pt x="130" y="716"/>
                  </a:lnTo>
                  <a:lnTo>
                    <a:pt x="130" y="719"/>
                  </a:lnTo>
                  <a:lnTo>
                    <a:pt x="129" y="719"/>
                  </a:lnTo>
                  <a:lnTo>
                    <a:pt x="128" y="719"/>
                  </a:lnTo>
                  <a:lnTo>
                    <a:pt x="127" y="719"/>
                  </a:lnTo>
                  <a:lnTo>
                    <a:pt x="126" y="719"/>
                  </a:lnTo>
                  <a:lnTo>
                    <a:pt x="125" y="719"/>
                  </a:lnTo>
                  <a:lnTo>
                    <a:pt x="123" y="719"/>
                  </a:lnTo>
                  <a:lnTo>
                    <a:pt x="121" y="719"/>
                  </a:lnTo>
                  <a:lnTo>
                    <a:pt x="120" y="719"/>
                  </a:lnTo>
                  <a:lnTo>
                    <a:pt x="119" y="719"/>
                  </a:lnTo>
                  <a:lnTo>
                    <a:pt x="118" y="720"/>
                  </a:lnTo>
                  <a:lnTo>
                    <a:pt x="117" y="719"/>
                  </a:lnTo>
                  <a:lnTo>
                    <a:pt x="115" y="719"/>
                  </a:lnTo>
                  <a:lnTo>
                    <a:pt x="113" y="719"/>
                  </a:lnTo>
                  <a:lnTo>
                    <a:pt x="112" y="719"/>
                  </a:lnTo>
                  <a:lnTo>
                    <a:pt x="111" y="721"/>
                  </a:lnTo>
                  <a:lnTo>
                    <a:pt x="111" y="722"/>
                  </a:lnTo>
                  <a:lnTo>
                    <a:pt x="111" y="723"/>
                  </a:lnTo>
                  <a:lnTo>
                    <a:pt x="111" y="724"/>
                  </a:lnTo>
                  <a:lnTo>
                    <a:pt x="113" y="727"/>
                  </a:lnTo>
                  <a:lnTo>
                    <a:pt x="114" y="728"/>
                  </a:lnTo>
                  <a:lnTo>
                    <a:pt x="115" y="728"/>
                  </a:lnTo>
                  <a:lnTo>
                    <a:pt x="119" y="729"/>
                  </a:lnTo>
                  <a:lnTo>
                    <a:pt x="124" y="730"/>
                  </a:lnTo>
                  <a:lnTo>
                    <a:pt x="128" y="730"/>
                  </a:lnTo>
                  <a:lnTo>
                    <a:pt x="128" y="731"/>
                  </a:lnTo>
                  <a:lnTo>
                    <a:pt x="130" y="733"/>
                  </a:lnTo>
                  <a:lnTo>
                    <a:pt x="136" y="738"/>
                  </a:lnTo>
                  <a:lnTo>
                    <a:pt x="137" y="739"/>
                  </a:lnTo>
                  <a:lnTo>
                    <a:pt x="136" y="742"/>
                  </a:lnTo>
                  <a:lnTo>
                    <a:pt x="135" y="742"/>
                  </a:lnTo>
                  <a:lnTo>
                    <a:pt x="134" y="742"/>
                  </a:lnTo>
                  <a:lnTo>
                    <a:pt x="133" y="743"/>
                  </a:lnTo>
                  <a:lnTo>
                    <a:pt x="132" y="743"/>
                  </a:lnTo>
                  <a:lnTo>
                    <a:pt x="132" y="744"/>
                  </a:lnTo>
                  <a:lnTo>
                    <a:pt x="131" y="744"/>
                  </a:lnTo>
                  <a:lnTo>
                    <a:pt x="130" y="744"/>
                  </a:lnTo>
                  <a:lnTo>
                    <a:pt x="130" y="745"/>
                  </a:lnTo>
                  <a:lnTo>
                    <a:pt x="130" y="747"/>
                  </a:lnTo>
                  <a:lnTo>
                    <a:pt x="130" y="749"/>
                  </a:lnTo>
                  <a:lnTo>
                    <a:pt x="130" y="750"/>
                  </a:lnTo>
                  <a:lnTo>
                    <a:pt x="131" y="752"/>
                  </a:lnTo>
                  <a:lnTo>
                    <a:pt x="132" y="753"/>
                  </a:lnTo>
                  <a:lnTo>
                    <a:pt x="134" y="757"/>
                  </a:lnTo>
                  <a:lnTo>
                    <a:pt x="135" y="757"/>
                  </a:lnTo>
                  <a:lnTo>
                    <a:pt x="136" y="757"/>
                  </a:lnTo>
                  <a:lnTo>
                    <a:pt x="136" y="758"/>
                  </a:lnTo>
                  <a:lnTo>
                    <a:pt x="138" y="759"/>
                  </a:lnTo>
                  <a:lnTo>
                    <a:pt x="138" y="760"/>
                  </a:lnTo>
                  <a:lnTo>
                    <a:pt x="138" y="761"/>
                  </a:lnTo>
                  <a:lnTo>
                    <a:pt x="137" y="761"/>
                  </a:lnTo>
                  <a:lnTo>
                    <a:pt x="136" y="762"/>
                  </a:lnTo>
                  <a:lnTo>
                    <a:pt x="132" y="764"/>
                  </a:lnTo>
                  <a:lnTo>
                    <a:pt x="136" y="766"/>
                  </a:lnTo>
                  <a:lnTo>
                    <a:pt x="138" y="768"/>
                  </a:lnTo>
                  <a:lnTo>
                    <a:pt x="140" y="769"/>
                  </a:lnTo>
                  <a:lnTo>
                    <a:pt x="143" y="774"/>
                  </a:lnTo>
                  <a:lnTo>
                    <a:pt x="144" y="775"/>
                  </a:lnTo>
                  <a:lnTo>
                    <a:pt x="146" y="777"/>
                  </a:lnTo>
                  <a:lnTo>
                    <a:pt x="147" y="781"/>
                  </a:lnTo>
                  <a:lnTo>
                    <a:pt x="145" y="781"/>
                  </a:lnTo>
                  <a:lnTo>
                    <a:pt x="144" y="781"/>
                  </a:lnTo>
                  <a:lnTo>
                    <a:pt x="144" y="783"/>
                  </a:lnTo>
                  <a:lnTo>
                    <a:pt x="143" y="785"/>
                  </a:lnTo>
                  <a:lnTo>
                    <a:pt x="145" y="793"/>
                  </a:lnTo>
                  <a:lnTo>
                    <a:pt x="146" y="793"/>
                  </a:lnTo>
                  <a:lnTo>
                    <a:pt x="149" y="796"/>
                  </a:lnTo>
                  <a:lnTo>
                    <a:pt x="148" y="797"/>
                  </a:lnTo>
                  <a:lnTo>
                    <a:pt x="147" y="798"/>
                  </a:lnTo>
                  <a:lnTo>
                    <a:pt x="147" y="800"/>
                  </a:lnTo>
                  <a:lnTo>
                    <a:pt x="146" y="800"/>
                  </a:lnTo>
                  <a:lnTo>
                    <a:pt x="145" y="800"/>
                  </a:lnTo>
                  <a:lnTo>
                    <a:pt x="145" y="801"/>
                  </a:lnTo>
                  <a:lnTo>
                    <a:pt x="144" y="801"/>
                  </a:lnTo>
                  <a:lnTo>
                    <a:pt x="143" y="802"/>
                  </a:lnTo>
                  <a:lnTo>
                    <a:pt x="142" y="802"/>
                  </a:lnTo>
                  <a:lnTo>
                    <a:pt x="142" y="803"/>
                  </a:lnTo>
                  <a:lnTo>
                    <a:pt x="142" y="804"/>
                  </a:lnTo>
                  <a:lnTo>
                    <a:pt x="142" y="805"/>
                  </a:lnTo>
                  <a:lnTo>
                    <a:pt x="142" y="806"/>
                  </a:lnTo>
                  <a:lnTo>
                    <a:pt x="142" y="807"/>
                  </a:lnTo>
                  <a:lnTo>
                    <a:pt x="144" y="807"/>
                  </a:lnTo>
                  <a:lnTo>
                    <a:pt x="144" y="808"/>
                  </a:lnTo>
                  <a:lnTo>
                    <a:pt x="145" y="809"/>
                  </a:lnTo>
                  <a:lnTo>
                    <a:pt x="145" y="810"/>
                  </a:lnTo>
                  <a:lnTo>
                    <a:pt x="144" y="812"/>
                  </a:lnTo>
                  <a:lnTo>
                    <a:pt x="144" y="813"/>
                  </a:lnTo>
                  <a:lnTo>
                    <a:pt x="144" y="814"/>
                  </a:lnTo>
                  <a:lnTo>
                    <a:pt x="144" y="819"/>
                  </a:lnTo>
                  <a:lnTo>
                    <a:pt x="145" y="820"/>
                  </a:lnTo>
                  <a:lnTo>
                    <a:pt x="145" y="821"/>
                  </a:lnTo>
                  <a:lnTo>
                    <a:pt x="146" y="822"/>
                  </a:lnTo>
                  <a:lnTo>
                    <a:pt x="147" y="822"/>
                  </a:lnTo>
                  <a:lnTo>
                    <a:pt x="148" y="823"/>
                  </a:lnTo>
                  <a:lnTo>
                    <a:pt x="149" y="823"/>
                  </a:lnTo>
                  <a:lnTo>
                    <a:pt x="150" y="824"/>
                  </a:lnTo>
                  <a:lnTo>
                    <a:pt x="153" y="825"/>
                  </a:lnTo>
                  <a:lnTo>
                    <a:pt x="155" y="831"/>
                  </a:lnTo>
                  <a:lnTo>
                    <a:pt x="155" y="832"/>
                  </a:lnTo>
                  <a:lnTo>
                    <a:pt x="154" y="832"/>
                  </a:lnTo>
                  <a:lnTo>
                    <a:pt x="153" y="832"/>
                  </a:lnTo>
                  <a:lnTo>
                    <a:pt x="152" y="833"/>
                  </a:lnTo>
                  <a:lnTo>
                    <a:pt x="151" y="833"/>
                  </a:lnTo>
                  <a:lnTo>
                    <a:pt x="151" y="834"/>
                  </a:lnTo>
                  <a:lnTo>
                    <a:pt x="151" y="835"/>
                  </a:lnTo>
                  <a:lnTo>
                    <a:pt x="151" y="836"/>
                  </a:lnTo>
                  <a:lnTo>
                    <a:pt x="151" y="837"/>
                  </a:lnTo>
                  <a:lnTo>
                    <a:pt x="151" y="838"/>
                  </a:lnTo>
                  <a:lnTo>
                    <a:pt x="157" y="845"/>
                  </a:lnTo>
                  <a:lnTo>
                    <a:pt x="155" y="847"/>
                  </a:lnTo>
                  <a:lnTo>
                    <a:pt x="154" y="847"/>
                  </a:lnTo>
                  <a:lnTo>
                    <a:pt x="153" y="847"/>
                  </a:lnTo>
                  <a:lnTo>
                    <a:pt x="152" y="847"/>
                  </a:lnTo>
                  <a:lnTo>
                    <a:pt x="151" y="848"/>
                  </a:lnTo>
                  <a:lnTo>
                    <a:pt x="150" y="849"/>
                  </a:lnTo>
                  <a:lnTo>
                    <a:pt x="149" y="849"/>
                  </a:lnTo>
                  <a:lnTo>
                    <a:pt x="149" y="850"/>
                  </a:lnTo>
                  <a:lnTo>
                    <a:pt x="149" y="851"/>
                  </a:lnTo>
                  <a:lnTo>
                    <a:pt x="148" y="853"/>
                  </a:lnTo>
                  <a:lnTo>
                    <a:pt x="148" y="858"/>
                  </a:lnTo>
                  <a:lnTo>
                    <a:pt x="148" y="859"/>
                  </a:lnTo>
                  <a:lnTo>
                    <a:pt x="145" y="859"/>
                  </a:lnTo>
                  <a:lnTo>
                    <a:pt x="142" y="859"/>
                  </a:lnTo>
                  <a:lnTo>
                    <a:pt x="142" y="861"/>
                  </a:lnTo>
                  <a:lnTo>
                    <a:pt x="143" y="865"/>
                  </a:lnTo>
                  <a:lnTo>
                    <a:pt x="143" y="868"/>
                  </a:lnTo>
                  <a:lnTo>
                    <a:pt x="144" y="869"/>
                  </a:lnTo>
                  <a:lnTo>
                    <a:pt x="144" y="870"/>
                  </a:lnTo>
                  <a:lnTo>
                    <a:pt x="145" y="870"/>
                  </a:lnTo>
                  <a:lnTo>
                    <a:pt x="145" y="871"/>
                  </a:lnTo>
                  <a:lnTo>
                    <a:pt x="146" y="872"/>
                  </a:lnTo>
                  <a:lnTo>
                    <a:pt x="149" y="876"/>
                  </a:lnTo>
                  <a:lnTo>
                    <a:pt x="149" y="877"/>
                  </a:lnTo>
                  <a:lnTo>
                    <a:pt x="149" y="878"/>
                  </a:lnTo>
                  <a:lnTo>
                    <a:pt x="150" y="881"/>
                  </a:lnTo>
                  <a:lnTo>
                    <a:pt x="150" y="882"/>
                  </a:lnTo>
                  <a:lnTo>
                    <a:pt x="151" y="882"/>
                  </a:lnTo>
                  <a:lnTo>
                    <a:pt x="153" y="883"/>
                  </a:lnTo>
                  <a:lnTo>
                    <a:pt x="153" y="885"/>
                  </a:lnTo>
                  <a:lnTo>
                    <a:pt x="153" y="886"/>
                  </a:lnTo>
                  <a:lnTo>
                    <a:pt x="153" y="887"/>
                  </a:lnTo>
                  <a:lnTo>
                    <a:pt x="154" y="887"/>
                  </a:lnTo>
                  <a:lnTo>
                    <a:pt x="155" y="888"/>
                  </a:lnTo>
                  <a:lnTo>
                    <a:pt x="155" y="889"/>
                  </a:lnTo>
                  <a:lnTo>
                    <a:pt x="161" y="891"/>
                  </a:lnTo>
                  <a:lnTo>
                    <a:pt x="161" y="892"/>
                  </a:lnTo>
                  <a:lnTo>
                    <a:pt x="163" y="894"/>
                  </a:lnTo>
                  <a:lnTo>
                    <a:pt x="164" y="894"/>
                  </a:lnTo>
                  <a:lnTo>
                    <a:pt x="172" y="906"/>
                  </a:lnTo>
                  <a:lnTo>
                    <a:pt x="173" y="906"/>
                  </a:lnTo>
                  <a:lnTo>
                    <a:pt x="174" y="907"/>
                  </a:lnTo>
                  <a:lnTo>
                    <a:pt x="174" y="908"/>
                  </a:lnTo>
                  <a:lnTo>
                    <a:pt x="175" y="908"/>
                  </a:lnTo>
                  <a:lnTo>
                    <a:pt x="176" y="908"/>
                  </a:lnTo>
                  <a:lnTo>
                    <a:pt x="177" y="908"/>
                  </a:lnTo>
                  <a:lnTo>
                    <a:pt x="178" y="908"/>
                  </a:lnTo>
                  <a:lnTo>
                    <a:pt x="179" y="908"/>
                  </a:lnTo>
                  <a:lnTo>
                    <a:pt x="179" y="907"/>
                  </a:lnTo>
                  <a:lnTo>
                    <a:pt x="180" y="907"/>
                  </a:lnTo>
                  <a:lnTo>
                    <a:pt x="180" y="906"/>
                  </a:lnTo>
                  <a:lnTo>
                    <a:pt x="181" y="906"/>
                  </a:lnTo>
                  <a:lnTo>
                    <a:pt x="181" y="905"/>
                  </a:lnTo>
                  <a:lnTo>
                    <a:pt x="181" y="904"/>
                  </a:lnTo>
                  <a:lnTo>
                    <a:pt x="183" y="904"/>
                  </a:lnTo>
                  <a:lnTo>
                    <a:pt x="184" y="904"/>
                  </a:lnTo>
                  <a:lnTo>
                    <a:pt x="185" y="904"/>
                  </a:lnTo>
                  <a:lnTo>
                    <a:pt x="185" y="905"/>
                  </a:lnTo>
                  <a:lnTo>
                    <a:pt x="186" y="905"/>
                  </a:lnTo>
                  <a:lnTo>
                    <a:pt x="187" y="905"/>
                  </a:lnTo>
                  <a:lnTo>
                    <a:pt x="188" y="905"/>
                  </a:lnTo>
                  <a:lnTo>
                    <a:pt x="189" y="904"/>
                  </a:lnTo>
                  <a:lnTo>
                    <a:pt x="190" y="903"/>
                  </a:lnTo>
                  <a:lnTo>
                    <a:pt x="191" y="903"/>
                  </a:lnTo>
                  <a:lnTo>
                    <a:pt x="192" y="904"/>
                  </a:lnTo>
                  <a:lnTo>
                    <a:pt x="192" y="905"/>
                  </a:lnTo>
                  <a:lnTo>
                    <a:pt x="192" y="906"/>
                  </a:lnTo>
                  <a:lnTo>
                    <a:pt x="193" y="906"/>
                  </a:lnTo>
                  <a:lnTo>
                    <a:pt x="193" y="907"/>
                  </a:lnTo>
                  <a:lnTo>
                    <a:pt x="196" y="909"/>
                  </a:lnTo>
                  <a:lnTo>
                    <a:pt x="196" y="910"/>
                  </a:lnTo>
                  <a:lnTo>
                    <a:pt x="197" y="911"/>
                  </a:lnTo>
                  <a:lnTo>
                    <a:pt x="196" y="913"/>
                  </a:lnTo>
                  <a:lnTo>
                    <a:pt x="196" y="915"/>
                  </a:lnTo>
                  <a:lnTo>
                    <a:pt x="196" y="916"/>
                  </a:lnTo>
                  <a:lnTo>
                    <a:pt x="197" y="917"/>
                  </a:lnTo>
                  <a:lnTo>
                    <a:pt x="198" y="919"/>
                  </a:lnTo>
                  <a:lnTo>
                    <a:pt x="200" y="920"/>
                  </a:lnTo>
                  <a:lnTo>
                    <a:pt x="202" y="921"/>
                  </a:lnTo>
                  <a:lnTo>
                    <a:pt x="202" y="922"/>
                  </a:lnTo>
                  <a:lnTo>
                    <a:pt x="202" y="923"/>
                  </a:lnTo>
                  <a:lnTo>
                    <a:pt x="203" y="925"/>
                  </a:lnTo>
                  <a:lnTo>
                    <a:pt x="204" y="926"/>
                  </a:lnTo>
                  <a:lnTo>
                    <a:pt x="202" y="928"/>
                  </a:lnTo>
                  <a:lnTo>
                    <a:pt x="204" y="930"/>
                  </a:lnTo>
                  <a:lnTo>
                    <a:pt x="210" y="935"/>
                  </a:lnTo>
                  <a:lnTo>
                    <a:pt x="210" y="936"/>
                  </a:lnTo>
                  <a:lnTo>
                    <a:pt x="211" y="936"/>
                  </a:lnTo>
                  <a:lnTo>
                    <a:pt x="213" y="936"/>
                  </a:lnTo>
                  <a:lnTo>
                    <a:pt x="216" y="938"/>
                  </a:lnTo>
                  <a:lnTo>
                    <a:pt x="220" y="940"/>
                  </a:lnTo>
                  <a:lnTo>
                    <a:pt x="221" y="941"/>
                  </a:lnTo>
                  <a:lnTo>
                    <a:pt x="221" y="942"/>
                  </a:lnTo>
                  <a:lnTo>
                    <a:pt x="223" y="944"/>
                  </a:lnTo>
                  <a:lnTo>
                    <a:pt x="224" y="945"/>
                  </a:lnTo>
                  <a:lnTo>
                    <a:pt x="225" y="945"/>
                  </a:lnTo>
                  <a:lnTo>
                    <a:pt x="270" y="945"/>
                  </a:lnTo>
                  <a:lnTo>
                    <a:pt x="285" y="949"/>
                  </a:lnTo>
                  <a:lnTo>
                    <a:pt x="291" y="949"/>
                  </a:lnTo>
                  <a:lnTo>
                    <a:pt x="296" y="951"/>
                  </a:lnTo>
                  <a:lnTo>
                    <a:pt x="302" y="953"/>
                  </a:lnTo>
                  <a:lnTo>
                    <a:pt x="306" y="954"/>
                  </a:lnTo>
                  <a:lnTo>
                    <a:pt x="311" y="963"/>
                  </a:lnTo>
                  <a:lnTo>
                    <a:pt x="342" y="1019"/>
                  </a:lnTo>
                  <a:lnTo>
                    <a:pt x="347" y="1027"/>
                  </a:lnTo>
                  <a:lnTo>
                    <a:pt x="347" y="1028"/>
                  </a:lnTo>
                  <a:lnTo>
                    <a:pt x="346" y="1030"/>
                  </a:lnTo>
                  <a:lnTo>
                    <a:pt x="350" y="1031"/>
                  </a:lnTo>
                  <a:lnTo>
                    <a:pt x="351" y="1031"/>
                  </a:lnTo>
                  <a:lnTo>
                    <a:pt x="352" y="1031"/>
                  </a:lnTo>
                  <a:lnTo>
                    <a:pt x="353" y="1031"/>
                  </a:lnTo>
                  <a:lnTo>
                    <a:pt x="353" y="1030"/>
                  </a:lnTo>
                  <a:lnTo>
                    <a:pt x="355" y="1030"/>
                  </a:lnTo>
                  <a:lnTo>
                    <a:pt x="357" y="1030"/>
                  </a:lnTo>
                  <a:lnTo>
                    <a:pt x="358" y="1030"/>
                  </a:lnTo>
                  <a:lnTo>
                    <a:pt x="359" y="1029"/>
                  </a:lnTo>
                  <a:lnTo>
                    <a:pt x="362" y="1030"/>
                  </a:lnTo>
                  <a:lnTo>
                    <a:pt x="363" y="1030"/>
                  </a:lnTo>
                  <a:lnTo>
                    <a:pt x="364" y="1030"/>
                  </a:lnTo>
                  <a:lnTo>
                    <a:pt x="374" y="1031"/>
                  </a:lnTo>
                  <a:lnTo>
                    <a:pt x="377" y="1031"/>
                  </a:lnTo>
                  <a:lnTo>
                    <a:pt x="393" y="1033"/>
                  </a:lnTo>
                  <a:lnTo>
                    <a:pt x="396" y="1034"/>
                  </a:lnTo>
                  <a:lnTo>
                    <a:pt x="398" y="1035"/>
                  </a:lnTo>
                  <a:lnTo>
                    <a:pt x="400" y="1036"/>
                  </a:lnTo>
                  <a:lnTo>
                    <a:pt x="404" y="1036"/>
                  </a:lnTo>
                  <a:lnTo>
                    <a:pt x="406" y="1036"/>
                  </a:lnTo>
                  <a:lnTo>
                    <a:pt x="406" y="1034"/>
                  </a:lnTo>
                  <a:lnTo>
                    <a:pt x="409" y="1034"/>
                  </a:lnTo>
                  <a:lnTo>
                    <a:pt x="410" y="1034"/>
                  </a:lnTo>
                  <a:lnTo>
                    <a:pt x="411" y="1034"/>
                  </a:lnTo>
                  <a:lnTo>
                    <a:pt x="412" y="1034"/>
                  </a:lnTo>
                  <a:lnTo>
                    <a:pt x="413" y="1033"/>
                  </a:lnTo>
                  <a:lnTo>
                    <a:pt x="414" y="1033"/>
                  </a:lnTo>
                  <a:lnTo>
                    <a:pt x="415" y="1032"/>
                  </a:lnTo>
                  <a:lnTo>
                    <a:pt x="415" y="1031"/>
                  </a:lnTo>
                  <a:lnTo>
                    <a:pt x="417" y="1032"/>
                  </a:lnTo>
                  <a:lnTo>
                    <a:pt x="418" y="1032"/>
                  </a:lnTo>
                  <a:lnTo>
                    <a:pt x="419" y="1032"/>
                  </a:lnTo>
                  <a:lnTo>
                    <a:pt x="421" y="1032"/>
                  </a:lnTo>
                  <a:lnTo>
                    <a:pt x="422" y="1032"/>
                  </a:lnTo>
                  <a:lnTo>
                    <a:pt x="423" y="1032"/>
                  </a:lnTo>
                  <a:lnTo>
                    <a:pt x="424" y="1032"/>
                  </a:lnTo>
                  <a:lnTo>
                    <a:pt x="425" y="1032"/>
                  </a:lnTo>
                  <a:lnTo>
                    <a:pt x="426" y="1032"/>
                  </a:lnTo>
                  <a:lnTo>
                    <a:pt x="427" y="1032"/>
                  </a:lnTo>
                  <a:lnTo>
                    <a:pt x="428" y="1032"/>
                  </a:lnTo>
                  <a:lnTo>
                    <a:pt x="429" y="1032"/>
                  </a:lnTo>
                  <a:lnTo>
                    <a:pt x="430" y="1031"/>
                  </a:lnTo>
                  <a:lnTo>
                    <a:pt x="430" y="1030"/>
                  </a:lnTo>
                  <a:lnTo>
                    <a:pt x="430" y="1029"/>
                  </a:lnTo>
                  <a:lnTo>
                    <a:pt x="430" y="1026"/>
                  </a:lnTo>
                  <a:lnTo>
                    <a:pt x="430" y="1021"/>
                  </a:lnTo>
                  <a:lnTo>
                    <a:pt x="430" y="1020"/>
                  </a:lnTo>
                  <a:lnTo>
                    <a:pt x="429" y="1019"/>
                  </a:lnTo>
                  <a:lnTo>
                    <a:pt x="428" y="1019"/>
                  </a:lnTo>
                  <a:lnTo>
                    <a:pt x="427" y="1019"/>
                  </a:lnTo>
                  <a:lnTo>
                    <a:pt x="426" y="1019"/>
                  </a:lnTo>
                  <a:lnTo>
                    <a:pt x="425" y="1019"/>
                  </a:lnTo>
                  <a:lnTo>
                    <a:pt x="423" y="1019"/>
                  </a:lnTo>
                  <a:lnTo>
                    <a:pt x="415" y="1019"/>
                  </a:lnTo>
                  <a:lnTo>
                    <a:pt x="413" y="1019"/>
                  </a:lnTo>
                  <a:lnTo>
                    <a:pt x="392" y="1012"/>
                  </a:lnTo>
                  <a:lnTo>
                    <a:pt x="387" y="1009"/>
                  </a:lnTo>
                  <a:lnTo>
                    <a:pt x="382" y="1007"/>
                  </a:lnTo>
                  <a:lnTo>
                    <a:pt x="381" y="1007"/>
                  </a:lnTo>
                  <a:lnTo>
                    <a:pt x="381" y="1006"/>
                  </a:lnTo>
                  <a:lnTo>
                    <a:pt x="361" y="998"/>
                  </a:lnTo>
                  <a:lnTo>
                    <a:pt x="360" y="997"/>
                  </a:lnTo>
                  <a:lnTo>
                    <a:pt x="360" y="996"/>
                  </a:lnTo>
                  <a:lnTo>
                    <a:pt x="359" y="996"/>
                  </a:lnTo>
                  <a:lnTo>
                    <a:pt x="359" y="995"/>
                  </a:lnTo>
                  <a:lnTo>
                    <a:pt x="346" y="989"/>
                  </a:lnTo>
                  <a:lnTo>
                    <a:pt x="343" y="986"/>
                  </a:lnTo>
                  <a:lnTo>
                    <a:pt x="340" y="982"/>
                  </a:lnTo>
                  <a:lnTo>
                    <a:pt x="337" y="979"/>
                  </a:lnTo>
                  <a:lnTo>
                    <a:pt x="336" y="979"/>
                  </a:lnTo>
                  <a:lnTo>
                    <a:pt x="335" y="979"/>
                  </a:lnTo>
                  <a:lnTo>
                    <a:pt x="335" y="978"/>
                  </a:lnTo>
                  <a:lnTo>
                    <a:pt x="332" y="975"/>
                  </a:lnTo>
                  <a:lnTo>
                    <a:pt x="332" y="974"/>
                  </a:lnTo>
                  <a:lnTo>
                    <a:pt x="326" y="967"/>
                  </a:lnTo>
                  <a:lnTo>
                    <a:pt x="315" y="959"/>
                  </a:lnTo>
                  <a:lnTo>
                    <a:pt x="307" y="954"/>
                  </a:lnTo>
                  <a:lnTo>
                    <a:pt x="311" y="955"/>
                  </a:lnTo>
                  <a:lnTo>
                    <a:pt x="312" y="957"/>
                  </a:lnTo>
                  <a:lnTo>
                    <a:pt x="314" y="956"/>
                  </a:lnTo>
                  <a:lnTo>
                    <a:pt x="315" y="956"/>
                  </a:lnTo>
                  <a:lnTo>
                    <a:pt x="316" y="955"/>
                  </a:lnTo>
                  <a:lnTo>
                    <a:pt x="316" y="954"/>
                  </a:lnTo>
                  <a:lnTo>
                    <a:pt x="317" y="953"/>
                  </a:lnTo>
                  <a:lnTo>
                    <a:pt x="317" y="951"/>
                  </a:lnTo>
                  <a:lnTo>
                    <a:pt x="315" y="950"/>
                  </a:lnTo>
                  <a:lnTo>
                    <a:pt x="310" y="945"/>
                  </a:lnTo>
                  <a:lnTo>
                    <a:pt x="291" y="930"/>
                  </a:lnTo>
                  <a:lnTo>
                    <a:pt x="291" y="929"/>
                  </a:lnTo>
                  <a:lnTo>
                    <a:pt x="291" y="928"/>
                  </a:lnTo>
                  <a:lnTo>
                    <a:pt x="291" y="927"/>
                  </a:lnTo>
                  <a:lnTo>
                    <a:pt x="290" y="926"/>
                  </a:lnTo>
                  <a:lnTo>
                    <a:pt x="279" y="915"/>
                  </a:lnTo>
                  <a:lnTo>
                    <a:pt x="279" y="914"/>
                  </a:lnTo>
                  <a:lnTo>
                    <a:pt x="278" y="912"/>
                  </a:lnTo>
                  <a:lnTo>
                    <a:pt x="276" y="911"/>
                  </a:lnTo>
                  <a:lnTo>
                    <a:pt x="276" y="910"/>
                  </a:lnTo>
                  <a:lnTo>
                    <a:pt x="276" y="909"/>
                  </a:lnTo>
                  <a:lnTo>
                    <a:pt x="276" y="908"/>
                  </a:lnTo>
                  <a:lnTo>
                    <a:pt x="276" y="907"/>
                  </a:lnTo>
                  <a:lnTo>
                    <a:pt x="275" y="907"/>
                  </a:lnTo>
                  <a:lnTo>
                    <a:pt x="273" y="904"/>
                  </a:lnTo>
                  <a:lnTo>
                    <a:pt x="272" y="899"/>
                  </a:lnTo>
                  <a:lnTo>
                    <a:pt x="272" y="898"/>
                  </a:lnTo>
                  <a:lnTo>
                    <a:pt x="272" y="895"/>
                  </a:lnTo>
                  <a:lnTo>
                    <a:pt x="273" y="894"/>
                  </a:lnTo>
                  <a:lnTo>
                    <a:pt x="273" y="893"/>
                  </a:lnTo>
                  <a:lnTo>
                    <a:pt x="274" y="893"/>
                  </a:lnTo>
                  <a:lnTo>
                    <a:pt x="276" y="892"/>
                  </a:lnTo>
                  <a:lnTo>
                    <a:pt x="281" y="891"/>
                  </a:lnTo>
                  <a:lnTo>
                    <a:pt x="281" y="890"/>
                  </a:lnTo>
                  <a:lnTo>
                    <a:pt x="282" y="889"/>
                  </a:lnTo>
                  <a:lnTo>
                    <a:pt x="283" y="889"/>
                  </a:lnTo>
                  <a:lnTo>
                    <a:pt x="283" y="888"/>
                  </a:lnTo>
                  <a:lnTo>
                    <a:pt x="285" y="888"/>
                  </a:lnTo>
                  <a:lnTo>
                    <a:pt x="288" y="887"/>
                  </a:lnTo>
                  <a:lnTo>
                    <a:pt x="288" y="886"/>
                  </a:lnTo>
                  <a:lnTo>
                    <a:pt x="289" y="886"/>
                  </a:lnTo>
                  <a:lnTo>
                    <a:pt x="293" y="881"/>
                  </a:lnTo>
                  <a:lnTo>
                    <a:pt x="293" y="880"/>
                  </a:lnTo>
                  <a:lnTo>
                    <a:pt x="293" y="879"/>
                  </a:lnTo>
                  <a:lnTo>
                    <a:pt x="293" y="878"/>
                  </a:lnTo>
                  <a:lnTo>
                    <a:pt x="291" y="870"/>
                  </a:lnTo>
                  <a:lnTo>
                    <a:pt x="289" y="859"/>
                  </a:lnTo>
                  <a:lnTo>
                    <a:pt x="288" y="858"/>
                  </a:lnTo>
                  <a:lnTo>
                    <a:pt x="287" y="857"/>
                  </a:lnTo>
                  <a:lnTo>
                    <a:pt x="287" y="856"/>
                  </a:lnTo>
                  <a:lnTo>
                    <a:pt x="287" y="855"/>
                  </a:lnTo>
                  <a:lnTo>
                    <a:pt x="286" y="854"/>
                  </a:lnTo>
                  <a:lnTo>
                    <a:pt x="286" y="853"/>
                  </a:lnTo>
                  <a:lnTo>
                    <a:pt x="287" y="853"/>
                  </a:lnTo>
                  <a:lnTo>
                    <a:pt x="287" y="852"/>
                  </a:lnTo>
                  <a:lnTo>
                    <a:pt x="288" y="849"/>
                  </a:lnTo>
                  <a:lnTo>
                    <a:pt x="289" y="849"/>
                  </a:lnTo>
                  <a:lnTo>
                    <a:pt x="291" y="848"/>
                  </a:lnTo>
                  <a:lnTo>
                    <a:pt x="291" y="846"/>
                  </a:lnTo>
                  <a:lnTo>
                    <a:pt x="291" y="845"/>
                  </a:lnTo>
                  <a:lnTo>
                    <a:pt x="292" y="842"/>
                  </a:lnTo>
                  <a:lnTo>
                    <a:pt x="294" y="842"/>
                  </a:lnTo>
                  <a:lnTo>
                    <a:pt x="296" y="841"/>
                  </a:lnTo>
                  <a:lnTo>
                    <a:pt x="297" y="841"/>
                  </a:lnTo>
                  <a:lnTo>
                    <a:pt x="297" y="840"/>
                  </a:lnTo>
                  <a:lnTo>
                    <a:pt x="299" y="836"/>
                  </a:lnTo>
                  <a:lnTo>
                    <a:pt x="300" y="836"/>
                  </a:lnTo>
                  <a:lnTo>
                    <a:pt x="302" y="836"/>
                  </a:lnTo>
                  <a:lnTo>
                    <a:pt x="304" y="836"/>
                  </a:lnTo>
                  <a:lnTo>
                    <a:pt x="304" y="834"/>
                  </a:lnTo>
                  <a:lnTo>
                    <a:pt x="304" y="832"/>
                  </a:lnTo>
                  <a:lnTo>
                    <a:pt x="308" y="827"/>
                  </a:lnTo>
                  <a:lnTo>
                    <a:pt x="310" y="827"/>
                  </a:lnTo>
                  <a:lnTo>
                    <a:pt x="312" y="826"/>
                  </a:lnTo>
                  <a:lnTo>
                    <a:pt x="312" y="823"/>
                  </a:lnTo>
                  <a:lnTo>
                    <a:pt x="313" y="823"/>
                  </a:lnTo>
                  <a:lnTo>
                    <a:pt x="315" y="822"/>
                  </a:lnTo>
                  <a:lnTo>
                    <a:pt x="314" y="819"/>
                  </a:lnTo>
                  <a:lnTo>
                    <a:pt x="314" y="818"/>
                  </a:lnTo>
                  <a:lnTo>
                    <a:pt x="313" y="817"/>
                  </a:lnTo>
                  <a:lnTo>
                    <a:pt x="310" y="814"/>
                  </a:lnTo>
                  <a:lnTo>
                    <a:pt x="310" y="813"/>
                  </a:lnTo>
                  <a:lnTo>
                    <a:pt x="310" y="809"/>
                  </a:lnTo>
                  <a:lnTo>
                    <a:pt x="310" y="806"/>
                  </a:lnTo>
                  <a:lnTo>
                    <a:pt x="307" y="800"/>
                  </a:lnTo>
                  <a:lnTo>
                    <a:pt x="307" y="799"/>
                  </a:lnTo>
                  <a:lnTo>
                    <a:pt x="304" y="795"/>
                  </a:lnTo>
                  <a:lnTo>
                    <a:pt x="304" y="794"/>
                  </a:lnTo>
                  <a:lnTo>
                    <a:pt x="299" y="791"/>
                  </a:lnTo>
                  <a:lnTo>
                    <a:pt x="298" y="791"/>
                  </a:lnTo>
                  <a:lnTo>
                    <a:pt x="296" y="790"/>
                  </a:lnTo>
                  <a:lnTo>
                    <a:pt x="295" y="790"/>
                  </a:lnTo>
                  <a:lnTo>
                    <a:pt x="294" y="790"/>
                  </a:lnTo>
                  <a:lnTo>
                    <a:pt x="293" y="790"/>
                  </a:lnTo>
                  <a:lnTo>
                    <a:pt x="292" y="791"/>
                  </a:lnTo>
                  <a:lnTo>
                    <a:pt x="290" y="791"/>
                  </a:lnTo>
                  <a:lnTo>
                    <a:pt x="287" y="790"/>
                  </a:lnTo>
                  <a:lnTo>
                    <a:pt x="286" y="790"/>
                  </a:lnTo>
                  <a:lnTo>
                    <a:pt x="282" y="789"/>
                  </a:lnTo>
                  <a:lnTo>
                    <a:pt x="279" y="789"/>
                  </a:lnTo>
                  <a:lnTo>
                    <a:pt x="278" y="789"/>
                  </a:lnTo>
                  <a:lnTo>
                    <a:pt x="275" y="788"/>
                  </a:lnTo>
                  <a:lnTo>
                    <a:pt x="262" y="779"/>
                  </a:lnTo>
                  <a:lnTo>
                    <a:pt x="261" y="779"/>
                  </a:lnTo>
                  <a:lnTo>
                    <a:pt x="257" y="777"/>
                  </a:lnTo>
                  <a:lnTo>
                    <a:pt x="250" y="771"/>
                  </a:lnTo>
                  <a:lnTo>
                    <a:pt x="245" y="764"/>
                  </a:lnTo>
                  <a:lnTo>
                    <a:pt x="244" y="761"/>
                  </a:lnTo>
                  <a:lnTo>
                    <a:pt x="244" y="760"/>
                  </a:lnTo>
                  <a:lnTo>
                    <a:pt x="244" y="758"/>
                  </a:lnTo>
                  <a:lnTo>
                    <a:pt x="245" y="755"/>
                  </a:lnTo>
                  <a:lnTo>
                    <a:pt x="247" y="754"/>
                  </a:lnTo>
                  <a:lnTo>
                    <a:pt x="246" y="753"/>
                  </a:lnTo>
                  <a:lnTo>
                    <a:pt x="245" y="749"/>
                  </a:lnTo>
                  <a:lnTo>
                    <a:pt x="247" y="747"/>
                  </a:lnTo>
                  <a:lnTo>
                    <a:pt x="247" y="746"/>
                  </a:lnTo>
                  <a:lnTo>
                    <a:pt x="247" y="745"/>
                  </a:lnTo>
                  <a:lnTo>
                    <a:pt x="249" y="739"/>
                  </a:lnTo>
                  <a:lnTo>
                    <a:pt x="250" y="738"/>
                  </a:lnTo>
                  <a:lnTo>
                    <a:pt x="253" y="738"/>
                  </a:lnTo>
                  <a:lnTo>
                    <a:pt x="254" y="738"/>
                  </a:lnTo>
                  <a:lnTo>
                    <a:pt x="255" y="738"/>
                  </a:lnTo>
                  <a:lnTo>
                    <a:pt x="257" y="736"/>
                  </a:lnTo>
                  <a:lnTo>
                    <a:pt x="258" y="736"/>
                  </a:lnTo>
                  <a:lnTo>
                    <a:pt x="258" y="734"/>
                  </a:lnTo>
                  <a:lnTo>
                    <a:pt x="259" y="733"/>
                  </a:lnTo>
                  <a:lnTo>
                    <a:pt x="261" y="732"/>
                  </a:lnTo>
                  <a:lnTo>
                    <a:pt x="263" y="730"/>
                  </a:lnTo>
                  <a:lnTo>
                    <a:pt x="264" y="730"/>
                  </a:lnTo>
                  <a:lnTo>
                    <a:pt x="271" y="731"/>
                  </a:lnTo>
                  <a:lnTo>
                    <a:pt x="273" y="732"/>
                  </a:lnTo>
                  <a:lnTo>
                    <a:pt x="275" y="732"/>
                  </a:lnTo>
                  <a:lnTo>
                    <a:pt x="276" y="733"/>
                  </a:lnTo>
                  <a:lnTo>
                    <a:pt x="277" y="732"/>
                  </a:lnTo>
                  <a:lnTo>
                    <a:pt x="279" y="732"/>
                  </a:lnTo>
                  <a:lnTo>
                    <a:pt x="280" y="731"/>
                  </a:lnTo>
                  <a:lnTo>
                    <a:pt x="280" y="730"/>
                  </a:lnTo>
                  <a:lnTo>
                    <a:pt x="280" y="726"/>
                  </a:lnTo>
                  <a:lnTo>
                    <a:pt x="280" y="724"/>
                  </a:lnTo>
                  <a:lnTo>
                    <a:pt x="279" y="723"/>
                  </a:lnTo>
                  <a:lnTo>
                    <a:pt x="276" y="722"/>
                  </a:lnTo>
                  <a:lnTo>
                    <a:pt x="275" y="722"/>
                  </a:lnTo>
                  <a:lnTo>
                    <a:pt x="274" y="721"/>
                  </a:lnTo>
                  <a:lnTo>
                    <a:pt x="274" y="720"/>
                  </a:lnTo>
                  <a:lnTo>
                    <a:pt x="274" y="719"/>
                  </a:lnTo>
                  <a:lnTo>
                    <a:pt x="278" y="716"/>
                  </a:lnTo>
                  <a:lnTo>
                    <a:pt x="279" y="715"/>
                  </a:lnTo>
                  <a:lnTo>
                    <a:pt x="279" y="714"/>
                  </a:lnTo>
                  <a:lnTo>
                    <a:pt x="279" y="711"/>
                  </a:lnTo>
                  <a:lnTo>
                    <a:pt x="280" y="708"/>
                  </a:lnTo>
                  <a:lnTo>
                    <a:pt x="280" y="707"/>
                  </a:lnTo>
                  <a:lnTo>
                    <a:pt x="279" y="706"/>
                  </a:lnTo>
                  <a:lnTo>
                    <a:pt x="279" y="705"/>
                  </a:lnTo>
                  <a:lnTo>
                    <a:pt x="278" y="704"/>
                  </a:lnTo>
                  <a:lnTo>
                    <a:pt x="279" y="703"/>
                  </a:lnTo>
                  <a:lnTo>
                    <a:pt x="278" y="700"/>
                  </a:lnTo>
                  <a:lnTo>
                    <a:pt x="276" y="696"/>
                  </a:lnTo>
                  <a:lnTo>
                    <a:pt x="276" y="694"/>
                  </a:lnTo>
                  <a:lnTo>
                    <a:pt x="274" y="694"/>
                  </a:lnTo>
                  <a:lnTo>
                    <a:pt x="274" y="693"/>
                  </a:lnTo>
                  <a:lnTo>
                    <a:pt x="272" y="691"/>
                  </a:lnTo>
                  <a:lnTo>
                    <a:pt x="270" y="688"/>
                  </a:lnTo>
                  <a:lnTo>
                    <a:pt x="270" y="687"/>
                  </a:lnTo>
                  <a:lnTo>
                    <a:pt x="270" y="685"/>
                  </a:lnTo>
                  <a:lnTo>
                    <a:pt x="272" y="682"/>
                  </a:lnTo>
                  <a:lnTo>
                    <a:pt x="272" y="681"/>
                  </a:lnTo>
                  <a:lnTo>
                    <a:pt x="273" y="678"/>
                  </a:lnTo>
                  <a:lnTo>
                    <a:pt x="274" y="676"/>
                  </a:lnTo>
                  <a:lnTo>
                    <a:pt x="276" y="674"/>
                  </a:lnTo>
                  <a:lnTo>
                    <a:pt x="277" y="674"/>
                  </a:lnTo>
                  <a:lnTo>
                    <a:pt x="279" y="673"/>
                  </a:lnTo>
                  <a:lnTo>
                    <a:pt x="280" y="673"/>
                  </a:lnTo>
                  <a:lnTo>
                    <a:pt x="285" y="671"/>
                  </a:lnTo>
                  <a:lnTo>
                    <a:pt x="285" y="670"/>
                  </a:lnTo>
                  <a:lnTo>
                    <a:pt x="287" y="668"/>
                  </a:lnTo>
                  <a:lnTo>
                    <a:pt x="289" y="667"/>
                  </a:lnTo>
                  <a:lnTo>
                    <a:pt x="288" y="666"/>
                  </a:lnTo>
                  <a:lnTo>
                    <a:pt x="289" y="666"/>
                  </a:lnTo>
                  <a:lnTo>
                    <a:pt x="290" y="666"/>
                  </a:lnTo>
                  <a:lnTo>
                    <a:pt x="298" y="664"/>
                  </a:lnTo>
                  <a:lnTo>
                    <a:pt x="299" y="664"/>
                  </a:lnTo>
                  <a:lnTo>
                    <a:pt x="300" y="663"/>
                  </a:lnTo>
                  <a:lnTo>
                    <a:pt x="300" y="662"/>
                  </a:lnTo>
                  <a:lnTo>
                    <a:pt x="301" y="661"/>
                  </a:lnTo>
                  <a:lnTo>
                    <a:pt x="302" y="661"/>
                  </a:lnTo>
                  <a:lnTo>
                    <a:pt x="302" y="659"/>
                  </a:lnTo>
                  <a:lnTo>
                    <a:pt x="301" y="655"/>
                  </a:lnTo>
                  <a:lnTo>
                    <a:pt x="301" y="654"/>
                  </a:lnTo>
                  <a:lnTo>
                    <a:pt x="297" y="645"/>
                  </a:lnTo>
                  <a:lnTo>
                    <a:pt x="296" y="644"/>
                  </a:lnTo>
                  <a:lnTo>
                    <a:pt x="296" y="643"/>
                  </a:lnTo>
                  <a:lnTo>
                    <a:pt x="295" y="642"/>
                  </a:lnTo>
                  <a:lnTo>
                    <a:pt x="294" y="642"/>
                  </a:lnTo>
                  <a:lnTo>
                    <a:pt x="293" y="641"/>
                  </a:lnTo>
                  <a:lnTo>
                    <a:pt x="291" y="638"/>
                  </a:lnTo>
                  <a:lnTo>
                    <a:pt x="291" y="637"/>
                  </a:lnTo>
                  <a:lnTo>
                    <a:pt x="290" y="637"/>
                  </a:lnTo>
                  <a:lnTo>
                    <a:pt x="289" y="636"/>
                  </a:lnTo>
                  <a:lnTo>
                    <a:pt x="288" y="636"/>
                  </a:lnTo>
                  <a:lnTo>
                    <a:pt x="287" y="636"/>
                  </a:lnTo>
                  <a:lnTo>
                    <a:pt x="285" y="636"/>
                  </a:lnTo>
                  <a:lnTo>
                    <a:pt x="284" y="637"/>
                  </a:lnTo>
                  <a:lnTo>
                    <a:pt x="283" y="637"/>
                  </a:lnTo>
                  <a:lnTo>
                    <a:pt x="283" y="638"/>
                  </a:lnTo>
                  <a:lnTo>
                    <a:pt x="281" y="639"/>
                  </a:lnTo>
                  <a:lnTo>
                    <a:pt x="278" y="640"/>
                  </a:lnTo>
                  <a:lnTo>
                    <a:pt x="276" y="640"/>
                  </a:lnTo>
                  <a:lnTo>
                    <a:pt x="275" y="641"/>
                  </a:lnTo>
                  <a:lnTo>
                    <a:pt x="274" y="641"/>
                  </a:lnTo>
                  <a:lnTo>
                    <a:pt x="274" y="642"/>
                  </a:lnTo>
                  <a:lnTo>
                    <a:pt x="273" y="642"/>
                  </a:lnTo>
                  <a:lnTo>
                    <a:pt x="272" y="642"/>
                  </a:lnTo>
                  <a:lnTo>
                    <a:pt x="272" y="641"/>
                  </a:lnTo>
                  <a:lnTo>
                    <a:pt x="270" y="641"/>
                  </a:lnTo>
                  <a:lnTo>
                    <a:pt x="269" y="641"/>
                  </a:lnTo>
                  <a:lnTo>
                    <a:pt x="268" y="642"/>
                  </a:lnTo>
                  <a:lnTo>
                    <a:pt x="262" y="640"/>
                  </a:lnTo>
                  <a:lnTo>
                    <a:pt x="259" y="638"/>
                  </a:lnTo>
                  <a:lnTo>
                    <a:pt x="258" y="637"/>
                  </a:lnTo>
                  <a:lnTo>
                    <a:pt x="255" y="634"/>
                  </a:lnTo>
                  <a:lnTo>
                    <a:pt x="255" y="630"/>
                  </a:lnTo>
                  <a:lnTo>
                    <a:pt x="255" y="629"/>
                  </a:lnTo>
                  <a:lnTo>
                    <a:pt x="255" y="628"/>
                  </a:lnTo>
                  <a:lnTo>
                    <a:pt x="255" y="627"/>
                  </a:lnTo>
                  <a:lnTo>
                    <a:pt x="254" y="627"/>
                  </a:lnTo>
                  <a:lnTo>
                    <a:pt x="254" y="626"/>
                  </a:lnTo>
                  <a:lnTo>
                    <a:pt x="253" y="625"/>
                  </a:lnTo>
                  <a:lnTo>
                    <a:pt x="253" y="623"/>
                  </a:lnTo>
                  <a:lnTo>
                    <a:pt x="253" y="622"/>
                  </a:lnTo>
                  <a:lnTo>
                    <a:pt x="253" y="621"/>
                  </a:lnTo>
                  <a:lnTo>
                    <a:pt x="253" y="620"/>
                  </a:lnTo>
                  <a:lnTo>
                    <a:pt x="252" y="620"/>
                  </a:lnTo>
                  <a:lnTo>
                    <a:pt x="252" y="619"/>
                  </a:lnTo>
                  <a:lnTo>
                    <a:pt x="251" y="619"/>
                  </a:lnTo>
                  <a:lnTo>
                    <a:pt x="251" y="618"/>
                  </a:lnTo>
                  <a:lnTo>
                    <a:pt x="250" y="617"/>
                  </a:lnTo>
                  <a:lnTo>
                    <a:pt x="249" y="617"/>
                  </a:lnTo>
                  <a:lnTo>
                    <a:pt x="242" y="604"/>
                  </a:lnTo>
                  <a:lnTo>
                    <a:pt x="242" y="602"/>
                  </a:lnTo>
                  <a:lnTo>
                    <a:pt x="242" y="601"/>
                  </a:lnTo>
                  <a:lnTo>
                    <a:pt x="243" y="598"/>
                  </a:lnTo>
                  <a:lnTo>
                    <a:pt x="245" y="599"/>
                  </a:lnTo>
                  <a:lnTo>
                    <a:pt x="245" y="600"/>
                  </a:lnTo>
                  <a:lnTo>
                    <a:pt x="246" y="600"/>
                  </a:lnTo>
                  <a:lnTo>
                    <a:pt x="247" y="602"/>
                  </a:lnTo>
                  <a:lnTo>
                    <a:pt x="248" y="602"/>
                  </a:lnTo>
                  <a:lnTo>
                    <a:pt x="255" y="604"/>
                  </a:lnTo>
                  <a:lnTo>
                    <a:pt x="264" y="608"/>
                  </a:lnTo>
                  <a:lnTo>
                    <a:pt x="265" y="608"/>
                  </a:lnTo>
                  <a:lnTo>
                    <a:pt x="269" y="609"/>
                  </a:lnTo>
                  <a:lnTo>
                    <a:pt x="270" y="610"/>
                  </a:lnTo>
                  <a:lnTo>
                    <a:pt x="272" y="611"/>
                  </a:lnTo>
                  <a:lnTo>
                    <a:pt x="272" y="612"/>
                  </a:lnTo>
                  <a:lnTo>
                    <a:pt x="273" y="612"/>
                  </a:lnTo>
                  <a:lnTo>
                    <a:pt x="274" y="612"/>
                  </a:lnTo>
                  <a:lnTo>
                    <a:pt x="275" y="612"/>
                  </a:lnTo>
                  <a:lnTo>
                    <a:pt x="276" y="612"/>
                  </a:lnTo>
                  <a:lnTo>
                    <a:pt x="276" y="613"/>
                  </a:lnTo>
                  <a:lnTo>
                    <a:pt x="277" y="613"/>
                  </a:lnTo>
                  <a:lnTo>
                    <a:pt x="285" y="612"/>
                  </a:lnTo>
                  <a:lnTo>
                    <a:pt x="293" y="613"/>
                  </a:lnTo>
                  <a:lnTo>
                    <a:pt x="295" y="612"/>
                  </a:lnTo>
                  <a:lnTo>
                    <a:pt x="296" y="612"/>
                  </a:lnTo>
                  <a:lnTo>
                    <a:pt x="297" y="612"/>
                  </a:lnTo>
                  <a:lnTo>
                    <a:pt x="298" y="611"/>
                  </a:lnTo>
                  <a:lnTo>
                    <a:pt x="302" y="609"/>
                  </a:lnTo>
                  <a:lnTo>
                    <a:pt x="303" y="609"/>
                  </a:lnTo>
                  <a:lnTo>
                    <a:pt x="304" y="609"/>
                  </a:lnTo>
                  <a:lnTo>
                    <a:pt x="310" y="604"/>
                  </a:lnTo>
                  <a:lnTo>
                    <a:pt x="311" y="604"/>
                  </a:lnTo>
                  <a:lnTo>
                    <a:pt x="312" y="603"/>
                  </a:lnTo>
                  <a:lnTo>
                    <a:pt x="313" y="602"/>
                  </a:lnTo>
                  <a:lnTo>
                    <a:pt x="313" y="601"/>
                  </a:lnTo>
                  <a:lnTo>
                    <a:pt x="313" y="596"/>
                  </a:lnTo>
                  <a:lnTo>
                    <a:pt x="314" y="595"/>
                  </a:lnTo>
                  <a:lnTo>
                    <a:pt x="313" y="594"/>
                  </a:lnTo>
                  <a:lnTo>
                    <a:pt x="313" y="593"/>
                  </a:lnTo>
                  <a:lnTo>
                    <a:pt x="313" y="590"/>
                  </a:lnTo>
                  <a:lnTo>
                    <a:pt x="312" y="591"/>
                  </a:lnTo>
                  <a:lnTo>
                    <a:pt x="311" y="590"/>
                  </a:lnTo>
                  <a:lnTo>
                    <a:pt x="310" y="589"/>
                  </a:lnTo>
                  <a:lnTo>
                    <a:pt x="309" y="589"/>
                  </a:lnTo>
                  <a:lnTo>
                    <a:pt x="306" y="586"/>
                  </a:lnTo>
                  <a:lnTo>
                    <a:pt x="303" y="583"/>
                  </a:lnTo>
                  <a:lnTo>
                    <a:pt x="304" y="583"/>
                  </a:lnTo>
                  <a:lnTo>
                    <a:pt x="304" y="582"/>
                  </a:lnTo>
                  <a:lnTo>
                    <a:pt x="304" y="581"/>
                  </a:lnTo>
                  <a:lnTo>
                    <a:pt x="305" y="581"/>
                  </a:lnTo>
                  <a:lnTo>
                    <a:pt x="305" y="579"/>
                  </a:lnTo>
                  <a:lnTo>
                    <a:pt x="304" y="578"/>
                  </a:lnTo>
                  <a:lnTo>
                    <a:pt x="304" y="577"/>
                  </a:lnTo>
                  <a:lnTo>
                    <a:pt x="304" y="576"/>
                  </a:lnTo>
                  <a:lnTo>
                    <a:pt x="303" y="574"/>
                  </a:lnTo>
                  <a:lnTo>
                    <a:pt x="303" y="572"/>
                  </a:lnTo>
                  <a:lnTo>
                    <a:pt x="304" y="572"/>
                  </a:lnTo>
                  <a:lnTo>
                    <a:pt x="305" y="572"/>
                  </a:lnTo>
                  <a:lnTo>
                    <a:pt x="306" y="571"/>
                  </a:lnTo>
                  <a:lnTo>
                    <a:pt x="308" y="570"/>
                  </a:lnTo>
                  <a:lnTo>
                    <a:pt x="307" y="568"/>
                  </a:lnTo>
                  <a:lnTo>
                    <a:pt x="305" y="558"/>
                  </a:lnTo>
                  <a:lnTo>
                    <a:pt x="305" y="557"/>
                  </a:lnTo>
                  <a:lnTo>
                    <a:pt x="304" y="557"/>
                  </a:lnTo>
                  <a:lnTo>
                    <a:pt x="305" y="555"/>
                  </a:lnTo>
                  <a:lnTo>
                    <a:pt x="305" y="554"/>
                  </a:lnTo>
                  <a:lnTo>
                    <a:pt x="304" y="553"/>
                  </a:lnTo>
                  <a:lnTo>
                    <a:pt x="305" y="553"/>
                  </a:lnTo>
                  <a:lnTo>
                    <a:pt x="306" y="553"/>
                  </a:lnTo>
                  <a:lnTo>
                    <a:pt x="306" y="552"/>
                  </a:lnTo>
                  <a:lnTo>
                    <a:pt x="308" y="551"/>
                  </a:lnTo>
                  <a:lnTo>
                    <a:pt x="308" y="549"/>
                  </a:lnTo>
                  <a:lnTo>
                    <a:pt x="307" y="548"/>
                  </a:lnTo>
                  <a:lnTo>
                    <a:pt x="306" y="546"/>
                  </a:lnTo>
                  <a:lnTo>
                    <a:pt x="305" y="545"/>
                  </a:lnTo>
                  <a:lnTo>
                    <a:pt x="304" y="545"/>
                  </a:lnTo>
                  <a:lnTo>
                    <a:pt x="310" y="546"/>
                  </a:lnTo>
                  <a:lnTo>
                    <a:pt x="311" y="546"/>
                  </a:lnTo>
                  <a:lnTo>
                    <a:pt x="312" y="546"/>
                  </a:lnTo>
                  <a:lnTo>
                    <a:pt x="313" y="546"/>
                  </a:lnTo>
                  <a:lnTo>
                    <a:pt x="314" y="545"/>
                  </a:lnTo>
                  <a:lnTo>
                    <a:pt x="315" y="545"/>
                  </a:lnTo>
                  <a:lnTo>
                    <a:pt x="316" y="545"/>
                  </a:lnTo>
                  <a:lnTo>
                    <a:pt x="317" y="545"/>
                  </a:lnTo>
                  <a:lnTo>
                    <a:pt x="321" y="546"/>
                  </a:lnTo>
                  <a:lnTo>
                    <a:pt x="321" y="545"/>
                  </a:lnTo>
                  <a:lnTo>
                    <a:pt x="355" y="540"/>
                  </a:lnTo>
                  <a:lnTo>
                    <a:pt x="357" y="539"/>
                  </a:lnTo>
                  <a:lnTo>
                    <a:pt x="372" y="536"/>
                  </a:lnTo>
                  <a:lnTo>
                    <a:pt x="373" y="536"/>
                  </a:lnTo>
                  <a:lnTo>
                    <a:pt x="374" y="535"/>
                  </a:lnTo>
                  <a:lnTo>
                    <a:pt x="379" y="533"/>
                  </a:lnTo>
                  <a:lnTo>
                    <a:pt x="390" y="529"/>
                  </a:lnTo>
                  <a:lnTo>
                    <a:pt x="393" y="528"/>
                  </a:lnTo>
                  <a:lnTo>
                    <a:pt x="400" y="523"/>
                  </a:lnTo>
                  <a:lnTo>
                    <a:pt x="401" y="523"/>
                  </a:lnTo>
                  <a:lnTo>
                    <a:pt x="406" y="517"/>
                  </a:lnTo>
                  <a:lnTo>
                    <a:pt x="407" y="517"/>
                  </a:lnTo>
                  <a:lnTo>
                    <a:pt x="407" y="516"/>
                  </a:lnTo>
                  <a:lnTo>
                    <a:pt x="408" y="516"/>
                  </a:lnTo>
                  <a:lnTo>
                    <a:pt x="408" y="515"/>
                  </a:lnTo>
                  <a:lnTo>
                    <a:pt x="408" y="514"/>
                  </a:lnTo>
                  <a:lnTo>
                    <a:pt x="407" y="512"/>
                  </a:lnTo>
                  <a:lnTo>
                    <a:pt x="407" y="511"/>
                  </a:lnTo>
                  <a:lnTo>
                    <a:pt x="406" y="510"/>
                  </a:lnTo>
                  <a:lnTo>
                    <a:pt x="406" y="508"/>
                  </a:lnTo>
                  <a:lnTo>
                    <a:pt x="406" y="507"/>
                  </a:lnTo>
                  <a:lnTo>
                    <a:pt x="409" y="502"/>
                  </a:lnTo>
                  <a:lnTo>
                    <a:pt x="410" y="501"/>
                  </a:lnTo>
                  <a:lnTo>
                    <a:pt x="412" y="499"/>
                  </a:lnTo>
                  <a:lnTo>
                    <a:pt x="413" y="495"/>
                  </a:lnTo>
                  <a:lnTo>
                    <a:pt x="414" y="493"/>
                  </a:lnTo>
                  <a:lnTo>
                    <a:pt x="414" y="492"/>
                  </a:lnTo>
                  <a:lnTo>
                    <a:pt x="417" y="483"/>
                  </a:lnTo>
                  <a:lnTo>
                    <a:pt x="418" y="481"/>
                  </a:lnTo>
                  <a:lnTo>
                    <a:pt x="419" y="479"/>
                  </a:lnTo>
                  <a:lnTo>
                    <a:pt x="419" y="478"/>
                  </a:lnTo>
                  <a:lnTo>
                    <a:pt x="419" y="477"/>
                  </a:lnTo>
                  <a:lnTo>
                    <a:pt x="419" y="476"/>
                  </a:lnTo>
                  <a:lnTo>
                    <a:pt x="414" y="461"/>
                  </a:lnTo>
                  <a:lnTo>
                    <a:pt x="414" y="460"/>
                  </a:lnTo>
                  <a:lnTo>
                    <a:pt x="412" y="457"/>
                  </a:lnTo>
                  <a:lnTo>
                    <a:pt x="411" y="457"/>
                  </a:lnTo>
                  <a:lnTo>
                    <a:pt x="410" y="456"/>
                  </a:lnTo>
                  <a:lnTo>
                    <a:pt x="409" y="455"/>
                  </a:lnTo>
                  <a:lnTo>
                    <a:pt x="408" y="456"/>
                  </a:lnTo>
                  <a:lnTo>
                    <a:pt x="406" y="457"/>
                  </a:lnTo>
                  <a:lnTo>
                    <a:pt x="397" y="452"/>
                  </a:lnTo>
                  <a:lnTo>
                    <a:pt x="395" y="450"/>
                  </a:lnTo>
                  <a:lnTo>
                    <a:pt x="393" y="446"/>
                  </a:lnTo>
                  <a:lnTo>
                    <a:pt x="392" y="446"/>
                  </a:lnTo>
                  <a:lnTo>
                    <a:pt x="391" y="443"/>
                  </a:lnTo>
                  <a:lnTo>
                    <a:pt x="391" y="442"/>
                  </a:lnTo>
                  <a:lnTo>
                    <a:pt x="393" y="437"/>
                  </a:lnTo>
                  <a:lnTo>
                    <a:pt x="394" y="436"/>
                  </a:lnTo>
                  <a:lnTo>
                    <a:pt x="395" y="435"/>
                  </a:lnTo>
                  <a:lnTo>
                    <a:pt x="395" y="433"/>
                  </a:lnTo>
                  <a:lnTo>
                    <a:pt x="395" y="432"/>
                  </a:lnTo>
                  <a:lnTo>
                    <a:pt x="395" y="431"/>
                  </a:lnTo>
                  <a:lnTo>
                    <a:pt x="395" y="430"/>
                  </a:lnTo>
                  <a:lnTo>
                    <a:pt x="395" y="429"/>
                  </a:lnTo>
                  <a:lnTo>
                    <a:pt x="392" y="426"/>
                  </a:lnTo>
                  <a:lnTo>
                    <a:pt x="391" y="426"/>
                  </a:lnTo>
                  <a:lnTo>
                    <a:pt x="386" y="421"/>
                  </a:lnTo>
                  <a:lnTo>
                    <a:pt x="386" y="420"/>
                  </a:lnTo>
                  <a:lnTo>
                    <a:pt x="385" y="420"/>
                  </a:lnTo>
                  <a:lnTo>
                    <a:pt x="361" y="407"/>
                  </a:lnTo>
                  <a:lnTo>
                    <a:pt x="359" y="406"/>
                  </a:lnTo>
                  <a:lnTo>
                    <a:pt x="356" y="405"/>
                  </a:lnTo>
                  <a:lnTo>
                    <a:pt x="356" y="404"/>
                  </a:lnTo>
                  <a:lnTo>
                    <a:pt x="355" y="403"/>
                  </a:lnTo>
                  <a:lnTo>
                    <a:pt x="355" y="402"/>
                  </a:lnTo>
                  <a:lnTo>
                    <a:pt x="353" y="402"/>
                  </a:lnTo>
                  <a:lnTo>
                    <a:pt x="352" y="402"/>
                  </a:lnTo>
                  <a:lnTo>
                    <a:pt x="350" y="397"/>
                  </a:lnTo>
                  <a:lnTo>
                    <a:pt x="351" y="396"/>
                  </a:lnTo>
                  <a:lnTo>
                    <a:pt x="351" y="395"/>
                  </a:lnTo>
                  <a:lnTo>
                    <a:pt x="351" y="393"/>
                  </a:lnTo>
                  <a:lnTo>
                    <a:pt x="352" y="392"/>
                  </a:lnTo>
                  <a:lnTo>
                    <a:pt x="352" y="391"/>
                  </a:lnTo>
                  <a:lnTo>
                    <a:pt x="351" y="387"/>
                  </a:lnTo>
                  <a:lnTo>
                    <a:pt x="350" y="387"/>
                  </a:lnTo>
                  <a:lnTo>
                    <a:pt x="350" y="386"/>
                  </a:lnTo>
                  <a:lnTo>
                    <a:pt x="349" y="385"/>
                  </a:lnTo>
                  <a:lnTo>
                    <a:pt x="348" y="385"/>
                  </a:lnTo>
                  <a:lnTo>
                    <a:pt x="347" y="380"/>
                  </a:lnTo>
                  <a:lnTo>
                    <a:pt x="346" y="380"/>
                  </a:lnTo>
                  <a:lnTo>
                    <a:pt x="345" y="379"/>
                  </a:lnTo>
                  <a:lnTo>
                    <a:pt x="344" y="378"/>
                  </a:lnTo>
                  <a:lnTo>
                    <a:pt x="344" y="377"/>
                  </a:lnTo>
                  <a:lnTo>
                    <a:pt x="343" y="375"/>
                  </a:lnTo>
                  <a:lnTo>
                    <a:pt x="342" y="368"/>
                  </a:lnTo>
                  <a:lnTo>
                    <a:pt x="342" y="367"/>
                  </a:lnTo>
                  <a:lnTo>
                    <a:pt x="343" y="367"/>
                  </a:lnTo>
                  <a:lnTo>
                    <a:pt x="343" y="366"/>
                  </a:lnTo>
                  <a:lnTo>
                    <a:pt x="343" y="363"/>
                  </a:lnTo>
                  <a:lnTo>
                    <a:pt x="344" y="363"/>
                  </a:lnTo>
                  <a:lnTo>
                    <a:pt x="343" y="363"/>
                  </a:lnTo>
                  <a:lnTo>
                    <a:pt x="343" y="360"/>
                  </a:lnTo>
                  <a:lnTo>
                    <a:pt x="344" y="361"/>
                  </a:lnTo>
                  <a:lnTo>
                    <a:pt x="345" y="361"/>
                  </a:lnTo>
                  <a:lnTo>
                    <a:pt x="346" y="360"/>
                  </a:lnTo>
                  <a:lnTo>
                    <a:pt x="347" y="360"/>
                  </a:lnTo>
                  <a:lnTo>
                    <a:pt x="347" y="359"/>
                  </a:lnTo>
                  <a:lnTo>
                    <a:pt x="348" y="359"/>
                  </a:lnTo>
                  <a:lnTo>
                    <a:pt x="349" y="358"/>
                  </a:lnTo>
                  <a:lnTo>
                    <a:pt x="349" y="357"/>
                  </a:lnTo>
                  <a:lnTo>
                    <a:pt x="349" y="356"/>
                  </a:lnTo>
                  <a:lnTo>
                    <a:pt x="349" y="355"/>
                  </a:lnTo>
                  <a:lnTo>
                    <a:pt x="348" y="352"/>
                  </a:lnTo>
                  <a:lnTo>
                    <a:pt x="343" y="340"/>
                  </a:lnTo>
                  <a:lnTo>
                    <a:pt x="343" y="339"/>
                  </a:lnTo>
                  <a:lnTo>
                    <a:pt x="343" y="338"/>
                  </a:lnTo>
                  <a:lnTo>
                    <a:pt x="343" y="337"/>
                  </a:lnTo>
                  <a:lnTo>
                    <a:pt x="344" y="336"/>
                  </a:lnTo>
                  <a:lnTo>
                    <a:pt x="344" y="335"/>
                  </a:lnTo>
                  <a:lnTo>
                    <a:pt x="345" y="334"/>
                  </a:lnTo>
                  <a:lnTo>
                    <a:pt x="345" y="333"/>
                  </a:lnTo>
                  <a:lnTo>
                    <a:pt x="344" y="333"/>
                  </a:lnTo>
                  <a:lnTo>
                    <a:pt x="344" y="332"/>
                  </a:lnTo>
                  <a:lnTo>
                    <a:pt x="344" y="331"/>
                  </a:lnTo>
                  <a:lnTo>
                    <a:pt x="344" y="330"/>
                  </a:lnTo>
                  <a:lnTo>
                    <a:pt x="343" y="329"/>
                  </a:lnTo>
                  <a:lnTo>
                    <a:pt x="342" y="329"/>
                  </a:lnTo>
                  <a:lnTo>
                    <a:pt x="342" y="328"/>
                  </a:lnTo>
                  <a:lnTo>
                    <a:pt x="341" y="327"/>
                  </a:lnTo>
                  <a:lnTo>
                    <a:pt x="342" y="327"/>
                  </a:lnTo>
                  <a:lnTo>
                    <a:pt x="342" y="325"/>
                  </a:lnTo>
                  <a:lnTo>
                    <a:pt x="341" y="323"/>
                  </a:lnTo>
                  <a:lnTo>
                    <a:pt x="341" y="322"/>
                  </a:lnTo>
                  <a:lnTo>
                    <a:pt x="340" y="321"/>
                  </a:lnTo>
                  <a:lnTo>
                    <a:pt x="340" y="320"/>
                  </a:lnTo>
                  <a:lnTo>
                    <a:pt x="341" y="319"/>
                  </a:lnTo>
                  <a:lnTo>
                    <a:pt x="342" y="319"/>
                  </a:lnTo>
                  <a:lnTo>
                    <a:pt x="342" y="318"/>
                  </a:lnTo>
                  <a:lnTo>
                    <a:pt x="342" y="317"/>
                  </a:lnTo>
                  <a:lnTo>
                    <a:pt x="343" y="312"/>
                  </a:lnTo>
                  <a:lnTo>
                    <a:pt x="343" y="311"/>
                  </a:lnTo>
                  <a:lnTo>
                    <a:pt x="342" y="310"/>
                  </a:lnTo>
                  <a:lnTo>
                    <a:pt x="342" y="309"/>
                  </a:lnTo>
                  <a:lnTo>
                    <a:pt x="342" y="308"/>
                  </a:lnTo>
                  <a:lnTo>
                    <a:pt x="341" y="308"/>
                  </a:lnTo>
                  <a:lnTo>
                    <a:pt x="340" y="306"/>
                  </a:lnTo>
                  <a:lnTo>
                    <a:pt x="342" y="301"/>
                  </a:lnTo>
                  <a:lnTo>
                    <a:pt x="342" y="289"/>
                  </a:lnTo>
                  <a:lnTo>
                    <a:pt x="342" y="288"/>
                  </a:lnTo>
                  <a:lnTo>
                    <a:pt x="342" y="287"/>
                  </a:lnTo>
                  <a:lnTo>
                    <a:pt x="341" y="282"/>
                  </a:lnTo>
                  <a:lnTo>
                    <a:pt x="340" y="282"/>
                  </a:lnTo>
                  <a:lnTo>
                    <a:pt x="339" y="280"/>
                  </a:lnTo>
                  <a:lnTo>
                    <a:pt x="339" y="279"/>
                  </a:lnTo>
                  <a:lnTo>
                    <a:pt x="338" y="279"/>
                  </a:lnTo>
                  <a:lnTo>
                    <a:pt x="338" y="278"/>
                  </a:lnTo>
                  <a:lnTo>
                    <a:pt x="338" y="277"/>
                  </a:lnTo>
                  <a:lnTo>
                    <a:pt x="340" y="276"/>
                  </a:lnTo>
                  <a:lnTo>
                    <a:pt x="342" y="274"/>
                  </a:lnTo>
                  <a:lnTo>
                    <a:pt x="342" y="273"/>
                  </a:lnTo>
                  <a:lnTo>
                    <a:pt x="343" y="271"/>
                  </a:lnTo>
                  <a:lnTo>
                    <a:pt x="343" y="270"/>
                  </a:lnTo>
                  <a:lnTo>
                    <a:pt x="343" y="269"/>
                  </a:lnTo>
                  <a:lnTo>
                    <a:pt x="343" y="268"/>
                  </a:lnTo>
                  <a:lnTo>
                    <a:pt x="344" y="268"/>
                  </a:lnTo>
                  <a:lnTo>
                    <a:pt x="345" y="267"/>
                  </a:lnTo>
                  <a:lnTo>
                    <a:pt x="348" y="262"/>
                  </a:lnTo>
                  <a:lnTo>
                    <a:pt x="349" y="261"/>
                  </a:lnTo>
                  <a:lnTo>
                    <a:pt x="349" y="260"/>
                  </a:lnTo>
                  <a:lnTo>
                    <a:pt x="349" y="257"/>
                  </a:lnTo>
                  <a:lnTo>
                    <a:pt x="349" y="256"/>
                  </a:lnTo>
                  <a:lnTo>
                    <a:pt x="350" y="256"/>
                  </a:lnTo>
                  <a:lnTo>
                    <a:pt x="351" y="256"/>
                  </a:lnTo>
                  <a:lnTo>
                    <a:pt x="352" y="255"/>
                  </a:lnTo>
                  <a:lnTo>
                    <a:pt x="353" y="255"/>
                  </a:lnTo>
                  <a:lnTo>
                    <a:pt x="353" y="254"/>
                  </a:lnTo>
                  <a:lnTo>
                    <a:pt x="357" y="248"/>
                  </a:lnTo>
                  <a:lnTo>
                    <a:pt x="361" y="242"/>
                  </a:lnTo>
                  <a:lnTo>
                    <a:pt x="361" y="241"/>
                  </a:lnTo>
                  <a:lnTo>
                    <a:pt x="362" y="241"/>
                  </a:lnTo>
                  <a:lnTo>
                    <a:pt x="362" y="238"/>
                  </a:lnTo>
                  <a:lnTo>
                    <a:pt x="362" y="237"/>
                  </a:lnTo>
                  <a:lnTo>
                    <a:pt x="362" y="236"/>
                  </a:lnTo>
                  <a:lnTo>
                    <a:pt x="362" y="235"/>
                  </a:lnTo>
                  <a:lnTo>
                    <a:pt x="363" y="235"/>
                  </a:lnTo>
                  <a:lnTo>
                    <a:pt x="364" y="235"/>
                  </a:lnTo>
                  <a:lnTo>
                    <a:pt x="365" y="234"/>
                  </a:lnTo>
                  <a:lnTo>
                    <a:pt x="366" y="234"/>
                  </a:lnTo>
                  <a:lnTo>
                    <a:pt x="367" y="233"/>
                  </a:lnTo>
                  <a:lnTo>
                    <a:pt x="369" y="225"/>
                  </a:lnTo>
                  <a:lnTo>
                    <a:pt x="369" y="224"/>
                  </a:lnTo>
                  <a:lnTo>
                    <a:pt x="371" y="223"/>
                  </a:lnTo>
                  <a:lnTo>
                    <a:pt x="372" y="222"/>
                  </a:lnTo>
                  <a:lnTo>
                    <a:pt x="374" y="219"/>
                  </a:lnTo>
                  <a:lnTo>
                    <a:pt x="375" y="217"/>
                  </a:lnTo>
                  <a:lnTo>
                    <a:pt x="375" y="216"/>
                  </a:lnTo>
                  <a:lnTo>
                    <a:pt x="376" y="216"/>
                  </a:lnTo>
                  <a:lnTo>
                    <a:pt x="376" y="214"/>
                  </a:lnTo>
                  <a:lnTo>
                    <a:pt x="377" y="212"/>
                  </a:lnTo>
                  <a:lnTo>
                    <a:pt x="378" y="212"/>
                  </a:lnTo>
                  <a:lnTo>
                    <a:pt x="378" y="213"/>
                  </a:lnTo>
                  <a:lnTo>
                    <a:pt x="382" y="216"/>
                  </a:lnTo>
                  <a:lnTo>
                    <a:pt x="383" y="211"/>
                  </a:lnTo>
                  <a:lnTo>
                    <a:pt x="383" y="209"/>
                  </a:lnTo>
                  <a:lnTo>
                    <a:pt x="383" y="208"/>
                  </a:lnTo>
                  <a:lnTo>
                    <a:pt x="383" y="207"/>
                  </a:lnTo>
                  <a:lnTo>
                    <a:pt x="382" y="206"/>
                  </a:lnTo>
                  <a:lnTo>
                    <a:pt x="381" y="206"/>
                  </a:lnTo>
                  <a:lnTo>
                    <a:pt x="383" y="204"/>
                  </a:lnTo>
                  <a:lnTo>
                    <a:pt x="386" y="203"/>
                  </a:lnTo>
                  <a:lnTo>
                    <a:pt x="387" y="203"/>
                  </a:lnTo>
                  <a:lnTo>
                    <a:pt x="387" y="202"/>
                  </a:lnTo>
                  <a:lnTo>
                    <a:pt x="389" y="201"/>
                  </a:lnTo>
                  <a:lnTo>
                    <a:pt x="389" y="199"/>
                  </a:lnTo>
                  <a:lnTo>
                    <a:pt x="389" y="198"/>
                  </a:lnTo>
                  <a:lnTo>
                    <a:pt x="389" y="197"/>
                  </a:lnTo>
                  <a:lnTo>
                    <a:pt x="392" y="196"/>
                  </a:lnTo>
                  <a:lnTo>
                    <a:pt x="395" y="196"/>
                  </a:lnTo>
                  <a:lnTo>
                    <a:pt x="396" y="195"/>
                  </a:lnTo>
                  <a:lnTo>
                    <a:pt x="397" y="195"/>
                  </a:lnTo>
                  <a:lnTo>
                    <a:pt x="400" y="191"/>
                  </a:lnTo>
                  <a:lnTo>
                    <a:pt x="400" y="190"/>
                  </a:lnTo>
                  <a:lnTo>
                    <a:pt x="400" y="189"/>
                  </a:lnTo>
                  <a:lnTo>
                    <a:pt x="400" y="188"/>
                  </a:lnTo>
                  <a:lnTo>
                    <a:pt x="400" y="187"/>
                  </a:lnTo>
                  <a:lnTo>
                    <a:pt x="403" y="187"/>
                  </a:lnTo>
                  <a:lnTo>
                    <a:pt x="404" y="186"/>
                  </a:lnTo>
                  <a:lnTo>
                    <a:pt x="408" y="184"/>
                  </a:lnTo>
                  <a:lnTo>
                    <a:pt x="409" y="184"/>
                  </a:lnTo>
                  <a:lnTo>
                    <a:pt x="411" y="184"/>
                  </a:lnTo>
                  <a:lnTo>
                    <a:pt x="412" y="184"/>
                  </a:lnTo>
                  <a:lnTo>
                    <a:pt x="414" y="182"/>
                  </a:lnTo>
                  <a:lnTo>
                    <a:pt x="415" y="182"/>
                  </a:lnTo>
                  <a:lnTo>
                    <a:pt x="417" y="178"/>
                  </a:lnTo>
                  <a:lnTo>
                    <a:pt x="418" y="178"/>
                  </a:lnTo>
                  <a:lnTo>
                    <a:pt x="419" y="178"/>
                  </a:lnTo>
                  <a:lnTo>
                    <a:pt x="420" y="176"/>
                  </a:lnTo>
                  <a:lnTo>
                    <a:pt x="421" y="175"/>
                  </a:lnTo>
                  <a:lnTo>
                    <a:pt x="421" y="174"/>
                  </a:lnTo>
                  <a:lnTo>
                    <a:pt x="422" y="174"/>
                  </a:lnTo>
                  <a:lnTo>
                    <a:pt x="424" y="177"/>
                  </a:lnTo>
                  <a:lnTo>
                    <a:pt x="425" y="173"/>
                  </a:lnTo>
                  <a:lnTo>
                    <a:pt x="426" y="172"/>
                  </a:lnTo>
                  <a:lnTo>
                    <a:pt x="427" y="172"/>
                  </a:lnTo>
                  <a:lnTo>
                    <a:pt x="427" y="171"/>
                  </a:lnTo>
                  <a:lnTo>
                    <a:pt x="428" y="165"/>
                  </a:lnTo>
                  <a:lnTo>
                    <a:pt x="428" y="164"/>
                  </a:lnTo>
                  <a:lnTo>
                    <a:pt x="428" y="163"/>
                  </a:lnTo>
                  <a:lnTo>
                    <a:pt x="428" y="162"/>
                  </a:lnTo>
                  <a:lnTo>
                    <a:pt x="426" y="157"/>
                  </a:lnTo>
                  <a:lnTo>
                    <a:pt x="426" y="156"/>
                  </a:lnTo>
                  <a:lnTo>
                    <a:pt x="426" y="155"/>
                  </a:lnTo>
                  <a:lnTo>
                    <a:pt x="426" y="151"/>
                  </a:lnTo>
                  <a:lnTo>
                    <a:pt x="425" y="147"/>
                  </a:lnTo>
                  <a:lnTo>
                    <a:pt x="426" y="146"/>
                  </a:lnTo>
                  <a:lnTo>
                    <a:pt x="426" y="144"/>
                  </a:lnTo>
                  <a:lnTo>
                    <a:pt x="427" y="144"/>
                  </a:lnTo>
                  <a:lnTo>
                    <a:pt x="426" y="143"/>
                  </a:lnTo>
                  <a:lnTo>
                    <a:pt x="426" y="142"/>
                  </a:lnTo>
                  <a:lnTo>
                    <a:pt x="426" y="141"/>
                  </a:lnTo>
                  <a:lnTo>
                    <a:pt x="425" y="140"/>
                  </a:lnTo>
                  <a:lnTo>
                    <a:pt x="420" y="133"/>
                  </a:lnTo>
                  <a:lnTo>
                    <a:pt x="419" y="131"/>
                  </a:lnTo>
                  <a:lnTo>
                    <a:pt x="419" y="130"/>
                  </a:lnTo>
                  <a:lnTo>
                    <a:pt x="419" y="129"/>
                  </a:lnTo>
                  <a:lnTo>
                    <a:pt x="419" y="128"/>
                  </a:lnTo>
                  <a:lnTo>
                    <a:pt x="417" y="125"/>
                  </a:lnTo>
                  <a:lnTo>
                    <a:pt x="417" y="124"/>
                  </a:lnTo>
                  <a:lnTo>
                    <a:pt x="416" y="123"/>
                  </a:lnTo>
                  <a:lnTo>
                    <a:pt x="416" y="122"/>
                  </a:lnTo>
                  <a:lnTo>
                    <a:pt x="415" y="121"/>
                  </a:lnTo>
                  <a:lnTo>
                    <a:pt x="409" y="118"/>
                  </a:lnTo>
                  <a:lnTo>
                    <a:pt x="407" y="116"/>
                  </a:lnTo>
                  <a:lnTo>
                    <a:pt x="406" y="118"/>
                  </a:lnTo>
                  <a:lnTo>
                    <a:pt x="405" y="119"/>
                  </a:lnTo>
                  <a:lnTo>
                    <a:pt x="404" y="119"/>
                  </a:lnTo>
                  <a:lnTo>
                    <a:pt x="403" y="119"/>
                  </a:lnTo>
                  <a:lnTo>
                    <a:pt x="402" y="119"/>
                  </a:lnTo>
                  <a:lnTo>
                    <a:pt x="401" y="119"/>
                  </a:lnTo>
                  <a:lnTo>
                    <a:pt x="400" y="120"/>
                  </a:lnTo>
                  <a:lnTo>
                    <a:pt x="399" y="120"/>
                  </a:lnTo>
                  <a:lnTo>
                    <a:pt x="398" y="120"/>
                  </a:lnTo>
                  <a:lnTo>
                    <a:pt x="397" y="119"/>
                  </a:lnTo>
                  <a:lnTo>
                    <a:pt x="396" y="120"/>
                  </a:lnTo>
                  <a:lnTo>
                    <a:pt x="395" y="120"/>
                  </a:lnTo>
                  <a:lnTo>
                    <a:pt x="393" y="120"/>
                  </a:lnTo>
                  <a:lnTo>
                    <a:pt x="392" y="121"/>
                  </a:lnTo>
                  <a:lnTo>
                    <a:pt x="392" y="124"/>
                  </a:lnTo>
                  <a:lnTo>
                    <a:pt x="392" y="125"/>
                  </a:lnTo>
                  <a:lnTo>
                    <a:pt x="393" y="133"/>
                  </a:lnTo>
                  <a:lnTo>
                    <a:pt x="392" y="133"/>
                  </a:lnTo>
                  <a:lnTo>
                    <a:pt x="393" y="135"/>
                  </a:lnTo>
                  <a:lnTo>
                    <a:pt x="393" y="140"/>
                  </a:lnTo>
                  <a:lnTo>
                    <a:pt x="393" y="141"/>
                  </a:lnTo>
                  <a:lnTo>
                    <a:pt x="394" y="142"/>
                  </a:lnTo>
                  <a:lnTo>
                    <a:pt x="393" y="142"/>
                  </a:lnTo>
                  <a:lnTo>
                    <a:pt x="394" y="144"/>
                  </a:lnTo>
                  <a:lnTo>
                    <a:pt x="394" y="148"/>
                  </a:lnTo>
                  <a:lnTo>
                    <a:pt x="392" y="153"/>
                  </a:lnTo>
                  <a:lnTo>
                    <a:pt x="391" y="153"/>
                  </a:lnTo>
                  <a:lnTo>
                    <a:pt x="391" y="154"/>
                  </a:lnTo>
                  <a:lnTo>
                    <a:pt x="390" y="154"/>
                  </a:lnTo>
                  <a:lnTo>
                    <a:pt x="390" y="155"/>
                  </a:lnTo>
                  <a:lnTo>
                    <a:pt x="389" y="155"/>
                  </a:lnTo>
                  <a:lnTo>
                    <a:pt x="389" y="156"/>
                  </a:lnTo>
                  <a:lnTo>
                    <a:pt x="389" y="157"/>
                  </a:lnTo>
                  <a:lnTo>
                    <a:pt x="388" y="158"/>
                  </a:lnTo>
                  <a:lnTo>
                    <a:pt x="387" y="158"/>
                  </a:lnTo>
                  <a:lnTo>
                    <a:pt x="387" y="159"/>
                  </a:lnTo>
                  <a:lnTo>
                    <a:pt x="385" y="161"/>
                  </a:lnTo>
                  <a:lnTo>
                    <a:pt x="383" y="162"/>
                  </a:lnTo>
                  <a:lnTo>
                    <a:pt x="380" y="163"/>
                  </a:lnTo>
                  <a:lnTo>
                    <a:pt x="379" y="163"/>
                  </a:lnTo>
                  <a:lnTo>
                    <a:pt x="379" y="164"/>
                  </a:lnTo>
                  <a:lnTo>
                    <a:pt x="378" y="164"/>
                  </a:lnTo>
                  <a:lnTo>
                    <a:pt x="378" y="165"/>
                  </a:lnTo>
                  <a:lnTo>
                    <a:pt x="375" y="169"/>
                  </a:lnTo>
                  <a:lnTo>
                    <a:pt x="374" y="170"/>
                  </a:lnTo>
                  <a:lnTo>
                    <a:pt x="374" y="171"/>
                  </a:lnTo>
                  <a:lnTo>
                    <a:pt x="374" y="172"/>
                  </a:lnTo>
                  <a:lnTo>
                    <a:pt x="374" y="174"/>
                  </a:lnTo>
                  <a:lnTo>
                    <a:pt x="374" y="175"/>
                  </a:lnTo>
                  <a:lnTo>
                    <a:pt x="375" y="175"/>
                  </a:lnTo>
                  <a:lnTo>
                    <a:pt x="374" y="176"/>
                  </a:lnTo>
                  <a:lnTo>
                    <a:pt x="373" y="178"/>
                  </a:lnTo>
                  <a:lnTo>
                    <a:pt x="372" y="177"/>
                  </a:lnTo>
                  <a:lnTo>
                    <a:pt x="372" y="176"/>
                  </a:lnTo>
                  <a:lnTo>
                    <a:pt x="371" y="175"/>
                  </a:lnTo>
                  <a:lnTo>
                    <a:pt x="370" y="174"/>
                  </a:lnTo>
                  <a:lnTo>
                    <a:pt x="368" y="174"/>
                  </a:lnTo>
                  <a:lnTo>
                    <a:pt x="367" y="174"/>
                  </a:lnTo>
                  <a:lnTo>
                    <a:pt x="366" y="174"/>
                  </a:lnTo>
                  <a:lnTo>
                    <a:pt x="365" y="174"/>
                  </a:lnTo>
                  <a:lnTo>
                    <a:pt x="364" y="174"/>
                  </a:lnTo>
                  <a:lnTo>
                    <a:pt x="363" y="174"/>
                  </a:lnTo>
                  <a:lnTo>
                    <a:pt x="362" y="174"/>
                  </a:lnTo>
                  <a:lnTo>
                    <a:pt x="361" y="174"/>
                  </a:lnTo>
                  <a:lnTo>
                    <a:pt x="357" y="177"/>
                  </a:lnTo>
                  <a:lnTo>
                    <a:pt x="357" y="178"/>
                  </a:lnTo>
                  <a:lnTo>
                    <a:pt x="357" y="179"/>
                  </a:lnTo>
                  <a:lnTo>
                    <a:pt x="357" y="180"/>
                  </a:lnTo>
                  <a:lnTo>
                    <a:pt x="357" y="181"/>
                  </a:lnTo>
                  <a:lnTo>
                    <a:pt x="357" y="182"/>
                  </a:lnTo>
                  <a:lnTo>
                    <a:pt x="356" y="181"/>
                  </a:lnTo>
                  <a:lnTo>
                    <a:pt x="356" y="180"/>
                  </a:lnTo>
                  <a:lnTo>
                    <a:pt x="355" y="180"/>
                  </a:lnTo>
                  <a:lnTo>
                    <a:pt x="355" y="179"/>
                  </a:lnTo>
                  <a:lnTo>
                    <a:pt x="354" y="179"/>
                  </a:lnTo>
                  <a:lnTo>
                    <a:pt x="353" y="178"/>
                  </a:lnTo>
                  <a:lnTo>
                    <a:pt x="351" y="178"/>
                  </a:lnTo>
                  <a:lnTo>
                    <a:pt x="350" y="178"/>
                  </a:lnTo>
                  <a:lnTo>
                    <a:pt x="349" y="178"/>
                  </a:lnTo>
                  <a:lnTo>
                    <a:pt x="348" y="179"/>
                  </a:lnTo>
                  <a:lnTo>
                    <a:pt x="347" y="179"/>
                  </a:lnTo>
                  <a:lnTo>
                    <a:pt x="347" y="180"/>
                  </a:lnTo>
                  <a:lnTo>
                    <a:pt x="345" y="178"/>
                  </a:lnTo>
                  <a:lnTo>
                    <a:pt x="344" y="178"/>
                  </a:lnTo>
                  <a:lnTo>
                    <a:pt x="344" y="177"/>
                  </a:lnTo>
                  <a:lnTo>
                    <a:pt x="343" y="177"/>
                  </a:lnTo>
                  <a:lnTo>
                    <a:pt x="342" y="177"/>
                  </a:lnTo>
                  <a:lnTo>
                    <a:pt x="341" y="178"/>
                  </a:lnTo>
                  <a:lnTo>
                    <a:pt x="340" y="178"/>
                  </a:lnTo>
                  <a:lnTo>
                    <a:pt x="339" y="178"/>
                  </a:lnTo>
                  <a:lnTo>
                    <a:pt x="338" y="180"/>
                  </a:lnTo>
                  <a:lnTo>
                    <a:pt x="337" y="180"/>
                  </a:lnTo>
                  <a:lnTo>
                    <a:pt x="336" y="180"/>
                  </a:lnTo>
                  <a:lnTo>
                    <a:pt x="336" y="179"/>
                  </a:lnTo>
                  <a:lnTo>
                    <a:pt x="335" y="179"/>
                  </a:lnTo>
                  <a:lnTo>
                    <a:pt x="334" y="178"/>
                  </a:lnTo>
                  <a:lnTo>
                    <a:pt x="333" y="178"/>
                  </a:lnTo>
                  <a:lnTo>
                    <a:pt x="332" y="178"/>
                  </a:lnTo>
                  <a:lnTo>
                    <a:pt x="331" y="178"/>
                  </a:lnTo>
                  <a:lnTo>
                    <a:pt x="330" y="178"/>
                  </a:lnTo>
                  <a:lnTo>
                    <a:pt x="329" y="177"/>
                  </a:lnTo>
                  <a:lnTo>
                    <a:pt x="324" y="176"/>
                  </a:lnTo>
                  <a:lnTo>
                    <a:pt x="323" y="176"/>
                  </a:lnTo>
                  <a:lnTo>
                    <a:pt x="322" y="174"/>
                  </a:lnTo>
                  <a:lnTo>
                    <a:pt x="321" y="174"/>
                  </a:lnTo>
                  <a:lnTo>
                    <a:pt x="320" y="174"/>
                  </a:lnTo>
                  <a:lnTo>
                    <a:pt x="319" y="173"/>
                  </a:lnTo>
                  <a:lnTo>
                    <a:pt x="318" y="173"/>
                  </a:lnTo>
                  <a:lnTo>
                    <a:pt x="298" y="173"/>
                  </a:lnTo>
                  <a:lnTo>
                    <a:pt x="298" y="172"/>
                  </a:lnTo>
                  <a:lnTo>
                    <a:pt x="300" y="168"/>
                  </a:lnTo>
                  <a:lnTo>
                    <a:pt x="302" y="166"/>
                  </a:lnTo>
                  <a:lnTo>
                    <a:pt x="302" y="165"/>
                  </a:lnTo>
                  <a:lnTo>
                    <a:pt x="304" y="165"/>
                  </a:lnTo>
                  <a:lnTo>
                    <a:pt x="304" y="163"/>
                  </a:lnTo>
                  <a:lnTo>
                    <a:pt x="306" y="157"/>
                  </a:lnTo>
                  <a:lnTo>
                    <a:pt x="306" y="156"/>
                  </a:lnTo>
                  <a:lnTo>
                    <a:pt x="306" y="154"/>
                  </a:lnTo>
                  <a:lnTo>
                    <a:pt x="306" y="153"/>
                  </a:lnTo>
                  <a:lnTo>
                    <a:pt x="306" y="152"/>
                  </a:lnTo>
                  <a:lnTo>
                    <a:pt x="305" y="152"/>
                  </a:lnTo>
                  <a:lnTo>
                    <a:pt x="305" y="151"/>
                  </a:lnTo>
                  <a:lnTo>
                    <a:pt x="304" y="148"/>
                  </a:lnTo>
                  <a:lnTo>
                    <a:pt x="305" y="146"/>
                  </a:lnTo>
                  <a:lnTo>
                    <a:pt x="306" y="144"/>
                  </a:lnTo>
                  <a:lnTo>
                    <a:pt x="306" y="142"/>
                  </a:lnTo>
                  <a:lnTo>
                    <a:pt x="306" y="141"/>
                  </a:lnTo>
                  <a:lnTo>
                    <a:pt x="307" y="141"/>
                  </a:lnTo>
                  <a:lnTo>
                    <a:pt x="308" y="141"/>
                  </a:lnTo>
                  <a:lnTo>
                    <a:pt x="308" y="140"/>
                  </a:lnTo>
                  <a:lnTo>
                    <a:pt x="311" y="137"/>
                  </a:lnTo>
                  <a:lnTo>
                    <a:pt x="313" y="135"/>
                  </a:lnTo>
                  <a:lnTo>
                    <a:pt x="311" y="133"/>
                  </a:lnTo>
                  <a:lnTo>
                    <a:pt x="312" y="131"/>
                  </a:lnTo>
                  <a:lnTo>
                    <a:pt x="312" y="129"/>
                  </a:lnTo>
                  <a:lnTo>
                    <a:pt x="313" y="129"/>
                  </a:lnTo>
                  <a:lnTo>
                    <a:pt x="317" y="123"/>
                  </a:lnTo>
                  <a:lnTo>
                    <a:pt x="317" y="122"/>
                  </a:lnTo>
                  <a:lnTo>
                    <a:pt x="317" y="121"/>
                  </a:lnTo>
                  <a:lnTo>
                    <a:pt x="317" y="119"/>
                  </a:lnTo>
                  <a:lnTo>
                    <a:pt x="317" y="118"/>
                  </a:lnTo>
                  <a:lnTo>
                    <a:pt x="317" y="117"/>
                  </a:lnTo>
                  <a:lnTo>
                    <a:pt x="317" y="116"/>
                  </a:lnTo>
                  <a:lnTo>
                    <a:pt x="316" y="116"/>
                  </a:lnTo>
                  <a:lnTo>
                    <a:pt x="314" y="114"/>
                  </a:lnTo>
                  <a:lnTo>
                    <a:pt x="313" y="112"/>
                  </a:lnTo>
                  <a:lnTo>
                    <a:pt x="312" y="111"/>
                  </a:lnTo>
                  <a:lnTo>
                    <a:pt x="312" y="110"/>
                  </a:lnTo>
                  <a:lnTo>
                    <a:pt x="311" y="110"/>
                  </a:lnTo>
                  <a:lnTo>
                    <a:pt x="310" y="108"/>
                  </a:lnTo>
                  <a:lnTo>
                    <a:pt x="310" y="107"/>
                  </a:lnTo>
                  <a:lnTo>
                    <a:pt x="306" y="105"/>
                  </a:lnTo>
                  <a:lnTo>
                    <a:pt x="306" y="104"/>
                  </a:lnTo>
                  <a:lnTo>
                    <a:pt x="305" y="104"/>
                  </a:lnTo>
                  <a:lnTo>
                    <a:pt x="304" y="104"/>
                  </a:lnTo>
                  <a:lnTo>
                    <a:pt x="303" y="104"/>
                  </a:lnTo>
                  <a:lnTo>
                    <a:pt x="298" y="102"/>
                  </a:lnTo>
                  <a:lnTo>
                    <a:pt x="296" y="101"/>
                  </a:lnTo>
                  <a:lnTo>
                    <a:pt x="295" y="101"/>
                  </a:lnTo>
                  <a:lnTo>
                    <a:pt x="293" y="101"/>
                  </a:lnTo>
                  <a:lnTo>
                    <a:pt x="292" y="101"/>
                  </a:lnTo>
                  <a:lnTo>
                    <a:pt x="289" y="98"/>
                  </a:lnTo>
                  <a:lnTo>
                    <a:pt x="289" y="97"/>
                  </a:lnTo>
                  <a:lnTo>
                    <a:pt x="286" y="96"/>
                  </a:lnTo>
                  <a:lnTo>
                    <a:pt x="285" y="96"/>
                  </a:lnTo>
                  <a:lnTo>
                    <a:pt x="284" y="96"/>
                  </a:lnTo>
                  <a:lnTo>
                    <a:pt x="283" y="96"/>
                  </a:lnTo>
                  <a:lnTo>
                    <a:pt x="282" y="96"/>
                  </a:lnTo>
                  <a:lnTo>
                    <a:pt x="279" y="95"/>
                  </a:lnTo>
                  <a:lnTo>
                    <a:pt x="276" y="92"/>
                  </a:lnTo>
                  <a:lnTo>
                    <a:pt x="275" y="92"/>
                  </a:lnTo>
                  <a:lnTo>
                    <a:pt x="272" y="89"/>
                  </a:lnTo>
                  <a:lnTo>
                    <a:pt x="271" y="89"/>
                  </a:lnTo>
                  <a:lnTo>
                    <a:pt x="270" y="89"/>
                  </a:lnTo>
                  <a:lnTo>
                    <a:pt x="264" y="86"/>
                  </a:lnTo>
                  <a:lnTo>
                    <a:pt x="263" y="86"/>
                  </a:lnTo>
                  <a:lnTo>
                    <a:pt x="262" y="85"/>
                  </a:lnTo>
                  <a:lnTo>
                    <a:pt x="262" y="84"/>
                  </a:lnTo>
                  <a:lnTo>
                    <a:pt x="260" y="82"/>
                  </a:lnTo>
                  <a:lnTo>
                    <a:pt x="259" y="82"/>
                  </a:lnTo>
                  <a:lnTo>
                    <a:pt x="242" y="70"/>
                  </a:lnTo>
                  <a:lnTo>
                    <a:pt x="240" y="70"/>
                  </a:lnTo>
                  <a:lnTo>
                    <a:pt x="239" y="71"/>
                  </a:lnTo>
                  <a:lnTo>
                    <a:pt x="238" y="71"/>
                  </a:lnTo>
                  <a:lnTo>
                    <a:pt x="235" y="71"/>
                  </a:lnTo>
                  <a:lnTo>
                    <a:pt x="228" y="69"/>
                  </a:lnTo>
                  <a:lnTo>
                    <a:pt x="227" y="67"/>
                  </a:lnTo>
                  <a:lnTo>
                    <a:pt x="226" y="67"/>
                  </a:lnTo>
                  <a:lnTo>
                    <a:pt x="223" y="66"/>
                  </a:lnTo>
                  <a:lnTo>
                    <a:pt x="222" y="66"/>
                  </a:lnTo>
                  <a:lnTo>
                    <a:pt x="221" y="66"/>
                  </a:lnTo>
                  <a:lnTo>
                    <a:pt x="216" y="65"/>
                  </a:lnTo>
                  <a:lnTo>
                    <a:pt x="215" y="64"/>
                  </a:lnTo>
                  <a:lnTo>
                    <a:pt x="215" y="63"/>
                  </a:lnTo>
                  <a:lnTo>
                    <a:pt x="213" y="59"/>
                  </a:lnTo>
                  <a:lnTo>
                    <a:pt x="212" y="59"/>
                  </a:lnTo>
                  <a:lnTo>
                    <a:pt x="212" y="58"/>
                  </a:lnTo>
                  <a:lnTo>
                    <a:pt x="210" y="57"/>
                  </a:lnTo>
                  <a:lnTo>
                    <a:pt x="210" y="56"/>
                  </a:lnTo>
                  <a:lnTo>
                    <a:pt x="202" y="52"/>
                  </a:lnTo>
                  <a:lnTo>
                    <a:pt x="198" y="48"/>
                  </a:lnTo>
                  <a:lnTo>
                    <a:pt x="197" y="48"/>
                  </a:lnTo>
                  <a:lnTo>
                    <a:pt x="196" y="48"/>
                  </a:lnTo>
                  <a:lnTo>
                    <a:pt x="195" y="48"/>
                  </a:lnTo>
                  <a:lnTo>
                    <a:pt x="194" y="48"/>
                  </a:lnTo>
                  <a:lnTo>
                    <a:pt x="194" y="47"/>
                  </a:lnTo>
                  <a:lnTo>
                    <a:pt x="194" y="46"/>
                  </a:lnTo>
                  <a:lnTo>
                    <a:pt x="193" y="45"/>
                  </a:lnTo>
                  <a:lnTo>
                    <a:pt x="193" y="44"/>
                  </a:lnTo>
                  <a:lnTo>
                    <a:pt x="190" y="42"/>
                  </a:lnTo>
                  <a:lnTo>
                    <a:pt x="189" y="42"/>
                  </a:lnTo>
                  <a:lnTo>
                    <a:pt x="188" y="41"/>
                  </a:lnTo>
                  <a:lnTo>
                    <a:pt x="187" y="41"/>
                  </a:lnTo>
                  <a:lnTo>
                    <a:pt x="186" y="40"/>
                  </a:lnTo>
                  <a:lnTo>
                    <a:pt x="186" y="39"/>
                  </a:lnTo>
                  <a:lnTo>
                    <a:pt x="186" y="38"/>
                  </a:lnTo>
                  <a:lnTo>
                    <a:pt x="185" y="37"/>
                  </a:lnTo>
                  <a:lnTo>
                    <a:pt x="184" y="36"/>
                  </a:lnTo>
                  <a:lnTo>
                    <a:pt x="181" y="32"/>
                  </a:lnTo>
                  <a:lnTo>
                    <a:pt x="178" y="27"/>
                  </a:lnTo>
                  <a:lnTo>
                    <a:pt x="178" y="26"/>
                  </a:lnTo>
                  <a:lnTo>
                    <a:pt x="178" y="25"/>
                  </a:lnTo>
                  <a:lnTo>
                    <a:pt x="177" y="25"/>
                  </a:lnTo>
                  <a:lnTo>
                    <a:pt x="177" y="24"/>
                  </a:lnTo>
                  <a:lnTo>
                    <a:pt x="176" y="23"/>
                  </a:lnTo>
                  <a:lnTo>
                    <a:pt x="175" y="23"/>
                  </a:lnTo>
                  <a:lnTo>
                    <a:pt x="174" y="22"/>
                  </a:lnTo>
                  <a:lnTo>
                    <a:pt x="173" y="22"/>
                  </a:lnTo>
                  <a:lnTo>
                    <a:pt x="172" y="22"/>
                  </a:lnTo>
                  <a:lnTo>
                    <a:pt x="168" y="20"/>
                  </a:lnTo>
                  <a:lnTo>
                    <a:pt x="166" y="17"/>
                  </a:lnTo>
                  <a:lnTo>
                    <a:pt x="165" y="16"/>
                  </a:lnTo>
                  <a:lnTo>
                    <a:pt x="164" y="15"/>
                  </a:lnTo>
                  <a:lnTo>
                    <a:pt x="161" y="13"/>
                  </a:lnTo>
                  <a:lnTo>
                    <a:pt x="161" y="12"/>
                  </a:lnTo>
                  <a:lnTo>
                    <a:pt x="161" y="11"/>
                  </a:lnTo>
                  <a:lnTo>
                    <a:pt x="161" y="10"/>
                  </a:lnTo>
                  <a:lnTo>
                    <a:pt x="161" y="9"/>
                  </a:lnTo>
                  <a:lnTo>
                    <a:pt x="160" y="8"/>
                  </a:lnTo>
                  <a:lnTo>
                    <a:pt x="159" y="8"/>
                  </a:lnTo>
                  <a:lnTo>
                    <a:pt x="159" y="7"/>
                  </a:lnTo>
                  <a:lnTo>
                    <a:pt x="157" y="7"/>
                  </a:lnTo>
                  <a:lnTo>
                    <a:pt x="127" y="7"/>
                  </a:lnTo>
                  <a:lnTo>
                    <a:pt x="125" y="7"/>
                  </a:lnTo>
                  <a:lnTo>
                    <a:pt x="125" y="9"/>
                  </a:lnTo>
                  <a:lnTo>
                    <a:pt x="123" y="12"/>
                  </a:lnTo>
                  <a:lnTo>
                    <a:pt x="121" y="21"/>
                  </a:lnTo>
                  <a:lnTo>
                    <a:pt x="121" y="23"/>
                  </a:lnTo>
                  <a:lnTo>
                    <a:pt x="120" y="23"/>
                  </a:lnTo>
                  <a:lnTo>
                    <a:pt x="119" y="24"/>
                  </a:lnTo>
                  <a:lnTo>
                    <a:pt x="119" y="25"/>
                  </a:lnTo>
                  <a:lnTo>
                    <a:pt x="119" y="27"/>
                  </a:lnTo>
                  <a:lnTo>
                    <a:pt x="118" y="27"/>
                  </a:lnTo>
                  <a:lnTo>
                    <a:pt x="117" y="25"/>
                  </a:lnTo>
                  <a:lnTo>
                    <a:pt x="115" y="21"/>
                  </a:lnTo>
                  <a:lnTo>
                    <a:pt x="115" y="18"/>
                  </a:lnTo>
                  <a:lnTo>
                    <a:pt x="114" y="18"/>
                  </a:lnTo>
                  <a:lnTo>
                    <a:pt x="114" y="17"/>
                  </a:lnTo>
                  <a:lnTo>
                    <a:pt x="113" y="16"/>
                  </a:lnTo>
                  <a:lnTo>
                    <a:pt x="112" y="15"/>
                  </a:lnTo>
                  <a:lnTo>
                    <a:pt x="111" y="14"/>
                  </a:lnTo>
                  <a:lnTo>
                    <a:pt x="109" y="13"/>
                  </a:lnTo>
                  <a:lnTo>
                    <a:pt x="108" y="12"/>
                  </a:lnTo>
                  <a:lnTo>
                    <a:pt x="107" y="13"/>
                  </a:lnTo>
                  <a:lnTo>
                    <a:pt x="101" y="11"/>
                  </a:lnTo>
                  <a:lnTo>
                    <a:pt x="100" y="11"/>
                  </a:lnTo>
                  <a:lnTo>
                    <a:pt x="100" y="10"/>
                  </a:lnTo>
                  <a:lnTo>
                    <a:pt x="99" y="10"/>
                  </a:lnTo>
                  <a:lnTo>
                    <a:pt x="82" y="10"/>
                  </a:lnTo>
                  <a:lnTo>
                    <a:pt x="81" y="10"/>
                  </a:lnTo>
                  <a:lnTo>
                    <a:pt x="79" y="10"/>
                  </a:lnTo>
                  <a:lnTo>
                    <a:pt x="78" y="10"/>
                  </a:lnTo>
                  <a:lnTo>
                    <a:pt x="75" y="6"/>
                  </a:lnTo>
                  <a:lnTo>
                    <a:pt x="74" y="6"/>
                  </a:lnTo>
                  <a:lnTo>
                    <a:pt x="70" y="3"/>
                  </a:lnTo>
                  <a:lnTo>
                    <a:pt x="69" y="2"/>
                  </a:lnTo>
                  <a:lnTo>
                    <a:pt x="66" y="1"/>
                  </a:lnTo>
                  <a:lnTo>
                    <a:pt x="65" y="1"/>
                  </a:lnTo>
                  <a:lnTo>
                    <a:pt x="63" y="0"/>
                  </a:lnTo>
                  <a:close/>
                  <a:moveTo>
                    <a:pt x="294" y="545"/>
                  </a:moveTo>
                  <a:lnTo>
                    <a:pt x="294" y="542"/>
                  </a:lnTo>
                  <a:lnTo>
                    <a:pt x="295" y="542"/>
                  </a:lnTo>
                  <a:lnTo>
                    <a:pt x="295" y="543"/>
                  </a:lnTo>
                  <a:lnTo>
                    <a:pt x="295" y="545"/>
                  </a:lnTo>
                  <a:lnTo>
                    <a:pt x="295" y="546"/>
                  </a:lnTo>
                  <a:lnTo>
                    <a:pt x="295" y="547"/>
                  </a:lnTo>
                  <a:lnTo>
                    <a:pt x="295" y="548"/>
                  </a:lnTo>
                  <a:lnTo>
                    <a:pt x="296" y="548"/>
                  </a:lnTo>
                  <a:lnTo>
                    <a:pt x="296" y="549"/>
                  </a:lnTo>
                  <a:lnTo>
                    <a:pt x="295" y="549"/>
                  </a:lnTo>
                  <a:lnTo>
                    <a:pt x="295" y="547"/>
                  </a:lnTo>
                  <a:lnTo>
                    <a:pt x="294" y="545"/>
                  </a:lnTo>
                  <a:close/>
                  <a:moveTo>
                    <a:pt x="274" y="647"/>
                  </a:moveTo>
                  <a:lnTo>
                    <a:pt x="274" y="647"/>
                  </a:lnTo>
                  <a:lnTo>
                    <a:pt x="274" y="646"/>
                  </a:lnTo>
                  <a:lnTo>
                    <a:pt x="275" y="647"/>
                  </a:lnTo>
                  <a:lnTo>
                    <a:pt x="276" y="647"/>
                  </a:lnTo>
                  <a:lnTo>
                    <a:pt x="278" y="647"/>
                  </a:lnTo>
                  <a:lnTo>
                    <a:pt x="280" y="647"/>
                  </a:lnTo>
                  <a:lnTo>
                    <a:pt x="281" y="647"/>
                  </a:lnTo>
                  <a:lnTo>
                    <a:pt x="274" y="647"/>
                  </a:lnTo>
                  <a:close/>
                  <a:moveTo>
                    <a:pt x="274" y="655"/>
                  </a:moveTo>
                  <a:lnTo>
                    <a:pt x="275" y="655"/>
                  </a:lnTo>
                  <a:lnTo>
                    <a:pt x="276" y="655"/>
                  </a:lnTo>
                  <a:lnTo>
                    <a:pt x="278" y="655"/>
                  </a:lnTo>
                  <a:lnTo>
                    <a:pt x="281" y="657"/>
                  </a:lnTo>
                  <a:lnTo>
                    <a:pt x="281" y="659"/>
                  </a:lnTo>
                  <a:lnTo>
                    <a:pt x="281" y="660"/>
                  </a:lnTo>
                  <a:lnTo>
                    <a:pt x="281" y="661"/>
                  </a:lnTo>
                  <a:lnTo>
                    <a:pt x="281" y="662"/>
                  </a:lnTo>
                  <a:lnTo>
                    <a:pt x="282" y="662"/>
                  </a:lnTo>
                  <a:lnTo>
                    <a:pt x="283" y="663"/>
                  </a:lnTo>
                  <a:lnTo>
                    <a:pt x="282" y="664"/>
                  </a:lnTo>
                  <a:lnTo>
                    <a:pt x="277" y="662"/>
                  </a:lnTo>
                  <a:lnTo>
                    <a:pt x="274" y="661"/>
                  </a:lnTo>
                  <a:lnTo>
                    <a:pt x="272" y="660"/>
                  </a:lnTo>
                  <a:lnTo>
                    <a:pt x="271" y="660"/>
                  </a:lnTo>
                  <a:lnTo>
                    <a:pt x="267" y="659"/>
                  </a:lnTo>
                  <a:lnTo>
                    <a:pt x="268" y="659"/>
                  </a:lnTo>
                  <a:lnTo>
                    <a:pt x="268" y="658"/>
                  </a:lnTo>
                  <a:lnTo>
                    <a:pt x="269" y="658"/>
                  </a:lnTo>
                  <a:lnTo>
                    <a:pt x="269" y="657"/>
                  </a:lnTo>
                  <a:lnTo>
                    <a:pt x="270" y="657"/>
                  </a:lnTo>
                  <a:lnTo>
                    <a:pt x="270" y="656"/>
                  </a:lnTo>
                  <a:lnTo>
                    <a:pt x="271" y="655"/>
                  </a:lnTo>
                  <a:lnTo>
                    <a:pt x="272" y="655"/>
                  </a:lnTo>
                  <a:lnTo>
                    <a:pt x="274" y="655"/>
                  </a:lnTo>
                  <a:close/>
                  <a:moveTo>
                    <a:pt x="326" y="977"/>
                  </a:moveTo>
                  <a:lnTo>
                    <a:pt x="327" y="976"/>
                  </a:lnTo>
                  <a:lnTo>
                    <a:pt x="328" y="977"/>
                  </a:lnTo>
                  <a:lnTo>
                    <a:pt x="328" y="978"/>
                  </a:lnTo>
                  <a:lnTo>
                    <a:pt x="330" y="978"/>
                  </a:lnTo>
                  <a:lnTo>
                    <a:pt x="332" y="979"/>
                  </a:lnTo>
                  <a:lnTo>
                    <a:pt x="329" y="979"/>
                  </a:lnTo>
                  <a:lnTo>
                    <a:pt x="328" y="978"/>
                  </a:lnTo>
                  <a:lnTo>
                    <a:pt x="327" y="977"/>
                  </a:lnTo>
                  <a:lnTo>
                    <a:pt x="326" y="977"/>
                  </a:lnTo>
                  <a:close/>
                  <a:moveTo>
                    <a:pt x="457" y="1021"/>
                  </a:moveTo>
                  <a:lnTo>
                    <a:pt x="457" y="1021"/>
                  </a:lnTo>
                  <a:lnTo>
                    <a:pt x="455" y="1021"/>
                  </a:lnTo>
                  <a:lnTo>
                    <a:pt x="451" y="1022"/>
                  </a:lnTo>
                  <a:lnTo>
                    <a:pt x="447" y="1021"/>
                  </a:lnTo>
                  <a:lnTo>
                    <a:pt x="446" y="1022"/>
                  </a:lnTo>
                  <a:lnTo>
                    <a:pt x="444" y="1023"/>
                  </a:lnTo>
                  <a:lnTo>
                    <a:pt x="443" y="1023"/>
                  </a:lnTo>
                  <a:lnTo>
                    <a:pt x="442" y="1023"/>
                  </a:lnTo>
                  <a:lnTo>
                    <a:pt x="441" y="1023"/>
                  </a:lnTo>
                  <a:lnTo>
                    <a:pt x="440" y="1023"/>
                  </a:lnTo>
                  <a:lnTo>
                    <a:pt x="438" y="1023"/>
                  </a:lnTo>
                  <a:lnTo>
                    <a:pt x="438" y="1024"/>
                  </a:lnTo>
                  <a:lnTo>
                    <a:pt x="437" y="1025"/>
                  </a:lnTo>
                  <a:lnTo>
                    <a:pt x="437" y="1026"/>
                  </a:lnTo>
                  <a:lnTo>
                    <a:pt x="437" y="1027"/>
                  </a:lnTo>
                  <a:lnTo>
                    <a:pt x="437" y="1028"/>
                  </a:lnTo>
                  <a:lnTo>
                    <a:pt x="438" y="1028"/>
                  </a:lnTo>
                  <a:lnTo>
                    <a:pt x="438" y="1029"/>
                  </a:lnTo>
                  <a:lnTo>
                    <a:pt x="438" y="1030"/>
                  </a:lnTo>
                  <a:lnTo>
                    <a:pt x="440" y="1030"/>
                  </a:lnTo>
                  <a:lnTo>
                    <a:pt x="441" y="1032"/>
                  </a:lnTo>
                  <a:lnTo>
                    <a:pt x="443" y="1032"/>
                  </a:lnTo>
                  <a:lnTo>
                    <a:pt x="444" y="1032"/>
                  </a:lnTo>
                  <a:lnTo>
                    <a:pt x="445" y="1031"/>
                  </a:lnTo>
                  <a:lnTo>
                    <a:pt x="446" y="1031"/>
                  </a:lnTo>
                  <a:lnTo>
                    <a:pt x="446" y="1030"/>
                  </a:lnTo>
                  <a:lnTo>
                    <a:pt x="447" y="1030"/>
                  </a:lnTo>
                  <a:lnTo>
                    <a:pt x="448" y="1030"/>
                  </a:lnTo>
                  <a:lnTo>
                    <a:pt x="449" y="1029"/>
                  </a:lnTo>
                  <a:lnTo>
                    <a:pt x="451" y="1030"/>
                  </a:lnTo>
                  <a:lnTo>
                    <a:pt x="452" y="1030"/>
                  </a:lnTo>
                  <a:lnTo>
                    <a:pt x="455" y="1029"/>
                  </a:lnTo>
                  <a:lnTo>
                    <a:pt x="456" y="1028"/>
                  </a:lnTo>
                  <a:lnTo>
                    <a:pt x="457" y="1029"/>
                  </a:lnTo>
                  <a:lnTo>
                    <a:pt x="459" y="1028"/>
                  </a:lnTo>
                  <a:lnTo>
                    <a:pt x="461" y="1028"/>
                  </a:lnTo>
                  <a:lnTo>
                    <a:pt x="462" y="1027"/>
                  </a:lnTo>
                  <a:lnTo>
                    <a:pt x="462" y="1026"/>
                  </a:lnTo>
                  <a:lnTo>
                    <a:pt x="462" y="1025"/>
                  </a:lnTo>
                  <a:lnTo>
                    <a:pt x="462" y="1023"/>
                  </a:lnTo>
                  <a:lnTo>
                    <a:pt x="461" y="1022"/>
                  </a:lnTo>
                  <a:lnTo>
                    <a:pt x="461" y="1021"/>
                  </a:lnTo>
                  <a:lnTo>
                    <a:pt x="460" y="1021"/>
                  </a:lnTo>
                  <a:lnTo>
                    <a:pt x="457" y="102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74" name="Freeform 612"/>
            <p:cNvSpPr>
              <a:spLocks noEditPoints="1"/>
            </p:cNvSpPr>
            <p:nvPr/>
          </p:nvSpPr>
          <p:spPr bwMode="auto">
            <a:xfrm>
              <a:off x="5988835" y="3434755"/>
              <a:ext cx="1117600" cy="2227262"/>
            </a:xfrm>
            <a:custGeom>
              <a:avLst/>
              <a:gdLst>
                <a:gd name="T0" fmla="*/ 2147483646 w 462"/>
                <a:gd name="T1" fmla="*/ 2147483646 h 1036"/>
                <a:gd name="T2" fmla="*/ 2147483646 w 462"/>
                <a:gd name="T3" fmla="*/ 2147483646 h 1036"/>
                <a:gd name="T4" fmla="*/ 2147483646 w 462"/>
                <a:gd name="T5" fmla="*/ 2147483646 h 1036"/>
                <a:gd name="T6" fmla="*/ 2147483646 w 462"/>
                <a:gd name="T7" fmla="*/ 2147483646 h 1036"/>
                <a:gd name="T8" fmla="*/ 2147483646 w 462"/>
                <a:gd name="T9" fmla="*/ 2147483646 h 1036"/>
                <a:gd name="T10" fmla="*/ 2147483646 w 462"/>
                <a:gd name="T11" fmla="*/ 2147483646 h 1036"/>
                <a:gd name="T12" fmla="*/ 2147483646 w 462"/>
                <a:gd name="T13" fmla="*/ 2147483646 h 1036"/>
                <a:gd name="T14" fmla="*/ 2147483646 w 462"/>
                <a:gd name="T15" fmla="*/ 2147483646 h 1036"/>
                <a:gd name="T16" fmla="*/ 2147483646 w 462"/>
                <a:gd name="T17" fmla="*/ 2147483646 h 1036"/>
                <a:gd name="T18" fmla="*/ 2147483646 w 462"/>
                <a:gd name="T19" fmla="*/ 2147483646 h 1036"/>
                <a:gd name="T20" fmla="*/ 2147483646 w 462"/>
                <a:gd name="T21" fmla="*/ 2147483646 h 1036"/>
                <a:gd name="T22" fmla="*/ 2147483646 w 462"/>
                <a:gd name="T23" fmla="*/ 2147483646 h 1036"/>
                <a:gd name="T24" fmla="*/ 2147483646 w 462"/>
                <a:gd name="T25" fmla="*/ 2147483646 h 1036"/>
                <a:gd name="T26" fmla="*/ 2147483646 w 462"/>
                <a:gd name="T27" fmla="*/ 2147483646 h 1036"/>
                <a:gd name="T28" fmla="*/ 2147483646 w 462"/>
                <a:gd name="T29" fmla="*/ 2147483646 h 1036"/>
                <a:gd name="T30" fmla="*/ 2147483646 w 462"/>
                <a:gd name="T31" fmla="*/ 2147483646 h 1036"/>
                <a:gd name="T32" fmla="*/ 2147483646 w 462"/>
                <a:gd name="T33" fmla="*/ 2147483646 h 1036"/>
                <a:gd name="T34" fmla="*/ 2147483646 w 462"/>
                <a:gd name="T35" fmla="*/ 2147483646 h 1036"/>
                <a:gd name="T36" fmla="*/ 2147483646 w 462"/>
                <a:gd name="T37" fmla="*/ 2147483646 h 1036"/>
                <a:gd name="T38" fmla="*/ 2147483646 w 462"/>
                <a:gd name="T39" fmla="*/ 2147483646 h 1036"/>
                <a:gd name="T40" fmla="*/ 2147483646 w 462"/>
                <a:gd name="T41" fmla="*/ 2147483646 h 1036"/>
                <a:gd name="T42" fmla="*/ 2147483646 w 462"/>
                <a:gd name="T43" fmla="*/ 2147483646 h 1036"/>
                <a:gd name="T44" fmla="*/ 2147483646 w 462"/>
                <a:gd name="T45" fmla="*/ 2147483646 h 1036"/>
                <a:gd name="T46" fmla="*/ 2147483646 w 462"/>
                <a:gd name="T47" fmla="*/ 2147483646 h 1036"/>
                <a:gd name="T48" fmla="*/ 2147483646 w 462"/>
                <a:gd name="T49" fmla="*/ 2147483646 h 1036"/>
                <a:gd name="T50" fmla="*/ 2147483646 w 462"/>
                <a:gd name="T51" fmla="*/ 2147483646 h 1036"/>
                <a:gd name="T52" fmla="*/ 2147483646 w 462"/>
                <a:gd name="T53" fmla="*/ 2147483646 h 1036"/>
                <a:gd name="T54" fmla="*/ 2147483646 w 462"/>
                <a:gd name="T55" fmla="*/ 2147483646 h 1036"/>
                <a:gd name="T56" fmla="*/ 2147483646 w 462"/>
                <a:gd name="T57" fmla="*/ 2147483646 h 1036"/>
                <a:gd name="T58" fmla="*/ 2147483646 w 462"/>
                <a:gd name="T59" fmla="*/ 2147483646 h 1036"/>
                <a:gd name="T60" fmla="*/ 2147483646 w 462"/>
                <a:gd name="T61" fmla="*/ 2147483646 h 1036"/>
                <a:gd name="T62" fmla="*/ 2147483646 w 462"/>
                <a:gd name="T63" fmla="*/ 2147483646 h 1036"/>
                <a:gd name="T64" fmla="*/ 2147483646 w 462"/>
                <a:gd name="T65" fmla="*/ 2147483646 h 1036"/>
                <a:gd name="T66" fmla="*/ 2147483646 w 462"/>
                <a:gd name="T67" fmla="*/ 2147483646 h 1036"/>
                <a:gd name="T68" fmla="*/ 2147483646 w 462"/>
                <a:gd name="T69" fmla="*/ 2147483646 h 1036"/>
                <a:gd name="T70" fmla="*/ 2147483646 w 462"/>
                <a:gd name="T71" fmla="*/ 2147483646 h 1036"/>
                <a:gd name="T72" fmla="*/ 2147483646 w 462"/>
                <a:gd name="T73" fmla="*/ 2147483646 h 1036"/>
                <a:gd name="T74" fmla="*/ 2147483646 w 462"/>
                <a:gd name="T75" fmla="*/ 2147483646 h 1036"/>
                <a:gd name="T76" fmla="*/ 2147483646 w 462"/>
                <a:gd name="T77" fmla="*/ 2147483646 h 1036"/>
                <a:gd name="T78" fmla="*/ 2147483646 w 462"/>
                <a:gd name="T79" fmla="*/ 2147483646 h 1036"/>
                <a:gd name="T80" fmla="*/ 2147483646 w 462"/>
                <a:gd name="T81" fmla="*/ 2147483646 h 1036"/>
                <a:gd name="T82" fmla="*/ 2147483646 w 462"/>
                <a:gd name="T83" fmla="*/ 2147483646 h 1036"/>
                <a:gd name="T84" fmla="*/ 2147483646 w 462"/>
                <a:gd name="T85" fmla="*/ 2147483646 h 1036"/>
                <a:gd name="T86" fmla="*/ 2147483646 w 462"/>
                <a:gd name="T87" fmla="*/ 2147483646 h 1036"/>
                <a:gd name="T88" fmla="*/ 2147483646 w 462"/>
                <a:gd name="T89" fmla="*/ 2147483646 h 1036"/>
                <a:gd name="T90" fmla="*/ 2147483646 w 462"/>
                <a:gd name="T91" fmla="*/ 2147483646 h 1036"/>
                <a:gd name="T92" fmla="*/ 2147483646 w 462"/>
                <a:gd name="T93" fmla="*/ 2147483646 h 1036"/>
                <a:gd name="T94" fmla="*/ 2147483646 w 462"/>
                <a:gd name="T95" fmla="*/ 2147483646 h 1036"/>
                <a:gd name="T96" fmla="*/ 2147483646 w 462"/>
                <a:gd name="T97" fmla="*/ 2147483646 h 1036"/>
                <a:gd name="T98" fmla="*/ 2147483646 w 462"/>
                <a:gd name="T99" fmla="*/ 2147483646 h 1036"/>
                <a:gd name="T100" fmla="*/ 2147483646 w 462"/>
                <a:gd name="T101" fmla="*/ 2147483646 h 1036"/>
                <a:gd name="T102" fmla="*/ 2147483646 w 462"/>
                <a:gd name="T103" fmla="*/ 2147483646 h 1036"/>
                <a:gd name="T104" fmla="*/ 2147483646 w 462"/>
                <a:gd name="T105" fmla="*/ 2147483646 h 1036"/>
                <a:gd name="T106" fmla="*/ 2147483646 w 462"/>
                <a:gd name="T107" fmla="*/ 2147483646 h 1036"/>
                <a:gd name="T108" fmla="*/ 2147483646 w 462"/>
                <a:gd name="T109" fmla="*/ 2147483646 h 1036"/>
                <a:gd name="T110" fmla="*/ 2147483646 w 462"/>
                <a:gd name="T111" fmla="*/ 2147483646 h 1036"/>
                <a:gd name="T112" fmla="*/ 2147483646 w 462"/>
                <a:gd name="T113" fmla="*/ 2147483646 h 1036"/>
                <a:gd name="T114" fmla="*/ 2147483646 w 462"/>
                <a:gd name="T115" fmla="*/ 2147483646 h 1036"/>
                <a:gd name="T116" fmla="*/ 2147483646 w 462"/>
                <a:gd name="T117" fmla="*/ 2147483646 h 1036"/>
                <a:gd name="T118" fmla="*/ 2147483646 w 462"/>
                <a:gd name="T119" fmla="*/ 2147483646 h 1036"/>
                <a:gd name="T120" fmla="*/ 2147483646 w 462"/>
                <a:gd name="T121" fmla="*/ 2147483646 h 1036"/>
                <a:gd name="T122" fmla="*/ 2147483646 w 462"/>
                <a:gd name="T123" fmla="*/ 2147483646 h 1036"/>
                <a:gd name="T124" fmla="*/ 2147483646 w 462"/>
                <a:gd name="T125" fmla="*/ 2147483646 h 10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462" h="1036">
                  <a:moveTo>
                    <a:pt x="64" y="3"/>
                  </a:moveTo>
                  <a:lnTo>
                    <a:pt x="65" y="3"/>
                  </a:lnTo>
                  <a:lnTo>
                    <a:pt x="68" y="4"/>
                  </a:lnTo>
                  <a:lnTo>
                    <a:pt x="73" y="8"/>
                  </a:lnTo>
                  <a:lnTo>
                    <a:pt x="76" y="12"/>
                  </a:lnTo>
                  <a:lnTo>
                    <a:pt x="78" y="13"/>
                  </a:lnTo>
                  <a:lnTo>
                    <a:pt x="81" y="13"/>
                  </a:lnTo>
                  <a:lnTo>
                    <a:pt x="83" y="13"/>
                  </a:lnTo>
                  <a:lnTo>
                    <a:pt x="99" y="13"/>
                  </a:lnTo>
                  <a:lnTo>
                    <a:pt x="100" y="13"/>
                  </a:lnTo>
                  <a:lnTo>
                    <a:pt x="107" y="16"/>
                  </a:lnTo>
                  <a:lnTo>
                    <a:pt x="108" y="16"/>
                  </a:lnTo>
                  <a:lnTo>
                    <a:pt x="110" y="16"/>
                  </a:lnTo>
                  <a:lnTo>
                    <a:pt x="111" y="18"/>
                  </a:lnTo>
                  <a:lnTo>
                    <a:pt x="112" y="19"/>
                  </a:lnTo>
                  <a:lnTo>
                    <a:pt x="113" y="23"/>
                  </a:lnTo>
                  <a:lnTo>
                    <a:pt x="115" y="26"/>
                  </a:lnTo>
                  <a:lnTo>
                    <a:pt x="116" y="28"/>
                  </a:lnTo>
                  <a:lnTo>
                    <a:pt x="115" y="29"/>
                  </a:lnTo>
                  <a:lnTo>
                    <a:pt x="116" y="30"/>
                  </a:lnTo>
                  <a:lnTo>
                    <a:pt x="119" y="33"/>
                  </a:lnTo>
                  <a:lnTo>
                    <a:pt x="119" y="34"/>
                  </a:lnTo>
                  <a:lnTo>
                    <a:pt x="119" y="35"/>
                  </a:lnTo>
                  <a:lnTo>
                    <a:pt x="119" y="37"/>
                  </a:lnTo>
                  <a:lnTo>
                    <a:pt x="120" y="37"/>
                  </a:lnTo>
                  <a:lnTo>
                    <a:pt x="121" y="37"/>
                  </a:lnTo>
                  <a:lnTo>
                    <a:pt x="121" y="36"/>
                  </a:lnTo>
                  <a:lnTo>
                    <a:pt x="121" y="33"/>
                  </a:lnTo>
                  <a:lnTo>
                    <a:pt x="121" y="30"/>
                  </a:lnTo>
                  <a:lnTo>
                    <a:pt x="121" y="27"/>
                  </a:lnTo>
                  <a:lnTo>
                    <a:pt x="121" y="26"/>
                  </a:lnTo>
                  <a:lnTo>
                    <a:pt x="122" y="25"/>
                  </a:lnTo>
                  <a:lnTo>
                    <a:pt x="123" y="25"/>
                  </a:lnTo>
                  <a:lnTo>
                    <a:pt x="124" y="23"/>
                  </a:lnTo>
                  <a:lnTo>
                    <a:pt x="126" y="13"/>
                  </a:lnTo>
                  <a:lnTo>
                    <a:pt x="127" y="10"/>
                  </a:lnTo>
                  <a:lnTo>
                    <a:pt x="157" y="10"/>
                  </a:lnTo>
                  <a:lnTo>
                    <a:pt x="158" y="10"/>
                  </a:lnTo>
                  <a:lnTo>
                    <a:pt x="159" y="12"/>
                  </a:lnTo>
                  <a:lnTo>
                    <a:pt x="159" y="14"/>
                  </a:lnTo>
                  <a:lnTo>
                    <a:pt x="159" y="15"/>
                  </a:lnTo>
                  <a:lnTo>
                    <a:pt x="162" y="18"/>
                  </a:lnTo>
                  <a:lnTo>
                    <a:pt x="163" y="18"/>
                  </a:lnTo>
                  <a:lnTo>
                    <a:pt x="164" y="18"/>
                  </a:lnTo>
                  <a:lnTo>
                    <a:pt x="167" y="21"/>
                  </a:lnTo>
                  <a:lnTo>
                    <a:pt x="171" y="24"/>
                  </a:lnTo>
                  <a:lnTo>
                    <a:pt x="172" y="25"/>
                  </a:lnTo>
                  <a:lnTo>
                    <a:pt x="174" y="25"/>
                  </a:lnTo>
                  <a:lnTo>
                    <a:pt x="175" y="26"/>
                  </a:lnTo>
                  <a:lnTo>
                    <a:pt x="176" y="27"/>
                  </a:lnTo>
                  <a:lnTo>
                    <a:pt x="176" y="28"/>
                  </a:lnTo>
                  <a:lnTo>
                    <a:pt x="179" y="33"/>
                  </a:lnTo>
                  <a:lnTo>
                    <a:pt x="182" y="37"/>
                  </a:lnTo>
                  <a:lnTo>
                    <a:pt x="183" y="38"/>
                  </a:lnTo>
                  <a:lnTo>
                    <a:pt x="183" y="40"/>
                  </a:lnTo>
                  <a:lnTo>
                    <a:pt x="184" y="41"/>
                  </a:lnTo>
                  <a:lnTo>
                    <a:pt x="186" y="43"/>
                  </a:lnTo>
                  <a:lnTo>
                    <a:pt x="187" y="44"/>
                  </a:lnTo>
                  <a:lnTo>
                    <a:pt x="188" y="44"/>
                  </a:lnTo>
                  <a:lnTo>
                    <a:pt x="191" y="46"/>
                  </a:lnTo>
                  <a:lnTo>
                    <a:pt x="191" y="47"/>
                  </a:lnTo>
                  <a:lnTo>
                    <a:pt x="192" y="48"/>
                  </a:lnTo>
                  <a:lnTo>
                    <a:pt x="194" y="50"/>
                  </a:lnTo>
                  <a:lnTo>
                    <a:pt x="195" y="50"/>
                  </a:lnTo>
                  <a:lnTo>
                    <a:pt x="196" y="50"/>
                  </a:lnTo>
                  <a:lnTo>
                    <a:pt x="200" y="54"/>
                  </a:lnTo>
                  <a:lnTo>
                    <a:pt x="208" y="59"/>
                  </a:lnTo>
                  <a:lnTo>
                    <a:pt x="210" y="60"/>
                  </a:lnTo>
                  <a:lnTo>
                    <a:pt x="213" y="65"/>
                  </a:lnTo>
                  <a:lnTo>
                    <a:pt x="213" y="66"/>
                  </a:lnTo>
                  <a:lnTo>
                    <a:pt x="214" y="67"/>
                  </a:lnTo>
                  <a:lnTo>
                    <a:pt x="215" y="67"/>
                  </a:lnTo>
                  <a:lnTo>
                    <a:pt x="221" y="69"/>
                  </a:lnTo>
                  <a:lnTo>
                    <a:pt x="222" y="69"/>
                  </a:lnTo>
                  <a:lnTo>
                    <a:pt x="225" y="69"/>
                  </a:lnTo>
                  <a:lnTo>
                    <a:pt x="226" y="70"/>
                  </a:lnTo>
                  <a:lnTo>
                    <a:pt x="227" y="71"/>
                  </a:lnTo>
                  <a:lnTo>
                    <a:pt x="235" y="74"/>
                  </a:lnTo>
                  <a:lnTo>
                    <a:pt x="238" y="74"/>
                  </a:lnTo>
                  <a:lnTo>
                    <a:pt x="240" y="73"/>
                  </a:lnTo>
                  <a:lnTo>
                    <a:pt x="241" y="73"/>
                  </a:lnTo>
                  <a:lnTo>
                    <a:pt x="258" y="84"/>
                  </a:lnTo>
                  <a:lnTo>
                    <a:pt x="261" y="86"/>
                  </a:lnTo>
                  <a:lnTo>
                    <a:pt x="261" y="87"/>
                  </a:lnTo>
                  <a:lnTo>
                    <a:pt x="262" y="88"/>
                  </a:lnTo>
                  <a:lnTo>
                    <a:pt x="269" y="91"/>
                  </a:lnTo>
                  <a:lnTo>
                    <a:pt x="270" y="92"/>
                  </a:lnTo>
                  <a:lnTo>
                    <a:pt x="274" y="94"/>
                  </a:lnTo>
                  <a:lnTo>
                    <a:pt x="278" y="97"/>
                  </a:lnTo>
                  <a:lnTo>
                    <a:pt x="281" y="99"/>
                  </a:lnTo>
                  <a:lnTo>
                    <a:pt x="283" y="99"/>
                  </a:lnTo>
                  <a:lnTo>
                    <a:pt x="284" y="99"/>
                  </a:lnTo>
                  <a:lnTo>
                    <a:pt x="285" y="99"/>
                  </a:lnTo>
                  <a:lnTo>
                    <a:pt x="288" y="99"/>
                  </a:lnTo>
                  <a:lnTo>
                    <a:pt x="291" y="103"/>
                  </a:lnTo>
                  <a:lnTo>
                    <a:pt x="293" y="103"/>
                  </a:lnTo>
                  <a:lnTo>
                    <a:pt x="295" y="103"/>
                  </a:lnTo>
                  <a:lnTo>
                    <a:pt x="297" y="104"/>
                  </a:lnTo>
                  <a:lnTo>
                    <a:pt x="302" y="106"/>
                  </a:lnTo>
                  <a:lnTo>
                    <a:pt x="303" y="106"/>
                  </a:lnTo>
                  <a:lnTo>
                    <a:pt x="304" y="106"/>
                  </a:lnTo>
                  <a:lnTo>
                    <a:pt x="305" y="107"/>
                  </a:lnTo>
                  <a:lnTo>
                    <a:pt x="308" y="109"/>
                  </a:lnTo>
                  <a:lnTo>
                    <a:pt x="309" y="111"/>
                  </a:lnTo>
                  <a:lnTo>
                    <a:pt x="310" y="112"/>
                  </a:lnTo>
                  <a:lnTo>
                    <a:pt x="311" y="113"/>
                  </a:lnTo>
                  <a:lnTo>
                    <a:pt x="312" y="116"/>
                  </a:lnTo>
                  <a:lnTo>
                    <a:pt x="315" y="118"/>
                  </a:lnTo>
                  <a:lnTo>
                    <a:pt x="315" y="119"/>
                  </a:lnTo>
                  <a:lnTo>
                    <a:pt x="315" y="121"/>
                  </a:lnTo>
                  <a:lnTo>
                    <a:pt x="311" y="127"/>
                  </a:lnTo>
                  <a:lnTo>
                    <a:pt x="310" y="128"/>
                  </a:lnTo>
                  <a:lnTo>
                    <a:pt x="310" y="130"/>
                  </a:lnTo>
                  <a:lnTo>
                    <a:pt x="309" y="133"/>
                  </a:lnTo>
                  <a:lnTo>
                    <a:pt x="308" y="134"/>
                  </a:lnTo>
                  <a:lnTo>
                    <a:pt x="308" y="135"/>
                  </a:lnTo>
                  <a:lnTo>
                    <a:pt x="309" y="135"/>
                  </a:lnTo>
                  <a:lnTo>
                    <a:pt x="306" y="138"/>
                  </a:lnTo>
                  <a:lnTo>
                    <a:pt x="304" y="139"/>
                  </a:lnTo>
                  <a:lnTo>
                    <a:pt x="302" y="142"/>
                  </a:lnTo>
                  <a:lnTo>
                    <a:pt x="303" y="144"/>
                  </a:lnTo>
                  <a:lnTo>
                    <a:pt x="302" y="145"/>
                  </a:lnTo>
                  <a:lnTo>
                    <a:pt x="302" y="148"/>
                  </a:lnTo>
                  <a:lnTo>
                    <a:pt x="302" y="152"/>
                  </a:lnTo>
                  <a:lnTo>
                    <a:pt x="304" y="153"/>
                  </a:lnTo>
                  <a:lnTo>
                    <a:pt x="304" y="154"/>
                  </a:lnTo>
                  <a:lnTo>
                    <a:pt x="304" y="156"/>
                  </a:lnTo>
                  <a:lnTo>
                    <a:pt x="302" y="163"/>
                  </a:lnTo>
                  <a:lnTo>
                    <a:pt x="300" y="163"/>
                  </a:lnTo>
                  <a:lnTo>
                    <a:pt x="300" y="164"/>
                  </a:lnTo>
                  <a:lnTo>
                    <a:pt x="298" y="167"/>
                  </a:lnTo>
                  <a:lnTo>
                    <a:pt x="296" y="170"/>
                  </a:lnTo>
                  <a:lnTo>
                    <a:pt x="295" y="170"/>
                  </a:lnTo>
                  <a:lnTo>
                    <a:pt x="294" y="172"/>
                  </a:lnTo>
                  <a:lnTo>
                    <a:pt x="295" y="174"/>
                  </a:lnTo>
                  <a:lnTo>
                    <a:pt x="296" y="174"/>
                  </a:lnTo>
                  <a:lnTo>
                    <a:pt x="296" y="176"/>
                  </a:lnTo>
                  <a:lnTo>
                    <a:pt x="297" y="176"/>
                  </a:lnTo>
                  <a:lnTo>
                    <a:pt x="298" y="176"/>
                  </a:lnTo>
                  <a:lnTo>
                    <a:pt x="318" y="176"/>
                  </a:lnTo>
                  <a:lnTo>
                    <a:pt x="319" y="176"/>
                  </a:lnTo>
                  <a:lnTo>
                    <a:pt x="320" y="177"/>
                  </a:lnTo>
                  <a:lnTo>
                    <a:pt x="322" y="178"/>
                  </a:lnTo>
                  <a:lnTo>
                    <a:pt x="323" y="178"/>
                  </a:lnTo>
                  <a:lnTo>
                    <a:pt x="328" y="180"/>
                  </a:lnTo>
                  <a:lnTo>
                    <a:pt x="330" y="180"/>
                  </a:lnTo>
                  <a:lnTo>
                    <a:pt x="331" y="180"/>
                  </a:lnTo>
                  <a:lnTo>
                    <a:pt x="332" y="180"/>
                  </a:lnTo>
                  <a:lnTo>
                    <a:pt x="334" y="181"/>
                  </a:lnTo>
                  <a:lnTo>
                    <a:pt x="334" y="182"/>
                  </a:lnTo>
                  <a:lnTo>
                    <a:pt x="336" y="182"/>
                  </a:lnTo>
                  <a:lnTo>
                    <a:pt x="337" y="182"/>
                  </a:lnTo>
                  <a:lnTo>
                    <a:pt x="338" y="182"/>
                  </a:lnTo>
                  <a:lnTo>
                    <a:pt x="339" y="182"/>
                  </a:lnTo>
                  <a:lnTo>
                    <a:pt x="341" y="180"/>
                  </a:lnTo>
                  <a:lnTo>
                    <a:pt x="342" y="180"/>
                  </a:lnTo>
                  <a:lnTo>
                    <a:pt x="343" y="180"/>
                  </a:lnTo>
                  <a:lnTo>
                    <a:pt x="344" y="180"/>
                  </a:lnTo>
                  <a:lnTo>
                    <a:pt x="345" y="182"/>
                  </a:lnTo>
                  <a:lnTo>
                    <a:pt x="346" y="182"/>
                  </a:lnTo>
                  <a:lnTo>
                    <a:pt x="347" y="182"/>
                  </a:lnTo>
                  <a:lnTo>
                    <a:pt x="348" y="182"/>
                  </a:lnTo>
                  <a:lnTo>
                    <a:pt x="349" y="181"/>
                  </a:lnTo>
                  <a:lnTo>
                    <a:pt x="351" y="181"/>
                  </a:lnTo>
                  <a:lnTo>
                    <a:pt x="352" y="181"/>
                  </a:lnTo>
                  <a:lnTo>
                    <a:pt x="353" y="181"/>
                  </a:lnTo>
                  <a:lnTo>
                    <a:pt x="353" y="182"/>
                  </a:lnTo>
                  <a:lnTo>
                    <a:pt x="354" y="182"/>
                  </a:lnTo>
                  <a:lnTo>
                    <a:pt x="355" y="184"/>
                  </a:lnTo>
                  <a:lnTo>
                    <a:pt x="356" y="185"/>
                  </a:lnTo>
                  <a:lnTo>
                    <a:pt x="357" y="185"/>
                  </a:lnTo>
                  <a:lnTo>
                    <a:pt x="358" y="185"/>
                  </a:lnTo>
                  <a:lnTo>
                    <a:pt x="359" y="182"/>
                  </a:lnTo>
                  <a:lnTo>
                    <a:pt x="359" y="181"/>
                  </a:lnTo>
                  <a:lnTo>
                    <a:pt x="359" y="180"/>
                  </a:lnTo>
                  <a:lnTo>
                    <a:pt x="359" y="179"/>
                  </a:lnTo>
                  <a:lnTo>
                    <a:pt x="362" y="176"/>
                  </a:lnTo>
                  <a:lnTo>
                    <a:pt x="363" y="176"/>
                  </a:lnTo>
                  <a:lnTo>
                    <a:pt x="364" y="176"/>
                  </a:lnTo>
                  <a:lnTo>
                    <a:pt x="365" y="176"/>
                  </a:lnTo>
                  <a:lnTo>
                    <a:pt x="367" y="177"/>
                  </a:lnTo>
                  <a:lnTo>
                    <a:pt x="368" y="177"/>
                  </a:lnTo>
                  <a:lnTo>
                    <a:pt x="369" y="177"/>
                  </a:lnTo>
                  <a:lnTo>
                    <a:pt x="370" y="178"/>
                  </a:lnTo>
                  <a:lnTo>
                    <a:pt x="370" y="179"/>
                  </a:lnTo>
                  <a:lnTo>
                    <a:pt x="370" y="180"/>
                  </a:lnTo>
                  <a:lnTo>
                    <a:pt x="373" y="180"/>
                  </a:lnTo>
                  <a:lnTo>
                    <a:pt x="374" y="180"/>
                  </a:lnTo>
                  <a:lnTo>
                    <a:pt x="377" y="178"/>
                  </a:lnTo>
                  <a:lnTo>
                    <a:pt x="377" y="176"/>
                  </a:lnTo>
                  <a:lnTo>
                    <a:pt x="378" y="174"/>
                  </a:lnTo>
                  <a:lnTo>
                    <a:pt x="377" y="174"/>
                  </a:lnTo>
                  <a:lnTo>
                    <a:pt x="377" y="173"/>
                  </a:lnTo>
                  <a:lnTo>
                    <a:pt x="377" y="172"/>
                  </a:lnTo>
                  <a:lnTo>
                    <a:pt x="377" y="170"/>
                  </a:lnTo>
                  <a:lnTo>
                    <a:pt x="380" y="167"/>
                  </a:lnTo>
                  <a:lnTo>
                    <a:pt x="380" y="166"/>
                  </a:lnTo>
                  <a:lnTo>
                    <a:pt x="381" y="166"/>
                  </a:lnTo>
                  <a:lnTo>
                    <a:pt x="383" y="165"/>
                  </a:lnTo>
                  <a:lnTo>
                    <a:pt x="384" y="165"/>
                  </a:lnTo>
                  <a:lnTo>
                    <a:pt x="387" y="163"/>
                  </a:lnTo>
                  <a:lnTo>
                    <a:pt x="389" y="161"/>
                  </a:lnTo>
                  <a:lnTo>
                    <a:pt x="389" y="160"/>
                  </a:lnTo>
                  <a:lnTo>
                    <a:pt x="390" y="160"/>
                  </a:lnTo>
                  <a:lnTo>
                    <a:pt x="391" y="160"/>
                  </a:lnTo>
                  <a:lnTo>
                    <a:pt x="391" y="159"/>
                  </a:lnTo>
                  <a:lnTo>
                    <a:pt x="391" y="157"/>
                  </a:lnTo>
                  <a:lnTo>
                    <a:pt x="392" y="156"/>
                  </a:lnTo>
                  <a:lnTo>
                    <a:pt x="393" y="156"/>
                  </a:lnTo>
                  <a:lnTo>
                    <a:pt x="394" y="156"/>
                  </a:lnTo>
                  <a:lnTo>
                    <a:pt x="396" y="149"/>
                  </a:lnTo>
                  <a:lnTo>
                    <a:pt x="396" y="144"/>
                  </a:lnTo>
                  <a:lnTo>
                    <a:pt x="396" y="143"/>
                  </a:lnTo>
                  <a:lnTo>
                    <a:pt x="396" y="142"/>
                  </a:lnTo>
                  <a:lnTo>
                    <a:pt x="396" y="141"/>
                  </a:lnTo>
                  <a:lnTo>
                    <a:pt x="396" y="140"/>
                  </a:lnTo>
                  <a:lnTo>
                    <a:pt x="395" y="135"/>
                  </a:lnTo>
                  <a:lnTo>
                    <a:pt x="396" y="133"/>
                  </a:lnTo>
                  <a:lnTo>
                    <a:pt x="395" y="124"/>
                  </a:lnTo>
                  <a:lnTo>
                    <a:pt x="395" y="122"/>
                  </a:lnTo>
                  <a:lnTo>
                    <a:pt x="396" y="122"/>
                  </a:lnTo>
                  <a:lnTo>
                    <a:pt x="399" y="124"/>
                  </a:lnTo>
                  <a:lnTo>
                    <a:pt x="400" y="122"/>
                  </a:lnTo>
                  <a:lnTo>
                    <a:pt x="402" y="121"/>
                  </a:lnTo>
                  <a:lnTo>
                    <a:pt x="403" y="121"/>
                  </a:lnTo>
                  <a:lnTo>
                    <a:pt x="406" y="121"/>
                  </a:lnTo>
                  <a:lnTo>
                    <a:pt x="408" y="120"/>
                  </a:lnTo>
                  <a:lnTo>
                    <a:pt x="414" y="124"/>
                  </a:lnTo>
                  <a:lnTo>
                    <a:pt x="415" y="125"/>
                  </a:lnTo>
                  <a:lnTo>
                    <a:pt x="417" y="129"/>
                  </a:lnTo>
                  <a:lnTo>
                    <a:pt x="417" y="130"/>
                  </a:lnTo>
                  <a:lnTo>
                    <a:pt x="417" y="131"/>
                  </a:lnTo>
                  <a:lnTo>
                    <a:pt x="417" y="134"/>
                  </a:lnTo>
                  <a:lnTo>
                    <a:pt x="423" y="141"/>
                  </a:lnTo>
                  <a:lnTo>
                    <a:pt x="423" y="142"/>
                  </a:lnTo>
                  <a:lnTo>
                    <a:pt x="423" y="143"/>
                  </a:lnTo>
                  <a:lnTo>
                    <a:pt x="424" y="144"/>
                  </a:lnTo>
                  <a:lnTo>
                    <a:pt x="423" y="144"/>
                  </a:lnTo>
                  <a:lnTo>
                    <a:pt x="423" y="145"/>
                  </a:lnTo>
                  <a:lnTo>
                    <a:pt x="423" y="146"/>
                  </a:lnTo>
                  <a:lnTo>
                    <a:pt x="423" y="147"/>
                  </a:lnTo>
                  <a:lnTo>
                    <a:pt x="423" y="152"/>
                  </a:lnTo>
                  <a:lnTo>
                    <a:pt x="423" y="156"/>
                  </a:lnTo>
                  <a:lnTo>
                    <a:pt x="423" y="157"/>
                  </a:lnTo>
                  <a:lnTo>
                    <a:pt x="425" y="163"/>
                  </a:lnTo>
                  <a:lnTo>
                    <a:pt x="425" y="164"/>
                  </a:lnTo>
                  <a:lnTo>
                    <a:pt x="424" y="170"/>
                  </a:lnTo>
                  <a:lnTo>
                    <a:pt x="423" y="172"/>
                  </a:lnTo>
                  <a:lnTo>
                    <a:pt x="423" y="171"/>
                  </a:lnTo>
                  <a:lnTo>
                    <a:pt x="421" y="172"/>
                  </a:lnTo>
                  <a:lnTo>
                    <a:pt x="419" y="172"/>
                  </a:lnTo>
                  <a:lnTo>
                    <a:pt x="419" y="174"/>
                  </a:lnTo>
                  <a:lnTo>
                    <a:pt x="418" y="174"/>
                  </a:lnTo>
                  <a:lnTo>
                    <a:pt x="417" y="176"/>
                  </a:lnTo>
                  <a:lnTo>
                    <a:pt x="415" y="176"/>
                  </a:lnTo>
                  <a:lnTo>
                    <a:pt x="413" y="180"/>
                  </a:lnTo>
                  <a:lnTo>
                    <a:pt x="411" y="181"/>
                  </a:lnTo>
                  <a:lnTo>
                    <a:pt x="408" y="182"/>
                  </a:lnTo>
                  <a:lnTo>
                    <a:pt x="406" y="182"/>
                  </a:lnTo>
                  <a:lnTo>
                    <a:pt x="402" y="184"/>
                  </a:lnTo>
                  <a:lnTo>
                    <a:pt x="400" y="184"/>
                  </a:lnTo>
                  <a:lnTo>
                    <a:pt x="399" y="184"/>
                  </a:lnTo>
                  <a:lnTo>
                    <a:pt x="397" y="187"/>
                  </a:lnTo>
                  <a:lnTo>
                    <a:pt x="398" y="189"/>
                  </a:lnTo>
                  <a:lnTo>
                    <a:pt x="395" y="193"/>
                  </a:lnTo>
                  <a:lnTo>
                    <a:pt x="394" y="193"/>
                  </a:lnTo>
                  <a:lnTo>
                    <a:pt x="391" y="193"/>
                  </a:lnTo>
                  <a:lnTo>
                    <a:pt x="387" y="195"/>
                  </a:lnTo>
                  <a:lnTo>
                    <a:pt x="387" y="197"/>
                  </a:lnTo>
                  <a:lnTo>
                    <a:pt x="386" y="198"/>
                  </a:lnTo>
                  <a:lnTo>
                    <a:pt x="387" y="199"/>
                  </a:lnTo>
                  <a:lnTo>
                    <a:pt x="385" y="201"/>
                  </a:lnTo>
                  <a:lnTo>
                    <a:pt x="381" y="202"/>
                  </a:lnTo>
                  <a:lnTo>
                    <a:pt x="380" y="203"/>
                  </a:lnTo>
                  <a:lnTo>
                    <a:pt x="379" y="204"/>
                  </a:lnTo>
                  <a:lnTo>
                    <a:pt x="378" y="205"/>
                  </a:lnTo>
                  <a:lnTo>
                    <a:pt x="378" y="206"/>
                  </a:lnTo>
                  <a:lnTo>
                    <a:pt x="380" y="208"/>
                  </a:lnTo>
                  <a:lnTo>
                    <a:pt x="381" y="208"/>
                  </a:lnTo>
                  <a:lnTo>
                    <a:pt x="380" y="211"/>
                  </a:lnTo>
                  <a:lnTo>
                    <a:pt x="379" y="210"/>
                  </a:lnTo>
                  <a:lnTo>
                    <a:pt x="376" y="209"/>
                  </a:lnTo>
                  <a:lnTo>
                    <a:pt x="375" y="210"/>
                  </a:lnTo>
                  <a:lnTo>
                    <a:pt x="373" y="214"/>
                  </a:lnTo>
                  <a:lnTo>
                    <a:pt x="373" y="216"/>
                  </a:lnTo>
                  <a:lnTo>
                    <a:pt x="372" y="218"/>
                  </a:lnTo>
                  <a:lnTo>
                    <a:pt x="370" y="221"/>
                  </a:lnTo>
                  <a:lnTo>
                    <a:pt x="367" y="222"/>
                  </a:lnTo>
                  <a:lnTo>
                    <a:pt x="366" y="223"/>
                  </a:lnTo>
                  <a:lnTo>
                    <a:pt x="366" y="224"/>
                  </a:lnTo>
                  <a:lnTo>
                    <a:pt x="364" y="232"/>
                  </a:lnTo>
                  <a:lnTo>
                    <a:pt x="362" y="233"/>
                  </a:lnTo>
                  <a:lnTo>
                    <a:pt x="361" y="233"/>
                  </a:lnTo>
                  <a:lnTo>
                    <a:pt x="361" y="234"/>
                  </a:lnTo>
                  <a:lnTo>
                    <a:pt x="360" y="235"/>
                  </a:lnTo>
                  <a:lnTo>
                    <a:pt x="360" y="236"/>
                  </a:lnTo>
                  <a:lnTo>
                    <a:pt x="359" y="236"/>
                  </a:lnTo>
                  <a:lnTo>
                    <a:pt x="360" y="238"/>
                  </a:lnTo>
                  <a:lnTo>
                    <a:pt x="359" y="240"/>
                  </a:lnTo>
                  <a:lnTo>
                    <a:pt x="355" y="247"/>
                  </a:lnTo>
                  <a:lnTo>
                    <a:pt x="351" y="253"/>
                  </a:lnTo>
                  <a:lnTo>
                    <a:pt x="350" y="253"/>
                  </a:lnTo>
                  <a:lnTo>
                    <a:pt x="349" y="253"/>
                  </a:lnTo>
                  <a:lnTo>
                    <a:pt x="347" y="254"/>
                  </a:lnTo>
                  <a:lnTo>
                    <a:pt x="346" y="255"/>
                  </a:lnTo>
                  <a:lnTo>
                    <a:pt x="345" y="257"/>
                  </a:lnTo>
                  <a:lnTo>
                    <a:pt x="346" y="260"/>
                  </a:lnTo>
                  <a:lnTo>
                    <a:pt x="346" y="261"/>
                  </a:lnTo>
                  <a:lnTo>
                    <a:pt x="343" y="265"/>
                  </a:lnTo>
                  <a:lnTo>
                    <a:pt x="342" y="266"/>
                  </a:lnTo>
                  <a:lnTo>
                    <a:pt x="341" y="267"/>
                  </a:lnTo>
                  <a:lnTo>
                    <a:pt x="340" y="267"/>
                  </a:lnTo>
                  <a:lnTo>
                    <a:pt x="340" y="268"/>
                  </a:lnTo>
                  <a:lnTo>
                    <a:pt x="340" y="270"/>
                  </a:lnTo>
                  <a:lnTo>
                    <a:pt x="340" y="272"/>
                  </a:lnTo>
                  <a:lnTo>
                    <a:pt x="338" y="274"/>
                  </a:lnTo>
                  <a:lnTo>
                    <a:pt x="337" y="275"/>
                  </a:lnTo>
                  <a:lnTo>
                    <a:pt x="335" y="276"/>
                  </a:lnTo>
                  <a:lnTo>
                    <a:pt x="335" y="277"/>
                  </a:lnTo>
                  <a:lnTo>
                    <a:pt x="335" y="278"/>
                  </a:lnTo>
                  <a:lnTo>
                    <a:pt x="336" y="280"/>
                  </a:lnTo>
                  <a:lnTo>
                    <a:pt x="337" y="281"/>
                  </a:lnTo>
                  <a:lnTo>
                    <a:pt x="338" y="283"/>
                  </a:lnTo>
                  <a:lnTo>
                    <a:pt x="340" y="289"/>
                  </a:lnTo>
                  <a:lnTo>
                    <a:pt x="339" y="301"/>
                  </a:lnTo>
                  <a:lnTo>
                    <a:pt x="338" y="305"/>
                  </a:lnTo>
                  <a:lnTo>
                    <a:pt x="337" y="306"/>
                  </a:lnTo>
                  <a:lnTo>
                    <a:pt x="336" y="306"/>
                  </a:lnTo>
                  <a:lnTo>
                    <a:pt x="336" y="307"/>
                  </a:lnTo>
                  <a:lnTo>
                    <a:pt x="337" y="308"/>
                  </a:lnTo>
                  <a:lnTo>
                    <a:pt x="338" y="308"/>
                  </a:lnTo>
                  <a:lnTo>
                    <a:pt x="340" y="309"/>
                  </a:lnTo>
                  <a:lnTo>
                    <a:pt x="340" y="310"/>
                  </a:lnTo>
                  <a:lnTo>
                    <a:pt x="340" y="312"/>
                  </a:lnTo>
                  <a:lnTo>
                    <a:pt x="340" y="317"/>
                  </a:lnTo>
                  <a:lnTo>
                    <a:pt x="339" y="318"/>
                  </a:lnTo>
                  <a:lnTo>
                    <a:pt x="338" y="318"/>
                  </a:lnTo>
                  <a:lnTo>
                    <a:pt x="337" y="319"/>
                  </a:lnTo>
                  <a:lnTo>
                    <a:pt x="336" y="319"/>
                  </a:lnTo>
                  <a:lnTo>
                    <a:pt x="336" y="320"/>
                  </a:lnTo>
                  <a:lnTo>
                    <a:pt x="338" y="322"/>
                  </a:lnTo>
                  <a:lnTo>
                    <a:pt x="338" y="323"/>
                  </a:lnTo>
                  <a:lnTo>
                    <a:pt x="339" y="325"/>
                  </a:lnTo>
                  <a:lnTo>
                    <a:pt x="339" y="327"/>
                  </a:lnTo>
                  <a:lnTo>
                    <a:pt x="338" y="327"/>
                  </a:lnTo>
                  <a:lnTo>
                    <a:pt x="339" y="329"/>
                  </a:lnTo>
                  <a:lnTo>
                    <a:pt x="340" y="330"/>
                  </a:lnTo>
                  <a:lnTo>
                    <a:pt x="340" y="331"/>
                  </a:lnTo>
                  <a:lnTo>
                    <a:pt x="342" y="331"/>
                  </a:lnTo>
                  <a:lnTo>
                    <a:pt x="342" y="333"/>
                  </a:lnTo>
                  <a:lnTo>
                    <a:pt x="342" y="334"/>
                  </a:lnTo>
                  <a:lnTo>
                    <a:pt x="341" y="335"/>
                  </a:lnTo>
                  <a:lnTo>
                    <a:pt x="341" y="336"/>
                  </a:lnTo>
                  <a:lnTo>
                    <a:pt x="340" y="338"/>
                  </a:lnTo>
                  <a:lnTo>
                    <a:pt x="340" y="340"/>
                  </a:lnTo>
                  <a:lnTo>
                    <a:pt x="341" y="342"/>
                  </a:lnTo>
                  <a:lnTo>
                    <a:pt x="345" y="353"/>
                  </a:lnTo>
                  <a:lnTo>
                    <a:pt x="346" y="356"/>
                  </a:lnTo>
                  <a:lnTo>
                    <a:pt x="346" y="357"/>
                  </a:lnTo>
                  <a:lnTo>
                    <a:pt x="345" y="358"/>
                  </a:lnTo>
                  <a:lnTo>
                    <a:pt x="344" y="358"/>
                  </a:lnTo>
                  <a:lnTo>
                    <a:pt x="344" y="357"/>
                  </a:lnTo>
                  <a:lnTo>
                    <a:pt x="341" y="357"/>
                  </a:lnTo>
                  <a:lnTo>
                    <a:pt x="340" y="357"/>
                  </a:lnTo>
                  <a:lnTo>
                    <a:pt x="340" y="358"/>
                  </a:lnTo>
                  <a:lnTo>
                    <a:pt x="340" y="363"/>
                  </a:lnTo>
                  <a:lnTo>
                    <a:pt x="340" y="365"/>
                  </a:lnTo>
                  <a:lnTo>
                    <a:pt x="340" y="366"/>
                  </a:lnTo>
                  <a:lnTo>
                    <a:pt x="340" y="368"/>
                  </a:lnTo>
                  <a:lnTo>
                    <a:pt x="340" y="376"/>
                  </a:lnTo>
                  <a:lnTo>
                    <a:pt x="341" y="378"/>
                  </a:lnTo>
                  <a:lnTo>
                    <a:pt x="342" y="379"/>
                  </a:lnTo>
                  <a:lnTo>
                    <a:pt x="344" y="381"/>
                  </a:lnTo>
                  <a:lnTo>
                    <a:pt x="344" y="382"/>
                  </a:lnTo>
                  <a:lnTo>
                    <a:pt x="346" y="385"/>
                  </a:lnTo>
                  <a:lnTo>
                    <a:pt x="346" y="387"/>
                  </a:lnTo>
                  <a:lnTo>
                    <a:pt x="347" y="387"/>
                  </a:lnTo>
                  <a:lnTo>
                    <a:pt x="348" y="388"/>
                  </a:lnTo>
                  <a:lnTo>
                    <a:pt x="349" y="392"/>
                  </a:lnTo>
                  <a:lnTo>
                    <a:pt x="348" y="395"/>
                  </a:lnTo>
                  <a:lnTo>
                    <a:pt x="347" y="395"/>
                  </a:lnTo>
                  <a:lnTo>
                    <a:pt x="347" y="397"/>
                  </a:lnTo>
                  <a:lnTo>
                    <a:pt x="349" y="403"/>
                  </a:lnTo>
                  <a:lnTo>
                    <a:pt x="350" y="403"/>
                  </a:lnTo>
                  <a:lnTo>
                    <a:pt x="351" y="404"/>
                  </a:lnTo>
                  <a:lnTo>
                    <a:pt x="352" y="404"/>
                  </a:lnTo>
                  <a:lnTo>
                    <a:pt x="353" y="404"/>
                  </a:lnTo>
                  <a:lnTo>
                    <a:pt x="354" y="406"/>
                  </a:lnTo>
                  <a:lnTo>
                    <a:pt x="355" y="407"/>
                  </a:lnTo>
                  <a:lnTo>
                    <a:pt x="357" y="409"/>
                  </a:lnTo>
                  <a:lnTo>
                    <a:pt x="359" y="410"/>
                  </a:lnTo>
                  <a:lnTo>
                    <a:pt x="385" y="423"/>
                  </a:lnTo>
                  <a:lnTo>
                    <a:pt x="390" y="428"/>
                  </a:lnTo>
                  <a:lnTo>
                    <a:pt x="393" y="431"/>
                  </a:lnTo>
                  <a:lnTo>
                    <a:pt x="393" y="433"/>
                  </a:lnTo>
                  <a:lnTo>
                    <a:pt x="392" y="434"/>
                  </a:lnTo>
                  <a:lnTo>
                    <a:pt x="391" y="436"/>
                  </a:lnTo>
                  <a:lnTo>
                    <a:pt x="389" y="442"/>
                  </a:lnTo>
                  <a:lnTo>
                    <a:pt x="389" y="443"/>
                  </a:lnTo>
                  <a:lnTo>
                    <a:pt x="389" y="444"/>
                  </a:lnTo>
                  <a:lnTo>
                    <a:pt x="390" y="447"/>
                  </a:lnTo>
                  <a:lnTo>
                    <a:pt x="390" y="448"/>
                  </a:lnTo>
                  <a:lnTo>
                    <a:pt x="393" y="452"/>
                  </a:lnTo>
                  <a:lnTo>
                    <a:pt x="396" y="455"/>
                  </a:lnTo>
                  <a:lnTo>
                    <a:pt x="405" y="461"/>
                  </a:lnTo>
                  <a:lnTo>
                    <a:pt x="406" y="461"/>
                  </a:lnTo>
                  <a:lnTo>
                    <a:pt x="407" y="460"/>
                  </a:lnTo>
                  <a:lnTo>
                    <a:pt x="409" y="459"/>
                  </a:lnTo>
                  <a:lnTo>
                    <a:pt x="410" y="459"/>
                  </a:lnTo>
                  <a:lnTo>
                    <a:pt x="412" y="462"/>
                  </a:lnTo>
                  <a:lnTo>
                    <a:pt x="417" y="476"/>
                  </a:lnTo>
                  <a:lnTo>
                    <a:pt x="417" y="477"/>
                  </a:lnTo>
                  <a:lnTo>
                    <a:pt x="417" y="478"/>
                  </a:lnTo>
                  <a:lnTo>
                    <a:pt x="415" y="480"/>
                  </a:lnTo>
                  <a:lnTo>
                    <a:pt x="414" y="483"/>
                  </a:lnTo>
                  <a:lnTo>
                    <a:pt x="412" y="492"/>
                  </a:lnTo>
                  <a:lnTo>
                    <a:pt x="412" y="493"/>
                  </a:lnTo>
                  <a:lnTo>
                    <a:pt x="411" y="495"/>
                  </a:lnTo>
                  <a:lnTo>
                    <a:pt x="410" y="498"/>
                  </a:lnTo>
                  <a:lnTo>
                    <a:pt x="408" y="500"/>
                  </a:lnTo>
                  <a:lnTo>
                    <a:pt x="406" y="501"/>
                  </a:lnTo>
                  <a:lnTo>
                    <a:pt x="404" y="506"/>
                  </a:lnTo>
                  <a:lnTo>
                    <a:pt x="404" y="508"/>
                  </a:lnTo>
                  <a:lnTo>
                    <a:pt x="404" y="511"/>
                  </a:lnTo>
                  <a:lnTo>
                    <a:pt x="405" y="512"/>
                  </a:lnTo>
                  <a:lnTo>
                    <a:pt x="405" y="514"/>
                  </a:lnTo>
                  <a:lnTo>
                    <a:pt x="405" y="515"/>
                  </a:lnTo>
                  <a:lnTo>
                    <a:pt x="404" y="516"/>
                  </a:lnTo>
                  <a:lnTo>
                    <a:pt x="399" y="521"/>
                  </a:lnTo>
                  <a:lnTo>
                    <a:pt x="391" y="525"/>
                  </a:lnTo>
                  <a:lnTo>
                    <a:pt x="389" y="527"/>
                  </a:lnTo>
                  <a:lnTo>
                    <a:pt x="378" y="530"/>
                  </a:lnTo>
                  <a:lnTo>
                    <a:pt x="372" y="533"/>
                  </a:lnTo>
                  <a:lnTo>
                    <a:pt x="357" y="536"/>
                  </a:lnTo>
                  <a:lnTo>
                    <a:pt x="354" y="538"/>
                  </a:lnTo>
                  <a:lnTo>
                    <a:pt x="321" y="543"/>
                  </a:lnTo>
                  <a:lnTo>
                    <a:pt x="317" y="542"/>
                  </a:lnTo>
                  <a:lnTo>
                    <a:pt x="315" y="542"/>
                  </a:lnTo>
                  <a:lnTo>
                    <a:pt x="314" y="542"/>
                  </a:lnTo>
                  <a:lnTo>
                    <a:pt x="313" y="542"/>
                  </a:lnTo>
                  <a:lnTo>
                    <a:pt x="312" y="543"/>
                  </a:lnTo>
                  <a:lnTo>
                    <a:pt x="311" y="543"/>
                  </a:lnTo>
                  <a:lnTo>
                    <a:pt x="298" y="541"/>
                  </a:lnTo>
                  <a:lnTo>
                    <a:pt x="296" y="540"/>
                  </a:lnTo>
                  <a:lnTo>
                    <a:pt x="295" y="539"/>
                  </a:lnTo>
                  <a:lnTo>
                    <a:pt x="295" y="538"/>
                  </a:lnTo>
                  <a:lnTo>
                    <a:pt x="292" y="537"/>
                  </a:lnTo>
                  <a:lnTo>
                    <a:pt x="288" y="536"/>
                  </a:lnTo>
                  <a:lnTo>
                    <a:pt x="287" y="536"/>
                  </a:lnTo>
                  <a:lnTo>
                    <a:pt x="287" y="537"/>
                  </a:lnTo>
                  <a:lnTo>
                    <a:pt x="288" y="538"/>
                  </a:lnTo>
                  <a:lnTo>
                    <a:pt x="289" y="539"/>
                  </a:lnTo>
                  <a:lnTo>
                    <a:pt x="290" y="540"/>
                  </a:lnTo>
                  <a:lnTo>
                    <a:pt x="291" y="541"/>
                  </a:lnTo>
                  <a:lnTo>
                    <a:pt x="291" y="545"/>
                  </a:lnTo>
                  <a:lnTo>
                    <a:pt x="292" y="548"/>
                  </a:lnTo>
                  <a:lnTo>
                    <a:pt x="293" y="551"/>
                  </a:lnTo>
                  <a:lnTo>
                    <a:pt x="295" y="551"/>
                  </a:lnTo>
                  <a:lnTo>
                    <a:pt x="296" y="551"/>
                  </a:lnTo>
                  <a:lnTo>
                    <a:pt x="298" y="551"/>
                  </a:lnTo>
                  <a:lnTo>
                    <a:pt x="300" y="553"/>
                  </a:lnTo>
                  <a:lnTo>
                    <a:pt x="302" y="554"/>
                  </a:lnTo>
                  <a:lnTo>
                    <a:pt x="302" y="555"/>
                  </a:lnTo>
                  <a:lnTo>
                    <a:pt x="299" y="554"/>
                  </a:lnTo>
                  <a:lnTo>
                    <a:pt x="298" y="553"/>
                  </a:lnTo>
                  <a:lnTo>
                    <a:pt x="297" y="552"/>
                  </a:lnTo>
                  <a:lnTo>
                    <a:pt x="296" y="553"/>
                  </a:lnTo>
                  <a:lnTo>
                    <a:pt x="295" y="553"/>
                  </a:lnTo>
                  <a:lnTo>
                    <a:pt x="300" y="556"/>
                  </a:lnTo>
                  <a:lnTo>
                    <a:pt x="302" y="559"/>
                  </a:lnTo>
                  <a:lnTo>
                    <a:pt x="304" y="569"/>
                  </a:lnTo>
                  <a:lnTo>
                    <a:pt x="304" y="570"/>
                  </a:lnTo>
                  <a:lnTo>
                    <a:pt x="301" y="569"/>
                  </a:lnTo>
                  <a:lnTo>
                    <a:pt x="300" y="570"/>
                  </a:lnTo>
                  <a:lnTo>
                    <a:pt x="300" y="574"/>
                  </a:lnTo>
                  <a:lnTo>
                    <a:pt x="302" y="577"/>
                  </a:lnTo>
                  <a:lnTo>
                    <a:pt x="302" y="578"/>
                  </a:lnTo>
                  <a:lnTo>
                    <a:pt x="302" y="579"/>
                  </a:lnTo>
                  <a:lnTo>
                    <a:pt x="302" y="580"/>
                  </a:lnTo>
                  <a:lnTo>
                    <a:pt x="302" y="581"/>
                  </a:lnTo>
                  <a:lnTo>
                    <a:pt x="301" y="581"/>
                  </a:lnTo>
                  <a:lnTo>
                    <a:pt x="300" y="583"/>
                  </a:lnTo>
                  <a:lnTo>
                    <a:pt x="304" y="588"/>
                  </a:lnTo>
                  <a:lnTo>
                    <a:pt x="308" y="591"/>
                  </a:lnTo>
                  <a:lnTo>
                    <a:pt x="310" y="593"/>
                  </a:lnTo>
                  <a:lnTo>
                    <a:pt x="308" y="593"/>
                  </a:lnTo>
                  <a:lnTo>
                    <a:pt x="307" y="593"/>
                  </a:lnTo>
                  <a:lnTo>
                    <a:pt x="308" y="595"/>
                  </a:lnTo>
                  <a:lnTo>
                    <a:pt x="310" y="594"/>
                  </a:lnTo>
                  <a:lnTo>
                    <a:pt x="311" y="593"/>
                  </a:lnTo>
                  <a:lnTo>
                    <a:pt x="311" y="594"/>
                  </a:lnTo>
                  <a:lnTo>
                    <a:pt x="311" y="595"/>
                  </a:lnTo>
                  <a:lnTo>
                    <a:pt x="310" y="601"/>
                  </a:lnTo>
                  <a:lnTo>
                    <a:pt x="309" y="602"/>
                  </a:lnTo>
                  <a:lnTo>
                    <a:pt x="302" y="606"/>
                  </a:lnTo>
                  <a:lnTo>
                    <a:pt x="301" y="606"/>
                  </a:lnTo>
                  <a:lnTo>
                    <a:pt x="296" y="609"/>
                  </a:lnTo>
                  <a:lnTo>
                    <a:pt x="296" y="610"/>
                  </a:lnTo>
                  <a:lnTo>
                    <a:pt x="295" y="610"/>
                  </a:lnTo>
                  <a:lnTo>
                    <a:pt x="293" y="610"/>
                  </a:lnTo>
                  <a:lnTo>
                    <a:pt x="285" y="610"/>
                  </a:lnTo>
                  <a:lnTo>
                    <a:pt x="277" y="610"/>
                  </a:lnTo>
                  <a:lnTo>
                    <a:pt x="276" y="610"/>
                  </a:lnTo>
                  <a:lnTo>
                    <a:pt x="275" y="610"/>
                  </a:lnTo>
                  <a:lnTo>
                    <a:pt x="274" y="609"/>
                  </a:lnTo>
                  <a:lnTo>
                    <a:pt x="272" y="608"/>
                  </a:lnTo>
                  <a:lnTo>
                    <a:pt x="271" y="607"/>
                  </a:lnTo>
                  <a:lnTo>
                    <a:pt x="270" y="606"/>
                  </a:lnTo>
                  <a:lnTo>
                    <a:pt x="266" y="606"/>
                  </a:lnTo>
                  <a:lnTo>
                    <a:pt x="256" y="602"/>
                  </a:lnTo>
                  <a:lnTo>
                    <a:pt x="249" y="600"/>
                  </a:lnTo>
                  <a:lnTo>
                    <a:pt x="248" y="598"/>
                  </a:lnTo>
                  <a:lnTo>
                    <a:pt x="246" y="596"/>
                  </a:lnTo>
                  <a:lnTo>
                    <a:pt x="245" y="596"/>
                  </a:lnTo>
                  <a:lnTo>
                    <a:pt x="244" y="596"/>
                  </a:lnTo>
                  <a:lnTo>
                    <a:pt x="243" y="596"/>
                  </a:lnTo>
                  <a:lnTo>
                    <a:pt x="242" y="596"/>
                  </a:lnTo>
                  <a:lnTo>
                    <a:pt x="241" y="596"/>
                  </a:lnTo>
                  <a:lnTo>
                    <a:pt x="239" y="600"/>
                  </a:lnTo>
                  <a:lnTo>
                    <a:pt x="239" y="603"/>
                  </a:lnTo>
                  <a:lnTo>
                    <a:pt x="239" y="605"/>
                  </a:lnTo>
                  <a:lnTo>
                    <a:pt x="247" y="619"/>
                  </a:lnTo>
                  <a:lnTo>
                    <a:pt x="248" y="619"/>
                  </a:lnTo>
                  <a:lnTo>
                    <a:pt x="249" y="620"/>
                  </a:lnTo>
                  <a:lnTo>
                    <a:pt x="250" y="621"/>
                  </a:lnTo>
                  <a:lnTo>
                    <a:pt x="250" y="623"/>
                  </a:lnTo>
                  <a:lnTo>
                    <a:pt x="251" y="623"/>
                  </a:lnTo>
                  <a:lnTo>
                    <a:pt x="251" y="625"/>
                  </a:lnTo>
                  <a:lnTo>
                    <a:pt x="251" y="627"/>
                  </a:lnTo>
                  <a:lnTo>
                    <a:pt x="252" y="628"/>
                  </a:lnTo>
                  <a:lnTo>
                    <a:pt x="253" y="629"/>
                  </a:lnTo>
                  <a:lnTo>
                    <a:pt x="253" y="630"/>
                  </a:lnTo>
                  <a:lnTo>
                    <a:pt x="253" y="634"/>
                  </a:lnTo>
                  <a:lnTo>
                    <a:pt x="253" y="636"/>
                  </a:lnTo>
                  <a:lnTo>
                    <a:pt x="256" y="639"/>
                  </a:lnTo>
                  <a:lnTo>
                    <a:pt x="257" y="640"/>
                  </a:lnTo>
                  <a:lnTo>
                    <a:pt x="261" y="642"/>
                  </a:lnTo>
                  <a:lnTo>
                    <a:pt x="268" y="644"/>
                  </a:lnTo>
                  <a:lnTo>
                    <a:pt x="269" y="644"/>
                  </a:lnTo>
                  <a:lnTo>
                    <a:pt x="270" y="644"/>
                  </a:lnTo>
                  <a:lnTo>
                    <a:pt x="271" y="644"/>
                  </a:lnTo>
                  <a:lnTo>
                    <a:pt x="272" y="644"/>
                  </a:lnTo>
                  <a:lnTo>
                    <a:pt x="272" y="645"/>
                  </a:lnTo>
                  <a:lnTo>
                    <a:pt x="271" y="646"/>
                  </a:lnTo>
                  <a:lnTo>
                    <a:pt x="270" y="649"/>
                  </a:lnTo>
                  <a:lnTo>
                    <a:pt x="271" y="649"/>
                  </a:lnTo>
                  <a:lnTo>
                    <a:pt x="274" y="650"/>
                  </a:lnTo>
                  <a:lnTo>
                    <a:pt x="282" y="649"/>
                  </a:lnTo>
                  <a:lnTo>
                    <a:pt x="283" y="649"/>
                  </a:lnTo>
                  <a:lnTo>
                    <a:pt x="283" y="648"/>
                  </a:lnTo>
                  <a:lnTo>
                    <a:pt x="284" y="647"/>
                  </a:lnTo>
                  <a:lnTo>
                    <a:pt x="283" y="645"/>
                  </a:lnTo>
                  <a:lnTo>
                    <a:pt x="282" y="645"/>
                  </a:lnTo>
                  <a:lnTo>
                    <a:pt x="281" y="644"/>
                  </a:lnTo>
                  <a:lnTo>
                    <a:pt x="280" y="644"/>
                  </a:lnTo>
                  <a:lnTo>
                    <a:pt x="278" y="644"/>
                  </a:lnTo>
                  <a:lnTo>
                    <a:pt x="276" y="644"/>
                  </a:lnTo>
                  <a:lnTo>
                    <a:pt x="276" y="643"/>
                  </a:lnTo>
                  <a:lnTo>
                    <a:pt x="279" y="642"/>
                  </a:lnTo>
                  <a:lnTo>
                    <a:pt x="282" y="641"/>
                  </a:lnTo>
                  <a:lnTo>
                    <a:pt x="285" y="640"/>
                  </a:lnTo>
                  <a:lnTo>
                    <a:pt x="285" y="639"/>
                  </a:lnTo>
                  <a:lnTo>
                    <a:pt x="287" y="639"/>
                  </a:lnTo>
                  <a:lnTo>
                    <a:pt x="288" y="639"/>
                  </a:lnTo>
                  <a:lnTo>
                    <a:pt x="289" y="639"/>
                  </a:lnTo>
                  <a:lnTo>
                    <a:pt x="291" y="643"/>
                  </a:lnTo>
                  <a:lnTo>
                    <a:pt x="293" y="644"/>
                  </a:lnTo>
                  <a:lnTo>
                    <a:pt x="295" y="645"/>
                  </a:lnTo>
                  <a:lnTo>
                    <a:pt x="295" y="646"/>
                  </a:lnTo>
                  <a:lnTo>
                    <a:pt x="298" y="655"/>
                  </a:lnTo>
                  <a:lnTo>
                    <a:pt x="299" y="660"/>
                  </a:lnTo>
                  <a:lnTo>
                    <a:pt x="298" y="661"/>
                  </a:lnTo>
                  <a:lnTo>
                    <a:pt x="298" y="662"/>
                  </a:lnTo>
                  <a:lnTo>
                    <a:pt x="289" y="664"/>
                  </a:lnTo>
                  <a:lnTo>
                    <a:pt x="287" y="663"/>
                  </a:lnTo>
                  <a:lnTo>
                    <a:pt x="283" y="660"/>
                  </a:lnTo>
                  <a:lnTo>
                    <a:pt x="283" y="659"/>
                  </a:lnTo>
                  <a:lnTo>
                    <a:pt x="283" y="657"/>
                  </a:lnTo>
                  <a:lnTo>
                    <a:pt x="283" y="656"/>
                  </a:lnTo>
                  <a:lnTo>
                    <a:pt x="279" y="653"/>
                  </a:lnTo>
                  <a:lnTo>
                    <a:pt x="277" y="652"/>
                  </a:lnTo>
                  <a:lnTo>
                    <a:pt x="275" y="652"/>
                  </a:lnTo>
                  <a:lnTo>
                    <a:pt x="274" y="652"/>
                  </a:lnTo>
                  <a:lnTo>
                    <a:pt x="271" y="652"/>
                  </a:lnTo>
                  <a:lnTo>
                    <a:pt x="269" y="653"/>
                  </a:lnTo>
                  <a:lnTo>
                    <a:pt x="268" y="655"/>
                  </a:lnTo>
                  <a:lnTo>
                    <a:pt x="267" y="655"/>
                  </a:lnTo>
                  <a:lnTo>
                    <a:pt x="267" y="656"/>
                  </a:lnTo>
                  <a:lnTo>
                    <a:pt x="266" y="656"/>
                  </a:lnTo>
                  <a:lnTo>
                    <a:pt x="265" y="656"/>
                  </a:lnTo>
                  <a:lnTo>
                    <a:pt x="264" y="657"/>
                  </a:lnTo>
                  <a:lnTo>
                    <a:pt x="264" y="659"/>
                  </a:lnTo>
                  <a:lnTo>
                    <a:pt x="264" y="660"/>
                  </a:lnTo>
                  <a:lnTo>
                    <a:pt x="265" y="661"/>
                  </a:lnTo>
                  <a:lnTo>
                    <a:pt x="266" y="661"/>
                  </a:lnTo>
                  <a:lnTo>
                    <a:pt x="270" y="662"/>
                  </a:lnTo>
                  <a:lnTo>
                    <a:pt x="272" y="663"/>
                  </a:lnTo>
                  <a:lnTo>
                    <a:pt x="276" y="665"/>
                  </a:lnTo>
                  <a:lnTo>
                    <a:pt x="282" y="666"/>
                  </a:lnTo>
                  <a:lnTo>
                    <a:pt x="284" y="666"/>
                  </a:lnTo>
                  <a:lnTo>
                    <a:pt x="285" y="667"/>
                  </a:lnTo>
                  <a:lnTo>
                    <a:pt x="283" y="668"/>
                  </a:lnTo>
                  <a:lnTo>
                    <a:pt x="279" y="670"/>
                  </a:lnTo>
                  <a:lnTo>
                    <a:pt x="276" y="671"/>
                  </a:lnTo>
                  <a:lnTo>
                    <a:pt x="275" y="672"/>
                  </a:lnTo>
                  <a:lnTo>
                    <a:pt x="274" y="672"/>
                  </a:lnTo>
                  <a:lnTo>
                    <a:pt x="272" y="674"/>
                  </a:lnTo>
                  <a:lnTo>
                    <a:pt x="270" y="677"/>
                  </a:lnTo>
                  <a:lnTo>
                    <a:pt x="270" y="678"/>
                  </a:lnTo>
                  <a:lnTo>
                    <a:pt x="270" y="681"/>
                  </a:lnTo>
                  <a:lnTo>
                    <a:pt x="268" y="685"/>
                  </a:lnTo>
                  <a:lnTo>
                    <a:pt x="267" y="687"/>
                  </a:lnTo>
                  <a:lnTo>
                    <a:pt x="268" y="689"/>
                  </a:lnTo>
                  <a:lnTo>
                    <a:pt x="270" y="693"/>
                  </a:lnTo>
                  <a:lnTo>
                    <a:pt x="272" y="695"/>
                  </a:lnTo>
                  <a:lnTo>
                    <a:pt x="273" y="697"/>
                  </a:lnTo>
                  <a:lnTo>
                    <a:pt x="274" y="696"/>
                  </a:lnTo>
                  <a:lnTo>
                    <a:pt x="276" y="702"/>
                  </a:lnTo>
                  <a:lnTo>
                    <a:pt x="274" y="702"/>
                  </a:lnTo>
                  <a:lnTo>
                    <a:pt x="274" y="704"/>
                  </a:lnTo>
                  <a:lnTo>
                    <a:pt x="275" y="704"/>
                  </a:lnTo>
                  <a:lnTo>
                    <a:pt x="277" y="707"/>
                  </a:lnTo>
                  <a:lnTo>
                    <a:pt x="278" y="708"/>
                  </a:lnTo>
                  <a:lnTo>
                    <a:pt x="277" y="711"/>
                  </a:lnTo>
                  <a:lnTo>
                    <a:pt x="277" y="714"/>
                  </a:lnTo>
                  <a:lnTo>
                    <a:pt x="273" y="717"/>
                  </a:lnTo>
                  <a:lnTo>
                    <a:pt x="272" y="717"/>
                  </a:lnTo>
                  <a:lnTo>
                    <a:pt x="272" y="718"/>
                  </a:lnTo>
                  <a:lnTo>
                    <a:pt x="272" y="720"/>
                  </a:lnTo>
                  <a:lnTo>
                    <a:pt x="272" y="722"/>
                  </a:lnTo>
                  <a:lnTo>
                    <a:pt x="272" y="723"/>
                  </a:lnTo>
                  <a:lnTo>
                    <a:pt x="272" y="724"/>
                  </a:lnTo>
                  <a:lnTo>
                    <a:pt x="274" y="725"/>
                  </a:lnTo>
                  <a:lnTo>
                    <a:pt x="275" y="725"/>
                  </a:lnTo>
                  <a:lnTo>
                    <a:pt x="278" y="726"/>
                  </a:lnTo>
                  <a:lnTo>
                    <a:pt x="278" y="730"/>
                  </a:lnTo>
                  <a:lnTo>
                    <a:pt x="276" y="730"/>
                  </a:lnTo>
                  <a:lnTo>
                    <a:pt x="274" y="729"/>
                  </a:lnTo>
                  <a:lnTo>
                    <a:pt x="272" y="728"/>
                  </a:lnTo>
                  <a:lnTo>
                    <a:pt x="264" y="728"/>
                  </a:lnTo>
                  <a:lnTo>
                    <a:pt x="262" y="728"/>
                  </a:lnTo>
                  <a:lnTo>
                    <a:pt x="259" y="730"/>
                  </a:lnTo>
                  <a:lnTo>
                    <a:pt x="256" y="732"/>
                  </a:lnTo>
                  <a:lnTo>
                    <a:pt x="255" y="734"/>
                  </a:lnTo>
                  <a:lnTo>
                    <a:pt x="253" y="735"/>
                  </a:lnTo>
                  <a:lnTo>
                    <a:pt x="250" y="735"/>
                  </a:lnTo>
                  <a:lnTo>
                    <a:pt x="249" y="736"/>
                  </a:lnTo>
                  <a:lnTo>
                    <a:pt x="247" y="737"/>
                  </a:lnTo>
                  <a:lnTo>
                    <a:pt x="247" y="738"/>
                  </a:lnTo>
                  <a:lnTo>
                    <a:pt x="245" y="745"/>
                  </a:lnTo>
                  <a:lnTo>
                    <a:pt x="244" y="747"/>
                  </a:lnTo>
                  <a:lnTo>
                    <a:pt x="243" y="748"/>
                  </a:lnTo>
                  <a:lnTo>
                    <a:pt x="243" y="749"/>
                  </a:lnTo>
                  <a:lnTo>
                    <a:pt x="244" y="753"/>
                  </a:lnTo>
                  <a:lnTo>
                    <a:pt x="243" y="754"/>
                  </a:lnTo>
                  <a:lnTo>
                    <a:pt x="242" y="757"/>
                  </a:lnTo>
                  <a:lnTo>
                    <a:pt x="242" y="760"/>
                  </a:lnTo>
                  <a:lnTo>
                    <a:pt x="242" y="762"/>
                  </a:lnTo>
                  <a:lnTo>
                    <a:pt x="243" y="765"/>
                  </a:lnTo>
                  <a:lnTo>
                    <a:pt x="248" y="773"/>
                  </a:lnTo>
                  <a:lnTo>
                    <a:pt x="256" y="779"/>
                  </a:lnTo>
                  <a:lnTo>
                    <a:pt x="260" y="781"/>
                  </a:lnTo>
                  <a:lnTo>
                    <a:pt x="261" y="781"/>
                  </a:lnTo>
                  <a:lnTo>
                    <a:pt x="274" y="790"/>
                  </a:lnTo>
                  <a:lnTo>
                    <a:pt x="277" y="792"/>
                  </a:lnTo>
                  <a:lnTo>
                    <a:pt x="278" y="792"/>
                  </a:lnTo>
                  <a:lnTo>
                    <a:pt x="279" y="792"/>
                  </a:lnTo>
                  <a:lnTo>
                    <a:pt x="282" y="792"/>
                  </a:lnTo>
                  <a:lnTo>
                    <a:pt x="285" y="793"/>
                  </a:lnTo>
                  <a:lnTo>
                    <a:pt x="286" y="793"/>
                  </a:lnTo>
                  <a:lnTo>
                    <a:pt x="290" y="793"/>
                  </a:lnTo>
                  <a:lnTo>
                    <a:pt x="293" y="793"/>
                  </a:lnTo>
                  <a:lnTo>
                    <a:pt x="295" y="793"/>
                  </a:lnTo>
                  <a:lnTo>
                    <a:pt x="298" y="793"/>
                  </a:lnTo>
                  <a:lnTo>
                    <a:pt x="302" y="796"/>
                  </a:lnTo>
                  <a:lnTo>
                    <a:pt x="305" y="800"/>
                  </a:lnTo>
                  <a:lnTo>
                    <a:pt x="307" y="807"/>
                  </a:lnTo>
                  <a:lnTo>
                    <a:pt x="308" y="809"/>
                  </a:lnTo>
                  <a:lnTo>
                    <a:pt x="307" y="813"/>
                  </a:lnTo>
                  <a:lnTo>
                    <a:pt x="307" y="814"/>
                  </a:lnTo>
                  <a:lnTo>
                    <a:pt x="306" y="814"/>
                  </a:lnTo>
                  <a:lnTo>
                    <a:pt x="305" y="813"/>
                  </a:lnTo>
                  <a:lnTo>
                    <a:pt x="304" y="813"/>
                  </a:lnTo>
                  <a:lnTo>
                    <a:pt x="303" y="814"/>
                  </a:lnTo>
                  <a:lnTo>
                    <a:pt x="302" y="815"/>
                  </a:lnTo>
                  <a:lnTo>
                    <a:pt x="300" y="815"/>
                  </a:lnTo>
                  <a:lnTo>
                    <a:pt x="300" y="816"/>
                  </a:lnTo>
                  <a:lnTo>
                    <a:pt x="300" y="817"/>
                  </a:lnTo>
                  <a:lnTo>
                    <a:pt x="300" y="816"/>
                  </a:lnTo>
                  <a:lnTo>
                    <a:pt x="302" y="816"/>
                  </a:lnTo>
                  <a:lnTo>
                    <a:pt x="305" y="814"/>
                  </a:lnTo>
                  <a:lnTo>
                    <a:pt x="306" y="815"/>
                  </a:lnTo>
                  <a:lnTo>
                    <a:pt x="307" y="815"/>
                  </a:lnTo>
                  <a:lnTo>
                    <a:pt x="312" y="819"/>
                  </a:lnTo>
                  <a:lnTo>
                    <a:pt x="312" y="820"/>
                  </a:lnTo>
                  <a:lnTo>
                    <a:pt x="311" y="820"/>
                  </a:lnTo>
                  <a:lnTo>
                    <a:pt x="310" y="819"/>
                  </a:lnTo>
                  <a:lnTo>
                    <a:pt x="309" y="819"/>
                  </a:lnTo>
                  <a:lnTo>
                    <a:pt x="308" y="820"/>
                  </a:lnTo>
                  <a:lnTo>
                    <a:pt x="310" y="823"/>
                  </a:lnTo>
                  <a:lnTo>
                    <a:pt x="310" y="824"/>
                  </a:lnTo>
                  <a:lnTo>
                    <a:pt x="307" y="824"/>
                  </a:lnTo>
                  <a:lnTo>
                    <a:pt x="302" y="831"/>
                  </a:lnTo>
                  <a:lnTo>
                    <a:pt x="302" y="833"/>
                  </a:lnTo>
                  <a:lnTo>
                    <a:pt x="300" y="834"/>
                  </a:lnTo>
                  <a:lnTo>
                    <a:pt x="298" y="834"/>
                  </a:lnTo>
                  <a:lnTo>
                    <a:pt x="297" y="834"/>
                  </a:lnTo>
                  <a:lnTo>
                    <a:pt x="297" y="835"/>
                  </a:lnTo>
                  <a:lnTo>
                    <a:pt x="295" y="838"/>
                  </a:lnTo>
                  <a:lnTo>
                    <a:pt x="293" y="839"/>
                  </a:lnTo>
                  <a:lnTo>
                    <a:pt x="290" y="840"/>
                  </a:lnTo>
                  <a:lnTo>
                    <a:pt x="289" y="842"/>
                  </a:lnTo>
                  <a:lnTo>
                    <a:pt x="289" y="844"/>
                  </a:lnTo>
                  <a:lnTo>
                    <a:pt x="289" y="846"/>
                  </a:lnTo>
                  <a:lnTo>
                    <a:pt x="287" y="847"/>
                  </a:lnTo>
                  <a:lnTo>
                    <a:pt x="285" y="848"/>
                  </a:lnTo>
                  <a:lnTo>
                    <a:pt x="284" y="851"/>
                  </a:lnTo>
                  <a:lnTo>
                    <a:pt x="283" y="852"/>
                  </a:lnTo>
                  <a:lnTo>
                    <a:pt x="283" y="853"/>
                  </a:lnTo>
                  <a:lnTo>
                    <a:pt x="283" y="855"/>
                  </a:lnTo>
                  <a:lnTo>
                    <a:pt x="285" y="857"/>
                  </a:lnTo>
                  <a:lnTo>
                    <a:pt x="284" y="859"/>
                  </a:lnTo>
                  <a:lnTo>
                    <a:pt x="283" y="861"/>
                  </a:lnTo>
                  <a:lnTo>
                    <a:pt x="282" y="862"/>
                  </a:lnTo>
                  <a:lnTo>
                    <a:pt x="282" y="863"/>
                  </a:lnTo>
                  <a:lnTo>
                    <a:pt x="285" y="863"/>
                  </a:lnTo>
                  <a:lnTo>
                    <a:pt x="285" y="862"/>
                  </a:lnTo>
                  <a:lnTo>
                    <a:pt x="285" y="861"/>
                  </a:lnTo>
                  <a:lnTo>
                    <a:pt x="285" y="859"/>
                  </a:lnTo>
                  <a:lnTo>
                    <a:pt x="286" y="860"/>
                  </a:lnTo>
                  <a:lnTo>
                    <a:pt x="289" y="871"/>
                  </a:lnTo>
                  <a:lnTo>
                    <a:pt x="291" y="879"/>
                  </a:lnTo>
                  <a:lnTo>
                    <a:pt x="287" y="884"/>
                  </a:lnTo>
                  <a:lnTo>
                    <a:pt x="284" y="885"/>
                  </a:lnTo>
                  <a:lnTo>
                    <a:pt x="283" y="885"/>
                  </a:lnTo>
                  <a:lnTo>
                    <a:pt x="281" y="885"/>
                  </a:lnTo>
                  <a:lnTo>
                    <a:pt x="278" y="884"/>
                  </a:lnTo>
                  <a:lnTo>
                    <a:pt x="274" y="881"/>
                  </a:lnTo>
                  <a:lnTo>
                    <a:pt x="272" y="879"/>
                  </a:lnTo>
                  <a:lnTo>
                    <a:pt x="272" y="880"/>
                  </a:lnTo>
                  <a:lnTo>
                    <a:pt x="270" y="881"/>
                  </a:lnTo>
                  <a:lnTo>
                    <a:pt x="266" y="881"/>
                  </a:lnTo>
                  <a:lnTo>
                    <a:pt x="264" y="881"/>
                  </a:lnTo>
                  <a:lnTo>
                    <a:pt x="263" y="882"/>
                  </a:lnTo>
                  <a:lnTo>
                    <a:pt x="265" y="882"/>
                  </a:lnTo>
                  <a:lnTo>
                    <a:pt x="266" y="881"/>
                  </a:lnTo>
                  <a:lnTo>
                    <a:pt x="267" y="881"/>
                  </a:lnTo>
                  <a:lnTo>
                    <a:pt x="268" y="881"/>
                  </a:lnTo>
                  <a:lnTo>
                    <a:pt x="271" y="881"/>
                  </a:lnTo>
                  <a:lnTo>
                    <a:pt x="272" y="881"/>
                  </a:lnTo>
                  <a:lnTo>
                    <a:pt x="273" y="881"/>
                  </a:lnTo>
                  <a:lnTo>
                    <a:pt x="274" y="882"/>
                  </a:lnTo>
                  <a:lnTo>
                    <a:pt x="274" y="883"/>
                  </a:lnTo>
                  <a:lnTo>
                    <a:pt x="276" y="883"/>
                  </a:lnTo>
                  <a:lnTo>
                    <a:pt x="276" y="884"/>
                  </a:lnTo>
                  <a:lnTo>
                    <a:pt x="280" y="886"/>
                  </a:lnTo>
                  <a:lnTo>
                    <a:pt x="280" y="887"/>
                  </a:lnTo>
                  <a:lnTo>
                    <a:pt x="279" y="888"/>
                  </a:lnTo>
                  <a:lnTo>
                    <a:pt x="275" y="889"/>
                  </a:lnTo>
                  <a:lnTo>
                    <a:pt x="272" y="891"/>
                  </a:lnTo>
                  <a:lnTo>
                    <a:pt x="272" y="892"/>
                  </a:lnTo>
                  <a:lnTo>
                    <a:pt x="271" y="892"/>
                  </a:lnTo>
                  <a:lnTo>
                    <a:pt x="270" y="894"/>
                  </a:lnTo>
                  <a:lnTo>
                    <a:pt x="269" y="898"/>
                  </a:lnTo>
                  <a:lnTo>
                    <a:pt x="270" y="900"/>
                  </a:lnTo>
                  <a:lnTo>
                    <a:pt x="271" y="904"/>
                  </a:lnTo>
                  <a:lnTo>
                    <a:pt x="273" y="908"/>
                  </a:lnTo>
                  <a:lnTo>
                    <a:pt x="273" y="909"/>
                  </a:lnTo>
                  <a:lnTo>
                    <a:pt x="273" y="910"/>
                  </a:lnTo>
                  <a:lnTo>
                    <a:pt x="272" y="911"/>
                  </a:lnTo>
                  <a:lnTo>
                    <a:pt x="270" y="913"/>
                  </a:lnTo>
                  <a:lnTo>
                    <a:pt x="270" y="915"/>
                  </a:lnTo>
                  <a:lnTo>
                    <a:pt x="271" y="913"/>
                  </a:lnTo>
                  <a:lnTo>
                    <a:pt x="273" y="911"/>
                  </a:lnTo>
                  <a:lnTo>
                    <a:pt x="274" y="912"/>
                  </a:lnTo>
                  <a:lnTo>
                    <a:pt x="276" y="913"/>
                  </a:lnTo>
                  <a:lnTo>
                    <a:pt x="276" y="915"/>
                  </a:lnTo>
                  <a:lnTo>
                    <a:pt x="277" y="916"/>
                  </a:lnTo>
                  <a:lnTo>
                    <a:pt x="288" y="928"/>
                  </a:lnTo>
                  <a:lnTo>
                    <a:pt x="288" y="929"/>
                  </a:lnTo>
                  <a:lnTo>
                    <a:pt x="287" y="929"/>
                  </a:lnTo>
                  <a:lnTo>
                    <a:pt x="286" y="929"/>
                  </a:lnTo>
                  <a:lnTo>
                    <a:pt x="285" y="930"/>
                  </a:lnTo>
                  <a:lnTo>
                    <a:pt x="284" y="930"/>
                  </a:lnTo>
                  <a:lnTo>
                    <a:pt x="283" y="930"/>
                  </a:lnTo>
                  <a:lnTo>
                    <a:pt x="280" y="929"/>
                  </a:lnTo>
                  <a:lnTo>
                    <a:pt x="278" y="929"/>
                  </a:lnTo>
                  <a:lnTo>
                    <a:pt x="276" y="930"/>
                  </a:lnTo>
                  <a:lnTo>
                    <a:pt x="274" y="931"/>
                  </a:lnTo>
                  <a:lnTo>
                    <a:pt x="275" y="931"/>
                  </a:lnTo>
                  <a:lnTo>
                    <a:pt x="276" y="930"/>
                  </a:lnTo>
                  <a:lnTo>
                    <a:pt x="278" y="930"/>
                  </a:lnTo>
                  <a:lnTo>
                    <a:pt x="279" y="930"/>
                  </a:lnTo>
                  <a:lnTo>
                    <a:pt x="281" y="930"/>
                  </a:lnTo>
                  <a:lnTo>
                    <a:pt x="284" y="931"/>
                  </a:lnTo>
                  <a:lnTo>
                    <a:pt x="287" y="931"/>
                  </a:lnTo>
                  <a:lnTo>
                    <a:pt x="288" y="931"/>
                  </a:lnTo>
                  <a:lnTo>
                    <a:pt x="308" y="947"/>
                  </a:lnTo>
                  <a:lnTo>
                    <a:pt x="314" y="952"/>
                  </a:lnTo>
                  <a:lnTo>
                    <a:pt x="313" y="953"/>
                  </a:lnTo>
                  <a:lnTo>
                    <a:pt x="313" y="954"/>
                  </a:lnTo>
                  <a:lnTo>
                    <a:pt x="313" y="952"/>
                  </a:lnTo>
                  <a:lnTo>
                    <a:pt x="302" y="951"/>
                  </a:lnTo>
                  <a:lnTo>
                    <a:pt x="298" y="949"/>
                  </a:lnTo>
                  <a:lnTo>
                    <a:pt x="291" y="947"/>
                  </a:lnTo>
                  <a:lnTo>
                    <a:pt x="285" y="947"/>
                  </a:lnTo>
                  <a:lnTo>
                    <a:pt x="270" y="942"/>
                  </a:lnTo>
                  <a:lnTo>
                    <a:pt x="225" y="942"/>
                  </a:lnTo>
                  <a:lnTo>
                    <a:pt x="223" y="940"/>
                  </a:lnTo>
                  <a:lnTo>
                    <a:pt x="223" y="939"/>
                  </a:lnTo>
                  <a:lnTo>
                    <a:pt x="221" y="938"/>
                  </a:lnTo>
                  <a:lnTo>
                    <a:pt x="217" y="935"/>
                  </a:lnTo>
                  <a:lnTo>
                    <a:pt x="213" y="934"/>
                  </a:lnTo>
                  <a:lnTo>
                    <a:pt x="212" y="934"/>
                  </a:lnTo>
                  <a:lnTo>
                    <a:pt x="211" y="933"/>
                  </a:lnTo>
                  <a:lnTo>
                    <a:pt x="206" y="928"/>
                  </a:lnTo>
                  <a:lnTo>
                    <a:pt x="206" y="927"/>
                  </a:lnTo>
                  <a:lnTo>
                    <a:pt x="206" y="926"/>
                  </a:lnTo>
                  <a:lnTo>
                    <a:pt x="206" y="924"/>
                  </a:lnTo>
                  <a:lnTo>
                    <a:pt x="204" y="921"/>
                  </a:lnTo>
                  <a:lnTo>
                    <a:pt x="204" y="920"/>
                  </a:lnTo>
                  <a:lnTo>
                    <a:pt x="204" y="919"/>
                  </a:lnTo>
                  <a:lnTo>
                    <a:pt x="203" y="918"/>
                  </a:lnTo>
                  <a:lnTo>
                    <a:pt x="201" y="917"/>
                  </a:lnTo>
                  <a:lnTo>
                    <a:pt x="200" y="917"/>
                  </a:lnTo>
                  <a:lnTo>
                    <a:pt x="199" y="915"/>
                  </a:lnTo>
                  <a:lnTo>
                    <a:pt x="199" y="913"/>
                  </a:lnTo>
                  <a:lnTo>
                    <a:pt x="200" y="913"/>
                  </a:lnTo>
                  <a:lnTo>
                    <a:pt x="198" y="908"/>
                  </a:lnTo>
                  <a:lnTo>
                    <a:pt x="198" y="907"/>
                  </a:lnTo>
                  <a:lnTo>
                    <a:pt x="194" y="905"/>
                  </a:lnTo>
                  <a:lnTo>
                    <a:pt x="194" y="904"/>
                  </a:lnTo>
                  <a:lnTo>
                    <a:pt x="194" y="902"/>
                  </a:lnTo>
                  <a:lnTo>
                    <a:pt x="192" y="900"/>
                  </a:lnTo>
                  <a:lnTo>
                    <a:pt x="189" y="900"/>
                  </a:lnTo>
                  <a:lnTo>
                    <a:pt x="188" y="900"/>
                  </a:lnTo>
                  <a:lnTo>
                    <a:pt x="187" y="900"/>
                  </a:lnTo>
                  <a:lnTo>
                    <a:pt x="187" y="901"/>
                  </a:lnTo>
                  <a:lnTo>
                    <a:pt x="187" y="902"/>
                  </a:lnTo>
                  <a:lnTo>
                    <a:pt x="186" y="902"/>
                  </a:lnTo>
                  <a:lnTo>
                    <a:pt x="185" y="902"/>
                  </a:lnTo>
                  <a:lnTo>
                    <a:pt x="184" y="901"/>
                  </a:lnTo>
                  <a:lnTo>
                    <a:pt x="183" y="901"/>
                  </a:lnTo>
                  <a:lnTo>
                    <a:pt x="182" y="901"/>
                  </a:lnTo>
                  <a:lnTo>
                    <a:pt x="180" y="902"/>
                  </a:lnTo>
                  <a:lnTo>
                    <a:pt x="179" y="902"/>
                  </a:lnTo>
                  <a:lnTo>
                    <a:pt x="179" y="904"/>
                  </a:lnTo>
                  <a:lnTo>
                    <a:pt x="178" y="904"/>
                  </a:lnTo>
                  <a:lnTo>
                    <a:pt x="178" y="905"/>
                  </a:lnTo>
                  <a:lnTo>
                    <a:pt x="177" y="905"/>
                  </a:lnTo>
                  <a:lnTo>
                    <a:pt x="176" y="906"/>
                  </a:lnTo>
                  <a:lnTo>
                    <a:pt x="176" y="905"/>
                  </a:lnTo>
                  <a:lnTo>
                    <a:pt x="175" y="905"/>
                  </a:lnTo>
                  <a:lnTo>
                    <a:pt x="174" y="904"/>
                  </a:lnTo>
                  <a:lnTo>
                    <a:pt x="166" y="893"/>
                  </a:lnTo>
                  <a:lnTo>
                    <a:pt x="165" y="892"/>
                  </a:lnTo>
                  <a:lnTo>
                    <a:pt x="162" y="889"/>
                  </a:lnTo>
                  <a:lnTo>
                    <a:pt x="157" y="887"/>
                  </a:lnTo>
                  <a:lnTo>
                    <a:pt x="156" y="885"/>
                  </a:lnTo>
                  <a:lnTo>
                    <a:pt x="155" y="885"/>
                  </a:lnTo>
                  <a:lnTo>
                    <a:pt x="155" y="883"/>
                  </a:lnTo>
                  <a:lnTo>
                    <a:pt x="156" y="883"/>
                  </a:lnTo>
                  <a:lnTo>
                    <a:pt x="155" y="882"/>
                  </a:lnTo>
                  <a:lnTo>
                    <a:pt x="155" y="881"/>
                  </a:lnTo>
                  <a:lnTo>
                    <a:pt x="153" y="880"/>
                  </a:lnTo>
                  <a:lnTo>
                    <a:pt x="152" y="877"/>
                  </a:lnTo>
                  <a:lnTo>
                    <a:pt x="153" y="876"/>
                  </a:lnTo>
                  <a:lnTo>
                    <a:pt x="148" y="870"/>
                  </a:lnTo>
                  <a:lnTo>
                    <a:pt x="146" y="868"/>
                  </a:lnTo>
                  <a:lnTo>
                    <a:pt x="145" y="868"/>
                  </a:lnTo>
                  <a:lnTo>
                    <a:pt x="145" y="865"/>
                  </a:lnTo>
                  <a:lnTo>
                    <a:pt x="145" y="861"/>
                  </a:lnTo>
                  <a:lnTo>
                    <a:pt x="153" y="860"/>
                  </a:lnTo>
                  <a:lnTo>
                    <a:pt x="151" y="859"/>
                  </a:lnTo>
                  <a:lnTo>
                    <a:pt x="151" y="853"/>
                  </a:lnTo>
                  <a:lnTo>
                    <a:pt x="151" y="851"/>
                  </a:lnTo>
                  <a:lnTo>
                    <a:pt x="152" y="851"/>
                  </a:lnTo>
                  <a:lnTo>
                    <a:pt x="153" y="850"/>
                  </a:lnTo>
                  <a:lnTo>
                    <a:pt x="154" y="850"/>
                  </a:lnTo>
                  <a:lnTo>
                    <a:pt x="155" y="850"/>
                  </a:lnTo>
                  <a:lnTo>
                    <a:pt x="156" y="849"/>
                  </a:lnTo>
                  <a:lnTo>
                    <a:pt x="157" y="849"/>
                  </a:lnTo>
                  <a:lnTo>
                    <a:pt x="159" y="846"/>
                  </a:lnTo>
                  <a:lnTo>
                    <a:pt x="159" y="845"/>
                  </a:lnTo>
                  <a:lnTo>
                    <a:pt x="153" y="836"/>
                  </a:lnTo>
                  <a:lnTo>
                    <a:pt x="154" y="835"/>
                  </a:lnTo>
                  <a:lnTo>
                    <a:pt x="154" y="834"/>
                  </a:lnTo>
                  <a:lnTo>
                    <a:pt x="155" y="834"/>
                  </a:lnTo>
                  <a:lnTo>
                    <a:pt x="157" y="833"/>
                  </a:lnTo>
                  <a:lnTo>
                    <a:pt x="159" y="832"/>
                  </a:lnTo>
                  <a:lnTo>
                    <a:pt x="155" y="823"/>
                  </a:lnTo>
                  <a:lnTo>
                    <a:pt x="151" y="821"/>
                  </a:lnTo>
                  <a:lnTo>
                    <a:pt x="150" y="821"/>
                  </a:lnTo>
                  <a:lnTo>
                    <a:pt x="149" y="821"/>
                  </a:lnTo>
                  <a:lnTo>
                    <a:pt x="148" y="820"/>
                  </a:lnTo>
                  <a:lnTo>
                    <a:pt x="147" y="819"/>
                  </a:lnTo>
                  <a:lnTo>
                    <a:pt x="147" y="813"/>
                  </a:lnTo>
                  <a:lnTo>
                    <a:pt x="147" y="812"/>
                  </a:lnTo>
                  <a:lnTo>
                    <a:pt x="147" y="810"/>
                  </a:lnTo>
                  <a:lnTo>
                    <a:pt x="147" y="809"/>
                  </a:lnTo>
                  <a:lnTo>
                    <a:pt x="146" y="806"/>
                  </a:lnTo>
                  <a:lnTo>
                    <a:pt x="145" y="806"/>
                  </a:lnTo>
                  <a:lnTo>
                    <a:pt x="145" y="805"/>
                  </a:lnTo>
                  <a:lnTo>
                    <a:pt x="145" y="804"/>
                  </a:lnTo>
                  <a:lnTo>
                    <a:pt x="145" y="803"/>
                  </a:lnTo>
                  <a:lnTo>
                    <a:pt x="146" y="803"/>
                  </a:lnTo>
                  <a:lnTo>
                    <a:pt x="147" y="803"/>
                  </a:lnTo>
                  <a:lnTo>
                    <a:pt x="148" y="803"/>
                  </a:lnTo>
                  <a:lnTo>
                    <a:pt x="149" y="803"/>
                  </a:lnTo>
                  <a:lnTo>
                    <a:pt x="149" y="801"/>
                  </a:lnTo>
                  <a:lnTo>
                    <a:pt x="150" y="799"/>
                  </a:lnTo>
                  <a:lnTo>
                    <a:pt x="153" y="798"/>
                  </a:lnTo>
                  <a:lnTo>
                    <a:pt x="153" y="797"/>
                  </a:lnTo>
                  <a:lnTo>
                    <a:pt x="153" y="796"/>
                  </a:lnTo>
                  <a:lnTo>
                    <a:pt x="152" y="794"/>
                  </a:lnTo>
                  <a:lnTo>
                    <a:pt x="147" y="791"/>
                  </a:lnTo>
                  <a:lnTo>
                    <a:pt x="145" y="785"/>
                  </a:lnTo>
                  <a:lnTo>
                    <a:pt x="145" y="784"/>
                  </a:lnTo>
                  <a:lnTo>
                    <a:pt x="147" y="784"/>
                  </a:lnTo>
                  <a:lnTo>
                    <a:pt x="148" y="784"/>
                  </a:lnTo>
                  <a:lnTo>
                    <a:pt x="150" y="781"/>
                  </a:lnTo>
                  <a:lnTo>
                    <a:pt x="150" y="779"/>
                  </a:lnTo>
                  <a:lnTo>
                    <a:pt x="148" y="776"/>
                  </a:lnTo>
                  <a:lnTo>
                    <a:pt x="145" y="773"/>
                  </a:lnTo>
                  <a:lnTo>
                    <a:pt x="142" y="767"/>
                  </a:lnTo>
                  <a:lnTo>
                    <a:pt x="142" y="766"/>
                  </a:lnTo>
                  <a:lnTo>
                    <a:pt x="140" y="766"/>
                  </a:lnTo>
                  <a:lnTo>
                    <a:pt x="137" y="764"/>
                  </a:lnTo>
                  <a:lnTo>
                    <a:pt x="138" y="764"/>
                  </a:lnTo>
                  <a:lnTo>
                    <a:pt x="139" y="764"/>
                  </a:lnTo>
                  <a:lnTo>
                    <a:pt x="140" y="764"/>
                  </a:lnTo>
                  <a:lnTo>
                    <a:pt x="140" y="763"/>
                  </a:lnTo>
                  <a:lnTo>
                    <a:pt x="140" y="762"/>
                  </a:lnTo>
                  <a:lnTo>
                    <a:pt x="140" y="761"/>
                  </a:lnTo>
                  <a:lnTo>
                    <a:pt x="141" y="760"/>
                  </a:lnTo>
                  <a:lnTo>
                    <a:pt x="142" y="760"/>
                  </a:lnTo>
                  <a:lnTo>
                    <a:pt x="142" y="759"/>
                  </a:lnTo>
                  <a:lnTo>
                    <a:pt x="140" y="757"/>
                  </a:lnTo>
                  <a:lnTo>
                    <a:pt x="140" y="756"/>
                  </a:lnTo>
                  <a:lnTo>
                    <a:pt x="138" y="755"/>
                  </a:lnTo>
                  <a:lnTo>
                    <a:pt x="136" y="755"/>
                  </a:lnTo>
                  <a:lnTo>
                    <a:pt x="134" y="751"/>
                  </a:lnTo>
                  <a:lnTo>
                    <a:pt x="133" y="749"/>
                  </a:lnTo>
                  <a:lnTo>
                    <a:pt x="132" y="746"/>
                  </a:lnTo>
                  <a:lnTo>
                    <a:pt x="133" y="745"/>
                  </a:lnTo>
                  <a:lnTo>
                    <a:pt x="134" y="745"/>
                  </a:lnTo>
                  <a:lnTo>
                    <a:pt x="135" y="745"/>
                  </a:lnTo>
                  <a:lnTo>
                    <a:pt x="136" y="745"/>
                  </a:lnTo>
                  <a:lnTo>
                    <a:pt x="138" y="744"/>
                  </a:lnTo>
                  <a:lnTo>
                    <a:pt x="140" y="738"/>
                  </a:lnTo>
                  <a:lnTo>
                    <a:pt x="138" y="736"/>
                  </a:lnTo>
                  <a:lnTo>
                    <a:pt x="132" y="731"/>
                  </a:lnTo>
                  <a:lnTo>
                    <a:pt x="130" y="729"/>
                  </a:lnTo>
                  <a:lnTo>
                    <a:pt x="128" y="728"/>
                  </a:lnTo>
                  <a:lnTo>
                    <a:pt x="124" y="727"/>
                  </a:lnTo>
                  <a:lnTo>
                    <a:pt x="119" y="727"/>
                  </a:lnTo>
                  <a:lnTo>
                    <a:pt x="115" y="726"/>
                  </a:lnTo>
                  <a:lnTo>
                    <a:pt x="113" y="723"/>
                  </a:lnTo>
                  <a:lnTo>
                    <a:pt x="113" y="722"/>
                  </a:lnTo>
                  <a:lnTo>
                    <a:pt x="114" y="721"/>
                  </a:lnTo>
                  <a:lnTo>
                    <a:pt x="115" y="721"/>
                  </a:lnTo>
                  <a:lnTo>
                    <a:pt x="117" y="722"/>
                  </a:lnTo>
                  <a:lnTo>
                    <a:pt x="120" y="723"/>
                  </a:lnTo>
                  <a:lnTo>
                    <a:pt x="120" y="722"/>
                  </a:lnTo>
                  <a:lnTo>
                    <a:pt x="121" y="721"/>
                  </a:lnTo>
                  <a:lnTo>
                    <a:pt x="123" y="721"/>
                  </a:lnTo>
                  <a:lnTo>
                    <a:pt x="124" y="722"/>
                  </a:lnTo>
                  <a:lnTo>
                    <a:pt x="125" y="722"/>
                  </a:lnTo>
                  <a:lnTo>
                    <a:pt x="127" y="721"/>
                  </a:lnTo>
                  <a:lnTo>
                    <a:pt x="128" y="721"/>
                  </a:lnTo>
                  <a:lnTo>
                    <a:pt x="130" y="723"/>
                  </a:lnTo>
                  <a:lnTo>
                    <a:pt x="132" y="723"/>
                  </a:lnTo>
                  <a:lnTo>
                    <a:pt x="133" y="723"/>
                  </a:lnTo>
                  <a:lnTo>
                    <a:pt x="134" y="723"/>
                  </a:lnTo>
                  <a:lnTo>
                    <a:pt x="134" y="721"/>
                  </a:lnTo>
                  <a:lnTo>
                    <a:pt x="134" y="720"/>
                  </a:lnTo>
                  <a:lnTo>
                    <a:pt x="133" y="719"/>
                  </a:lnTo>
                  <a:lnTo>
                    <a:pt x="133" y="716"/>
                  </a:lnTo>
                  <a:lnTo>
                    <a:pt x="134" y="716"/>
                  </a:lnTo>
                  <a:lnTo>
                    <a:pt x="134" y="715"/>
                  </a:lnTo>
                  <a:lnTo>
                    <a:pt x="132" y="712"/>
                  </a:lnTo>
                  <a:lnTo>
                    <a:pt x="130" y="711"/>
                  </a:lnTo>
                  <a:lnTo>
                    <a:pt x="125" y="710"/>
                  </a:lnTo>
                  <a:lnTo>
                    <a:pt x="123" y="710"/>
                  </a:lnTo>
                  <a:lnTo>
                    <a:pt x="122" y="711"/>
                  </a:lnTo>
                  <a:lnTo>
                    <a:pt x="116" y="711"/>
                  </a:lnTo>
                  <a:lnTo>
                    <a:pt x="115" y="710"/>
                  </a:lnTo>
                  <a:lnTo>
                    <a:pt x="113" y="710"/>
                  </a:lnTo>
                  <a:lnTo>
                    <a:pt x="113" y="709"/>
                  </a:lnTo>
                  <a:lnTo>
                    <a:pt x="114" y="708"/>
                  </a:lnTo>
                  <a:lnTo>
                    <a:pt x="113" y="705"/>
                  </a:lnTo>
                  <a:lnTo>
                    <a:pt x="112" y="704"/>
                  </a:lnTo>
                  <a:lnTo>
                    <a:pt x="111" y="703"/>
                  </a:lnTo>
                  <a:lnTo>
                    <a:pt x="111" y="700"/>
                  </a:lnTo>
                  <a:lnTo>
                    <a:pt x="112" y="700"/>
                  </a:lnTo>
                  <a:lnTo>
                    <a:pt x="113" y="696"/>
                  </a:lnTo>
                  <a:lnTo>
                    <a:pt x="112" y="695"/>
                  </a:lnTo>
                  <a:lnTo>
                    <a:pt x="108" y="693"/>
                  </a:lnTo>
                  <a:lnTo>
                    <a:pt x="106" y="691"/>
                  </a:lnTo>
                  <a:lnTo>
                    <a:pt x="106" y="690"/>
                  </a:lnTo>
                  <a:lnTo>
                    <a:pt x="106" y="689"/>
                  </a:lnTo>
                  <a:lnTo>
                    <a:pt x="107" y="689"/>
                  </a:lnTo>
                  <a:lnTo>
                    <a:pt x="108" y="689"/>
                  </a:lnTo>
                  <a:lnTo>
                    <a:pt x="108" y="688"/>
                  </a:lnTo>
                  <a:lnTo>
                    <a:pt x="107" y="685"/>
                  </a:lnTo>
                  <a:lnTo>
                    <a:pt x="99" y="681"/>
                  </a:lnTo>
                  <a:lnTo>
                    <a:pt x="98" y="679"/>
                  </a:lnTo>
                  <a:lnTo>
                    <a:pt x="98" y="677"/>
                  </a:lnTo>
                  <a:lnTo>
                    <a:pt x="100" y="676"/>
                  </a:lnTo>
                  <a:lnTo>
                    <a:pt x="102" y="677"/>
                  </a:lnTo>
                  <a:lnTo>
                    <a:pt x="102" y="676"/>
                  </a:lnTo>
                  <a:lnTo>
                    <a:pt x="100" y="672"/>
                  </a:lnTo>
                  <a:lnTo>
                    <a:pt x="97" y="671"/>
                  </a:lnTo>
                  <a:lnTo>
                    <a:pt x="96" y="671"/>
                  </a:lnTo>
                  <a:lnTo>
                    <a:pt x="93" y="671"/>
                  </a:lnTo>
                  <a:lnTo>
                    <a:pt x="91" y="670"/>
                  </a:lnTo>
                  <a:lnTo>
                    <a:pt x="89" y="668"/>
                  </a:lnTo>
                  <a:lnTo>
                    <a:pt x="88" y="667"/>
                  </a:lnTo>
                  <a:lnTo>
                    <a:pt x="87" y="666"/>
                  </a:lnTo>
                  <a:lnTo>
                    <a:pt x="87" y="665"/>
                  </a:lnTo>
                  <a:lnTo>
                    <a:pt x="87" y="664"/>
                  </a:lnTo>
                  <a:lnTo>
                    <a:pt x="87" y="663"/>
                  </a:lnTo>
                  <a:lnTo>
                    <a:pt x="87" y="662"/>
                  </a:lnTo>
                  <a:lnTo>
                    <a:pt x="85" y="659"/>
                  </a:lnTo>
                  <a:lnTo>
                    <a:pt x="84" y="657"/>
                  </a:lnTo>
                  <a:lnTo>
                    <a:pt x="83" y="655"/>
                  </a:lnTo>
                  <a:lnTo>
                    <a:pt x="82" y="654"/>
                  </a:lnTo>
                  <a:lnTo>
                    <a:pt x="82" y="653"/>
                  </a:lnTo>
                  <a:lnTo>
                    <a:pt x="83" y="653"/>
                  </a:lnTo>
                  <a:lnTo>
                    <a:pt x="82" y="647"/>
                  </a:lnTo>
                  <a:lnTo>
                    <a:pt x="81" y="647"/>
                  </a:lnTo>
                  <a:lnTo>
                    <a:pt x="79" y="645"/>
                  </a:lnTo>
                  <a:lnTo>
                    <a:pt x="79" y="641"/>
                  </a:lnTo>
                  <a:lnTo>
                    <a:pt x="79" y="640"/>
                  </a:lnTo>
                  <a:lnTo>
                    <a:pt x="80" y="640"/>
                  </a:lnTo>
                  <a:lnTo>
                    <a:pt x="81" y="640"/>
                  </a:lnTo>
                  <a:lnTo>
                    <a:pt x="82" y="642"/>
                  </a:lnTo>
                  <a:lnTo>
                    <a:pt x="83" y="642"/>
                  </a:lnTo>
                  <a:lnTo>
                    <a:pt x="86" y="640"/>
                  </a:lnTo>
                  <a:lnTo>
                    <a:pt x="87" y="639"/>
                  </a:lnTo>
                  <a:lnTo>
                    <a:pt x="85" y="637"/>
                  </a:lnTo>
                  <a:lnTo>
                    <a:pt x="85" y="636"/>
                  </a:lnTo>
                  <a:lnTo>
                    <a:pt x="84" y="634"/>
                  </a:lnTo>
                  <a:lnTo>
                    <a:pt x="83" y="632"/>
                  </a:lnTo>
                  <a:lnTo>
                    <a:pt x="82" y="632"/>
                  </a:lnTo>
                  <a:lnTo>
                    <a:pt x="76" y="625"/>
                  </a:lnTo>
                  <a:lnTo>
                    <a:pt x="76" y="624"/>
                  </a:lnTo>
                  <a:lnTo>
                    <a:pt x="77" y="622"/>
                  </a:lnTo>
                  <a:lnTo>
                    <a:pt x="75" y="619"/>
                  </a:lnTo>
                  <a:lnTo>
                    <a:pt x="74" y="617"/>
                  </a:lnTo>
                  <a:lnTo>
                    <a:pt x="73" y="616"/>
                  </a:lnTo>
                  <a:lnTo>
                    <a:pt x="72" y="614"/>
                  </a:lnTo>
                  <a:lnTo>
                    <a:pt x="73" y="613"/>
                  </a:lnTo>
                  <a:lnTo>
                    <a:pt x="71" y="607"/>
                  </a:lnTo>
                  <a:lnTo>
                    <a:pt x="70" y="605"/>
                  </a:lnTo>
                  <a:lnTo>
                    <a:pt x="70" y="604"/>
                  </a:lnTo>
                  <a:lnTo>
                    <a:pt x="69" y="602"/>
                  </a:lnTo>
                  <a:lnTo>
                    <a:pt x="64" y="596"/>
                  </a:lnTo>
                  <a:lnTo>
                    <a:pt x="64" y="595"/>
                  </a:lnTo>
                  <a:lnTo>
                    <a:pt x="65" y="595"/>
                  </a:lnTo>
                  <a:lnTo>
                    <a:pt x="65" y="594"/>
                  </a:lnTo>
                  <a:lnTo>
                    <a:pt x="65" y="593"/>
                  </a:lnTo>
                  <a:lnTo>
                    <a:pt x="65" y="592"/>
                  </a:lnTo>
                  <a:lnTo>
                    <a:pt x="64" y="591"/>
                  </a:lnTo>
                  <a:lnTo>
                    <a:pt x="64" y="587"/>
                  </a:lnTo>
                  <a:lnTo>
                    <a:pt x="65" y="587"/>
                  </a:lnTo>
                  <a:lnTo>
                    <a:pt x="66" y="587"/>
                  </a:lnTo>
                  <a:lnTo>
                    <a:pt x="66" y="584"/>
                  </a:lnTo>
                  <a:lnTo>
                    <a:pt x="66" y="583"/>
                  </a:lnTo>
                  <a:lnTo>
                    <a:pt x="65" y="583"/>
                  </a:lnTo>
                  <a:lnTo>
                    <a:pt x="64" y="583"/>
                  </a:lnTo>
                  <a:lnTo>
                    <a:pt x="62" y="581"/>
                  </a:lnTo>
                  <a:lnTo>
                    <a:pt x="61" y="580"/>
                  </a:lnTo>
                  <a:lnTo>
                    <a:pt x="60" y="578"/>
                  </a:lnTo>
                  <a:lnTo>
                    <a:pt x="61" y="577"/>
                  </a:lnTo>
                  <a:lnTo>
                    <a:pt x="63" y="576"/>
                  </a:lnTo>
                  <a:lnTo>
                    <a:pt x="62" y="572"/>
                  </a:lnTo>
                  <a:lnTo>
                    <a:pt x="59" y="565"/>
                  </a:lnTo>
                  <a:lnTo>
                    <a:pt x="57" y="563"/>
                  </a:lnTo>
                  <a:lnTo>
                    <a:pt x="57" y="561"/>
                  </a:lnTo>
                  <a:lnTo>
                    <a:pt x="59" y="562"/>
                  </a:lnTo>
                  <a:lnTo>
                    <a:pt x="60" y="562"/>
                  </a:lnTo>
                  <a:lnTo>
                    <a:pt x="62" y="562"/>
                  </a:lnTo>
                  <a:lnTo>
                    <a:pt x="62" y="561"/>
                  </a:lnTo>
                  <a:lnTo>
                    <a:pt x="61" y="556"/>
                  </a:lnTo>
                  <a:lnTo>
                    <a:pt x="61" y="553"/>
                  </a:lnTo>
                  <a:lnTo>
                    <a:pt x="60" y="550"/>
                  </a:lnTo>
                  <a:lnTo>
                    <a:pt x="58" y="545"/>
                  </a:lnTo>
                  <a:lnTo>
                    <a:pt x="58" y="544"/>
                  </a:lnTo>
                  <a:lnTo>
                    <a:pt x="57" y="542"/>
                  </a:lnTo>
                  <a:lnTo>
                    <a:pt x="57" y="540"/>
                  </a:lnTo>
                  <a:lnTo>
                    <a:pt x="57" y="539"/>
                  </a:lnTo>
                  <a:lnTo>
                    <a:pt x="63" y="535"/>
                  </a:lnTo>
                  <a:lnTo>
                    <a:pt x="64" y="535"/>
                  </a:lnTo>
                  <a:lnTo>
                    <a:pt x="64" y="534"/>
                  </a:lnTo>
                  <a:lnTo>
                    <a:pt x="66" y="535"/>
                  </a:lnTo>
                  <a:lnTo>
                    <a:pt x="67" y="534"/>
                  </a:lnTo>
                  <a:lnTo>
                    <a:pt x="68" y="533"/>
                  </a:lnTo>
                  <a:lnTo>
                    <a:pt x="68" y="530"/>
                  </a:lnTo>
                  <a:lnTo>
                    <a:pt x="68" y="529"/>
                  </a:lnTo>
                  <a:lnTo>
                    <a:pt x="67" y="528"/>
                  </a:lnTo>
                  <a:lnTo>
                    <a:pt x="66" y="527"/>
                  </a:lnTo>
                  <a:lnTo>
                    <a:pt x="64" y="527"/>
                  </a:lnTo>
                  <a:lnTo>
                    <a:pt x="63" y="525"/>
                  </a:lnTo>
                  <a:lnTo>
                    <a:pt x="62" y="525"/>
                  </a:lnTo>
                  <a:lnTo>
                    <a:pt x="59" y="519"/>
                  </a:lnTo>
                  <a:lnTo>
                    <a:pt x="59" y="516"/>
                  </a:lnTo>
                  <a:lnTo>
                    <a:pt x="58" y="514"/>
                  </a:lnTo>
                  <a:lnTo>
                    <a:pt x="52" y="506"/>
                  </a:lnTo>
                  <a:lnTo>
                    <a:pt x="51" y="505"/>
                  </a:lnTo>
                  <a:lnTo>
                    <a:pt x="49" y="502"/>
                  </a:lnTo>
                  <a:lnTo>
                    <a:pt x="49" y="500"/>
                  </a:lnTo>
                  <a:lnTo>
                    <a:pt x="49" y="499"/>
                  </a:lnTo>
                  <a:lnTo>
                    <a:pt x="48" y="495"/>
                  </a:lnTo>
                  <a:lnTo>
                    <a:pt x="48" y="494"/>
                  </a:lnTo>
                  <a:lnTo>
                    <a:pt x="46" y="492"/>
                  </a:lnTo>
                  <a:lnTo>
                    <a:pt x="44" y="489"/>
                  </a:lnTo>
                  <a:lnTo>
                    <a:pt x="45" y="487"/>
                  </a:lnTo>
                  <a:lnTo>
                    <a:pt x="45" y="486"/>
                  </a:lnTo>
                  <a:lnTo>
                    <a:pt x="45" y="483"/>
                  </a:lnTo>
                  <a:lnTo>
                    <a:pt x="40" y="476"/>
                  </a:lnTo>
                  <a:lnTo>
                    <a:pt x="40" y="464"/>
                  </a:lnTo>
                  <a:lnTo>
                    <a:pt x="42" y="464"/>
                  </a:lnTo>
                  <a:lnTo>
                    <a:pt x="48" y="462"/>
                  </a:lnTo>
                  <a:lnTo>
                    <a:pt x="48" y="461"/>
                  </a:lnTo>
                  <a:lnTo>
                    <a:pt x="47" y="460"/>
                  </a:lnTo>
                  <a:lnTo>
                    <a:pt x="47" y="457"/>
                  </a:lnTo>
                  <a:lnTo>
                    <a:pt x="49" y="454"/>
                  </a:lnTo>
                  <a:lnTo>
                    <a:pt x="51" y="454"/>
                  </a:lnTo>
                  <a:lnTo>
                    <a:pt x="52" y="453"/>
                  </a:lnTo>
                  <a:lnTo>
                    <a:pt x="53" y="453"/>
                  </a:lnTo>
                  <a:lnTo>
                    <a:pt x="53" y="451"/>
                  </a:lnTo>
                  <a:lnTo>
                    <a:pt x="50" y="446"/>
                  </a:lnTo>
                  <a:lnTo>
                    <a:pt x="50" y="445"/>
                  </a:lnTo>
                  <a:lnTo>
                    <a:pt x="51" y="444"/>
                  </a:lnTo>
                  <a:lnTo>
                    <a:pt x="51" y="443"/>
                  </a:lnTo>
                  <a:lnTo>
                    <a:pt x="48" y="438"/>
                  </a:lnTo>
                  <a:lnTo>
                    <a:pt x="47" y="438"/>
                  </a:lnTo>
                  <a:lnTo>
                    <a:pt x="48" y="437"/>
                  </a:lnTo>
                  <a:lnTo>
                    <a:pt x="47" y="434"/>
                  </a:lnTo>
                  <a:lnTo>
                    <a:pt x="45" y="429"/>
                  </a:lnTo>
                  <a:lnTo>
                    <a:pt x="41" y="427"/>
                  </a:lnTo>
                  <a:lnTo>
                    <a:pt x="40" y="426"/>
                  </a:lnTo>
                  <a:lnTo>
                    <a:pt x="40" y="425"/>
                  </a:lnTo>
                  <a:lnTo>
                    <a:pt x="40" y="424"/>
                  </a:lnTo>
                  <a:lnTo>
                    <a:pt x="41" y="424"/>
                  </a:lnTo>
                  <a:lnTo>
                    <a:pt x="42" y="424"/>
                  </a:lnTo>
                  <a:lnTo>
                    <a:pt x="44" y="423"/>
                  </a:lnTo>
                  <a:lnTo>
                    <a:pt x="44" y="422"/>
                  </a:lnTo>
                  <a:lnTo>
                    <a:pt x="44" y="421"/>
                  </a:lnTo>
                  <a:lnTo>
                    <a:pt x="44" y="420"/>
                  </a:lnTo>
                  <a:lnTo>
                    <a:pt x="43" y="417"/>
                  </a:lnTo>
                  <a:lnTo>
                    <a:pt x="43" y="407"/>
                  </a:lnTo>
                  <a:lnTo>
                    <a:pt x="44" y="403"/>
                  </a:lnTo>
                  <a:lnTo>
                    <a:pt x="45" y="399"/>
                  </a:lnTo>
                  <a:lnTo>
                    <a:pt x="45" y="397"/>
                  </a:lnTo>
                  <a:lnTo>
                    <a:pt x="44" y="395"/>
                  </a:lnTo>
                  <a:lnTo>
                    <a:pt x="45" y="395"/>
                  </a:lnTo>
                  <a:lnTo>
                    <a:pt x="47" y="395"/>
                  </a:lnTo>
                  <a:lnTo>
                    <a:pt x="48" y="395"/>
                  </a:lnTo>
                  <a:lnTo>
                    <a:pt x="50" y="393"/>
                  </a:lnTo>
                  <a:lnTo>
                    <a:pt x="45" y="383"/>
                  </a:lnTo>
                  <a:lnTo>
                    <a:pt x="44" y="381"/>
                  </a:lnTo>
                  <a:lnTo>
                    <a:pt x="44" y="380"/>
                  </a:lnTo>
                  <a:lnTo>
                    <a:pt x="42" y="372"/>
                  </a:lnTo>
                  <a:lnTo>
                    <a:pt x="43" y="368"/>
                  </a:lnTo>
                  <a:lnTo>
                    <a:pt x="44" y="368"/>
                  </a:lnTo>
                  <a:lnTo>
                    <a:pt x="43" y="367"/>
                  </a:lnTo>
                  <a:lnTo>
                    <a:pt x="42" y="364"/>
                  </a:lnTo>
                  <a:lnTo>
                    <a:pt x="40" y="363"/>
                  </a:lnTo>
                  <a:lnTo>
                    <a:pt x="38" y="363"/>
                  </a:lnTo>
                  <a:lnTo>
                    <a:pt x="37" y="364"/>
                  </a:lnTo>
                  <a:lnTo>
                    <a:pt x="36" y="364"/>
                  </a:lnTo>
                  <a:lnTo>
                    <a:pt x="33" y="361"/>
                  </a:lnTo>
                  <a:lnTo>
                    <a:pt x="32" y="360"/>
                  </a:lnTo>
                  <a:lnTo>
                    <a:pt x="32" y="359"/>
                  </a:lnTo>
                  <a:lnTo>
                    <a:pt x="32" y="357"/>
                  </a:lnTo>
                  <a:lnTo>
                    <a:pt x="32" y="355"/>
                  </a:lnTo>
                  <a:lnTo>
                    <a:pt x="33" y="353"/>
                  </a:lnTo>
                  <a:lnTo>
                    <a:pt x="33" y="351"/>
                  </a:lnTo>
                  <a:lnTo>
                    <a:pt x="31" y="350"/>
                  </a:lnTo>
                  <a:lnTo>
                    <a:pt x="28" y="348"/>
                  </a:lnTo>
                  <a:lnTo>
                    <a:pt x="26" y="343"/>
                  </a:lnTo>
                  <a:lnTo>
                    <a:pt x="26" y="342"/>
                  </a:lnTo>
                  <a:lnTo>
                    <a:pt x="26" y="340"/>
                  </a:lnTo>
                  <a:lnTo>
                    <a:pt x="26" y="339"/>
                  </a:lnTo>
                  <a:lnTo>
                    <a:pt x="25" y="338"/>
                  </a:lnTo>
                  <a:lnTo>
                    <a:pt x="21" y="333"/>
                  </a:lnTo>
                  <a:lnTo>
                    <a:pt x="19" y="333"/>
                  </a:lnTo>
                  <a:lnTo>
                    <a:pt x="19" y="332"/>
                  </a:lnTo>
                  <a:lnTo>
                    <a:pt x="19" y="331"/>
                  </a:lnTo>
                  <a:lnTo>
                    <a:pt x="17" y="326"/>
                  </a:lnTo>
                  <a:lnTo>
                    <a:pt x="17" y="325"/>
                  </a:lnTo>
                  <a:lnTo>
                    <a:pt x="19" y="325"/>
                  </a:lnTo>
                  <a:lnTo>
                    <a:pt x="19" y="322"/>
                  </a:lnTo>
                  <a:lnTo>
                    <a:pt x="19" y="321"/>
                  </a:lnTo>
                  <a:lnTo>
                    <a:pt x="17" y="320"/>
                  </a:lnTo>
                  <a:lnTo>
                    <a:pt x="16" y="320"/>
                  </a:lnTo>
                  <a:lnTo>
                    <a:pt x="14" y="320"/>
                  </a:lnTo>
                  <a:lnTo>
                    <a:pt x="13" y="319"/>
                  </a:lnTo>
                  <a:lnTo>
                    <a:pt x="11" y="318"/>
                  </a:lnTo>
                  <a:lnTo>
                    <a:pt x="6" y="310"/>
                  </a:lnTo>
                  <a:lnTo>
                    <a:pt x="6" y="307"/>
                  </a:lnTo>
                  <a:lnTo>
                    <a:pt x="5" y="302"/>
                  </a:lnTo>
                  <a:lnTo>
                    <a:pt x="4" y="298"/>
                  </a:lnTo>
                  <a:lnTo>
                    <a:pt x="4" y="297"/>
                  </a:lnTo>
                  <a:lnTo>
                    <a:pt x="6" y="295"/>
                  </a:lnTo>
                  <a:lnTo>
                    <a:pt x="6" y="296"/>
                  </a:lnTo>
                  <a:lnTo>
                    <a:pt x="8" y="295"/>
                  </a:lnTo>
                  <a:lnTo>
                    <a:pt x="10" y="293"/>
                  </a:lnTo>
                  <a:lnTo>
                    <a:pt x="10" y="292"/>
                  </a:lnTo>
                  <a:lnTo>
                    <a:pt x="8" y="291"/>
                  </a:lnTo>
                  <a:lnTo>
                    <a:pt x="8" y="290"/>
                  </a:lnTo>
                  <a:lnTo>
                    <a:pt x="7" y="287"/>
                  </a:lnTo>
                  <a:lnTo>
                    <a:pt x="8" y="281"/>
                  </a:lnTo>
                  <a:lnTo>
                    <a:pt x="8" y="278"/>
                  </a:lnTo>
                  <a:lnTo>
                    <a:pt x="9" y="274"/>
                  </a:lnTo>
                  <a:lnTo>
                    <a:pt x="11" y="273"/>
                  </a:lnTo>
                  <a:lnTo>
                    <a:pt x="12" y="273"/>
                  </a:lnTo>
                  <a:lnTo>
                    <a:pt x="13" y="272"/>
                  </a:lnTo>
                  <a:lnTo>
                    <a:pt x="14" y="271"/>
                  </a:lnTo>
                  <a:lnTo>
                    <a:pt x="15" y="267"/>
                  </a:lnTo>
                  <a:lnTo>
                    <a:pt x="15" y="265"/>
                  </a:lnTo>
                  <a:lnTo>
                    <a:pt x="14" y="265"/>
                  </a:lnTo>
                  <a:lnTo>
                    <a:pt x="13" y="264"/>
                  </a:lnTo>
                  <a:lnTo>
                    <a:pt x="11" y="261"/>
                  </a:lnTo>
                  <a:lnTo>
                    <a:pt x="11" y="258"/>
                  </a:lnTo>
                  <a:lnTo>
                    <a:pt x="10" y="255"/>
                  </a:lnTo>
                  <a:lnTo>
                    <a:pt x="10" y="252"/>
                  </a:lnTo>
                  <a:lnTo>
                    <a:pt x="8" y="251"/>
                  </a:lnTo>
                  <a:lnTo>
                    <a:pt x="8" y="250"/>
                  </a:lnTo>
                  <a:lnTo>
                    <a:pt x="8" y="248"/>
                  </a:lnTo>
                  <a:lnTo>
                    <a:pt x="7" y="247"/>
                  </a:lnTo>
                  <a:lnTo>
                    <a:pt x="5" y="243"/>
                  </a:lnTo>
                  <a:lnTo>
                    <a:pt x="4" y="241"/>
                  </a:lnTo>
                  <a:lnTo>
                    <a:pt x="4" y="240"/>
                  </a:lnTo>
                  <a:lnTo>
                    <a:pt x="3" y="238"/>
                  </a:lnTo>
                  <a:lnTo>
                    <a:pt x="4" y="236"/>
                  </a:lnTo>
                  <a:lnTo>
                    <a:pt x="6" y="234"/>
                  </a:lnTo>
                  <a:lnTo>
                    <a:pt x="7" y="234"/>
                  </a:lnTo>
                  <a:lnTo>
                    <a:pt x="8" y="233"/>
                  </a:lnTo>
                  <a:lnTo>
                    <a:pt x="8" y="232"/>
                  </a:lnTo>
                  <a:lnTo>
                    <a:pt x="8" y="230"/>
                  </a:lnTo>
                  <a:lnTo>
                    <a:pt x="8" y="226"/>
                  </a:lnTo>
                  <a:lnTo>
                    <a:pt x="8" y="223"/>
                  </a:lnTo>
                  <a:lnTo>
                    <a:pt x="8" y="222"/>
                  </a:lnTo>
                  <a:lnTo>
                    <a:pt x="7" y="221"/>
                  </a:lnTo>
                  <a:lnTo>
                    <a:pt x="6" y="219"/>
                  </a:lnTo>
                  <a:lnTo>
                    <a:pt x="7" y="217"/>
                  </a:lnTo>
                  <a:lnTo>
                    <a:pt x="8" y="216"/>
                  </a:lnTo>
                  <a:lnTo>
                    <a:pt x="8" y="215"/>
                  </a:lnTo>
                  <a:lnTo>
                    <a:pt x="7" y="210"/>
                  </a:lnTo>
                  <a:lnTo>
                    <a:pt x="10" y="208"/>
                  </a:lnTo>
                  <a:lnTo>
                    <a:pt x="13" y="202"/>
                  </a:lnTo>
                  <a:lnTo>
                    <a:pt x="13" y="201"/>
                  </a:lnTo>
                  <a:lnTo>
                    <a:pt x="13" y="200"/>
                  </a:lnTo>
                  <a:lnTo>
                    <a:pt x="14" y="198"/>
                  </a:lnTo>
                  <a:lnTo>
                    <a:pt x="15" y="197"/>
                  </a:lnTo>
                  <a:lnTo>
                    <a:pt x="16" y="197"/>
                  </a:lnTo>
                  <a:lnTo>
                    <a:pt x="17" y="197"/>
                  </a:lnTo>
                  <a:lnTo>
                    <a:pt x="17" y="195"/>
                  </a:lnTo>
                  <a:lnTo>
                    <a:pt x="17" y="189"/>
                  </a:lnTo>
                  <a:lnTo>
                    <a:pt x="17" y="186"/>
                  </a:lnTo>
                  <a:lnTo>
                    <a:pt x="18" y="186"/>
                  </a:lnTo>
                  <a:lnTo>
                    <a:pt x="21" y="178"/>
                  </a:lnTo>
                  <a:lnTo>
                    <a:pt x="21" y="176"/>
                  </a:lnTo>
                  <a:lnTo>
                    <a:pt x="20" y="174"/>
                  </a:lnTo>
                  <a:lnTo>
                    <a:pt x="21" y="173"/>
                  </a:lnTo>
                  <a:lnTo>
                    <a:pt x="21" y="172"/>
                  </a:lnTo>
                  <a:lnTo>
                    <a:pt x="21" y="170"/>
                  </a:lnTo>
                  <a:lnTo>
                    <a:pt x="22" y="170"/>
                  </a:lnTo>
                  <a:lnTo>
                    <a:pt x="23" y="170"/>
                  </a:lnTo>
                  <a:lnTo>
                    <a:pt x="25" y="170"/>
                  </a:lnTo>
                  <a:lnTo>
                    <a:pt x="26" y="171"/>
                  </a:lnTo>
                  <a:lnTo>
                    <a:pt x="32" y="169"/>
                  </a:lnTo>
                  <a:lnTo>
                    <a:pt x="34" y="167"/>
                  </a:lnTo>
                  <a:lnTo>
                    <a:pt x="34" y="164"/>
                  </a:lnTo>
                  <a:lnTo>
                    <a:pt x="34" y="163"/>
                  </a:lnTo>
                  <a:lnTo>
                    <a:pt x="25" y="153"/>
                  </a:lnTo>
                  <a:lnTo>
                    <a:pt x="25" y="152"/>
                  </a:lnTo>
                  <a:lnTo>
                    <a:pt x="24" y="152"/>
                  </a:lnTo>
                  <a:lnTo>
                    <a:pt x="24" y="151"/>
                  </a:lnTo>
                  <a:lnTo>
                    <a:pt x="23" y="146"/>
                  </a:lnTo>
                  <a:lnTo>
                    <a:pt x="23" y="145"/>
                  </a:lnTo>
                  <a:lnTo>
                    <a:pt x="23" y="144"/>
                  </a:lnTo>
                  <a:lnTo>
                    <a:pt x="25" y="143"/>
                  </a:lnTo>
                  <a:lnTo>
                    <a:pt x="26" y="141"/>
                  </a:lnTo>
                  <a:lnTo>
                    <a:pt x="27" y="140"/>
                  </a:lnTo>
                  <a:lnTo>
                    <a:pt x="21" y="127"/>
                  </a:lnTo>
                  <a:lnTo>
                    <a:pt x="19" y="123"/>
                  </a:lnTo>
                  <a:lnTo>
                    <a:pt x="17" y="120"/>
                  </a:lnTo>
                  <a:lnTo>
                    <a:pt x="17" y="119"/>
                  </a:lnTo>
                  <a:lnTo>
                    <a:pt x="17" y="118"/>
                  </a:lnTo>
                  <a:lnTo>
                    <a:pt x="17" y="115"/>
                  </a:lnTo>
                  <a:lnTo>
                    <a:pt x="17" y="112"/>
                  </a:lnTo>
                  <a:lnTo>
                    <a:pt x="18" y="112"/>
                  </a:lnTo>
                  <a:lnTo>
                    <a:pt x="18" y="110"/>
                  </a:lnTo>
                  <a:lnTo>
                    <a:pt x="18" y="109"/>
                  </a:lnTo>
                  <a:lnTo>
                    <a:pt x="19" y="109"/>
                  </a:lnTo>
                  <a:lnTo>
                    <a:pt x="20" y="109"/>
                  </a:lnTo>
                  <a:lnTo>
                    <a:pt x="22" y="108"/>
                  </a:lnTo>
                  <a:lnTo>
                    <a:pt x="17" y="101"/>
                  </a:lnTo>
                  <a:lnTo>
                    <a:pt x="15" y="100"/>
                  </a:lnTo>
                  <a:lnTo>
                    <a:pt x="14" y="98"/>
                  </a:lnTo>
                  <a:lnTo>
                    <a:pt x="14" y="97"/>
                  </a:lnTo>
                  <a:lnTo>
                    <a:pt x="15" y="93"/>
                  </a:lnTo>
                  <a:lnTo>
                    <a:pt x="18" y="88"/>
                  </a:lnTo>
                  <a:lnTo>
                    <a:pt x="19" y="88"/>
                  </a:lnTo>
                  <a:lnTo>
                    <a:pt x="20" y="88"/>
                  </a:lnTo>
                  <a:lnTo>
                    <a:pt x="21" y="87"/>
                  </a:lnTo>
                  <a:lnTo>
                    <a:pt x="21" y="85"/>
                  </a:lnTo>
                  <a:lnTo>
                    <a:pt x="44" y="73"/>
                  </a:lnTo>
                  <a:lnTo>
                    <a:pt x="48" y="41"/>
                  </a:lnTo>
                  <a:lnTo>
                    <a:pt x="43" y="36"/>
                  </a:lnTo>
                  <a:lnTo>
                    <a:pt x="44" y="33"/>
                  </a:lnTo>
                  <a:lnTo>
                    <a:pt x="46" y="30"/>
                  </a:lnTo>
                  <a:lnTo>
                    <a:pt x="45" y="26"/>
                  </a:lnTo>
                  <a:lnTo>
                    <a:pt x="48" y="25"/>
                  </a:lnTo>
                  <a:lnTo>
                    <a:pt x="52" y="23"/>
                  </a:lnTo>
                  <a:lnTo>
                    <a:pt x="52" y="21"/>
                  </a:lnTo>
                  <a:lnTo>
                    <a:pt x="52" y="17"/>
                  </a:lnTo>
                  <a:lnTo>
                    <a:pt x="53" y="16"/>
                  </a:lnTo>
                  <a:lnTo>
                    <a:pt x="55" y="16"/>
                  </a:lnTo>
                  <a:lnTo>
                    <a:pt x="62" y="14"/>
                  </a:lnTo>
                  <a:lnTo>
                    <a:pt x="63" y="12"/>
                  </a:lnTo>
                  <a:lnTo>
                    <a:pt x="63" y="11"/>
                  </a:lnTo>
                  <a:lnTo>
                    <a:pt x="64" y="3"/>
                  </a:lnTo>
                  <a:moveTo>
                    <a:pt x="298" y="546"/>
                  </a:moveTo>
                  <a:lnTo>
                    <a:pt x="298" y="546"/>
                  </a:lnTo>
                  <a:lnTo>
                    <a:pt x="301" y="546"/>
                  </a:lnTo>
                  <a:lnTo>
                    <a:pt x="303" y="547"/>
                  </a:lnTo>
                  <a:lnTo>
                    <a:pt x="304" y="548"/>
                  </a:lnTo>
                  <a:lnTo>
                    <a:pt x="305" y="549"/>
                  </a:lnTo>
                  <a:lnTo>
                    <a:pt x="305" y="550"/>
                  </a:lnTo>
                  <a:lnTo>
                    <a:pt x="304" y="550"/>
                  </a:lnTo>
                  <a:lnTo>
                    <a:pt x="299" y="548"/>
                  </a:lnTo>
                  <a:lnTo>
                    <a:pt x="298" y="546"/>
                  </a:lnTo>
                  <a:moveTo>
                    <a:pt x="313" y="962"/>
                  </a:moveTo>
                  <a:lnTo>
                    <a:pt x="324" y="969"/>
                  </a:lnTo>
                  <a:lnTo>
                    <a:pt x="330" y="976"/>
                  </a:lnTo>
                  <a:lnTo>
                    <a:pt x="328" y="973"/>
                  </a:lnTo>
                  <a:lnTo>
                    <a:pt x="327" y="972"/>
                  </a:lnTo>
                  <a:lnTo>
                    <a:pt x="326" y="972"/>
                  </a:lnTo>
                  <a:lnTo>
                    <a:pt x="325" y="972"/>
                  </a:lnTo>
                  <a:lnTo>
                    <a:pt x="325" y="973"/>
                  </a:lnTo>
                  <a:lnTo>
                    <a:pt x="323" y="976"/>
                  </a:lnTo>
                  <a:lnTo>
                    <a:pt x="323" y="977"/>
                  </a:lnTo>
                  <a:lnTo>
                    <a:pt x="323" y="978"/>
                  </a:lnTo>
                  <a:lnTo>
                    <a:pt x="324" y="979"/>
                  </a:lnTo>
                  <a:lnTo>
                    <a:pt x="325" y="979"/>
                  </a:lnTo>
                  <a:lnTo>
                    <a:pt x="327" y="980"/>
                  </a:lnTo>
                  <a:lnTo>
                    <a:pt x="328" y="981"/>
                  </a:lnTo>
                  <a:lnTo>
                    <a:pt x="329" y="981"/>
                  </a:lnTo>
                  <a:lnTo>
                    <a:pt x="332" y="981"/>
                  </a:lnTo>
                  <a:lnTo>
                    <a:pt x="333" y="981"/>
                  </a:lnTo>
                  <a:lnTo>
                    <a:pt x="334" y="981"/>
                  </a:lnTo>
                  <a:lnTo>
                    <a:pt x="335" y="981"/>
                  </a:lnTo>
                  <a:lnTo>
                    <a:pt x="338" y="984"/>
                  </a:lnTo>
                  <a:lnTo>
                    <a:pt x="342" y="988"/>
                  </a:lnTo>
                  <a:lnTo>
                    <a:pt x="344" y="991"/>
                  </a:lnTo>
                  <a:lnTo>
                    <a:pt x="357" y="997"/>
                  </a:lnTo>
                  <a:lnTo>
                    <a:pt x="357" y="998"/>
                  </a:lnTo>
                  <a:lnTo>
                    <a:pt x="358" y="998"/>
                  </a:lnTo>
                  <a:lnTo>
                    <a:pt x="359" y="1000"/>
                  </a:lnTo>
                  <a:lnTo>
                    <a:pt x="380" y="1009"/>
                  </a:lnTo>
                  <a:lnTo>
                    <a:pt x="381" y="1009"/>
                  </a:lnTo>
                  <a:lnTo>
                    <a:pt x="386" y="1011"/>
                  </a:lnTo>
                  <a:lnTo>
                    <a:pt x="390" y="1014"/>
                  </a:lnTo>
                  <a:lnTo>
                    <a:pt x="391" y="1015"/>
                  </a:lnTo>
                  <a:lnTo>
                    <a:pt x="412" y="1022"/>
                  </a:lnTo>
                  <a:lnTo>
                    <a:pt x="415" y="1022"/>
                  </a:lnTo>
                  <a:lnTo>
                    <a:pt x="423" y="1021"/>
                  </a:lnTo>
                  <a:lnTo>
                    <a:pt x="425" y="1021"/>
                  </a:lnTo>
                  <a:lnTo>
                    <a:pt x="427" y="1021"/>
                  </a:lnTo>
                  <a:lnTo>
                    <a:pt x="428" y="1022"/>
                  </a:lnTo>
                  <a:lnTo>
                    <a:pt x="428" y="1026"/>
                  </a:lnTo>
                  <a:lnTo>
                    <a:pt x="428" y="1029"/>
                  </a:lnTo>
                  <a:lnTo>
                    <a:pt x="427" y="1030"/>
                  </a:lnTo>
                  <a:lnTo>
                    <a:pt x="426" y="1030"/>
                  </a:lnTo>
                  <a:lnTo>
                    <a:pt x="426" y="1029"/>
                  </a:lnTo>
                  <a:lnTo>
                    <a:pt x="424" y="1029"/>
                  </a:lnTo>
                  <a:lnTo>
                    <a:pt x="421" y="1030"/>
                  </a:lnTo>
                  <a:lnTo>
                    <a:pt x="419" y="1030"/>
                  </a:lnTo>
                  <a:lnTo>
                    <a:pt x="418" y="1029"/>
                  </a:lnTo>
                  <a:lnTo>
                    <a:pt x="417" y="1029"/>
                  </a:lnTo>
                  <a:lnTo>
                    <a:pt x="415" y="1028"/>
                  </a:lnTo>
                  <a:lnTo>
                    <a:pt x="413" y="1029"/>
                  </a:lnTo>
                  <a:lnTo>
                    <a:pt x="413" y="1030"/>
                  </a:lnTo>
                  <a:lnTo>
                    <a:pt x="412" y="1030"/>
                  </a:lnTo>
                  <a:lnTo>
                    <a:pt x="411" y="1031"/>
                  </a:lnTo>
                  <a:lnTo>
                    <a:pt x="410" y="1032"/>
                  </a:lnTo>
                  <a:lnTo>
                    <a:pt x="409" y="1032"/>
                  </a:lnTo>
                  <a:lnTo>
                    <a:pt x="405" y="1032"/>
                  </a:lnTo>
                  <a:lnTo>
                    <a:pt x="404" y="1032"/>
                  </a:lnTo>
                  <a:lnTo>
                    <a:pt x="404" y="1034"/>
                  </a:lnTo>
                  <a:lnTo>
                    <a:pt x="400" y="1033"/>
                  </a:lnTo>
                  <a:lnTo>
                    <a:pt x="399" y="1032"/>
                  </a:lnTo>
                  <a:lnTo>
                    <a:pt x="398" y="1032"/>
                  </a:lnTo>
                  <a:lnTo>
                    <a:pt x="396" y="1032"/>
                  </a:lnTo>
                  <a:lnTo>
                    <a:pt x="394" y="1030"/>
                  </a:lnTo>
                  <a:lnTo>
                    <a:pt x="377" y="1028"/>
                  </a:lnTo>
                  <a:lnTo>
                    <a:pt x="374" y="1028"/>
                  </a:lnTo>
                  <a:lnTo>
                    <a:pt x="364" y="1028"/>
                  </a:lnTo>
                  <a:lnTo>
                    <a:pt x="363" y="1027"/>
                  </a:lnTo>
                  <a:lnTo>
                    <a:pt x="359" y="1026"/>
                  </a:lnTo>
                  <a:lnTo>
                    <a:pt x="357" y="1026"/>
                  </a:lnTo>
                  <a:lnTo>
                    <a:pt x="357" y="1027"/>
                  </a:lnTo>
                  <a:lnTo>
                    <a:pt x="353" y="1028"/>
                  </a:lnTo>
                  <a:lnTo>
                    <a:pt x="352" y="1028"/>
                  </a:lnTo>
                  <a:lnTo>
                    <a:pt x="352" y="1027"/>
                  </a:lnTo>
                  <a:lnTo>
                    <a:pt x="351" y="1027"/>
                  </a:lnTo>
                  <a:lnTo>
                    <a:pt x="349" y="1026"/>
                  </a:lnTo>
                  <a:lnTo>
                    <a:pt x="313" y="962"/>
                  </a:lnTo>
                  <a:moveTo>
                    <a:pt x="457" y="1023"/>
                  </a:moveTo>
                  <a:lnTo>
                    <a:pt x="459" y="1024"/>
                  </a:lnTo>
                  <a:lnTo>
                    <a:pt x="460" y="1024"/>
                  </a:lnTo>
                  <a:lnTo>
                    <a:pt x="459" y="1026"/>
                  </a:lnTo>
                  <a:lnTo>
                    <a:pt x="458" y="1026"/>
                  </a:lnTo>
                  <a:lnTo>
                    <a:pt x="457" y="1026"/>
                  </a:lnTo>
                  <a:lnTo>
                    <a:pt x="456" y="1025"/>
                  </a:lnTo>
                  <a:lnTo>
                    <a:pt x="455" y="1026"/>
                  </a:lnTo>
                  <a:lnTo>
                    <a:pt x="453" y="1026"/>
                  </a:lnTo>
                  <a:lnTo>
                    <a:pt x="451" y="1027"/>
                  </a:lnTo>
                  <a:lnTo>
                    <a:pt x="451" y="1026"/>
                  </a:lnTo>
                  <a:lnTo>
                    <a:pt x="449" y="1026"/>
                  </a:lnTo>
                  <a:lnTo>
                    <a:pt x="447" y="1027"/>
                  </a:lnTo>
                  <a:lnTo>
                    <a:pt x="446" y="1027"/>
                  </a:lnTo>
                  <a:lnTo>
                    <a:pt x="444" y="1028"/>
                  </a:lnTo>
                  <a:lnTo>
                    <a:pt x="444" y="1029"/>
                  </a:lnTo>
                  <a:lnTo>
                    <a:pt x="442" y="1029"/>
                  </a:lnTo>
                  <a:lnTo>
                    <a:pt x="442" y="1028"/>
                  </a:lnTo>
                  <a:lnTo>
                    <a:pt x="441" y="1027"/>
                  </a:lnTo>
                  <a:lnTo>
                    <a:pt x="440" y="1027"/>
                  </a:lnTo>
                  <a:lnTo>
                    <a:pt x="440" y="1026"/>
                  </a:lnTo>
                  <a:lnTo>
                    <a:pt x="440" y="1025"/>
                  </a:lnTo>
                  <a:lnTo>
                    <a:pt x="441" y="1025"/>
                  </a:lnTo>
                  <a:lnTo>
                    <a:pt x="442" y="1026"/>
                  </a:lnTo>
                  <a:lnTo>
                    <a:pt x="443" y="1026"/>
                  </a:lnTo>
                  <a:lnTo>
                    <a:pt x="444" y="1025"/>
                  </a:lnTo>
                  <a:lnTo>
                    <a:pt x="447" y="1025"/>
                  </a:lnTo>
                  <a:lnTo>
                    <a:pt x="447" y="1024"/>
                  </a:lnTo>
                  <a:lnTo>
                    <a:pt x="451" y="1025"/>
                  </a:lnTo>
                  <a:lnTo>
                    <a:pt x="455" y="1024"/>
                  </a:lnTo>
                  <a:lnTo>
                    <a:pt x="457" y="1023"/>
                  </a:lnTo>
                  <a:moveTo>
                    <a:pt x="349" y="1026"/>
                  </a:moveTo>
                  <a:lnTo>
                    <a:pt x="349" y="1026"/>
                  </a:lnTo>
                  <a:lnTo>
                    <a:pt x="351" y="1028"/>
                  </a:lnTo>
                  <a:lnTo>
                    <a:pt x="352" y="1028"/>
                  </a:lnTo>
                  <a:lnTo>
                    <a:pt x="351" y="1028"/>
                  </a:lnTo>
                  <a:lnTo>
                    <a:pt x="350" y="1028"/>
                  </a:lnTo>
                  <a:lnTo>
                    <a:pt x="351" y="1028"/>
                  </a:lnTo>
                  <a:lnTo>
                    <a:pt x="349" y="1026"/>
                  </a:lnTo>
                  <a:moveTo>
                    <a:pt x="63" y="0"/>
                  </a:moveTo>
                  <a:lnTo>
                    <a:pt x="62" y="2"/>
                  </a:lnTo>
                  <a:lnTo>
                    <a:pt x="61" y="3"/>
                  </a:lnTo>
                  <a:lnTo>
                    <a:pt x="60" y="10"/>
                  </a:lnTo>
                  <a:lnTo>
                    <a:pt x="60" y="11"/>
                  </a:lnTo>
                  <a:lnTo>
                    <a:pt x="55" y="13"/>
                  </a:lnTo>
                  <a:lnTo>
                    <a:pt x="53" y="14"/>
                  </a:lnTo>
                  <a:lnTo>
                    <a:pt x="52" y="14"/>
                  </a:lnTo>
                  <a:lnTo>
                    <a:pt x="51" y="14"/>
                  </a:lnTo>
                  <a:lnTo>
                    <a:pt x="51" y="15"/>
                  </a:lnTo>
                  <a:lnTo>
                    <a:pt x="49" y="16"/>
                  </a:lnTo>
                  <a:lnTo>
                    <a:pt x="49" y="17"/>
                  </a:lnTo>
                  <a:lnTo>
                    <a:pt x="49" y="21"/>
                  </a:lnTo>
                  <a:lnTo>
                    <a:pt x="47" y="22"/>
                  </a:lnTo>
                  <a:lnTo>
                    <a:pt x="47" y="23"/>
                  </a:lnTo>
                  <a:lnTo>
                    <a:pt x="44" y="24"/>
                  </a:lnTo>
                  <a:lnTo>
                    <a:pt x="43" y="25"/>
                  </a:lnTo>
                  <a:lnTo>
                    <a:pt x="43" y="27"/>
                  </a:lnTo>
                  <a:lnTo>
                    <a:pt x="44" y="29"/>
                  </a:lnTo>
                  <a:lnTo>
                    <a:pt x="42" y="31"/>
                  </a:lnTo>
                  <a:lnTo>
                    <a:pt x="40" y="35"/>
                  </a:lnTo>
                  <a:lnTo>
                    <a:pt x="40" y="37"/>
                  </a:lnTo>
                  <a:lnTo>
                    <a:pt x="41" y="37"/>
                  </a:lnTo>
                  <a:lnTo>
                    <a:pt x="45" y="42"/>
                  </a:lnTo>
                  <a:lnTo>
                    <a:pt x="42" y="72"/>
                  </a:lnTo>
                  <a:lnTo>
                    <a:pt x="20" y="83"/>
                  </a:lnTo>
                  <a:lnTo>
                    <a:pt x="19" y="84"/>
                  </a:lnTo>
                  <a:lnTo>
                    <a:pt x="18" y="86"/>
                  </a:lnTo>
                  <a:lnTo>
                    <a:pt x="18" y="85"/>
                  </a:lnTo>
                  <a:lnTo>
                    <a:pt x="17" y="86"/>
                  </a:lnTo>
                  <a:lnTo>
                    <a:pt x="16" y="86"/>
                  </a:lnTo>
                  <a:lnTo>
                    <a:pt x="15" y="87"/>
                  </a:lnTo>
                  <a:lnTo>
                    <a:pt x="13" y="93"/>
                  </a:lnTo>
                  <a:lnTo>
                    <a:pt x="12" y="97"/>
                  </a:lnTo>
                  <a:lnTo>
                    <a:pt x="11" y="97"/>
                  </a:lnTo>
                  <a:lnTo>
                    <a:pt x="12" y="98"/>
                  </a:lnTo>
                  <a:lnTo>
                    <a:pt x="12" y="99"/>
                  </a:lnTo>
                  <a:lnTo>
                    <a:pt x="13" y="101"/>
                  </a:lnTo>
                  <a:lnTo>
                    <a:pt x="13" y="102"/>
                  </a:lnTo>
                  <a:lnTo>
                    <a:pt x="14" y="102"/>
                  </a:lnTo>
                  <a:lnTo>
                    <a:pt x="15" y="103"/>
                  </a:lnTo>
                  <a:lnTo>
                    <a:pt x="18" y="106"/>
                  </a:lnTo>
                  <a:lnTo>
                    <a:pt x="17" y="106"/>
                  </a:lnTo>
                  <a:lnTo>
                    <a:pt x="17" y="107"/>
                  </a:lnTo>
                  <a:lnTo>
                    <a:pt x="16" y="108"/>
                  </a:lnTo>
                  <a:lnTo>
                    <a:pt x="15" y="109"/>
                  </a:lnTo>
                  <a:lnTo>
                    <a:pt x="15" y="110"/>
                  </a:lnTo>
                  <a:lnTo>
                    <a:pt x="15" y="112"/>
                  </a:lnTo>
                  <a:lnTo>
                    <a:pt x="15" y="114"/>
                  </a:lnTo>
                  <a:lnTo>
                    <a:pt x="15" y="115"/>
                  </a:lnTo>
                  <a:lnTo>
                    <a:pt x="15" y="118"/>
                  </a:lnTo>
                  <a:lnTo>
                    <a:pt x="15" y="119"/>
                  </a:lnTo>
                  <a:lnTo>
                    <a:pt x="15" y="120"/>
                  </a:lnTo>
                  <a:lnTo>
                    <a:pt x="15" y="121"/>
                  </a:lnTo>
                  <a:lnTo>
                    <a:pt x="17" y="125"/>
                  </a:lnTo>
                  <a:lnTo>
                    <a:pt x="19" y="127"/>
                  </a:lnTo>
                  <a:lnTo>
                    <a:pt x="24" y="140"/>
                  </a:lnTo>
                  <a:lnTo>
                    <a:pt x="23" y="141"/>
                  </a:lnTo>
                  <a:lnTo>
                    <a:pt x="21" y="142"/>
                  </a:lnTo>
                  <a:lnTo>
                    <a:pt x="21" y="143"/>
                  </a:lnTo>
                  <a:lnTo>
                    <a:pt x="21" y="144"/>
                  </a:lnTo>
                  <a:lnTo>
                    <a:pt x="21" y="145"/>
                  </a:lnTo>
                  <a:lnTo>
                    <a:pt x="20" y="146"/>
                  </a:lnTo>
                  <a:lnTo>
                    <a:pt x="20" y="147"/>
                  </a:lnTo>
                  <a:lnTo>
                    <a:pt x="21" y="152"/>
                  </a:lnTo>
                  <a:lnTo>
                    <a:pt x="21" y="153"/>
                  </a:lnTo>
                  <a:lnTo>
                    <a:pt x="22" y="153"/>
                  </a:lnTo>
                  <a:lnTo>
                    <a:pt x="22" y="154"/>
                  </a:lnTo>
                  <a:lnTo>
                    <a:pt x="23" y="155"/>
                  </a:lnTo>
                  <a:lnTo>
                    <a:pt x="31" y="165"/>
                  </a:lnTo>
                  <a:lnTo>
                    <a:pt x="31" y="166"/>
                  </a:lnTo>
                  <a:lnTo>
                    <a:pt x="30" y="167"/>
                  </a:lnTo>
                  <a:lnTo>
                    <a:pt x="26" y="168"/>
                  </a:lnTo>
                  <a:lnTo>
                    <a:pt x="25" y="168"/>
                  </a:lnTo>
                  <a:lnTo>
                    <a:pt x="25" y="167"/>
                  </a:lnTo>
                  <a:lnTo>
                    <a:pt x="23" y="167"/>
                  </a:lnTo>
                  <a:lnTo>
                    <a:pt x="22" y="167"/>
                  </a:lnTo>
                  <a:lnTo>
                    <a:pt x="21" y="167"/>
                  </a:lnTo>
                  <a:lnTo>
                    <a:pt x="21" y="168"/>
                  </a:lnTo>
                  <a:lnTo>
                    <a:pt x="20" y="169"/>
                  </a:lnTo>
                  <a:lnTo>
                    <a:pt x="19" y="169"/>
                  </a:lnTo>
                  <a:lnTo>
                    <a:pt x="18" y="171"/>
                  </a:lnTo>
                  <a:lnTo>
                    <a:pt x="18" y="172"/>
                  </a:lnTo>
                  <a:lnTo>
                    <a:pt x="18" y="173"/>
                  </a:lnTo>
                  <a:lnTo>
                    <a:pt x="17" y="174"/>
                  </a:lnTo>
                  <a:lnTo>
                    <a:pt x="18" y="175"/>
                  </a:lnTo>
                  <a:lnTo>
                    <a:pt x="18" y="176"/>
                  </a:lnTo>
                  <a:lnTo>
                    <a:pt x="18" y="178"/>
                  </a:lnTo>
                  <a:lnTo>
                    <a:pt x="15" y="184"/>
                  </a:lnTo>
                  <a:lnTo>
                    <a:pt x="15" y="185"/>
                  </a:lnTo>
                  <a:lnTo>
                    <a:pt x="15" y="186"/>
                  </a:lnTo>
                  <a:lnTo>
                    <a:pt x="15" y="189"/>
                  </a:lnTo>
                  <a:lnTo>
                    <a:pt x="15" y="195"/>
                  </a:lnTo>
                  <a:lnTo>
                    <a:pt x="14" y="195"/>
                  </a:lnTo>
                  <a:lnTo>
                    <a:pt x="13" y="195"/>
                  </a:lnTo>
                  <a:lnTo>
                    <a:pt x="13" y="196"/>
                  </a:lnTo>
                  <a:lnTo>
                    <a:pt x="11" y="197"/>
                  </a:lnTo>
                  <a:lnTo>
                    <a:pt x="11" y="199"/>
                  </a:lnTo>
                  <a:lnTo>
                    <a:pt x="11" y="200"/>
                  </a:lnTo>
                  <a:lnTo>
                    <a:pt x="11" y="201"/>
                  </a:lnTo>
                  <a:lnTo>
                    <a:pt x="8" y="206"/>
                  </a:lnTo>
                  <a:lnTo>
                    <a:pt x="5" y="209"/>
                  </a:lnTo>
                  <a:lnTo>
                    <a:pt x="4" y="210"/>
                  </a:lnTo>
                  <a:lnTo>
                    <a:pt x="4" y="211"/>
                  </a:lnTo>
                  <a:lnTo>
                    <a:pt x="5" y="215"/>
                  </a:lnTo>
                  <a:lnTo>
                    <a:pt x="4" y="216"/>
                  </a:lnTo>
                  <a:lnTo>
                    <a:pt x="4" y="218"/>
                  </a:lnTo>
                  <a:lnTo>
                    <a:pt x="4" y="219"/>
                  </a:lnTo>
                  <a:lnTo>
                    <a:pt x="4" y="221"/>
                  </a:lnTo>
                  <a:lnTo>
                    <a:pt x="5" y="222"/>
                  </a:lnTo>
                  <a:lnTo>
                    <a:pt x="5" y="223"/>
                  </a:lnTo>
                  <a:lnTo>
                    <a:pt x="6" y="223"/>
                  </a:lnTo>
                  <a:lnTo>
                    <a:pt x="5" y="225"/>
                  </a:lnTo>
                  <a:lnTo>
                    <a:pt x="5" y="226"/>
                  </a:lnTo>
                  <a:lnTo>
                    <a:pt x="5" y="230"/>
                  </a:lnTo>
                  <a:lnTo>
                    <a:pt x="5" y="231"/>
                  </a:lnTo>
                  <a:lnTo>
                    <a:pt x="6" y="231"/>
                  </a:lnTo>
                  <a:lnTo>
                    <a:pt x="4" y="231"/>
                  </a:lnTo>
                  <a:lnTo>
                    <a:pt x="3" y="233"/>
                  </a:lnTo>
                  <a:lnTo>
                    <a:pt x="2" y="235"/>
                  </a:lnTo>
                  <a:lnTo>
                    <a:pt x="1" y="238"/>
                  </a:lnTo>
                  <a:lnTo>
                    <a:pt x="0" y="238"/>
                  </a:lnTo>
                  <a:lnTo>
                    <a:pt x="0" y="239"/>
                  </a:lnTo>
                  <a:lnTo>
                    <a:pt x="1" y="241"/>
                  </a:lnTo>
                  <a:lnTo>
                    <a:pt x="1" y="242"/>
                  </a:lnTo>
                  <a:lnTo>
                    <a:pt x="2" y="242"/>
                  </a:lnTo>
                  <a:lnTo>
                    <a:pt x="3" y="244"/>
                  </a:lnTo>
                  <a:lnTo>
                    <a:pt x="4" y="248"/>
                  </a:lnTo>
                  <a:lnTo>
                    <a:pt x="5" y="249"/>
                  </a:lnTo>
                  <a:lnTo>
                    <a:pt x="5" y="250"/>
                  </a:lnTo>
                  <a:lnTo>
                    <a:pt x="5" y="251"/>
                  </a:lnTo>
                  <a:lnTo>
                    <a:pt x="6" y="252"/>
                  </a:lnTo>
                  <a:lnTo>
                    <a:pt x="6" y="253"/>
                  </a:lnTo>
                  <a:lnTo>
                    <a:pt x="7" y="253"/>
                  </a:lnTo>
                  <a:lnTo>
                    <a:pt x="8" y="255"/>
                  </a:lnTo>
                  <a:lnTo>
                    <a:pt x="8" y="259"/>
                  </a:lnTo>
                  <a:lnTo>
                    <a:pt x="9" y="261"/>
                  </a:lnTo>
                  <a:lnTo>
                    <a:pt x="9" y="262"/>
                  </a:lnTo>
                  <a:lnTo>
                    <a:pt x="9" y="263"/>
                  </a:lnTo>
                  <a:lnTo>
                    <a:pt x="11" y="266"/>
                  </a:lnTo>
                  <a:lnTo>
                    <a:pt x="12" y="266"/>
                  </a:lnTo>
                  <a:lnTo>
                    <a:pt x="12" y="267"/>
                  </a:lnTo>
                  <a:lnTo>
                    <a:pt x="13" y="267"/>
                  </a:lnTo>
                  <a:lnTo>
                    <a:pt x="12" y="270"/>
                  </a:lnTo>
                  <a:lnTo>
                    <a:pt x="11" y="270"/>
                  </a:lnTo>
                  <a:lnTo>
                    <a:pt x="10" y="270"/>
                  </a:lnTo>
                  <a:lnTo>
                    <a:pt x="10" y="271"/>
                  </a:lnTo>
                  <a:lnTo>
                    <a:pt x="8" y="272"/>
                  </a:lnTo>
                  <a:lnTo>
                    <a:pt x="7" y="273"/>
                  </a:lnTo>
                  <a:lnTo>
                    <a:pt x="6" y="274"/>
                  </a:lnTo>
                  <a:lnTo>
                    <a:pt x="6" y="278"/>
                  </a:lnTo>
                  <a:lnTo>
                    <a:pt x="5" y="280"/>
                  </a:lnTo>
                  <a:lnTo>
                    <a:pt x="5" y="281"/>
                  </a:lnTo>
                  <a:lnTo>
                    <a:pt x="4" y="287"/>
                  </a:lnTo>
                  <a:lnTo>
                    <a:pt x="5" y="290"/>
                  </a:lnTo>
                  <a:lnTo>
                    <a:pt x="5" y="291"/>
                  </a:lnTo>
                  <a:lnTo>
                    <a:pt x="6" y="291"/>
                  </a:lnTo>
                  <a:lnTo>
                    <a:pt x="5" y="291"/>
                  </a:lnTo>
                  <a:lnTo>
                    <a:pt x="4" y="294"/>
                  </a:lnTo>
                  <a:lnTo>
                    <a:pt x="2" y="296"/>
                  </a:lnTo>
                  <a:lnTo>
                    <a:pt x="2" y="297"/>
                  </a:lnTo>
                  <a:lnTo>
                    <a:pt x="2" y="298"/>
                  </a:lnTo>
                  <a:lnTo>
                    <a:pt x="2" y="302"/>
                  </a:lnTo>
                  <a:lnTo>
                    <a:pt x="3" y="307"/>
                  </a:lnTo>
                  <a:lnTo>
                    <a:pt x="4" y="310"/>
                  </a:lnTo>
                  <a:lnTo>
                    <a:pt x="4" y="311"/>
                  </a:lnTo>
                  <a:lnTo>
                    <a:pt x="10" y="319"/>
                  </a:lnTo>
                  <a:lnTo>
                    <a:pt x="10" y="320"/>
                  </a:lnTo>
                  <a:lnTo>
                    <a:pt x="11" y="321"/>
                  </a:lnTo>
                  <a:lnTo>
                    <a:pt x="12" y="322"/>
                  </a:lnTo>
                  <a:lnTo>
                    <a:pt x="13" y="322"/>
                  </a:lnTo>
                  <a:lnTo>
                    <a:pt x="14" y="323"/>
                  </a:lnTo>
                  <a:lnTo>
                    <a:pt x="15" y="323"/>
                  </a:lnTo>
                  <a:lnTo>
                    <a:pt x="16" y="323"/>
                  </a:lnTo>
                  <a:lnTo>
                    <a:pt x="15" y="323"/>
                  </a:lnTo>
                  <a:lnTo>
                    <a:pt x="15" y="325"/>
                  </a:lnTo>
                  <a:lnTo>
                    <a:pt x="13" y="326"/>
                  </a:lnTo>
                  <a:lnTo>
                    <a:pt x="14" y="327"/>
                  </a:lnTo>
                  <a:lnTo>
                    <a:pt x="16" y="331"/>
                  </a:lnTo>
                  <a:lnTo>
                    <a:pt x="16" y="333"/>
                  </a:lnTo>
                  <a:lnTo>
                    <a:pt x="17" y="333"/>
                  </a:lnTo>
                  <a:lnTo>
                    <a:pt x="17" y="334"/>
                  </a:lnTo>
                  <a:lnTo>
                    <a:pt x="19" y="335"/>
                  </a:lnTo>
                  <a:lnTo>
                    <a:pt x="20" y="335"/>
                  </a:lnTo>
                  <a:lnTo>
                    <a:pt x="23" y="340"/>
                  </a:lnTo>
                  <a:lnTo>
                    <a:pt x="23" y="341"/>
                  </a:lnTo>
                  <a:lnTo>
                    <a:pt x="23" y="342"/>
                  </a:lnTo>
                  <a:lnTo>
                    <a:pt x="23" y="344"/>
                  </a:lnTo>
                  <a:lnTo>
                    <a:pt x="24" y="344"/>
                  </a:lnTo>
                  <a:lnTo>
                    <a:pt x="25" y="348"/>
                  </a:lnTo>
                  <a:lnTo>
                    <a:pt x="26" y="349"/>
                  </a:lnTo>
                  <a:lnTo>
                    <a:pt x="26" y="350"/>
                  </a:lnTo>
                  <a:lnTo>
                    <a:pt x="30" y="352"/>
                  </a:lnTo>
                  <a:lnTo>
                    <a:pt x="30" y="353"/>
                  </a:lnTo>
                  <a:lnTo>
                    <a:pt x="30" y="354"/>
                  </a:lnTo>
                  <a:lnTo>
                    <a:pt x="29" y="355"/>
                  </a:lnTo>
                  <a:lnTo>
                    <a:pt x="29" y="356"/>
                  </a:lnTo>
                  <a:lnTo>
                    <a:pt x="29" y="357"/>
                  </a:lnTo>
                  <a:lnTo>
                    <a:pt x="30" y="358"/>
                  </a:lnTo>
                  <a:lnTo>
                    <a:pt x="30" y="359"/>
                  </a:lnTo>
                  <a:lnTo>
                    <a:pt x="30" y="360"/>
                  </a:lnTo>
                  <a:lnTo>
                    <a:pt x="30" y="361"/>
                  </a:lnTo>
                  <a:lnTo>
                    <a:pt x="30" y="362"/>
                  </a:lnTo>
                  <a:lnTo>
                    <a:pt x="31" y="363"/>
                  </a:lnTo>
                  <a:lnTo>
                    <a:pt x="34" y="366"/>
                  </a:lnTo>
                  <a:lnTo>
                    <a:pt x="36" y="367"/>
                  </a:lnTo>
                  <a:lnTo>
                    <a:pt x="37" y="367"/>
                  </a:lnTo>
                  <a:lnTo>
                    <a:pt x="38" y="367"/>
                  </a:lnTo>
                  <a:lnTo>
                    <a:pt x="39" y="367"/>
                  </a:lnTo>
                  <a:lnTo>
                    <a:pt x="40" y="365"/>
                  </a:lnTo>
                  <a:lnTo>
                    <a:pt x="40" y="366"/>
                  </a:lnTo>
                  <a:lnTo>
                    <a:pt x="40" y="367"/>
                  </a:lnTo>
                  <a:lnTo>
                    <a:pt x="40" y="368"/>
                  </a:lnTo>
                  <a:lnTo>
                    <a:pt x="40" y="372"/>
                  </a:lnTo>
                  <a:lnTo>
                    <a:pt x="41" y="380"/>
                  </a:lnTo>
                  <a:lnTo>
                    <a:pt x="42" y="382"/>
                  </a:lnTo>
                  <a:lnTo>
                    <a:pt x="43" y="384"/>
                  </a:lnTo>
                  <a:lnTo>
                    <a:pt x="46" y="392"/>
                  </a:lnTo>
                  <a:lnTo>
                    <a:pt x="45" y="392"/>
                  </a:lnTo>
                  <a:lnTo>
                    <a:pt x="44" y="393"/>
                  </a:lnTo>
                  <a:lnTo>
                    <a:pt x="43" y="393"/>
                  </a:lnTo>
                  <a:lnTo>
                    <a:pt x="42" y="394"/>
                  </a:lnTo>
                  <a:lnTo>
                    <a:pt x="42" y="395"/>
                  </a:lnTo>
                  <a:lnTo>
                    <a:pt x="42" y="396"/>
                  </a:lnTo>
                  <a:lnTo>
                    <a:pt x="42" y="397"/>
                  </a:lnTo>
                  <a:lnTo>
                    <a:pt x="42" y="398"/>
                  </a:lnTo>
                  <a:lnTo>
                    <a:pt x="42" y="399"/>
                  </a:lnTo>
                  <a:lnTo>
                    <a:pt x="43" y="399"/>
                  </a:lnTo>
                  <a:lnTo>
                    <a:pt x="42" y="402"/>
                  </a:lnTo>
                  <a:lnTo>
                    <a:pt x="40" y="406"/>
                  </a:lnTo>
                  <a:lnTo>
                    <a:pt x="40" y="407"/>
                  </a:lnTo>
                  <a:lnTo>
                    <a:pt x="40" y="417"/>
                  </a:lnTo>
                  <a:lnTo>
                    <a:pt x="40" y="418"/>
                  </a:lnTo>
                  <a:lnTo>
                    <a:pt x="40" y="419"/>
                  </a:lnTo>
                  <a:lnTo>
                    <a:pt x="41" y="421"/>
                  </a:lnTo>
                  <a:lnTo>
                    <a:pt x="42" y="421"/>
                  </a:lnTo>
                  <a:lnTo>
                    <a:pt x="41" y="421"/>
                  </a:lnTo>
                  <a:lnTo>
                    <a:pt x="40" y="421"/>
                  </a:lnTo>
                  <a:lnTo>
                    <a:pt x="38" y="422"/>
                  </a:lnTo>
                  <a:lnTo>
                    <a:pt x="38" y="423"/>
                  </a:lnTo>
                  <a:lnTo>
                    <a:pt x="38" y="424"/>
                  </a:lnTo>
                  <a:lnTo>
                    <a:pt x="37" y="425"/>
                  </a:lnTo>
                  <a:lnTo>
                    <a:pt x="38" y="426"/>
                  </a:lnTo>
                  <a:lnTo>
                    <a:pt x="38" y="427"/>
                  </a:lnTo>
                  <a:lnTo>
                    <a:pt x="39" y="429"/>
                  </a:lnTo>
                  <a:lnTo>
                    <a:pt x="40" y="429"/>
                  </a:lnTo>
                  <a:lnTo>
                    <a:pt x="43" y="431"/>
                  </a:lnTo>
                  <a:lnTo>
                    <a:pt x="45" y="434"/>
                  </a:lnTo>
                  <a:lnTo>
                    <a:pt x="45" y="437"/>
                  </a:lnTo>
                  <a:lnTo>
                    <a:pt x="45" y="438"/>
                  </a:lnTo>
                  <a:lnTo>
                    <a:pt x="46" y="440"/>
                  </a:lnTo>
                  <a:lnTo>
                    <a:pt x="48" y="443"/>
                  </a:lnTo>
                  <a:lnTo>
                    <a:pt x="48" y="444"/>
                  </a:lnTo>
                  <a:lnTo>
                    <a:pt x="47" y="445"/>
                  </a:lnTo>
                  <a:lnTo>
                    <a:pt x="47" y="446"/>
                  </a:lnTo>
                  <a:lnTo>
                    <a:pt x="48" y="446"/>
                  </a:lnTo>
                  <a:lnTo>
                    <a:pt x="50" y="451"/>
                  </a:lnTo>
                  <a:lnTo>
                    <a:pt x="48" y="451"/>
                  </a:lnTo>
                  <a:lnTo>
                    <a:pt x="47" y="451"/>
                  </a:lnTo>
                  <a:lnTo>
                    <a:pt x="46" y="453"/>
                  </a:lnTo>
                  <a:lnTo>
                    <a:pt x="44" y="456"/>
                  </a:lnTo>
                  <a:lnTo>
                    <a:pt x="44" y="457"/>
                  </a:lnTo>
                  <a:lnTo>
                    <a:pt x="44" y="458"/>
                  </a:lnTo>
                  <a:lnTo>
                    <a:pt x="44" y="460"/>
                  </a:lnTo>
                  <a:lnTo>
                    <a:pt x="44" y="461"/>
                  </a:lnTo>
                  <a:lnTo>
                    <a:pt x="42" y="461"/>
                  </a:lnTo>
                  <a:lnTo>
                    <a:pt x="41" y="461"/>
                  </a:lnTo>
                  <a:lnTo>
                    <a:pt x="40" y="461"/>
                  </a:lnTo>
                  <a:lnTo>
                    <a:pt x="39" y="462"/>
                  </a:lnTo>
                  <a:lnTo>
                    <a:pt x="38" y="463"/>
                  </a:lnTo>
                  <a:lnTo>
                    <a:pt x="38" y="464"/>
                  </a:lnTo>
                  <a:lnTo>
                    <a:pt x="38" y="475"/>
                  </a:lnTo>
                  <a:lnTo>
                    <a:pt x="37" y="476"/>
                  </a:lnTo>
                  <a:lnTo>
                    <a:pt x="38" y="476"/>
                  </a:lnTo>
                  <a:lnTo>
                    <a:pt x="42" y="485"/>
                  </a:lnTo>
                  <a:lnTo>
                    <a:pt x="42" y="486"/>
                  </a:lnTo>
                  <a:lnTo>
                    <a:pt x="42" y="487"/>
                  </a:lnTo>
                  <a:lnTo>
                    <a:pt x="42" y="488"/>
                  </a:lnTo>
                  <a:lnTo>
                    <a:pt x="42" y="489"/>
                  </a:lnTo>
                  <a:lnTo>
                    <a:pt x="42" y="491"/>
                  </a:lnTo>
                  <a:lnTo>
                    <a:pt x="44" y="493"/>
                  </a:lnTo>
                  <a:lnTo>
                    <a:pt x="44" y="494"/>
                  </a:lnTo>
                  <a:lnTo>
                    <a:pt x="46" y="495"/>
                  </a:lnTo>
                  <a:lnTo>
                    <a:pt x="46" y="496"/>
                  </a:lnTo>
                  <a:lnTo>
                    <a:pt x="47" y="498"/>
                  </a:lnTo>
                  <a:lnTo>
                    <a:pt x="46" y="498"/>
                  </a:lnTo>
                  <a:lnTo>
                    <a:pt x="46" y="499"/>
                  </a:lnTo>
                  <a:lnTo>
                    <a:pt x="45" y="499"/>
                  </a:lnTo>
                  <a:lnTo>
                    <a:pt x="46" y="500"/>
                  </a:lnTo>
                  <a:lnTo>
                    <a:pt x="46" y="501"/>
                  </a:lnTo>
                  <a:lnTo>
                    <a:pt x="46" y="502"/>
                  </a:lnTo>
                  <a:lnTo>
                    <a:pt x="47" y="503"/>
                  </a:lnTo>
                  <a:lnTo>
                    <a:pt x="47" y="504"/>
                  </a:lnTo>
                  <a:lnTo>
                    <a:pt x="49" y="506"/>
                  </a:lnTo>
                  <a:lnTo>
                    <a:pt x="50" y="508"/>
                  </a:lnTo>
                  <a:lnTo>
                    <a:pt x="55" y="515"/>
                  </a:lnTo>
                  <a:lnTo>
                    <a:pt x="56" y="517"/>
                  </a:lnTo>
                  <a:lnTo>
                    <a:pt x="57" y="519"/>
                  </a:lnTo>
                  <a:lnTo>
                    <a:pt x="57" y="520"/>
                  </a:lnTo>
                  <a:lnTo>
                    <a:pt x="60" y="526"/>
                  </a:lnTo>
                  <a:lnTo>
                    <a:pt x="61" y="527"/>
                  </a:lnTo>
                  <a:lnTo>
                    <a:pt x="62" y="528"/>
                  </a:lnTo>
                  <a:lnTo>
                    <a:pt x="63" y="529"/>
                  </a:lnTo>
                  <a:lnTo>
                    <a:pt x="64" y="529"/>
                  </a:lnTo>
                  <a:lnTo>
                    <a:pt x="65" y="530"/>
                  </a:lnTo>
                  <a:lnTo>
                    <a:pt x="65" y="531"/>
                  </a:lnTo>
                  <a:lnTo>
                    <a:pt x="66" y="532"/>
                  </a:lnTo>
                  <a:lnTo>
                    <a:pt x="64" y="532"/>
                  </a:lnTo>
                  <a:lnTo>
                    <a:pt x="64" y="533"/>
                  </a:lnTo>
                  <a:lnTo>
                    <a:pt x="63" y="533"/>
                  </a:lnTo>
                  <a:lnTo>
                    <a:pt x="62" y="533"/>
                  </a:lnTo>
                  <a:lnTo>
                    <a:pt x="61" y="533"/>
                  </a:lnTo>
                  <a:lnTo>
                    <a:pt x="56" y="537"/>
                  </a:lnTo>
                  <a:lnTo>
                    <a:pt x="55" y="538"/>
                  </a:lnTo>
                  <a:lnTo>
                    <a:pt x="55" y="539"/>
                  </a:lnTo>
                  <a:lnTo>
                    <a:pt x="54" y="540"/>
                  </a:lnTo>
                  <a:lnTo>
                    <a:pt x="54" y="541"/>
                  </a:lnTo>
                  <a:lnTo>
                    <a:pt x="54" y="542"/>
                  </a:lnTo>
                  <a:lnTo>
                    <a:pt x="55" y="542"/>
                  </a:lnTo>
                  <a:lnTo>
                    <a:pt x="55" y="545"/>
                  </a:lnTo>
                  <a:lnTo>
                    <a:pt x="55" y="546"/>
                  </a:lnTo>
                  <a:lnTo>
                    <a:pt x="56" y="546"/>
                  </a:lnTo>
                  <a:lnTo>
                    <a:pt x="59" y="551"/>
                  </a:lnTo>
                  <a:lnTo>
                    <a:pt x="59" y="553"/>
                  </a:lnTo>
                  <a:lnTo>
                    <a:pt x="59" y="556"/>
                  </a:lnTo>
                  <a:lnTo>
                    <a:pt x="59" y="557"/>
                  </a:lnTo>
                  <a:lnTo>
                    <a:pt x="59" y="559"/>
                  </a:lnTo>
                  <a:lnTo>
                    <a:pt x="59" y="558"/>
                  </a:lnTo>
                  <a:lnTo>
                    <a:pt x="57" y="558"/>
                  </a:lnTo>
                  <a:lnTo>
                    <a:pt x="55" y="558"/>
                  </a:lnTo>
                  <a:lnTo>
                    <a:pt x="55" y="559"/>
                  </a:lnTo>
                  <a:lnTo>
                    <a:pt x="55" y="560"/>
                  </a:lnTo>
                  <a:lnTo>
                    <a:pt x="54" y="560"/>
                  </a:lnTo>
                  <a:lnTo>
                    <a:pt x="54" y="561"/>
                  </a:lnTo>
                  <a:lnTo>
                    <a:pt x="55" y="563"/>
                  </a:lnTo>
                  <a:lnTo>
                    <a:pt x="56" y="566"/>
                  </a:lnTo>
                  <a:lnTo>
                    <a:pt x="60" y="573"/>
                  </a:lnTo>
                  <a:lnTo>
                    <a:pt x="60" y="574"/>
                  </a:lnTo>
                  <a:lnTo>
                    <a:pt x="60" y="575"/>
                  </a:lnTo>
                  <a:lnTo>
                    <a:pt x="59" y="575"/>
                  </a:lnTo>
                  <a:lnTo>
                    <a:pt x="59" y="576"/>
                  </a:lnTo>
                  <a:lnTo>
                    <a:pt x="58" y="576"/>
                  </a:lnTo>
                  <a:lnTo>
                    <a:pt x="58" y="578"/>
                  </a:lnTo>
                  <a:lnTo>
                    <a:pt x="59" y="581"/>
                  </a:lnTo>
                  <a:lnTo>
                    <a:pt x="59" y="582"/>
                  </a:lnTo>
                  <a:lnTo>
                    <a:pt x="60" y="583"/>
                  </a:lnTo>
                  <a:lnTo>
                    <a:pt x="62" y="585"/>
                  </a:lnTo>
                  <a:lnTo>
                    <a:pt x="62" y="587"/>
                  </a:lnTo>
                  <a:lnTo>
                    <a:pt x="62" y="591"/>
                  </a:lnTo>
                  <a:lnTo>
                    <a:pt x="62" y="593"/>
                  </a:lnTo>
                  <a:lnTo>
                    <a:pt x="62" y="594"/>
                  </a:lnTo>
                  <a:lnTo>
                    <a:pt x="62" y="595"/>
                  </a:lnTo>
                  <a:lnTo>
                    <a:pt x="61" y="596"/>
                  </a:lnTo>
                  <a:lnTo>
                    <a:pt x="61" y="597"/>
                  </a:lnTo>
                  <a:lnTo>
                    <a:pt x="62" y="598"/>
                  </a:lnTo>
                  <a:lnTo>
                    <a:pt x="66" y="604"/>
                  </a:lnTo>
                  <a:lnTo>
                    <a:pt x="67" y="604"/>
                  </a:lnTo>
                  <a:lnTo>
                    <a:pt x="67" y="606"/>
                  </a:lnTo>
                  <a:lnTo>
                    <a:pt x="68" y="607"/>
                  </a:lnTo>
                  <a:lnTo>
                    <a:pt x="68" y="608"/>
                  </a:lnTo>
                  <a:lnTo>
                    <a:pt x="70" y="613"/>
                  </a:lnTo>
                  <a:lnTo>
                    <a:pt x="70" y="614"/>
                  </a:lnTo>
                  <a:lnTo>
                    <a:pt x="70" y="615"/>
                  </a:lnTo>
                  <a:lnTo>
                    <a:pt x="70" y="617"/>
                  </a:lnTo>
                  <a:lnTo>
                    <a:pt x="71" y="617"/>
                  </a:lnTo>
                  <a:lnTo>
                    <a:pt x="71" y="618"/>
                  </a:lnTo>
                  <a:lnTo>
                    <a:pt x="72" y="619"/>
                  </a:lnTo>
                  <a:lnTo>
                    <a:pt x="72" y="620"/>
                  </a:lnTo>
                  <a:lnTo>
                    <a:pt x="74" y="623"/>
                  </a:lnTo>
                  <a:lnTo>
                    <a:pt x="73" y="624"/>
                  </a:lnTo>
                  <a:lnTo>
                    <a:pt x="74" y="625"/>
                  </a:lnTo>
                  <a:lnTo>
                    <a:pt x="74" y="626"/>
                  </a:lnTo>
                  <a:lnTo>
                    <a:pt x="74" y="627"/>
                  </a:lnTo>
                  <a:lnTo>
                    <a:pt x="80" y="633"/>
                  </a:lnTo>
                  <a:lnTo>
                    <a:pt x="81" y="634"/>
                  </a:lnTo>
                  <a:lnTo>
                    <a:pt x="81" y="636"/>
                  </a:lnTo>
                  <a:lnTo>
                    <a:pt x="82" y="637"/>
                  </a:lnTo>
                  <a:lnTo>
                    <a:pt x="83" y="638"/>
                  </a:lnTo>
                  <a:lnTo>
                    <a:pt x="82" y="638"/>
                  </a:lnTo>
                  <a:lnTo>
                    <a:pt x="81" y="638"/>
                  </a:lnTo>
                  <a:lnTo>
                    <a:pt x="81" y="637"/>
                  </a:lnTo>
                  <a:lnTo>
                    <a:pt x="79" y="637"/>
                  </a:lnTo>
                  <a:lnTo>
                    <a:pt x="79" y="638"/>
                  </a:lnTo>
                  <a:lnTo>
                    <a:pt x="78" y="638"/>
                  </a:lnTo>
                  <a:lnTo>
                    <a:pt x="77" y="639"/>
                  </a:lnTo>
                  <a:lnTo>
                    <a:pt x="77" y="640"/>
                  </a:lnTo>
                  <a:lnTo>
                    <a:pt x="76" y="645"/>
                  </a:lnTo>
                  <a:lnTo>
                    <a:pt x="77" y="647"/>
                  </a:lnTo>
                  <a:lnTo>
                    <a:pt x="78" y="647"/>
                  </a:lnTo>
                  <a:lnTo>
                    <a:pt x="78" y="648"/>
                  </a:lnTo>
                  <a:lnTo>
                    <a:pt x="79" y="649"/>
                  </a:lnTo>
                  <a:lnTo>
                    <a:pt x="80" y="652"/>
                  </a:lnTo>
                  <a:lnTo>
                    <a:pt x="79" y="653"/>
                  </a:lnTo>
                  <a:lnTo>
                    <a:pt x="79" y="654"/>
                  </a:lnTo>
                  <a:lnTo>
                    <a:pt x="80" y="654"/>
                  </a:lnTo>
                  <a:lnTo>
                    <a:pt x="80" y="655"/>
                  </a:lnTo>
                  <a:lnTo>
                    <a:pt x="81" y="658"/>
                  </a:lnTo>
                  <a:lnTo>
                    <a:pt x="81" y="659"/>
                  </a:lnTo>
                  <a:lnTo>
                    <a:pt x="83" y="660"/>
                  </a:lnTo>
                  <a:lnTo>
                    <a:pt x="85" y="664"/>
                  </a:lnTo>
                  <a:lnTo>
                    <a:pt x="85" y="665"/>
                  </a:lnTo>
                  <a:lnTo>
                    <a:pt x="85" y="666"/>
                  </a:lnTo>
                  <a:lnTo>
                    <a:pt x="85" y="668"/>
                  </a:lnTo>
                  <a:lnTo>
                    <a:pt x="86" y="668"/>
                  </a:lnTo>
                  <a:lnTo>
                    <a:pt x="86" y="669"/>
                  </a:lnTo>
                  <a:lnTo>
                    <a:pt x="87" y="670"/>
                  </a:lnTo>
                  <a:lnTo>
                    <a:pt x="89" y="672"/>
                  </a:lnTo>
                  <a:lnTo>
                    <a:pt x="90" y="672"/>
                  </a:lnTo>
                  <a:lnTo>
                    <a:pt x="91" y="673"/>
                  </a:lnTo>
                  <a:lnTo>
                    <a:pt x="93" y="674"/>
                  </a:lnTo>
                  <a:lnTo>
                    <a:pt x="96" y="674"/>
                  </a:lnTo>
                  <a:lnTo>
                    <a:pt x="98" y="674"/>
                  </a:lnTo>
                  <a:lnTo>
                    <a:pt x="98" y="675"/>
                  </a:lnTo>
                  <a:lnTo>
                    <a:pt x="96" y="676"/>
                  </a:lnTo>
                  <a:lnTo>
                    <a:pt x="96" y="677"/>
                  </a:lnTo>
                  <a:lnTo>
                    <a:pt x="96" y="679"/>
                  </a:lnTo>
                  <a:lnTo>
                    <a:pt x="96" y="680"/>
                  </a:lnTo>
                  <a:lnTo>
                    <a:pt x="96" y="682"/>
                  </a:lnTo>
                  <a:lnTo>
                    <a:pt x="97" y="683"/>
                  </a:lnTo>
                  <a:lnTo>
                    <a:pt x="98" y="683"/>
                  </a:lnTo>
                  <a:lnTo>
                    <a:pt x="105" y="687"/>
                  </a:lnTo>
                  <a:lnTo>
                    <a:pt x="103" y="689"/>
                  </a:lnTo>
                  <a:lnTo>
                    <a:pt x="104" y="691"/>
                  </a:lnTo>
                  <a:lnTo>
                    <a:pt x="104" y="692"/>
                  </a:lnTo>
                  <a:lnTo>
                    <a:pt x="104" y="693"/>
                  </a:lnTo>
                  <a:lnTo>
                    <a:pt x="105" y="693"/>
                  </a:lnTo>
                  <a:lnTo>
                    <a:pt x="107" y="695"/>
                  </a:lnTo>
                  <a:lnTo>
                    <a:pt x="110" y="697"/>
                  </a:lnTo>
                  <a:lnTo>
                    <a:pt x="110" y="698"/>
                  </a:lnTo>
                  <a:lnTo>
                    <a:pt x="110" y="699"/>
                  </a:lnTo>
                  <a:lnTo>
                    <a:pt x="109" y="700"/>
                  </a:lnTo>
                  <a:lnTo>
                    <a:pt x="109" y="703"/>
                  </a:lnTo>
                  <a:lnTo>
                    <a:pt x="109" y="704"/>
                  </a:lnTo>
                  <a:lnTo>
                    <a:pt x="110" y="705"/>
                  </a:lnTo>
                  <a:lnTo>
                    <a:pt x="110" y="706"/>
                  </a:lnTo>
                  <a:lnTo>
                    <a:pt x="111" y="706"/>
                  </a:lnTo>
                  <a:lnTo>
                    <a:pt x="111" y="708"/>
                  </a:lnTo>
                  <a:lnTo>
                    <a:pt x="111" y="709"/>
                  </a:lnTo>
                  <a:lnTo>
                    <a:pt x="111" y="710"/>
                  </a:lnTo>
                  <a:lnTo>
                    <a:pt x="111" y="711"/>
                  </a:lnTo>
                  <a:lnTo>
                    <a:pt x="112" y="711"/>
                  </a:lnTo>
                  <a:lnTo>
                    <a:pt x="113" y="712"/>
                  </a:lnTo>
                  <a:lnTo>
                    <a:pt x="113" y="713"/>
                  </a:lnTo>
                  <a:lnTo>
                    <a:pt x="114" y="713"/>
                  </a:lnTo>
                  <a:lnTo>
                    <a:pt x="115" y="713"/>
                  </a:lnTo>
                  <a:lnTo>
                    <a:pt x="116" y="713"/>
                  </a:lnTo>
                  <a:lnTo>
                    <a:pt x="122" y="713"/>
                  </a:lnTo>
                  <a:lnTo>
                    <a:pt x="123" y="713"/>
                  </a:lnTo>
                  <a:lnTo>
                    <a:pt x="125" y="713"/>
                  </a:lnTo>
                  <a:lnTo>
                    <a:pt x="130" y="714"/>
                  </a:lnTo>
                  <a:lnTo>
                    <a:pt x="130" y="716"/>
                  </a:lnTo>
                  <a:lnTo>
                    <a:pt x="130" y="719"/>
                  </a:lnTo>
                  <a:lnTo>
                    <a:pt x="129" y="719"/>
                  </a:lnTo>
                  <a:lnTo>
                    <a:pt x="128" y="719"/>
                  </a:lnTo>
                  <a:lnTo>
                    <a:pt x="127" y="719"/>
                  </a:lnTo>
                  <a:lnTo>
                    <a:pt x="126" y="719"/>
                  </a:lnTo>
                  <a:lnTo>
                    <a:pt x="125" y="719"/>
                  </a:lnTo>
                  <a:lnTo>
                    <a:pt x="123" y="719"/>
                  </a:lnTo>
                  <a:lnTo>
                    <a:pt x="121" y="719"/>
                  </a:lnTo>
                  <a:lnTo>
                    <a:pt x="120" y="719"/>
                  </a:lnTo>
                  <a:lnTo>
                    <a:pt x="119" y="719"/>
                  </a:lnTo>
                  <a:lnTo>
                    <a:pt x="118" y="720"/>
                  </a:lnTo>
                  <a:lnTo>
                    <a:pt x="117" y="719"/>
                  </a:lnTo>
                  <a:lnTo>
                    <a:pt x="115" y="719"/>
                  </a:lnTo>
                  <a:lnTo>
                    <a:pt x="113" y="719"/>
                  </a:lnTo>
                  <a:lnTo>
                    <a:pt x="112" y="719"/>
                  </a:lnTo>
                  <a:lnTo>
                    <a:pt x="111" y="721"/>
                  </a:lnTo>
                  <a:lnTo>
                    <a:pt x="111" y="722"/>
                  </a:lnTo>
                  <a:lnTo>
                    <a:pt x="111" y="723"/>
                  </a:lnTo>
                  <a:lnTo>
                    <a:pt x="111" y="724"/>
                  </a:lnTo>
                  <a:lnTo>
                    <a:pt x="113" y="727"/>
                  </a:lnTo>
                  <a:lnTo>
                    <a:pt x="114" y="728"/>
                  </a:lnTo>
                  <a:lnTo>
                    <a:pt x="115" y="728"/>
                  </a:lnTo>
                  <a:lnTo>
                    <a:pt x="119" y="729"/>
                  </a:lnTo>
                  <a:lnTo>
                    <a:pt x="124" y="730"/>
                  </a:lnTo>
                  <a:lnTo>
                    <a:pt x="128" y="730"/>
                  </a:lnTo>
                  <a:lnTo>
                    <a:pt x="128" y="731"/>
                  </a:lnTo>
                  <a:lnTo>
                    <a:pt x="130" y="733"/>
                  </a:lnTo>
                  <a:lnTo>
                    <a:pt x="136" y="738"/>
                  </a:lnTo>
                  <a:lnTo>
                    <a:pt x="137" y="739"/>
                  </a:lnTo>
                  <a:lnTo>
                    <a:pt x="136" y="742"/>
                  </a:lnTo>
                  <a:lnTo>
                    <a:pt x="135" y="742"/>
                  </a:lnTo>
                  <a:lnTo>
                    <a:pt x="134" y="742"/>
                  </a:lnTo>
                  <a:lnTo>
                    <a:pt x="133" y="743"/>
                  </a:lnTo>
                  <a:lnTo>
                    <a:pt x="132" y="743"/>
                  </a:lnTo>
                  <a:lnTo>
                    <a:pt x="132" y="744"/>
                  </a:lnTo>
                  <a:lnTo>
                    <a:pt x="131" y="744"/>
                  </a:lnTo>
                  <a:lnTo>
                    <a:pt x="130" y="744"/>
                  </a:lnTo>
                  <a:lnTo>
                    <a:pt x="130" y="745"/>
                  </a:lnTo>
                  <a:lnTo>
                    <a:pt x="130" y="747"/>
                  </a:lnTo>
                  <a:lnTo>
                    <a:pt x="130" y="749"/>
                  </a:lnTo>
                  <a:lnTo>
                    <a:pt x="130" y="750"/>
                  </a:lnTo>
                  <a:lnTo>
                    <a:pt x="131" y="752"/>
                  </a:lnTo>
                  <a:lnTo>
                    <a:pt x="132" y="753"/>
                  </a:lnTo>
                  <a:lnTo>
                    <a:pt x="134" y="757"/>
                  </a:lnTo>
                  <a:lnTo>
                    <a:pt x="135" y="757"/>
                  </a:lnTo>
                  <a:lnTo>
                    <a:pt x="136" y="757"/>
                  </a:lnTo>
                  <a:lnTo>
                    <a:pt x="136" y="758"/>
                  </a:lnTo>
                  <a:lnTo>
                    <a:pt x="138" y="759"/>
                  </a:lnTo>
                  <a:lnTo>
                    <a:pt x="138" y="760"/>
                  </a:lnTo>
                  <a:lnTo>
                    <a:pt x="138" y="761"/>
                  </a:lnTo>
                  <a:lnTo>
                    <a:pt x="137" y="761"/>
                  </a:lnTo>
                  <a:lnTo>
                    <a:pt x="136" y="762"/>
                  </a:lnTo>
                  <a:lnTo>
                    <a:pt x="132" y="764"/>
                  </a:lnTo>
                  <a:lnTo>
                    <a:pt x="136" y="766"/>
                  </a:lnTo>
                  <a:lnTo>
                    <a:pt x="138" y="768"/>
                  </a:lnTo>
                  <a:lnTo>
                    <a:pt x="140" y="769"/>
                  </a:lnTo>
                  <a:lnTo>
                    <a:pt x="143" y="774"/>
                  </a:lnTo>
                  <a:lnTo>
                    <a:pt x="144" y="775"/>
                  </a:lnTo>
                  <a:lnTo>
                    <a:pt x="146" y="777"/>
                  </a:lnTo>
                  <a:lnTo>
                    <a:pt x="147" y="781"/>
                  </a:lnTo>
                  <a:lnTo>
                    <a:pt x="145" y="781"/>
                  </a:lnTo>
                  <a:lnTo>
                    <a:pt x="144" y="781"/>
                  </a:lnTo>
                  <a:lnTo>
                    <a:pt x="144" y="783"/>
                  </a:lnTo>
                  <a:lnTo>
                    <a:pt x="143" y="785"/>
                  </a:lnTo>
                  <a:lnTo>
                    <a:pt x="145" y="793"/>
                  </a:lnTo>
                  <a:lnTo>
                    <a:pt x="146" y="793"/>
                  </a:lnTo>
                  <a:lnTo>
                    <a:pt x="149" y="796"/>
                  </a:lnTo>
                  <a:lnTo>
                    <a:pt x="148" y="797"/>
                  </a:lnTo>
                  <a:lnTo>
                    <a:pt x="147" y="798"/>
                  </a:lnTo>
                  <a:lnTo>
                    <a:pt x="147" y="800"/>
                  </a:lnTo>
                  <a:lnTo>
                    <a:pt x="146" y="800"/>
                  </a:lnTo>
                  <a:lnTo>
                    <a:pt x="145" y="800"/>
                  </a:lnTo>
                  <a:lnTo>
                    <a:pt x="145" y="801"/>
                  </a:lnTo>
                  <a:lnTo>
                    <a:pt x="144" y="801"/>
                  </a:lnTo>
                  <a:lnTo>
                    <a:pt x="143" y="802"/>
                  </a:lnTo>
                  <a:lnTo>
                    <a:pt x="142" y="802"/>
                  </a:lnTo>
                  <a:lnTo>
                    <a:pt x="142" y="803"/>
                  </a:lnTo>
                  <a:lnTo>
                    <a:pt x="142" y="804"/>
                  </a:lnTo>
                  <a:lnTo>
                    <a:pt x="142" y="805"/>
                  </a:lnTo>
                  <a:lnTo>
                    <a:pt x="142" y="806"/>
                  </a:lnTo>
                  <a:lnTo>
                    <a:pt x="142" y="807"/>
                  </a:lnTo>
                  <a:lnTo>
                    <a:pt x="144" y="807"/>
                  </a:lnTo>
                  <a:lnTo>
                    <a:pt x="144" y="808"/>
                  </a:lnTo>
                  <a:lnTo>
                    <a:pt x="145" y="809"/>
                  </a:lnTo>
                  <a:lnTo>
                    <a:pt x="145" y="810"/>
                  </a:lnTo>
                  <a:lnTo>
                    <a:pt x="144" y="812"/>
                  </a:lnTo>
                  <a:lnTo>
                    <a:pt x="144" y="813"/>
                  </a:lnTo>
                  <a:lnTo>
                    <a:pt x="144" y="814"/>
                  </a:lnTo>
                  <a:lnTo>
                    <a:pt x="144" y="819"/>
                  </a:lnTo>
                  <a:lnTo>
                    <a:pt x="145" y="820"/>
                  </a:lnTo>
                  <a:lnTo>
                    <a:pt x="145" y="821"/>
                  </a:lnTo>
                  <a:lnTo>
                    <a:pt x="146" y="822"/>
                  </a:lnTo>
                  <a:lnTo>
                    <a:pt x="147" y="822"/>
                  </a:lnTo>
                  <a:lnTo>
                    <a:pt x="148" y="823"/>
                  </a:lnTo>
                  <a:lnTo>
                    <a:pt x="149" y="823"/>
                  </a:lnTo>
                  <a:lnTo>
                    <a:pt x="150" y="824"/>
                  </a:lnTo>
                  <a:lnTo>
                    <a:pt x="153" y="825"/>
                  </a:lnTo>
                  <a:lnTo>
                    <a:pt x="155" y="831"/>
                  </a:lnTo>
                  <a:lnTo>
                    <a:pt x="155" y="832"/>
                  </a:lnTo>
                  <a:lnTo>
                    <a:pt x="154" y="832"/>
                  </a:lnTo>
                  <a:lnTo>
                    <a:pt x="153" y="832"/>
                  </a:lnTo>
                  <a:lnTo>
                    <a:pt x="152" y="833"/>
                  </a:lnTo>
                  <a:lnTo>
                    <a:pt x="151" y="833"/>
                  </a:lnTo>
                  <a:lnTo>
                    <a:pt x="151" y="834"/>
                  </a:lnTo>
                  <a:lnTo>
                    <a:pt x="151" y="835"/>
                  </a:lnTo>
                  <a:lnTo>
                    <a:pt x="151" y="836"/>
                  </a:lnTo>
                  <a:lnTo>
                    <a:pt x="151" y="837"/>
                  </a:lnTo>
                  <a:lnTo>
                    <a:pt x="151" y="838"/>
                  </a:lnTo>
                  <a:lnTo>
                    <a:pt x="157" y="845"/>
                  </a:lnTo>
                  <a:lnTo>
                    <a:pt x="155" y="847"/>
                  </a:lnTo>
                  <a:lnTo>
                    <a:pt x="154" y="847"/>
                  </a:lnTo>
                  <a:lnTo>
                    <a:pt x="153" y="847"/>
                  </a:lnTo>
                  <a:lnTo>
                    <a:pt x="152" y="847"/>
                  </a:lnTo>
                  <a:lnTo>
                    <a:pt x="151" y="848"/>
                  </a:lnTo>
                  <a:lnTo>
                    <a:pt x="150" y="849"/>
                  </a:lnTo>
                  <a:lnTo>
                    <a:pt x="149" y="849"/>
                  </a:lnTo>
                  <a:lnTo>
                    <a:pt x="149" y="850"/>
                  </a:lnTo>
                  <a:lnTo>
                    <a:pt x="149" y="851"/>
                  </a:lnTo>
                  <a:lnTo>
                    <a:pt x="148" y="853"/>
                  </a:lnTo>
                  <a:lnTo>
                    <a:pt x="148" y="858"/>
                  </a:lnTo>
                  <a:lnTo>
                    <a:pt x="148" y="859"/>
                  </a:lnTo>
                  <a:lnTo>
                    <a:pt x="145" y="859"/>
                  </a:lnTo>
                  <a:lnTo>
                    <a:pt x="142" y="859"/>
                  </a:lnTo>
                  <a:lnTo>
                    <a:pt x="142" y="861"/>
                  </a:lnTo>
                  <a:lnTo>
                    <a:pt x="143" y="865"/>
                  </a:lnTo>
                  <a:lnTo>
                    <a:pt x="143" y="868"/>
                  </a:lnTo>
                  <a:lnTo>
                    <a:pt x="144" y="869"/>
                  </a:lnTo>
                  <a:lnTo>
                    <a:pt x="144" y="870"/>
                  </a:lnTo>
                  <a:lnTo>
                    <a:pt x="145" y="870"/>
                  </a:lnTo>
                  <a:lnTo>
                    <a:pt x="145" y="871"/>
                  </a:lnTo>
                  <a:lnTo>
                    <a:pt x="146" y="872"/>
                  </a:lnTo>
                  <a:lnTo>
                    <a:pt x="149" y="876"/>
                  </a:lnTo>
                  <a:lnTo>
                    <a:pt x="149" y="877"/>
                  </a:lnTo>
                  <a:lnTo>
                    <a:pt x="149" y="878"/>
                  </a:lnTo>
                  <a:lnTo>
                    <a:pt x="150" y="881"/>
                  </a:lnTo>
                  <a:lnTo>
                    <a:pt x="150" y="882"/>
                  </a:lnTo>
                  <a:lnTo>
                    <a:pt x="151" y="882"/>
                  </a:lnTo>
                  <a:lnTo>
                    <a:pt x="153" y="883"/>
                  </a:lnTo>
                  <a:lnTo>
                    <a:pt x="153" y="885"/>
                  </a:lnTo>
                  <a:lnTo>
                    <a:pt x="153" y="886"/>
                  </a:lnTo>
                  <a:lnTo>
                    <a:pt x="153" y="887"/>
                  </a:lnTo>
                  <a:lnTo>
                    <a:pt x="154" y="887"/>
                  </a:lnTo>
                  <a:lnTo>
                    <a:pt x="155" y="888"/>
                  </a:lnTo>
                  <a:lnTo>
                    <a:pt x="155" y="889"/>
                  </a:lnTo>
                  <a:lnTo>
                    <a:pt x="161" y="891"/>
                  </a:lnTo>
                  <a:lnTo>
                    <a:pt x="161" y="892"/>
                  </a:lnTo>
                  <a:lnTo>
                    <a:pt x="163" y="894"/>
                  </a:lnTo>
                  <a:lnTo>
                    <a:pt x="164" y="894"/>
                  </a:lnTo>
                  <a:lnTo>
                    <a:pt x="172" y="906"/>
                  </a:lnTo>
                  <a:lnTo>
                    <a:pt x="173" y="906"/>
                  </a:lnTo>
                  <a:lnTo>
                    <a:pt x="174" y="907"/>
                  </a:lnTo>
                  <a:lnTo>
                    <a:pt x="174" y="908"/>
                  </a:lnTo>
                  <a:lnTo>
                    <a:pt x="175" y="908"/>
                  </a:lnTo>
                  <a:lnTo>
                    <a:pt x="176" y="908"/>
                  </a:lnTo>
                  <a:lnTo>
                    <a:pt x="177" y="908"/>
                  </a:lnTo>
                  <a:lnTo>
                    <a:pt x="178" y="908"/>
                  </a:lnTo>
                  <a:lnTo>
                    <a:pt x="179" y="908"/>
                  </a:lnTo>
                  <a:lnTo>
                    <a:pt x="179" y="907"/>
                  </a:lnTo>
                  <a:lnTo>
                    <a:pt x="180" y="907"/>
                  </a:lnTo>
                  <a:lnTo>
                    <a:pt x="180" y="906"/>
                  </a:lnTo>
                  <a:lnTo>
                    <a:pt x="181" y="906"/>
                  </a:lnTo>
                  <a:lnTo>
                    <a:pt x="181" y="905"/>
                  </a:lnTo>
                  <a:lnTo>
                    <a:pt x="181" y="904"/>
                  </a:lnTo>
                  <a:lnTo>
                    <a:pt x="183" y="904"/>
                  </a:lnTo>
                  <a:lnTo>
                    <a:pt x="184" y="904"/>
                  </a:lnTo>
                  <a:lnTo>
                    <a:pt x="185" y="904"/>
                  </a:lnTo>
                  <a:lnTo>
                    <a:pt x="185" y="905"/>
                  </a:lnTo>
                  <a:lnTo>
                    <a:pt x="186" y="905"/>
                  </a:lnTo>
                  <a:lnTo>
                    <a:pt x="187" y="905"/>
                  </a:lnTo>
                  <a:lnTo>
                    <a:pt x="188" y="905"/>
                  </a:lnTo>
                  <a:lnTo>
                    <a:pt x="189" y="904"/>
                  </a:lnTo>
                  <a:lnTo>
                    <a:pt x="190" y="903"/>
                  </a:lnTo>
                  <a:lnTo>
                    <a:pt x="191" y="903"/>
                  </a:lnTo>
                  <a:lnTo>
                    <a:pt x="192" y="904"/>
                  </a:lnTo>
                  <a:lnTo>
                    <a:pt x="192" y="905"/>
                  </a:lnTo>
                  <a:lnTo>
                    <a:pt x="192" y="906"/>
                  </a:lnTo>
                  <a:lnTo>
                    <a:pt x="193" y="906"/>
                  </a:lnTo>
                  <a:lnTo>
                    <a:pt x="193" y="907"/>
                  </a:lnTo>
                  <a:lnTo>
                    <a:pt x="196" y="909"/>
                  </a:lnTo>
                  <a:lnTo>
                    <a:pt x="196" y="910"/>
                  </a:lnTo>
                  <a:lnTo>
                    <a:pt x="197" y="911"/>
                  </a:lnTo>
                  <a:lnTo>
                    <a:pt x="196" y="913"/>
                  </a:lnTo>
                  <a:lnTo>
                    <a:pt x="196" y="915"/>
                  </a:lnTo>
                  <a:lnTo>
                    <a:pt x="196" y="916"/>
                  </a:lnTo>
                  <a:lnTo>
                    <a:pt x="197" y="917"/>
                  </a:lnTo>
                  <a:lnTo>
                    <a:pt x="198" y="919"/>
                  </a:lnTo>
                  <a:lnTo>
                    <a:pt x="200" y="920"/>
                  </a:lnTo>
                  <a:lnTo>
                    <a:pt x="202" y="921"/>
                  </a:lnTo>
                  <a:lnTo>
                    <a:pt x="202" y="922"/>
                  </a:lnTo>
                  <a:lnTo>
                    <a:pt x="202" y="923"/>
                  </a:lnTo>
                  <a:lnTo>
                    <a:pt x="203" y="925"/>
                  </a:lnTo>
                  <a:lnTo>
                    <a:pt x="204" y="926"/>
                  </a:lnTo>
                  <a:lnTo>
                    <a:pt x="202" y="928"/>
                  </a:lnTo>
                  <a:lnTo>
                    <a:pt x="204" y="930"/>
                  </a:lnTo>
                  <a:lnTo>
                    <a:pt x="210" y="935"/>
                  </a:lnTo>
                  <a:lnTo>
                    <a:pt x="210" y="936"/>
                  </a:lnTo>
                  <a:lnTo>
                    <a:pt x="211" y="936"/>
                  </a:lnTo>
                  <a:lnTo>
                    <a:pt x="213" y="936"/>
                  </a:lnTo>
                  <a:lnTo>
                    <a:pt x="216" y="938"/>
                  </a:lnTo>
                  <a:lnTo>
                    <a:pt x="220" y="940"/>
                  </a:lnTo>
                  <a:lnTo>
                    <a:pt x="221" y="941"/>
                  </a:lnTo>
                  <a:lnTo>
                    <a:pt x="221" y="942"/>
                  </a:lnTo>
                  <a:lnTo>
                    <a:pt x="223" y="944"/>
                  </a:lnTo>
                  <a:lnTo>
                    <a:pt x="224" y="945"/>
                  </a:lnTo>
                  <a:lnTo>
                    <a:pt x="225" y="945"/>
                  </a:lnTo>
                  <a:lnTo>
                    <a:pt x="270" y="945"/>
                  </a:lnTo>
                  <a:lnTo>
                    <a:pt x="285" y="949"/>
                  </a:lnTo>
                  <a:lnTo>
                    <a:pt x="291" y="949"/>
                  </a:lnTo>
                  <a:lnTo>
                    <a:pt x="296" y="951"/>
                  </a:lnTo>
                  <a:lnTo>
                    <a:pt x="302" y="953"/>
                  </a:lnTo>
                  <a:lnTo>
                    <a:pt x="306" y="954"/>
                  </a:lnTo>
                  <a:lnTo>
                    <a:pt x="311" y="963"/>
                  </a:lnTo>
                  <a:lnTo>
                    <a:pt x="342" y="1019"/>
                  </a:lnTo>
                  <a:lnTo>
                    <a:pt x="347" y="1027"/>
                  </a:lnTo>
                  <a:lnTo>
                    <a:pt x="347" y="1028"/>
                  </a:lnTo>
                  <a:lnTo>
                    <a:pt x="346" y="1030"/>
                  </a:lnTo>
                  <a:lnTo>
                    <a:pt x="350" y="1031"/>
                  </a:lnTo>
                  <a:lnTo>
                    <a:pt x="351" y="1031"/>
                  </a:lnTo>
                  <a:lnTo>
                    <a:pt x="352" y="1031"/>
                  </a:lnTo>
                  <a:lnTo>
                    <a:pt x="353" y="1031"/>
                  </a:lnTo>
                  <a:lnTo>
                    <a:pt x="353" y="1030"/>
                  </a:lnTo>
                  <a:lnTo>
                    <a:pt x="355" y="1030"/>
                  </a:lnTo>
                  <a:lnTo>
                    <a:pt x="357" y="1030"/>
                  </a:lnTo>
                  <a:lnTo>
                    <a:pt x="358" y="1030"/>
                  </a:lnTo>
                  <a:lnTo>
                    <a:pt x="359" y="1029"/>
                  </a:lnTo>
                  <a:lnTo>
                    <a:pt x="362" y="1030"/>
                  </a:lnTo>
                  <a:lnTo>
                    <a:pt x="363" y="1030"/>
                  </a:lnTo>
                  <a:lnTo>
                    <a:pt x="364" y="1030"/>
                  </a:lnTo>
                  <a:lnTo>
                    <a:pt x="374" y="1031"/>
                  </a:lnTo>
                  <a:lnTo>
                    <a:pt x="377" y="1031"/>
                  </a:lnTo>
                  <a:lnTo>
                    <a:pt x="393" y="1033"/>
                  </a:lnTo>
                  <a:lnTo>
                    <a:pt x="396" y="1034"/>
                  </a:lnTo>
                  <a:lnTo>
                    <a:pt x="398" y="1035"/>
                  </a:lnTo>
                  <a:lnTo>
                    <a:pt x="400" y="1036"/>
                  </a:lnTo>
                  <a:lnTo>
                    <a:pt x="404" y="1036"/>
                  </a:lnTo>
                  <a:lnTo>
                    <a:pt x="406" y="1036"/>
                  </a:lnTo>
                  <a:lnTo>
                    <a:pt x="406" y="1034"/>
                  </a:lnTo>
                  <a:lnTo>
                    <a:pt x="409" y="1034"/>
                  </a:lnTo>
                  <a:lnTo>
                    <a:pt x="410" y="1034"/>
                  </a:lnTo>
                  <a:lnTo>
                    <a:pt x="411" y="1034"/>
                  </a:lnTo>
                  <a:lnTo>
                    <a:pt x="412" y="1034"/>
                  </a:lnTo>
                  <a:lnTo>
                    <a:pt x="413" y="1033"/>
                  </a:lnTo>
                  <a:lnTo>
                    <a:pt x="414" y="1033"/>
                  </a:lnTo>
                  <a:lnTo>
                    <a:pt x="415" y="1032"/>
                  </a:lnTo>
                  <a:lnTo>
                    <a:pt x="415" y="1031"/>
                  </a:lnTo>
                  <a:lnTo>
                    <a:pt x="417" y="1032"/>
                  </a:lnTo>
                  <a:lnTo>
                    <a:pt x="418" y="1032"/>
                  </a:lnTo>
                  <a:lnTo>
                    <a:pt x="419" y="1032"/>
                  </a:lnTo>
                  <a:lnTo>
                    <a:pt x="421" y="1032"/>
                  </a:lnTo>
                  <a:lnTo>
                    <a:pt x="422" y="1032"/>
                  </a:lnTo>
                  <a:lnTo>
                    <a:pt x="423" y="1032"/>
                  </a:lnTo>
                  <a:lnTo>
                    <a:pt x="424" y="1032"/>
                  </a:lnTo>
                  <a:lnTo>
                    <a:pt x="425" y="1032"/>
                  </a:lnTo>
                  <a:lnTo>
                    <a:pt x="426" y="1032"/>
                  </a:lnTo>
                  <a:lnTo>
                    <a:pt x="427" y="1032"/>
                  </a:lnTo>
                  <a:lnTo>
                    <a:pt x="428" y="1032"/>
                  </a:lnTo>
                  <a:lnTo>
                    <a:pt x="429" y="1032"/>
                  </a:lnTo>
                  <a:lnTo>
                    <a:pt x="430" y="1031"/>
                  </a:lnTo>
                  <a:lnTo>
                    <a:pt x="430" y="1030"/>
                  </a:lnTo>
                  <a:lnTo>
                    <a:pt x="430" y="1029"/>
                  </a:lnTo>
                  <a:lnTo>
                    <a:pt x="430" y="1026"/>
                  </a:lnTo>
                  <a:lnTo>
                    <a:pt x="430" y="1021"/>
                  </a:lnTo>
                  <a:lnTo>
                    <a:pt x="430" y="1020"/>
                  </a:lnTo>
                  <a:lnTo>
                    <a:pt x="429" y="1019"/>
                  </a:lnTo>
                  <a:lnTo>
                    <a:pt x="428" y="1019"/>
                  </a:lnTo>
                  <a:lnTo>
                    <a:pt x="427" y="1019"/>
                  </a:lnTo>
                  <a:lnTo>
                    <a:pt x="426" y="1019"/>
                  </a:lnTo>
                  <a:lnTo>
                    <a:pt x="425" y="1019"/>
                  </a:lnTo>
                  <a:lnTo>
                    <a:pt x="423" y="1019"/>
                  </a:lnTo>
                  <a:lnTo>
                    <a:pt x="415" y="1019"/>
                  </a:lnTo>
                  <a:lnTo>
                    <a:pt x="413" y="1019"/>
                  </a:lnTo>
                  <a:lnTo>
                    <a:pt x="392" y="1012"/>
                  </a:lnTo>
                  <a:lnTo>
                    <a:pt x="387" y="1009"/>
                  </a:lnTo>
                  <a:lnTo>
                    <a:pt x="382" y="1007"/>
                  </a:lnTo>
                  <a:lnTo>
                    <a:pt x="381" y="1007"/>
                  </a:lnTo>
                  <a:lnTo>
                    <a:pt x="381" y="1006"/>
                  </a:lnTo>
                  <a:lnTo>
                    <a:pt x="361" y="998"/>
                  </a:lnTo>
                  <a:lnTo>
                    <a:pt x="360" y="997"/>
                  </a:lnTo>
                  <a:lnTo>
                    <a:pt x="360" y="996"/>
                  </a:lnTo>
                  <a:lnTo>
                    <a:pt x="359" y="996"/>
                  </a:lnTo>
                  <a:lnTo>
                    <a:pt x="359" y="995"/>
                  </a:lnTo>
                  <a:lnTo>
                    <a:pt x="346" y="989"/>
                  </a:lnTo>
                  <a:lnTo>
                    <a:pt x="343" y="986"/>
                  </a:lnTo>
                  <a:lnTo>
                    <a:pt x="340" y="982"/>
                  </a:lnTo>
                  <a:lnTo>
                    <a:pt x="337" y="979"/>
                  </a:lnTo>
                  <a:lnTo>
                    <a:pt x="336" y="979"/>
                  </a:lnTo>
                  <a:lnTo>
                    <a:pt x="335" y="979"/>
                  </a:lnTo>
                  <a:lnTo>
                    <a:pt x="335" y="978"/>
                  </a:lnTo>
                  <a:lnTo>
                    <a:pt x="332" y="975"/>
                  </a:lnTo>
                  <a:lnTo>
                    <a:pt x="332" y="974"/>
                  </a:lnTo>
                  <a:lnTo>
                    <a:pt x="326" y="967"/>
                  </a:lnTo>
                  <a:lnTo>
                    <a:pt x="315" y="959"/>
                  </a:lnTo>
                  <a:lnTo>
                    <a:pt x="307" y="954"/>
                  </a:lnTo>
                  <a:lnTo>
                    <a:pt x="311" y="955"/>
                  </a:lnTo>
                  <a:lnTo>
                    <a:pt x="312" y="957"/>
                  </a:lnTo>
                  <a:lnTo>
                    <a:pt x="314" y="956"/>
                  </a:lnTo>
                  <a:lnTo>
                    <a:pt x="315" y="956"/>
                  </a:lnTo>
                  <a:lnTo>
                    <a:pt x="316" y="955"/>
                  </a:lnTo>
                  <a:lnTo>
                    <a:pt x="316" y="954"/>
                  </a:lnTo>
                  <a:lnTo>
                    <a:pt x="317" y="953"/>
                  </a:lnTo>
                  <a:lnTo>
                    <a:pt x="317" y="951"/>
                  </a:lnTo>
                  <a:lnTo>
                    <a:pt x="315" y="950"/>
                  </a:lnTo>
                  <a:lnTo>
                    <a:pt x="310" y="945"/>
                  </a:lnTo>
                  <a:lnTo>
                    <a:pt x="291" y="930"/>
                  </a:lnTo>
                  <a:lnTo>
                    <a:pt x="291" y="929"/>
                  </a:lnTo>
                  <a:lnTo>
                    <a:pt x="291" y="928"/>
                  </a:lnTo>
                  <a:lnTo>
                    <a:pt x="291" y="927"/>
                  </a:lnTo>
                  <a:lnTo>
                    <a:pt x="290" y="926"/>
                  </a:lnTo>
                  <a:lnTo>
                    <a:pt x="279" y="915"/>
                  </a:lnTo>
                  <a:lnTo>
                    <a:pt x="279" y="914"/>
                  </a:lnTo>
                  <a:lnTo>
                    <a:pt x="278" y="912"/>
                  </a:lnTo>
                  <a:lnTo>
                    <a:pt x="276" y="911"/>
                  </a:lnTo>
                  <a:lnTo>
                    <a:pt x="276" y="910"/>
                  </a:lnTo>
                  <a:lnTo>
                    <a:pt x="276" y="909"/>
                  </a:lnTo>
                  <a:lnTo>
                    <a:pt x="276" y="908"/>
                  </a:lnTo>
                  <a:lnTo>
                    <a:pt x="276" y="907"/>
                  </a:lnTo>
                  <a:lnTo>
                    <a:pt x="275" y="907"/>
                  </a:lnTo>
                  <a:lnTo>
                    <a:pt x="273" y="904"/>
                  </a:lnTo>
                  <a:lnTo>
                    <a:pt x="272" y="899"/>
                  </a:lnTo>
                  <a:lnTo>
                    <a:pt x="272" y="898"/>
                  </a:lnTo>
                  <a:lnTo>
                    <a:pt x="272" y="895"/>
                  </a:lnTo>
                  <a:lnTo>
                    <a:pt x="273" y="894"/>
                  </a:lnTo>
                  <a:lnTo>
                    <a:pt x="273" y="893"/>
                  </a:lnTo>
                  <a:lnTo>
                    <a:pt x="274" y="893"/>
                  </a:lnTo>
                  <a:lnTo>
                    <a:pt x="276" y="892"/>
                  </a:lnTo>
                  <a:lnTo>
                    <a:pt x="281" y="891"/>
                  </a:lnTo>
                  <a:lnTo>
                    <a:pt x="281" y="890"/>
                  </a:lnTo>
                  <a:lnTo>
                    <a:pt x="282" y="889"/>
                  </a:lnTo>
                  <a:lnTo>
                    <a:pt x="283" y="889"/>
                  </a:lnTo>
                  <a:lnTo>
                    <a:pt x="283" y="888"/>
                  </a:lnTo>
                  <a:lnTo>
                    <a:pt x="285" y="888"/>
                  </a:lnTo>
                  <a:lnTo>
                    <a:pt x="288" y="887"/>
                  </a:lnTo>
                  <a:lnTo>
                    <a:pt x="288" y="886"/>
                  </a:lnTo>
                  <a:lnTo>
                    <a:pt x="289" y="886"/>
                  </a:lnTo>
                  <a:lnTo>
                    <a:pt x="293" y="881"/>
                  </a:lnTo>
                  <a:lnTo>
                    <a:pt x="293" y="880"/>
                  </a:lnTo>
                  <a:lnTo>
                    <a:pt x="293" y="879"/>
                  </a:lnTo>
                  <a:lnTo>
                    <a:pt x="293" y="878"/>
                  </a:lnTo>
                  <a:lnTo>
                    <a:pt x="291" y="870"/>
                  </a:lnTo>
                  <a:lnTo>
                    <a:pt x="289" y="859"/>
                  </a:lnTo>
                  <a:lnTo>
                    <a:pt x="288" y="858"/>
                  </a:lnTo>
                  <a:lnTo>
                    <a:pt x="287" y="857"/>
                  </a:lnTo>
                  <a:lnTo>
                    <a:pt x="287" y="856"/>
                  </a:lnTo>
                  <a:lnTo>
                    <a:pt x="287" y="855"/>
                  </a:lnTo>
                  <a:lnTo>
                    <a:pt x="286" y="854"/>
                  </a:lnTo>
                  <a:lnTo>
                    <a:pt x="286" y="853"/>
                  </a:lnTo>
                  <a:lnTo>
                    <a:pt x="287" y="853"/>
                  </a:lnTo>
                  <a:lnTo>
                    <a:pt x="287" y="852"/>
                  </a:lnTo>
                  <a:lnTo>
                    <a:pt x="288" y="849"/>
                  </a:lnTo>
                  <a:lnTo>
                    <a:pt x="289" y="849"/>
                  </a:lnTo>
                  <a:lnTo>
                    <a:pt x="291" y="848"/>
                  </a:lnTo>
                  <a:lnTo>
                    <a:pt x="291" y="846"/>
                  </a:lnTo>
                  <a:lnTo>
                    <a:pt x="291" y="845"/>
                  </a:lnTo>
                  <a:lnTo>
                    <a:pt x="292" y="842"/>
                  </a:lnTo>
                  <a:lnTo>
                    <a:pt x="294" y="842"/>
                  </a:lnTo>
                  <a:lnTo>
                    <a:pt x="296" y="841"/>
                  </a:lnTo>
                  <a:lnTo>
                    <a:pt x="297" y="841"/>
                  </a:lnTo>
                  <a:lnTo>
                    <a:pt x="297" y="840"/>
                  </a:lnTo>
                  <a:lnTo>
                    <a:pt x="299" y="836"/>
                  </a:lnTo>
                  <a:lnTo>
                    <a:pt x="300" y="836"/>
                  </a:lnTo>
                  <a:lnTo>
                    <a:pt x="302" y="836"/>
                  </a:lnTo>
                  <a:lnTo>
                    <a:pt x="304" y="836"/>
                  </a:lnTo>
                  <a:lnTo>
                    <a:pt x="304" y="834"/>
                  </a:lnTo>
                  <a:lnTo>
                    <a:pt x="304" y="832"/>
                  </a:lnTo>
                  <a:lnTo>
                    <a:pt x="308" y="827"/>
                  </a:lnTo>
                  <a:lnTo>
                    <a:pt x="310" y="827"/>
                  </a:lnTo>
                  <a:lnTo>
                    <a:pt x="312" y="826"/>
                  </a:lnTo>
                  <a:lnTo>
                    <a:pt x="312" y="823"/>
                  </a:lnTo>
                  <a:lnTo>
                    <a:pt x="313" y="823"/>
                  </a:lnTo>
                  <a:lnTo>
                    <a:pt x="315" y="822"/>
                  </a:lnTo>
                  <a:lnTo>
                    <a:pt x="314" y="819"/>
                  </a:lnTo>
                  <a:lnTo>
                    <a:pt x="314" y="818"/>
                  </a:lnTo>
                  <a:lnTo>
                    <a:pt x="313" y="817"/>
                  </a:lnTo>
                  <a:lnTo>
                    <a:pt x="310" y="814"/>
                  </a:lnTo>
                  <a:lnTo>
                    <a:pt x="310" y="813"/>
                  </a:lnTo>
                  <a:lnTo>
                    <a:pt x="310" y="809"/>
                  </a:lnTo>
                  <a:lnTo>
                    <a:pt x="310" y="806"/>
                  </a:lnTo>
                  <a:lnTo>
                    <a:pt x="307" y="800"/>
                  </a:lnTo>
                  <a:lnTo>
                    <a:pt x="307" y="799"/>
                  </a:lnTo>
                  <a:lnTo>
                    <a:pt x="304" y="795"/>
                  </a:lnTo>
                  <a:lnTo>
                    <a:pt x="304" y="794"/>
                  </a:lnTo>
                  <a:lnTo>
                    <a:pt x="299" y="791"/>
                  </a:lnTo>
                  <a:lnTo>
                    <a:pt x="298" y="791"/>
                  </a:lnTo>
                  <a:lnTo>
                    <a:pt x="296" y="790"/>
                  </a:lnTo>
                  <a:lnTo>
                    <a:pt x="295" y="790"/>
                  </a:lnTo>
                  <a:lnTo>
                    <a:pt x="294" y="790"/>
                  </a:lnTo>
                  <a:lnTo>
                    <a:pt x="293" y="790"/>
                  </a:lnTo>
                  <a:lnTo>
                    <a:pt x="292" y="791"/>
                  </a:lnTo>
                  <a:lnTo>
                    <a:pt x="290" y="791"/>
                  </a:lnTo>
                  <a:lnTo>
                    <a:pt x="287" y="790"/>
                  </a:lnTo>
                  <a:lnTo>
                    <a:pt x="286" y="790"/>
                  </a:lnTo>
                  <a:lnTo>
                    <a:pt x="282" y="789"/>
                  </a:lnTo>
                  <a:lnTo>
                    <a:pt x="279" y="789"/>
                  </a:lnTo>
                  <a:lnTo>
                    <a:pt x="278" y="789"/>
                  </a:lnTo>
                  <a:lnTo>
                    <a:pt x="275" y="788"/>
                  </a:lnTo>
                  <a:lnTo>
                    <a:pt x="262" y="779"/>
                  </a:lnTo>
                  <a:lnTo>
                    <a:pt x="261" y="779"/>
                  </a:lnTo>
                  <a:lnTo>
                    <a:pt x="257" y="777"/>
                  </a:lnTo>
                  <a:lnTo>
                    <a:pt x="250" y="771"/>
                  </a:lnTo>
                  <a:lnTo>
                    <a:pt x="245" y="764"/>
                  </a:lnTo>
                  <a:lnTo>
                    <a:pt x="244" y="761"/>
                  </a:lnTo>
                  <a:lnTo>
                    <a:pt x="244" y="760"/>
                  </a:lnTo>
                  <a:lnTo>
                    <a:pt x="244" y="758"/>
                  </a:lnTo>
                  <a:lnTo>
                    <a:pt x="245" y="755"/>
                  </a:lnTo>
                  <a:lnTo>
                    <a:pt x="247" y="754"/>
                  </a:lnTo>
                  <a:lnTo>
                    <a:pt x="246" y="753"/>
                  </a:lnTo>
                  <a:lnTo>
                    <a:pt x="245" y="749"/>
                  </a:lnTo>
                  <a:lnTo>
                    <a:pt x="247" y="747"/>
                  </a:lnTo>
                  <a:lnTo>
                    <a:pt x="247" y="746"/>
                  </a:lnTo>
                  <a:lnTo>
                    <a:pt x="247" y="745"/>
                  </a:lnTo>
                  <a:lnTo>
                    <a:pt x="249" y="739"/>
                  </a:lnTo>
                  <a:lnTo>
                    <a:pt x="250" y="738"/>
                  </a:lnTo>
                  <a:lnTo>
                    <a:pt x="253" y="738"/>
                  </a:lnTo>
                  <a:lnTo>
                    <a:pt x="254" y="738"/>
                  </a:lnTo>
                  <a:lnTo>
                    <a:pt x="255" y="738"/>
                  </a:lnTo>
                  <a:lnTo>
                    <a:pt x="257" y="736"/>
                  </a:lnTo>
                  <a:lnTo>
                    <a:pt x="258" y="736"/>
                  </a:lnTo>
                  <a:lnTo>
                    <a:pt x="258" y="734"/>
                  </a:lnTo>
                  <a:lnTo>
                    <a:pt x="259" y="733"/>
                  </a:lnTo>
                  <a:lnTo>
                    <a:pt x="261" y="732"/>
                  </a:lnTo>
                  <a:lnTo>
                    <a:pt x="263" y="730"/>
                  </a:lnTo>
                  <a:lnTo>
                    <a:pt x="264" y="730"/>
                  </a:lnTo>
                  <a:lnTo>
                    <a:pt x="271" y="731"/>
                  </a:lnTo>
                  <a:lnTo>
                    <a:pt x="273" y="732"/>
                  </a:lnTo>
                  <a:lnTo>
                    <a:pt x="275" y="732"/>
                  </a:lnTo>
                  <a:lnTo>
                    <a:pt x="276" y="733"/>
                  </a:lnTo>
                  <a:lnTo>
                    <a:pt x="277" y="732"/>
                  </a:lnTo>
                  <a:lnTo>
                    <a:pt x="279" y="732"/>
                  </a:lnTo>
                  <a:lnTo>
                    <a:pt x="280" y="731"/>
                  </a:lnTo>
                  <a:lnTo>
                    <a:pt x="280" y="730"/>
                  </a:lnTo>
                  <a:lnTo>
                    <a:pt x="280" y="726"/>
                  </a:lnTo>
                  <a:lnTo>
                    <a:pt x="280" y="724"/>
                  </a:lnTo>
                  <a:lnTo>
                    <a:pt x="279" y="723"/>
                  </a:lnTo>
                  <a:lnTo>
                    <a:pt x="276" y="722"/>
                  </a:lnTo>
                  <a:lnTo>
                    <a:pt x="275" y="722"/>
                  </a:lnTo>
                  <a:lnTo>
                    <a:pt x="274" y="721"/>
                  </a:lnTo>
                  <a:lnTo>
                    <a:pt x="274" y="720"/>
                  </a:lnTo>
                  <a:lnTo>
                    <a:pt x="274" y="719"/>
                  </a:lnTo>
                  <a:lnTo>
                    <a:pt x="278" y="716"/>
                  </a:lnTo>
                  <a:lnTo>
                    <a:pt x="279" y="715"/>
                  </a:lnTo>
                  <a:lnTo>
                    <a:pt x="279" y="714"/>
                  </a:lnTo>
                  <a:lnTo>
                    <a:pt x="279" y="711"/>
                  </a:lnTo>
                  <a:lnTo>
                    <a:pt x="280" y="708"/>
                  </a:lnTo>
                  <a:lnTo>
                    <a:pt x="280" y="707"/>
                  </a:lnTo>
                  <a:lnTo>
                    <a:pt x="279" y="706"/>
                  </a:lnTo>
                  <a:lnTo>
                    <a:pt x="279" y="705"/>
                  </a:lnTo>
                  <a:lnTo>
                    <a:pt x="278" y="704"/>
                  </a:lnTo>
                  <a:lnTo>
                    <a:pt x="279" y="703"/>
                  </a:lnTo>
                  <a:lnTo>
                    <a:pt x="278" y="700"/>
                  </a:lnTo>
                  <a:lnTo>
                    <a:pt x="276" y="696"/>
                  </a:lnTo>
                  <a:lnTo>
                    <a:pt x="276" y="694"/>
                  </a:lnTo>
                  <a:lnTo>
                    <a:pt x="274" y="694"/>
                  </a:lnTo>
                  <a:lnTo>
                    <a:pt x="274" y="693"/>
                  </a:lnTo>
                  <a:lnTo>
                    <a:pt x="272" y="691"/>
                  </a:lnTo>
                  <a:lnTo>
                    <a:pt x="270" y="688"/>
                  </a:lnTo>
                  <a:lnTo>
                    <a:pt x="270" y="687"/>
                  </a:lnTo>
                  <a:lnTo>
                    <a:pt x="270" y="685"/>
                  </a:lnTo>
                  <a:lnTo>
                    <a:pt x="272" y="682"/>
                  </a:lnTo>
                  <a:lnTo>
                    <a:pt x="272" y="681"/>
                  </a:lnTo>
                  <a:lnTo>
                    <a:pt x="273" y="678"/>
                  </a:lnTo>
                  <a:lnTo>
                    <a:pt x="274" y="676"/>
                  </a:lnTo>
                  <a:lnTo>
                    <a:pt x="276" y="674"/>
                  </a:lnTo>
                  <a:lnTo>
                    <a:pt x="277" y="674"/>
                  </a:lnTo>
                  <a:lnTo>
                    <a:pt x="279" y="673"/>
                  </a:lnTo>
                  <a:lnTo>
                    <a:pt x="280" y="673"/>
                  </a:lnTo>
                  <a:lnTo>
                    <a:pt x="285" y="671"/>
                  </a:lnTo>
                  <a:lnTo>
                    <a:pt x="285" y="670"/>
                  </a:lnTo>
                  <a:lnTo>
                    <a:pt x="287" y="668"/>
                  </a:lnTo>
                  <a:lnTo>
                    <a:pt x="289" y="667"/>
                  </a:lnTo>
                  <a:lnTo>
                    <a:pt x="288" y="666"/>
                  </a:lnTo>
                  <a:lnTo>
                    <a:pt x="289" y="666"/>
                  </a:lnTo>
                  <a:lnTo>
                    <a:pt x="290" y="666"/>
                  </a:lnTo>
                  <a:lnTo>
                    <a:pt x="298" y="664"/>
                  </a:lnTo>
                  <a:lnTo>
                    <a:pt x="299" y="664"/>
                  </a:lnTo>
                  <a:lnTo>
                    <a:pt x="300" y="663"/>
                  </a:lnTo>
                  <a:lnTo>
                    <a:pt x="300" y="662"/>
                  </a:lnTo>
                  <a:lnTo>
                    <a:pt x="301" y="661"/>
                  </a:lnTo>
                  <a:lnTo>
                    <a:pt x="302" y="661"/>
                  </a:lnTo>
                  <a:lnTo>
                    <a:pt x="302" y="659"/>
                  </a:lnTo>
                  <a:lnTo>
                    <a:pt x="301" y="655"/>
                  </a:lnTo>
                  <a:lnTo>
                    <a:pt x="301" y="654"/>
                  </a:lnTo>
                  <a:lnTo>
                    <a:pt x="297" y="645"/>
                  </a:lnTo>
                  <a:lnTo>
                    <a:pt x="296" y="644"/>
                  </a:lnTo>
                  <a:lnTo>
                    <a:pt x="296" y="643"/>
                  </a:lnTo>
                  <a:lnTo>
                    <a:pt x="295" y="642"/>
                  </a:lnTo>
                  <a:lnTo>
                    <a:pt x="294" y="642"/>
                  </a:lnTo>
                  <a:lnTo>
                    <a:pt x="293" y="641"/>
                  </a:lnTo>
                  <a:lnTo>
                    <a:pt x="291" y="638"/>
                  </a:lnTo>
                  <a:lnTo>
                    <a:pt x="291" y="637"/>
                  </a:lnTo>
                  <a:lnTo>
                    <a:pt x="290" y="637"/>
                  </a:lnTo>
                  <a:lnTo>
                    <a:pt x="289" y="636"/>
                  </a:lnTo>
                  <a:lnTo>
                    <a:pt x="288" y="636"/>
                  </a:lnTo>
                  <a:lnTo>
                    <a:pt x="287" y="636"/>
                  </a:lnTo>
                  <a:lnTo>
                    <a:pt x="285" y="636"/>
                  </a:lnTo>
                  <a:lnTo>
                    <a:pt x="284" y="637"/>
                  </a:lnTo>
                  <a:lnTo>
                    <a:pt x="283" y="637"/>
                  </a:lnTo>
                  <a:lnTo>
                    <a:pt x="283" y="638"/>
                  </a:lnTo>
                  <a:lnTo>
                    <a:pt x="281" y="639"/>
                  </a:lnTo>
                  <a:lnTo>
                    <a:pt x="278" y="640"/>
                  </a:lnTo>
                  <a:lnTo>
                    <a:pt x="276" y="640"/>
                  </a:lnTo>
                  <a:lnTo>
                    <a:pt x="275" y="641"/>
                  </a:lnTo>
                  <a:lnTo>
                    <a:pt x="274" y="641"/>
                  </a:lnTo>
                  <a:lnTo>
                    <a:pt x="274" y="642"/>
                  </a:lnTo>
                  <a:lnTo>
                    <a:pt x="273" y="642"/>
                  </a:lnTo>
                  <a:lnTo>
                    <a:pt x="272" y="642"/>
                  </a:lnTo>
                  <a:lnTo>
                    <a:pt x="272" y="641"/>
                  </a:lnTo>
                  <a:lnTo>
                    <a:pt x="270" y="641"/>
                  </a:lnTo>
                  <a:lnTo>
                    <a:pt x="269" y="641"/>
                  </a:lnTo>
                  <a:lnTo>
                    <a:pt x="268" y="642"/>
                  </a:lnTo>
                  <a:lnTo>
                    <a:pt x="262" y="640"/>
                  </a:lnTo>
                  <a:lnTo>
                    <a:pt x="259" y="638"/>
                  </a:lnTo>
                  <a:lnTo>
                    <a:pt x="258" y="637"/>
                  </a:lnTo>
                  <a:lnTo>
                    <a:pt x="255" y="634"/>
                  </a:lnTo>
                  <a:lnTo>
                    <a:pt x="255" y="630"/>
                  </a:lnTo>
                  <a:lnTo>
                    <a:pt x="255" y="629"/>
                  </a:lnTo>
                  <a:lnTo>
                    <a:pt x="255" y="628"/>
                  </a:lnTo>
                  <a:lnTo>
                    <a:pt x="255" y="627"/>
                  </a:lnTo>
                  <a:lnTo>
                    <a:pt x="254" y="627"/>
                  </a:lnTo>
                  <a:lnTo>
                    <a:pt x="254" y="626"/>
                  </a:lnTo>
                  <a:lnTo>
                    <a:pt x="253" y="625"/>
                  </a:lnTo>
                  <a:lnTo>
                    <a:pt x="253" y="623"/>
                  </a:lnTo>
                  <a:lnTo>
                    <a:pt x="253" y="622"/>
                  </a:lnTo>
                  <a:lnTo>
                    <a:pt x="253" y="621"/>
                  </a:lnTo>
                  <a:lnTo>
                    <a:pt x="253" y="620"/>
                  </a:lnTo>
                  <a:lnTo>
                    <a:pt x="252" y="620"/>
                  </a:lnTo>
                  <a:lnTo>
                    <a:pt x="252" y="619"/>
                  </a:lnTo>
                  <a:lnTo>
                    <a:pt x="251" y="619"/>
                  </a:lnTo>
                  <a:lnTo>
                    <a:pt x="251" y="618"/>
                  </a:lnTo>
                  <a:lnTo>
                    <a:pt x="250" y="617"/>
                  </a:lnTo>
                  <a:lnTo>
                    <a:pt x="249" y="617"/>
                  </a:lnTo>
                  <a:lnTo>
                    <a:pt x="242" y="604"/>
                  </a:lnTo>
                  <a:lnTo>
                    <a:pt x="242" y="602"/>
                  </a:lnTo>
                  <a:lnTo>
                    <a:pt x="242" y="601"/>
                  </a:lnTo>
                  <a:lnTo>
                    <a:pt x="243" y="598"/>
                  </a:lnTo>
                  <a:lnTo>
                    <a:pt x="245" y="599"/>
                  </a:lnTo>
                  <a:lnTo>
                    <a:pt x="245" y="600"/>
                  </a:lnTo>
                  <a:lnTo>
                    <a:pt x="246" y="600"/>
                  </a:lnTo>
                  <a:lnTo>
                    <a:pt x="247" y="602"/>
                  </a:lnTo>
                  <a:lnTo>
                    <a:pt x="248" y="602"/>
                  </a:lnTo>
                  <a:lnTo>
                    <a:pt x="255" y="604"/>
                  </a:lnTo>
                  <a:lnTo>
                    <a:pt x="264" y="608"/>
                  </a:lnTo>
                  <a:lnTo>
                    <a:pt x="265" y="608"/>
                  </a:lnTo>
                  <a:lnTo>
                    <a:pt x="269" y="609"/>
                  </a:lnTo>
                  <a:lnTo>
                    <a:pt x="270" y="610"/>
                  </a:lnTo>
                  <a:lnTo>
                    <a:pt x="272" y="611"/>
                  </a:lnTo>
                  <a:lnTo>
                    <a:pt x="272" y="612"/>
                  </a:lnTo>
                  <a:lnTo>
                    <a:pt x="273" y="612"/>
                  </a:lnTo>
                  <a:lnTo>
                    <a:pt x="274" y="612"/>
                  </a:lnTo>
                  <a:lnTo>
                    <a:pt x="275" y="612"/>
                  </a:lnTo>
                  <a:lnTo>
                    <a:pt x="276" y="612"/>
                  </a:lnTo>
                  <a:lnTo>
                    <a:pt x="276" y="613"/>
                  </a:lnTo>
                  <a:lnTo>
                    <a:pt x="277" y="613"/>
                  </a:lnTo>
                  <a:lnTo>
                    <a:pt x="285" y="612"/>
                  </a:lnTo>
                  <a:lnTo>
                    <a:pt x="293" y="613"/>
                  </a:lnTo>
                  <a:lnTo>
                    <a:pt x="295" y="612"/>
                  </a:lnTo>
                  <a:lnTo>
                    <a:pt x="296" y="612"/>
                  </a:lnTo>
                  <a:lnTo>
                    <a:pt x="297" y="612"/>
                  </a:lnTo>
                  <a:lnTo>
                    <a:pt x="298" y="611"/>
                  </a:lnTo>
                  <a:lnTo>
                    <a:pt x="302" y="609"/>
                  </a:lnTo>
                  <a:lnTo>
                    <a:pt x="303" y="609"/>
                  </a:lnTo>
                  <a:lnTo>
                    <a:pt x="304" y="609"/>
                  </a:lnTo>
                  <a:lnTo>
                    <a:pt x="310" y="604"/>
                  </a:lnTo>
                  <a:lnTo>
                    <a:pt x="311" y="604"/>
                  </a:lnTo>
                  <a:lnTo>
                    <a:pt x="312" y="603"/>
                  </a:lnTo>
                  <a:lnTo>
                    <a:pt x="313" y="602"/>
                  </a:lnTo>
                  <a:lnTo>
                    <a:pt x="313" y="601"/>
                  </a:lnTo>
                  <a:lnTo>
                    <a:pt x="313" y="596"/>
                  </a:lnTo>
                  <a:lnTo>
                    <a:pt x="314" y="595"/>
                  </a:lnTo>
                  <a:lnTo>
                    <a:pt x="313" y="594"/>
                  </a:lnTo>
                  <a:lnTo>
                    <a:pt x="313" y="593"/>
                  </a:lnTo>
                  <a:lnTo>
                    <a:pt x="313" y="590"/>
                  </a:lnTo>
                  <a:lnTo>
                    <a:pt x="312" y="591"/>
                  </a:lnTo>
                  <a:lnTo>
                    <a:pt x="311" y="590"/>
                  </a:lnTo>
                  <a:lnTo>
                    <a:pt x="310" y="589"/>
                  </a:lnTo>
                  <a:lnTo>
                    <a:pt x="309" y="589"/>
                  </a:lnTo>
                  <a:lnTo>
                    <a:pt x="306" y="586"/>
                  </a:lnTo>
                  <a:lnTo>
                    <a:pt x="303" y="583"/>
                  </a:lnTo>
                  <a:lnTo>
                    <a:pt x="304" y="583"/>
                  </a:lnTo>
                  <a:lnTo>
                    <a:pt x="304" y="582"/>
                  </a:lnTo>
                  <a:lnTo>
                    <a:pt x="304" y="581"/>
                  </a:lnTo>
                  <a:lnTo>
                    <a:pt x="305" y="581"/>
                  </a:lnTo>
                  <a:lnTo>
                    <a:pt x="305" y="579"/>
                  </a:lnTo>
                  <a:lnTo>
                    <a:pt x="304" y="578"/>
                  </a:lnTo>
                  <a:lnTo>
                    <a:pt x="304" y="577"/>
                  </a:lnTo>
                  <a:lnTo>
                    <a:pt x="304" y="576"/>
                  </a:lnTo>
                  <a:lnTo>
                    <a:pt x="303" y="574"/>
                  </a:lnTo>
                  <a:lnTo>
                    <a:pt x="303" y="572"/>
                  </a:lnTo>
                  <a:lnTo>
                    <a:pt x="304" y="572"/>
                  </a:lnTo>
                  <a:lnTo>
                    <a:pt x="305" y="572"/>
                  </a:lnTo>
                  <a:lnTo>
                    <a:pt x="306" y="571"/>
                  </a:lnTo>
                  <a:lnTo>
                    <a:pt x="308" y="570"/>
                  </a:lnTo>
                  <a:lnTo>
                    <a:pt x="307" y="568"/>
                  </a:lnTo>
                  <a:lnTo>
                    <a:pt x="305" y="558"/>
                  </a:lnTo>
                  <a:lnTo>
                    <a:pt x="305" y="557"/>
                  </a:lnTo>
                  <a:lnTo>
                    <a:pt x="304" y="557"/>
                  </a:lnTo>
                  <a:lnTo>
                    <a:pt x="305" y="555"/>
                  </a:lnTo>
                  <a:lnTo>
                    <a:pt x="305" y="554"/>
                  </a:lnTo>
                  <a:lnTo>
                    <a:pt x="304" y="553"/>
                  </a:lnTo>
                  <a:lnTo>
                    <a:pt x="305" y="553"/>
                  </a:lnTo>
                  <a:lnTo>
                    <a:pt x="306" y="553"/>
                  </a:lnTo>
                  <a:lnTo>
                    <a:pt x="306" y="552"/>
                  </a:lnTo>
                  <a:lnTo>
                    <a:pt x="308" y="551"/>
                  </a:lnTo>
                  <a:lnTo>
                    <a:pt x="308" y="549"/>
                  </a:lnTo>
                  <a:lnTo>
                    <a:pt x="307" y="548"/>
                  </a:lnTo>
                  <a:lnTo>
                    <a:pt x="306" y="546"/>
                  </a:lnTo>
                  <a:lnTo>
                    <a:pt x="305" y="545"/>
                  </a:lnTo>
                  <a:lnTo>
                    <a:pt x="304" y="545"/>
                  </a:lnTo>
                  <a:lnTo>
                    <a:pt x="310" y="546"/>
                  </a:lnTo>
                  <a:lnTo>
                    <a:pt x="311" y="546"/>
                  </a:lnTo>
                  <a:lnTo>
                    <a:pt x="312" y="546"/>
                  </a:lnTo>
                  <a:lnTo>
                    <a:pt x="313" y="546"/>
                  </a:lnTo>
                  <a:lnTo>
                    <a:pt x="314" y="545"/>
                  </a:lnTo>
                  <a:lnTo>
                    <a:pt x="315" y="545"/>
                  </a:lnTo>
                  <a:lnTo>
                    <a:pt x="316" y="545"/>
                  </a:lnTo>
                  <a:lnTo>
                    <a:pt x="317" y="545"/>
                  </a:lnTo>
                  <a:lnTo>
                    <a:pt x="321" y="546"/>
                  </a:lnTo>
                  <a:lnTo>
                    <a:pt x="321" y="545"/>
                  </a:lnTo>
                  <a:lnTo>
                    <a:pt x="355" y="540"/>
                  </a:lnTo>
                  <a:lnTo>
                    <a:pt x="357" y="539"/>
                  </a:lnTo>
                  <a:lnTo>
                    <a:pt x="372" y="536"/>
                  </a:lnTo>
                  <a:lnTo>
                    <a:pt x="373" y="536"/>
                  </a:lnTo>
                  <a:lnTo>
                    <a:pt x="374" y="535"/>
                  </a:lnTo>
                  <a:lnTo>
                    <a:pt x="379" y="533"/>
                  </a:lnTo>
                  <a:lnTo>
                    <a:pt x="390" y="529"/>
                  </a:lnTo>
                  <a:lnTo>
                    <a:pt x="393" y="528"/>
                  </a:lnTo>
                  <a:lnTo>
                    <a:pt x="400" y="523"/>
                  </a:lnTo>
                  <a:lnTo>
                    <a:pt x="401" y="523"/>
                  </a:lnTo>
                  <a:lnTo>
                    <a:pt x="406" y="517"/>
                  </a:lnTo>
                  <a:lnTo>
                    <a:pt x="407" y="517"/>
                  </a:lnTo>
                  <a:lnTo>
                    <a:pt x="407" y="516"/>
                  </a:lnTo>
                  <a:lnTo>
                    <a:pt x="408" y="516"/>
                  </a:lnTo>
                  <a:lnTo>
                    <a:pt x="408" y="515"/>
                  </a:lnTo>
                  <a:lnTo>
                    <a:pt x="408" y="514"/>
                  </a:lnTo>
                  <a:lnTo>
                    <a:pt x="407" y="512"/>
                  </a:lnTo>
                  <a:lnTo>
                    <a:pt x="407" y="511"/>
                  </a:lnTo>
                  <a:lnTo>
                    <a:pt x="406" y="510"/>
                  </a:lnTo>
                  <a:lnTo>
                    <a:pt x="406" y="508"/>
                  </a:lnTo>
                  <a:lnTo>
                    <a:pt x="406" y="507"/>
                  </a:lnTo>
                  <a:lnTo>
                    <a:pt x="409" y="502"/>
                  </a:lnTo>
                  <a:lnTo>
                    <a:pt x="410" y="501"/>
                  </a:lnTo>
                  <a:lnTo>
                    <a:pt x="412" y="499"/>
                  </a:lnTo>
                  <a:lnTo>
                    <a:pt x="413" y="495"/>
                  </a:lnTo>
                  <a:lnTo>
                    <a:pt x="414" y="493"/>
                  </a:lnTo>
                  <a:lnTo>
                    <a:pt x="414" y="492"/>
                  </a:lnTo>
                  <a:lnTo>
                    <a:pt x="417" y="483"/>
                  </a:lnTo>
                  <a:lnTo>
                    <a:pt x="418" y="481"/>
                  </a:lnTo>
                  <a:lnTo>
                    <a:pt x="419" y="479"/>
                  </a:lnTo>
                  <a:lnTo>
                    <a:pt x="419" y="478"/>
                  </a:lnTo>
                  <a:lnTo>
                    <a:pt x="419" y="477"/>
                  </a:lnTo>
                  <a:lnTo>
                    <a:pt x="419" y="476"/>
                  </a:lnTo>
                  <a:lnTo>
                    <a:pt x="414" y="461"/>
                  </a:lnTo>
                  <a:lnTo>
                    <a:pt x="414" y="460"/>
                  </a:lnTo>
                  <a:lnTo>
                    <a:pt x="412" y="457"/>
                  </a:lnTo>
                  <a:lnTo>
                    <a:pt x="411" y="457"/>
                  </a:lnTo>
                  <a:lnTo>
                    <a:pt x="410" y="456"/>
                  </a:lnTo>
                  <a:lnTo>
                    <a:pt x="409" y="455"/>
                  </a:lnTo>
                  <a:lnTo>
                    <a:pt x="408" y="456"/>
                  </a:lnTo>
                  <a:lnTo>
                    <a:pt x="406" y="457"/>
                  </a:lnTo>
                  <a:lnTo>
                    <a:pt x="397" y="452"/>
                  </a:lnTo>
                  <a:lnTo>
                    <a:pt x="395" y="450"/>
                  </a:lnTo>
                  <a:lnTo>
                    <a:pt x="393" y="446"/>
                  </a:lnTo>
                  <a:lnTo>
                    <a:pt x="392" y="446"/>
                  </a:lnTo>
                  <a:lnTo>
                    <a:pt x="391" y="443"/>
                  </a:lnTo>
                  <a:lnTo>
                    <a:pt x="391" y="442"/>
                  </a:lnTo>
                  <a:lnTo>
                    <a:pt x="393" y="437"/>
                  </a:lnTo>
                  <a:lnTo>
                    <a:pt x="394" y="436"/>
                  </a:lnTo>
                  <a:lnTo>
                    <a:pt x="395" y="435"/>
                  </a:lnTo>
                  <a:lnTo>
                    <a:pt x="395" y="433"/>
                  </a:lnTo>
                  <a:lnTo>
                    <a:pt x="395" y="432"/>
                  </a:lnTo>
                  <a:lnTo>
                    <a:pt x="395" y="431"/>
                  </a:lnTo>
                  <a:lnTo>
                    <a:pt x="395" y="430"/>
                  </a:lnTo>
                  <a:lnTo>
                    <a:pt x="395" y="429"/>
                  </a:lnTo>
                  <a:lnTo>
                    <a:pt x="392" y="426"/>
                  </a:lnTo>
                  <a:lnTo>
                    <a:pt x="391" y="426"/>
                  </a:lnTo>
                  <a:lnTo>
                    <a:pt x="386" y="421"/>
                  </a:lnTo>
                  <a:lnTo>
                    <a:pt x="386" y="420"/>
                  </a:lnTo>
                  <a:lnTo>
                    <a:pt x="385" y="420"/>
                  </a:lnTo>
                  <a:lnTo>
                    <a:pt x="361" y="407"/>
                  </a:lnTo>
                  <a:lnTo>
                    <a:pt x="359" y="406"/>
                  </a:lnTo>
                  <a:lnTo>
                    <a:pt x="356" y="405"/>
                  </a:lnTo>
                  <a:lnTo>
                    <a:pt x="356" y="404"/>
                  </a:lnTo>
                  <a:lnTo>
                    <a:pt x="355" y="403"/>
                  </a:lnTo>
                  <a:lnTo>
                    <a:pt x="355" y="402"/>
                  </a:lnTo>
                  <a:lnTo>
                    <a:pt x="353" y="402"/>
                  </a:lnTo>
                  <a:lnTo>
                    <a:pt x="352" y="402"/>
                  </a:lnTo>
                  <a:lnTo>
                    <a:pt x="350" y="397"/>
                  </a:lnTo>
                  <a:lnTo>
                    <a:pt x="351" y="396"/>
                  </a:lnTo>
                  <a:lnTo>
                    <a:pt x="351" y="395"/>
                  </a:lnTo>
                  <a:lnTo>
                    <a:pt x="351" y="393"/>
                  </a:lnTo>
                  <a:lnTo>
                    <a:pt x="352" y="392"/>
                  </a:lnTo>
                  <a:lnTo>
                    <a:pt x="352" y="391"/>
                  </a:lnTo>
                  <a:lnTo>
                    <a:pt x="351" y="387"/>
                  </a:lnTo>
                  <a:lnTo>
                    <a:pt x="350" y="387"/>
                  </a:lnTo>
                  <a:lnTo>
                    <a:pt x="350" y="386"/>
                  </a:lnTo>
                  <a:lnTo>
                    <a:pt x="349" y="385"/>
                  </a:lnTo>
                  <a:lnTo>
                    <a:pt x="348" y="385"/>
                  </a:lnTo>
                  <a:lnTo>
                    <a:pt x="347" y="380"/>
                  </a:lnTo>
                  <a:lnTo>
                    <a:pt x="346" y="380"/>
                  </a:lnTo>
                  <a:lnTo>
                    <a:pt x="345" y="379"/>
                  </a:lnTo>
                  <a:lnTo>
                    <a:pt x="344" y="378"/>
                  </a:lnTo>
                  <a:lnTo>
                    <a:pt x="344" y="377"/>
                  </a:lnTo>
                  <a:lnTo>
                    <a:pt x="343" y="375"/>
                  </a:lnTo>
                  <a:lnTo>
                    <a:pt x="342" y="368"/>
                  </a:lnTo>
                  <a:lnTo>
                    <a:pt x="342" y="367"/>
                  </a:lnTo>
                  <a:lnTo>
                    <a:pt x="343" y="367"/>
                  </a:lnTo>
                  <a:lnTo>
                    <a:pt x="343" y="366"/>
                  </a:lnTo>
                  <a:lnTo>
                    <a:pt x="343" y="363"/>
                  </a:lnTo>
                  <a:lnTo>
                    <a:pt x="344" y="363"/>
                  </a:lnTo>
                  <a:lnTo>
                    <a:pt x="343" y="363"/>
                  </a:lnTo>
                  <a:lnTo>
                    <a:pt x="343" y="360"/>
                  </a:lnTo>
                  <a:lnTo>
                    <a:pt x="344" y="361"/>
                  </a:lnTo>
                  <a:lnTo>
                    <a:pt x="345" y="361"/>
                  </a:lnTo>
                  <a:lnTo>
                    <a:pt x="346" y="360"/>
                  </a:lnTo>
                  <a:lnTo>
                    <a:pt x="347" y="360"/>
                  </a:lnTo>
                  <a:lnTo>
                    <a:pt x="347" y="359"/>
                  </a:lnTo>
                  <a:lnTo>
                    <a:pt x="348" y="359"/>
                  </a:lnTo>
                  <a:lnTo>
                    <a:pt x="349" y="358"/>
                  </a:lnTo>
                  <a:lnTo>
                    <a:pt x="349" y="357"/>
                  </a:lnTo>
                  <a:lnTo>
                    <a:pt x="349" y="356"/>
                  </a:lnTo>
                  <a:lnTo>
                    <a:pt x="349" y="355"/>
                  </a:lnTo>
                  <a:lnTo>
                    <a:pt x="348" y="352"/>
                  </a:lnTo>
                  <a:lnTo>
                    <a:pt x="343" y="340"/>
                  </a:lnTo>
                  <a:lnTo>
                    <a:pt x="343" y="339"/>
                  </a:lnTo>
                  <a:lnTo>
                    <a:pt x="343" y="338"/>
                  </a:lnTo>
                  <a:lnTo>
                    <a:pt x="343" y="337"/>
                  </a:lnTo>
                  <a:lnTo>
                    <a:pt x="344" y="336"/>
                  </a:lnTo>
                  <a:lnTo>
                    <a:pt x="344" y="335"/>
                  </a:lnTo>
                  <a:lnTo>
                    <a:pt x="345" y="334"/>
                  </a:lnTo>
                  <a:lnTo>
                    <a:pt x="345" y="333"/>
                  </a:lnTo>
                  <a:lnTo>
                    <a:pt x="344" y="333"/>
                  </a:lnTo>
                  <a:lnTo>
                    <a:pt x="344" y="332"/>
                  </a:lnTo>
                  <a:lnTo>
                    <a:pt x="344" y="331"/>
                  </a:lnTo>
                  <a:lnTo>
                    <a:pt x="344" y="330"/>
                  </a:lnTo>
                  <a:lnTo>
                    <a:pt x="343" y="329"/>
                  </a:lnTo>
                  <a:lnTo>
                    <a:pt x="342" y="329"/>
                  </a:lnTo>
                  <a:lnTo>
                    <a:pt x="342" y="328"/>
                  </a:lnTo>
                  <a:lnTo>
                    <a:pt x="341" y="327"/>
                  </a:lnTo>
                  <a:lnTo>
                    <a:pt x="342" y="327"/>
                  </a:lnTo>
                  <a:lnTo>
                    <a:pt x="342" y="325"/>
                  </a:lnTo>
                  <a:lnTo>
                    <a:pt x="341" y="323"/>
                  </a:lnTo>
                  <a:lnTo>
                    <a:pt x="341" y="322"/>
                  </a:lnTo>
                  <a:lnTo>
                    <a:pt x="340" y="321"/>
                  </a:lnTo>
                  <a:lnTo>
                    <a:pt x="340" y="320"/>
                  </a:lnTo>
                  <a:lnTo>
                    <a:pt x="341" y="319"/>
                  </a:lnTo>
                  <a:lnTo>
                    <a:pt x="342" y="319"/>
                  </a:lnTo>
                  <a:lnTo>
                    <a:pt x="342" y="318"/>
                  </a:lnTo>
                  <a:lnTo>
                    <a:pt x="342" y="317"/>
                  </a:lnTo>
                  <a:lnTo>
                    <a:pt x="343" y="312"/>
                  </a:lnTo>
                  <a:lnTo>
                    <a:pt x="343" y="311"/>
                  </a:lnTo>
                  <a:lnTo>
                    <a:pt x="342" y="310"/>
                  </a:lnTo>
                  <a:lnTo>
                    <a:pt x="342" y="309"/>
                  </a:lnTo>
                  <a:lnTo>
                    <a:pt x="342" y="308"/>
                  </a:lnTo>
                  <a:lnTo>
                    <a:pt x="341" y="308"/>
                  </a:lnTo>
                  <a:lnTo>
                    <a:pt x="340" y="306"/>
                  </a:lnTo>
                  <a:lnTo>
                    <a:pt x="342" y="301"/>
                  </a:lnTo>
                  <a:lnTo>
                    <a:pt x="342" y="289"/>
                  </a:lnTo>
                  <a:lnTo>
                    <a:pt x="342" y="288"/>
                  </a:lnTo>
                  <a:lnTo>
                    <a:pt x="342" y="287"/>
                  </a:lnTo>
                  <a:lnTo>
                    <a:pt x="341" y="282"/>
                  </a:lnTo>
                  <a:lnTo>
                    <a:pt x="340" y="282"/>
                  </a:lnTo>
                  <a:lnTo>
                    <a:pt x="339" y="280"/>
                  </a:lnTo>
                  <a:lnTo>
                    <a:pt x="339" y="279"/>
                  </a:lnTo>
                  <a:lnTo>
                    <a:pt x="338" y="279"/>
                  </a:lnTo>
                  <a:lnTo>
                    <a:pt x="338" y="278"/>
                  </a:lnTo>
                  <a:lnTo>
                    <a:pt x="338" y="277"/>
                  </a:lnTo>
                  <a:lnTo>
                    <a:pt x="340" y="276"/>
                  </a:lnTo>
                  <a:lnTo>
                    <a:pt x="342" y="274"/>
                  </a:lnTo>
                  <a:lnTo>
                    <a:pt x="342" y="273"/>
                  </a:lnTo>
                  <a:lnTo>
                    <a:pt x="343" y="271"/>
                  </a:lnTo>
                  <a:lnTo>
                    <a:pt x="343" y="270"/>
                  </a:lnTo>
                  <a:lnTo>
                    <a:pt x="343" y="269"/>
                  </a:lnTo>
                  <a:lnTo>
                    <a:pt x="343" y="268"/>
                  </a:lnTo>
                  <a:lnTo>
                    <a:pt x="344" y="268"/>
                  </a:lnTo>
                  <a:lnTo>
                    <a:pt x="345" y="267"/>
                  </a:lnTo>
                  <a:lnTo>
                    <a:pt x="348" y="262"/>
                  </a:lnTo>
                  <a:lnTo>
                    <a:pt x="349" y="261"/>
                  </a:lnTo>
                  <a:lnTo>
                    <a:pt x="349" y="260"/>
                  </a:lnTo>
                  <a:lnTo>
                    <a:pt x="349" y="257"/>
                  </a:lnTo>
                  <a:lnTo>
                    <a:pt x="349" y="256"/>
                  </a:lnTo>
                  <a:lnTo>
                    <a:pt x="350" y="256"/>
                  </a:lnTo>
                  <a:lnTo>
                    <a:pt x="351" y="256"/>
                  </a:lnTo>
                  <a:lnTo>
                    <a:pt x="352" y="255"/>
                  </a:lnTo>
                  <a:lnTo>
                    <a:pt x="353" y="255"/>
                  </a:lnTo>
                  <a:lnTo>
                    <a:pt x="353" y="254"/>
                  </a:lnTo>
                  <a:lnTo>
                    <a:pt x="357" y="248"/>
                  </a:lnTo>
                  <a:lnTo>
                    <a:pt x="361" y="242"/>
                  </a:lnTo>
                  <a:lnTo>
                    <a:pt x="361" y="241"/>
                  </a:lnTo>
                  <a:lnTo>
                    <a:pt x="362" y="241"/>
                  </a:lnTo>
                  <a:lnTo>
                    <a:pt x="362" y="238"/>
                  </a:lnTo>
                  <a:lnTo>
                    <a:pt x="362" y="237"/>
                  </a:lnTo>
                  <a:lnTo>
                    <a:pt x="362" y="236"/>
                  </a:lnTo>
                  <a:lnTo>
                    <a:pt x="362" y="235"/>
                  </a:lnTo>
                  <a:lnTo>
                    <a:pt x="363" y="235"/>
                  </a:lnTo>
                  <a:lnTo>
                    <a:pt x="364" y="235"/>
                  </a:lnTo>
                  <a:lnTo>
                    <a:pt x="365" y="234"/>
                  </a:lnTo>
                  <a:lnTo>
                    <a:pt x="366" y="234"/>
                  </a:lnTo>
                  <a:lnTo>
                    <a:pt x="367" y="233"/>
                  </a:lnTo>
                  <a:lnTo>
                    <a:pt x="369" y="225"/>
                  </a:lnTo>
                  <a:lnTo>
                    <a:pt x="369" y="224"/>
                  </a:lnTo>
                  <a:lnTo>
                    <a:pt x="371" y="223"/>
                  </a:lnTo>
                  <a:lnTo>
                    <a:pt x="372" y="222"/>
                  </a:lnTo>
                  <a:lnTo>
                    <a:pt x="374" y="219"/>
                  </a:lnTo>
                  <a:lnTo>
                    <a:pt x="375" y="217"/>
                  </a:lnTo>
                  <a:lnTo>
                    <a:pt x="375" y="216"/>
                  </a:lnTo>
                  <a:lnTo>
                    <a:pt x="376" y="216"/>
                  </a:lnTo>
                  <a:lnTo>
                    <a:pt x="376" y="214"/>
                  </a:lnTo>
                  <a:lnTo>
                    <a:pt x="377" y="212"/>
                  </a:lnTo>
                  <a:lnTo>
                    <a:pt x="378" y="212"/>
                  </a:lnTo>
                  <a:lnTo>
                    <a:pt x="378" y="213"/>
                  </a:lnTo>
                  <a:lnTo>
                    <a:pt x="382" y="216"/>
                  </a:lnTo>
                  <a:lnTo>
                    <a:pt x="383" y="211"/>
                  </a:lnTo>
                  <a:lnTo>
                    <a:pt x="383" y="209"/>
                  </a:lnTo>
                  <a:lnTo>
                    <a:pt x="383" y="208"/>
                  </a:lnTo>
                  <a:lnTo>
                    <a:pt x="383" y="207"/>
                  </a:lnTo>
                  <a:lnTo>
                    <a:pt x="382" y="206"/>
                  </a:lnTo>
                  <a:lnTo>
                    <a:pt x="381" y="206"/>
                  </a:lnTo>
                  <a:lnTo>
                    <a:pt x="383" y="204"/>
                  </a:lnTo>
                  <a:lnTo>
                    <a:pt x="386" y="203"/>
                  </a:lnTo>
                  <a:lnTo>
                    <a:pt x="387" y="203"/>
                  </a:lnTo>
                  <a:lnTo>
                    <a:pt x="387" y="202"/>
                  </a:lnTo>
                  <a:lnTo>
                    <a:pt x="389" y="201"/>
                  </a:lnTo>
                  <a:lnTo>
                    <a:pt x="389" y="199"/>
                  </a:lnTo>
                  <a:lnTo>
                    <a:pt x="389" y="198"/>
                  </a:lnTo>
                  <a:lnTo>
                    <a:pt x="389" y="197"/>
                  </a:lnTo>
                  <a:lnTo>
                    <a:pt x="392" y="196"/>
                  </a:lnTo>
                  <a:lnTo>
                    <a:pt x="395" y="196"/>
                  </a:lnTo>
                  <a:lnTo>
                    <a:pt x="396" y="195"/>
                  </a:lnTo>
                  <a:lnTo>
                    <a:pt x="397" y="195"/>
                  </a:lnTo>
                  <a:lnTo>
                    <a:pt x="400" y="191"/>
                  </a:lnTo>
                  <a:lnTo>
                    <a:pt x="400" y="190"/>
                  </a:lnTo>
                  <a:lnTo>
                    <a:pt x="400" y="189"/>
                  </a:lnTo>
                  <a:lnTo>
                    <a:pt x="400" y="188"/>
                  </a:lnTo>
                  <a:lnTo>
                    <a:pt x="400" y="187"/>
                  </a:lnTo>
                  <a:lnTo>
                    <a:pt x="403" y="187"/>
                  </a:lnTo>
                  <a:lnTo>
                    <a:pt x="404" y="186"/>
                  </a:lnTo>
                  <a:lnTo>
                    <a:pt x="408" y="184"/>
                  </a:lnTo>
                  <a:lnTo>
                    <a:pt x="409" y="184"/>
                  </a:lnTo>
                  <a:lnTo>
                    <a:pt x="411" y="184"/>
                  </a:lnTo>
                  <a:lnTo>
                    <a:pt x="412" y="184"/>
                  </a:lnTo>
                  <a:lnTo>
                    <a:pt x="414" y="182"/>
                  </a:lnTo>
                  <a:lnTo>
                    <a:pt x="415" y="182"/>
                  </a:lnTo>
                  <a:lnTo>
                    <a:pt x="417" y="178"/>
                  </a:lnTo>
                  <a:lnTo>
                    <a:pt x="418" y="178"/>
                  </a:lnTo>
                  <a:lnTo>
                    <a:pt x="419" y="178"/>
                  </a:lnTo>
                  <a:lnTo>
                    <a:pt x="420" y="176"/>
                  </a:lnTo>
                  <a:lnTo>
                    <a:pt x="421" y="175"/>
                  </a:lnTo>
                  <a:lnTo>
                    <a:pt x="421" y="174"/>
                  </a:lnTo>
                  <a:lnTo>
                    <a:pt x="422" y="174"/>
                  </a:lnTo>
                  <a:lnTo>
                    <a:pt x="424" y="177"/>
                  </a:lnTo>
                  <a:lnTo>
                    <a:pt x="425" y="173"/>
                  </a:lnTo>
                  <a:lnTo>
                    <a:pt x="426" y="172"/>
                  </a:lnTo>
                  <a:lnTo>
                    <a:pt x="427" y="172"/>
                  </a:lnTo>
                  <a:lnTo>
                    <a:pt x="427" y="171"/>
                  </a:lnTo>
                  <a:lnTo>
                    <a:pt x="428" y="165"/>
                  </a:lnTo>
                  <a:lnTo>
                    <a:pt x="428" y="164"/>
                  </a:lnTo>
                  <a:lnTo>
                    <a:pt x="428" y="163"/>
                  </a:lnTo>
                  <a:lnTo>
                    <a:pt x="428" y="162"/>
                  </a:lnTo>
                  <a:lnTo>
                    <a:pt x="426" y="157"/>
                  </a:lnTo>
                  <a:lnTo>
                    <a:pt x="426" y="156"/>
                  </a:lnTo>
                  <a:lnTo>
                    <a:pt x="426" y="155"/>
                  </a:lnTo>
                  <a:lnTo>
                    <a:pt x="426" y="151"/>
                  </a:lnTo>
                  <a:lnTo>
                    <a:pt x="425" y="147"/>
                  </a:lnTo>
                  <a:lnTo>
                    <a:pt x="426" y="146"/>
                  </a:lnTo>
                  <a:lnTo>
                    <a:pt x="426" y="144"/>
                  </a:lnTo>
                  <a:lnTo>
                    <a:pt x="427" y="144"/>
                  </a:lnTo>
                  <a:lnTo>
                    <a:pt x="426" y="143"/>
                  </a:lnTo>
                  <a:lnTo>
                    <a:pt x="426" y="142"/>
                  </a:lnTo>
                  <a:lnTo>
                    <a:pt x="426" y="141"/>
                  </a:lnTo>
                  <a:lnTo>
                    <a:pt x="425" y="140"/>
                  </a:lnTo>
                  <a:lnTo>
                    <a:pt x="420" y="133"/>
                  </a:lnTo>
                  <a:lnTo>
                    <a:pt x="419" y="131"/>
                  </a:lnTo>
                  <a:lnTo>
                    <a:pt x="419" y="130"/>
                  </a:lnTo>
                  <a:lnTo>
                    <a:pt x="419" y="129"/>
                  </a:lnTo>
                  <a:lnTo>
                    <a:pt x="419" y="128"/>
                  </a:lnTo>
                  <a:lnTo>
                    <a:pt x="417" y="125"/>
                  </a:lnTo>
                  <a:lnTo>
                    <a:pt x="417" y="124"/>
                  </a:lnTo>
                  <a:lnTo>
                    <a:pt x="416" y="123"/>
                  </a:lnTo>
                  <a:lnTo>
                    <a:pt x="416" y="122"/>
                  </a:lnTo>
                  <a:lnTo>
                    <a:pt x="415" y="121"/>
                  </a:lnTo>
                  <a:lnTo>
                    <a:pt x="409" y="118"/>
                  </a:lnTo>
                  <a:lnTo>
                    <a:pt x="407" y="116"/>
                  </a:lnTo>
                  <a:lnTo>
                    <a:pt x="406" y="118"/>
                  </a:lnTo>
                  <a:lnTo>
                    <a:pt x="405" y="119"/>
                  </a:lnTo>
                  <a:lnTo>
                    <a:pt x="404" y="119"/>
                  </a:lnTo>
                  <a:lnTo>
                    <a:pt x="403" y="119"/>
                  </a:lnTo>
                  <a:lnTo>
                    <a:pt x="402" y="119"/>
                  </a:lnTo>
                  <a:lnTo>
                    <a:pt x="401" y="119"/>
                  </a:lnTo>
                  <a:lnTo>
                    <a:pt x="400" y="120"/>
                  </a:lnTo>
                  <a:lnTo>
                    <a:pt x="399" y="120"/>
                  </a:lnTo>
                  <a:lnTo>
                    <a:pt x="398" y="120"/>
                  </a:lnTo>
                  <a:lnTo>
                    <a:pt x="397" y="119"/>
                  </a:lnTo>
                  <a:lnTo>
                    <a:pt x="396" y="120"/>
                  </a:lnTo>
                  <a:lnTo>
                    <a:pt x="395" y="120"/>
                  </a:lnTo>
                  <a:lnTo>
                    <a:pt x="393" y="120"/>
                  </a:lnTo>
                  <a:lnTo>
                    <a:pt x="392" y="121"/>
                  </a:lnTo>
                  <a:lnTo>
                    <a:pt x="392" y="124"/>
                  </a:lnTo>
                  <a:lnTo>
                    <a:pt x="392" y="125"/>
                  </a:lnTo>
                  <a:lnTo>
                    <a:pt x="393" y="133"/>
                  </a:lnTo>
                  <a:lnTo>
                    <a:pt x="392" y="133"/>
                  </a:lnTo>
                  <a:lnTo>
                    <a:pt x="393" y="135"/>
                  </a:lnTo>
                  <a:lnTo>
                    <a:pt x="393" y="140"/>
                  </a:lnTo>
                  <a:lnTo>
                    <a:pt x="393" y="141"/>
                  </a:lnTo>
                  <a:lnTo>
                    <a:pt x="394" y="142"/>
                  </a:lnTo>
                  <a:lnTo>
                    <a:pt x="393" y="142"/>
                  </a:lnTo>
                  <a:lnTo>
                    <a:pt x="394" y="144"/>
                  </a:lnTo>
                  <a:lnTo>
                    <a:pt x="394" y="148"/>
                  </a:lnTo>
                  <a:lnTo>
                    <a:pt x="392" y="153"/>
                  </a:lnTo>
                  <a:lnTo>
                    <a:pt x="391" y="153"/>
                  </a:lnTo>
                  <a:lnTo>
                    <a:pt x="391" y="154"/>
                  </a:lnTo>
                  <a:lnTo>
                    <a:pt x="390" y="154"/>
                  </a:lnTo>
                  <a:lnTo>
                    <a:pt x="390" y="155"/>
                  </a:lnTo>
                  <a:lnTo>
                    <a:pt x="389" y="155"/>
                  </a:lnTo>
                  <a:lnTo>
                    <a:pt x="389" y="156"/>
                  </a:lnTo>
                  <a:lnTo>
                    <a:pt x="389" y="157"/>
                  </a:lnTo>
                  <a:lnTo>
                    <a:pt x="388" y="158"/>
                  </a:lnTo>
                  <a:lnTo>
                    <a:pt x="387" y="158"/>
                  </a:lnTo>
                  <a:lnTo>
                    <a:pt x="387" y="159"/>
                  </a:lnTo>
                  <a:lnTo>
                    <a:pt x="385" y="161"/>
                  </a:lnTo>
                  <a:lnTo>
                    <a:pt x="383" y="162"/>
                  </a:lnTo>
                  <a:lnTo>
                    <a:pt x="380" y="163"/>
                  </a:lnTo>
                  <a:lnTo>
                    <a:pt x="379" y="163"/>
                  </a:lnTo>
                  <a:lnTo>
                    <a:pt x="379" y="164"/>
                  </a:lnTo>
                  <a:lnTo>
                    <a:pt x="378" y="164"/>
                  </a:lnTo>
                  <a:lnTo>
                    <a:pt x="378" y="165"/>
                  </a:lnTo>
                  <a:lnTo>
                    <a:pt x="375" y="169"/>
                  </a:lnTo>
                  <a:lnTo>
                    <a:pt x="374" y="170"/>
                  </a:lnTo>
                  <a:lnTo>
                    <a:pt x="374" y="171"/>
                  </a:lnTo>
                  <a:lnTo>
                    <a:pt x="374" y="172"/>
                  </a:lnTo>
                  <a:lnTo>
                    <a:pt x="374" y="174"/>
                  </a:lnTo>
                  <a:lnTo>
                    <a:pt x="374" y="175"/>
                  </a:lnTo>
                  <a:lnTo>
                    <a:pt x="375" y="175"/>
                  </a:lnTo>
                  <a:lnTo>
                    <a:pt x="374" y="176"/>
                  </a:lnTo>
                  <a:lnTo>
                    <a:pt x="373" y="178"/>
                  </a:lnTo>
                  <a:lnTo>
                    <a:pt x="372" y="177"/>
                  </a:lnTo>
                  <a:lnTo>
                    <a:pt x="372" y="176"/>
                  </a:lnTo>
                  <a:lnTo>
                    <a:pt x="371" y="175"/>
                  </a:lnTo>
                  <a:lnTo>
                    <a:pt x="370" y="174"/>
                  </a:lnTo>
                  <a:lnTo>
                    <a:pt x="368" y="174"/>
                  </a:lnTo>
                  <a:lnTo>
                    <a:pt x="367" y="174"/>
                  </a:lnTo>
                  <a:lnTo>
                    <a:pt x="366" y="174"/>
                  </a:lnTo>
                  <a:lnTo>
                    <a:pt x="365" y="174"/>
                  </a:lnTo>
                  <a:lnTo>
                    <a:pt x="364" y="174"/>
                  </a:lnTo>
                  <a:lnTo>
                    <a:pt x="363" y="174"/>
                  </a:lnTo>
                  <a:lnTo>
                    <a:pt x="362" y="174"/>
                  </a:lnTo>
                  <a:lnTo>
                    <a:pt x="361" y="174"/>
                  </a:lnTo>
                  <a:lnTo>
                    <a:pt x="357" y="177"/>
                  </a:lnTo>
                  <a:lnTo>
                    <a:pt x="357" y="178"/>
                  </a:lnTo>
                  <a:lnTo>
                    <a:pt x="357" y="179"/>
                  </a:lnTo>
                  <a:lnTo>
                    <a:pt x="357" y="180"/>
                  </a:lnTo>
                  <a:lnTo>
                    <a:pt x="357" y="181"/>
                  </a:lnTo>
                  <a:lnTo>
                    <a:pt x="357" y="182"/>
                  </a:lnTo>
                  <a:lnTo>
                    <a:pt x="356" y="181"/>
                  </a:lnTo>
                  <a:lnTo>
                    <a:pt x="356" y="180"/>
                  </a:lnTo>
                  <a:lnTo>
                    <a:pt x="355" y="180"/>
                  </a:lnTo>
                  <a:lnTo>
                    <a:pt x="355" y="179"/>
                  </a:lnTo>
                  <a:lnTo>
                    <a:pt x="354" y="179"/>
                  </a:lnTo>
                  <a:lnTo>
                    <a:pt x="353" y="178"/>
                  </a:lnTo>
                  <a:lnTo>
                    <a:pt x="351" y="178"/>
                  </a:lnTo>
                  <a:lnTo>
                    <a:pt x="350" y="178"/>
                  </a:lnTo>
                  <a:lnTo>
                    <a:pt x="349" y="178"/>
                  </a:lnTo>
                  <a:lnTo>
                    <a:pt x="348" y="179"/>
                  </a:lnTo>
                  <a:lnTo>
                    <a:pt x="347" y="179"/>
                  </a:lnTo>
                  <a:lnTo>
                    <a:pt x="347" y="180"/>
                  </a:lnTo>
                  <a:lnTo>
                    <a:pt x="345" y="178"/>
                  </a:lnTo>
                  <a:lnTo>
                    <a:pt x="344" y="178"/>
                  </a:lnTo>
                  <a:lnTo>
                    <a:pt x="344" y="177"/>
                  </a:lnTo>
                  <a:lnTo>
                    <a:pt x="343" y="177"/>
                  </a:lnTo>
                  <a:lnTo>
                    <a:pt x="342" y="177"/>
                  </a:lnTo>
                  <a:lnTo>
                    <a:pt x="341" y="178"/>
                  </a:lnTo>
                  <a:lnTo>
                    <a:pt x="340" y="178"/>
                  </a:lnTo>
                  <a:lnTo>
                    <a:pt x="339" y="178"/>
                  </a:lnTo>
                  <a:lnTo>
                    <a:pt x="338" y="180"/>
                  </a:lnTo>
                  <a:lnTo>
                    <a:pt x="337" y="180"/>
                  </a:lnTo>
                  <a:lnTo>
                    <a:pt x="336" y="180"/>
                  </a:lnTo>
                  <a:lnTo>
                    <a:pt x="336" y="179"/>
                  </a:lnTo>
                  <a:lnTo>
                    <a:pt x="335" y="179"/>
                  </a:lnTo>
                  <a:lnTo>
                    <a:pt x="334" y="178"/>
                  </a:lnTo>
                  <a:lnTo>
                    <a:pt x="333" y="178"/>
                  </a:lnTo>
                  <a:lnTo>
                    <a:pt x="332" y="178"/>
                  </a:lnTo>
                  <a:lnTo>
                    <a:pt x="331" y="178"/>
                  </a:lnTo>
                  <a:lnTo>
                    <a:pt x="330" y="178"/>
                  </a:lnTo>
                  <a:lnTo>
                    <a:pt x="329" y="177"/>
                  </a:lnTo>
                  <a:lnTo>
                    <a:pt x="324" y="176"/>
                  </a:lnTo>
                  <a:lnTo>
                    <a:pt x="323" y="176"/>
                  </a:lnTo>
                  <a:lnTo>
                    <a:pt x="322" y="174"/>
                  </a:lnTo>
                  <a:lnTo>
                    <a:pt x="321" y="174"/>
                  </a:lnTo>
                  <a:lnTo>
                    <a:pt x="320" y="174"/>
                  </a:lnTo>
                  <a:lnTo>
                    <a:pt x="319" y="173"/>
                  </a:lnTo>
                  <a:lnTo>
                    <a:pt x="318" y="173"/>
                  </a:lnTo>
                  <a:lnTo>
                    <a:pt x="298" y="173"/>
                  </a:lnTo>
                  <a:lnTo>
                    <a:pt x="298" y="172"/>
                  </a:lnTo>
                  <a:lnTo>
                    <a:pt x="300" y="168"/>
                  </a:lnTo>
                  <a:lnTo>
                    <a:pt x="302" y="166"/>
                  </a:lnTo>
                  <a:lnTo>
                    <a:pt x="302" y="165"/>
                  </a:lnTo>
                  <a:lnTo>
                    <a:pt x="304" y="165"/>
                  </a:lnTo>
                  <a:lnTo>
                    <a:pt x="304" y="163"/>
                  </a:lnTo>
                  <a:lnTo>
                    <a:pt x="306" y="157"/>
                  </a:lnTo>
                  <a:lnTo>
                    <a:pt x="306" y="156"/>
                  </a:lnTo>
                  <a:lnTo>
                    <a:pt x="306" y="154"/>
                  </a:lnTo>
                  <a:lnTo>
                    <a:pt x="306" y="153"/>
                  </a:lnTo>
                  <a:lnTo>
                    <a:pt x="306" y="152"/>
                  </a:lnTo>
                  <a:lnTo>
                    <a:pt x="305" y="152"/>
                  </a:lnTo>
                  <a:lnTo>
                    <a:pt x="305" y="151"/>
                  </a:lnTo>
                  <a:lnTo>
                    <a:pt x="304" y="148"/>
                  </a:lnTo>
                  <a:lnTo>
                    <a:pt x="305" y="146"/>
                  </a:lnTo>
                  <a:lnTo>
                    <a:pt x="306" y="144"/>
                  </a:lnTo>
                  <a:lnTo>
                    <a:pt x="306" y="142"/>
                  </a:lnTo>
                  <a:lnTo>
                    <a:pt x="306" y="141"/>
                  </a:lnTo>
                  <a:lnTo>
                    <a:pt x="307" y="141"/>
                  </a:lnTo>
                  <a:lnTo>
                    <a:pt x="308" y="141"/>
                  </a:lnTo>
                  <a:lnTo>
                    <a:pt x="308" y="140"/>
                  </a:lnTo>
                  <a:lnTo>
                    <a:pt x="311" y="137"/>
                  </a:lnTo>
                  <a:lnTo>
                    <a:pt x="313" y="135"/>
                  </a:lnTo>
                  <a:lnTo>
                    <a:pt x="311" y="133"/>
                  </a:lnTo>
                  <a:lnTo>
                    <a:pt x="312" y="131"/>
                  </a:lnTo>
                  <a:lnTo>
                    <a:pt x="312" y="129"/>
                  </a:lnTo>
                  <a:lnTo>
                    <a:pt x="313" y="129"/>
                  </a:lnTo>
                  <a:lnTo>
                    <a:pt x="317" y="123"/>
                  </a:lnTo>
                  <a:lnTo>
                    <a:pt x="317" y="122"/>
                  </a:lnTo>
                  <a:lnTo>
                    <a:pt x="317" y="121"/>
                  </a:lnTo>
                  <a:lnTo>
                    <a:pt x="317" y="119"/>
                  </a:lnTo>
                  <a:lnTo>
                    <a:pt x="317" y="118"/>
                  </a:lnTo>
                  <a:lnTo>
                    <a:pt x="317" y="117"/>
                  </a:lnTo>
                  <a:lnTo>
                    <a:pt x="317" y="116"/>
                  </a:lnTo>
                  <a:lnTo>
                    <a:pt x="316" y="116"/>
                  </a:lnTo>
                  <a:lnTo>
                    <a:pt x="314" y="114"/>
                  </a:lnTo>
                  <a:lnTo>
                    <a:pt x="313" y="112"/>
                  </a:lnTo>
                  <a:lnTo>
                    <a:pt x="312" y="111"/>
                  </a:lnTo>
                  <a:lnTo>
                    <a:pt x="312" y="110"/>
                  </a:lnTo>
                  <a:lnTo>
                    <a:pt x="311" y="110"/>
                  </a:lnTo>
                  <a:lnTo>
                    <a:pt x="310" y="108"/>
                  </a:lnTo>
                  <a:lnTo>
                    <a:pt x="310" y="107"/>
                  </a:lnTo>
                  <a:lnTo>
                    <a:pt x="306" y="105"/>
                  </a:lnTo>
                  <a:lnTo>
                    <a:pt x="306" y="104"/>
                  </a:lnTo>
                  <a:lnTo>
                    <a:pt x="305" y="104"/>
                  </a:lnTo>
                  <a:lnTo>
                    <a:pt x="304" y="104"/>
                  </a:lnTo>
                  <a:lnTo>
                    <a:pt x="303" y="104"/>
                  </a:lnTo>
                  <a:lnTo>
                    <a:pt x="298" y="102"/>
                  </a:lnTo>
                  <a:lnTo>
                    <a:pt x="296" y="101"/>
                  </a:lnTo>
                  <a:lnTo>
                    <a:pt x="295" y="101"/>
                  </a:lnTo>
                  <a:lnTo>
                    <a:pt x="293" y="101"/>
                  </a:lnTo>
                  <a:lnTo>
                    <a:pt x="292" y="101"/>
                  </a:lnTo>
                  <a:lnTo>
                    <a:pt x="289" y="98"/>
                  </a:lnTo>
                  <a:lnTo>
                    <a:pt x="289" y="97"/>
                  </a:lnTo>
                  <a:lnTo>
                    <a:pt x="286" y="96"/>
                  </a:lnTo>
                  <a:lnTo>
                    <a:pt x="285" y="96"/>
                  </a:lnTo>
                  <a:lnTo>
                    <a:pt x="284" y="96"/>
                  </a:lnTo>
                  <a:lnTo>
                    <a:pt x="283" y="96"/>
                  </a:lnTo>
                  <a:lnTo>
                    <a:pt x="282" y="96"/>
                  </a:lnTo>
                  <a:lnTo>
                    <a:pt x="279" y="95"/>
                  </a:lnTo>
                  <a:lnTo>
                    <a:pt x="276" y="92"/>
                  </a:lnTo>
                  <a:lnTo>
                    <a:pt x="275" y="92"/>
                  </a:lnTo>
                  <a:lnTo>
                    <a:pt x="272" y="89"/>
                  </a:lnTo>
                  <a:lnTo>
                    <a:pt x="271" y="89"/>
                  </a:lnTo>
                  <a:lnTo>
                    <a:pt x="270" y="89"/>
                  </a:lnTo>
                  <a:lnTo>
                    <a:pt x="264" y="86"/>
                  </a:lnTo>
                  <a:lnTo>
                    <a:pt x="263" y="86"/>
                  </a:lnTo>
                  <a:lnTo>
                    <a:pt x="262" y="85"/>
                  </a:lnTo>
                  <a:lnTo>
                    <a:pt x="262" y="84"/>
                  </a:lnTo>
                  <a:lnTo>
                    <a:pt x="260" y="82"/>
                  </a:lnTo>
                  <a:lnTo>
                    <a:pt x="259" y="82"/>
                  </a:lnTo>
                  <a:lnTo>
                    <a:pt x="242" y="70"/>
                  </a:lnTo>
                  <a:lnTo>
                    <a:pt x="240" y="70"/>
                  </a:lnTo>
                  <a:lnTo>
                    <a:pt x="239" y="71"/>
                  </a:lnTo>
                  <a:lnTo>
                    <a:pt x="238" y="71"/>
                  </a:lnTo>
                  <a:lnTo>
                    <a:pt x="235" y="71"/>
                  </a:lnTo>
                  <a:lnTo>
                    <a:pt x="228" y="69"/>
                  </a:lnTo>
                  <a:lnTo>
                    <a:pt x="227" y="67"/>
                  </a:lnTo>
                  <a:lnTo>
                    <a:pt x="226" y="67"/>
                  </a:lnTo>
                  <a:lnTo>
                    <a:pt x="223" y="66"/>
                  </a:lnTo>
                  <a:lnTo>
                    <a:pt x="222" y="66"/>
                  </a:lnTo>
                  <a:lnTo>
                    <a:pt x="221" y="66"/>
                  </a:lnTo>
                  <a:lnTo>
                    <a:pt x="216" y="65"/>
                  </a:lnTo>
                  <a:lnTo>
                    <a:pt x="215" y="64"/>
                  </a:lnTo>
                  <a:lnTo>
                    <a:pt x="215" y="63"/>
                  </a:lnTo>
                  <a:lnTo>
                    <a:pt x="213" y="59"/>
                  </a:lnTo>
                  <a:lnTo>
                    <a:pt x="212" y="59"/>
                  </a:lnTo>
                  <a:lnTo>
                    <a:pt x="212" y="58"/>
                  </a:lnTo>
                  <a:lnTo>
                    <a:pt x="210" y="57"/>
                  </a:lnTo>
                  <a:lnTo>
                    <a:pt x="210" y="56"/>
                  </a:lnTo>
                  <a:lnTo>
                    <a:pt x="202" y="52"/>
                  </a:lnTo>
                  <a:lnTo>
                    <a:pt x="198" y="48"/>
                  </a:lnTo>
                  <a:lnTo>
                    <a:pt x="197" y="48"/>
                  </a:lnTo>
                  <a:lnTo>
                    <a:pt x="196" y="48"/>
                  </a:lnTo>
                  <a:lnTo>
                    <a:pt x="195" y="48"/>
                  </a:lnTo>
                  <a:lnTo>
                    <a:pt x="194" y="48"/>
                  </a:lnTo>
                  <a:lnTo>
                    <a:pt x="194" y="47"/>
                  </a:lnTo>
                  <a:lnTo>
                    <a:pt x="194" y="46"/>
                  </a:lnTo>
                  <a:lnTo>
                    <a:pt x="193" y="45"/>
                  </a:lnTo>
                  <a:lnTo>
                    <a:pt x="193" y="44"/>
                  </a:lnTo>
                  <a:lnTo>
                    <a:pt x="190" y="42"/>
                  </a:lnTo>
                  <a:lnTo>
                    <a:pt x="189" y="42"/>
                  </a:lnTo>
                  <a:lnTo>
                    <a:pt x="188" y="41"/>
                  </a:lnTo>
                  <a:lnTo>
                    <a:pt x="187" y="41"/>
                  </a:lnTo>
                  <a:lnTo>
                    <a:pt x="186" y="40"/>
                  </a:lnTo>
                  <a:lnTo>
                    <a:pt x="186" y="39"/>
                  </a:lnTo>
                  <a:lnTo>
                    <a:pt x="186" y="38"/>
                  </a:lnTo>
                  <a:lnTo>
                    <a:pt x="185" y="37"/>
                  </a:lnTo>
                  <a:lnTo>
                    <a:pt x="184" y="36"/>
                  </a:lnTo>
                  <a:lnTo>
                    <a:pt x="181" y="32"/>
                  </a:lnTo>
                  <a:lnTo>
                    <a:pt x="178" y="27"/>
                  </a:lnTo>
                  <a:lnTo>
                    <a:pt x="178" y="26"/>
                  </a:lnTo>
                  <a:lnTo>
                    <a:pt x="178" y="25"/>
                  </a:lnTo>
                  <a:lnTo>
                    <a:pt x="177" y="25"/>
                  </a:lnTo>
                  <a:lnTo>
                    <a:pt x="177" y="24"/>
                  </a:lnTo>
                  <a:lnTo>
                    <a:pt x="176" y="23"/>
                  </a:lnTo>
                  <a:lnTo>
                    <a:pt x="175" y="23"/>
                  </a:lnTo>
                  <a:lnTo>
                    <a:pt x="174" y="22"/>
                  </a:lnTo>
                  <a:lnTo>
                    <a:pt x="173" y="22"/>
                  </a:lnTo>
                  <a:lnTo>
                    <a:pt x="172" y="22"/>
                  </a:lnTo>
                  <a:lnTo>
                    <a:pt x="168" y="20"/>
                  </a:lnTo>
                  <a:lnTo>
                    <a:pt x="166" y="17"/>
                  </a:lnTo>
                  <a:lnTo>
                    <a:pt x="165" y="16"/>
                  </a:lnTo>
                  <a:lnTo>
                    <a:pt x="164" y="15"/>
                  </a:lnTo>
                  <a:lnTo>
                    <a:pt x="161" y="13"/>
                  </a:lnTo>
                  <a:lnTo>
                    <a:pt x="161" y="12"/>
                  </a:lnTo>
                  <a:lnTo>
                    <a:pt x="161" y="11"/>
                  </a:lnTo>
                  <a:lnTo>
                    <a:pt x="161" y="10"/>
                  </a:lnTo>
                  <a:lnTo>
                    <a:pt x="161" y="9"/>
                  </a:lnTo>
                  <a:lnTo>
                    <a:pt x="160" y="8"/>
                  </a:lnTo>
                  <a:lnTo>
                    <a:pt x="159" y="8"/>
                  </a:lnTo>
                  <a:lnTo>
                    <a:pt x="159" y="7"/>
                  </a:lnTo>
                  <a:lnTo>
                    <a:pt x="157" y="7"/>
                  </a:lnTo>
                  <a:lnTo>
                    <a:pt x="127" y="7"/>
                  </a:lnTo>
                  <a:lnTo>
                    <a:pt x="125" y="7"/>
                  </a:lnTo>
                  <a:lnTo>
                    <a:pt x="125" y="9"/>
                  </a:lnTo>
                  <a:lnTo>
                    <a:pt x="123" y="12"/>
                  </a:lnTo>
                  <a:lnTo>
                    <a:pt x="121" y="21"/>
                  </a:lnTo>
                  <a:lnTo>
                    <a:pt x="121" y="23"/>
                  </a:lnTo>
                  <a:lnTo>
                    <a:pt x="120" y="23"/>
                  </a:lnTo>
                  <a:lnTo>
                    <a:pt x="119" y="24"/>
                  </a:lnTo>
                  <a:lnTo>
                    <a:pt x="119" y="25"/>
                  </a:lnTo>
                  <a:lnTo>
                    <a:pt x="119" y="27"/>
                  </a:lnTo>
                  <a:lnTo>
                    <a:pt x="118" y="27"/>
                  </a:lnTo>
                  <a:lnTo>
                    <a:pt x="117" y="25"/>
                  </a:lnTo>
                  <a:lnTo>
                    <a:pt x="115" y="21"/>
                  </a:lnTo>
                  <a:lnTo>
                    <a:pt x="115" y="18"/>
                  </a:lnTo>
                  <a:lnTo>
                    <a:pt x="114" y="18"/>
                  </a:lnTo>
                  <a:lnTo>
                    <a:pt x="114" y="17"/>
                  </a:lnTo>
                  <a:lnTo>
                    <a:pt x="113" y="16"/>
                  </a:lnTo>
                  <a:lnTo>
                    <a:pt x="112" y="15"/>
                  </a:lnTo>
                  <a:lnTo>
                    <a:pt x="111" y="14"/>
                  </a:lnTo>
                  <a:lnTo>
                    <a:pt x="109" y="13"/>
                  </a:lnTo>
                  <a:lnTo>
                    <a:pt x="108" y="12"/>
                  </a:lnTo>
                  <a:lnTo>
                    <a:pt x="107" y="13"/>
                  </a:lnTo>
                  <a:lnTo>
                    <a:pt x="101" y="11"/>
                  </a:lnTo>
                  <a:lnTo>
                    <a:pt x="100" y="11"/>
                  </a:lnTo>
                  <a:lnTo>
                    <a:pt x="100" y="10"/>
                  </a:lnTo>
                  <a:lnTo>
                    <a:pt x="99" y="10"/>
                  </a:lnTo>
                  <a:lnTo>
                    <a:pt x="82" y="10"/>
                  </a:lnTo>
                  <a:lnTo>
                    <a:pt x="81" y="10"/>
                  </a:lnTo>
                  <a:lnTo>
                    <a:pt x="79" y="10"/>
                  </a:lnTo>
                  <a:lnTo>
                    <a:pt x="78" y="10"/>
                  </a:lnTo>
                  <a:lnTo>
                    <a:pt x="75" y="6"/>
                  </a:lnTo>
                  <a:lnTo>
                    <a:pt x="74" y="6"/>
                  </a:lnTo>
                  <a:lnTo>
                    <a:pt x="70" y="3"/>
                  </a:lnTo>
                  <a:lnTo>
                    <a:pt x="69" y="2"/>
                  </a:lnTo>
                  <a:lnTo>
                    <a:pt x="66" y="1"/>
                  </a:lnTo>
                  <a:lnTo>
                    <a:pt x="65" y="1"/>
                  </a:lnTo>
                  <a:lnTo>
                    <a:pt x="63" y="0"/>
                  </a:lnTo>
                  <a:moveTo>
                    <a:pt x="294" y="545"/>
                  </a:moveTo>
                  <a:lnTo>
                    <a:pt x="294" y="542"/>
                  </a:lnTo>
                  <a:lnTo>
                    <a:pt x="295" y="542"/>
                  </a:lnTo>
                  <a:lnTo>
                    <a:pt x="295" y="543"/>
                  </a:lnTo>
                  <a:lnTo>
                    <a:pt x="295" y="545"/>
                  </a:lnTo>
                  <a:lnTo>
                    <a:pt x="295" y="546"/>
                  </a:lnTo>
                  <a:lnTo>
                    <a:pt x="295" y="547"/>
                  </a:lnTo>
                  <a:lnTo>
                    <a:pt x="295" y="548"/>
                  </a:lnTo>
                  <a:lnTo>
                    <a:pt x="296" y="548"/>
                  </a:lnTo>
                  <a:lnTo>
                    <a:pt x="296" y="549"/>
                  </a:lnTo>
                  <a:lnTo>
                    <a:pt x="295" y="549"/>
                  </a:lnTo>
                  <a:lnTo>
                    <a:pt x="295" y="547"/>
                  </a:lnTo>
                  <a:lnTo>
                    <a:pt x="294" y="545"/>
                  </a:lnTo>
                  <a:moveTo>
                    <a:pt x="274" y="647"/>
                  </a:moveTo>
                  <a:lnTo>
                    <a:pt x="274" y="647"/>
                  </a:lnTo>
                  <a:lnTo>
                    <a:pt x="274" y="646"/>
                  </a:lnTo>
                  <a:lnTo>
                    <a:pt x="275" y="647"/>
                  </a:lnTo>
                  <a:lnTo>
                    <a:pt x="276" y="647"/>
                  </a:lnTo>
                  <a:lnTo>
                    <a:pt x="278" y="647"/>
                  </a:lnTo>
                  <a:lnTo>
                    <a:pt x="280" y="647"/>
                  </a:lnTo>
                  <a:lnTo>
                    <a:pt x="281" y="647"/>
                  </a:lnTo>
                  <a:lnTo>
                    <a:pt x="274" y="647"/>
                  </a:lnTo>
                  <a:moveTo>
                    <a:pt x="274" y="655"/>
                  </a:moveTo>
                  <a:lnTo>
                    <a:pt x="275" y="655"/>
                  </a:lnTo>
                  <a:lnTo>
                    <a:pt x="276" y="655"/>
                  </a:lnTo>
                  <a:lnTo>
                    <a:pt x="278" y="655"/>
                  </a:lnTo>
                  <a:lnTo>
                    <a:pt x="281" y="657"/>
                  </a:lnTo>
                  <a:lnTo>
                    <a:pt x="281" y="659"/>
                  </a:lnTo>
                  <a:lnTo>
                    <a:pt x="281" y="660"/>
                  </a:lnTo>
                  <a:lnTo>
                    <a:pt x="281" y="661"/>
                  </a:lnTo>
                  <a:lnTo>
                    <a:pt x="281" y="662"/>
                  </a:lnTo>
                  <a:lnTo>
                    <a:pt x="282" y="662"/>
                  </a:lnTo>
                  <a:lnTo>
                    <a:pt x="283" y="663"/>
                  </a:lnTo>
                  <a:lnTo>
                    <a:pt x="282" y="664"/>
                  </a:lnTo>
                  <a:lnTo>
                    <a:pt x="277" y="662"/>
                  </a:lnTo>
                  <a:lnTo>
                    <a:pt x="274" y="661"/>
                  </a:lnTo>
                  <a:lnTo>
                    <a:pt x="272" y="660"/>
                  </a:lnTo>
                  <a:lnTo>
                    <a:pt x="271" y="660"/>
                  </a:lnTo>
                  <a:lnTo>
                    <a:pt x="267" y="659"/>
                  </a:lnTo>
                  <a:lnTo>
                    <a:pt x="268" y="659"/>
                  </a:lnTo>
                  <a:lnTo>
                    <a:pt x="268" y="658"/>
                  </a:lnTo>
                  <a:lnTo>
                    <a:pt x="269" y="658"/>
                  </a:lnTo>
                  <a:lnTo>
                    <a:pt x="269" y="657"/>
                  </a:lnTo>
                  <a:lnTo>
                    <a:pt x="270" y="657"/>
                  </a:lnTo>
                  <a:lnTo>
                    <a:pt x="270" y="656"/>
                  </a:lnTo>
                  <a:lnTo>
                    <a:pt x="271" y="655"/>
                  </a:lnTo>
                  <a:lnTo>
                    <a:pt x="272" y="655"/>
                  </a:lnTo>
                  <a:lnTo>
                    <a:pt x="274" y="655"/>
                  </a:lnTo>
                  <a:moveTo>
                    <a:pt x="326" y="977"/>
                  </a:moveTo>
                  <a:lnTo>
                    <a:pt x="327" y="976"/>
                  </a:lnTo>
                  <a:lnTo>
                    <a:pt x="328" y="977"/>
                  </a:lnTo>
                  <a:lnTo>
                    <a:pt x="328" y="978"/>
                  </a:lnTo>
                  <a:lnTo>
                    <a:pt x="330" y="978"/>
                  </a:lnTo>
                  <a:lnTo>
                    <a:pt x="332" y="979"/>
                  </a:lnTo>
                  <a:lnTo>
                    <a:pt x="329" y="979"/>
                  </a:lnTo>
                  <a:lnTo>
                    <a:pt x="328" y="978"/>
                  </a:lnTo>
                  <a:lnTo>
                    <a:pt x="327" y="977"/>
                  </a:lnTo>
                  <a:lnTo>
                    <a:pt x="326" y="977"/>
                  </a:lnTo>
                  <a:moveTo>
                    <a:pt x="457" y="1021"/>
                  </a:moveTo>
                  <a:lnTo>
                    <a:pt x="457" y="1021"/>
                  </a:lnTo>
                  <a:lnTo>
                    <a:pt x="455" y="1021"/>
                  </a:lnTo>
                  <a:lnTo>
                    <a:pt x="451" y="1022"/>
                  </a:lnTo>
                  <a:lnTo>
                    <a:pt x="447" y="1021"/>
                  </a:lnTo>
                  <a:lnTo>
                    <a:pt x="446" y="1022"/>
                  </a:lnTo>
                  <a:lnTo>
                    <a:pt x="444" y="1023"/>
                  </a:lnTo>
                  <a:lnTo>
                    <a:pt x="443" y="1023"/>
                  </a:lnTo>
                  <a:lnTo>
                    <a:pt x="442" y="1023"/>
                  </a:lnTo>
                  <a:lnTo>
                    <a:pt x="441" y="1023"/>
                  </a:lnTo>
                  <a:lnTo>
                    <a:pt x="440" y="1023"/>
                  </a:lnTo>
                  <a:lnTo>
                    <a:pt x="438" y="1023"/>
                  </a:lnTo>
                  <a:lnTo>
                    <a:pt x="438" y="1024"/>
                  </a:lnTo>
                  <a:lnTo>
                    <a:pt x="437" y="1025"/>
                  </a:lnTo>
                  <a:lnTo>
                    <a:pt x="437" y="1026"/>
                  </a:lnTo>
                  <a:lnTo>
                    <a:pt x="437" y="1027"/>
                  </a:lnTo>
                  <a:lnTo>
                    <a:pt x="437" y="1028"/>
                  </a:lnTo>
                  <a:lnTo>
                    <a:pt x="438" y="1028"/>
                  </a:lnTo>
                  <a:lnTo>
                    <a:pt x="438" y="1029"/>
                  </a:lnTo>
                  <a:lnTo>
                    <a:pt x="438" y="1030"/>
                  </a:lnTo>
                  <a:lnTo>
                    <a:pt x="440" y="1030"/>
                  </a:lnTo>
                  <a:lnTo>
                    <a:pt x="441" y="1032"/>
                  </a:lnTo>
                  <a:lnTo>
                    <a:pt x="443" y="1032"/>
                  </a:lnTo>
                  <a:lnTo>
                    <a:pt x="444" y="1032"/>
                  </a:lnTo>
                  <a:lnTo>
                    <a:pt x="445" y="1031"/>
                  </a:lnTo>
                  <a:lnTo>
                    <a:pt x="446" y="1031"/>
                  </a:lnTo>
                  <a:lnTo>
                    <a:pt x="446" y="1030"/>
                  </a:lnTo>
                  <a:lnTo>
                    <a:pt x="447" y="1030"/>
                  </a:lnTo>
                  <a:lnTo>
                    <a:pt x="448" y="1030"/>
                  </a:lnTo>
                  <a:lnTo>
                    <a:pt x="449" y="1029"/>
                  </a:lnTo>
                  <a:lnTo>
                    <a:pt x="451" y="1030"/>
                  </a:lnTo>
                  <a:lnTo>
                    <a:pt x="452" y="1030"/>
                  </a:lnTo>
                  <a:lnTo>
                    <a:pt x="455" y="1029"/>
                  </a:lnTo>
                  <a:lnTo>
                    <a:pt x="456" y="1028"/>
                  </a:lnTo>
                  <a:lnTo>
                    <a:pt x="457" y="1029"/>
                  </a:lnTo>
                  <a:lnTo>
                    <a:pt x="459" y="1028"/>
                  </a:lnTo>
                  <a:lnTo>
                    <a:pt x="461" y="1028"/>
                  </a:lnTo>
                  <a:lnTo>
                    <a:pt x="462" y="1027"/>
                  </a:lnTo>
                  <a:lnTo>
                    <a:pt x="462" y="1026"/>
                  </a:lnTo>
                  <a:lnTo>
                    <a:pt x="462" y="1025"/>
                  </a:lnTo>
                  <a:lnTo>
                    <a:pt x="462" y="1023"/>
                  </a:lnTo>
                  <a:lnTo>
                    <a:pt x="461" y="1022"/>
                  </a:lnTo>
                  <a:lnTo>
                    <a:pt x="461" y="1021"/>
                  </a:lnTo>
                  <a:lnTo>
                    <a:pt x="460" y="1021"/>
                  </a:lnTo>
                  <a:lnTo>
                    <a:pt x="457" y="1021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75" name="Freeform 613"/>
            <p:cNvSpPr>
              <a:spLocks/>
            </p:cNvSpPr>
            <p:nvPr/>
          </p:nvSpPr>
          <p:spPr bwMode="auto">
            <a:xfrm>
              <a:off x="6380947" y="3269655"/>
              <a:ext cx="574675" cy="565150"/>
            </a:xfrm>
            <a:custGeom>
              <a:avLst/>
              <a:gdLst>
                <a:gd name="T0" fmla="*/ 2147483646 w 238"/>
                <a:gd name="T1" fmla="*/ 2147483646 h 263"/>
                <a:gd name="T2" fmla="*/ 2147483646 w 238"/>
                <a:gd name="T3" fmla="*/ 2147483646 h 263"/>
                <a:gd name="T4" fmla="*/ 2147483646 w 238"/>
                <a:gd name="T5" fmla="*/ 2147483646 h 263"/>
                <a:gd name="T6" fmla="*/ 2147483646 w 238"/>
                <a:gd name="T7" fmla="*/ 2147483646 h 263"/>
                <a:gd name="T8" fmla="*/ 2147483646 w 238"/>
                <a:gd name="T9" fmla="*/ 2147483646 h 263"/>
                <a:gd name="T10" fmla="*/ 2147483646 w 238"/>
                <a:gd name="T11" fmla="*/ 2147483646 h 263"/>
                <a:gd name="T12" fmla="*/ 2147483646 w 238"/>
                <a:gd name="T13" fmla="*/ 2147483646 h 263"/>
                <a:gd name="T14" fmla="*/ 2147483646 w 238"/>
                <a:gd name="T15" fmla="*/ 2147483646 h 263"/>
                <a:gd name="T16" fmla="*/ 2147483646 w 238"/>
                <a:gd name="T17" fmla="*/ 2147483646 h 263"/>
                <a:gd name="T18" fmla="*/ 2147483646 w 238"/>
                <a:gd name="T19" fmla="*/ 2147483646 h 263"/>
                <a:gd name="T20" fmla="*/ 2147483646 w 238"/>
                <a:gd name="T21" fmla="*/ 2147483646 h 263"/>
                <a:gd name="T22" fmla="*/ 2147483646 w 238"/>
                <a:gd name="T23" fmla="*/ 2147483646 h 263"/>
                <a:gd name="T24" fmla="*/ 2147483646 w 238"/>
                <a:gd name="T25" fmla="*/ 2147483646 h 263"/>
                <a:gd name="T26" fmla="*/ 2147483646 w 238"/>
                <a:gd name="T27" fmla="*/ 2147483646 h 263"/>
                <a:gd name="T28" fmla="*/ 2147483646 w 238"/>
                <a:gd name="T29" fmla="*/ 2147483646 h 263"/>
                <a:gd name="T30" fmla="*/ 2147483646 w 238"/>
                <a:gd name="T31" fmla="*/ 2147483646 h 263"/>
                <a:gd name="T32" fmla="*/ 2147483646 w 238"/>
                <a:gd name="T33" fmla="*/ 2147483646 h 263"/>
                <a:gd name="T34" fmla="*/ 2147483646 w 238"/>
                <a:gd name="T35" fmla="*/ 2147483646 h 263"/>
                <a:gd name="T36" fmla="*/ 2147483646 w 238"/>
                <a:gd name="T37" fmla="*/ 2147483646 h 263"/>
                <a:gd name="T38" fmla="*/ 2147483646 w 238"/>
                <a:gd name="T39" fmla="*/ 2147483646 h 263"/>
                <a:gd name="T40" fmla="*/ 2147483646 w 238"/>
                <a:gd name="T41" fmla="*/ 2147483646 h 263"/>
                <a:gd name="T42" fmla="*/ 2147483646 w 238"/>
                <a:gd name="T43" fmla="*/ 2147483646 h 263"/>
                <a:gd name="T44" fmla="*/ 0 w 238"/>
                <a:gd name="T45" fmla="*/ 2147483646 h 263"/>
                <a:gd name="T46" fmla="*/ 2147483646 w 238"/>
                <a:gd name="T47" fmla="*/ 2147483646 h 263"/>
                <a:gd name="T48" fmla="*/ 2147483646 w 238"/>
                <a:gd name="T49" fmla="*/ 2147483646 h 263"/>
                <a:gd name="T50" fmla="*/ 2147483646 w 238"/>
                <a:gd name="T51" fmla="*/ 2147483646 h 263"/>
                <a:gd name="T52" fmla="*/ 2147483646 w 238"/>
                <a:gd name="T53" fmla="*/ 2147483646 h 263"/>
                <a:gd name="T54" fmla="*/ 2147483646 w 238"/>
                <a:gd name="T55" fmla="*/ 2147483646 h 263"/>
                <a:gd name="T56" fmla="*/ 2147483646 w 238"/>
                <a:gd name="T57" fmla="*/ 2147483646 h 263"/>
                <a:gd name="T58" fmla="*/ 2147483646 w 238"/>
                <a:gd name="T59" fmla="*/ 2147483646 h 263"/>
                <a:gd name="T60" fmla="*/ 2147483646 w 238"/>
                <a:gd name="T61" fmla="*/ 2147483646 h 263"/>
                <a:gd name="T62" fmla="*/ 2147483646 w 238"/>
                <a:gd name="T63" fmla="*/ 2147483646 h 263"/>
                <a:gd name="T64" fmla="*/ 2147483646 w 238"/>
                <a:gd name="T65" fmla="*/ 2147483646 h 263"/>
                <a:gd name="T66" fmla="*/ 2147483646 w 238"/>
                <a:gd name="T67" fmla="*/ 2147483646 h 263"/>
                <a:gd name="T68" fmla="*/ 2147483646 w 238"/>
                <a:gd name="T69" fmla="*/ 2147483646 h 263"/>
                <a:gd name="T70" fmla="*/ 2147483646 w 238"/>
                <a:gd name="T71" fmla="*/ 2147483646 h 263"/>
                <a:gd name="T72" fmla="*/ 2147483646 w 238"/>
                <a:gd name="T73" fmla="*/ 2147483646 h 263"/>
                <a:gd name="T74" fmla="*/ 2147483646 w 238"/>
                <a:gd name="T75" fmla="*/ 2147483646 h 263"/>
                <a:gd name="T76" fmla="*/ 2147483646 w 238"/>
                <a:gd name="T77" fmla="*/ 2147483646 h 263"/>
                <a:gd name="T78" fmla="*/ 2147483646 w 238"/>
                <a:gd name="T79" fmla="*/ 2147483646 h 263"/>
                <a:gd name="T80" fmla="*/ 2147483646 w 238"/>
                <a:gd name="T81" fmla="*/ 2147483646 h 263"/>
                <a:gd name="T82" fmla="*/ 2147483646 w 238"/>
                <a:gd name="T83" fmla="*/ 2147483646 h 263"/>
                <a:gd name="T84" fmla="*/ 2147483646 w 238"/>
                <a:gd name="T85" fmla="*/ 2147483646 h 263"/>
                <a:gd name="T86" fmla="*/ 2147483646 w 238"/>
                <a:gd name="T87" fmla="*/ 2147483646 h 263"/>
                <a:gd name="T88" fmla="*/ 2147483646 w 238"/>
                <a:gd name="T89" fmla="*/ 2147483646 h 263"/>
                <a:gd name="T90" fmla="*/ 2147483646 w 238"/>
                <a:gd name="T91" fmla="*/ 2147483646 h 263"/>
                <a:gd name="T92" fmla="*/ 2147483646 w 238"/>
                <a:gd name="T93" fmla="*/ 2147483646 h 263"/>
                <a:gd name="T94" fmla="*/ 2147483646 w 238"/>
                <a:gd name="T95" fmla="*/ 2147483646 h 263"/>
                <a:gd name="T96" fmla="*/ 2147483646 w 238"/>
                <a:gd name="T97" fmla="*/ 2147483646 h 263"/>
                <a:gd name="T98" fmla="*/ 2147483646 w 238"/>
                <a:gd name="T99" fmla="*/ 2147483646 h 263"/>
                <a:gd name="T100" fmla="*/ 2147483646 w 238"/>
                <a:gd name="T101" fmla="*/ 2147483646 h 263"/>
                <a:gd name="T102" fmla="*/ 2147483646 w 238"/>
                <a:gd name="T103" fmla="*/ 2147483646 h 263"/>
                <a:gd name="T104" fmla="*/ 2147483646 w 238"/>
                <a:gd name="T105" fmla="*/ 2147483646 h 263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0" t="0" r="r" b="b"/>
              <a:pathLst>
                <a:path w="238" h="263">
                  <a:moveTo>
                    <a:pt x="195" y="263"/>
                  </a:moveTo>
                  <a:lnTo>
                    <a:pt x="193" y="263"/>
                  </a:lnTo>
                  <a:lnTo>
                    <a:pt x="192" y="262"/>
                  </a:lnTo>
                  <a:lnTo>
                    <a:pt x="191" y="260"/>
                  </a:lnTo>
                  <a:lnTo>
                    <a:pt x="190" y="259"/>
                  </a:lnTo>
                  <a:lnTo>
                    <a:pt x="189" y="259"/>
                  </a:lnTo>
                  <a:lnTo>
                    <a:pt x="187" y="259"/>
                  </a:lnTo>
                  <a:lnTo>
                    <a:pt x="186" y="261"/>
                  </a:lnTo>
                  <a:lnTo>
                    <a:pt x="184" y="261"/>
                  </a:lnTo>
                  <a:lnTo>
                    <a:pt x="183" y="260"/>
                  </a:lnTo>
                  <a:lnTo>
                    <a:pt x="181" y="258"/>
                  </a:lnTo>
                  <a:lnTo>
                    <a:pt x="180" y="258"/>
                  </a:lnTo>
                  <a:lnTo>
                    <a:pt x="180" y="259"/>
                  </a:lnTo>
                  <a:lnTo>
                    <a:pt x="178" y="260"/>
                  </a:lnTo>
                  <a:lnTo>
                    <a:pt x="176" y="261"/>
                  </a:lnTo>
                  <a:lnTo>
                    <a:pt x="175" y="261"/>
                  </a:lnTo>
                  <a:lnTo>
                    <a:pt x="174" y="260"/>
                  </a:lnTo>
                  <a:lnTo>
                    <a:pt x="172" y="260"/>
                  </a:lnTo>
                  <a:lnTo>
                    <a:pt x="171" y="259"/>
                  </a:lnTo>
                  <a:lnTo>
                    <a:pt x="170" y="259"/>
                  </a:lnTo>
                  <a:lnTo>
                    <a:pt x="169" y="259"/>
                  </a:lnTo>
                  <a:lnTo>
                    <a:pt x="168" y="259"/>
                  </a:lnTo>
                  <a:lnTo>
                    <a:pt x="166" y="258"/>
                  </a:lnTo>
                  <a:lnTo>
                    <a:pt x="161" y="257"/>
                  </a:lnTo>
                  <a:lnTo>
                    <a:pt x="159" y="256"/>
                  </a:lnTo>
                  <a:lnTo>
                    <a:pt x="157" y="255"/>
                  </a:lnTo>
                  <a:lnTo>
                    <a:pt x="155" y="254"/>
                  </a:lnTo>
                  <a:lnTo>
                    <a:pt x="137" y="254"/>
                  </a:lnTo>
                  <a:lnTo>
                    <a:pt x="136" y="255"/>
                  </a:lnTo>
                  <a:lnTo>
                    <a:pt x="134" y="255"/>
                  </a:lnTo>
                  <a:lnTo>
                    <a:pt x="133" y="255"/>
                  </a:lnTo>
                  <a:lnTo>
                    <a:pt x="133" y="252"/>
                  </a:lnTo>
                  <a:lnTo>
                    <a:pt x="133" y="251"/>
                  </a:lnTo>
                  <a:lnTo>
                    <a:pt x="131" y="250"/>
                  </a:lnTo>
                  <a:lnTo>
                    <a:pt x="131" y="248"/>
                  </a:lnTo>
                  <a:lnTo>
                    <a:pt x="132" y="247"/>
                  </a:lnTo>
                  <a:lnTo>
                    <a:pt x="133" y="246"/>
                  </a:lnTo>
                  <a:lnTo>
                    <a:pt x="134" y="243"/>
                  </a:lnTo>
                  <a:lnTo>
                    <a:pt x="136" y="240"/>
                  </a:lnTo>
                  <a:lnTo>
                    <a:pt x="138" y="239"/>
                  </a:lnTo>
                  <a:lnTo>
                    <a:pt x="140" y="232"/>
                  </a:lnTo>
                  <a:lnTo>
                    <a:pt x="140" y="231"/>
                  </a:lnTo>
                  <a:lnTo>
                    <a:pt x="139" y="230"/>
                  </a:lnTo>
                  <a:lnTo>
                    <a:pt x="138" y="225"/>
                  </a:lnTo>
                  <a:lnTo>
                    <a:pt x="139" y="221"/>
                  </a:lnTo>
                  <a:lnTo>
                    <a:pt x="140" y="220"/>
                  </a:lnTo>
                  <a:lnTo>
                    <a:pt x="139" y="219"/>
                  </a:lnTo>
                  <a:lnTo>
                    <a:pt x="142" y="215"/>
                  </a:lnTo>
                  <a:lnTo>
                    <a:pt x="143" y="214"/>
                  </a:lnTo>
                  <a:lnTo>
                    <a:pt x="145" y="212"/>
                  </a:lnTo>
                  <a:lnTo>
                    <a:pt x="144" y="211"/>
                  </a:lnTo>
                  <a:lnTo>
                    <a:pt x="146" y="209"/>
                  </a:lnTo>
                  <a:lnTo>
                    <a:pt x="146" y="207"/>
                  </a:lnTo>
                  <a:lnTo>
                    <a:pt x="146" y="204"/>
                  </a:lnTo>
                  <a:lnTo>
                    <a:pt x="147" y="204"/>
                  </a:lnTo>
                  <a:lnTo>
                    <a:pt x="148" y="203"/>
                  </a:lnTo>
                  <a:lnTo>
                    <a:pt x="151" y="198"/>
                  </a:lnTo>
                  <a:lnTo>
                    <a:pt x="151" y="196"/>
                  </a:lnTo>
                  <a:lnTo>
                    <a:pt x="151" y="195"/>
                  </a:lnTo>
                  <a:lnTo>
                    <a:pt x="149" y="194"/>
                  </a:lnTo>
                  <a:lnTo>
                    <a:pt x="148" y="191"/>
                  </a:lnTo>
                  <a:lnTo>
                    <a:pt x="147" y="191"/>
                  </a:lnTo>
                  <a:lnTo>
                    <a:pt x="146" y="189"/>
                  </a:lnTo>
                  <a:lnTo>
                    <a:pt x="144" y="187"/>
                  </a:lnTo>
                  <a:lnTo>
                    <a:pt x="142" y="185"/>
                  </a:lnTo>
                  <a:lnTo>
                    <a:pt x="141" y="185"/>
                  </a:lnTo>
                  <a:lnTo>
                    <a:pt x="140" y="185"/>
                  </a:lnTo>
                  <a:lnTo>
                    <a:pt x="134" y="182"/>
                  </a:lnTo>
                  <a:lnTo>
                    <a:pt x="133" y="181"/>
                  </a:lnTo>
                  <a:lnTo>
                    <a:pt x="131" y="181"/>
                  </a:lnTo>
                  <a:lnTo>
                    <a:pt x="128" y="181"/>
                  </a:lnTo>
                  <a:lnTo>
                    <a:pt x="125" y="178"/>
                  </a:lnTo>
                  <a:lnTo>
                    <a:pt x="123" y="177"/>
                  </a:lnTo>
                  <a:lnTo>
                    <a:pt x="122" y="177"/>
                  </a:lnTo>
                  <a:lnTo>
                    <a:pt x="121" y="177"/>
                  </a:lnTo>
                  <a:lnTo>
                    <a:pt x="119" y="177"/>
                  </a:lnTo>
                  <a:lnTo>
                    <a:pt x="115" y="175"/>
                  </a:lnTo>
                  <a:lnTo>
                    <a:pt x="111" y="172"/>
                  </a:lnTo>
                  <a:lnTo>
                    <a:pt x="108" y="170"/>
                  </a:lnTo>
                  <a:lnTo>
                    <a:pt x="106" y="170"/>
                  </a:lnTo>
                  <a:lnTo>
                    <a:pt x="99" y="166"/>
                  </a:lnTo>
                  <a:lnTo>
                    <a:pt x="99" y="165"/>
                  </a:lnTo>
                  <a:lnTo>
                    <a:pt x="98" y="164"/>
                  </a:lnTo>
                  <a:lnTo>
                    <a:pt x="95" y="162"/>
                  </a:lnTo>
                  <a:lnTo>
                    <a:pt x="79" y="151"/>
                  </a:lnTo>
                  <a:lnTo>
                    <a:pt x="78" y="151"/>
                  </a:lnTo>
                  <a:lnTo>
                    <a:pt x="76" y="152"/>
                  </a:lnTo>
                  <a:lnTo>
                    <a:pt x="72" y="152"/>
                  </a:lnTo>
                  <a:lnTo>
                    <a:pt x="63" y="149"/>
                  </a:lnTo>
                  <a:lnTo>
                    <a:pt x="63" y="147"/>
                  </a:lnTo>
                  <a:lnTo>
                    <a:pt x="60" y="147"/>
                  </a:lnTo>
                  <a:lnTo>
                    <a:pt x="59" y="147"/>
                  </a:lnTo>
                  <a:lnTo>
                    <a:pt x="52" y="146"/>
                  </a:lnTo>
                  <a:lnTo>
                    <a:pt x="51" y="145"/>
                  </a:lnTo>
                  <a:lnTo>
                    <a:pt x="50" y="144"/>
                  </a:lnTo>
                  <a:lnTo>
                    <a:pt x="50" y="142"/>
                  </a:lnTo>
                  <a:lnTo>
                    <a:pt x="48" y="138"/>
                  </a:lnTo>
                  <a:lnTo>
                    <a:pt x="46" y="136"/>
                  </a:lnTo>
                  <a:lnTo>
                    <a:pt x="38" y="132"/>
                  </a:lnTo>
                  <a:lnTo>
                    <a:pt x="33" y="129"/>
                  </a:lnTo>
                  <a:lnTo>
                    <a:pt x="32" y="129"/>
                  </a:lnTo>
                  <a:lnTo>
                    <a:pt x="31" y="129"/>
                  </a:lnTo>
                  <a:lnTo>
                    <a:pt x="29" y="127"/>
                  </a:lnTo>
                  <a:lnTo>
                    <a:pt x="28" y="125"/>
                  </a:lnTo>
                  <a:lnTo>
                    <a:pt x="25" y="122"/>
                  </a:lnTo>
                  <a:lnTo>
                    <a:pt x="23" y="121"/>
                  </a:lnTo>
                  <a:lnTo>
                    <a:pt x="21" y="119"/>
                  </a:lnTo>
                  <a:lnTo>
                    <a:pt x="20" y="118"/>
                  </a:lnTo>
                  <a:lnTo>
                    <a:pt x="20" y="117"/>
                  </a:lnTo>
                  <a:lnTo>
                    <a:pt x="19" y="115"/>
                  </a:lnTo>
                  <a:lnTo>
                    <a:pt x="16" y="112"/>
                  </a:lnTo>
                  <a:lnTo>
                    <a:pt x="12" y="105"/>
                  </a:lnTo>
                  <a:lnTo>
                    <a:pt x="12" y="104"/>
                  </a:lnTo>
                  <a:lnTo>
                    <a:pt x="11" y="104"/>
                  </a:lnTo>
                  <a:lnTo>
                    <a:pt x="10" y="103"/>
                  </a:lnTo>
                  <a:lnTo>
                    <a:pt x="8" y="102"/>
                  </a:lnTo>
                  <a:lnTo>
                    <a:pt x="4" y="100"/>
                  </a:lnTo>
                  <a:lnTo>
                    <a:pt x="1" y="97"/>
                  </a:lnTo>
                  <a:lnTo>
                    <a:pt x="0" y="95"/>
                  </a:lnTo>
                  <a:lnTo>
                    <a:pt x="0" y="93"/>
                  </a:lnTo>
                  <a:lnTo>
                    <a:pt x="6" y="57"/>
                  </a:lnTo>
                  <a:lnTo>
                    <a:pt x="3" y="42"/>
                  </a:lnTo>
                  <a:lnTo>
                    <a:pt x="11" y="26"/>
                  </a:lnTo>
                  <a:lnTo>
                    <a:pt x="14" y="12"/>
                  </a:lnTo>
                  <a:lnTo>
                    <a:pt x="45" y="6"/>
                  </a:lnTo>
                  <a:lnTo>
                    <a:pt x="61" y="1"/>
                  </a:lnTo>
                  <a:lnTo>
                    <a:pt x="62" y="0"/>
                  </a:lnTo>
                  <a:lnTo>
                    <a:pt x="87" y="2"/>
                  </a:lnTo>
                  <a:lnTo>
                    <a:pt x="115" y="18"/>
                  </a:lnTo>
                  <a:lnTo>
                    <a:pt x="116" y="23"/>
                  </a:lnTo>
                  <a:lnTo>
                    <a:pt x="116" y="27"/>
                  </a:lnTo>
                  <a:lnTo>
                    <a:pt x="116" y="28"/>
                  </a:lnTo>
                  <a:lnTo>
                    <a:pt x="116" y="29"/>
                  </a:lnTo>
                  <a:lnTo>
                    <a:pt x="116" y="31"/>
                  </a:lnTo>
                  <a:lnTo>
                    <a:pt x="117" y="32"/>
                  </a:lnTo>
                  <a:lnTo>
                    <a:pt x="119" y="36"/>
                  </a:lnTo>
                  <a:lnTo>
                    <a:pt x="121" y="40"/>
                  </a:lnTo>
                  <a:lnTo>
                    <a:pt x="122" y="43"/>
                  </a:lnTo>
                  <a:lnTo>
                    <a:pt x="123" y="44"/>
                  </a:lnTo>
                  <a:lnTo>
                    <a:pt x="124" y="44"/>
                  </a:lnTo>
                  <a:lnTo>
                    <a:pt x="126" y="47"/>
                  </a:lnTo>
                  <a:lnTo>
                    <a:pt x="127" y="50"/>
                  </a:lnTo>
                  <a:lnTo>
                    <a:pt x="129" y="55"/>
                  </a:lnTo>
                  <a:lnTo>
                    <a:pt x="129" y="66"/>
                  </a:lnTo>
                  <a:lnTo>
                    <a:pt x="127" y="70"/>
                  </a:lnTo>
                  <a:lnTo>
                    <a:pt x="127" y="72"/>
                  </a:lnTo>
                  <a:lnTo>
                    <a:pt x="127" y="75"/>
                  </a:lnTo>
                  <a:lnTo>
                    <a:pt x="128" y="76"/>
                  </a:lnTo>
                  <a:lnTo>
                    <a:pt x="129" y="86"/>
                  </a:lnTo>
                  <a:lnTo>
                    <a:pt x="128" y="88"/>
                  </a:lnTo>
                  <a:lnTo>
                    <a:pt x="128" y="89"/>
                  </a:lnTo>
                  <a:lnTo>
                    <a:pt x="129" y="89"/>
                  </a:lnTo>
                  <a:lnTo>
                    <a:pt x="130" y="90"/>
                  </a:lnTo>
                  <a:lnTo>
                    <a:pt x="131" y="90"/>
                  </a:lnTo>
                  <a:lnTo>
                    <a:pt x="133" y="89"/>
                  </a:lnTo>
                  <a:lnTo>
                    <a:pt x="137" y="89"/>
                  </a:lnTo>
                  <a:lnTo>
                    <a:pt x="138" y="91"/>
                  </a:lnTo>
                  <a:lnTo>
                    <a:pt x="144" y="93"/>
                  </a:lnTo>
                  <a:lnTo>
                    <a:pt x="150" y="92"/>
                  </a:lnTo>
                  <a:lnTo>
                    <a:pt x="155" y="93"/>
                  </a:lnTo>
                  <a:lnTo>
                    <a:pt x="158" y="94"/>
                  </a:lnTo>
                  <a:lnTo>
                    <a:pt x="159" y="94"/>
                  </a:lnTo>
                  <a:lnTo>
                    <a:pt x="160" y="93"/>
                  </a:lnTo>
                  <a:lnTo>
                    <a:pt x="163" y="92"/>
                  </a:lnTo>
                  <a:lnTo>
                    <a:pt x="164" y="93"/>
                  </a:lnTo>
                  <a:lnTo>
                    <a:pt x="165" y="92"/>
                  </a:lnTo>
                  <a:lnTo>
                    <a:pt x="165" y="91"/>
                  </a:lnTo>
                  <a:lnTo>
                    <a:pt x="165" y="90"/>
                  </a:lnTo>
                  <a:lnTo>
                    <a:pt x="166" y="89"/>
                  </a:lnTo>
                  <a:lnTo>
                    <a:pt x="168" y="88"/>
                  </a:lnTo>
                  <a:lnTo>
                    <a:pt x="170" y="87"/>
                  </a:lnTo>
                  <a:lnTo>
                    <a:pt x="172" y="91"/>
                  </a:lnTo>
                  <a:lnTo>
                    <a:pt x="174" y="92"/>
                  </a:lnTo>
                  <a:lnTo>
                    <a:pt x="176" y="95"/>
                  </a:lnTo>
                  <a:lnTo>
                    <a:pt x="177" y="95"/>
                  </a:lnTo>
                  <a:lnTo>
                    <a:pt x="179" y="95"/>
                  </a:lnTo>
                  <a:lnTo>
                    <a:pt x="180" y="95"/>
                  </a:lnTo>
                  <a:lnTo>
                    <a:pt x="182" y="94"/>
                  </a:lnTo>
                  <a:lnTo>
                    <a:pt x="186" y="95"/>
                  </a:lnTo>
                  <a:lnTo>
                    <a:pt x="190" y="98"/>
                  </a:lnTo>
                  <a:lnTo>
                    <a:pt x="190" y="100"/>
                  </a:lnTo>
                  <a:lnTo>
                    <a:pt x="191" y="103"/>
                  </a:lnTo>
                  <a:lnTo>
                    <a:pt x="191" y="104"/>
                  </a:lnTo>
                  <a:lnTo>
                    <a:pt x="192" y="104"/>
                  </a:lnTo>
                  <a:lnTo>
                    <a:pt x="193" y="105"/>
                  </a:lnTo>
                  <a:lnTo>
                    <a:pt x="195" y="106"/>
                  </a:lnTo>
                  <a:lnTo>
                    <a:pt x="195" y="110"/>
                  </a:lnTo>
                  <a:lnTo>
                    <a:pt x="195" y="112"/>
                  </a:lnTo>
                  <a:lnTo>
                    <a:pt x="195" y="114"/>
                  </a:lnTo>
                  <a:lnTo>
                    <a:pt x="197" y="120"/>
                  </a:lnTo>
                  <a:lnTo>
                    <a:pt x="198" y="122"/>
                  </a:lnTo>
                  <a:lnTo>
                    <a:pt x="199" y="128"/>
                  </a:lnTo>
                  <a:lnTo>
                    <a:pt x="200" y="130"/>
                  </a:lnTo>
                  <a:lnTo>
                    <a:pt x="200" y="132"/>
                  </a:lnTo>
                  <a:lnTo>
                    <a:pt x="200" y="136"/>
                  </a:lnTo>
                  <a:lnTo>
                    <a:pt x="201" y="137"/>
                  </a:lnTo>
                  <a:lnTo>
                    <a:pt x="202" y="138"/>
                  </a:lnTo>
                  <a:lnTo>
                    <a:pt x="203" y="140"/>
                  </a:lnTo>
                  <a:lnTo>
                    <a:pt x="205" y="147"/>
                  </a:lnTo>
                  <a:lnTo>
                    <a:pt x="206" y="148"/>
                  </a:lnTo>
                  <a:lnTo>
                    <a:pt x="210" y="149"/>
                  </a:lnTo>
                  <a:lnTo>
                    <a:pt x="214" y="148"/>
                  </a:lnTo>
                  <a:lnTo>
                    <a:pt x="216" y="147"/>
                  </a:lnTo>
                  <a:lnTo>
                    <a:pt x="217" y="147"/>
                  </a:lnTo>
                  <a:lnTo>
                    <a:pt x="217" y="146"/>
                  </a:lnTo>
                  <a:lnTo>
                    <a:pt x="225" y="142"/>
                  </a:lnTo>
                  <a:lnTo>
                    <a:pt x="232" y="146"/>
                  </a:lnTo>
                  <a:lnTo>
                    <a:pt x="238" y="151"/>
                  </a:lnTo>
                  <a:lnTo>
                    <a:pt x="236" y="153"/>
                  </a:lnTo>
                  <a:lnTo>
                    <a:pt x="235" y="154"/>
                  </a:lnTo>
                  <a:lnTo>
                    <a:pt x="236" y="157"/>
                  </a:lnTo>
                  <a:lnTo>
                    <a:pt x="238" y="158"/>
                  </a:lnTo>
                  <a:lnTo>
                    <a:pt x="238" y="161"/>
                  </a:lnTo>
                  <a:lnTo>
                    <a:pt x="238" y="163"/>
                  </a:lnTo>
                  <a:lnTo>
                    <a:pt x="237" y="164"/>
                  </a:lnTo>
                  <a:lnTo>
                    <a:pt x="236" y="164"/>
                  </a:lnTo>
                  <a:lnTo>
                    <a:pt x="236" y="165"/>
                  </a:lnTo>
                  <a:lnTo>
                    <a:pt x="236" y="166"/>
                  </a:lnTo>
                  <a:lnTo>
                    <a:pt x="237" y="166"/>
                  </a:lnTo>
                  <a:lnTo>
                    <a:pt x="238" y="168"/>
                  </a:lnTo>
                  <a:lnTo>
                    <a:pt x="238" y="169"/>
                  </a:lnTo>
                  <a:lnTo>
                    <a:pt x="237" y="171"/>
                  </a:lnTo>
                  <a:lnTo>
                    <a:pt x="236" y="175"/>
                  </a:lnTo>
                  <a:lnTo>
                    <a:pt x="235" y="181"/>
                  </a:lnTo>
                  <a:lnTo>
                    <a:pt x="236" y="183"/>
                  </a:lnTo>
                  <a:lnTo>
                    <a:pt x="236" y="185"/>
                  </a:lnTo>
                  <a:lnTo>
                    <a:pt x="236" y="186"/>
                  </a:lnTo>
                  <a:lnTo>
                    <a:pt x="235" y="190"/>
                  </a:lnTo>
                  <a:lnTo>
                    <a:pt x="234" y="192"/>
                  </a:lnTo>
                  <a:lnTo>
                    <a:pt x="234" y="193"/>
                  </a:lnTo>
                  <a:lnTo>
                    <a:pt x="233" y="195"/>
                  </a:lnTo>
                  <a:lnTo>
                    <a:pt x="234" y="197"/>
                  </a:lnTo>
                  <a:lnTo>
                    <a:pt x="234" y="199"/>
                  </a:lnTo>
                  <a:lnTo>
                    <a:pt x="234" y="201"/>
                  </a:lnTo>
                  <a:lnTo>
                    <a:pt x="236" y="211"/>
                  </a:lnTo>
                  <a:lnTo>
                    <a:pt x="234" y="212"/>
                  </a:lnTo>
                  <a:lnTo>
                    <a:pt x="235" y="217"/>
                  </a:lnTo>
                  <a:lnTo>
                    <a:pt x="236" y="217"/>
                  </a:lnTo>
                  <a:lnTo>
                    <a:pt x="236" y="219"/>
                  </a:lnTo>
                  <a:lnTo>
                    <a:pt x="236" y="220"/>
                  </a:lnTo>
                  <a:lnTo>
                    <a:pt x="236" y="221"/>
                  </a:lnTo>
                  <a:lnTo>
                    <a:pt x="236" y="226"/>
                  </a:lnTo>
                  <a:lnTo>
                    <a:pt x="233" y="234"/>
                  </a:lnTo>
                  <a:lnTo>
                    <a:pt x="231" y="234"/>
                  </a:lnTo>
                  <a:lnTo>
                    <a:pt x="231" y="236"/>
                  </a:lnTo>
                  <a:lnTo>
                    <a:pt x="231" y="237"/>
                  </a:lnTo>
                  <a:lnTo>
                    <a:pt x="230" y="238"/>
                  </a:lnTo>
                  <a:lnTo>
                    <a:pt x="229" y="238"/>
                  </a:lnTo>
                  <a:lnTo>
                    <a:pt x="227" y="238"/>
                  </a:lnTo>
                  <a:lnTo>
                    <a:pt x="226" y="241"/>
                  </a:lnTo>
                  <a:lnTo>
                    <a:pt x="223" y="243"/>
                  </a:lnTo>
                  <a:lnTo>
                    <a:pt x="222" y="243"/>
                  </a:lnTo>
                  <a:lnTo>
                    <a:pt x="219" y="244"/>
                  </a:lnTo>
                  <a:lnTo>
                    <a:pt x="216" y="247"/>
                  </a:lnTo>
                  <a:lnTo>
                    <a:pt x="216" y="249"/>
                  </a:lnTo>
                  <a:lnTo>
                    <a:pt x="216" y="250"/>
                  </a:lnTo>
                  <a:lnTo>
                    <a:pt x="216" y="251"/>
                  </a:lnTo>
                  <a:lnTo>
                    <a:pt x="217" y="251"/>
                  </a:lnTo>
                  <a:lnTo>
                    <a:pt x="216" y="254"/>
                  </a:lnTo>
                  <a:lnTo>
                    <a:pt x="216" y="255"/>
                  </a:lnTo>
                  <a:lnTo>
                    <a:pt x="212" y="259"/>
                  </a:lnTo>
                  <a:lnTo>
                    <a:pt x="211" y="259"/>
                  </a:lnTo>
                  <a:lnTo>
                    <a:pt x="208" y="257"/>
                  </a:lnTo>
                  <a:lnTo>
                    <a:pt x="207" y="257"/>
                  </a:lnTo>
                  <a:lnTo>
                    <a:pt x="206" y="255"/>
                  </a:lnTo>
                  <a:lnTo>
                    <a:pt x="205" y="255"/>
                  </a:lnTo>
                  <a:lnTo>
                    <a:pt x="202" y="255"/>
                  </a:lnTo>
                  <a:lnTo>
                    <a:pt x="201" y="255"/>
                  </a:lnTo>
                  <a:lnTo>
                    <a:pt x="200" y="255"/>
                  </a:lnTo>
                  <a:lnTo>
                    <a:pt x="199" y="257"/>
                  </a:lnTo>
                  <a:lnTo>
                    <a:pt x="199" y="258"/>
                  </a:lnTo>
                  <a:lnTo>
                    <a:pt x="199" y="259"/>
                  </a:lnTo>
                  <a:lnTo>
                    <a:pt x="197" y="263"/>
                  </a:lnTo>
                  <a:lnTo>
                    <a:pt x="196" y="263"/>
                  </a:lnTo>
                  <a:lnTo>
                    <a:pt x="195" y="263"/>
                  </a:lnTo>
                  <a:close/>
                </a:path>
              </a:pathLst>
            </a:custGeom>
            <a:solidFill>
              <a:srgbClr val="C3C1AA"/>
            </a:solidFill>
            <a:ln>
              <a:noFill/>
            </a:ln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76" name="Freeform 614"/>
            <p:cNvSpPr>
              <a:spLocks noEditPoints="1"/>
            </p:cNvSpPr>
            <p:nvPr/>
          </p:nvSpPr>
          <p:spPr bwMode="auto">
            <a:xfrm>
              <a:off x="6376185" y="3266480"/>
              <a:ext cx="585787" cy="569912"/>
            </a:xfrm>
            <a:custGeom>
              <a:avLst/>
              <a:gdLst>
                <a:gd name="T0" fmla="*/ 2147483646 w 242"/>
                <a:gd name="T1" fmla="*/ 2147483646 h 265"/>
                <a:gd name="T2" fmla="*/ 2147483646 w 242"/>
                <a:gd name="T3" fmla="*/ 2147483646 h 265"/>
                <a:gd name="T4" fmla="*/ 2147483646 w 242"/>
                <a:gd name="T5" fmla="*/ 2147483646 h 265"/>
                <a:gd name="T6" fmla="*/ 2147483646 w 242"/>
                <a:gd name="T7" fmla="*/ 2147483646 h 265"/>
                <a:gd name="T8" fmla="*/ 2147483646 w 242"/>
                <a:gd name="T9" fmla="*/ 2147483646 h 265"/>
                <a:gd name="T10" fmla="*/ 2147483646 w 242"/>
                <a:gd name="T11" fmla="*/ 2147483646 h 265"/>
                <a:gd name="T12" fmla="*/ 2147483646 w 242"/>
                <a:gd name="T13" fmla="*/ 2147483646 h 265"/>
                <a:gd name="T14" fmla="*/ 2147483646 w 242"/>
                <a:gd name="T15" fmla="*/ 2147483646 h 265"/>
                <a:gd name="T16" fmla="*/ 2147483646 w 242"/>
                <a:gd name="T17" fmla="*/ 2147483646 h 265"/>
                <a:gd name="T18" fmla="*/ 2147483646 w 242"/>
                <a:gd name="T19" fmla="*/ 2147483646 h 265"/>
                <a:gd name="T20" fmla="*/ 2147483646 w 242"/>
                <a:gd name="T21" fmla="*/ 2147483646 h 265"/>
                <a:gd name="T22" fmla="*/ 2147483646 w 242"/>
                <a:gd name="T23" fmla="*/ 2147483646 h 265"/>
                <a:gd name="T24" fmla="*/ 2147483646 w 242"/>
                <a:gd name="T25" fmla="*/ 2147483646 h 265"/>
                <a:gd name="T26" fmla="*/ 2147483646 w 242"/>
                <a:gd name="T27" fmla="*/ 2147483646 h 265"/>
                <a:gd name="T28" fmla="*/ 2147483646 w 242"/>
                <a:gd name="T29" fmla="*/ 2147483646 h 265"/>
                <a:gd name="T30" fmla="*/ 2147483646 w 242"/>
                <a:gd name="T31" fmla="*/ 2147483646 h 265"/>
                <a:gd name="T32" fmla="*/ 2147483646 w 242"/>
                <a:gd name="T33" fmla="*/ 2147483646 h 265"/>
                <a:gd name="T34" fmla="*/ 2147483646 w 242"/>
                <a:gd name="T35" fmla="*/ 2147483646 h 265"/>
                <a:gd name="T36" fmla="*/ 2147483646 w 242"/>
                <a:gd name="T37" fmla="*/ 2147483646 h 265"/>
                <a:gd name="T38" fmla="*/ 2147483646 w 242"/>
                <a:gd name="T39" fmla="*/ 2147483646 h 265"/>
                <a:gd name="T40" fmla="*/ 2147483646 w 242"/>
                <a:gd name="T41" fmla="*/ 2147483646 h 265"/>
                <a:gd name="T42" fmla="*/ 2147483646 w 242"/>
                <a:gd name="T43" fmla="*/ 2147483646 h 265"/>
                <a:gd name="T44" fmla="*/ 2147483646 w 242"/>
                <a:gd name="T45" fmla="*/ 2147483646 h 265"/>
                <a:gd name="T46" fmla="*/ 2147483646 w 242"/>
                <a:gd name="T47" fmla="*/ 2147483646 h 265"/>
                <a:gd name="T48" fmla="*/ 2147483646 w 242"/>
                <a:gd name="T49" fmla="*/ 2147483646 h 265"/>
                <a:gd name="T50" fmla="*/ 2147483646 w 242"/>
                <a:gd name="T51" fmla="*/ 2147483646 h 265"/>
                <a:gd name="T52" fmla="*/ 2147483646 w 242"/>
                <a:gd name="T53" fmla="*/ 2147483646 h 265"/>
                <a:gd name="T54" fmla="*/ 2147483646 w 242"/>
                <a:gd name="T55" fmla="*/ 2147483646 h 265"/>
                <a:gd name="T56" fmla="*/ 2147483646 w 242"/>
                <a:gd name="T57" fmla="*/ 2147483646 h 265"/>
                <a:gd name="T58" fmla="*/ 2147483646 w 242"/>
                <a:gd name="T59" fmla="*/ 2147483646 h 265"/>
                <a:gd name="T60" fmla="*/ 2147483646 w 242"/>
                <a:gd name="T61" fmla="*/ 2147483646 h 265"/>
                <a:gd name="T62" fmla="*/ 2147483646 w 242"/>
                <a:gd name="T63" fmla="*/ 2147483646 h 265"/>
                <a:gd name="T64" fmla="*/ 2147483646 w 242"/>
                <a:gd name="T65" fmla="*/ 2147483646 h 265"/>
                <a:gd name="T66" fmla="*/ 2147483646 w 242"/>
                <a:gd name="T67" fmla="*/ 2147483646 h 265"/>
                <a:gd name="T68" fmla="*/ 2147483646 w 242"/>
                <a:gd name="T69" fmla="*/ 2147483646 h 265"/>
                <a:gd name="T70" fmla="*/ 2147483646 w 242"/>
                <a:gd name="T71" fmla="*/ 2147483646 h 265"/>
                <a:gd name="T72" fmla="*/ 2147483646 w 242"/>
                <a:gd name="T73" fmla="*/ 2147483646 h 265"/>
                <a:gd name="T74" fmla="*/ 2147483646 w 242"/>
                <a:gd name="T75" fmla="*/ 2147483646 h 265"/>
                <a:gd name="T76" fmla="*/ 2147483646 w 242"/>
                <a:gd name="T77" fmla="*/ 2147483646 h 265"/>
                <a:gd name="T78" fmla="*/ 2147483646 w 242"/>
                <a:gd name="T79" fmla="*/ 2147483646 h 265"/>
                <a:gd name="T80" fmla="*/ 2147483646 w 242"/>
                <a:gd name="T81" fmla="*/ 2147483646 h 265"/>
                <a:gd name="T82" fmla="*/ 2147483646 w 242"/>
                <a:gd name="T83" fmla="*/ 2147483646 h 265"/>
                <a:gd name="T84" fmla="*/ 2147483646 w 242"/>
                <a:gd name="T85" fmla="*/ 2147483646 h 265"/>
                <a:gd name="T86" fmla="*/ 2147483646 w 242"/>
                <a:gd name="T87" fmla="*/ 2147483646 h 265"/>
                <a:gd name="T88" fmla="*/ 2147483646 w 242"/>
                <a:gd name="T89" fmla="*/ 2147483646 h 265"/>
                <a:gd name="T90" fmla="*/ 2147483646 w 242"/>
                <a:gd name="T91" fmla="*/ 2147483646 h 265"/>
                <a:gd name="T92" fmla="*/ 2147483646 w 242"/>
                <a:gd name="T93" fmla="*/ 2147483646 h 265"/>
                <a:gd name="T94" fmla="*/ 2147483646 w 242"/>
                <a:gd name="T95" fmla="*/ 2147483646 h 265"/>
                <a:gd name="T96" fmla="*/ 2147483646 w 242"/>
                <a:gd name="T97" fmla="*/ 2147483646 h 265"/>
                <a:gd name="T98" fmla="*/ 2147483646 w 242"/>
                <a:gd name="T99" fmla="*/ 2147483646 h 265"/>
                <a:gd name="T100" fmla="*/ 2147483646 w 242"/>
                <a:gd name="T101" fmla="*/ 2147483646 h 265"/>
                <a:gd name="T102" fmla="*/ 2147483646 w 242"/>
                <a:gd name="T103" fmla="*/ 2147483646 h 265"/>
                <a:gd name="T104" fmla="*/ 2147483646 w 242"/>
                <a:gd name="T105" fmla="*/ 2147483646 h 265"/>
                <a:gd name="T106" fmla="*/ 2147483646 w 242"/>
                <a:gd name="T107" fmla="*/ 2147483646 h 265"/>
                <a:gd name="T108" fmla="*/ 2147483646 w 242"/>
                <a:gd name="T109" fmla="*/ 2147483646 h 265"/>
                <a:gd name="T110" fmla="*/ 2147483646 w 242"/>
                <a:gd name="T111" fmla="*/ 2147483646 h 265"/>
                <a:gd name="T112" fmla="*/ 2147483646 w 242"/>
                <a:gd name="T113" fmla="*/ 2147483646 h 265"/>
                <a:gd name="T114" fmla="*/ 2147483646 w 242"/>
                <a:gd name="T115" fmla="*/ 2147483646 h 265"/>
                <a:gd name="T116" fmla="*/ 2147483646 w 242"/>
                <a:gd name="T117" fmla="*/ 2147483646 h 265"/>
                <a:gd name="T118" fmla="*/ 2147483646 w 242"/>
                <a:gd name="T119" fmla="*/ 2147483646 h 265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242" h="265">
                  <a:moveTo>
                    <a:pt x="64" y="3"/>
                  </a:moveTo>
                  <a:lnTo>
                    <a:pt x="88" y="5"/>
                  </a:lnTo>
                  <a:lnTo>
                    <a:pt x="116" y="20"/>
                  </a:lnTo>
                  <a:lnTo>
                    <a:pt x="117" y="25"/>
                  </a:lnTo>
                  <a:lnTo>
                    <a:pt x="117" y="28"/>
                  </a:lnTo>
                  <a:lnTo>
                    <a:pt x="117" y="29"/>
                  </a:lnTo>
                  <a:lnTo>
                    <a:pt x="117" y="30"/>
                  </a:lnTo>
                  <a:lnTo>
                    <a:pt x="117" y="32"/>
                  </a:lnTo>
                  <a:lnTo>
                    <a:pt x="118" y="34"/>
                  </a:lnTo>
                  <a:lnTo>
                    <a:pt x="120" y="37"/>
                  </a:lnTo>
                  <a:lnTo>
                    <a:pt x="122" y="41"/>
                  </a:lnTo>
                  <a:lnTo>
                    <a:pt x="123" y="45"/>
                  </a:lnTo>
                  <a:lnTo>
                    <a:pt x="124" y="47"/>
                  </a:lnTo>
                  <a:lnTo>
                    <a:pt x="125" y="46"/>
                  </a:lnTo>
                  <a:lnTo>
                    <a:pt x="125" y="47"/>
                  </a:lnTo>
                  <a:lnTo>
                    <a:pt x="127" y="48"/>
                  </a:lnTo>
                  <a:lnTo>
                    <a:pt x="127" y="51"/>
                  </a:lnTo>
                  <a:lnTo>
                    <a:pt x="129" y="56"/>
                  </a:lnTo>
                  <a:lnTo>
                    <a:pt x="129" y="67"/>
                  </a:lnTo>
                  <a:lnTo>
                    <a:pt x="128" y="70"/>
                  </a:lnTo>
                  <a:lnTo>
                    <a:pt x="127" y="73"/>
                  </a:lnTo>
                  <a:lnTo>
                    <a:pt x="129" y="77"/>
                  </a:lnTo>
                  <a:lnTo>
                    <a:pt x="129" y="87"/>
                  </a:lnTo>
                  <a:lnTo>
                    <a:pt x="129" y="88"/>
                  </a:lnTo>
                  <a:lnTo>
                    <a:pt x="129" y="90"/>
                  </a:lnTo>
                  <a:lnTo>
                    <a:pt x="129" y="91"/>
                  </a:lnTo>
                  <a:lnTo>
                    <a:pt x="131" y="92"/>
                  </a:lnTo>
                  <a:lnTo>
                    <a:pt x="133" y="92"/>
                  </a:lnTo>
                  <a:lnTo>
                    <a:pt x="135" y="92"/>
                  </a:lnTo>
                  <a:lnTo>
                    <a:pt x="138" y="92"/>
                  </a:lnTo>
                  <a:lnTo>
                    <a:pt x="139" y="94"/>
                  </a:lnTo>
                  <a:lnTo>
                    <a:pt x="146" y="95"/>
                  </a:lnTo>
                  <a:lnTo>
                    <a:pt x="152" y="94"/>
                  </a:lnTo>
                  <a:lnTo>
                    <a:pt x="156" y="95"/>
                  </a:lnTo>
                  <a:lnTo>
                    <a:pt x="159" y="96"/>
                  </a:lnTo>
                  <a:lnTo>
                    <a:pt x="161" y="96"/>
                  </a:lnTo>
                  <a:lnTo>
                    <a:pt x="163" y="96"/>
                  </a:lnTo>
                  <a:lnTo>
                    <a:pt x="164" y="95"/>
                  </a:lnTo>
                  <a:lnTo>
                    <a:pt x="165" y="95"/>
                  </a:lnTo>
                  <a:lnTo>
                    <a:pt x="166" y="96"/>
                  </a:lnTo>
                  <a:lnTo>
                    <a:pt x="167" y="94"/>
                  </a:lnTo>
                  <a:lnTo>
                    <a:pt x="168" y="93"/>
                  </a:lnTo>
                  <a:lnTo>
                    <a:pt x="168" y="92"/>
                  </a:lnTo>
                  <a:lnTo>
                    <a:pt x="169" y="90"/>
                  </a:lnTo>
                  <a:lnTo>
                    <a:pt x="170" y="90"/>
                  </a:lnTo>
                  <a:lnTo>
                    <a:pt x="172" y="90"/>
                  </a:lnTo>
                  <a:lnTo>
                    <a:pt x="173" y="93"/>
                  </a:lnTo>
                  <a:lnTo>
                    <a:pt x="175" y="94"/>
                  </a:lnTo>
                  <a:lnTo>
                    <a:pt x="178" y="96"/>
                  </a:lnTo>
                  <a:lnTo>
                    <a:pt x="179" y="97"/>
                  </a:lnTo>
                  <a:lnTo>
                    <a:pt x="181" y="97"/>
                  </a:lnTo>
                  <a:lnTo>
                    <a:pt x="182" y="97"/>
                  </a:lnTo>
                  <a:lnTo>
                    <a:pt x="184" y="96"/>
                  </a:lnTo>
                  <a:lnTo>
                    <a:pt x="187" y="97"/>
                  </a:lnTo>
                  <a:lnTo>
                    <a:pt x="191" y="100"/>
                  </a:lnTo>
                  <a:lnTo>
                    <a:pt x="191" y="101"/>
                  </a:lnTo>
                  <a:lnTo>
                    <a:pt x="191" y="104"/>
                  </a:lnTo>
                  <a:lnTo>
                    <a:pt x="192" y="105"/>
                  </a:lnTo>
                  <a:lnTo>
                    <a:pt x="193" y="106"/>
                  </a:lnTo>
                  <a:lnTo>
                    <a:pt x="193" y="107"/>
                  </a:lnTo>
                  <a:lnTo>
                    <a:pt x="194" y="107"/>
                  </a:lnTo>
                  <a:lnTo>
                    <a:pt x="195" y="107"/>
                  </a:lnTo>
                  <a:lnTo>
                    <a:pt x="195" y="108"/>
                  </a:lnTo>
                  <a:lnTo>
                    <a:pt x="196" y="111"/>
                  </a:lnTo>
                  <a:lnTo>
                    <a:pt x="195" y="113"/>
                  </a:lnTo>
                  <a:lnTo>
                    <a:pt x="195" y="115"/>
                  </a:lnTo>
                  <a:lnTo>
                    <a:pt x="198" y="122"/>
                  </a:lnTo>
                  <a:lnTo>
                    <a:pt x="199" y="124"/>
                  </a:lnTo>
                  <a:lnTo>
                    <a:pt x="200" y="129"/>
                  </a:lnTo>
                  <a:lnTo>
                    <a:pt x="200" y="130"/>
                  </a:lnTo>
                  <a:lnTo>
                    <a:pt x="201" y="131"/>
                  </a:lnTo>
                  <a:lnTo>
                    <a:pt x="201" y="133"/>
                  </a:lnTo>
                  <a:lnTo>
                    <a:pt x="202" y="138"/>
                  </a:lnTo>
                  <a:lnTo>
                    <a:pt x="202" y="139"/>
                  </a:lnTo>
                  <a:lnTo>
                    <a:pt x="203" y="140"/>
                  </a:lnTo>
                  <a:lnTo>
                    <a:pt x="204" y="141"/>
                  </a:lnTo>
                  <a:lnTo>
                    <a:pt x="206" y="148"/>
                  </a:lnTo>
                  <a:lnTo>
                    <a:pt x="206" y="149"/>
                  </a:lnTo>
                  <a:lnTo>
                    <a:pt x="206" y="150"/>
                  </a:lnTo>
                  <a:lnTo>
                    <a:pt x="207" y="150"/>
                  </a:lnTo>
                  <a:lnTo>
                    <a:pt x="208" y="150"/>
                  </a:lnTo>
                  <a:lnTo>
                    <a:pt x="212" y="151"/>
                  </a:lnTo>
                  <a:lnTo>
                    <a:pt x="216" y="150"/>
                  </a:lnTo>
                  <a:lnTo>
                    <a:pt x="219" y="150"/>
                  </a:lnTo>
                  <a:lnTo>
                    <a:pt x="219" y="149"/>
                  </a:lnTo>
                  <a:lnTo>
                    <a:pt x="220" y="148"/>
                  </a:lnTo>
                  <a:lnTo>
                    <a:pt x="227" y="145"/>
                  </a:lnTo>
                  <a:lnTo>
                    <a:pt x="233" y="148"/>
                  </a:lnTo>
                  <a:lnTo>
                    <a:pt x="238" y="152"/>
                  </a:lnTo>
                  <a:lnTo>
                    <a:pt x="237" y="152"/>
                  </a:lnTo>
                  <a:lnTo>
                    <a:pt x="236" y="153"/>
                  </a:lnTo>
                  <a:lnTo>
                    <a:pt x="236" y="154"/>
                  </a:lnTo>
                  <a:lnTo>
                    <a:pt x="236" y="155"/>
                  </a:lnTo>
                  <a:lnTo>
                    <a:pt x="236" y="158"/>
                  </a:lnTo>
                  <a:lnTo>
                    <a:pt x="237" y="159"/>
                  </a:lnTo>
                  <a:lnTo>
                    <a:pt x="238" y="159"/>
                  </a:lnTo>
                  <a:lnTo>
                    <a:pt x="238" y="160"/>
                  </a:lnTo>
                  <a:lnTo>
                    <a:pt x="239" y="162"/>
                  </a:lnTo>
                  <a:lnTo>
                    <a:pt x="238" y="164"/>
                  </a:lnTo>
                  <a:lnTo>
                    <a:pt x="238" y="165"/>
                  </a:lnTo>
                  <a:lnTo>
                    <a:pt x="237" y="165"/>
                  </a:lnTo>
                  <a:lnTo>
                    <a:pt x="237" y="166"/>
                  </a:lnTo>
                  <a:lnTo>
                    <a:pt x="237" y="167"/>
                  </a:lnTo>
                  <a:lnTo>
                    <a:pt x="238" y="168"/>
                  </a:lnTo>
                  <a:lnTo>
                    <a:pt x="238" y="169"/>
                  </a:lnTo>
                  <a:lnTo>
                    <a:pt x="238" y="170"/>
                  </a:lnTo>
                  <a:lnTo>
                    <a:pt x="238" y="172"/>
                  </a:lnTo>
                  <a:lnTo>
                    <a:pt x="236" y="176"/>
                  </a:lnTo>
                  <a:lnTo>
                    <a:pt x="236" y="182"/>
                  </a:lnTo>
                  <a:lnTo>
                    <a:pt x="236" y="184"/>
                  </a:lnTo>
                  <a:lnTo>
                    <a:pt x="237" y="186"/>
                  </a:lnTo>
                  <a:lnTo>
                    <a:pt x="237" y="187"/>
                  </a:lnTo>
                  <a:lnTo>
                    <a:pt x="236" y="191"/>
                  </a:lnTo>
                  <a:lnTo>
                    <a:pt x="235" y="192"/>
                  </a:lnTo>
                  <a:lnTo>
                    <a:pt x="235" y="193"/>
                  </a:lnTo>
                  <a:lnTo>
                    <a:pt x="234" y="196"/>
                  </a:lnTo>
                  <a:lnTo>
                    <a:pt x="235" y="198"/>
                  </a:lnTo>
                  <a:lnTo>
                    <a:pt x="235" y="200"/>
                  </a:lnTo>
                  <a:lnTo>
                    <a:pt x="235" y="202"/>
                  </a:lnTo>
                  <a:lnTo>
                    <a:pt x="236" y="211"/>
                  </a:lnTo>
                  <a:lnTo>
                    <a:pt x="235" y="213"/>
                  </a:lnTo>
                  <a:lnTo>
                    <a:pt x="236" y="218"/>
                  </a:lnTo>
                  <a:lnTo>
                    <a:pt x="236" y="219"/>
                  </a:lnTo>
                  <a:lnTo>
                    <a:pt x="236" y="220"/>
                  </a:lnTo>
                  <a:lnTo>
                    <a:pt x="236" y="221"/>
                  </a:lnTo>
                  <a:lnTo>
                    <a:pt x="236" y="222"/>
                  </a:lnTo>
                  <a:lnTo>
                    <a:pt x="236" y="227"/>
                  </a:lnTo>
                  <a:lnTo>
                    <a:pt x="234" y="234"/>
                  </a:lnTo>
                  <a:lnTo>
                    <a:pt x="233" y="234"/>
                  </a:lnTo>
                  <a:lnTo>
                    <a:pt x="232" y="234"/>
                  </a:lnTo>
                  <a:lnTo>
                    <a:pt x="231" y="235"/>
                  </a:lnTo>
                  <a:lnTo>
                    <a:pt x="231" y="237"/>
                  </a:lnTo>
                  <a:lnTo>
                    <a:pt x="231" y="238"/>
                  </a:lnTo>
                  <a:lnTo>
                    <a:pt x="230" y="238"/>
                  </a:lnTo>
                  <a:lnTo>
                    <a:pt x="229" y="238"/>
                  </a:lnTo>
                  <a:lnTo>
                    <a:pt x="229" y="239"/>
                  </a:lnTo>
                  <a:lnTo>
                    <a:pt x="227" y="241"/>
                  </a:lnTo>
                  <a:lnTo>
                    <a:pt x="224" y="243"/>
                  </a:lnTo>
                  <a:lnTo>
                    <a:pt x="223" y="243"/>
                  </a:lnTo>
                  <a:lnTo>
                    <a:pt x="221" y="244"/>
                  </a:lnTo>
                  <a:lnTo>
                    <a:pt x="220" y="244"/>
                  </a:lnTo>
                  <a:lnTo>
                    <a:pt x="220" y="245"/>
                  </a:lnTo>
                  <a:lnTo>
                    <a:pt x="217" y="248"/>
                  </a:lnTo>
                  <a:lnTo>
                    <a:pt x="217" y="250"/>
                  </a:lnTo>
                  <a:lnTo>
                    <a:pt x="217" y="251"/>
                  </a:lnTo>
                  <a:lnTo>
                    <a:pt x="217" y="252"/>
                  </a:lnTo>
                  <a:lnTo>
                    <a:pt x="218" y="252"/>
                  </a:lnTo>
                  <a:lnTo>
                    <a:pt x="217" y="254"/>
                  </a:lnTo>
                  <a:lnTo>
                    <a:pt x="217" y="256"/>
                  </a:lnTo>
                  <a:lnTo>
                    <a:pt x="214" y="258"/>
                  </a:lnTo>
                  <a:lnTo>
                    <a:pt x="213" y="258"/>
                  </a:lnTo>
                  <a:lnTo>
                    <a:pt x="210" y="258"/>
                  </a:lnTo>
                  <a:lnTo>
                    <a:pt x="210" y="257"/>
                  </a:lnTo>
                  <a:lnTo>
                    <a:pt x="210" y="256"/>
                  </a:lnTo>
                  <a:lnTo>
                    <a:pt x="209" y="255"/>
                  </a:lnTo>
                  <a:lnTo>
                    <a:pt x="208" y="255"/>
                  </a:lnTo>
                  <a:lnTo>
                    <a:pt x="207" y="255"/>
                  </a:lnTo>
                  <a:lnTo>
                    <a:pt x="205" y="254"/>
                  </a:lnTo>
                  <a:lnTo>
                    <a:pt x="204" y="254"/>
                  </a:lnTo>
                  <a:lnTo>
                    <a:pt x="203" y="254"/>
                  </a:lnTo>
                  <a:lnTo>
                    <a:pt x="202" y="254"/>
                  </a:lnTo>
                  <a:lnTo>
                    <a:pt x="199" y="257"/>
                  </a:lnTo>
                  <a:lnTo>
                    <a:pt x="199" y="258"/>
                  </a:lnTo>
                  <a:lnTo>
                    <a:pt x="199" y="259"/>
                  </a:lnTo>
                  <a:lnTo>
                    <a:pt x="199" y="260"/>
                  </a:lnTo>
                  <a:lnTo>
                    <a:pt x="198" y="263"/>
                  </a:lnTo>
                  <a:lnTo>
                    <a:pt x="197" y="263"/>
                  </a:lnTo>
                  <a:lnTo>
                    <a:pt x="196" y="263"/>
                  </a:lnTo>
                  <a:lnTo>
                    <a:pt x="195" y="262"/>
                  </a:lnTo>
                  <a:lnTo>
                    <a:pt x="194" y="260"/>
                  </a:lnTo>
                  <a:lnTo>
                    <a:pt x="193" y="260"/>
                  </a:lnTo>
                  <a:lnTo>
                    <a:pt x="193" y="259"/>
                  </a:lnTo>
                  <a:lnTo>
                    <a:pt x="192" y="259"/>
                  </a:lnTo>
                  <a:lnTo>
                    <a:pt x="191" y="259"/>
                  </a:lnTo>
                  <a:lnTo>
                    <a:pt x="189" y="259"/>
                  </a:lnTo>
                  <a:lnTo>
                    <a:pt x="188" y="260"/>
                  </a:lnTo>
                  <a:lnTo>
                    <a:pt x="187" y="260"/>
                  </a:lnTo>
                  <a:lnTo>
                    <a:pt x="186" y="260"/>
                  </a:lnTo>
                  <a:lnTo>
                    <a:pt x="185" y="260"/>
                  </a:lnTo>
                  <a:lnTo>
                    <a:pt x="184" y="258"/>
                  </a:lnTo>
                  <a:lnTo>
                    <a:pt x="183" y="258"/>
                  </a:lnTo>
                  <a:lnTo>
                    <a:pt x="182" y="258"/>
                  </a:lnTo>
                  <a:lnTo>
                    <a:pt x="181" y="258"/>
                  </a:lnTo>
                  <a:lnTo>
                    <a:pt x="179" y="260"/>
                  </a:lnTo>
                  <a:lnTo>
                    <a:pt x="178" y="260"/>
                  </a:lnTo>
                  <a:lnTo>
                    <a:pt x="177" y="260"/>
                  </a:lnTo>
                  <a:lnTo>
                    <a:pt x="176" y="260"/>
                  </a:lnTo>
                  <a:lnTo>
                    <a:pt x="174" y="260"/>
                  </a:lnTo>
                  <a:lnTo>
                    <a:pt x="174" y="259"/>
                  </a:lnTo>
                  <a:lnTo>
                    <a:pt x="172" y="258"/>
                  </a:lnTo>
                  <a:lnTo>
                    <a:pt x="171" y="258"/>
                  </a:lnTo>
                  <a:lnTo>
                    <a:pt x="170" y="258"/>
                  </a:lnTo>
                  <a:lnTo>
                    <a:pt x="168" y="258"/>
                  </a:lnTo>
                  <a:lnTo>
                    <a:pt x="163" y="256"/>
                  </a:lnTo>
                  <a:lnTo>
                    <a:pt x="162" y="256"/>
                  </a:lnTo>
                  <a:lnTo>
                    <a:pt x="160" y="255"/>
                  </a:lnTo>
                  <a:lnTo>
                    <a:pt x="159" y="254"/>
                  </a:lnTo>
                  <a:lnTo>
                    <a:pt x="158" y="254"/>
                  </a:lnTo>
                  <a:lnTo>
                    <a:pt x="138" y="254"/>
                  </a:lnTo>
                  <a:lnTo>
                    <a:pt x="137" y="254"/>
                  </a:lnTo>
                  <a:lnTo>
                    <a:pt x="136" y="254"/>
                  </a:lnTo>
                  <a:lnTo>
                    <a:pt x="136" y="252"/>
                  </a:lnTo>
                  <a:lnTo>
                    <a:pt x="135" y="252"/>
                  </a:lnTo>
                  <a:lnTo>
                    <a:pt x="134" y="250"/>
                  </a:lnTo>
                  <a:lnTo>
                    <a:pt x="135" y="248"/>
                  </a:lnTo>
                  <a:lnTo>
                    <a:pt x="136" y="248"/>
                  </a:lnTo>
                  <a:lnTo>
                    <a:pt x="138" y="245"/>
                  </a:lnTo>
                  <a:lnTo>
                    <a:pt x="140" y="242"/>
                  </a:lnTo>
                  <a:lnTo>
                    <a:pt x="140" y="241"/>
                  </a:lnTo>
                  <a:lnTo>
                    <a:pt x="142" y="241"/>
                  </a:lnTo>
                  <a:lnTo>
                    <a:pt x="144" y="234"/>
                  </a:lnTo>
                  <a:lnTo>
                    <a:pt x="144" y="232"/>
                  </a:lnTo>
                  <a:lnTo>
                    <a:pt x="144" y="231"/>
                  </a:lnTo>
                  <a:lnTo>
                    <a:pt x="142" y="230"/>
                  </a:lnTo>
                  <a:lnTo>
                    <a:pt x="142" y="226"/>
                  </a:lnTo>
                  <a:lnTo>
                    <a:pt x="142" y="223"/>
                  </a:lnTo>
                  <a:lnTo>
                    <a:pt x="143" y="222"/>
                  </a:lnTo>
                  <a:lnTo>
                    <a:pt x="142" y="220"/>
                  </a:lnTo>
                  <a:lnTo>
                    <a:pt x="144" y="217"/>
                  </a:lnTo>
                  <a:lnTo>
                    <a:pt x="146" y="216"/>
                  </a:lnTo>
                  <a:lnTo>
                    <a:pt x="149" y="213"/>
                  </a:lnTo>
                  <a:lnTo>
                    <a:pt x="148" y="213"/>
                  </a:lnTo>
                  <a:lnTo>
                    <a:pt x="148" y="212"/>
                  </a:lnTo>
                  <a:lnTo>
                    <a:pt x="149" y="211"/>
                  </a:lnTo>
                  <a:lnTo>
                    <a:pt x="150" y="208"/>
                  </a:lnTo>
                  <a:lnTo>
                    <a:pt x="150" y="206"/>
                  </a:lnTo>
                  <a:lnTo>
                    <a:pt x="151" y="205"/>
                  </a:lnTo>
                  <a:lnTo>
                    <a:pt x="155" y="199"/>
                  </a:lnTo>
                  <a:lnTo>
                    <a:pt x="155" y="197"/>
                  </a:lnTo>
                  <a:lnTo>
                    <a:pt x="155" y="196"/>
                  </a:lnTo>
                  <a:lnTo>
                    <a:pt x="152" y="194"/>
                  </a:lnTo>
                  <a:lnTo>
                    <a:pt x="151" y="191"/>
                  </a:lnTo>
                  <a:lnTo>
                    <a:pt x="150" y="190"/>
                  </a:lnTo>
                  <a:lnTo>
                    <a:pt x="149" y="189"/>
                  </a:lnTo>
                  <a:lnTo>
                    <a:pt x="148" y="187"/>
                  </a:lnTo>
                  <a:lnTo>
                    <a:pt x="145" y="185"/>
                  </a:lnTo>
                  <a:lnTo>
                    <a:pt x="144" y="184"/>
                  </a:lnTo>
                  <a:lnTo>
                    <a:pt x="143" y="184"/>
                  </a:lnTo>
                  <a:lnTo>
                    <a:pt x="142" y="184"/>
                  </a:lnTo>
                  <a:lnTo>
                    <a:pt x="137" y="182"/>
                  </a:lnTo>
                  <a:lnTo>
                    <a:pt x="135" y="181"/>
                  </a:lnTo>
                  <a:lnTo>
                    <a:pt x="133" y="181"/>
                  </a:lnTo>
                  <a:lnTo>
                    <a:pt x="131" y="181"/>
                  </a:lnTo>
                  <a:lnTo>
                    <a:pt x="128" y="177"/>
                  </a:lnTo>
                  <a:lnTo>
                    <a:pt x="125" y="177"/>
                  </a:lnTo>
                  <a:lnTo>
                    <a:pt x="124" y="177"/>
                  </a:lnTo>
                  <a:lnTo>
                    <a:pt x="123" y="177"/>
                  </a:lnTo>
                  <a:lnTo>
                    <a:pt x="121" y="177"/>
                  </a:lnTo>
                  <a:lnTo>
                    <a:pt x="118" y="175"/>
                  </a:lnTo>
                  <a:lnTo>
                    <a:pt x="114" y="172"/>
                  </a:lnTo>
                  <a:lnTo>
                    <a:pt x="110" y="170"/>
                  </a:lnTo>
                  <a:lnTo>
                    <a:pt x="109" y="169"/>
                  </a:lnTo>
                  <a:lnTo>
                    <a:pt x="102" y="166"/>
                  </a:lnTo>
                  <a:lnTo>
                    <a:pt x="101" y="165"/>
                  </a:lnTo>
                  <a:lnTo>
                    <a:pt x="101" y="164"/>
                  </a:lnTo>
                  <a:lnTo>
                    <a:pt x="98" y="162"/>
                  </a:lnTo>
                  <a:lnTo>
                    <a:pt x="81" y="151"/>
                  </a:lnTo>
                  <a:lnTo>
                    <a:pt x="80" y="151"/>
                  </a:lnTo>
                  <a:lnTo>
                    <a:pt x="78" y="152"/>
                  </a:lnTo>
                  <a:lnTo>
                    <a:pt x="75" y="152"/>
                  </a:lnTo>
                  <a:lnTo>
                    <a:pt x="67" y="149"/>
                  </a:lnTo>
                  <a:lnTo>
                    <a:pt x="66" y="148"/>
                  </a:lnTo>
                  <a:lnTo>
                    <a:pt x="65" y="147"/>
                  </a:lnTo>
                  <a:lnTo>
                    <a:pt x="62" y="147"/>
                  </a:lnTo>
                  <a:lnTo>
                    <a:pt x="61" y="147"/>
                  </a:lnTo>
                  <a:lnTo>
                    <a:pt x="55" y="145"/>
                  </a:lnTo>
                  <a:lnTo>
                    <a:pt x="54" y="145"/>
                  </a:lnTo>
                  <a:lnTo>
                    <a:pt x="53" y="144"/>
                  </a:lnTo>
                  <a:lnTo>
                    <a:pt x="53" y="143"/>
                  </a:lnTo>
                  <a:lnTo>
                    <a:pt x="50" y="138"/>
                  </a:lnTo>
                  <a:lnTo>
                    <a:pt x="48" y="137"/>
                  </a:lnTo>
                  <a:lnTo>
                    <a:pt x="40" y="132"/>
                  </a:lnTo>
                  <a:lnTo>
                    <a:pt x="36" y="128"/>
                  </a:lnTo>
                  <a:lnTo>
                    <a:pt x="35" y="128"/>
                  </a:lnTo>
                  <a:lnTo>
                    <a:pt x="34" y="128"/>
                  </a:lnTo>
                  <a:lnTo>
                    <a:pt x="32" y="126"/>
                  </a:lnTo>
                  <a:lnTo>
                    <a:pt x="31" y="125"/>
                  </a:lnTo>
                  <a:lnTo>
                    <a:pt x="31" y="124"/>
                  </a:lnTo>
                  <a:lnTo>
                    <a:pt x="28" y="122"/>
                  </a:lnTo>
                  <a:lnTo>
                    <a:pt x="27" y="122"/>
                  </a:lnTo>
                  <a:lnTo>
                    <a:pt x="26" y="121"/>
                  </a:lnTo>
                  <a:lnTo>
                    <a:pt x="24" y="119"/>
                  </a:lnTo>
                  <a:lnTo>
                    <a:pt x="23" y="118"/>
                  </a:lnTo>
                  <a:lnTo>
                    <a:pt x="23" y="116"/>
                  </a:lnTo>
                  <a:lnTo>
                    <a:pt x="22" y="115"/>
                  </a:lnTo>
                  <a:lnTo>
                    <a:pt x="19" y="111"/>
                  </a:lnTo>
                  <a:lnTo>
                    <a:pt x="16" y="106"/>
                  </a:lnTo>
                  <a:lnTo>
                    <a:pt x="16" y="105"/>
                  </a:lnTo>
                  <a:lnTo>
                    <a:pt x="15" y="104"/>
                  </a:lnTo>
                  <a:lnTo>
                    <a:pt x="14" y="103"/>
                  </a:lnTo>
                  <a:lnTo>
                    <a:pt x="12" y="103"/>
                  </a:lnTo>
                  <a:lnTo>
                    <a:pt x="11" y="102"/>
                  </a:lnTo>
                  <a:lnTo>
                    <a:pt x="7" y="99"/>
                  </a:lnTo>
                  <a:lnTo>
                    <a:pt x="4" y="96"/>
                  </a:lnTo>
                  <a:lnTo>
                    <a:pt x="3" y="96"/>
                  </a:lnTo>
                  <a:lnTo>
                    <a:pt x="3" y="95"/>
                  </a:lnTo>
                  <a:lnTo>
                    <a:pt x="9" y="58"/>
                  </a:lnTo>
                  <a:lnTo>
                    <a:pt x="6" y="43"/>
                  </a:lnTo>
                  <a:lnTo>
                    <a:pt x="14" y="28"/>
                  </a:lnTo>
                  <a:lnTo>
                    <a:pt x="17" y="14"/>
                  </a:lnTo>
                  <a:lnTo>
                    <a:pt x="47" y="8"/>
                  </a:lnTo>
                  <a:lnTo>
                    <a:pt x="63" y="3"/>
                  </a:lnTo>
                  <a:lnTo>
                    <a:pt x="64" y="3"/>
                  </a:lnTo>
                  <a:close/>
                  <a:moveTo>
                    <a:pt x="64" y="0"/>
                  </a:moveTo>
                  <a:lnTo>
                    <a:pt x="63" y="1"/>
                  </a:lnTo>
                  <a:lnTo>
                    <a:pt x="62" y="1"/>
                  </a:lnTo>
                  <a:lnTo>
                    <a:pt x="46" y="5"/>
                  </a:lnTo>
                  <a:lnTo>
                    <a:pt x="17" y="11"/>
                  </a:lnTo>
                  <a:lnTo>
                    <a:pt x="15" y="12"/>
                  </a:lnTo>
                  <a:lnTo>
                    <a:pt x="15" y="13"/>
                  </a:lnTo>
                  <a:lnTo>
                    <a:pt x="12" y="27"/>
                  </a:lnTo>
                  <a:lnTo>
                    <a:pt x="4" y="41"/>
                  </a:lnTo>
                  <a:lnTo>
                    <a:pt x="4" y="42"/>
                  </a:lnTo>
                  <a:lnTo>
                    <a:pt x="4" y="43"/>
                  </a:lnTo>
                  <a:lnTo>
                    <a:pt x="6" y="58"/>
                  </a:lnTo>
                  <a:lnTo>
                    <a:pt x="1" y="94"/>
                  </a:lnTo>
                  <a:lnTo>
                    <a:pt x="0" y="96"/>
                  </a:lnTo>
                  <a:lnTo>
                    <a:pt x="1" y="97"/>
                  </a:lnTo>
                  <a:lnTo>
                    <a:pt x="2" y="98"/>
                  </a:lnTo>
                  <a:lnTo>
                    <a:pt x="5" y="101"/>
                  </a:lnTo>
                  <a:lnTo>
                    <a:pt x="6" y="101"/>
                  </a:lnTo>
                  <a:lnTo>
                    <a:pt x="10" y="104"/>
                  </a:lnTo>
                  <a:lnTo>
                    <a:pt x="10" y="105"/>
                  </a:lnTo>
                  <a:lnTo>
                    <a:pt x="11" y="105"/>
                  </a:lnTo>
                  <a:lnTo>
                    <a:pt x="12" y="105"/>
                  </a:lnTo>
                  <a:lnTo>
                    <a:pt x="13" y="106"/>
                  </a:lnTo>
                  <a:lnTo>
                    <a:pt x="13" y="107"/>
                  </a:lnTo>
                  <a:lnTo>
                    <a:pt x="16" y="113"/>
                  </a:lnTo>
                  <a:lnTo>
                    <a:pt x="17" y="113"/>
                  </a:lnTo>
                  <a:lnTo>
                    <a:pt x="20" y="117"/>
                  </a:lnTo>
                  <a:lnTo>
                    <a:pt x="21" y="118"/>
                  </a:lnTo>
                  <a:lnTo>
                    <a:pt x="21" y="119"/>
                  </a:lnTo>
                  <a:lnTo>
                    <a:pt x="21" y="120"/>
                  </a:lnTo>
                  <a:lnTo>
                    <a:pt x="22" y="121"/>
                  </a:lnTo>
                  <a:lnTo>
                    <a:pt x="25" y="123"/>
                  </a:lnTo>
                  <a:lnTo>
                    <a:pt x="25" y="124"/>
                  </a:lnTo>
                  <a:lnTo>
                    <a:pt x="26" y="124"/>
                  </a:lnTo>
                  <a:lnTo>
                    <a:pt x="27" y="124"/>
                  </a:lnTo>
                  <a:lnTo>
                    <a:pt x="29" y="126"/>
                  </a:lnTo>
                  <a:lnTo>
                    <a:pt x="29" y="127"/>
                  </a:lnTo>
                  <a:lnTo>
                    <a:pt x="29" y="128"/>
                  </a:lnTo>
                  <a:lnTo>
                    <a:pt x="30" y="129"/>
                  </a:lnTo>
                  <a:lnTo>
                    <a:pt x="33" y="130"/>
                  </a:lnTo>
                  <a:lnTo>
                    <a:pt x="33" y="131"/>
                  </a:lnTo>
                  <a:lnTo>
                    <a:pt x="34" y="131"/>
                  </a:lnTo>
                  <a:lnTo>
                    <a:pt x="38" y="134"/>
                  </a:lnTo>
                  <a:lnTo>
                    <a:pt x="39" y="135"/>
                  </a:lnTo>
                  <a:lnTo>
                    <a:pt x="47" y="139"/>
                  </a:lnTo>
                  <a:lnTo>
                    <a:pt x="48" y="140"/>
                  </a:lnTo>
                  <a:lnTo>
                    <a:pt x="51" y="144"/>
                  </a:lnTo>
                  <a:lnTo>
                    <a:pt x="51" y="145"/>
                  </a:lnTo>
                  <a:lnTo>
                    <a:pt x="51" y="146"/>
                  </a:lnTo>
                  <a:lnTo>
                    <a:pt x="52" y="147"/>
                  </a:lnTo>
                  <a:lnTo>
                    <a:pt x="53" y="147"/>
                  </a:lnTo>
                  <a:lnTo>
                    <a:pt x="54" y="148"/>
                  </a:lnTo>
                  <a:lnTo>
                    <a:pt x="61" y="149"/>
                  </a:lnTo>
                  <a:lnTo>
                    <a:pt x="64" y="150"/>
                  </a:lnTo>
                  <a:lnTo>
                    <a:pt x="65" y="151"/>
                  </a:lnTo>
                  <a:lnTo>
                    <a:pt x="74" y="154"/>
                  </a:lnTo>
                  <a:lnTo>
                    <a:pt x="78" y="154"/>
                  </a:lnTo>
                  <a:lnTo>
                    <a:pt x="80" y="154"/>
                  </a:lnTo>
                  <a:lnTo>
                    <a:pt x="81" y="154"/>
                  </a:lnTo>
                  <a:lnTo>
                    <a:pt x="97" y="164"/>
                  </a:lnTo>
                  <a:lnTo>
                    <a:pt x="99" y="166"/>
                  </a:lnTo>
                  <a:lnTo>
                    <a:pt x="99" y="167"/>
                  </a:lnTo>
                  <a:lnTo>
                    <a:pt x="100" y="167"/>
                  </a:lnTo>
                  <a:lnTo>
                    <a:pt x="101" y="168"/>
                  </a:lnTo>
                  <a:lnTo>
                    <a:pt x="108" y="172"/>
                  </a:lnTo>
                  <a:lnTo>
                    <a:pt x="109" y="173"/>
                  </a:lnTo>
                  <a:lnTo>
                    <a:pt x="112" y="174"/>
                  </a:lnTo>
                  <a:lnTo>
                    <a:pt x="116" y="177"/>
                  </a:lnTo>
                  <a:lnTo>
                    <a:pt x="117" y="177"/>
                  </a:lnTo>
                  <a:lnTo>
                    <a:pt x="121" y="179"/>
                  </a:lnTo>
                  <a:lnTo>
                    <a:pt x="123" y="179"/>
                  </a:lnTo>
                  <a:lnTo>
                    <a:pt x="124" y="179"/>
                  </a:lnTo>
                  <a:lnTo>
                    <a:pt x="125" y="179"/>
                  </a:lnTo>
                  <a:lnTo>
                    <a:pt x="126" y="180"/>
                  </a:lnTo>
                  <a:lnTo>
                    <a:pt x="129" y="182"/>
                  </a:lnTo>
                  <a:lnTo>
                    <a:pt x="129" y="183"/>
                  </a:lnTo>
                  <a:lnTo>
                    <a:pt x="131" y="184"/>
                  </a:lnTo>
                  <a:lnTo>
                    <a:pt x="133" y="184"/>
                  </a:lnTo>
                  <a:lnTo>
                    <a:pt x="135" y="184"/>
                  </a:lnTo>
                  <a:lnTo>
                    <a:pt x="136" y="184"/>
                  </a:lnTo>
                  <a:lnTo>
                    <a:pt x="142" y="187"/>
                  </a:lnTo>
                  <a:lnTo>
                    <a:pt x="143" y="187"/>
                  </a:lnTo>
                  <a:lnTo>
                    <a:pt x="146" y="189"/>
                  </a:lnTo>
                  <a:lnTo>
                    <a:pt x="146" y="190"/>
                  </a:lnTo>
                  <a:lnTo>
                    <a:pt x="146" y="191"/>
                  </a:lnTo>
                  <a:lnTo>
                    <a:pt x="148" y="192"/>
                  </a:lnTo>
                  <a:lnTo>
                    <a:pt x="149" y="193"/>
                  </a:lnTo>
                  <a:lnTo>
                    <a:pt x="150" y="196"/>
                  </a:lnTo>
                  <a:lnTo>
                    <a:pt x="151" y="196"/>
                  </a:lnTo>
                  <a:lnTo>
                    <a:pt x="152" y="197"/>
                  </a:lnTo>
                  <a:lnTo>
                    <a:pt x="152" y="198"/>
                  </a:lnTo>
                  <a:lnTo>
                    <a:pt x="149" y="203"/>
                  </a:lnTo>
                  <a:lnTo>
                    <a:pt x="148" y="204"/>
                  </a:lnTo>
                  <a:lnTo>
                    <a:pt x="146" y="205"/>
                  </a:lnTo>
                  <a:lnTo>
                    <a:pt x="147" y="207"/>
                  </a:lnTo>
                  <a:lnTo>
                    <a:pt x="147" y="208"/>
                  </a:lnTo>
                  <a:lnTo>
                    <a:pt x="146" y="209"/>
                  </a:lnTo>
                  <a:lnTo>
                    <a:pt x="146" y="211"/>
                  </a:lnTo>
                  <a:lnTo>
                    <a:pt x="145" y="212"/>
                  </a:lnTo>
                  <a:lnTo>
                    <a:pt x="146" y="213"/>
                  </a:lnTo>
                  <a:lnTo>
                    <a:pt x="144" y="214"/>
                  </a:lnTo>
                  <a:lnTo>
                    <a:pt x="143" y="215"/>
                  </a:lnTo>
                  <a:lnTo>
                    <a:pt x="142" y="215"/>
                  </a:lnTo>
                  <a:lnTo>
                    <a:pt x="140" y="218"/>
                  </a:lnTo>
                  <a:lnTo>
                    <a:pt x="140" y="219"/>
                  </a:lnTo>
                  <a:lnTo>
                    <a:pt x="140" y="221"/>
                  </a:lnTo>
                  <a:lnTo>
                    <a:pt x="140" y="222"/>
                  </a:lnTo>
                  <a:lnTo>
                    <a:pt x="139" y="226"/>
                  </a:lnTo>
                  <a:lnTo>
                    <a:pt x="139" y="227"/>
                  </a:lnTo>
                  <a:lnTo>
                    <a:pt x="140" y="231"/>
                  </a:lnTo>
                  <a:lnTo>
                    <a:pt x="140" y="232"/>
                  </a:lnTo>
                  <a:lnTo>
                    <a:pt x="141" y="233"/>
                  </a:lnTo>
                  <a:lnTo>
                    <a:pt x="139" y="239"/>
                  </a:lnTo>
                  <a:lnTo>
                    <a:pt x="138" y="239"/>
                  </a:lnTo>
                  <a:lnTo>
                    <a:pt x="138" y="240"/>
                  </a:lnTo>
                  <a:lnTo>
                    <a:pt x="137" y="241"/>
                  </a:lnTo>
                  <a:lnTo>
                    <a:pt x="136" y="243"/>
                  </a:lnTo>
                  <a:lnTo>
                    <a:pt x="134" y="246"/>
                  </a:lnTo>
                  <a:lnTo>
                    <a:pt x="134" y="247"/>
                  </a:lnTo>
                  <a:lnTo>
                    <a:pt x="133" y="247"/>
                  </a:lnTo>
                  <a:lnTo>
                    <a:pt x="132" y="248"/>
                  </a:lnTo>
                  <a:lnTo>
                    <a:pt x="131" y="249"/>
                  </a:lnTo>
                  <a:lnTo>
                    <a:pt x="131" y="250"/>
                  </a:lnTo>
                  <a:lnTo>
                    <a:pt x="131" y="251"/>
                  </a:lnTo>
                  <a:lnTo>
                    <a:pt x="132" y="252"/>
                  </a:lnTo>
                  <a:lnTo>
                    <a:pt x="133" y="252"/>
                  </a:lnTo>
                  <a:lnTo>
                    <a:pt x="133" y="254"/>
                  </a:lnTo>
                  <a:lnTo>
                    <a:pt x="134" y="255"/>
                  </a:lnTo>
                  <a:lnTo>
                    <a:pt x="134" y="258"/>
                  </a:lnTo>
                  <a:lnTo>
                    <a:pt x="137" y="257"/>
                  </a:lnTo>
                  <a:lnTo>
                    <a:pt x="138" y="256"/>
                  </a:lnTo>
                  <a:lnTo>
                    <a:pt x="139" y="256"/>
                  </a:lnTo>
                  <a:lnTo>
                    <a:pt x="157" y="256"/>
                  </a:lnTo>
                  <a:lnTo>
                    <a:pt x="159" y="257"/>
                  </a:lnTo>
                  <a:lnTo>
                    <a:pt x="161" y="258"/>
                  </a:lnTo>
                  <a:lnTo>
                    <a:pt x="162" y="259"/>
                  </a:lnTo>
                  <a:lnTo>
                    <a:pt x="163" y="259"/>
                  </a:lnTo>
                  <a:lnTo>
                    <a:pt x="168" y="260"/>
                  </a:lnTo>
                  <a:lnTo>
                    <a:pt x="170" y="261"/>
                  </a:lnTo>
                  <a:lnTo>
                    <a:pt x="171" y="261"/>
                  </a:lnTo>
                  <a:lnTo>
                    <a:pt x="172" y="261"/>
                  </a:lnTo>
                  <a:lnTo>
                    <a:pt x="172" y="262"/>
                  </a:lnTo>
                  <a:lnTo>
                    <a:pt x="174" y="262"/>
                  </a:lnTo>
                  <a:lnTo>
                    <a:pt x="175" y="262"/>
                  </a:lnTo>
                  <a:lnTo>
                    <a:pt x="176" y="263"/>
                  </a:lnTo>
                  <a:lnTo>
                    <a:pt x="177" y="263"/>
                  </a:lnTo>
                  <a:lnTo>
                    <a:pt x="178" y="263"/>
                  </a:lnTo>
                  <a:lnTo>
                    <a:pt x="179" y="263"/>
                  </a:lnTo>
                  <a:lnTo>
                    <a:pt x="180" y="262"/>
                  </a:lnTo>
                  <a:lnTo>
                    <a:pt x="182" y="261"/>
                  </a:lnTo>
                  <a:lnTo>
                    <a:pt x="182" y="260"/>
                  </a:lnTo>
                  <a:lnTo>
                    <a:pt x="184" y="262"/>
                  </a:lnTo>
                  <a:lnTo>
                    <a:pt x="185" y="262"/>
                  </a:lnTo>
                  <a:lnTo>
                    <a:pt x="185" y="263"/>
                  </a:lnTo>
                  <a:lnTo>
                    <a:pt x="186" y="263"/>
                  </a:lnTo>
                  <a:lnTo>
                    <a:pt x="187" y="263"/>
                  </a:lnTo>
                  <a:lnTo>
                    <a:pt x="189" y="264"/>
                  </a:lnTo>
                  <a:lnTo>
                    <a:pt x="189" y="262"/>
                  </a:lnTo>
                  <a:lnTo>
                    <a:pt x="190" y="262"/>
                  </a:lnTo>
                  <a:lnTo>
                    <a:pt x="191" y="262"/>
                  </a:lnTo>
                  <a:lnTo>
                    <a:pt x="192" y="262"/>
                  </a:lnTo>
                  <a:lnTo>
                    <a:pt x="193" y="264"/>
                  </a:lnTo>
                  <a:lnTo>
                    <a:pt x="195" y="265"/>
                  </a:lnTo>
                  <a:lnTo>
                    <a:pt x="196" y="265"/>
                  </a:lnTo>
                  <a:lnTo>
                    <a:pt x="197" y="265"/>
                  </a:lnTo>
                  <a:lnTo>
                    <a:pt x="198" y="265"/>
                  </a:lnTo>
                  <a:lnTo>
                    <a:pt x="199" y="265"/>
                  </a:lnTo>
                  <a:lnTo>
                    <a:pt x="200" y="264"/>
                  </a:lnTo>
                  <a:lnTo>
                    <a:pt x="201" y="264"/>
                  </a:lnTo>
                  <a:lnTo>
                    <a:pt x="202" y="260"/>
                  </a:lnTo>
                  <a:lnTo>
                    <a:pt x="202" y="259"/>
                  </a:lnTo>
                  <a:lnTo>
                    <a:pt x="202" y="258"/>
                  </a:lnTo>
                  <a:lnTo>
                    <a:pt x="203" y="257"/>
                  </a:lnTo>
                  <a:lnTo>
                    <a:pt x="204" y="257"/>
                  </a:lnTo>
                  <a:lnTo>
                    <a:pt x="206" y="258"/>
                  </a:lnTo>
                  <a:lnTo>
                    <a:pt x="208" y="258"/>
                  </a:lnTo>
                  <a:lnTo>
                    <a:pt x="208" y="259"/>
                  </a:lnTo>
                  <a:lnTo>
                    <a:pt x="209" y="260"/>
                  </a:lnTo>
                  <a:lnTo>
                    <a:pt x="210" y="260"/>
                  </a:lnTo>
                  <a:lnTo>
                    <a:pt x="212" y="261"/>
                  </a:lnTo>
                  <a:lnTo>
                    <a:pt x="213" y="262"/>
                  </a:lnTo>
                  <a:lnTo>
                    <a:pt x="214" y="261"/>
                  </a:lnTo>
                  <a:lnTo>
                    <a:pt x="215" y="261"/>
                  </a:lnTo>
                  <a:lnTo>
                    <a:pt x="216" y="260"/>
                  </a:lnTo>
                  <a:lnTo>
                    <a:pt x="219" y="257"/>
                  </a:lnTo>
                  <a:lnTo>
                    <a:pt x="219" y="256"/>
                  </a:lnTo>
                  <a:lnTo>
                    <a:pt x="219" y="255"/>
                  </a:lnTo>
                  <a:lnTo>
                    <a:pt x="220" y="253"/>
                  </a:lnTo>
                  <a:lnTo>
                    <a:pt x="220" y="252"/>
                  </a:lnTo>
                  <a:lnTo>
                    <a:pt x="219" y="252"/>
                  </a:lnTo>
                  <a:lnTo>
                    <a:pt x="219" y="251"/>
                  </a:lnTo>
                  <a:lnTo>
                    <a:pt x="219" y="250"/>
                  </a:lnTo>
                  <a:lnTo>
                    <a:pt x="219" y="249"/>
                  </a:lnTo>
                  <a:lnTo>
                    <a:pt x="221" y="246"/>
                  </a:lnTo>
                  <a:lnTo>
                    <a:pt x="224" y="245"/>
                  </a:lnTo>
                  <a:lnTo>
                    <a:pt x="225" y="245"/>
                  </a:lnTo>
                  <a:lnTo>
                    <a:pt x="229" y="243"/>
                  </a:lnTo>
                  <a:lnTo>
                    <a:pt x="229" y="242"/>
                  </a:lnTo>
                  <a:lnTo>
                    <a:pt x="230" y="241"/>
                  </a:lnTo>
                  <a:lnTo>
                    <a:pt x="231" y="241"/>
                  </a:lnTo>
                  <a:lnTo>
                    <a:pt x="232" y="240"/>
                  </a:lnTo>
                  <a:lnTo>
                    <a:pt x="233" y="240"/>
                  </a:lnTo>
                  <a:lnTo>
                    <a:pt x="233" y="239"/>
                  </a:lnTo>
                  <a:lnTo>
                    <a:pt x="234" y="238"/>
                  </a:lnTo>
                  <a:lnTo>
                    <a:pt x="234" y="237"/>
                  </a:lnTo>
                  <a:lnTo>
                    <a:pt x="235" y="237"/>
                  </a:lnTo>
                  <a:lnTo>
                    <a:pt x="236" y="235"/>
                  </a:lnTo>
                  <a:lnTo>
                    <a:pt x="239" y="228"/>
                  </a:lnTo>
                  <a:lnTo>
                    <a:pt x="239" y="227"/>
                  </a:lnTo>
                  <a:lnTo>
                    <a:pt x="239" y="222"/>
                  </a:lnTo>
                  <a:lnTo>
                    <a:pt x="239" y="221"/>
                  </a:lnTo>
                  <a:lnTo>
                    <a:pt x="240" y="221"/>
                  </a:lnTo>
                  <a:lnTo>
                    <a:pt x="239" y="220"/>
                  </a:lnTo>
                  <a:lnTo>
                    <a:pt x="239" y="219"/>
                  </a:lnTo>
                  <a:lnTo>
                    <a:pt x="239" y="218"/>
                  </a:lnTo>
                  <a:lnTo>
                    <a:pt x="238" y="218"/>
                  </a:lnTo>
                  <a:lnTo>
                    <a:pt x="238" y="217"/>
                  </a:lnTo>
                  <a:lnTo>
                    <a:pt x="238" y="214"/>
                  </a:lnTo>
                  <a:lnTo>
                    <a:pt x="239" y="213"/>
                  </a:lnTo>
                  <a:lnTo>
                    <a:pt x="239" y="211"/>
                  </a:lnTo>
                  <a:lnTo>
                    <a:pt x="237" y="202"/>
                  </a:lnTo>
                  <a:lnTo>
                    <a:pt x="237" y="200"/>
                  </a:lnTo>
                  <a:lnTo>
                    <a:pt x="237" y="199"/>
                  </a:lnTo>
                  <a:lnTo>
                    <a:pt x="237" y="198"/>
                  </a:lnTo>
                  <a:lnTo>
                    <a:pt x="237" y="197"/>
                  </a:lnTo>
                  <a:lnTo>
                    <a:pt x="236" y="196"/>
                  </a:lnTo>
                  <a:lnTo>
                    <a:pt x="236" y="194"/>
                  </a:lnTo>
                  <a:lnTo>
                    <a:pt x="237" y="194"/>
                  </a:lnTo>
                  <a:lnTo>
                    <a:pt x="238" y="192"/>
                  </a:lnTo>
                  <a:lnTo>
                    <a:pt x="240" y="188"/>
                  </a:lnTo>
                  <a:lnTo>
                    <a:pt x="240" y="187"/>
                  </a:lnTo>
                  <a:lnTo>
                    <a:pt x="240" y="186"/>
                  </a:lnTo>
                  <a:lnTo>
                    <a:pt x="240" y="185"/>
                  </a:lnTo>
                  <a:lnTo>
                    <a:pt x="240" y="184"/>
                  </a:lnTo>
                  <a:lnTo>
                    <a:pt x="238" y="184"/>
                  </a:lnTo>
                  <a:lnTo>
                    <a:pt x="238" y="182"/>
                  </a:lnTo>
                  <a:lnTo>
                    <a:pt x="239" y="177"/>
                  </a:lnTo>
                  <a:lnTo>
                    <a:pt x="240" y="173"/>
                  </a:lnTo>
                  <a:lnTo>
                    <a:pt x="240" y="172"/>
                  </a:lnTo>
                  <a:lnTo>
                    <a:pt x="241" y="171"/>
                  </a:lnTo>
                  <a:lnTo>
                    <a:pt x="241" y="170"/>
                  </a:lnTo>
                  <a:lnTo>
                    <a:pt x="241" y="169"/>
                  </a:lnTo>
                  <a:lnTo>
                    <a:pt x="240" y="169"/>
                  </a:lnTo>
                  <a:lnTo>
                    <a:pt x="240" y="167"/>
                  </a:lnTo>
                  <a:lnTo>
                    <a:pt x="240" y="166"/>
                  </a:lnTo>
                  <a:lnTo>
                    <a:pt x="240" y="165"/>
                  </a:lnTo>
                  <a:lnTo>
                    <a:pt x="241" y="165"/>
                  </a:lnTo>
                  <a:lnTo>
                    <a:pt x="241" y="164"/>
                  </a:lnTo>
                  <a:lnTo>
                    <a:pt x="242" y="162"/>
                  </a:lnTo>
                  <a:lnTo>
                    <a:pt x="241" y="161"/>
                  </a:lnTo>
                  <a:lnTo>
                    <a:pt x="241" y="159"/>
                  </a:lnTo>
                  <a:lnTo>
                    <a:pt x="240" y="158"/>
                  </a:lnTo>
                  <a:lnTo>
                    <a:pt x="240" y="157"/>
                  </a:lnTo>
                  <a:lnTo>
                    <a:pt x="239" y="157"/>
                  </a:lnTo>
                  <a:lnTo>
                    <a:pt x="238" y="155"/>
                  </a:lnTo>
                  <a:lnTo>
                    <a:pt x="239" y="155"/>
                  </a:lnTo>
                  <a:lnTo>
                    <a:pt x="239" y="154"/>
                  </a:lnTo>
                  <a:lnTo>
                    <a:pt x="242" y="152"/>
                  </a:lnTo>
                  <a:lnTo>
                    <a:pt x="240" y="150"/>
                  </a:lnTo>
                  <a:lnTo>
                    <a:pt x="235" y="146"/>
                  </a:lnTo>
                  <a:lnTo>
                    <a:pt x="234" y="146"/>
                  </a:lnTo>
                  <a:lnTo>
                    <a:pt x="228" y="142"/>
                  </a:lnTo>
                  <a:lnTo>
                    <a:pt x="227" y="141"/>
                  </a:lnTo>
                  <a:lnTo>
                    <a:pt x="225" y="142"/>
                  </a:lnTo>
                  <a:lnTo>
                    <a:pt x="219" y="146"/>
                  </a:lnTo>
                  <a:lnTo>
                    <a:pt x="218" y="146"/>
                  </a:lnTo>
                  <a:lnTo>
                    <a:pt x="218" y="147"/>
                  </a:lnTo>
                  <a:lnTo>
                    <a:pt x="216" y="148"/>
                  </a:lnTo>
                  <a:lnTo>
                    <a:pt x="212" y="148"/>
                  </a:lnTo>
                  <a:lnTo>
                    <a:pt x="208" y="148"/>
                  </a:lnTo>
                  <a:lnTo>
                    <a:pt x="208" y="147"/>
                  </a:lnTo>
                  <a:lnTo>
                    <a:pt x="206" y="141"/>
                  </a:lnTo>
                  <a:lnTo>
                    <a:pt x="206" y="140"/>
                  </a:lnTo>
                  <a:lnTo>
                    <a:pt x="206" y="139"/>
                  </a:lnTo>
                  <a:lnTo>
                    <a:pt x="205" y="138"/>
                  </a:lnTo>
                  <a:lnTo>
                    <a:pt x="204" y="137"/>
                  </a:lnTo>
                  <a:lnTo>
                    <a:pt x="203" y="133"/>
                  </a:lnTo>
                  <a:lnTo>
                    <a:pt x="204" y="131"/>
                  </a:lnTo>
                  <a:lnTo>
                    <a:pt x="204" y="130"/>
                  </a:lnTo>
                  <a:lnTo>
                    <a:pt x="203" y="130"/>
                  </a:lnTo>
                  <a:lnTo>
                    <a:pt x="202" y="128"/>
                  </a:lnTo>
                  <a:lnTo>
                    <a:pt x="202" y="123"/>
                  </a:lnTo>
                  <a:lnTo>
                    <a:pt x="201" y="122"/>
                  </a:lnTo>
                  <a:lnTo>
                    <a:pt x="200" y="120"/>
                  </a:lnTo>
                  <a:lnTo>
                    <a:pt x="198" y="114"/>
                  </a:lnTo>
                  <a:lnTo>
                    <a:pt x="198" y="113"/>
                  </a:lnTo>
                  <a:lnTo>
                    <a:pt x="198" y="112"/>
                  </a:lnTo>
                  <a:lnTo>
                    <a:pt x="199" y="111"/>
                  </a:lnTo>
                  <a:lnTo>
                    <a:pt x="198" y="107"/>
                  </a:lnTo>
                  <a:lnTo>
                    <a:pt x="197" y="106"/>
                  </a:lnTo>
                  <a:lnTo>
                    <a:pt x="197" y="105"/>
                  </a:lnTo>
                  <a:lnTo>
                    <a:pt x="196" y="105"/>
                  </a:lnTo>
                  <a:lnTo>
                    <a:pt x="195" y="105"/>
                  </a:lnTo>
                  <a:lnTo>
                    <a:pt x="195" y="104"/>
                  </a:lnTo>
                  <a:lnTo>
                    <a:pt x="194" y="103"/>
                  </a:lnTo>
                  <a:lnTo>
                    <a:pt x="193" y="101"/>
                  </a:lnTo>
                  <a:lnTo>
                    <a:pt x="193" y="100"/>
                  </a:lnTo>
                  <a:lnTo>
                    <a:pt x="193" y="99"/>
                  </a:lnTo>
                  <a:lnTo>
                    <a:pt x="189" y="95"/>
                  </a:lnTo>
                  <a:lnTo>
                    <a:pt x="189" y="94"/>
                  </a:lnTo>
                  <a:lnTo>
                    <a:pt x="188" y="94"/>
                  </a:lnTo>
                  <a:lnTo>
                    <a:pt x="184" y="94"/>
                  </a:lnTo>
                  <a:lnTo>
                    <a:pt x="182" y="94"/>
                  </a:lnTo>
                  <a:lnTo>
                    <a:pt x="181" y="94"/>
                  </a:lnTo>
                  <a:lnTo>
                    <a:pt x="180" y="94"/>
                  </a:lnTo>
                  <a:lnTo>
                    <a:pt x="179" y="94"/>
                  </a:lnTo>
                  <a:lnTo>
                    <a:pt x="176" y="92"/>
                  </a:lnTo>
                  <a:lnTo>
                    <a:pt x="175" y="91"/>
                  </a:lnTo>
                  <a:lnTo>
                    <a:pt x="174" y="89"/>
                  </a:lnTo>
                  <a:lnTo>
                    <a:pt x="173" y="87"/>
                  </a:lnTo>
                  <a:lnTo>
                    <a:pt x="172" y="88"/>
                  </a:lnTo>
                  <a:lnTo>
                    <a:pt x="170" y="88"/>
                  </a:lnTo>
                  <a:lnTo>
                    <a:pt x="169" y="88"/>
                  </a:lnTo>
                  <a:lnTo>
                    <a:pt x="168" y="88"/>
                  </a:lnTo>
                  <a:lnTo>
                    <a:pt x="167" y="89"/>
                  </a:lnTo>
                  <a:lnTo>
                    <a:pt x="167" y="90"/>
                  </a:lnTo>
                  <a:lnTo>
                    <a:pt x="166" y="90"/>
                  </a:lnTo>
                  <a:lnTo>
                    <a:pt x="166" y="91"/>
                  </a:lnTo>
                  <a:lnTo>
                    <a:pt x="166" y="92"/>
                  </a:lnTo>
                  <a:lnTo>
                    <a:pt x="165" y="92"/>
                  </a:lnTo>
                  <a:lnTo>
                    <a:pt x="163" y="92"/>
                  </a:lnTo>
                  <a:lnTo>
                    <a:pt x="161" y="93"/>
                  </a:lnTo>
                  <a:lnTo>
                    <a:pt x="161" y="94"/>
                  </a:lnTo>
                  <a:lnTo>
                    <a:pt x="160" y="94"/>
                  </a:lnTo>
                  <a:lnTo>
                    <a:pt x="157" y="93"/>
                  </a:lnTo>
                  <a:lnTo>
                    <a:pt x="157" y="92"/>
                  </a:lnTo>
                  <a:lnTo>
                    <a:pt x="152" y="92"/>
                  </a:lnTo>
                  <a:lnTo>
                    <a:pt x="146" y="92"/>
                  </a:lnTo>
                  <a:lnTo>
                    <a:pt x="141" y="91"/>
                  </a:lnTo>
                  <a:lnTo>
                    <a:pt x="140" y="90"/>
                  </a:lnTo>
                  <a:lnTo>
                    <a:pt x="140" y="89"/>
                  </a:lnTo>
                  <a:lnTo>
                    <a:pt x="138" y="89"/>
                  </a:lnTo>
                  <a:lnTo>
                    <a:pt x="135" y="89"/>
                  </a:lnTo>
                  <a:lnTo>
                    <a:pt x="134" y="89"/>
                  </a:lnTo>
                  <a:lnTo>
                    <a:pt x="133" y="90"/>
                  </a:lnTo>
                  <a:lnTo>
                    <a:pt x="131" y="89"/>
                  </a:lnTo>
                  <a:lnTo>
                    <a:pt x="131" y="88"/>
                  </a:lnTo>
                  <a:lnTo>
                    <a:pt x="132" y="87"/>
                  </a:lnTo>
                  <a:lnTo>
                    <a:pt x="131" y="77"/>
                  </a:lnTo>
                  <a:lnTo>
                    <a:pt x="131" y="76"/>
                  </a:lnTo>
                  <a:lnTo>
                    <a:pt x="131" y="75"/>
                  </a:lnTo>
                  <a:lnTo>
                    <a:pt x="130" y="73"/>
                  </a:lnTo>
                  <a:lnTo>
                    <a:pt x="131" y="71"/>
                  </a:lnTo>
                  <a:lnTo>
                    <a:pt x="132" y="68"/>
                  </a:lnTo>
                  <a:lnTo>
                    <a:pt x="132" y="67"/>
                  </a:lnTo>
                  <a:lnTo>
                    <a:pt x="132" y="56"/>
                  </a:lnTo>
                  <a:lnTo>
                    <a:pt x="132" y="55"/>
                  </a:lnTo>
                  <a:lnTo>
                    <a:pt x="130" y="50"/>
                  </a:lnTo>
                  <a:lnTo>
                    <a:pt x="130" y="48"/>
                  </a:lnTo>
                  <a:lnTo>
                    <a:pt x="129" y="47"/>
                  </a:lnTo>
                  <a:lnTo>
                    <a:pt x="127" y="45"/>
                  </a:lnTo>
                  <a:lnTo>
                    <a:pt x="127" y="44"/>
                  </a:lnTo>
                  <a:lnTo>
                    <a:pt x="126" y="44"/>
                  </a:lnTo>
                  <a:lnTo>
                    <a:pt x="125" y="44"/>
                  </a:lnTo>
                  <a:lnTo>
                    <a:pt x="125" y="41"/>
                  </a:lnTo>
                  <a:lnTo>
                    <a:pt x="125" y="40"/>
                  </a:lnTo>
                  <a:lnTo>
                    <a:pt x="123" y="37"/>
                  </a:lnTo>
                  <a:lnTo>
                    <a:pt x="123" y="36"/>
                  </a:lnTo>
                  <a:lnTo>
                    <a:pt x="120" y="33"/>
                  </a:lnTo>
                  <a:lnTo>
                    <a:pt x="119" y="32"/>
                  </a:lnTo>
                  <a:lnTo>
                    <a:pt x="119" y="30"/>
                  </a:lnTo>
                  <a:lnTo>
                    <a:pt x="119" y="29"/>
                  </a:lnTo>
                  <a:lnTo>
                    <a:pt x="119" y="28"/>
                  </a:lnTo>
                  <a:lnTo>
                    <a:pt x="119" y="24"/>
                  </a:lnTo>
                  <a:lnTo>
                    <a:pt x="118" y="19"/>
                  </a:lnTo>
                  <a:lnTo>
                    <a:pt x="118" y="18"/>
                  </a:lnTo>
                  <a:lnTo>
                    <a:pt x="117" y="18"/>
                  </a:lnTo>
                  <a:lnTo>
                    <a:pt x="89" y="2"/>
                  </a:lnTo>
                  <a:lnTo>
                    <a:pt x="88" y="2"/>
                  </a:lnTo>
                  <a:lnTo>
                    <a:pt x="6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77" name="Freeform 615"/>
            <p:cNvSpPr>
              <a:spLocks noEditPoints="1"/>
            </p:cNvSpPr>
            <p:nvPr/>
          </p:nvSpPr>
          <p:spPr bwMode="auto">
            <a:xfrm>
              <a:off x="6376185" y="3266480"/>
              <a:ext cx="585787" cy="569912"/>
            </a:xfrm>
            <a:custGeom>
              <a:avLst/>
              <a:gdLst>
                <a:gd name="T0" fmla="*/ 2147483646 w 242"/>
                <a:gd name="T1" fmla="*/ 2147483646 h 265"/>
                <a:gd name="T2" fmla="*/ 2147483646 w 242"/>
                <a:gd name="T3" fmla="*/ 2147483646 h 265"/>
                <a:gd name="T4" fmla="*/ 2147483646 w 242"/>
                <a:gd name="T5" fmla="*/ 2147483646 h 265"/>
                <a:gd name="T6" fmla="*/ 2147483646 w 242"/>
                <a:gd name="T7" fmla="*/ 2147483646 h 265"/>
                <a:gd name="T8" fmla="*/ 2147483646 w 242"/>
                <a:gd name="T9" fmla="*/ 2147483646 h 265"/>
                <a:gd name="T10" fmla="*/ 2147483646 w 242"/>
                <a:gd name="T11" fmla="*/ 2147483646 h 265"/>
                <a:gd name="T12" fmla="*/ 2147483646 w 242"/>
                <a:gd name="T13" fmla="*/ 2147483646 h 265"/>
                <a:gd name="T14" fmla="*/ 2147483646 w 242"/>
                <a:gd name="T15" fmla="*/ 2147483646 h 265"/>
                <a:gd name="T16" fmla="*/ 2147483646 w 242"/>
                <a:gd name="T17" fmla="*/ 2147483646 h 265"/>
                <a:gd name="T18" fmla="*/ 2147483646 w 242"/>
                <a:gd name="T19" fmla="*/ 2147483646 h 265"/>
                <a:gd name="T20" fmla="*/ 2147483646 w 242"/>
                <a:gd name="T21" fmla="*/ 2147483646 h 265"/>
                <a:gd name="T22" fmla="*/ 2147483646 w 242"/>
                <a:gd name="T23" fmla="*/ 2147483646 h 265"/>
                <a:gd name="T24" fmla="*/ 2147483646 w 242"/>
                <a:gd name="T25" fmla="*/ 2147483646 h 265"/>
                <a:gd name="T26" fmla="*/ 2147483646 w 242"/>
                <a:gd name="T27" fmla="*/ 2147483646 h 265"/>
                <a:gd name="T28" fmla="*/ 2147483646 w 242"/>
                <a:gd name="T29" fmla="*/ 2147483646 h 265"/>
                <a:gd name="T30" fmla="*/ 2147483646 w 242"/>
                <a:gd name="T31" fmla="*/ 2147483646 h 265"/>
                <a:gd name="T32" fmla="*/ 2147483646 w 242"/>
                <a:gd name="T33" fmla="*/ 2147483646 h 265"/>
                <a:gd name="T34" fmla="*/ 2147483646 w 242"/>
                <a:gd name="T35" fmla="*/ 2147483646 h 265"/>
                <a:gd name="T36" fmla="*/ 2147483646 w 242"/>
                <a:gd name="T37" fmla="*/ 2147483646 h 265"/>
                <a:gd name="T38" fmla="*/ 2147483646 w 242"/>
                <a:gd name="T39" fmla="*/ 2147483646 h 265"/>
                <a:gd name="T40" fmla="*/ 2147483646 w 242"/>
                <a:gd name="T41" fmla="*/ 2147483646 h 265"/>
                <a:gd name="T42" fmla="*/ 2147483646 w 242"/>
                <a:gd name="T43" fmla="*/ 2147483646 h 265"/>
                <a:gd name="T44" fmla="*/ 2147483646 w 242"/>
                <a:gd name="T45" fmla="*/ 2147483646 h 265"/>
                <a:gd name="T46" fmla="*/ 2147483646 w 242"/>
                <a:gd name="T47" fmla="*/ 2147483646 h 265"/>
                <a:gd name="T48" fmla="*/ 2147483646 w 242"/>
                <a:gd name="T49" fmla="*/ 2147483646 h 265"/>
                <a:gd name="T50" fmla="*/ 2147483646 w 242"/>
                <a:gd name="T51" fmla="*/ 2147483646 h 265"/>
                <a:gd name="T52" fmla="*/ 2147483646 w 242"/>
                <a:gd name="T53" fmla="*/ 2147483646 h 265"/>
                <a:gd name="T54" fmla="*/ 2147483646 w 242"/>
                <a:gd name="T55" fmla="*/ 2147483646 h 265"/>
                <a:gd name="T56" fmla="*/ 2147483646 w 242"/>
                <a:gd name="T57" fmla="*/ 2147483646 h 265"/>
                <a:gd name="T58" fmla="*/ 2147483646 w 242"/>
                <a:gd name="T59" fmla="*/ 2147483646 h 265"/>
                <a:gd name="T60" fmla="*/ 2147483646 w 242"/>
                <a:gd name="T61" fmla="*/ 2147483646 h 265"/>
                <a:gd name="T62" fmla="*/ 2147483646 w 242"/>
                <a:gd name="T63" fmla="*/ 2147483646 h 265"/>
                <a:gd name="T64" fmla="*/ 2147483646 w 242"/>
                <a:gd name="T65" fmla="*/ 2147483646 h 265"/>
                <a:gd name="T66" fmla="*/ 2147483646 w 242"/>
                <a:gd name="T67" fmla="*/ 2147483646 h 265"/>
                <a:gd name="T68" fmla="*/ 2147483646 w 242"/>
                <a:gd name="T69" fmla="*/ 2147483646 h 265"/>
                <a:gd name="T70" fmla="*/ 2147483646 w 242"/>
                <a:gd name="T71" fmla="*/ 2147483646 h 265"/>
                <a:gd name="T72" fmla="*/ 2147483646 w 242"/>
                <a:gd name="T73" fmla="*/ 2147483646 h 265"/>
                <a:gd name="T74" fmla="*/ 2147483646 w 242"/>
                <a:gd name="T75" fmla="*/ 2147483646 h 265"/>
                <a:gd name="T76" fmla="*/ 2147483646 w 242"/>
                <a:gd name="T77" fmla="*/ 2147483646 h 265"/>
                <a:gd name="T78" fmla="*/ 2147483646 w 242"/>
                <a:gd name="T79" fmla="*/ 2147483646 h 265"/>
                <a:gd name="T80" fmla="*/ 2147483646 w 242"/>
                <a:gd name="T81" fmla="*/ 2147483646 h 265"/>
                <a:gd name="T82" fmla="*/ 2147483646 w 242"/>
                <a:gd name="T83" fmla="*/ 2147483646 h 265"/>
                <a:gd name="T84" fmla="*/ 2147483646 w 242"/>
                <a:gd name="T85" fmla="*/ 2147483646 h 265"/>
                <a:gd name="T86" fmla="*/ 2147483646 w 242"/>
                <a:gd name="T87" fmla="*/ 2147483646 h 265"/>
                <a:gd name="T88" fmla="*/ 2147483646 w 242"/>
                <a:gd name="T89" fmla="*/ 2147483646 h 265"/>
                <a:gd name="T90" fmla="*/ 2147483646 w 242"/>
                <a:gd name="T91" fmla="*/ 2147483646 h 265"/>
                <a:gd name="T92" fmla="*/ 2147483646 w 242"/>
                <a:gd name="T93" fmla="*/ 2147483646 h 265"/>
                <a:gd name="T94" fmla="*/ 2147483646 w 242"/>
                <a:gd name="T95" fmla="*/ 2147483646 h 265"/>
                <a:gd name="T96" fmla="*/ 2147483646 w 242"/>
                <a:gd name="T97" fmla="*/ 2147483646 h 265"/>
                <a:gd name="T98" fmla="*/ 2147483646 w 242"/>
                <a:gd name="T99" fmla="*/ 2147483646 h 265"/>
                <a:gd name="T100" fmla="*/ 2147483646 w 242"/>
                <a:gd name="T101" fmla="*/ 2147483646 h 265"/>
                <a:gd name="T102" fmla="*/ 2147483646 w 242"/>
                <a:gd name="T103" fmla="*/ 2147483646 h 265"/>
                <a:gd name="T104" fmla="*/ 2147483646 w 242"/>
                <a:gd name="T105" fmla="*/ 2147483646 h 265"/>
                <a:gd name="T106" fmla="*/ 2147483646 w 242"/>
                <a:gd name="T107" fmla="*/ 2147483646 h 265"/>
                <a:gd name="T108" fmla="*/ 2147483646 w 242"/>
                <a:gd name="T109" fmla="*/ 2147483646 h 265"/>
                <a:gd name="T110" fmla="*/ 2147483646 w 242"/>
                <a:gd name="T111" fmla="*/ 2147483646 h 265"/>
                <a:gd name="T112" fmla="*/ 2147483646 w 242"/>
                <a:gd name="T113" fmla="*/ 2147483646 h 265"/>
                <a:gd name="T114" fmla="*/ 2147483646 w 242"/>
                <a:gd name="T115" fmla="*/ 2147483646 h 265"/>
                <a:gd name="T116" fmla="*/ 2147483646 w 242"/>
                <a:gd name="T117" fmla="*/ 2147483646 h 265"/>
                <a:gd name="T118" fmla="*/ 2147483646 w 242"/>
                <a:gd name="T119" fmla="*/ 2147483646 h 265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242" h="265">
                  <a:moveTo>
                    <a:pt x="64" y="3"/>
                  </a:moveTo>
                  <a:lnTo>
                    <a:pt x="88" y="5"/>
                  </a:lnTo>
                  <a:lnTo>
                    <a:pt x="116" y="20"/>
                  </a:lnTo>
                  <a:lnTo>
                    <a:pt x="117" y="25"/>
                  </a:lnTo>
                  <a:lnTo>
                    <a:pt x="117" y="28"/>
                  </a:lnTo>
                  <a:lnTo>
                    <a:pt x="117" y="29"/>
                  </a:lnTo>
                  <a:lnTo>
                    <a:pt x="117" y="30"/>
                  </a:lnTo>
                  <a:lnTo>
                    <a:pt x="117" y="32"/>
                  </a:lnTo>
                  <a:lnTo>
                    <a:pt x="118" y="34"/>
                  </a:lnTo>
                  <a:lnTo>
                    <a:pt x="120" y="37"/>
                  </a:lnTo>
                  <a:lnTo>
                    <a:pt x="122" y="41"/>
                  </a:lnTo>
                  <a:lnTo>
                    <a:pt x="123" y="45"/>
                  </a:lnTo>
                  <a:lnTo>
                    <a:pt x="124" y="47"/>
                  </a:lnTo>
                  <a:lnTo>
                    <a:pt x="125" y="46"/>
                  </a:lnTo>
                  <a:lnTo>
                    <a:pt x="125" y="47"/>
                  </a:lnTo>
                  <a:lnTo>
                    <a:pt x="127" y="48"/>
                  </a:lnTo>
                  <a:lnTo>
                    <a:pt x="127" y="51"/>
                  </a:lnTo>
                  <a:lnTo>
                    <a:pt x="129" y="56"/>
                  </a:lnTo>
                  <a:lnTo>
                    <a:pt x="129" y="67"/>
                  </a:lnTo>
                  <a:lnTo>
                    <a:pt x="128" y="70"/>
                  </a:lnTo>
                  <a:lnTo>
                    <a:pt x="127" y="73"/>
                  </a:lnTo>
                  <a:lnTo>
                    <a:pt x="129" y="77"/>
                  </a:lnTo>
                  <a:lnTo>
                    <a:pt x="129" y="87"/>
                  </a:lnTo>
                  <a:lnTo>
                    <a:pt x="129" y="88"/>
                  </a:lnTo>
                  <a:lnTo>
                    <a:pt x="129" y="90"/>
                  </a:lnTo>
                  <a:lnTo>
                    <a:pt x="129" y="91"/>
                  </a:lnTo>
                  <a:lnTo>
                    <a:pt x="131" y="92"/>
                  </a:lnTo>
                  <a:lnTo>
                    <a:pt x="133" y="92"/>
                  </a:lnTo>
                  <a:lnTo>
                    <a:pt x="135" y="92"/>
                  </a:lnTo>
                  <a:lnTo>
                    <a:pt x="138" y="92"/>
                  </a:lnTo>
                  <a:lnTo>
                    <a:pt x="139" y="94"/>
                  </a:lnTo>
                  <a:lnTo>
                    <a:pt x="146" y="95"/>
                  </a:lnTo>
                  <a:lnTo>
                    <a:pt x="152" y="94"/>
                  </a:lnTo>
                  <a:lnTo>
                    <a:pt x="156" y="95"/>
                  </a:lnTo>
                  <a:lnTo>
                    <a:pt x="159" y="96"/>
                  </a:lnTo>
                  <a:lnTo>
                    <a:pt x="161" y="96"/>
                  </a:lnTo>
                  <a:lnTo>
                    <a:pt x="163" y="96"/>
                  </a:lnTo>
                  <a:lnTo>
                    <a:pt x="164" y="95"/>
                  </a:lnTo>
                  <a:lnTo>
                    <a:pt x="165" y="95"/>
                  </a:lnTo>
                  <a:lnTo>
                    <a:pt x="166" y="96"/>
                  </a:lnTo>
                  <a:lnTo>
                    <a:pt x="167" y="94"/>
                  </a:lnTo>
                  <a:lnTo>
                    <a:pt x="168" y="93"/>
                  </a:lnTo>
                  <a:lnTo>
                    <a:pt x="168" y="92"/>
                  </a:lnTo>
                  <a:lnTo>
                    <a:pt x="169" y="90"/>
                  </a:lnTo>
                  <a:lnTo>
                    <a:pt x="170" y="90"/>
                  </a:lnTo>
                  <a:lnTo>
                    <a:pt x="172" y="90"/>
                  </a:lnTo>
                  <a:lnTo>
                    <a:pt x="173" y="93"/>
                  </a:lnTo>
                  <a:lnTo>
                    <a:pt x="175" y="94"/>
                  </a:lnTo>
                  <a:lnTo>
                    <a:pt x="178" y="96"/>
                  </a:lnTo>
                  <a:lnTo>
                    <a:pt x="179" y="97"/>
                  </a:lnTo>
                  <a:lnTo>
                    <a:pt x="181" y="97"/>
                  </a:lnTo>
                  <a:lnTo>
                    <a:pt x="182" y="97"/>
                  </a:lnTo>
                  <a:lnTo>
                    <a:pt x="184" y="96"/>
                  </a:lnTo>
                  <a:lnTo>
                    <a:pt x="187" y="97"/>
                  </a:lnTo>
                  <a:lnTo>
                    <a:pt x="191" y="100"/>
                  </a:lnTo>
                  <a:lnTo>
                    <a:pt x="191" y="101"/>
                  </a:lnTo>
                  <a:lnTo>
                    <a:pt x="191" y="104"/>
                  </a:lnTo>
                  <a:lnTo>
                    <a:pt x="192" y="105"/>
                  </a:lnTo>
                  <a:lnTo>
                    <a:pt x="193" y="106"/>
                  </a:lnTo>
                  <a:lnTo>
                    <a:pt x="193" y="107"/>
                  </a:lnTo>
                  <a:lnTo>
                    <a:pt x="194" y="107"/>
                  </a:lnTo>
                  <a:lnTo>
                    <a:pt x="195" y="107"/>
                  </a:lnTo>
                  <a:lnTo>
                    <a:pt x="195" y="108"/>
                  </a:lnTo>
                  <a:lnTo>
                    <a:pt x="196" y="111"/>
                  </a:lnTo>
                  <a:lnTo>
                    <a:pt x="195" y="113"/>
                  </a:lnTo>
                  <a:lnTo>
                    <a:pt x="195" y="115"/>
                  </a:lnTo>
                  <a:lnTo>
                    <a:pt x="198" y="122"/>
                  </a:lnTo>
                  <a:lnTo>
                    <a:pt x="199" y="124"/>
                  </a:lnTo>
                  <a:lnTo>
                    <a:pt x="200" y="129"/>
                  </a:lnTo>
                  <a:lnTo>
                    <a:pt x="200" y="130"/>
                  </a:lnTo>
                  <a:lnTo>
                    <a:pt x="201" y="131"/>
                  </a:lnTo>
                  <a:lnTo>
                    <a:pt x="201" y="133"/>
                  </a:lnTo>
                  <a:lnTo>
                    <a:pt x="202" y="138"/>
                  </a:lnTo>
                  <a:lnTo>
                    <a:pt x="202" y="139"/>
                  </a:lnTo>
                  <a:lnTo>
                    <a:pt x="203" y="140"/>
                  </a:lnTo>
                  <a:lnTo>
                    <a:pt x="204" y="141"/>
                  </a:lnTo>
                  <a:lnTo>
                    <a:pt x="206" y="148"/>
                  </a:lnTo>
                  <a:lnTo>
                    <a:pt x="206" y="149"/>
                  </a:lnTo>
                  <a:lnTo>
                    <a:pt x="206" y="150"/>
                  </a:lnTo>
                  <a:lnTo>
                    <a:pt x="207" y="150"/>
                  </a:lnTo>
                  <a:lnTo>
                    <a:pt x="208" y="150"/>
                  </a:lnTo>
                  <a:lnTo>
                    <a:pt x="212" y="151"/>
                  </a:lnTo>
                  <a:lnTo>
                    <a:pt x="216" y="150"/>
                  </a:lnTo>
                  <a:lnTo>
                    <a:pt x="219" y="150"/>
                  </a:lnTo>
                  <a:lnTo>
                    <a:pt x="219" y="149"/>
                  </a:lnTo>
                  <a:lnTo>
                    <a:pt x="220" y="148"/>
                  </a:lnTo>
                  <a:lnTo>
                    <a:pt x="227" y="145"/>
                  </a:lnTo>
                  <a:lnTo>
                    <a:pt x="233" y="148"/>
                  </a:lnTo>
                  <a:lnTo>
                    <a:pt x="238" y="152"/>
                  </a:lnTo>
                  <a:lnTo>
                    <a:pt x="237" y="152"/>
                  </a:lnTo>
                  <a:lnTo>
                    <a:pt x="236" y="153"/>
                  </a:lnTo>
                  <a:lnTo>
                    <a:pt x="236" y="154"/>
                  </a:lnTo>
                  <a:lnTo>
                    <a:pt x="236" y="155"/>
                  </a:lnTo>
                  <a:lnTo>
                    <a:pt x="236" y="158"/>
                  </a:lnTo>
                  <a:lnTo>
                    <a:pt x="237" y="159"/>
                  </a:lnTo>
                  <a:lnTo>
                    <a:pt x="238" y="159"/>
                  </a:lnTo>
                  <a:lnTo>
                    <a:pt x="238" y="160"/>
                  </a:lnTo>
                  <a:lnTo>
                    <a:pt x="239" y="162"/>
                  </a:lnTo>
                  <a:lnTo>
                    <a:pt x="238" y="164"/>
                  </a:lnTo>
                  <a:lnTo>
                    <a:pt x="238" y="165"/>
                  </a:lnTo>
                  <a:lnTo>
                    <a:pt x="237" y="165"/>
                  </a:lnTo>
                  <a:lnTo>
                    <a:pt x="237" y="166"/>
                  </a:lnTo>
                  <a:lnTo>
                    <a:pt x="237" y="167"/>
                  </a:lnTo>
                  <a:lnTo>
                    <a:pt x="238" y="168"/>
                  </a:lnTo>
                  <a:lnTo>
                    <a:pt x="238" y="169"/>
                  </a:lnTo>
                  <a:lnTo>
                    <a:pt x="238" y="170"/>
                  </a:lnTo>
                  <a:lnTo>
                    <a:pt x="238" y="172"/>
                  </a:lnTo>
                  <a:lnTo>
                    <a:pt x="236" y="176"/>
                  </a:lnTo>
                  <a:lnTo>
                    <a:pt x="236" y="182"/>
                  </a:lnTo>
                  <a:lnTo>
                    <a:pt x="236" y="184"/>
                  </a:lnTo>
                  <a:lnTo>
                    <a:pt x="237" y="186"/>
                  </a:lnTo>
                  <a:lnTo>
                    <a:pt x="237" y="187"/>
                  </a:lnTo>
                  <a:lnTo>
                    <a:pt x="236" y="191"/>
                  </a:lnTo>
                  <a:lnTo>
                    <a:pt x="235" y="192"/>
                  </a:lnTo>
                  <a:lnTo>
                    <a:pt x="235" y="193"/>
                  </a:lnTo>
                  <a:lnTo>
                    <a:pt x="234" y="196"/>
                  </a:lnTo>
                  <a:lnTo>
                    <a:pt x="235" y="198"/>
                  </a:lnTo>
                  <a:lnTo>
                    <a:pt x="235" y="200"/>
                  </a:lnTo>
                  <a:lnTo>
                    <a:pt x="235" y="202"/>
                  </a:lnTo>
                  <a:lnTo>
                    <a:pt x="236" y="211"/>
                  </a:lnTo>
                  <a:lnTo>
                    <a:pt x="235" y="213"/>
                  </a:lnTo>
                  <a:lnTo>
                    <a:pt x="236" y="218"/>
                  </a:lnTo>
                  <a:lnTo>
                    <a:pt x="236" y="219"/>
                  </a:lnTo>
                  <a:lnTo>
                    <a:pt x="236" y="220"/>
                  </a:lnTo>
                  <a:lnTo>
                    <a:pt x="236" y="221"/>
                  </a:lnTo>
                  <a:lnTo>
                    <a:pt x="236" y="222"/>
                  </a:lnTo>
                  <a:lnTo>
                    <a:pt x="236" y="227"/>
                  </a:lnTo>
                  <a:lnTo>
                    <a:pt x="234" y="234"/>
                  </a:lnTo>
                  <a:lnTo>
                    <a:pt x="233" y="234"/>
                  </a:lnTo>
                  <a:lnTo>
                    <a:pt x="232" y="234"/>
                  </a:lnTo>
                  <a:lnTo>
                    <a:pt x="231" y="235"/>
                  </a:lnTo>
                  <a:lnTo>
                    <a:pt x="231" y="237"/>
                  </a:lnTo>
                  <a:lnTo>
                    <a:pt x="231" y="238"/>
                  </a:lnTo>
                  <a:lnTo>
                    <a:pt x="230" y="238"/>
                  </a:lnTo>
                  <a:lnTo>
                    <a:pt x="229" y="238"/>
                  </a:lnTo>
                  <a:lnTo>
                    <a:pt x="229" y="239"/>
                  </a:lnTo>
                  <a:lnTo>
                    <a:pt x="227" y="241"/>
                  </a:lnTo>
                  <a:lnTo>
                    <a:pt x="224" y="243"/>
                  </a:lnTo>
                  <a:lnTo>
                    <a:pt x="223" y="243"/>
                  </a:lnTo>
                  <a:lnTo>
                    <a:pt x="221" y="244"/>
                  </a:lnTo>
                  <a:lnTo>
                    <a:pt x="220" y="244"/>
                  </a:lnTo>
                  <a:lnTo>
                    <a:pt x="220" y="245"/>
                  </a:lnTo>
                  <a:lnTo>
                    <a:pt x="217" y="248"/>
                  </a:lnTo>
                  <a:lnTo>
                    <a:pt x="217" y="250"/>
                  </a:lnTo>
                  <a:lnTo>
                    <a:pt x="217" y="251"/>
                  </a:lnTo>
                  <a:lnTo>
                    <a:pt x="217" y="252"/>
                  </a:lnTo>
                  <a:lnTo>
                    <a:pt x="218" y="252"/>
                  </a:lnTo>
                  <a:lnTo>
                    <a:pt x="217" y="254"/>
                  </a:lnTo>
                  <a:lnTo>
                    <a:pt x="217" y="256"/>
                  </a:lnTo>
                  <a:lnTo>
                    <a:pt x="214" y="258"/>
                  </a:lnTo>
                  <a:lnTo>
                    <a:pt x="213" y="258"/>
                  </a:lnTo>
                  <a:lnTo>
                    <a:pt x="210" y="258"/>
                  </a:lnTo>
                  <a:lnTo>
                    <a:pt x="210" y="257"/>
                  </a:lnTo>
                  <a:lnTo>
                    <a:pt x="210" y="256"/>
                  </a:lnTo>
                  <a:lnTo>
                    <a:pt x="209" y="255"/>
                  </a:lnTo>
                  <a:lnTo>
                    <a:pt x="208" y="255"/>
                  </a:lnTo>
                  <a:lnTo>
                    <a:pt x="207" y="255"/>
                  </a:lnTo>
                  <a:lnTo>
                    <a:pt x="205" y="254"/>
                  </a:lnTo>
                  <a:lnTo>
                    <a:pt x="204" y="254"/>
                  </a:lnTo>
                  <a:lnTo>
                    <a:pt x="203" y="254"/>
                  </a:lnTo>
                  <a:lnTo>
                    <a:pt x="202" y="254"/>
                  </a:lnTo>
                  <a:lnTo>
                    <a:pt x="199" y="257"/>
                  </a:lnTo>
                  <a:lnTo>
                    <a:pt x="199" y="258"/>
                  </a:lnTo>
                  <a:lnTo>
                    <a:pt x="199" y="259"/>
                  </a:lnTo>
                  <a:lnTo>
                    <a:pt x="199" y="260"/>
                  </a:lnTo>
                  <a:lnTo>
                    <a:pt x="198" y="263"/>
                  </a:lnTo>
                  <a:lnTo>
                    <a:pt x="197" y="263"/>
                  </a:lnTo>
                  <a:lnTo>
                    <a:pt x="196" y="263"/>
                  </a:lnTo>
                  <a:lnTo>
                    <a:pt x="195" y="262"/>
                  </a:lnTo>
                  <a:lnTo>
                    <a:pt x="194" y="260"/>
                  </a:lnTo>
                  <a:lnTo>
                    <a:pt x="193" y="260"/>
                  </a:lnTo>
                  <a:lnTo>
                    <a:pt x="193" y="259"/>
                  </a:lnTo>
                  <a:lnTo>
                    <a:pt x="192" y="259"/>
                  </a:lnTo>
                  <a:lnTo>
                    <a:pt x="191" y="259"/>
                  </a:lnTo>
                  <a:lnTo>
                    <a:pt x="189" y="259"/>
                  </a:lnTo>
                  <a:lnTo>
                    <a:pt x="188" y="260"/>
                  </a:lnTo>
                  <a:lnTo>
                    <a:pt x="187" y="260"/>
                  </a:lnTo>
                  <a:lnTo>
                    <a:pt x="186" y="260"/>
                  </a:lnTo>
                  <a:lnTo>
                    <a:pt x="185" y="260"/>
                  </a:lnTo>
                  <a:lnTo>
                    <a:pt x="184" y="258"/>
                  </a:lnTo>
                  <a:lnTo>
                    <a:pt x="183" y="258"/>
                  </a:lnTo>
                  <a:lnTo>
                    <a:pt x="182" y="258"/>
                  </a:lnTo>
                  <a:lnTo>
                    <a:pt x="181" y="258"/>
                  </a:lnTo>
                  <a:lnTo>
                    <a:pt x="179" y="260"/>
                  </a:lnTo>
                  <a:lnTo>
                    <a:pt x="178" y="260"/>
                  </a:lnTo>
                  <a:lnTo>
                    <a:pt x="177" y="260"/>
                  </a:lnTo>
                  <a:lnTo>
                    <a:pt x="176" y="260"/>
                  </a:lnTo>
                  <a:lnTo>
                    <a:pt x="174" y="260"/>
                  </a:lnTo>
                  <a:lnTo>
                    <a:pt x="174" y="259"/>
                  </a:lnTo>
                  <a:lnTo>
                    <a:pt x="172" y="258"/>
                  </a:lnTo>
                  <a:lnTo>
                    <a:pt x="171" y="258"/>
                  </a:lnTo>
                  <a:lnTo>
                    <a:pt x="170" y="258"/>
                  </a:lnTo>
                  <a:lnTo>
                    <a:pt x="168" y="258"/>
                  </a:lnTo>
                  <a:lnTo>
                    <a:pt x="163" y="256"/>
                  </a:lnTo>
                  <a:lnTo>
                    <a:pt x="162" y="256"/>
                  </a:lnTo>
                  <a:lnTo>
                    <a:pt x="160" y="255"/>
                  </a:lnTo>
                  <a:lnTo>
                    <a:pt x="159" y="254"/>
                  </a:lnTo>
                  <a:lnTo>
                    <a:pt x="158" y="254"/>
                  </a:lnTo>
                  <a:lnTo>
                    <a:pt x="138" y="254"/>
                  </a:lnTo>
                  <a:lnTo>
                    <a:pt x="137" y="254"/>
                  </a:lnTo>
                  <a:lnTo>
                    <a:pt x="136" y="254"/>
                  </a:lnTo>
                  <a:lnTo>
                    <a:pt x="136" y="252"/>
                  </a:lnTo>
                  <a:lnTo>
                    <a:pt x="135" y="252"/>
                  </a:lnTo>
                  <a:lnTo>
                    <a:pt x="134" y="250"/>
                  </a:lnTo>
                  <a:lnTo>
                    <a:pt x="135" y="248"/>
                  </a:lnTo>
                  <a:lnTo>
                    <a:pt x="136" y="248"/>
                  </a:lnTo>
                  <a:lnTo>
                    <a:pt x="138" y="245"/>
                  </a:lnTo>
                  <a:lnTo>
                    <a:pt x="140" y="242"/>
                  </a:lnTo>
                  <a:lnTo>
                    <a:pt x="140" y="241"/>
                  </a:lnTo>
                  <a:lnTo>
                    <a:pt x="142" y="241"/>
                  </a:lnTo>
                  <a:lnTo>
                    <a:pt x="144" y="234"/>
                  </a:lnTo>
                  <a:lnTo>
                    <a:pt x="144" y="232"/>
                  </a:lnTo>
                  <a:lnTo>
                    <a:pt x="144" y="231"/>
                  </a:lnTo>
                  <a:lnTo>
                    <a:pt x="142" y="230"/>
                  </a:lnTo>
                  <a:lnTo>
                    <a:pt x="142" y="226"/>
                  </a:lnTo>
                  <a:lnTo>
                    <a:pt x="142" y="223"/>
                  </a:lnTo>
                  <a:lnTo>
                    <a:pt x="143" y="222"/>
                  </a:lnTo>
                  <a:lnTo>
                    <a:pt x="142" y="220"/>
                  </a:lnTo>
                  <a:lnTo>
                    <a:pt x="144" y="217"/>
                  </a:lnTo>
                  <a:lnTo>
                    <a:pt x="146" y="216"/>
                  </a:lnTo>
                  <a:lnTo>
                    <a:pt x="149" y="213"/>
                  </a:lnTo>
                  <a:lnTo>
                    <a:pt x="148" y="213"/>
                  </a:lnTo>
                  <a:lnTo>
                    <a:pt x="148" y="212"/>
                  </a:lnTo>
                  <a:lnTo>
                    <a:pt x="149" y="211"/>
                  </a:lnTo>
                  <a:lnTo>
                    <a:pt x="150" y="208"/>
                  </a:lnTo>
                  <a:lnTo>
                    <a:pt x="150" y="206"/>
                  </a:lnTo>
                  <a:lnTo>
                    <a:pt x="151" y="205"/>
                  </a:lnTo>
                  <a:lnTo>
                    <a:pt x="155" y="199"/>
                  </a:lnTo>
                  <a:lnTo>
                    <a:pt x="155" y="197"/>
                  </a:lnTo>
                  <a:lnTo>
                    <a:pt x="155" y="196"/>
                  </a:lnTo>
                  <a:lnTo>
                    <a:pt x="152" y="194"/>
                  </a:lnTo>
                  <a:lnTo>
                    <a:pt x="151" y="191"/>
                  </a:lnTo>
                  <a:lnTo>
                    <a:pt x="150" y="190"/>
                  </a:lnTo>
                  <a:lnTo>
                    <a:pt x="149" y="189"/>
                  </a:lnTo>
                  <a:lnTo>
                    <a:pt x="148" y="187"/>
                  </a:lnTo>
                  <a:lnTo>
                    <a:pt x="145" y="185"/>
                  </a:lnTo>
                  <a:lnTo>
                    <a:pt x="144" y="184"/>
                  </a:lnTo>
                  <a:lnTo>
                    <a:pt x="143" y="184"/>
                  </a:lnTo>
                  <a:lnTo>
                    <a:pt x="142" y="184"/>
                  </a:lnTo>
                  <a:lnTo>
                    <a:pt x="137" y="182"/>
                  </a:lnTo>
                  <a:lnTo>
                    <a:pt x="135" y="181"/>
                  </a:lnTo>
                  <a:lnTo>
                    <a:pt x="133" y="181"/>
                  </a:lnTo>
                  <a:lnTo>
                    <a:pt x="131" y="181"/>
                  </a:lnTo>
                  <a:lnTo>
                    <a:pt x="128" y="177"/>
                  </a:lnTo>
                  <a:lnTo>
                    <a:pt x="125" y="177"/>
                  </a:lnTo>
                  <a:lnTo>
                    <a:pt x="124" y="177"/>
                  </a:lnTo>
                  <a:lnTo>
                    <a:pt x="123" y="177"/>
                  </a:lnTo>
                  <a:lnTo>
                    <a:pt x="121" y="177"/>
                  </a:lnTo>
                  <a:lnTo>
                    <a:pt x="118" y="175"/>
                  </a:lnTo>
                  <a:lnTo>
                    <a:pt x="114" y="172"/>
                  </a:lnTo>
                  <a:lnTo>
                    <a:pt x="110" y="170"/>
                  </a:lnTo>
                  <a:lnTo>
                    <a:pt x="109" y="169"/>
                  </a:lnTo>
                  <a:lnTo>
                    <a:pt x="102" y="166"/>
                  </a:lnTo>
                  <a:lnTo>
                    <a:pt x="101" y="165"/>
                  </a:lnTo>
                  <a:lnTo>
                    <a:pt x="101" y="164"/>
                  </a:lnTo>
                  <a:lnTo>
                    <a:pt x="98" y="162"/>
                  </a:lnTo>
                  <a:lnTo>
                    <a:pt x="81" y="151"/>
                  </a:lnTo>
                  <a:lnTo>
                    <a:pt x="80" y="151"/>
                  </a:lnTo>
                  <a:lnTo>
                    <a:pt x="78" y="152"/>
                  </a:lnTo>
                  <a:lnTo>
                    <a:pt x="75" y="152"/>
                  </a:lnTo>
                  <a:lnTo>
                    <a:pt x="67" y="149"/>
                  </a:lnTo>
                  <a:lnTo>
                    <a:pt x="66" y="148"/>
                  </a:lnTo>
                  <a:lnTo>
                    <a:pt x="65" y="147"/>
                  </a:lnTo>
                  <a:lnTo>
                    <a:pt x="62" y="147"/>
                  </a:lnTo>
                  <a:lnTo>
                    <a:pt x="61" y="147"/>
                  </a:lnTo>
                  <a:lnTo>
                    <a:pt x="55" y="145"/>
                  </a:lnTo>
                  <a:lnTo>
                    <a:pt x="54" y="145"/>
                  </a:lnTo>
                  <a:lnTo>
                    <a:pt x="53" y="144"/>
                  </a:lnTo>
                  <a:lnTo>
                    <a:pt x="53" y="143"/>
                  </a:lnTo>
                  <a:lnTo>
                    <a:pt x="50" y="138"/>
                  </a:lnTo>
                  <a:lnTo>
                    <a:pt x="48" y="137"/>
                  </a:lnTo>
                  <a:lnTo>
                    <a:pt x="40" y="132"/>
                  </a:lnTo>
                  <a:lnTo>
                    <a:pt x="36" y="128"/>
                  </a:lnTo>
                  <a:lnTo>
                    <a:pt x="35" y="128"/>
                  </a:lnTo>
                  <a:lnTo>
                    <a:pt x="34" y="128"/>
                  </a:lnTo>
                  <a:lnTo>
                    <a:pt x="32" y="126"/>
                  </a:lnTo>
                  <a:lnTo>
                    <a:pt x="31" y="125"/>
                  </a:lnTo>
                  <a:lnTo>
                    <a:pt x="31" y="124"/>
                  </a:lnTo>
                  <a:lnTo>
                    <a:pt x="28" y="122"/>
                  </a:lnTo>
                  <a:lnTo>
                    <a:pt x="27" y="122"/>
                  </a:lnTo>
                  <a:lnTo>
                    <a:pt x="26" y="121"/>
                  </a:lnTo>
                  <a:lnTo>
                    <a:pt x="24" y="119"/>
                  </a:lnTo>
                  <a:lnTo>
                    <a:pt x="23" y="118"/>
                  </a:lnTo>
                  <a:lnTo>
                    <a:pt x="23" y="116"/>
                  </a:lnTo>
                  <a:lnTo>
                    <a:pt x="22" y="115"/>
                  </a:lnTo>
                  <a:lnTo>
                    <a:pt x="19" y="111"/>
                  </a:lnTo>
                  <a:lnTo>
                    <a:pt x="16" y="106"/>
                  </a:lnTo>
                  <a:lnTo>
                    <a:pt x="16" y="105"/>
                  </a:lnTo>
                  <a:lnTo>
                    <a:pt x="15" y="104"/>
                  </a:lnTo>
                  <a:lnTo>
                    <a:pt x="14" y="103"/>
                  </a:lnTo>
                  <a:lnTo>
                    <a:pt x="12" y="103"/>
                  </a:lnTo>
                  <a:lnTo>
                    <a:pt x="11" y="102"/>
                  </a:lnTo>
                  <a:lnTo>
                    <a:pt x="7" y="99"/>
                  </a:lnTo>
                  <a:lnTo>
                    <a:pt x="4" y="96"/>
                  </a:lnTo>
                  <a:lnTo>
                    <a:pt x="3" y="96"/>
                  </a:lnTo>
                  <a:lnTo>
                    <a:pt x="3" y="95"/>
                  </a:lnTo>
                  <a:lnTo>
                    <a:pt x="9" y="58"/>
                  </a:lnTo>
                  <a:lnTo>
                    <a:pt x="6" y="43"/>
                  </a:lnTo>
                  <a:lnTo>
                    <a:pt x="14" y="28"/>
                  </a:lnTo>
                  <a:lnTo>
                    <a:pt x="17" y="14"/>
                  </a:lnTo>
                  <a:lnTo>
                    <a:pt x="47" y="8"/>
                  </a:lnTo>
                  <a:lnTo>
                    <a:pt x="63" y="3"/>
                  </a:lnTo>
                  <a:lnTo>
                    <a:pt x="64" y="3"/>
                  </a:lnTo>
                  <a:moveTo>
                    <a:pt x="64" y="0"/>
                  </a:moveTo>
                  <a:lnTo>
                    <a:pt x="63" y="1"/>
                  </a:lnTo>
                  <a:lnTo>
                    <a:pt x="62" y="1"/>
                  </a:lnTo>
                  <a:lnTo>
                    <a:pt x="46" y="5"/>
                  </a:lnTo>
                  <a:lnTo>
                    <a:pt x="17" y="11"/>
                  </a:lnTo>
                  <a:lnTo>
                    <a:pt x="15" y="12"/>
                  </a:lnTo>
                  <a:lnTo>
                    <a:pt x="15" y="13"/>
                  </a:lnTo>
                  <a:lnTo>
                    <a:pt x="12" y="27"/>
                  </a:lnTo>
                  <a:lnTo>
                    <a:pt x="4" y="41"/>
                  </a:lnTo>
                  <a:lnTo>
                    <a:pt x="4" y="42"/>
                  </a:lnTo>
                  <a:lnTo>
                    <a:pt x="4" y="43"/>
                  </a:lnTo>
                  <a:lnTo>
                    <a:pt x="6" y="58"/>
                  </a:lnTo>
                  <a:lnTo>
                    <a:pt x="1" y="94"/>
                  </a:lnTo>
                  <a:lnTo>
                    <a:pt x="0" y="96"/>
                  </a:lnTo>
                  <a:lnTo>
                    <a:pt x="1" y="97"/>
                  </a:lnTo>
                  <a:lnTo>
                    <a:pt x="2" y="98"/>
                  </a:lnTo>
                  <a:lnTo>
                    <a:pt x="5" y="101"/>
                  </a:lnTo>
                  <a:lnTo>
                    <a:pt x="6" y="101"/>
                  </a:lnTo>
                  <a:lnTo>
                    <a:pt x="10" y="104"/>
                  </a:lnTo>
                  <a:lnTo>
                    <a:pt x="10" y="105"/>
                  </a:lnTo>
                  <a:lnTo>
                    <a:pt x="11" y="105"/>
                  </a:lnTo>
                  <a:lnTo>
                    <a:pt x="12" y="105"/>
                  </a:lnTo>
                  <a:lnTo>
                    <a:pt x="13" y="106"/>
                  </a:lnTo>
                  <a:lnTo>
                    <a:pt x="13" y="107"/>
                  </a:lnTo>
                  <a:lnTo>
                    <a:pt x="16" y="113"/>
                  </a:lnTo>
                  <a:lnTo>
                    <a:pt x="17" y="113"/>
                  </a:lnTo>
                  <a:lnTo>
                    <a:pt x="20" y="117"/>
                  </a:lnTo>
                  <a:lnTo>
                    <a:pt x="21" y="118"/>
                  </a:lnTo>
                  <a:lnTo>
                    <a:pt x="21" y="119"/>
                  </a:lnTo>
                  <a:lnTo>
                    <a:pt x="21" y="120"/>
                  </a:lnTo>
                  <a:lnTo>
                    <a:pt x="22" y="121"/>
                  </a:lnTo>
                  <a:lnTo>
                    <a:pt x="25" y="123"/>
                  </a:lnTo>
                  <a:lnTo>
                    <a:pt x="25" y="124"/>
                  </a:lnTo>
                  <a:lnTo>
                    <a:pt x="26" y="124"/>
                  </a:lnTo>
                  <a:lnTo>
                    <a:pt x="27" y="124"/>
                  </a:lnTo>
                  <a:lnTo>
                    <a:pt x="29" y="126"/>
                  </a:lnTo>
                  <a:lnTo>
                    <a:pt x="29" y="127"/>
                  </a:lnTo>
                  <a:lnTo>
                    <a:pt x="29" y="128"/>
                  </a:lnTo>
                  <a:lnTo>
                    <a:pt x="30" y="129"/>
                  </a:lnTo>
                  <a:lnTo>
                    <a:pt x="33" y="130"/>
                  </a:lnTo>
                  <a:lnTo>
                    <a:pt x="33" y="131"/>
                  </a:lnTo>
                  <a:lnTo>
                    <a:pt x="34" y="131"/>
                  </a:lnTo>
                  <a:lnTo>
                    <a:pt x="38" y="134"/>
                  </a:lnTo>
                  <a:lnTo>
                    <a:pt x="39" y="135"/>
                  </a:lnTo>
                  <a:lnTo>
                    <a:pt x="47" y="139"/>
                  </a:lnTo>
                  <a:lnTo>
                    <a:pt x="48" y="140"/>
                  </a:lnTo>
                  <a:lnTo>
                    <a:pt x="51" y="144"/>
                  </a:lnTo>
                  <a:lnTo>
                    <a:pt x="51" y="145"/>
                  </a:lnTo>
                  <a:lnTo>
                    <a:pt x="51" y="146"/>
                  </a:lnTo>
                  <a:lnTo>
                    <a:pt x="52" y="147"/>
                  </a:lnTo>
                  <a:lnTo>
                    <a:pt x="53" y="147"/>
                  </a:lnTo>
                  <a:lnTo>
                    <a:pt x="54" y="148"/>
                  </a:lnTo>
                  <a:lnTo>
                    <a:pt x="61" y="149"/>
                  </a:lnTo>
                  <a:lnTo>
                    <a:pt x="64" y="150"/>
                  </a:lnTo>
                  <a:lnTo>
                    <a:pt x="65" y="151"/>
                  </a:lnTo>
                  <a:lnTo>
                    <a:pt x="74" y="154"/>
                  </a:lnTo>
                  <a:lnTo>
                    <a:pt x="78" y="154"/>
                  </a:lnTo>
                  <a:lnTo>
                    <a:pt x="80" y="154"/>
                  </a:lnTo>
                  <a:lnTo>
                    <a:pt x="81" y="154"/>
                  </a:lnTo>
                  <a:lnTo>
                    <a:pt x="97" y="164"/>
                  </a:lnTo>
                  <a:lnTo>
                    <a:pt x="99" y="166"/>
                  </a:lnTo>
                  <a:lnTo>
                    <a:pt x="99" y="167"/>
                  </a:lnTo>
                  <a:lnTo>
                    <a:pt x="100" y="167"/>
                  </a:lnTo>
                  <a:lnTo>
                    <a:pt x="101" y="168"/>
                  </a:lnTo>
                  <a:lnTo>
                    <a:pt x="108" y="172"/>
                  </a:lnTo>
                  <a:lnTo>
                    <a:pt x="109" y="173"/>
                  </a:lnTo>
                  <a:lnTo>
                    <a:pt x="112" y="174"/>
                  </a:lnTo>
                  <a:lnTo>
                    <a:pt x="116" y="177"/>
                  </a:lnTo>
                  <a:lnTo>
                    <a:pt x="117" y="177"/>
                  </a:lnTo>
                  <a:lnTo>
                    <a:pt x="121" y="179"/>
                  </a:lnTo>
                  <a:lnTo>
                    <a:pt x="123" y="179"/>
                  </a:lnTo>
                  <a:lnTo>
                    <a:pt x="124" y="179"/>
                  </a:lnTo>
                  <a:lnTo>
                    <a:pt x="125" y="179"/>
                  </a:lnTo>
                  <a:lnTo>
                    <a:pt x="126" y="180"/>
                  </a:lnTo>
                  <a:lnTo>
                    <a:pt x="129" y="182"/>
                  </a:lnTo>
                  <a:lnTo>
                    <a:pt x="129" y="183"/>
                  </a:lnTo>
                  <a:lnTo>
                    <a:pt x="131" y="184"/>
                  </a:lnTo>
                  <a:lnTo>
                    <a:pt x="133" y="184"/>
                  </a:lnTo>
                  <a:lnTo>
                    <a:pt x="135" y="184"/>
                  </a:lnTo>
                  <a:lnTo>
                    <a:pt x="136" y="184"/>
                  </a:lnTo>
                  <a:lnTo>
                    <a:pt x="142" y="187"/>
                  </a:lnTo>
                  <a:lnTo>
                    <a:pt x="143" y="187"/>
                  </a:lnTo>
                  <a:lnTo>
                    <a:pt x="146" y="189"/>
                  </a:lnTo>
                  <a:lnTo>
                    <a:pt x="146" y="190"/>
                  </a:lnTo>
                  <a:lnTo>
                    <a:pt x="146" y="191"/>
                  </a:lnTo>
                  <a:lnTo>
                    <a:pt x="148" y="192"/>
                  </a:lnTo>
                  <a:lnTo>
                    <a:pt x="149" y="193"/>
                  </a:lnTo>
                  <a:lnTo>
                    <a:pt x="150" y="196"/>
                  </a:lnTo>
                  <a:lnTo>
                    <a:pt x="151" y="196"/>
                  </a:lnTo>
                  <a:lnTo>
                    <a:pt x="152" y="197"/>
                  </a:lnTo>
                  <a:lnTo>
                    <a:pt x="152" y="198"/>
                  </a:lnTo>
                  <a:lnTo>
                    <a:pt x="149" y="203"/>
                  </a:lnTo>
                  <a:lnTo>
                    <a:pt x="148" y="204"/>
                  </a:lnTo>
                  <a:lnTo>
                    <a:pt x="146" y="205"/>
                  </a:lnTo>
                  <a:lnTo>
                    <a:pt x="147" y="207"/>
                  </a:lnTo>
                  <a:lnTo>
                    <a:pt x="147" y="208"/>
                  </a:lnTo>
                  <a:lnTo>
                    <a:pt x="146" y="209"/>
                  </a:lnTo>
                  <a:lnTo>
                    <a:pt x="146" y="211"/>
                  </a:lnTo>
                  <a:lnTo>
                    <a:pt x="145" y="212"/>
                  </a:lnTo>
                  <a:lnTo>
                    <a:pt x="146" y="213"/>
                  </a:lnTo>
                  <a:lnTo>
                    <a:pt x="144" y="214"/>
                  </a:lnTo>
                  <a:lnTo>
                    <a:pt x="143" y="215"/>
                  </a:lnTo>
                  <a:lnTo>
                    <a:pt x="142" y="215"/>
                  </a:lnTo>
                  <a:lnTo>
                    <a:pt x="140" y="218"/>
                  </a:lnTo>
                  <a:lnTo>
                    <a:pt x="140" y="219"/>
                  </a:lnTo>
                  <a:lnTo>
                    <a:pt x="140" y="221"/>
                  </a:lnTo>
                  <a:lnTo>
                    <a:pt x="140" y="222"/>
                  </a:lnTo>
                  <a:lnTo>
                    <a:pt x="139" y="226"/>
                  </a:lnTo>
                  <a:lnTo>
                    <a:pt x="139" y="227"/>
                  </a:lnTo>
                  <a:lnTo>
                    <a:pt x="140" y="231"/>
                  </a:lnTo>
                  <a:lnTo>
                    <a:pt x="140" y="232"/>
                  </a:lnTo>
                  <a:lnTo>
                    <a:pt x="141" y="233"/>
                  </a:lnTo>
                  <a:lnTo>
                    <a:pt x="139" y="239"/>
                  </a:lnTo>
                  <a:lnTo>
                    <a:pt x="138" y="239"/>
                  </a:lnTo>
                  <a:lnTo>
                    <a:pt x="138" y="240"/>
                  </a:lnTo>
                  <a:lnTo>
                    <a:pt x="137" y="241"/>
                  </a:lnTo>
                  <a:lnTo>
                    <a:pt x="136" y="243"/>
                  </a:lnTo>
                  <a:lnTo>
                    <a:pt x="134" y="246"/>
                  </a:lnTo>
                  <a:lnTo>
                    <a:pt x="134" y="247"/>
                  </a:lnTo>
                  <a:lnTo>
                    <a:pt x="133" y="247"/>
                  </a:lnTo>
                  <a:lnTo>
                    <a:pt x="132" y="248"/>
                  </a:lnTo>
                  <a:lnTo>
                    <a:pt x="131" y="249"/>
                  </a:lnTo>
                  <a:lnTo>
                    <a:pt x="131" y="250"/>
                  </a:lnTo>
                  <a:lnTo>
                    <a:pt x="131" y="251"/>
                  </a:lnTo>
                  <a:lnTo>
                    <a:pt x="132" y="252"/>
                  </a:lnTo>
                  <a:lnTo>
                    <a:pt x="133" y="252"/>
                  </a:lnTo>
                  <a:lnTo>
                    <a:pt x="133" y="254"/>
                  </a:lnTo>
                  <a:lnTo>
                    <a:pt x="134" y="255"/>
                  </a:lnTo>
                  <a:lnTo>
                    <a:pt x="134" y="258"/>
                  </a:lnTo>
                  <a:lnTo>
                    <a:pt x="137" y="257"/>
                  </a:lnTo>
                  <a:lnTo>
                    <a:pt x="138" y="256"/>
                  </a:lnTo>
                  <a:lnTo>
                    <a:pt x="139" y="256"/>
                  </a:lnTo>
                  <a:lnTo>
                    <a:pt x="157" y="256"/>
                  </a:lnTo>
                  <a:lnTo>
                    <a:pt x="159" y="257"/>
                  </a:lnTo>
                  <a:lnTo>
                    <a:pt x="161" y="258"/>
                  </a:lnTo>
                  <a:lnTo>
                    <a:pt x="162" y="259"/>
                  </a:lnTo>
                  <a:lnTo>
                    <a:pt x="163" y="259"/>
                  </a:lnTo>
                  <a:lnTo>
                    <a:pt x="168" y="260"/>
                  </a:lnTo>
                  <a:lnTo>
                    <a:pt x="170" y="261"/>
                  </a:lnTo>
                  <a:lnTo>
                    <a:pt x="171" y="261"/>
                  </a:lnTo>
                  <a:lnTo>
                    <a:pt x="172" y="261"/>
                  </a:lnTo>
                  <a:lnTo>
                    <a:pt x="172" y="262"/>
                  </a:lnTo>
                  <a:lnTo>
                    <a:pt x="174" y="262"/>
                  </a:lnTo>
                  <a:lnTo>
                    <a:pt x="175" y="262"/>
                  </a:lnTo>
                  <a:lnTo>
                    <a:pt x="176" y="263"/>
                  </a:lnTo>
                  <a:lnTo>
                    <a:pt x="177" y="263"/>
                  </a:lnTo>
                  <a:lnTo>
                    <a:pt x="178" y="263"/>
                  </a:lnTo>
                  <a:lnTo>
                    <a:pt x="179" y="263"/>
                  </a:lnTo>
                  <a:lnTo>
                    <a:pt x="180" y="262"/>
                  </a:lnTo>
                  <a:lnTo>
                    <a:pt x="182" y="261"/>
                  </a:lnTo>
                  <a:lnTo>
                    <a:pt x="182" y="260"/>
                  </a:lnTo>
                  <a:lnTo>
                    <a:pt x="184" y="262"/>
                  </a:lnTo>
                  <a:lnTo>
                    <a:pt x="185" y="262"/>
                  </a:lnTo>
                  <a:lnTo>
                    <a:pt x="185" y="263"/>
                  </a:lnTo>
                  <a:lnTo>
                    <a:pt x="186" y="263"/>
                  </a:lnTo>
                  <a:lnTo>
                    <a:pt x="187" y="263"/>
                  </a:lnTo>
                  <a:lnTo>
                    <a:pt x="189" y="264"/>
                  </a:lnTo>
                  <a:lnTo>
                    <a:pt x="189" y="262"/>
                  </a:lnTo>
                  <a:lnTo>
                    <a:pt x="190" y="262"/>
                  </a:lnTo>
                  <a:lnTo>
                    <a:pt x="191" y="262"/>
                  </a:lnTo>
                  <a:lnTo>
                    <a:pt x="192" y="262"/>
                  </a:lnTo>
                  <a:lnTo>
                    <a:pt x="193" y="264"/>
                  </a:lnTo>
                  <a:lnTo>
                    <a:pt x="195" y="265"/>
                  </a:lnTo>
                  <a:lnTo>
                    <a:pt x="196" y="265"/>
                  </a:lnTo>
                  <a:lnTo>
                    <a:pt x="197" y="265"/>
                  </a:lnTo>
                  <a:lnTo>
                    <a:pt x="198" y="265"/>
                  </a:lnTo>
                  <a:lnTo>
                    <a:pt x="199" y="265"/>
                  </a:lnTo>
                  <a:lnTo>
                    <a:pt x="200" y="264"/>
                  </a:lnTo>
                  <a:lnTo>
                    <a:pt x="201" y="264"/>
                  </a:lnTo>
                  <a:lnTo>
                    <a:pt x="202" y="260"/>
                  </a:lnTo>
                  <a:lnTo>
                    <a:pt x="202" y="259"/>
                  </a:lnTo>
                  <a:lnTo>
                    <a:pt x="202" y="258"/>
                  </a:lnTo>
                  <a:lnTo>
                    <a:pt x="203" y="257"/>
                  </a:lnTo>
                  <a:lnTo>
                    <a:pt x="204" y="257"/>
                  </a:lnTo>
                  <a:lnTo>
                    <a:pt x="206" y="258"/>
                  </a:lnTo>
                  <a:lnTo>
                    <a:pt x="208" y="258"/>
                  </a:lnTo>
                  <a:lnTo>
                    <a:pt x="208" y="259"/>
                  </a:lnTo>
                  <a:lnTo>
                    <a:pt x="209" y="260"/>
                  </a:lnTo>
                  <a:lnTo>
                    <a:pt x="210" y="260"/>
                  </a:lnTo>
                  <a:lnTo>
                    <a:pt x="212" y="261"/>
                  </a:lnTo>
                  <a:lnTo>
                    <a:pt x="213" y="262"/>
                  </a:lnTo>
                  <a:lnTo>
                    <a:pt x="214" y="261"/>
                  </a:lnTo>
                  <a:lnTo>
                    <a:pt x="215" y="261"/>
                  </a:lnTo>
                  <a:lnTo>
                    <a:pt x="216" y="260"/>
                  </a:lnTo>
                  <a:lnTo>
                    <a:pt x="219" y="257"/>
                  </a:lnTo>
                  <a:lnTo>
                    <a:pt x="219" y="256"/>
                  </a:lnTo>
                  <a:lnTo>
                    <a:pt x="219" y="255"/>
                  </a:lnTo>
                  <a:lnTo>
                    <a:pt x="220" y="253"/>
                  </a:lnTo>
                  <a:lnTo>
                    <a:pt x="220" y="252"/>
                  </a:lnTo>
                  <a:lnTo>
                    <a:pt x="219" y="252"/>
                  </a:lnTo>
                  <a:lnTo>
                    <a:pt x="219" y="251"/>
                  </a:lnTo>
                  <a:lnTo>
                    <a:pt x="219" y="250"/>
                  </a:lnTo>
                  <a:lnTo>
                    <a:pt x="219" y="249"/>
                  </a:lnTo>
                  <a:lnTo>
                    <a:pt x="221" y="246"/>
                  </a:lnTo>
                  <a:lnTo>
                    <a:pt x="224" y="245"/>
                  </a:lnTo>
                  <a:lnTo>
                    <a:pt x="225" y="245"/>
                  </a:lnTo>
                  <a:lnTo>
                    <a:pt x="229" y="243"/>
                  </a:lnTo>
                  <a:lnTo>
                    <a:pt x="229" y="242"/>
                  </a:lnTo>
                  <a:lnTo>
                    <a:pt x="230" y="241"/>
                  </a:lnTo>
                  <a:lnTo>
                    <a:pt x="231" y="241"/>
                  </a:lnTo>
                  <a:lnTo>
                    <a:pt x="232" y="240"/>
                  </a:lnTo>
                  <a:lnTo>
                    <a:pt x="233" y="240"/>
                  </a:lnTo>
                  <a:lnTo>
                    <a:pt x="233" y="239"/>
                  </a:lnTo>
                  <a:lnTo>
                    <a:pt x="234" y="238"/>
                  </a:lnTo>
                  <a:lnTo>
                    <a:pt x="234" y="237"/>
                  </a:lnTo>
                  <a:lnTo>
                    <a:pt x="235" y="237"/>
                  </a:lnTo>
                  <a:lnTo>
                    <a:pt x="236" y="235"/>
                  </a:lnTo>
                  <a:lnTo>
                    <a:pt x="239" y="228"/>
                  </a:lnTo>
                  <a:lnTo>
                    <a:pt x="239" y="227"/>
                  </a:lnTo>
                  <a:lnTo>
                    <a:pt x="239" y="222"/>
                  </a:lnTo>
                  <a:lnTo>
                    <a:pt x="239" y="221"/>
                  </a:lnTo>
                  <a:lnTo>
                    <a:pt x="240" y="221"/>
                  </a:lnTo>
                  <a:lnTo>
                    <a:pt x="239" y="220"/>
                  </a:lnTo>
                  <a:lnTo>
                    <a:pt x="239" y="219"/>
                  </a:lnTo>
                  <a:lnTo>
                    <a:pt x="239" y="218"/>
                  </a:lnTo>
                  <a:lnTo>
                    <a:pt x="238" y="218"/>
                  </a:lnTo>
                  <a:lnTo>
                    <a:pt x="238" y="217"/>
                  </a:lnTo>
                  <a:lnTo>
                    <a:pt x="238" y="214"/>
                  </a:lnTo>
                  <a:lnTo>
                    <a:pt x="239" y="213"/>
                  </a:lnTo>
                  <a:lnTo>
                    <a:pt x="239" y="211"/>
                  </a:lnTo>
                  <a:lnTo>
                    <a:pt x="237" y="202"/>
                  </a:lnTo>
                  <a:lnTo>
                    <a:pt x="237" y="200"/>
                  </a:lnTo>
                  <a:lnTo>
                    <a:pt x="237" y="199"/>
                  </a:lnTo>
                  <a:lnTo>
                    <a:pt x="237" y="198"/>
                  </a:lnTo>
                  <a:lnTo>
                    <a:pt x="237" y="197"/>
                  </a:lnTo>
                  <a:lnTo>
                    <a:pt x="236" y="196"/>
                  </a:lnTo>
                  <a:lnTo>
                    <a:pt x="236" y="194"/>
                  </a:lnTo>
                  <a:lnTo>
                    <a:pt x="237" y="194"/>
                  </a:lnTo>
                  <a:lnTo>
                    <a:pt x="238" y="192"/>
                  </a:lnTo>
                  <a:lnTo>
                    <a:pt x="240" y="188"/>
                  </a:lnTo>
                  <a:lnTo>
                    <a:pt x="240" y="187"/>
                  </a:lnTo>
                  <a:lnTo>
                    <a:pt x="240" y="186"/>
                  </a:lnTo>
                  <a:lnTo>
                    <a:pt x="240" y="185"/>
                  </a:lnTo>
                  <a:lnTo>
                    <a:pt x="240" y="184"/>
                  </a:lnTo>
                  <a:lnTo>
                    <a:pt x="238" y="184"/>
                  </a:lnTo>
                  <a:lnTo>
                    <a:pt x="238" y="182"/>
                  </a:lnTo>
                  <a:lnTo>
                    <a:pt x="239" y="177"/>
                  </a:lnTo>
                  <a:lnTo>
                    <a:pt x="240" y="173"/>
                  </a:lnTo>
                  <a:lnTo>
                    <a:pt x="240" y="172"/>
                  </a:lnTo>
                  <a:lnTo>
                    <a:pt x="241" y="171"/>
                  </a:lnTo>
                  <a:lnTo>
                    <a:pt x="241" y="170"/>
                  </a:lnTo>
                  <a:lnTo>
                    <a:pt x="241" y="169"/>
                  </a:lnTo>
                  <a:lnTo>
                    <a:pt x="240" y="169"/>
                  </a:lnTo>
                  <a:lnTo>
                    <a:pt x="240" y="167"/>
                  </a:lnTo>
                  <a:lnTo>
                    <a:pt x="240" y="166"/>
                  </a:lnTo>
                  <a:lnTo>
                    <a:pt x="240" y="165"/>
                  </a:lnTo>
                  <a:lnTo>
                    <a:pt x="241" y="165"/>
                  </a:lnTo>
                  <a:lnTo>
                    <a:pt x="241" y="164"/>
                  </a:lnTo>
                  <a:lnTo>
                    <a:pt x="242" y="162"/>
                  </a:lnTo>
                  <a:lnTo>
                    <a:pt x="241" y="161"/>
                  </a:lnTo>
                  <a:lnTo>
                    <a:pt x="241" y="159"/>
                  </a:lnTo>
                  <a:lnTo>
                    <a:pt x="240" y="158"/>
                  </a:lnTo>
                  <a:lnTo>
                    <a:pt x="240" y="157"/>
                  </a:lnTo>
                  <a:lnTo>
                    <a:pt x="239" y="157"/>
                  </a:lnTo>
                  <a:lnTo>
                    <a:pt x="238" y="155"/>
                  </a:lnTo>
                  <a:lnTo>
                    <a:pt x="239" y="155"/>
                  </a:lnTo>
                  <a:lnTo>
                    <a:pt x="239" y="154"/>
                  </a:lnTo>
                  <a:lnTo>
                    <a:pt x="242" y="152"/>
                  </a:lnTo>
                  <a:lnTo>
                    <a:pt x="240" y="150"/>
                  </a:lnTo>
                  <a:lnTo>
                    <a:pt x="235" y="146"/>
                  </a:lnTo>
                  <a:lnTo>
                    <a:pt x="234" y="146"/>
                  </a:lnTo>
                  <a:lnTo>
                    <a:pt x="228" y="142"/>
                  </a:lnTo>
                  <a:lnTo>
                    <a:pt x="227" y="141"/>
                  </a:lnTo>
                  <a:lnTo>
                    <a:pt x="225" y="142"/>
                  </a:lnTo>
                  <a:lnTo>
                    <a:pt x="219" y="146"/>
                  </a:lnTo>
                  <a:lnTo>
                    <a:pt x="218" y="146"/>
                  </a:lnTo>
                  <a:lnTo>
                    <a:pt x="218" y="147"/>
                  </a:lnTo>
                  <a:lnTo>
                    <a:pt x="216" y="148"/>
                  </a:lnTo>
                  <a:lnTo>
                    <a:pt x="212" y="148"/>
                  </a:lnTo>
                  <a:lnTo>
                    <a:pt x="208" y="148"/>
                  </a:lnTo>
                  <a:lnTo>
                    <a:pt x="208" y="147"/>
                  </a:lnTo>
                  <a:lnTo>
                    <a:pt x="206" y="141"/>
                  </a:lnTo>
                  <a:lnTo>
                    <a:pt x="206" y="140"/>
                  </a:lnTo>
                  <a:lnTo>
                    <a:pt x="206" y="139"/>
                  </a:lnTo>
                  <a:lnTo>
                    <a:pt x="205" y="138"/>
                  </a:lnTo>
                  <a:lnTo>
                    <a:pt x="204" y="137"/>
                  </a:lnTo>
                  <a:lnTo>
                    <a:pt x="203" y="133"/>
                  </a:lnTo>
                  <a:lnTo>
                    <a:pt x="204" y="131"/>
                  </a:lnTo>
                  <a:lnTo>
                    <a:pt x="204" y="130"/>
                  </a:lnTo>
                  <a:lnTo>
                    <a:pt x="203" y="130"/>
                  </a:lnTo>
                  <a:lnTo>
                    <a:pt x="202" y="128"/>
                  </a:lnTo>
                  <a:lnTo>
                    <a:pt x="202" y="123"/>
                  </a:lnTo>
                  <a:lnTo>
                    <a:pt x="201" y="122"/>
                  </a:lnTo>
                  <a:lnTo>
                    <a:pt x="200" y="120"/>
                  </a:lnTo>
                  <a:lnTo>
                    <a:pt x="198" y="114"/>
                  </a:lnTo>
                  <a:lnTo>
                    <a:pt x="198" y="113"/>
                  </a:lnTo>
                  <a:lnTo>
                    <a:pt x="198" y="112"/>
                  </a:lnTo>
                  <a:lnTo>
                    <a:pt x="199" y="111"/>
                  </a:lnTo>
                  <a:lnTo>
                    <a:pt x="198" y="107"/>
                  </a:lnTo>
                  <a:lnTo>
                    <a:pt x="197" y="106"/>
                  </a:lnTo>
                  <a:lnTo>
                    <a:pt x="197" y="105"/>
                  </a:lnTo>
                  <a:lnTo>
                    <a:pt x="196" y="105"/>
                  </a:lnTo>
                  <a:lnTo>
                    <a:pt x="195" y="105"/>
                  </a:lnTo>
                  <a:lnTo>
                    <a:pt x="195" y="104"/>
                  </a:lnTo>
                  <a:lnTo>
                    <a:pt x="194" y="103"/>
                  </a:lnTo>
                  <a:lnTo>
                    <a:pt x="193" y="101"/>
                  </a:lnTo>
                  <a:lnTo>
                    <a:pt x="193" y="100"/>
                  </a:lnTo>
                  <a:lnTo>
                    <a:pt x="193" y="99"/>
                  </a:lnTo>
                  <a:lnTo>
                    <a:pt x="189" y="95"/>
                  </a:lnTo>
                  <a:lnTo>
                    <a:pt x="189" y="94"/>
                  </a:lnTo>
                  <a:lnTo>
                    <a:pt x="188" y="94"/>
                  </a:lnTo>
                  <a:lnTo>
                    <a:pt x="184" y="94"/>
                  </a:lnTo>
                  <a:lnTo>
                    <a:pt x="182" y="94"/>
                  </a:lnTo>
                  <a:lnTo>
                    <a:pt x="181" y="94"/>
                  </a:lnTo>
                  <a:lnTo>
                    <a:pt x="180" y="94"/>
                  </a:lnTo>
                  <a:lnTo>
                    <a:pt x="179" y="94"/>
                  </a:lnTo>
                  <a:lnTo>
                    <a:pt x="176" y="92"/>
                  </a:lnTo>
                  <a:lnTo>
                    <a:pt x="175" y="91"/>
                  </a:lnTo>
                  <a:lnTo>
                    <a:pt x="174" y="89"/>
                  </a:lnTo>
                  <a:lnTo>
                    <a:pt x="173" y="87"/>
                  </a:lnTo>
                  <a:lnTo>
                    <a:pt x="172" y="88"/>
                  </a:lnTo>
                  <a:lnTo>
                    <a:pt x="170" y="88"/>
                  </a:lnTo>
                  <a:lnTo>
                    <a:pt x="169" y="88"/>
                  </a:lnTo>
                  <a:lnTo>
                    <a:pt x="168" y="88"/>
                  </a:lnTo>
                  <a:lnTo>
                    <a:pt x="167" y="89"/>
                  </a:lnTo>
                  <a:lnTo>
                    <a:pt x="167" y="90"/>
                  </a:lnTo>
                  <a:lnTo>
                    <a:pt x="166" y="90"/>
                  </a:lnTo>
                  <a:lnTo>
                    <a:pt x="166" y="91"/>
                  </a:lnTo>
                  <a:lnTo>
                    <a:pt x="166" y="92"/>
                  </a:lnTo>
                  <a:lnTo>
                    <a:pt x="165" y="92"/>
                  </a:lnTo>
                  <a:lnTo>
                    <a:pt x="163" y="92"/>
                  </a:lnTo>
                  <a:lnTo>
                    <a:pt x="161" y="93"/>
                  </a:lnTo>
                  <a:lnTo>
                    <a:pt x="161" y="94"/>
                  </a:lnTo>
                  <a:lnTo>
                    <a:pt x="160" y="94"/>
                  </a:lnTo>
                  <a:lnTo>
                    <a:pt x="157" y="93"/>
                  </a:lnTo>
                  <a:lnTo>
                    <a:pt x="157" y="92"/>
                  </a:lnTo>
                  <a:lnTo>
                    <a:pt x="152" y="92"/>
                  </a:lnTo>
                  <a:lnTo>
                    <a:pt x="146" y="92"/>
                  </a:lnTo>
                  <a:lnTo>
                    <a:pt x="141" y="91"/>
                  </a:lnTo>
                  <a:lnTo>
                    <a:pt x="140" y="90"/>
                  </a:lnTo>
                  <a:lnTo>
                    <a:pt x="140" y="89"/>
                  </a:lnTo>
                  <a:lnTo>
                    <a:pt x="138" y="89"/>
                  </a:lnTo>
                  <a:lnTo>
                    <a:pt x="135" y="89"/>
                  </a:lnTo>
                  <a:lnTo>
                    <a:pt x="134" y="89"/>
                  </a:lnTo>
                  <a:lnTo>
                    <a:pt x="133" y="90"/>
                  </a:lnTo>
                  <a:lnTo>
                    <a:pt x="131" y="89"/>
                  </a:lnTo>
                  <a:lnTo>
                    <a:pt x="131" y="88"/>
                  </a:lnTo>
                  <a:lnTo>
                    <a:pt x="132" y="87"/>
                  </a:lnTo>
                  <a:lnTo>
                    <a:pt x="131" y="77"/>
                  </a:lnTo>
                  <a:lnTo>
                    <a:pt x="131" y="76"/>
                  </a:lnTo>
                  <a:lnTo>
                    <a:pt x="131" y="75"/>
                  </a:lnTo>
                  <a:lnTo>
                    <a:pt x="130" y="73"/>
                  </a:lnTo>
                  <a:lnTo>
                    <a:pt x="131" y="71"/>
                  </a:lnTo>
                  <a:lnTo>
                    <a:pt x="132" y="68"/>
                  </a:lnTo>
                  <a:lnTo>
                    <a:pt x="132" y="67"/>
                  </a:lnTo>
                  <a:lnTo>
                    <a:pt x="132" y="56"/>
                  </a:lnTo>
                  <a:lnTo>
                    <a:pt x="132" y="55"/>
                  </a:lnTo>
                  <a:lnTo>
                    <a:pt x="130" y="50"/>
                  </a:lnTo>
                  <a:lnTo>
                    <a:pt x="130" y="48"/>
                  </a:lnTo>
                  <a:lnTo>
                    <a:pt x="129" y="47"/>
                  </a:lnTo>
                  <a:lnTo>
                    <a:pt x="127" y="45"/>
                  </a:lnTo>
                  <a:lnTo>
                    <a:pt x="127" y="44"/>
                  </a:lnTo>
                  <a:lnTo>
                    <a:pt x="126" y="44"/>
                  </a:lnTo>
                  <a:lnTo>
                    <a:pt x="125" y="44"/>
                  </a:lnTo>
                  <a:lnTo>
                    <a:pt x="125" y="41"/>
                  </a:lnTo>
                  <a:lnTo>
                    <a:pt x="125" y="40"/>
                  </a:lnTo>
                  <a:lnTo>
                    <a:pt x="123" y="37"/>
                  </a:lnTo>
                  <a:lnTo>
                    <a:pt x="123" y="36"/>
                  </a:lnTo>
                  <a:lnTo>
                    <a:pt x="120" y="33"/>
                  </a:lnTo>
                  <a:lnTo>
                    <a:pt x="119" y="32"/>
                  </a:lnTo>
                  <a:lnTo>
                    <a:pt x="119" y="30"/>
                  </a:lnTo>
                  <a:lnTo>
                    <a:pt x="119" y="29"/>
                  </a:lnTo>
                  <a:lnTo>
                    <a:pt x="119" y="28"/>
                  </a:lnTo>
                  <a:lnTo>
                    <a:pt x="119" y="24"/>
                  </a:lnTo>
                  <a:lnTo>
                    <a:pt x="118" y="19"/>
                  </a:lnTo>
                  <a:lnTo>
                    <a:pt x="118" y="18"/>
                  </a:lnTo>
                  <a:lnTo>
                    <a:pt x="117" y="18"/>
                  </a:lnTo>
                  <a:lnTo>
                    <a:pt x="89" y="2"/>
                  </a:lnTo>
                  <a:lnTo>
                    <a:pt x="88" y="2"/>
                  </a:lnTo>
                  <a:lnTo>
                    <a:pt x="64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78" name="Freeform 616"/>
            <p:cNvSpPr>
              <a:spLocks/>
            </p:cNvSpPr>
            <p:nvPr/>
          </p:nvSpPr>
          <p:spPr bwMode="auto">
            <a:xfrm>
              <a:off x="6796872" y="3999905"/>
              <a:ext cx="352425" cy="331787"/>
            </a:xfrm>
            <a:custGeom>
              <a:avLst/>
              <a:gdLst>
                <a:gd name="T0" fmla="*/ 2147483646 w 146"/>
                <a:gd name="T1" fmla="*/ 2147483646 h 154"/>
                <a:gd name="T2" fmla="*/ 2147483646 w 146"/>
                <a:gd name="T3" fmla="*/ 2147483646 h 154"/>
                <a:gd name="T4" fmla="*/ 2147483646 w 146"/>
                <a:gd name="T5" fmla="*/ 2147483646 h 154"/>
                <a:gd name="T6" fmla="*/ 2147483646 w 146"/>
                <a:gd name="T7" fmla="*/ 2147483646 h 154"/>
                <a:gd name="T8" fmla="*/ 2147483646 w 146"/>
                <a:gd name="T9" fmla="*/ 2147483646 h 154"/>
                <a:gd name="T10" fmla="*/ 2147483646 w 146"/>
                <a:gd name="T11" fmla="*/ 2147483646 h 154"/>
                <a:gd name="T12" fmla="*/ 2147483646 w 146"/>
                <a:gd name="T13" fmla="*/ 2147483646 h 154"/>
                <a:gd name="T14" fmla="*/ 2147483646 w 146"/>
                <a:gd name="T15" fmla="*/ 2147483646 h 154"/>
                <a:gd name="T16" fmla="*/ 2147483646 w 146"/>
                <a:gd name="T17" fmla="*/ 2147483646 h 154"/>
                <a:gd name="T18" fmla="*/ 2147483646 w 146"/>
                <a:gd name="T19" fmla="*/ 2147483646 h 154"/>
                <a:gd name="T20" fmla="*/ 2147483646 w 146"/>
                <a:gd name="T21" fmla="*/ 2147483646 h 154"/>
                <a:gd name="T22" fmla="*/ 2147483646 w 146"/>
                <a:gd name="T23" fmla="*/ 2147483646 h 154"/>
                <a:gd name="T24" fmla="*/ 2147483646 w 146"/>
                <a:gd name="T25" fmla="*/ 2147483646 h 154"/>
                <a:gd name="T26" fmla="*/ 2147483646 w 146"/>
                <a:gd name="T27" fmla="*/ 2147483646 h 154"/>
                <a:gd name="T28" fmla="*/ 2147483646 w 146"/>
                <a:gd name="T29" fmla="*/ 2147483646 h 154"/>
                <a:gd name="T30" fmla="*/ 2147483646 w 146"/>
                <a:gd name="T31" fmla="*/ 2147483646 h 154"/>
                <a:gd name="T32" fmla="*/ 2147483646 w 146"/>
                <a:gd name="T33" fmla="*/ 2147483646 h 154"/>
                <a:gd name="T34" fmla="*/ 2147483646 w 146"/>
                <a:gd name="T35" fmla="*/ 2147483646 h 154"/>
                <a:gd name="T36" fmla="*/ 2147483646 w 146"/>
                <a:gd name="T37" fmla="*/ 2147483646 h 154"/>
                <a:gd name="T38" fmla="*/ 2147483646 w 146"/>
                <a:gd name="T39" fmla="*/ 2147483646 h 154"/>
                <a:gd name="T40" fmla="*/ 2147483646 w 146"/>
                <a:gd name="T41" fmla="*/ 2147483646 h 154"/>
                <a:gd name="T42" fmla="*/ 2147483646 w 146"/>
                <a:gd name="T43" fmla="*/ 2147483646 h 154"/>
                <a:gd name="T44" fmla="*/ 2147483646 w 146"/>
                <a:gd name="T45" fmla="*/ 2147483646 h 154"/>
                <a:gd name="T46" fmla="*/ 2147483646 w 146"/>
                <a:gd name="T47" fmla="*/ 2147483646 h 154"/>
                <a:gd name="T48" fmla="*/ 2147483646 w 146"/>
                <a:gd name="T49" fmla="*/ 2147483646 h 154"/>
                <a:gd name="T50" fmla="*/ 2147483646 w 146"/>
                <a:gd name="T51" fmla="*/ 2147483646 h 154"/>
                <a:gd name="T52" fmla="*/ 0 w 146"/>
                <a:gd name="T53" fmla="*/ 2147483646 h 154"/>
                <a:gd name="T54" fmla="*/ 2147483646 w 146"/>
                <a:gd name="T55" fmla="*/ 2147483646 h 154"/>
                <a:gd name="T56" fmla="*/ 2147483646 w 146"/>
                <a:gd name="T57" fmla="*/ 2147483646 h 154"/>
                <a:gd name="T58" fmla="*/ 2147483646 w 146"/>
                <a:gd name="T59" fmla="*/ 2147483646 h 154"/>
                <a:gd name="T60" fmla="*/ 2147483646 w 146"/>
                <a:gd name="T61" fmla="*/ 2147483646 h 154"/>
                <a:gd name="T62" fmla="*/ 2147483646 w 146"/>
                <a:gd name="T63" fmla="*/ 2147483646 h 154"/>
                <a:gd name="T64" fmla="*/ 2147483646 w 146"/>
                <a:gd name="T65" fmla="*/ 0 h 154"/>
                <a:gd name="T66" fmla="*/ 2147483646 w 146"/>
                <a:gd name="T67" fmla="*/ 2147483646 h 154"/>
                <a:gd name="T68" fmla="*/ 2147483646 w 146"/>
                <a:gd name="T69" fmla="*/ 2147483646 h 154"/>
                <a:gd name="T70" fmla="*/ 2147483646 w 146"/>
                <a:gd name="T71" fmla="*/ 2147483646 h 154"/>
                <a:gd name="T72" fmla="*/ 2147483646 w 146"/>
                <a:gd name="T73" fmla="*/ 2147483646 h 154"/>
                <a:gd name="T74" fmla="*/ 2147483646 w 146"/>
                <a:gd name="T75" fmla="*/ 2147483646 h 154"/>
                <a:gd name="T76" fmla="*/ 2147483646 w 146"/>
                <a:gd name="T77" fmla="*/ 2147483646 h 154"/>
                <a:gd name="T78" fmla="*/ 2147483646 w 146"/>
                <a:gd name="T79" fmla="*/ 2147483646 h 154"/>
                <a:gd name="T80" fmla="*/ 2147483646 w 146"/>
                <a:gd name="T81" fmla="*/ 2147483646 h 154"/>
                <a:gd name="T82" fmla="*/ 2147483646 w 146"/>
                <a:gd name="T83" fmla="*/ 2147483646 h 154"/>
                <a:gd name="T84" fmla="*/ 2147483646 w 146"/>
                <a:gd name="T85" fmla="*/ 2147483646 h 154"/>
                <a:gd name="T86" fmla="*/ 2147483646 w 146"/>
                <a:gd name="T87" fmla="*/ 2147483646 h 154"/>
                <a:gd name="T88" fmla="*/ 2147483646 w 146"/>
                <a:gd name="T89" fmla="*/ 2147483646 h 154"/>
                <a:gd name="T90" fmla="*/ 2147483646 w 146"/>
                <a:gd name="T91" fmla="*/ 2147483646 h 154"/>
                <a:gd name="T92" fmla="*/ 2147483646 w 146"/>
                <a:gd name="T93" fmla="*/ 2147483646 h 154"/>
                <a:gd name="T94" fmla="*/ 2147483646 w 146"/>
                <a:gd name="T95" fmla="*/ 2147483646 h 154"/>
                <a:gd name="T96" fmla="*/ 2147483646 w 146"/>
                <a:gd name="T97" fmla="*/ 2147483646 h 154"/>
                <a:gd name="T98" fmla="*/ 2147483646 w 146"/>
                <a:gd name="T99" fmla="*/ 2147483646 h 154"/>
                <a:gd name="T100" fmla="*/ 2147483646 w 146"/>
                <a:gd name="T101" fmla="*/ 2147483646 h 154"/>
                <a:gd name="T102" fmla="*/ 2147483646 w 146"/>
                <a:gd name="T103" fmla="*/ 2147483646 h 154"/>
                <a:gd name="T104" fmla="*/ 2147483646 w 146"/>
                <a:gd name="T105" fmla="*/ 2147483646 h 154"/>
                <a:gd name="T106" fmla="*/ 2147483646 w 146"/>
                <a:gd name="T107" fmla="*/ 2147483646 h 154"/>
                <a:gd name="T108" fmla="*/ 2147483646 w 146"/>
                <a:gd name="T109" fmla="*/ 2147483646 h 154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146" h="154">
                  <a:moveTo>
                    <a:pt x="108" y="153"/>
                  </a:moveTo>
                  <a:lnTo>
                    <a:pt x="107" y="153"/>
                  </a:lnTo>
                  <a:lnTo>
                    <a:pt x="106" y="153"/>
                  </a:lnTo>
                  <a:lnTo>
                    <a:pt x="105" y="153"/>
                  </a:lnTo>
                  <a:lnTo>
                    <a:pt x="104" y="153"/>
                  </a:lnTo>
                  <a:lnTo>
                    <a:pt x="102" y="153"/>
                  </a:lnTo>
                  <a:lnTo>
                    <a:pt x="101" y="152"/>
                  </a:lnTo>
                  <a:lnTo>
                    <a:pt x="100" y="151"/>
                  </a:lnTo>
                  <a:lnTo>
                    <a:pt x="99" y="150"/>
                  </a:lnTo>
                  <a:lnTo>
                    <a:pt x="98" y="150"/>
                  </a:lnTo>
                  <a:lnTo>
                    <a:pt x="91" y="149"/>
                  </a:lnTo>
                  <a:lnTo>
                    <a:pt x="89" y="149"/>
                  </a:lnTo>
                  <a:lnTo>
                    <a:pt x="85" y="151"/>
                  </a:lnTo>
                  <a:lnTo>
                    <a:pt x="83" y="152"/>
                  </a:lnTo>
                  <a:lnTo>
                    <a:pt x="83" y="153"/>
                  </a:lnTo>
                  <a:lnTo>
                    <a:pt x="79" y="154"/>
                  </a:lnTo>
                  <a:lnTo>
                    <a:pt x="75" y="153"/>
                  </a:lnTo>
                  <a:lnTo>
                    <a:pt x="70" y="150"/>
                  </a:lnTo>
                  <a:lnTo>
                    <a:pt x="70" y="149"/>
                  </a:lnTo>
                  <a:lnTo>
                    <a:pt x="67" y="149"/>
                  </a:lnTo>
                  <a:lnTo>
                    <a:pt x="59" y="146"/>
                  </a:lnTo>
                  <a:lnTo>
                    <a:pt x="57" y="145"/>
                  </a:lnTo>
                  <a:lnTo>
                    <a:pt x="50" y="139"/>
                  </a:lnTo>
                  <a:lnTo>
                    <a:pt x="49" y="139"/>
                  </a:lnTo>
                  <a:lnTo>
                    <a:pt x="48" y="139"/>
                  </a:lnTo>
                  <a:lnTo>
                    <a:pt x="39" y="138"/>
                  </a:lnTo>
                  <a:lnTo>
                    <a:pt x="32" y="140"/>
                  </a:lnTo>
                  <a:lnTo>
                    <a:pt x="29" y="138"/>
                  </a:lnTo>
                  <a:lnTo>
                    <a:pt x="28" y="136"/>
                  </a:lnTo>
                  <a:lnTo>
                    <a:pt x="23" y="130"/>
                  </a:lnTo>
                  <a:lnTo>
                    <a:pt x="18" y="128"/>
                  </a:lnTo>
                  <a:lnTo>
                    <a:pt x="14" y="124"/>
                  </a:lnTo>
                  <a:lnTo>
                    <a:pt x="13" y="123"/>
                  </a:lnTo>
                  <a:lnTo>
                    <a:pt x="11" y="122"/>
                  </a:lnTo>
                  <a:lnTo>
                    <a:pt x="11" y="120"/>
                  </a:lnTo>
                  <a:lnTo>
                    <a:pt x="10" y="119"/>
                  </a:lnTo>
                  <a:lnTo>
                    <a:pt x="7" y="109"/>
                  </a:lnTo>
                  <a:lnTo>
                    <a:pt x="8" y="108"/>
                  </a:lnTo>
                  <a:lnTo>
                    <a:pt x="8" y="107"/>
                  </a:lnTo>
                  <a:lnTo>
                    <a:pt x="8" y="106"/>
                  </a:lnTo>
                  <a:lnTo>
                    <a:pt x="7" y="105"/>
                  </a:lnTo>
                  <a:lnTo>
                    <a:pt x="7" y="103"/>
                  </a:lnTo>
                  <a:lnTo>
                    <a:pt x="8" y="102"/>
                  </a:lnTo>
                  <a:lnTo>
                    <a:pt x="8" y="101"/>
                  </a:lnTo>
                  <a:lnTo>
                    <a:pt x="6" y="98"/>
                  </a:lnTo>
                  <a:lnTo>
                    <a:pt x="6" y="97"/>
                  </a:lnTo>
                  <a:lnTo>
                    <a:pt x="6" y="96"/>
                  </a:lnTo>
                  <a:lnTo>
                    <a:pt x="7" y="94"/>
                  </a:lnTo>
                  <a:lnTo>
                    <a:pt x="8" y="94"/>
                  </a:lnTo>
                  <a:lnTo>
                    <a:pt x="11" y="94"/>
                  </a:lnTo>
                  <a:lnTo>
                    <a:pt x="12" y="94"/>
                  </a:lnTo>
                  <a:lnTo>
                    <a:pt x="13" y="93"/>
                  </a:lnTo>
                  <a:lnTo>
                    <a:pt x="13" y="90"/>
                  </a:lnTo>
                  <a:lnTo>
                    <a:pt x="13" y="89"/>
                  </a:lnTo>
                  <a:lnTo>
                    <a:pt x="12" y="88"/>
                  </a:lnTo>
                  <a:lnTo>
                    <a:pt x="10" y="87"/>
                  </a:lnTo>
                  <a:lnTo>
                    <a:pt x="10" y="86"/>
                  </a:lnTo>
                  <a:lnTo>
                    <a:pt x="9" y="85"/>
                  </a:lnTo>
                  <a:lnTo>
                    <a:pt x="8" y="80"/>
                  </a:lnTo>
                  <a:lnTo>
                    <a:pt x="6" y="76"/>
                  </a:lnTo>
                  <a:lnTo>
                    <a:pt x="5" y="75"/>
                  </a:lnTo>
                  <a:lnTo>
                    <a:pt x="6" y="73"/>
                  </a:lnTo>
                  <a:lnTo>
                    <a:pt x="6" y="71"/>
                  </a:lnTo>
                  <a:lnTo>
                    <a:pt x="7" y="70"/>
                  </a:lnTo>
                  <a:lnTo>
                    <a:pt x="6" y="70"/>
                  </a:lnTo>
                  <a:lnTo>
                    <a:pt x="6" y="68"/>
                  </a:lnTo>
                  <a:lnTo>
                    <a:pt x="4" y="68"/>
                  </a:lnTo>
                  <a:lnTo>
                    <a:pt x="4" y="66"/>
                  </a:lnTo>
                  <a:lnTo>
                    <a:pt x="3" y="64"/>
                  </a:lnTo>
                  <a:lnTo>
                    <a:pt x="4" y="64"/>
                  </a:lnTo>
                  <a:lnTo>
                    <a:pt x="4" y="62"/>
                  </a:lnTo>
                  <a:lnTo>
                    <a:pt x="3" y="60"/>
                  </a:lnTo>
                  <a:lnTo>
                    <a:pt x="2" y="60"/>
                  </a:lnTo>
                  <a:lnTo>
                    <a:pt x="1" y="58"/>
                  </a:lnTo>
                  <a:lnTo>
                    <a:pt x="1" y="56"/>
                  </a:lnTo>
                  <a:lnTo>
                    <a:pt x="2" y="55"/>
                  </a:lnTo>
                  <a:lnTo>
                    <a:pt x="3" y="54"/>
                  </a:lnTo>
                  <a:lnTo>
                    <a:pt x="4" y="54"/>
                  </a:lnTo>
                  <a:lnTo>
                    <a:pt x="4" y="53"/>
                  </a:lnTo>
                  <a:lnTo>
                    <a:pt x="5" y="49"/>
                  </a:lnTo>
                  <a:lnTo>
                    <a:pt x="4" y="48"/>
                  </a:lnTo>
                  <a:lnTo>
                    <a:pt x="4" y="47"/>
                  </a:lnTo>
                  <a:lnTo>
                    <a:pt x="3" y="46"/>
                  </a:lnTo>
                  <a:lnTo>
                    <a:pt x="2" y="45"/>
                  </a:lnTo>
                  <a:lnTo>
                    <a:pt x="1" y="45"/>
                  </a:lnTo>
                  <a:lnTo>
                    <a:pt x="1" y="43"/>
                  </a:lnTo>
                  <a:lnTo>
                    <a:pt x="2" y="41"/>
                  </a:lnTo>
                  <a:lnTo>
                    <a:pt x="3" y="41"/>
                  </a:lnTo>
                  <a:lnTo>
                    <a:pt x="4" y="38"/>
                  </a:lnTo>
                  <a:lnTo>
                    <a:pt x="4" y="26"/>
                  </a:lnTo>
                  <a:lnTo>
                    <a:pt x="3" y="21"/>
                  </a:lnTo>
                  <a:lnTo>
                    <a:pt x="2" y="19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2" y="11"/>
                  </a:lnTo>
                  <a:lnTo>
                    <a:pt x="3" y="10"/>
                  </a:lnTo>
                  <a:lnTo>
                    <a:pt x="4" y="8"/>
                  </a:lnTo>
                  <a:lnTo>
                    <a:pt x="5" y="7"/>
                  </a:lnTo>
                  <a:lnTo>
                    <a:pt x="4" y="5"/>
                  </a:lnTo>
                  <a:lnTo>
                    <a:pt x="5" y="2"/>
                  </a:lnTo>
                  <a:lnTo>
                    <a:pt x="8" y="3"/>
                  </a:lnTo>
                  <a:lnTo>
                    <a:pt x="9" y="4"/>
                  </a:lnTo>
                  <a:lnTo>
                    <a:pt x="9" y="5"/>
                  </a:lnTo>
                  <a:lnTo>
                    <a:pt x="10" y="5"/>
                  </a:lnTo>
                  <a:lnTo>
                    <a:pt x="13" y="5"/>
                  </a:lnTo>
                  <a:lnTo>
                    <a:pt x="14" y="5"/>
                  </a:lnTo>
                  <a:lnTo>
                    <a:pt x="15" y="5"/>
                  </a:lnTo>
                  <a:lnTo>
                    <a:pt x="16" y="5"/>
                  </a:lnTo>
                  <a:lnTo>
                    <a:pt x="17" y="5"/>
                  </a:lnTo>
                  <a:lnTo>
                    <a:pt x="17" y="4"/>
                  </a:lnTo>
                  <a:lnTo>
                    <a:pt x="18" y="2"/>
                  </a:lnTo>
                  <a:lnTo>
                    <a:pt x="19" y="0"/>
                  </a:lnTo>
                  <a:lnTo>
                    <a:pt x="25" y="0"/>
                  </a:lnTo>
                  <a:lnTo>
                    <a:pt x="27" y="0"/>
                  </a:lnTo>
                  <a:lnTo>
                    <a:pt x="28" y="0"/>
                  </a:lnTo>
                  <a:lnTo>
                    <a:pt x="33" y="4"/>
                  </a:lnTo>
                  <a:lnTo>
                    <a:pt x="37" y="7"/>
                  </a:lnTo>
                  <a:lnTo>
                    <a:pt x="45" y="14"/>
                  </a:lnTo>
                  <a:lnTo>
                    <a:pt x="54" y="22"/>
                  </a:lnTo>
                  <a:lnTo>
                    <a:pt x="55" y="22"/>
                  </a:lnTo>
                  <a:lnTo>
                    <a:pt x="55" y="24"/>
                  </a:lnTo>
                  <a:lnTo>
                    <a:pt x="55" y="26"/>
                  </a:lnTo>
                  <a:lnTo>
                    <a:pt x="55" y="27"/>
                  </a:lnTo>
                  <a:lnTo>
                    <a:pt x="55" y="30"/>
                  </a:lnTo>
                  <a:lnTo>
                    <a:pt x="57" y="30"/>
                  </a:lnTo>
                  <a:lnTo>
                    <a:pt x="59" y="30"/>
                  </a:lnTo>
                  <a:lnTo>
                    <a:pt x="61" y="27"/>
                  </a:lnTo>
                  <a:lnTo>
                    <a:pt x="62" y="25"/>
                  </a:lnTo>
                  <a:lnTo>
                    <a:pt x="62" y="23"/>
                  </a:lnTo>
                  <a:lnTo>
                    <a:pt x="64" y="23"/>
                  </a:lnTo>
                  <a:lnTo>
                    <a:pt x="70" y="27"/>
                  </a:lnTo>
                  <a:lnTo>
                    <a:pt x="73" y="30"/>
                  </a:lnTo>
                  <a:lnTo>
                    <a:pt x="77" y="36"/>
                  </a:lnTo>
                  <a:lnTo>
                    <a:pt x="81" y="38"/>
                  </a:lnTo>
                  <a:lnTo>
                    <a:pt x="84" y="38"/>
                  </a:lnTo>
                  <a:lnTo>
                    <a:pt x="88" y="41"/>
                  </a:lnTo>
                  <a:lnTo>
                    <a:pt x="89" y="41"/>
                  </a:lnTo>
                  <a:lnTo>
                    <a:pt x="90" y="41"/>
                  </a:lnTo>
                  <a:lnTo>
                    <a:pt x="91" y="41"/>
                  </a:lnTo>
                  <a:lnTo>
                    <a:pt x="92" y="41"/>
                  </a:lnTo>
                  <a:lnTo>
                    <a:pt x="95" y="42"/>
                  </a:lnTo>
                  <a:lnTo>
                    <a:pt x="100" y="47"/>
                  </a:lnTo>
                  <a:lnTo>
                    <a:pt x="100" y="49"/>
                  </a:lnTo>
                  <a:lnTo>
                    <a:pt x="102" y="50"/>
                  </a:lnTo>
                  <a:lnTo>
                    <a:pt x="102" y="51"/>
                  </a:lnTo>
                  <a:lnTo>
                    <a:pt x="104" y="52"/>
                  </a:lnTo>
                  <a:lnTo>
                    <a:pt x="110" y="56"/>
                  </a:lnTo>
                  <a:lnTo>
                    <a:pt x="112" y="55"/>
                  </a:lnTo>
                  <a:lnTo>
                    <a:pt x="117" y="58"/>
                  </a:lnTo>
                  <a:lnTo>
                    <a:pt x="123" y="62"/>
                  </a:lnTo>
                  <a:lnTo>
                    <a:pt x="125" y="66"/>
                  </a:lnTo>
                  <a:lnTo>
                    <a:pt x="127" y="69"/>
                  </a:lnTo>
                  <a:lnTo>
                    <a:pt x="127" y="70"/>
                  </a:lnTo>
                  <a:lnTo>
                    <a:pt x="127" y="71"/>
                  </a:lnTo>
                  <a:lnTo>
                    <a:pt x="134" y="77"/>
                  </a:lnTo>
                  <a:lnTo>
                    <a:pt x="138" y="78"/>
                  </a:lnTo>
                  <a:lnTo>
                    <a:pt x="140" y="79"/>
                  </a:lnTo>
                  <a:lnTo>
                    <a:pt x="144" y="83"/>
                  </a:lnTo>
                  <a:lnTo>
                    <a:pt x="143" y="87"/>
                  </a:lnTo>
                  <a:lnTo>
                    <a:pt x="141" y="88"/>
                  </a:lnTo>
                  <a:lnTo>
                    <a:pt x="140" y="91"/>
                  </a:lnTo>
                  <a:lnTo>
                    <a:pt x="136" y="94"/>
                  </a:lnTo>
                  <a:lnTo>
                    <a:pt x="136" y="95"/>
                  </a:lnTo>
                  <a:lnTo>
                    <a:pt x="136" y="96"/>
                  </a:lnTo>
                  <a:lnTo>
                    <a:pt x="136" y="98"/>
                  </a:lnTo>
                  <a:lnTo>
                    <a:pt x="138" y="102"/>
                  </a:lnTo>
                  <a:lnTo>
                    <a:pt x="140" y="112"/>
                  </a:lnTo>
                  <a:lnTo>
                    <a:pt x="143" y="114"/>
                  </a:lnTo>
                  <a:lnTo>
                    <a:pt x="146" y="114"/>
                  </a:lnTo>
                  <a:lnTo>
                    <a:pt x="143" y="117"/>
                  </a:lnTo>
                  <a:lnTo>
                    <a:pt x="142" y="118"/>
                  </a:lnTo>
                  <a:lnTo>
                    <a:pt x="142" y="119"/>
                  </a:lnTo>
                  <a:lnTo>
                    <a:pt x="142" y="121"/>
                  </a:lnTo>
                  <a:lnTo>
                    <a:pt x="142" y="126"/>
                  </a:lnTo>
                  <a:lnTo>
                    <a:pt x="142" y="127"/>
                  </a:lnTo>
                  <a:lnTo>
                    <a:pt x="141" y="128"/>
                  </a:lnTo>
                  <a:lnTo>
                    <a:pt x="139" y="130"/>
                  </a:lnTo>
                  <a:lnTo>
                    <a:pt x="138" y="132"/>
                  </a:lnTo>
                  <a:lnTo>
                    <a:pt x="138" y="134"/>
                  </a:lnTo>
                  <a:lnTo>
                    <a:pt x="137" y="137"/>
                  </a:lnTo>
                  <a:lnTo>
                    <a:pt x="135" y="138"/>
                  </a:lnTo>
                  <a:lnTo>
                    <a:pt x="134" y="140"/>
                  </a:lnTo>
                  <a:lnTo>
                    <a:pt x="131" y="143"/>
                  </a:lnTo>
                  <a:lnTo>
                    <a:pt x="132" y="145"/>
                  </a:lnTo>
                  <a:lnTo>
                    <a:pt x="130" y="146"/>
                  </a:lnTo>
                  <a:lnTo>
                    <a:pt x="128" y="146"/>
                  </a:lnTo>
                  <a:lnTo>
                    <a:pt x="126" y="147"/>
                  </a:lnTo>
                  <a:lnTo>
                    <a:pt x="121" y="150"/>
                  </a:lnTo>
                  <a:lnTo>
                    <a:pt x="118" y="151"/>
                  </a:lnTo>
                  <a:lnTo>
                    <a:pt x="115" y="153"/>
                  </a:lnTo>
                  <a:lnTo>
                    <a:pt x="113" y="154"/>
                  </a:lnTo>
                  <a:lnTo>
                    <a:pt x="111" y="154"/>
                  </a:lnTo>
                  <a:lnTo>
                    <a:pt x="108" y="153"/>
                  </a:lnTo>
                  <a:close/>
                </a:path>
              </a:pathLst>
            </a:custGeom>
            <a:solidFill>
              <a:srgbClr val="C3C1AA"/>
            </a:solidFill>
            <a:ln>
              <a:noFill/>
            </a:ln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79" name="Freeform 617"/>
            <p:cNvSpPr>
              <a:spLocks noEditPoints="1"/>
            </p:cNvSpPr>
            <p:nvPr/>
          </p:nvSpPr>
          <p:spPr bwMode="auto">
            <a:xfrm>
              <a:off x="6792110" y="3995142"/>
              <a:ext cx="365125" cy="338138"/>
            </a:xfrm>
            <a:custGeom>
              <a:avLst/>
              <a:gdLst>
                <a:gd name="T0" fmla="*/ 2147483646 w 151"/>
                <a:gd name="T1" fmla="*/ 2147483646 h 157"/>
                <a:gd name="T2" fmla="*/ 2147483646 w 151"/>
                <a:gd name="T3" fmla="*/ 2147483646 h 157"/>
                <a:gd name="T4" fmla="*/ 2147483646 w 151"/>
                <a:gd name="T5" fmla="*/ 2147483646 h 157"/>
                <a:gd name="T6" fmla="*/ 2147483646 w 151"/>
                <a:gd name="T7" fmla="*/ 2147483646 h 157"/>
                <a:gd name="T8" fmla="*/ 2147483646 w 151"/>
                <a:gd name="T9" fmla="*/ 2147483646 h 157"/>
                <a:gd name="T10" fmla="*/ 2147483646 w 151"/>
                <a:gd name="T11" fmla="*/ 2147483646 h 157"/>
                <a:gd name="T12" fmla="*/ 2147483646 w 151"/>
                <a:gd name="T13" fmla="*/ 2147483646 h 157"/>
                <a:gd name="T14" fmla="*/ 2147483646 w 151"/>
                <a:gd name="T15" fmla="*/ 2147483646 h 157"/>
                <a:gd name="T16" fmla="*/ 2147483646 w 151"/>
                <a:gd name="T17" fmla="*/ 2147483646 h 157"/>
                <a:gd name="T18" fmla="*/ 2147483646 w 151"/>
                <a:gd name="T19" fmla="*/ 2147483646 h 157"/>
                <a:gd name="T20" fmla="*/ 2147483646 w 151"/>
                <a:gd name="T21" fmla="*/ 2147483646 h 157"/>
                <a:gd name="T22" fmla="*/ 2147483646 w 151"/>
                <a:gd name="T23" fmla="*/ 2147483646 h 157"/>
                <a:gd name="T24" fmla="*/ 2147483646 w 151"/>
                <a:gd name="T25" fmla="*/ 2147483646 h 157"/>
                <a:gd name="T26" fmla="*/ 2147483646 w 151"/>
                <a:gd name="T27" fmla="*/ 2147483646 h 157"/>
                <a:gd name="T28" fmla="*/ 2147483646 w 151"/>
                <a:gd name="T29" fmla="*/ 2147483646 h 157"/>
                <a:gd name="T30" fmla="*/ 2147483646 w 151"/>
                <a:gd name="T31" fmla="*/ 2147483646 h 157"/>
                <a:gd name="T32" fmla="*/ 2147483646 w 151"/>
                <a:gd name="T33" fmla="*/ 2147483646 h 157"/>
                <a:gd name="T34" fmla="*/ 2147483646 w 151"/>
                <a:gd name="T35" fmla="*/ 2147483646 h 157"/>
                <a:gd name="T36" fmla="*/ 2147483646 w 151"/>
                <a:gd name="T37" fmla="*/ 2147483646 h 157"/>
                <a:gd name="T38" fmla="*/ 2147483646 w 151"/>
                <a:gd name="T39" fmla="*/ 2147483646 h 157"/>
                <a:gd name="T40" fmla="*/ 2147483646 w 151"/>
                <a:gd name="T41" fmla="*/ 2147483646 h 157"/>
                <a:gd name="T42" fmla="*/ 2147483646 w 151"/>
                <a:gd name="T43" fmla="*/ 2147483646 h 157"/>
                <a:gd name="T44" fmla="*/ 2147483646 w 151"/>
                <a:gd name="T45" fmla="*/ 2147483646 h 157"/>
                <a:gd name="T46" fmla="*/ 2147483646 w 151"/>
                <a:gd name="T47" fmla="*/ 2147483646 h 157"/>
                <a:gd name="T48" fmla="*/ 2147483646 w 151"/>
                <a:gd name="T49" fmla="*/ 2147483646 h 157"/>
                <a:gd name="T50" fmla="*/ 2147483646 w 151"/>
                <a:gd name="T51" fmla="*/ 2147483646 h 157"/>
                <a:gd name="T52" fmla="*/ 0 w 151"/>
                <a:gd name="T53" fmla="*/ 2147483646 h 157"/>
                <a:gd name="T54" fmla="*/ 2147483646 w 151"/>
                <a:gd name="T55" fmla="*/ 2147483646 h 157"/>
                <a:gd name="T56" fmla="*/ 2147483646 w 151"/>
                <a:gd name="T57" fmla="*/ 2147483646 h 157"/>
                <a:gd name="T58" fmla="*/ 2147483646 w 151"/>
                <a:gd name="T59" fmla="*/ 2147483646 h 157"/>
                <a:gd name="T60" fmla="*/ 2147483646 w 151"/>
                <a:gd name="T61" fmla="*/ 2147483646 h 157"/>
                <a:gd name="T62" fmla="*/ 2147483646 w 151"/>
                <a:gd name="T63" fmla="*/ 2147483646 h 157"/>
                <a:gd name="T64" fmla="*/ 2147483646 w 151"/>
                <a:gd name="T65" fmla="*/ 2147483646 h 157"/>
                <a:gd name="T66" fmla="*/ 2147483646 w 151"/>
                <a:gd name="T67" fmla="*/ 2147483646 h 157"/>
                <a:gd name="T68" fmla="*/ 2147483646 w 151"/>
                <a:gd name="T69" fmla="*/ 2147483646 h 157"/>
                <a:gd name="T70" fmla="*/ 2147483646 w 151"/>
                <a:gd name="T71" fmla="*/ 2147483646 h 157"/>
                <a:gd name="T72" fmla="*/ 2147483646 w 151"/>
                <a:gd name="T73" fmla="*/ 2147483646 h 157"/>
                <a:gd name="T74" fmla="*/ 2147483646 w 151"/>
                <a:gd name="T75" fmla="*/ 2147483646 h 157"/>
                <a:gd name="T76" fmla="*/ 2147483646 w 151"/>
                <a:gd name="T77" fmla="*/ 2147483646 h 157"/>
                <a:gd name="T78" fmla="*/ 2147483646 w 151"/>
                <a:gd name="T79" fmla="*/ 2147483646 h 157"/>
                <a:gd name="T80" fmla="*/ 2147483646 w 151"/>
                <a:gd name="T81" fmla="*/ 2147483646 h 157"/>
                <a:gd name="T82" fmla="*/ 2147483646 w 151"/>
                <a:gd name="T83" fmla="*/ 2147483646 h 157"/>
                <a:gd name="T84" fmla="*/ 2147483646 w 151"/>
                <a:gd name="T85" fmla="*/ 2147483646 h 157"/>
                <a:gd name="T86" fmla="*/ 2147483646 w 151"/>
                <a:gd name="T87" fmla="*/ 2147483646 h 157"/>
                <a:gd name="T88" fmla="*/ 2147483646 w 151"/>
                <a:gd name="T89" fmla="*/ 2147483646 h 157"/>
                <a:gd name="T90" fmla="*/ 2147483646 w 151"/>
                <a:gd name="T91" fmla="*/ 2147483646 h 157"/>
                <a:gd name="T92" fmla="*/ 2147483646 w 151"/>
                <a:gd name="T93" fmla="*/ 2147483646 h 157"/>
                <a:gd name="T94" fmla="*/ 2147483646 w 151"/>
                <a:gd name="T95" fmla="*/ 2147483646 h 157"/>
                <a:gd name="T96" fmla="*/ 2147483646 w 151"/>
                <a:gd name="T97" fmla="*/ 2147483646 h 157"/>
                <a:gd name="T98" fmla="*/ 2147483646 w 151"/>
                <a:gd name="T99" fmla="*/ 2147483646 h 157"/>
                <a:gd name="T100" fmla="*/ 2147483646 w 151"/>
                <a:gd name="T101" fmla="*/ 2147483646 h 157"/>
                <a:gd name="T102" fmla="*/ 2147483646 w 151"/>
                <a:gd name="T103" fmla="*/ 2147483646 h 157"/>
                <a:gd name="T104" fmla="*/ 2147483646 w 151"/>
                <a:gd name="T105" fmla="*/ 2147483646 h 157"/>
                <a:gd name="T106" fmla="*/ 2147483646 w 151"/>
                <a:gd name="T107" fmla="*/ 2147483646 h 157"/>
                <a:gd name="T108" fmla="*/ 2147483646 w 151"/>
                <a:gd name="T109" fmla="*/ 2147483646 h 157"/>
                <a:gd name="T110" fmla="*/ 2147483646 w 151"/>
                <a:gd name="T111" fmla="*/ 2147483646 h 157"/>
                <a:gd name="T112" fmla="*/ 2147483646 w 151"/>
                <a:gd name="T113" fmla="*/ 2147483646 h 157"/>
                <a:gd name="T114" fmla="*/ 2147483646 w 151"/>
                <a:gd name="T115" fmla="*/ 2147483646 h 157"/>
                <a:gd name="T116" fmla="*/ 2147483646 w 151"/>
                <a:gd name="T117" fmla="*/ 2147483646 h 157"/>
                <a:gd name="T118" fmla="*/ 2147483646 w 151"/>
                <a:gd name="T119" fmla="*/ 2147483646 h 157"/>
                <a:gd name="T120" fmla="*/ 2147483646 w 151"/>
                <a:gd name="T121" fmla="*/ 2147483646 h 157"/>
                <a:gd name="T122" fmla="*/ 2147483646 w 151"/>
                <a:gd name="T123" fmla="*/ 2147483646 h 157"/>
                <a:gd name="T124" fmla="*/ 2147483646 w 151"/>
                <a:gd name="T125" fmla="*/ 2147483646 h 157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151" h="157">
                  <a:moveTo>
                    <a:pt x="27" y="3"/>
                  </a:moveTo>
                  <a:lnTo>
                    <a:pt x="29" y="3"/>
                  </a:lnTo>
                  <a:lnTo>
                    <a:pt x="29" y="4"/>
                  </a:lnTo>
                  <a:lnTo>
                    <a:pt x="34" y="7"/>
                  </a:lnTo>
                  <a:lnTo>
                    <a:pt x="38" y="11"/>
                  </a:lnTo>
                  <a:lnTo>
                    <a:pt x="46" y="17"/>
                  </a:lnTo>
                  <a:lnTo>
                    <a:pt x="47" y="17"/>
                  </a:lnTo>
                  <a:lnTo>
                    <a:pt x="55" y="24"/>
                  </a:lnTo>
                  <a:lnTo>
                    <a:pt x="55" y="25"/>
                  </a:lnTo>
                  <a:lnTo>
                    <a:pt x="56" y="26"/>
                  </a:lnTo>
                  <a:lnTo>
                    <a:pt x="56" y="28"/>
                  </a:lnTo>
                  <a:lnTo>
                    <a:pt x="55" y="28"/>
                  </a:lnTo>
                  <a:lnTo>
                    <a:pt x="57" y="33"/>
                  </a:lnTo>
                  <a:lnTo>
                    <a:pt x="57" y="34"/>
                  </a:lnTo>
                  <a:lnTo>
                    <a:pt x="59" y="34"/>
                  </a:lnTo>
                  <a:lnTo>
                    <a:pt x="61" y="34"/>
                  </a:lnTo>
                  <a:lnTo>
                    <a:pt x="64" y="30"/>
                  </a:lnTo>
                  <a:lnTo>
                    <a:pt x="65" y="27"/>
                  </a:lnTo>
                  <a:lnTo>
                    <a:pt x="65" y="26"/>
                  </a:lnTo>
                  <a:lnTo>
                    <a:pt x="66" y="26"/>
                  </a:lnTo>
                  <a:lnTo>
                    <a:pt x="71" y="30"/>
                  </a:lnTo>
                  <a:lnTo>
                    <a:pt x="74" y="32"/>
                  </a:lnTo>
                  <a:lnTo>
                    <a:pt x="78" y="38"/>
                  </a:lnTo>
                  <a:lnTo>
                    <a:pt x="78" y="39"/>
                  </a:lnTo>
                  <a:lnTo>
                    <a:pt x="83" y="41"/>
                  </a:lnTo>
                  <a:lnTo>
                    <a:pt x="85" y="41"/>
                  </a:lnTo>
                  <a:lnTo>
                    <a:pt x="89" y="44"/>
                  </a:lnTo>
                  <a:lnTo>
                    <a:pt x="90" y="45"/>
                  </a:lnTo>
                  <a:lnTo>
                    <a:pt x="91" y="45"/>
                  </a:lnTo>
                  <a:lnTo>
                    <a:pt x="92" y="45"/>
                  </a:lnTo>
                  <a:lnTo>
                    <a:pt x="93" y="45"/>
                  </a:lnTo>
                  <a:lnTo>
                    <a:pt x="97" y="45"/>
                  </a:lnTo>
                  <a:lnTo>
                    <a:pt x="100" y="49"/>
                  </a:lnTo>
                  <a:lnTo>
                    <a:pt x="102" y="52"/>
                  </a:lnTo>
                  <a:lnTo>
                    <a:pt x="103" y="53"/>
                  </a:lnTo>
                  <a:lnTo>
                    <a:pt x="104" y="54"/>
                  </a:lnTo>
                  <a:lnTo>
                    <a:pt x="105" y="55"/>
                  </a:lnTo>
                  <a:lnTo>
                    <a:pt x="111" y="59"/>
                  </a:lnTo>
                  <a:lnTo>
                    <a:pt x="113" y="59"/>
                  </a:lnTo>
                  <a:lnTo>
                    <a:pt x="114" y="58"/>
                  </a:lnTo>
                  <a:lnTo>
                    <a:pt x="118" y="60"/>
                  </a:lnTo>
                  <a:lnTo>
                    <a:pt x="123" y="66"/>
                  </a:lnTo>
                  <a:lnTo>
                    <a:pt x="127" y="69"/>
                  </a:lnTo>
                  <a:lnTo>
                    <a:pt x="127" y="71"/>
                  </a:lnTo>
                  <a:lnTo>
                    <a:pt x="127" y="72"/>
                  </a:lnTo>
                  <a:lnTo>
                    <a:pt x="129" y="73"/>
                  </a:lnTo>
                  <a:lnTo>
                    <a:pt x="136" y="80"/>
                  </a:lnTo>
                  <a:lnTo>
                    <a:pt x="140" y="81"/>
                  </a:lnTo>
                  <a:lnTo>
                    <a:pt x="142" y="83"/>
                  </a:lnTo>
                  <a:lnTo>
                    <a:pt x="145" y="85"/>
                  </a:lnTo>
                  <a:lnTo>
                    <a:pt x="144" y="88"/>
                  </a:lnTo>
                  <a:lnTo>
                    <a:pt x="142" y="90"/>
                  </a:lnTo>
                  <a:lnTo>
                    <a:pt x="141" y="92"/>
                  </a:lnTo>
                  <a:lnTo>
                    <a:pt x="138" y="96"/>
                  </a:lnTo>
                  <a:lnTo>
                    <a:pt x="137" y="96"/>
                  </a:lnTo>
                  <a:lnTo>
                    <a:pt x="137" y="97"/>
                  </a:lnTo>
                  <a:lnTo>
                    <a:pt x="137" y="98"/>
                  </a:lnTo>
                  <a:lnTo>
                    <a:pt x="137" y="100"/>
                  </a:lnTo>
                  <a:lnTo>
                    <a:pt x="138" y="104"/>
                  </a:lnTo>
                  <a:lnTo>
                    <a:pt x="140" y="115"/>
                  </a:lnTo>
                  <a:lnTo>
                    <a:pt x="141" y="115"/>
                  </a:lnTo>
                  <a:lnTo>
                    <a:pt x="144" y="117"/>
                  </a:lnTo>
                  <a:lnTo>
                    <a:pt x="145" y="117"/>
                  </a:lnTo>
                  <a:lnTo>
                    <a:pt x="144" y="118"/>
                  </a:lnTo>
                  <a:lnTo>
                    <a:pt x="144" y="119"/>
                  </a:lnTo>
                  <a:lnTo>
                    <a:pt x="143" y="121"/>
                  </a:lnTo>
                  <a:lnTo>
                    <a:pt x="143" y="123"/>
                  </a:lnTo>
                  <a:lnTo>
                    <a:pt x="143" y="127"/>
                  </a:lnTo>
                  <a:lnTo>
                    <a:pt x="142" y="128"/>
                  </a:lnTo>
                  <a:lnTo>
                    <a:pt x="140" y="131"/>
                  </a:lnTo>
                  <a:lnTo>
                    <a:pt x="139" y="134"/>
                  </a:lnTo>
                  <a:lnTo>
                    <a:pt x="139" y="136"/>
                  </a:lnTo>
                  <a:lnTo>
                    <a:pt x="138" y="138"/>
                  </a:lnTo>
                  <a:lnTo>
                    <a:pt x="136" y="139"/>
                  </a:lnTo>
                  <a:lnTo>
                    <a:pt x="135" y="141"/>
                  </a:lnTo>
                  <a:lnTo>
                    <a:pt x="132" y="144"/>
                  </a:lnTo>
                  <a:lnTo>
                    <a:pt x="132" y="145"/>
                  </a:lnTo>
                  <a:lnTo>
                    <a:pt x="132" y="146"/>
                  </a:lnTo>
                  <a:lnTo>
                    <a:pt x="131" y="147"/>
                  </a:lnTo>
                  <a:lnTo>
                    <a:pt x="130" y="147"/>
                  </a:lnTo>
                  <a:lnTo>
                    <a:pt x="129" y="145"/>
                  </a:lnTo>
                  <a:lnTo>
                    <a:pt x="129" y="144"/>
                  </a:lnTo>
                  <a:lnTo>
                    <a:pt x="129" y="143"/>
                  </a:lnTo>
                  <a:lnTo>
                    <a:pt x="127" y="143"/>
                  </a:lnTo>
                  <a:lnTo>
                    <a:pt x="128" y="146"/>
                  </a:lnTo>
                  <a:lnTo>
                    <a:pt x="129" y="147"/>
                  </a:lnTo>
                  <a:lnTo>
                    <a:pt x="127" y="148"/>
                  </a:lnTo>
                  <a:lnTo>
                    <a:pt x="123" y="151"/>
                  </a:lnTo>
                  <a:lnTo>
                    <a:pt x="119" y="152"/>
                  </a:lnTo>
                  <a:lnTo>
                    <a:pt x="116" y="154"/>
                  </a:lnTo>
                  <a:lnTo>
                    <a:pt x="114" y="155"/>
                  </a:lnTo>
                  <a:lnTo>
                    <a:pt x="113" y="155"/>
                  </a:lnTo>
                  <a:lnTo>
                    <a:pt x="110" y="153"/>
                  </a:lnTo>
                  <a:lnTo>
                    <a:pt x="109" y="153"/>
                  </a:lnTo>
                  <a:lnTo>
                    <a:pt x="108" y="153"/>
                  </a:lnTo>
                  <a:lnTo>
                    <a:pt x="107" y="153"/>
                  </a:lnTo>
                  <a:lnTo>
                    <a:pt x="106" y="154"/>
                  </a:lnTo>
                  <a:lnTo>
                    <a:pt x="105" y="154"/>
                  </a:lnTo>
                  <a:lnTo>
                    <a:pt x="104" y="153"/>
                  </a:lnTo>
                  <a:lnTo>
                    <a:pt x="103" y="152"/>
                  </a:lnTo>
                  <a:lnTo>
                    <a:pt x="102" y="151"/>
                  </a:lnTo>
                  <a:lnTo>
                    <a:pt x="101" y="151"/>
                  </a:lnTo>
                  <a:lnTo>
                    <a:pt x="93" y="149"/>
                  </a:lnTo>
                  <a:lnTo>
                    <a:pt x="90" y="150"/>
                  </a:lnTo>
                  <a:lnTo>
                    <a:pt x="87" y="151"/>
                  </a:lnTo>
                  <a:lnTo>
                    <a:pt x="86" y="152"/>
                  </a:lnTo>
                  <a:lnTo>
                    <a:pt x="85" y="153"/>
                  </a:lnTo>
                  <a:lnTo>
                    <a:pt x="84" y="153"/>
                  </a:lnTo>
                  <a:lnTo>
                    <a:pt x="81" y="155"/>
                  </a:lnTo>
                  <a:lnTo>
                    <a:pt x="77" y="154"/>
                  </a:lnTo>
                  <a:lnTo>
                    <a:pt x="74" y="151"/>
                  </a:lnTo>
                  <a:lnTo>
                    <a:pt x="75" y="150"/>
                  </a:lnTo>
                  <a:lnTo>
                    <a:pt x="69" y="149"/>
                  </a:lnTo>
                  <a:lnTo>
                    <a:pt x="62" y="147"/>
                  </a:lnTo>
                  <a:lnTo>
                    <a:pt x="60" y="146"/>
                  </a:lnTo>
                  <a:lnTo>
                    <a:pt x="53" y="139"/>
                  </a:lnTo>
                  <a:lnTo>
                    <a:pt x="51" y="139"/>
                  </a:lnTo>
                  <a:lnTo>
                    <a:pt x="41" y="139"/>
                  </a:lnTo>
                  <a:lnTo>
                    <a:pt x="34" y="141"/>
                  </a:lnTo>
                  <a:lnTo>
                    <a:pt x="32" y="139"/>
                  </a:lnTo>
                  <a:lnTo>
                    <a:pt x="31" y="138"/>
                  </a:lnTo>
                  <a:lnTo>
                    <a:pt x="31" y="137"/>
                  </a:lnTo>
                  <a:lnTo>
                    <a:pt x="25" y="131"/>
                  </a:lnTo>
                  <a:lnTo>
                    <a:pt x="21" y="129"/>
                  </a:lnTo>
                  <a:lnTo>
                    <a:pt x="17" y="125"/>
                  </a:lnTo>
                  <a:lnTo>
                    <a:pt x="17" y="124"/>
                  </a:lnTo>
                  <a:lnTo>
                    <a:pt x="16" y="124"/>
                  </a:lnTo>
                  <a:lnTo>
                    <a:pt x="14" y="123"/>
                  </a:lnTo>
                  <a:lnTo>
                    <a:pt x="13" y="121"/>
                  </a:lnTo>
                  <a:lnTo>
                    <a:pt x="13" y="120"/>
                  </a:lnTo>
                  <a:lnTo>
                    <a:pt x="11" y="111"/>
                  </a:lnTo>
                  <a:lnTo>
                    <a:pt x="11" y="110"/>
                  </a:lnTo>
                  <a:lnTo>
                    <a:pt x="12" y="109"/>
                  </a:lnTo>
                  <a:lnTo>
                    <a:pt x="11" y="107"/>
                  </a:lnTo>
                  <a:lnTo>
                    <a:pt x="10" y="107"/>
                  </a:lnTo>
                  <a:lnTo>
                    <a:pt x="10" y="105"/>
                  </a:lnTo>
                  <a:lnTo>
                    <a:pt x="11" y="104"/>
                  </a:lnTo>
                  <a:lnTo>
                    <a:pt x="11" y="102"/>
                  </a:lnTo>
                  <a:lnTo>
                    <a:pt x="10" y="100"/>
                  </a:lnTo>
                  <a:lnTo>
                    <a:pt x="10" y="99"/>
                  </a:lnTo>
                  <a:lnTo>
                    <a:pt x="10" y="98"/>
                  </a:lnTo>
                  <a:lnTo>
                    <a:pt x="13" y="98"/>
                  </a:lnTo>
                  <a:lnTo>
                    <a:pt x="14" y="97"/>
                  </a:lnTo>
                  <a:lnTo>
                    <a:pt x="15" y="97"/>
                  </a:lnTo>
                  <a:lnTo>
                    <a:pt x="16" y="96"/>
                  </a:lnTo>
                  <a:lnTo>
                    <a:pt x="16" y="92"/>
                  </a:lnTo>
                  <a:lnTo>
                    <a:pt x="15" y="90"/>
                  </a:lnTo>
                  <a:lnTo>
                    <a:pt x="13" y="88"/>
                  </a:lnTo>
                  <a:lnTo>
                    <a:pt x="13" y="87"/>
                  </a:lnTo>
                  <a:lnTo>
                    <a:pt x="12" y="87"/>
                  </a:lnTo>
                  <a:lnTo>
                    <a:pt x="11" y="81"/>
                  </a:lnTo>
                  <a:lnTo>
                    <a:pt x="9" y="77"/>
                  </a:lnTo>
                  <a:lnTo>
                    <a:pt x="8" y="77"/>
                  </a:lnTo>
                  <a:lnTo>
                    <a:pt x="9" y="75"/>
                  </a:lnTo>
                  <a:lnTo>
                    <a:pt x="9" y="74"/>
                  </a:lnTo>
                  <a:lnTo>
                    <a:pt x="10" y="73"/>
                  </a:lnTo>
                  <a:lnTo>
                    <a:pt x="10" y="72"/>
                  </a:lnTo>
                  <a:lnTo>
                    <a:pt x="10" y="70"/>
                  </a:lnTo>
                  <a:lnTo>
                    <a:pt x="8" y="70"/>
                  </a:lnTo>
                  <a:lnTo>
                    <a:pt x="8" y="69"/>
                  </a:lnTo>
                  <a:lnTo>
                    <a:pt x="7" y="68"/>
                  </a:lnTo>
                  <a:lnTo>
                    <a:pt x="6" y="66"/>
                  </a:lnTo>
                  <a:lnTo>
                    <a:pt x="7" y="66"/>
                  </a:lnTo>
                  <a:lnTo>
                    <a:pt x="7" y="64"/>
                  </a:lnTo>
                  <a:lnTo>
                    <a:pt x="6" y="62"/>
                  </a:lnTo>
                  <a:lnTo>
                    <a:pt x="6" y="61"/>
                  </a:lnTo>
                  <a:lnTo>
                    <a:pt x="4" y="59"/>
                  </a:lnTo>
                  <a:lnTo>
                    <a:pt x="4" y="58"/>
                  </a:lnTo>
                  <a:lnTo>
                    <a:pt x="5" y="58"/>
                  </a:lnTo>
                  <a:lnTo>
                    <a:pt x="6" y="57"/>
                  </a:lnTo>
                  <a:lnTo>
                    <a:pt x="7" y="57"/>
                  </a:lnTo>
                  <a:lnTo>
                    <a:pt x="8" y="56"/>
                  </a:lnTo>
                  <a:lnTo>
                    <a:pt x="8" y="51"/>
                  </a:lnTo>
                  <a:lnTo>
                    <a:pt x="8" y="49"/>
                  </a:lnTo>
                  <a:lnTo>
                    <a:pt x="8" y="48"/>
                  </a:lnTo>
                  <a:lnTo>
                    <a:pt x="6" y="47"/>
                  </a:lnTo>
                  <a:lnTo>
                    <a:pt x="5" y="47"/>
                  </a:lnTo>
                  <a:lnTo>
                    <a:pt x="4" y="46"/>
                  </a:lnTo>
                  <a:lnTo>
                    <a:pt x="4" y="45"/>
                  </a:lnTo>
                  <a:lnTo>
                    <a:pt x="5" y="45"/>
                  </a:lnTo>
                  <a:lnTo>
                    <a:pt x="6" y="44"/>
                  </a:lnTo>
                  <a:lnTo>
                    <a:pt x="7" y="40"/>
                  </a:lnTo>
                  <a:lnTo>
                    <a:pt x="8" y="28"/>
                  </a:lnTo>
                  <a:lnTo>
                    <a:pt x="6" y="22"/>
                  </a:lnTo>
                  <a:lnTo>
                    <a:pt x="5" y="20"/>
                  </a:lnTo>
                  <a:lnTo>
                    <a:pt x="4" y="19"/>
                  </a:lnTo>
                  <a:lnTo>
                    <a:pt x="3" y="17"/>
                  </a:lnTo>
                  <a:lnTo>
                    <a:pt x="3" y="16"/>
                  </a:lnTo>
                  <a:lnTo>
                    <a:pt x="3" y="15"/>
                  </a:lnTo>
                  <a:lnTo>
                    <a:pt x="5" y="14"/>
                  </a:lnTo>
                  <a:lnTo>
                    <a:pt x="6" y="13"/>
                  </a:lnTo>
                  <a:lnTo>
                    <a:pt x="8" y="11"/>
                  </a:lnTo>
                  <a:lnTo>
                    <a:pt x="8" y="9"/>
                  </a:lnTo>
                  <a:lnTo>
                    <a:pt x="8" y="7"/>
                  </a:lnTo>
                  <a:lnTo>
                    <a:pt x="8" y="6"/>
                  </a:lnTo>
                  <a:lnTo>
                    <a:pt x="9" y="6"/>
                  </a:lnTo>
                  <a:lnTo>
                    <a:pt x="10" y="6"/>
                  </a:lnTo>
                  <a:lnTo>
                    <a:pt x="10" y="7"/>
                  </a:lnTo>
                  <a:lnTo>
                    <a:pt x="10" y="8"/>
                  </a:lnTo>
                  <a:lnTo>
                    <a:pt x="11" y="8"/>
                  </a:lnTo>
                  <a:lnTo>
                    <a:pt x="12" y="9"/>
                  </a:lnTo>
                  <a:lnTo>
                    <a:pt x="15" y="8"/>
                  </a:lnTo>
                  <a:lnTo>
                    <a:pt x="16" y="8"/>
                  </a:lnTo>
                  <a:lnTo>
                    <a:pt x="17" y="8"/>
                  </a:lnTo>
                  <a:lnTo>
                    <a:pt x="17" y="9"/>
                  </a:lnTo>
                  <a:lnTo>
                    <a:pt x="19" y="9"/>
                  </a:lnTo>
                  <a:lnTo>
                    <a:pt x="20" y="9"/>
                  </a:lnTo>
                  <a:lnTo>
                    <a:pt x="21" y="7"/>
                  </a:lnTo>
                  <a:lnTo>
                    <a:pt x="21" y="6"/>
                  </a:lnTo>
                  <a:lnTo>
                    <a:pt x="21" y="4"/>
                  </a:lnTo>
                  <a:lnTo>
                    <a:pt x="22" y="3"/>
                  </a:lnTo>
                  <a:lnTo>
                    <a:pt x="27" y="3"/>
                  </a:lnTo>
                  <a:close/>
                  <a:moveTo>
                    <a:pt x="28" y="0"/>
                  </a:moveTo>
                  <a:lnTo>
                    <a:pt x="27" y="0"/>
                  </a:lnTo>
                  <a:lnTo>
                    <a:pt x="22" y="0"/>
                  </a:lnTo>
                  <a:lnTo>
                    <a:pt x="21" y="1"/>
                  </a:lnTo>
                  <a:lnTo>
                    <a:pt x="20" y="2"/>
                  </a:lnTo>
                  <a:lnTo>
                    <a:pt x="19" y="2"/>
                  </a:lnTo>
                  <a:lnTo>
                    <a:pt x="19" y="3"/>
                  </a:lnTo>
                  <a:lnTo>
                    <a:pt x="18" y="4"/>
                  </a:lnTo>
                  <a:lnTo>
                    <a:pt x="17" y="5"/>
                  </a:lnTo>
                  <a:lnTo>
                    <a:pt x="18" y="6"/>
                  </a:lnTo>
                  <a:lnTo>
                    <a:pt x="17" y="6"/>
                  </a:lnTo>
                  <a:lnTo>
                    <a:pt x="15" y="6"/>
                  </a:lnTo>
                  <a:lnTo>
                    <a:pt x="12" y="6"/>
                  </a:lnTo>
                  <a:lnTo>
                    <a:pt x="12" y="5"/>
                  </a:lnTo>
                  <a:lnTo>
                    <a:pt x="11" y="4"/>
                  </a:lnTo>
                  <a:lnTo>
                    <a:pt x="10" y="4"/>
                  </a:lnTo>
                  <a:lnTo>
                    <a:pt x="9" y="3"/>
                  </a:lnTo>
                  <a:lnTo>
                    <a:pt x="6" y="2"/>
                  </a:lnTo>
                  <a:lnTo>
                    <a:pt x="6" y="6"/>
                  </a:lnTo>
                  <a:lnTo>
                    <a:pt x="5" y="7"/>
                  </a:lnTo>
                  <a:lnTo>
                    <a:pt x="6" y="8"/>
                  </a:lnTo>
                  <a:lnTo>
                    <a:pt x="6" y="9"/>
                  </a:lnTo>
                  <a:lnTo>
                    <a:pt x="5" y="9"/>
                  </a:lnTo>
                  <a:lnTo>
                    <a:pt x="4" y="11"/>
                  </a:lnTo>
                  <a:lnTo>
                    <a:pt x="3" y="12"/>
                  </a:lnTo>
                  <a:lnTo>
                    <a:pt x="1" y="13"/>
                  </a:lnTo>
                  <a:lnTo>
                    <a:pt x="1" y="14"/>
                  </a:lnTo>
                  <a:lnTo>
                    <a:pt x="0" y="15"/>
                  </a:lnTo>
                  <a:lnTo>
                    <a:pt x="0" y="16"/>
                  </a:lnTo>
                  <a:lnTo>
                    <a:pt x="0" y="17"/>
                  </a:lnTo>
                  <a:lnTo>
                    <a:pt x="1" y="19"/>
                  </a:lnTo>
                  <a:lnTo>
                    <a:pt x="1" y="20"/>
                  </a:lnTo>
                  <a:lnTo>
                    <a:pt x="2" y="21"/>
                  </a:lnTo>
                  <a:lnTo>
                    <a:pt x="3" y="22"/>
                  </a:lnTo>
                  <a:lnTo>
                    <a:pt x="4" y="23"/>
                  </a:lnTo>
                  <a:lnTo>
                    <a:pt x="5" y="28"/>
                  </a:lnTo>
                  <a:lnTo>
                    <a:pt x="4" y="40"/>
                  </a:lnTo>
                  <a:lnTo>
                    <a:pt x="4" y="43"/>
                  </a:lnTo>
                  <a:lnTo>
                    <a:pt x="3" y="43"/>
                  </a:lnTo>
                  <a:lnTo>
                    <a:pt x="2" y="44"/>
                  </a:lnTo>
                  <a:lnTo>
                    <a:pt x="2" y="45"/>
                  </a:lnTo>
                  <a:lnTo>
                    <a:pt x="2" y="46"/>
                  </a:lnTo>
                  <a:lnTo>
                    <a:pt x="2" y="47"/>
                  </a:lnTo>
                  <a:lnTo>
                    <a:pt x="2" y="48"/>
                  </a:lnTo>
                  <a:lnTo>
                    <a:pt x="3" y="48"/>
                  </a:lnTo>
                  <a:lnTo>
                    <a:pt x="3" y="49"/>
                  </a:lnTo>
                  <a:lnTo>
                    <a:pt x="4" y="49"/>
                  </a:lnTo>
                  <a:lnTo>
                    <a:pt x="5" y="49"/>
                  </a:lnTo>
                  <a:lnTo>
                    <a:pt x="5" y="50"/>
                  </a:lnTo>
                  <a:lnTo>
                    <a:pt x="6" y="50"/>
                  </a:lnTo>
                  <a:lnTo>
                    <a:pt x="6" y="51"/>
                  </a:lnTo>
                  <a:lnTo>
                    <a:pt x="5" y="55"/>
                  </a:lnTo>
                  <a:lnTo>
                    <a:pt x="4" y="55"/>
                  </a:lnTo>
                  <a:lnTo>
                    <a:pt x="3" y="55"/>
                  </a:lnTo>
                  <a:lnTo>
                    <a:pt x="3" y="56"/>
                  </a:lnTo>
                  <a:lnTo>
                    <a:pt x="2" y="57"/>
                  </a:lnTo>
                  <a:lnTo>
                    <a:pt x="2" y="58"/>
                  </a:lnTo>
                  <a:lnTo>
                    <a:pt x="2" y="59"/>
                  </a:lnTo>
                  <a:lnTo>
                    <a:pt x="2" y="60"/>
                  </a:lnTo>
                  <a:lnTo>
                    <a:pt x="2" y="61"/>
                  </a:lnTo>
                  <a:lnTo>
                    <a:pt x="4" y="62"/>
                  </a:lnTo>
                  <a:lnTo>
                    <a:pt x="4" y="63"/>
                  </a:lnTo>
                  <a:lnTo>
                    <a:pt x="4" y="65"/>
                  </a:lnTo>
                  <a:lnTo>
                    <a:pt x="4" y="66"/>
                  </a:lnTo>
                  <a:lnTo>
                    <a:pt x="4" y="67"/>
                  </a:lnTo>
                  <a:lnTo>
                    <a:pt x="4" y="68"/>
                  </a:lnTo>
                  <a:lnTo>
                    <a:pt x="4" y="69"/>
                  </a:lnTo>
                  <a:lnTo>
                    <a:pt x="5" y="70"/>
                  </a:lnTo>
                  <a:lnTo>
                    <a:pt x="6" y="70"/>
                  </a:lnTo>
                  <a:lnTo>
                    <a:pt x="6" y="72"/>
                  </a:lnTo>
                  <a:lnTo>
                    <a:pt x="7" y="72"/>
                  </a:lnTo>
                  <a:lnTo>
                    <a:pt x="7" y="73"/>
                  </a:lnTo>
                  <a:lnTo>
                    <a:pt x="6" y="74"/>
                  </a:lnTo>
                  <a:lnTo>
                    <a:pt x="6" y="75"/>
                  </a:lnTo>
                  <a:lnTo>
                    <a:pt x="6" y="76"/>
                  </a:lnTo>
                  <a:lnTo>
                    <a:pt x="6" y="77"/>
                  </a:lnTo>
                  <a:lnTo>
                    <a:pt x="6" y="78"/>
                  </a:lnTo>
                  <a:lnTo>
                    <a:pt x="6" y="79"/>
                  </a:lnTo>
                  <a:lnTo>
                    <a:pt x="8" y="82"/>
                  </a:lnTo>
                  <a:lnTo>
                    <a:pt x="10" y="87"/>
                  </a:lnTo>
                  <a:lnTo>
                    <a:pt x="10" y="89"/>
                  </a:lnTo>
                  <a:lnTo>
                    <a:pt x="11" y="90"/>
                  </a:lnTo>
                  <a:lnTo>
                    <a:pt x="12" y="90"/>
                  </a:lnTo>
                  <a:lnTo>
                    <a:pt x="13" y="92"/>
                  </a:lnTo>
                  <a:lnTo>
                    <a:pt x="13" y="94"/>
                  </a:lnTo>
                  <a:lnTo>
                    <a:pt x="13" y="95"/>
                  </a:lnTo>
                  <a:lnTo>
                    <a:pt x="11" y="95"/>
                  </a:lnTo>
                  <a:lnTo>
                    <a:pt x="10" y="95"/>
                  </a:lnTo>
                  <a:lnTo>
                    <a:pt x="8" y="95"/>
                  </a:lnTo>
                  <a:lnTo>
                    <a:pt x="8" y="96"/>
                  </a:lnTo>
                  <a:lnTo>
                    <a:pt x="7" y="97"/>
                  </a:lnTo>
                  <a:lnTo>
                    <a:pt x="7" y="98"/>
                  </a:lnTo>
                  <a:lnTo>
                    <a:pt x="7" y="99"/>
                  </a:lnTo>
                  <a:lnTo>
                    <a:pt x="7" y="100"/>
                  </a:lnTo>
                  <a:lnTo>
                    <a:pt x="8" y="103"/>
                  </a:lnTo>
                  <a:lnTo>
                    <a:pt x="8" y="104"/>
                  </a:lnTo>
                  <a:lnTo>
                    <a:pt x="8" y="105"/>
                  </a:lnTo>
                  <a:lnTo>
                    <a:pt x="8" y="107"/>
                  </a:lnTo>
                  <a:lnTo>
                    <a:pt x="8" y="108"/>
                  </a:lnTo>
                  <a:lnTo>
                    <a:pt x="8" y="109"/>
                  </a:lnTo>
                  <a:lnTo>
                    <a:pt x="8" y="110"/>
                  </a:lnTo>
                  <a:lnTo>
                    <a:pt x="8" y="111"/>
                  </a:lnTo>
                  <a:lnTo>
                    <a:pt x="8" y="112"/>
                  </a:lnTo>
                  <a:lnTo>
                    <a:pt x="10" y="121"/>
                  </a:lnTo>
                  <a:lnTo>
                    <a:pt x="11" y="121"/>
                  </a:lnTo>
                  <a:lnTo>
                    <a:pt x="12" y="123"/>
                  </a:lnTo>
                  <a:lnTo>
                    <a:pt x="12" y="124"/>
                  </a:lnTo>
                  <a:lnTo>
                    <a:pt x="13" y="125"/>
                  </a:lnTo>
                  <a:lnTo>
                    <a:pt x="14" y="126"/>
                  </a:lnTo>
                  <a:lnTo>
                    <a:pt x="15" y="126"/>
                  </a:lnTo>
                  <a:lnTo>
                    <a:pt x="15" y="127"/>
                  </a:lnTo>
                  <a:lnTo>
                    <a:pt x="19" y="131"/>
                  </a:lnTo>
                  <a:lnTo>
                    <a:pt x="20" y="132"/>
                  </a:lnTo>
                  <a:lnTo>
                    <a:pt x="23" y="134"/>
                  </a:lnTo>
                  <a:lnTo>
                    <a:pt x="29" y="138"/>
                  </a:lnTo>
                  <a:lnTo>
                    <a:pt x="29" y="139"/>
                  </a:lnTo>
                  <a:lnTo>
                    <a:pt x="30" y="140"/>
                  </a:lnTo>
                  <a:lnTo>
                    <a:pt x="30" y="141"/>
                  </a:lnTo>
                  <a:lnTo>
                    <a:pt x="32" y="143"/>
                  </a:lnTo>
                  <a:lnTo>
                    <a:pt x="33" y="143"/>
                  </a:lnTo>
                  <a:lnTo>
                    <a:pt x="34" y="143"/>
                  </a:lnTo>
                  <a:lnTo>
                    <a:pt x="41" y="141"/>
                  </a:lnTo>
                  <a:lnTo>
                    <a:pt x="50" y="142"/>
                  </a:lnTo>
                  <a:lnTo>
                    <a:pt x="51" y="142"/>
                  </a:lnTo>
                  <a:lnTo>
                    <a:pt x="58" y="148"/>
                  </a:lnTo>
                  <a:lnTo>
                    <a:pt x="59" y="148"/>
                  </a:lnTo>
                  <a:lnTo>
                    <a:pt x="61" y="149"/>
                  </a:lnTo>
                  <a:lnTo>
                    <a:pt x="68" y="152"/>
                  </a:lnTo>
                  <a:lnTo>
                    <a:pt x="70" y="152"/>
                  </a:lnTo>
                  <a:lnTo>
                    <a:pt x="70" y="153"/>
                  </a:lnTo>
                  <a:lnTo>
                    <a:pt x="72" y="154"/>
                  </a:lnTo>
                  <a:lnTo>
                    <a:pt x="76" y="156"/>
                  </a:lnTo>
                  <a:lnTo>
                    <a:pt x="77" y="156"/>
                  </a:lnTo>
                  <a:lnTo>
                    <a:pt x="81" y="157"/>
                  </a:lnTo>
                  <a:lnTo>
                    <a:pt x="82" y="156"/>
                  </a:lnTo>
                  <a:lnTo>
                    <a:pt x="85" y="156"/>
                  </a:lnTo>
                  <a:lnTo>
                    <a:pt x="86" y="155"/>
                  </a:lnTo>
                  <a:lnTo>
                    <a:pt x="87" y="155"/>
                  </a:lnTo>
                  <a:lnTo>
                    <a:pt x="87" y="154"/>
                  </a:lnTo>
                  <a:lnTo>
                    <a:pt x="88" y="154"/>
                  </a:lnTo>
                  <a:lnTo>
                    <a:pt x="88" y="153"/>
                  </a:lnTo>
                  <a:lnTo>
                    <a:pt x="91" y="153"/>
                  </a:lnTo>
                  <a:lnTo>
                    <a:pt x="93" y="152"/>
                  </a:lnTo>
                  <a:lnTo>
                    <a:pt x="100" y="153"/>
                  </a:lnTo>
                  <a:lnTo>
                    <a:pt x="101" y="154"/>
                  </a:lnTo>
                  <a:lnTo>
                    <a:pt x="102" y="155"/>
                  </a:lnTo>
                  <a:lnTo>
                    <a:pt x="104" y="156"/>
                  </a:lnTo>
                  <a:lnTo>
                    <a:pt x="105" y="156"/>
                  </a:lnTo>
                  <a:lnTo>
                    <a:pt x="106" y="156"/>
                  </a:lnTo>
                  <a:lnTo>
                    <a:pt x="108" y="156"/>
                  </a:lnTo>
                  <a:lnTo>
                    <a:pt x="109" y="156"/>
                  </a:lnTo>
                  <a:lnTo>
                    <a:pt x="112" y="157"/>
                  </a:lnTo>
                  <a:lnTo>
                    <a:pt x="113" y="157"/>
                  </a:lnTo>
                  <a:lnTo>
                    <a:pt x="115" y="157"/>
                  </a:lnTo>
                  <a:lnTo>
                    <a:pt x="117" y="156"/>
                  </a:lnTo>
                  <a:lnTo>
                    <a:pt x="121" y="155"/>
                  </a:lnTo>
                  <a:lnTo>
                    <a:pt x="124" y="153"/>
                  </a:lnTo>
                  <a:lnTo>
                    <a:pt x="129" y="150"/>
                  </a:lnTo>
                  <a:lnTo>
                    <a:pt x="130" y="149"/>
                  </a:lnTo>
                  <a:lnTo>
                    <a:pt x="131" y="149"/>
                  </a:lnTo>
                  <a:lnTo>
                    <a:pt x="132" y="149"/>
                  </a:lnTo>
                  <a:lnTo>
                    <a:pt x="133" y="149"/>
                  </a:lnTo>
                  <a:lnTo>
                    <a:pt x="135" y="147"/>
                  </a:lnTo>
                  <a:lnTo>
                    <a:pt x="134" y="145"/>
                  </a:lnTo>
                  <a:lnTo>
                    <a:pt x="137" y="143"/>
                  </a:lnTo>
                  <a:lnTo>
                    <a:pt x="138" y="141"/>
                  </a:lnTo>
                  <a:lnTo>
                    <a:pt x="140" y="141"/>
                  </a:lnTo>
                  <a:lnTo>
                    <a:pt x="140" y="140"/>
                  </a:lnTo>
                  <a:lnTo>
                    <a:pt x="140" y="139"/>
                  </a:lnTo>
                  <a:lnTo>
                    <a:pt x="142" y="137"/>
                  </a:lnTo>
                  <a:lnTo>
                    <a:pt x="142" y="136"/>
                  </a:lnTo>
                  <a:lnTo>
                    <a:pt x="142" y="134"/>
                  </a:lnTo>
                  <a:lnTo>
                    <a:pt x="142" y="132"/>
                  </a:lnTo>
                  <a:lnTo>
                    <a:pt x="144" y="130"/>
                  </a:lnTo>
                  <a:lnTo>
                    <a:pt x="145" y="129"/>
                  </a:lnTo>
                  <a:lnTo>
                    <a:pt x="146" y="128"/>
                  </a:lnTo>
                  <a:lnTo>
                    <a:pt x="146" y="127"/>
                  </a:lnTo>
                  <a:lnTo>
                    <a:pt x="146" y="123"/>
                  </a:lnTo>
                  <a:lnTo>
                    <a:pt x="146" y="121"/>
                  </a:lnTo>
                  <a:lnTo>
                    <a:pt x="146" y="120"/>
                  </a:lnTo>
                  <a:lnTo>
                    <a:pt x="147" y="119"/>
                  </a:lnTo>
                  <a:lnTo>
                    <a:pt x="151" y="114"/>
                  </a:lnTo>
                  <a:lnTo>
                    <a:pt x="145" y="115"/>
                  </a:lnTo>
                  <a:lnTo>
                    <a:pt x="143" y="113"/>
                  </a:lnTo>
                  <a:lnTo>
                    <a:pt x="141" y="104"/>
                  </a:lnTo>
                  <a:lnTo>
                    <a:pt x="141" y="103"/>
                  </a:lnTo>
                  <a:lnTo>
                    <a:pt x="140" y="100"/>
                  </a:lnTo>
                  <a:lnTo>
                    <a:pt x="140" y="98"/>
                  </a:lnTo>
                  <a:lnTo>
                    <a:pt x="143" y="94"/>
                  </a:lnTo>
                  <a:lnTo>
                    <a:pt x="144" y="94"/>
                  </a:lnTo>
                  <a:lnTo>
                    <a:pt x="144" y="93"/>
                  </a:lnTo>
                  <a:lnTo>
                    <a:pt x="144" y="90"/>
                  </a:lnTo>
                  <a:lnTo>
                    <a:pt x="146" y="89"/>
                  </a:lnTo>
                  <a:lnTo>
                    <a:pt x="147" y="87"/>
                  </a:lnTo>
                  <a:lnTo>
                    <a:pt x="148" y="85"/>
                  </a:lnTo>
                  <a:lnTo>
                    <a:pt x="147" y="83"/>
                  </a:lnTo>
                  <a:lnTo>
                    <a:pt x="144" y="81"/>
                  </a:lnTo>
                  <a:lnTo>
                    <a:pt x="144" y="80"/>
                  </a:lnTo>
                  <a:lnTo>
                    <a:pt x="143" y="80"/>
                  </a:lnTo>
                  <a:lnTo>
                    <a:pt x="141" y="79"/>
                  </a:lnTo>
                  <a:lnTo>
                    <a:pt x="140" y="79"/>
                  </a:lnTo>
                  <a:lnTo>
                    <a:pt x="137" y="78"/>
                  </a:lnTo>
                  <a:lnTo>
                    <a:pt x="130" y="72"/>
                  </a:lnTo>
                  <a:lnTo>
                    <a:pt x="130" y="71"/>
                  </a:lnTo>
                  <a:lnTo>
                    <a:pt x="130" y="70"/>
                  </a:lnTo>
                  <a:lnTo>
                    <a:pt x="129" y="68"/>
                  </a:lnTo>
                  <a:lnTo>
                    <a:pt x="125" y="64"/>
                  </a:lnTo>
                  <a:lnTo>
                    <a:pt x="119" y="58"/>
                  </a:lnTo>
                  <a:lnTo>
                    <a:pt x="114" y="57"/>
                  </a:lnTo>
                  <a:lnTo>
                    <a:pt x="114" y="56"/>
                  </a:lnTo>
                  <a:lnTo>
                    <a:pt x="112" y="57"/>
                  </a:lnTo>
                  <a:lnTo>
                    <a:pt x="107" y="53"/>
                  </a:lnTo>
                  <a:lnTo>
                    <a:pt x="106" y="52"/>
                  </a:lnTo>
                  <a:lnTo>
                    <a:pt x="106" y="51"/>
                  </a:lnTo>
                  <a:lnTo>
                    <a:pt x="104" y="51"/>
                  </a:lnTo>
                  <a:lnTo>
                    <a:pt x="103" y="49"/>
                  </a:lnTo>
                  <a:lnTo>
                    <a:pt x="103" y="48"/>
                  </a:lnTo>
                  <a:lnTo>
                    <a:pt x="102" y="47"/>
                  </a:lnTo>
                  <a:lnTo>
                    <a:pt x="98" y="43"/>
                  </a:lnTo>
                  <a:lnTo>
                    <a:pt x="97" y="43"/>
                  </a:lnTo>
                  <a:lnTo>
                    <a:pt x="94" y="42"/>
                  </a:lnTo>
                  <a:lnTo>
                    <a:pt x="93" y="42"/>
                  </a:lnTo>
                  <a:lnTo>
                    <a:pt x="92" y="42"/>
                  </a:lnTo>
                  <a:lnTo>
                    <a:pt x="91" y="42"/>
                  </a:lnTo>
                  <a:lnTo>
                    <a:pt x="91" y="41"/>
                  </a:lnTo>
                  <a:lnTo>
                    <a:pt x="87" y="39"/>
                  </a:lnTo>
                  <a:lnTo>
                    <a:pt x="86" y="38"/>
                  </a:lnTo>
                  <a:lnTo>
                    <a:pt x="85" y="38"/>
                  </a:lnTo>
                  <a:lnTo>
                    <a:pt x="83" y="39"/>
                  </a:lnTo>
                  <a:lnTo>
                    <a:pt x="80" y="37"/>
                  </a:lnTo>
                  <a:lnTo>
                    <a:pt x="76" y="31"/>
                  </a:lnTo>
                  <a:lnTo>
                    <a:pt x="73" y="28"/>
                  </a:lnTo>
                  <a:lnTo>
                    <a:pt x="68" y="24"/>
                  </a:lnTo>
                  <a:lnTo>
                    <a:pt x="67" y="24"/>
                  </a:lnTo>
                  <a:lnTo>
                    <a:pt x="66" y="24"/>
                  </a:lnTo>
                  <a:lnTo>
                    <a:pt x="64" y="24"/>
                  </a:lnTo>
                  <a:lnTo>
                    <a:pt x="63" y="24"/>
                  </a:lnTo>
                  <a:lnTo>
                    <a:pt x="63" y="26"/>
                  </a:lnTo>
                  <a:lnTo>
                    <a:pt x="62" y="28"/>
                  </a:lnTo>
                  <a:lnTo>
                    <a:pt x="60" y="31"/>
                  </a:lnTo>
                  <a:lnTo>
                    <a:pt x="59" y="31"/>
                  </a:lnTo>
                  <a:lnTo>
                    <a:pt x="59" y="29"/>
                  </a:lnTo>
                  <a:lnTo>
                    <a:pt x="59" y="28"/>
                  </a:lnTo>
                  <a:lnTo>
                    <a:pt x="59" y="26"/>
                  </a:lnTo>
                  <a:lnTo>
                    <a:pt x="58" y="25"/>
                  </a:lnTo>
                  <a:lnTo>
                    <a:pt x="57" y="24"/>
                  </a:lnTo>
                  <a:lnTo>
                    <a:pt x="57" y="23"/>
                  </a:lnTo>
                  <a:lnTo>
                    <a:pt x="49" y="15"/>
                  </a:lnTo>
                  <a:lnTo>
                    <a:pt x="47" y="15"/>
                  </a:lnTo>
                  <a:lnTo>
                    <a:pt x="40" y="9"/>
                  </a:lnTo>
                  <a:lnTo>
                    <a:pt x="36" y="5"/>
                  </a:lnTo>
                  <a:lnTo>
                    <a:pt x="31" y="1"/>
                  </a:lnTo>
                  <a:lnTo>
                    <a:pt x="30" y="1"/>
                  </a:lnTo>
                  <a:lnTo>
                    <a:pt x="30" y="0"/>
                  </a:lnTo>
                  <a:lnTo>
                    <a:pt x="29" y="0"/>
                  </a:lnTo>
                  <a:lnTo>
                    <a:pt x="2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80" name="Freeform 618"/>
            <p:cNvSpPr>
              <a:spLocks noEditPoints="1"/>
            </p:cNvSpPr>
            <p:nvPr/>
          </p:nvSpPr>
          <p:spPr bwMode="auto">
            <a:xfrm>
              <a:off x="6792110" y="3995142"/>
              <a:ext cx="365125" cy="338138"/>
            </a:xfrm>
            <a:custGeom>
              <a:avLst/>
              <a:gdLst>
                <a:gd name="T0" fmla="*/ 2147483646 w 151"/>
                <a:gd name="T1" fmla="*/ 2147483646 h 157"/>
                <a:gd name="T2" fmla="*/ 2147483646 w 151"/>
                <a:gd name="T3" fmla="*/ 2147483646 h 157"/>
                <a:gd name="T4" fmla="*/ 2147483646 w 151"/>
                <a:gd name="T5" fmla="*/ 2147483646 h 157"/>
                <a:gd name="T6" fmla="*/ 2147483646 w 151"/>
                <a:gd name="T7" fmla="*/ 2147483646 h 157"/>
                <a:gd name="T8" fmla="*/ 2147483646 w 151"/>
                <a:gd name="T9" fmla="*/ 2147483646 h 157"/>
                <a:gd name="T10" fmla="*/ 2147483646 w 151"/>
                <a:gd name="T11" fmla="*/ 2147483646 h 157"/>
                <a:gd name="T12" fmla="*/ 2147483646 w 151"/>
                <a:gd name="T13" fmla="*/ 2147483646 h 157"/>
                <a:gd name="T14" fmla="*/ 2147483646 w 151"/>
                <a:gd name="T15" fmla="*/ 2147483646 h 157"/>
                <a:gd name="T16" fmla="*/ 2147483646 w 151"/>
                <a:gd name="T17" fmla="*/ 2147483646 h 157"/>
                <a:gd name="T18" fmla="*/ 2147483646 w 151"/>
                <a:gd name="T19" fmla="*/ 2147483646 h 157"/>
                <a:gd name="T20" fmla="*/ 2147483646 w 151"/>
                <a:gd name="T21" fmla="*/ 2147483646 h 157"/>
                <a:gd name="T22" fmla="*/ 2147483646 w 151"/>
                <a:gd name="T23" fmla="*/ 2147483646 h 157"/>
                <a:gd name="T24" fmla="*/ 2147483646 w 151"/>
                <a:gd name="T25" fmla="*/ 2147483646 h 157"/>
                <a:gd name="T26" fmla="*/ 2147483646 w 151"/>
                <a:gd name="T27" fmla="*/ 2147483646 h 157"/>
                <a:gd name="T28" fmla="*/ 2147483646 w 151"/>
                <a:gd name="T29" fmla="*/ 2147483646 h 157"/>
                <a:gd name="T30" fmla="*/ 2147483646 w 151"/>
                <a:gd name="T31" fmla="*/ 2147483646 h 157"/>
                <a:gd name="T32" fmla="*/ 2147483646 w 151"/>
                <a:gd name="T33" fmla="*/ 2147483646 h 157"/>
                <a:gd name="T34" fmla="*/ 2147483646 w 151"/>
                <a:gd name="T35" fmla="*/ 2147483646 h 157"/>
                <a:gd name="T36" fmla="*/ 2147483646 w 151"/>
                <a:gd name="T37" fmla="*/ 2147483646 h 157"/>
                <a:gd name="T38" fmla="*/ 2147483646 w 151"/>
                <a:gd name="T39" fmla="*/ 2147483646 h 157"/>
                <a:gd name="T40" fmla="*/ 2147483646 w 151"/>
                <a:gd name="T41" fmla="*/ 2147483646 h 157"/>
                <a:gd name="T42" fmla="*/ 2147483646 w 151"/>
                <a:gd name="T43" fmla="*/ 2147483646 h 157"/>
                <a:gd name="T44" fmla="*/ 2147483646 w 151"/>
                <a:gd name="T45" fmla="*/ 2147483646 h 157"/>
                <a:gd name="T46" fmla="*/ 2147483646 w 151"/>
                <a:gd name="T47" fmla="*/ 2147483646 h 157"/>
                <a:gd name="T48" fmla="*/ 2147483646 w 151"/>
                <a:gd name="T49" fmla="*/ 2147483646 h 157"/>
                <a:gd name="T50" fmla="*/ 2147483646 w 151"/>
                <a:gd name="T51" fmla="*/ 2147483646 h 157"/>
                <a:gd name="T52" fmla="*/ 0 w 151"/>
                <a:gd name="T53" fmla="*/ 2147483646 h 157"/>
                <a:gd name="T54" fmla="*/ 2147483646 w 151"/>
                <a:gd name="T55" fmla="*/ 2147483646 h 157"/>
                <a:gd name="T56" fmla="*/ 2147483646 w 151"/>
                <a:gd name="T57" fmla="*/ 2147483646 h 157"/>
                <a:gd name="T58" fmla="*/ 2147483646 w 151"/>
                <a:gd name="T59" fmla="*/ 2147483646 h 157"/>
                <a:gd name="T60" fmla="*/ 2147483646 w 151"/>
                <a:gd name="T61" fmla="*/ 2147483646 h 157"/>
                <a:gd name="T62" fmla="*/ 2147483646 w 151"/>
                <a:gd name="T63" fmla="*/ 2147483646 h 157"/>
                <a:gd name="T64" fmla="*/ 2147483646 w 151"/>
                <a:gd name="T65" fmla="*/ 2147483646 h 157"/>
                <a:gd name="T66" fmla="*/ 2147483646 w 151"/>
                <a:gd name="T67" fmla="*/ 2147483646 h 157"/>
                <a:gd name="T68" fmla="*/ 2147483646 w 151"/>
                <a:gd name="T69" fmla="*/ 2147483646 h 157"/>
                <a:gd name="T70" fmla="*/ 2147483646 w 151"/>
                <a:gd name="T71" fmla="*/ 2147483646 h 157"/>
                <a:gd name="T72" fmla="*/ 2147483646 w 151"/>
                <a:gd name="T73" fmla="*/ 2147483646 h 157"/>
                <a:gd name="T74" fmla="*/ 2147483646 w 151"/>
                <a:gd name="T75" fmla="*/ 2147483646 h 157"/>
                <a:gd name="T76" fmla="*/ 2147483646 w 151"/>
                <a:gd name="T77" fmla="*/ 2147483646 h 157"/>
                <a:gd name="T78" fmla="*/ 2147483646 w 151"/>
                <a:gd name="T79" fmla="*/ 2147483646 h 157"/>
                <a:gd name="T80" fmla="*/ 2147483646 w 151"/>
                <a:gd name="T81" fmla="*/ 2147483646 h 157"/>
                <a:gd name="T82" fmla="*/ 2147483646 w 151"/>
                <a:gd name="T83" fmla="*/ 2147483646 h 157"/>
                <a:gd name="T84" fmla="*/ 2147483646 w 151"/>
                <a:gd name="T85" fmla="*/ 2147483646 h 157"/>
                <a:gd name="T86" fmla="*/ 2147483646 w 151"/>
                <a:gd name="T87" fmla="*/ 2147483646 h 157"/>
                <a:gd name="T88" fmla="*/ 2147483646 w 151"/>
                <a:gd name="T89" fmla="*/ 2147483646 h 157"/>
                <a:gd name="T90" fmla="*/ 2147483646 w 151"/>
                <a:gd name="T91" fmla="*/ 2147483646 h 157"/>
                <a:gd name="T92" fmla="*/ 2147483646 w 151"/>
                <a:gd name="T93" fmla="*/ 2147483646 h 157"/>
                <a:gd name="T94" fmla="*/ 2147483646 w 151"/>
                <a:gd name="T95" fmla="*/ 2147483646 h 157"/>
                <a:gd name="T96" fmla="*/ 2147483646 w 151"/>
                <a:gd name="T97" fmla="*/ 2147483646 h 157"/>
                <a:gd name="T98" fmla="*/ 2147483646 w 151"/>
                <a:gd name="T99" fmla="*/ 2147483646 h 157"/>
                <a:gd name="T100" fmla="*/ 2147483646 w 151"/>
                <a:gd name="T101" fmla="*/ 2147483646 h 157"/>
                <a:gd name="T102" fmla="*/ 2147483646 w 151"/>
                <a:gd name="T103" fmla="*/ 2147483646 h 157"/>
                <a:gd name="T104" fmla="*/ 2147483646 w 151"/>
                <a:gd name="T105" fmla="*/ 2147483646 h 157"/>
                <a:gd name="T106" fmla="*/ 2147483646 w 151"/>
                <a:gd name="T107" fmla="*/ 2147483646 h 157"/>
                <a:gd name="T108" fmla="*/ 2147483646 w 151"/>
                <a:gd name="T109" fmla="*/ 2147483646 h 157"/>
                <a:gd name="T110" fmla="*/ 2147483646 w 151"/>
                <a:gd name="T111" fmla="*/ 2147483646 h 157"/>
                <a:gd name="T112" fmla="*/ 2147483646 w 151"/>
                <a:gd name="T113" fmla="*/ 2147483646 h 157"/>
                <a:gd name="T114" fmla="*/ 2147483646 w 151"/>
                <a:gd name="T115" fmla="*/ 2147483646 h 157"/>
                <a:gd name="T116" fmla="*/ 2147483646 w 151"/>
                <a:gd name="T117" fmla="*/ 2147483646 h 157"/>
                <a:gd name="T118" fmla="*/ 2147483646 w 151"/>
                <a:gd name="T119" fmla="*/ 2147483646 h 157"/>
                <a:gd name="T120" fmla="*/ 2147483646 w 151"/>
                <a:gd name="T121" fmla="*/ 2147483646 h 157"/>
                <a:gd name="T122" fmla="*/ 2147483646 w 151"/>
                <a:gd name="T123" fmla="*/ 2147483646 h 157"/>
                <a:gd name="T124" fmla="*/ 2147483646 w 151"/>
                <a:gd name="T125" fmla="*/ 2147483646 h 157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151" h="157">
                  <a:moveTo>
                    <a:pt x="27" y="3"/>
                  </a:moveTo>
                  <a:lnTo>
                    <a:pt x="29" y="3"/>
                  </a:lnTo>
                  <a:lnTo>
                    <a:pt x="29" y="4"/>
                  </a:lnTo>
                  <a:lnTo>
                    <a:pt x="34" y="7"/>
                  </a:lnTo>
                  <a:lnTo>
                    <a:pt x="38" y="11"/>
                  </a:lnTo>
                  <a:lnTo>
                    <a:pt x="46" y="17"/>
                  </a:lnTo>
                  <a:lnTo>
                    <a:pt x="47" y="17"/>
                  </a:lnTo>
                  <a:lnTo>
                    <a:pt x="55" y="24"/>
                  </a:lnTo>
                  <a:lnTo>
                    <a:pt x="55" y="25"/>
                  </a:lnTo>
                  <a:lnTo>
                    <a:pt x="56" y="26"/>
                  </a:lnTo>
                  <a:lnTo>
                    <a:pt x="56" y="28"/>
                  </a:lnTo>
                  <a:lnTo>
                    <a:pt x="55" y="28"/>
                  </a:lnTo>
                  <a:lnTo>
                    <a:pt x="57" y="33"/>
                  </a:lnTo>
                  <a:lnTo>
                    <a:pt x="57" y="34"/>
                  </a:lnTo>
                  <a:lnTo>
                    <a:pt x="59" y="34"/>
                  </a:lnTo>
                  <a:lnTo>
                    <a:pt x="61" y="34"/>
                  </a:lnTo>
                  <a:lnTo>
                    <a:pt x="64" y="30"/>
                  </a:lnTo>
                  <a:lnTo>
                    <a:pt x="65" y="27"/>
                  </a:lnTo>
                  <a:lnTo>
                    <a:pt x="65" y="26"/>
                  </a:lnTo>
                  <a:lnTo>
                    <a:pt x="66" y="26"/>
                  </a:lnTo>
                  <a:lnTo>
                    <a:pt x="71" y="30"/>
                  </a:lnTo>
                  <a:lnTo>
                    <a:pt x="74" y="32"/>
                  </a:lnTo>
                  <a:lnTo>
                    <a:pt x="78" y="38"/>
                  </a:lnTo>
                  <a:lnTo>
                    <a:pt x="78" y="39"/>
                  </a:lnTo>
                  <a:lnTo>
                    <a:pt x="83" y="41"/>
                  </a:lnTo>
                  <a:lnTo>
                    <a:pt x="85" y="41"/>
                  </a:lnTo>
                  <a:lnTo>
                    <a:pt x="89" y="44"/>
                  </a:lnTo>
                  <a:lnTo>
                    <a:pt x="90" y="45"/>
                  </a:lnTo>
                  <a:lnTo>
                    <a:pt x="91" y="45"/>
                  </a:lnTo>
                  <a:lnTo>
                    <a:pt x="92" y="45"/>
                  </a:lnTo>
                  <a:lnTo>
                    <a:pt x="93" y="45"/>
                  </a:lnTo>
                  <a:lnTo>
                    <a:pt x="97" y="45"/>
                  </a:lnTo>
                  <a:lnTo>
                    <a:pt x="100" y="49"/>
                  </a:lnTo>
                  <a:lnTo>
                    <a:pt x="102" y="52"/>
                  </a:lnTo>
                  <a:lnTo>
                    <a:pt x="103" y="53"/>
                  </a:lnTo>
                  <a:lnTo>
                    <a:pt x="104" y="54"/>
                  </a:lnTo>
                  <a:lnTo>
                    <a:pt x="105" y="55"/>
                  </a:lnTo>
                  <a:lnTo>
                    <a:pt x="111" y="59"/>
                  </a:lnTo>
                  <a:lnTo>
                    <a:pt x="113" y="59"/>
                  </a:lnTo>
                  <a:lnTo>
                    <a:pt x="114" y="58"/>
                  </a:lnTo>
                  <a:lnTo>
                    <a:pt x="118" y="60"/>
                  </a:lnTo>
                  <a:lnTo>
                    <a:pt x="123" y="66"/>
                  </a:lnTo>
                  <a:lnTo>
                    <a:pt x="127" y="69"/>
                  </a:lnTo>
                  <a:lnTo>
                    <a:pt x="127" y="71"/>
                  </a:lnTo>
                  <a:lnTo>
                    <a:pt x="127" y="72"/>
                  </a:lnTo>
                  <a:lnTo>
                    <a:pt x="129" y="73"/>
                  </a:lnTo>
                  <a:lnTo>
                    <a:pt x="136" y="80"/>
                  </a:lnTo>
                  <a:lnTo>
                    <a:pt x="140" y="81"/>
                  </a:lnTo>
                  <a:lnTo>
                    <a:pt x="142" y="83"/>
                  </a:lnTo>
                  <a:lnTo>
                    <a:pt x="145" y="85"/>
                  </a:lnTo>
                  <a:lnTo>
                    <a:pt x="144" y="88"/>
                  </a:lnTo>
                  <a:lnTo>
                    <a:pt x="142" y="90"/>
                  </a:lnTo>
                  <a:lnTo>
                    <a:pt x="141" y="92"/>
                  </a:lnTo>
                  <a:lnTo>
                    <a:pt x="138" y="96"/>
                  </a:lnTo>
                  <a:lnTo>
                    <a:pt x="137" y="96"/>
                  </a:lnTo>
                  <a:lnTo>
                    <a:pt x="137" y="97"/>
                  </a:lnTo>
                  <a:lnTo>
                    <a:pt x="137" y="98"/>
                  </a:lnTo>
                  <a:lnTo>
                    <a:pt x="137" y="100"/>
                  </a:lnTo>
                  <a:lnTo>
                    <a:pt x="138" y="104"/>
                  </a:lnTo>
                  <a:lnTo>
                    <a:pt x="140" y="115"/>
                  </a:lnTo>
                  <a:lnTo>
                    <a:pt x="141" y="115"/>
                  </a:lnTo>
                  <a:lnTo>
                    <a:pt x="144" y="117"/>
                  </a:lnTo>
                  <a:lnTo>
                    <a:pt x="145" y="117"/>
                  </a:lnTo>
                  <a:lnTo>
                    <a:pt x="144" y="118"/>
                  </a:lnTo>
                  <a:lnTo>
                    <a:pt x="144" y="119"/>
                  </a:lnTo>
                  <a:lnTo>
                    <a:pt x="143" y="121"/>
                  </a:lnTo>
                  <a:lnTo>
                    <a:pt x="143" y="123"/>
                  </a:lnTo>
                  <a:lnTo>
                    <a:pt x="143" y="127"/>
                  </a:lnTo>
                  <a:lnTo>
                    <a:pt x="142" y="128"/>
                  </a:lnTo>
                  <a:lnTo>
                    <a:pt x="140" y="131"/>
                  </a:lnTo>
                  <a:lnTo>
                    <a:pt x="139" y="134"/>
                  </a:lnTo>
                  <a:lnTo>
                    <a:pt x="139" y="136"/>
                  </a:lnTo>
                  <a:lnTo>
                    <a:pt x="138" y="138"/>
                  </a:lnTo>
                  <a:lnTo>
                    <a:pt x="136" y="139"/>
                  </a:lnTo>
                  <a:lnTo>
                    <a:pt x="135" y="141"/>
                  </a:lnTo>
                  <a:lnTo>
                    <a:pt x="132" y="144"/>
                  </a:lnTo>
                  <a:lnTo>
                    <a:pt x="132" y="145"/>
                  </a:lnTo>
                  <a:lnTo>
                    <a:pt x="132" y="146"/>
                  </a:lnTo>
                  <a:lnTo>
                    <a:pt x="131" y="147"/>
                  </a:lnTo>
                  <a:lnTo>
                    <a:pt x="130" y="147"/>
                  </a:lnTo>
                  <a:lnTo>
                    <a:pt x="129" y="145"/>
                  </a:lnTo>
                  <a:lnTo>
                    <a:pt x="129" y="144"/>
                  </a:lnTo>
                  <a:lnTo>
                    <a:pt x="129" y="143"/>
                  </a:lnTo>
                  <a:lnTo>
                    <a:pt x="127" y="143"/>
                  </a:lnTo>
                  <a:lnTo>
                    <a:pt x="128" y="146"/>
                  </a:lnTo>
                  <a:lnTo>
                    <a:pt x="129" y="147"/>
                  </a:lnTo>
                  <a:lnTo>
                    <a:pt x="127" y="148"/>
                  </a:lnTo>
                  <a:lnTo>
                    <a:pt x="123" y="151"/>
                  </a:lnTo>
                  <a:lnTo>
                    <a:pt x="119" y="152"/>
                  </a:lnTo>
                  <a:lnTo>
                    <a:pt x="116" y="154"/>
                  </a:lnTo>
                  <a:lnTo>
                    <a:pt x="114" y="155"/>
                  </a:lnTo>
                  <a:lnTo>
                    <a:pt x="113" y="155"/>
                  </a:lnTo>
                  <a:lnTo>
                    <a:pt x="110" y="153"/>
                  </a:lnTo>
                  <a:lnTo>
                    <a:pt x="109" y="153"/>
                  </a:lnTo>
                  <a:lnTo>
                    <a:pt x="108" y="153"/>
                  </a:lnTo>
                  <a:lnTo>
                    <a:pt x="107" y="153"/>
                  </a:lnTo>
                  <a:lnTo>
                    <a:pt x="106" y="154"/>
                  </a:lnTo>
                  <a:lnTo>
                    <a:pt x="105" y="154"/>
                  </a:lnTo>
                  <a:lnTo>
                    <a:pt x="104" y="153"/>
                  </a:lnTo>
                  <a:lnTo>
                    <a:pt x="103" y="152"/>
                  </a:lnTo>
                  <a:lnTo>
                    <a:pt x="102" y="151"/>
                  </a:lnTo>
                  <a:lnTo>
                    <a:pt x="101" y="151"/>
                  </a:lnTo>
                  <a:lnTo>
                    <a:pt x="93" y="149"/>
                  </a:lnTo>
                  <a:lnTo>
                    <a:pt x="90" y="150"/>
                  </a:lnTo>
                  <a:lnTo>
                    <a:pt x="87" y="151"/>
                  </a:lnTo>
                  <a:lnTo>
                    <a:pt x="86" y="152"/>
                  </a:lnTo>
                  <a:lnTo>
                    <a:pt x="85" y="153"/>
                  </a:lnTo>
                  <a:lnTo>
                    <a:pt x="84" y="153"/>
                  </a:lnTo>
                  <a:lnTo>
                    <a:pt x="81" y="155"/>
                  </a:lnTo>
                  <a:lnTo>
                    <a:pt x="77" y="154"/>
                  </a:lnTo>
                  <a:lnTo>
                    <a:pt x="74" y="151"/>
                  </a:lnTo>
                  <a:lnTo>
                    <a:pt x="75" y="150"/>
                  </a:lnTo>
                  <a:lnTo>
                    <a:pt x="69" y="149"/>
                  </a:lnTo>
                  <a:lnTo>
                    <a:pt x="62" y="147"/>
                  </a:lnTo>
                  <a:lnTo>
                    <a:pt x="60" y="146"/>
                  </a:lnTo>
                  <a:lnTo>
                    <a:pt x="53" y="139"/>
                  </a:lnTo>
                  <a:lnTo>
                    <a:pt x="51" y="139"/>
                  </a:lnTo>
                  <a:lnTo>
                    <a:pt x="41" y="139"/>
                  </a:lnTo>
                  <a:lnTo>
                    <a:pt x="34" y="141"/>
                  </a:lnTo>
                  <a:lnTo>
                    <a:pt x="32" y="139"/>
                  </a:lnTo>
                  <a:lnTo>
                    <a:pt x="31" y="138"/>
                  </a:lnTo>
                  <a:lnTo>
                    <a:pt x="31" y="137"/>
                  </a:lnTo>
                  <a:lnTo>
                    <a:pt x="25" y="131"/>
                  </a:lnTo>
                  <a:lnTo>
                    <a:pt x="21" y="129"/>
                  </a:lnTo>
                  <a:lnTo>
                    <a:pt x="17" y="125"/>
                  </a:lnTo>
                  <a:lnTo>
                    <a:pt x="17" y="124"/>
                  </a:lnTo>
                  <a:lnTo>
                    <a:pt x="16" y="124"/>
                  </a:lnTo>
                  <a:lnTo>
                    <a:pt x="14" y="123"/>
                  </a:lnTo>
                  <a:lnTo>
                    <a:pt x="13" y="121"/>
                  </a:lnTo>
                  <a:lnTo>
                    <a:pt x="13" y="120"/>
                  </a:lnTo>
                  <a:lnTo>
                    <a:pt x="11" y="111"/>
                  </a:lnTo>
                  <a:lnTo>
                    <a:pt x="11" y="110"/>
                  </a:lnTo>
                  <a:lnTo>
                    <a:pt x="12" y="109"/>
                  </a:lnTo>
                  <a:lnTo>
                    <a:pt x="11" y="107"/>
                  </a:lnTo>
                  <a:lnTo>
                    <a:pt x="10" y="107"/>
                  </a:lnTo>
                  <a:lnTo>
                    <a:pt x="10" y="105"/>
                  </a:lnTo>
                  <a:lnTo>
                    <a:pt x="11" y="104"/>
                  </a:lnTo>
                  <a:lnTo>
                    <a:pt x="11" y="102"/>
                  </a:lnTo>
                  <a:lnTo>
                    <a:pt x="10" y="100"/>
                  </a:lnTo>
                  <a:lnTo>
                    <a:pt x="10" y="99"/>
                  </a:lnTo>
                  <a:lnTo>
                    <a:pt x="10" y="98"/>
                  </a:lnTo>
                  <a:lnTo>
                    <a:pt x="13" y="98"/>
                  </a:lnTo>
                  <a:lnTo>
                    <a:pt x="14" y="97"/>
                  </a:lnTo>
                  <a:lnTo>
                    <a:pt x="15" y="97"/>
                  </a:lnTo>
                  <a:lnTo>
                    <a:pt x="16" y="96"/>
                  </a:lnTo>
                  <a:lnTo>
                    <a:pt x="16" y="92"/>
                  </a:lnTo>
                  <a:lnTo>
                    <a:pt x="15" y="90"/>
                  </a:lnTo>
                  <a:lnTo>
                    <a:pt x="13" y="88"/>
                  </a:lnTo>
                  <a:lnTo>
                    <a:pt x="13" y="87"/>
                  </a:lnTo>
                  <a:lnTo>
                    <a:pt x="12" y="87"/>
                  </a:lnTo>
                  <a:lnTo>
                    <a:pt x="11" y="81"/>
                  </a:lnTo>
                  <a:lnTo>
                    <a:pt x="9" y="77"/>
                  </a:lnTo>
                  <a:lnTo>
                    <a:pt x="8" y="77"/>
                  </a:lnTo>
                  <a:lnTo>
                    <a:pt x="9" y="75"/>
                  </a:lnTo>
                  <a:lnTo>
                    <a:pt x="9" y="74"/>
                  </a:lnTo>
                  <a:lnTo>
                    <a:pt x="10" y="73"/>
                  </a:lnTo>
                  <a:lnTo>
                    <a:pt x="10" y="72"/>
                  </a:lnTo>
                  <a:lnTo>
                    <a:pt x="10" y="70"/>
                  </a:lnTo>
                  <a:lnTo>
                    <a:pt x="8" y="70"/>
                  </a:lnTo>
                  <a:lnTo>
                    <a:pt x="8" y="69"/>
                  </a:lnTo>
                  <a:lnTo>
                    <a:pt x="7" y="68"/>
                  </a:lnTo>
                  <a:lnTo>
                    <a:pt x="6" y="66"/>
                  </a:lnTo>
                  <a:lnTo>
                    <a:pt x="7" y="66"/>
                  </a:lnTo>
                  <a:lnTo>
                    <a:pt x="7" y="64"/>
                  </a:lnTo>
                  <a:lnTo>
                    <a:pt x="6" y="62"/>
                  </a:lnTo>
                  <a:lnTo>
                    <a:pt x="6" y="61"/>
                  </a:lnTo>
                  <a:lnTo>
                    <a:pt x="4" y="59"/>
                  </a:lnTo>
                  <a:lnTo>
                    <a:pt x="4" y="58"/>
                  </a:lnTo>
                  <a:lnTo>
                    <a:pt x="5" y="58"/>
                  </a:lnTo>
                  <a:lnTo>
                    <a:pt x="6" y="57"/>
                  </a:lnTo>
                  <a:lnTo>
                    <a:pt x="7" y="57"/>
                  </a:lnTo>
                  <a:lnTo>
                    <a:pt x="8" y="56"/>
                  </a:lnTo>
                  <a:lnTo>
                    <a:pt x="8" y="51"/>
                  </a:lnTo>
                  <a:lnTo>
                    <a:pt x="8" y="49"/>
                  </a:lnTo>
                  <a:lnTo>
                    <a:pt x="8" y="48"/>
                  </a:lnTo>
                  <a:lnTo>
                    <a:pt x="6" y="47"/>
                  </a:lnTo>
                  <a:lnTo>
                    <a:pt x="5" y="47"/>
                  </a:lnTo>
                  <a:lnTo>
                    <a:pt x="4" y="46"/>
                  </a:lnTo>
                  <a:lnTo>
                    <a:pt x="4" y="45"/>
                  </a:lnTo>
                  <a:lnTo>
                    <a:pt x="5" y="45"/>
                  </a:lnTo>
                  <a:lnTo>
                    <a:pt x="6" y="44"/>
                  </a:lnTo>
                  <a:lnTo>
                    <a:pt x="7" y="40"/>
                  </a:lnTo>
                  <a:lnTo>
                    <a:pt x="8" y="28"/>
                  </a:lnTo>
                  <a:lnTo>
                    <a:pt x="6" y="22"/>
                  </a:lnTo>
                  <a:lnTo>
                    <a:pt x="5" y="20"/>
                  </a:lnTo>
                  <a:lnTo>
                    <a:pt x="4" y="19"/>
                  </a:lnTo>
                  <a:lnTo>
                    <a:pt x="3" y="17"/>
                  </a:lnTo>
                  <a:lnTo>
                    <a:pt x="3" y="16"/>
                  </a:lnTo>
                  <a:lnTo>
                    <a:pt x="3" y="15"/>
                  </a:lnTo>
                  <a:lnTo>
                    <a:pt x="5" y="14"/>
                  </a:lnTo>
                  <a:lnTo>
                    <a:pt x="6" y="13"/>
                  </a:lnTo>
                  <a:lnTo>
                    <a:pt x="8" y="11"/>
                  </a:lnTo>
                  <a:lnTo>
                    <a:pt x="8" y="9"/>
                  </a:lnTo>
                  <a:lnTo>
                    <a:pt x="8" y="7"/>
                  </a:lnTo>
                  <a:lnTo>
                    <a:pt x="8" y="6"/>
                  </a:lnTo>
                  <a:lnTo>
                    <a:pt x="9" y="6"/>
                  </a:lnTo>
                  <a:lnTo>
                    <a:pt x="10" y="6"/>
                  </a:lnTo>
                  <a:lnTo>
                    <a:pt x="10" y="7"/>
                  </a:lnTo>
                  <a:lnTo>
                    <a:pt x="10" y="8"/>
                  </a:lnTo>
                  <a:lnTo>
                    <a:pt x="11" y="8"/>
                  </a:lnTo>
                  <a:lnTo>
                    <a:pt x="12" y="9"/>
                  </a:lnTo>
                  <a:lnTo>
                    <a:pt x="15" y="8"/>
                  </a:lnTo>
                  <a:lnTo>
                    <a:pt x="16" y="8"/>
                  </a:lnTo>
                  <a:lnTo>
                    <a:pt x="17" y="8"/>
                  </a:lnTo>
                  <a:lnTo>
                    <a:pt x="17" y="9"/>
                  </a:lnTo>
                  <a:lnTo>
                    <a:pt x="19" y="9"/>
                  </a:lnTo>
                  <a:lnTo>
                    <a:pt x="20" y="9"/>
                  </a:lnTo>
                  <a:lnTo>
                    <a:pt x="21" y="7"/>
                  </a:lnTo>
                  <a:lnTo>
                    <a:pt x="21" y="6"/>
                  </a:lnTo>
                  <a:lnTo>
                    <a:pt x="21" y="4"/>
                  </a:lnTo>
                  <a:lnTo>
                    <a:pt x="22" y="3"/>
                  </a:lnTo>
                  <a:lnTo>
                    <a:pt x="27" y="3"/>
                  </a:lnTo>
                  <a:moveTo>
                    <a:pt x="28" y="0"/>
                  </a:moveTo>
                  <a:lnTo>
                    <a:pt x="27" y="0"/>
                  </a:lnTo>
                  <a:lnTo>
                    <a:pt x="22" y="0"/>
                  </a:lnTo>
                  <a:lnTo>
                    <a:pt x="21" y="1"/>
                  </a:lnTo>
                  <a:lnTo>
                    <a:pt x="20" y="2"/>
                  </a:lnTo>
                  <a:lnTo>
                    <a:pt x="19" y="2"/>
                  </a:lnTo>
                  <a:lnTo>
                    <a:pt x="19" y="3"/>
                  </a:lnTo>
                  <a:lnTo>
                    <a:pt x="18" y="4"/>
                  </a:lnTo>
                  <a:lnTo>
                    <a:pt x="17" y="5"/>
                  </a:lnTo>
                  <a:lnTo>
                    <a:pt x="18" y="6"/>
                  </a:lnTo>
                  <a:lnTo>
                    <a:pt x="17" y="6"/>
                  </a:lnTo>
                  <a:lnTo>
                    <a:pt x="15" y="6"/>
                  </a:lnTo>
                  <a:lnTo>
                    <a:pt x="12" y="6"/>
                  </a:lnTo>
                  <a:lnTo>
                    <a:pt x="12" y="5"/>
                  </a:lnTo>
                  <a:lnTo>
                    <a:pt x="11" y="4"/>
                  </a:lnTo>
                  <a:lnTo>
                    <a:pt x="10" y="4"/>
                  </a:lnTo>
                  <a:lnTo>
                    <a:pt x="9" y="3"/>
                  </a:lnTo>
                  <a:lnTo>
                    <a:pt x="6" y="2"/>
                  </a:lnTo>
                  <a:lnTo>
                    <a:pt x="6" y="6"/>
                  </a:lnTo>
                  <a:lnTo>
                    <a:pt x="5" y="7"/>
                  </a:lnTo>
                  <a:lnTo>
                    <a:pt x="6" y="8"/>
                  </a:lnTo>
                  <a:lnTo>
                    <a:pt x="6" y="9"/>
                  </a:lnTo>
                  <a:lnTo>
                    <a:pt x="5" y="9"/>
                  </a:lnTo>
                  <a:lnTo>
                    <a:pt x="4" y="11"/>
                  </a:lnTo>
                  <a:lnTo>
                    <a:pt x="3" y="12"/>
                  </a:lnTo>
                  <a:lnTo>
                    <a:pt x="1" y="13"/>
                  </a:lnTo>
                  <a:lnTo>
                    <a:pt x="1" y="14"/>
                  </a:lnTo>
                  <a:lnTo>
                    <a:pt x="0" y="15"/>
                  </a:lnTo>
                  <a:lnTo>
                    <a:pt x="0" y="16"/>
                  </a:lnTo>
                  <a:lnTo>
                    <a:pt x="0" y="17"/>
                  </a:lnTo>
                  <a:lnTo>
                    <a:pt x="1" y="19"/>
                  </a:lnTo>
                  <a:lnTo>
                    <a:pt x="1" y="20"/>
                  </a:lnTo>
                  <a:lnTo>
                    <a:pt x="2" y="21"/>
                  </a:lnTo>
                  <a:lnTo>
                    <a:pt x="3" y="22"/>
                  </a:lnTo>
                  <a:lnTo>
                    <a:pt x="4" y="23"/>
                  </a:lnTo>
                  <a:lnTo>
                    <a:pt x="5" y="28"/>
                  </a:lnTo>
                  <a:lnTo>
                    <a:pt x="4" y="40"/>
                  </a:lnTo>
                  <a:lnTo>
                    <a:pt x="4" y="43"/>
                  </a:lnTo>
                  <a:lnTo>
                    <a:pt x="3" y="43"/>
                  </a:lnTo>
                  <a:lnTo>
                    <a:pt x="2" y="44"/>
                  </a:lnTo>
                  <a:lnTo>
                    <a:pt x="2" y="45"/>
                  </a:lnTo>
                  <a:lnTo>
                    <a:pt x="2" y="46"/>
                  </a:lnTo>
                  <a:lnTo>
                    <a:pt x="2" y="47"/>
                  </a:lnTo>
                  <a:lnTo>
                    <a:pt x="2" y="48"/>
                  </a:lnTo>
                  <a:lnTo>
                    <a:pt x="3" y="48"/>
                  </a:lnTo>
                  <a:lnTo>
                    <a:pt x="3" y="49"/>
                  </a:lnTo>
                  <a:lnTo>
                    <a:pt x="4" y="49"/>
                  </a:lnTo>
                  <a:lnTo>
                    <a:pt x="5" y="49"/>
                  </a:lnTo>
                  <a:lnTo>
                    <a:pt x="5" y="50"/>
                  </a:lnTo>
                  <a:lnTo>
                    <a:pt x="6" y="50"/>
                  </a:lnTo>
                  <a:lnTo>
                    <a:pt x="6" y="51"/>
                  </a:lnTo>
                  <a:lnTo>
                    <a:pt x="5" y="55"/>
                  </a:lnTo>
                  <a:lnTo>
                    <a:pt x="4" y="55"/>
                  </a:lnTo>
                  <a:lnTo>
                    <a:pt x="3" y="55"/>
                  </a:lnTo>
                  <a:lnTo>
                    <a:pt x="3" y="56"/>
                  </a:lnTo>
                  <a:lnTo>
                    <a:pt x="2" y="57"/>
                  </a:lnTo>
                  <a:lnTo>
                    <a:pt x="2" y="58"/>
                  </a:lnTo>
                  <a:lnTo>
                    <a:pt x="2" y="59"/>
                  </a:lnTo>
                  <a:lnTo>
                    <a:pt x="2" y="60"/>
                  </a:lnTo>
                  <a:lnTo>
                    <a:pt x="2" y="61"/>
                  </a:lnTo>
                  <a:lnTo>
                    <a:pt x="4" y="62"/>
                  </a:lnTo>
                  <a:lnTo>
                    <a:pt x="4" y="63"/>
                  </a:lnTo>
                  <a:lnTo>
                    <a:pt x="4" y="65"/>
                  </a:lnTo>
                  <a:lnTo>
                    <a:pt x="4" y="66"/>
                  </a:lnTo>
                  <a:lnTo>
                    <a:pt x="4" y="67"/>
                  </a:lnTo>
                  <a:lnTo>
                    <a:pt x="4" y="68"/>
                  </a:lnTo>
                  <a:lnTo>
                    <a:pt x="4" y="69"/>
                  </a:lnTo>
                  <a:lnTo>
                    <a:pt x="5" y="70"/>
                  </a:lnTo>
                  <a:lnTo>
                    <a:pt x="6" y="70"/>
                  </a:lnTo>
                  <a:lnTo>
                    <a:pt x="6" y="72"/>
                  </a:lnTo>
                  <a:lnTo>
                    <a:pt x="7" y="72"/>
                  </a:lnTo>
                  <a:lnTo>
                    <a:pt x="7" y="73"/>
                  </a:lnTo>
                  <a:lnTo>
                    <a:pt x="6" y="74"/>
                  </a:lnTo>
                  <a:lnTo>
                    <a:pt x="6" y="75"/>
                  </a:lnTo>
                  <a:lnTo>
                    <a:pt x="6" y="76"/>
                  </a:lnTo>
                  <a:lnTo>
                    <a:pt x="6" y="77"/>
                  </a:lnTo>
                  <a:lnTo>
                    <a:pt x="6" y="78"/>
                  </a:lnTo>
                  <a:lnTo>
                    <a:pt x="6" y="79"/>
                  </a:lnTo>
                  <a:lnTo>
                    <a:pt x="8" y="82"/>
                  </a:lnTo>
                  <a:lnTo>
                    <a:pt x="10" y="87"/>
                  </a:lnTo>
                  <a:lnTo>
                    <a:pt x="10" y="89"/>
                  </a:lnTo>
                  <a:lnTo>
                    <a:pt x="11" y="90"/>
                  </a:lnTo>
                  <a:lnTo>
                    <a:pt x="12" y="90"/>
                  </a:lnTo>
                  <a:lnTo>
                    <a:pt x="13" y="92"/>
                  </a:lnTo>
                  <a:lnTo>
                    <a:pt x="13" y="94"/>
                  </a:lnTo>
                  <a:lnTo>
                    <a:pt x="13" y="95"/>
                  </a:lnTo>
                  <a:lnTo>
                    <a:pt x="11" y="95"/>
                  </a:lnTo>
                  <a:lnTo>
                    <a:pt x="10" y="95"/>
                  </a:lnTo>
                  <a:lnTo>
                    <a:pt x="8" y="95"/>
                  </a:lnTo>
                  <a:lnTo>
                    <a:pt x="8" y="96"/>
                  </a:lnTo>
                  <a:lnTo>
                    <a:pt x="7" y="97"/>
                  </a:lnTo>
                  <a:lnTo>
                    <a:pt x="7" y="98"/>
                  </a:lnTo>
                  <a:lnTo>
                    <a:pt x="7" y="99"/>
                  </a:lnTo>
                  <a:lnTo>
                    <a:pt x="7" y="100"/>
                  </a:lnTo>
                  <a:lnTo>
                    <a:pt x="8" y="103"/>
                  </a:lnTo>
                  <a:lnTo>
                    <a:pt x="8" y="104"/>
                  </a:lnTo>
                  <a:lnTo>
                    <a:pt x="8" y="105"/>
                  </a:lnTo>
                  <a:lnTo>
                    <a:pt x="8" y="107"/>
                  </a:lnTo>
                  <a:lnTo>
                    <a:pt x="8" y="108"/>
                  </a:lnTo>
                  <a:lnTo>
                    <a:pt x="8" y="109"/>
                  </a:lnTo>
                  <a:lnTo>
                    <a:pt x="8" y="110"/>
                  </a:lnTo>
                  <a:lnTo>
                    <a:pt x="8" y="111"/>
                  </a:lnTo>
                  <a:lnTo>
                    <a:pt x="8" y="112"/>
                  </a:lnTo>
                  <a:lnTo>
                    <a:pt x="10" y="121"/>
                  </a:lnTo>
                  <a:lnTo>
                    <a:pt x="11" y="121"/>
                  </a:lnTo>
                  <a:lnTo>
                    <a:pt x="12" y="123"/>
                  </a:lnTo>
                  <a:lnTo>
                    <a:pt x="12" y="124"/>
                  </a:lnTo>
                  <a:lnTo>
                    <a:pt x="13" y="125"/>
                  </a:lnTo>
                  <a:lnTo>
                    <a:pt x="14" y="126"/>
                  </a:lnTo>
                  <a:lnTo>
                    <a:pt x="15" y="126"/>
                  </a:lnTo>
                  <a:lnTo>
                    <a:pt x="15" y="127"/>
                  </a:lnTo>
                  <a:lnTo>
                    <a:pt x="19" y="131"/>
                  </a:lnTo>
                  <a:lnTo>
                    <a:pt x="20" y="132"/>
                  </a:lnTo>
                  <a:lnTo>
                    <a:pt x="23" y="134"/>
                  </a:lnTo>
                  <a:lnTo>
                    <a:pt x="29" y="138"/>
                  </a:lnTo>
                  <a:lnTo>
                    <a:pt x="29" y="139"/>
                  </a:lnTo>
                  <a:lnTo>
                    <a:pt x="30" y="140"/>
                  </a:lnTo>
                  <a:lnTo>
                    <a:pt x="30" y="141"/>
                  </a:lnTo>
                  <a:lnTo>
                    <a:pt x="32" y="143"/>
                  </a:lnTo>
                  <a:lnTo>
                    <a:pt x="33" y="143"/>
                  </a:lnTo>
                  <a:lnTo>
                    <a:pt x="34" y="143"/>
                  </a:lnTo>
                  <a:lnTo>
                    <a:pt x="41" y="141"/>
                  </a:lnTo>
                  <a:lnTo>
                    <a:pt x="50" y="142"/>
                  </a:lnTo>
                  <a:lnTo>
                    <a:pt x="51" y="142"/>
                  </a:lnTo>
                  <a:lnTo>
                    <a:pt x="58" y="148"/>
                  </a:lnTo>
                  <a:lnTo>
                    <a:pt x="59" y="148"/>
                  </a:lnTo>
                  <a:lnTo>
                    <a:pt x="61" y="149"/>
                  </a:lnTo>
                  <a:lnTo>
                    <a:pt x="68" y="152"/>
                  </a:lnTo>
                  <a:lnTo>
                    <a:pt x="70" y="152"/>
                  </a:lnTo>
                  <a:lnTo>
                    <a:pt x="70" y="153"/>
                  </a:lnTo>
                  <a:lnTo>
                    <a:pt x="72" y="154"/>
                  </a:lnTo>
                  <a:lnTo>
                    <a:pt x="76" y="156"/>
                  </a:lnTo>
                  <a:lnTo>
                    <a:pt x="77" y="156"/>
                  </a:lnTo>
                  <a:lnTo>
                    <a:pt x="81" y="157"/>
                  </a:lnTo>
                  <a:lnTo>
                    <a:pt x="82" y="156"/>
                  </a:lnTo>
                  <a:lnTo>
                    <a:pt x="85" y="156"/>
                  </a:lnTo>
                  <a:lnTo>
                    <a:pt x="86" y="155"/>
                  </a:lnTo>
                  <a:lnTo>
                    <a:pt x="87" y="155"/>
                  </a:lnTo>
                  <a:lnTo>
                    <a:pt x="87" y="154"/>
                  </a:lnTo>
                  <a:lnTo>
                    <a:pt x="88" y="154"/>
                  </a:lnTo>
                  <a:lnTo>
                    <a:pt x="88" y="153"/>
                  </a:lnTo>
                  <a:lnTo>
                    <a:pt x="91" y="153"/>
                  </a:lnTo>
                  <a:lnTo>
                    <a:pt x="93" y="152"/>
                  </a:lnTo>
                  <a:lnTo>
                    <a:pt x="100" y="153"/>
                  </a:lnTo>
                  <a:lnTo>
                    <a:pt x="101" y="154"/>
                  </a:lnTo>
                  <a:lnTo>
                    <a:pt x="102" y="155"/>
                  </a:lnTo>
                  <a:lnTo>
                    <a:pt x="104" y="156"/>
                  </a:lnTo>
                  <a:lnTo>
                    <a:pt x="105" y="156"/>
                  </a:lnTo>
                  <a:lnTo>
                    <a:pt x="106" y="156"/>
                  </a:lnTo>
                  <a:lnTo>
                    <a:pt x="108" y="156"/>
                  </a:lnTo>
                  <a:lnTo>
                    <a:pt x="109" y="156"/>
                  </a:lnTo>
                  <a:lnTo>
                    <a:pt x="112" y="157"/>
                  </a:lnTo>
                  <a:lnTo>
                    <a:pt x="113" y="157"/>
                  </a:lnTo>
                  <a:lnTo>
                    <a:pt x="115" y="157"/>
                  </a:lnTo>
                  <a:lnTo>
                    <a:pt x="117" y="156"/>
                  </a:lnTo>
                  <a:lnTo>
                    <a:pt x="121" y="155"/>
                  </a:lnTo>
                  <a:lnTo>
                    <a:pt x="124" y="153"/>
                  </a:lnTo>
                  <a:lnTo>
                    <a:pt x="129" y="150"/>
                  </a:lnTo>
                  <a:lnTo>
                    <a:pt x="130" y="149"/>
                  </a:lnTo>
                  <a:lnTo>
                    <a:pt x="131" y="149"/>
                  </a:lnTo>
                  <a:lnTo>
                    <a:pt x="132" y="149"/>
                  </a:lnTo>
                  <a:lnTo>
                    <a:pt x="133" y="149"/>
                  </a:lnTo>
                  <a:lnTo>
                    <a:pt x="135" y="147"/>
                  </a:lnTo>
                  <a:lnTo>
                    <a:pt x="134" y="145"/>
                  </a:lnTo>
                  <a:lnTo>
                    <a:pt x="137" y="143"/>
                  </a:lnTo>
                  <a:lnTo>
                    <a:pt x="138" y="141"/>
                  </a:lnTo>
                  <a:lnTo>
                    <a:pt x="140" y="141"/>
                  </a:lnTo>
                  <a:lnTo>
                    <a:pt x="140" y="140"/>
                  </a:lnTo>
                  <a:lnTo>
                    <a:pt x="140" y="139"/>
                  </a:lnTo>
                  <a:lnTo>
                    <a:pt x="142" y="137"/>
                  </a:lnTo>
                  <a:lnTo>
                    <a:pt x="142" y="136"/>
                  </a:lnTo>
                  <a:lnTo>
                    <a:pt x="142" y="134"/>
                  </a:lnTo>
                  <a:lnTo>
                    <a:pt x="142" y="132"/>
                  </a:lnTo>
                  <a:lnTo>
                    <a:pt x="144" y="130"/>
                  </a:lnTo>
                  <a:lnTo>
                    <a:pt x="145" y="129"/>
                  </a:lnTo>
                  <a:lnTo>
                    <a:pt x="146" y="128"/>
                  </a:lnTo>
                  <a:lnTo>
                    <a:pt x="146" y="127"/>
                  </a:lnTo>
                  <a:lnTo>
                    <a:pt x="146" y="123"/>
                  </a:lnTo>
                  <a:lnTo>
                    <a:pt x="146" y="121"/>
                  </a:lnTo>
                  <a:lnTo>
                    <a:pt x="146" y="120"/>
                  </a:lnTo>
                  <a:lnTo>
                    <a:pt x="147" y="119"/>
                  </a:lnTo>
                  <a:lnTo>
                    <a:pt x="151" y="114"/>
                  </a:lnTo>
                  <a:lnTo>
                    <a:pt x="145" y="115"/>
                  </a:lnTo>
                  <a:lnTo>
                    <a:pt x="143" y="113"/>
                  </a:lnTo>
                  <a:lnTo>
                    <a:pt x="141" y="104"/>
                  </a:lnTo>
                  <a:lnTo>
                    <a:pt x="141" y="103"/>
                  </a:lnTo>
                  <a:lnTo>
                    <a:pt x="140" y="100"/>
                  </a:lnTo>
                  <a:lnTo>
                    <a:pt x="140" y="98"/>
                  </a:lnTo>
                  <a:lnTo>
                    <a:pt x="143" y="94"/>
                  </a:lnTo>
                  <a:lnTo>
                    <a:pt x="144" y="94"/>
                  </a:lnTo>
                  <a:lnTo>
                    <a:pt x="144" y="93"/>
                  </a:lnTo>
                  <a:lnTo>
                    <a:pt x="144" y="90"/>
                  </a:lnTo>
                  <a:lnTo>
                    <a:pt x="146" y="89"/>
                  </a:lnTo>
                  <a:lnTo>
                    <a:pt x="147" y="87"/>
                  </a:lnTo>
                  <a:lnTo>
                    <a:pt x="148" y="85"/>
                  </a:lnTo>
                  <a:lnTo>
                    <a:pt x="147" y="83"/>
                  </a:lnTo>
                  <a:lnTo>
                    <a:pt x="144" y="81"/>
                  </a:lnTo>
                  <a:lnTo>
                    <a:pt x="144" y="80"/>
                  </a:lnTo>
                  <a:lnTo>
                    <a:pt x="143" y="80"/>
                  </a:lnTo>
                  <a:lnTo>
                    <a:pt x="141" y="79"/>
                  </a:lnTo>
                  <a:lnTo>
                    <a:pt x="140" y="79"/>
                  </a:lnTo>
                  <a:lnTo>
                    <a:pt x="137" y="78"/>
                  </a:lnTo>
                  <a:lnTo>
                    <a:pt x="130" y="72"/>
                  </a:lnTo>
                  <a:lnTo>
                    <a:pt x="130" y="71"/>
                  </a:lnTo>
                  <a:lnTo>
                    <a:pt x="130" y="70"/>
                  </a:lnTo>
                  <a:lnTo>
                    <a:pt x="129" y="68"/>
                  </a:lnTo>
                  <a:lnTo>
                    <a:pt x="125" y="64"/>
                  </a:lnTo>
                  <a:lnTo>
                    <a:pt x="119" y="58"/>
                  </a:lnTo>
                  <a:lnTo>
                    <a:pt x="114" y="57"/>
                  </a:lnTo>
                  <a:lnTo>
                    <a:pt x="114" y="56"/>
                  </a:lnTo>
                  <a:lnTo>
                    <a:pt x="112" y="57"/>
                  </a:lnTo>
                  <a:lnTo>
                    <a:pt x="107" y="53"/>
                  </a:lnTo>
                  <a:lnTo>
                    <a:pt x="106" y="52"/>
                  </a:lnTo>
                  <a:lnTo>
                    <a:pt x="106" y="51"/>
                  </a:lnTo>
                  <a:lnTo>
                    <a:pt x="104" y="51"/>
                  </a:lnTo>
                  <a:lnTo>
                    <a:pt x="103" y="49"/>
                  </a:lnTo>
                  <a:lnTo>
                    <a:pt x="103" y="48"/>
                  </a:lnTo>
                  <a:lnTo>
                    <a:pt x="102" y="47"/>
                  </a:lnTo>
                  <a:lnTo>
                    <a:pt x="98" y="43"/>
                  </a:lnTo>
                  <a:lnTo>
                    <a:pt x="97" y="43"/>
                  </a:lnTo>
                  <a:lnTo>
                    <a:pt x="94" y="42"/>
                  </a:lnTo>
                  <a:lnTo>
                    <a:pt x="93" y="42"/>
                  </a:lnTo>
                  <a:lnTo>
                    <a:pt x="92" y="42"/>
                  </a:lnTo>
                  <a:lnTo>
                    <a:pt x="91" y="42"/>
                  </a:lnTo>
                  <a:lnTo>
                    <a:pt x="91" y="41"/>
                  </a:lnTo>
                  <a:lnTo>
                    <a:pt x="87" y="39"/>
                  </a:lnTo>
                  <a:lnTo>
                    <a:pt x="86" y="38"/>
                  </a:lnTo>
                  <a:lnTo>
                    <a:pt x="85" y="38"/>
                  </a:lnTo>
                  <a:lnTo>
                    <a:pt x="83" y="39"/>
                  </a:lnTo>
                  <a:lnTo>
                    <a:pt x="80" y="37"/>
                  </a:lnTo>
                  <a:lnTo>
                    <a:pt x="76" y="31"/>
                  </a:lnTo>
                  <a:lnTo>
                    <a:pt x="73" y="28"/>
                  </a:lnTo>
                  <a:lnTo>
                    <a:pt x="68" y="24"/>
                  </a:lnTo>
                  <a:lnTo>
                    <a:pt x="67" y="24"/>
                  </a:lnTo>
                  <a:lnTo>
                    <a:pt x="66" y="24"/>
                  </a:lnTo>
                  <a:lnTo>
                    <a:pt x="64" y="24"/>
                  </a:lnTo>
                  <a:lnTo>
                    <a:pt x="63" y="24"/>
                  </a:lnTo>
                  <a:lnTo>
                    <a:pt x="63" y="26"/>
                  </a:lnTo>
                  <a:lnTo>
                    <a:pt x="62" y="28"/>
                  </a:lnTo>
                  <a:lnTo>
                    <a:pt x="60" y="31"/>
                  </a:lnTo>
                  <a:lnTo>
                    <a:pt x="59" y="31"/>
                  </a:lnTo>
                  <a:lnTo>
                    <a:pt x="59" y="29"/>
                  </a:lnTo>
                  <a:lnTo>
                    <a:pt x="59" y="28"/>
                  </a:lnTo>
                  <a:lnTo>
                    <a:pt x="59" y="26"/>
                  </a:lnTo>
                  <a:lnTo>
                    <a:pt x="58" y="25"/>
                  </a:lnTo>
                  <a:lnTo>
                    <a:pt x="57" y="24"/>
                  </a:lnTo>
                  <a:lnTo>
                    <a:pt x="57" y="23"/>
                  </a:lnTo>
                  <a:lnTo>
                    <a:pt x="49" y="15"/>
                  </a:lnTo>
                  <a:lnTo>
                    <a:pt x="47" y="15"/>
                  </a:lnTo>
                  <a:lnTo>
                    <a:pt x="40" y="9"/>
                  </a:lnTo>
                  <a:lnTo>
                    <a:pt x="36" y="5"/>
                  </a:lnTo>
                  <a:lnTo>
                    <a:pt x="31" y="1"/>
                  </a:lnTo>
                  <a:lnTo>
                    <a:pt x="30" y="1"/>
                  </a:lnTo>
                  <a:lnTo>
                    <a:pt x="30" y="0"/>
                  </a:lnTo>
                  <a:lnTo>
                    <a:pt x="29" y="0"/>
                  </a:lnTo>
                  <a:lnTo>
                    <a:pt x="28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81" name="Freeform 619"/>
            <p:cNvSpPr>
              <a:spLocks/>
            </p:cNvSpPr>
            <p:nvPr/>
          </p:nvSpPr>
          <p:spPr bwMode="auto">
            <a:xfrm>
              <a:off x="4220360" y="70842"/>
              <a:ext cx="25400" cy="25400"/>
            </a:xfrm>
            <a:custGeom>
              <a:avLst/>
              <a:gdLst>
                <a:gd name="T0" fmla="*/ 0 w 10"/>
                <a:gd name="T1" fmla="*/ 2147483646 h 12"/>
                <a:gd name="T2" fmla="*/ 2147483646 w 10"/>
                <a:gd name="T3" fmla="*/ 2147483646 h 12"/>
                <a:gd name="T4" fmla="*/ 2147483646 w 10"/>
                <a:gd name="T5" fmla="*/ 2147483646 h 12"/>
                <a:gd name="T6" fmla="*/ 2147483646 w 10"/>
                <a:gd name="T7" fmla="*/ 0 h 12"/>
                <a:gd name="T8" fmla="*/ 2147483646 w 10"/>
                <a:gd name="T9" fmla="*/ 2147483646 h 12"/>
                <a:gd name="T10" fmla="*/ 2147483646 w 10"/>
                <a:gd name="T11" fmla="*/ 2147483646 h 12"/>
                <a:gd name="T12" fmla="*/ 2147483646 w 10"/>
                <a:gd name="T13" fmla="*/ 2147483646 h 12"/>
                <a:gd name="T14" fmla="*/ 2147483646 w 10"/>
                <a:gd name="T15" fmla="*/ 2147483646 h 12"/>
                <a:gd name="T16" fmla="*/ 2147483646 w 10"/>
                <a:gd name="T17" fmla="*/ 2147483646 h 12"/>
                <a:gd name="T18" fmla="*/ 0 w 10"/>
                <a:gd name="T19" fmla="*/ 2147483646 h 1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0" h="12">
                  <a:moveTo>
                    <a:pt x="0" y="11"/>
                  </a:moveTo>
                  <a:lnTo>
                    <a:pt x="1" y="9"/>
                  </a:lnTo>
                  <a:lnTo>
                    <a:pt x="6" y="3"/>
                  </a:lnTo>
                  <a:lnTo>
                    <a:pt x="8" y="0"/>
                  </a:lnTo>
                  <a:lnTo>
                    <a:pt x="10" y="2"/>
                  </a:lnTo>
                  <a:lnTo>
                    <a:pt x="10" y="4"/>
                  </a:lnTo>
                  <a:lnTo>
                    <a:pt x="9" y="5"/>
                  </a:lnTo>
                  <a:lnTo>
                    <a:pt x="2" y="12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E5E4D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82" name="Freeform 620"/>
            <p:cNvSpPr>
              <a:spLocks noEditPoints="1"/>
            </p:cNvSpPr>
            <p:nvPr/>
          </p:nvSpPr>
          <p:spPr bwMode="auto">
            <a:xfrm>
              <a:off x="4215597" y="69255"/>
              <a:ext cx="34925" cy="31750"/>
            </a:xfrm>
            <a:custGeom>
              <a:avLst/>
              <a:gdLst>
                <a:gd name="T0" fmla="*/ 2147483646 w 14"/>
                <a:gd name="T1" fmla="*/ 2147483646 h 15"/>
                <a:gd name="T2" fmla="*/ 2147483646 w 14"/>
                <a:gd name="T3" fmla="*/ 2147483646 h 15"/>
                <a:gd name="T4" fmla="*/ 2147483646 w 14"/>
                <a:gd name="T5" fmla="*/ 2147483646 h 15"/>
                <a:gd name="T6" fmla="*/ 2147483646 w 14"/>
                <a:gd name="T7" fmla="*/ 2147483646 h 15"/>
                <a:gd name="T8" fmla="*/ 2147483646 w 14"/>
                <a:gd name="T9" fmla="*/ 2147483646 h 15"/>
                <a:gd name="T10" fmla="*/ 2147483646 w 14"/>
                <a:gd name="T11" fmla="*/ 2147483646 h 15"/>
                <a:gd name="T12" fmla="*/ 2147483646 w 14"/>
                <a:gd name="T13" fmla="*/ 2147483646 h 15"/>
                <a:gd name="T14" fmla="*/ 2147483646 w 14"/>
                <a:gd name="T15" fmla="*/ 2147483646 h 15"/>
                <a:gd name="T16" fmla="*/ 2147483646 w 14"/>
                <a:gd name="T17" fmla="*/ 2147483646 h 15"/>
                <a:gd name="T18" fmla="*/ 2147483646 w 14"/>
                <a:gd name="T19" fmla="*/ 2147483646 h 15"/>
                <a:gd name="T20" fmla="*/ 2147483646 w 14"/>
                <a:gd name="T21" fmla="*/ 0 h 15"/>
                <a:gd name="T22" fmla="*/ 2147483646 w 14"/>
                <a:gd name="T23" fmla="*/ 2147483646 h 15"/>
                <a:gd name="T24" fmla="*/ 2147483646 w 14"/>
                <a:gd name="T25" fmla="*/ 2147483646 h 15"/>
                <a:gd name="T26" fmla="*/ 2147483646 w 14"/>
                <a:gd name="T27" fmla="*/ 2147483646 h 15"/>
                <a:gd name="T28" fmla="*/ 2147483646 w 14"/>
                <a:gd name="T29" fmla="*/ 2147483646 h 15"/>
                <a:gd name="T30" fmla="*/ 2147483646 w 14"/>
                <a:gd name="T31" fmla="*/ 2147483646 h 15"/>
                <a:gd name="T32" fmla="*/ 2147483646 w 14"/>
                <a:gd name="T33" fmla="*/ 2147483646 h 15"/>
                <a:gd name="T34" fmla="*/ 2147483646 w 14"/>
                <a:gd name="T35" fmla="*/ 2147483646 h 15"/>
                <a:gd name="T36" fmla="*/ 2147483646 w 14"/>
                <a:gd name="T37" fmla="*/ 2147483646 h 15"/>
                <a:gd name="T38" fmla="*/ 0 w 14"/>
                <a:gd name="T39" fmla="*/ 2147483646 h 15"/>
                <a:gd name="T40" fmla="*/ 2147483646 w 14"/>
                <a:gd name="T41" fmla="*/ 2147483646 h 15"/>
                <a:gd name="T42" fmla="*/ 2147483646 w 14"/>
                <a:gd name="T43" fmla="*/ 2147483646 h 15"/>
                <a:gd name="T44" fmla="*/ 2147483646 w 14"/>
                <a:gd name="T45" fmla="*/ 2147483646 h 15"/>
                <a:gd name="T46" fmla="*/ 2147483646 w 14"/>
                <a:gd name="T47" fmla="*/ 2147483646 h 15"/>
                <a:gd name="T48" fmla="*/ 2147483646 w 14"/>
                <a:gd name="T49" fmla="*/ 2147483646 h 15"/>
                <a:gd name="T50" fmla="*/ 2147483646 w 14"/>
                <a:gd name="T51" fmla="*/ 2147483646 h 15"/>
                <a:gd name="T52" fmla="*/ 2147483646 w 14"/>
                <a:gd name="T53" fmla="*/ 2147483646 h 15"/>
                <a:gd name="T54" fmla="*/ 2147483646 w 14"/>
                <a:gd name="T55" fmla="*/ 2147483646 h 15"/>
                <a:gd name="T56" fmla="*/ 2147483646 w 14"/>
                <a:gd name="T57" fmla="*/ 2147483646 h 15"/>
                <a:gd name="T58" fmla="*/ 2147483646 w 14"/>
                <a:gd name="T59" fmla="*/ 2147483646 h 15"/>
                <a:gd name="T60" fmla="*/ 2147483646 w 14"/>
                <a:gd name="T61" fmla="*/ 2147483646 h 15"/>
                <a:gd name="T62" fmla="*/ 2147483646 w 14"/>
                <a:gd name="T63" fmla="*/ 2147483646 h 15"/>
                <a:gd name="T64" fmla="*/ 2147483646 w 14"/>
                <a:gd name="T65" fmla="*/ 2147483646 h 15"/>
                <a:gd name="T66" fmla="*/ 2147483646 w 14"/>
                <a:gd name="T67" fmla="*/ 2147483646 h 15"/>
                <a:gd name="T68" fmla="*/ 2147483646 w 14"/>
                <a:gd name="T69" fmla="*/ 0 h 15"/>
                <a:gd name="T70" fmla="*/ 2147483646 w 14"/>
                <a:gd name="T71" fmla="*/ 0 h 15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14" h="15">
                  <a:moveTo>
                    <a:pt x="10" y="3"/>
                  </a:moveTo>
                  <a:lnTo>
                    <a:pt x="11" y="4"/>
                  </a:lnTo>
                  <a:lnTo>
                    <a:pt x="10" y="5"/>
                  </a:lnTo>
                  <a:lnTo>
                    <a:pt x="4" y="12"/>
                  </a:lnTo>
                  <a:lnTo>
                    <a:pt x="3" y="11"/>
                  </a:lnTo>
                  <a:lnTo>
                    <a:pt x="4" y="11"/>
                  </a:lnTo>
                  <a:lnTo>
                    <a:pt x="8" y="5"/>
                  </a:lnTo>
                  <a:lnTo>
                    <a:pt x="10" y="3"/>
                  </a:lnTo>
                  <a:close/>
                  <a:moveTo>
                    <a:pt x="10" y="0"/>
                  </a:moveTo>
                  <a:lnTo>
                    <a:pt x="8" y="1"/>
                  </a:lnTo>
                  <a:lnTo>
                    <a:pt x="7" y="3"/>
                  </a:lnTo>
                  <a:lnTo>
                    <a:pt x="2" y="9"/>
                  </a:lnTo>
                  <a:lnTo>
                    <a:pt x="1" y="10"/>
                  </a:lnTo>
                  <a:lnTo>
                    <a:pt x="0" y="12"/>
                  </a:lnTo>
                  <a:lnTo>
                    <a:pt x="2" y="14"/>
                  </a:lnTo>
                  <a:lnTo>
                    <a:pt x="4" y="15"/>
                  </a:lnTo>
                  <a:lnTo>
                    <a:pt x="6" y="13"/>
                  </a:lnTo>
                  <a:lnTo>
                    <a:pt x="12" y="7"/>
                  </a:lnTo>
                  <a:lnTo>
                    <a:pt x="13" y="6"/>
                  </a:lnTo>
                  <a:lnTo>
                    <a:pt x="14" y="5"/>
                  </a:lnTo>
                  <a:lnTo>
                    <a:pt x="14" y="3"/>
                  </a:lnTo>
                  <a:lnTo>
                    <a:pt x="13" y="3"/>
                  </a:lnTo>
                  <a:lnTo>
                    <a:pt x="13" y="2"/>
                  </a:lnTo>
                  <a:lnTo>
                    <a:pt x="12" y="2"/>
                  </a:lnTo>
                  <a:lnTo>
                    <a:pt x="12" y="1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83" name="Freeform 621"/>
            <p:cNvSpPr>
              <a:spLocks noEditPoints="1"/>
            </p:cNvSpPr>
            <p:nvPr/>
          </p:nvSpPr>
          <p:spPr bwMode="auto">
            <a:xfrm>
              <a:off x="4215597" y="69255"/>
              <a:ext cx="34925" cy="31750"/>
            </a:xfrm>
            <a:custGeom>
              <a:avLst/>
              <a:gdLst>
                <a:gd name="T0" fmla="*/ 2147483646 w 14"/>
                <a:gd name="T1" fmla="*/ 2147483646 h 15"/>
                <a:gd name="T2" fmla="*/ 2147483646 w 14"/>
                <a:gd name="T3" fmla="*/ 2147483646 h 15"/>
                <a:gd name="T4" fmla="*/ 2147483646 w 14"/>
                <a:gd name="T5" fmla="*/ 2147483646 h 15"/>
                <a:gd name="T6" fmla="*/ 2147483646 w 14"/>
                <a:gd name="T7" fmla="*/ 2147483646 h 15"/>
                <a:gd name="T8" fmla="*/ 2147483646 w 14"/>
                <a:gd name="T9" fmla="*/ 2147483646 h 15"/>
                <a:gd name="T10" fmla="*/ 2147483646 w 14"/>
                <a:gd name="T11" fmla="*/ 2147483646 h 15"/>
                <a:gd name="T12" fmla="*/ 2147483646 w 14"/>
                <a:gd name="T13" fmla="*/ 2147483646 h 15"/>
                <a:gd name="T14" fmla="*/ 2147483646 w 14"/>
                <a:gd name="T15" fmla="*/ 2147483646 h 15"/>
                <a:gd name="T16" fmla="*/ 2147483646 w 14"/>
                <a:gd name="T17" fmla="*/ 2147483646 h 15"/>
                <a:gd name="T18" fmla="*/ 2147483646 w 14"/>
                <a:gd name="T19" fmla="*/ 2147483646 h 15"/>
                <a:gd name="T20" fmla="*/ 2147483646 w 14"/>
                <a:gd name="T21" fmla="*/ 0 h 15"/>
                <a:gd name="T22" fmla="*/ 2147483646 w 14"/>
                <a:gd name="T23" fmla="*/ 2147483646 h 15"/>
                <a:gd name="T24" fmla="*/ 2147483646 w 14"/>
                <a:gd name="T25" fmla="*/ 2147483646 h 15"/>
                <a:gd name="T26" fmla="*/ 2147483646 w 14"/>
                <a:gd name="T27" fmla="*/ 2147483646 h 15"/>
                <a:gd name="T28" fmla="*/ 2147483646 w 14"/>
                <a:gd name="T29" fmla="*/ 2147483646 h 15"/>
                <a:gd name="T30" fmla="*/ 2147483646 w 14"/>
                <a:gd name="T31" fmla="*/ 2147483646 h 15"/>
                <a:gd name="T32" fmla="*/ 2147483646 w 14"/>
                <a:gd name="T33" fmla="*/ 2147483646 h 15"/>
                <a:gd name="T34" fmla="*/ 2147483646 w 14"/>
                <a:gd name="T35" fmla="*/ 2147483646 h 15"/>
                <a:gd name="T36" fmla="*/ 2147483646 w 14"/>
                <a:gd name="T37" fmla="*/ 2147483646 h 15"/>
                <a:gd name="T38" fmla="*/ 0 w 14"/>
                <a:gd name="T39" fmla="*/ 2147483646 h 15"/>
                <a:gd name="T40" fmla="*/ 2147483646 w 14"/>
                <a:gd name="T41" fmla="*/ 2147483646 h 15"/>
                <a:gd name="T42" fmla="*/ 2147483646 w 14"/>
                <a:gd name="T43" fmla="*/ 2147483646 h 15"/>
                <a:gd name="T44" fmla="*/ 2147483646 w 14"/>
                <a:gd name="T45" fmla="*/ 2147483646 h 15"/>
                <a:gd name="T46" fmla="*/ 2147483646 w 14"/>
                <a:gd name="T47" fmla="*/ 2147483646 h 15"/>
                <a:gd name="T48" fmla="*/ 2147483646 w 14"/>
                <a:gd name="T49" fmla="*/ 2147483646 h 15"/>
                <a:gd name="T50" fmla="*/ 2147483646 w 14"/>
                <a:gd name="T51" fmla="*/ 2147483646 h 15"/>
                <a:gd name="T52" fmla="*/ 2147483646 w 14"/>
                <a:gd name="T53" fmla="*/ 2147483646 h 15"/>
                <a:gd name="T54" fmla="*/ 2147483646 w 14"/>
                <a:gd name="T55" fmla="*/ 2147483646 h 15"/>
                <a:gd name="T56" fmla="*/ 2147483646 w 14"/>
                <a:gd name="T57" fmla="*/ 2147483646 h 15"/>
                <a:gd name="T58" fmla="*/ 2147483646 w 14"/>
                <a:gd name="T59" fmla="*/ 2147483646 h 15"/>
                <a:gd name="T60" fmla="*/ 2147483646 w 14"/>
                <a:gd name="T61" fmla="*/ 2147483646 h 15"/>
                <a:gd name="T62" fmla="*/ 2147483646 w 14"/>
                <a:gd name="T63" fmla="*/ 2147483646 h 15"/>
                <a:gd name="T64" fmla="*/ 2147483646 w 14"/>
                <a:gd name="T65" fmla="*/ 2147483646 h 15"/>
                <a:gd name="T66" fmla="*/ 2147483646 w 14"/>
                <a:gd name="T67" fmla="*/ 2147483646 h 15"/>
                <a:gd name="T68" fmla="*/ 2147483646 w 14"/>
                <a:gd name="T69" fmla="*/ 0 h 15"/>
                <a:gd name="T70" fmla="*/ 2147483646 w 14"/>
                <a:gd name="T71" fmla="*/ 0 h 15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14" h="15">
                  <a:moveTo>
                    <a:pt x="10" y="3"/>
                  </a:moveTo>
                  <a:lnTo>
                    <a:pt x="11" y="4"/>
                  </a:lnTo>
                  <a:lnTo>
                    <a:pt x="10" y="5"/>
                  </a:lnTo>
                  <a:lnTo>
                    <a:pt x="4" y="12"/>
                  </a:lnTo>
                  <a:lnTo>
                    <a:pt x="3" y="11"/>
                  </a:lnTo>
                  <a:lnTo>
                    <a:pt x="4" y="11"/>
                  </a:lnTo>
                  <a:lnTo>
                    <a:pt x="8" y="5"/>
                  </a:lnTo>
                  <a:lnTo>
                    <a:pt x="10" y="3"/>
                  </a:lnTo>
                  <a:moveTo>
                    <a:pt x="10" y="0"/>
                  </a:moveTo>
                  <a:lnTo>
                    <a:pt x="8" y="1"/>
                  </a:lnTo>
                  <a:lnTo>
                    <a:pt x="7" y="3"/>
                  </a:lnTo>
                  <a:lnTo>
                    <a:pt x="2" y="9"/>
                  </a:lnTo>
                  <a:lnTo>
                    <a:pt x="1" y="10"/>
                  </a:lnTo>
                  <a:lnTo>
                    <a:pt x="0" y="12"/>
                  </a:lnTo>
                  <a:lnTo>
                    <a:pt x="2" y="14"/>
                  </a:lnTo>
                  <a:lnTo>
                    <a:pt x="4" y="15"/>
                  </a:lnTo>
                  <a:lnTo>
                    <a:pt x="6" y="13"/>
                  </a:lnTo>
                  <a:lnTo>
                    <a:pt x="12" y="7"/>
                  </a:lnTo>
                  <a:lnTo>
                    <a:pt x="13" y="6"/>
                  </a:lnTo>
                  <a:lnTo>
                    <a:pt x="14" y="5"/>
                  </a:lnTo>
                  <a:lnTo>
                    <a:pt x="14" y="3"/>
                  </a:lnTo>
                  <a:lnTo>
                    <a:pt x="13" y="3"/>
                  </a:lnTo>
                  <a:lnTo>
                    <a:pt x="13" y="2"/>
                  </a:lnTo>
                  <a:lnTo>
                    <a:pt x="12" y="2"/>
                  </a:lnTo>
                  <a:lnTo>
                    <a:pt x="12" y="1"/>
                  </a:lnTo>
                  <a:lnTo>
                    <a:pt x="1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84" name="Freeform 622"/>
            <p:cNvSpPr>
              <a:spLocks/>
            </p:cNvSpPr>
            <p:nvPr/>
          </p:nvSpPr>
          <p:spPr bwMode="auto">
            <a:xfrm>
              <a:off x="4177497" y="123230"/>
              <a:ext cx="17463" cy="68262"/>
            </a:xfrm>
            <a:custGeom>
              <a:avLst/>
              <a:gdLst>
                <a:gd name="T0" fmla="*/ 0 w 7"/>
                <a:gd name="T1" fmla="*/ 2147483646 h 32"/>
                <a:gd name="T2" fmla="*/ 0 w 7"/>
                <a:gd name="T3" fmla="*/ 2147483646 h 32"/>
                <a:gd name="T4" fmla="*/ 0 w 7"/>
                <a:gd name="T5" fmla="*/ 2147483646 h 32"/>
                <a:gd name="T6" fmla="*/ 0 w 7"/>
                <a:gd name="T7" fmla="*/ 2147483646 h 32"/>
                <a:gd name="T8" fmla="*/ 2147483646 w 7"/>
                <a:gd name="T9" fmla="*/ 2147483646 h 32"/>
                <a:gd name="T10" fmla="*/ 2147483646 w 7"/>
                <a:gd name="T11" fmla="*/ 0 h 32"/>
                <a:gd name="T12" fmla="*/ 2147483646 w 7"/>
                <a:gd name="T13" fmla="*/ 2147483646 h 32"/>
                <a:gd name="T14" fmla="*/ 2147483646 w 7"/>
                <a:gd name="T15" fmla="*/ 2147483646 h 32"/>
                <a:gd name="T16" fmla="*/ 2147483646 w 7"/>
                <a:gd name="T17" fmla="*/ 2147483646 h 32"/>
                <a:gd name="T18" fmla="*/ 2147483646 w 7"/>
                <a:gd name="T19" fmla="*/ 2147483646 h 32"/>
                <a:gd name="T20" fmla="*/ 0 w 7"/>
                <a:gd name="T21" fmla="*/ 2147483646 h 32"/>
                <a:gd name="T22" fmla="*/ 0 w 7"/>
                <a:gd name="T23" fmla="*/ 2147483646 h 3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" h="32">
                  <a:moveTo>
                    <a:pt x="0" y="24"/>
                  </a:moveTo>
                  <a:lnTo>
                    <a:pt x="0" y="23"/>
                  </a:lnTo>
                  <a:lnTo>
                    <a:pt x="0" y="20"/>
                  </a:lnTo>
                  <a:lnTo>
                    <a:pt x="0" y="19"/>
                  </a:lnTo>
                  <a:lnTo>
                    <a:pt x="2" y="9"/>
                  </a:lnTo>
                  <a:lnTo>
                    <a:pt x="7" y="0"/>
                  </a:lnTo>
                  <a:lnTo>
                    <a:pt x="6" y="8"/>
                  </a:lnTo>
                  <a:lnTo>
                    <a:pt x="4" y="14"/>
                  </a:lnTo>
                  <a:lnTo>
                    <a:pt x="4" y="24"/>
                  </a:lnTo>
                  <a:lnTo>
                    <a:pt x="3" y="32"/>
                  </a:lnTo>
                  <a:lnTo>
                    <a:pt x="0" y="32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rgbClr val="E5E4D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85" name="Freeform 623"/>
            <p:cNvSpPr>
              <a:spLocks noEditPoints="1"/>
            </p:cNvSpPr>
            <p:nvPr/>
          </p:nvSpPr>
          <p:spPr bwMode="auto">
            <a:xfrm>
              <a:off x="4172735" y="105767"/>
              <a:ext cx="26987" cy="85725"/>
            </a:xfrm>
            <a:custGeom>
              <a:avLst/>
              <a:gdLst>
                <a:gd name="T0" fmla="*/ 2147483646 w 11"/>
                <a:gd name="T1" fmla="*/ 2147483646 h 40"/>
                <a:gd name="T2" fmla="*/ 2147483646 w 11"/>
                <a:gd name="T3" fmla="*/ 2147483646 h 40"/>
                <a:gd name="T4" fmla="*/ 2147483646 w 11"/>
                <a:gd name="T5" fmla="*/ 2147483646 h 40"/>
                <a:gd name="T6" fmla="*/ 2147483646 w 11"/>
                <a:gd name="T7" fmla="*/ 2147483646 h 40"/>
                <a:gd name="T8" fmla="*/ 2147483646 w 11"/>
                <a:gd name="T9" fmla="*/ 2147483646 h 40"/>
                <a:gd name="T10" fmla="*/ 2147483646 w 11"/>
                <a:gd name="T11" fmla="*/ 2147483646 h 40"/>
                <a:gd name="T12" fmla="*/ 2147483646 w 11"/>
                <a:gd name="T13" fmla="*/ 2147483646 h 40"/>
                <a:gd name="T14" fmla="*/ 2147483646 w 11"/>
                <a:gd name="T15" fmla="*/ 2147483646 h 40"/>
                <a:gd name="T16" fmla="*/ 2147483646 w 11"/>
                <a:gd name="T17" fmla="*/ 2147483646 h 40"/>
                <a:gd name="T18" fmla="*/ 2147483646 w 11"/>
                <a:gd name="T19" fmla="*/ 2147483646 h 40"/>
                <a:gd name="T20" fmla="*/ 2147483646 w 11"/>
                <a:gd name="T21" fmla="*/ 2147483646 h 40"/>
                <a:gd name="T22" fmla="*/ 2147483646 w 11"/>
                <a:gd name="T23" fmla="*/ 0 h 40"/>
                <a:gd name="T24" fmla="*/ 2147483646 w 11"/>
                <a:gd name="T25" fmla="*/ 2147483646 h 40"/>
                <a:gd name="T26" fmla="*/ 2147483646 w 11"/>
                <a:gd name="T27" fmla="*/ 2147483646 h 40"/>
                <a:gd name="T28" fmla="*/ 2147483646 w 11"/>
                <a:gd name="T29" fmla="*/ 2147483646 h 40"/>
                <a:gd name="T30" fmla="*/ 2147483646 w 11"/>
                <a:gd name="T31" fmla="*/ 2147483646 h 40"/>
                <a:gd name="T32" fmla="*/ 2147483646 w 11"/>
                <a:gd name="T33" fmla="*/ 2147483646 h 40"/>
                <a:gd name="T34" fmla="*/ 2147483646 w 11"/>
                <a:gd name="T35" fmla="*/ 2147483646 h 40"/>
                <a:gd name="T36" fmla="*/ 2147483646 w 11"/>
                <a:gd name="T37" fmla="*/ 2147483646 h 40"/>
                <a:gd name="T38" fmla="*/ 2147483646 w 11"/>
                <a:gd name="T39" fmla="*/ 2147483646 h 40"/>
                <a:gd name="T40" fmla="*/ 0 w 11"/>
                <a:gd name="T41" fmla="*/ 2147483646 h 40"/>
                <a:gd name="T42" fmla="*/ 0 w 11"/>
                <a:gd name="T43" fmla="*/ 2147483646 h 40"/>
                <a:gd name="T44" fmla="*/ 0 w 11"/>
                <a:gd name="T45" fmla="*/ 2147483646 h 40"/>
                <a:gd name="T46" fmla="*/ 2147483646 w 11"/>
                <a:gd name="T47" fmla="*/ 2147483646 h 40"/>
                <a:gd name="T48" fmla="*/ 2147483646 w 11"/>
                <a:gd name="T49" fmla="*/ 2147483646 h 40"/>
                <a:gd name="T50" fmla="*/ 2147483646 w 11"/>
                <a:gd name="T51" fmla="*/ 2147483646 h 40"/>
                <a:gd name="T52" fmla="*/ 2147483646 w 11"/>
                <a:gd name="T53" fmla="*/ 2147483646 h 40"/>
                <a:gd name="T54" fmla="*/ 2147483646 w 11"/>
                <a:gd name="T55" fmla="*/ 2147483646 h 40"/>
                <a:gd name="T56" fmla="*/ 2147483646 w 11"/>
                <a:gd name="T57" fmla="*/ 2147483646 h 40"/>
                <a:gd name="T58" fmla="*/ 2147483646 w 11"/>
                <a:gd name="T59" fmla="*/ 2147483646 h 40"/>
                <a:gd name="T60" fmla="*/ 2147483646 w 11"/>
                <a:gd name="T61" fmla="*/ 2147483646 h 40"/>
                <a:gd name="T62" fmla="*/ 2147483646 w 11"/>
                <a:gd name="T63" fmla="*/ 2147483646 h 40"/>
                <a:gd name="T64" fmla="*/ 2147483646 w 11"/>
                <a:gd name="T65" fmla="*/ 0 h 40"/>
                <a:gd name="T66" fmla="*/ 2147483646 w 11"/>
                <a:gd name="T67" fmla="*/ 0 h 4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11" h="40">
                  <a:moveTo>
                    <a:pt x="6" y="16"/>
                  </a:moveTo>
                  <a:lnTo>
                    <a:pt x="6" y="16"/>
                  </a:lnTo>
                  <a:lnTo>
                    <a:pt x="5" y="22"/>
                  </a:lnTo>
                  <a:lnTo>
                    <a:pt x="4" y="32"/>
                  </a:lnTo>
                  <a:lnTo>
                    <a:pt x="4" y="40"/>
                  </a:lnTo>
                  <a:lnTo>
                    <a:pt x="4" y="32"/>
                  </a:lnTo>
                  <a:lnTo>
                    <a:pt x="3" y="31"/>
                  </a:lnTo>
                  <a:lnTo>
                    <a:pt x="4" y="28"/>
                  </a:lnTo>
                  <a:lnTo>
                    <a:pt x="4" y="27"/>
                  </a:lnTo>
                  <a:lnTo>
                    <a:pt x="6" y="17"/>
                  </a:lnTo>
                  <a:lnTo>
                    <a:pt x="6" y="16"/>
                  </a:lnTo>
                  <a:close/>
                  <a:moveTo>
                    <a:pt x="11" y="0"/>
                  </a:moveTo>
                  <a:lnTo>
                    <a:pt x="4" y="15"/>
                  </a:lnTo>
                  <a:lnTo>
                    <a:pt x="4" y="16"/>
                  </a:lnTo>
                  <a:lnTo>
                    <a:pt x="3" y="16"/>
                  </a:lnTo>
                  <a:lnTo>
                    <a:pt x="1" y="26"/>
                  </a:lnTo>
                  <a:lnTo>
                    <a:pt x="1" y="27"/>
                  </a:lnTo>
                  <a:lnTo>
                    <a:pt x="1" y="28"/>
                  </a:lnTo>
                  <a:lnTo>
                    <a:pt x="0" y="31"/>
                  </a:lnTo>
                  <a:lnTo>
                    <a:pt x="0" y="32"/>
                  </a:lnTo>
                  <a:lnTo>
                    <a:pt x="1" y="32"/>
                  </a:lnTo>
                  <a:lnTo>
                    <a:pt x="1" y="40"/>
                  </a:lnTo>
                  <a:lnTo>
                    <a:pt x="6" y="40"/>
                  </a:lnTo>
                  <a:lnTo>
                    <a:pt x="7" y="32"/>
                  </a:lnTo>
                  <a:lnTo>
                    <a:pt x="8" y="22"/>
                  </a:lnTo>
                  <a:lnTo>
                    <a:pt x="9" y="17"/>
                  </a:lnTo>
                  <a:lnTo>
                    <a:pt x="9" y="16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86" name="Freeform 624"/>
            <p:cNvSpPr>
              <a:spLocks noEditPoints="1"/>
            </p:cNvSpPr>
            <p:nvPr/>
          </p:nvSpPr>
          <p:spPr bwMode="auto">
            <a:xfrm>
              <a:off x="4172735" y="105767"/>
              <a:ext cx="26987" cy="85725"/>
            </a:xfrm>
            <a:custGeom>
              <a:avLst/>
              <a:gdLst>
                <a:gd name="T0" fmla="*/ 2147483646 w 11"/>
                <a:gd name="T1" fmla="*/ 2147483646 h 40"/>
                <a:gd name="T2" fmla="*/ 2147483646 w 11"/>
                <a:gd name="T3" fmla="*/ 2147483646 h 40"/>
                <a:gd name="T4" fmla="*/ 2147483646 w 11"/>
                <a:gd name="T5" fmla="*/ 2147483646 h 40"/>
                <a:gd name="T6" fmla="*/ 2147483646 w 11"/>
                <a:gd name="T7" fmla="*/ 2147483646 h 40"/>
                <a:gd name="T8" fmla="*/ 2147483646 w 11"/>
                <a:gd name="T9" fmla="*/ 2147483646 h 40"/>
                <a:gd name="T10" fmla="*/ 2147483646 w 11"/>
                <a:gd name="T11" fmla="*/ 2147483646 h 40"/>
                <a:gd name="T12" fmla="*/ 2147483646 w 11"/>
                <a:gd name="T13" fmla="*/ 2147483646 h 40"/>
                <a:gd name="T14" fmla="*/ 2147483646 w 11"/>
                <a:gd name="T15" fmla="*/ 2147483646 h 40"/>
                <a:gd name="T16" fmla="*/ 2147483646 w 11"/>
                <a:gd name="T17" fmla="*/ 2147483646 h 40"/>
                <a:gd name="T18" fmla="*/ 2147483646 w 11"/>
                <a:gd name="T19" fmla="*/ 2147483646 h 40"/>
                <a:gd name="T20" fmla="*/ 2147483646 w 11"/>
                <a:gd name="T21" fmla="*/ 2147483646 h 40"/>
                <a:gd name="T22" fmla="*/ 2147483646 w 11"/>
                <a:gd name="T23" fmla="*/ 0 h 40"/>
                <a:gd name="T24" fmla="*/ 2147483646 w 11"/>
                <a:gd name="T25" fmla="*/ 2147483646 h 40"/>
                <a:gd name="T26" fmla="*/ 2147483646 w 11"/>
                <a:gd name="T27" fmla="*/ 2147483646 h 40"/>
                <a:gd name="T28" fmla="*/ 2147483646 w 11"/>
                <a:gd name="T29" fmla="*/ 2147483646 h 40"/>
                <a:gd name="T30" fmla="*/ 2147483646 w 11"/>
                <a:gd name="T31" fmla="*/ 2147483646 h 40"/>
                <a:gd name="T32" fmla="*/ 2147483646 w 11"/>
                <a:gd name="T33" fmla="*/ 2147483646 h 40"/>
                <a:gd name="T34" fmla="*/ 2147483646 w 11"/>
                <a:gd name="T35" fmla="*/ 2147483646 h 40"/>
                <a:gd name="T36" fmla="*/ 2147483646 w 11"/>
                <a:gd name="T37" fmla="*/ 2147483646 h 40"/>
                <a:gd name="T38" fmla="*/ 2147483646 w 11"/>
                <a:gd name="T39" fmla="*/ 2147483646 h 40"/>
                <a:gd name="T40" fmla="*/ 0 w 11"/>
                <a:gd name="T41" fmla="*/ 2147483646 h 40"/>
                <a:gd name="T42" fmla="*/ 0 w 11"/>
                <a:gd name="T43" fmla="*/ 2147483646 h 40"/>
                <a:gd name="T44" fmla="*/ 0 w 11"/>
                <a:gd name="T45" fmla="*/ 2147483646 h 40"/>
                <a:gd name="T46" fmla="*/ 2147483646 w 11"/>
                <a:gd name="T47" fmla="*/ 2147483646 h 40"/>
                <a:gd name="T48" fmla="*/ 2147483646 w 11"/>
                <a:gd name="T49" fmla="*/ 2147483646 h 40"/>
                <a:gd name="T50" fmla="*/ 2147483646 w 11"/>
                <a:gd name="T51" fmla="*/ 2147483646 h 40"/>
                <a:gd name="T52" fmla="*/ 2147483646 w 11"/>
                <a:gd name="T53" fmla="*/ 2147483646 h 40"/>
                <a:gd name="T54" fmla="*/ 2147483646 w 11"/>
                <a:gd name="T55" fmla="*/ 2147483646 h 40"/>
                <a:gd name="T56" fmla="*/ 2147483646 w 11"/>
                <a:gd name="T57" fmla="*/ 2147483646 h 40"/>
                <a:gd name="T58" fmla="*/ 2147483646 w 11"/>
                <a:gd name="T59" fmla="*/ 2147483646 h 40"/>
                <a:gd name="T60" fmla="*/ 2147483646 w 11"/>
                <a:gd name="T61" fmla="*/ 2147483646 h 40"/>
                <a:gd name="T62" fmla="*/ 2147483646 w 11"/>
                <a:gd name="T63" fmla="*/ 2147483646 h 40"/>
                <a:gd name="T64" fmla="*/ 2147483646 w 11"/>
                <a:gd name="T65" fmla="*/ 0 h 40"/>
                <a:gd name="T66" fmla="*/ 2147483646 w 11"/>
                <a:gd name="T67" fmla="*/ 0 h 4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11" h="40">
                  <a:moveTo>
                    <a:pt x="6" y="16"/>
                  </a:moveTo>
                  <a:lnTo>
                    <a:pt x="6" y="16"/>
                  </a:lnTo>
                  <a:lnTo>
                    <a:pt x="5" y="22"/>
                  </a:lnTo>
                  <a:lnTo>
                    <a:pt x="4" y="32"/>
                  </a:lnTo>
                  <a:lnTo>
                    <a:pt x="4" y="40"/>
                  </a:lnTo>
                  <a:lnTo>
                    <a:pt x="4" y="32"/>
                  </a:lnTo>
                  <a:lnTo>
                    <a:pt x="3" y="31"/>
                  </a:lnTo>
                  <a:lnTo>
                    <a:pt x="4" y="28"/>
                  </a:lnTo>
                  <a:lnTo>
                    <a:pt x="4" y="27"/>
                  </a:lnTo>
                  <a:lnTo>
                    <a:pt x="6" y="17"/>
                  </a:lnTo>
                  <a:lnTo>
                    <a:pt x="6" y="16"/>
                  </a:lnTo>
                  <a:moveTo>
                    <a:pt x="11" y="0"/>
                  </a:moveTo>
                  <a:lnTo>
                    <a:pt x="4" y="15"/>
                  </a:lnTo>
                  <a:lnTo>
                    <a:pt x="4" y="16"/>
                  </a:lnTo>
                  <a:lnTo>
                    <a:pt x="3" y="16"/>
                  </a:lnTo>
                  <a:lnTo>
                    <a:pt x="1" y="26"/>
                  </a:lnTo>
                  <a:lnTo>
                    <a:pt x="1" y="27"/>
                  </a:lnTo>
                  <a:lnTo>
                    <a:pt x="1" y="28"/>
                  </a:lnTo>
                  <a:lnTo>
                    <a:pt x="0" y="31"/>
                  </a:lnTo>
                  <a:lnTo>
                    <a:pt x="0" y="32"/>
                  </a:lnTo>
                  <a:lnTo>
                    <a:pt x="1" y="32"/>
                  </a:lnTo>
                  <a:lnTo>
                    <a:pt x="1" y="40"/>
                  </a:lnTo>
                  <a:lnTo>
                    <a:pt x="6" y="40"/>
                  </a:lnTo>
                  <a:lnTo>
                    <a:pt x="7" y="32"/>
                  </a:lnTo>
                  <a:lnTo>
                    <a:pt x="8" y="22"/>
                  </a:lnTo>
                  <a:lnTo>
                    <a:pt x="9" y="17"/>
                  </a:lnTo>
                  <a:lnTo>
                    <a:pt x="9" y="16"/>
                  </a:lnTo>
                  <a:lnTo>
                    <a:pt x="11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87" name="Freeform 625"/>
            <p:cNvSpPr>
              <a:spLocks/>
            </p:cNvSpPr>
            <p:nvPr/>
          </p:nvSpPr>
          <p:spPr bwMode="auto">
            <a:xfrm>
              <a:off x="4240997" y="62905"/>
              <a:ext cx="42863" cy="20637"/>
            </a:xfrm>
            <a:custGeom>
              <a:avLst/>
              <a:gdLst>
                <a:gd name="T0" fmla="*/ 0 w 18"/>
                <a:gd name="T1" fmla="*/ 2147483646 h 10"/>
                <a:gd name="T2" fmla="*/ 2147483646 w 18"/>
                <a:gd name="T3" fmla="*/ 2147483646 h 10"/>
                <a:gd name="T4" fmla="*/ 2147483646 w 18"/>
                <a:gd name="T5" fmla="*/ 2147483646 h 10"/>
                <a:gd name="T6" fmla="*/ 2147483646 w 18"/>
                <a:gd name="T7" fmla="*/ 2147483646 h 10"/>
                <a:gd name="T8" fmla="*/ 2147483646 w 18"/>
                <a:gd name="T9" fmla="*/ 2147483646 h 10"/>
                <a:gd name="T10" fmla="*/ 2147483646 w 18"/>
                <a:gd name="T11" fmla="*/ 2147483646 h 10"/>
                <a:gd name="T12" fmla="*/ 2147483646 w 18"/>
                <a:gd name="T13" fmla="*/ 2147483646 h 10"/>
                <a:gd name="T14" fmla="*/ 2147483646 w 18"/>
                <a:gd name="T15" fmla="*/ 2147483646 h 10"/>
                <a:gd name="T16" fmla="*/ 2147483646 w 18"/>
                <a:gd name="T17" fmla="*/ 2147483646 h 10"/>
                <a:gd name="T18" fmla="*/ 2147483646 w 18"/>
                <a:gd name="T19" fmla="*/ 0 h 10"/>
                <a:gd name="T20" fmla="*/ 2147483646 w 18"/>
                <a:gd name="T21" fmla="*/ 0 h 10"/>
                <a:gd name="T22" fmla="*/ 0 w 18"/>
                <a:gd name="T23" fmla="*/ 2147483646 h 10"/>
                <a:gd name="T24" fmla="*/ 0 w 18"/>
                <a:gd name="T25" fmla="*/ 2147483646 h 1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8" h="10">
                  <a:moveTo>
                    <a:pt x="0" y="7"/>
                  </a:moveTo>
                  <a:lnTo>
                    <a:pt x="1" y="4"/>
                  </a:lnTo>
                  <a:lnTo>
                    <a:pt x="2" y="4"/>
                  </a:lnTo>
                  <a:lnTo>
                    <a:pt x="3" y="3"/>
                  </a:lnTo>
                  <a:lnTo>
                    <a:pt x="4" y="3"/>
                  </a:lnTo>
                  <a:lnTo>
                    <a:pt x="6" y="2"/>
                  </a:lnTo>
                  <a:lnTo>
                    <a:pt x="6" y="1"/>
                  </a:lnTo>
                  <a:lnTo>
                    <a:pt x="10" y="0"/>
                  </a:lnTo>
                  <a:lnTo>
                    <a:pt x="18" y="0"/>
                  </a:lnTo>
                  <a:lnTo>
                    <a:pt x="0" y="10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E5E4D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88" name="Freeform 626"/>
            <p:cNvSpPr>
              <a:spLocks noEditPoints="1"/>
            </p:cNvSpPr>
            <p:nvPr/>
          </p:nvSpPr>
          <p:spPr bwMode="auto">
            <a:xfrm>
              <a:off x="4236235" y="59730"/>
              <a:ext cx="60325" cy="28575"/>
            </a:xfrm>
            <a:custGeom>
              <a:avLst/>
              <a:gdLst>
                <a:gd name="T0" fmla="*/ 2147483646 w 25"/>
                <a:gd name="T1" fmla="*/ 2147483646 h 13"/>
                <a:gd name="T2" fmla="*/ 2147483646 w 25"/>
                <a:gd name="T3" fmla="*/ 2147483646 h 13"/>
                <a:gd name="T4" fmla="*/ 2147483646 w 25"/>
                <a:gd name="T5" fmla="*/ 2147483646 h 13"/>
                <a:gd name="T6" fmla="*/ 2147483646 w 25"/>
                <a:gd name="T7" fmla="*/ 2147483646 h 13"/>
                <a:gd name="T8" fmla="*/ 2147483646 w 25"/>
                <a:gd name="T9" fmla="*/ 2147483646 h 13"/>
                <a:gd name="T10" fmla="*/ 2147483646 w 25"/>
                <a:gd name="T11" fmla="*/ 2147483646 h 13"/>
                <a:gd name="T12" fmla="*/ 2147483646 w 25"/>
                <a:gd name="T13" fmla="*/ 2147483646 h 13"/>
                <a:gd name="T14" fmla="*/ 2147483646 w 25"/>
                <a:gd name="T15" fmla="*/ 2147483646 h 13"/>
                <a:gd name="T16" fmla="*/ 2147483646 w 25"/>
                <a:gd name="T17" fmla="*/ 2147483646 h 13"/>
                <a:gd name="T18" fmla="*/ 2147483646 w 25"/>
                <a:gd name="T19" fmla="*/ 2147483646 h 13"/>
                <a:gd name="T20" fmla="*/ 2147483646 w 25"/>
                <a:gd name="T21" fmla="*/ 2147483646 h 13"/>
                <a:gd name="T22" fmla="*/ 2147483646 w 25"/>
                <a:gd name="T23" fmla="*/ 2147483646 h 13"/>
                <a:gd name="T24" fmla="*/ 2147483646 w 25"/>
                <a:gd name="T25" fmla="*/ 2147483646 h 13"/>
                <a:gd name="T26" fmla="*/ 2147483646 w 25"/>
                <a:gd name="T27" fmla="*/ 2147483646 h 13"/>
                <a:gd name="T28" fmla="*/ 2147483646 w 25"/>
                <a:gd name="T29" fmla="*/ 0 h 13"/>
                <a:gd name="T30" fmla="*/ 2147483646 w 25"/>
                <a:gd name="T31" fmla="*/ 0 h 13"/>
                <a:gd name="T32" fmla="*/ 2147483646 w 25"/>
                <a:gd name="T33" fmla="*/ 0 h 13"/>
                <a:gd name="T34" fmla="*/ 2147483646 w 25"/>
                <a:gd name="T35" fmla="*/ 0 h 13"/>
                <a:gd name="T36" fmla="*/ 2147483646 w 25"/>
                <a:gd name="T37" fmla="*/ 0 h 13"/>
                <a:gd name="T38" fmla="*/ 2147483646 w 25"/>
                <a:gd name="T39" fmla="*/ 2147483646 h 13"/>
                <a:gd name="T40" fmla="*/ 2147483646 w 25"/>
                <a:gd name="T41" fmla="*/ 2147483646 h 13"/>
                <a:gd name="T42" fmla="*/ 2147483646 w 25"/>
                <a:gd name="T43" fmla="*/ 2147483646 h 13"/>
                <a:gd name="T44" fmla="*/ 2147483646 w 25"/>
                <a:gd name="T45" fmla="*/ 2147483646 h 13"/>
                <a:gd name="T46" fmla="*/ 2147483646 w 25"/>
                <a:gd name="T47" fmla="*/ 2147483646 h 13"/>
                <a:gd name="T48" fmla="*/ 2147483646 w 25"/>
                <a:gd name="T49" fmla="*/ 2147483646 h 13"/>
                <a:gd name="T50" fmla="*/ 2147483646 w 25"/>
                <a:gd name="T51" fmla="*/ 2147483646 h 13"/>
                <a:gd name="T52" fmla="*/ 2147483646 w 25"/>
                <a:gd name="T53" fmla="*/ 2147483646 h 13"/>
                <a:gd name="T54" fmla="*/ 2147483646 w 25"/>
                <a:gd name="T55" fmla="*/ 2147483646 h 13"/>
                <a:gd name="T56" fmla="*/ 2147483646 w 25"/>
                <a:gd name="T57" fmla="*/ 2147483646 h 13"/>
                <a:gd name="T58" fmla="*/ 2147483646 w 25"/>
                <a:gd name="T59" fmla="*/ 2147483646 h 13"/>
                <a:gd name="T60" fmla="*/ 2147483646 w 25"/>
                <a:gd name="T61" fmla="*/ 2147483646 h 13"/>
                <a:gd name="T62" fmla="*/ 2147483646 w 25"/>
                <a:gd name="T63" fmla="*/ 2147483646 h 13"/>
                <a:gd name="T64" fmla="*/ 2147483646 w 25"/>
                <a:gd name="T65" fmla="*/ 2147483646 h 13"/>
                <a:gd name="T66" fmla="*/ 2147483646 w 25"/>
                <a:gd name="T67" fmla="*/ 2147483646 h 13"/>
                <a:gd name="T68" fmla="*/ 2147483646 w 25"/>
                <a:gd name="T69" fmla="*/ 2147483646 h 13"/>
                <a:gd name="T70" fmla="*/ 2147483646 w 25"/>
                <a:gd name="T71" fmla="*/ 2147483646 h 13"/>
                <a:gd name="T72" fmla="*/ 2147483646 w 25"/>
                <a:gd name="T73" fmla="*/ 2147483646 h 13"/>
                <a:gd name="T74" fmla="*/ 2147483646 w 25"/>
                <a:gd name="T75" fmla="*/ 2147483646 h 13"/>
                <a:gd name="T76" fmla="*/ 2147483646 w 25"/>
                <a:gd name="T77" fmla="*/ 2147483646 h 13"/>
                <a:gd name="T78" fmla="*/ 0 w 25"/>
                <a:gd name="T79" fmla="*/ 2147483646 h 13"/>
                <a:gd name="T80" fmla="*/ 0 w 25"/>
                <a:gd name="T81" fmla="*/ 2147483646 h 13"/>
                <a:gd name="T82" fmla="*/ 2147483646 w 25"/>
                <a:gd name="T83" fmla="*/ 2147483646 h 13"/>
                <a:gd name="T84" fmla="*/ 2147483646 w 25"/>
                <a:gd name="T85" fmla="*/ 2147483646 h 13"/>
                <a:gd name="T86" fmla="*/ 2147483646 w 25"/>
                <a:gd name="T87" fmla="*/ 0 h 13"/>
                <a:gd name="T88" fmla="*/ 2147483646 w 25"/>
                <a:gd name="T89" fmla="*/ 0 h 13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25" h="13">
                  <a:moveTo>
                    <a:pt x="15" y="2"/>
                  </a:moveTo>
                  <a:lnTo>
                    <a:pt x="3" y="9"/>
                  </a:lnTo>
                  <a:lnTo>
                    <a:pt x="3" y="8"/>
                  </a:lnTo>
                  <a:lnTo>
                    <a:pt x="4" y="6"/>
                  </a:lnTo>
                  <a:lnTo>
                    <a:pt x="4" y="5"/>
                  </a:lnTo>
                  <a:lnTo>
                    <a:pt x="5" y="5"/>
                  </a:lnTo>
                  <a:lnTo>
                    <a:pt x="7" y="5"/>
                  </a:lnTo>
                  <a:lnTo>
                    <a:pt x="8" y="4"/>
                  </a:lnTo>
                  <a:lnTo>
                    <a:pt x="10" y="4"/>
                  </a:lnTo>
                  <a:lnTo>
                    <a:pt x="12" y="2"/>
                  </a:lnTo>
                  <a:lnTo>
                    <a:pt x="15" y="2"/>
                  </a:lnTo>
                  <a:close/>
                  <a:moveTo>
                    <a:pt x="25" y="0"/>
                  </a:moveTo>
                  <a:lnTo>
                    <a:pt x="15" y="0"/>
                  </a:lnTo>
                  <a:lnTo>
                    <a:pt x="12" y="0"/>
                  </a:lnTo>
                  <a:lnTo>
                    <a:pt x="11" y="0"/>
                  </a:lnTo>
                  <a:lnTo>
                    <a:pt x="8" y="1"/>
                  </a:lnTo>
                  <a:lnTo>
                    <a:pt x="8" y="2"/>
                  </a:lnTo>
                  <a:lnTo>
                    <a:pt x="7" y="2"/>
                  </a:lnTo>
                  <a:lnTo>
                    <a:pt x="6" y="3"/>
                  </a:lnTo>
                  <a:lnTo>
                    <a:pt x="5" y="3"/>
                  </a:lnTo>
                  <a:lnTo>
                    <a:pt x="4" y="3"/>
                  </a:lnTo>
                  <a:lnTo>
                    <a:pt x="3" y="4"/>
                  </a:lnTo>
                  <a:lnTo>
                    <a:pt x="2" y="4"/>
                  </a:lnTo>
                  <a:lnTo>
                    <a:pt x="2" y="5"/>
                  </a:lnTo>
                  <a:lnTo>
                    <a:pt x="1" y="7"/>
                  </a:lnTo>
                  <a:lnTo>
                    <a:pt x="1" y="8"/>
                  </a:lnTo>
                  <a:lnTo>
                    <a:pt x="0" y="9"/>
                  </a:lnTo>
                  <a:lnTo>
                    <a:pt x="0" y="13"/>
                  </a:lnTo>
                  <a:lnTo>
                    <a:pt x="4" y="11"/>
                  </a:lnTo>
                  <a:lnTo>
                    <a:pt x="16" y="4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89" name="Freeform 627"/>
            <p:cNvSpPr>
              <a:spLocks noEditPoints="1"/>
            </p:cNvSpPr>
            <p:nvPr/>
          </p:nvSpPr>
          <p:spPr bwMode="auto">
            <a:xfrm>
              <a:off x="4236235" y="59730"/>
              <a:ext cx="60325" cy="28575"/>
            </a:xfrm>
            <a:custGeom>
              <a:avLst/>
              <a:gdLst>
                <a:gd name="T0" fmla="*/ 2147483646 w 25"/>
                <a:gd name="T1" fmla="*/ 2147483646 h 13"/>
                <a:gd name="T2" fmla="*/ 2147483646 w 25"/>
                <a:gd name="T3" fmla="*/ 2147483646 h 13"/>
                <a:gd name="T4" fmla="*/ 2147483646 w 25"/>
                <a:gd name="T5" fmla="*/ 2147483646 h 13"/>
                <a:gd name="T6" fmla="*/ 2147483646 w 25"/>
                <a:gd name="T7" fmla="*/ 2147483646 h 13"/>
                <a:gd name="T8" fmla="*/ 2147483646 w 25"/>
                <a:gd name="T9" fmla="*/ 2147483646 h 13"/>
                <a:gd name="T10" fmla="*/ 2147483646 w 25"/>
                <a:gd name="T11" fmla="*/ 2147483646 h 13"/>
                <a:gd name="T12" fmla="*/ 2147483646 w 25"/>
                <a:gd name="T13" fmla="*/ 2147483646 h 13"/>
                <a:gd name="T14" fmla="*/ 2147483646 w 25"/>
                <a:gd name="T15" fmla="*/ 2147483646 h 13"/>
                <a:gd name="T16" fmla="*/ 2147483646 w 25"/>
                <a:gd name="T17" fmla="*/ 2147483646 h 13"/>
                <a:gd name="T18" fmla="*/ 2147483646 w 25"/>
                <a:gd name="T19" fmla="*/ 2147483646 h 13"/>
                <a:gd name="T20" fmla="*/ 2147483646 w 25"/>
                <a:gd name="T21" fmla="*/ 2147483646 h 13"/>
                <a:gd name="T22" fmla="*/ 2147483646 w 25"/>
                <a:gd name="T23" fmla="*/ 2147483646 h 13"/>
                <a:gd name="T24" fmla="*/ 2147483646 w 25"/>
                <a:gd name="T25" fmla="*/ 2147483646 h 13"/>
                <a:gd name="T26" fmla="*/ 2147483646 w 25"/>
                <a:gd name="T27" fmla="*/ 2147483646 h 13"/>
                <a:gd name="T28" fmla="*/ 2147483646 w 25"/>
                <a:gd name="T29" fmla="*/ 0 h 13"/>
                <a:gd name="T30" fmla="*/ 2147483646 w 25"/>
                <a:gd name="T31" fmla="*/ 0 h 13"/>
                <a:gd name="T32" fmla="*/ 2147483646 w 25"/>
                <a:gd name="T33" fmla="*/ 0 h 13"/>
                <a:gd name="T34" fmla="*/ 2147483646 w 25"/>
                <a:gd name="T35" fmla="*/ 0 h 13"/>
                <a:gd name="T36" fmla="*/ 2147483646 w 25"/>
                <a:gd name="T37" fmla="*/ 0 h 13"/>
                <a:gd name="T38" fmla="*/ 2147483646 w 25"/>
                <a:gd name="T39" fmla="*/ 2147483646 h 13"/>
                <a:gd name="T40" fmla="*/ 2147483646 w 25"/>
                <a:gd name="T41" fmla="*/ 2147483646 h 13"/>
                <a:gd name="T42" fmla="*/ 2147483646 w 25"/>
                <a:gd name="T43" fmla="*/ 2147483646 h 13"/>
                <a:gd name="T44" fmla="*/ 2147483646 w 25"/>
                <a:gd name="T45" fmla="*/ 2147483646 h 13"/>
                <a:gd name="T46" fmla="*/ 2147483646 w 25"/>
                <a:gd name="T47" fmla="*/ 2147483646 h 13"/>
                <a:gd name="T48" fmla="*/ 2147483646 w 25"/>
                <a:gd name="T49" fmla="*/ 2147483646 h 13"/>
                <a:gd name="T50" fmla="*/ 2147483646 w 25"/>
                <a:gd name="T51" fmla="*/ 2147483646 h 13"/>
                <a:gd name="T52" fmla="*/ 2147483646 w 25"/>
                <a:gd name="T53" fmla="*/ 2147483646 h 13"/>
                <a:gd name="T54" fmla="*/ 2147483646 w 25"/>
                <a:gd name="T55" fmla="*/ 2147483646 h 13"/>
                <a:gd name="T56" fmla="*/ 2147483646 w 25"/>
                <a:gd name="T57" fmla="*/ 2147483646 h 13"/>
                <a:gd name="T58" fmla="*/ 2147483646 w 25"/>
                <a:gd name="T59" fmla="*/ 2147483646 h 13"/>
                <a:gd name="T60" fmla="*/ 2147483646 w 25"/>
                <a:gd name="T61" fmla="*/ 2147483646 h 13"/>
                <a:gd name="T62" fmla="*/ 2147483646 w 25"/>
                <a:gd name="T63" fmla="*/ 2147483646 h 13"/>
                <a:gd name="T64" fmla="*/ 2147483646 w 25"/>
                <a:gd name="T65" fmla="*/ 2147483646 h 13"/>
                <a:gd name="T66" fmla="*/ 2147483646 w 25"/>
                <a:gd name="T67" fmla="*/ 2147483646 h 13"/>
                <a:gd name="T68" fmla="*/ 2147483646 w 25"/>
                <a:gd name="T69" fmla="*/ 2147483646 h 13"/>
                <a:gd name="T70" fmla="*/ 2147483646 w 25"/>
                <a:gd name="T71" fmla="*/ 2147483646 h 13"/>
                <a:gd name="T72" fmla="*/ 2147483646 w 25"/>
                <a:gd name="T73" fmla="*/ 2147483646 h 13"/>
                <a:gd name="T74" fmla="*/ 2147483646 w 25"/>
                <a:gd name="T75" fmla="*/ 2147483646 h 13"/>
                <a:gd name="T76" fmla="*/ 2147483646 w 25"/>
                <a:gd name="T77" fmla="*/ 2147483646 h 13"/>
                <a:gd name="T78" fmla="*/ 0 w 25"/>
                <a:gd name="T79" fmla="*/ 2147483646 h 13"/>
                <a:gd name="T80" fmla="*/ 0 w 25"/>
                <a:gd name="T81" fmla="*/ 2147483646 h 13"/>
                <a:gd name="T82" fmla="*/ 2147483646 w 25"/>
                <a:gd name="T83" fmla="*/ 2147483646 h 13"/>
                <a:gd name="T84" fmla="*/ 2147483646 w 25"/>
                <a:gd name="T85" fmla="*/ 2147483646 h 13"/>
                <a:gd name="T86" fmla="*/ 2147483646 w 25"/>
                <a:gd name="T87" fmla="*/ 0 h 13"/>
                <a:gd name="T88" fmla="*/ 2147483646 w 25"/>
                <a:gd name="T89" fmla="*/ 0 h 13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25" h="13">
                  <a:moveTo>
                    <a:pt x="15" y="2"/>
                  </a:moveTo>
                  <a:lnTo>
                    <a:pt x="3" y="9"/>
                  </a:lnTo>
                  <a:lnTo>
                    <a:pt x="3" y="8"/>
                  </a:lnTo>
                  <a:lnTo>
                    <a:pt x="4" y="6"/>
                  </a:lnTo>
                  <a:lnTo>
                    <a:pt x="4" y="5"/>
                  </a:lnTo>
                  <a:lnTo>
                    <a:pt x="5" y="5"/>
                  </a:lnTo>
                  <a:lnTo>
                    <a:pt x="7" y="5"/>
                  </a:lnTo>
                  <a:lnTo>
                    <a:pt x="8" y="4"/>
                  </a:lnTo>
                  <a:lnTo>
                    <a:pt x="10" y="4"/>
                  </a:lnTo>
                  <a:lnTo>
                    <a:pt x="12" y="2"/>
                  </a:lnTo>
                  <a:lnTo>
                    <a:pt x="15" y="2"/>
                  </a:lnTo>
                  <a:moveTo>
                    <a:pt x="25" y="0"/>
                  </a:moveTo>
                  <a:lnTo>
                    <a:pt x="15" y="0"/>
                  </a:lnTo>
                  <a:lnTo>
                    <a:pt x="12" y="0"/>
                  </a:lnTo>
                  <a:lnTo>
                    <a:pt x="11" y="0"/>
                  </a:lnTo>
                  <a:lnTo>
                    <a:pt x="8" y="1"/>
                  </a:lnTo>
                  <a:lnTo>
                    <a:pt x="8" y="2"/>
                  </a:lnTo>
                  <a:lnTo>
                    <a:pt x="7" y="2"/>
                  </a:lnTo>
                  <a:lnTo>
                    <a:pt x="6" y="3"/>
                  </a:lnTo>
                  <a:lnTo>
                    <a:pt x="5" y="3"/>
                  </a:lnTo>
                  <a:lnTo>
                    <a:pt x="4" y="3"/>
                  </a:lnTo>
                  <a:lnTo>
                    <a:pt x="3" y="4"/>
                  </a:lnTo>
                  <a:lnTo>
                    <a:pt x="2" y="4"/>
                  </a:lnTo>
                  <a:lnTo>
                    <a:pt x="2" y="5"/>
                  </a:lnTo>
                  <a:lnTo>
                    <a:pt x="1" y="7"/>
                  </a:lnTo>
                  <a:lnTo>
                    <a:pt x="1" y="8"/>
                  </a:lnTo>
                  <a:lnTo>
                    <a:pt x="0" y="9"/>
                  </a:lnTo>
                  <a:lnTo>
                    <a:pt x="0" y="13"/>
                  </a:lnTo>
                  <a:lnTo>
                    <a:pt x="4" y="11"/>
                  </a:lnTo>
                  <a:lnTo>
                    <a:pt x="16" y="4"/>
                  </a:lnTo>
                  <a:lnTo>
                    <a:pt x="25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91" name="Freeform 629"/>
            <p:cNvSpPr>
              <a:spLocks noEditPoints="1"/>
            </p:cNvSpPr>
            <p:nvPr/>
          </p:nvSpPr>
          <p:spPr bwMode="auto">
            <a:xfrm>
              <a:off x="5134760" y="45442"/>
              <a:ext cx="179387" cy="242888"/>
            </a:xfrm>
            <a:custGeom>
              <a:avLst/>
              <a:gdLst>
                <a:gd name="T0" fmla="*/ 2147483646 w 74"/>
                <a:gd name="T1" fmla="*/ 2147483646 h 113"/>
                <a:gd name="T2" fmla="*/ 2147483646 w 74"/>
                <a:gd name="T3" fmla="*/ 2147483646 h 113"/>
                <a:gd name="T4" fmla="*/ 2147483646 w 74"/>
                <a:gd name="T5" fmla="*/ 2147483646 h 113"/>
                <a:gd name="T6" fmla="*/ 2147483646 w 74"/>
                <a:gd name="T7" fmla="*/ 2147483646 h 113"/>
                <a:gd name="T8" fmla="*/ 2147483646 w 74"/>
                <a:gd name="T9" fmla="*/ 2147483646 h 113"/>
                <a:gd name="T10" fmla="*/ 2147483646 w 74"/>
                <a:gd name="T11" fmla="*/ 2147483646 h 113"/>
                <a:gd name="T12" fmla="*/ 2147483646 w 74"/>
                <a:gd name="T13" fmla="*/ 2147483646 h 113"/>
                <a:gd name="T14" fmla="*/ 2147483646 w 74"/>
                <a:gd name="T15" fmla="*/ 2147483646 h 113"/>
                <a:gd name="T16" fmla="*/ 2147483646 w 74"/>
                <a:gd name="T17" fmla="*/ 2147483646 h 113"/>
                <a:gd name="T18" fmla="*/ 2147483646 w 74"/>
                <a:gd name="T19" fmla="*/ 2147483646 h 113"/>
                <a:gd name="T20" fmla="*/ 2147483646 w 74"/>
                <a:gd name="T21" fmla="*/ 2147483646 h 113"/>
                <a:gd name="T22" fmla="*/ 2147483646 w 74"/>
                <a:gd name="T23" fmla="*/ 2147483646 h 113"/>
                <a:gd name="T24" fmla="*/ 2147483646 w 74"/>
                <a:gd name="T25" fmla="*/ 2147483646 h 113"/>
                <a:gd name="T26" fmla="*/ 2147483646 w 74"/>
                <a:gd name="T27" fmla="*/ 2147483646 h 113"/>
                <a:gd name="T28" fmla="*/ 2147483646 w 74"/>
                <a:gd name="T29" fmla="*/ 2147483646 h 113"/>
                <a:gd name="T30" fmla="*/ 2147483646 w 74"/>
                <a:gd name="T31" fmla="*/ 2147483646 h 113"/>
                <a:gd name="T32" fmla="*/ 2147483646 w 74"/>
                <a:gd name="T33" fmla="*/ 2147483646 h 113"/>
                <a:gd name="T34" fmla="*/ 2147483646 w 74"/>
                <a:gd name="T35" fmla="*/ 2147483646 h 113"/>
                <a:gd name="T36" fmla="*/ 2147483646 w 74"/>
                <a:gd name="T37" fmla="*/ 2147483646 h 113"/>
                <a:gd name="T38" fmla="*/ 2147483646 w 74"/>
                <a:gd name="T39" fmla="*/ 2147483646 h 113"/>
                <a:gd name="T40" fmla="*/ 2147483646 w 74"/>
                <a:gd name="T41" fmla="*/ 2147483646 h 113"/>
                <a:gd name="T42" fmla="*/ 2147483646 w 74"/>
                <a:gd name="T43" fmla="*/ 2147483646 h 113"/>
                <a:gd name="T44" fmla="*/ 2147483646 w 74"/>
                <a:gd name="T45" fmla="*/ 2147483646 h 113"/>
                <a:gd name="T46" fmla="*/ 2147483646 w 74"/>
                <a:gd name="T47" fmla="*/ 2147483646 h 113"/>
                <a:gd name="T48" fmla="*/ 2147483646 w 74"/>
                <a:gd name="T49" fmla="*/ 2147483646 h 113"/>
                <a:gd name="T50" fmla="*/ 2147483646 w 74"/>
                <a:gd name="T51" fmla="*/ 2147483646 h 113"/>
                <a:gd name="T52" fmla="*/ 2147483646 w 74"/>
                <a:gd name="T53" fmla="*/ 2147483646 h 113"/>
                <a:gd name="T54" fmla="*/ 2147483646 w 74"/>
                <a:gd name="T55" fmla="*/ 2147483646 h 113"/>
                <a:gd name="T56" fmla="*/ 2147483646 w 74"/>
                <a:gd name="T57" fmla="*/ 2147483646 h 113"/>
                <a:gd name="T58" fmla="*/ 2147483646 w 74"/>
                <a:gd name="T59" fmla="*/ 2147483646 h 113"/>
                <a:gd name="T60" fmla="*/ 2147483646 w 74"/>
                <a:gd name="T61" fmla="*/ 2147483646 h 113"/>
                <a:gd name="T62" fmla="*/ 2147483646 w 74"/>
                <a:gd name="T63" fmla="*/ 2147483646 h 113"/>
                <a:gd name="T64" fmla="*/ 0 w 74"/>
                <a:gd name="T65" fmla="*/ 2147483646 h 113"/>
                <a:gd name="T66" fmla="*/ 2147483646 w 74"/>
                <a:gd name="T67" fmla="*/ 2147483646 h 113"/>
                <a:gd name="T68" fmla="*/ 2147483646 w 74"/>
                <a:gd name="T69" fmla="*/ 2147483646 h 113"/>
                <a:gd name="T70" fmla="*/ 2147483646 w 74"/>
                <a:gd name="T71" fmla="*/ 2147483646 h 113"/>
                <a:gd name="T72" fmla="*/ 2147483646 w 74"/>
                <a:gd name="T73" fmla="*/ 2147483646 h 113"/>
                <a:gd name="T74" fmla="*/ 2147483646 w 74"/>
                <a:gd name="T75" fmla="*/ 2147483646 h 113"/>
                <a:gd name="T76" fmla="*/ 2147483646 w 74"/>
                <a:gd name="T77" fmla="*/ 2147483646 h 113"/>
                <a:gd name="T78" fmla="*/ 2147483646 w 74"/>
                <a:gd name="T79" fmla="*/ 2147483646 h 113"/>
                <a:gd name="T80" fmla="*/ 2147483646 w 74"/>
                <a:gd name="T81" fmla="*/ 2147483646 h 113"/>
                <a:gd name="T82" fmla="*/ 2147483646 w 74"/>
                <a:gd name="T83" fmla="*/ 2147483646 h 113"/>
                <a:gd name="T84" fmla="*/ 2147483646 w 74"/>
                <a:gd name="T85" fmla="*/ 2147483646 h 113"/>
                <a:gd name="T86" fmla="*/ 2147483646 w 74"/>
                <a:gd name="T87" fmla="*/ 2147483646 h 113"/>
                <a:gd name="T88" fmla="*/ 2147483646 w 74"/>
                <a:gd name="T89" fmla="*/ 2147483646 h 113"/>
                <a:gd name="T90" fmla="*/ 2147483646 w 74"/>
                <a:gd name="T91" fmla="*/ 2147483646 h 113"/>
                <a:gd name="T92" fmla="*/ 2147483646 w 74"/>
                <a:gd name="T93" fmla="*/ 2147483646 h 113"/>
                <a:gd name="T94" fmla="*/ 2147483646 w 74"/>
                <a:gd name="T95" fmla="*/ 2147483646 h 113"/>
                <a:gd name="T96" fmla="*/ 2147483646 w 74"/>
                <a:gd name="T97" fmla="*/ 2147483646 h 113"/>
                <a:gd name="T98" fmla="*/ 2147483646 w 74"/>
                <a:gd name="T99" fmla="*/ 2147483646 h 113"/>
                <a:gd name="T100" fmla="*/ 2147483646 w 74"/>
                <a:gd name="T101" fmla="*/ 2147483646 h 113"/>
                <a:gd name="T102" fmla="*/ 2147483646 w 74"/>
                <a:gd name="T103" fmla="*/ 2147483646 h 113"/>
                <a:gd name="T104" fmla="*/ 2147483646 w 74"/>
                <a:gd name="T105" fmla="*/ 2147483646 h 113"/>
                <a:gd name="T106" fmla="*/ 2147483646 w 74"/>
                <a:gd name="T107" fmla="*/ 2147483646 h 113"/>
                <a:gd name="T108" fmla="*/ 2147483646 w 74"/>
                <a:gd name="T109" fmla="*/ 2147483646 h 113"/>
                <a:gd name="T110" fmla="*/ 2147483646 w 74"/>
                <a:gd name="T111" fmla="*/ 2147483646 h 113"/>
                <a:gd name="T112" fmla="*/ 2147483646 w 74"/>
                <a:gd name="T113" fmla="*/ 2147483646 h 113"/>
                <a:gd name="T114" fmla="*/ 2147483646 w 74"/>
                <a:gd name="T115" fmla="*/ 2147483646 h 113"/>
                <a:gd name="T116" fmla="*/ 2147483646 w 74"/>
                <a:gd name="T117" fmla="*/ 2147483646 h 113"/>
                <a:gd name="T118" fmla="*/ 2147483646 w 74"/>
                <a:gd name="T119" fmla="*/ 2147483646 h 113"/>
                <a:gd name="T120" fmla="*/ 2147483646 w 74"/>
                <a:gd name="T121" fmla="*/ 2147483646 h 113"/>
                <a:gd name="T122" fmla="*/ 2147483646 w 74"/>
                <a:gd name="T123" fmla="*/ 2147483646 h 113"/>
                <a:gd name="T124" fmla="*/ 2147483646 w 74"/>
                <a:gd name="T125" fmla="*/ 2147483646 h 113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74" h="113">
                  <a:moveTo>
                    <a:pt x="64" y="9"/>
                  </a:moveTo>
                  <a:lnTo>
                    <a:pt x="66" y="23"/>
                  </a:lnTo>
                  <a:lnTo>
                    <a:pt x="67" y="24"/>
                  </a:lnTo>
                  <a:lnTo>
                    <a:pt x="67" y="26"/>
                  </a:lnTo>
                  <a:lnTo>
                    <a:pt x="68" y="31"/>
                  </a:lnTo>
                  <a:lnTo>
                    <a:pt x="68" y="33"/>
                  </a:lnTo>
                  <a:lnTo>
                    <a:pt x="69" y="44"/>
                  </a:lnTo>
                  <a:lnTo>
                    <a:pt x="70" y="46"/>
                  </a:lnTo>
                  <a:lnTo>
                    <a:pt x="71" y="48"/>
                  </a:lnTo>
                  <a:lnTo>
                    <a:pt x="71" y="56"/>
                  </a:lnTo>
                  <a:lnTo>
                    <a:pt x="70" y="61"/>
                  </a:lnTo>
                  <a:lnTo>
                    <a:pt x="69" y="64"/>
                  </a:lnTo>
                  <a:lnTo>
                    <a:pt x="62" y="84"/>
                  </a:lnTo>
                  <a:lnTo>
                    <a:pt x="60" y="90"/>
                  </a:lnTo>
                  <a:lnTo>
                    <a:pt x="57" y="92"/>
                  </a:lnTo>
                  <a:lnTo>
                    <a:pt x="55" y="94"/>
                  </a:lnTo>
                  <a:lnTo>
                    <a:pt x="55" y="95"/>
                  </a:lnTo>
                  <a:lnTo>
                    <a:pt x="55" y="96"/>
                  </a:lnTo>
                  <a:lnTo>
                    <a:pt x="54" y="97"/>
                  </a:lnTo>
                  <a:lnTo>
                    <a:pt x="52" y="103"/>
                  </a:lnTo>
                  <a:lnTo>
                    <a:pt x="50" y="105"/>
                  </a:lnTo>
                  <a:lnTo>
                    <a:pt x="50" y="106"/>
                  </a:lnTo>
                  <a:lnTo>
                    <a:pt x="51" y="107"/>
                  </a:lnTo>
                  <a:lnTo>
                    <a:pt x="50" y="107"/>
                  </a:lnTo>
                  <a:lnTo>
                    <a:pt x="49" y="105"/>
                  </a:lnTo>
                  <a:lnTo>
                    <a:pt x="48" y="106"/>
                  </a:lnTo>
                  <a:lnTo>
                    <a:pt x="48" y="107"/>
                  </a:lnTo>
                  <a:lnTo>
                    <a:pt x="48" y="105"/>
                  </a:lnTo>
                  <a:lnTo>
                    <a:pt x="47" y="105"/>
                  </a:lnTo>
                  <a:lnTo>
                    <a:pt x="46" y="105"/>
                  </a:lnTo>
                  <a:lnTo>
                    <a:pt x="43" y="108"/>
                  </a:lnTo>
                  <a:lnTo>
                    <a:pt x="39" y="108"/>
                  </a:lnTo>
                  <a:lnTo>
                    <a:pt x="32" y="109"/>
                  </a:lnTo>
                  <a:lnTo>
                    <a:pt x="30" y="108"/>
                  </a:lnTo>
                  <a:lnTo>
                    <a:pt x="30" y="105"/>
                  </a:lnTo>
                  <a:lnTo>
                    <a:pt x="32" y="103"/>
                  </a:lnTo>
                  <a:lnTo>
                    <a:pt x="32" y="104"/>
                  </a:lnTo>
                  <a:lnTo>
                    <a:pt x="34" y="106"/>
                  </a:lnTo>
                  <a:lnTo>
                    <a:pt x="35" y="107"/>
                  </a:lnTo>
                  <a:lnTo>
                    <a:pt x="36" y="106"/>
                  </a:lnTo>
                  <a:lnTo>
                    <a:pt x="37" y="105"/>
                  </a:lnTo>
                  <a:lnTo>
                    <a:pt x="36" y="103"/>
                  </a:lnTo>
                  <a:lnTo>
                    <a:pt x="34" y="103"/>
                  </a:lnTo>
                  <a:lnTo>
                    <a:pt x="32" y="101"/>
                  </a:lnTo>
                  <a:lnTo>
                    <a:pt x="32" y="100"/>
                  </a:lnTo>
                  <a:lnTo>
                    <a:pt x="29" y="88"/>
                  </a:lnTo>
                  <a:lnTo>
                    <a:pt x="28" y="86"/>
                  </a:lnTo>
                  <a:lnTo>
                    <a:pt x="24" y="84"/>
                  </a:lnTo>
                  <a:lnTo>
                    <a:pt x="23" y="84"/>
                  </a:lnTo>
                  <a:lnTo>
                    <a:pt x="21" y="84"/>
                  </a:lnTo>
                  <a:lnTo>
                    <a:pt x="19" y="82"/>
                  </a:lnTo>
                  <a:lnTo>
                    <a:pt x="19" y="78"/>
                  </a:lnTo>
                  <a:lnTo>
                    <a:pt x="19" y="71"/>
                  </a:lnTo>
                  <a:lnTo>
                    <a:pt x="19" y="67"/>
                  </a:lnTo>
                  <a:lnTo>
                    <a:pt x="17" y="66"/>
                  </a:lnTo>
                  <a:lnTo>
                    <a:pt x="17" y="65"/>
                  </a:lnTo>
                  <a:lnTo>
                    <a:pt x="19" y="65"/>
                  </a:lnTo>
                  <a:lnTo>
                    <a:pt x="23" y="59"/>
                  </a:lnTo>
                  <a:lnTo>
                    <a:pt x="20" y="61"/>
                  </a:lnTo>
                  <a:lnTo>
                    <a:pt x="19" y="61"/>
                  </a:lnTo>
                  <a:lnTo>
                    <a:pt x="19" y="63"/>
                  </a:lnTo>
                  <a:lnTo>
                    <a:pt x="18" y="64"/>
                  </a:lnTo>
                  <a:lnTo>
                    <a:pt x="15" y="65"/>
                  </a:lnTo>
                  <a:lnTo>
                    <a:pt x="15" y="64"/>
                  </a:lnTo>
                  <a:lnTo>
                    <a:pt x="15" y="60"/>
                  </a:lnTo>
                  <a:lnTo>
                    <a:pt x="15" y="59"/>
                  </a:lnTo>
                  <a:lnTo>
                    <a:pt x="19" y="51"/>
                  </a:lnTo>
                  <a:lnTo>
                    <a:pt x="14" y="52"/>
                  </a:lnTo>
                  <a:lnTo>
                    <a:pt x="14" y="54"/>
                  </a:lnTo>
                  <a:lnTo>
                    <a:pt x="14" y="56"/>
                  </a:lnTo>
                  <a:lnTo>
                    <a:pt x="14" y="57"/>
                  </a:lnTo>
                  <a:lnTo>
                    <a:pt x="11" y="56"/>
                  </a:lnTo>
                  <a:lnTo>
                    <a:pt x="10" y="55"/>
                  </a:lnTo>
                  <a:lnTo>
                    <a:pt x="9" y="51"/>
                  </a:lnTo>
                  <a:lnTo>
                    <a:pt x="8" y="41"/>
                  </a:lnTo>
                  <a:lnTo>
                    <a:pt x="8" y="40"/>
                  </a:lnTo>
                  <a:lnTo>
                    <a:pt x="7" y="38"/>
                  </a:lnTo>
                  <a:lnTo>
                    <a:pt x="7" y="37"/>
                  </a:lnTo>
                  <a:lnTo>
                    <a:pt x="6" y="35"/>
                  </a:lnTo>
                  <a:lnTo>
                    <a:pt x="8" y="35"/>
                  </a:lnTo>
                  <a:lnTo>
                    <a:pt x="8" y="33"/>
                  </a:lnTo>
                  <a:lnTo>
                    <a:pt x="7" y="33"/>
                  </a:lnTo>
                  <a:lnTo>
                    <a:pt x="13" y="27"/>
                  </a:lnTo>
                  <a:lnTo>
                    <a:pt x="15" y="26"/>
                  </a:lnTo>
                  <a:lnTo>
                    <a:pt x="15" y="24"/>
                  </a:lnTo>
                  <a:lnTo>
                    <a:pt x="15" y="22"/>
                  </a:lnTo>
                  <a:lnTo>
                    <a:pt x="15" y="21"/>
                  </a:lnTo>
                  <a:lnTo>
                    <a:pt x="9" y="18"/>
                  </a:lnTo>
                  <a:lnTo>
                    <a:pt x="8" y="21"/>
                  </a:lnTo>
                  <a:lnTo>
                    <a:pt x="9" y="22"/>
                  </a:lnTo>
                  <a:lnTo>
                    <a:pt x="10" y="22"/>
                  </a:lnTo>
                  <a:lnTo>
                    <a:pt x="10" y="24"/>
                  </a:lnTo>
                  <a:lnTo>
                    <a:pt x="8" y="28"/>
                  </a:lnTo>
                  <a:lnTo>
                    <a:pt x="5" y="29"/>
                  </a:lnTo>
                  <a:lnTo>
                    <a:pt x="4" y="29"/>
                  </a:lnTo>
                  <a:lnTo>
                    <a:pt x="3" y="24"/>
                  </a:lnTo>
                  <a:lnTo>
                    <a:pt x="3" y="23"/>
                  </a:lnTo>
                  <a:lnTo>
                    <a:pt x="4" y="22"/>
                  </a:lnTo>
                  <a:lnTo>
                    <a:pt x="4" y="20"/>
                  </a:lnTo>
                  <a:lnTo>
                    <a:pt x="4" y="22"/>
                  </a:lnTo>
                  <a:lnTo>
                    <a:pt x="5" y="20"/>
                  </a:lnTo>
                  <a:lnTo>
                    <a:pt x="6" y="20"/>
                  </a:lnTo>
                  <a:lnTo>
                    <a:pt x="9" y="11"/>
                  </a:lnTo>
                  <a:lnTo>
                    <a:pt x="10" y="9"/>
                  </a:lnTo>
                  <a:lnTo>
                    <a:pt x="64" y="9"/>
                  </a:lnTo>
                  <a:close/>
                  <a:moveTo>
                    <a:pt x="15" y="0"/>
                  </a:moveTo>
                  <a:lnTo>
                    <a:pt x="11" y="7"/>
                  </a:lnTo>
                  <a:lnTo>
                    <a:pt x="10" y="7"/>
                  </a:lnTo>
                  <a:lnTo>
                    <a:pt x="9" y="7"/>
                  </a:lnTo>
                  <a:lnTo>
                    <a:pt x="8" y="8"/>
                  </a:lnTo>
                  <a:lnTo>
                    <a:pt x="6" y="10"/>
                  </a:lnTo>
                  <a:lnTo>
                    <a:pt x="6" y="11"/>
                  </a:lnTo>
                  <a:lnTo>
                    <a:pt x="4" y="17"/>
                  </a:lnTo>
                  <a:lnTo>
                    <a:pt x="2" y="19"/>
                  </a:lnTo>
                  <a:lnTo>
                    <a:pt x="1" y="20"/>
                  </a:lnTo>
                  <a:lnTo>
                    <a:pt x="1" y="21"/>
                  </a:lnTo>
                  <a:lnTo>
                    <a:pt x="0" y="22"/>
                  </a:lnTo>
                  <a:lnTo>
                    <a:pt x="0" y="23"/>
                  </a:lnTo>
                  <a:lnTo>
                    <a:pt x="0" y="24"/>
                  </a:lnTo>
                  <a:lnTo>
                    <a:pt x="0" y="25"/>
                  </a:lnTo>
                  <a:lnTo>
                    <a:pt x="1" y="26"/>
                  </a:lnTo>
                  <a:lnTo>
                    <a:pt x="2" y="29"/>
                  </a:lnTo>
                  <a:lnTo>
                    <a:pt x="2" y="30"/>
                  </a:lnTo>
                  <a:lnTo>
                    <a:pt x="3" y="31"/>
                  </a:lnTo>
                  <a:lnTo>
                    <a:pt x="4" y="33"/>
                  </a:lnTo>
                  <a:lnTo>
                    <a:pt x="2" y="34"/>
                  </a:lnTo>
                  <a:lnTo>
                    <a:pt x="1" y="35"/>
                  </a:lnTo>
                  <a:lnTo>
                    <a:pt x="4" y="37"/>
                  </a:lnTo>
                  <a:lnTo>
                    <a:pt x="4" y="39"/>
                  </a:lnTo>
                  <a:lnTo>
                    <a:pt x="5" y="40"/>
                  </a:lnTo>
                  <a:lnTo>
                    <a:pt x="5" y="41"/>
                  </a:lnTo>
                  <a:lnTo>
                    <a:pt x="4" y="41"/>
                  </a:lnTo>
                  <a:lnTo>
                    <a:pt x="5" y="41"/>
                  </a:lnTo>
                  <a:lnTo>
                    <a:pt x="6" y="52"/>
                  </a:lnTo>
                  <a:lnTo>
                    <a:pt x="8" y="56"/>
                  </a:lnTo>
                  <a:lnTo>
                    <a:pt x="9" y="57"/>
                  </a:lnTo>
                  <a:lnTo>
                    <a:pt x="9" y="58"/>
                  </a:lnTo>
                  <a:lnTo>
                    <a:pt x="10" y="58"/>
                  </a:lnTo>
                  <a:lnTo>
                    <a:pt x="13" y="59"/>
                  </a:lnTo>
                  <a:lnTo>
                    <a:pt x="13" y="60"/>
                  </a:lnTo>
                  <a:lnTo>
                    <a:pt x="12" y="63"/>
                  </a:lnTo>
                  <a:lnTo>
                    <a:pt x="12" y="65"/>
                  </a:lnTo>
                  <a:lnTo>
                    <a:pt x="13" y="66"/>
                  </a:lnTo>
                  <a:lnTo>
                    <a:pt x="13" y="67"/>
                  </a:lnTo>
                  <a:lnTo>
                    <a:pt x="15" y="69"/>
                  </a:lnTo>
                  <a:lnTo>
                    <a:pt x="17" y="69"/>
                  </a:lnTo>
                  <a:lnTo>
                    <a:pt x="17" y="71"/>
                  </a:lnTo>
                  <a:lnTo>
                    <a:pt x="16" y="78"/>
                  </a:lnTo>
                  <a:lnTo>
                    <a:pt x="16" y="79"/>
                  </a:lnTo>
                  <a:lnTo>
                    <a:pt x="17" y="80"/>
                  </a:lnTo>
                  <a:lnTo>
                    <a:pt x="17" y="83"/>
                  </a:lnTo>
                  <a:lnTo>
                    <a:pt x="17" y="84"/>
                  </a:lnTo>
                  <a:lnTo>
                    <a:pt x="19" y="86"/>
                  </a:lnTo>
                  <a:lnTo>
                    <a:pt x="20" y="87"/>
                  </a:lnTo>
                  <a:lnTo>
                    <a:pt x="22" y="86"/>
                  </a:lnTo>
                  <a:lnTo>
                    <a:pt x="23" y="86"/>
                  </a:lnTo>
                  <a:lnTo>
                    <a:pt x="27" y="88"/>
                  </a:lnTo>
                  <a:lnTo>
                    <a:pt x="27" y="89"/>
                  </a:lnTo>
                  <a:lnTo>
                    <a:pt x="29" y="101"/>
                  </a:lnTo>
                  <a:lnTo>
                    <a:pt x="28" y="104"/>
                  </a:lnTo>
                  <a:lnTo>
                    <a:pt x="27" y="105"/>
                  </a:lnTo>
                  <a:lnTo>
                    <a:pt x="28" y="108"/>
                  </a:lnTo>
                  <a:lnTo>
                    <a:pt x="28" y="109"/>
                  </a:lnTo>
                  <a:lnTo>
                    <a:pt x="30" y="111"/>
                  </a:lnTo>
                  <a:lnTo>
                    <a:pt x="30" y="112"/>
                  </a:lnTo>
                  <a:lnTo>
                    <a:pt x="32" y="112"/>
                  </a:lnTo>
                  <a:lnTo>
                    <a:pt x="33" y="111"/>
                  </a:lnTo>
                  <a:lnTo>
                    <a:pt x="39" y="110"/>
                  </a:lnTo>
                  <a:lnTo>
                    <a:pt x="43" y="110"/>
                  </a:lnTo>
                  <a:lnTo>
                    <a:pt x="44" y="110"/>
                  </a:lnTo>
                  <a:lnTo>
                    <a:pt x="45" y="109"/>
                  </a:lnTo>
                  <a:lnTo>
                    <a:pt x="45" y="113"/>
                  </a:lnTo>
                  <a:lnTo>
                    <a:pt x="49" y="109"/>
                  </a:lnTo>
                  <a:lnTo>
                    <a:pt x="50" y="109"/>
                  </a:lnTo>
                  <a:lnTo>
                    <a:pt x="57" y="112"/>
                  </a:lnTo>
                  <a:lnTo>
                    <a:pt x="53" y="106"/>
                  </a:lnTo>
                  <a:lnTo>
                    <a:pt x="54" y="104"/>
                  </a:lnTo>
                  <a:lnTo>
                    <a:pt x="55" y="103"/>
                  </a:lnTo>
                  <a:lnTo>
                    <a:pt x="57" y="98"/>
                  </a:lnTo>
                  <a:lnTo>
                    <a:pt x="57" y="97"/>
                  </a:lnTo>
                  <a:lnTo>
                    <a:pt x="58" y="97"/>
                  </a:lnTo>
                  <a:lnTo>
                    <a:pt x="58" y="96"/>
                  </a:lnTo>
                  <a:lnTo>
                    <a:pt x="58" y="95"/>
                  </a:lnTo>
                  <a:lnTo>
                    <a:pt x="59" y="93"/>
                  </a:lnTo>
                  <a:lnTo>
                    <a:pt x="61" y="92"/>
                  </a:lnTo>
                  <a:lnTo>
                    <a:pt x="62" y="91"/>
                  </a:lnTo>
                  <a:lnTo>
                    <a:pt x="62" y="90"/>
                  </a:lnTo>
                  <a:lnTo>
                    <a:pt x="64" y="86"/>
                  </a:lnTo>
                  <a:lnTo>
                    <a:pt x="64" y="85"/>
                  </a:lnTo>
                  <a:lnTo>
                    <a:pt x="72" y="65"/>
                  </a:lnTo>
                  <a:lnTo>
                    <a:pt x="72" y="62"/>
                  </a:lnTo>
                  <a:lnTo>
                    <a:pt x="74" y="57"/>
                  </a:lnTo>
                  <a:lnTo>
                    <a:pt x="74" y="56"/>
                  </a:lnTo>
                  <a:lnTo>
                    <a:pt x="74" y="48"/>
                  </a:lnTo>
                  <a:lnTo>
                    <a:pt x="73" y="45"/>
                  </a:lnTo>
                  <a:lnTo>
                    <a:pt x="73" y="44"/>
                  </a:lnTo>
                  <a:lnTo>
                    <a:pt x="72" y="44"/>
                  </a:lnTo>
                  <a:lnTo>
                    <a:pt x="72" y="43"/>
                  </a:lnTo>
                  <a:lnTo>
                    <a:pt x="70" y="33"/>
                  </a:lnTo>
                  <a:lnTo>
                    <a:pt x="70" y="32"/>
                  </a:lnTo>
                  <a:lnTo>
                    <a:pt x="70" y="31"/>
                  </a:lnTo>
                  <a:lnTo>
                    <a:pt x="70" y="25"/>
                  </a:lnTo>
                  <a:lnTo>
                    <a:pt x="70" y="24"/>
                  </a:lnTo>
                  <a:lnTo>
                    <a:pt x="69" y="24"/>
                  </a:lnTo>
                  <a:lnTo>
                    <a:pt x="69" y="22"/>
                  </a:lnTo>
                  <a:lnTo>
                    <a:pt x="66" y="9"/>
                  </a:lnTo>
                  <a:lnTo>
                    <a:pt x="66" y="7"/>
                  </a:lnTo>
                  <a:lnTo>
                    <a:pt x="64" y="7"/>
                  </a:lnTo>
                  <a:lnTo>
                    <a:pt x="13" y="7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92" name="Freeform 630"/>
            <p:cNvSpPr>
              <a:spLocks noEditPoints="1"/>
            </p:cNvSpPr>
            <p:nvPr/>
          </p:nvSpPr>
          <p:spPr bwMode="auto">
            <a:xfrm>
              <a:off x="5134760" y="45442"/>
              <a:ext cx="179387" cy="242888"/>
            </a:xfrm>
            <a:custGeom>
              <a:avLst/>
              <a:gdLst>
                <a:gd name="T0" fmla="*/ 2147483646 w 74"/>
                <a:gd name="T1" fmla="*/ 2147483646 h 113"/>
                <a:gd name="T2" fmla="*/ 2147483646 w 74"/>
                <a:gd name="T3" fmla="*/ 2147483646 h 113"/>
                <a:gd name="T4" fmla="*/ 2147483646 w 74"/>
                <a:gd name="T5" fmla="*/ 2147483646 h 113"/>
                <a:gd name="T6" fmla="*/ 2147483646 w 74"/>
                <a:gd name="T7" fmla="*/ 2147483646 h 113"/>
                <a:gd name="T8" fmla="*/ 2147483646 w 74"/>
                <a:gd name="T9" fmla="*/ 2147483646 h 113"/>
                <a:gd name="T10" fmla="*/ 2147483646 w 74"/>
                <a:gd name="T11" fmla="*/ 2147483646 h 113"/>
                <a:gd name="T12" fmla="*/ 2147483646 w 74"/>
                <a:gd name="T13" fmla="*/ 2147483646 h 113"/>
                <a:gd name="T14" fmla="*/ 2147483646 w 74"/>
                <a:gd name="T15" fmla="*/ 2147483646 h 113"/>
                <a:gd name="T16" fmla="*/ 2147483646 w 74"/>
                <a:gd name="T17" fmla="*/ 2147483646 h 113"/>
                <a:gd name="T18" fmla="*/ 2147483646 w 74"/>
                <a:gd name="T19" fmla="*/ 2147483646 h 113"/>
                <a:gd name="T20" fmla="*/ 2147483646 w 74"/>
                <a:gd name="T21" fmla="*/ 2147483646 h 113"/>
                <a:gd name="T22" fmla="*/ 2147483646 w 74"/>
                <a:gd name="T23" fmla="*/ 2147483646 h 113"/>
                <a:gd name="T24" fmla="*/ 2147483646 w 74"/>
                <a:gd name="T25" fmla="*/ 2147483646 h 113"/>
                <a:gd name="T26" fmla="*/ 2147483646 w 74"/>
                <a:gd name="T27" fmla="*/ 2147483646 h 113"/>
                <a:gd name="T28" fmla="*/ 2147483646 w 74"/>
                <a:gd name="T29" fmla="*/ 2147483646 h 113"/>
                <a:gd name="T30" fmla="*/ 2147483646 w 74"/>
                <a:gd name="T31" fmla="*/ 2147483646 h 113"/>
                <a:gd name="T32" fmla="*/ 2147483646 w 74"/>
                <a:gd name="T33" fmla="*/ 2147483646 h 113"/>
                <a:gd name="T34" fmla="*/ 2147483646 w 74"/>
                <a:gd name="T35" fmla="*/ 2147483646 h 113"/>
                <a:gd name="T36" fmla="*/ 2147483646 w 74"/>
                <a:gd name="T37" fmla="*/ 2147483646 h 113"/>
                <a:gd name="T38" fmla="*/ 2147483646 w 74"/>
                <a:gd name="T39" fmla="*/ 2147483646 h 113"/>
                <a:gd name="T40" fmla="*/ 2147483646 w 74"/>
                <a:gd name="T41" fmla="*/ 2147483646 h 113"/>
                <a:gd name="T42" fmla="*/ 2147483646 w 74"/>
                <a:gd name="T43" fmla="*/ 2147483646 h 113"/>
                <a:gd name="T44" fmla="*/ 2147483646 w 74"/>
                <a:gd name="T45" fmla="*/ 2147483646 h 113"/>
                <a:gd name="T46" fmla="*/ 2147483646 w 74"/>
                <a:gd name="T47" fmla="*/ 2147483646 h 113"/>
                <a:gd name="T48" fmla="*/ 2147483646 w 74"/>
                <a:gd name="T49" fmla="*/ 2147483646 h 113"/>
                <a:gd name="T50" fmla="*/ 2147483646 w 74"/>
                <a:gd name="T51" fmla="*/ 2147483646 h 113"/>
                <a:gd name="T52" fmla="*/ 2147483646 w 74"/>
                <a:gd name="T53" fmla="*/ 2147483646 h 113"/>
                <a:gd name="T54" fmla="*/ 2147483646 w 74"/>
                <a:gd name="T55" fmla="*/ 2147483646 h 113"/>
                <a:gd name="T56" fmla="*/ 2147483646 w 74"/>
                <a:gd name="T57" fmla="*/ 2147483646 h 113"/>
                <a:gd name="T58" fmla="*/ 2147483646 w 74"/>
                <a:gd name="T59" fmla="*/ 2147483646 h 113"/>
                <a:gd name="T60" fmla="*/ 2147483646 w 74"/>
                <a:gd name="T61" fmla="*/ 2147483646 h 113"/>
                <a:gd name="T62" fmla="*/ 2147483646 w 74"/>
                <a:gd name="T63" fmla="*/ 2147483646 h 113"/>
                <a:gd name="T64" fmla="*/ 0 w 74"/>
                <a:gd name="T65" fmla="*/ 2147483646 h 113"/>
                <a:gd name="T66" fmla="*/ 2147483646 w 74"/>
                <a:gd name="T67" fmla="*/ 2147483646 h 113"/>
                <a:gd name="T68" fmla="*/ 2147483646 w 74"/>
                <a:gd name="T69" fmla="*/ 2147483646 h 113"/>
                <a:gd name="T70" fmla="*/ 2147483646 w 74"/>
                <a:gd name="T71" fmla="*/ 2147483646 h 113"/>
                <a:gd name="T72" fmla="*/ 2147483646 w 74"/>
                <a:gd name="T73" fmla="*/ 2147483646 h 113"/>
                <a:gd name="T74" fmla="*/ 2147483646 w 74"/>
                <a:gd name="T75" fmla="*/ 2147483646 h 113"/>
                <a:gd name="T76" fmla="*/ 2147483646 w 74"/>
                <a:gd name="T77" fmla="*/ 2147483646 h 113"/>
                <a:gd name="T78" fmla="*/ 2147483646 w 74"/>
                <a:gd name="T79" fmla="*/ 2147483646 h 113"/>
                <a:gd name="T80" fmla="*/ 2147483646 w 74"/>
                <a:gd name="T81" fmla="*/ 2147483646 h 113"/>
                <a:gd name="T82" fmla="*/ 2147483646 w 74"/>
                <a:gd name="T83" fmla="*/ 2147483646 h 113"/>
                <a:gd name="T84" fmla="*/ 2147483646 w 74"/>
                <a:gd name="T85" fmla="*/ 2147483646 h 113"/>
                <a:gd name="T86" fmla="*/ 2147483646 w 74"/>
                <a:gd name="T87" fmla="*/ 2147483646 h 113"/>
                <a:gd name="T88" fmla="*/ 2147483646 w 74"/>
                <a:gd name="T89" fmla="*/ 2147483646 h 113"/>
                <a:gd name="T90" fmla="*/ 2147483646 w 74"/>
                <a:gd name="T91" fmla="*/ 2147483646 h 113"/>
                <a:gd name="T92" fmla="*/ 2147483646 w 74"/>
                <a:gd name="T93" fmla="*/ 2147483646 h 113"/>
                <a:gd name="T94" fmla="*/ 2147483646 w 74"/>
                <a:gd name="T95" fmla="*/ 2147483646 h 113"/>
                <a:gd name="T96" fmla="*/ 2147483646 w 74"/>
                <a:gd name="T97" fmla="*/ 2147483646 h 113"/>
                <a:gd name="T98" fmla="*/ 2147483646 w 74"/>
                <a:gd name="T99" fmla="*/ 2147483646 h 113"/>
                <a:gd name="T100" fmla="*/ 2147483646 w 74"/>
                <a:gd name="T101" fmla="*/ 2147483646 h 113"/>
                <a:gd name="T102" fmla="*/ 2147483646 w 74"/>
                <a:gd name="T103" fmla="*/ 2147483646 h 113"/>
                <a:gd name="T104" fmla="*/ 2147483646 w 74"/>
                <a:gd name="T105" fmla="*/ 2147483646 h 113"/>
                <a:gd name="T106" fmla="*/ 2147483646 w 74"/>
                <a:gd name="T107" fmla="*/ 2147483646 h 113"/>
                <a:gd name="T108" fmla="*/ 2147483646 w 74"/>
                <a:gd name="T109" fmla="*/ 2147483646 h 113"/>
                <a:gd name="T110" fmla="*/ 2147483646 w 74"/>
                <a:gd name="T111" fmla="*/ 2147483646 h 113"/>
                <a:gd name="T112" fmla="*/ 2147483646 w 74"/>
                <a:gd name="T113" fmla="*/ 2147483646 h 113"/>
                <a:gd name="T114" fmla="*/ 2147483646 w 74"/>
                <a:gd name="T115" fmla="*/ 2147483646 h 113"/>
                <a:gd name="T116" fmla="*/ 2147483646 w 74"/>
                <a:gd name="T117" fmla="*/ 2147483646 h 113"/>
                <a:gd name="T118" fmla="*/ 2147483646 w 74"/>
                <a:gd name="T119" fmla="*/ 2147483646 h 113"/>
                <a:gd name="T120" fmla="*/ 2147483646 w 74"/>
                <a:gd name="T121" fmla="*/ 2147483646 h 113"/>
                <a:gd name="T122" fmla="*/ 2147483646 w 74"/>
                <a:gd name="T123" fmla="*/ 2147483646 h 113"/>
                <a:gd name="T124" fmla="*/ 2147483646 w 74"/>
                <a:gd name="T125" fmla="*/ 2147483646 h 113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74" h="113">
                  <a:moveTo>
                    <a:pt x="64" y="9"/>
                  </a:moveTo>
                  <a:lnTo>
                    <a:pt x="66" y="23"/>
                  </a:lnTo>
                  <a:lnTo>
                    <a:pt x="67" y="24"/>
                  </a:lnTo>
                  <a:lnTo>
                    <a:pt x="67" y="26"/>
                  </a:lnTo>
                  <a:lnTo>
                    <a:pt x="68" y="31"/>
                  </a:lnTo>
                  <a:lnTo>
                    <a:pt x="68" y="33"/>
                  </a:lnTo>
                  <a:lnTo>
                    <a:pt x="69" y="44"/>
                  </a:lnTo>
                  <a:lnTo>
                    <a:pt x="70" y="46"/>
                  </a:lnTo>
                  <a:lnTo>
                    <a:pt x="71" y="48"/>
                  </a:lnTo>
                  <a:lnTo>
                    <a:pt x="71" y="56"/>
                  </a:lnTo>
                  <a:lnTo>
                    <a:pt x="70" y="61"/>
                  </a:lnTo>
                  <a:lnTo>
                    <a:pt x="69" y="64"/>
                  </a:lnTo>
                  <a:lnTo>
                    <a:pt x="62" y="84"/>
                  </a:lnTo>
                  <a:lnTo>
                    <a:pt x="60" y="90"/>
                  </a:lnTo>
                  <a:lnTo>
                    <a:pt x="57" y="92"/>
                  </a:lnTo>
                  <a:lnTo>
                    <a:pt x="55" y="94"/>
                  </a:lnTo>
                  <a:lnTo>
                    <a:pt x="55" y="95"/>
                  </a:lnTo>
                  <a:lnTo>
                    <a:pt x="55" y="96"/>
                  </a:lnTo>
                  <a:lnTo>
                    <a:pt x="54" y="97"/>
                  </a:lnTo>
                  <a:lnTo>
                    <a:pt x="52" y="103"/>
                  </a:lnTo>
                  <a:lnTo>
                    <a:pt x="50" y="105"/>
                  </a:lnTo>
                  <a:lnTo>
                    <a:pt x="50" y="106"/>
                  </a:lnTo>
                  <a:lnTo>
                    <a:pt x="51" y="107"/>
                  </a:lnTo>
                  <a:lnTo>
                    <a:pt x="50" y="107"/>
                  </a:lnTo>
                  <a:lnTo>
                    <a:pt x="49" y="105"/>
                  </a:lnTo>
                  <a:lnTo>
                    <a:pt x="48" y="106"/>
                  </a:lnTo>
                  <a:lnTo>
                    <a:pt x="48" y="107"/>
                  </a:lnTo>
                  <a:lnTo>
                    <a:pt x="48" y="105"/>
                  </a:lnTo>
                  <a:lnTo>
                    <a:pt x="47" y="105"/>
                  </a:lnTo>
                  <a:lnTo>
                    <a:pt x="46" y="105"/>
                  </a:lnTo>
                  <a:lnTo>
                    <a:pt x="43" y="108"/>
                  </a:lnTo>
                  <a:lnTo>
                    <a:pt x="39" y="108"/>
                  </a:lnTo>
                  <a:lnTo>
                    <a:pt x="32" y="109"/>
                  </a:lnTo>
                  <a:lnTo>
                    <a:pt x="30" y="108"/>
                  </a:lnTo>
                  <a:lnTo>
                    <a:pt x="30" y="105"/>
                  </a:lnTo>
                  <a:lnTo>
                    <a:pt x="32" y="103"/>
                  </a:lnTo>
                  <a:lnTo>
                    <a:pt x="32" y="104"/>
                  </a:lnTo>
                  <a:lnTo>
                    <a:pt x="34" y="106"/>
                  </a:lnTo>
                  <a:lnTo>
                    <a:pt x="35" y="107"/>
                  </a:lnTo>
                  <a:lnTo>
                    <a:pt x="36" y="106"/>
                  </a:lnTo>
                  <a:lnTo>
                    <a:pt x="37" y="105"/>
                  </a:lnTo>
                  <a:lnTo>
                    <a:pt x="36" y="103"/>
                  </a:lnTo>
                  <a:lnTo>
                    <a:pt x="34" y="103"/>
                  </a:lnTo>
                  <a:lnTo>
                    <a:pt x="32" y="101"/>
                  </a:lnTo>
                  <a:lnTo>
                    <a:pt x="32" y="100"/>
                  </a:lnTo>
                  <a:lnTo>
                    <a:pt x="29" y="88"/>
                  </a:lnTo>
                  <a:lnTo>
                    <a:pt x="28" y="86"/>
                  </a:lnTo>
                  <a:lnTo>
                    <a:pt x="24" y="84"/>
                  </a:lnTo>
                  <a:lnTo>
                    <a:pt x="23" y="84"/>
                  </a:lnTo>
                  <a:lnTo>
                    <a:pt x="21" y="84"/>
                  </a:lnTo>
                  <a:lnTo>
                    <a:pt x="19" y="82"/>
                  </a:lnTo>
                  <a:lnTo>
                    <a:pt x="19" y="78"/>
                  </a:lnTo>
                  <a:lnTo>
                    <a:pt x="19" y="71"/>
                  </a:lnTo>
                  <a:lnTo>
                    <a:pt x="19" y="67"/>
                  </a:lnTo>
                  <a:lnTo>
                    <a:pt x="17" y="66"/>
                  </a:lnTo>
                  <a:lnTo>
                    <a:pt x="17" y="65"/>
                  </a:lnTo>
                  <a:lnTo>
                    <a:pt x="19" y="65"/>
                  </a:lnTo>
                  <a:lnTo>
                    <a:pt x="23" y="59"/>
                  </a:lnTo>
                  <a:lnTo>
                    <a:pt x="20" y="61"/>
                  </a:lnTo>
                  <a:lnTo>
                    <a:pt x="19" y="61"/>
                  </a:lnTo>
                  <a:lnTo>
                    <a:pt x="19" y="63"/>
                  </a:lnTo>
                  <a:lnTo>
                    <a:pt x="18" y="64"/>
                  </a:lnTo>
                  <a:lnTo>
                    <a:pt x="15" y="65"/>
                  </a:lnTo>
                  <a:lnTo>
                    <a:pt x="15" y="64"/>
                  </a:lnTo>
                  <a:lnTo>
                    <a:pt x="15" y="60"/>
                  </a:lnTo>
                  <a:lnTo>
                    <a:pt x="15" y="59"/>
                  </a:lnTo>
                  <a:lnTo>
                    <a:pt x="19" y="51"/>
                  </a:lnTo>
                  <a:lnTo>
                    <a:pt x="14" y="52"/>
                  </a:lnTo>
                  <a:lnTo>
                    <a:pt x="14" y="54"/>
                  </a:lnTo>
                  <a:lnTo>
                    <a:pt x="14" y="56"/>
                  </a:lnTo>
                  <a:lnTo>
                    <a:pt x="14" y="57"/>
                  </a:lnTo>
                  <a:lnTo>
                    <a:pt x="11" y="56"/>
                  </a:lnTo>
                  <a:lnTo>
                    <a:pt x="10" y="55"/>
                  </a:lnTo>
                  <a:lnTo>
                    <a:pt x="9" y="51"/>
                  </a:lnTo>
                  <a:lnTo>
                    <a:pt x="8" y="41"/>
                  </a:lnTo>
                  <a:lnTo>
                    <a:pt x="8" y="40"/>
                  </a:lnTo>
                  <a:lnTo>
                    <a:pt x="7" y="38"/>
                  </a:lnTo>
                  <a:lnTo>
                    <a:pt x="7" y="37"/>
                  </a:lnTo>
                  <a:lnTo>
                    <a:pt x="6" y="35"/>
                  </a:lnTo>
                  <a:lnTo>
                    <a:pt x="8" y="35"/>
                  </a:lnTo>
                  <a:lnTo>
                    <a:pt x="8" y="33"/>
                  </a:lnTo>
                  <a:lnTo>
                    <a:pt x="7" y="33"/>
                  </a:lnTo>
                  <a:lnTo>
                    <a:pt x="13" y="27"/>
                  </a:lnTo>
                  <a:lnTo>
                    <a:pt x="15" y="26"/>
                  </a:lnTo>
                  <a:lnTo>
                    <a:pt x="15" y="24"/>
                  </a:lnTo>
                  <a:lnTo>
                    <a:pt x="15" y="22"/>
                  </a:lnTo>
                  <a:lnTo>
                    <a:pt x="15" y="21"/>
                  </a:lnTo>
                  <a:lnTo>
                    <a:pt x="9" y="18"/>
                  </a:lnTo>
                  <a:lnTo>
                    <a:pt x="8" y="21"/>
                  </a:lnTo>
                  <a:lnTo>
                    <a:pt x="9" y="22"/>
                  </a:lnTo>
                  <a:lnTo>
                    <a:pt x="10" y="22"/>
                  </a:lnTo>
                  <a:lnTo>
                    <a:pt x="10" y="24"/>
                  </a:lnTo>
                  <a:lnTo>
                    <a:pt x="8" y="28"/>
                  </a:lnTo>
                  <a:lnTo>
                    <a:pt x="5" y="29"/>
                  </a:lnTo>
                  <a:lnTo>
                    <a:pt x="4" y="29"/>
                  </a:lnTo>
                  <a:lnTo>
                    <a:pt x="3" y="24"/>
                  </a:lnTo>
                  <a:lnTo>
                    <a:pt x="3" y="23"/>
                  </a:lnTo>
                  <a:lnTo>
                    <a:pt x="4" y="22"/>
                  </a:lnTo>
                  <a:lnTo>
                    <a:pt x="4" y="20"/>
                  </a:lnTo>
                  <a:lnTo>
                    <a:pt x="4" y="22"/>
                  </a:lnTo>
                  <a:lnTo>
                    <a:pt x="5" y="20"/>
                  </a:lnTo>
                  <a:lnTo>
                    <a:pt x="6" y="20"/>
                  </a:lnTo>
                  <a:lnTo>
                    <a:pt x="9" y="11"/>
                  </a:lnTo>
                  <a:lnTo>
                    <a:pt x="10" y="9"/>
                  </a:lnTo>
                  <a:lnTo>
                    <a:pt x="64" y="9"/>
                  </a:lnTo>
                  <a:moveTo>
                    <a:pt x="15" y="0"/>
                  </a:moveTo>
                  <a:lnTo>
                    <a:pt x="11" y="7"/>
                  </a:lnTo>
                  <a:lnTo>
                    <a:pt x="10" y="7"/>
                  </a:lnTo>
                  <a:lnTo>
                    <a:pt x="9" y="7"/>
                  </a:lnTo>
                  <a:lnTo>
                    <a:pt x="8" y="8"/>
                  </a:lnTo>
                  <a:lnTo>
                    <a:pt x="6" y="10"/>
                  </a:lnTo>
                  <a:lnTo>
                    <a:pt x="6" y="11"/>
                  </a:lnTo>
                  <a:lnTo>
                    <a:pt x="4" y="17"/>
                  </a:lnTo>
                  <a:lnTo>
                    <a:pt x="2" y="19"/>
                  </a:lnTo>
                  <a:lnTo>
                    <a:pt x="1" y="20"/>
                  </a:lnTo>
                  <a:lnTo>
                    <a:pt x="1" y="21"/>
                  </a:lnTo>
                  <a:lnTo>
                    <a:pt x="0" y="22"/>
                  </a:lnTo>
                  <a:lnTo>
                    <a:pt x="0" y="23"/>
                  </a:lnTo>
                  <a:lnTo>
                    <a:pt x="0" y="24"/>
                  </a:lnTo>
                  <a:lnTo>
                    <a:pt x="0" y="25"/>
                  </a:lnTo>
                  <a:lnTo>
                    <a:pt x="1" y="26"/>
                  </a:lnTo>
                  <a:lnTo>
                    <a:pt x="2" y="29"/>
                  </a:lnTo>
                  <a:lnTo>
                    <a:pt x="2" y="30"/>
                  </a:lnTo>
                  <a:lnTo>
                    <a:pt x="3" y="31"/>
                  </a:lnTo>
                  <a:lnTo>
                    <a:pt x="4" y="33"/>
                  </a:lnTo>
                  <a:lnTo>
                    <a:pt x="2" y="34"/>
                  </a:lnTo>
                  <a:lnTo>
                    <a:pt x="1" y="35"/>
                  </a:lnTo>
                  <a:lnTo>
                    <a:pt x="4" y="37"/>
                  </a:lnTo>
                  <a:lnTo>
                    <a:pt x="4" y="39"/>
                  </a:lnTo>
                  <a:lnTo>
                    <a:pt x="5" y="40"/>
                  </a:lnTo>
                  <a:lnTo>
                    <a:pt x="5" y="41"/>
                  </a:lnTo>
                  <a:lnTo>
                    <a:pt x="4" y="41"/>
                  </a:lnTo>
                  <a:lnTo>
                    <a:pt x="5" y="41"/>
                  </a:lnTo>
                  <a:lnTo>
                    <a:pt x="6" y="52"/>
                  </a:lnTo>
                  <a:lnTo>
                    <a:pt x="8" y="56"/>
                  </a:lnTo>
                  <a:lnTo>
                    <a:pt x="9" y="57"/>
                  </a:lnTo>
                  <a:lnTo>
                    <a:pt x="9" y="58"/>
                  </a:lnTo>
                  <a:lnTo>
                    <a:pt x="10" y="58"/>
                  </a:lnTo>
                  <a:lnTo>
                    <a:pt x="13" y="59"/>
                  </a:lnTo>
                  <a:lnTo>
                    <a:pt x="13" y="60"/>
                  </a:lnTo>
                  <a:lnTo>
                    <a:pt x="12" y="63"/>
                  </a:lnTo>
                  <a:lnTo>
                    <a:pt x="12" y="65"/>
                  </a:lnTo>
                  <a:lnTo>
                    <a:pt x="13" y="66"/>
                  </a:lnTo>
                  <a:lnTo>
                    <a:pt x="13" y="67"/>
                  </a:lnTo>
                  <a:lnTo>
                    <a:pt x="15" y="69"/>
                  </a:lnTo>
                  <a:lnTo>
                    <a:pt x="17" y="69"/>
                  </a:lnTo>
                  <a:lnTo>
                    <a:pt x="17" y="71"/>
                  </a:lnTo>
                  <a:lnTo>
                    <a:pt x="16" y="78"/>
                  </a:lnTo>
                  <a:lnTo>
                    <a:pt x="16" y="79"/>
                  </a:lnTo>
                  <a:lnTo>
                    <a:pt x="17" y="80"/>
                  </a:lnTo>
                  <a:lnTo>
                    <a:pt x="17" y="83"/>
                  </a:lnTo>
                  <a:lnTo>
                    <a:pt x="17" y="84"/>
                  </a:lnTo>
                  <a:lnTo>
                    <a:pt x="19" y="86"/>
                  </a:lnTo>
                  <a:lnTo>
                    <a:pt x="20" y="87"/>
                  </a:lnTo>
                  <a:lnTo>
                    <a:pt x="22" y="86"/>
                  </a:lnTo>
                  <a:lnTo>
                    <a:pt x="23" y="86"/>
                  </a:lnTo>
                  <a:lnTo>
                    <a:pt x="27" y="88"/>
                  </a:lnTo>
                  <a:lnTo>
                    <a:pt x="27" y="89"/>
                  </a:lnTo>
                  <a:lnTo>
                    <a:pt x="29" y="101"/>
                  </a:lnTo>
                  <a:lnTo>
                    <a:pt x="28" y="104"/>
                  </a:lnTo>
                  <a:lnTo>
                    <a:pt x="27" y="105"/>
                  </a:lnTo>
                  <a:lnTo>
                    <a:pt x="28" y="108"/>
                  </a:lnTo>
                  <a:lnTo>
                    <a:pt x="28" y="109"/>
                  </a:lnTo>
                  <a:lnTo>
                    <a:pt x="30" y="111"/>
                  </a:lnTo>
                  <a:lnTo>
                    <a:pt x="30" y="112"/>
                  </a:lnTo>
                  <a:lnTo>
                    <a:pt x="32" y="112"/>
                  </a:lnTo>
                  <a:lnTo>
                    <a:pt x="33" y="111"/>
                  </a:lnTo>
                  <a:lnTo>
                    <a:pt x="39" y="110"/>
                  </a:lnTo>
                  <a:lnTo>
                    <a:pt x="43" y="110"/>
                  </a:lnTo>
                  <a:lnTo>
                    <a:pt x="44" y="110"/>
                  </a:lnTo>
                  <a:lnTo>
                    <a:pt x="45" y="109"/>
                  </a:lnTo>
                  <a:lnTo>
                    <a:pt x="45" y="113"/>
                  </a:lnTo>
                  <a:lnTo>
                    <a:pt x="49" y="109"/>
                  </a:lnTo>
                  <a:lnTo>
                    <a:pt x="50" y="109"/>
                  </a:lnTo>
                  <a:lnTo>
                    <a:pt x="57" y="112"/>
                  </a:lnTo>
                  <a:lnTo>
                    <a:pt x="53" y="106"/>
                  </a:lnTo>
                  <a:lnTo>
                    <a:pt x="54" y="104"/>
                  </a:lnTo>
                  <a:lnTo>
                    <a:pt x="55" y="103"/>
                  </a:lnTo>
                  <a:lnTo>
                    <a:pt x="57" y="98"/>
                  </a:lnTo>
                  <a:lnTo>
                    <a:pt x="57" y="97"/>
                  </a:lnTo>
                  <a:lnTo>
                    <a:pt x="58" y="97"/>
                  </a:lnTo>
                  <a:lnTo>
                    <a:pt x="58" y="96"/>
                  </a:lnTo>
                  <a:lnTo>
                    <a:pt x="58" y="95"/>
                  </a:lnTo>
                  <a:lnTo>
                    <a:pt x="59" y="93"/>
                  </a:lnTo>
                  <a:lnTo>
                    <a:pt x="61" y="92"/>
                  </a:lnTo>
                  <a:lnTo>
                    <a:pt x="62" y="91"/>
                  </a:lnTo>
                  <a:lnTo>
                    <a:pt x="62" y="90"/>
                  </a:lnTo>
                  <a:lnTo>
                    <a:pt x="64" y="86"/>
                  </a:lnTo>
                  <a:lnTo>
                    <a:pt x="64" y="85"/>
                  </a:lnTo>
                  <a:lnTo>
                    <a:pt x="72" y="65"/>
                  </a:lnTo>
                  <a:lnTo>
                    <a:pt x="72" y="62"/>
                  </a:lnTo>
                  <a:lnTo>
                    <a:pt x="74" y="57"/>
                  </a:lnTo>
                  <a:lnTo>
                    <a:pt x="74" y="56"/>
                  </a:lnTo>
                  <a:lnTo>
                    <a:pt x="74" y="48"/>
                  </a:lnTo>
                  <a:lnTo>
                    <a:pt x="73" y="45"/>
                  </a:lnTo>
                  <a:lnTo>
                    <a:pt x="73" y="44"/>
                  </a:lnTo>
                  <a:lnTo>
                    <a:pt x="72" y="44"/>
                  </a:lnTo>
                  <a:lnTo>
                    <a:pt x="72" y="43"/>
                  </a:lnTo>
                  <a:lnTo>
                    <a:pt x="70" y="33"/>
                  </a:lnTo>
                  <a:lnTo>
                    <a:pt x="70" y="32"/>
                  </a:lnTo>
                  <a:lnTo>
                    <a:pt x="70" y="31"/>
                  </a:lnTo>
                  <a:lnTo>
                    <a:pt x="70" y="25"/>
                  </a:lnTo>
                  <a:lnTo>
                    <a:pt x="70" y="24"/>
                  </a:lnTo>
                  <a:lnTo>
                    <a:pt x="69" y="24"/>
                  </a:lnTo>
                  <a:lnTo>
                    <a:pt x="69" y="22"/>
                  </a:lnTo>
                  <a:lnTo>
                    <a:pt x="66" y="9"/>
                  </a:lnTo>
                  <a:lnTo>
                    <a:pt x="66" y="7"/>
                  </a:lnTo>
                  <a:lnTo>
                    <a:pt x="64" y="7"/>
                  </a:lnTo>
                  <a:lnTo>
                    <a:pt x="13" y="7"/>
                  </a:lnTo>
                  <a:lnTo>
                    <a:pt x="15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93" name="Freeform 631"/>
            <p:cNvSpPr>
              <a:spLocks/>
            </p:cNvSpPr>
            <p:nvPr/>
          </p:nvSpPr>
          <p:spPr bwMode="auto">
            <a:xfrm>
              <a:off x="5236360" y="262930"/>
              <a:ext cx="36512" cy="31750"/>
            </a:xfrm>
            <a:custGeom>
              <a:avLst/>
              <a:gdLst>
                <a:gd name="T0" fmla="*/ 0 w 15"/>
                <a:gd name="T1" fmla="*/ 2147483646 h 15"/>
                <a:gd name="T2" fmla="*/ 2147483646 w 15"/>
                <a:gd name="T3" fmla="*/ 2147483646 h 15"/>
                <a:gd name="T4" fmla="*/ 2147483646 w 15"/>
                <a:gd name="T5" fmla="*/ 2147483646 h 15"/>
                <a:gd name="T6" fmla="*/ 2147483646 w 15"/>
                <a:gd name="T7" fmla="*/ 2147483646 h 15"/>
                <a:gd name="T8" fmla="*/ 2147483646 w 15"/>
                <a:gd name="T9" fmla="*/ 2147483646 h 15"/>
                <a:gd name="T10" fmla="*/ 2147483646 w 15"/>
                <a:gd name="T11" fmla="*/ 2147483646 h 15"/>
                <a:gd name="T12" fmla="*/ 2147483646 w 15"/>
                <a:gd name="T13" fmla="*/ 0 h 15"/>
                <a:gd name="T14" fmla="*/ 2147483646 w 15"/>
                <a:gd name="T15" fmla="*/ 0 h 15"/>
                <a:gd name="T16" fmla="*/ 2147483646 w 15"/>
                <a:gd name="T17" fmla="*/ 0 h 15"/>
                <a:gd name="T18" fmla="*/ 2147483646 w 15"/>
                <a:gd name="T19" fmla="*/ 2147483646 h 15"/>
                <a:gd name="T20" fmla="*/ 2147483646 w 15"/>
                <a:gd name="T21" fmla="*/ 2147483646 h 15"/>
                <a:gd name="T22" fmla="*/ 2147483646 w 15"/>
                <a:gd name="T23" fmla="*/ 2147483646 h 15"/>
                <a:gd name="T24" fmla="*/ 2147483646 w 15"/>
                <a:gd name="T25" fmla="*/ 2147483646 h 15"/>
                <a:gd name="T26" fmla="*/ 2147483646 w 15"/>
                <a:gd name="T27" fmla="*/ 2147483646 h 15"/>
                <a:gd name="T28" fmla="*/ 2147483646 w 15"/>
                <a:gd name="T29" fmla="*/ 2147483646 h 15"/>
                <a:gd name="T30" fmla="*/ 0 w 15"/>
                <a:gd name="T31" fmla="*/ 2147483646 h 15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5" h="15">
                  <a:moveTo>
                    <a:pt x="0" y="13"/>
                  </a:moveTo>
                  <a:lnTo>
                    <a:pt x="2" y="11"/>
                  </a:lnTo>
                  <a:lnTo>
                    <a:pt x="8" y="5"/>
                  </a:lnTo>
                  <a:lnTo>
                    <a:pt x="9" y="4"/>
                  </a:lnTo>
                  <a:lnTo>
                    <a:pt x="9" y="3"/>
                  </a:lnTo>
                  <a:lnTo>
                    <a:pt x="10" y="2"/>
                  </a:lnTo>
                  <a:lnTo>
                    <a:pt x="12" y="0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5" y="2"/>
                  </a:lnTo>
                  <a:lnTo>
                    <a:pt x="14" y="2"/>
                  </a:lnTo>
                  <a:lnTo>
                    <a:pt x="11" y="8"/>
                  </a:lnTo>
                  <a:lnTo>
                    <a:pt x="10" y="8"/>
                  </a:lnTo>
                  <a:lnTo>
                    <a:pt x="3" y="15"/>
                  </a:lnTo>
                  <a:lnTo>
                    <a:pt x="2" y="15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E5E4D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94" name="Freeform 632"/>
            <p:cNvSpPr>
              <a:spLocks noEditPoints="1"/>
            </p:cNvSpPr>
            <p:nvPr/>
          </p:nvSpPr>
          <p:spPr bwMode="auto">
            <a:xfrm>
              <a:off x="5231597" y="258167"/>
              <a:ext cx="44450" cy="38100"/>
            </a:xfrm>
            <a:custGeom>
              <a:avLst/>
              <a:gdLst>
                <a:gd name="T0" fmla="*/ 2147483646 w 18"/>
                <a:gd name="T1" fmla="*/ 2147483646 h 18"/>
                <a:gd name="T2" fmla="*/ 2147483646 w 18"/>
                <a:gd name="T3" fmla="*/ 2147483646 h 18"/>
                <a:gd name="T4" fmla="*/ 2147483646 w 18"/>
                <a:gd name="T5" fmla="*/ 2147483646 h 18"/>
                <a:gd name="T6" fmla="*/ 2147483646 w 18"/>
                <a:gd name="T7" fmla="*/ 2147483646 h 18"/>
                <a:gd name="T8" fmla="*/ 2147483646 w 18"/>
                <a:gd name="T9" fmla="*/ 2147483646 h 18"/>
                <a:gd name="T10" fmla="*/ 2147483646 w 18"/>
                <a:gd name="T11" fmla="*/ 2147483646 h 18"/>
                <a:gd name="T12" fmla="*/ 2147483646 w 18"/>
                <a:gd name="T13" fmla="*/ 2147483646 h 18"/>
                <a:gd name="T14" fmla="*/ 2147483646 w 18"/>
                <a:gd name="T15" fmla="*/ 2147483646 h 18"/>
                <a:gd name="T16" fmla="*/ 2147483646 w 18"/>
                <a:gd name="T17" fmla="*/ 2147483646 h 18"/>
                <a:gd name="T18" fmla="*/ 2147483646 w 18"/>
                <a:gd name="T19" fmla="*/ 2147483646 h 18"/>
                <a:gd name="T20" fmla="*/ 2147483646 w 18"/>
                <a:gd name="T21" fmla="*/ 2147483646 h 18"/>
                <a:gd name="T22" fmla="*/ 2147483646 w 18"/>
                <a:gd name="T23" fmla="*/ 2147483646 h 18"/>
                <a:gd name="T24" fmla="*/ 2147483646 w 18"/>
                <a:gd name="T25" fmla="*/ 2147483646 h 18"/>
                <a:gd name="T26" fmla="*/ 2147483646 w 18"/>
                <a:gd name="T27" fmla="*/ 2147483646 h 18"/>
                <a:gd name="T28" fmla="*/ 2147483646 w 18"/>
                <a:gd name="T29" fmla="*/ 2147483646 h 18"/>
                <a:gd name="T30" fmla="*/ 2147483646 w 18"/>
                <a:gd name="T31" fmla="*/ 2147483646 h 18"/>
                <a:gd name="T32" fmla="*/ 2147483646 w 18"/>
                <a:gd name="T33" fmla="*/ 0 h 18"/>
                <a:gd name="T34" fmla="*/ 2147483646 w 18"/>
                <a:gd name="T35" fmla="*/ 0 h 18"/>
                <a:gd name="T36" fmla="*/ 2147483646 w 18"/>
                <a:gd name="T37" fmla="*/ 0 h 18"/>
                <a:gd name="T38" fmla="*/ 2147483646 w 18"/>
                <a:gd name="T39" fmla="*/ 2147483646 h 18"/>
                <a:gd name="T40" fmla="*/ 2147483646 w 18"/>
                <a:gd name="T41" fmla="*/ 2147483646 h 18"/>
                <a:gd name="T42" fmla="*/ 2147483646 w 18"/>
                <a:gd name="T43" fmla="*/ 2147483646 h 18"/>
                <a:gd name="T44" fmla="*/ 2147483646 w 18"/>
                <a:gd name="T45" fmla="*/ 2147483646 h 18"/>
                <a:gd name="T46" fmla="*/ 2147483646 w 18"/>
                <a:gd name="T47" fmla="*/ 2147483646 h 18"/>
                <a:gd name="T48" fmla="*/ 2147483646 w 18"/>
                <a:gd name="T49" fmla="*/ 2147483646 h 18"/>
                <a:gd name="T50" fmla="*/ 2147483646 w 18"/>
                <a:gd name="T51" fmla="*/ 2147483646 h 18"/>
                <a:gd name="T52" fmla="*/ 2147483646 w 18"/>
                <a:gd name="T53" fmla="*/ 2147483646 h 18"/>
                <a:gd name="T54" fmla="*/ 2147483646 w 18"/>
                <a:gd name="T55" fmla="*/ 2147483646 h 18"/>
                <a:gd name="T56" fmla="*/ 2147483646 w 18"/>
                <a:gd name="T57" fmla="*/ 2147483646 h 18"/>
                <a:gd name="T58" fmla="*/ 0 w 18"/>
                <a:gd name="T59" fmla="*/ 2147483646 h 18"/>
                <a:gd name="T60" fmla="*/ 2147483646 w 18"/>
                <a:gd name="T61" fmla="*/ 2147483646 h 18"/>
                <a:gd name="T62" fmla="*/ 2147483646 w 18"/>
                <a:gd name="T63" fmla="*/ 2147483646 h 18"/>
                <a:gd name="T64" fmla="*/ 2147483646 w 18"/>
                <a:gd name="T65" fmla="*/ 2147483646 h 18"/>
                <a:gd name="T66" fmla="*/ 2147483646 w 18"/>
                <a:gd name="T67" fmla="*/ 2147483646 h 18"/>
                <a:gd name="T68" fmla="*/ 2147483646 w 18"/>
                <a:gd name="T69" fmla="*/ 2147483646 h 18"/>
                <a:gd name="T70" fmla="*/ 2147483646 w 18"/>
                <a:gd name="T71" fmla="*/ 2147483646 h 18"/>
                <a:gd name="T72" fmla="*/ 2147483646 w 18"/>
                <a:gd name="T73" fmla="*/ 2147483646 h 18"/>
                <a:gd name="T74" fmla="*/ 2147483646 w 18"/>
                <a:gd name="T75" fmla="*/ 2147483646 h 18"/>
                <a:gd name="T76" fmla="*/ 2147483646 w 18"/>
                <a:gd name="T77" fmla="*/ 2147483646 h 18"/>
                <a:gd name="T78" fmla="*/ 2147483646 w 18"/>
                <a:gd name="T79" fmla="*/ 2147483646 h 18"/>
                <a:gd name="T80" fmla="*/ 2147483646 w 18"/>
                <a:gd name="T81" fmla="*/ 2147483646 h 18"/>
                <a:gd name="T82" fmla="*/ 2147483646 w 18"/>
                <a:gd name="T83" fmla="*/ 2147483646 h 18"/>
                <a:gd name="T84" fmla="*/ 2147483646 w 18"/>
                <a:gd name="T85" fmla="*/ 2147483646 h 18"/>
                <a:gd name="T86" fmla="*/ 2147483646 w 18"/>
                <a:gd name="T87" fmla="*/ 2147483646 h 18"/>
                <a:gd name="T88" fmla="*/ 2147483646 w 18"/>
                <a:gd name="T89" fmla="*/ 2147483646 h 18"/>
                <a:gd name="T90" fmla="*/ 2147483646 w 18"/>
                <a:gd name="T91" fmla="*/ 0 h 18"/>
                <a:gd name="T92" fmla="*/ 2147483646 w 18"/>
                <a:gd name="T93" fmla="*/ 0 h 18"/>
                <a:gd name="T94" fmla="*/ 2147483646 w 18"/>
                <a:gd name="T95" fmla="*/ 0 h 18"/>
                <a:gd name="T96" fmla="*/ 2147483646 w 18"/>
                <a:gd name="T97" fmla="*/ 0 h 18"/>
                <a:gd name="T98" fmla="*/ 2147483646 w 18"/>
                <a:gd name="T99" fmla="*/ 0 h 18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0" t="0" r="r" b="b"/>
              <a:pathLst>
                <a:path w="18" h="18">
                  <a:moveTo>
                    <a:pt x="15" y="3"/>
                  </a:moveTo>
                  <a:lnTo>
                    <a:pt x="15" y="3"/>
                  </a:lnTo>
                  <a:lnTo>
                    <a:pt x="15" y="4"/>
                  </a:lnTo>
                  <a:lnTo>
                    <a:pt x="11" y="9"/>
                  </a:lnTo>
                  <a:lnTo>
                    <a:pt x="4" y="15"/>
                  </a:lnTo>
                  <a:lnTo>
                    <a:pt x="5" y="15"/>
                  </a:lnTo>
                  <a:lnTo>
                    <a:pt x="11" y="8"/>
                  </a:lnTo>
                  <a:lnTo>
                    <a:pt x="12" y="7"/>
                  </a:lnTo>
                  <a:lnTo>
                    <a:pt x="13" y="6"/>
                  </a:lnTo>
                  <a:lnTo>
                    <a:pt x="13" y="4"/>
                  </a:lnTo>
                  <a:lnTo>
                    <a:pt x="15" y="3"/>
                  </a:lnTo>
                  <a:close/>
                  <a:moveTo>
                    <a:pt x="15" y="0"/>
                  </a:moveTo>
                  <a:lnTo>
                    <a:pt x="13" y="0"/>
                  </a:lnTo>
                  <a:lnTo>
                    <a:pt x="13" y="1"/>
                  </a:lnTo>
                  <a:lnTo>
                    <a:pt x="11" y="3"/>
                  </a:lnTo>
                  <a:lnTo>
                    <a:pt x="11" y="4"/>
                  </a:lnTo>
                  <a:lnTo>
                    <a:pt x="10" y="4"/>
                  </a:lnTo>
                  <a:lnTo>
                    <a:pt x="9" y="6"/>
                  </a:lnTo>
                  <a:lnTo>
                    <a:pt x="3" y="13"/>
                  </a:lnTo>
                  <a:lnTo>
                    <a:pt x="2" y="13"/>
                  </a:lnTo>
                  <a:lnTo>
                    <a:pt x="0" y="15"/>
                  </a:lnTo>
                  <a:lnTo>
                    <a:pt x="2" y="17"/>
                  </a:lnTo>
                  <a:lnTo>
                    <a:pt x="3" y="18"/>
                  </a:lnTo>
                  <a:lnTo>
                    <a:pt x="4" y="18"/>
                  </a:lnTo>
                  <a:lnTo>
                    <a:pt x="5" y="18"/>
                  </a:lnTo>
                  <a:lnTo>
                    <a:pt x="6" y="17"/>
                  </a:lnTo>
                  <a:lnTo>
                    <a:pt x="13" y="11"/>
                  </a:lnTo>
                  <a:lnTo>
                    <a:pt x="13" y="10"/>
                  </a:lnTo>
                  <a:lnTo>
                    <a:pt x="17" y="6"/>
                  </a:lnTo>
                  <a:lnTo>
                    <a:pt x="18" y="4"/>
                  </a:lnTo>
                  <a:lnTo>
                    <a:pt x="18" y="3"/>
                  </a:lnTo>
                  <a:lnTo>
                    <a:pt x="18" y="2"/>
                  </a:lnTo>
                  <a:lnTo>
                    <a:pt x="18" y="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95" name="Freeform 633"/>
            <p:cNvSpPr>
              <a:spLocks noEditPoints="1"/>
            </p:cNvSpPr>
            <p:nvPr/>
          </p:nvSpPr>
          <p:spPr bwMode="auto">
            <a:xfrm>
              <a:off x="5231597" y="258167"/>
              <a:ext cx="44450" cy="38100"/>
            </a:xfrm>
            <a:custGeom>
              <a:avLst/>
              <a:gdLst>
                <a:gd name="T0" fmla="*/ 2147483646 w 18"/>
                <a:gd name="T1" fmla="*/ 2147483646 h 18"/>
                <a:gd name="T2" fmla="*/ 2147483646 w 18"/>
                <a:gd name="T3" fmla="*/ 2147483646 h 18"/>
                <a:gd name="T4" fmla="*/ 2147483646 w 18"/>
                <a:gd name="T5" fmla="*/ 2147483646 h 18"/>
                <a:gd name="T6" fmla="*/ 2147483646 w 18"/>
                <a:gd name="T7" fmla="*/ 2147483646 h 18"/>
                <a:gd name="T8" fmla="*/ 2147483646 w 18"/>
                <a:gd name="T9" fmla="*/ 2147483646 h 18"/>
                <a:gd name="T10" fmla="*/ 2147483646 w 18"/>
                <a:gd name="T11" fmla="*/ 2147483646 h 18"/>
                <a:gd name="T12" fmla="*/ 2147483646 w 18"/>
                <a:gd name="T13" fmla="*/ 2147483646 h 18"/>
                <a:gd name="T14" fmla="*/ 2147483646 w 18"/>
                <a:gd name="T15" fmla="*/ 2147483646 h 18"/>
                <a:gd name="T16" fmla="*/ 2147483646 w 18"/>
                <a:gd name="T17" fmla="*/ 2147483646 h 18"/>
                <a:gd name="T18" fmla="*/ 2147483646 w 18"/>
                <a:gd name="T19" fmla="*/ 2147483646 h 18"/>
                <a:gd name="T20" fmla="*/ 2147483646 w 18"/>
                <a:gd name="T21" fmla="*/ 2147483646 h 18"/>
                <a:gd name="T22" fmla="*/ 2147483646 w 18"/>
                <a:gd name="T23" fmla="*/ 2147483646 h 18"/>
                <a:gd name="T24" fmla="*/ 2147483646 w 18"/>
                <a:gd name="T25" fmla="*/ 2147483646 h 18"/>
                <a:gd name="T26" fmla="*/ 2147483646 w 18"/>
                <a:gd name="T27" fmla="*/ 2147483646 h 18"/>
                <a:gd name="T28" fmla="*/ 2147483646 w 18"/>
                <a:gd name="T29" fmla="*/ 2147483646 h 18"/>
                <a:gd name="T30" fmla="*/ 2147483646 w 18"/>
                <a:gd name="T31" fmla="*/ 2147483646 h 18"/>
                <a:gd name="T32" fmla="*/ 2147483646 w 18"/>
                <a:gd name="T33" fmla="*/ 0 h 18"/>
                <a:gd name="T34" fmla="*/ 2147483646 w 18"/>
                <a:gd name="T35" fmla="*/ 0 h 18"/>
                <a:gd name="T36" fmla="*/ 2147483646 w 18"/>
                <a:gd name="T37" fmla="*/ 0 h 18"/>
                <a:gd name="T38" fmla="*/ 2147483646 w 18"/>
                <a:gd name="T39" fmla="*/ 2147483646 h 18"/>
                <a:gd name="T40" fmla="*/ 2147483646 w 18"/>
                <a:gd name="T41" fmla="*/ 2147483646 h 18"/>
                <a:gd name="T42" fmla="*/ 2147483646 w 18"/>
                <a:gd name="T43" fmla="*/ 2147483646 h 18"/>
                <a:gd name="T44" fmla="*/ 2147483646 w 18"/>
                <a:gd name="T45" fmla="*/ 2147483646 h 18"/>
                <a:gd name="T46" fmla="*/ 2147483646 w 18"/>
                <a:gd name="T47" fmla="*/ 2147483646 h 18"/>
                <a:gd name="T48" fmla="*/ 2147483646 w 18"/>
                <a:gd name="T49" fmla="*/ 2147483646 h 18"/>
                <a:gd name="T50" fmla="*/ 2147483646 w 18"/>
                <a:gd name="T51" fmla="*/ 2147483646 h 18"/>
                <a:gd name="T52" fmla="*/ 2147483646 w 18"/>
                <a:gd name="T53" fmla="*/ 2147483646 h 18"/>
                <a:gd name="T54" fmla="*/ 2147483646 w 18"/>
                <a:gd name="T55" fmla="*/ 2147483646 h 18"/>
                <a:gd name="T56" fmla="*/ 2147483646 w 18"/>
                <a:gd name="T57" fmla="*/ 2147483646 h 18"/>
                <a:gd name="T58" fmla="*/ 0 w 18"/>
                <a:gd name="T59" fmla="*/ 2147483646 h 18"/>
                <a:gd name="T60" fmla="*/ 2147483646 w 18"/>
                <a:gd name="T61" fmla="*/ 2147483646 h 18"/>
                <a:gd name="T62" fmla="*/ 2147483646 w 18"/>
                <a:gd name="T63" fmla="*/ 2147483646 h 18"/>
                <a:gd name="T64" fmla="*/ 2147483646 w 18"/>
                <a:gd name="T65" fmla="*/ 2147483646 h 18"/>
                <a:gd name="T66" fmla="*/ 2147483646 w 18"/>
                <a:gd name="T67" fmla="*/ 2147483646 h 18"/>
                <a:gd name="T68" fmla="*/ 2147483646 w 18"/>
                <a:gd name="T69" fmla="*/ 2147483646 h 18"/>
                <a:gd name="T70" fmla="*/ 2147483646 w 18"/>
                <a:gd name="T71" fmla="*/ 2147483646 h 18"/>
                <a:gd name="T72" fmla="*/ 2147483646 w 18"/>
                <a:gd name="T73" fmla="*/ 2147483646 h 18"/>
                <a:gd name="T74" fmla="*/ 2147483646 w 18"/>
                <a:gd name="T75" fmla="*/ 2147483646 h 18"/>
                <a:gd name="T76" fmla="*/ 2147483646 w 18"/>
                <a:gd name="T77" fmla="*/ 2147483646 h 18"/>
                <a:gd name="T78" fmla="*/ 2147483646 w 18"/>
                <a:gd name="T79" fmla="*/ 2147483646 h 18"/>
                <a:gd name="T80" fmla="*/ 2147483646 w 18"/>
                <a:gd name="T81" fmla="*/ 2147483646 h 18"/>
                <a:gd name="T82" fmla="*/ 2147483646 w 18"/>
                <a:gd name="T83" fmla="*/ 2147483646 h 18"/>
                <a:gd name="T84" fmla="*/ 2147483646 w 18"/>
                <a:gd name="T85" fmla="*/ 2147483646 h 18"/>
                <a:gd name="T86" fmla="*/ 2147483646 w 18"/>
                <a:gd name="T87" fmla="*/ 2147483646 h 18"/>
                <a:gd name="T88" fmla="*/ 2147483646 w 18"/>
                <a:gd name="T89" fmla="*/ 2147483646 h 18"/>
                <a:gd name="T90" fmla="*/ 2147483646 w 18"/>
                <a:gd name="T91" fmla="*/ 0 h 18"/>
                <a:gd name="T92" fmla="*/ 2147483646 w 18"/>
                <a:gd name="T93" fmla="*/ 0 h 18"/>
                <a:gd name="T94" fmla="*/ 2147483646 w 18"/>
                <a:gd name="T95" fmla="*/ 0 h 18"/>
                <a:gd name="T96" fmla="*/ 2147483646 w 18"/>
                <a:gd name="T97" fmla="*/ 0 h 18"/>
                <a:gd name="T98" fmla="*/ 2147483646 w 18"/>
                <a:gd name="T99" fmla="*/ 0 h 18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0" t="0" r="r" b="b"/>
              <a:pathLst>
                <a:path w="18" h="18">
                  <a:moveTo>
                    <a:pt x="15" y="3"/>
                  </a:moveTo>
                  <a:lnTo>
                    <a:pt x="15" y="3"/>
                  </a:lnTo>
                  <a:lnTo>
                    <a:pt x="15" y="4"/>
                  </a:lnTo>
                  <a:lnTo>
                    <a:pt x="11" y="9"/>
                  </a:lnTo>
                  <a:lnTo>
                    <a:pt x="4" y="15"/>
                  </a:lnTo>
                  <a:lnTo>
                    <a:pt x="5" y="15"/>
                  </a:lnTo>
                  <a:lnTo>
                    <a:pt x="11" y="8"/>
                  </a:lnTo>
                  <a:lnTo>
                    <a:pt x="12" y="7"/>
                  </a:lnTo>
                  <a:lnTo>
                    <a:pt x="13" y="6"/>
                  </a:lnTo>
                  <a:lnTo>
                    <a:pt x="13" y="4"/>
                  </a:lnTo>
                  <a:lnTo>
                    <a:pt x="15" y="3"/>
                  </a:lnTo>
                  <a:moveTo>
                    <a:pt x="15" y="0"/>
                  </a:moveTo>
                  <a:lnTo>
                    <a:pt x="13" y="0"/>
                  </a:lnTo>
                  <a:lnTo>
                    <a:pt x="13" y="1"/>
                  </a:lnTo>
                  <a:lnTo>
                    <a:pt x="11" y="3"/>
                  </a:lnTo>
                  <a:lnTo>
                    <a:pt x="11" y="4"/>
                  </a:lnTo>
                  <a:lnTo>
                    <a:pt x="10" y="4"/>
                  </a:lnTo>
                  <a:lnTo>
                    <a:pt x="9" y="6"/>
                  </a:lnTo>
                  <a:lnTo>
                    <a:pt x="3" y="13"/>
                  </a:lnTo>
                  <a:lnTo>
                    <a:pt x="2" y="13"/>
                  </a:lnTo>
                  <a:lnTo>
                    <a:pt x="0" y="15"/>
                  </a:lnTo>
                  <a:lnTo>
                    <a:pt x="2" y="17"/>
                  </a:lnTo>
                  <a:lnTo>
                    <a:pt x="3" y="18"/>
                  </a:lnTo>
                  <a:lnTo>
                    <a:pt x="4" y="18"/>
                  </a:lnTo>
                  <a:lnTo>
                    <a:pt x="5" y="18"/>
                  </a:lnTo>
                  <a:lnTo>
                    <a:pt x="6" y="17"/>
                  </a:lnTo>
                  <a:lnTo>
                    <a:pt x="13" y="11"/>
                  </a:lnTo>
                  <a:lnTo>
                    <a:pt x="13" y="10"/>
                  </a:lnTo>
                  <a:lnTo>
                    <a:pt x="17" y="6"/>
                  </a:lnTo>
                  <a:lnTo>
                    <a:pt x="18" y="4"/>
                  </a:lnTo>
                  <a:lnTo>
                    <a:pt x="18" y="3"/>
                  </a:lnTo>
                  <a:lnTo>
                    <a:pt x="18" y="2"/>
                  </a:lnTo>
                  <a:lnTo>
                    <a:pt x="18" y="0"/>
                  </a:lnTo>
                  <a:lnTo>
                    <a:pt x="15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96" name="Freeform 634"/>
            <p:cNvSpPr>
              <a:spLocks noEditPoints="1"/>
            </p:cNvSpPr>
            <p:nvPr/>
          </p:nvSpPr>
          <p:spPr bwMode="auto">
            <a:xfrm>
              <a:off x="4020335" y="62905"/>
              <a:ext cx="234950" cy="171450"/>
            </a:xfrm>
            <a:custGeom>
              <a:avLst/>
              <a:gdLst>
                <a:gd name="T0" fmla="*/ 2147483646 w 97"/>
                <a:gd name="T1" fmla="*/ 2147483646 h 80"/>
                <a:gd name="T2" fmla="*/ 2147483646 w 97"/>
                <a:gd name="T3" fmla="*/ 2147483646 h 80"/>
                <a:gd name="T4" fmla="*/ 2147483646 w 97"/>
                <a:gd name="T5" fmla="*/ 2147483646 h 80"/>
                <a:gd name="T6" fmla="*/ 2147483646 w 97"/>
                <a:gd name="T7" fmla="*/ 2147483646 h 80"/>
                <a:gd name="T8" fmla="*/ 2147483646 w 97"/>
                <a:gd name="T9" fmla="*/ 2147483646 h 80"/>
                <a:gd name="T10" fmla="*/ 2147483646 w 97"/>
                <a:gd name="T11" fmla="*/ 2147483646 h 80"/>
                <a:gd name="T12" fmla="*/ 2147483646 w 97"/>
                <a:gd name="T13" fmla="*/ 2147483646 h 80"/>
                <a:gd name="T14" fmla="*/ 2147483646 w 97"/>
                <a:gd name="T15" fmla="*/ 2147483646 h 80"/>
                <a:gd name="T16" fmla="*/ 2147483646 w 97"/>
                <a:gd name="T17" fmla="*/ 2147483646 h 80"/>
                <a:gd name="T18" fmla="*/ 2147483646 w 97"/>
                <a:gd name="T19" fmla="*/ 2147483646 h 80"/>
                <a:gd name="T20" fmla="*/ 2147483646 w 97"/>
                <a:gd name="T21" fmla="*/ 2147483646 h 80"/>
                <a:gd name="T22" fmla="*/ 2147483646 w 97"/>
                <a:gd name="T23" fmla="*/ 2147483646 h 80"/>
                <a:gd name="T24" fmla="*/ 2147483646 w 97"/>
                <a:gd name="T25" fmla="*/ 2147483646 h 80"/>
                <a:gd name="T26" fmla="*/ 2147483646 w 97"/>
                <a:gd name="T27" fmla="*/ 2147483646 h 80"/>
                <a:gd name="T28" fmla="*/ 2147483646 w 97"/>
                <a:gd name="T29" fmla="*/ 2147483646 h 80"/>
                <a:gd name="T30" fmla="*/ 2147483646 w 97"/>
                <a:gd name="T31" fmla="*/ 2147483646 h 80"/>
                <a:gd name="T32" fmla="*/ 2147483646 w 97"/>
                <a:gd name="T33" fmla="*/ 2147483646 h 80"/>
                <a:gd name="T34" fmla="*/ 2147483646 w 97"/>
                <a:gd name="T35" fmla="*/ 2147483646 h 80"/>
                <a:gd name="T36" fmla="*/ 2147483646 w 97"/>
                <a:gd name="T37" fmla="*/ 2147483646 h 80"/>
                <a:gd name="T38" fmla="*/ 2147483646 w 97"/>
                <a:gd name="T39" fmla="*/ 2147483646 h 80"/>
                <a:gd name="T40" fmla="*/ 2147483646 w 97"/>
                <a:gd name="T41" fmla="*/ 2147483646 h 80"/>
                <a:gd name="T42" fmla="*/ 2147483646 w 97"/>
                <a:gd name="T43" fmla="*/ 2147483646 h 80"/>
                <a:gd name="T44" fmla="*/ 0 w 97"/>
                <a:gd name="T45" fmla="*/ 0 h 80"/>
                <a:gd name="T46" fmla="*/ 2147483646 w 97"/>
                <a:gd name="T47" fmla="*/ 2147483646 h 80"/>
                <a:gd name="T48" fmla="*/ 2147483646 w 97"/>
                <a:gd name="T49" fmla="*/ 2147483646 h 80"/>
                <a:gd name="T50" fmla="*/ 2147483646 w 97"/>
                <a:gd name="T51" fmla="*/ 2147483646 h 80"/>
                <a:gd name="T52" fmla="*/ 2147483646 w 97"/>
                <a:gd name="T53" fmla="*/ 2147483646 h 80"/>
                <a:gd name="T54" fmla="*/ 2147483646 w 97"/>
                <a:gd name="T55" fmla="*/ 2147483646 h 80"/>
                <a:gd name="T56" fmla="*/ 2147483646 w 97"/>
                <a:gd name="T57" fmla="*/ 2147483646 h 80"/>
                <a:gd name="T58" fmla="*/ 2147483646 w 97"/>
                <a:gd name="T59" fmla="*/ 2147483646 h 80"/>
                <a:gd name="T60" fmla="*/ 2147483646 w 97"/>
                <a:gd name="T61" fmla="*/ 2147483646 h 80"/>
                <a:gd name="T62" fmla="*/ 2147483646 w 97"/>
                <a:gd name="T63" fmla="*/ 2147483646 h 80"/>
                <a:gd name="T64" fmla="*/ 2147483646 w 97"/>
                <a:gd name="T65" fmla="*/ 2147483646 h 80"/>
                <a:gd name="T66" fmla="*/ 2147483646 w 97"/>
                <a:gd name="T67" fmla="*/ 2147483646 h 80"/>
                <a:gd name="T68" fmla="*/ 2147483646 w 97"/>
                <a:gd name="T69" fmla="*/ 2147483646 h 80"/>
                <a:gd name="T70" fmla="*/ 2147483646 w 97"/>
                <a:gd name="T71" fmla="*/ 2147483646 h 80"/>
                <a:gd name="T72" fmla="*/ 2147483646 w 97"/>
                <a:gd name="T73" fmla="*/ 2147483646 h 80"/>
                <a:gd name="T74" fmla="*/ 2147483646 w 97"/>
                <a:gd name="T75" fmla="*/ 2147483646 h 80"/>
                <a:gd name="T76" fmla="*/ 2147483646 w 97"/>
                <a:gd name="T77" fmla="*/ 2147483646 h 80"/>
                <a:gd name="T78" fmla="*/ 2147483646 w 97"/>
                <a:gd name="T79" fmla="*/ 2147483646 h 80"/>
                <a:gd name="T80" fmla="*/ 2147483646 w 97"/>
                <a:gd name="T81" fmla="*/ 2147483646 h 80"/>
                <a:gd name="T82" fmla="*/ 2147483646 w 97"/>
                <a:gd name="T83" fmla="*/ 2147483646 h 80"/>
                <a:gd name="T84" fmla="*/ 2147483646 w 97"/>
                <a:gd name="T85" fmla="*/ 2147483646 h 80"/>
                <a:gd name="T86" fmla="*/ 2147483646 w 97"/>
                <a:gd name="T87" fmla="*/ 2147483646 h 80"/>
                <a:gd name="T88" fmla="*/ 2147483646 w 97"/>
                <a:gd name="T89" fmla="*/ 2147483646 h 80"/>
                <a:gd name="T90" fmla="*/ 2147483646 w 97"/>
                <a:gd name="T91" fmla="*/ 2147483646 h 80"/>
                <a:gd name="T92" fmla="*/ 2147483646 w 97"/>
                <a:gd name="T93" fmla="*/ 2147483646 h 80"/>
                <a:gd name="T94" fmla="*/ 2147483646 w 97"/>
                <a:gd name="T95" fmla="*/ 2147483646 h 80"/>
                <a:gd name="T96" fmla="*/ 2147483646 w 97"/>
                <a:gd name="T97" fmla="*/ 2147483646 h 80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97" h="80">
                  <a:moveTo>
                    <a:pt x="57" y="80"/>
                  </a:moveTo>
                  <a:lnTo>
                    <a:pt x="55" y="78"/>
                  </a:lnTo>
                  <a:lnTo>
                    <a:pt x="54" y="76"/>
                  </a:lnTo>
                  <a:lnTo>
                    <a:pt x="53" y="74"/>
                  </a:lnTo>
                  <a:lnTo>
                    <a:pt x="52" y="74"/>
                  </a:lnTo>
                  <a:lnTo>
                    <a:pt x="52" y="73"/>
                  </a:lnTo>
                  <a:lnTo>
                    <a:pt x="48" y="72"/>
                  </a:lnTo>
                  <a:lnTo>
                    <a:pt x="44" y="73"/>
                  </a:lnTo>
                  <a:lnTo>
                    <a:pt x="43" y="73"/>
                  </a:lnTo>
                  <a:lnTo>
                    <a:pt x="42" y="74"/>
                  </a:lnTo>
                  <a:lnTo>
                    <a:pt x="38" y="72"/>
                  </a:lnTo>
                  <a:lnTo>
                    <a:pt x="36" y="71"/>
                  </a:lnTo>
                  <a:lnTo>
                    <a:pt x="35" y="71"/>
                  </a:lnTo>
                  <a:lnTo>
                    <a:pt x="34" y="69"/>
                  </a:lnTo>
                  <a:lnTo>
                    <a:pt x="33" y="68"/>
                  </a:lnTo>
                  <a:lnTo>
                    <a:pt x="33" y="67"/>
                  </a:lnTo>
                  <a:lnTo>
                    <a:pt x="29" y="67"/>
                  </a:lnTo>
                  <a:lnTo>
                    <a:pt x="26" y="65"/>
                  </a:lnTo>
                  <a:lnTo>
                    <a:pt x="24" y="63"/>
                  </a:lnTo>
                  <a:lnTo>
                    <a:pt x="16" y="61"/>
                  </a:lnTo>
                  <a:lnTo>
                    <a:pt x="15" y="48"/>
                  </a:lnTo>
                  <a:lnTo>
                    <a:pt x="14" y="47"/>
                  </a:lnTo>
                  <a:lnTo>
                    <a:pt x="11" y="40"/>
                  </a:lnTo>
                  <a:lnTo>
                    <a:pt x="14" y="33"/>
                  </a:lnTo>
                  <a:lnTo>
                    <a:pt x="14" y="27"/>
                  </a:lnTo>
                  <a:lnTo>
                    <a:pt x="14" y="25"/>
                  </a:lnTo>
                  <a:lnTo>
                    <a:pt x="14" y="24"/>
                  </a:lnTo>
                  <a:lnTo>
                    <a:pt x="13" y="23"/>
                  </a:lnTo>
                  <a:lnTo>
                    <a:pt x="12" y="23"/>
                  </a:lnTo>
                  <a:lnTo>
                    <a:pt x="10" y="22"/>
                  </a:lnTo>
                  <a:lnTo>
                    <a:pt x="10" y="21"/>
                  </a:lnTo>
                  <a:lnTo>
                    <a:pt x="10" y="20"/>
                  </a:lnTo>
                  <a:lnTo>
                    <a:pt x="8" y="20"/>
                  </a:lnTo>
                  <a:lnTo>
                    <a:pt x="8" y="19"/>
                  </a:lnTo>
                  <a:lnTo>
                    <a:pt x="7" y="17"/>
                  </a:lnTo>
                  <a:lnTo>
                    <a:pt x="7" y="14"/>
                  </a:lnTo>
                  <a:lnTo>
                    <a:pt x="6" y="12"/>
                  </a:lnTo>
                  <a:lnTo>
                    <a:pt x="4" y="6"/>
                  </a:lnTo>
                  <a:lnTo>
                    <a:pt x="2" y="5"/>
                  </a:lnTo>
                  <a:lnTo>
                    <a:pt x="0" y="3"/>
                  </a:lnTo>
                  <a:lnTo>
                    <a:pt x="0" y="0"/>
                  </a:lnTo>
                  <a:lnTo>
                    <a:pt x="97" y="0"/>
                  </a:lnTo>
                  <a:lnTo>
                    <a:pt x="96" y="4"/>
                  </a:lnTo>
                  <a:lnTo>
                    <a:pt x="91" y="7"/>
                  </a:lnTo>
                  <a:lnTo>
                    <a:pt x="90" y="8"/>
                  </a:lnTo>
                  <a:lnTo>
                    <a:pt x="88" y="8"/>
                  </a:lnTo>
                  <a:lnTo>
                    <a:pt x="88" y="10"/>
                  </a:lnTo>
                  <a:lnTo>
                    <a:pt x="80" y="18"/>
                  </a:lnTo>
                  <a:lnTo>
                    <a:pt x="79" y="18"/>
                  </a:lnTo>
                  <a:lnTo>
                    <a:pt x="76" y="16"/>
                  </a:lnTo>
                  <a:lnTo>
                    <a:pt x="75" y="16"/>
                  </a:lnTo>
                  <a:lnTo>
                    <a:pt x="77" y="19"/>
                  </a:lnTo>
                  <a:lnTo>
                    <a:pt x="78" y="21"/>
                  </a:lnTo>
                  <a:lnTo>
                    <a:pt x="71" y="33"/>
                  </a:lnTo>
                  <a:lnTo>
                    <a:pt x="69" y="38"/>
                  </a:lnTo>
                  <a:lnTo>
                    <a:pt x="67" y="42"/>
                  </a:lnTo>
                  <a:lnTo>
                    <a:pt x="64" y="43"/>
                  </a:lnTo>
                  <a:lnTo>
                    <a:pt x="63" y="47"/>
                  </a:lnTo>
                  <a:lnTo>
                    <a:pt x="64" y="47"/>
                  </a:lnTo>
                  <a:lnTo>
                    <a:pt x="65" y="48"/>
                  </a:lnTo>
                  <a:lnTo>
                    <a:pt x="65" y="56"/>
                  </a:lnTo>
                  <a:lnTo>
                    <a:pt x="63" y="61"/>
                  </a:lnTo>
                  <a:lnTo>
                    <a:pt x="64" y="61"/>
                  </a:lnTo>
                  <a:lnTo>
                    <a:pt x="65" y="66"/>
                  </a:lnTo>
                  <a:lnTo>
                    <a:pt x="64" y="69"/>
                  </a:lnTo>
                  <a:lnTo>
                    <a:pt x="64" y="70"/>
                  </a:lnTo>
                  <a:lnTo>
                    <a:pt x="65" y="72"/>
                  </a:lnTo>
                  <a:lnTo>
                    <a:pt x="67" y="67"/>
                  </a:lnTo>
                  <a:lnTo>
                    <a:pt x="68" y="72"/>
                  </a:lnTo>
                  <a:lnTo>
                    <a:pt x="67" y="74"/>
                  </a:lnTo>
                  <a:lnTo>
                    <a:pt x="67" y="76"/>
                  </a:lnTo>
                  <a:lnTo>
                    <a:pt x="66" y="76"/>
                  </a:lnTo>
                  <a:lnTo>
                    <a:pt x="63" y="76"/>
                  </a:lnTo>
                  <a:lnTo>
                    <a:pt x="62" y="77"/>
                  </a:lnTo>
                  <a:lnTo>
                    <a:pt x="61" y="78"/>
                  </a:lnTo>
                  <a:lnTo>
                    <a:pt x="59" y="80"/>
                  </a:lnTo>
                  <a:lnTo>
                    <a:pt x="57" y="80"/>
                  </a:lnTo>
                  <a:close/>
                  <a:moveTo>
                    <a:pt x="66" y="33"/>
                  </a:moveTo>
                  <a:lnTo>
                    <a:pt x="67" y="33"/>
                  </a:lnTo>
                  <a:lnTo>
                    <a:pt x="66" y="32"/>
                  </a:lnTo>
                  <a:lnTo>
                    <a:pt x="64" y="33"/>
                  </a:lnTo>
                  <a:lnTo>
                    <a:pt x="66" y="33"/>
                  </a:lnTo>
                  <a:close/>
                  <a:moveTo>
                    <a:pt x="84" y="7"/>
                  </a:moveTo>
                  <a:lnTo>
                    <a:pt x="84" y="7"/>
                  </a:lnTo>
                  <a:lnTo>
                    <a:pt x="86" y="6"/>
                  </a:lnTo>
                  <a:lnTo>
                    <a:pt x="84" y="6"/>
                  </a:lnTo>
                  <a:lnTo>
                    <a:pt x="84" y="7"/>
                  </a:lnTo>
                  <a:close/>
                </a:path>
              </a:pathLst>
            </a:custGeom>
            <a:solidFill>
              <a:srgbClr val="E0DFD2"/>
            </a:solidFill>
            <a:ln>
              <a:noFill/>
            </a:ln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97" name="Freeform 635"/>
            <p:cNvSpPr>
              <a:spLocks noEditPoints="1"/>
            </p:cNvSpPr>
            <p:nvPr/>
          </p:nvSpPr>
          <p:spPr bwMode="auto">
            <a:xfrm>
              <a:off x="4017160" y="59730"/>
              <a:ext cx="242887" cy="176212"/>
            </a:xfrm>
            <a:custGeom>
              <a:avLst/>
              <a:gdLst>
                <a:gd name="T0" fmla="*/ 2147483646 w 100"/>
                <a:gd name="T1" fmla="*/ 2147483646 h 82"/>
                <a:gd name="T2" fmla="*/ 2147483646 w 100"/>
                <a:gd name="T3" fmla="*/ 2147483646 h 82"/>
                <a:gd name="T4" fmla="*/ 2147483646 w 100"/>
                <a:gd name="T5" fmla="*/ 2147483646 h 82"/>
                <a:gd name="T6" fmla="*/ 2147483646 w 100"/>
                <a:gd name="T7" fmla="*/ 2147483646 h 82"/>
                <a:gd name="T8" fmla="*/ 2147483646 w 100"/>
                <a:gd name="T9" fmla="*/ 2147483646 h 82"/>
                <a:gd name="T10" fmla="*/ 2147483646 w 100"/>
                <a:gd name="T11" fmla="*/ 2147483646 h 82"/>
                <a:gd name="T12" fmla="*/ 2147483646 w 100"/>
                <a:gd name="T13" fmla="*/ 2147483646 h 82"/>
                <a:gd name="T14" fmla="*/ 2147483646 w 100"/>
                <a:gd name="T15" fmla="*/ 2147483646 h 82"/>
                <a:gd name="T16" fmla="*/ 2147483646 w 100"/>
                <a:gd name="T17" fmla="*/ 2147483646 h 82"/>
                <a:gd name="T18" fmla="*/ 2147483646 w 100"/>
                <a:gd name="T19" fmla="*/ 2147483646 h 82"/>
                <a:gd name="T20" fmla="*/ 2147483646 w 100"/>
                <a:gd name="T21" fmla="*/ 2147483646 h 82"/>
                <a:gd name="T22" fmla="*/ 2147483646 w 100"/>
                <a:gd name="T23" fmla="*/ 2147483646 h 82"/>
                <a:gd name="T24" fmla="*/ 2147483646 w 100"/>
                <a:gd name="T25" fmla="*/ 2147483646 h 82"/>
                <a:gd name="T26" fmla="*/ 2147483646 w 100"/>
                <a:gd name="T27" fmla="*/ 2147483646 h 82"/>
                <a:gd name="T28" fmla="*/ 2147483646 w 100"/>
                <a:gd name="T29" fmla="*/ 2147483646 h 82"/>
                <a:gd name="T30" fmla="*/ 2147483646 w 100"/>
                <a:gd name="T31" fmla="*/ 2147483646 h 82"/>
                <a:gd name="T32" fmla="*/ 2147483646 w 100"/>
                <a:gd name="T33" fmla="*/ 2147483646 h 82"/>
                <a:gd name="T34" fmla="*/ 2147483646 w 100"/>
                <a:gd name="T35" fmla="*/ 2147483646 h 82"/>
                <a:gd name="T36" fmla="*/ 2147483646 w 100"/>
                <a:gd name="T37" fmla="*/ 2147483646 h 82"/>
                <a:gd name="T38" fmla="*/ 2147483646 w 100"/>
                <a:gd name="T39" fmla="*/ 2147483646 h 82"/>
                <a:gd name="T40" fmla="*/ 2147483646 w 100"/>
                <a:gd name="T41" fmla="*/ 2147483646 h 82"/>
                <a:gd name="T42" fmla="*/ 2147483646 w 100"/>
                <a:gd name="T43" fmla="*/ 2147483646 h 82"/>
                <a:gd name="T44" fmla="*/ 2147483646 w 100"/>
                <a:gd name="T45" fmla="*/ 2147483646 h 82"/>
                <a:gd name="T46" fmla="*/ 2147483646 w 100"/>
                <a:gd name="T47" fmla="*/ 0 h 82"/>
                <a:gd name="T48" fmla="*/ 0 w 100"/>
                <a:gd name="T49" fmla="*/ 2147483646 h 82"/>
                <a:gd name="T50" fmla="*/ 2147483646 w 100"/>
                <a:gd name="T51" fmla="*/ 2147483646 h 82"/>
                <a:gd name="T52" fmla="*/ 2147483646 w 100"/>
                <a:gd name="T53" fmla="*/ 2147483646 h 82"/>
                <a:gd name="T54" fmla="*/ 2147483646 w 100"/>
                <a:gd name="T55" fmla="*/ 2147483646 h 82"/>
                <a:gd name="T56" fmla="*/ 2147483646 w 100"/>
                <a:gd name="T57" fmla="*/ 2147483646 h 82"/>
                <a:gd name="T58" fmla="*/ 2147483646 w 100"/>
                <a:gd name="T59" fmla="*/ 2147483646 h 82"/>
                <a:gd name="T60" fmla="*/ 2147483646 w 100"/>
                <a:gd name="T61" fmla="*/ 2147483646 h 82"/>
                <a:gd name="T62" fmla="*/ 2147483646 w 100"/>
                <a:gd name="T63" fmla="*/ 2147483646 h 82"/>
                <a:gd name="T64" fmla="*/ 2147483646 w 100"/>
                <a:gd name="T65" fmla="*/ 2147483646 h 82"/>
                <a:gd name="T66" fmla="*/ 2147483646 w 100"/>
                <a:gd name="T67" fmla="*/ 2147483646 h 82"/>
                <a:gd name="T68" fmla="*/ 2147483646 w 100"/>
                <a:gd name="T69" fmla="*/ 2147483646 h 82"/>
                <a:gd name="T70" fmla="*/ 2147483646 w 100"/>
                <a:gd name="T71" fmla="*/ 2147483646 h 82"/>
                <a:gd name="T72" fmla="*/ 2147483646 w 100"/>
                <a:gd name="T73" fmla="*/ 2147483646 h 82"/>
                <a:gd name="T74" fmla="*/ 2147483646 w 100"/>
                <a:gd name="T75" fmla="*/ 2147483646 h 82"/>
                <a:gd name="T76" fmla="*/ 2147483646 w 100"/>
                <a:gd name="T77" fmla="*/ 2147483646 h 82"/>
                <a:gd name="T78" fmla="*/ 2147483646 w 100"/>
                <a:gd name="T79" fmla="*/ 2147483646 h 82"/>
                <a:gd name="T80" fmla="*/ 2147483646 w 100"/>
                <a:gd name="T81" fmla="*/ 2147483646 h 82"/>
                <a:gd name="T82" fmla="*/ 2147483646 w 100"/>
                <a:gd name="T83" fmla="*/ 2147483646 h 82"/>
                <a:gd name="T84" fmla="*/ 2147483646 w 100"/>
                <a:gd name="T85" fmla="*/ 2147483646 h 82"/>
                <a:gd name="T86" fmla="*/ 2147483646 w 100"/>
                <a:gd name="T87" fmla="*/ 2147483646 h 82"/>
                <a:gd name="T88" fmla="*/ 2147483646 w 100"/>
                <a:gd name="T89" fmla="*/ 2147483646 h 82"/>
                <a:gd name="T90" fmla="*/ 2147483646 w 100"/>
                <a:gd name="T91" fmla="*/ 2147483646 h 82"/>
                <a:gd name="T92" fmla="*/ 2147483646 w 100"/>
                <a:gd name="T93" fmla="*/ 2147483646 h 82"/>
                <a:gd name="T94" fmla="*/ 2147483646 w 100"/>
                <a:gd name="T95" fmla="*/ 2147483646 h 82"/>
                <a:gd name="T96" fmla="*/ 2147483646 w 100"/>
                <a:gd name="T97" fmla="*/ 2147483646 h 82"/>
                <a:gd name="T98" fmla="*/ 2147483646 w 100"/>
                <a:gd name="T99" fmla="*/ 2147483646 h 82"/>
                <a:gd name="T100" fmla="*/ 2147483646 w 100"/>
                <a:gd name="T101" fmla="*/ 2147483646 h 82"/>
                <a:gd name="T102" fmla="*/ 2147483646 w 100"/>
                <a:gd name="T103" fmla="*/ 2147483646 h 82"/>
                <a:gd name="T104" fmla="*/ 2147483646 w 100"/>
                <a:gd name="T105" fmla="*/ 2147483646 h 82"/>
                <a:gd name="T106" fmla="*/ 2147483646 w 100"/>
                <a:gd name="T107" fmla="*/ 2147483646 h 82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0" t="0" r="r" b="b"/>
              <a:pathLst>
                <a:path w="100" h="82">
                  <a:moveTo>
                    <a:pt x="96" y="2"/>
                  </a:moveTo>
                  <a:lnTo>
                    <a:pt x="96" y="4"/>
                  </a:lnTo>
                  <a:lnTo>
                    <a:pt x="92" y="7"/>
                  </a:lnTo>
                  <a:lnTo>
                    <a:pt x="90" y="7"/>
                  </a:lnTo>
                  <a:lnTo>
                    <a:pt x="89" y="8"/>
                  </a:lnTo>
                  <a:lnTo>
                    <a:pt x="89" y="7"/>
                  </a:lnTo>
                  <a:lnTo>
                    <a:pt x="89" y="5"/>
                  </a:lnTo>
                  <a:lnTo>
                    <a:pt x="85" y="7"/>
                  </a:lnTo>
                  <a:lnTo>
                    <a:pt x="83" y="9"/>
                  </a:lnTo>
                  <a:lnTo>
                    <a:pt x="84" y="10"/>
                  </a:lnTo>
                  <a:lnTo>
                    <a:pt x="84" y="11"/>
                  </a:lnTo>
                  <a:lnTo>
                    <a:pt x="85" y="9"/>
                  </a:lnTo>
                  <a:lnTo>
                    <a:pt x="87" y="9"/>
                  </a:lnTo>
                  <a:lnTo>
                    <a:pt x="88" y="9"/>
                  </a:lnTo>
                  <a:lnTo>
                    <a:pt x="87" y="11"/>
                  </a:lnTo>
                  <a:lnTo>
                    <a:pt x="81" y="17"/>
                  </a:lnTo>
                  <a:lnTo>
                    <a:pt x="80" y="17"/>
                  </a:lnTo>
                  <a:lnTo>
                    <a:pt x="77" y="16"/>
                  </a:lnTo>
                  <a:lnTo>
                    <a:pt x="73" y="15"/>
                  </a:lnTo>
                  <a:lnTo>
                    <a:pt x="73" y="16"/>
                  </a:lnTo>
                  <a:lnTo>
                    <a:pt x="73" y="17"/>
                  </a:lnTo>
                  <a:lnTo>
                    <a:pt x="75" y="19"/>
                  </a:lnTo>
                  <a:lnTo>
                    <a:pt x="77" y="21"/>
                  </a:lnTo>
                  <a:lnTo>
                    <a:pt x="77" y="22"/>
                  </a:lnTo>
                  <a:lnTo>
                    <a:pt x="71" y="33"/>
                  </a:lnTo>
                  <a:lnTo>
                    <a:pt x="68" y="34"/>
                  </a:lnTo>
                  <a:lnTo>
                    <a:pt x="68" y="31"/>
                  </a:lnTo>
                  <a:lnTo>
                    <a:pt x="65" y="32"/>
                  </a:lnTo>
                  <a:lnTo>
                    <a:pt x="64" y="31"/>
                  </a:lnTo>
                  <a:lnTo>
                    <a:pt x="63" y="30"/>
                  </a:lnTo>
                  <a:lnTo>
                    <a:pt x="62" y="29"/>
                  </a:lnTo>
                  <a:lnTo>
                    <a:pt x="63" y="30"/>
                  </a:lnTo>
                  <a:lnTo>
                    <a:pt x="64" y="33"/>
                  </a:lnTo>
                  <a:lnTo>
                    <a:pt x="64" y="34"/>
                  </a:lnTo>
                  <a:lnTo>
                    <a:pt x="64" y="35"/>
                  </a:lnTo>
                  <a:lnTo>
                    <a:pt x="67" y="36"/>
                  </a:lnTo>
                  <a:lnTo>
                    <a:pt x="68" y="35"/>
                  </a:lnTo>
                  <a:lnTo>
                    <a:pt x="70" y="35"/>
                  </a:lnTo>
                  <a:lnTo>
                    <a:pt x="68" y="39"/>
                  </a:lnTo>
                  <a:lnTo>
                    <a:pt x="67" y="42"/>
                  </a:lnTo>
                  <a:lnTo>
                    <a:pt x="64" y="43"/>
                  </a:lnTo>
                  <a:lnTo>
                    <a:pt x="63" y="48"/>
                  </a:lnTo>
                  <a:lnTo>
                    <a:pt x="63" y="49"/>
                  </a:lnTo>
                  <a:lnTo>
                    <a:pt x="64" y="49"/>
                  </a:lnTo>
                  <a:lnTo>
                    <a:pt x="64" y="57"/>
                  </a:lnTo>
                  <a:lnTo>
                    <a:pt x="63" y="62"/>
                  </a:lnTo>
                  <a:lnTo>
                    <a:pt x="63" y="63"/>
                  </a:lnTo>
                  <a:lnTo>
                    <a:pt x="64" y="63"/>
                  </a:lnTo>
                  <a:lnTo>
                    <a:pt x="64" y="67"/>
                  </a:lnTo>
                  <a:lnTo>
                    <a:pt x="64" y="70"/>
                  </a:lnTo>
                  <a:lnTo>
                    <a:pt x="64" y="75"/>
                  </a:lnTo>
                  <a:lnTo>
                    <a:pt x="66" y="75"/>
                  </a:lnTo>
                  <a:lnTo>
                    <a:pt x="66" y="73"/>
                  </a:lnTo>
                  <a:lnTo>
                    <a:pt x="67" y="72"/>
                  </a:lnTo>
                  <a:lnTo>
                    <a:pt x="68" y="73"/>
                  </a:lnTo>
                  <a:lnTo>
                    <a:pt x="67" y="75"/>
                  </a:lnTo>
                  <a:lnTo>
                    <a:pt x="64" y="76"/>
                  </a:lnTo>
                  <a:lnTo>
                    <a:pt x="62" y="77"/>
                  </a:lnTo>
                  <a:lnTo>
                    <a:pt x="61" y="78"/>
                  </a:lnTo>
                  <a:lnTo>
                    <a:pt x="61" y="79"/>
                  </a:lnTo>
                  <a:lnTo>
                    <a:pt x="60" y="79"/>
                  </a:lnTo>
                  <a:lnTo>
                    <a:pt x="59" y="79"/>
                  </a:lnTo>
                  <a:lnTo>
                    <a:pt x="56" y="77"/>
                  </a:lnTo>
                  <a:lnTo>
                    <a:pt x="56" y="76"/>
                  </a:lnTo>
                  <a:lnTo>
                    <a:pt x="55" y="74"/>
                  </a:lnTo>
                  <a:lnTo>
                    <a:pt x="54" y="73"/>
                  </a:lnTo>
                  <a:lnTo>
                    <a:pt x="53" y="73"/>
                  </a:lnTo>
                  <a:lnTo>
                    <a:pt x="49" y="72"/>
                  </a:lnTo>
                  <a:lnTo>
                    <a:pt x="45" y="73"/>
                  </a:lnTo>
                  <a:lnTo>
                    <a:pt x="44" y="73"/>
                  </a:lnTo>
                  <a:lnTo>
                    <a:pt x="43" y="73"/>
                  </a:lnTo>
                  <a:lnTo>
                    <a:pt x="39" y="72"/>
                  </a:lnTo>
                  <a:lnTo>
                    <a:pt x="38" y="71"/>
                  </a:lnTo>
                  <a:lnTo>
                    <a:pt x="37" y="71"/>
                  </a:lnTo>
                  <a:lnTo>
                    <a:pt x="36" y="70"/>
                  </a:lnTo>
                  <a:lnTo>
                    <a:pt x="36" y="68"/>
                  </a:lnTo>
                  <a:lnTo>
                    <a:pt x="34" y="68"/>
                  </a:lnTo>
                  <a:lnTo>
                    <a:pt x="31" y="66"/>
                  </a:lnTo>
                  <a:lnTo>
                    <a:pt x="30" y="66"/>
                  </a:lnTo>
                  <a:lnTo>
                    <a:pt x="28" y="65"/>
                  </a:lnTo>
                  <a:lnTo>
                    <a:pt x="26" y="64"/>
                  </a:lnTo>
                  <a:lnTo>
                    <a:pt x="18" y="60"/>
                  </a:lnTo>
                  <a:lnTo>
                    <a:pt x="17" y="49"/>
                  </a:lnTo>
                  <a:lnTo>
                    <a:pt x="17" y="47"/>
                  </a:lnTo>
                  <a:lnTo>
                    <a:pt x="16" y="47"/>
                  </a:lnTo>
                  <a:lnTo>
                    <a:pt x="13" y="41"/>
                  </a:lnTo>
                  <a:lnTo>
                    <a:pt x="16" y="35"/>
                  </a:lnTo>
                  <a:lnTo>
                    <a:pt x="17" y="28"/>
                  </a:lnTo>
                  <a:lnTo>
                    <a:pt x="17" y="25"/>
                  </a:lnTo>
                  <a:lnTo>
                    <a:pt x="17" y="24"/>
                  </a:lnTo>
                  <a:lnTo>
                    <a:pt x="15" y="23"/>
                  </a:lnTo>
                  <a:lnTo>
                    <a:pt x="13" y="23"/>
                  </a:lnTo>
                  <a:lnTo>
                    <a:pt x="13" y="22"/>
                  </a:lnTo>
                  <a:lnTo>
                    <a:pt x="12" y="22"/>
                  </a:lnTo>
                  <a:lnTo>
                    <a:pt x="12" y="21"/>
                  </a:lnTo>
                  <a:lnTo>
                    <a:pt x="11" y="21"/>
                  </a:lnTo>
                  <a:lnTo>
                    <a:pt x="11" y="20"/>
                  </a:lnTo>
                  <a:lnTo>
                    <a:pt x="11" y="19"/>
                  </a:lnTo>
                  <a:lnTo>
                    <a:pt x="10" y="19"/>
                  </a:lnTo>
                  <a:lnTo>
                    <a:pt x="9" y="18"/>
                  </a:lnTo>
                  <a:lnTo>
                    <a:pt x="9" y="15"/>
                  </a:lnTo>
                  <a:lnTo>
                    <a:pt x="9" y="13"/>
                  </a:lnTo>
                  <a:lnTo>
                    <a:pt x="8" y="12"/>
                  </a:lnTo>
                  <a:lnTo>
                    <a:pt x="7" y="7"/>
                  </a:lnTo>
                  <a:lnTo>
                    <a:pt x="6" y="6"/>
                  </a:lnTo>
                  <a:lnTo>
                    <a:pt x="4" y="5"/>
                  </a:lnTo>
                  <a:lnTo>
                    <a:pt x="2" y="3"/>
                  </a:lnTo>
                  <a:lnTo>
                    <a:pt x="2" y="2"/>
                  </a:lnTo>
                  <a:lnTo>
                    <a:pt x="96" y="2"/>
                  </a:lnTo>
                  <a:close/>
                  <a:moveTo>
                    <a:pt x="100" y="0"/>
                  </a:moveTo>
                  <a:lnTo>
                    <a:pt x="96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3"/>
                  </a:lnTo>
                  <a:lnTo>
                    <a:pt x="0" y="4"/>
                  </a:lnTo>
                  <a:lnTo>
                    <a:pt x="2" y="7"/>
                  </a:lnTo>
                  <a:lnTo>
                    <a:pt x="3" y="7"/>
                  </a:lnTo>
                  <a:lnTo>
                    <a:pt x="4" y="9"/>
                  </a:lnTo>
                  <a:lnTo>
                    <a:pt x="5" y="13"/>
                  </a:lnTo>
                  <a:lnTo>
                    <a:pt x="6" y="13"/>
                  </a:lnTo>
                  <a:lnTo>
                    <a:pt x="6" y="14"/>
                  </a:lnTo>
                  <a:lnTo>
                    <a:pt x="7" y="15"/>
                  </a:lnTo>
                  <a:lnTo>
                    <a:pt x="7" y="17"/>
                  </a:lnTo>
                  <a:lnTo>
                    <a:pt x="7" y="18"/>
                  </a:lnTo>
                  <a:lnTo>
                    <a:pt x="7" y="19"/>
                  </a:lnTo>
                  <a:lnTo>
                    <a:pt x="7" y="20"/>
                  </a:lnTo>
                  <a:lnTo>
                    <a:pt x="8" y="21"/>
                  </a:lnTo>
                  <a:lnTo>
                    <a:pt x="9" y="22"/>
                  </a:lnTo>
                  <a:lnTo>
                    <a:pt x="9" y="23"/>
                  </a:lnTo>
                  <a:lnTo>
                    <a:pt x="10" y="24"/>
                  </a:lnTo>
                  <a:lnTo>
                    <a:pt x="11" y="24"/>
                  </a:lnTo>
                  <a:lnTo>
                    <a:pt x="12" y="25"/>
                  </a:lnTo>
                  <a:lnTo>
                    <a:pt x="13" y="26"/>
                  </a:lnTo>
                  <a:lnTo>
                    <a:pt x="14" y="26"/>
                  </a:lnTo>
                  <a:lnTo>
                    <a:pt x="14" y="28"/>
                  </a:lnTo>
                  <a:lnTo>
                    <a:pt x="13" y="34"/>
                  </a:lnTo>
                  <a:lnTo>
                    <a:pt x="11" y="41"/>
                  </a:lnTo>
                  <a:lnTo>
                    <a:pt x="11" y="43"/>
                  </a:lnTo>
                  <a:lnTo>
                    <a:pt x="13" y="48"/>
                  </a:lnTo>
                  <a:lnTo>
                    <a:pt x="14" y="49"/>
                  </a:lnTo>
                  <a:lnTo>
                    <a:pt x="15" y="49"/>
                  </a:lnTo>
                  <a:lnTo>
                    <a:pt x="15" y="61"/>
                  </a:lnTo>
                  <a:lnTo>
                    <a:pt x="15" y="62"/>
                  </a:lnTo>
                  <a:lnTo>
                    <a:pt x="17" y="63"/>
                  </a:lnTo>
                  <a:lnTo>
                    <a:pt x="24" y="66"/>
                  </a:lnTo>
                  <a:lnTo>
                    <a:pt x="26" y="67"/>
                  </a:lnTo>
                  <a:lnTo>
                    <a:pt x="26" y="68"/>
                  </a:lnTo>
                  <a:lnTo>
                    <a:pt x="27" y="68"/>
                  </a:lnTo>
                  <a:lnTo>
                    <a:pt x="29" y="69"/>
                  </a:lnTo>
                  <a:lnTo>
                    <a:pt x="30" y="69"/>
                  </a:lnTo>
                  <a:lnTo>
                    <a:pt x="33" y="70"/>
                  </a:lnTo>
                  <a:lnTo>
                    <a:pt x="34" y="70"/>
                  </a:lnTo>
                  <a:lnTo>
                    <a:pt x="34" y="71"/>
                  </a:lnTo>
                  <a:lnTo>
                    <a:pt x="35" y="73"/>
                  </a:lnTo>
                  <a:lnTo>
                    <a:pt x="36" y="73"/>
                  </a:lnTo>
                  <a:lnTo>
                    <a:pt x="38" y="75"/>
                  </a:lnTo>
                  <a:lnTo>
                    <a:pt x="39" y="75"/>
                  </a:lnTo>
                  <a:lnTo>
                    <a:pt x="43" y="75"/>
                  </a:lnTo>
                  <a:lnTo>
                    <a:pt x="43" y="76"/>
                  </a:lnTo>
                  <a:lnTo>
                    <a:pt x="44" y="75"/>
                  </a:lnTo>
                  <a:lnTo>
                    <a:pt x="45" y="75"/>
                  </a:lnTo>
                  <a:lnTo>
                    <a:pt x="49" y="75"/>
                  </a:lnTo>
                  <a:lnTo>
                    <a:pt x="53" y="75"/>
                  </a:lnTo>
                  <a:lnTo>
                    <a:pt x="53" y="76"/>
                  </a:lnTo>
                  <a:lnTo>
                    <a:pt x="53" y="77"/>
                  </a:lnTo>
                  <a:lnTo>
                    <a:pt x="55" y="79"/>
                  </a:lnTo>
                  <a:lnTo>
                    <a:pt x="57" y="81"/>
                  </a:lnTo>
                  <a:lnTo>
                    <a:pt x="58" y="82"/>
                  </a:lnTo>
                  <a:lnTo>
                    <a:pt x="60" y="82"/>
                  </a:lnTo>
                  <a:lnTo>
                    <a:pt x="61" y="82"/>
                  </a:lnTo>
                  <a:lnTo>
                    <a:pt x="62" y="81"/>
                  </a:lnTo>
                  <a:lnTo>
                    <a:pt x="63" y="80"/>
                  </a:lnTo>
                  <a:lnTo>
                    <a:pt x="64" y="79"/>
                  </a:lnTo>
                  <a:lnTo>
                    <a:pt x="67" y="78"/>
                  </a:lnTo>
                  <a:lnTo>
                    <a:pt x="69" y="78"/>
                  </a:lnTo>
                  <a:lnTo>
                    <a:pt x="70" y="76"/>
                  </a:lnTo>
                  <a:lnTo>
                    <a:pt x="70" y="75"/>
                  </a:lnTo>
                  <a:lnTo>
                    <a:pt x="70" y="73"/>
                  </a:lnTo>
                  <a:lnTo>
                    <a:pt x="70" y="72"/>
                  </a:lnTo>
                  <a:lnTo>
                    <a:pt x="70" y="71"/>
                  </a:lnTo>
                  <a:lnTo>
                    <a:pt x="68" y="65"/>
                  </a:lnTo>
                  <a:lnTo>
                    <a:pt x="67" y="66"/>
                  </a:lnTo>
                  <a:lnTo>
                    <a:pt x="67" y="62"/>
                  </a:lnTo>
                  <a:lnTo>
                    <a:pt x="66" y="60"/>
                  </a:lnTo>
                  <a:lnTo>
                    <a:pt x="67" y="58"/>
                  </a:lnTo>
                  <a:lnTo>
                    <a:pt x="67" y="57"/>
                  </a:lnTo>
                  <a:lnTo>
                    <a:pt x="67" y="50"/>
                  </a:lnTo>
                  <a:lnTo>
                    <a:pt x="67" y="49"/>
                  </a:lnTo>
                  <a:lnTo>
                    <a:pt x="66" y="48"/>
                  </a:lnTo>
                  <a:lnTo>
                    <a:pt x="66" y="47"/>
                  </a:lnTo>
                  <a:lnTo>
                    <a:pt x="66" y="45"/>
                  </a:lnTo>
                  <a:lnTo>
                    <a:pt x="68" y="45"/>
                  </a:lnTo>
                  <a:lnTo>
                    <a:pt x="68" y="44"/>
                  </a:lnTo>
                  <a:lnTo>
                    <a:pt x="69" y="43"/>
                  </a:lnTo>
                  <a:lnTo>
                    <a:pt x="71" y="40"/>
                  </a:lnTo>
                  <a:lnTo>
                    <a:pt x="72" y="36"/>
                  </a:lnTo>
                  <a:lnTo>
                    <a:pt x="73" y="35"/>
                  </a:lnTo>
                  <a:lnTo>
                    <a:pt x="73" y="34"/>
                  </a:lnTo>
                  <a:lnTo>
                    <a:pt x="79" y="24"/>
                  </a:lnTo>
                  <a:lnTo>
                    <a:pt x="80" y="23"/>
                  </a:lnTo>
                  <a:lnTo>
                    <a:pt x="79" y="22"/>
                  </a:lnTo>
                  <a:lnTo>
                    <a:pt x="79" y="20"/>
                  </a:lnTo>
                  <a:lnTo>
                    <a:pt x="80" y="20"/>
                  </a:lnTo>
                  <a:lnTo>
                    <a:pt x="81" y="20"/>
                  </a:lnTo>
                  <a:lnTo>
                    <a:pt x="82" y="20"/>
                  </a:lnTo>
                  <a:lnTo>
                    <a:pt x="83" y="19"/>
                  </a:lnTo>
                  <a:lnTo>
                    <a:pt x="89" y="13"/>
                  </a:lnTo>
                  <a:lnTo>
                    <a:pt x="90" y="12"/>
                  </a:lnTo>
                  <a:lnTo>
                    <a:pt x="90" y="11"/>
                  </a:lnTo>
                  <a:lnTo>
                    <a:pt x="90" y="10"/>
                  </a:lnTo>
                  <a:lnTo>
                    <a:pt x="91" y="10"/>
                  </a:lnTo>
                  <a:lnTo>
                    <a:pt x="92" y="9"/>
                  </a:lnTo>
                  <a:lnTo>
                    <a:pt x="93" y="9"/>
                  </a:lnTo>
                  <a:lnTo>
                    <a:pt x="94" y="9"/>
                  </a:lnTo>
                  <a:lnTo>
                    <a:pt x="97" y="6"/>
                  </a:lnTo>
                  <a:lnTo>
                    <a:pt x="98" y="5"/>
                  </a:lnTo>
                  <a:lnTo>
                    <a:pt x="98" y="3"/>
                  </a:lnTo>
                  <a:lnTo>
                    <a:pt x="10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98" name="Freeform 636"/>
            <p:cNvSpPr>
              <a:spLocks noEditPoints="1"/>
            </p:cNvSpPr>
            <p:nvPr/>
          </p:nvSpPr>
          <p:spPr bwMode="auto">
            <a:xfrm>
              <a:off x="4017160" y="59730"/>
              <a:ext cx="242887" cy="176212"/>
            </a:xfrm>
            <a:custGeom>
              <a:avLst/>
              <a:gdLst>
                <a:gd name="T0" fmla="*/ 2147483646 w 100"/>
                <a:gd name="T1" fmla="*/ 2147483646 h 82"/>
                <a:gd name="T2" fmla="*/ 2147483646 w 100"/>
                <a:gd name="T3" fmla="*/ 2147483646 h 82"/>
                <a:gd name="T4" fmla="*/ 2147483646 w 100"/>
                <a:gd name="T5" fmla="*/ 2147483646 h 82"/>
                <a:gd name="T6" fmla="*/ 2147483646 w 100"/>
                <a:gd name="T7" fmla="*/ 2147483646 h 82"/>
                <a:gd name="T8" fmla="*/ 2147483646 w 100"/>
                <a:gd name="T9" fmla="*/ 2147483646 h 82"/>
                <a:gd name="T10" fmla="*/ 2147483646 w 100"/>
                <a:gd name="T11" fmla="*/ 2147483646 h 82"/>
                <a:gd name="T12" fmla="*/ 2147483646 w 100"/>
                <a:gd name="T13" fmla="*/ 2147483646 h 82"/>
                <a:gd name="T14" fmla="*/ 2147483646 w 100"/>
                <a:gd name="T15" fmla="*/ 2147483646 h 82"/>
                <a:gd name="T16" fmla="*/ 2147483646 w 100"/>
                <a:gd name="T17" fmla="*/ 2147483646 h 82"/>
                <a:gd name="T18" fmla="*/ 2147483646 w 100"/>
                <a:gd name="T19" fmla="*/ 2147483646 h 82"/>
                <a:gd name="T20" fmla="*/ 2147483646 w 100"/>
                <a:gd name="T21" fmla="*/ 2147483646 h 82"/>
                <a:gd name="T22" fmla="*/ 2147483646 w 100"/>
                <a:gd name="T23" fmla="*/ 2147483646 h 82"/>
                <a:gd name="T24" fmla="*/ 2147483646 w 100"/>
                <a:gd name="T25" fmla="*/ 2147483646 h 82"/>
                <a:gd name="T26" fmla="*/ 2147483646 w 100"/>
                <a:gd name="T27" fmla="*/ 2147483646 h 82"/>
                <a:gd name="T28" fmla="*/ 2147483646 w 100"/>
                <a:gd name="T29" fmla="*/ 2147483646 h 82"/>
                <a:gd name="T30" fmla="*/ 2147483646 w 100"/>
                <a:gd name="T31" fmla="*/ 2147483646 h 82"/>
                <a:gd name="T32" fmla="*/ 2147483646 w 100"/>
                <a:gd name="T33" fmla="*/ 2147483646 h 82"/>
                <a:gd name="T34" fmla="*/ 2147483646 w 100"/>
                <a:gd name="T35" fmla="*/ 2147483646 h 82"/>
                <a:gd name="T36" fmla="*/ 2147483646 w 100"/>
                <a:gd name="T37" fmla="*/ 2147483646 h 82"/>
                <a:gd name="T38" fmla="*/ 2147483646 w 100"/>
                <a:gd name="T39" fmla="*/ 2147483646 h 82"/>
                <a:gd name="T40" fmla="*/ 2147483646 w 100"/>
                <a:gd name="T41" fmla="*/ 2147483646 h 82"/>
                <a:gd name="T42" fmla="*/ 2147483646 w 100"/>
                <a:gd name="T43" fmla="*/ 2147483646 h 82"/>
                <a:gd name="T44" fmla="*/ 2147483646 w 100"/>
                <a:gd name="T45" fmla="*/ 2147483646 h 82"/>
                <a:gd name="T46" fmla="*/ 2147483646 w 100"/>
                <a:gd name="T47" fmla="*/ 0 h 82"/>
                <a:gd name="T48" fmla="*/ 0 w 100"/>
                <a:gd name="T49" fmla="*/ 2147483646 h 82"/>
                <a:gd name="T50" fmla="*/ 2147483646 w 100"/>
                <a:gd name="T51" fmla="*/ 2147483646 h 82"/>
                <a:gd name="T52" fmla="*/ 2147483646 w 100"/>
                <a:gd name="T53" fmla="*/ 2147483646 h 82"/>
                <a:gd name="T54" fmla="*/ 2147483646 w 100"/>
                <a:gd name="T55" fmla="*/ 2147483646 h 82"/>
                <a:gd name="T56" fmla="*/ 2147483646 w 100"/>
                <a:gd name="T57" fmla="*/ 2147483646 h 82"/>
                <a:gd name="T58" fmla="*/ 2147483646 w 100"/>
                <a:gd name="T59" fmla="*/ 2147483646 h 82"/>
                <a:gd name="T60" fmla="*/ 2147483646 w 100"/>
                <a:gd name="T61" fmla="*/ 2147483646 h 82"/>
                <a:gd name="T62" fmla="*/ 2147483646 w 100"/>
                <a:gd name="T63" fmla="*/ 2147483646 h 82"/>
                <a:gd name="T64" fmla="*/ 2147483646 w 100"/>
                <a:gd name="T65" fmla="*/ 2147483646 h 82"/>
                <a:gd name="T66" fmla="*/ 2147483646 w 100"/>
                <a:gd name="T67" fmla="*/ 2147483646 h 82"/>
                <a:gd name="T68" fmla="*/ 2147483646 w 100"/>
                <a:gd name="T69" fmla="*/ 2147483646 h 82"/>
                <a:gd name="T70" fmla="*/ 2147483646 w 100"/>
                <a:gd name="T71" fmla="*/ 2147483646 h 82"/>
                <a:gd name="T72" fmla="*/ 2147483646 w 100"/>
                <a:gd name="T73" fmla="*/ 2147483646 h 82"/>
                <a:gd name="T74" fmla="*/ 2147483646 w 100"/>
                <a:gd name="T75" fmla="*/ 2147483646 h 82"/>
                <a:gd name="T76" fmla="*/ 2147483646 w 100"/>
                <a:gd name="T77" fmla="*/ 2147483646 h 82"/>
                <a:gd name="T78" fmla="*/ 2147483646 w 100"/>
                <a:gd name="T79" fmla="*/ 2147483646 h 82"/>
                <a:gd name="T80" fmla="*/ 2147483646 w 100"/>
                <a:gd name="T81" fmla="*/ 2147483646 h 82"/>
                <a:gd name="T82" fmla="*/ 2147483646 w 100"/>
                <a:gd name="T83" fmla="*/ 2147483646 h 82"/>
                <a:gd name="T84" fmla="*/ 2147483646 w 100"/>
                <a:gd name="T85" fmla="*/ 2147483646 h 82"/>
                <a:gd name="T86" fmla="*/ 2147483646 w 100"/>
                <a:gd name="T87" fmla="*/ 2147483646 h 82"/>
                <a:gd name="T88" fmla="*/ 2147483646 w 100"/>
                <a:gd name="T89" fmla="*/ 2147483646 h 82"/>
                <a:gd name="T90" fmla="*/ 2147483646 w 100"/>
                <a:gd name="T91" fmla="*/ 2147483646 h 82"/>
                <a:gd name="T92" fmla="*/ 2147483646 w 100"/>
                <a:gd name="T93" fmla="*/ 2147483646 h 82"/>
                <a:gd name="T94" fmla="*/ 2147483646 w 100"/>
                <a:gd name="T95" fmla="*/ 2147483646 h 82"/>
                <a:gd name="T96" fmla="*/ 2147483646 w 100"/>
                <a:gd name="T97" fmla="*/ 2147483646 h 82"/>
                <a:gd name="T98" fmla="*/ 2147483646 w 100"/>
                <a:gd name="T99" fmla="*/ 2147483646 h 82"/>
                <a:gd name="T100" fmla="*/ 2147483646 w 100"/>
                <a:gd name="T101" fmla="*/ 2147483646 h 82"/>
                <a:gd name="T102" fmla="*/ 2147483646 w 100"/>
                <a:gd name="T103" fmla="*/ 2147483646 h 82"/>
                <a:gd name="T104" fmla="*/ 2147483646 w 100"/>
                <a:gd name="T105" fmla="*/ 2147483646 h 82"/>
                <a:gd name="T106" fmla="*/ 2147483646 w 100"/>
                <a:gd name="T107" fmla="*/ 2147483646 h 82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0" t="0" r="r" b="b"/>
              <a:pathLst>
                <a:path w="100" h="82">
                  <a:moveTo>
                    <a:pt x="96" y="2"/>
                  </a:moveTo>
                  <a:lnTo>
                    <a:pt x="96" y="4"/>
                  </a:lnTo>
                  <a:lnTo>
                    <a:pt x="92" y="7"/>
                  </a:lnTo>
                  <a:lnTo>
                    <a:pt x="90" y="7"/>
                  </a:lnTo>
                  <a:lnTo>
                    <a:pt x="89" y="8"/>
                  </a:lnTo>
                  <a:lnTo>
                    <a:pt x="89" y="7"/>
                  </a:lnTo>
                  <a:lnTo>
                    <a:pt x="89" y="5"/>
                  </a:lnTo>
                  <a:lnTo>
                    <a:pt x="85" y="7"/>
                  </a:lnTo>
                  <a:lnTo>
                    <a:pt x="83" y="9"/>
                  </a:lnTo>
                  <a:lnTo>
                    <a:pt x="84" y="10"/>
                  </a:lnTo>
                  <a:lnTo>
                    <a:pt x="84" y="11"/>
                  </a:lnTo>
                  <a:lnTo>
                    <a:pt x="85" y="9"/>
                  </a:lnTo>
                  <a:lnTo>
                    <a:pt x="87" y="9"/>
                  </a:lnTo>
                  <a:lnTo>
                    <a:pt x="88" y="9"/>
                  </a:lnTo>
                  <a:lnTo>
                    <a:pt x="87" y="11"/>
                  </a:lnTo>
                  <a:lnTo>
                    <a:pt x="81" y="17"/>
                  </a:lnTo>
                  <a:lnTo>
                    <a:pt x="80" y="17"/>
                  </a:lnTo>
                  <a:lnTo>
                    <a:pt x="77" y="16"/>
                  </a:lnTo>
                  <a:lnTo>
                    <a:pt x="73" y="15"/>
                  </a:lnTo>
                  <a:lnTo>
                    <a:pt x="73" y="16"/>
                  </a:lnTo>
                  <a:lnTo>
                    <a:pt x="73" y="17"/>
                  </a:lnTo>
                  <a:lnTo>
                    <a:pt x="75" y="19"/>
                  </a:lnTo>
                  <a:lnTo>
                    <a:pt x="77" y="21"/>
                  </a:lnTo>
                  <a:lnTo>
                    <a:pt x="77" y="22"/>
                  </a:lnTo>
                  <a:lnTo>
                    <a:pt x="71" y="33"/>
                  </a:lnTo>
                  <a:lnTo>
                    <a:pt x="68" y="34"/>
                  </a:lnTo>
                  <a:lnTo>
                    <a:pt x="68" y="31"/>
                  </a:lnTo>
                  <a:lnTo>
                    <a:pt x="65" y="32"/>
                  </a:lnTo>
                  <a:lnTo>
                    <a:pt x="64" y="31"/>
                  </a:lnTo>
                  <a:lnTo>
                    <a:pt x="63" y="30"/>
                  </a:lnTo>
                  <a:lnTo>
                    <a:pt x="62" y="29"/>
                  </a:lnTo>
                  <a:lnTo>
                    <a:pt x="63" y="30"/>
                  </a:lnTo>
                  <a:lnTo>
                    <a:pt x="64" y="33"/>
                  </a:lnTo>
                  <a:lnTo>
                    <a:pt x="64" y="34"/>
                  </a:lnTo>
                  <a:lnTo>
                    <a:pt x="64" y="35"/>
                  </a:lnTo>
                  <a:lnTo>
                    <a:pt x="67" y="36"/>
                  </a:lnTo>
                  <a:lnTo>
                    <a:pt x="68" y="35"/>
                  </a:lnTo>
                  <a:lnTo>
                    <a:pt x="70" y="35"/>
                  </a:lnTo>
                  <a:lnTo>
                    <a:pt x="68" y="39"/>
                  </a:lnTo>
                  <a:lnTo>
                    <a:pt x="67" y="42"/>
                  </a:lnTo>
                  <a:lnTo>
                    <a:pt x="64" y="43"/>
                  </a:lnTo>
                  <a:lnTo>
                    <a:pt x="63" y="48"/>
                  </a:lnTo>
                  <a:lnTo>
                    <a:pt x="63" y="49"/>
                  </a:lnTo>
                  <a:lnTo>
                    <a:pt x="64" y="49"/>
                  </a:lnTo>
                  <a:lnTo>
                    <a:pt x="64" y="57"/>
                  </a:lnTo>
                  <a:lnTo>
                    <a:pt x="63" y="62"/>
                  </a:lnTo>
                  <a:lnTo>
                    <a:pt x="63" y="63"/>
                  </a:lnTo>
                  <a:lnTo>
                    <a:pt x="64" y="63"/>
                  </a:lnTo>
                  <a:lnTo>
                    <a:pt x="64" y="67"/>
                  </a:lnTo>
                  <a:lnTo>
                    <a:pt x="64" y="70"/>
                  </a:lnTo>
                  <a:lnTo>
                    <a:pt x="64" y="75"/>
                  </a:lnTo>
                  <a:lnTo>
                    <a:pt x="66" y="75"/>
                  </a:lnTo>
                  <a:lnTo>
                    <a:pt x="66" y="73"/>
                  </a:lnTo>
                  <a:lnTo>
                    <a:pt x="67" y="72"/>
                  </a:lnTo>
                  <a:lnTo>
                    <a:pt x="68" y="73"/>
                  </a:lnTo>
                  <a:lnTo>
                    <a:pt x="67" y="75"/>
                  </a:lnTo>
                  <a:lnTo>
                    <a:pt x="64" y="76"/>
                  </a:lnTo>
                  <a:lnTo>
                    <a:pt x="62" y="77"/>
                  </a:lnTo>
                  <a:lnTo>
                    <a:pt x="61" y="78"/>
                  </a:lnTo>
                  <a:lnTo>
                    <a:pt x="61" y="79"/>
                  </a:lnTo>
                  <a:lnTo>
                    <a:pt x="60" y="79"/>
                  </a:lnTo>
                  <a:lnTo>
                    <a:pt x="59" y="79"/>
                  </a:lnTo>
                  <a:lnTo>
                    <a:pt x="56" y="77"/>
                  </a:lnTo>
                  <a:lnTo>
                    <a:pt x="56" y="76"/>
                  </a:lnTo>
                  <a:lnTo>
                    <a:pt x="55" y="74"/>
                  </a:lnTo>
                  <a:lnTo>
                    <a:pt x="54" y="73"/>
                  </a:lnTo>
                  <a:lnTo>
                    <a:pt x="53" y="73"/>
                  </a:lnTo>
                  <a:lnTo>
                    <a:pt x="49" y="72"/>
                  </a:lnTo>
                  <a:lnTo>
                    <a:pt x="45" y="73"/>
                  </a:lnTo>
                  <a:lnTo>
                    <a:pt x="44" y="73"/>
                  </a:lnTo>
                  <a:lnTo>
                    <a:pt x="43" y="73"/>
                  </a:lnTo>
                  <a:lnTo>
                    <a:pt x="39" y="72"/>
                  </a:lnTo>
                  <a:lnTo>
                    <a:pt x="38" y="71"/>
                  </a:lnTo>
                  <a:lnTo>
                    <a:pt x="37" y="71"/>
                  </a:lnTo>
                  <a:lnTo>
                    <a:pt x="36" y="70"/>
                  </a:lnTo>
                  <a:lnTo>
                    <a:pt x="36" y="68"/>
                  </a:lnTo>
                  <a:lnTo>
                    <a:pt x="34" y="68"/>
                  </a:lnTo>
                  <a:lnTo>
                    <a:pt x="31" y="66"/>
                  </a:lnTo>
                  <a:lnTo>
                    <a:pt x="30" y="66"/>
                  </a:lnTo>
                  <a:lnTo>
                    <a:pt x="28" y="65"/>
                  </a:lnTo>
                  <a:lnTo>
                    <a:pt x="26" y="64"/>
                  </a:lnTo>
                  <a:lnTo>
                    <a:pt x="18" y="60"/>
                  </a:lnTo>
                  <a:lnTo>
                    <a:pt x="17" y="49"/>
                  </a:lnTo>
                  <a:lnTo>
                    <a:pt x="17" y="47"/>
                  </a:lnTo>
                  <a:lnTo>
                    <a:pt x="16" y="47"/>
                  </a:lnTo>
                  <a:lnTo>
                    <a:pt x="13" y="41"/>
                  </a:lnTo>
                  <a:lnTo>
                    <a:pt x="16" y="35"/>
                  </a:lnTo>
                  <a:lnTo>
                    <a:pt x="17" y="28"/>
                  </a:lnTo>
                  <a:lnTo>
                    <a:pt x="17" y="25"/>
                  </a:lnTo>
                  <a:lnTo>
                    <a:pt x="17" y="24"/>
                  </a:lnTo>
                  <a:lnTo>
                    <a:pt x="15" y="23"/>
                  </a:lnTo>
                  <a:lnTo>
                    <a:pt x="13" y="23"/>
                  </a:lnTo>
                  <a:lnTo>
                    <a:pt x="13" y="22"/>
                  </a:lnTo>
                  <a:lnTo>
                    <a:pt x="12" y="22"/>
                  </a:lnTo>
                  <a:lnTo>
                    <a:pt x="12" y="21"/>
                  </a:lnTo>
                  <a:lnTo>
                    <a:pt x="11" y="21"/>
                  </a:lnTo>
                  <a:lnTo>
                    <a:pt x="11" y="20"/>
                  </a:lnTo>
                  <a:lnTo>
                    <a:pt x="11" y="19"/>
                  </a:lnTo>
                  <a:lnTo>
                    <a:pt x="10" y="19"/>
                  </a:lnTo>
                  <a:lnTo>
                    <a:pt x="9" y="18"/>
                  </a:lnTo>
                  <a:lnTo>
                    <a:pt x="9" y="15"/>
                  </a:lnTo>
                  <a:lnTo>
                    <a:pt x="9" y="13"/>
                  </a:lnTo>
                  <a:lnTo>
                    <a:pt x="8" y="12"/>
                  </a:lnTo>
                  <a:lnTo>
                    <a:pt x="7" y="7"/>
                  </a:lnTo>
                  <a:lnTo>
                    <a:pt x="6" y="6"/>
                  </a:lnTo>
                  <a:lnTo>
                    <a:pt x="4" y="5"/>
                  </a:lnTo>
                  <a:lnTo>
                    <a:pt x="2" y="3"/>
                  </a:lnTo>
                  <a:lnTo>
                    <a:pt x="2" y="2"/>
                  </a:lnTo>
                  <a:lnTo>
                    <a:pt x="96" y="2"/>
                  </a:lnTo>
                  <a:moveTo>
                    <a:pt x="100" y="0"/>
                  </a:moveTo>
                  <a:lnTo>
                    <a:pt x="96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3"/>
                  </a:lnTo>
                  <a:lnTo>
                    <a:pt x="0" y="4"/>
                  </a:lnTo>
                  <a:lnTo>
                    <a:pt x="2" y="7"/>
                  </a:lnTo>
                  <a:lnTo>
                    <a:pt x="3" y="7"/>
                  </a:lnTo>
                  <a:lnTo>
                    <a:pt x="4" y="9"/>
                  </a:lnTo>
                  <a:lnTo>
                    <a:pt x="5" y="13"/>
                  </a:lnTo>
                  <a:lnTo>
                    <a:pt x="6" y="13"/>
                  </a:lnTo>
                  <a:lnTo>
                    <a:pt x="6" y="14"/>
                  </a:lnTo>
                  <a:lnTo>
                    <a:pt x="7" y="15"/>
                  </a:lnTo>
                  <a:lnTo>
                    <a:pt x="7" y="17"/>
                  </a:lnTo>
                  <a:lnTo>
                    <a:pt x="7" y="18"/>
                  </a:lnTo>
                  <a:lnTo>
                    <a:pt x="7" y="19"/>
                  </a:lnTo>
                  <a:lnTo>
                    <a:pt x="7" y="20"/>
                  </a:lnTo>
                  <a:lnTo>
                    <a:pt x="8" y="21"/>
                  </a:lnTo>
                  <a:lnTo>
                    <a:pt x="9" y="22"/>
                  </a:lnTo>
                  <a:lnTo>
                    <a:pt x="9" y="23"/>
                  </a:lnTo>
                  <a:lnTo>
                    <a:pt x="10" y="24"/>
                  </a:lnTo>
                  <a:lnTo>
                    <a:pt x="11" y="24"/>
                  </a:lnTo>
                  <a:lnTo>
                    <a:pt x="12" y="25"/>
                  </a:lnTo>
                  <a:lnTo>
                    <a:pt x="13" y="26"/>
                  </a:lnTo>
                  <a:lnTo>
                    <a:pt x="14" y="26"/>
                  </a:lnTo>
                  <a:lnTo>
                    <a:pt x="14" y="28"/>
                  </a:lnTo>
                  <a:lnTo>
                    <a:pt x="13" y="34"/>
                  </a:lnTo>
                  <a:lnTo>
                    <a:pt x="11" y="41"/>
                  </a:lnTo>
                  <a:lnTo>
                    <a:pt x="11" y="43"/>
                  </a:lnTo>
                  <a:lnTo>
                    <a:pt x="13" y="48"/>
                  </a:lnTo>
                  <a:lnTo>
                    <a:pt x="14" y="49"/>
                  </a:lnTo>
                  <a:lnTo>
                    <a:pt x="15" y="49"/>
                  </a:lnTo>
                  <a:lnTo>
                    <a:pt x="15" y="61"/>
                  </a:lnTo>
                  <a:lnTo>
                    <a:pt x="15" y="62"/>
                  </a:lnTo>
                  <a:lnTo>
                    <a:pt x="17" y="63"/>
                  </a:lnTo>
                  <a:lnTo>
                    <a:pt x="24" y="66"/>
                  </a:lnTo>
                  <a:lnTo>
                    <a:pt x="26" y="67"/>
                  </a:lnTo>
                  <a:lnTo>
                    <a:pt x="26" y="68"/>
                  </a:lnTo>
                  <a:lnTo>
                    <a:pt x="27" y="68"/>
                  </a:lnTo>
                  <a:lnTo>
                    <a:pt x="29" y="69"/>
                  </a:lnTo>
                  <a:lnTo>
                    <a:pt x="30" y="69"/>
                  </a:lnTo>
                  <a:lnTo>
                    <a:pt x="33" y="70"/>
                  </a:lnTo>
                  <a:lnTo>
                    <a:pt x="34" y="70"/>
                  </a:lnTo>
                  <a:lnTo>
                    <a:pt x="34" y="71"/>
                  </a:lnTo>
                  <a:lnTo>
                    <a:pt x="35" y="73"/>
                  </a:lnTo>
                  <a:lnTo>
                    <a:pt x="36" y="73"/>
                  </a:lnTo>
                  <a:lnTo>
                    <a:pt x="38" y="75"/>
                  </a:lnTo>
                  <a:lnTo>
                    <a:pt x="39" y="75"/>
                  </a:lnTo>
                  <a:lnTo>
                    <a:pt x="43" y="75"/>
                  </a:lnTo>
                  <a:lnTo>
                    <a:pt x="43" y="76"/>
                  </a:lnTo>
                  <a:lnTo>
                    <a:pt x="44" y="75"/>
                  </a:lnTo>
                  <a:lnTo>
                    <a:pt x="45" y="75"/>
                  </a:lnTo>
                  <a:lnTo>
                    <a:pt x="49" y="75"/>
                  </a:lnTo>
                  <a:lnTo>
                    <a:pt x="53" y="75"/>
                  </a:lnTo>
                  <a:lnTo>
                    <a:pt x="53" y="76"/>
                  </a:lnTo>
                  <a:lnTo>
                    <a:pt x="53" y="77"/>
                  </a:lnTo>
                  <a:lnTo>
                    <a:pt x="55" y="79"/>
                  </a:lnTo>
                  <a:lnTo>
                    <a:pt x="57" y="81"/>
                  </a:lnTo>
                  <a:lnTo>
                    <a:pt x="58" y="82"/>
                  </a:lnTo>
                  <a:lnTo>
                    <a:pt x="60" y="82"/>
                  </a:lnTo>
                  <a:lnTo>
                    <a:pt x="61" y="82"/>
                  </a:lnTo>
                  <a:lnTo>
                    <a:pt x="62" y="81"/>
                  </a:lnTo>
                  <a:lnTo>
                    <a:pt x="63" y="80"/>
                  </a:lnTo>
                  <a:lnTo>
                    <a:pt x="64" y="79"/>
                  </a:lnTo>
                  <a:lnTo>
                    <a:pt x="67" y="78"/>
                  </a:lnTo>
                  <a:lnTo>
                    <a:pt x="69" y="78"/>
                  </a:lnTo>
                  <a:lnTo>
                    <a:pt x="70" y="76"/>
                  </a:lnTo>
                  <a:lnTo>
                    <a:pt x="70" y="75"/>
                  </a:lnTo>
                  <a:lnTo>
                    <a:pt x="70" y="73"/>
                  </a:lnTo>
                  <a:lnTo>
                    <a:pt x="70" y="72"/>
                  </a:lnTo>
                  <a:lnTo>
                    <a:pt x="70" y="71"/>
                  </a:lnTo>
                  <a:lnTo>
                    <a:pt x="68" y="65"/>
                  </a:lnTo>
                  <a:lnTo>
                    <a:pt x="67" y="66"/>
                  </a:lnTo>
                  <a:lnTo>
                    <a:pt x="67" y="62"/>
                  </a:lnTo>
                  <a:lnTo>
                    <a:pt x="66" y="60"/>
                  </a:lnTo>
                  <a:lnTo>
                    <a:pt x="67" y="58"/>
                  </a:lnTo>
                  <a:lnTo>
                    <a:pt x="67" y="57"/>
                  </a:lnTo>
                  <a:lnTo>
                    <a:pt x="67" y="50"/>
                  </a:lnTo>
                  <a:lnTo>
                    <a:pt x="67" y="49"/>
                  </a:lnTo>
                  <a:lnTo>
                    <a:pt x="66" y="48"/>
                  </a:lnTo>
                  <a:lnTo>
                    <a:pt x="66" y="47"/>
                  </a:lnTo>
                  <a:lnTo>
                    <a:pt x="66" y="45"/>
                  </a:lnTo>
                  <a:lnTo>
                    <a:pt x="68" y="45"/>
                  </a:lnTo>
                  <a:lnTo>
                    <a:pt x="68" y="44"/>
                  </a:lnTo>
                  <a:lnTo>
                    <a:pt x="69" y="43"/>
                  </a:lnTo>
                  <a:lnTo>
                    <a:pt x="71" y="40"/>
                  </a:lnTo>
                  <a:lnTo>
                    <a:pt x="72" y="36"/>
                  </a:lnTo>
                  <a:lnTo>
                    <a:pt x="73" y="35"/>
                  </a:lnTo>
                  <a:lnTo>
                    <a:pt x="73" y="34"/>
                  </a:lnTo>
                  <a:lnTo>
                    <a:pt x="79" y="24"/>
                  </a:lnTo>
                  <a:lnTo>
                    <a:pt x="80" y="23"/>
                  </a:lnTo>
                  <a:lnTo>
                    <a:pt x="79" y="22"/>
                  </a:lnTo>
                  <a:lnTo>
                    <a:pt x="79" y="20"/>
                  </a:lnTo>
                  <a:lnTo>
                    <a:pt x="80" y="20"/>
                  </a:lnTo>
                  <a:lnTo>
                    <a:pt x="81" y="20"/>
                  </a:lnTo>
                  <a:lnTo>
                    <a:pt x="82" y="20"/>
                  </a:lnTo>
                  <a:lnTo>
                    <a:pt x="83" y="19"/>
                  </a:lnTo>
                  <a:lnTo>
                    <a:pt x="89" y="13"/>
                  </a:lnTo>
                  <a:lnTo>
                    <a:pt x="90" y="12"/>
                  </a:lnTo>
                  <a:lnTo>
                    <a:pt x="90" y="11"/>
                  </a:lnTo>
                  <a:lnTo>
                    <a:pt x="90" y="10"/>
                  </a:lnTo>
                  <a:lnTo>
                    <a:pt x="91" y="10"/>
                  </a:lnTo>
                  <a:lnTo>
                    <a:pt x="92" y="9"/>
                  </a:lnTo>
                  <a:lnTo>
                    <a:pt x="93" y="9"/>
                  </a:lnTo>
                  <a:lnTo>
                    <a:pt x="94" y="9"/>
                  </a:lnTo>
                  <a:lnTo>
                    <a:pt x="97" y="6"/>
                  </a:lnTo>
                  <a:lnTo>
                    <a:pt x="98" y="5"/>
                  </a:lnTo>
                  <a:lnTo>
                    <a:pt x="98" y="3"/>
                  </a:lnTo>
                  <a:lnTo>
                    <a:pt x="100" y="0"/>
                  </a:lnTo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99" name="Freeform 640"/>
            <p:cNvSpPr>
              <a:spLocks/>
            </p:cNvSpPr>
            <p:nvPr/>
          </p:nvSpPr>
          <p:spPr bwMode="auto">
            <a:xfrm>
              <a:off x="4185435" y="93067"/>
              <a:ext cx="42862" cy="49213"/>
            </a:xfrm>
            <a:custGeom>
              <a:avLst/>
              <a:gdLst>
                <a:gd name="T0" fmla="*/ 2147483646 w 18"/>
                <a:gd name="T1" fmla="*/ 2147483646 h 23"/>
                <a:gd name="T2" fmla="*/ 2147483646 w 18"/>
                <a:gd name="T3" fmla="*/ 2147483646 h 23"/>
                <a:gd name="T4" fmla="*/ 2147483646 w 18"/>
                <a:gd name="T5" fmla="*/ 2147483646 h 23"/>
                <a:gd name="T6" fmla="*/ 2147483646 w 18"/>
                <a:gd name="T7" fmla="*/ 2147483646 h 23"/>
                <a:gd name="T8" fmla="*/ 2147483646 w 18"/>
                <a:gd name="T9" fmla="*/ 0 h 23"/>
                <a:gd name="T10" fmla="*/ 2147483646 w 18"/>
                <a:gd name="T11" fmla="*/ 0 h 23"/>
                <a:gd name="T12" fmla="*/ 2147483646 w 18"/>
                <a:gd name="T13" fmla="*/ 2147483646 h 23"/>
                <a:gd name="T14" fmla="*/ 2147483646 w 18"/>
                <a:gd name="T15" fmla="*/ 2147483646 h 23"/>
                <a:gd name="T16" fmla="*/ 2147483646 w 18"/>
                <a:gd name="T17" fmla="*/ 2147483646 h 23"/>
                <a:gd name="T18" fmla="*/ 2147483646 w 18"/>
                <a:gd name="T19" fmla="*/ 2147483646 h 23"/>
                <a:gd name="T20" fmla="*/ 0 w 18"/>
                <a:gd name="T21" fmla="*/ 2147483646 h 23"/>
                <a:gd name="T22" fmla="*/ 2147483646 w 18"/>
                <a:gd name="T23" fmla="*/ 2147483646 h 23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8" h="23">
                  <a:moveTo>
                    <a:pt x="1" y="19"/>
                  </a:moveTo>
                  <a:lnTo>
                    <a:pt x="2" y="16"/>
                  </a:lnTo>
                  <a:lnTo>
                    <a:pt x="4" y="12"/>
                  </a:lnTo>
                  <a:lnTo>
                    <a:pt x="14" y="1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17" y="3"/>
                  </a:lnTo>
                  <a:lnTo>
                    <a:pt x="9" y="11"/>
                  </a:lnTo>
                  <a:lnTo>
                    <a:pt x="3" y="21"/>
                  </a:lnTo>
                  <a:lnTo>
                    <a:pt x="3" y="22"/>
                  </a:lnTo>
                  <a:lnTo>
                    <a:pt x="0" y="23"/>
                  </a:lnTo>
                  <a:lnTo>
                    <a:pt x="1" y="19"/>
                  </a:lnTo>
                  <a:close/>
                </a:path>
              </a:pathLst>
            </a:custGeom>
            <a:solidFill>
              <a:srgbClr val="E5E4D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00" name="Freeform 641"/>
            <p:cNvSpPr>
              <a:spLocks noEditPoints="1"/>
            </p:cNvSpPr>
            <p:nvPr/>
          </p:nvSpPr>
          <p:spPr bwMode="auto">
            <a:xfrm>
              <a:off x="4180672" y="89892"/>
              <a:ext cx="52388" cy="53975"/>
            </a:xfrm>
            <a:custGeom>
              <a:avLst/>
              <a:gdLst>
                <a:gd name="T0" fmla="*/ 2147483646 w 22"/>
                <a:gd name="T1" fmla="*/ 2147483646 h 25"/>
                <a:gd name="T2" fmla="*/ 2147483646 w 22"/>
                <a:gd name="T3" fmla="*/ 2147483646 h 25"/>
                <a:gd name="T4" fmla="*/ 2147483646 w 22"/>
                <a:gd name="T5" fmla="*/ 2147483646 h 25"/>
                <a:gd name="T6" fmla="*/ 2147483646 w 22"/>
                <a:gd name="T7" fmla="*/ 2147483646 h 25"/>
                <a:gd name="T8" fmla="*/ 2147483646 w 22"/>
                <a:gd name="T9" fmla="*/ 2147483646 h 25"/>
                <a:gd name="T10" fmla="*/ 2147483646 w 22"/>
                <a:gd name="T11" fmla="*/ 2147483646 h 25"/>
                <a:gd name="T12" fmla="*/ 2147483646 w 22"/>
                <a:gd name="T13" fmla="*/ 2147483646 h 25"/>
                <a:gd name="T14" fmla="*/ 2147483646 w 22"/>
                <a:gd name="T15" fmla="*/ 2147483646 h 25"/>
                <a:gd name="T16" fmla="*/ 2147483646 w 22"/>
                <a:gd name="T17" fmla="*/ 2147483646 h 25"/>
                <a:gd name="T18" fmla="*/ 2147483646 w 22"/>
                <a:gd name="T19" fmla="*/ 2147483646 h 25"/>
                <a:gd name="T20" fmla="*/ 2147483646 w 22"/>
                <a:gd name="T21" fmla="*/ 2147483646 h 25"/>
                <a:gd name="T22" fmla="*/ 2147483646 w 22"/>
                <a:gd name="T23" fmla="*/ 2147483646 h 25"/>
                <a:gd name="T24" fmla="*/ 2147483646 w 22"/>
                <a:gd name="T25" fmla="*/ 2147483646 h 25"/>
                <a:gd name="T26" fmla="*/ 2147483646 w 22"/>
                <a:gd name="T27" fmla="*/ 0 h 25"/>
                <a:gd name="T28" fmla="*/ 2147483646 w 22"/>
                <a:gd name="T29" fmla="*/ 2147483646 h 25"/>
                <a:gd name="T30" fmla="*/ 2147483646 w 22"/>
                <a:gd name="T31" fmla="*/ 2147483646 h 25"/>
                <a:gd name="T32" fmla="*/ 2147483646 w 22"/>
                <a:gd name="T33" fmla="*/ 2147483646 h 25"/>
                <a:gd name="T34" fmla="*/ 2147483646 w 22"/>
                <a:gd name="T35" fmla="*/ 2147483646 h 25"/>
                <a:gd name="T36" fmla="*/ 2147483646 w 22"/>
                <a:gd name="T37" fmla="*/ 2147483646 h 25"/>
                <a:gd name="T38" fmla="*/ 2147483646 w 22"/>
                <a:gd name="T39" fmla="*/ 2147483646 h 25"/>
                <a:gd name="T40" fmla="*/ 2147483646 w 22"/>
                <a:gd name="T41" fmla="*/ 2147483646 h 25"/>
                <a:gd name="T42" fmla="*/ 2147483646 w 22"/>
                <a:gd name="T43" fmla="*/ 2147483646 h 25"/>
                <a:gd name="T44" fmla="*/ 2147483646 w 22"/>
                <a:gd name="T45" fmla="*/ 2147483646 h 25"/>
                <a:gd name="T46" fmla="*/ 2147483646 w 22"/>
                <a:gd name="T47" fmla="*/ 2147483646 h 25"/>
                <a:gd name="T48" fmla="*/ 2147483646 w 22"/>
                <a:gd name="T49" fmla="*/ 2147483646 h 25"/>
                <a:gd name="T50" fmla="*/ 2147483646 w 22"/>
                <a:gd name="T51" fmla="*/ 2147483646 h 25"/>
                <a:gd name="T52" fmla="*/ 2147483646 w 22"/>
                <a:gd name="T53" fmla="*/ 2147483646 h 25"/>
                <a:gd name="T54" fmla="*/ 2147483646 w 22"/>
                <a:gd name="T55" fmla="*/ 2147483646 h 25"/>
                <a:gd name="T56" fmla="*/ 0 w 22"/>
                <a:gd name="T57" fmla="*/ 2147483646 h 25"/>
                <a:gd name="T58" fmla="*/ 2147483646 w 22"/>
                <a:gd name="T59" fmla="*/ 2147483646 h 25"/>
                <a:gd name="T60" fmla="*/ 2147483646 w 22"/>
                <a:gd name="T61" fmla="*/ 2147483646 h 25"/>
                <a:gd name="T62" fmla="*/ 2147483646 w 22"/>
                <a:gd name="T63" fmla="*/ 2147483646 h 25"/>
                <a:gd name="T64" fmla="*/ 2147483646 w 22"/>
                <a:gd name="T65" fmla="*/ 2147483646 h 25"/>
                <a:gd name="T66" fmla="*/ 2147483646 w 22"/>
                <a:gd name="T67" fmla="*/ 2147483646 h 25"/>
                <a:gd name="T68" fmla="*/ 2147483646 w 22"/>
                <a:gd name="T69" fmla="*/ 2147483646 h 25"/>
                <a:gd name="T70" fmla="*/ 2147483646 w 22"/>
                <a:gd name="T71" fmla="*/ 2147483646 h 25"/>
                <a:gd name="T72" fmla="*/ 2147483646 w 22"/>
                <a:gd name="T73" fmla="*/ 2147483646 h 25"/>
                <a:gd name="T74" fmla="*/ 2147483646 w 22"/>
                <a:gd name="T75" fmla="*/ 2147483646 h 25"/>
                <a:gd name="T76" fmla="*/ 2147483646 w 22"/>
                <a:gd name="T77" fmla="*/ 2147483646 h 25"/>
                <a:gd name="T78" fmla="*/ 2147483646 w 22"/>
                <a:gd name="T79" fmla="*/ 2147483646 h 25"/>
                <a:gd name="T80" fmla="*/ 2147483646 w 22"/>
                <a:gd name="T81" fmla="*/ 2147483646 h 25"/>
                <a:gd name="T82" fmla="*/ 2147483646 w 22"/>
                <a:gd name="T83" fmla="*/ 2147483646 h 25"/>
                <a:gd name="T84" fmla="*/ 2147483646 w 22"/>
                <a:gd name="T85" fmla="*/ 0 h 25"/>
                <a:gd name="T86" fmla="*/ 2147483646 w 22"/>
                <a:gd name="T87" fmla="*/ 0 h 25"/>
                <a:gd name="T88" fmla="*/ 2147483646 w 22"/>
                <a:gd name="T89" fmla="*/ 0 h 25"/>
                <a:gd name="T90" fmla="*/ 2147483646 w 22"/>
                <a:gd name="T91" fmla="*/ 0 h 25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0" t="0" r="r" b="b"/>
              <a:pathLst>
                <a:path w="22" h="25">
                  <a:moveTo>
                    <a:pt x="18" y="3"/>
                  </a:moveTo>
                  <a:lnTo>
                    <a:pt x="18" y="3"/>
                  </a:lnTo>
                  <a:lnTo>
                    <a:pt x="10" y="12"/>
                  </a:lnTo>
                  <a:lnTo>
                    <a:pt x="5" y="22"/>
                  </a:lnTo>
                  <a:lnTo>
                    <a:pt x="4" y="22"/>
                  </a:lnTo>
                  <a:lnTo>
                    <a:pt x="4" y="20"/>
                  </a:lnTo>
                  <a:lnTo>
                    <a:pt x="5" y="18"/>
                  </a:lnTo>
                  <a:lnTo>
                    <a:pt x="8" y="14"/>
                  </a:lnTo>
                  <a:lnTo>
                    <a:pt x="17" y="3"/>
                  </a:lnTo>
                  <a:lnTo>
                    <a:pt x="18" y="3"/>
                  </a:lnTo>
                  <a:close/>
                  <a:moveTo>
                    <a:pt x="17" y="0"/>
                  </a:moveTo>
                  <a:lnTo>
                    <a:pt x="16" y="1"/>
                  </a:lnTo>
                  <a:lnTo>
                    <a:pt x="15" y="1"/>
                  </a:lnTo>
                  <a:lnTo>
                    <a:pt x="6" y="12"/>
                  </a:lnTo>
                  <a:lnTo>
                    <a:pt x="3" y="16"/>
                  </a:lnTo>
                  <a:lnTo>
                    <a:pt x="2" y="19"/>
                  </a:lnTo>
                  <a:lnTo>
                    <a:pt x="2" y="20"/>
                  </a:lnTo>
                  <a:lnTo>
                    <a:pt x="1" y="20"/>
                  </a:lnTo>
                  <a:lnTo>
                    <a:pt x="1" y="22"/>
                  </a:lnTo>
                  <a:lnTo>
                    <a:pt x="0" y="25"/>
                  </a:lnTo>
                  <a:lnTo>
                    <a:pt x="5" y="25"/>
                  </a:lnTo>
                  <a:lnTo>
                    <a:pt x="5" y="24"/>
                  </a:lnTo>
                  <a:lnTo>
                    <a:pt x="6" y="24"/>
                  </a:lnTo>
                  <a:lnTo>
                    <a:pt x="6" y="23"/>
                  </a:lnTo>
                  <a:lnTo>
                    <a:pt x="12" y="13"/>
                  </a:lnTo>
                  <a:lnTo>
                    <a:pt x="20" y="5"/>
                  </a:lnTo>
                  <a:lnTo>
                    <a:pt x="20" y="4"/>
                  </a:lnTo>
                  <a:lnTo>
                    <a:pt x="21" y="3"/>
                  </a:lnTo>
                  <a:lnTo>
                    <a:pt x="22" y="1"/>
                  </a:lnTo>
                  <a:lnTo>
                    <a:pt x="18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01" name="Freeform 642"/>
            <p:cNvSpPr>
              <a:spLocks noEditPoints="1"/>
            </p:cNvSpPr>
            <p:nvPr/>
          </p:nvSpPr>
          <p:spPr bwMode="auto">
            <a:xfrm>
              <a:off x="4180672" y="89892"/>
              <a:ext cx="52388" cy="53975"/>
            </a:xfrm>
            <a:custGeom>
              <a:avLst/>
              <a:gdLst>
                <a:gd name="T0" fmla="*/ 2147483646 w 22"/>
                <a:gd name="T1" fmla="*/ 2147483646 h 25"/>
                <a:gd name="T2" fmla="*/ 2147483646 w 22"/>
                <a:gd name="T3" fmla="*/ 2147483646 h 25"/>
                <a:gd name="T4" fmla="*/ 2147483646 w 22"/>
                <a:gd name="T5" fmla="*/ 2147483646 h 25"/>
                <a:gd name="T6" fmla="*/ 2147483646 w 22"/>
                <a:gd name="T7" fmla="*/ 2147483646 h 25"/>
                <a:gd name="T8" fmla="*/ 2147483646 w 22"/>
                <a:gd name="T9" fmla="*/ 2147483646 h 25"/>
                <a:gd name="T10" fmla="*/ 2147483646 w 22"/>
                <a:gd name="T11" fmla="*/ 2147483646 h 25"/>
                <a:gd name="T12" fmla="*/ 2147483646 w 22"/>
                <a:gd name="T13" fmla="*/ 2147483646 h 25"/>
                <a:gd name="T14" fmla="*/ 2147483646 w 22"/>
                <a:gd name="T15" fmla="*/ 2147483646 h 25"/>
                <a:gd name="T16" fmla="*/ 2147483646 w 22"/>
                <a:gd name="T17" fmla="*/ 2147483646 h 25"/>
                <a:gd name="T18" fmla="*/ 2147483646 w 22"/>
                <a:gd name="T19" fmla="*/ 2147483646 h 25"/>
                <a:gd name="T20" fmla="*/ 2147483646 w 22"/>
                <a:gd name="T21" fmla="*/ 2147483646 h 25"/>
                <a:gd name="T22" fmla="*/ 2147483646 w 22"/>
                <a:gd name="T23" fmla="*/ 2147483646 h 25"/>
                <a:gd name="T24" fmla="*/ 2147483646 w 22"/>
                <a:gd name="T25" fmla="*/ 2147483646 h 25"/>
                <a:gd name="T26" fmla="*/ 2147483646 w 22"/>
                <a:gd name="T27" fmla="*/ 0 h 25"/>
                <a:gd name="T28" fmla="*/ 2147483646 w 22"/>
                <a:gd name="T29" fmla="*/ 2147483646 h 25"/>
                <a:gd name="T30" fmla="*/ 2147483646 w 22"/>
                <a:gd name="T31" fmla="*/ 2147483646 h 25"/>
                <a:gd name="T32" fmla="*/ 2147483646 w 22"/>
                <a:gd name="T33" fmla="*/ 2147483646 h 25"/>
                <a:gd name="T34" fmla="*/ 2147483646 w 22"/>
                <a:gd name="T35" fmla="*/ 2147483646 h 25"/>
                <a:gd name="T36" fmla="*/ 2147483646 w 22"/>
                <a:gd name="T37" fmla="*/ 2147483646 h 25"/>
                <a:gd name="T38" fmla="*/ 2147483646 w 22"/>
                <a:gd name="T39" fmla="*/ 2147483646 h 25"/>
                <a:gd name="T40" fmla="*/ 2147483646 w 22"/>
                <a:gd name="T41" fmla="*/ 2147483646 h 25"/>
                <a:gd name="T42" fmla="*/ 2147483646 w 22"/>
                <a:gd name="T43" fmla="*/ 2147483646 h 25"/>
                <a:gd name="T44" fmla="*/ 2147483646 w 22"/>
                <a:gd name="T45" fmla="*/ 2147483646 h 25"/>
                <a:gd name="T46" fmla="*/ 2147483646 w 22"/>
                <a:gd name="T47" fmla="*/ 2147483646 h 25"/>
                <a:gd name="T48" fmla="*/ 2147483646 w 22"/>
                <a:gd name="T49" fmla="*/ 2147483646 h 25"/>
                <a:gd name="T50" fmla="*/ 2147483646 w 22"/>
                <a:gd name="T51" fmla="*/ 2147483646 h 25"/>
                <a:gd name="T52" fmla="*/ 2147483646 w 22"/>
                <a:gd name="T53" fmla="*/ 2147483646 h 25"/>
                <a:gd name="T54" fmla="*/ 2147483646 w 22"/>
                <a:gd name="T55" fmla="*/ 2147483646 h 25"/>
                <a:gd name="T56" fmla="*/ 0 w 22"/>
                <a:gd name="T57" fmla="*/ 2147483646 h 25"/>
                <a:gd name="T58" fmla="*/ 2147483646 w 22"/>
                <a:gd name="T59" fmla="*/ 2147483646 h 25"/>
                <a:gd name="T60" fmla="*/ 2147483646 w 22"/>
                <a:gd name="T61" fmla="*/ 2147483646 h 25"/>
                <a:gd name="T62" fmla="*/ 2147483646 w 22"/>
                <a:gd name="T63" fmla="*/ 2147483646 h 25"/>
                <a:gd name="T64" fmla="*/ 2147483646 w 22"/>
                <a:gd name="T65" fmla="*/ 2147483646 h 25"/>
                <a:gd name="T66" fmla="*/ 2147483646 w 22"/>
                <a:gd name="T67" fmla="*/ 2147483646 h 25"/>
                <a:gd name="T68" fmla="*/ 2147483646 w 22"/>
                <a:gd name="T69" fmla="*/ 2147483646 h 25"/>
                <a:gd name="T70" fmla="*/ 2147483646 w 22"/>
                <a:gd name="T71" fmla="*/ 2147483646 h 25"/>
                <a:gd name="T72" fmla="*/ 2147483646 w 22"/>
                <a:gd name="T73" fmla="*/ 2147483646 h 25"/>
                <a:gd name="T74" fmla="*/ 2147483646 w 22"/>
                <a:gd name="T75" fmla="*/ 2147483646 h 25"/>
                <a:gd name="T76" fmla="*/ 2147483646 w 22"/>
                <a:gd name="T77" fmla="*/ 2147483646 h 25"/>
                <a:gd name="T78" fmla="*/ 2147483646 w 22"/>
                <a:gd name="T79" fmla="*/ 2147483646 h 25"/>
                <a:gd name="T80" fmla="*/ 2147483646 w 22"/>
                <a:gd name="T81" fmla="*/ 2147483646 h 25"/>
                <a:gd name="T82" fmla="*/ 2147483646 w 22"/>
                <a:gd name="T83" fmla="*/ 2147483646 h 25"/>
                <a:gd name="T84" fmla="*/ 2147483646 w 22"/>
                <a:gd name="T85" fmla="*/ 0 h 25"/>
                <a:gd name="T86" fmla="*/ 2147483646 w 22"/>
                <a:gd name="T87" fmla="*/ 0 h 25"/>
                <a:gd name="T88" fmla="*/ 2147483646 w 22"/>
                <a:gd name="T89" fmla="*/ 0 h 25"/>
                <a:gd name="T90" fmla="*/ 2147483646 w 22"/>
                <a:gd name="T91" fmla="*/ 0 h 25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0" t="0" r="r" b="b"/>
              <a:pathLst>
                <a:path w="22" h="25">
                  <a:moveTo>
                    <a:pt x="18" y="3"/>
                  </a:moveTo>
                  <a:lnTo>
                    <a:pt x="18" y="3"/>
                  </a:lnTo>
                  <a:lnTo>
                    <a:pt x="10" y="12"/>
                  </a:lnTo>
                  <a:lnTo>
                    <a:pt x="5" y="22"/>
                  </a:lnTo>
                  <a:lnTo>
                    <a:pt x="4" y="22"/>
                  </a:lnTo>
                  <a:lnTo>
                    <a:pt x="4" y="20"/>
                  </a:lnTo>
                  <a:lnTo>
                    <a:pt x="5" y="18"/>
                  </a:lnTo>
                  <a:lnTo>
                    <a:pt x="8" y="14"/>
                  </a:lnTo>
                  <a:lnTo>
                    <a:pt x="17" y="3"/>
                  </a:lnTo>
                  <a:lnTo>
                    <a:pt x="18" y="3"/>
                  </a:lnTo>
                  <a:moveTo>
                    <a:pt x="17" y="0"/>
                  </a:moveTo>
                  <a:lnTo>
                    <a:pt x="16" y="1"/>
                  </a:lnTo>
                  <a:lnTo>
                    <a:pt x="15" y="1"/>
                  </a:lnTo>
                  <a:lnTo>
                    <a:pt x="6" y="12"/>
                  </a:lnTo>
                  <a:lnTo>
                    <a:pt x="3" y="16"/>
                  </a:lnTo>
                  <a:lnTo>
                    <a:pt x="2" y="19"/>
                  </a:lnTo>
                  <a:lnTo>
                    <a:pt x="2" y="20"/>
                  </a:lnTo>
                  <a:lnTo>
                    <a:pt x="1" y="20"/>
                  </a:lnTo>
                  <a:lnTo>
                    <a:pt x="1" y="22"/>
                  </a:lnTo>
                  <a:lnTo>
                    <a:pt x="0" y="25"/>
                  </a:lnTo>
                  <a:lnTo>
                    <a:pt x="5" y="25"/>
                  </a:lnTo>
                  <a:lnTo>
                    <a:pt x="5" y="24"/>
                  </a:lnTo>
                  <a:lnTo>
                    <a:pt x="6" y="24"/>
                  </a:lnTo>
                  <a:lnTo>
                    <a:pt x="6" y="23"/>
                  </a:lnTo>
                  <a:lnTo>
                    <a:pt x="12" y="13"/>
                  </a:lnTo>
                  <a:lnTo>
                    <a:pt x="20" y="5"/>
                  </a:lnTo>
                  <a:lnTo>
                    <a:pt x="20" y="4"/>
                  </a:lnTo>
                  <a:lnTo>
                    <a:pt x="21" y="3"/>
                  </a:lnTo>
                  <a:lnTo>
                    <a:pt x="22" y="1"/>
                  </a:lnTo>
                  <a:lnTo>
                    <a:pt x="18" y="0"/>
                  </a:lnTo>
                  <a:lnTo>
                    <a:pt x="17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02" name="Freeform 643"/>
            <p:cNvSpPr>
              <a:spLocks/>
            </p:cNvSpPr>
            <p:nvPr/>
          </p:nvSpPr>
          <p:spPr bwMode="auto">
            <a:xfrm>
              <a:off x="5295097" y="88305"/>
              <a:ext cx="14288" cy="60325"/>
            </a:xfrm>
            <a:custGeom>
              <a:avLst/>
              <a:gdLst>
                <a:gd name="T0" fmla="*/ 2147483646 w 6"/>
                <a:gd name="T1" fmla="*/ 2147483646 h 28"/>
                <a:gd name="T2" fmla="*/ 2147483646 w 6"/>
                <a:gd name="T3" fmla="*/ 2147483646 h 28"/>
                <a:gd name="T4" fmla="*/ 0 w 6"/>
                <a:gd name="T5" fmla="*/ 0 h 28"/>
                <a:gd name="T6" fmla="*/ 2147483646 w 6"/>
                <a:gd name="T7" fmla="*/ 2147483646 h 28"/>
                <a:gd name="T8" fmla="*/ 2147483646 w 6"/>
                <a:gd name="T9" fmla="*/ 2147483646 h 28"/>
                <a:gd name="T10" fmla="*/ 2147483646 w 6"/>
                <a:gd name="T11" fmla="*/ 2147483646 h 28"/>
                <a:gd name="T12" fmla="*/ 2147483646 w 6"/>
                <a:gd name="T13" fmla="*/ 2147483646 h 28"/>
                <a:gd name="T14" fmla="*/ 2147483646 w 6"/>
                <a:gd name="T15" fmla="*/ 2147483646 h 28"/>
                <a:gd name="T16" fmla="*/ 2147483646 w 6"/>
                <a:gd name="T17" fmla="*/ 2147483646 h 28"/>
                <a:gd name="T18" fmla="*/ 2147483646 w 6"/>
                <a:gd name="T19" fmla="*/ 2147483646 h 28"/>
                <a:gd name="T20" fmla="*/ 2147483646 w 6"/>
                <a:gd name="T21" fmla="*/ 2147483646 h 2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6" h="28">
                  <a:moveTo>
                    <a:pt x="2" y="24"/>
                  </a:moveTo>
                  <a:lnTo>
                    <a:pt x="1" y="17"/>
                  </a:lnTo>
                  <a:lnTo>
                    <a:pt x="0" y="0"/>
                  </a:lnTo>
                  <a:lnTo>
                    <a:pt x="3" y="3"/>
                  </a:lnTo>
                  <a:lnTo>
                    <a:pt x="4" y="8"/>
                  </a:lnTo>
                  <a:lnTo>
                    <a:pt x="4" y="15"/>
                  </a:lnTo>
                  <a:lnTo>
                    <a:pt x="4" y="16"/>
                  </a:lnTo>
                  <a:lnTo>
                    <a:pt x="5" y="18"/>
                  </a:lnTo>
                  <a:lnTo>
                    <a:pt x="6" y="24"/>
                  </a:lnTo>
                  <a:lnTo>
                    <a:pt x="5" y="28"/>
                  </a:lnTo>
                  <a:lnTo>
                    <a:pt x="2" y="24"/>
                  </a:lnTo>
                  <a:close/>
                </a:path>
              </a:pathLst>
            </a:custGeom>
            <a:solidFill>
              <a:srgbClr val="E5E4D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03" name="Freeform 644"/>
            <p:cNvSpPr>
              <a:spLocks noEditPoints="1"/>
            </p:cNvSpPr>
            <p:nvPr/>
          </p:nvSpPr>
          <p:spPr bwMode="auto">
            <a:xfrm>
              <a:off x="5290335" y="83542"/>
              <a:ext cx="22225" cy="73025"/>
            </a:xfrm>
            <a:custGeom>
              <a:avLst/>
              <a:gdLst>
                <a:gd name="T0" fmla="*/ 2147483646 w 9"/>
                <a:gd name="T1" fmla="*/ 2147483646 h 34"/>
                <a:gd name="T2" fmla="*/ 2147483646 w 9"/>
                <a:gd name="T3" fmla="*/ 2147483646 h 34"/>
                <a:gd name="T4" fmla="*/ 2147483646 w 9"/>
                <a:gd name="T5" fmla="*/ 2147483646 h 34"/>
                <a:gd name="T6" fmla="*/ 2147483646 w 9"/>
                <a:gd name="T7" fmla="*/ 2147483646 h 34"/>
                <a:gd name="T8" fmla="*/ 2147483646 w 9"/>
                <a:gd name="T9" fmla="*/ 2147483646 h 34"/>
                <a:gd name="T10" fmla="*/ 2147483646 w 9"/>
                <a:gd name="T11" fmla="*/ 2147483646 h 34"/>
                <a:gd name="T12" fmla="*/ 2147483646 w 9"/>
                <a:gd name="T13" fmla="*/ 2147483646 h 34"/>
                <a:gd name="T14" fmla="*/ 2147483646 w 9"/>
                <a:gd name="T15" fmla="*/ 2147483646 h 34"/>
                <a:gd name="T16" fmla="*/ 2147483646 w 9"/>
                <a:gd name="T17" fmla="*/ 2147483646 h 34"/>
                <a:gd name="T18" fmla="*/ 2147483646 w 9"/>
                <a:gd name="T19" fmla="*/ 2147483646 h 34"/>
                <a:gd name="T20" fmla="*/ 2147483646 w 9"/>
                <a:gd name="T21" fmla="*/ 2147483646 h 34"/>
                <a:gd name="T22" fmla="*/ 0 w 9"/>
                <a:gd name="T23" fmla="*/ 0 h 34"/>
                <a:gd name="T24" fmla="*/ 2147483646 w 9"/>
                <a:gd name="T25" fmla="*/ 2147483646 h 34"/>
                <a:gd name="T26" fmla="*/ 2147483646 w 9"/>
                <a:gd name="T27" fmla="*/ 2147483646 h 34"/>
                <a:gd name="T28" fmla="*/ 2147483646 w 9"/>
                <a:gd name="T29" fmla="*/ 2147483646 h 34"/>
                <a:gd name="T30" fmla="*/ 2147483646 w 9"/>
                <a:gd name="T31" fmla="*/ 2147483646 h 34"/>
                <a:gd name="T32" fmla="*/ 2147483646 w 9"/>
                <a:gd name="T33" fmla="*/ 2147483646 h 34"/>
                <a:gd name="T34" fmla="*/ 2147483646 w 9"/>
                <a:gd name="T35" fmla="*/ 2147483646 h 34"/>
                <a:gd name="T36" fmla="*/ 2147483646 w 9"/>
                <a:gd name="T37" fmla="*/ 2147483646 h 34"/>
                <a:gd name="T38" fmla="*/ 2147483646 w 9"/>
                <a:gd name="T39" fmla="*/ 2147483646 h 34"/>
                <a:gd name="T40" fmla="*/ 2147483646 w 9"/>
                <a:gd name="T41" fmla="*/ 2147483646 h 34"/>
                <a:gd name="T42" fmla="*/ 2147483646 w 9"/>
                <a:gd name="T43" fmla="*/ 2147483646 h 34"/>
                <a:gd name="T44" fmla="*/ 2147483646 w 9"/>
                <a:gd name="T45" fmla="*/ 2147483646 h 34"/>
                <a:gd name="T46" fmla="*/ 2147483646 w 9"/>
                <a:gd name="T47" fmla="*/ 2147483646 h 34"/>
                <a:gd name="T48" fmla="*/ 2147483646 w 9"/>
                <a:gd name="T49" fmla="*/ 2147483646 h 34"/>
                <a:gd name="T50" fmla="*/ 2147483646 w 9"/>
                <a:gd name="T51" fmla="*/ 2147483646 h 34"/>
                <a:gd name="T52" fmla="*/ 2147483646 w 9"/>
                <a:gd name="T53" fmla="*/ 2147483646 h 34"/>
                <a:gd name="T54" fmla="*/ 2147483646 w 9"/>
                <a:gd name="T55" fmla="*/ 2147483646 h 34"/>
                <a:gd name="T56" fmla="*/ 2147483646 w 9"/>
                <a:gd name="T57" fmla="*/ 2147483646 h 34"/>
                <a:gd name="T58" fmla="*/ 2147483646 w 9"/>
                <a:gd name="T59" fmla="*/ 2147483646 h 34"/>
                <a:gd name="T60" fmla="*/ 2147483646 w 9"/>
                <a:gd name="T61" fmla="*/ 2147483646 h 34"/>
                <a:gd name="T62" fmla="*/ 2147483646 w 9"/>
                <a:gd name="T63" fmla="*/ 2147483646 h 34"/>
                <a:gd name="T64" fmla="*/ 2147483646 w 9"/>
                <a:gd name="T65" fmla="*/ 2147483646 h 34"/>
                <a:gd name="T66" fmla="*/ 2147483646 w 9"/>
                <a:gd name="T67" fmla="*/ 2147483646 h 34"/>
                <a:gd name="T68" fmla="*/ 2147483646 w 9"/>
                <a:gd name="T69" fmla="*/ 2147483646 h 34"/>
                <a:gd name="T70" fmla="*/ 2147483646 w 9"/>
                <a:gd name="T71" fmla="*/ 2147483646 h 34"/>
                <a:gd name="T72" fmla="*/ 2147483646 w 9"/>
                <a:gd name="T73" fmla="*/ 2147483646 h 34"/>
                <a:gd name="T74" fmla="*/ 0 w 9"/>
                <a:gd name="T75" fmla="*/ 0 h 34"/>
                <a:gd name="T76" fmla="*/ 0 w 9"/>
                <a:gd name="T77" fmla="*/ 0 h 34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0" t="0" r="r" b="b"/>
              <a:pathLst>
                <a:path w="9" h="34">
                  <a:moveTo>
                    <a:pt x="4" y="6"/>
                  </a:moveTo>
                  <a:lnTo>
                    <a:pt x="4" y="6"/>
                  </a:lnTo>
                  <a:lnTo>
                    <a:pt x="4" y="10"/>
                  </a:lnTo>
                  <a:lnTo>
                    <a:pt x="5" y="17"/>
                  </a:lnTo>
                  <a:lnTo>
                    <a:pt x="5" y="18"/>
                  </a:lnTo>
                  <a:lnTo>
                    <a:pt x="6" y="21"/>
                  </a:lnTo>
                  <a:lnTo>
                    <a:pt x="6" y="26"/>
                  </a:lnTo>
                  <a:lnTo>
                    <a:pt x="6" y="25"/>
                  </a:lnTo>
                  <a:lnTo>
                    <a:pt x="4" y="19"/>
                  </a:lnTo>
                  <a:lnTo>
                    <a:pt x="4" y="6"/>
                  </a:lnTo>
                  <a:close/>
                  <a:moveTo>
                    <a:pt x="0" y="0"/>
                  </a:moveTo>
                  <a:lnTo>
                    <a:pt x="1" y="6"/>
                  </a:lnTo>
                  <a:lnTo>
                    <a:pt x="2" y="19"/>
                  </a:lnTo>
                  <a:lnTo>
                    <a:pt x="3" y="26"/>
                  </a:lnTo>
                  <a:lnTo>
                    <a:pt x="4" y="27"/>
                  </a:lnTo>
                  <a:lnTo>
                    <a:pt x="4" y="28"/>
                  </a:lnTo>
                  <a:lnTo>
                    <a:pt x="8" y="34"/>
                  </a:lnTo>
                  <a:lnTo>
                    <a:pt x="9" y="26"/>
                  </a:lnTo>
                  <a:lnTo>
                    <a:pt x="9" y="25"/>
                  </a:lnTo>
                  <a:lnTo>
                    <a:pt x="8" y="20"/>
                  </a:lnTo>
                  <a:lnTo>
                    <a:pt x="8" y="17"/>
                  </a:lnTo>
                  <a:lnTo>
                    <a:pt x="7" y="10"/>
                  </a:lnTo>
                  <a:lnTo>
                    <a:pt x="7" y="9"/>
                  </a:lnTo>
                  <a:lnTo>
                    <a:pt x="6" y="5"/>
                  </a:lnTo>
                  <a:lnTo>
                    <a:pt x="6" y="4"/>
                  </a:lnTo>
                  <a:lnTo>
                    <a:pt x="5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04" name="Freeform 645"/>
            <p:cNvSpPr>
              <a:spLocks noEditPoints="1"/>
            </p:cNvSpPr>
            <p:nvPr/>
          </p:nvSpPr>
          <p:spPr bwMode="auto">
            <a:xfrm>
              <a:off x="5290335" y="83542"/>
              <a:ext cx="22225" cy="73025"/>
            </a:xfrm>
            <a:custGeom>
              <a:avLst/>
              <a:gdLst>
                <a:gd name="T0" fmla="*/ 2147483646 w 9"/>
                <a:gd name="T1" fmla="*/ 2147483646 h 34"/>
                <a:gd name="T2" fmla="*/ 2147483646 w 9"/>
                <a:gd name="T3" fmla="*/ 2147483646 h 34"/>
                <a:gd name="T4" fmla="*/ 2147483646 w 9"/>
                <a:gd name="T5" fmla="*/ 2147483646 h 34"/>
                <a:gd name="T6" fmla="*/ 2147483646 w 9"/>
                <a:gd name="T7" fmla="*/ 2147483646 h 34"/>
                <a:gd name="T8" fmla="*/ 2147483646 w 9"/>
                <a:gd name="T9" fmla="*/ 2147483646 h 34"/>
                <a:gd name="T10" fmla="*/ 2147483646 w 9"/>
                <a:gd name="T11" fmla="*/ 2147483646 h 34"/>
                <a:gd name="T12" fmla="*/ 2147483646 w 9"/>
                <a:gd name="T13" fmla="*/ 2147483646 h 34"/>
                <a:gd name="T14" fmla="*/ 2147483646 w 9"/>
                <a:gd name="T15" fmla="*/ 2147483646 h 34"/>
                <a:gd name="T16" fmla="*/ 2147483646 w 9"/>
                <a:gd name="T17" fmla="*/ 2147483646 h 34"/>
                <a:gd name="T18" fmla="*/ 2147483646 w 9"/>
                <a:gd name="T19" fmla="*/ 2147483646 h 34"/>
                <a:gd name="T20" fmla="*/ 2147483646 w 9"/>
                <a:gd name="T21" fmla="*/ 2147483646 h 34"/>
                <a:gd name="T22" fmla="*/ 0 w 9"/>
                <a:gd name="T23" fmla="*/ 0 h 34"/>
                <a:gd name="T24" fmla="*/ 2147483646 w 9"/>
                <a:gd name="T25" fmla="*/ 2147483646 h 34"/>
                <a:gd name="T26" fmla="*/ 2147483646 w 9"/>
                <a:gd name="T27" fmla="*/ 2147483646 h 34"/>
                <a:gd name="T28" fmla="*/ 2147483646 w 9"/>
                <a:gd name="T29" fmla="*/ 2147483646 h 34"/>
                <a:gd name="T30" fmla="*/ 2147483646 w 9"/>
                <a:gd name="T31" fmla="*/ 2147483646 h 34"/>
                <a:gd name="T32" fmla="*/ 2147483646 w 9"/>
                <a:gd name="T33" fmla="*/ 2147483646 h 34"/>
                <a:gd name="T34" fmla="*/ 2147483646 w 9"/>
                <a:gd name="T35" fmla="*/ 2147483646 h 34"/>
                <a:gd name="T36" fmla="*/ 2147483646 w 9"/>
                <a:gd name="T37" fmla="*/ 2147483646 h 34"/>
                <a:gd name="T38" fmla="*/ 2147483646 w 9"/>
                <a:gd name="T39" fmla="*/ 2147483646 h 34"/>
                <a:gd name="T40" fmla="*/ 2147483646 w 9"/>
                <a:gd name="T41" fmla="*/ 2147483646 h 34"/>
                <a:gd name="T42" fmla="*/ 2147483646 w 9"/>
                <a:gd name="T43" fmla="*/ 2147483646 h 34"/>
                <a:gd name="T44" fmla="*/ 2147483646 w 9"/>
                <a:gd name="T45" fmla="*/ 2147483646 h 34"/>
                <a:gd name="T46" fmla="*/ 2147483646 w 9"/>
                <a:gd name="T47" fmla="*/ 2147483646 h 34"/>
                <a:gd name="T48" fmla="*/ 2147483646 w 9"/>
                <a:gd name="T49" fmla="*/ 2147483646 h 34"/>
                <a:gd name="T50" fmla="*/ 2147483646 w 9"/>
                <a:gd name="T51" fmla="*/ 2147483646 h 34"/>
                <a:gd name="T52" fmla="*/ 2147483646 w 9"/>
                <a:gd name="T53" fmla="*/ 2147483646 h 34"/>
                <a:gd name="T54" fmla="*/ 2147483646 w 9"/>
                <a:gd name="T55" fmla="*/ 2147483646 h 34"/>
                <a:gd name="T56" fmla="*/ 2147483646 w 9"/>
                <a:gd name="T57" fmla="*/ 2147483646 h 34"/>
                <a:gd name="T58" fmla="*/ 2147483646 w 9"/>
                <a:gd name="T59" fmla="*/ 2147483646 h 34"/>
                <a:gd name="T60" fmla="*/ 2147483646 w 9"/>
                <a:gd name="T61" fmla="*/ 2147483646 h 34"/>
                <a:gd name="T62" fmla="*/ 2147483646 w 9"/>
                <a:gd name="T63" fmla="*/ 2147483646 h 34"/>
                <a:gd name="T64" fmla="*/ 2147483646 w 9"/>
                <a:gd name="T65" fmla="*/ 2147483646 h 34"/>
                <a:gd name="T66" fmla="*/ 2147483646 w 9"/>
                <a:gd name="T67" fmla="*/ 2147483646 h 34"/>
                <a:gd name="T68" fmla="*/ 2147483646 w 9"/>
                <a:gd name="T69" fmla="*/ 2147483646 h 34"/>
                <a:gd name="T70" fmla="*/ 2147483646 w 9"/>
                <a:gd name="T71" fmla="*/ 2147483646 h 34"/>
                <a:gd name="T72" fmla="*/ 2147483646 w 9"/>
                <a:gd name="T73" fmla="*/ 2147483646 h 34"/>
                <a:gd name="T74" fmla="*/ 0 w 9"/>
                <a:gd name="T75" fmla="*/ 0 h 34"/>
                <a:gd name="T76" fmla="*/ 0 w 9"/>
                <a:gd name="T77" fmla="*/ 0 h 34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0" t="0" r="r" b="b"/>
              <a:pathLst>
                <a:path w="9" h="34">
                  <a:moveTo>
                    <a:pt x="4" y="6"/>
                  </a:moveTo>
                  <a:lnTo>
                    <a:pt x="4" y="6"/>
                  </a:lnTo>
                  <a:lnTo>
                    <a:pt x="4" y="10"/>
                  </a:lnTo>
                  <a:lnTo>
                    <a:pt x="5" y="17"/>
                  </a:lnTo>
                  <a:lnTo>
                    <a:pt x="5" y="18"/>
                  </a:lnTo>
                  <a:lnTo>
                    <a:pt x="6" y="21"/>
                  </a:lnTo>
                  <a:lnTo>
                    <a:pt x="6" y="26"/>
                  </a:lnTo>
                  <a:lnTo>
                    <a:pt x="6" y="25"/>
                  </a:lnTo>
                  <a:lnTo>
                    <a:pt x="4" y="19"/>
                  </a:lnTo>
                  <a:lnTo>
                    <a:pt x="4" y="6"/>
                  </a:lnTo>
                  <a:moveTo>
                    <a:pt x="0" y="0"/>
                  </a:moveTo>
                  <a:lnTo>
                    <a:pt x="1" y="6"/>
                  </a:lnTo>
                  <a:lnTo>
                    <a:pt x="2" y="19"/>
                  </a:lnTo>
                  <a:lnTo>
                    <a:pt x="3" y="26"/>
                  </a:lnTo>
                  <a:lnTo>
                    <a:pt x="4" y="27"/>
                  </a:lnTo>
                  <a:lnTo>
                    <a:pt x="4" y="28"/>
                  </a:lnTo>
                  <a:lnTo>
                    <a:pt x="8" y="34"/>
                  </a:lnTo>
                  <a:lnTo>
                    <a:pt x="9" y="26"/>
                  </a:lnTo>
                  <a:lnTo>
                    <a:pt x="9" y="25"/>
                  </a:lnTo>
                  <a:lnTo>
                    <a:pt x="8" y="20"/>
                  </a:lnTo>
                  <a:lnTo>
                    <a:pt x="8" y="17"/>
                  </a:lnTo>
                  <a:lnTo>
                    <a:pt x="7" y="10"/>
                  </a:lnTo>
                  <a:lnTo>
                    <a:pt x="7" y="9"/>
                  </a:lnTo>
                  <a:lnTo>
                    <a:pt x="6" y="5"/>
                  </a:lnTo>
                  <a:lnTo>
                    <a:pt x="6" y="4"/>
                  </a:lnTo>
                  <a:lnTo>
                    <a:pt x="5" y="3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05" name="Freeform 646"/>
            <p:cNvSpPr>
              <a:spLocks/>
            </p:cNvSpPr>
            <p:nvPr/>
          </p:nvSpPr>
          <p:spPr bwMode="auto">
            <a:xfrm>
              <a:off x="5290335" y="62905"/>
              <a:ext cx="11112" cy="42862"/>
            </a:xfrm>
            <a:custGeom>
              <a:avLst/>
              <a:gdLst>
                <a:gd name="T0" fmla="*/ 0 w 5"/>
                <a:gd name="T1" fmla="*/ 2147483646 h 20"/>
                <a:gd name="T2" fmla="*/ 0 w 5"/>
                <a:gd name="T3" fmla="*/ 2147483646 h 20"/>
                <a:gd name="T4" fmla="*/ 2147483646 w 5"/>
                <a:gd name="T5" fmla="*/ 0 h 20"/>
                <a:gd name="T6" fmla="*/ 2147483646 w 5"/>
                <a:gd name="T7" fmla="*/ 0 h 20"/>
                <a:gd name="T8" fmla="*/ 2147483646 w 5"/>
                <a:gd name="T9" fmla="*/ 2147483646 h 20"/>
                <a:gd name="T10" fmla="*/ 2147483646 w 5"/>
                <a:gd name="T11" fmla="*/ 2147483646 h 20"/>
                <a:gd name="T12" fmla="*/ 2147483646 w 5"/>
                <a:gd name="T13" fmla="*/ 2147483646 h 20"/>
                <a:gd name="T14" fmla="*/ 2147483646 w 5"/>
                <a:gd name="T15" fmla="*/ 2147483646 h 20"/>
                <a:gd name="T16" fmla="*/ 2147483646 w 5"/>
                <a:gd name="T17" fmla="*/ 2147483646 h 20"/>
                <a:gd name="T18" fmla="*/ 2147483646 w 5"/>
                <a:gd name="T19" fmla="*/ 2147483646 h 20"/>
                <a:gd name="T20" fmla="*/ 0 w 5"/>
                <a:gd name="T21" fmla="*/ 2147483646 h 2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" h="20">
                  <a:moveTo>
                    <a:pt x="0" y="10"/>
                  </a:moveTo>
                  <a:lnTo>
                    <a:pt x="0" y="4"/>
                  </a:lnTo>
                  <a:lnTo>
                    <a:pt x="1" y="0"/>
                  </a:lnTo>
                  <a:lnTo>
                    <a:pt x="4" y="0"/>
                  </a:lnTo>
                  <a:lnTo>
                    <a:pt x="4" y="3"/>
                  </a:lnTo>
                  <a:lnTo>
                    <a:pt x="3" y="7"/>
                  </a:lnTo>
                  <a:lnTo>
                    <a:pt x="3" y="8"/>
                  </a:lnTo>
                  <a:lnTo>
                    <a:pt x="5" y="13"/>
                  </a:lnTo>
                  <a:lnTo>
                    <a:pt x="5" y="15"/>
                  </a:lnTo>
                  <a:lnTo>
                    <a:pt x="4" y="2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E5E4D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06" name="Freeform 647"/>
            <p:cNvSpPr>
              <a:spLocks noEditPoints="1"/>
            </p:cNvSpPr>
            <p:nvPr/>
          </p:nvSpPr>
          <p:spPr bwMode="auto">
            <a:xfrm>
              <a:off x="5287160" y="59730"/>
              <a:ext cx="17462" cy="53975"/>
            </a:xfrm>
            <a:custGeom>
              <a:avLst/>
              <a:gdLst>
                <a:gd name="T0" fmla="*/ 2147483646 w 7"/>
                <a:gd name="T1" fmla="*/ 2147483646 h 25"/>
                <a:gd name="T2" fmla="*/ 2147483646 w 7"/>
                <a:gd name="T3" fmla="*/ 2147483646 h 25"/>
                <a:gd name="T4" fmla="*/ 2147483646 w 7"/>
                <a:gd name="T5" fmla="*/ 2147483646 h 25"/>
                <a:gd name="T6" fmla="*/ 2147483646 w 7"/>
                <a:gd name="T7" fmla="*/ 2147483646 h 25"/>
                <a:gd name="T8" fmla="*/ 2147483646 w 7"/>
                <a:gd name="T9" fmla="*/ 2147483646 h 25"/>
                <a:gd name="T10" fmla="*/ 2147483646 w 7"/>
                <a:gd name="T11" fmla="*/ 2147483646 h 25"/>
                <a:gd name="T12" fmla="*/ 2147483646 w 7"/>
                <a:gd name="T13" fmla="*/ 2147483646 h 25"/>
                <a:gd name="T14" fmla="*/ 2147483646 w 7"/>
                <a:gd name="T15" fmla="*/ 2147483646 h 25"/>
                <a:gd name="T16" fmla="*/ 2147483646 w 7"/>
                <a:gd name="T17" fmla="*/ 2147483646 h 25"/>
                <a:gd name="T18" fmla="*/ 2147483646 w 7"/>
                <a:gd name="T19" fmla="*/ 2147483646 h 25"/>
                <a:gd name="T20" fmla="*/ 2147483646 w 7"/>
                <a:gd name="T21" fmla="*/ 2147483646 h 25"/>
                <a:gd name="T22" fmla="*/ 2147483646 w 7"/>
                <a:gd name="T23" fmla="*/ 0 h 25"/>
                <a:gd name="T24" fmla="*/ 2147483646 w 7"/>
                <a:gd name="T25" fmla="*/ 0 h 25"/>
                <a:gd name="T26" fmla="*/ 2147483646 w 7"/>
                <a:gd name="T27" fmla="*/ 0 h 25"/>
                <a:gd name="T28" fmla="*/ 2147483646 w 7"/>
                <a:gd name="T29" fmla="*/ 0 h 25"/>
                <a:gd name="T30" fmla="*/ 2147483646 w 7"/>
                <a:gd name="T31" fmla="*/ 2147483646 h 25"/>
                <a:gd name="T32" fmla="*/ 0 w 7"/>
                <a:gd name="T33" fmla="*/ 2147483646 h 25"/>
                <a:gd name="T34" fmla="*/ 0 w 7"/>
                <a:gd name="T35" fmla="*/ 2147483646 h 25"/>
                <a:gd name="T36" fmla="*/ 0 w 7"/>
                <a:gd name="T37" fmla="*/ 2147483646 h 25"/>
                <a:gd name="T38" fmla="*/ 0 w 7"/>
                <a:gd name="T39" fmla="*/ 2147483646 h 25"/>
                <a:gd name="T40" fmla="*/ 0 w 7"/>
                <a:gd name="T41" fmla="*/ 2147483646 h 25"/>
                <a:gd name="T42" fmla="*/ 0 w 7"/>
                <a:gd name="T43" fmla="*/ 2147483646 h 25"/>
                <a:gd name="T44" fmla="*/ 2147483646 w 7"/>
                <a:gd name="T45" fmla="*/ 2147483646 h 25"/>
                <a:gd name="T46" fmla="*/ 2147483646 w 7"/>
                <a:gd name="T47" fmla="*/ 2147483646 h 25"/>
                <a:gd name="T48" fmla="*/ 2147483646 w 7"/>
                <a:gd name="T49" fmla="*/ 2147483646 h 25"/>
                <a:gd name="T50" fmla="*/ 2147483646 w 7"/>
                <a:gd name="T51" fmla="*/ 2147483646 h 25"/>
                <a:gd name="T52" fmla="*/ 2147483646 w 7"/>
                <a:gd name="T53" fmla="*/ 2147483646 h 25"/>
                <a:gd name="T54" fmla="*/ 2147483646 w 7"/>
                <a:gd name="T55" fmla="*/ 2147483646 h 25"/>
                <a:gd name="T56" fmla="*/ 2147483646 w 7"/>
                <a:gd name="T57" fmla="*/ 2147483646 h 25"/>
                <a:gd name="T58" fmla="*/ 2147483646 w 7"/>
                <a:gd name="T59" fmla="*/ 2147483646 h 25"/>
                <a:gd name="T60" fmla="*/ 2147483646 w 7"/>
                <a:gd name="T61" fmla="*/ 2147483646 h 25"/>
                <a:gd name="T62" fmla="*/ 2147483646 w 7"/>
                <a:gd name="T63" fmla="*/ 2147483646 h 25"/>
                <a:gd name="T64" fmla="*/ 2147483646 w 7"/>
                <a:gd name="T65" fmla="*/ 2147483646 h 25"/>
                <a:gd name="T66" fmla="*/ 2147483646 w 7"/>
                <a:gd name="T67" fmla="*/ 2147483646 h 25"/>
                <a:gd name="T68" fmla="*/ 2147483646 w 7"/>
                <a:gd name="T69" fmla="*/ 2147483646 h 25"/>
                <a:gd name="T70" fmla="*/ 2147483646 w 7"/>
                <a:gd name="T71" fmla="*/ 0 h 25"/>
                <a:gd name="T72" fmla="*/ 2147483646 w 7"/>
                <a:gd name="T73" fmla="*/ 0 h 25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7" h="25">
                  <a:moveTo>
                    <a:pt x="4" y="2"/>
                  </a:moveTo>
                  <a:lnTo>
                    <a:pt x="3" y="4"/>
                  </a:lnTo>
                  <a:lnTo>
                    <a:pt x="3" y="8"/>
                  </a:lnTo>
                  <a:lnTo>
                    <a:pt x="3" y="9"/>
                  </a:lnTo>
                  <a:lnTo>
                    <a:pt x="5" y="14"/>
                  </a:lnTo>
                  <a:lnTo>
                    <a:pt x="5" y="15"/>
                  </a:lnTo>
                  <a:lnTo>
                    <a:pt x="5" y="16"/>
                  </a:lnTo>
                  <a:lnTo>
                    <a:pt x="3" y="10"/>
                  </a:lnTo>
                  <a:lnTo>
                    <a:pt x="3" y="5"/>
                  </a:lnTo>
                  <a:lnTo>
                    <a:pt x="3" y="2"/>
                  </a:lnTo>
                  <a:lnTo>
                    <a:pt x="4" y="2"/>
                  </a:lnTo>
                  <a:close/>
                  <a:moveTo>
                    <a:pt x="7" y="0"/>
                  </a:moveTo>
                  <a:lnTo>
                    <a:pt x="4" y="0"/>
                  </a:lnTo>
                  <a:lnTo>
                    <a:pt x="3" y="0"/>
                  </a:lnTo>
                  <a:lnTo>
                    <a:pt x="1" y="0"/>
                  </a:lnTo>
                  <a:lnTo>
                    <a:pt x="1" y="2"/>
                  </a:lnTo>
                  <a:lnTo>
                    <a:pt x="0" y="4"/>
                  </a:lnTo>
                  <a:lnTo>
                    <a:pt x="0" y="5"/>
                  </a:lnTo>
                  <a:lnTo>
                    <a:pt x="0" y="10"/>
                  </a:lnTo>
                  <a:lnTo>
                    <a:pt x="0" y="11"/>
                  </a:lnTo>
                  <a:lnTo>
                    <a:pt x="2" y="17"/>
                  </a:lnTo>
                  <a:lnTo>
                    <a:pt x="5" y="25"/>
                  </a:lnTo>
                  <a:lnTo>
                    <a:pt x="7" y="17"/>
                  </a:lnTo>
                  <a:lnTo>
                    <a:pt x="7" y="16"/>
                  </a:lnTo>
                  <a:lnTo>
                    <a:pt x="7" y="15"/>
                  </a:lnTo>
                  <a:lnTo>
                    <a:pt x="7" y="14"/>
                  </a:lnTo>
                  <a:lnTo>
                    <a:pt x="7" y="13"/>
                  </a:lnTo>
                  <a:lnTo>
                    <a:pt x="5" y="9"/>
                  </a:lnTo>
                  <a:lnTo>
                    <a:pt x="5" y="8"/>
                  </a:lnTo>
                  <a:lnTo>
                    <a:pt x="6" y="4"/>
                  </a:lnTo>
                  <a:lnTo>
                    <a:pt x="7" y="3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07" name="Freeform 648"/>
            <p:cNvSpPr>
              <a:spLocks noEditPoints="1"/>
            </p:cNvSpPr>
            <p:nvPr/>
          </p:nvSpPr>
          <p:spPr bwMode="auto">
            <a:xfrm>
              <a:off x="5287160" y="59730"/>
              <a:ext cx="17462" cy="53975"/>
            </a:xfrm>
            <a:custGeom>
              <a:avLst/>
              <a:gdLst>
                <a:gd name="T0" fmla="*/ 2147483646 w 7"/>
                <a:gd name="T1" fmla="*/ 2147483646 h 25"/>
                <a:gd name="T2" fmla="*/ 2147483646 w 7"/>
                <a:gd name="T3" fmla="*/ 2147483646 h 25"/>
                <a:gd name="T4" fmla="*/ 2147483646 w 7"/>
                <a:gd name="T5" fmla="*/ 2147483646 h 25"/>
                <a:gd name="T6" fmla="*/ 2147483646 w 7"/>
                <a:gd name="T7" fmla="*/ 2147483646 h 25"/>
                <a:gd name="T8" fmla="*/ 2147483646 w 7"/>
                <a:gd name="T9" fmla="*/ 2147483646 h 25"/>
                <a:gd name="T10" fmla="*/ 2147483646 w 7"/>
                <a:gd name="T11" fmla="*/ 2147483646 h 25"/>
                <a:gd name="T12" fmla="*/ 2147483646 w 7"/>
                <a:gd name="T13" fmla="*/ 2147483646 h 25"/>
                <a:gd name="T14" fmla="*/ 2147483646 w 7"/>
                <a:gd name="T15" fmla="*/ 2147483646 h 25"/>
                <a:gd name="T16" fmla="*/ 2147483646 w 7"/>
                <a:gd name="T17" fmla="*/ 2147483646 h 25"/>
                <a:gd name="T18" fmla="*/ 2147483646 w 7"/>
                <a:gd name="T19" fmla="*/ 2147483646 h 25"/>
                <a:gd name="T20" fmla="*/ 2147483646 w 7"/>
                <a:gd name="T21" fmla="*/ 2147483646 h 25"/>
                <a:gd name="T22" fmla="*/ 2147483646 w 7"/>
                <a:gd name="T23" fmla="*/ 0 h 25"/>
                <a:gd name="T24" fmla="*/ 2147483646 w 7"/>
                <a:gd name="T25" fmla="*/ 0 h 25"/>
                <a:gd name="T26" fmla="*/ 2147483646 w 7"/>
                <a:gd name="T27" fmla="*/ 0 h 25"/>
                <a:gd name="T28" fmla="*/ 2147483646 w 7"/>
                <a:gd name="T29" fmla="*/ 0 h 25"/>
                <a:gd name="T30" fmla="*/ 2147483646 w 7"/>
                <a:gd name="T31" fmla="*/ 2147483646 h 25"/>
                <a:gd name="T32" fmla="*/ 0 w 7"/>
                <a:gd name="T33" fmla="*/ 2147483646 h 25"/>
                <a:gd name="T34" fmla="*/ 0 w 7"/>
                <a:gd name="T35" fmla="*/ 2147483646 h 25"/>
                <a:gd name="T36" fmla="*/ 0 w 7"/>
                <a:gd name="T37" fmla="*/ 2147483646 h 25"/>
                <a:gd name="T38" fmla="*/ 0 w 7"/>
                <a:gd name="T39" fmla="*/ 2147483646 h 25"/>
                <a:gd name="T40" fmla="*/ 0 w 7"/>
                <a:gd name="T41" fmla="*/ 2147483646 h 25"/>
                <a:gd name="T42" fmla="*/ 0 w 7"/>
                <a:gd name="T43" fmla="*/ 2147483646 h 25"/>
                <a:gd name="T44" fmla="*/ 2147483646 w 7"/>
                <a:gd name="T45" fmla="*/ 2147483646 h 25"/>
                <a:gd name="T46" fmla="*/ 2147483646 w 7"/>
                <a:gd name="T47" fmla="*/ 2147483646 h 25"/>
                <a:gd name="T48" fmla="*/ 2147483646 w 7"/>
                <a:gd name="T49" fmla="*/ 2147483646 h 25"/>
                <a:gd name="T50" fmla="*/ 2147483646 w 7"/>
                <a:gd name="T51" fmla="*/ 2147483646 h 25"/>
                <a:gd name="T52" fmla="*/ 2147483646 w 7"/>
                <a:gd name="T53" fmla="*/ 2147483646 h 25"/>
                <a:gd name="T54" fmla="*/ 2147483646 w 7"/>
                <a:gd name="T55" fmla="*/ 2147483646 h 25"/>
                <a:gd name="T56" fmla="*/ 2147483646 w 7"/>
                <a:gd name="T57" fmla="*/ 2147483646 h 25"/>
                <a:gd name="T58" fmla="*/ 2147483646 w 7"/>
                <a:gd name="T59" fmla="*/ 2147483646 h 25"/>
                <a:gd name="T60" fmla="*/ 2147483646 w 7"/>
                <a:gd name="T61" fmla="*/ 2147483646 h 25"/>
                <a:gd name="T62" fmla="*/ 2147483646 w 7"/>
                <a:gd name="T63" fmla="*/ 2147483646 h 25"/>
                <a:gd name="T64" fmla="*/ 2147483646 w 7"/>
                <a:gd name="T65" fmla="*/ 2147483646 h 25"/>
                <a:gd name="T66" fmla="*/ 2147483646 w 7"/>
                <a:gd name="T67" fmla="*/ 2147483646 h 25"/>
                <a:gd name="T68" fmla="*/ 2147483646 w 7"/>
                <a:gd name="T69" fmla="*/ 2147483646 h 25"/>
                <a:gd name="T70" fmla="*/ 2147483646 w 7"/>
                <a:gd name="T71" fmla="*/ 0 h 25"/>
                <a:gd name="T72" fmla="*/ 2147483646 w 7"/>
                <a:gd name="T73" fmla="*/ 0 h 25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7" h="25">
                  <a:moveTo>
                    <a:pt x="4" y="2"/>
                  </a:moveTo>
                  <a:lnTo>
                    <a:pt x="3" y="4"/>
                  </a:lnTo>
                  <a:lnTo>
                    <a:pt x="3" y="8"/>
                  </a:lnTo>
                  <a:lnTo>
                    <a:pt x="3" y="9"/>
                  </a:lnTo>
                  <a:lnTo>
                    <a:pt x="5" y="14"/>
                  </a:lnTo>
                  <a:lnTo>
                    <a:pt x="5" y="15"/>
                  </a:lnTo>
                  <a:lnTo>
                    <a:pt x="5" y="16"/>
                  </a:lnTo>
                  <a:lnTo>
                    <a:pt x="3" y="10"/>
                  </a:lnTo>
                  <a:lnTo>
                    <a:pt x="3" y="5"/>
                  </a:lnTo>
                  <a:lnTo>
                    <a:pt x="3" y="2"/>
                  </a:lnTo>
                  <a:lnTo>
                    <a:pt x="4" y="2"/>
                  </a:lnTo>
                  <a:moveTo>
                    <a:pt x="7" y="0"/>
                  </a:moveTo>
                  <a:lnTo>
                    <a:pt x="4" y="0"/>
                  </a:lnTo>
                  <a:lnTo>
                    <a:pt x="3" y="0"/>
                  </a:lnTo>
                  <a:lnTo>
                    <a:pt x="1" y="0"/>
                  </a:lnTo>
                  <a:lnTo>
                    <a:pt x="1" y="2"/>
                  </a:lnTo>
                  <a:lnTo>
                    <a:pt x="0" y="4"/>
                  </a:lnTo>
                  <a:lnTo>
                    <a:pt x="0" y="5"/>
                  </a:lnTo>
                  <a:lnTo>
                    <a:pt x="0" y="10"/>
                  </a:lnTo>
                  <a:lnTo>
                    <a:pt x="0" y="11"/>
                  </a:lnTo>
                  <a:lnTo>
                    <a:pt x="2" y="17"/>
                  </a:lnTo>
                  <a:lnTo>
                    <a:pt x="5" y="25"/>
                  </a:lnTo>
                  <a:lnTo>
                    <a:pt x="7" y="17"/>
                  </a:lnTo>
                  <a:lnTo>
                    <a:pt x="7" y="16"/>
                  </a:lnTo>
                  <a:lnTo>
                    <a:pt x="7" y="15"/>
                  </a:lnTo>
                  <a:lnTo>
                    <a:pt x="7" y="14"/>
                  </a:lnTo>
                  <a:lnTo>
                    <a:pt x="7" y="13"/>
                  </a:lnTo>
                  <a:lnTo>
                    <a:pt x="5" y="9"/>
                  </a:lnTo>
                  <a:lnTo>
                    <a:pt x="5" y="8"/>
                  </a:lnTo>
                  <a:lnTo>
                    <a:pt x="6" y="4"/>
                  </a:lnTo>
                  <a:lnTo>
                    <a:pt x="7" y="3"/>
                  </a:lnTo>
                  <a:lnTo>
                    <a:pt x="7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08" name="Freeform 649"/>
            <p:cNvSpPr>
              <a:spLocks/>
            </p:cNvSpPr>
            <p:nvPr/>
          </p:nvSpPr>
          <p:spPr bwMode="auto">
            <a:xfrm>
              <a:off x="3258335" y="213717"/>
              <a:ext cx="19050" cy="31750"/>
            </a:xfrm>
            <a:custGeom>
              <a:avLst/>
              <a:gdLst>
                <a:gd name="T0" fmla="*/ 0 w 8"/>
                <a:gd name="T1" fmla="*/ 2147483646 h 15"/>
                <a:gd name="T2" fmla="*/ 2147483646 w 8"/>
                <a:gd name="T3" fmla="*/ 2147483646 h 15"/>
                <a:gd name="T4" fmla="*/ 2147483646 w 8"/>
                <a:gd name="T5" fmla="*/ 0 h 15"/>
                <a:gd name="T6" fmla="*/ 2147483646 w 8"/>
                <a:gd name="T7" fmla="*/ 0 h 15"/>
                <a:gd name="T8" fmla="*/ 2147483646 w 8"/>
                <a:gd name="T9" fmla="*/ 2147483646 h 15"/>
                <a:gd name="T10" fmla="*/ 2147483646 w 8"/>
                <a:gd name="T11" fmla="*/ 2147483646 h 15"/>
                <a:gd name="T12" fmla="*/ 2147483646 w 8"/>
                <a:gd name="T13" fmla="*/ 2147483646 h 15"/>
                <a:gd name="T14" fmla="*/ 2147483646 w 8"/>
                <a:gd name="T15" fmla="*/ 2147483646 h 15"/>
                <a:gd name="T16" fmla="*/ 2147483646 w 8"/>
                <a:gd name="T17" fmla="*/ 2147483646 h 15"/>
                <a:gd name="T18" fmla="*/ 2147483646 w 8"/>
                <a:gd name="T19" fmla="*/ 2147483646 h 15"/>
                <a:gd name="T20" fmla="*/ 0 w 8"/>
                <a:gd name="T21" fmla="*/ 2147483646 h 1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8" h="15">
                  <a:moveTo>
                    <a:pt x="0" y="8"/>
                  </a:moveTo>
                  <a:lnTo>
                    <a:pt x="2" y="1"/>
                  </a:lnTo>
                  <a:lnTo>
                    <a:pt x="4" y="0"/>
                  </a:lnTo>
                  <a:lnTo>
                    <a:pt x="8" y="0"/>
                  </a:lnTo>
                  <a:lnTo>
                    <a:pt x="8" y="2"/>
                  </a:lnTo>
                  <a:lnTo>
                    <a:pt x="7" y="4"/>
                  </a:lnTo>
                  <a:lnTo>
                    <a:pt x="6" y="5"/>
                  </a:lnTo>
                  <a:lnTo>
                    <a:pt x="3" y="9"/>
                  </a:lnTo>
                  <a:lnTo>
                    <a:pt x="2" y="10"/>
                  </a:lnTo>
                  <a:lnTo>
                    <a:pt x="1" y="15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E5E4D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09" name="Freeform 650"/>
            <p:cNvSpPr>
              <a:spLocks noEditPoints="1"/>
            </p:cNvSpPr>
            <p:nvPr/>
          </p:nvSpPr>
          <p:spPr bwMode="auto">
            <a:xfrm>
              <a:off x="3256747" y="210542"/>
              <a:ext cx="25400" cy="47625"/>
            </a:xfrm>
            <a:custGeom>
              <a:avLst/>
              <a:gdLst>
                <a:gd name="T0" fmla="*/ 2147483646 w 11"/>
                <a:gd name="T1" fmla="*/ 2147483646 h 22"/>
                <a:gd name="T2" fmla="*/ 2147483646 w 11"/>
                <a:gd name="T3" fmla="*/ 2147483646 h 22"/>
                <a:gd name="T4" fmla="*/ 2147483646 w 11"/>
                <a:gd name="T5" fmla="*/ 2147483646 h 22"/>
                <a:gd name="T6" fmla="*/ 2147483646 w 11"/>
                <a:gd name="T7" fmla="*/ 2147483646 h 22"/>
                <a:gd name="T8" fmla="*/ 2147483646 w 11"/>
                <a:gd name="T9" fmla="*/ 2147483646 h 22"/>
                <a:gd name="T10" fmla="*/ 2147483646 w 11"/>
                <a:gd name="T11" fmla="*/ 2147483646 h 22"/>
                <a:gd name="T12" fmla="*/ 2147483646 w 11"/>
                <a:gd name="T13" fmla="*/ 2147483646 h 22"/>
                <a:gd name="T14" fmla="*/ 2147483646 w 11"/>
                <a:gd name="T15" fmla="*/ 2147483646 h 22"/>
                <a:gd name="T16" fmla="*/ 2147483646 w 11"/>
                <a:gd name="T17" fmla="*/ 2147483646 h 22"/>
                <a:gd name="T18" fmla="*/ 2147483646 w 11"/>
                <a:gd name="T19" fmla="*/ 2147483646 h 22"/>
                <a:gd name="T20" fmla="*/ 2147483646 w 11"/>
                <a:gd name="T21" fmla="*/ 0 h 22"/>
                <a:gd name="T22" fmla="*/ 2147483646 w 11"/>
                <a:gd name="T23" fmla="*/ 0 h 22"/>
                <a:gd name="T24" fmla="*/ 2147483646 w 11"/>
                <a:gd name="T25" fmla="*/ 0 h 22"/>
                <a:gd name="T26" fmla="*/ 2147483646 w 11"/>
                <a:gd name="T27" fmla="*/ 0 h 22"/>
                <a:gd name="T28" fmla="*/ 2147483646 w 11"/>
                <a:gd name="T29" fmla="*/ 0 h 22"/>
                <a:gd name="T30" fmla="*/ 2147483646 w 11"/>
                <a:gd name="T31" fmla="*/ 2147483646 h 22"/>
                <a:gd name="T32" fmla="*/ 2147483646 w 11"/>
                <a:gd name="T33" fmla="*/ 2147483646 h 22"/>
                <a:gd name="T34" fmla="*/ 2147483646 w 11"/>
                <a:gd name="T35" fmla="*/ 2147483646 h 22"/>
                <a:gd name="T36" fmla="*/ 0 w 11"/>
                <a:gd name="T37" fmla="*/ 2147483646 h 22"/>
                <a:gd name="T38" fmla="*/ 0 w 11"/>
                <a:gd name="T39" fmla="*/ 2147483646 h 22"/>
                <a:gd name="T40" fmla="*/ 0 w 11"/>
                <a:gd name="T41" fmla="*/ 2147483646 h 22"/>
                <a:gd name="T42" fmla="*/ 0 w 11"/>
                <a:gd name="T43" fmla="*/ 2147483646 h 22"/>
                <a:gd name="T44" fmla="*/ 0 w 11"/>
                <a:gd name="T45" fmla="*/ 2147483646 h 22"/>
                <a:gd name="T46" fmla="*/ 2147483646 w 11"/>
                <a:gd name="T47" fmla="*/ 2147483646 h 22"/>
                <a:gd name="T48" fmla="*/ 2147483646 w 11"/>
                <a:gd name="T49" fmla="*/ 2147483646 h 22"/>
                <a:gd name="T50" fmla="*/ 2147483646 w 11"/>
                <a:gd name="T51" fmla="*/ 2147483646 h 22"/>
                <a:gd name="T52" fmla="*/ 2147483646 w 11"/>
                <a:gd name="T53" fmla="*/ 2147483646 h 22"/>
                <a:gd name="T54" fmla="*/ 2147483646 w 11"/>
                <a:gd name="T55" fmla="*/ 2147483646 h 22"/>
                <a:gd name="T56" fmla="*/ 2147483646 w 11"/>
                <a:gd name="T57" fmla="*/ 2147483646 h 22"/>
                <a:gd name="T58" fmla="*/ 2147483646 w 11"/>
                <a:gd name="T59" fmla="*/ 2147483646 h 22"/>
                <a:gd name="T60" fmla="*/ 2147483646 w 11"/>
                <a:gd name="T61" fmla="*/ 2147483646 h 22"/>
                <a:gd name="T62" fmla="*/ 2147483646 w 11"/>
                <a:gd name="T63" fmla="*/ 2147483646 h 22"/>
                <a:gd name="T64" fmla="*/ 2147483646 w 11"/>
                <a:gd name="T65" fmla="*/ 2147483646 h 22"/>
                <a:gd name="T66" fmla="*/ 2147483646 w 11"/>
                <a:gd name="T67" fmla="*/ 0 h 22"/>
                <a:gd name="T68" fmla="*/ 2147483646 w 11"/>
                <a:gd name="T69" fmla="*/ 0 h 22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11" h="22">
                  <a:moveTo>
                    <a:pt x="8" y="2"/>
                  </a:moveTo>
                  <a:lnTo>
                    <a:pt x="8" y="3"/>
                  </a:lnTo>
                  <a:lnTo>
                    <a:pt x="7" y="4"/>
                  </a:lnTo>
                  <a:lnTo>
                    <a:pt x="5" y="5"/>
                  </a:lnTo>
                  <a:lnTo>
                    <a:pt x="3" y="9"/>
                  </a:lnTo>
                  <a:lnTo>
                    <a:pt x="2" y="11"/>
                  </a:lnTo>
                  <a:lnTo>
                    <a:pt x="2" y="9"/>
                  </a:lnTo>
                  <a:lnTo>
                    <a:pt x="5" y="3"/>
                  </a:lnTo>
                  <a:lnTo>
                    <a:pt x="6" y="2"/>
                  </a:lnTo>
                  <a:lnTo>
                    <a:pt x="8" y="2"/>
                  </a:lnTo>
                  <a:close/>
                  <a:moveTo>
                    <a:pt x="11" y="0"/>
                  </a:moveTo>
                  <a:lnTo>
                    <a:pt x="7" y="0"/>
                  </a:lnTo>
                  <a:lnTo>
                    <a:pt x="6" y="0"/>
                  </a:lnTo>
                  <a:lnTo>
                    <a:pt x="5" y="0"/>
                  </a:lnTo>
                  <a:lnTo>
                    <a:pt x="3" y="1"/>
                  </a:lnTo>
                  <a:lnTo>
                    <a:pt x="2" y="2"/>
                  </a:lnTo>
                  <a:lnTo>
                    <a:pt x="0" y="8"/>
                  </a:lnTo>
                  <a:lnTo>
                    <a:pt x="0" y="9"/>
                  </a:lnTo>
                  <a:lnTo>
                    <a:pt x="0" y="11"/>
                  </a:lnTo>
                  <a:lnTo>
                    <a:pt x="0" y="22"/>
                  </a:lnTo>
                  <a:lnTo>
                    <a:pt x="5" y="11"/>
                  </a:lnTo>
                  <a:lnTo>
                    <a:pt x="7" y="7"/>
                  </a:lnTo>
                  <a:lnTo>
                    <a:pt x="8" y="7"/>
                  </a:lnTo>
                  <a:lnTo>
                    <a:pt x="9" y="6"/>
                  </a:lnTo>
                  <a:lnTo>
                    <a:pt x="9" y="5"/>
                  </a:lnTo>
                  <a:lnTo>
                    <a:pt x="10" y="3"/>
                  </a:lnTo>
                  <a:lnTo>
                    <a:pt x="11" y="3"/>
                  </a:lnTo>
                  <a:lnTo>
                    <a:pt x="11" y="2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10" name="Freeform 651"/>
            <p:cNvSpPr>
              <a:spLocks noEditPoints="1"/>
            </p:cNvSpPr>
            <p:nvPr/>
          </p:nvSpPr>
          <p:spPr bwMode="auto">
            <a:xfrm>
              <a:off x="3256747" y="210542"/>
              <a:ext cx="25400" cy="47625"/>
            </a:xfrm>
            <a:custGeom>
              <a:avLst/>
              <a:gdLst>
                <a:gd name="T0" fmla="*/ 2147483646 w 11"/>
                <a:gd name="T1" fmla="*/ 2147483646 h 22"/>
                <a:gd name="T2" fmla="*/ 2147483646 w 11"/>
                <a:gd name="T3" fmla="*/ 2147483646 h 22"/>
                <a:gd name="T4" fmla="*/ 2147483646 w 11"/>
                <a:gd name="T5" fmla="*/ 2147483646 h 22"/>
                <a:gd name="T6" fmla="*/ 2147483646 w 11"/>
                <a:gd name="T7" fmla="*/ 2147483646 h 22"/>
                <a:gd name="T8" fmla="*/ 2147483646 w 11"/>
                <a:gd name="T9" fmla="*/ 2147483646 h 22"/>
                <a:gd name="T10" fmla="*/ 2147483646 w 11"/>
                <a:gd name="T11" fmla="*/ 2147483646 h 22"/>
                <a:gd name="T12" fmla="*/ 2147483646 w 11"/>
                <a:gd name="T13" fmla="*/ 2147483646 h 22"/>
                <a:gd name="T14" fmla="*/ 2147483646 w 11"/>
                <a:gd name="T15" fmla="*/ 2147483646 h 22"/>
                <a:gd name="T16" fmla="*/ 2147483646 w 11"/>
                <a:gd name="T17" fmla="*/ 2147483646 h 22"/>
                <a:gd name="T18" fmla="*/ 2147483646 w 11"/>
                <a:gd name="T19" fmla="*/ 2147483646 h 22"/>
                <a:gd name="T20" fmla="*/ 2147483646 w 11"/>
                <a:gd name="T21" fmla="*/ 0 h 22"/>
                <a:gd name="T22" fmla="*/ 2147483646 w 11"/>
                <a:gd name="T23" fmla="*/ 0 h 22"/>
                <a:gd name="T24" fmla="*/ 2147483646 w 11"/>
                <a:gd name="T25" fmla="*/ 0 h 22"/>
                <a:gd name="T26" fmla="*/ 2147483646 w 11"/>
                <a:gd name="T27" fmla="*/ 0 h 22"/>
                <a:gd name="T28" fmla="*/ 2147483646 w 11"/>
                <a:gd name="T29" fmla="*/ 0 h 22"/>
                <a:gd name="T30" fmla="*/ 2147483646 w 11"/>
                <a:gd name="T31" fmla="*/ 2147483646 h 22"/>
                <a:gd name="T32" fmla="*/ 2147483646 w 11"/>
                <a:gd name="T33" fmla="*/ 2147483646 h 22"/>
                <a:gd name="T34" fmla="*/ 2147483646 w 11"/>
                <a:gd name="T35" fmla="*/ 2147483646 h 22"/>
                <a:gd name="T36" fmla="*/ 0 w 11"/>
                <a:gd name="T37" fmla="*/ 2147483646 h 22"/>
                <a:gd name="T38" fmla="*/ 0 w 11"/>
                <a:gd name="T39" fmla="*/ 2147483646 h 22"/>
                <a:gd name="T40" fmla="*/ 0 w 11"/>
                <a:gd name="T41" fmla="*/ 2147483646 h 22"/>
                <a:gd name="T42" fmla="*/ 0 w 11"/>
                <a:gd name="T43" fmla="*/ 2147483646 h 22"/>
                <a:gd name="T44" fmla="*/ 0 w 11"/>
                <a:gd name="T45" fmla="*/ 2147483646 h 22"/>
                <a:gd name="T46" fmla="*/ 2147483646 w 11"/>
                <a:gd name="T47" fmla="*/ 2147483646 h 22"/>
                <a:gd name="T48" fmla="*/ 2147483646 w 11"/>
                <a:gd name="T49" fmla="*/ 2147483646 h 22"/>
                <a:gd name="T50" fmla="*/ 2147483646 w 11"/>
                <a:gd name="T51" fmla="*/ 2147483646 h 22"/>
                <a:gd name="T52" fmla="*/ 2147483646 w 11"/>
                <a:gd name="T53" fmla="*/ 2147483646 h 22"/>
                <a:gd name="T54" fmla="*/ 2147483646 w 11"/>
                <a:gd name="T55" fmla="*/ 2147483646 h 22"/>
                <a:gd name="T56" fmla="*/ 2147483646 w 11"/>
                <a:gd name="T57" fmla="*/ 2147483646 h 22"/>
                <a:gd name="T58" fmla="*/ 2147483646 w 11"/>
                <a:gd name="T59" fmla="*/ 2147483646 h 22"/>
                <a:gd name="T60" fmla="*/ 2147483646 w 11"/>
                <a:gd name="T61" fmla="*/ 2147483646 h 22"/>
                <a:gd name="T62" fmla="*/ 2147483646 w 11"/>
                <a:gd name="T63" fmla="*/ 2147483646 h 22"/>
                <a:gd name="T64" fmla="*/ 2147483646 w 11"/>
                <a:gd name="T65" fmla="*/ 2147483646 h 22"/>
                <a:gd name="T66" fmla="*/ 2147483646 w 11"/>
                <a:gd name="T67" fmla="*/ 0 h 22"/>
                <a:gd name="T68" fmla="*/ 2147483646 w 11"/>
                <a:gd name="T69" fmla="*/ 0 h 22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11" h="22">
                  <a:moveTo>
                    <a:pt x="8" y="2"/>
                  </a:moveTo>
                  <a:lnTo>
                    <a:pt x="8" y="3"/>
                  </a:lnTo>
                  <a:lnTo>
                    <a:pt x="7" y="4"/>
                  </a:lnTo>
                  <a:lnTo>
                    <a:pt x="5" y="5"/>
                  </a:lnTo>
                  <a:lnTo>
                    <a:pt x="3" y="9"/>
                  </a:lnTo>
                  <a:lnTo>
                    <a:pt x="2" y="11"/>
                  </a:lnTo>
                  <a:lnTo>
                    <a:pt x="2" y="9"/>
                  </a:lnTo>
                  <a:lnTo>
                    <a:pt x="5" y="3"/>
                  </a:lnTo>
                  <a:lnTo>
                    <a:pt x="6" y="2"/>
                  </a:lnTo>
                  <a:lnTo>
                    <a:pt x="8" y="2"/>
                  </a:lnTo>
                  <a:moveTo>
                    <a:pt x="11" y="0"/>
                  </a:moveTo>
                  <a:lnTo>
                    <a:pt x="7" y="0"/>
                  </a:lnTo>
                  <a:lnTo>
                    <a:pt x="6" y="0"/>
                  </a:lnTo>
                  <a:lnTo>
                    <a:pt x="5" y="0"/>
                  </a:lnTo>
                  <a:lnTo>
                    <a:pt x="3" y="1"/>
                  </a:lnTo>
                  <a:lnTo>
                    <a:pt x="2" y="2"/>
                  </a:lnTo>
                  <a:lnTo>
                    <a:pt x="0" y="8"/>
                  </a:lnTo>
                  <a:lnTo>
                    <a:pt x="0" y="9"/>
                  </a:lnTo>
                  <a:lnTo>
                    <a:pt x="0" y="11"/>
                  </a:lnTo>
                  <a:lnTo>
                    <a:pt x="0" y="22"/>
                  </a:lnTo>
                  <a:lnTo>
                    <a:pt x="5" y="11"/>
                  </a:lnTo>
                  <a:lnTo>
                    <a:pt x="7" y="7"/>
                  </a:lnTo>
                  <a:lnTo>
                    <a:pt x="8" y="7"/>
                  </a:lnTo>
                  <a:lnTo>
                    <a:pt x="9" y="6"/>
                  </a:lnTo>
                  <a:lnTo>
                    <a:pt x="9" y="5"/>
                  </a:lnTo>
                  <a:lnTo>
                    <a:pt x="10" y="3"/>
                  </a:lnTo>
                  <a:lnTo>
                    <a:pt x="11" y="3"/>
                  </a:lnTo>
                  <a:lnTo>
                    <a:pt x="11" y="2"/>
                  </a:lnTo>
                  <a:lnTo>
                    <a:pt x="11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11" name="Freeform 655"/>
            <p:cNvSpPr>
              <a:spLocks/>
            </p:cNvSpPr>
            <p:nvPr/>
          </p:nvSpPr>
          <p:spPr bwMode="auto">
            <a:xfrm>
              <a:off x="4418797" y="702667"/>
              <a:ext cx="26988" cy="17463"/>
            </a:xfrm>
            <a:custGeom>
              <a:avLst/>
              <a:gdLst>
                <a:gd name="T0" fmla="*/ 0 w 11"/>
                <a:gd name="T1" fmla="*/ 2147483646 h 8"/>
                <a:gd name="T2" fmla="*/ 0 w 11"/>
                <a:gd name="T3" fmla="*/ 2147483646 h 8"/>
                <a:gd name="T4" fmla="*/ 0 w 11"/>
                <a:gd name="T5" fmla="*/ 2147483646 h 8"/>
                <a:gd name="T6" fmla="*/ 2147483646 w 11"/>
                <a:gd name="T7" fmla="*/ 2147483646 h 8"/>
                <a:gd name="T8" fmla="*/ 2147483646 w 11"/>
                <a:gd name="T9" fmla="*/ 2147483646 h 8"/>
                <a:gd name="T10" fmla="*/ 2147483646 w 11"/>
                <a:gd name="T11" fmla="*/ 0 h 8"/>
                <a:gd name="T12" fmla="*/ 2147483646 w 11"/>
                <a:gd name="T13" fmla="*/ 2147483646 h 8"/>
                <a:gd name="T14" fmla="*/ 2147483646 w 11"/>
                <a:gd name="T15" fmla="*/ 2147483646 h 8"/>
                <a:gd name="T16" fmla="*/ 2147483646 w 11"/>
                <a:gd name="T17" fmla="*/ 2147483646 h 8"/>
                <a:gd name="T18" fmla="*/ 2147483646 w 11"/>
                <a:gd name="T19" fmla="*/ 2147483646 h 8"/>
                <a:gd name="T20" fmla="*/ 2147483646 w 11"/>
                <a:gd name="T21" fmla="*/ 2147483646 h 8"/>
                <a:gd name="T22" fmla="*/ 2147483646 w 11"/>
                <a:gd name="T23" fmla="*/ 2147483646 h 8"/>
                <a:gd name="T24" fmla="*/ 0 w 11"/>
                <a:gd name="T25" fmla="*/ 2147483646 h 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1" h="8">
                  <a:moveTo>
                    <a:pt x="0" y="7"/>
                  </a:moveTo>
                  <a:lnTo>
                    <a:pt x="0" y="5"/>
                  </a:lnTo>
                  <a:lnTo>
                    <a:pt x="0" y="4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1" y="2"/>
                  </a:lnTo>
                  <a:lnTo>
                    <a:pt x="11" y="3"/>
                  </a:lnTo>
                  <a:lnTo>
                    <a:pt x="11" y="4"/>
                  </a:lnTo>
                  <a:lnTo>
                    <a:pt x="9" y="4"/>
                  </a:lnTo>
                  <a:lnTo>
                    <a:pt x="3" y="7"/>
                  </a:lnTo>
                  <a:lnTo>
                    <a:pt x="1" y="8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C3C2A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12" name="Freeform 656"/>
            <p:cNvSpPr>
              <a:spLocks noEditPoints="1"/>
            </p:cNvSpPr>
            <p:nvPr/>
          </p:nvSpPr>
          <p:spPr bwMode="auto">
            <a:xfrm>
              <a:off x="4414035" y="701080"/>
              <a:ext cx="36512" cy="20637"/>
            </a:xfrm>
            <a:custGeom>
              <a:avLst/>
              <a:gdLst>
                <a:gd name="T0" fmla="*/ 2147483646 w 15"/>
                <a:gd name="T1" fmla="*/ 2147483646 h 10"/>
                <a:gd name="T2" fmla="*/ 2147483646 w 15"/>
                <a:gd name="T3" fmla="*/ 2147483646 h 10"/>
                <a:gd name="T4" fmla="*/ 2147483646 w 15"/>
                <a:gd name="T5" fmla="*/ 2147483646 h 10"/>
                <a:gd name="T6" fmla="*/ 2147483646 w 15"/>
                <a:gd name="T7" fmla="*/ 2147483646 h 10"/>
                <a:gd name="T8" fmla="*/ 2147483646 w 15"/>
                <a:gd name="T9" fmla="*/ 2147483646 h 10"/>
                <a:gd name="T10" fmla="*/ 2147483646 w 15"/>
                <a:gd name="T11" fmla="*/ 2147483646 h 10"/>
                <a:gd name="T12" fmla="*/ 2147483646 w 15"/>
                <a:gd name="T13" fmla="*/ 2147483646 h 10"/>
                <a:gd name="T14" fmla="*/ 2147483646 w 15"/>
                <a:gd name="T15" fmla="*/ 2147483646 h 10"/>
                <a:gd name="T16" fmla="*/ 2147483646 w 15"/>
                <a:gd name="T17" fmla="*/ 2147483646 h 10"/>
                <a:gd name="T18" fmla="*/ 2147483646 w 15"/>
                <a:gd name="T19" fmla="*/ 2147483646 h 10"/>
                <a:gd name="T20" fmla="*/ 2147483646 w 15"/>
                <a:gd name="T21" fmla="*/ 2147483646 h 10"/>
                <a:gd name="T22" fmla="*/ 2147483646 w 15"/>
                <a:gd name="T23" fmla="*/ 2147483646 h 10"/>
                <a:gd name="T24" fmla="*/ 2147483646 w 15"/>
                <a:gd name="T25" fmla="*/ 2147483646 h 10"/>
                <a:gd name="T26" fmla="*/ 2147483646 w 15"/>
                <a:gd name="T27" fmla="*/ 0 h 10"/>
                <a:gd name="T28" fmla="*/ 2147483646 w 15"/>
                <a:gd name="T29" fmla="*/ 0 h 10"/>
                <a:gd name="T30" fmla="*/ 2147483646 w 15"/>
                <a:gd name="T31" fmla="*/ 0 h 10"/>
                <a:gd name="T32" fmla="*/ 2147483646 w 15"/>
                <a:gd name="T33" fmla="*/ 0 h 10"/>
                <a:gd name="T34" fmla="*/ 2147483646 w 15"/>
                <a:gd name="T35" fmla="*/ 0 h 10"/>
                <a:gd name="T36" fmla="*/ 2147483646 w 15"/>
                <a:gd name="T37" fmla="*/ 0 h 10"/>
                <a:gd name="T38" fmla="*/ 2147483646 w 15"/>
                <a:gd name="T39" fmla="*/ 0 h 10"/>
                <a:gd name="T40" fmla="*/ 2147483646 w 15"/>
                <a:gd name="T41" fmla="*/ 0 h 10"/>
                <a:gd name="T42" fmla="*/ 2147483646 w 15"/>
                <a:gd name="T43" fmla="*/ 2147483646 h 10"/>
                <a:gd name="T44" fmla="*/ 2147483646 w 15"/>
                <a:gd name="T45" fmla="*/ 2147483646 h 10"/>
                <a:gd name="T46" fmla="*/ 2147483646 w 15"/>
                <a:gd name="T47" fmla="*/ 2147483646 h 10"/>
                <a:gd name="T48" fmla="*/ 2147483646 w 15"/>
                <a:gd name="T49" fmla="*/ 2147483646 h 10"/>
                <a:gd name="T50" fmla="*/ 0 w 15"/>
                <a:gd name="T51" fmla="*/ 2147483646 h 10"/>
                <a:gd name="T52" fmla="*/ 0 w 15"/>
                <a:gd name="T53" fmla="*/ 2147483646 h 10"/>
                <a:gd name="T54" fmla="*/ 0 w 15"/>
                <a:gd name="T55" fmla="*/ 2147483646 h 10"/>
                <a:gd name="T56" fmla="*/ 0 w 15"/>
                <a:gd name="T57" fmla="*/ 2147483646 h 10"/>
                <a:gd name="T58" fmla="*/ 2147483646 w 15"/>
                <a:gd name="T59" fmla="*/ 2147483646 h 10"/>
                <a:gd name="T60" fmla="*/ 2147483646 w 15"/>
                <a:gd name="T61" fmla="*/ 2147483646 h 10"/>
                <a:gd name="T62" fmla="*/ 2147483646 w 15"/>
                <a:gd name="T63" fmla="*/ 2147483646 h 10"/>
                <a:gd name="T64" fmla="*/ 2147483646 w 15"/>
                <a:gd name="T65" fmla="*/ 2147483646 h 10"/>
                <a:gd name="T66" fmla="*/ 2147483646 w 15"/>
                <a:gd name="T67" fmla="*/ 2147483646 h 10"/>
                <a:gd name="T68" fmla="*/ 2147483646 w 15"/>
                <a:gd name="T69" fmla="*/ 2147483646 h 10"/>
                <a:gd name="T70" fmla="*/ 2147483646 w 15"/>
                <a:gd name="T71" fmla="*/ 2147483646 h 10"/>
                <a:gd name="T72" fmla="*/ 2147483646 w 15"/>
                <a:gd name="T73" fmla="*/ 2147483646 h 10"/>
                <a:gd name="T74" fmla="*/ 2147483646 w 15"/>
                <a:gd name="T75" fmla="*/ 2147483646 h 10"/>
                <a:gd name="T76" fmla="*/ 2147483646 w 15"/>
                <a:gd name="T77" fmla="*/ 2147483646 h 10"/>
                <a:gd name="T78" fmla="*/ 2147483646 w 15"/>
                <a:gd name="T79" fmla="*/ 2147483646 h 10"/>
                <a:gd name="T80" fmla="*/ 2147483646 w 15"/>
                <a:gd name="T81" fmla="*/ 2147483646 h 10"/>
                <a:gd name="T82" fmla="*/ 2147483646 w 15"/>
                <a:gd name="T83" fmla="*/ 2147483646 h 10"/>
                <a:gd name="T84" fmla="*/ 2147483646 w 15"/>
                <a:gd name="T85" fmla="*/ 2147483646 h 10"/>
                <a:gd name="T86" fmla="*/ 2147483646 w 15"/>
                <a:gd name="T87" fmla="*/ 2147483646 h 10"/>
                <a:gd name="T88" fmla="*/ 2147483646 w 15"/>
                <a:gd name="T89" fmla="*/ 2147483646 h 10"/>
                <a:gd name="T90" fmla="*/ 2147483646 w 15"/>
                <a:gd name="T91" fmla="*/ 2147483646 h 10"/>
                <a:gd name="T92" fmla="*/ 2147483646 w 15"/>
                <a:gd name="T93" fmla="*/ 2147483646 h 10"/>
                <a:gd name="T94" fmla="*/ 2147483646 w 15"/>
                <a:gd name="T95" fmla="*/ 0 h 10"/>
                <a:gd name="T96" fmla="*/ 2147483646 w 15"/>
                <a:gd name="T97" fmla="*/ 0 h 10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15" h="10">
                  <a:moveTo>
                    <a:pt x="12" y="2"/>
                  </a:moveTo>
                  <a:lnTo>
                    <a:pt x="12" y="3"/>
                  </a:lnTo>
                  <a:lnTo>
                    <a:pt x="12" y="4"/>
                  </a:lnTo>
                  <a:lnTo>
                    <a:pt x="11" y="4"/>
                  </a:lnTo>
                  <a:lnTo>
                    <a:pt x="4" y="7"/>
                  </a:lnTo>
                  <a:lnTo>
                    <a:pt x="3" y="7"/>
                  </a:lnTo>
                  <a:lnTo>
                    <a:pt x="4" y="6"/>
                  </a:lnTo>
                  <a:lnTo>
                    <a:pt x="11" y="3"/>
                  </a:lnTo>
                  <a:lnTo>
                    <a:pt x="12" y="2"/>
                  </a:lnTo>
                  <a:close/>
                  <a:moveTo>
                    <a:pt x="13" y="0"/>
                  </a:moveTo>
                  <a:lnTo>
                    <a:pt x="12" y="0"/>
                  </a:lnTo>
                  <a:lnTo>
                    <a:pt x="11" y="0"/>
                  </a:lnTo>
                  <a:lnTo>
                    <a:pt x="10" y="0"/>
                  </a:lnTo>
                  <a:lnTo>
                    <a:pt x="2" y="4"/>
                  </a:lnTo>
                  <a:lnTo>
                    <a:pt x="2" y="5"/>
                  </a:lnTo>
                  <a:lnTo>
                    <a:pt x="0" y="5"/>
                  </a:lnTo>
                  <a:lnTo>
                    <a:pt x="0" y="7"/>
                  </a:lnTo>
                  <a:lnTo>
                    <a:pt x="0" y="9"/>
                  </a:lnTo>
                  <a:lnTo>
                    <a:pt x="2" y="9"/>
                  </a:lnTo>
                  <a:lnTo>
                    <a:pt x="3" y="10"/>
                  </a:lnTo>
                  <a:lnTo>
                    <a:pt x="4" y="10"/>
                  </a:lnTo>
                  <a:lnTo>
                    <a:pt x="5" y="9"/>
                  </a:lnTo>
                  <a:lnTo>
                    <a:pt x="12" y="7"/>
                  </a:lnTo>
                  <a:lnTo>
                    <a:pt x="13" y="6"/>
                  </a:lnTo>
                  <a:lnTo>
                    <a:pt x="15" y="5"/>
                  </a:lnTo>
                  <a:lnTo>
                    <a:pt x="15" y="4"/>
                  </a:lnTo>
                  <a:lnTo>
                    <a:pt x="15" y="3"/>
                  </a:lnTo>
                  <a:lnTo>
                    <a:pt x="15" y="2"/>
                  </a:lnTo>
                  <a:lnTo>
                    <a:pt x="14" y="1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13" name="Freeform 657"/>
            <p:cNvSpPr>
              <a:spLocks noEditPoints="1"/>
            </p:cNvSpPr>
            <p:nvPr/>
          </p:nvSpPr>
          <p:spPr bwMode="auto">
            <a:xfrm>
              <a:off x="4414035" y="701080"/>
              <a:ext cx="36512" cy="20637"/>
            </a:xfrm>
            <a:custGeom>
              <a:avLst/>
              <a:gdLst>
                <a:gd name="T0" fmla="*/ 2147483646 w 15"/>
                <a:gd name="T1" fmla="*/ 2147483646 h 10"/>
                <a:gd name="T2" fmla="*/ 2147483646 w 15"/>
                <a:gd name="T3" fmla="*/ 2147483646 h 10"/>
                <a:gd name="T4" fmla="*/ 2147483646 w 15"/>
                <a:gd name="T5" fmla="*/ 2147483646 h 10"/>
                <a:gd name="T6" fmla="*/ 2147483646 w 15"/>
                <a:gd name="T7" fmla="*/ 2147483646 h 10"/>
                <a:gd name="T8" fmla="*/ 2147483646 w 15"/>
                <a:gd name="T9" fmla="*/ 2147483646 h 10"/>
                <a:gd name="T10" fmla="*/ 2147483646 w 15"/>
                <a:gd name="T11" fmla="*/ 2147483646 h 10"/>
                <a:gd name="T12" fmla="*/ 2147483646 w 15"/>
                <a:gd name="T13" fmla="*/ 2147483646 h 10"/>
                <a:gd name="T14" fmla="*/ 2147483646 w 15"/>
                <a:gd name="T15" fmla="*/ 2147483646 h 10"/>
                <a:gd name="T16" fmla="*/ 2147483646 w 15"/>
                <a:gd name="T17" fmla="*/ 2147483646 h 10"/>
                <a:gd name="T18" fmla="*/ 2147483646 w 15"/>
                <a:gd name="T19" fmla="*/ 2147483646 h 10"/>
                <a:gd name="T20" fmla="*/ 2147483646 w 15"/>
                <a:gd name="T21" fmla="*/ 2147483646 h 10"/>
                <a:gd name="T22" fmla="*/ 2147483646 w 15"/>
                <a:gd name="T23" fmla="*/ 2147483646 h 10"/>
                <a:gd name="T24" fmla="*/ 2147483646 w 15"/>
                <a:gd name="T25" fmla="*/ 2147483646 h 10"/>
                <a:gd name="T26" fmla="*/ 2147483646 w 15"/>
                <a:gd name="T27" fmla="*/ 0 h 10"/>
                <a:gd name="T28" fmla="*/ 2147483646 w 15"/>
                <a:gd name="T29" fmla="*/ 0 h 10"/>
                <a:gd name="T30" fmla="*/ 2147483646 w 15"/>
                <a:gd name="T31" fmla="*/ 0 h 10"/>
                <a:gd name="T32" fmla="*/ 2147483646 w 15"/>
                <a:gd name="T33" fmla="*/ 0 h 10"/>
                <a:gd name="T34" fmla="*/ 2147483646 w 15"/>
                <a:gd name="T35" fmla="*/ 0 h 10"/>
                <a:gd name="T36" fmla="*/ 2147483646 w 15"/>
                <a:gd name="T37" fmla="*/ 0 h 10"/>
                <a:gd name="T38" fmla="*/ 2147483646 w 15"/>
                <a:gd name="T39" fmla="*/ 0 h 10"/>
                <a:gd name="T40" fmla="*/ 2147483646 w 15"/>
                <a:gd name="T41" fmla="*/ 0 h 10"/>
                <a:gd name="T42" fmla="*/ 2147483646 w 15"/>
                <a:gd name="T43" fmla="*/ 2147483646 h 10"/>
                <a:gd name="T44" fmla="*/ 2147483646 w 15"/>
                <a:gd name="T45" fmla="*/ 2147483646 h 10"/>
                <a:gd name="T46" fmla="*/ 2147483646 w 15"/>
                <a:gd name="T47" fmla="*/ 2147483646 h 10"/>
                <a:gd name="T48" fmla="*/ 2147483646 w 15"/>
                <a:gd name="T49" fmla="*/ 2147483646 h 10"/>
                <a:gd name="T50" fmla="*/ 0 w 15"/>
                <a:gd name="T51" fmla="*/ 2147483646 h 10"/>
                <a:gd name="T52" fmla="*/ 0 w 15"/>
                <a:gd name="T53" fmla="*/ 2147483646 h 10"/>
                <a:gd name="T54" fmla="*/ 0 w 15"/>
                <a:gd name="T55" fmla="*/ 2147483646 h 10"/>
                <a:gd name="T56" fmla="*/ 0 w 15"/>
                <a:gd name="T57" fmla="*/ 2147483646 h 10"/>
                <a:gd name="T58" fmla="*/ 2147483646 w 15"/>
                <a:gd name="T59" fmla="*/ 2147483646 h 10"/>
                <a:gd name="T60" fmla="*/ 2147483646 w 15"/>
                <a:gd name="T61" fmla="*/ 2147483646 h 10"/>
                <a:gd name="T62" fmla="*/ 2147483646 w 15"/>
                <a:gd name="T63" fmla="*/ 2147483646 h 10"/>
                <a:gd name="T64" fmla="*/ 2147483646 w 15"/>
                <a:gd name="T65" fmla="*/ 2147483646 h 10"/>
                <a:gd name="T66" fmla="*/ 2147483646 w 15"/>
                <a:gd name="T67" fmla="*/ 2147483646 h 10"/>
                <a:gd name="T68" fmla="*/ 2147483646 w 15"/>
                <a:gd name="T69" fmla="*/ 2147483646 h 10"/>
                <a:gd name="T70" fmla="*/ 2147483646 w 15"/>
                <a:gd name="T71" fmla="*/ 2147483646 h 10"/>
                <a:gd name="T72" fmla="*/ 2147483646 w 15"/>
                <a:gd name="T73" fmla="*/ 2147483646 h 10"/>
                <a:gd name="T74" fmla="*/ 2147483646 w 15"/>
                <a:gd name="T75" fmla="*/ 2147483646 h 10"/>
                <a:gd name="T76" fmla="*/ 2147483646 w 15"/>
                <a:gd name="T77" fmla="*/ 2147483646 h 10"/>
                <a:gd name="T78" fmla="*/ 2147483646 w 15"/>
                <a:gd name="T79" fmla="*/ 2147483646 h 10"/>
                <a:gd name="T80" fmla="*/ 2147483646 w 15"/>
                <a:gd name="T81" fmla="*/ 2147483646 h 10"/>
                <a:gd name="T82" fmla="*/ 2147483646 w 15"/>
                <a:gd name="T83" fmla="*/ 2147483646 h 10"/>
                <a:gd name="T84" fmla="*/ 2147483646 w 15"/>
                <a:gd name="T85" fmla="*/ 2147483646 h 10"/>
                <a:gd name="T86" fmla="*/ 2147483646 w 15"/>
                <a:gd name="T87" fmla="*/ 2147483646 h 10"/>
                <a:gd name="T88" fmla="*/ 2147483646 w 15"/>
                <a:gd name="T89" fmla="*/ 2147483646 h 10"/>
                <a:gd name="T90" fmla="*/ 2147483646 w 15"/>
                <a:gd name="T91" fmla="*/ 2147483646 h 10"/>
                <a:gd name="T92" fmla="*/ 2147483646 w 15"/>
                <a:gd name="T93" fmla="*/ 2147483646 h 10"/>
                <a:gd name="T94" fmla="*/ 2147483646 w 15"/>
                <a:gd name="T95" fmla="*/ 0 h 10"/>
                <a:gd name="T96" fmla="*/ 2147483646 w 15"/>
                <a:gd name="T97" fmla="*/ 0 h 10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15" h="10">
                  <a:moveTo>
                    <a:pt x="12" y="2"/>
                  </a:moveTo>
                  <a:lnTo>
                    <a:pt x="12" y="3"/>
                  </a:lnTo>
                  <a:lnTo>
                    <a:pt x="12" y="4"/>
                  </a:lnTo>
                  <a:lnTo>
                    <a:pt x="11" y="4"/>
                  </a:lnTo>
                  <a:lnTo>
                    <a:pt x="4" y="7"/>
                  </a:lnTo>
                  <a:lnTo>
                    <a:pt x="3" y="7"/>
                  </a:lnTo>
                  <a:lnTo>
                    <a:pt x="4" y="6"/>
                  </a:lnTo>
                  <a:lnTo>
                    <a:pt x="11" y="3"/>
                  </a:lnTo>
                  <a:lnTo>
                    <a:pt x="12" y="2"/>
                  </a:lnTo>
                  <a:moveTo>
                    <a:pt x="13" y="0"/>
                  </a:moveTo>
                  <a:lnTo>
                    <a:pt x="12" y="0"/>
                  </a:lnTo>
                  <a:lnTo>
                    <a:pt x="11" y="0"/>
                  </a:lnTo>
                  <a:lnTo>
                    <a:pt x="10" y="0"/>
                  </a:lnTo>
                  <a:lnTo>
                    <a:pt x="2" y="4"/>
                  </a:lnTo>
                  <a:lnTo>
                    <a:pt x="2" y="5"/>
                  </a:lnTo>
                  <a:lnTo>
                    <a:pt x="0" y="5"/>
                  </a:lnTo>
                  <a:lnTo>
                    <a:pt x="0" y="7"/>
                  </a:lnTo>
                  <a:lnTo>
                    <a:pt x="0" y="9"/>
                  </a:lnTo>
                  <a:lnTo>
                    <a:pt x="2" y="9"/>
                  </a:lnTo>
                  <a:lnTo>
                    <a:pt x="3" y="10"/>
                  </a:lnTo>
                  <a:lnTo>
                    <a:pt x="4" y="10"/>
                  </a:lnTo>
                  <a:lnTo>
                    <a:pt x="5" y="9"/>
                  </a:lnTo>
                  <a:lnTo>
                    <a:pt x="12" y="7"/>
                  </a:lnTo>
                  <a:lnTo>
                    <a:pt x="13" y="6"/>
                  </a:lnTo>
                  <a:lnTo>
                    <a:pt x="15" y="5"/>
                  </a:lnTo>
                  <a:lnTo>
                    <a:pt x="15" y="4"/>
                  </a:lnTo>
                  <a:lnTo>
                    <a:pt x="15" y="3"/>
                  </a:lnTo>
                  <a:lnTo>
                    <a:pt x="15" y="2"/>
                  </a:lnTo>
                  <a:lnTo>
                    <a:pt x="14" y="1"/>
                  </a:lnTo>
                  <a:lnTo>
                    <a:pt x="13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14" name="Freeform 658"/>
            <p:cNvSpPr>
              <a:spLocks/>
            </p:cNvSpPr>
            <p:nvPr/>
          </p:nvSpPr>
          <p:spPr bwMode="auto">
            <a:xfrm>
              <a:off x="4758522" y="574080"/>
              <a:ext cx="36513" cy="36512"/>
            </a:xfrm>
            <a:custGeom>
              <a:avLst/>
              <a:gdLst>
                <a:gd name="T0" fmla="*/ 0 w 15"/>
                <a:gd name="T1" fmla="*/ 2147483646 h 17"/>
                <a:gd name="T2" fmla="*/ 0 w 15"/>
                <a:gd name="T3" fmla="*/ 2147483646 h 17"/>
                <a:gd name="T4" fmla="*/ 0 w 15"/>
                <a:gd name="T5" fmla="*/ 2147483646 h 17"/>
                <a:gd name="T6" fmla="*/ 2147483646 w 15"/>
                <a:gd name="T7" fmla="*/ 2147483646 h 17"/>
                <a:gd name="T8" fmla="*/ 2147483646 w 15"/>
                <a:gd name="T9" fmla="*/ 2147483646 h 17"/>
                <a:gd name="T10" fmla="*/ 2147483646 w 15"/>
                <a:gd name="T11" fmla="*/ 2147483646 h 17"/>
                <a:gd name="T12" fmla="*/ 2147483646 w 15"/>
                <a:gd name="T13" fmla="*/ 2147483646 h 17"/>
                <a:gd name="T14" fmla="*/ 2147483646 w 15"/>
                <a:gd name="T15" fmla="*/ 2147483646 h 17"/>
                <a:gd name="T16" fmla="*/ 2147483646 w 15"/>
                <a:gd name="T17" fmla="*/ 2147483646 h 17"/>
                <a:gd name="T18" fmla="*/ 2147483646 w 15"/>
                <a:gd name="T19" fmla="*/ 2147483646 h 17"/>
                <a:gd name="T20" fmla="*/ 2147483646 w 15"/>
                <a:gd name="T21" fmla="*/ 2147483646 h 17"/>
                <a:gd name="T22" fmla="*/ 2147483646 w 15"/>
                <a:gd name="T23" fmla="*/ 2147483646 h 17"/>
                <a:gd name="T24" fmla="*/ 2147483646 w 15"/>
                <a:gd name="T25" fmla="*/ 2147483646 h 17"/>
                <a:gd name="T26" fmla="*/ 2147483646 w 15"/>
                <a:gd name="T27" fmla="*/ 2147483646 h 17"/>
                <a:gd name="T28" fmla="*/ 2147483646 w 15"/>
                <a:gd name="T29" fmla="*/ 0 h 17"/>
                <a:gd name="T30" fmla="*/ 2147483646 w 15"/>
                <a:gd name="T31" fmla="*/ 2147483646 h 17"/>
                <a:gd name="T32" fmla="*/ 2147483646 w 15"/>
                <a:gd name="T33" fmla="*/ 2147483646 h 17"/>
                <a:gd name="T34" fmla="*/ 2147483646 w 15"/>
                <a:gd name="T35" fmla="*/ 2147483646 h 17"/>
                <a:gd name="T36" fmla="*/ 2147483646 w 15"/>
                <a:gd name="T37" fmla="*/ 2147483646 h 17"/>
                <a:gd name="T38" fmla="*/ 0 w 15"/>
                <a:gd name="T39" fmla="*/ 2147483646 h 17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15" h="17">
                  <a:moveTo>
                    <a:pt x="0" y="17"/>
                  </a:moveTo>
                  <a:lnTo>
                    <a:pt x="0" y="14"/>
                  </a:lnTo>
                  <a:lnTo>
                    <a:pt x="0" y="11"/>
                  </a:lnTo>
                  <a:lnTo>
                    <a:pt x="1" y="9"/>
                  </a:lnTo>
                  <a:lnTo>
                    <a:pt x="3" y="6"/>
                  </a:lnTo>
                  <a:lnTo>
                    <a:pt x="5" y="5"/>
                  </a:lnTo>
                  <a:lnTo>
                    <a:pt x="5" y="4"/>
                  </a:lnTo>
                  <a:lnTo>
                    <a:pt x="7" y="4"/>
                  </a:lnTo>
                  <a:lnTo>
                    <a:pt x="7" y="5"/>
                  </a:lnTo>
                  <a:lnTo>
                    <a:pt x="8" y="5"/>
                  </a:lnTo>
                  <a:lnTo>
                    <a:pt x="9" y="5"/>
                  </a:lnTo>
                  <a:lnTo>
                    <a:pt x="9" y="4"/>
                  </a:lnTo>
                  <a:lnTo>
                    <a:pt x="15" y="0"/>
                  </a:lnTo>
                  <a:lnTo>
                    <a:pt x="9" y="9"/>
                  </a:lnTo>
                  <a:lnTo>
                    <a:pt x="6" y="13"/>
                  </a:lnTo>
                  <a:lnTo>
                    <a:pt x="4" y="15"/>
                  </a:lnTo>
                  <a:lnTo>
                    <a:pt x="2" y="17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C3C2A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15" name="Freeform 659"/>
            <p:cNvSpPr>
              <a:spLocks noEditPoints="1"/>
            </p:cNvSpPr>
            <p:nvPr/>
          </p:nvSpPr>
          <p:spPr bwMode="auto">
            <a:xfrm>
              <a:off x="4753760" y="567730"/>
              <a:ext cx="47625" cy="44450"/>
            </a:xfrm>
            <a:custGeom>
              <a:avLst/>
              <a:gdLst>
                <a:gd name="T0" fmla="*/ 2147483646 w 20"/>
                <a:gd name="T1" fmla="*/ 2147483646 h 21"/>
                <a:gd name="T2" fmla="*/ 2147483646 w 20"/>
                <a:gd name="T3" fmla="*/ 2147483646 h 21"/>
                <a:gd name="T4" fmla="*/ 2147483646 w 20"/>
                <a:gd name="T5" fmla="*/ 2147483646 h 21"/>
                <a:gd name="T6" fmla="*/ 2147483646 w 20"/>
                <a:gd name="T7" fmla="*/ 2147483646 h 21"/>
                <a:gd name="T8" fmla="*/ 2147483646 w 20"/>
                <a:gd name="T9" fmla="*/ 2147483646 h 21"/>
                <a:gd name="T10" fmla="*/ 2147483646 w 20"/>
                <a:gd name="T11" fmla="*/ 2147483646 h 21"/>
                <a:gd name="T12" fmla="*/ 2147483646 w 20"/>
                <a:gd name="T13" fmla="*/ 2147483646 h 21"/>
                <a:gd name="T14" fmla="*/ 2147483646 w 20"/>
                <a:gd name="T15" fmla="*/ 2147483646 h 21"/>
                <a:gd name="T16" fmla="*/ 2147483646 w 20"/>
                <a:gd name="T17" fmla="*/ 2147483646 h 21"/>
                <a:gd name="T18" fmla="*/ 2147483646 w 20"/>
                <a:gd name="T19" fmla="*/ 2147483646 h 21"/>
                <a:gd name="T20" fmla="*/ 2147483646 w 20"/>
                <a:gd name="T21" fmla="*/ 2147483646 h 21"/>
                <a:gd name="T22" fmla="*/ 2147483646 w 20"/>
                <a:gd name="T23" fmla="*/ 2147483646 h 21"/>
                <a:gd name="T24" fmla="*/ 2147483646 w 20"/>
                <a:gd name="T25" fmla="*/ 2147483646 h 21"/>
                <a:gd name="T26" fmla="*/ 2147483646 w 20"/>
                <a:gd name="T27" fmla="*/ 2147483646 h 21"/>
                <a:gd name="T28" fmla="*/ 2147483646 w 20"/>
                <a:gd name="T29" fmla="*/ 2147483646 h 21"/>
                <a:gd name="T30" fmla="*/ 2147483646 w 20"/>
                <a:gd name="T31" fmla="*/ 2147483646 h 21"/>
                <a:gd name="T32" fmla="*/ 2147483646 w 20"/>
                <a:gd name="T33" fmla="*/ 2147483646 h 21"/>
                <a:gd name="T34" fmla="*/ 2147483646 w 20"/>
                <a:gd name="T35" fmla="*/ 2147483646 h 21"/>
                <a:gd name="T36" fmla="*/ 2147483646 w 20"/>
                <a:gd name="T37" fmla="*/ 2147483646 h 21"/>
                <a:gd name="T38" fmla="*/ 2147483646 w 20"/>
                <a:gd name="T39" fmla="*/ 2147483646 h 21"/>
                <a:gd name="T40" fmla="*/ 2147483646 w 20"/>
                <a:gd name="T41" fmla="*/ 2147483646 h 21"/>
                <a:gd name="T42" fmla="*/ 2147483646 w 20"/>
                <a:gd name="T43" fmla="*/ 2147483646 h 21"/>
                <a:gd name="T44" fmla="*/ 0 w 20"/>
                <a:gd name="T45" fmla="*/ 2147483646 h 21"/>
                <a:gd name="T46" fmla="*/ 2147483646 w 20"/>
                <a:gd name="T47" fmla="*/ 2147483646 h 21"/>
                <a:gd name="T48" fmla="*/ 2147483646 w 20"/>
                <a:gd name="T49" fmla="*/ 2147483646 h 21"/>
                <a:gd name="T50" fmla="*/ 2147483646 w 20"/>
                <a:gd name="T51" fmla="*/ 2147483646 h 21"/>
                <a:gd name="T52" fmla="*/ 2147483646 w 20"/>
                <a:gd name="T53" fmla="*/ 2147483646 h 21"/>
                <a:gd name="T54" fmla="*/ 2147483646 w 20"/>
                <a:gd name="T55" fmla="*/ 2147483646 h 21"/>
                <a:gd name="T56" fmla="*/ 2147483646 w 20"/>
                <a:gd name="T57" fmla="*/ 2147483646 h 21"/>
                <a:gd name="T58" fmla="*/ 2147483646 w 20"/>
                <a:gd name="T59" fmla="*/ 2147483646 h 21"/>
                <a:gd name="T60" fmla="*/ 2147483646 w 20"/>
                <a:gd name="T61" fmla="*/ 2147483646 h 21"/>
                <a:gd name="T62" fmla="*/ 2147483646 w 20"/>
                <a:gd name="T63" fmla="*/ 0 h 21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20" h="21">
                  <a:moveTo>
                    <a:pt x="12" y="8"/>
                  </a:moveTo>
                  <a:lnTo>
                    <a:pt x="10" y="11"/>
                  </a:lnTo>
                  <a:lnTo>
                    <a:pt x="7" y="15"/>
                  </a:lnTo>
                  <a:lnTo>
                    <a:pt x="5" y="17"/>
                  </a:lnTo>
                  <a:lnTo>
                    <a:pt x="3" y="18"/>
                  </a:lnTo>
                  <a:lnTo>
                    <a:pt x="3" y="17"/>
                  </a:lnTo>
                  <a:lnTo>
                    <a:pt x="3" y="15"/>
                  </a:lnTo>
                  <a:lnTo>
                    <a:pt x="4" y="13"/>
                  </a:lnTo>
                  <a:lnTo>
                    <a:pt x="7" y="9"/>
                  </a:lnTo>
                  <a:lnTo>
                    <a:pt x="8" y="9"/>
                  </a:lnTo>
                  <a:lnTo>
                    <a:pt x="9" y="9"/>
                  </a:lnTo>
                  <a:lnTo>
                    <a:pt x="11" y="9"/>
                  </a:lnTo>
                  <a:lnTo>
                    <a:pt x="12" y="9"/>
                  </a:lnTo>
                  <a:lnTo>
                    <a:pt x="12" y="8"/>
                  </a:lnTo>
                  <a:close/>
                  <a:moveTo>
                    <a:pt x="20" y="0"/>
                  </a:moveTo>
                  <a:lnTo>
                    <a:pt x="11" y="6"/>
                  </a:lnTo>
                  <a:lnTo>
                    <a:pt x="10" y="6"/>
                  </a:lnTo>
                  <a:lnTo>
                    <a:pt x="10" y="7"/>
                  </a:lnTo>
                  <a:lnTo>
                    <a:pt x="9" y="7"/>
                  </a:lnTo>
                  <a:lnTo>
                    <a:pt x="9" y="6"/>
                  </a:lnTo>
                  <a:lnTo>
                    <a:pt x="8" y="6"/>
                  </a:lnTo>
                  <a:lnTo>
                    <a:pt x="7" y="6"/>
                  </a:lnTo>
                  <a:lnTo>
                    <a:pt x="7" y="7"/>
                  </a:lnTo>
                  <a:lnTo>
                    <a:pt x="6" y="7"/>
                  </a:lnTo>
                  <a:lnTo>
                    <a:pt x="5" y="7"/>
                  </a:lnTo>
                  <a:lnTo>
                    <a:pt x="5" y="8"/>
                  </a:lnTo>
                  <a:lnTo>
                    <a:pt x="2" y="11"/>
                  </a:lnTo>
                  <a:lnTo>
                    <a:pt x="2" y="12"/>
                  </a:lnTo>
                  <a:lnTo>
                    <a:pt x="1" y="13"/>
                  </a:lnTo>
                  <a:lnTo>
                    <a:pt x="1" y="14"/>
                  </a:lnTo>
                  <a:lnTo>
                    <a:pt x="1" y="17"/>
                  </a:lnTo>
                  <a:lnTo>
                    <a:pt x="0" y="17"/>
                  </a:lnTo>
                  <a:lnTo>
                    <a:pt x="1" y="18"/>
                  </a:lnTo>
                  <a:lnTo>
                    <a:pt x="1" y="19"/>
                  </a:lnTo>
                  <a:lnTo>
                    <a:pt x="2" y="21"/>
                  </a:lnTo>
                  <a:lnTo>
                    <a:pt x="3" y="21"/>
                  </a:lnTo>
                  <a:lnTo>
                    <a:pt x="4" y="21"/>
                  </a:lnTo>
                  <a:lnTo>
                    <a:pt x="5" y="20"/>
                  </a:lnTo>
                  <a:lnTo>
                    <a:pt x="7" y="20"/>
                  </a:lnTo>
                  <a:lnTo>
                    <a:pt x="7" y="19"/>
                  </a:lnTo>
                  <a:lnTo>
                    <a:pt x="9" y="17"/>
                  </a:lnTo>
                  <a:lnTo>
                    <a:pt x="13" y="13"/>
                  </a:lnTo>
                  <a:lnTo>
                    <a:pt x="15" y="9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16" name="Freeform 660"/>
            <p:cNvSpPr>
              <a:spLocks noEditPoints="1"/>
            </p:cNvSpPr>
            <p:nvPr/>
          </p:nvSpPr>
          <p:spPr bwMode="auto">
            <a:xfrm>
              <a:off x="4753760" y="567730"/>
              <a:ext cx="47625" cy="44450"/>
            </a:xfrm>
            <a:custGeom>
              <a:avLst/>
              <a:gdLst>
                <a:gd name="T0" fmla="*/ 2147483646 w 20"/>
                <a:gd name="T1" fmla="*/ 2147483646 h 21"/>
                <a:gd name="T2" fmla="*/ 2147483646 w 20"/>
                <a:gd name="T3" fmla="*/ 2147483646 h 21"/>
                <a:gd name="T4" fmla="*/ 2147483646 w 20"/>
                <a:gd name="T5" fmla="*/ 2147483646 h 21"/>
                <a:gd name="T6" fmla="*/ 2147483646 w 20"/>
                <a:gd name="T7" fmla="*/ 2147483646 h 21"/>
                <a:gd name="T8" fmla="*/ 2147483646 w 20"/>
                <a:gd name="T9" fmla="*/ 2147483646 h 21"/>
                <a:gd name="T10" fmla="*/ 2147483646 w 20"/>
                <a:gd name="T11" fmla="*/ 2147483646 h 21"/>
                <a:gd name="T12" fmla="*/ 2147483646 w 20"/>
                <a:gd name="T13" fmla="*/ 2147483646 h 21"/>
                <a:gd name="T14" fmla="*/ 2147483646 w 20"/>
                <a:gd name="T15" fmla="*/ 2147483646 h 21"/>
                <a:gd name="T16" fmla="*/ 2147483646 w 20"/>
                <a:gd name="T17" fmla="*/ 2147483646 h 21"/>
                <a:gd name="T18" fmla="*/ 2147483646 w 20"/>
                <a:gd name="T19" fmla="*/ 2147483646 h 21"/>
                <a:gd name="T20" fmla="*/ 2147483646 w 20"/>
                <a:gd name="T21" fmla="*/ 2147483646 h 21"/>
                <a:gd name="T22" fmla="*/ 2147483646 w 20"/>
                <a:gd name="T23" fmla="*/ 2147483646 h 21"/>
                <a:gd name="T24" fmla="*/ 2147483646 w 20"/>
                <a:gd name="T25" fmla="*/ 2147483646 h 21"/>
                <a:gd name="T26" fmla="*/ 2147483646 w 20"/>
                <a:gd name="T27" fmla="*/ 2147483646 h 21"/>
                <a:gd name="T28" fmla="*/ 2147483646 w 20"/>
                <a:gd name="T29" fmla="*/ 2147483646 h 21"/>
                <a:gd name="T30" fmla="*/ 2147483646 w 20"/>
                <a:gd name="T31" fmla="*/ 2147483646 h 21"/>
                <a:gd name="T32" fmla="*/ 2147483646 w 20"/>
                <a:gd name="T33" fmla="*/ 2147483646 h 21"/>
                <a:gd name="T34" fmla="*/ 2147483646 w 20"/>
                <a:gd name="T35" fmla="*/ 2147483646 h 21"/>
                <a:gd name="T36" fmla="*/ 2147483646 w 20"/>
                <a:gd name="T37" fmla="*/ 2147483646 h 21"/>
                <a:gd name="T38" fmla="*/ 2147483646 w 20"/>
                <a:gd name="T39" fmla="*/ 2147483646 h 21"/>
                <a:gd name="T40" fmla="*/ 2147483646 w 20"/>
                <a:gd name="T41" fmla="*/ 2147483646 h 21"/>
                <a:gd name="T42" fmla="*/ 2147483646 w 20"/>
                <a:gd name="T43" fmla="*/ 2147483646 h 21"/>
                <a:gd name="T44" fmla="*/ 0 w 20"/>
                <a:gd name="T45" fmla="*/ 2147483646 h 21"/>
                <a:gd name="T46" fmla="*/ 2147483646 w 20"/>
                <a:gd name="T47" fmla="*/ 2147483646 h 21"/>
                <a:gd name="T48" fmla="*/ 2147483646 w 20"/>
                <a:gd name="T49" fmla="*/ 2147483646 h 21"/>
                <a:gd name="T50" fmla="*/ 2147483646 w 20"/>
                <a:gd name="T51" fmla="*/ 2147483646 h 21"/>
                <a:gd name="T52" fmla="*/ 2147483646 w 20"/>
                <a:gd name="T53" fmla="*/ 2147483646 h 21"/>
                <a:gd name="T54" fmla="*/ 2147483646 w 20"/>
                <a:gd name="T55" fmla="*/ 2147483646 h 21"/>
                <a:gd name="T56" fmla="*/ 2147483646 w 20"/>
                <a:gd name="T57" fmla="*/ 2147483646 h 21"/>
                <a:gd name="T58" fmla="*/ 2147483646 w 20"/>
                <a:gd name="T59" fmla="*/ 2147483646 h 21"/>
                <a:gd name="T60" fmla="*/ 2147483646 w 20"/>
                <a:gd name="T61" fmla="*/ 2147483646 h 21"/>
                <a:gd name="T62" fmla="*/ 2147483646 w 20"/>
                <a:gd name="T63" fmla="*/ 0 h 21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20" h="21">
                  <a:moveTo>
                    <a:pt x="12" y="8"/>
                  </a:moveTo>
                  <a:lnTo>
                    <a:pt x="10" y="11"/>
                  </a:lnTo>
                  <a:lnTo>
                    <a:pt x="7" y="15"/>
                  </a:lnTo>
                  <a:lnTo>
                    <a:pt x="5" y="17"/>
                  </a:lnTo>
                  <a:lnTo>
                    <a:pt x="3" y="18"/>
                  </a:lnTo>
                  <a:lnTo>
                    <a:pt x="3" y="17"/>
                  </a:lnTo>
                  <a:lnTo>
                    <a:pt x="3" y="15"/>
                  </a:lnTo>
                  <a:lnTo>
                    <a:pt x="4" y="13"/>
                  </a:lnTo>
                  <a:lnTo>
                    <a:pt x="7" y="9"/>
                  </a:lnTo>
                  <a:lnTo>
                    <a:pt x="8" y="9"/>
                  </a:lnTo>
                  <a:lnTo>
                    <a:pt x="9" y="9"/>
                  </a:lnTo>
                  <a:lnTo>
                    <a:pt x="11" y="9"/>
                  </a:lnTo>
                  <a:lnTo>
                    <a:pt x="12" y="9"/>
                  </a:lnTo>
                  <a:lnTo>
                    <a:pt x="12" y="8"/>
                  </a:lnTo>
                  <a:moveTo>
                    <a:pt x="20" y="0"/>
                  </a:moveTo>
                  <a:lnTo>
                    <a:pt x="11" y="6"/>
                  </a:lnTo>
                  <a:lnTo>
                    <a:pt x="10" y="6"/>
                  </a:lnTo>
                  <a:lnTo>
                    <a:pt x="10" y="7"/>
                  </a:lnTo>
                  <a:lnTo>
                    <a:pt x="9" y="7"/>
                  </a:lnTo>
                  <a:lnTo>
                    <a:pt x="9" y="6"/>
                  </a:lnTo>
                  <a:lnTo>
                    <a:pt x="8" y="6"/>
                  </a:lnTo>
                  <a:lnTo>
                    <a:pt x="7" y="6"/>
                  </a:lnTo>
                  <a:lnTo>
                    <a:pt x="7" y="7"/>
                  </a:lnTo>
                  <a:lnTo>
                    <a:pt x="6" y="7"/>
                  </a:lnTo>
                  <a:lnTo>
                    <a:pt x="5" y="7"/>
                  </a:lnTo>
                  <a:lnTo>
                    <a:pt x="5" y="8"/>
                  </a:lnTo>
                  <a:lnTo>
                    <a:pt x="2" y="11"/>
                  </a:lnTo>
                  <a:lnTo>
                    <a:pt x="2" y="12"/>
                  </a:lnTo>
                  <a:lnTo>
                    <a:pt x="1" y="13"/>
                  </a:lnTo>
                  <a:lnTo>
                    <a:pt x="1" y="14"/>
                  </a:lnTo>
                  <a:lnTo>
                    <a:pt x="1" y="17"/>
                  </a:lnTo>
                  <a:lnTo>
                    <a:pt x="0" y="17"/>
                  </a:lnTo>
                  <a:lnTo>
                    <a:pt x="1" y="18"/>
                  </a:lnTo>
                  <a:lnTo>
                    <a:pt x="1" y="19"/>
                  </a:lnTo>
                  <a:lnTo>
                    <a:pt x="2" y="21"/>
                  </a:lnTo>
                  <a:lnTo>
                    <a:pt x="3" y="21"/>
                  </a:lnTo>
                  <a:lnTo>
                    <a:pt x="4" y="21"/>
                  </a:lnTo>
                  <a:lnTo>
                    <a:pt x="5" y="20"/>
                  </a:lnTo>
                  <a:lnTo>
                    <a:pt x="7" y="20"/>
                  </a:lnTo>
                  <a:lnTo>
                    <a:pt x="7" y="19"/>
                  </a:lnTo>
                  <a:lnTo>
                    <a:pt x="9" y="17"/>
                  </a:lnTo>
                  <a:lnTo>
                    <a:pt x="13" y="13"/>
                  </a:lnTo>
                  <a:lnTo>
                    <a:pt x="15" y="9"/>
                  </a:lnTo>
                  <a:lnTo>
                    <a:pt x="2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17" name="Freeform 661"/>
            <p:cNvSpPr>
              <a:spLocks noEditPoints="1"/>
            </p:cNvSpPr>
            <p:nvPr/>
          </p:nvSpPr>
          <p:spPr bwMode="auto">
            <a:xfrm>
              <a:off x="3299610" y="62905"/>
              <a:ext cx="1492250" cy="931862"/>
            </a:xfrm>
            <a:custGeom>
              <a:avLst/>
              <a:gdLst>
                <a:gd name="T0" fmla="*/ 2147483646 w 617"/>
                <a:gd name="T1" fmla="*/ 2147483646 h 434"/>
                <a:gd name="T2" fmla="*/ 2147483646 w 617"/>
                <a:gd name="T3" fmla="*/ 2147483646 h 434"/>
                <a:gd name="T4" fmla="*/ 2147483646 w 617"/>
                <a:gd name="T5" fmla="*/ 2147483646 h 434"/>
                <a:gd name="T6" fmla="*/ 2147483646 w 617"/>
                <a:gd name="T7" fmla="*/ 2147483646 h 434"/>
                <a:gd name="T8" fmla="*/ 2147483646 w 617"/>
                <a:gd name="T9" fmla="*/ 2147483646 h 434"/>
                <a:gd name="T10" fmla="*/ 2147483646 w 617"/>
                <a:gd name="T11" fmla="*/ 2147483646 h 434"/>
                <a:gd name="T12" fmla="*/ 2147483646 w 617"/>
                <a:gd name="T13" fmla="*/ 2147483646 h 434"/>
                <a:gd name="T14" fmla="*/ 2147483646 w 617"/>
                <a:gd name="T15" fmla="*/ 2147483646 h 434"/>
                <a:gd name="T16" fmla="*/ 2147483646 w 617"/>
                <a:gd name="T17" fmla="*/ 2147483646 h 434"/>
                <a:gd name="T18" fmla="*/ 2147483646 w 617"/>
                <a:gd name="T19" fmla="*/ 2147483646 h 434"/>
                <a:gd name="T20" fmla="*/ 2147483646 w 617"/>
                <a:gd name="T21" fmla="*/ 2147483646 h 434"/>
                <a:gd name="T22" fmla="*/ 2147483646 w 617"/>
                <a:gd name="T23" fmla="*/ 2147483646 h 434"/>
                <a:gd name="T24" fmla="*/ 2147483646 w 617"/>
                <a:gd name="T25" fmla="*/ 2147483646 h 434"/>
                <a:gd name="T26" fmla="*/ 2147483646 w 617"/>
                <a:gd name="T27" fmla="*/ 2147483646 h 434"/>
                <a:gd name="T28" fmla="*/ 2147483646 w 617"/>
                <a:gd name="T29" fmla="*/ 2147483646 h 434"/>
                <a:gd name="T30" fmla="*/ 2147483646 w 617"/>
                <a:gd name="T31" fmla="*/ 2147483646 h 434"/>
                <a:gd name="T32" fmla="*/ 2147483646 w 617"/>
                <a:gd name="T33" fmla="*/ 2147483646 h 434"/>
                <a:gd name="T34" fmla="*/ 2147483646 w 617"/>
                <a:gd name="T35" fmla="*/ 2147483646 h 434"/>
                <a:gd name="T36" fmla="*/ 2147483646 w 617"/>
                <a:gd name="T37" fmla="*/ 2147483646 h 434"/>
                <a:gd name="T38" fmla="*/ 2147483646 w 617"/>
                <a:gd name="T39" fmla="*/ 2147483646 h 434"/>
                <a:gd name="T40" fmla="*/ 2147483646 w 617"/>
                <a:gd name="T41" fmla="*/ 2147483646 h 434"/>
                <a:gd name="T42" fmla="*/ 2147483646 w 617"/>
                <a:gd name="T43" fmla="*/ 2147483646 h 434"/>
                <a:gd name="T44" fmla="*/ 2147483646 w 617"/>
                <a:gd name="T45" fmla="*/ 2147483646 h 434"/>
                <a:gd name="T46" fmla="*/ 2147483646 w 617"/>
                <a:gd name="T47" fmla="*/ 2147483646 h 434"/>
                <a:gd name="T48" fmla="*/ 2147483646 w 617"/>
                <a:gd name="T49" fmla="*/ 2147483646 h 434"/>
                <a:gd name="T50" fmla="*/ 2147483646 w 617"/>
                <a:gd name="T51" fmla="*/ 2147483646 h 434"/>
                <a:gd name="T52" fmla="*/ 2147483646 w 617"/>
                <a:gd name="T53" fmla="*/ 2147483646 h 434"/>
                <a:gd name="T54" fmla="*/ 2147483646 w 617"/>
                <a:gd name="T55" fmla="*/ 2147483646 h 434"/>
                <a:gd name="T56" fmla="*/ 2147483646 w 617"/>
                <a:gd name="T57" fmla="*/ 2147483646 h 434"/>
                <a:gd name="T58" fmla="*/ 2147483646 w 617"/>
                <a:gd name="T59" fmla="*/ 2147483646 h 434"/>
                <a:gd name="T60" fmla="*/ 2147483646 w 617"/>
                <a:gd name="T61" fmla="*/ 2147483646 h 434"/>
                <a:gd name="T62" fmla="*/ 2147483646 w 617"/>
                <a:gd name="T63" fmla="*/ 2147483646 h 434"/>
                <a:gd name="T64" fmla="*/ 2147483646 w 617"/>
                <a:gd name="T65" fmla="*/ 2147483646 h 434"/>
                <a:gd name="T66" fmla="*/ 2147483646 w 617"/>
                <a:gd name="T67" fmla="*/ 2147483646 h 434"/>
                <a:gd name="T68" fmla="*/ 2147483646 w 617"/>
                <a:gd name="T69" fmla="*/ 2147483646 h 434"/>
                <a:gd name="T70" fmla="*/ 2147483646 w 617"/>
                <a:gd name="T71" fmla="*/ 2147483646 h 434"/>
                <a:gd name="T72" fmla="*/ 2147483646 w 617"/>
                <a:gd name="T73" fmla="*/ 2147483646 h 434"/>
                <a:gd name="T74" fmla="*/ 2147483646 w 617"/>
                <a:gd name="T75" fmla="*/ 2147483646 h 434"/>
                <a:gd name="T76" fmla="*/ 2147483646 w 617"/>
                <a:gd name="T77" fmla="*/ 2147483646 h 434"/>
                <a:gd name="T78" fmla="*/ 2147483646 w 617"/>
                <a:gd name="T79" fmla="*/ 2147483646 h 434"/>
                <a:gd name="T80" fmla="*/ 2147483646 w 617"/>
                <a:gd name="T81" fmla="*/ 2147483646 h 434"/>
                <a:gd name="T82" fmla="*/ 2147483646 w 617"/>
                <a:gd name="T83" fmla="*/ 2147483646 h 434"/>
                <a:gd name="T84" fmla="*/ 2147483646 w 617"/>
                <a:gd name="T85" fmla="*/ 2147483646 h 434"/>
                <a:gd name="T86" fmla="*/ 2147483646 w 617"/>
                <a:gd name="T87" fmla="*/ 2147483646 h 434"/>
                <a:gd name="T88" fmla="*/ 2147483646 w 617"/>
                <a:gd name="T89" fmla="*/ 2147483646 h 434"/>
                <a:gd name="T90" fmla="*/ 2147483646 w 617"/>
                <a:gd name="T91" fmla="*/ 2147483646 h 434"/>
                <a:gd name="T92" fmla="*/ 2147483646 w 617"/>
                <a:gd name="T93" fmla="*/ 2147483646 h 434"/>
                <a:gd name="T94" fmla="*/ 2147483646 w 617"/>
                <a:gd name="T95" fmla="*/ 2147483646 h 434"/>
                <a:gd name="T96" fmla="*/ 2147483646 w 617"/>
                <a:gd name="T97" fmla="*/ 2147483646 h 434"/>
                <a:gd name="T98" fmla="*/ 2147483646 w 617"/>
                <a:gd name="T99" fmla="*/ 2147483646 h 434"/>
                <a:gd name="T100" fmla="*/ 2147483646 w 617"/>
                <a:gd name="T101" fmla="*/ 2147483646 h 434"/>
                <a:gd name="T102" fmla="*/ 2147483646 w 617"/>
                <a:gd name="T103" fmla="*/ 2147483646 h 434"/>
                <a:gd name="T104" fmla="*/ 2147483646 w 617"/>
                <a:gd name="T105" fmla="*/ 2147483646 h 434"/>
                <a:gd name="T106" fmla="*/ 2147483646 w 617"/>
                <a:gd name="T107" fmla="*/ 2147483646 h 434"/>
                <a:gd name="T108" fmla="*/ 2147483646 w 617"/>
                <a:gd name="T109" fmla="*/ 2147483646 h 434"/>
                <a:gd name="T110" fmla="*/ 2147483646 w 617"/>
                <a:gd name="T111" fmla="*/ 2147483646 h 434"/>
                <a:gd name="T112" fmla="*/ 2147483646 w 617"/>
                <a:gd name="T113" fmla="*/ 2147483646 h 434"/>
                <a:gd name="T114" fmla="*/ 2147483646 w 617"/>
                <a:gd name="T115" fmla="*/ 2147483646 h 434"/>
                <a:gd name="T116" fmla="*/ 2147483646 w 617"/>
                <a:gd name="T117" fmla="*/ 2147483646 h 434"/>
                <a:gd name="T118" fmla="*/ 2147483646 w 617"/>
                <a:gd name="T119" fmla="*/ 2147483646 h 434"/>
                <a:gd name="T120" fmla="*/ 2147483646 w 617"/>
                <a:gd name="T121" fmla="*/ 2147483646 h 434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617" h="434">
                  <a:moveTo>
                    <a:pt x="433" y="433"/>
                  </a:moveTo>
                  <a:lnTo>
                    <a:pt x="425" y="423"/>
                  </a:lnTo>
                  <a:lnTo>
                    <a:pt x="421" y="417"/>
                  </a:lnTo>
                  <a:lnTo>
                    <a:pt x="419" y="413"/>
                  </a:lnTo>
                  <a:lnTo>
                    <a:pt x="416" y="411"/>
                  </a:lnTo>
                  <a:lnTo>
                    <a:pt x="414" y="408"/>
                  </a:lnTo>
                  <a:lnTo>
                    <a:pt x="411" y="404"/>
                  </a:lnTo>
                  <a:lnTo>
                    <a:pt x="409" y="402"/>
                  </a:lnTo>
                  <a:lnTo>
                    <a:pt x="397" y="390"/>
                  </a:lnTo>
                  <a:lnTo>
                    <a:pt x="395" y="387"/>
                  </a:lnTo>
                  <a:lnTo>
                    <a:pt x="393" y="385"/>
                  </a:lnTo>
                  <a:lnTo>
                    <a:pt x="392" y="386"/>
                  </a:lnTo>
                  <a:lnTo>
                    <a:pt x="391" y="387"/>
                  </a:lnTo>
                  <a:lnTo>
                    <a:pt x="389" y="387"/>
                  </a:lnTo>
                  <a:lnTo>
                    <a:pt x="382" y="383"/>
                  </a:lnTo>
                  <a:lnTo>
                    <a:pt x="380" y="382"/>
                  </a:lnTo>
                  <a:lnTo>
                    <a:pt x="376" y="382"/>
                  </a:lnTo>
                  <a:lnTo>
                    <a:pt x="374" y="382"/>
                  </a:lnTo>
                  <a:lnTo>
                    <a:pt x="372" y="382"/>
                  </a:lnTo>
                  <a:lnTo>
                    <a:pt x="368" y="382"/>
                  </a:lnTo>
                  <a:lnTo>
                    <a:pt x="363" y="382"/>
                  </a:lnTo>
                  <a:lnTo>
                    <a:pt x="360" y="383"/>
                  </a:lnTo>
                  <a:lnTo>
                    <a:pt x="359" y="384"/>
                  </a:lnTo>
                  <a:lnTo>
                    <a:pt x="356" y="386"/>
                  </a:lnTo>
                  <a:lnTo>
                    <a:pt x="356" y="387"/>
                  </a:lnTo>
                  <a:lnTo>
                    <a:pt x="355" y="388"/>
                  </a:lnTo>
                  <a:lnTo>
                    <a:pt x="354" y="389"/>
                  </a:lnTo>
                  <a:lnTo>
                    <a:pt x="352" y="389"/>
                  </a:lnTo>
                  <a:lnTo>
                    <a:pt x="351" y="389"/>
                  </a:lnTo>
                  <a:lnTo>
                    <a:pt x="338" y="394"/>
                  </a:lnTo>
                  <a:lnTo>
                    <a:pt x="332" y="398"/>
                  </a:lnTo>
                  <a:lnTo>
                    <a:pt x="328" y="399"/>
                  </a:lnTo>
                  <a:lnTo>
                    <a:pt x="326" y="399"/>
                  </a:lnTo>
                  <a:lnTo>
                    <a:pt x="325" y="399"/>
                  </a:lnTo>
                  <a:lnTo>
                    <a:pt x="323" y="400"/>
                  </a:lnTo>
                  <a:lnTo>
                    <a:pt x="320" y="399"/>
                  </a:lnTo>
                  <a:lnTo>
                    <a:pt x="313" y="397"/>
                  </a:lnTo>
                  <a:lnTo>
                    <a:pt x="306" y="393"/>
                  </a:lnTo>
                  <a:lnTo>
                    <a:pt x="306" y="392"/>
                  </a:lnTo>
                  <a:lnTo>
                    <a:pt x="305" y="391"/>
                  </a:lnTo>
                  <a:lnTo>
                    <a:pt x="304" y="391"/>
                  </a:lnTo>
                  <a:lnTo>
                    <a:pt x="292" y="389"/>
                  </a:lnTo>
                  <a:lnTo>
                    <a:pt x="291" y="390"/>
                  </a:lnTo>
                  <a:lnTo>
                    <a:pt x="289" y="389"/>
                  </a:lnTo>
                  <a:lnTo>
                    <a:pt x="287" y="389"/>
                  </a:lnTo>
                  <a:lnTo>
                    <a:pt x="285" y="387"/>
                  </a:lnTo>
                  <a:lnTo>
                    <a:pt x="284" y="385"/>
                  </a:lnTo>
                  <a:lnTo>
                    <a:pt x="280" y="382"/>
                  </a:lnTo>
                  <a:lnTo>
                    <a:pt x="272" y="380"/>
                  </a:lnTo>
                  <a:lnTo>
                    <a:pt x="268" y="378"/>
                  </a:lnTo>
                  <a:lnTo>
                    <a:pt x="268" y="377"/>
                  </a:lnTo>
                  <a:lnTo>
                    <a:pt x="267" y="376"/>
                  </a:lnTo>
                  <a:lnTo>
                    <a:pt x="266" y="374"/>
                  </a:lnTo>
                  <a:lnTo>
                    <a:pt x="265" y="372"/>
                  </a:lnTo>
                  <a:lnTo>
                    <a:pt x="264" y="371"/>
                  </a:lnTo>
                  <a:lnTo>
                    <a:pt x="263" y="371"/>
                  </a:lnTo>
                  <a:lnTo>
                    <a:pt x="246" y="367"/>
                  </a:lnTo>
                  <a:lnTo>
                    <a:pt x="240" y="366"/>
                  </a:lnTo>
                  <a:lnTo>
                    <a:pt x="238" y="365"/>
                  </a:lnTo>
                  <a:lnTo>
                    <a:pt x="234" y="363"/>
                  </a:lnTo>
                  <a:lnTo>
                    <a:pt x="235" y="361"/>
                  </a:lnTo>
                  <a:lnTo>
                    <a:pt x="226" y="357"/>
                  </a:lnTo>
                  <a:lnTo>
                    <a:pt x="209" y="350"/>
                  </a:lnTo>
                  <a:lnTo>
                    <a:pt x="206" y="348"/>
                  </a:lnTo>
                  <a:lnTo>
                    <a:pt x="204" y="347"/>
                  </a:lnTo>
                  <a:lnTo>
                    <a:pt x="204" y="346"/>
                  </a:lnTo>
                  <a:lnTo>
                    <a:pt x="203" y="345"/>
                  </a:lnTo>
                  <a:lnTo>
                    <a:pt x="200" y="342"/>
                  </a:lnTo>
                  <a:lnTo>
                    <a:pt x="198" y="342"/>
                  </a:lnTo>
                  <a:lnTo>
                    <a:pt x="195" y="340"/>
                  </a:lnTo>
                  <a:lnTo>
                    <a:pt x="192" y="337"/>
                  </a:lnTo>
                  <a:lnTo>
                    <a:pt x="190" y="335"/>
                  </a:lnTo>
                  <a:lnTo>
                    <a:pt x="190" y="334"/>
                  </a:lnTo>
                  <a:lnTo>
                    <a:pt x="187" y="329"/>
                  </a:lnTo>
                  <a:lnTo>
                    <a:pt x="187" y="328"/>
                  </a:lnTo>
                  <a:lnTo>
                    <a:pt x="184" y="326"/>
                  </a:lnTo>
                  <a:lnTo>
                    <a:pt x="183" y="326"/>
                  </a:lnTo>
                  <a:lnTo>
                    <a:pt x="182" y="326"/>
                  </a:lnTo>
                  <a:lnTo>
                    <a:pt x="182" y="327"/>
                  </a:lnTo>
                  <a:lnTo>
                    <a:pt x="180" y="327"/>
                  </a:lnTo>
                  <a:lnTo>
                    <a:pt x="180" y="328"/>
                  </a:lnTo>
                  <a:lnTo>
                    <a:pt x="178" y="328"/>
                  </a:lnTo>
                  <a:lnTo>
                    <a:pt x="176" y="327"/>
                  </a:lnTo>
                  <a:lnTo>
                    <a:pt x="168" y="324"/>
                  </a:lnTo>
                  <a:lnTo>
                    <a:pt x="167" y="324"/>
                  </a:lnTo>
                  <a:lnTo>
                    <a:pt x="165" y="324"/>
                  </a:lnTo>
                  <a:lnTo>
                    <a:pt x="163" y="323"/>
                  </a:lnTo>
                  <a:lnTo>
                    <a:pt x="159" y="321"/>
                  </a:lnTo>
                  <a:lnTo>
                    <a:pt x="157" y="320"/>
                  </a:lnTo>
                  <a:lnTo>
                    <a:pt x="155" y="319"/>
                  </a:lnTo>
                  <a:lnTo>
                    <a:pt x="154" y="319"/>
                  </a:lnTo>
                  <a:lnTo>
                    <a:pt x="148" y="317"/>
                  </a:lnTo>
                  <a:lnTo>
                    <a:pt x="145" y="316"/>
                  </a:lnTo>
                  <a:lnTo>
                    <a:pt x="144" y="315"/>
                  </a:lnTo>
                  <a:lnTo>
                    <a:pt x="143" y="314"/>
                  </a:lnTo>
                  <a:lnTo>
                    <a:pt x="143" y="312"/>
                  </a:lnTo>
                  <a:lnTo>
                    <a:pt x="142" y="310"/>
                  </a:lnTo>
                  <a:lnTo>
                    <a:pt x="139" y="304"/>
                  </a:lnTo>
                  <a:lnTo>
                    <a:pt x="138" y="304"/>
                  </a:lnTo>
                  <a:lnTo>
                    <a:pt x="138" y="303"/>
                  </a:lnTo>
                  <a:lnTo>
                    <a:pt x="133" y="298"/>
                  </a:lnTo>
                  <a:lnTo>
                    <a:pt x="133" y="297"/>
                  </a:lnTo>
                  <a:lnTo>
                    <a:pt x="125" y="293"/>
                  </a:lnTo>
                  <a:lnTo>
                    <a:pt x="124" y="291"/>
                  </a:lnTo>
                  <a:lnTo>
                    <a:pt x="125" y="291"/>
                  </a:lnTo>
                  <a:lnTo>
                    <a:pt x="121" y="290"/>
                  </a:lnTo>
                  <a:lnTo>
                    <a:pt x="119" y="289"/>
                  </a:lnTo>
                  <a:lnTo>
                    <a:pt x="116" y="289"/>
                  </a:lnTo>
                  <a:lnTo>
                    <a:pt x="113" y="286"/>
                  </a:lnTo>
                  <a:lnTo>
                    <a:pt x="111" y="285"/>
                  </a:lnTo>
                  <a:lnTo>
                    <a:pt x="110" y="284"/>
                  </a:lnTo>
                  <a:lnTo>
                    <a:pt x="108" y="282"/>
                  </a:lnTo>
                  <a:lnTo>
                    <a:pt x="106" y="278"/>
                  </a:lnTo>
                  <a:lnTo>
                    <a:pt x="106" y="276"/>
                  </a:lnTo>
                  <a:lnTo>
                    <a:pt x="106" y="275"/>
                  </a:lnTo>
                  <a:lnTo>
                    <a:pt x="104" y="274"/>
                  </a:lnTo>
                  <a:lnTo>
                    <a:pt x="102" y="272"/>
                  </a:lnTo>
                  <a:lnTo>
                    <a:pt x="102" y="270"/>
                  </a:lnTo>
                  <a:lnTo>
                    <a:pt x="102" y="269"/>
                  </a:lnTo>
                  <a:lnTo>
                    <a:pt x="100" y="266"/>
                  </a:lnTo>
                  <a:lnTo>
                    <a:pt x="100" y="265"/>
                  </a:lnTo>
                  <a:lnTo>
                    <a:pt x="99" y="265"/>
                  </a:lnTo>
                  <a:lnTo>
                    <a:pt x="98" y="261"/>
                  </a:lnTo>
                  <a:lnTo>
                    <a:pt x="97" y="254"/>
                  </a:lnTo>
                  <a:lnTo>
                    <a:pt x="96" y="251"/>
                  </a:lnTo>
                  <a:lnTo>
                    <a:pt x="96" y="250"/>
                  </a:lnTo>
                  <a:lnTo>
                    <a:pt x="96" y="248"/>
                  </a:lnTo>
                  <a:lnTo>
                    <a:pt x="99" y="246"/>
                  </a:lnTo>
                  <a:lnTo>
                    <a:pt x="101" y="245"/>
                  </a:lnTo>
                  <a:lnTo>
                    <a:pt x="102" y="245"/>
                  </a:lnTo>
                  <a:lnTo>
                    <a:pt x="104" y="245"/>
                  </a:lnTo>
                  <a:lnTo>
                    <a:pt x="106" y="244"/>
                  </a:lnTo>
                  <a:lnTo>
                    <a:pt x="109" y="242"/>
                  </a:lnTo>
                  <a:lnTo>
                    <a:pt x="109" y="240"/>
                  </a:lnTo>
                  <a:lnTo>
                    <a:pt x="108" y="238"/>
                  </a:lnTo>
                  <a:lnTo>
                    <a:pt x="106" y="239"/>
                  </a:lnTo>
                  <a:lnTo>
                    <a:pt x="101" y="237"/>
                  </a:lnTo>
                  <a:lnTo>
                    <a:pt x="110" y="229"/>
                  </a:lnTo>
                  <a:lnTo>
                    <a:pt x="111" y="228"/>
                  </a:lnTo>
                  <a:lnTo>
                    <a:pt x="112" y="227"/>
                  </a:lnTo>
                  <a:lnTo>
                    <a:pt x="112" y="226"/>
                  </a:lnTo>
                  <a:lnTo>
                    <a:pt x="114" y="223"/>
                  </a:lnTo>
                  <a:lnTo>
                    <a:pt x="114" y="220"/>
                  </a:lnTo>
                  <a:lnTo>
                    <a:pt x="116" y="216"/>
                  </a:lnTo>
                  <a:lnTo>
                    <a:pt x="115" y="215"/>
                  </a:lnTo>
                  <a:lnTo>
                    <a:pt x="114" y="215"/>
                  </a:lnTo>
                  <a:lnTo>
                    <a:pt x="110" y="212"/>
                  </a:lnTo>
                  <a:lnTo>
                    <a:pt x="110" y="210"/>
                  </a:lnTo>
                  <a:lnTo>
                    <a:pt x="110" y="208"/>
                  </a:lnTo>
                  <a:lnTo>
                    <a:pt x="108" y="203"/>
                  </a:lnTo>
                  <a:lnTo>
                    <a:pt x="108" y="202"/>
                  </a:lnTo>
                  <a:lnTo>
                    <a:pt x="106" y="200"/>
                  </a:lnTo>
                  <a:lnTo>
                    <a:pt x="106" y="199"/>
                  </a:lnTo>
                  <a:lnTo>
                    <a:pt x="106" y="197"/>
                  </a:lnTo>
                  <a:lnTo>
                    <a:pt x="108" y="191"/>
                  </a:lnTo>
                  <a:lnTo>
                    <a:pt x="108" y="188"/>
                  </a:lnTo>
                  <a:lnTo>
                    <a:pt x="108" y="187"/>
                  </a:lnTo>
                  <a:lnTo>
                    <a:pt x="108" y="185"/>
                  </a:lnTo>
                  <a:lnTo>
                    <a:pt x="107" y="182"/>
                  </a:lnTo>
                  <a:lnTo>
                    <a:pt x="106" y="179"/>
                  </a:lnTo>
                  <a:lnTo>
                    <a:pt x="106" y="178"/>
                  </a:lnTo>
                  <a:lnTo>
                    <a:pt x="104" y="176"/>
                  </a:lnTo>
                  <a:lnTo>
                    <a:pt x="102" y="174"/>
                  </a:lnTo>
                  <a:lnTo>
                    <a:pt x="101" y="172"/>
                  </a:lnTo>
                  <a:lnTo>
                    <a:pt x="98" y="167"/>
                  </a:lnTo>
                  <a:lnTo>
                    <a:pt x="95" y="163"/>
                  </a:lnTo>
                  <a:lnTo>
                    <a:pt x="93" y="157"/>
                  </a:lnTo>
                  <a:lnTo>
                    <a:pt x="92" y="155"/>
                  </a:lnTo>
                  <a:lnTo>
                    <a:pt x="87" y="148"/>
                  </a:lnTo>
                  <a:lnTo>
                    <a:pt x="86" y="148"/>
                  </a:lnTo>
                  <a:lnTo>
                    <a:pt x="85" y="141"/>
                  </a:lnTo>
                  <a:lnTo>
                    <a:pt x="84" y="141"/>
                  </a:lnTo>
                  <a:lnTo>
                    <a:pt x="84" y="140"/>
                  </a:lnTo>
                  <a:lnTo>
                    <a:pt x="82" y="138"/>
                  </a:lnTo>
                  <a:lnTo>
                    <a:pt x="82" y="137"/>
                  </a:lnTo>
                  <a:lnTo>
                    <a:pt x="74" y="130"/>
                  </a:lnTo>
                  <a:lnTo>
                    <a:pt x="70" y="125"/>
                  </a:lnTo>
                  <a:lnTo>
                    <a:pt x="68" y="125"/>
                  </a:lnTo>
                  <a:lnTo>
                    <a:pt x="65" y="120"/>
                  </a:lnTo>
                  <a:lnTo>
                    <a:pt x="65" y="121"/>
                  </a:lnTo>
                  <a:lnTo>
                    <a:pt x="63" y="119"/>
                  </a:lnTo>
                  <a:lnTo>
                    <a:pt x="62" y="118"/>
                  </a:lnTo>
                  <a:lnTo>
                    <a:pt x="61" y="116"/>
                  </a:lnTo>
                  <a:lnTo>
                    <a:pt x="61" y="115"/>
                  </a:lnTo>
                  <a:lnTo>
                    <a:pt x="61" y="112"/>
                  </a:lnTo>
                  <a:lnTo>
                    <a:pt x="59" y="112"/>
                  </a:lnTo>
                  <a:lnTo>
                    <a:pt x="59" y="110"/>
                  </a:lnTo>
                  <a:lnTo>
                    <a:pt x="57" y="107"/>
                  </a:lnTo>
                  <a:lnTo>
                    <a:pt x="57" y="101"/>
                  </a:lnTo>
                  <a:lnTo>
                    <a:pt x="56" y="101"/>
                  </a:lnTo>
                  <a:lnTo>
                    <a:pt x="53" y="103"/>
                  </a:lnTo>
                  <a:lnTo>
                    <a:pt x="54" y="99"/>
                  </a:lnTo>
                  <a:lnTo>
                    <a:pt x="53" y="98"/>
                  </a:lnTo>
                  <a:lnTo>
                    <a:pt x="53" y="97"/>
                  </a:lnTo>
                  <a:lnTo>
                    <a:pt x="47" y="93"/>
                  </a:lnTo>
                  <a:lnTo>
                    <a:pt x="46" y="91"/>
                  </a:lnTo>
                  <a:lnTo>
                    <a:pt x="46" y="89"/>
                  </a:lnTo>
                  <a:lnTo>
                    <a:pt x="45" y="91"/>
                  </a:lnTo>
                  <a:lnTo>
                    <a:pt x="44" y="92"/>
                  </a:lnTo>
                  <a:lnTo>
                    <a:pt x="40" y="91"/>
                  </a:lnTo>
                  <a:lnTo>
                    <a:pt x="38" y="90"/>
                  </a:lnTo>
                  <a:lnTo>
                    <a:pt x="36" y="87"/>
                  </a:lnTo>
                  <a:lnTo>
                    <a:pt x="37" y="87"/>
                  </a:lnTo>
                  <a:lnTo>
                    <a:pt x="36" y="85"/>
                  </a:lnTo>
                  <a:lnTo>
                    <a:pt x="34" y="83"/>
                  </a:lnTo>
                  <a:lnTo>
                    <a:pt x="32" y="82"/>
                  </a:lnTo>
                  <a:lnTo>
                    <a:pt x="31" y="79"/>
                  </a:lnTo>
                  <a:lnTo>
                    <a:pt x="32" y="74"/>
                  </a:lnTo>
                  <a:lnTo>
                    <a:pt x="33" y="72"/>
                  </a:lnTo>
                  <a:lnTo>
                    <a:pt x="40" y="64"/>
                  </a:lnTo>
                  <a:lnTo>
                    <a:pt x="40" y="65"/>
                  </a:lnTo>
                  <a:lnTo>
                    <a:pt x="41" y="63"/>
                  </a:lnTo>
                  <a:lnTo>
                    <a:pt x="43" y="61"/>
                  </a:lnTo>
                  <a:lnTo>
                    <a:pt x="42" y="57"/>
                  </a:lnTo>
                  <a:lnTo>
                    <a:pt x="38" y="52"/>
                  </a:lnTo>
                  <a:lnTo>
                    <a:pt x="38" y="51"/>
                  </a:lnTo>
                  <a:lnTo>
                    <a:pt x="34" y="53"/>
                  </a:lnTo>
                  <a:lnTo>
                    <a:pt x="33" y="53"/>
                  </a:lnTo>
                  <a:lnTo>
                    <a:pt x="31" y="53"/>
                  </a:lnTo>
                  <a:lnTo>
                    <a:pt x="30" y="52"/>
                  </a:lnTo>
                  <a:lnTo>
                    <a:pt x="29" y="50"/>
                  </a:lnTo>
                  <a:lnTo>
                    <a:pt x="28" y="48"/>
                  </a:lnTo>
                  <a:lnTo>
                    <a:pt x="28" y="47"/>
                  </a:lnTo>
                  <a:lnTo>
                    <a:pt x="29" y="42"/>
                  </a:lnTo>
                  <a:lnTo>
                    <a:pt x="29" y="40"/>
                  </a:lnTo>
                  <a:lnTo>
                    <a:pt x="28" y="40"/>
                  </a:lnTo>
                  <a:lnTo>
                    <a:pt x="27" y="40"/>
                  </a:lnTo>
                  <a:lnTo>
                    <a:pt x="22" y="39"/>
                  </a:lnTo>
                  <a:lnTo>
                    <a:pt x="20" y="38"/>
                  </a:lnTo>
                  <a:lnTo>
                    <a:pt x="19" y="37"/>
                  </a:lnTo>
                  <a:lnTo>
                    <a:pt x="17" y="33"/>
                  </a:lnTo>
                  <a:lnTo>
                    <a:pt x="16" y="31"/>
                  </a:lnTo>
                  <a:lnTo>
                    <a:pt x="15" y="22"/>
                  </a:lnTo>
                  <a:lnTo>
                    <a:pt x="16" y="21"/>
                  </a:lnTo>
                  <a:lnTo>
                    <a:pt x="17" y="18"/>
                  </a:lnTo>
                  <a:lnTo>
                    <a:pt x="19" y="16"/>
                  </a:lnTo>
                  <a:lnTo>
                    <a:pt x="15" y="15"/>
                  </a:lnTo>
                  <a:lnTo>
                    <a:pt x="12" y="18"/>
                  </a:lnTo>
                  <a:lnTo>
                    <a:pt x="9" y="14"/>
                  </a:lnTo>
                  <a:lnTo>
                    <a:pt x="8" y="14"/>
                  </a:lnTo>
                  <a:lnTo>
                    <a:pt x="6" y="14"/>
                  </a:lnTo>
                  <a:lnTo>
                    <a:pt x="2" y="9"/>
                  </a:lnTo>
                  <a:lnTo>
                    <a:pt x="2" y="8"/>
                  </a:lnTo>
                  <a:lnTo>
                    <a:pt x="0" y="0"/>
                  </a:lnTo>
                  <a:lnTo>
                    <a:pt x="301" y="0"/>
                  </a:lnTo>
                  <a:lnTo>
                    <a:pt x="301" y="1"/>
                  </a:lnTo>
                  <a:lnTo>
                    <a:pt x="302" y="3"/>
                  </a:lnTo>
                  <a:lnTo>
                    <a:pt x="304" y="4"/>
                  </a:lnTo>
                  <a:lnTo>
                    <a:pt x="306" y="10"/>
                  </a:lnTo>
                  <a:lnTo>
                    <a:pt x="306" y="11"/>
                  </a:lnTo>
                  <a:lnTo>
                    <a:pt x="308" y="14"/>
                  </a:lnTo>
                  <a:lnTo>
                    <a:pt x="308" y="16"/>
                  </a:lnTo>
                  <a:lnTo>
                    <a:pt x="308" y="17"/>
                  </a:lnTo>
                  <a:lnTo>
                    <a:pt x="309" y="18"/>
                  </a:lnTo>
                  <a:lnTo>
                    <a:pt x="310" y="19"/>
                  </a:lnTo>
                  <a:lnTo>
                    <a:pt x="310" y="20"/>
                  </a:lnTo>
                  <a:lnTo>
                    <a:pt x="311" y="21"/>
                  </a:lnTo>
                  <a:lnTo>
                    <a:pt x="312" y="21"/>
                  </a:lnTo>
                  <a:lnTo>
                    <a:pt x="314" y="22"/>
                  </a:lnTo>
                  <a:lnTo>
                    <a:pt x="315" y="24"/>
                  </a:lnTo>
                  <a:lnTo>
                    <a:pt x="315" y="27"/>
                  </a:lnTo>
                  <a:lnTo>
                    <a:pt x="314" y="34"/>
                  </a:lnTo>
                  <a:lnTo>
                    <a:pt x="312" y="40"/>
                  </a:lnTo>
                  <a:lnTo>
                    <a:pt x="314" y="45"/>
                  </a:lnTo>
                  <a:lnTo>
                    <a:pt x="315" y="45"/>
                  </a:lnTo>
                  <a:lnTo>
                    <a:pt x="316" y="47"/>
                  </a:lnTo>
                  <a:lnTo>
                    <a:pt x="316" y="59"/>
                  </a:lnTo>
                  <a:lnTo>
                    <a:pt x="323" y="61"/>
                  </a:lnTo>
                  <a:lnTo>
                    <a:pt x="325" y="63"/>
                  </a:lnTo>
                  <a:lnTo>
                    <a:pt x="327" y="64"/>
                  </a:lnTo>
                  <a:lnTo>
                    <a:pt x="328" y="64"/>
                  </a:lnTo>
                  <a:lnTo>
                    <a:pt x="332" y="65"/>
                  </a:lnTo>
                  <a:lnTo>
                    <a:pt x="333" y="67"/>
                  </a:lnTo>
                  <a:lnTo>
                    <a:pt x="334" y="68"/>
                  </a:lnTo>
                  <a:lnTo>
                    <a:pt x="335" y="69"/>
                  </a:lnTo>
                  <a:lnTo>
                    <a:pt x="337" y="70"/>
                  </a:lnTo>
                  <a:lnTo>
                    <a:pt x="340" y="70"/>
                  </a:lnTo>
                  <a:lnTo>
                    <a:pt x="342" y="70"/>
                  </a:lnTo>
                  <a:lnTo>
                    <a:pt x="346" y="70"/>
                  </a:lnTo>
                  <a:lnTo>
                    <a:pt x="350" y="71"/>
                  </a:lnTo>
                  <a:lnTo>
                    <a:pt x="352" y="71"/>
                  </a:lnTo>
                  <a:lnTo>
                    <a:pt x="353" y="72"/>
                  </a:lnTo>
                  <a:lnTo>
                    <a:pt x="354" y="74"/>
                  </a:lnTo>
                  <a:lnTo>
                    <a:pt x="355" y="76"/>
                  </a:lnTo>
                  <a:lnTo>
                    <a:pt x="356" y="77"/>
                  </a:lnTo>
                  <a:lnTo>
                    <a:pt x="357" y="77"/>
                  </a:lnTo>
                  <a:lnTo>
                    <a:pt x="357" y="76"/>
                  </a:lnTo>
                  <a:lnTo>
                    <a:pt x="359" y="74"/>
                  </a:lnTo>
                  <a:lnTo>
                    <a:pt x="360" y="74"/>
                  </a:lnTo>
                  <a:lnTo>
                    <a:pt x="363" y="73"/>
                  </a:lnTo>
                  <a:lnTo>
                    <a:pt x="365" y="73"/>
                  </a:lnTo>
                  <a:lnTo>
                    <a:pt x="365" y="74"/>
                  </a:lnTo>
                  <a:lnTo>
                    <a:pt x="365" y="75"/>
                  </a:lnTo>
                  <a:lnTo>
                    <a:pt x="365" y="76"/>
                  </a:lnTo>
                  <a:lnTo>
                    <a:pt x="363" y="81"/>
                  </a:lnTo>
                  <a:lnTo>
                    <a:pt x="348" y="104"/>
                  </a:lnTo>
                  <a:lnTo>
                    <a:pt x="330" y="164"/>
                  </a:lnTo>
                  <a:lnTo>
                    <a:pt x="330" y="166"/>
                  </a:lnTo>
                  <a:lnTo>
                    <a:pt x="329" y="170"/>
                  </a:lnTo>
                  <a:lnTo>
                    <a:pt x="328" y="172"/>
                  </a:lnTo>
                  <a:lnTo>
                    <a:pt x="327" y="174"/>
                  </a:lnTo>
                  <a:lnTo>
                    <a:pt x="326" y="175"/>
                  </a:lnTo>
                  <a:lnTo>
                    <a:pt x="325" y="176"/>
                  </a:lnTo>
                  <a:lnTo>
                    <a:pt x="323" y="179"/>
                  </a:lnTo>
                  <a:lnTo>
                    <a:pt x="323" y="180"/>
                  </a:lnTo>
                  <a:lnTo>
                    <a:pt x="324" y="189"/>
                  </a:lnTo>
                  <a:lnTo>
                    <a:pt x="324" y="190"/>
                  </a:lnTo>
                  <a:lnTo>
                    <a:pt x="323" y="193"/>
                  </a:lnTo>
                  <a:lnTo>
                    <a:pt x="323" y="194"/>
                  </a:lnTo>
                  <a:lnTo>
                    <a:pt x="323" y="195"/>
                  </a:lnTo>
                  <a:lnTo>
                    <a:pt x="327" y="205"/>
                  </a:lnTo>
                  <a:lnTo>
                    <a:pt x="328" y="206"/>
                  </a:lnTo>
                  <a:lnTo>
                    <a:pt x="330" y="209"/>
                  </a:lnTo>
                  <a:lnTo>
                    <a:pt x="332" y="210"/>
                  </a:lnTo>
                  <a:lnTo>
                    <a:pt x="333" y="212"/>
                  </a:lnTo>
                  <a:lnTo>
                    <a:pt x="333" y="213"/>
                  </a:lnTo>
                  <a:lnTo>
                    <a:pt x="333" y="214"/>
                  </a:lnTo>
                  <a:lnTo>
                    <a:pt x="332" y="215"/>
                  </a:lnTo>
                  <a:lnTo>
                    <a:pt x="328" y="223"/>
                  </a:lnTo>
                  <a:lnTo>
                    <a:pt x="330" y="231"/>
                  </a:lnTo>
                  <a:lnTo>
                    <a:pt x="331" y="235"/>
                  </a:lnTo>
                  <a:lnTo>
                    <a:pt x="331" y="236"/>
                  </a:lnTo>
                  <a:lnTo>
                    <a:pt x="331" y="238"/>
                  </a:lnTo>
                  <a:lnTo>
                    <a:pt x="331" y="239"/>
                  </a:lnTo>
                  <a:lnTo>
                    <a:pt x="331" y="240"/>
                  </a:lnTo>
                  <a:lnTo>
                    <a:pt x="333" y="243"/>
                  </a:lnTo>
                  <a:lnTo>
                    <a:pt x="339" y="253"/>
                  </a:lnTo>
                  <a:lnTo>
                    <a:pt x="340" y="253"/>
                  </a:lnTo>
                  <a:lnTo>
                    <a:pt x="342" y="256"/>
                  </a:lnTo>
                  <a:lnTo>
                    <a:pt x="346" y="264"/>
                  </a:lnTo>
                  <a:lnTo>
                    <a:pt x="346" y="265"/>
                  </a:lnTo>
                  <a:lnTo>
                    <a:pt x="346" y="266"/>
                  </a:lnTo>
                  <a:lnTo>
                    <a:pt x="347" y="270"/>
                  </a:lnTo>
                  <a:lnTo>
                    <a:pt x="347" y="273"/>
                  </a:lnTo>
                  <a:lnTo>
                    <a:pt x="347" y="276"/>
                  </a:lnTo>
                  <a:lnTo>
                    <a:pt x="348" y="282"/>
                  </a:lnTo>
                  <a:lnTo>
                    <a:pt x="349" y="284"/>
                  </a:lnTo>
                  <a:lnTo>
                    <a:pt x="351" y="285"/>
                  </a:lnTo>
                  <a:lnTo>
                    <a:pt x="352" y="289"/>
                  </a:lnTo>
                  <a:lnTo>
                    <a:pt x="352" y="290"/>
                  </a:lnTo>
                  <a:lnTo>
                    <a:pt x="353" y="290"/>
                  </a:lnTo>
                  <a:lnTo>
                    <a:pt x="355" y="293"/>
                  </a:lnTo>
                  <a:lnTo>
                    <a:pt x="355" y="295"/>
                  </a:lnTo>
                  <a:lnTo>
                    <a:pt x="355" y="297"/>
                  </a:lnTo>
                  <a:lnTo>
                    <a:pt x="355" y="298"/>
                  </a:lnTo>
                  <a:lnTo>
                    <a:pt x="357" y="300"/>
                  </a:lnTo>
                  <a:lnTo>
                    <a:pt x="367" y="301"/>
                  </a:lnTo>
                  <a:lnTo>
                    <a:pt x="370" y="301"/>
                  </a:lnTo>
                  <a:lnTo>
                    <a:pt x="372" y="301"/>
                  </a:lnTo>
                  <a:lnTo>
                    <a:pt x="374" y="301"/>
                  </a:lnTo>
                  <a:lnTo>
                    <a:pt x="378" y="304"/>
                  </a:lnTo>
                  <a:lnTo>
                    <a:pt x="378" y="306"/>
                  </a:lnTo>
                  <a:lnTo>
                    <a:pt x="380" y="306"/>
                  </a:lnTo>
                  <a:lnTo>
                    <a:pt x="382" y="306"/>
                  </a:lnTo>
                  <a:lnTo>
                    <a:pt x="383" y="306"/>
                  </a:lnTo>
                  <a:lnTo>
                    <a:pt x="384" y="308"/>
                  </a:lnTo>
                  <a:lnTo>
                    <a:pt x="385" y="312"/>
                  </a:lnTo>
                  <a:lnTo>
                    <a:pt x="388" y="317"/>
                  </a:lnTo>
                  <a:lnTo>
                    <a:pt x="389" y="318"/>
                  </a:lnTo>
                  <a:lnTo>
                    <a:pt x="390" y="318"/>
                  </a:lnTo>
                  <a:lnTo>
                    <a:pt x="391" y="318"/>
                  </a:lnTo>
                  <a:lnTo>
                    <a:pt x="402" y="316"/>
                  </a:lnTo>
                  <a:lnTo>
                    <a:pt x="405" y="315"/>
                  </a:lnTo>
                  <a:lnTo>
                    <a:pt x="407" y="313"/>
                  </a:lnTo>
                  <a:lnTo>
                    <a:pt x="409" y="312"/>
                  </a:lnTo>
                  <a:lnTo>
                    <a:pt x="415" y="310"/>
                  </a:lnTo>
                  <a:lnTo>
                    <a:pt x="419" y="309"/>
                  </a:lnTo>
                  <a:lnTo>
                    <a:pt x="427" y="309"/>
                  </a:lnTo>
                  <a:lnTo>
                    <a:pt x="428" y="310"/>
                  </a:lnTo>
                  <a:lnTo>
                    <a:pt x="433" y="309"/>
                  </a:lnTo>
                  <a:lnTo>
                    <a:pt x="434" y="308"/>
                  </a:lnTo>
                  <a:lnTo>
                    <a:pt x="436" y="307"/>
                  </a:lnTo>
                  <a:lnTo>
                    <a:pt x="439" y="305"/>
                  </a:lnTo>
                  <a:lnTo>
                    <a:pt x="440" y="306"/>
                  </a:lnTo>
                  <a:lnTo>
                    <a:pt x="443" y="304"/>
                  </a:lnTo>
                  <a:lnTo>
                    <a:pt x="449" y="302"/>
                  </a:lnTo>
                  <a:lnTo>
                    <a:pt x="455" y="301"/>
                  </a:lnTo>
                  <a:lnTo>
                    <a:pt x="460" y="301"/>
                  </a:lnTo>
                  <a:lnTo>
                    <a:pt x="461" y="300"/>
                  </a:lnTo>
                  <a:lnTo>
                    <a:pt x="462" y="301"/>
                  </a:lnTo>
                  <a:lnTo>
                    <a:pt x="465" y="305"/>
                  </a:lnTo>
                  <a:lnTo>
                    <a:pt x="463" y="306"/>
                  </a:lnTo>
                  <a:lnTo>
                    <a:pt x="465" y="308"/>
                  </a:lnTo>
                  <a:lnTo>
                    <a:pt x="465" y="309"/>
                  </a:lnTo>
                  <a:lnTo>
                    <a:pt x="467" y="309"/>
                  </a:lnTo>
                  <a:lnTo>
                    <a:pt x="472" y="309"/>
                  </a:lnTo>
                  <a:lnTo>
                    <a:pt x="472" y="308"/>
                  </a:lnTo>
                  <a:lnTo>
                    <a:pt x="474" y="306"/>
                  </a:lnTo>
                  <a:lnTo>
                    <a:pt x="480" y="303"/>
                  </a:lnTo>
                  <a:lnTo>
                    <a:pt x="479" y="301"/>
                  </a:lnTo>
                  <a:lnTo>
                    <a:pt x="478" y="302"/>
                  </a:lnTo>
                  <a:lnTo>
                    <a:pt x="476" y="301"/>
                  </a:lnTo>
                  <a:lnTo>
                    <a:pt x="476" y="299"/>
                  </a:lnTo>
                  <a:lnTo>
                    <a:pt x="473" y="299"/>
                  </a:lnTo>
                  <a:lnTo>
                    <a:pt x="477" y="295"/>
                  </a:lnTo>
                  <a:lnTo>
                    <a:pt x="480" y="293"/>
                  </a:lnTo>
                  <a:lnTo>
                    <a:pt x="485" y="291"/>
                  </a:lnTo>
                  <a:lnTo>
                    <a:pt x="491" y="286"/>
                  </a:lnTo>
                  <a:lnTo>
                    <a:pt x="496" y="282"/>
                  </a:lnTo>
                  <a:lnTo>
                    <a:pt x="497" y="281"/>
                  </a:lnTo>
                  <a:lnTo>
                    <a:pt x="499" y="272"/>
                  </a:lnTo>
                  <a:lnTo>
                    <a:pt x="501" y="268"/>
                  </a:lnTo>
                  <a:lnTo>
                    <a:pt x="502" y="267"/>
                  </a:lnTo>
                  <a:lnTo>
                    <a:pt x="504" y="265"/>
                  </a:lnTo>
                  <a:lnTo>
                    <a:pt x="506" y="265"/>
                  </a:lnTo>
                  <a:lnTo>
                    <a:pt x="506" y="264"/>
                  </a:lnTo>
                  <a:lnTo>
                    <a:pt x="508" y="262"/>
                  </a:lnTo>
                  <a:lnTo>
                    <a:pt x="508" y="261"/>
                  </a:lnTo>
                  <a:lnTo>
                    <a:pt x="507" y="259"/>
                  </a:lnTo>
                  <a:lnTo>
                    <a:pt x="510" y="244"/>
                  </a:lnTo>
                  <a:lnTo>
                    <a:pt x="510" y="242"/>
                  </a:lnTo>
                  <a:lnTo>
                    <a:pt x="510" y="243"/>
                  </a:lnTo>
                  <a:lnTo>
                    <a:pt x="510" y="242"/>
                  </a:lnTo>
                  <a:lnTo>
                    <a:pt x="512" y="238"/>
                  </a:lnTo>
                  <a:lnTo>
                    <a:pt x="512" y="237"/>
                  </a:lnTo>
                  <a:lnTo>
                    <a:pt x="513" y="235"/>
                  </a:lnTo>
                  <a:lnTo>
                    <a:pt x="514" y="234"/>
                  </a:lnTo>
                  <a:lnTo>
                    <a:pt x="516" y="229"/>
                  </a:lnTo>
                  <a:lnTo>
                    <a:pt x="517" y="228"/>
                  </a:lnTo>
                  <a:lnTo>
                    <a:pt x="524" y="224"/>
                  </a:lnTo>
                  <a:lnTo>
                    <a:pt x="533" y="221"/>
                  </a:lnTo>
                  <a:lnTo>
                    <a:pt x="536" y="219"/>
                  </a:lnTo>
                  <a:lnTo>
                    <a:pt x="564" y="215"/>
                  </a:lnTo>
                  <a:lnTo>
                    <a:pt x="565" y="214"/>
                  </a:lnTo>
                  <a:lnTo>
                    <a:pt x="566" y="213"/>
                  </a:lnTo>
                  <a:lnTo>
                    <a:pt x="567" y="212"/>
                  </a:lnTo>
                  <a:lnTo>
                    <a:pt x="572" y="211"/>
                  </a:lnTo>
                  <a:lnTo>
                    <a:pt x="575" y="211"/>
                  </a:lnTo>
                  <a:lnTo>
                    <a:pt x="576" y="212"/>
                  </a:lnTo>
                  <a:lnTo>
                    <a:pt x="578" y="211"/>
                  </a:lnTo>
                  <a:lnTo>
                    <a:pt x="580" y="210"/>
                  </a:lnTo>
                  <a:lnTo>
                    <a:pt x="581" y="210"/>
                  </a:lnTo>
                  <a:lnTo>
                    <a:pt x="585" y="210"/>
                  </a:lnTo>
                  <a:lnTo>
                    <a:pt x="593" y="213"/>
                  </a:lnTo>
                  <a:lnTo>
                    <a:pt x="595" y="213"/>
                  </a:lnTo>
                  <a:lnTo>
                    <a:pt x="598" y="214"/>
                  </a:lnTo>
                  <a:lnTo>
                    <a:pt x="599" y="214"/>
                  </a:lnTo>
                  <a:lnTo>
                    <a:pt x="599" y="213"/>
                  </a:lnTo>
                  <a:lnTo>
                    <a:pt x="601" y="212"/>
                  </a:lnTo>
                  <a:lnTo>
                    <a:pt x="603" y="211"/>
                  </a:lnTo>
                  <a:lnTo>
                    <a:pt x="604" y="211"/>
                  </a:lnTo>
                  <a:lnTo>
                    <a:pt x="607" y="210"/>
                  </a:lnTo>
                  <a:lnTo>
                    <a:pt x="610" y="210"/>
                  </a:lnTo>
                  <a:lnTo>
                    <a:pt x="611" y="210"/>
                  </a:lnTo>
                  <a:lnTo>
                    <a:pt x="612" y="211"/>
                  </a:lnTo>
                  <a:lnTo>
                    <a:pt x="614" y="215"/>
                  </a:lnTo>
                  <a:lnTo>
                    <a:pt x="616" y="216"/>
                  </a:lnTo>
                  <a:lnTo>
                    <a:pt x="617" y="217"/>
                  </a:lnTo>
                  <a:lnTo>
                    <a:pt x="617" y="219"/>
                  </a:lnTo>
                  <a:lnTo>
                    <a:pt x="616" y="219"/>
                  </a:lnTo>
                  <a:lnTo>
                    <a:pt x="616" y="221"/>
                  </a:lnTo>
                  <a:lnTo>
                    <a:pt x="616" y="224"/>
                  </a:lnTo>
                  <a:lnTo>
                    <a:pt x="617" y="225"/>
                  </a:lnTo>
                  <a:lnTo>
                    <a:pt x="614" y="231"/>
                  </a:lnTo>
                  <a:lnTo>
                    <a:pt x="610" y="237"/>
                  </a:lnTo>
                  <a:lnTo>
                    <a:pt x="605" y="243"/>
                  </a:lnTo>
                  <a:lnTo>
                    <a:pt x="603" y="245"/>
                  </a:lnTo>
                  <a:lnTo>
                    <a:pt x="601" y="247"/>
                  </a:lnTo>
                  <a:lnTo>
                    <a:pt x="593" y="257"/>
                  </a:lnTo>
                  <a:lnTo>
                    <a:pt x="592" y="259"/>
                  </a:lnTo>
                  <a:lnTo>
                    <a:pt x="591" y="262"/>
                  </a:lnTo>
                  <a:lnTo>
                    <a:pt x="591" y="263"/>
                  </a:lnTo>
                  <a:lnTo>
                    <a:pt x="592" y="263"/>
                  </a:lnTo>
                  <a:lnTo>
                    <a:pt x="592" y="265"/>
                  </a:lnTo>
                  <a:lnTo>
                    <a:pt x="587" y="273"/>
                  </a:lnTo>
                  <a:lnTo>
                    <a:pt x="590" y="272"/>
                  </a:lnTo>
                  <a:lnTo>
                    <a:pt x="591" y="274"/>
                  </a:lnTo>
                  <a:lnTo>
                    <a:pt x="590" y="278"/>
                  </a:lnTo>
                  <a:lnTo>
                    <a:pt x="589" y="279"/>
                  </a:lnTo>
                  <a:lnTo>
                    <a:pt x="588" y="280"/>
                  </a:lnTo>
                  <a:lnTo>
                    <a:pt x="586" y="282"/>
                  </a:lnTo>
                  <a:lnTo>
                    <a:pt x="587" y="281"/>
                  </a:lnTo>
                  <a:lnTo>
                    <a:pt x="587" y="284"/>
                  </a:lnTo>
                  <a:lnTo>
                    <a:pt x="585" y="289"/>
                  </a:lnTo>
                  <a:lnTo>
                    <a:pt x="583" y="292"/>
                  </a:lnTo>
                  <a:lnTo>
                    <a:pt x="582" y="295"/>
                  </a:lnTo>
                  <a:lnTo>
                    <a:pt x="582" y="297"/>
                  </a:lnTo>
                  <a:lnTo>
                    <a:pt x="580" y="301"/>
                  </a:lnTo>
                  <a:lnTo>
                    <a:pt x="580" y="302"/>
                  </a:lnTo>
                  <a:lnTo>
                    <a:pt x="578" y="303"/>
                  </a:lnTo>
                  <a:lnTo>
                    <a:pt x="578" y="304"/>
                  </a:lnTo>
                  <a:lnTo>
                    <a:pt x="576" y="311"/>
                  </a:lnTo>
                  <a:lnTo>
                    <a:pt x="575" y="312"/>
                  </a:lnTo>
                  <a:lnTo>
                    <a:pt x="573" y="315"/>
                  </a:lnTo>
                  <a:lnTo>
                    <a:pt x="572" y="316"/>
                  </a:lnTo>
                  <a:lnTo>
                    <a:pt x="572" y="319"/>
                  </a:lnTo>
                  <a:lnTo>
                    <a:pt x="570" y="328"/>
                  </a:lnTo>
                  <a:lnTo>
                    <a:pt x="569" y="314"/>
                  </a:lnTo>
                  <a:lnTo>
                    <a:pt x="569" y="312"/>
                  </a:lnTo>
                  <a:lnTo>
                    <a:pt x="568" y="311"/>
                  </a:lnTo>
                  <a:lnTo>
                    <a:pt x="567" y="311"/>
                  </a:lnTo>
                  <a:lnTo>
                    <a:pt x="565" y="310"/>
                  </a:lnTo>
                  <a:lnTo>
                    <a:pt x="565" y="307"/>
                  </a:lnTo>
                  <a:lnTo>
                    <a:pt x="565" y="306"/>
                  </a:lnTo>
                  <a:lnTo>
                    <a:pt x="568" y="302"/>
                  </a:lnTo>
                  <a:lnTo>
                    <a:pt x="568" y="300"/>
                  </a:lnTo>
                  <a:lnTo>
                    <a:pt x="566" y="302"/>
                  </a:lnTo>
                  <a:lnTo>
                    <a:pt x="567" y="302"/>
                  </a:lnTo>
                  <a:lnTo>
                    <a:pt x="562" y="309"/>
                  </a:lnTo>
                  <a:lnTo>
                    <a:pt x="561" y="310"/>
                  </a:lnTo>
                  <a:lnTo>
                    <a:pt x="560" y="310"/>
                  </a:lnTo>
                  <a:lnTo>
                    <a:pt x="558" y="310"/>
                  </a:lnTo>
                  <a:lnTo>
                    <a:pt x="557" y="310"/>
                  </a:lnTo>
                  <a:lnTo>
                    <a:pt x="555" y="310"/>
                  </a:lnTo>
                  <a:lnTo>
                    <a:pt x="555" y="311"/>
                  </a:lnTo>
                  <a:lnTo>
                    <a:pt x="552" y="316"/>
                  </a:lnTo>
                  <a:lnTo>
                    <a:pt x="552" y="317"/>
                  </a:lnTo>
                  <a:lnTo>
                    <a:pt x="549" y="319"/>
                  </a:lnTo>
                  <a:lnTo>
                    <a:pt x="547" y="323"/>
                  </a:lnTo>
                  <a:lnTo>
                    <a:pt x="543" y="329"/>
                  </a:lnTo>
                  <a:lnTo>
                    <a:pt x="541" y="329"/>
                  </a:lnTo>
                  <a:lnTo>
                    <a:pt x="538" y="326"/>
                  </a:lnTo>
                  <a:lnTo>
                    <a:pt x="537" y="325"/>
                  </a:lnTo>
                  <a:lnTo>
                    <a:pt x="536" y="326"/>
                  </a:lnTo>
                  <a:lnTo>
                    <a:pt x="535" y="327"/>
                  </a:lnTo>
                  <a:lnTo>
                    <a:pt x="535" y="331"/>
                  </a:lnTo>
                  <a:lnTo>
                    <a:pt x="484" y="331"/>
                  </a:lnTo>
                  <a:lnTo>
                    <a:pt x="482" y="349"/>
                  </a:lnTo>
                  <a:lnTo>
                    <a:pt x="472" y="349"/>
                  </a:lnTo>
                  <a:lnTo>
                    <a:pt x="473" y="351"/>
                  </a:lnTo>
                  <a:lnTo>
                    <a:pt x="475" y="354"/>
                  </a:lnTo>
                  <a:lnTo>
                    <a:pt x="478" y="357"/>
                  </a:lnTo>
                  <a:lnTo>
                    <a:pt x="479" y="357"/>
                  </a:lnTo>
                  <a:lnTo>
                    <a:pt x="481" y="358"/>
                  </a:lnTo>
                  <a:lnTo>
                    <a:pt x="482" y="360"/>
                  </a:lnTo>
                  <a:lnTo>
                    <a:pt x="484" y="361"/>
                  </a:lnTo>
                  <a:lnTo>
                    <a:pt x="487" y="363"/>
                  </a:lnTo>
                  <a:lnTo>
                    <a:pt x="488" y="367"/>
                  </a:lnTo>
                  <a:lnTo>
                    <a:pt x="488" y="368"/>
                  </a:lnTo>
                  <a:lnTo>
                    <a:pt x="488" y="370"/>
                  </a:lnTo>
                  <a:lnTo>
                    <a:pt x="488" y="371"/>
                  </a:lnTo>
                  <a:lnTo>
                    <a:pt x="491" y="371"/>
                  </a:lnTo>
                  <a:lnTo>
                    <a:pt x="493" y="373"/>
                  </a:lnTo>
                  <a:lnTo>
                    <a:pt x="494" y="374"/>
                  </a:lnTo>
                  <a:lnTo>
                    <a:pt x="495" y="376"/>
                  </a:lnTo>
                  <a:lnTo>
                    <a:pt x="493" y="378"/>
                  </a:lnTo>
                  <a:lnTo>
                    <a:pt x="492" y="378"/>
                  </a:lnTo>
                  <a:lnTo>
                    <a:pt x="491" y="380"/>
                  </a:lnTo>
                  <a:lnTo>
                    <a:pt x="492" y="381"/>
                  </a:lnTo>
                  <a:lnTo>
                    <a:pt x="492" y="383"/>
                  </a:lnTo>
                  <a:lnTo>
                    <a:pt x="491" y="385"/>
                  </a:lnTo>
                  <a:lnTo>
                    <a:pt x="490" y="386"/>
                  </a:lnTo>
                  <a:lnTo>
                    <a:pt x="489" y="386"/>
                  </a:lnTo>
                  <a:lnTo>
                    <a:pt x="455" y="386"/>
                  </a:lnTo>
                  <a:lnTo>
                    <a:pt x="440" y="410"/>
                  </a:lnTo>
                  <a:lnTo>
                    <a:pt x="442" y="416"/>
                  </a:lnTo>
                  <a:lnTo>
                    <a:pt x="442" y="418"/>
                  </a:lnTo>
                  <a:lnTo>
                    <a:pt x="440" y="421"/>
                  </a:lnTo>
                  <a:lnTo>
                    <a:pt x="438" y="423"/>
                  </a:lnTo>
                  <a:lnTo>
                    <a:pt x="438" y="424"/>
                  </a:lnTo>
                  <a:lnTo>
                    <a:pt x="438" y="428"/>
                  </a:lnTo>
                  <a:lnTo>
                    <a:pt x="438" y="429"/>
                  </a:lnTo>
                  <a:lnTo>
                    <a:pt x="437" y="432"/>
                  </a:lnTo>
                  <a:lnTo>
                    <a:pt x="436" y="433"/>
                  </a:lnTo>
                  <a:lnTo>
                    <a:pt x="435" y="434"/>
                  </a:lnTo>
                  <a:lnTo>
                    <a:pt x="434" y="434"/>
                  </a:lnTo>
                  <a:lnTo>
                    <a:pt x="433" y="433"/>
                  </a:lnTo>
                  <a:close/>
                  <a:moveTo>
                    <a:pt x="369" y="378"/>
                  </a:moveTo>
                  <a:lnTo>
                    <a:pt x="370" y="379"/>
                  </a:lnTo>
                  <a:lnTo>
                    <a:pt x="370" y="378"/>
                  </a:lnTo>
                  <a:lnTo>
                    <a:pt x="371" y="376"/>
                  </a:lnTo>
                  <a:lnTo>
                    <a:pt x="371" y="375"/>
                  </a:lnTo>
                  <a:lnTo>
                    <a:pt x="370" y="375"/>
                  </a:lnTo>
                  <a:lnTo>
                    <a:pt x="367" y="378"/>
                  </a:lnTo>
                  <a:lnTo>
                    <a:pt x="369" y="378"/>
                  </a:lnTo>
                  <a:close/>
                  <a:moveTo>
                    <a:pt x="376" y="378"/>
                  </a:moveTo>
                  <a:lnTo>
                    <a:pt x="374" y="378"/>
                  </a:lnTo>
                  <a:lnTo>
                    <a:pt x="375" y="378"/>
                  </a:lnTo>
                  <a:lnTo>
                    <a:pt x="376" y="378"/>
                  </a:lnTo>
                  <a:lnTo>
                    <a:pt x="376" y="377"/>
                  </a:lnTo>
                  <a:lnTo>
                    <a:pt x="376" y="378"/>
                  </a:lnTo>
                  <a:close/>
                  <a:moveTo>
                    <a:pt x="583" y="274"/>
                  </a:moveTo>
                  <a:lnTo>
                    <a:pt x="584" y="274"/>
                  </a:lnTo>
                  <a:lnTo>
                    <a:pt x="586" y="274"/>
                  </a:lnTo>
                  <a:lnTo>
                    <a:pt x="587" y="269"/>
                  </a:lnTo>
                  <a:lnTo>
                    <a:pt x="584" y="273"/>
                  </a:lnTo>
                  <a:lnTo>
                    <a:pt x="582" y="273"/>
                  </a:lnTo>
                  <a:lnTo>
                    <a:pt x="582" y="274"/>
                  </a:lnTo>
                  <a:lnTo>
                    <a:pt x="583" y="274"/>
                  </a:lnTo>
                  <a:close/>
                  <a:moveTo>
                    <a:pt x="326" y="215"/>
                  </a:moveTo>
                  <a:lnTo>
                    <a:pt x="327" y="214"/>
                  </a:lnTo>
                  <a:lnTo>
                    <a:pt x="328" y="214"/>
                  </a:lnTo>
                  <a:lnTo>
                    <a:pt x="327" y="213"/>
                  </a:lnTo>
                  <a:lnTo>
                    <a:pt x="327" y="212"/>
                  </a:lnTo>
                  <a:lnTo>
                    <a:pt x="323" y="207"/>
                  </a:lnTo>
                  <a:lnTo>
                    <a:pt x="323" y="209"/>
                  </a:lnTo>
                  <a:lnTo>
                    <a:pt x="324" y="212"/>
                  </a:lnTo>
                  <a:lnTo>
                    <a:pt x="325" y="214"/>
                  </a:lnTo>
                  <a:lnTo>
                    <a:pt x="326" y="215"/>
                  </a:lnTo>
                  <a:close/>
                  <a:moveTo>
                    <a:pt x="60" y="104"/>
                  </a:moveTo>
                  <a:lnTo>
                    <a:pt x="61" y="103"/>
                  </a:lnTo>
                  <a:lnTo>
                    <a:pt x="63" y="103"/>
                  </a:lnTo>
                  <a:lnTo>
                    <a:pt x="61" y="102"/>
                  </a:lnTo>
                  <a:lnTo>
                    <a:pt x="59" y="101"/>
                  </a:lnTo>
                  <a:lnTo>
                    <a:pt x="60" y="104"/>
                  </a:lnTo>
                  <a:close/>
                </a:path>
              </a:pathLst>
            </a:custGeom>
            <a:solidFill>
              <a:srgbClr val="E0DFD2"/>
            </a:solidFill>
            <a:ln>
              <a:noFill/>
            </a:ln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18" name="Freeform 662"/>
            <p:cNvSpPr>
              <a:spLocks noEditPoints="1"/>
            </p:cNvSpPr>
            <p:nvPr/>
          </p:nvSpPr>
          <p:spPr bwMode="auto">
            <a:xfrm>
              <a:off x="3296435" y="59730"/>
              <a:ext cx="1498600" cy="938212"/>
            </a:xfrm>
            <a:custGeom>
              <a:avLst/>
              <a:gdLst>
                <a:gd name="T0" fmla="*/ 2147483646 w 619"/>
                <a:gd name="T1" fmla="*/ 2147483646 h 436"/>
                <a:gd name="T2" fmla="*/ 2147483646 w 619"/>
                <a:gd name="T3" fmla="*/ 2147483646 h 436"/>
                <a:gd name="T4" fmla="*/ 2147483646 w 619"/>
                <a:gd name="T5" fmla="*/ 2147483646 h 436"/>
                <a:gd name="T6" fmla="*/ 2147483646 w 619"/>
                <a:gd name="T7" fmla="*/ 2147483646 h 436"/>
                <a:gd name="T8" fmla="*/ 2147483646 w 619"/>
                <a:gd name="T9" fmla="*/ 2147483646 h 436"/>
                <a:gd name="T10" fmla="*/ 2147483646 w 619"/>
                <a:gd name="T11" fmla="*/ 2147483646 h 436"/>
                <a:gd name="T12" fmla="*/ 2147483646 w 619"/>
                <a:gd name="T13" fmla="*/ 2147483646 h 436"/>
                <a:gd name="T14" fmla="*/ 2147483646 w 619"/>
                <a:gd name="T15" fmla="*/ 2147483646 h 436"/>
                <a:gd name="T16" fmla="*/ 2147483646 w 619"/>
                <a:gd name="T17" fmla="*/ 2147483646 h 436"/>
                <a:gd name="T18" fmla="*/ 2147483646 w 619"/>
                <a:gd name="T19" fmla="*/ 2147483646 h 436"/>
                <a:gd name="T20" fmla="*/ 2147483646 w 619"/>
                <a:gd name="T21" fmla="*/ 2147483646 h 436"/>
                <a:gd name="T22" fmla="*/ 2147483646 w 619"/>
                <a:gd name="T23" fmla="*/ 2147483646 h 436"/>
                <a:gd name="T24" fmla="*/ 2147483646 w 619"/>
                <a:gd name="T25" fmla="*/ 2147483646 h 436"/>
                <a:gd name="T26" fmla="*/ 2147483646 w 619"/>
                <a:gd name="T27" fmla="*/ 2147483646 h 436"/>
                <a:gd name="T28" fmla="*/ 2147483646 w 619"/>
                <a:gd name="T29" fmla="*/ 2147483646 h 436"/>
                <a:gd name="T30" fmla="*/ 2147483646 w 619"/>
                <a:gd name="T31" fmla="*/ 2147483646 h 436"/>
                <a:gd name="T32" fmla="*/ 2147483646 w 619"/>
                <a:gd name="T33" fmla="*/ 2147483646 h 436"/>
                <a:gd name="T34" fmla="*/ 2147483646 w 619"/>
                <a:gd name="T35" fmla="*/ 2147483646 h 436"/>
                <a:gd name="T36" fmla="*/ 2147483646 w 619"/>
                <a:gd name="T37" fmla="*/ 2147483646 h 436"/>
                <a:gd name="T38" fmla="*/ 2147483646 w 619"/>
                <a:gd name="T39" fmla="*/ 2147483646 h 436"/>
                <a:gd name="T40" fmla="*/ 2147483646 w 619"/>
                <a:gd name="T41" fmla="*/ 2147483646 h 436"/>
                <a:gd name="T42" fmla="*/ 2147483646 w 619"/>
                <a:gd name="T43" fmla="*/ 2147483646 h 436"/>
                <a:gd name="T44" fmla="*/ 2147483646 w 619"/>
                <a:gd name="T45" fmla="*/ 2147483646 h 436"/>
                <a:gd name="T46" fmla="*/ 2147483646 w 619"/>
                <a:gd name="T47" fmla="*/ 2147483646 h 436"/>
                <a:gd name="T48" fmla="*/ 2147483646 w 619"/>
                <a:gd name="T49" fmla="*/ 2147483646 h 436"/>
                <a:gd name="T50" fmla="*/ 2147483646 w 619"/>
                <a:gd name="T51" fmla="*/ 2147483646 h 436"/>
                <a:gd name="T52" fmla="*/ 2147483646 w 619"/>
                <a:gd name="T53" fmla="*/ 2147483646 h 436"/>
                <a:gd name="T54" fmla="*/ 2147483646 w 619"/>
                <a:gd name="T55" fmla="*/ 2147483646 h 436"/>
                <a:gd name="T56" fmla="*/ 2147483646 w 619"/>
                <a:gd name="T57" fmla="*/ 2147483646 h 436"/>
                <a:gd name="T58" fmla="*/ 2147483646 w 619"/>
                <a:gd name="T59" fmla="*/ 2147483646 h 436"/>
                <a:gd name="T60" fmla="*/ 2147483646 w 619"/>
                <a:gd name="T61" fmla="*/ 2147483646 h 436"/>
                <a:gd name="T62" fmla="*/ 2147483646 w 619"/>
                <a:gd name="T63" fmla="*/ 2147483646 h 436"/>
                <a:gd name="T64" fmla="*/ 2147483646 w 619"/>
                <a:gd name="T65" fmla="*/ 2147483646 h 436"/>
                <a:gd name="T66" fmla="*/ 2147483646 w 619"/>
                <a:gd name="T67" fmla="*/ 2147483646 h 436"/>
                <a:gd name="T68" fmla="*/ 2147483646 w 619"/>
                <a:gd name="T69" fmla="*/ 2147483646 h 436"/>
                <a:gd name="T70" fmla="*/ 2147483646 w 619"/>
                <a:gd name="T71" fmla="*/ 2147483646 h 436"/>
                <a:gd name="T72" fmla="*/ 2147483646 w 619"/>
                <a:gd name="T73" fmla="*/ 2147483646 h 436"/>
                <a:gd name="T74" fmla="*/ 2147483646 w 619"/>
                <a:gd name="T75" fmla="*/ 2147483646 h 436"/>
                <a:gd name="T76" fmla="*/ 2147483646 w 619"/>
                <a:gd name="T77" fmla="*/ 2147483646 h 436"/>
                <a:gd name="T78" fmla="*/ 2147483646 w 619"/>
                <a:gd name="T79" fmla="*/ 2147483646 h 436"/>
                <a:gd name="T80" fmla="*/ 2147483646 w 619"/>
                <a:gd name="T81" fmla="*/ 2147483646 h 436"/>
                <a:gd name="T82" fmla="*/ 2147483646 w 619"/>
                <a:gd name="T83" fmla="*/ 2147483646 h 436"/>
                <a:gd name="T84" fmla="*/ 2147483646 w 619"/>
                <a:gd name="T85" fmla="*/ 2147483646 h 436"/>
                <a:gd name="T86" fmla="*/ 2147483646 w 619"/>
                <a:gd name="T87" fmla="*/ 2147483646 h 436"/>
                <a:gd name="T88" fmla="*/ 2147483646 w 619"/>
                <a:gd name="T89" fmla="*/ 2147483646 h 436"/>
                <a:gd name="T90" fmla="*/ 2147483646 w 619"/>
                <a:gd name="T91" fmla="*/ 2147483646 h 436"/>
                <a:gd name="T92" fmla="*/ 2147483646 w 619"/>
                <a:gd name="T93" fmla="*/ 2147483646 h 436"/>
                <a:gd name="T94" fmla="*/ 2147483646 w 619"/>
                <a:gd name="T95" fmla="*/ 2147483646 h 436"/>
                <a:gd name="T96" fmla="*/ 2147483646 w 619"/>
                <a:gd name="T97" fmla="*/ 2147483646 h 436"/>
                <a:gd name="T98" fmla="*/ 2147483646 w 619"/>
                <a:gd name="T99" fmla="*/ 2147483646 h 436"/>
                <a:gd name="T100" fmla="*/ 2147483646 w 619"/>
                <a:gd name="T101" fmla="*/ 2147483646 h 436"/>
                <a:gd name="T102" fmla="*/ 2147483646 w 619"/>
                <a:gd name="T103" fmla="*/ 2147483646 h 436"/>
                <a:gd name="T104" fmla="*/ 2147483646 w 619"/>
                <a:gd name="T105" fmla="*/ 2147483646 h 436"/>
                <a:gd name="T106" fmla="*/ 2147483646 w 619"/>
                <a:gd name="T107" fmla="*/ 2147483646 h 436"/>
                <a:gd name="T108" fmla="*/ 2147483646 w 619"/>
                <a:gd name="T109" fmla="*/ 2147483646 h 436"/>
                <a:gd name="T110" fmla="*/ 2147483646 w 619"/>
                <a:gd name="T111" fmla="*/ 2147483646 h 436"/>
                <a:gd name="T112" fmla="*/ 2147483646 w 619"/>
                <a:gd name="T113" fmla="*/ 2147483646 h 436"/>
                <a:gd name="T114" fmla="*/ 2147483646 w 619"/>
                <a:gd name="T115" fmla="*/ 2147483646 h 436"/>
                <a:gd name="T116" fmla="*/ 2147483646 w 619"/>
                <a:gd name="T117" fmla="*/ 2147483646 h 436"/>
                <a:gd name="T118" fmla="*/ 2147483646 w 619"/>
                <a:gd name="T119" fmla="*/ 2147483646 h 436"/>
                <a:gd name="T120" fmla="*/ 2147483646 w 619"/>
                <a:gd name="T121" fmla="*/ 2147483646 h 436"/>
                <a:gd name="T122" fmla="*/ 2147483646 w 619"/>
                <a:gd name="T123" fmla="*/ 2147483646 h 436"/>
                <a:gd name="T124" fmla="*/ 2147483646 w 619"/>
                <a:gd name="T125" fmla="*/ 0 h 4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619" h="436">
                  <a:moveTo>
                    <a:pt x="300" y="2"/>
                  </a:moveTo>
                  <a:lnTo>
                    <a:pt x="300" y="3"/>
                  </a:lnTo>
                  <a:lnTo>
                    <a:pt x="302" y="5"/>
                  </a:lnTo>
                  <a:lnTo>
                    <a:pt x="304" y="6"/>
                  </a:lnTo>
                  <a:lnTo>
                    <a:pt x="305" y="7"/>
                  </a:lnTo>
                  <a:lnTo>
                    <a:pt x="306" y="12"/>
                  </a:lnTo>
                  <a:lnTo>
                    <a:pt x="307" y="13"/>
                  </a:lnTo>
                  <a:lnTo>
                    <a:pt x="307" y="15"/>
                  </a:lnTo>
                  <a:lnTo>
                    <a:pt x="307" y="18"/>
                  </a:lnTo>
                  <a:lnTo>
                    <a:pt x="308" y="19"/>
                  </a:lnTo>
                  <a:lnTo>
                    <a:pt x="309" y="19"/>
                  </a:lnTo>
                  <a:lnTo>
                    <a:pt x="309" y="20"/>
                  </a:lnTo>
                  <a:lnTo>
                    <a:pt x="309" y="21"/>
                  </a:lnTo>
                  <a:lnTo>
                    <a:pt x="310" y="21"/>
                  </a:lnTo>
                  <a:lnTo>
                    <a:pt x="310" y="22"/>
                  </a:lnTo>
                  <a:lnTo>
                    <a:pt x="311" y="22"/>
                  </a:lnTo>
                  <a:lnTo>
                    <a:pt x="311" y="23"/>
                  </a:lnTo>
                  <a:lnTo>
                    <a:pt x="313" y="23"/>
                  </a:lnTo>
                  <a:lnTo>
                    <a:pt x="315" y="24"/>
                  </a:lnTo>
                  <a:lnTo>
                    <a:pt x="315" y="25"/>
                  </a:lnTo>
                  <a:lnTo>
                    <a:pt x="315" y="28"/>
                  </a:lnTo>
                  <a:lnTo>
                    <a:pt x="314" y="35"/>
                  </a:lnTo>
                  <a:lnTo>
                    <a:pt x="311" y="41"/>
                  </a:lnTo>
                  <a:lnTo>
                    <a:pt x="314" y="47"/>
                  </a:lnTo>
                  <a:lnTo>
                    <a:pt x="315" y="47"/>
                  </a:lnTo>
                  <a:lnTo>
                    <a:pt x="315" y="49"/>
                  </a:lnTo>
                  <a:lnTo>
                    <a:pt x="316" y="60"/>
                  </a:lnTo>
                  <a:lnTo>
                    <a:pt x="324" y="64"/>
                  </a:lnTo>
                  <a:lnTo>
                    <a:pt x="326" y="65"/>
                  </a:lnTo>
                  <a:lnTo>
                    <a:pt x="328" y="66"/>
                  </a:lnTo>
                  <a:lnTo>
                    <a:pt x="329" y="66"/>
                  </a:lnTo>
                  <a:lnTo>
                    <a:pt x="332" y="68"/>
                  </a:lnTo>
                  <a:lnTo>
                    <a:pt x="334" y="68"/>
                  </a:lnTo>
                  <a:lnTo>
                    <a:pt x="334" y="70"/>
                  </a:lnTo>
                  <a:lnTo>
                    <a:pt x="335" y="71"/>
                  </a:lnTo>
                  <a:lnTo>
                    <a:pt x="336" y="71"/>
                  </a:lnTo>
                  <a:lnTo>
                    <a:pt x="337" y="72"/>
                  </a:lnTo>
                  <a:lnTo>
                    <a:pt x="341" y="73"/>
                  </a:lnTo>
                  <a:lnTo>
                    <a:pt x="342" y="73"/>
                  </a:lnTo>
                  <a:lnTo>
                    <a:pt x="343" y="73"/>
                  </a:lnTo>
                  <a:lnTo>
                    <a:pt x="347" y="72"/>
                  </a:lnTo>
                  <a:lnTo>
                    <a:pt x="351" y="73"/>
                  </a:lnTo>
                  <a:lnTo>
                    <a:pt x="352" y="73"/>
                  </a:lnTo>
                  <a:lnTo>
                    <a:pt x="353" y="74"/>
                  </a:lnTo>
                  <a:lnTo>
                    <a:pt x="354" y="76"/>
                  </a:lnTo>
                  <a:lnTo>
                    <a:pt x="354" y="77"/>
                  </a:lnTo>
                  <a:lnTo>
                    <a:pt x="357" y="79"/>
                  </a:lnTo>
                  <a:lnTo>
                    <a:pt x="358" y="79"/>
                  </a:lnTo>
                  <a:lnTo>
                    <a:pt x="359" y="79"/>
                  </a:lnTo>
                  <a:lnTo>
                    <a:pt x="359" y="78"/>
                  </a:lnTo>
                  <a:lnTo>
                    <a:pt x="360" y="77"/>
                  </a:lnTo>
                  <a:lnTo>
                    <a:pt x="362" y="76"/>
                  </a:lnTo>
                  <a:lnTo>
                    <a:pt x="365" y="75"/>
                  </a:lnTo>
                  <a:lnTo>
                    <a:pt x="365" y="77"/>
                  </a:lnTo>
                  <a:lnTo>
                    <a:pt x="363" y="81"/>
                  </a:lnTo>
                  <a:lnTo>
                    <a:pt x="348" y="104"/>
                  </a:lnTo>
                  <a:lnTo>
                    <a:pt x="330" y="164"/>
                  </a:lnTo>
                  <a:lnTo>
                    <a:pt x="330" y="167"/>
                  </a:lnTo>
                  <a:lnTo>
                    <a:pt x="328" y="171"/>
                  </a:lnTo>
                  <a:lnTo>
                    <a:pt x="328" y="173"/>
                  </a:lnTo>
                  <a:lnTo>
                    <a:pt x="327" y="174"/>
                  </a:lnTo>
                  <a:lnTo>
                    <a:pt x="326" y="175"/>
                  </a:lnTo>
                  <a:lnTo>
                    <a:pt x="325" y="177"/>
                  </a:lnTo>
                  <a:lnTo>
                    <a:pt x="324" y="179"/>
                  </a:lnTo>
                  <a:lnTo>
                    <a:pt x="323" y="180"/>
                  </a:lnTo>
                  <a:lnTo>
                    <a:pt x="323" y="181"/>
                  </a:lnTo>
                  <a:lnTo>
                    <a:pt x="324" y="190"/>
                  </a:lnTo>
                  <a:lnTo>
                    <a:pt x="324" y="191"/>
                  </a:lnTo>
                  <a:lnTo>
                    <a:pt x="323" y="194"/>
                  </a:lnTo>
                  <a:lnTo>
                    <a:pt x="323" y="195"/>
                  </a:lnTo>
                  <a:lnTo>
                    <a:pt x="323" y="196"/>
                  </a:lnTo>
                  <a:lnTo>
                    <a:pt x="327" y="207"/>
                  </a:lnTo>
                  <a:lnTo>
                    <a:pt x="328" y="208"/>
                  </a:lnTo>
                  <a:lnTo>
                    <a:pt x="330" y="211"/>
                  </a:lnTo>
                  <a:lnTo>
                    <a:pt x="332" y="213"/>
                  </a:lnTo>
                  <a:lnTo>
                    <a:pt x="332" y="214"/>
                  </a:lnTo>
                  <a:lnTo>
                    <a:pt x="332" y="215"/>
                  </a:lnTo>
                  <a:lnTo>
                    <a:pt x="328" y="222"/>
                  </a:lnTo>
                  <a:lnTo>
                    <a:pt x="327" y="219"/>
                  </a:lnTo>
                  <a:lnTo>
                    <a:pt x="327" y="217"/>
                  </a:lnTo>
                  <a:lnTo>
                    <a:pt x="329" y="217"/>
                  </a:lnTo>
                  <a:lnTo>
                    <a:pt x="330" y="217"/>
                  </a:lnTo>
                  <a:lnTo>
                    <a:pt x="330" y="215"/>
                  </a:lnTo>
                  <a:lnTo>
                    <a:pt x="330" y="214"/>
                  </a:lnTo>
                  <a:lnTo>
                    <a:pt x="330" y="213"/>
                  </a:lnTo>
                  <a:lnTo>
                    <a:pt x="329" y="213"/>
                  </a:lnTo>
                  <a:lnTo>
                    <a:pt x="328" y="212"/>
                  </a:lnTo>
                  <a:lnTo>
                    <a:pt x="325" y="206"/>
                  </a:lnTo>
                  <a:lnTo>
                    <a:pt x="324" y="202"/>
                  </a:lnTo>
                  <a:lnTo>
                    <a:pt x="323" y="200"/>
                  </a:lnTo>
                  <a:lnTo>
                    <a:pt x="324" y="203"/>
                  </a:lnTo>
                  <a:lnTo>
                    <a:pt x="323" y="210"/>
                  </a:lnTo>
                  <a:lnTo>
                    <a:pt x="324" y="213"/>
                  </a:lnTo>
                  <a:lnTo>
                    <a:pt x="325" y="216"/>
                  </a:lnTo>
                  <a:lnTo>
                    <a:pt x="326" y="218"/>
                  </a:lnTo>
                  <a:lnTo>
                    <a:pt x="330" y="232"/>
                  </a:lnTo>
                  <a:lnTo>
                    <a:pt x="331" y="236"/>
                  </a:lnTo>
                  <a:lnTo>
                    <a:pt x="331" y="237"/>
                  </a:lnTo>
                  <a:lnTo>
                    <a:pt x="331" y="239"/>
                  </a:lnTo>
                  <a:lnTo>
                    <a:pt x="331" y="241"/>
                  </a:lnTo>
                  <a:lnTo>
                    <a:pt x="333" y="245"/>
                  </a:lnTo>
                  <a:lnTo>
                    <a:pt x="339" y="254"/>
                  </a:lnTo>
                  <a:lnTo>
                    <a:pt x="340" y="256"/>
                  </a:lnTo>
                  <a:lnTo>
                    <a:pt x="341" y="258"/>
                  </a:lnTo>
                  <a:lnTo>
                    <a:pt x="345" y="266"/>
                  </a:lnTo>
                  <a:lnTo>
                    <a:pt x="346" y="266"/>
                  </a:lnTo>
                  <a:lnTo>
                    <a:pt x="346" y="267"/>
                  </a:lnTo>
                  <a:lnTo>
                    <a:pt x="347" y="271"/>
                  </a:lnTo>
                  <a:lnTo>
                    <a:pt x="347" y="274"/>
                  </a:lnTo>
                  <a:lnTo>
                    <a:pt x="347" y="277"/>
                  </a:lnTo>
                  <a:lnTo>
                    <a:pt x="347" y="283"/>
                  </a:lnTo>
                  <a:lnTo>
                    <a:pt x="348" y="284"/>
                  </a:lnTo>
                  <a:lnTo>
                    <a:pt x="349" y="285"/>
                  </a:lnTo>
                  <a:lnTo>
                    <a:pt x="351" y="286"/>
                  </a:lnTo>
                  <a:lnTo>
                    <a:pt x="352" y="290"/>
                  </a:lnTo>
                  <a:lnTo>
                    <a:pt x="352" y="291"/>
                  </a:lnTo>
                  <a:lnTo>
                    <a:pt x="353" y="292"/>
                  </a:lnTo>
                  <a:lnTo>
                    <a:pt x="354" y="294"/>
                  </a:lnTo>
                  <a:lnTo>
                    <a:pt x="355" y="296"/>
                  </a:lnTo>
                  <a:lnTo>
                    <a:pt x="355" y="298"/>
                  </a:lnTo>
                  <a:lnTo>
                    <a:pt x="355" y="299"/>
                  </a:lnTo>
                  <a:lnTo>
                    <a:pt x="355" y="300"/>
                  </a:lnTo>
                  <a:lnTo>
                    <a:pt x="358" y="302"/>
                  </a:lnTo>
                  <a:lnTo>
                    <a:pt x="368" y="303"/>
                  </a:lnTo>
                  <a:lnTo>
                    <a:pt x="371" y="303"/>
                  </a:lnTo>
                  <a:lnTo>
                    <a:pt x="373" y="303"/>
                  </a:lnTo>
                  <a:lnTo>
                    <a:pt x="374" y="303"/>
                  </a:lnTo>
                  <a:lnTo>
                    <a:pt x="377" y="306"/>
                  </a:lnTo>
                  <a:lnTo>
                    <a:pt x="378" y="307"/>
                  </a:lnTo>
                  <a:lnTo>
                    <a:pt x="380" y="309"/>
                  </a:lnTo>
                  <a:lnTo>
                    <a:pt x="382" y="309"/>
                  </a:lnTo>
                  <a:lnTo>
                    <a:pt x="383" y="309"/>
                  </a:lnTo>
                  <a:lnTo>
                    <a:pt x="384" y="309"/>
                  </a:lnTo>
                  <a:lnTo>
                    <a:pt x="385" y="313"/>
                  </a:lnTo>
                  <a:lnTo>
                    <a:pt x="388" y="320"/>
                  </a:lnTo>
                  <a:lnTo>
                    <a:pt x="389" y="320"/>
                  </a:lnTo>
                  <a:lnTo>
                    <a:pt x="390" y="320"/>
                  </a:lnTo>
                  <a:lnTo>
                    <a:pt x="392" y="320"/>
                  </a:lnTo>
                  <a:lnTo>
                    <a:pt x="403" y="318"/>
                  </a:lnTo>
                  <a:lnTo>
                    <a:pt x="410" y="317"/>
                  </a:lnTo>
                  <a:lnTo>
                    <a:pt x="416" y="314"/>
                  </a:lnTo>
                  <a:lnTo>
                    <a:pt x="417" y="313"/>
                  </a:lnTo>
                  <a:lnTo>
                    <a:pt x="416" y="313"/>
                  </a:lnTo>
                  <a:lnTo>
                    <a:pt x="415" y="313"/>
                  </a:lnTo>
                  <a:lnTo>
                    <a:pt x="411" y="315"/>
                  </a:lnTo>
                  <a:lnTo>
                    <a:pt x="409" y="316"/>
                  </a:lnTo>
                  <a:lnTo>
                    <a:pt x="409" y="315"/>
                  </a:lnTo>
                  <a:lnTo>
                    <a:pt x="411" y="315"/>
                  </a:lnTo>
                  <a:lnTo>
                    <a:pt x="417" y="312"/>
                  </a:lnTo>
                  <a:lnTo>
                    <a:pt x="420" y="311"/>
                  </a:lnTo>
                  <a:lnTo>
                    <a:pt x="428" y="311"/>
                  </a:lnTo>
                  <a:lnTo>
                    <a:pt x="428" y="313"/>
                  </a:lnTo>
                  <a:lnTo>
                    <a:pt x="427" y="314"/>
                  </a:lnTo>
                  <a:lnTo>
                    <a:pt x="428" y="315"/>
                  </a:lnTo>
                  <a:lnTo>
                    <a:pt x="430" y="313"/>
                  </a:lnTo>
                  <a:lnTo>
                    <a:pt x="435" y="311"/>
                  </a:lnTo>
                  <a:lnTo>
                    <a:pt x="436" y="311"/>
                  </a:lnTo>
                  <a:lnTo>
                    <a:pt x="438" y="309"/>
                  </a:lnTo>
                  <a:lnTo>
                    <a:pt x="440" y="307"/>
                  </a:lnTo>
                  <a:lnTo>
                    <a:pt x="441" y="309"/>
                  </a:lnTo>
                  <a:lnTo>
                    <a:pt x="445" y="305"/>
                  </a:lnTo>
                  <a:lnTo>
                    <a:pt x="450" y="304"/>
                  </a:lnTo>
                  <a:lnTo>
                    <a:pt x="457" y="303"/>
                  </a:lnTo>
                  <a:lnTo>
                    <a:pt x="461" y="302"/>
                  </a:lnTo>
                  <a:lnTo>
                    <a:pt x="462" y="302"/>
                  </a:lnTo>
                  <a:lnTo>
                    <a:pt x="462" y="303"/>
                  </a:lnTo>
                  <a:lnTo>
                    <a:pt x="464" y="306"/>
                  </a:lnTo>
                  <a:lnTo>
                    <a:pt x="463" y="307"/>
                  </a:lnTo>
                  <a:lnTo>
                    <a:pt x="462" y="307"/>
                  </a:lnTo>
                  <a:lnTo>
                    <a:pt x="460" y="307"/>
                  </a:lnTo>
                  <a:lnTo>
                    <a:pt x="459" y="307"/>
                  </a:lnTo>
                  <a:lnTo>
                    <a:pt x="460" y="309"/>
                  </a:lnTo>
                  <a:lnTo>
                    <a:pt x="462" y="308"/>
                  </a:lnTo>
                  <a:lnTo>
                    <a:pt x="462" y="307"/>
                  </a:lnTo>
                  <a:lnTo>
                    <a:pt x="463" y="308"/>
                  </a:lnTo>
                  <a:lnTo>
                    <a:pt x="465" y="310"/>
                  </a:lnTo>
                  <a:lnTo>
                    <a:pt x="464" y="311"/>
                  </a:lnTo>
                  <a:lnTo>
                    <a:pt x="464" y="312"/>
                  </a:lnTo>
                  <a:lnTo>
                    <a:pt x="464" y="313"/>
                  </a:lnTo>
                  <a:lnTo>
                    <a:pt x="465" y="313"/>
                  </a:lnTo>
                  <a:lnTo>
                    <a:pt x="466" y="311"/>
                  </a:lnTo>
                  <a:lnTo>
                    <a:pt x="468" y="311"/>
                  </a:lnTo>
                  <a:lnTo>
                    <a:pt x="473" y="311"/>
                  </a:lnTo>
                  <a:lnTo>
                    <a:pt x="474" y="311"/>
                  </a:lnTo>
                  <a:lnTo>
                    <a:pt x="474" y="310"/>
                  </a:lnTo>
                  <a:lnTo>
                    <a:pt x="475" y="308"/>
                  </a:lnTo>
                  <a:lnTo>
                    <a:pt x="483" y="305"/>
                  </a:lnTo>
                  <a:lnTo>
                    <a:pt x="481" y="301"/>
                  </a:lnTo>
                  <a:lnTo>
                    <a:pt x="480" y="301"/>
                  </a:lnTo>
                  <a:lnTo>
                    <a:pt x="479" y="302"/>
                  </a:lnTo>
                  <a:lnTo>
                    <a:pt x="479" y="301"/>
                  </a:lnTo>
                  <a:lnTo>
                    <a:pt x="479" y="300"/>
                  </a:lnTo>
                  <a:lnTo>
                    <a:pt x="480" y="297"/>
                  </a:lnTo>
                  <a:lnTo>
                    <a:pt x="478" y="298"/>
                  </a:lnTo>
                  <a:lnTo>
                    <a:pt x="477" y="298"/>
                  </a:lnTo>
                  <a:lnTo>
                    <a:pt x="479" y="297"/>
                  </a:lnTo>
                  <a:lnTo>
                    <a:pt x="481" y="295"/>
                  </a:lnTo>
                  <a:lnTo>
                    <a:pt x="487" y="293"/>
                  </a:lnTo>
                  <a:lnTo>
                    <a:pt x="493" y="288"/>
                  </a:lnTo>
                  <a:lnTo>
                    <a:pt x="498" y="284"/>
                  </a:lnTo>
                  <a:lnTo>
                    <a:pt x="499" y="283"/>
                  </a:lnTo>
                  <a:lnTo>
                    <a:pt x="502" y="274"/>
                  </a:lnTo>
                  <a:lnTo>
                    <a:pt x="502" y="273"/>
                  </a:lnTo>
                  <a:lnTo>
                    <a:pt x="503" y="269"/>
                  </a:lnTo>
                  <a:lnTo>
                    <a:pt x="504" y="269"/>
                  </a:lnTo>
                  <a:lnTo>
                    <a:pt x="506" y="267"/>
                  </a:lnTo>
                  <a:lnTo>
                    <a:pt x="507" y="266"/>
                  </a:lnTo>
                  <a:lnTo>
                    <a:pt x="508" y="266"/>
                  </a:lnTo>
                  <a:lnTo>
                    <a:pt x="510" y="264"/>
                  </a:lnTo>
                  <a:lnTo>
                    <a:pt x="510" y="262"/>
                  </a:lnTo>
                  <a:lnTo>
                    <a:pt x="509" y="260"/>
                  </a:lnTo>
                  <a:lnTo>
                    <a:pt x="512" y="245"/>
                  </a:lnTo>
                  <a:lnTo>
                    <a:pt x="514" y="239"/>
                  </a:lnTo>
                  <a:lnTo>
                    <a:pt x="517" y="237"/>
                  </a:lnTo>
                  <a:lnTo>
                    <a:pt x="518" y="233"/>
                  </a:lnTo>
                  <a:lnTo>
                    <a:pt x="519" y="232"/>
                  </a:lnTo>
                  <a:lnTo>
                    <a:pt x="518" y="233"/>
                  </a:lnTo>
                  <a:lnTo>
                    <a:pt x="517" y="236"/>
                  </a:lnTo>
                  <a:lnTo>
                    <a:pt x="515" y="238"/>
                  </a:lnTo>
                  <a:lnTo>
                    <a:pt x="515" y="236"/>
                  </a:lnTo>
                  <a:lnTo>
                    <a:pt x="516" y="236"/>
                  </a:lnTo>
                  <a:lnTo>
                    <a:pt x="518" y="231"/>
                  </a:lnTo>
                  <a:lnTo>
                    <a:pt x="519" y="230"/>
                  </a:lnTo>
                  <a:lnTo>
                    <a:pt x="526" y="226"/>
                  </a:lnTo>
                  <a:lnTo>
                    <a:pt x="534" y="222"/>
                  </a:lnTo>
                  <a:lnTo>
                    <a:pt x="537" y="222"/>
                  </a:lnTo>
                  <a:lnTo>
                    <a:pt x="565" y="217"/>
                  </a:lnTo>
                  <a:lnTo>
                    <a:pt x="568" y="215"/>
                  </a:lnTo>
                  <a:lnTo>
                    <a:pt x="569" y="215"/>
                  </a:lnTo>
                  <a:lnTo>
                    <a:pt x="573" y="213"/>
                  </a:lnTo>
                  <a:lnTo>
                    <a:pt x="575" y="213"/>
                  </a:lnTo>
                  <a:lnTo>
                    <a:pt x="577" y="214"/>
                  </a:lnTo>
                  <a:lnTo>
                    <a:pt x="578" y="214"/>
                  </a:lnTo>
                  <a:lnTo>
                    <a:pt x="583" y="213"/>
                  </a:lnTo>
                  <a:lnTo>
                    <a:pt x="581" y="213"/>
                  </a:lnTo>
                  <a:lnTo>
                    <a:pt x="579" y="213"/>
                  </a:lnTo>
                  <a:lnTo>
                    <a:pt x="581" y="212"/>
                  </a:lnTo>
                  <a:lnTo>
                    <a:pt x="582" y="212"/>
                  </a:lnTo>
                  <a:lnTo>
                    <a:pt x="585" y="212"/>
                  </a:lnTo>
                  <a:lnTo>
                    <a:pt x="592" y="215"/>
                  </a:lnTo>
                  <a:lnTo>
                    <a:pt x="590" y="215"/>
                  </a:lnTo>
                  <a:lnTo>
                    <a:pt x="589" y="214"/>
                  </a:lnTo>
                  <a:lnTo>
                    <a:pt x="590" y="215"/>
                  </a:lnTo>
                  <a:lnTo>
                    <a:pt x="592" y="215"/>
                  </a:lnTo>
                  <a:lnTo>
                    <a:pt x="594" y="215"/>
                  </a:lnTo>
                  <a:lnTo>
                    <a:pt x="596" y="215"/>
                  </a:lnTo>
                  <a:lnTo>
                    <a:pt x="599" y="216"/>
                  </a:lnTo>
                  <a:lnTo>
                    <a:pt x="603" y="217"/>
                  </a:lnTo>
                  <a:lnTo>
                    <a:pt x="605" y="217"/>
                  </a:lnTo>
                  <a:lnTo>
                    <a:pt x="606" y="217"/>
                  </a:lnTo>
                  <a:lnTo>
                    <a:pt x="608" y="216"/>
                  </a:lnTo>
                  <a:lnTo>
                    <a:pt x="608" y="215"/>
                  </a:lnTo>
                  <a:lnTo>
                    <a:pt x="609" y="214"/>
                  </a:lnTo>
                  <a:lnTo>
                    <a:pt x="608" y="213"/>
                  </a:lnTo>
                  <a:lnTo>
                    <a:pt x="607" y="214"/>
                  </a:lnTo>
                  <a:lnTo>
                    <a:pt x="606" y="214"/>
                  </a:lnTo>
                  <a:lnTo>
                    <a:pt x="605" y="215"/>
                  </a:lnTo>
                  <a:lnTo>
                    <a:pt x="601" y="215"/>
                  </a:lnTo>
                  <a:lnTo>
                    <a:pt x="602" y="213"/>
                  </a:lnTo>
                  <a:lnTo>
                    <a:pt x="604" y="213"/>
                  </a:lnTo>
                  <a:lnTo>
                    <a:pt x="605" y="213"/>
                  </a:lnTo>
                  <a:lnTo>
                    <a:pt x="608" y="212"/>
                  </a:lnTo>
                  <a:lnTo>
                    <a:pt x="610" y="212"/>
                  </a:lnTo>
                  <a:lnTo>
                    <a:pt x="611" y="213"/>
                  </a:lnTo>
                  <a:lnTo>
                    <a:pt x="612" y="213"/>
                  </a:lnTo>
                  <a:lnTo>
                    <a:pt x="615" y="217"/>
                  </a:lnTo>
                  <a:lnTo>
                    <a:pt x="616" y="218"/>
                  </a:lnTo>
                  <a:lnTo>
                    <a:pt x="617" y="219"/>
                  </a:lnTo>
                  <a:lnTo>
                    <a:pt x="617" y="220"/>
                  </a:lnTo>
                  <a:lnTo>
                    <a:pt x="616" y="220"/>
                  </a:lnTo>
                  <a:lnTo>
                    <a:pt x="615" y="222"/>
                  </a:lnTo>
                  <a:lnTo>
                    <a:pt x="615" y="226"/>
                  </a:lnTo>
                  <a:lnTo>
                    <a:pt x="616" y="226"/>
                  </a:lnTo>
                  <a:lnTo>
                    <a:pt x="614" y="232"/>
                  </a:lnTo>
                  <a:lnTo>
                    <a:pt x="611" y="237"/>
                  </a:lnTo>
                  <a:lnTo>
                    <a:pt x="605" y="243"/>
                  </a:lnTo>
                  <a:lnTo>
                    <a:pt x="604" y="245"/>
                  </a:lnTo>
                  <a:lnTo>
                    <a:pt x="603" y="245"/>
                  </a:lnTo>
                  <a:lnTo>
                    <a:pt x="600" y="247"/>
                  </a:lnTo>
                  <a:lnTo>
                    <a:pt x="592" y="257"/>
                  </a:lnTo>
                  <a:lnTo>
                    <a:pt x="592" y="260"/>
                  </a:lnTo>
                  <a:lnTo>
                    <a:pt x="591" y="263"/>
                  </a:lnTo>
                  <a:lnTo>
                    <a:pt x="591" y="264"/>
                  </a:lnTo>
                  <a:lnTo>
                    <a:pt x="592" y="265"/>
                  </a:lnTo>
                  <a:lnTo>
                    <a:pt x="592" y="266"/>
                  </a:lnTo>
                  <a:lnTo>
                    <a:pt x="590" y="268"/>
                  </a:lnTo>
                  <a:lnTo>
                    <a:pt x="591" y="266"/>
                  </a:lnTo>
                  <a:lnTo>
                    <a:pt x="592" y="265"/>
                  </a:lnTo>
                  <a:lnTo>
                    <a:pt x="590" y="264"/>
                  </a:lnTo>
                  <a:lnTo>
                    <a:pt x="591" y="266"/>
                  </a:lnTo>
                  <a:lnTo>
                    <a:pt x="590" y="267"/>
                  </a:lnTo>
                  <a:lnTo>
                    <a:pt x="589" y="268"/>
                  </a:lnTo>
                  <a:lnTo>
                    <a:pt x="588" y="268"/>
                  </a:lnTo>
                  <a:lnTo>
                    <a:pt x="587" y="269"/>
                  </a:lnTo>
                  <a:lnTo>
                    <a:pt x="585" y="273"/>
                  </a:lnTo>
                  <a:lnTo>
                    <a:pt x="583" y="273"/>
                  </a:lnTo>
                  <a:lnTo>
                    <a:pt x="582" y="274"/>
                  </a:lnTo>
                  <a:lnTo>
                    <a:pt x="582" y="275"/>
                  </a:lnTo>
                  <a:lnTo>
                    <a:pt x="583" y="276"/>
                  </a:lnTo>
                  <a:lnTo>
                    <a:pt x="583" y="277"/>
                  </a:lnTo>
                  <a:lnTo>
                    <a:pt x="584" y="278"/>
                  </a:lnTo>
                  <a:lnTo>
                    <a:pt x="585" y="277"/>
                  </a:lnTo>
                  <a:lnTo>
                    <a:pt x="588" y="275"/>
                  </a:lnTo>
                  <a:lnTo>
                    <a:pt x="590" y="275"/>
                  </a:lnTo>
                  <a:lnTo>
                    <a:pt x="590" y="278"/>
                  </a:lnTo>
                  <a:lnTo>
                    <a:pt x="589" y="279"/>
                  </a:lnTo>
                  <a:lnTo>
                    <a:pt x="588" y="280"/>
                  </a:lnTo>
                  <a:lnTo>
                    <a:pt x="587" y="281"/>
                  </a:lnTo>
                  <a:lnTo>
                    <a:pt x="586" y="281"/>
                  </a:lnTo>
                  <a:lnTo>
                    <a:pt x="587" y="281"/>
                  </a:lnTo>
                  <a:lnTo>
                    <a:pt x="584" y="281"/>
                  </a:lnTo>
                  <a:lnTo>
                    <a:pt x="583" y="282"/>
                  </a:lnTo>
                  <a:lnTo>
                    <a:pt x="583" y="283"/>
                  </a:lnTo>
                  <a:lnTo>
                    <a:pt x="582" y="284"/>
                  </a:lnTo>
                  <a:lnTo>
                    <a:pt x="581" y="286"/>
                  </a:lnTo>
                  <a:lnTo>
                    <a:pt x="582" y="286"/>
                  </a:lnTo>
                  <a:lnTo>
                    <a:pt x="583" y="287"/>
                  </a:lnTo>
                  <a:lnTo>
                    <a:pt x="584" y="286"/>
                  </a:lnTo>
                  <a:lnTo>
                    <a:pt x="585" y="285"/>
                  </a:lnTo>
                  <a:lnTo>
                    <a:pt x="586" y="284"/>
                  </a:lnTo>
                  <a:lnTo>
                    <a:pt x="587" y="284"/>
                  </a:lnTo>
                  <a:lnTo>
                    <a:pt x="587" y="285"/>
                  </a:lnTo>
                  <a:lnTo>
                    <a:pt x="585" y="290"/>
                  </a:lnTo>
                  <a:lnTo>
                    <a:pt x="583" y="292"/>
                  </a:lnTo>
                  <a:lnTo>
                    <a:pt x="582" y="295"/>
                  </a:lnTo>
                  <a:lnTo>
                    <a:pt x="581" y="298"/>
                  </a:lnTo>
                  <a:lnTo>
                    <a:pt x="580" y="302"/>
                  </a:lnTo>
                  <a:lnTo>
                    <a:pt x="579" y="302"/>
                  </a:lnTo>
                  <a:lnTo>
                    <a:pt x="578" y="303"/>
                  </a:lnTo>
                  <a:lnTo>
                    <a:pt x="577" y="304"/>
                  </a:lnTo>
                  <a:lnTo>
                    <a:pt x="575" y="311"/>
                  </a:lnTo>
                  <a:lnTo>
                    <a:pt x="575" y="313"/>
                  </a:lnTo>
                  <a:lnTo>
                    <a:pt x="573" y="315"/>
                  </a:lnTo>
                  <a:lnTo>
                    <a:pt x="572" y="317"/>
                  </a:lnTo>
                  <a:lnTo>
                    <a:pt x="571" y="319"/>
                  </a:lnTo>
                  <a:lnTo>
                    <a:pt x="571" y="315"/>
                  </a:lnTo>
                  <a:lnTo>
                    <a:pt x="571" y="312"/>
                  </a:lnTo>
                  <a:lnTo>
                    <a:pt x="570" y="311"/>
                  </a:lnTo>
                  <a:lnTo>
                    <a:pt x="568" y="311"/>
                  </a:lnTo>
                  <a:lnTo>
                    <a:pt x="567" y="310"/>
                  </a:lnTo>
                  <a:lnTo>
                    <a:pt x="567" y="309"/>
                  </a:lnTo>
                  <a:lnTo>
                    <a:pt x="568" y="308"/>
                  </a:lnTo>
                  <a:lnTo>
                    <a:pt x="570" y="304"/>
                  </a:lnTo>
                  <a:lnTo>
                    <a:pt x="570" y="301"/>
                  </a:lnTo>
                  <a:lnTo>
                    <a:pt x="570" y="298"/>
                  </a:lnTo>
                  <a:lnTo>
                    <a:pt x="568" y="300"/>
                  </a:lnTo>
                  <a:lnTo>
                    <a:pt x="566" y="302"/>
                  </a:lnTo>
                  <a:lnTo>
                    <a:pt x="564" y="303"/>
                  </a:lnTo>
                  <a:lnTo>
                    <a:pt x="566" y="304"/>
                  </a:lnTo>
                  <a:lnTo>
                    <a:pt x="562" y="309"/>
                  </a:lnTo>
                  <a:lnTo>
                    <a:pt x="561" y="310"/>
                  </a:lnTo>
                  <a:lnTo>
                    <a:pt x="559" y="310"/>
                  </a:lnTo>
                  <a:lnTo>
                    <a:pt x="558" y="310"/>
                  </a:lnTo>
                  <a:lnTo>
                    <a:pt x="556" y="310"/>
                  </a:lnTo>
                  <a:lnTo>
                    <a:pt x="555" y="311"/>
                  </a:lnTo>
                  <a:lnTo>
                    <a:pt x="552" y="316"/>
                  </a:lnTo>
                  <a:lnTo>
                    <a:pt x="551" y="318"/>
                  </a:lnTo>
                  <a:lnTo>
                    <a:pt x="549" y="319"/>
                  </a:lnTo>
                  <a:lnTo>
                    <a:pt x="547" y="324"/>
                  </a:lnTo>
                  <a:lnTo>
                    <a:pt x="543" y="328"/>
                  </a:lnTo>
                  <a:lnTo>
                    <a:pt x="539" y="326"/>
                  </a:lnTo>
                  <a:lnTo>
                    <a:pt x="539" y="325"/>
                  </a:lnTo>
                  <a:lnTo>
                    <a:pt x="537" y="326"/>
                  </a:lnTo>
                  <a:lnTo>
                    <a:pt x="536" y="326"/>
                  </a:lnTo>
                  <a:lnTo>
                    <a:pt x="536" y="327"/>
                  </a:lnTo>
                  <a:lnTo>
                    <a:pt x="535" y="331"/>
                  </a:lnTo>
                  <a:lnTo>
                    <a:pt x="485" y="331"/>
                  </a:lnTo>
                  <a:lnTo>
                    <a:pt x="481" y="349"/>
                  </a:lnTo>
                  <a:lnTo>
                    <a:pt x="470" y="349"/>
                  </a:lnTo>
                  <a:lnTo>
                    <a:pt x="471" y="351"/>
                  </a:lnTo>
                  <a:lnTo>
                    <a:pt x="473" y="352"/>
                  </a:lnTo>
                  <a:lnTo>
                    <a:pt x="475" y="356"/>
                  </a:lnTo>
                  <a:lnTo>
                    <a:pt x="478" y="359"/>
                  </a:lnTo>
                  <a:lnTo>
                    <a:pt x="480" y="360"/>
                  </a:lnTo>
                  <a:lnTo>
                    <a:pt x="481" y="360"/>
                  </a:lnTo>
                  <a:lnTo>
                    <a:pt x="481" y="362"/>
                  </a:lnTo>
                  <a:lnTo>
                    <a:pt x="485" y="363"/>
                  </a:lnTo>
                  <a:lnTo>
                    <a:pt x="487" y="365"/>
                  </a:lnTo>
                  <a:lnTo>
                    <a:pt x="488" y="368"/>
                  </a:lnTo>
                  <a:lnTo>
                    <a:pt x="488" y="369"/>
                  </a:lnTo>
                  <a:lnTo>
                    <a:pt x="487" y="371"/>
                  </a:lnTo>
                  <a:lnTo>
                    <a:pt x="488" y="373"/>
                  </a:lnTo>
                  <a:lnTo>
                    <a:pt x="491" y="373"/>
                  </a:lnTo>
                  <a:lnTo>
                    <a:pt x="492" y="373"/>
                  </a:lnTo>
                  <a:lnTo>
                    <a:pt x="494" y="375"/>
                  </a:lnTo>
                  <a:lnTo>
                    <a:pt x="494" y="376"/>
                  </a:lnTo>
                  <a:lnTo>
                    <a:pt x="493" y="377"/>
                  </a:lnTo>
                  <a:lnTo>
                    <a:pt x="492" y="379"/>
                  </a:lnTo>
                  <a:lnTo>
                    <a:pt x="492" y="380"/>
                  </a:lnTo>
                  <a:lnTo>
                    <a:pt x="491" y="382"/>
                  </a:lnTo>
                  <a:lnTo>
                    <a:pt x="492" y="383"/>
                  </a:lnTo>
                  <a:lnTo>
                    <a:pt x="492" y="384"/>
                  </a:lnTo>
                  <a:lnTo>
                    <a:pt x="491" y="385"/>
                  </a:lnTo>
                  <a:lnTo>
                    <a:pt x="491" y="386"/>
                  </a:lnTo>
                  <a:lnTo>
                    <a:pt x="490" y="386"/>
                  </a:lnTo>
                  <a:lnTo>
                    <a:pt x="456" y="386"/>
                  </a:lnTo>
                  <a:lnTo>
                    <a:pt x="439" y="411"/>
                  </a:lnTo>
                  <a:lnTo>
                    <a:pt x="442" y="417"/>
                  </a:lnTo>
                  <a:lnTo>
                    <a:pt x="441" y="418"/>
                  </a:lnTo>
                  <a:lnTo>
                    <a:pt x="439" y="421"/>
                  </a:lnTo>
                  <a:lnTo>
                    <a:pt x="438" y="424"/>
                  </a:lnTo>
                  <a:lnTo>
                    <a:pt x="438" y="425"/>
                  </a:lnTo>
                  <a:lnTo>
                    <a:pt x="438" y="429"/>
                  </a:lnTo>
                  <a:lnTo>
                    <a:pt x="438" y="430"/>
                  </a:lnTo>
                  <a:lnTo>
                    <a:pt x="437" y="432"/>
                  </a:lnTo>
                  <a:lnTo>
                    <a:pt x="436" y="434"/>
                  </a:lnTo>
                  <a:lnTo>
                    <a:pt x="435" y="434"/>
                  </a:lnTo>
                  <a:lnTo>
                    <a:pt x="427" y="422"/>
                  </a:lnTo>
                  <a:lnTo>
                    <a:pt x="423" y="418"/>
                  </a:lnTo>
                  <a:lnTo>
                    <a:pt x="422" y="415"/>
                  </a:lnTo>
                  <a:lnTo>
                    <a:pt x="423" y="415"/>
                  </a:lnTo>
                  <a:lnTo>
                    <a:pt x="424" y="417"/>
                  </a:lnTo>
                  <a:lnTo>
                    <a:pt x="424" y="415"/>
                  </a:lnTo>
                  <a:lnTo>
                    <a:pt x="423" y="414"/>
                  </a:lnTo>
                  <a:lnTo>
                    <a:pt x="421" y="413"/>
                  </a:lnTo>
                  <a:lnTo>
                    <a:pt x="420" y="413"/>
                  </a:lnTo>
                  <a:lnTo>
                    <a:pt x="418" y="411"/>
                  </a:lnTo>
                  <a:lnTo>
                    <a:pt x="415" y="408"/>
                  </a:lnTo>
                  <a:lnTo>
                    <a:pt x="413" y="404"/>
                  </a:lnTo>
                  <a:lnTo>
                    <a:pt x="411" y="402"/>
                  </a:lnTo>
                  <a:lnTo>
                    <a:pt x="399" y="390"/>
                  </a:lnTo>
                  <a:lnTo>
                    <a:pt x="397" y="388"/>
                  </a:lnTo>
                  <a:lnTo>
                    <a:pt x="396" y="385"/>
                  </a:lnTo>
                  <a:lnTo>
                    <a:pt x="393" y="384"/>
                  </a:lnTo>
                  <a:lnTo>
                    <a:pt x="392" y="384"/>
                  </a:lnTo>
                  <a:lnTo>
                    <a:pt x="392" y="383"/>
                  </a:lnTo>
                  <a:lnTo>
                    <a:pt x="391" y="383"/>
                  </a:lnTo>
                  <a:lnTo>
                    <a:pt x="387" y="381"/>
                  </a:lnTo>
                  <a:lnTo>
                    <a:pt x="385" y="380"/>
                  </a:lnTo>
                  <a:lnTo>
                    <a:pt x="385" y="379"/>
                  </a:lnTo>
                  <a:lnTo>
                    <a:pt x="384" y="379"/>
                  </a:lnTo>
                  <a:lnTo>
                    <a:pt x="383" y="379"/>
                  </a:lnTo>
                  <a:lnTo>
                    <a:pt x="383" y="381"/>
                  </a:lnTo>
                  <a:lnTo>
                    <a:pt x="383" y="382"/>
                  </a:lnTo>
                  <a:lnTo>
                    <a:pt x="384" y="383"/>
                  </a:lnTo>
                  <a:lnTo>
                    <a:pt x="385" y="383"/>
                  </a:lnTo>
                  <a:lnTo>
                    <a:pt x="387" y="383"/>
                  </a:lnTo>
                  <a:lnTo>
                    <a:pt x="385" y="383"/>
                  </a:lnTo>
                  <a:lnTo>
                    <a:pt x="386" y="383"/>
                  </a:lnTo>
                  <a:lnTo>
                    <a:pt x="388" y="383"/>
                  </a:lnTo>
                  <a:lnTo>
                    <a:pt x="389" y="384"/>
                  </a:lnTo>
                  <a:lnTo>
                    <a:pt x="390" y="384"/>
                  </a:lnTo>
                  <a:lnTo>
                    <a:pt x="391" y="385"/>
                  </a:lnTo>
                  <a:lnTo>
                    <a:pt x="392" y="385"/>
                  </a:lnTo>
                  <a:lnTo>
                    <a:pt x="392" y="386"/>
                  </a:lnTo>
                  <a:lnTo>
                    <a:pt x="391" y="386"/>
                  </a:lnTo>
                  <a:lnTo>
                    <a:pt x="383" y="383"/>
                  </a:lnTo>
                  <a:lnTo>
                    <a:pt x="381" y="382"/>
                  </a:lnTo>
                  <a:lnTo>
                    <a:pt x="377" y="382"/>
                  </a:lnTo>
                  <a:lnTo>
                    <a:pt x="375" y="382"/>
                  </a:lnTo>
                  <a:lnTo>
                    <a:pt x="374" y="381"/>
                  </a:lnTo>
                  <a:lnTo>
                    <a:pt x="375" y="381"/>
                  </a:lnTo>
                  <a:lnTo>
                    <a:pt x="377" y="381"/>
                  </a:lnTo>
                  <a:lnTo>
                    <a:pt x="377" y="380"/>
                  </a:lnTo>
                  <a:lnTo>
                    <a:pt x="379" y="379"/>
                  </a:lnTo>
                  <a:lnTo>
                    <a:pt x="379" y="378"/>
                  </a:lnTo>
                  <a:lnTo>
                    <a:pt x="378" y="377"/>
                  </a:lnTo>
                  <a:lnTo>
                    <a:pt x="377" y="377"/>
                  </a:lnTo>
                  <a:lnTo>
                    <a:pt x="376" y="377"/>
                  </a:lnTo>
                  <a:lnTo>
                    <a:pt x="373" y="380"/>
                  </a:lnTo>
                  <a:lnTo>
                    <a:pt x="373" y="379"/>
                  </a:lnTo>
                  <a:lnTo>
                    <a:pt x="373" y="378"/>
                  </a:lnTo>
                  <a:lnTo>
                    <a:pt x="373" y="375"/>
                  </a:lnTo>
                  <a:lnTo>
                    <a:pt x="372" y="375"/>
                  </a:lnTo>
                  <a:lnTo>
                    <a:pt x="371" y="375"/>
                  </a:lnTo>
                  <a:lnTo>
                    <a:pt x="370" y="375"/>
                  </a:lnTo>
                  <a:lnTo>
                    <a:pt x="366" y="378"/>
                  </a:lnTo>
                  <a:lnTo>
                    <a:pt x="366" y="379"/>
                  </a:lnTo>
                  <a:lnTo>
                    <a:pt x="366" y="380"/>
                  </a:lnTo>
                  <a:lnTo>
                    <a:pt x="370" y="381"/>
                  </a:lnTo>
                  <a:lnTo>
                    <a:pt x="371" y="381"/>
                  </a:lnTo>
                  <a:lnTo>
                    <a:pt x="369" y="381"/>
                  </a:lnTo>
                  <a:lnTo>
                    <a:pt x="364" y="383"/>
                  </a:lnTo>
                  <a:lnTo>
                    <a:pt x="361" y="383"/>
                  </a:lnTo>
                  <a:lnTo>
                    <a:pt x="360" y="384"/>
                  </a:lnTo>
                  <a:lnTo>
                    <a:pt x="356" y="386"/>
                  </a:lnTo>
                  <a:lnTo>
                    <a:pt x="356" y="388"/>
                  </a:lnTo>
                  <a:lnTo>
                    <a:pt x="355" y="388"/>
                  </a:lnTo>
                  <a:lnTo>
                    <a:pt x="354" y="388"/>
                  </a:lnTo>
                  <a:lnTo>
                    <a:pt x="353" y="389"/>
                  </a:lnTo>
                  <a:lnTo>
                    <a:pt x="351" y="389"/>
                  </a:lnTo>
                  <a:lnTo>
                    <a:pt x="339" y="394"/>
                  </a:lnTo>
                  <a:lnTo>
                    <a:pt x="332" y="398"/>
                  </a:lnTo>
                  <a:lnTo>
                    <a:pt x="329" y="398"/>
                  </a:lnTo>
                  <a:lnTo>
                    <a:pt x="327" y="398"/>
                  </a:lnTo>
                  <a:lnTo>
                    <a:pt x="325" y="398"/>
                  </a:lnTo>
                  <a:lnTo>
                    <a:pt x="324" y="399"/>
                  </a:lnTo>
                  <a:lnTo>
                    <a:pt x="322" y="399"/>
                  </a:lnTo>
                  <a:lnTo>
                    <a:pt x="314" y="396"/>
                  </a:lnTo>
                  <a:lnTo>
                    <a:pt x="309" y="392"/>
                  </a:lnTo>
                  <a:lnTo>
                    <a:pt x="307" y="392"/>
                  </a:lnTo>
                  <a:lnTo>
                    <a:pt x="307" y="391"/>
                  </a:lnTo>
                  <a:lnTo>
                    <a:pt x="305" y="390"/>
                  </a:lnTo>
                  <a:lnTo>
                    <a:pt x="293" y="389"/>
                  </a:lnTo>
                  <a:lnTo>
                    <a:pt x="292" y="390"/>
                  </a:lnTo>
                  <a:lnTo>
                    <a:pt x="290" y="389"/>
                  </a:lnTo>
                  <a:lnTo>
                    <a:pt x="289" y="389"/>
                  </a:lnTo>
                  <a:lnTo>
                    <a:pt x="288" y="388"/>
                  </a:lnTo>
                  <a:lnTo>
                    <a:pt x="288" y="387"/>
                  </a:lnTo>
                  <a:lnTo>
                    <a:pt x="286" y="385"/>
                  </a:lnTo>
                  <a:lnTo>
                    <a:pt x="281" y="381"/>
                  </a:lnTo>
                  <a:lnTo>
                    <a:pt x="273" y="380"/>
                  </a:lnTo>
                  <a:lnTo>
                    <a:pt x="270" y="378"/>
                  </a:lnTo>
                  <a:lnTo>
                    <a:pt x="270" y="377"/>
                  </a:lnTo>
                  <a:lnTo>
                    <a:pt x="269" y="377"/>
                  </a:lnTo>
                  <a:lnTo>
                    <a:pt x="269" y="376"/>
                  </a:lnTo>
                  <a:lnTo>
                    <a:pt x="268" y="375"/>
                  </a:lnTo>
                  <a:lnTo>
                    <a:pt x="267" y="373"/>
                  </a:lnTo>
                  <a:lnTo>
                    <a:pt x="266" y="371"/>
                  </a:lnTo>
                  <a:lnTo>
                    <a:pt x="265" y="371"/>
                  </a:lnTo>
                  <a:lnTo>
                    <a:pt x="247" y="367"/>
                  </a:lnTo>
                  <a:lnTo>
                    <a:pt x="241" y="366"/>
                  </a:lnTo>
                  <a:lnTo>
                    <a:pt x="239" y="365"/>
                  </a:lnTo>
                  <a:lnTo>
                    <a:pt x="237" y="363"/>
                  </a:lnTo>
                  <a:lnTo>
                    <a:pt x="237" y="362"/>
                  </a:lnTo>
                  <a:lnTo>
                    <a:pt x="237" y="361"/>
                  </a:lnTo>
                  <a:lnTo>
                    <a:pt x="228" y="357"/>
                  </a:lnTo>
                  <a:lnTo>
                    <a:pt x="211" y="350"/>
                  </a:lnTo>
                  <a:lnTo>
                    <a:pt x="207" y="349"/>
                  </a:lnTo>
                  <a:lnTo>
                    <a:pt x="207" y="347"/>
                  </a:lnTo>
                  <a:lnTo>
                    <a:pt x="206" y="347"/>
                  </a:lnTo>
                  <a:lnTo>
                    <a:pt x="205" y="345"/>
                  </a:lnTo>
                  <a:lnTo>
                    <a:pt x="202" y="342"/>
                  </a:lnTo>
                  <a:lnTo>
                    <a:pt x="200" y="341"/>
                  </a:lnTo>
                  <a:lnTo>
                    <a:pt x="197" y="339"/>
                  </a:lnTo>
                  <a:lnTo>
                    <a:pt x="194" y="337"/>
                  </a:lnTo>
                  <a:lnTo>
                    <a:pt x="192" y="335"/>
                  </a:lnTo>
                  <a:lnTo>
                    <a:pt x="192" y="334"/>
                  </a:lnTo>
                  <a:lnTo>
                    <a:pt x="189" y="329"/>
                  </a:lnTo>
                  <a:lnTo>
                    <a:pt x="188" y="328"/>
                  </a:lnTo>
                  <a:lnTo>
                    <a:pt x="185" y="326"/>
                  </a:lnTo>
                  <a:lnTo>
                    <a:pt x="183" y="326"/>
                  </a:lnTo>
                  <a:lnTo>
                    <a:pt x="181" y="326"/>
                  </a:lnTo>
                  <a:lnTo>
                    <a:pt x="181" y="327"/>
                  </a:lnTo>
                  <a:lnTo>
                    <a:pt x="180" y="328"/>
                  </a:lnTo>
                  <a:lnTo>
                    <a:pt x="179" y="328"/>
                  </a:lnTo>
                  <a:lnTo>
                    <a:pt x="178" y="327"/>
                  </a:lnTo>
                  <a:lnTo>
                    <a:pt x="169" y="324"/>
                  </a:lnTo>
                  <a:lnTo>
                    <a:pt x="168" y="324"/>
                  </a:lnTo>
                  <a:lnTo>
                    <a:pt x="166" y="324"/>
                  </a:lnTo>
                  <a:lnTo>
                    <a:pt x="164" y="323"/>
                  </a:lnTo>
                  <a:lnTo>
                    <a:pt x="160" y="321"/>
                  </a:lnTo>
                  <a:lnTo>
                    <a:pt x="159" y="320"/>
                  </a:lnTo>
                  <a:lnTo>
                    <a:pt x="157" y="319"/>
                  </a:lnTo>
                  <a:lnTo>
                    <a:pt x="156" y="319"/>
                  </a:lnTo>
                  <a:lnTo>
                    <a:pt x="155" y="319"/>
                  </a:lnTo>
                  <a:lnTo>
                    <a:pt x="149" y="317"/>
                  </a:lnTo>
                  <a:lnTo>
                    <a:pt x="147" y="315"/>
                  </a:lnTo>
                  <a:lnTo>
                    <a:pt x="146" y="315"/>
                  </a:lnTo>
                  <a:lnTo>
                    <a:pt x="145" y="315"/>
                  </a:lnTo>
                  <a:lnTo>
                    <a:pt x="145" y="313"/>
                  </a:lnTo>
                  <a:lnTo>
                    <a:pt x="145" y="310"/>
                  </a:lnTo>
                  <a:lnTo>
                    <a:pt x="141" y="304"/>
                  </a:lnTo>
                  <a:lnTo>
                    <a:pt x="141" y="303"/>
                  </a:lnTo>
                  <a:lnTo>
                    <a:pt x="140" y="303"/>
                  </a:lnTo>
                  <a:lnTo>
                    <a:pt x="135" y="298"/>
                  </a:lnTo>
                  <a:lnTo>
                    <a:pt x="135" y="297"/>
                  </a:lnTo>
                  <a:lnTo>
                    <a:pt x="127" y="294"/>
                  </a:lnTo>
                  <a:lnTo>
                    <a:pt x="126" y="292"/>
                  </a:lnTo>
                  <a:lnTo>
                    <a:pt x="127" y="292"/>
                  </a:lnTo>
                  <a:lnTo>
                    <a:pt x="127" y="291"/>
                  </a:lnTo>
                  <a:lnTo>
                    <a:pt x="126" y="290"/>
                  </a:lnTo>
                  <a:lnTo>
                    <a:pt x="122" y="290"/>
                  </a:lnTo>
                  <a:lnTo>
                    <a:pt x="120" y="289"/>
                  </a:lnTo>
                  <a:lnTo>
                    <a:pt x="118" y="288"/>
                  </a:lnTo>
                  <a:lnTo>
                    <a:pt x="115" y="286"/>
                  </a:lnTo>
                  <a:lnTo>
                    <a:pt x="113" y="285"/>
                  </a:lnTo>
                  <a:lnTo>
                    <a:pt x="111" y="284"/>
                  </a:lnTo>
                  <a:lnTo>
                    <a:pt x="110" y="283"/>
                  </a:lnTo>
                  <a:lnTo>
                    <a:pt x="109" y="279"/>
                  </a:lnTo>
                  <a:lnTo>
                    <a:pt x="109" y="277"/>
                  </a:lnTo>
                  <a:lnTo>
                    <a:pt x="109" y="275"/>
                  </a:lnTo>
                  <a:lnTo>
                    <a:pt x="107" y="275"/>
                  </a:lnTo>
                  <a:lnTo>
                    <a:pt x="106" y="275"/>
                  </a:lnTo>
                  <a:lnTo>
                    <a:pt x="105" y="273"/>
                  </a:lnTo>
                  <a:lnTo>
                    <a:pt x="104" y="271"/>
                  </a:lnTo>
                  <a:lnTo>
                    <a:pt x="104" y="269"/>
                  </a:lnTo>
                  <a:lnTo>
                    <a:pt x="102" y="266"/>
                  </a:lnTo>
                  <a:lnTo>
                    <a:pt x="102" y="265"/>
                  </a:lnTo>
                  <a:lnTo>
                    <a:pt x="100" y="261"/>
                  </a:lnTo>
                  <a:lnTo>
                    <a:pt x="100" y="255"/>
                  </a:lnTo>
                  <a:lnTo>
                    <a:pt x="98" y="252"/>
                  </a:lnTo>
                  <a:lnTo>
                    <a:pt x="98" y="251"/>
                  </a:lnTo>
                  <a:lnTo>
                    <a:pt x="98" y="249"/>
                  </a:lnTo>
                  <a:lnTo>
                    <a:pt x="100" y="248"/>
                  </a:lnTo>
                  <a:lnTo>
                    <a:pt x="101" y="248"/>
                  </a:lnTo>
                  <a:lnTo>
                    <a:pt x="102" y="247"/>
                  </a:lnTo>
                  <a:lnTo>
                    <a:pt x="103" y="247"/>
                  </a:lnTo>
                  <a:lnTo>
                    <a:pt x="105" y="247"/>
                  </a:lnTo>
                  <a:lnTo>
                    <a:pt x="108" y="246"/>
                  </a:lnTo>
                  <a:lnTo>
                    <a:pt x="111" y="245"/>
                  </a:lnTo>
                  <a:lnTo>
                    <a:pt x="111" y="243"/>
                  </a:lnTo>
                  <a:lnTo>
                    <a:pt x="111" y="241"/>
                  </a:lnTo>
                  <a:lnTo>
                    <a:pt x="110" y="239"/>
                  </a:lnTo>
                  <a:lnTo>
                    <a:pt x="109" y="238"/>
                  </a:lnTo>
                  <a:lnTo>
                    <a:pt x="107" y="239"/>
                  </a:lnTo>
                  <a:lnTo>
                    <a:pt x="104" y="237"/>
                  </a:lnTo>
                  <a:lnTo>
                    <a:pt x="112" y="230"/>
                  </a:lnTo>
                  <a:lnTo>
                    <a:pt x="113" y="230"/>
                  </a:lnTo>
                  <a:lnTo>
                    <a:pt x="114" y="229"/>
                  </a:lnTo>
                  <a:lnTo>
                    <a:pt x="115" y="228"/>
                  </a:lnTo>
                  <a:lnTo>
                    <a:pt x="116" y="224"/>
                  </a:lnTo>
                  <a:lnTo>
                    <a:pt x="116" y="221"/>
                  </a:lnTo>
                  <a:lnTo>
                    <a:pt x="118" y="217"/>
                  </a:lnTo>
                  <a:lnTo>
                    <a:pt x="117" y="215"/>
                  </a:lnTo>
                  <a:lnTo>
                    <a:pt x="116" y="215"/>
                  </a:lnTo>
                  <a:lnTo>
                    <a:pt x="112" y="212"/>
                  </a:lnTo>
                  <a:lnTo>
                    <a:pt x="112" y="211"/>
                  </a:lnTo>
                  <a:lnTo>
                    <a:pt x="112" y="209"/>
                  </a:lnTo>
                  <a:lnTo>
                    <a:pt x="111" y="203"/>
                  </a:lnTo>
                  <a:lnTo>
                    <a:pt x="110" y="203"/>
                  </a:lnTo>
                  <a:lnTo>
                    <a:pt x="109" y="203"/>
                  </a:lnTo>
                  <a:lnTo>
                    <a:pt x="109" y="200"/>
                  </a:lnTo>
                  <a:lnTo>
                    <a:pt x="109" y="198"/>
                  </a:lnTo>
                  <a:lnTo>
                    <a:pt x="111" y="193"/>
                  </a:lnTo>
                  <a:lnTo>
                    <a:pt x="111" y="189"/>
                  </a:lnTo>
                  <a:lnTo>
                    <a:pt x="111" y="188"/>
                  </a:lnTo>
                  <a:lnTo>
                    <a:pt x="110" y="186"/>
                  </a:lnTo>
                  <a:lnTo>
                    <a:pt x="110" y="185"/>
                  </a:lnTo>
                  <a:lnTo>
                    <a:pt x="109" y="183"/>
                  </a:lnTo>
                  <a:lnTo>
                    <a:pt x="109" y="180"/>
                  </a:lnTo>
                  <a:lnTo>
                    <a:pt x="108" y="179"/>
                  </a:lnTo>
                  <a:lnTo>
                    <a:pt x="106" y="176"/>
                  </a:lnTo>
                  <a:lnTo>
                    <a:pt x="104" y="174"/>
                  </a:lnTo>
                  <a:lnTo>
                    <a:pt x="103" y="172"/>
                  </a:lnTo>
                  <a:lnTo>
                    <a:pt x="100" y="167"/>
                  </a:lnTo>
                  <a:lnTo>
                    <a:pt x="97" y="163"/>
                  </a:lnTo>
                  <a:lnTo>
                    <a:pt x="95" y="158"/>
                  </a:lnTo>
                  <a:lnTo>
                    <a:pt x="94" y="156"/>
                  </a:lnTo>
                  <a:lnTo>
                    <a:pt x="88" y="149"/>
                  </a:lnTo>
                  <a:lnTo>
                    <a:pt x="88" y="148"/>
                  </a:lnTo>
                  <a:lnTo>
                    <a:pt x="87" y="142"/>
                  </a:lnTo>
                  <a:lnTo>
                    <a:pt x="86" y="141"/>
                  </a:lnTo>
                  <a:lnTo>
                    <a:pt x="86" y="140"/>
                  </a:lnTo>
                  <a:lnTo>
                    <a:pt x="85" y="138"/>
                  </a:lnTo>
                  <a:lnTo>
                    <a:pt x="84" y="137"/>
                  </a:lnTo>
                  <a:lnTo>
                    <a:pt x="83" y="137"/>
                  </a:lnTo>
                  <a:lnTo>
                    <a:pt x="76" y="130"/>
                  </a:lnTo>
                  <a:lnTo>
                    <a:pt x="72" y="126"/>
                  </a:lnTo>
                  <a:lnTo>
                    <a:pt x="70" y="124"/>
                  </a:lnTo>
                  <a:lnTo>
                    <a:pt x="69" y="122"/>
                  </a:lnTo>
                  <a:lnTo>
                    <a:pt x="70" y="123"/>
                  </a:lnTo>
                  <a:lnTo>
                    <a:pt x="71" y="124"/>
                  </a:lnTo>
                  <a:lnTo>
                    <a:pt x="72" y="124"/>
                  </a:lnTo>
                  <a:lnTo>
                    <a:pt x="72" y="123"/>
                  </a:lnTo>
                  <a:lnTo>
                    <a:pt x="72" y="121"/>
                  </a:lnTo>
                  <a:lnTo>
                    <a:pt x="71" y="121"/>
                  </a:lnTo>
                  <a:lnTo>
                    <a:pt x="71" y="122"/>
                  </a:lnTo>
                  <a:lnTo>
                    <a:pt x="70" y="122"/>
                  </a:lnTo>
                  <a:lnTo>
                    <a:pt x="69" y="121"/>
                  </a:lnTo>
                  <a:lnTo>
                    <a:pt x="69" y="120"/>
                  </a:lnTo>
                  <a:lnTo>
                    <a:pt x="68" y="119"/>
                  </a:lnTo>
                  <a:lnTo>
                    <a:pt x="66" y="118"/>
                  </a:lnTo>
                  <a:lnTo>
                    <a:pt x="64" y="117"/>
                  </a:lnTo>
                  <a:lnTo>
                    <a:pt x="65" y="119"/>
                  </a:lnTo>
                  <a:lnTo>
                    <a:pt x="67" y="120"/>
                  </a:lnTo>
                  <a:lnTo>
                    <a:pt x="64" y="119"/>
                  </a:lnTo>
                  <a:lnTo>
                    <a:pt x="63" y="117"/>
                  </a:lnTo>
                  <a:lnTo>
                    <a:pt x="63" y="116"/>
                  </a:lnTo>
                  <a:lnTo>
                    <a:pt x="63" y="114"/>
                  </a:lnTo>
                  <a:lnTo>
                    <a:pt x="64" y="113"/>
                  </a:lnTo>
                  <a:lnTo>
                    <a:pt x="65" y="107"/>
                  </a:lnTo>
                  <a:lnTo>
                    <a:pt x="65" y="106"/>
                  </a:lnTo>
                  <a:lnTo>
                    <a:pt x="64" y="106"/>
                  </a:lnTo>
                  <a:lnTo>
                    <a:pt x="64" y="107"/>
                  </a:lnTo>
                  <a:lnTo>
                    <a:pt x="64" y="108"/>
                  </a:lnTo>
                  <a:lnTo>
                    <a:pt x="63" y="111"/>
                  </a:lnTo>
                  <a:lnTo>
                    <a:pt x="61" y="111"/>
                  </a:lnTo>
                  <a:lnTo>
                    <a:pt x="60" y="111"/>
                  </a:lnTo>
                  <a:lnTo>
                    <a:pt x="60" y="107"/>
                  </a:lnTo>
                  <a:lnTo>
                    <a:pt x="60" y="105"/>
                  </a:lnTo>
                  <a:lnTo>
                    <a:pt x="60" y="106"/>
                  </a:lnTo>
                  <a:lnTo>
                    <a:pt x="62" y="107"/>
                  </a:lnTo>
                  <a:lnTo>
                    <a:pt x="63" y="105"/>
                  </a:lnTo>
                  <a:lnTo>
                    <a:pt x="65" y="105"/>
                  </a:lnTo>
                  <a:lnTo>
                    <a:pt x="65" y="104"/>
                  </a:lnTo>
                  <a:lnTo>
                    <a:pt x="64" y="103"/>
                  </a:lnTo>
                  <a:lnTo>
                    <a:pt x="63" y="102"/>
                  </a:lnTo>
                  <a:lnTo>
                    <a:pt x="60" y="101"/>
                  </a:lnTo>
                  <a:lnTo>
                    <a:pt x="57" y="100"/>
                  </a:lnTo>
                  <a:lnTo>
                    <a:pt x="56" y="102"/>
                  </a:lnTo>
                  <a:lnTo>
                    <a:pt x="56" y="100"/>
                  </a:lnTo>
                  <a:lnTo>
                    <a:pt x="56" y="98"/>
                  </a:lnTo>
                  <a:lnTo>
                    <a:pt x="55" y="97"/>
                  </a:lnTo>
                  <a:lnTo>
                    <a:pt x="49" y="93"/>
                  </a:lnTo>
                  <a:lnTo>
                    <a:pt x="48" y="92"/>
                  </a:lnTo>
                  <a:lnTo>
                    <a:pt x="49" y="88"/>
                  </a:lnTo>
                  <a:lnTo>
                    <a:pt x="47" y="88"/>
                  </a:lnTo>
                  <a:lnTo>
                    <a:pt x="45" y="88"/>
                  </a:lnTo>
                  <a:lnTo>
                    <a:pt x="46" y="89"/>
                  </a:lnTo>
                  <a:lnTo>
                    <a:pt x="45" y="90"/>
                  </a:lnTo>
                  <a:lnTo>
                    <a:pt x="44" y="91"/>
                  </a:lnTo>
                  <a:lnTo>
                    <a:pt x="41" y="91"/>
                  </a:lnTo>
                  <a:lnTo>
                    <a:pt x="40" y="90"/>
                  </a:lnTo>
                  <a:lnTo>
                    <a:pt x="39" y="89"/>
                  </a:lnTo>
                  <a:lnTo>
                    <a:pt x="40" y="89"/>
                  </a:lnTo>
                  <a:lnTo>
                    <a:pt x="41" y="88"/>
                  </a:lnTo>
                  <a:lnTo>
                    <a:pt x="43" y="88"/>
                  </a:lnTo>
                  <a:lnTo>
                    <a:pt x="47" y="85"/>
                  </a:lnTo>
                  <a:lnTo>
                    <a:pt x="49" y="81"/>
                  </a:lnTo>
                  <a:lnTo>
                    <a:pt x="47" y="83"/>
                  </a:lnTo>
                  <a:lnTo>
                    <a:pt x="47" y="84"/>
                  </a:lnTo>
                  <a:lnTo>
                    <a:pt x="42" y="87"/>
                  </a:lnTo>
                  <a:lnTo>
                    <a:pt x="39" y="87"/>
                  </a:lnTo>
                  <a:lnTo>
                    <a:pt x="39" y="85"/>
                  </a:lnTo>
                  <a:lnTo>
                    <a:pt x="36" y="83"/>
                  </a:lnTo>
                  <a:lnTo>
                    <a:pt x="34" y="82"/>
                  </a:lnTo>
                  <a:lnTo>
                    <a:pt x="33" y="80"/>
                  </a:lnTo>
                  <a:lnTo>
                    <a:pt x="34" y="76"/>
                  </a:lnTo>
                  <a:lnTo>
                    <a:pt x="35" y="74"/>
                  </a:lnTo>
                  <a:lnTo>
                    <a:pt x="35" y="73"/>
                  </a:lnTo>
                  <a:lnTo>
                    <a:pt x="40" y="68"/>
                  </a:lnTo>
                  <a:lnTo>
                    <a:pt x="40" y="70"/>
                  </a:lnTo>
                  <a:lnTo>
                    <a:pt x="43" y="66"/>
                  </a:lnTo>
                  <a:lnTo>
                    <a:pt x="43" y="64"/>
                  </a:lnTo>
                  <a:lnTo>
                    <a:pt x="44" y="64"/>
                  </a:lnTo>
                  <a:lnTo>
                    <a:pt x="45" y="64"/>
                  </a:lnTo>
                  <a:lnTo>
                    <a:pt x="45" y="65"/>
                  </a:lnTo>
                  <a:lnTo>
                    <a:pt x="44" y="66"/>
                  </a:lnTo>
                  <a:lnTo>
                    <a:pt x="45" y="68"/>
                  </a:lnTo>
                  <a:lnTo>
                    <a:pt x="46" y="68"/>
                  </a:lnTo>
                  <a:lnTo>
                    <a:pt x="46" y="66"/>
                  </a:lnTo>
                  <a:lnTo>
                    <a:pt x="45" y="64"/>
                  </a:lnTo>
                  <a:lnTo>
                    <a:pt x="45" y="63"/>
                  </a:lnTo>
                  <a:lnTo>
                    <a:pt x="44" y="58"/>
                  </a:lnTo>
                  <a:lnTo>
                    <a:pt x="41" y="52"/>
                  </a:lnTo>
                  <a:lnTo>
                    <a:pt x="39" y="51"/>
                  </a:lnTo>
                  <a:lnTo>
                    <a:pt x="38" y="51"/>
                  </a:lnTo>
                  <a:lnTo>
                    <a:pt x="35" y="53"/>
                  </a:lnTo>
                  <a:lnTo>
                    <a:pt x="34" y="53"/>
                  </a:lnTo>
                  <a:lnTo>
                    <a:pt x="33" y="53"/>
                  </a:lnTo>
                  <a:lnTo>
                    <a:pt x="32" y="53"/>
                  </a:lnTo>
                  <a:lnTo>
                    <a:pt x="32" y="52"/>
                  </a:lnTo>
                  <a:lnTo>
                    <a:pt x="31" y="51"/>
                  </a:lnTo>
                  <a:lnTo>
                    <a:pt x="30" y="49"/>
                  </a:lnTo>
                  <a:lnTo>
                    <a:pt x="30" y="48"/>
                  </a:lnTo>
                  <a:lnTo>
                    <a:pt x="31" y="44"/>
                  </a:lnTo>
                  <a:lnTo>
                    <a:pt x="31" y="41"/>
                  </a:lnTo>
                  <a:lnTo>
                    <a:pt x="30" y="40"/>
                  </a:lnTo>
                  <a:lnTo>
                    <a:pt x="30" y="39"/>
                  </a:lnTo>
                  <a:lnTo>
                    <a:pt x="29" y="39"/>
                  </a:lnTo>
                  <a:lnTo>
                    <a:pt x="28" y="40"/>
                  </a:lnTo>
                  <a:lnTo>
                    <a:pt x="24" y="39"/>
                  </a:lnTo>
                  <a:lnTo>
                    <a:pt x="22" y="38"/>
                  </a:lnTo>
                  <a:lnTo>
                    <a:pt x="21" y="37"/>
                  </a:lnTo>
                  <a:lnTo>
                    <a:pt x="19" y="33"/>
                  </a:lnTo>
                  <a:lnTo>
                    <a:pt x="17" y="32"/>
                  </a:lnTo>
                  <a:lnTo>
                    <a:pt x="17" y="23"/>
                  </a:lnTo>
                  <a:lnTo>
                    <a:pt x="17" y="22"/>
                  </a:lnTo>
                  <a:lnTo>
                    <a:pt x="19" y="19"/>
                  </a:lnTo>
                  <a:lnTo>
                    <a:pt x="21" y="17"/>
                  </a:lnTo>
                  <a:lnTo>
                    <a:pt x="22" y="16"/>
                  </a:lnTo>
                  <a:lnTo>
                    <a:pt x="20" y="15"/>
                  </a:lnTo>
                  <a:lnTo>
                    <a:pt x="16" y="14"/>
                  </a:lnTo>
                  <a:lnTo>
                    <a:pt x="13" y="17"/>
                  </a:lnTo>
                  <a:lnTo>
                    <a:pt x="11" y="15"/>
                  </a:lnTo>
                  <a:lnTo>
                    <a:pt x="9" y="13"/>
                  </a:lnTo>
                  <a:lnTo>
                    <a:pt x="8" y="13"/>
                  </a:lnTo>
                  <a:lnTo>
                    <a:pt x="7" y="13"/>
                  </a:lnTo>
                  <a:lnTo>
                    <a:pt x="5" y="9"/>
                  </a:lnTo>
                  <a:lnTo>
                    <a:pt x="3" y="2"/>
                  </a:lnTo>
                  <a:lnTo>
                    <a:pt x="300" y="2"/>
                  </a:lnTo>
                  <a:close/>
                  <a:moveTo>
                    <a:pt x="303" y="0"/>
                  </a:moveTo>
                  <a:lnTo>
                    <a:pt x="300" y="0"/>
                  </a:lnTo>
                  <a:lnTo>
                    <a:pt x="3" y="0"/>
                  </a:lnTo>
                  <a:lnTo>
                    <a:pt x="0" y="0"/>
                  </a:lnTo>
                  <a:lnTo>
                    <a:pt x="0" y="3"/>
                  </a:lnTo>
                  <a:lnTo>
                    <a:pt x="2" y="9"/>
                  </a:lnTo>
                  <a:lnTo>
                    <a:pt x="2" y="10"/>
                  </a:lnTo>
                  <a:lnTo>
                    <a:pt x="2" y="11"/>
                  </a:lnTo>
                  <a:lnTo>
                    <a:pt x="3" y="11"/>
                  </a:lnTo>
                  <a:lnTo>
                    <a:pt x="5" y="15"/>
                  </a:lnTo>
                  <a:lnTo>
                    <a:pt x="6" y="17"/>
                  </a:lnTo>
                  <a:lnTo>
                    <a:pt x="8" y="16"/>
                  </a:lnTo>
                  <a:lnTo>
                    <a:pt x="9" y="16"/>
                  </a:lnTo>
                  <a:lnTo>
                    <a:pt x="9" y="17"/>
                  </a:lnTo>
                  <a:lnTo>
                    <a:pt x="11" y="19"/>
                  </a:lnTo>
                  <a:lnTo>
                    <a:pt x="13" y="20"/>
                  </a:lnTo>
                  <a:lnTo>
                    <a:pt x="15" y="19"/>
                  </a:lnTo>
                  <a:lnTo>
                    <a:pt x="17" y="17"/>
                  </a:lnTo>
                  <a:lnTo>
                    <a:pt x="17" y="18"/>
                  </a:lnTo>
                  <a:lnTo>
                    <a:pt x="15" y="21"/>
                  </a:lnTo>
                  <a:lnTo>
                    <a:pt x="15" y="22"/>
                  </a:lnTo>
                  <a:lnTo>
                    <a:pt x="15" y="23"/>
                  </a:lnTo>
                  <a:lnTo>
                    <a:pt x="15" y="32"/>
                  </a:lnTo>
                  <a:lnTo>
                    <a:pt x="16" y="33"/>
                  </a:lnTo>
                  <a:lnTo>
                    <a:pt x="17" y="35"/>
                  </a:lnTo>
                  <a:lnTo>
                    <a:pt x="18" y="38"/>
                  </a:lnTo>
                  <a:lnTo>
                    <a:pt x="18" y="39"/>
                  </a:lnTo>
                  <a:lnTo>
                    <a:pt x="19" y="39"/>
                  </a:lnTo>
                  <a:lnTo>
                    <a:pt x="20" y="39"/>
                  </a:lnTo>
                  <a:lnTo>
                    <a:pt x="20" y="40"/>
                  </a:lnTo>
                  <a:lnTo>
                    <a:pt x="22" y="41"/>
                  </a:lnTo>
                  <a:lnTo>
                    <a:pt x="23" y="41"/>
                  </a:lnTo>
                  <a:lnTo>
                    <a:pt x="27" y="43"/>
                  </a:lnTo>
                  <a:lnTo>
                    <a:pt x="28" y="43"/>
                  </a:lnTo>
                  <a:lnTo>
                    <a:pt x="28" y="47"/>
                  </a:lnTo>
                  <a:lnTo>
                    <a:pt x="28" y="48"/>
                  </a:lnTo>
                  <a:lnTo>
                    <a:pt x="28" y="49"/>
                  </a:lnTo>
                  <a:lnTo>
                    <a:pt x="28" y="51"/>
                  </a:lnTo>
                  <a:lnTo>
                    <a:pt x="28" y="52"/>
                  </a:lnTo>
                  <a:lnTo>
                    <a:pt x="29" y="53"/>
                  </a:lnTo>
                  <a:lnTo>
                    <a:pt x="30" y="54"/>
                  </a:lnTo>
                  <a:lnTo>
                    <a:pt x="31" y="54"/>
                  </a:lnTo>
                  <a:lnTo>
                    <a:pt x="32" y="55"/>
                  </a:lnTo>
                  <a:lnTo>
                    <a:pt x="32" y="56"/>
                  </a:lnTo>
                  <a:lnTo>
                    <a:pt x="33" y="56"/>
                  </a:lnTo>
                  <a:lnTo>
                    <a:pt x="34" y="56"/>
                  </a:lnTo>
                  <a:lnTo>
                    <a:pt x="35" y="56"/>
                  </a:lnTo>
                  <a:lnTo>
                    <a:pt x="35" y="55"/>
                  </a:lnTo>
                  <a:lnTo>
                    <a:pt x="37" y="54"/>
                  </a:lnTo>
                  <a:lnTo>
                    <a:pt x="39" y="53"/>
                  </a:lnTo>
                  <a:lnTo>
                    <a:pt x="41" y="59"/>
                  </a:lnTo>
                  <a:lnTo>
                    <a:pt x="42" y="62"/>
                  </a:lnTo>
                  <a:lnTo>
                    <a:pt x="41" y="62"/>
                  </a:lnTo>
                  <a:lnTo>
                    <a:pt x="41" y="63"/>
                  </a:lnTo>
                  <a:lnTo>
                    <a:pt x="41" y="64"/>
                  </a:lnTo>
                  <a:lnTo>
                    <a:pt x="38" y="66"/>
                  </a:lnTo>
                  <a:lnTo>
                    <a:pt x="34" y="71"/>
                  </a:lnTo>
                  <a:lnTo>
                    <a:pt x="33" y="72"/>
                  </a:lnTo>
                  <a:lnTo>
                    <a:pt x="32" y="73"/>
                  </a:lnTo>
                  <a:lnTo>
                    <a:pt x="32" y="75"/>
                  </a:lnTo>
                  <a:lnTo>
                    <a:pt x="30" y="79"/>
                  </a:lnTo>
                  <a:lnTo>
                    <a:pt x="30" y="81"/>
                  </a:lnTo>
                  <a:lnTo>
                    <a:pt x="31" y="81"/>
                  </a:lnTo>
                  <a:lnTo>
                    <a:pt x="32" y="83"/>
                  </a:lnTo>
                  <a:lnTo>
                    <a:pt x="32" y="84"/>
                  </a:lnTo>
                  <a:lnTo>
                    <a:pt x="33" y="85"/>
                  </a:lnTo>
                  <a:lnTo>
                    <a:pt x="34" y="85"/>
                  </a:lnTo>
                  <a:lnTo>
                    <a:pt x="36" y="87"/>
                  </a:lnTo>
                  <a:lnTo>
                    <a:pt x="37" y="88"/>
                  </a:lnTo>
                  <a:lnTo>
                    <a:pt x="35" y="88"/>
                  </a:lnTo>
                  <a:lnTo>
                    <a:pt x="37" y="90"/>
                  </a:lnTo>
                  <a:lnTo>
                    <a:pt x="37" y="91"/>
                  </a:lnTo>
                  <a:lnTo>
                    <a:pt x="37" y="90"/>
                  </a:lnTo>
                  <a:lnTo>
                    <a:pt x="38" y="92"/>
                  </a:lnTo>
                  <a:lnTo>
                    <a:pt x="39" y="93"/>
                  </a:lnTo>
                  <a:lnTo>
                    <a:pt x="40" y="94"/>
                  </a:lnTo>
                  <a:lnTo>
                    <a:pt x="41" y="94"/>
                  </a:lnTo>
                  <a:lnTo>
                    <a:pt x="44" y="94"/>
                  </a:lnTo>
                  <a:lnTo>
                    <a:pt x="45" y="94"/>
                  </a:lnTo>
                  <a:lnTo>
                    <a:pt x="46" y="93"/>
                  </a:lnTo>
                  <a:lnTo>
                    <a:pt x="47" y="94"/>
                  </a:lnTo>
                  <a:lnTo>
                    <a:pt x="47" y="95"/>
                  </a:lnTo>
                  <a:lnTo>
                    <a:pt x="47" y="96"/>
                  </a:lnTo>
                  <a:lnTo>
                    <a:pt x="54" y="99"/>
                  </a:lnTo>
                  <a:lnTo>
                    <a:pt x="53" y="101"/>
                  </a:lnTo>
                  <a:lnTo>
                    <a:pt x="51" y="107"/>
                  </a:lnTo>
                  <a:lnTo>
                    <a:pt x="56" y="103"/>
                  </a:lnTo>
                  <a:lnTo>
                    <a:pt x="57" y="105"/>
                  </a:lnTo>
                  <a:lnTo>
                    <a:pt x="57" y="108"/>
                  </a:lnTo>
                  <a:lnTo>
                    <a:pt x="58" y="111"/>
                  </a:lnTo>
                  <a:lnTo>
                    <a:pt x="58" y="112"/>
                  </a:lnTo>
                  <a:lnTo>
                    <a:pt x="58" y="113"/>
                  </a:lnTo>
                  <a:lnTo>
                    <a:pt x="59" y="113"/>
                  </a:lnTo>
                  <a:lnTo>
                    <a:pt x="60" y="113"/>
                  </a:lnTo>
                  <a:lnTo>
                    <a:pt x="58" y="113"/>
                  </a:lnTo>
                  <a:lnTo>
                    <a:pt x="60" y="115"/>
                  </a:lnTo>
                  <a:lnTo>
                    <a:pt x="60" y="116"/>
                  </a:lnTo>
                  <a:lnTo>
                    <a:pt x="60" y="117"/>
                  </a:lnTo>
                  <a:lnTo>
                    <a:pt x="60" y="118"/>
                  </a:lnTo>
                  <a:lnTo>
                    <a:pt x="61" y="119"/>
                  </a:lnTo>
                  <a:lnTo>
                    <a:pt x="62" y="120"/>
                  </a:lnTo>
                  <a:lnTo>
                    <a:pt x="63" y="120"/>
                  </a:lnTo>
                  <a:lnTo>
                    <a:pt x="63" y="121"/>
                  </a:lnTo>
                  <a:lnTo>
                    <a:pt x="65" y="122"/>
                  </a:lnTo>
                  <a:lnTo>
                    <a:pt x="66" y="122"/>
                  </a:lnTo>
                  <a:lnTo>
                    <a:pt x="67" y="124"/>
                  </a:lnTo>
                  <a:lnTo>
                    <a:pt x="68" y="126"/>
                  </a:lnTo>
                  <a:lnTo>
                    <a:pt x="69" y="126"/>
                  </a:lnTo>
                  <a:lnTo>
                    <a:pt x="70" y="128"/>
                  </a:lnTo>
                  <a:lnTo>
                    <a:pt x="74" y="132"/>
                  </a:lnTo>
                  <a:lnTo>
                    <a:pt x="81" y="139"/>
                  </a:lnTo>
                  <a:lnTo>
                    <a:pt x="82" y="139"/>
                  </a:lnTo>
                  <a:lnTo>
                    <a:pt x="83" y="139"/>
                  </a:lnTo>
                  <a:lnTo>
                    <a:pt x="83" y="141"/>
                  </a:lnTo>
                  <a:lnTo>
                    <a:pt x="84" y="141"/>
                  </a:lnTo>
                  <a:lnTo>
                    <a:pt x="84" y="142"/>
                  </a:lnTo>
                  <a:lnTo>
                    <a:pt x="85" y="143"/>
                  </a:lnTo>
                  <a:lnTo>
                    <a:pt x="86" y="149"/>
                  </a:lnTo>
                  <a:lnTo>
                    <a:pt x="86" y="150"/>
                  </a:lnTo>
                  <a:lnTo>
                    <a:pt x="86" y="151"/>
                  </a:lnTo>
                  <a:lnTo>
                    <a:pt x="92" y="157"/>
                  </a:lnTo>
                  <a:lnTo>
                    <a:pt x="92" y="159"/>
                  </a:lnTo>
                  <a:lnTo>
                    <a:pt x="94" y="164"/>
                  </a:lnTo>
                  <a:lnTo>
                    <a:pt x="95" y="164"/>
                  </a:lnTo>
                  <a:lnTo>
                    <a:pt x="98" y="168"/>
                  </a:lnTo>
                  <a:lnTo>
                    <a:pt x="100" y="173"/>
                  </a:lnTo>
                  <a:lnTo>
                    <a:pt x="101" y="173"/>
                  </a:lnTo>
                  <a:lnTo>
                    <a:pt x="102" y="176"/>
                  </a:lnTo>
                  <a:lnTo>
                    <a:pt x="103" y="176"/>
                  </a:lnTo>
                  <a:lnTo>
                    <a:pt x="104" y="178"/>
                  </a:lnTo>
                  <a:lnTo>
                    <a:pt x="106" y="180"/>
                  </a:lnTo>
                  <a:lnTo>
                    <a:pt x="106" y="181"/>
                  </a:lnTo>
                  <a:lnTo>
                    <a:pt x="107" y="183"/>
                  </a:lnTo>
                  <a:lnTo>
                    <a:pt x="107" y="185"/>
                  </a:lnTo>
                  <a:lnTo>
                    <a:pt x="107" y="186"/>
                  </a:lnTo>
                  <a:lnTo>
                    <a:pt x="108" y="187"/>
                  </a:lnTo>
                  <a:lnTo>
                    <a:pt x="108" y="188"/>
                  </a:lnTo>
                  <a:lnTo>
                    <a:pt x="108" y="189"/>
                  </a:lnTo>
                  <a:lnTo>
                    <a:pt x="108" y="192"/>
                  </a:lnTo>
                  <a:lnTo>
                    <a:pt x="106" y="198"/>
                  </a:lnTo>
                  <a:lnTo>
                    <a:pt x="106" y="199"/>
                  </a:lnTo>
                  <a:lnTo>
                    <a:pt x="106" y="200"/>
                  </a:lnTo>
                  <a:lnTo>
                    <a:pt x="106" y="201"/>
                  </a:lnTo>
                  <a:lnTo>
                    <a:pt x="106" y="202"/>
                  </a:lnTo>
                  <a:lnTo>
                    <a:pt x="107" y="203"/>
                  </a:lnTo>
                  <a:lnTo>
                    <a:pt x="107" y="204"/>
                  </a:lnTo>
                  <a:lnTo>
                    <a:pt x="108" y="205"/>
                  </a:lnTo>
                  <a:lnTo>
                    <a:pt x="109" y="210"/>
                  </a:lnTo>
                  <a:lnTo>
                    <a:pt x="109" y="211"/>
                  </a:lnTo>
                  <a:lnTo>
                    <a:pt x="109" y="212"/>
                  </a:lnTo>
                  <a:lnTo>
                    <a:pt x="109" y="213"/>
                  </a:lnTo>
                  <a:lnTo>
                    <a:pt x="111" y="214"/>
                  </a:lnTo>
                  <a:lnTo>
                    <a:pt x="115" y="217"/>
                  </a:lnTo>
                  <a:lnTo>
                    <a:pt x="113" y="220"/>
                  </a:lnTo>
                  <a:lnTo>
                    <a:pt x="113" y="221"/>
                  </a:lnTo>
                  <a:lnTo>
                    <a:pt x="113" y="224"/>
                  </a:lnTo>
                  <a:lnTo>
                    <a:pt x="112" y="227"/>
                  </a:lnTo>
                  <a:lnTo>
                    <a:pt x="112" y="228"/>
                  </a:lnTo>
                  <a:lnTo>
                    <a:pt x="111" y="228"/>
                  </a:lnTo>
                  <a:lnTo>
                    <a:pt x="110" y="228"/>
                  </a:lnTo>
                  <a:lnTo>
                    <a:pt x="103" y="236"/>
                  </a:lnTo>
                  <a:lnTo>
                    <a:pt x="100" y="239"/>
                  </a:lnTo>
                  <a:lnTo>
                    <a:pt x="103" y="240"/>
                  </a:lnTo>
                  <a:lnTo>
                    <a:pt x="107" y="241"/>
                  </a:lnTo>
                  <a:lnTo>
                    <a:pt x="109" y="241"/>
                  </a:lnTo>
                  <a:lnTo>
                    <a:pt x="109" y="243"/>
                  </a:lnTo>
                  <a:lnTo>
                    <a:pt x="107" y="244"/>
                  </a:lnTo>
                  <a:lnTo>
                    <a:pt x="105" y="245"/>
                  </a:lnTo>
                  <a:lnTo>
                    <a:pt x="103" y="245"/>
                  </a:lnTo>
                  <a:lnTo>
                    <a:pt x="102" y="245"/>
                  </a:lnTo>
                  <a:lnTo>
                    <a:pt x="101" y="245"/>
                  </a:lnTo>
                  <a:lnTo>
                    <a:pt x="100" y="245"/>
                  </a:lnTo>
                  <a:lnTo>
                    <a:pt x="99" y="246"/>
                  </a:lnTo>
                  <a:lnTo>
                    <a:pt x="98" y="246"/>
                  </a:lnTo>
                  <a:lnTo>
                    <a:pt x="97" y="247"/>
                  </a:lnTo>
                  <a:lnTo>
                    <a:pt x="96" y="248"/>
                  </a:lnTo>
                  <a:lnTo>
                    <a:pt x="96" y="249"/>
                  </a:lnTo>
                  <a:lnTo>
                    <a:pt x="96" y="250"/>
                  </a:lnTo>
                  <a:lnTo>
                    <a:pt x="95" y="251"/>
                  </a:lnTo>
                  <a:lnTo>
                    <a:pt x="96" y="251"/>
                  </a:lnTo>
                  <a:lnTo>
                    <a:pt x="96" y="252"/>
                  </a:lnTo>
                  <a:lnTo>
                    <a:pt x="97" y="256"/>
                  </a:lnTo>
                  <a:lnTo>
                    <a:pt x="98" y="262"/>
                  </a:lnTo>
                  <a:lnTo>
                    <a:pt x="99" y="266"/>
                  </a:lnTo>
                  <a:lnTo>
                    <a:pt x="100" y="267"/>
                  </a:lnTo>
                  <a:lnTo>
                    <a:pt x="100" y="268"/>
                  </a:lnTo>
                  <a:lnTo>
                    <a:pt x="102" y="270"/>
                  </a:lnTo>
                  <a:lnTo>
                    <a:pt x="102" y="271"/>
                  </a:lnTo>
                  <a:lnTo>
                    <a:pt x="102" y="272"/>
                  </a:lnTo>
                  <a:lnTo>
                    <a:pt x="102" y="273"/>
                  </a:lnTo>
                  <a:lnTo>
                    <a:pt x="103" y="274"/>
                  </a:lnTo>
                  <a:lnTo>
                    <a:pt x="104" y="276"/>
                  </a:lnTo>
                  <a:lnTo>
                    <a:pt x="104" y="277"/>
                  </a:lnTo>
                  <a:lnTo>
                    <a:pt x="105" y="277"/>
                  </a:lnTo>
                  <a:lnTo>
                    <a:pt x="106" y="277"/>
                  </a:lnTo>
                  <a:lnTo>
                    <a:pt x="106" y="279"/>
                  </a:lnTo>
                  <a:lnTo>
                    <a:pt x="107" y="283"/>
                  </a:lnTo>
                  <a:lnTo>
                    <a:pt x="108" y="284"/>
                  </a:lnTo>
                  <a:lnTo>
                    <a:pt x="109" y="286"/>
                  </a:lnTo>
                  <a:lnTo>
                    <a:pt x="110" y="286"/>
                  </a:lnTo>
                  <a:lnTo>
                    <a:pt x="111" y="287"/>
                  </a:lnTo>
                  <a:lnTo>
                    <a:pt x="113" y="288"/>
                  </a:lnTo>
                  <a:lnTo>
                    <a:pt x="117" y="290"/>
                  </a:lnTo>
                  <a:lnTo>
                    <a:pt x="117" y="291"/>
                  </a:lnTo>
                  <a:lnTo>
                    <a:pt x="119" y="292"/>
                  </a:lnTo>
                  <a:lnTo>
                    <a:pt x="121" y="292"/>
                  </a:lnTo>
                  <a:lnTo>
                    <a:pt x="122" y="292"/>
                  </a:lnTo>
                  <a:lnTo>
                    <a:pt x="124" y="293"/>
                  </a:lnTo>
                  <a:lnTo>
                    <a:pt x="124" y="294"/>
                  </a:lnTo>
                  <a:lnTo>
                    <a:pt x="124" y="296"/>
                  </a:lnTo>
                  <a:lnTo>
                    <a:pt x="126" y="296"/>
                  </a:lnTo>
                  <a:lnTo>
                    <a:pt x="134" y="300"/>
                  </a:lnTo>
                  <a:lnTo>
                    <a:pt x="137" y="305"/>
                  </a:lnTo>
                  <a:lnTo>
                    <a:pt x="138" y="305"/>
                  </a:lnTo>
                  <a:lnTo>
                    <a:pt x="139" y="305"/>
                  </a:lnTo>
                  <a:lnTo>
                    <a:pt x="142" y="311"/>
                  </a:lnTo>
                  <a:lnTo>
                    <a:pt x="143" y="313"/>
                  </a:lnTo>
                  <a:lnTo>
                    <a:pt x="143" y="315"/>
                  </a:lnTo>
                  <a:lnTo>
                    <a:pt x="143" y="316"/>
                  </a:lnTo>
                  <a:lnTo>
                    <a:pt x="143" y="317"/>
                  </a:lnTo>
                  <a:lnTo>
                    <a:pt x="144" y="317"/>
                  </a:lnTo>
                  <a:lnTo>
                    <a:pt x="145" y="318"/>
                  </a:lnTo>
                  <a:lnTo>
                    <a:pt x="147" y="319"/>
                  </a:lnTo>
                  <a:lnTo>
                    <a:pt x="148" y="319"/>
                  </a:lnTo>
                  <a:lnTo>
                    <a:pt x="154" y="322"/>
                  </a:lnTo>
                  <a:lnTo>
                    <a:pt x="155" y="322"/>
                  </a:lnTo>
                  <a:lnTo>
                    <a:pt x="156" y="322"/>
                  </a:lnTo>
                  <a:lnTo>
                    <a:pt x="158" y="322"/>
                  </a:lnTo>
                  <a:lnTo>
                    <a:pt x="159" y="323"/>
                  </a:lnTo>
                  <a:lnTo>
                    <a:pt x="159" y="324"/>
                  </a:lnTo>
                  <a:lnTo>
                    <a:pt x="163" y="326"/>
                  </a:lnTo>
                  <a:lnTo>
                    <a:pt x="164" y="326"/>
                  </a:lnTo>
                  <a:lnTo>
                    <a:pt x="165" y="326"/>
                  </a:lnTo>
                  <a:lnTo>
                    <a:pt x="166" y="326"/>
                  </a:lnTo>
                  <a:lnTo>
                    <a:pt x="168" y="326"/>
                  </a:lnTo>
                  <a:lnTo>
                    <a:pt x="177" y="330"/>
                  </a:lnTo>
                  <a:lnTo>
                    <a:pt x="178" y="330"/>
                  </a:lnTo>
                  <a:lnTo>
                    <a:pt x="179" y="330"/>
                  </a:lnTo>
                  <a:lnTo>
                    <a:pt x="180" y="330"/>
                  </a:lnTo>
                  <a:lnTo>
                    <a:pt x="181" y="330"/>
                  </a:lnTo>
                  <a:lnTo>
                    <a:pt x="182" y="330"/>
                  </a:lnTo>
                  <a:lnTo>
                    <a:pt x="183" y="330"/>
                  </a:lnTo>
                  <a:lnTo>
                    <a:pt x="183" y="329"/>
                  </a:lnTo>
                  <a:lnTo>
                    <a:pt x="183" y="328"/>
                  </a:lnTo>
                  <a:lnTo>
                    <a:pt x="184" y="328"/>
                  </a:lnTo>
                  <a:lnTo>
                    <a:pt x="185" y="328"/>
                  </a:lnTo>
                  <a:lnTo>
                    <a:pt x="187" y="330"/>
                  </a:lnTo>
                  <a:lnTo>
                    <a:pt x="190" y="335"/>
                  </a:lnTo>
                  <a:lnTo>
                    <a:pt x="190" y="336"/>
                  </a:lnTo>
                  <a:lnTo>
                    <a:pt x="190" y="337"/>
                  </a:lnTo>
                  <a:lnTo>
                    <a:pt x="192" y="339"/>
                  </a:lnTo>
                  <a:lnTo>
                    <a:pt x="195" y="341"/>
                  </a:lnTo>
                  <a:lnTo>
                    <a:pt x="196" y="342"/>
                  </a:lnTo>
                  <a:lnTo>
                    <a:pt x="198" y="343"/>
                  </a:lnTo>
                  <a:lnTo>
                    <a:pt x="200" y="345"/>
                  </a:lnTo>
                  <a:lnTo>
                    <a:pt x="203" y="347"/>
                  </a:lnTo>
                  <a:lnTo>
                    <a:pt x="204" y="348"/>
                  </a:lnTo>
                  <a:lnTo>
                    <a:pt x="204" y="349"/>
                  </a:lnTo>
                  <a:lnTo>
                    <a:pt x="205" y="349"/>
                  </a:lnTo>
                  <a:lnTo>
                    <a:pt x="205" y="350"/>
                  </a:lnTo>
                  <a:lnTo>
                    <a:pt x="206" y="351"/>
                  </a:lnTo>
                  <a:lnTo>
                    <a:pt x="209" y="352"/>
                  </a:lnTo>
                  <a:lnTo>
                    <a:pt x="226" y="360"/>
                  </a:lnTo>
                  <a:lnTo>
                    <a:pt x="234" y="363"/>
                  </a:lnTo>
                  <a:lnTo>
                    <a:pt x="234" y="364"/>
                  </a:lnTo>
                  <a:lnTo>
                    <a:pt x="236" y="365"/>
                  </a:lnTo>
                  <a:lnTo>
                    <a:pt x="238" y="368"/>
                  </a:lnTo>
                  <a:lnTo>
                    <a:pt x="239" y="368"/>
                  </a:lnTo>
                  <a:lnTo>
                    <a:pt x="240" y="368"/>
                  </a:lnTo>
                  <a:lnTo>
                    <a:pt x="241" y="368"/>
                  </a:lnTo>
                  <a:lnTo>
                    <a:pt x="247" y="369"/>
                  </a:lnTo>
                  <a:lnTo>
                    <a:pt x="264" y="373"/>
                  </a:lnTo>
                  <a:lnTo>
                    <a:pt x="264" y="374"/>
                  </a:lnTo>
                  <a:lnTo>
                    <a:pt x="266" y="376"/>
                  </a:lnTo>
                  <a:lnTo>
                    <a:pt x="266" y="377"/>
                  </a:lnTo>
                  <a:lnTo>
                    <a:pt x="267" y="378"/>
                  </a:lnTo>
                  <a:lnTo>
                    <a:pt x="268" y="378"/>
                  </a:lnTo>
                  <a:lnTo>
                    <a:pt x="268" y="379"/>
                  </a:lnTo>
                  <a:lnTo>
                    <a:pt x="268" y="380"/>
                  </a:lnTo>
                  <a:lnTo>
                    <a:pt x="269" y="381"/>
                  </a:lnTo>
                  <a:lnTo>
                    <a:pt x="273" y="382"/>
                  </a:lnTo>
                  <a:lnTo>
                    <a:pt x="273" y="383"/>
                  </a:lnTo>
                  <a:lnTo>
                    <a:pt x="280" y="384"/>
                  </a:lnTo>
                  <a:lnTo>
                    <a:pt x="284" y="387"/>
                  </a:lnTo>
                  <a:lnTo>
                    <a:pt x="286" y="389"/>
                  </a:lnTo>
                  <a:lnTo>
                    <a:pt x="286" y="390"/>
                  </a:lnTo>
                  <a:lnTo>
                    <a:pt x="287" y="390"/>
                  </a:lnTo>
                  <a:lnTo>
                    <a:pt x="288" y="391"/>
                  </a:lnTo>
                  <a:lnTo>
                    <a:pt x="289" y="392"/>
                  </a:lnTo>
                  <a:lnTo>
                    <a:pt x="290" y="392"/>
                  </a:lnTo>
                  <a:lnTo>
                    <a:pt x="292" y="392"/>
                  </a:lnTo>
                  <a:lnTo>
                    <a:pt x="293" y="392"/>
                  </a:lnTo>
                  <a:lnTo>
                    <a:pt x="294" y="392"/>
                  </a:lnTo>
                  <a:lnTo>
                    <a:pt x="305" y="393"/>
                  </a:lnTo>
                  <a:lnTo>
                    <a:pt x="305" y="394"/>
                  </a:lnTo>
                  <a:lnTo>
                    <a:pt x="306" y="394"/>
                  </a:lnTo>
                  <a:lnTo>
                    <a:pt x="307" y="394"/>
                  </a:lnTo>
                  <a:lnTo>
                    <a:pt x="307" y="395"/>
                  </a:lnTo>
                  <a:lnTo>
                    <a:pt x="313" y="399"/>
                  </a:lnTo>
                  <a:lnTo>
                    <a:pt x="321" y="401"/>
                  </a:lnTo>
                  <a:lnTo>
                    <a:pt x="323" y="401"/>
                  </a:lnTo>
                  <a:lnTo>
                    <a:pt x="324" y="402"/>
                  </a:lnTo>
                  <a:lnTo>
                    <a:pt x="326" y="401"/>
                  </a:lnTo>
                  <a:lnTo>
                    <a:pt x="327" y="401"/>
                  </a:lnTo>
                  <a:lnTo>
                    <a:pt x="329" y="401"/>
                  </a:lnTo>
                  <a:lnTo>
                    <a:pt x="330" y="401"/>
                  </a:lnTo>
                  <a:lnTo>
                    <a:pt x="333" y="400"/>
                  </a:lnTo>
                  <a:lnTo>
                    <a:pt x="334" y="400"/>
                  </a:lnTo>
                  <a:lnTo>
                    <a:pt x="340" y="396"/>
                  </a:lnTo>
                  <a:lnTo>
                    <a:pt x="352" y="392"/>
                  </a:lnTo>
                  <a:lnTo>
                    <a:pt x="353" y="392"/>
                  </a:lnTo>
                  <a:lnTo>
                    <a:pt x="355" y="391"/>
                  </a:lnTo>
                  <a:lnTo>
                    <a:pt x="356" y="390"/>
                  </a:lnTo>
                  <a:lnTo>
                    <a:pt x="357" y="390"/>
                  </a:lnTo>
                  <a:lnTo>
                    <a:pt x="358" y="389"/>
                  </a:lnTo>
                  <a:lnTo>
                    <a:pt x="358" y="388"/>
                  </a:lnTo>
                  <a:lnTo>
                    <a:pt x="361" y="386"/>
                  </a:lnTo>
                  <a:lnTo>
                    <a:pt x="362" y="386"/>
                  </a:lnTo>
                  <a:lnTo>
                    <a:pt x="364" y="384"/>
                  </a:lnTo>
                  <a:lnTo>
                    <a:pt x="369" y="384"/>
                  </a:lnTo>
                  <a:lnTo>
                    <a:pt x="371" y="384"/>
                  </a:lnTo>
                  <a:lnTo>
                    <a:pt x="373" y="384"/>
                  </a:lnTo>
                  <a:lnTo>
                    <a:pt x="375" y="384"/>
                  </a:lnTo>
                  <a:lnTo>
                    <a:pt x="377" y="384"/>
                  </a:lnTo>
                  <a:lnTo>
                    <a:pt x="381" y="384"/>
                  </a:lnTo>
                  <a:lnTo>
                    <a:pt x="383" y="385"/>
                  </a:lnTo>
                  <a:lnTo>
                    <a:pt x="390" y="389"/>
                  </a:lnTo>
                  <a:lnTo>
                    <a:pt x="391" y="389"/>
                  </a:lnTo>
                  <a:lnTo>
                    <a:pt x="392" y="390"/>
                  </a:lnTo>
                  <a:lnTo>
                    <a:pt x="393" y="389"/>
                  </a:lnTo>
                  <a:lnTo>
                    <a:pt x="394" y="388"/>
                  </a:lnTo>
                  <a:lnTo>
                    <a:pt x="394" y="389"/>
                  </a:lnTo>
                  <a:lnTo>
                    <a:pt x="394" y="390"/>
                  </a:lnTo>
                  <a:lnTo>
                    <a:pt x="397" y="392"/>
                  </a:lnTo>
                  <a:lnTo>
                    <a:pt x="409" y="404"/>
                  </a:lnTo>
                  <a:lnTo>
                    <a:pt x="409" y="405"/>
                  </a:lnTo>
                  <a:lnTo>
                    <a:pt x="411" y="405"/>
                  </a:lnTo>
                  <a:lnTo>
                    <a:pt x="413" y="409"/>
                  </a:lnTo>
                  <a:lnTo>
                    <a:pt x="413" y="410"/>
                  </a:lnTo>
                  <a:lnTo>
                    <a:pt x="416" y="413"/>
                  </a:lnTo>
                  <a:lnTo>
                    <a:pt x="417" y="413"/>
                  </a:lnTo>
                  <a:lnTo>
                    <a:pt x="419" y="415"/>
                  </a:lnTo>
                  <a:lnTo>
                    <a:pt x="420" y="416"/>
                  </a:lnTo>
                  <a:lnTo>
                    <a:pt x="421" y="418"/>
                  </a:lnTo>
                  <a:lnTo>
                    <a:pt x="421" y="419"/>
                  </a:lnTo>
                  <a:lnTo>
                    <a:pt x="425" y="424"/>
                  </a:lnTo>
                  <a:lnTo>
                    <a:pt x="433" y="435"/>
                  </a:lnTo>
                  <a:lnTo>
                    <a:pt x="434" y="435"/>
                  </a:lnTo>
                  <a:lnTo>
                    <a:pt x="435" y="436"/>
                  </a:lnTo>
                  <a:lnTo>
                    <a:pt x="436" y="436"/>
                  </a:lnTo>
                  <a:lnTo>
                    <a:pt x="437" y="435"/>
                  </a:lnTo>
                  <a:lnTo>
                    <a:pt x="438" y="435"/>
                  </a:lnTo>
                  <a:lnTo>
                    <a:pt x="439" y="434"/>
                  </a:lnTo>
                  <a:lnTo>
                    <a:pt x="441" y="430"/>
                  </a:lnTo>
                  <a:lnTo>
                    <a:pt x="441" y="429"/>
                  </a:lnTo>
                  <a:lnTo>
                    <a:pt x="441" y="428"/>
                  </a:lnTo>
                  <a:lnTo>
                    <a:pt x="441" y="425"/>
                  </a:lnTo>
                  <a:lnTo>
                    <a:pt x="441" y="422"/>
                  </a:lnTo>
                  <a:lnTo>
                    <a:pt x="443" y="420"/>
                  </a:lnTo>
                  <a:lnTo>
                    <a:pt x="445" y="418"/>
                  </a:lnTo>
                  <a:lnTo>
                    <a:pt x="445" y="417"/>
                  </a:lnTo>
                  <a:lnTo>
                    <a:pt x="445" y="416"/>
                  </a:lnTo>
                  <a:lnTo>
                    <a:pt x="442" y="411"/>
                  </a:lnTo>
                  <a:lnTo>
                    <a:pt x="457" y="388"/>
                  </a:lnTo>
                  <a:lnTo>
                    <a:pt x="490" y="388"/>
                  </a:lnTo>
                  <a:lnTo>
                    <a:pt x="492" y="388"/>
                  </a:lnTo>
                  <a:lnTo>
                    <a:pt x="493" y="387"/>
                  </a:lnTo>
                  <a:lnTo>
                    <a:pt x="493" y="386"/>
                  </a:lnTo>
                  <a:lnTo>
                    <a:pt x="494" y="386"/>
                  </a:lnTo>
                  <a:lnTo>
                    <a:pt x="494" y="384"/>
                  </a:lnTo>
                  <a:lnTo>
                    <a:pt x="494" y="383"/>
                  </a:lnTo>
                  <a:lnTo>
                    <a:pt x="494" y="382"/>
                  </a:lnTo>
                  <a:lnTo>
                    <a:pt x="494" y="381"/>
                  </a:lnTo>
                  <a:lnTo>
                    <a:pt x="494" y="380"/>
                  </a:lnTo>
                  <a:lnTo>
                    <a:pt x="495" y="379"/>
                  </a:lnTo>
                  <a:lnTo>
                    <a:pt x="496" y="379"/>
                  </a:lnTo>
                  <a:lnTo>
                    <a:pt x="496" y="377"/>
                  </a:lnTo>
                  <a:lnTo>
                    <a:pt x="497" y="377"/>
                  </a:lnTo>
                  <a:lnTo>
                    <a:pt x="496" y="376"/>
                  </a:lnTo>
                  <a:lnTo>
                    <a:pt x="496" y="375"/>
                  </a:lnTo>
                  <a:lnTo>
                    <a:pt x="496" y="374"/>
                  </a:lnTo>
                  <a:lnTo>
                    <a:pt x="496" y="373"/>
                  </a:lnTo>
                  <a:lnTo>
                    <a:pt x="495" y="373"/>
                  </a:lnTo>
                  <a:lnTo>
                    <a:pt x="493" y="371"/>
                  </a:lnTo>
                  <a:lnTo>
                    <a:pt x="492" y="371"/>
                  </a:lnTo>
                  <a:lnTo>
                    <a:pt x="491" y="371"/>
                  </a:lnTo>
                  <a:lnTo>
                    <a:pt x="490" y="371"/>
                  </a:lnTo>
                  <a:lnTo>
                    <a:pt x="490" y="369"/>
                  </a:lnTo>
                  <a:lnTo>
                    <a:pt x="490" y="368"/>
                  </a:lnTo>
                  <a:lnTo>
                    <a:pt x="490" y="367"/>
                  </a:lnTo>
                  <a:lnTo>
                    <a:pt x="489" y="364"/>
                  </a:lnTo>
                  <a:lnTo>
                    <a:pt x="488" y="364"/>
                  </a:lnTo>
                  <a:lnTo>
                    <a:pt x="487" y="361"/>
                  </a:lnTo>
                  <a:lnTo>
                    <a:pt x="486" y="360"/>
                  </a:lnTo>
                  <a:lnTo>
                    <a:pt x="485" y="360"/>
                  </a:lnTo>
                  <a:lnTo>
                    <a:pt x="483" y="360"/>
                  </a:lnTo>
                  <a:lnTo>
                    <a:pt x="483" y="358"/>
                  </a:lnTo>
                  <a:lnTo>
                    <a:pt x="481" y="358"/>
                  </a:lnTo>
                  <a:lnTo>
                    <a:pt x="479" y="357"/>
                  </a:lnTo>
                  <a:lnTo>
                    <a:pt x="477" y="354"/>
                  </a:lnTo>
                  <a:lnTo>
                    <a:pt x="475" y="351"/>
                  </a:lnTo>
                  <a:lnTo>
                    <a:pt x="481" y="351"/>
                  </a:lnTo>
                  <a:lnTo>
                    <a:pt x="484" y="351"/>
                  </a:lnTo>
                  <a:lnTo>
                    <a:pt x="484" y="349"/>
                  </a:lnTo>
                  <a:lnTo>
                    <a:pt x="487" y="334"/>
                  </a:lnTo>
                  <a:lnTo>
                    <a:pt x="535" y="334"/>
                  </a:lnTo>
                  <a:lnTo>
                    <a:pt x="537" y="334"/>
                  </a:lnTo>
                  <a:lnTo>
                    <a:pt x="537" y="332"/>
                  </a:lnTo>
                  <a:lnTo>
                    <a:pt x="537" y="328"/>
                  </a:lnTo>
                  <a:lnTo>
                    <a:pt x="538" y="328"/>
                  </a:lnTo>
                  <a:lnTo>
                    <a:pt x="541" y="330"/>
                  </a:lnTo>
                  <a:lnTo>
                    <a:pt x="541" y="331"/>
                  </a:lnTo>
                  <a:lnTo>
                    <a:pt x="542" y="331"/>
                  </a:lnTo>
                  <a:lnTo>
                    <a:pt x="543" y="331"/>
                  </a:lnTo>
                  <a:lnTo>
                    <a:pt x="545" y="331"/>
                  </a:lnTo>
                  <a:lnTo>
                    <a:pt x="545" y="330"/>
                  </a:lnTo>
                  <a:lnTo>
                    <a:pt x="549" y="325"/>
                  </a:lnTo>
                  <a:lnTo>
                    <a:pt x="549" y="324"/>
                  </a:lnTo>
                  <a:lnTo>
                    <a:pt x="551" y="321"/>
                  </a:lnTo>
                  <a:lnTo>
                    <a:pt x="553" y="320"/>
                  </a:lnTo>
                  <a:lnTo>
                    <a:pt x="554" y="320"/>
                  </a:lnTo>
                  <a:lnTo>
                    <a:pt x="554" y="318"/>
                  </a:lnTo>
                  <a:lnTo>
                    <a:pt x="554" y="317"/>
                  </a:lnTo>
                  <a:lnTo>
                    <a:pt x="557" y="313"/>
                  </a:lnTo>
                  <a:lnTo>
                    <a:pt x="558" y="313"/>
                  </a:lnTo>
                  <a:lnTo>
                    <a:pt x="559" y="313"/>
                  </a:lnTo>
                  <a:lnTo>
                    <a:pt x="561" y="313"/>
                  </a:lnTo>
                  <a:lnTo>
                    <a:pt x="562" y="313"/>
                  </a:lnTo>
                  <a:lnTo>
                    <a:pt x="563" y="312"/>
                  </a:lnTo>
                  <a:lnTo>
                    <a:pt x="564" y="311"/>
                  </a:lnTo>
                  <a:lnTo>
                    <a:pt x="564" y="310"/>
                  </a:lnTo>
                  <a:lnTo>
                    <a:pt x="564" y="311"/>
                  </a:lnTo>
                  <a:lnTo>
                    <a:pt x="566" y="312"/>
                  </a:lnTo>
                  <a:lnTo>
                    <a:pt x="566" y="313"/>
                  </a:lnTo>
                  <a:lnTo>
                    <a:pt x="567" y="313"/>
                  </a:lnTo>
                  <a:lnTo>
                    <a:pt x="568" y="313"/>
                  </a:lnTo>
                  <a:lnTo>
                    <a:pt x="568" y="314"/>
                  </a:lnTo>
                  <a:lnTo>
                    <a:pt x="569" y="315"/>
                  </a:lnTo>
                  <a:lnTo>
                    <a:pt x="569" y="319"/>
                  </a:lnTo>
                  <a:lnTo>
                    <a:pt x="570" y="339"/>
                  </a:lnTo>
                  <a:lnTo>
                    <a:pt x="574" y="320"/>
                  </a:lnTo>
                  <a:lnTo>
                    <a:pt x="575" y="318"/>
                  </a:lnTo>
                  <a:lnTo>
                    <a:pt x="575" y="317"/>
                  </a:lnTo>
                  <a:lnTo>
                    <a:pt x="577" y="314"/>
                  </a:lnTo>
                  <a:lnTo>
                    <a:pt x="577" y="313"/>
                  </a:lnTo>
                  <a:lnTo>
                    <a:pt x="578" y="312"/>
                  </a:lnTo>
                  <a:lnTo>
                    <a:pt x="580" y="305"/>
                  </a:lnTo>
                  <a:lnTo>
                    <a:pt x="581" y="304"/>
                  </a:lnTo>
                  <a:lnTo>
                    <a:pt x="581" y="303"/>
                  </a:lnTo>
                  <a:lnTo>
                    <a:pt x="582" y="303"/>
                  </a:lnTo>
                  <a:lnTo>
                    <a:pt x="583" y="302"/>
                  </a:lnTo>
                  <a:lnTo>
                    <a:pt x="584" y="299"/>
                  </a:lnTo>
                  <a:lnTo>
                    <a:pt x="584" y="298"/>
                  </a:lnTo>
                  <a:lnTo>
                    <a:pt x="585" y="296"/>
                  </a:lnTo>
                  <a:lnTo>
                    <a:pt x="585" y="294"/>
                  </a:lnTo>
                  <a:lnTo>
                    <a:pt x="587" y="291"/>
                  </a:lnTo>
                  <a:lnTo>
                    <a:pt x="587" y="290"/>
                  </a:lnTo>
                  <a:lnTo>
                    <a:pt x="589" y="286"/>
                  </a:lnTo>
                  <a:lnTo>
                    <a:pt x="590" y="285"/>
                  </a:lnTo>
                  <a:lnTo>
                    <a:pt x="590" y="283"/>
                  </a:lnTo>
                  <a:lnTo>
                    <a:pt x="589" y="283"/>
                  </a:lnTo>
                  <a:lnTo>
                    <a:pt x="590" y="282"/>
                  </a:lnTo>
                  <a:lnTo>
                    <a:pt x="591" y="281"/>
                  </a:lnTo>
                  <a:lnTo>
                    <a:pt x="592" y="281"/>
                  </a:lnTo>
                  <a:lnTo>
                    <a:pt x="592" y="279"/>
                  </a:lnTo>
                  <a:lnTo>
                    <a:pt x="593" y="277"/>
                  </a:lnTo>
                  <a:lnTo>
                    <a:pt x="594" y="276"/>
                  </a:lnTo>
                  <a:lnTo>
                    <a:pt x="593" y="275"/>
                  </a:lnTo>
                  <a:lnTo>
                    <a:pt x="593" y="274"/>
                  </a:lnTo>
                  <a:lnTo>
                    <a:pt x="592" y="272"/>
                  </a:lnTo>
                  <a:lnTo>
                    <a:pt x="590" y="272"/>
                  </a:lnTo>
                  <a:lnTo>
                    <a:pt x="593" y="269"/>
                  </a:lnTo>
                  <a:lnTo>
                    <a:pt x="594" y="267"/>
                  </a:lnTo>
                  <a:lnTo>
                    <a:pt x="594" y="266"/>
                  </a:lnTo>
                  <a:lnTo>
                    <a:pt x="594" y="265"/>
                  </a:lnTo>
                  <a:lnTo>
                    <a:pt x="594" y="264"/>
                  </a:lnTo>
                  <a:lnTo>
                    <a:pt x="594" y="263"/>
                  </a:lnTo>
                  <a:lnTo>
                    <a:pt x="594" y="260"/>
                  </a:lnTo>
                  <a:lnTo>
                    <a:pt x="595" y="258"/>
                  </a:lnTo>
                  <a:lnTo>
                    <a:pt x="602" y="249"/>
                  </a:lnTo>
                  <a:lnTo>
                    <a:pt x="604" y="247"/>
                  </a:lnTo>
                  <a:lnTo>
                    <a:pt x="605" y="247"/>
                  </a:lnTo>
                  <a:lnTo>
                    <a:pt x="607" y="245"/>
                  </a:lnTo>
                  <a:lnTo>
                    <a:pt x="613" y="239"/>
                  </a:lnTo>
                  <a:lnTo>
                    <a:pt x="616" y="233"/>
                  </a:lnTo>
                  <a:lnTo>
                    <a:pt x="617" y="233"/>
                  </a:lnTo>
                  <a:lnTo>
                    <a:pt x="619" y="228"/>
                  </a:lnTo>
                  <a:lnTo>
                    <a:pt x="619" y="226"/>
                  </a:lnTo>
                  <a:lnTo>
                    <a:pt x="618" y="224"/>
                  </a:lnTo>
                  <a:lnTo>
                    <a:pt x="618" y="222"/>
                  </a:lnTo>
                  <a:lnTo>
                    <a:pt x="619" y="221"/>
                  </a:lnTo>
                  <a:lnTo>
                    <a:pt x="619" y="220"/>
                  </a:lnTo>
                  <a:lnTo>
                    <a:pt x="619" y="219"/>
                  </a:lnTo>
                  <a:lnTo>
                    <a:pt x="619" y="218"/>
                  </a:lnTo>
                  <a:lnTo>
                    <a:pt x="619" y="217"/>
                  </a:lnTo>
                  <a:lnTo>
                    <a:pt x="618" y="216"/>
                  </a:lnTo>
                  <a:lnTo>
                    <a:pt x="617" y="215"/>
                  </a:lnTo>
                  <a:lnTo>
                    <a:pt x="616" y="215"/>
                  </a:lnTo>
                  <a:lnTo>
                    <a:pt x="615" y="212"/>
                  </a:lnTo>
                  <a:lnTo>
                    <a:pt x="614" y="211"/>
                  </a:lnTo>
                  <a:lnTo>
                    <a:pt x="613" y="211"/>
                  </a:lnTo>
                  <a:lnTo>
                    <a:pt x="613" y="210"/>
                  </a:lnTo>
                  <a:lnTo>
                    <a:pt x="612" y="210"/>
                  </a:lnTo>
                  <a:lnTo>
                    <a:pt x="611" y="209"/>
                  </a:lnTo>
                  <a:lnTo>
                    <a:pt x="610" y="209"/>
                  </a:lnTo>
                  <a:lnTo>
                    <a:pt x="608" y="209"/>
                  </a:lnTo>
                  <a:lnTo>
                    <a:pt x="607" y="210"/>
                  </a:lnTo>
                  <a:lnTo>
                    <a:pt x="605" y="211"/>
                  </a:lnTo>
                  <a:lnTo>
                    <a:pt x="604" y="211"/>
                  </a:lnTo>
                  <a:lnTo>
                    <a:pt x="603" y="211"/>
                  </a:lnTo>
                  <a:lnTo>
                    <a:pt x="602" y="211"/>
                  </a:lnTo>
                  <a:lnTo>
                    <a:pt x="601" y="211"/>
                  </a:lnTo>
                  <a:lnTo>
                    <a:pt x="600" y="211"/>
                  </a:lnTo>
                  <a:lnTo>
                    <a:pt x="599" y="213"/>
                  </a:lnTo>
                  <a:lnTo>
                    <a:pt x="598" y="213"/>
                  </a:lnTo>
                  <a:lnTo>
                    <a:pt x="596" y="213"/>
                  </a:lnTo>
                  <a:lnTo>
                    <a:pt x="595" y="213"/>
                  </a:lnTo>
                  <a:lnTo>
                    <a:pt x="594" y="212"/>
                  </a:lnTo>
                  <a:lnTo>
                    <a:pt x="587" y="210"/>
                  </a:lnTo>
                  <a:lnTo>
                    <a:pt x="586" y="209"/>
                  </a:lnTo>
                  <a:lnTo>
                    <a:pt x="582" y="209"/>
                  </a:lnTo>
                  <a:lnTo>
                    <a:pt x="581" y="209"/>
                  </a:lnTo>
                  <a:lnTo>
                    <a:pt x="578" y="211"/>
                  </a:lnTo>
                  <a:lnTo>
                    <a:pt x="577" y="211"/>
                  </a:lnTo>
                  <a:lnTo>
                    <a:pt x="576" y="211"/>
                  </a:lnTo>
                  <a:lnTo>
                    <a:pt x="575" y="211"/>
                  </a:lnTo>
                  <a:lnTo>
                    <a:pt x="573" y="211"/>
                  </a:lnTo>
                  <a:lnTo>
                    <a:pt x="572" y="211"/>
                  </a:lnTo>
                  <a:lnTo>
                    <a:pt x="568" y="212"/>
                  </a:lnTo>
                  <a:lnTo>
                    <a:pt x="567" y="213"/>
                  </a:lnTo>
                  <a:lnTo>
                    <a:pt x="566" y="213"/>
                  </a:lnTo>
                  <a:lnTo>
                    <a:pt x="564" y="215"/>
                  </a:lnTo>
                  <a:lnTo>
                    <a:pt x="537" y="219"/>
                  </a:lnTo>
                  <a:lnTo>
                    <a:pt x="534" y="220"/>
                  </a:lnTo>
                  <a:lnTo>
                    <a:pt x="533" y="220"/>
                  </a:lnTo>
                  <a:lnTo>
                    <a:pt x="524" y="224"/>
                  </a:lnTo>
                  <a:lnTo>
                    <a:pt x="517" y="228"/>
                  </a:lnTo>
                  <a:lnTo>
                    <a:pt x="517" y="229"/>
                  </a:lnTo>
                  <a:lnTo>
                    <a:pt x="516" y="230"/>
                  </a:lnTo>
                  <a:lnTo>
                    <a:pt x="514" y="234"/>
                  </a:lnTo>
                  <a:lnTo>
                    <a:pt x="513" y="235"/>
                  </a:lnTo>
                  <a:lnTo>
                    <a:pt x="513" y="236"/>
                  </a:lnTo>
                  <a:lnTo>
                    <a:pt x="513" y="237"/>
                  </a:lnTo>
                  <a:lnTo>
                    <a:pt x="512" y="237"/>
                  </a:lnTo>
                  <a:lnTo>
                    <a:pt x="512" y="238"/>
                  </a:lnTo>
                  <a:lnTo>
                    <a:pt x="511" y="238"/>
                  </a:lnTo>
                  <a:lnTo>
                    <a:pt x="511" y="239"/>
                  </a:lnTo>
                  <a:lnTo>
                    <a:pt x="510" y="242"/>
                  </a:lnTo>
                  <a:lnTo>
                    <a:pt x="507" y="250"/>
                  </a:lnTo>
                  <a:lnTo>
                    <a:pt x="509" y="248"/>
                  </a:lnTo>
                  <a:lnTo>
                    <a:pt x="507" y="260"/>
                  </a:lnTo>
                  <a:lnTo>
                    <a:pt x="507" y="261"/>
                  </a:lnTo>
                  <a:lnTo>
                    <a:pt x="507" y="262"/>
                  </a:lnTo>
                  <a:lnTo>
                    <a:pt x="506" y="264"/>
                  </a:lnTo>
                  <a:lnTo>
                    <a:pt x="505" y="264"/>
                  </a:lnTo>
                  <a:lnTo>
                    <a:pt x="505" y="265"/>
                  </a:lnTo>
                  <a:lnTo>
                    <a:pt x="502" y="267"/>
                  </a:lnTo>
                  <a:lnTo>
                    <a:pt x="501" y="268"/>
                  </a:lnTo>
                  <a:lnTo>
                    <a:pt x="500" y="269"/>
                  </a:lnTo>
                  <a:lnTo>
                    <a:pt x="499" y="271"/>
                  </a:lnTo>
                  <a:lnTo>
                    <a:pt x="498" y="273"/>
                  </a:lnTo>
                  <a:lnTo>
                    <a:pt x="499" y="273"/>
                  </a:lnTo>
                  <a:lnTo>
                    <a:pt x="497" y="281"/>
                  </a:lnTo>
                  <a:lnTo>
                    <a:pt x="496" y="282"/>
                  </a:lnTo>
                  <a:lnTo>
                    <a:pt x="492" y="286"/>
                  </a:lnTo>
                  <a:lnTo>
                    <a:pt x="485" y="290"/>
                  </a:lnTo>
                  <a:lnTo>
                    <a:pt x="480" y="293"/>
                  </a:lnTo>
                  <a:lnTo>
                    <a:pt x="477" y="294"/>
                  </a:lnTo>
                  <a:lnTo>
                    <a:pt x="477" y="295"/>
                  </a:lnTo>
                  <a:lnTo>
                    <a:pt x="475" y="297"/>
                  </a:lnTo>
                  <a:lnTo>
                    <a:pt x="471" y="302"/>
                  </a:lnTo>
                  <a:lnTo>
                    <a:pt x="476" y="302"/>
                  </a:lnTo>
                  <a:lnTo>
                    <a:pt x="476" y="303"/>
                  </a:lnTo>
                  <a:lnTo>
                    <a:pt x="478" y="303"/>
                  </a:lnTo>
                  <a:lnTo>
                    <a:pt x="479" y="303"/>
                  </a:lnTo>
                  <a:lnTo>
                    <a:pt x="479" y="304"/>
                  </a:lnTo>
                  <a:lnTo>
                    <a:pt x="475" y="306"/>
                  </a:lnTo>
                  <a:lnTo>
                    <a:pt x="474" y="306"/>
                  </a:lnTo>
                  <a:lnTo>
                    <a:pt x="473" y="307"/>
                  </a:lnTo>
                  <a:lnTo>
                    <a:pt x="472" y="308"/>
                  </a:lnTo>
                  <a:lnTo>
                    <a:pt x="471" y="309"/>
                  </a:lnTo>
                  <a:lnTo>
                    <a:pt x="469" y="309"/>
                  </a:lnTo>
                  <a:lnTo>
                    <a:pt x="468" y="309"/>
                  </a:lnTo>
                  <a:lnTo>
                    <a:pt x="467" y="309"/>
                  </a:lnTo>
                  <a:lnTo>
                    <a:pt x="467" y="308"/>
                  </a:lnTo>
                  <a:lnTo>
                    <a:pt x="466" y="308"/>
                  </a:lnTo>
                  <a:lnTo>
                    <a:pt x="468" y="307"/>
                  </a:lnTo>
                  <a:lnTo>
                    <a:pt x="467" y="305"/>
                  </a:lnTo>
                  <a:lnTo>
                    <a:pt x="464" y="302"/>
                  </a:lnTo>
                  <a:lnTo>
                    <a:pt x="464" y="301"/>
                  </a:lnTo>
                  <a:lnTo>
                    <a:pt x="464" y="300"/>
                  </a:lnTo>
                  <a:lnTo>
                    <a:pt x="463" y="300"/>
                  </a:lnTo>
                  <a:lnTo>
                    <a:pt x="462" y="300"/>
                  </a:lnTo>
                  <a:lnTo>
                    <a:pt x="461" y="300"/>
                  </a:lnTo>
                  <a:lnTo>
                    <a:pt x="460" y="300"/>
                  </a:lnTo>
                  <a:lnTo>
                    <a:pt x="456" y="301"/>
                  </a:lnTo>
                  <a:lnTo>
                    <a:pt x="450" y="302"/>
                  </a:lnTo>
                  <a:lnTo>
                    <a:pt x="449" y="302"/>
                  </a:lnTo>
                  <a:lnTo>
                    <a:pt x="444" y="303"/>
                  </a:lnTo>
                  <a:lnTo>
                    <a:pt x="443" y="303"/>
                  </a:lnTo>
                  <a:lnTo>
                    <a:pt x="443" y="304"/>
                  </a:lnTo>
                  <a:lnTo>
                    <a:pt x="441" y="305"/>
                  </a:lnTo>
                  <a:lnTo>
                    <a:pt x="440" y="304"/>
                  </a:lnTo>
                  <a:lnTo>
                    <a:pt x="438" y="305"/>
                  </a:lnTo>
                  <a:lnTo>
                    <a:pt x="437" y="307"/>
                  </a:lnTo>
                  <a:lnTo>
                    <a:pt x="434" y="309"/>
                  </a:lnTo>
                  <a:lnTo>
                    <a:pt x="430" y="310"/>
                  </a:lnTo>
                  <a:lnTo>
                    <a:pt x="430" y="309"/>
                  </a:lnTo>
                  <a:lnTo>
                    <a:pt x="428" y="309"/>
                  </a:lnTo>
                  <a:lnTo>
                    <a:pt x="420" y="309"/>
                  </a:lnTo>
                  <a:lnTo>
                    <a:pt x="416" y="309"/>
                  </a:lnTo>
                  <a:lnTo>
                    <a:pt x="415" y="309"/>
                  </a:lnTo>
                  <a:lnTo>
                    <a:pt x="409" y="312"/>
                  </a:lnTo>
                  <a:lnTo>
                    <a:pt x="408" y="313"/>
                  </a:lnTo>
                  <a:lnTo>
                    <a:pt x="407" y="313"/>
                  </a:lnTo>
                  <a:lnTo>
                    <a:pt x="407" y="314"/>
                  </a:lnTo>
                  <a:lnTo>
                    <a:pt x="405" y="315"/>
                  </a:lnTo>
                  <a:lnTo>
                    <a:pt x="403" y="315"/>
                  </a:lnTo>
                  <a:lnTo>
                    <a:pt x="392" y="318"/>
                  </a:lnTo>
                  <a:lnTo>
                    <a:pt x="391" y="318"/>
                  </a:lnTo>
                  <a:lnTo>
                    <a:pt x="390" y="318"/>
                  </a:lnTo>
                  <a:lnTo>
                    <a:pt x="387" y="312"/>
                  </a:lnTo>
                  <a:lnTo>
                    <a:pt x="387" y="309"/>
                  </a:lnTo>
                  <a:lnTo>
                    <a:pt x="387" y="308"/>
                  </a:lnTo>
                  <a:lnTo>
                    <a:pt x="386" y="307"/>
                  </a:lnTo>
                  <a:lnTo>
                    <a:pt x="385" y="307"/>
                  </a:lnTo>
                  <a:lnTo>
                    <a:pt x="385" y="306"/>
                  </a:lnTo>
                  <a:lnTo>
                    <a:pt x="384" y="306"/>
                  </a:lnTo>
                  <a:lnTo>
                    <a:pt x="383" y="306"/>
                  </a:lnTo>
                  <a:lnTo>
                    <a:pt x="381" y="306"/>
                  </a:lnTo>
                  <a:lnTo>
                    <a:pt x="380" y="305"/>
                  </a:lnTo>
                  <a:lnTo>
                    <a:pt x="379" y="304"/>
                  </a:lnTo>
                  <a:lnTo>
                    <a:pt x="376" y="302"/>
                  </a:lnTo>
                  <a:lnTo>
                    <a:pt x="375" y="301"/>
                  </a:lnTo>
                  <a:lnTo>
                    <a:pt x="374" y="300"/>
                  </a:lnTo>
                  <a:lnTo>
                    <a:pt x="373" y="300"/>
                  </a:lnTo>
                  <a:lnTo>
                    <a:pt x="371" y="300"/>
                  </a:lnTo>
                  <a:lnTo>
                    <a:pt x="370" y="300"/>
                  </a:lnTo>
                  <a:lnTo>
                    <a:pt x="368" y="301"/>
                  </a:lnTo>
                  <a:lnTo>
                    <a:pt x="359" y="300"/>
                  </a:lnTo>
                  <a:lnTo>
                    <a:pt x="358" y="299"/>
                  </a:lnTo>
                  <a:lnTo>
                    <a:pt x="358" y="298"/>
                  </a:lnTo>
                  <a:lnTo>
                    <a:pt x="358" y="297"/>
                  </a:lnTo>
                  <a:lnTo>
                    <a:pt x="357" y="296"/>
                  </a:lnTo>
                  <a:lnTo>
                    <a:pt x="357" y="294"/>
                  </a:lnTo>
                  <a:lnTo>
                    <a:pt x="357" y="293"/>
                  </a:lnTo>
                  <a:lnTo>
                    <a:pt x="356" y="291"/>
                  </a:lnTo>
                  <a:lnTo>
                    <a:pt x="355" y="290"/>
                  </a:lnTo>
                  <a:lnTo>
                    <a:pt x="354" y="290"/>
                  </a:lnTo>
                  <a:lnTo>
                    <a:pt x="354" y="289"/>
                  </a:lnTo>
                  <a:lnTo>
                    <a:pt x="354" y="286"/>
                  </a:lnTo>
                  <a:lnTo>
                    <a:pt x="353" y="285"/>
                  </a:lnTo>
                  <a:lnTo>
                    <a:pt x="351" y="283"/>
                  </a:lnTo>
                  <a:lnTo>
                    <a:pt x="350" y="283"/>
                  </a:lnTo>
                  <a:lnTo>
                    <a:pt x="349" y="277"/>
                  </a:lnTo>
                  <a:lnTo>
                    <a:pt x="349" y="274"/>
                  </a:lnTo>
                  <a:lnTo>
                    <a:pt x="349" y="271"/>
                  </a:lnTo>
                  <a:lnTo>
                    <a:pt x="349" y="267"/>
                  </a:lnTo>
                  <a:lnTo>
                    <a:pt x="349" y="266"/>
                  </a:lnTo>
                  <a:lnTo>
                    <a:pt x="348" y="265"/>
                  </a:lnTo>
                  <a:lnTo>
                    <a:pt x="348" y="264"/>
                  </a:lnTo>
                  <a:lnTo>
                    <a:pt x="344" y="256"/>
                  </a:lnTo>
                  <a:lnTo>
                    <a:pt x="342" y="254"/>
                  </a:lnTo>
                  <a:lnTo>
                    <a:pt x="341" y="252"/>
                  </a:lnTo>
                  <a:lnTo>
                    <a:pt x="335" y="243"/>
                  </a:lnTo>
                  <a:lnTo>
                    <a:pt x="334" y="240"/>
                  </a:lnTo>
                  <a:lnTo>
                    <a:pt x="334" y="239"/>
                  </a:lnTo>
                  <a:lnTo>
                    <a:pt x="334" y="237"/>
                  </a:lnTo>
                  <a:lnTo>
                    <a:pt x="334" y="236"/>
                  </a:lnTo>
                  <a:lnTo>
                    <a:pt x="332" y="232"/>
                  </a:lnTo>
                  <a:lnTo>
                    <a:pt x="330" y="224"/>
                  </a:lnTo>
                  <a:lnTo>
                    <a:pt x="334" y="217"/>
                  </a:lnTo>
                  <a:lnTo>
                    <a:pt x="334" y="216"/>
                  </a:lnTo>
                  <a:lnTo>
                    <a:pt x="335" y="215"/>
                  </a:lnTo>
                  <a:lnTo>
                    <a:pt x="335" y="214"/>
                  </a:lnTo>
                  <a:lnTo>
                    <a:pt x="335" y="213"/>
                  </a:lnTo>
                  <a:lnTo>
                    <a:pt x="335" y="212"/>
                  </a:lnTo>
                  <a:lnTo>
                    <a:pt x="334" y="211"/>
                  </a:lnTo>
                  <a:lnTo>
                    <a:pt x="332" y="209"/>
                  </a:lnTo>
                  <a:lnTo>
                    <a:pt x="330" y="206"/>
                  </a:lnTo>
                  <a:lnTo>
                    <a:pt x="329" y="205"/>
                  </a:lnTo>
                  <a:lnTo>
                    <a:pt x="326" y="196"/>
                  </a:lnTo>
                  <a:lnTo>
                    <a:pt x="326" y="195"/>
                  </a:lnTo>
                  <a:lnTo>
                    <a:pt x="326" y="194"/>
                  </a:lnTo>
                  <a:lnTo>
                    <a:pt x="326" y="192"/>
                  </a:lnTo>
                  <a:lnTo>
                    <a:pt x="326" y="191"/>
                  </a:lnTo>
                  <a:lnTo>
                    <a:pt x="326" y="190"/>
                  </a:lnTo>
                  <a:lnTo>
                    <a:pt x="326" y="189"/>
                  </a:lnTo>
                  <a:lnTo>
                    <a:pt x="326" y="181"/>
                  </a:lnTo>
                  <a:lnTo>
                    <a:pt x="327" y="178"/>
                  </a:lnTo>
                  <a:lnTo>
                    <a:pt x="328" y="177"/>
                  </a:lnTo>
                  <a:lnTo>
                    <a:pt x="329" y="176"/>
                  </a:lnTo>
                  <a:lnTo>
                    <a:pt x="330" y="175"/>
                  </a:lnTo>
                  <a:lnTo>
                    <a:pt x="330" y="174"/>
                  </a:lnTo>
                  <a:lnTo>
                    <a:pt x="331" y="172"/>
                  </a:lnTo>
                  <a:lnTo>
                    <a:pt x="332" y="167"/>
                  </a:lnTo>
                  <a:lnTo>
                    <a:pt x="332" y="165"/>
                  </a:lnTo>
                  <a:lnTo>
                    <a:pt x="351" y="105"/>
                  </a:lnTo>
                  <a:lnTo>
                    <a:pt x="366" y="83"/>
                  </a:lnTo>
                  <a:lnTo>
                    <a:pt x="368" y="77"/>
                  </a:lnTo>
                  <a:lnTo>
                    <a:pt x="368" y="76"/>
                  </a:lnTo>
                  <a:lnTo>
                    <a:pt x="368" y="75"/>
                  </a:lnTo>
                  <a:lnTo>
                    <a:pt x="368" y="73"/>
                  </a:lnTo>
                  <a:lnTo>
                    <a:pt x="366" y="73"/>
                  </a:lnTo>
                  <a:lnTo>
                    <a:pt x="365" y="73"/>
                  </a:lnTo>
                  <a:lnTo>
                    <a:pt x="364" y="73"/>
                  </a:lnTo>
                  <a:lnTo>
                    <a:pt x="361" y="73"/>
                  </a:lnTo>
                  <a:lnTo>
                    <a:pt x="360" y="74"/>
                  </a:lnTo>
                  <a:lnTo>
                    <a:pt x="359" y="75"/>
                  </a:lnTo>
                  <a:lnTo>
                    <a:pt x="358" y="75"/>
                  </a:lnTo>
                  <a:lnTo>
                    <a:pt x="357" y="75"/>
                  </a:lnTo>
                  <a:lnTo>
                    <a:pt x="357" y="76"/>
                  </a:lnTo>
                  <a:lnTo>
                    <a:pt x="356" y="76"/>
                  </a:lnTo>
                  <a:lnTo>
                    <a:pt x="356" y="75"/>
                  </a:lnTo>
                  <a:lnTo>
                    <a:pt x="355" y="73"/>
                  </a:lnTo>
                  <a:lnTo>
                    <a:pt x="354" y="73"/>
                  </a:lnTo>
                  <a:lnTo>
                    <a:pt x="354" y="72"/>
                  </a:lnTo>
                  <a:lnTo>
                    <a:pt x="354" y="71"/>
                  </a:lnTo>
                  <a:lnTo>
                    <a:pt x="353" y="71"/>
                  </a:lnTo>
                  <a:lnTo>
                    <a:pt x="352" y="71"/>
                  </a:lnTo>
                  <a:lnTo>
                    <a:pt x="347" y="70"/>
                  </a:lnTo>
                  <a:lnTo>
                    <a:pt x="343" y="70"/>
                  </a:lnTo>
                  <a:lnTo>
                    <a:pt x="341" y="70"/>
                  </a:lnTo>
                  <a:lnTo>
                    <a:pt x="338" y="70"/>
                  </a:lnTo>
                  <a:lnTo>
                    <a:pt x="337" y="69"/>
                  </a:lnTo>
                  <a:lnTo>
                    <a:pt x="336" y="68"/>
                  </a:lnTo>
                  <a:lnTo>
                    <a:pt x="336" y="67"/>
                  </a:lnTo>
                  <a:lnTo>
                    <a:pt x="335" y="66"/>
                  </a:lnTo>
                  <a:lnTo>
                    <a:pt x="334" y="66"/>
                  </a:lnTo>
                  <a:lnTo>
                    <a:pt x="334" y="65"/>
                  </a:lnTo>
                  <a:lnTo>
                    <a:pt x="333" y="65"/>
                  </a:lnTo>
                  <a:lnTo>
                    <a:pt x="330" y="64"/>
                  </a:lnTo>
                  <a:lnTo>
                    <a:pt x="329" y="64"/>
                  </a:lnTo>
                  <a:lnTo>
                    <a:pt x="328" y="63"/>
                  </a:lnTo>
                  <a:lnTo>
                    <a:pt x="326" y="62"/>
                  </a:lnTo>
                  <a:lnTo>
                    <a:pt x="325" y="61"/>
                  </a:lnTo>
                  <a:lnTo>
                    <a:pt x="319" y="59"/>
                  </a:lnTo>
                  <a:lnTo>
                    <a:pt x="318" y="48"/>
                  </a:lnTo>
                  <a:lnTo>
                    <a:pt x="318" y="47"/>
                  </a:lnTo>
                  <a:lnTo>
                    <a:pt x="317" y="45"/>
                  </a:lnTo>
                  <a:lnTo>
                    <a:pt x="316" y="45"/>
                  </a:lnTo>
                  <a:lnTo>
                    <a:pt x="315" y="41"/>
                  </a:lnTo>
                  <a:lnTo>
                    <a:pt x="316" y="36"/>
                  </a:lnTo>
                  <a:lnTo>
                    <a:pt x="317" y="36"/>
                  </a:lnTo>
                  <a:lnTo>
                    <a:pt x="317" y="28"/>
                  </a:lnTo>
                  <a:lnTo>
                    <a:pt x="317" y="25"/>
                  </a:lnTo>
                  <a:lnTo>
                    <a:pt x="317" y="24"/>
                  </a:lnTo>
                  <a:lnTo>
                    <a:pt x="317" y="23"/>
                  </a:lnTo>
                  <a:lnTo>
                    <a:pt x="317" y="22"/>
                  </a:lnTo>
                  <a:lnTo>
                    <a:pt x="316" y="22"/>
                  </a:lnTo>
                  <a:lnTo>
                    <a:pt x="314" y="21"/>
                  </a:lnTo>
                  <a:lnTo>
                    <a:pt x="313" y="21"/>
                  </a:lnTo>
                  <a:lnTo>
                    <a:pt x="312" y="21"/>
                  </a:lnTo>
                  <a:lnTo>
                    <a:pt x="312" y="20"/>
                  </a:lnTo>
                  <a:lnTo>
                    <a:pt x="312" y="19"/>
                  </a:lnTo>
                  <a:lnTo>
                    <a:pt x="311" y="19"/>
                  </a:lnTo>
                  <a:lnTo>
                    <a:pt x="311" y="17"/>
                  </a:lnTo>
                  <a:lnTo>
                    <a:pt x="310" y="17"/>
                  </a:lnTo>
                  <a:lnTo>
                    <a:pt x="310" y="15"/>
                  </a:lnTo>
                  <a:lnTo>
                    <a:pt x="310" y="14"/>
                  </a:lnTo>
                  <a:lnTo>
                    <a:pt x="310" y="13"/>
                  </a:lnTo>
                  <a:lnTo>
                    <a:pt x="309" y="11"/>
                  </a:lnTo>
                  <a:lnTo>
                    <a:pt x="307" y="6"/>
                  </a:lnTo>
                  <a:lnTo>
                    <a:pt x="307" y="5"/>
                  </a:lnTo>
                  <a:lnTo>
                    <a:pt x="305" y="4"/>
                  </a:lnTo>
                  <a:lnTo>
                    <a:pt x="304" y="4"/>
                  </a:lnTo>
                  <a:lnTo>
                    <a:pt x="303" y="2"/>
                  </a:lnTo>
                  <a:lnTo>
                    <a:pt x="30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19" name="Freeform 663"/>
            <p:cNvSpPr>
              <a:spLocks noEditPoints="1"/>
            </p:cNvSpPr>
            <p:nvPr/>
          </p:nvSpPr>
          <p:spPr bwMode="auto">
            <a:xfrm>
              <a:off x="3296435" y="59730"/>
              <a:ext cx="1498600" cy="938212"/>
            </a:xfrm>
            <a:custGeom>
              <a:avLst/>
              <a:gdLst>
                <a:gd name="T0" fmla="*/ 2147483646 w 619"/>
                <a:gd name="T1" fmla="*/ 2147483646 h 436"/>
                <a:gd name="T2" fmla="*/ 2147483646 w 619"/>
                <a:gd name="T3" fmla="*/ 2147483646 h 436"/>
                <a:gd name="T4" fmla="*/ 2147483646 w 619"/>
                <a:gd name="T5" fmla="*/ 2147483646 h 436"/>
                <a:gd name="T6" fmla="*/ 2147483646 w 619"/>
                <a:gd name="T7" fmla="*/ 2147483646 h 436"/>
                <a:gd name="T8" fmla="*/ 2147483646 w 619"/>
                <a:gd name="T9" fmla="*/ 2147483646 h 436"/>
                <a:gd name="T10" fmla="*/ 2147483646 w 619"/>
                <a:gd name="T11" fmla="*/ 2147483646 h 436"/>
                <a:gd name="T12" fmla="*/ 2147483646 w 619"/>
                <a:gd name="T13" fmla="*/ 2147483646 h 436"/>
                <a:gd name="T14" fmla="*/ 2147483646 w 619"/>
                <a:gd name="T15" fmla="*/ 2147483646 h 436"/>
                <a:gd name="T16" fmla="*/ 2147483646 w 619"/>
                <a:gd name="T17" fmla="*/ 2147483646 h 436"/>
                <a:gd name="T18" fmla="*/ 2147483646 w 619"/>
                <a:gd name="T19" fmla="*/ 2147483646 h 436"/>
                <a:gd name="T20" fmla="*/ 2147483646 w 619"/>
                <a:gd name="T21" fmla="*/ 2147483646 h 436"/>
                <a:gd name="T22" fmla="*/ 2147483646 w 619"/>
                <a:gd name="T23" fmla="*/ 2147483646 h 436"/>
                <a:gd name="T24" fmla="*/ 2147483646 w 619"/>
                <a:gd name="T25" fmla="*/ 2147483646 h 436"/>
                <a:gd name="T26" fmla="*/ 2147483646 w 619"/>
                <a:gd name="T27" fmla="*/ 2147483646 h 436"/>
                <a:gd name="T28" fmla="*/ 2147483646 w 619"/>
                <a:gd name="T29" fmla="*/ 2147483646 h 436"/>
                <a:gd name="T30" fmla="*/ 2147483646 w 619"/>
                <a:gd name="T31" fmla="*/ 2147483646 h 436"/>
                <a:gd name="T32" fmla="*/ 2147483646 w 619"/>
                <a:gd name="T33" fmla="*/ 2147483646 h 436"/>
                <a:gd name="T34" fmla="*/ 2147483646 w 619"/>
                <a:gd name="T35" fmla="*/ 2147483646 h 436"/>
                <a:gd name="T36" fmla="*/ 2147483646 w 619"/>
                <a:gd name="T37" fmla="*/ 2147483646 h 436"/>
                <a:gd name="T38" fmla="*/ 2147483646 w 619"/>
                <a:gd name="T39" fmla="*/ 2147483646 h 436"/>
                <a:gd name="T40" fmla="*/ 2147483646 w 619"/>
                <a:gd name="T41" fmla="*/ 2147483646 h 436"/>
                <a:gd name="T42" fmla="*/ 2147483646 w 619"/>
                <a:gd name="T43" fmla="*/ 2147483646 h 436"/>
                <a:gd name="T44" fmla="*/ 2147483646 w 619"/>
                <a:gd name="T45" fmla="*/ 2147483646 h 436"/>
                <a:gd name="T46" fmla="*/ 2147483646 w 619"/>
                <a:gd name="T47" fmla="*/ 2147483646 h 436"/>
                <a:gd name="T48" fmla="*/ 2147483646 w 619"/>
                <a:gd name="T49" fmla="*/ 2147483646 h 436"/>
                <a:gd name="T50" fmla="*/ 2147483646 w 619"/>
                <a:gd name="T51" fmla="*/ 2147483646 h 436"/>
                <a:gd name="T52" fmla="*/ 2147483646 w 619"/>
                <a:gd name="T53" fmla="*/ 2147483646 h 436"/>
                <a:gd name="T54" fmla="*/ 2147483646 w 619"/>
                <a:gd name="T55" fmla="*/ 2147483646 h 436"/>
                <a:gd name="T56" fmla="*/ 2147483646 w 619"/>
                <a:gd name="T57" fmla="*/ 2147483646 h 436"/>
                <a:gd name="T58" fmla="*/ 2147483646 w 619"/>
                <a:gd name="T59" fmla="*/ 2147483646 h 436"/>
                <a:gd name="T60" fmla="*/ 2147483646 w 619"/>
                <a:gd name="T61" fmla="*/ 2147483646 h 436"/>
                <a:gd name="T62" fmla="*/ 2147483646 w 619"/>
                <a:gd name="T63" fmla="*/ 2147483646 h 436"/>
                <a:gd name="T64" fmla="*/ 2147483646 w 619"/>
                <a:gd name="T65" fmla="*/ 2147483646 h 436"/>
                <a:gd name="T66" fmla="*/ 2147483646 w 619"/>
                <a:gd name="T67" fmla="*/ 2147483646 h 436"/>
                <a:gd name="T68" fmla="*/ 2147483646 w 619"/>
                <a:gd name="T69" fmla="*/ 2147483646 h 436"/>
                <a:gd name="T70" fmla="*/ 2147483646 w 619"/>
                <a:gd name="T71" fmla="*/ 2147483646 h 436"/>
                <a:gd name="T72" fmla="*/ 2147483646 w 619"/>
                <a:gd name="T73" fmla="*/ 2147483646 h 436"/>
                <a:gd name="T74" fmla="*/ 2147483646 w 619"/>
                <a:gd name="T75" fmla="*/ 2147483646 h 436"/>
                <a:gd name="T76" fmla="*/ 2147483646 w 619"/>
                <a:gd name="T77" fmla="*/ 2147483646 h 436"/>
                <a:gd name="T78" fmla="*/ 2147483646 w 619"/>
                <a:gd name="T79" fmla="*/ 2147483646 h 436"/>
                <a:gd name="T80" fmla="*/ 2147483646 w 619"/>
                <a:gd name="T81" fmla="*/ 2147483646 h 436"/>
                <a:gd name="T82" fmla="*/ 2147483646 w 619"/>
                <a:gd name="T83" fmla="*/ 2147483646 h 436"/>
                <a:gd name="T84" fmla="*/ 2147483646 w 619"/>
                <a:gd name="T85" fmla="*/ 2147483646 h 436"/>
                <a:gd name="T86" fmla="*/ 2147483646 w 619"/>
                <a:gd name="T87" fmla="*/ 2147483646 h 436"/>
                <a:gd name="T88" fmla="*/ 2147483646 w 619"/>
                <a:gd name="T89" fmla="*/ 2147483646 h 436"/>
                <a:gd name="T90" fmla="*/ 2147483646 w 619"/>
                <a:gd name="T91" fmla="*/ 2147483646 h 436"/>
                <a:gd name="T92" fmla="*/ 2147483646 w 619"/>
                <a:gd name="T93" fmla="*/ 2147483646 h 436"/>
                <a:gd name="T94" fmla="*/ 2147483646 w 619"/>
                <a:gd name="T95" fmla="*/ 2147483646 h 436"/>
                <a:gd name="T96" fmla="*/ 2147483646 w 619"/>
                <a:gd name="T97" fmla="*/ 2147483646 h 436"/>
                <a:gd name="T98" fmla="*/ 2147483646 w 619"/>
                <a:gd name="T99" fmla="*/ 2147483646 h 436"/>
                <a:gd name="T100" fmla="*/ 2147483646 w 619"/>
                <a:gd name="T101" fmla="*/ 2147483646 h 436"/>
                <a:gd name="T102" fmla="*/ 2147483646 w 619"/>
                <a:gd name="T103" fmla="*/ 2147483646 h 436"/>
                <a:gd name="T104" fmla="*/ 2147483646 w 619"/>
                <a:gd name="T105" fmla="*/ 2147483646 h 436"/>
                <a:gd name="T106" fmla="*/ 2147483646 w 619"/>
                <a:gd name="T107" fmla="*/ 2147483646 h 436"/>
                <a:gd name="T108" fmla="*/ 2147483646 w 619"/>
                <a:gd name="T109" fmla="*/ 2147483646 h 436"/>
                <a:gd name="T110" fmla="*/ 2147483646 w 619"/>
                <a:gd name="T111" fmla="*/ 2147483646 h 436"/>
                <a:gd name="T112" fmla="*/ 2147483646 w 619"/>
                <a:gd name="T113" fmla="*/ 2147483646 h 436"/>
                <a:gd name="T114" fmla="*/ 2147483646 w 619"/>
                <a:gd name="T115" fmla="*/ 2147483646 h 436"/>
                <a:gd name="T116" fmla="*/ 2147483646 w 619"/>
                <a:gd name="T117" fmla="*/ 2147483646 h 436"/>
                <a:gd name="T118" fmla="*/ 2147483646 w 619"/>
                <a:gd name="T119" fmla="*/ 2147483646 h 436"/>
                <a:gd name="T120" fmla="*/ 2147483646 w 619"/>
                <a:gd name="T121" fmla="*/ 2147483646 h 436"/>
                <a:gd name="T122" fmla="*/ 2147483646 w 619"/>
                <a:gd name="T123" fmla="*/ 2147483646 h 436"/>
                <a:gd name="T124" fmla="*/ 2147483646 w 619"/>
                <a:gd name="T125" fmla="*/ 0 h 4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619" h="436">
                  <a:moveTo>
                    <a:pt x="300" y="2"/>
                  </a:moveTo>
                  <a:lnTo>
                    <a:pt x="300" y="3"/>
                  </a:lnTo>
                  <a:lnTo>
                    <a:pt x="302" y="5"/>
                  </a:lnTo>
                  <a:lnTo>
                    <a:pt x="304" y="6"/>
                  </a:lnTo>
                  <a:lnTo>
                    <a:pt x="305" y="7"/>
                  </a:lnTo>
                  <a:lnTo>
                    <a:pt x="306" y="12"/>
                  </a:lnTo>
                  <a:lnTo>
                    <a:pt x="307" y="13"/>
                  </a:lnTo>
                  <a:lnTo>
                    <a:pt x="307" y="15"/>
                  </a:lnTo>
                  <a:lnTo>
                    <a:pt x="307" y="18"/>
                  </a:lnTo>
                  <a:lnTo>
                    <a:pt x="308" y="19"/>
                  </a:lnTo>
                  <a:lnTo>
                    <a:pt x="309" y="19"/>
                  </a:lnTo>
                  <a:lnTo>
                    <a:pt x="309" y="20"/>
                  </a:lnTo>
                  <a:lnTo>
                    <a:pt x="309" y="21"/>
                  </a:lnTo>
                  <a:lnTo>
                    <a:pt x="310" y="21"/>
                  </a:lnTo>
                  <a:lnTo>
                    <a:pt x="310" y="22"/>
                  </a:lnTo>
                  <a:lnTo>
                    <a:pt x="311" y="22"/>
                  </a:lnTo>
                  <a:lnTo>
                    <a:pt x="311" y="23"/>
                  </a:lnTo>
                  <a:lnTo>
                    <a:pt x="313" y="23"/>
                  </a:lnTo>
                  <a:lnTo>
                    <a:pt x="315" y="24"/>
                  </a:lnTo>
                  <a:lnTo>
                    <a:pt x="315" y="25"/>
                  </a:lnTo>
                  <a:lnTo>
                    <a:pt x="315" y="28"/>
                  </a:lnTo>
                  <a:lnTo>
                    <a:pt x="314" y="35"/>
                  </a:lnTo>
                  <a:lnTo>
                    <a:pt x="311" y="41"/>
                  </a:lnTo>
                  <a:lnTo>
                    <a:pt x="314" y="47"/>
                  </a:lnTo>
                  <a:lnTo>
                    <a:pt x="315" y="47"/>
                  </a:lnTo>
                  <a:lnTo>
                    <a:pt x="315" y="49"/>
                  </a:lnTo>
                  <a:lnTo>
                    <a:pt x="316" y="60"/>
                  </a:lnTo>
                  <a:lnTo>
                    <a:pt x="324" y="64"/>
                  </a:lnTo>
                  <a:lnTo>
                    <a:pt x="326" y="65"/>
                  </a:lnTo>
                  <a:lnTo>
                    <a:pt x="328" y="66"/>
                  </a:lnTo>
                  <a:lnTo>
                    <a:pt x="329" y="66"/>
                  </a:lnTo>
                  <a:lnTo>
                    <a:pt x="332" y="68"/>
                  </a:lnTo>
                  <a:lnTo>
                    <a:pt x="334" y="68"/>
                  </a:lnTo>
                  <a:lnTo>
                    <a:pt x="334" y="70"/>
                  </a:lnTo>
                  <a:lnTo>
                    <a:pt x="335" y="71"/>
                  </a:lnTo>
                  <a:lnTo>
                    <a:pt x="336" y="71"/>
                  </a:lnTo>
                  <a:lnTo>
                    <a:pt x="337" y="72"/>
                  </a:lnTo>
                  <a:lnTo>
                    <a:pt x="341" y="73"/>
                  </a:lnTo>
                  <a:lnTo>
                    <a:pt x="342" y="73"/>
                  </a:lnTo>
                  <a:lnTo>
                    <a:pt x="343" y="73"/>
                  </a:lnTo>
                  <a:lnTo>
                    <a:pt x="347" y="72"/>
                  </a:lnTo>
                  <a:lnTo>
                    <a:pt x="351" y="73"/>
                  </a:lnTo>
                  <a:lnTo>
                    <a:pt x="352" y="73"/>
                  </a:lnTo>
                  <a:lnTo>
                    <a:pt x="353" y="74"/>
                  </a:lnTo>
                  <a:lnTo>
                    <a:pt x="354" y="76"/>
                  </a:lnTo>
                  <a:lnTo>
                    <a:pt x="354" y="77"/>
                  </a:lnTo>
                  <a:lnTo>
                    <a:pt x="357" y="79"/>
                  </a:lnTo>
                  <a:lnTo>
                    <a:pt x="358" y="79"/>
                  </a:lnTo>
                  <a:lnTo>
                    <a:pt x="359" y="79"/>
                  </a:lnTo>
                  <a:lnTo>
                    <a:pt x="359" y="78"/>
                  </a:lnTo>
                  <a:lnTo>
                    <a:pt x="360" y="77"/>
                  </a:lnTo>
                  <a:lnTo>
                    <a:pt x="362" y="76"/>
                  </a:lnTo>
                  <a:lnTo>
                    <a:pt x="365" y="75"/>
                  </a:lnTo>
                  <a:lnTo>
                    <a:pt x="365" y="77"/>
                  </a:lnTo>
                  <a:lnTo>
                    <a:pt x="363" y="81"/>
                  </a:lnTo>
                  <a:lnTo>
                    <a:pt x="348" y="104"/>
                  </a:lnTo>
                  <a:lnTo>
                    <a:pt x="330" y="164"/>
                  </a:lnTo>
                  <a:lnTo>
                    <a:pt x="330" y="167"/>
                  </a:lnTo>
                  <a:lnTo>
                    <a:pt x="328" y="171"/>
                  </a:lnTo>
                  <a:lnTo>
                    <a:pt x="328" y="173"/>
                  </a:lnTo>
                  <a:lnTo>
                    <a:pt x="327" y="174"/>
                  </a:lnTo>
                  <a:lnTo>
                    <a:pt x="326" y="175"/>
                  </a:lnTo>
                  <a:lnTo>
                    <a:pt x="325" y="177"/>
                  </a:lnTo>
                  <a:lnTo>
                    <a:pt x="324" y="179"/>
                  </a:lnTo>
                  <a:lnTo>
                    <a:pt x="323" y="180"/>
                  </a:lnTo>
                  <a:lnTo>
                    <a:pt x="323" y="181"/>
                  </a:lnTo>
                  <a:lnTo>
                    <a:pt x="324" y="190"/>
                  </a:lnTo>
                  <a:lnTo>
                    <a:pt x="324" y="191"/>
                  </a:lnTo>
                  <a:lnTo>
                    <a:pt x="323" y="194"/>
                  </a:lnTo>
                  <a:lnTo>
                    <a:pt x="323" y="195"/>
                  </a:lnTo>
                  <a:lnTo>
                    <a:pt x="323" y="196"/>
                  </a:lnTo>
                  <a:lnTo>
                    <a:pt x="327" y="207"/>
                  </a:lnTo>
                  <a:lnTo>
                    <a:pt x="328" y="208"/>
                  </a:lnTo>
                  <a:lnTo>
                    <a:pt x="330" y="211"/>
                  </a:lnTo>
                  <a:lnTo>
                    <a:pt x="332" y="213"/>
                  </a:lnTo>
                  <a:lnTo>
                    <a:pt x="332" y="214"/>
                  </a:lnTo>
                  <a:lnTo>
                    <a:pt x="332" y="215"/>
                  </a:lnTo>
                  <a:lnTo>
                    <a:pt x="328" y="222"/>
                  </a:lnTo>
                  <a:lnTo>
                    <a:pt x="327" y="219"/>
                  </a:lnTo>
                  <a:lnTo>
                    <a:pt x="327" y="217"/>
                  </a:lnTo>
                  <a:lnTo>
                    <a:pt x="329" y="217"/>
                  </a:lnTo>
                  <a:lnTo>
                    <a:pt x="330" y="217"/>
                  </a:lnTo>
                  <a:lnTo>
                    <a:pt x="330" y="215"/>
                  </a:lnTo>
                  <a:lnTo>
                    <a:pt x="330" y="214"/>
                  </a:lnTo>
                  <a:lnTo>
                    <a:pt x="330" y="213"/>
                  </a:lnTo>
                  <a:lnTo>
                    <a:pt x="329" y="213"/>
                  </a:lnTo>
                  <a:lnTo>
                    <a:pt x="328" y="212"/>
                  </a:lnTo>
                  <a:lnTo>
                    <a:pt x="325" y="206"/>
                  </a:lnTo>
                  <a:lnTo>
                    <a:pt x="324" y="202"/>
                  </a:lnTo>
                  <a:lnTo>
                    <a:pt x="323" y="200"/>
                  </a:lnTo>
                  <a:lnTo>
                    <a:pt x="324" y="203"/>
                  </a:lnTo>
                  <a:lnTo>
                    <a:pt x="323" y="210"/>
                  </a:lnTo>
                  <a:lnTo>
                    <a:pt x="324" y="213"/>
                  </a:lnTo>
                  <a:lnTo>
                    <a:pt x="325" y="216"/>
                  </a:lnTo>
                  <a:lnTo>
                    <a:pt x="326" y="218"/>
                  </a:lnTo>
                  <a:lnTo>
                    <a:pt x="330" y="232"/>
                  </a:lnTo>
                  <a:lnTo>
                    <a:pt x="331" y="236"/>
                  </a:lnTo>
                  <a:lnTo>
                    <a:pt x="331" y="237"/>
                  </a:lnTo>
                  <a:lnTo>
                    <a:pt x="331" y="239"/>
                  </a:lnTo>
                  <a:lnTo>
                    <a:pt x="331" y="241"/>
                  </a:lnTo>
                  <a:lnTo>
                    <a:pt x="333" y="245"/>
                  </a:lnTo>
                  <a:lnTo>
                    <a:pt x="339" y="254"/>
                  </a:lnTo>
                  <a:lnTo>
                    <a:pt x="340" y="256"/>
                  </a:lnTo>
                  <a:lnTo>
                    <a:pt x="341" y="258"/>
                  </a:lnTo>
                  <a:lnTo>
                    <a:pt x="345" y="266"/>
                  </a:lnTo>
                  <a:lnTo>
                    <a:pt x="346" y="266"/>
                  </a:lnTo>
                  <a:lnTo>
                    <a:pt x="346" y="267"/>
                  </a:lnTo>
                  <a:lnTo>
                    <a:pt x="347" y="271"/>
                  </a:lnTo>
                  <a:lnTo>
                    <a:pt x="347" y="274"/>
                  </a:lnTo>
                  <a:lnTo>
                    <a:pt x="347" y="277"/>
                  </a:lnTo>
                  <a:lnTo>
                    <a:pt x="347" y="283"/>
                  </a:lnTo>
                  <a:lnTo>
                    <a:pt x="348" y="284"/>
                  </a:lnTo>
                  <a:lnTo>
                    <a:pt x="349" y="285"/>
                  </a:lnTo>
                  <a:lnTo>
                    <a:pt x="351" y="286"/>
                  </a:lnTo>
                  <a:lnTo>
                    <a:pt x="352" y="290"/>
                  </a:lnTo>
                  <a:lnTo>
                    <a:pt x="352" y="291"/>
                  </a:lnTo>
                  <a:lnTo>
                    <a:pt x="353" y="292"/>
                  </a:lnTo>
                  <a:lnTo>
                    <a:pt x="354" y="294"/>
                  </a:lnTo>
                  <a:lnTo>
                    <a:pt x="355" y="296"/>
                  </a:lnTo>
                  <a:lnTo>
                    <a:pt x="355" y="298"/>
                  </a:lnTo>
                  <a:lnTo>
                    <a:pt x="355" y="299"/>
                  </a:lnTo>
                  <a:lnTo>
                    <a:pt x="355" y="300"/>
                  </a:lnTo>
                  <a:lnTo>
                    <a:pt x="358" y="302"/>
                  </a:lnTo>
                  <a:lnTo>
                    <a:pt x="368" y="303"/>
                  </a:lnTo>
                  <a:lnTo>
                    <a:pt x="371" y="303"/>
                  </a:lnTo>
                  <a:lnTo>
                    <a:pt x="373" y="303"/>
                  </a:lnTo>
                  <a:lnTo>
                    <a:pt x="374" y="303"/>
                  </a:lnTo>
                  <a:lnTo>
                    <a:pt x="377" y="306"/>
                  </a:lnTo>
                  <a:lnTo>
                    <a:pt x="378" y="307"/>
                  </a:lnTo>
                  <a:lnTo>
                    <a:pt x="380" y="309"/>
                  </a:lnTo>
                  <a:lnTo>
                    <a:pt x="382" y="309"/>
                  </a:lnTo>
                  <a:lnTo>
                    <a:pt x="383" y="309"/>
                  </a:lnTo>
                  <a:lnTo>
                    <a:pt x="384" y="309"/>
                  </a:lnTo>
                  <a:lnTo>
                    <a:pt x="385" y="313"/>
                  </a:lnTo>
                  <a:lnTo>
                    <a:pt x="388" y="320"/>
                  </a:lnTo>
                  <a:lnTo>
                    <a:pt x="389" y="320"/>
                  </a:lnTo>
                  <a:lnTo>
                    <a:pt x="390" y="320"/>
                  </a:lnTo>
                  <a:lnTo>
                    <a:pt x="392" y="320"/>
                  </a:lnTo>
                  <a:lnTo>
                    <a:pt x="403" y="318"/>
                  </a:lnTo>
                  <a:lnTo>
                    <a:pt x="410" y="317"/>
                  </a:lnTo>
                  <a:lnTo>
                    <a:pt x="416" y="314"/>
                  </a:lnTo>
                  <a:lnTo>
                    <a:pt x="417" y="313"/>
                  </a:lnTo>
                  <a:lnTo>
                    <a:pt x="416" y="313"/>
                  </a:lnTo>
                  <a:lnTo>
                    <a:pt x="415" y="313"/>
                  </a:lnTo>
                  <a:lnTo>
                    <a:pt x="411" y="315"/>
                  </a:lnTo>
                  <a:lnTo>
                    <a:pt x="409" y="316"/>
                  </a:lnTo>
                  <a:lnTo>
                    <a:pt x="409" y="315"/>
                  </a:lnTo>
                  <a:lnTo>
                    <a:pt x="411" y="315"/>
                  </a:lnTo>
                  <a:lnTo>
                    <a:pt x="417" y="312"/>
                  </a:lnTo>
                  <a:lnTo>
                    <a:pt x="420" y="311"/>
                  </a:lnTo>
                  <a:lnTo>
                    <a:pt x="428" y="311"/>
                  </a:lnTo>
                  <a:lnTo>
                    <a:pt x="428" y="313"/>
                  </a:lnTo>
                  <a:lnTo>
                    <a:pt x="427" y="314"/>
                  </a:lnTo>
                  <a:lnTo>
                    <a:pt x="428" y="315"/>
                  </a:lnTo>
                  <a:lnTo>
                    <a:pt x="430" y="313"/>
                  </a:lnTo>
                  <a:lnTo>
                    <a:pt x="435" y="311"/>
                  </a:lnTo>
                  <a:lnTo>
                    <a:pt x="436" y="311"/>
                  </a:lnTo>
                  <a:lnTo>
                    <a:pt x="438" y="309"/>
                  </a:lnTo>
                  <a:lnTo>
                    <a:pt x="440" y="307"/>
                  </a:lnTo>
                  <a:lnTo>
                    <a:pt x="441" y="309"/>
                  </a:lnTo>
                  <a:lnTo>
                    <a:pt x="445" y="305"/>
                  </a:lnTo>
                  <a:lnTo>
                    <a:pt x="450" y="304"/>
                  </a:lnTo>
                  <a:lnTo>
                    <a:pt x="457" y="303"/>
                  </a:lnTo>
                  <a:lnTo>
                    <a:pt x="461" y="302"/>
                  </a:lnTo>
                  <a:lnTo>
                    <a:pt x="462" y="302"/>
                  </a:lnTo>
                  <a:lnTo>
                    <a:pt x="462" y="303"/>
                  </a:lnTo>
                  <a:lnTo>
                    <a:pt x="464" y="306"/>
                  </a:lnTo>
                  <a:lnTo>
                    <a:pt x="463" y="307"/>
                  </a:lnTo>
                  <a:lnTo>
                    <a:pt x="462" y="307"/>
                  </a:lnTo>
                  <a:lnTo>
                    <a:pt x="460" y="307"/>
                  </a:lnTo>
                  <a:lnTo>
                    <a:pt x="459" y="307"/>
                  </a:lnTo>
                  <a:lnTo>
                    <a:pt x="460" y="309"/>
                  </a:lnTo>
                  <a:lnTo>
                    <a:pt x="462" y="308"/>
                  </a:lnTo>
                  <a:lnTo>
                    <a:pt x="462" y="307"/>
                  </a:lnTo>
                  <a:lnTo>
                    <a:pt x="463" y="308"/>
                  </a:lnTo>
                  <a:lnTo>
                    <a:pt x="465" y="310"/>
                  </a:lnTo>
                  <a:lnTo>
                    <a:pt x="464" y="311"/>
                  </a:lnTo>
                  <a:lnTo>
                    <a:pt x="464" y="312"/>
                  </a:lnTo>
                  <a:lnTo>
                    <a:pt x="464" y="313"/>
                  </a:lnTo>
                  <a:lnTo>
                    <a:pt x="465" y="313"/>
                  </a:lnTo>
                  <a:lnTo>
                    <a:pt x="466" y="311"/>
                  </a:lnTo>
                  <a:lnTo>
                    <a:pt x="468" y="311"/>
                  </a:lnTo>
                  <a:lnTo>
                    <a:pt x="473" y="311"/>
                  </a:lnTo>
                  <a:lnTo>
                    <a:pt x="474" y="311"/>
                  </a:lnTo>
                  <a:lnTo>
                    <a:pt x="474" y="310"/>
                  </a:lnTo>
                  <a:lnTo>
                    <a:pt x="475" y="308"/>
                  </a:lnTo>
                  <a:lnTo>
                    <a:pt x="483" y="305"/>
                  </a:lnTo>
                  <a:lnTo>
                    <a:pt x="481" y="301"/>
                  </a:lnTo>
                  <a:lnTo>
                    <a:pt x="480" y="301"/>
                  </a:lnTo>
                  <a:lnTo>
                    <a:pt x="479" y="302"/>
                  </a:lnTo>
                  <a:lnTo>
                    <a:pt x="479" y="301"/>
                  </a:lnTo>
                  <a:lnTo>
                    <a:pt x="479" y="300"/>
                  </a:lnTo>
                  <a:lnTo>
                    <a:pt x="480" y="297"/>
                  </a:lnTo>
                  <a:lnTo>
                    <a:pt x="478" y="298"/>
                  </a:lnTo>
                  <a:lnTo>
                    <a:pt x="477" y="298"/>
                  </a:lnTo>
                  <a:lnTo>
                    <a:pt x="479" y="297"/>
                  </a:lnTo>
                  <a:lnTo>
                    <a:pt x="481" y="295"/>
                  </a:lnTo>
                  <a:lnTo>
                    <a:pt x="487" y="293"/>
                  </a:lnTo>
                  <a:lnTo>
                    <a:pt x="493" y="288"/>
                  </a:lnTo>
                  <a:lnTo>
                    <a:pt x="498" y="284"/>
                  </a:lnTo>
                  <a:lnTo>
                    <a:pt x="499" y="283"/>
                  </a:lnTo>
                  <a:lnTo>
                    <a:pt x="502" y="274"/>
                  </a:lnTo>
                  <a:lnTo>
                    <a:pt x="502" y="273"/>
                  </a:lnTo>
                  <a:lnTo>
                    <a:pt x="503" y="269"/>
                  </a:lnTo>
                  <a:lnTo>
                    <a:pt x="504" y="269"/>
                  </a:lnTo>
                  <a:lnTo>
                    <a:pt x="506" y="267"/>
                  </a:lnTo>
                  <a:lnTo>
                    <a:pt x="507" y="266"/>
                  </a:lnTo>
                  <a:lnTo>
                    <a:pt x="508" y="266"/>
                  </a:lnTo>
                  <a:lnTo>
                    <a:pt x="510" y="264"/>
                  </a:lnTo>
                  <a:lnTo>
                    <a:pt x="510" y="262"/>
                  </a:lnTo>
                  <a:lnTo>
                    <a:pt x="509" y="260"/>
                  </a:lnTo>
                  <a:lnTo>
                    <a:pt x="512" y="245"/>
                  </a:lnTo>
                  <a:lnTo>
                    <a:pt x="514" y="239"/>
                  </a:lnTo>
                  <a:lnTo>
                    <a:pt x="517" y="237"/>
                  </a:lnTo>
                  <a:lnTo>
                    <a:pt x="518" y="233"/>
                  </a:lnTo>
                  <a:lnTo>
                    <a:pt x="519" y="232"/>
                  </a:lnTo>
                  <a:lnTo>
                    <a:pt x="518" y="233"/>
                  </a:lnTo>
                  <a:lnTo>
                    <a:pt x="517" y="236"/>
                  </a:lnTo>
                  <a:lnTo>
                    <a:pt x="515" y="238"/>
                  </a:lnTo>
                  <a:lnTo>
                    <a:pt x="515" y="236"/>
                  </a:lnTo>
                  <a:lnTo>
                    <a:pt x="516" y="236"/>
                  </a:lnTo>
                  <a:lnTo>
                    <a:pt x="518" y="231"/>
                  </a:lnTo>
                  <a:lnTo>
                    <a:pt x="519" y="230"/>
                  </a:lnTo>
                  <a:lnTo>
                    <a:pt x="526" y="226"/>
                  </a:lnTo>
                  <a:lnTo>
                    <a:pt x="534" y="222"/>
                  </a:lnTo>
                  <a:lnTo>
                    <a:pt x="537" y="222"/>
                  </a:lnTo>
                  <a:lnTo>
                    <a:pt x="565" y="217"/>
                  </a:lnTo>
                  <a:lnTo>
                    <a:pt x="568" y="215"/>
                  </a:lnTo>
                  <a:lnTo>
                    <a:pt x="569" y="215"/>
                  </a:lnTo>
                  <a:lnTo>
                    <a:pt x="573" y="213"/>
                  </a:lnTo>
                  <a:lnTo>
                    <a:pt x="575" y="213"/>
                  </a:lnTo>
                  <a:lnTo>
                    <a:pt x="577" y="214"/>
                  </a:lnTo>
                  <a:lnTo>
                    <a:pt x="578" y="214"/>
                  </a:lnTo>
                  <a:lnTo>
                    <a:pt x="583" y="213"/>
                  </a:lnTo>
                  <a:lnTo>
                    <a:pt x="581" y="213"/>
                  </a:lnTo>
                  <a:lnTo>
                    <a:pt x="579" y="213"/>
                  </a:lnTo>
                  <a:lnTo>
                    <a:pt x="581" y="212"/>
                  </a:lnTo>
                  <a:lnTo>
                    <a:pt x="582" y="212"/>
                  </a:lnTo>
                  <a:lnTo>
                    <a:pt x="585" y="212"/>
                  </a:lnTo>
                  <a:lnTo>
                    <a:pt x="592" y="215"/>
                  </a:lnTo>
                  <a:lnTo>
                    <a:pt x="590" y="215"/>
                  </a:lnTo>
                  <a:lnTo>
                    <a:pt x="589" y="214"/>
                  </a:lnTo>
                  <a:lnTo>
                    <a:pt x="590" y="215"/>
                  </a:lnTo>
                  <a:lnTo>
                    <a:pt x="592" y="215"/>
                  </a:lnTo>
                  <a:lnTo>
                    <a:pt x="594" y="215"/>
                  </a:lnTo>
                  <a:lnTo>
                    <a:pt x="596" y="215"/>
                  </a:lnTo>
                  <a:lnTo>
                    <a:pt x="599" y="216"/>
                  </a:lnTo>
                  <a:lnTo>
                    <a:pt x="603" y="217"/>
                  </a:lnTo>
                  <a:lnTo>
                    <a:pt x="605" y="217"/>
                  </a:lnTo>
                  <a:lnTo>
                    <a:pt x="606" y="217"/>
                  </a:lnTo>
                  <a:lnTo>
                    <a:pt x="608" y="216"/>
                  </a:lnTo>
                  <a:lnTo>
                    <a:pt x="608" y="215"/>
                  </a:lnTo>
                  <a:lnTo>
                    <a:pt x="609" y="214"/>
                  </a:lnTo>
                  <a:lnTo>
                    <a:pt x="608" y="213"/>
                  </a:lnTo>
                  <a:lnTo>
                    <a:pt x="607" y="214"/>
                  </a:lnTo>
                  <a:lnTo>
                    <a:pt x="606" y="214"/>
                  </a:lnTo>
                  <a:lnTo>
                    <a:pt x="605" y="215"/>
                  </a:lnTo>
                  <a:lnTo>
                    <a:pt x="601" y="215"/>
                  </a:lnTo>
                  <a:lnTo>
                    <a:pt x="602" y="213"/>
                  </a:lnTo>
                  <a:lnTo>
                    <a:pt x="604" y="213"/>
                  </a:lnTo>
                  <a:lnTo>
                    <a:pt x="605" y="213"/>
                  </a:lnTo>
                  <a:lnTo>
                    <a:pt x="608" y="212"/>
                  </a:lnTo>
                  <a:lnTo>
                    <a:pt x="610" y="212"/>
                  </a:lnTo>
                  <a:lnTo>
                    <a:pt x="611" y="213"/>
                  </a:lnTo>
                  <a:lnTo>
                    <a:pt x="612" y="213"/>
                  </a:lnTo>
                  <a:lnTo>
                    <a:pt x="615" y="217"/>
                  </a:lnTo>
                  <a:lnTo>
                    <a:pt x="616" y="218"/>
                  </a:lnTo>
                  <a:lnTo>
                    <a:pt x="617" y="219"/>
                  </a:lnTo>
                  <a:lnTo>
                    <a:pt x="617" y="220"/>
                  </a:lnTo>
                  <a:lnTo>
                    <a:pt x="616" y="220"/>
                  </a:lnTo>
                  <a:lnTo>
                    <a:pt x="615" y="222"/>
                  </a:lnTo>
                  <a:lnTo>
                    <a:pt x="615" y="226"/>
                  </a:lnTo>
                  <a:lnTo>
                    <a:pt x="616" y="226"/>
                  </a:lnTo>
                  <a:lnTo>
                    <a:pt x="614" y="232"/>
                  </a:lnTo>
                  <a:lnTo>
                    <a:pt x="611" y="237"/>
                  </a:lnTo>
                  <a:lnTo>
                    <a:pt x="605" y="243"/>
                  </a:lnTo>
                  <a:lnTo>
                    <a:pt x="604" y="245"/>
                  </a:lnTo>
                  <a:lnTo>
                    <a:pt x="603" y="245"/>
                  </a:lnTo>
                  <a:lnTo>
                    <a:pt x="600" y="247"/>
                  </a:lnTo>
                  <a:lnTo>
                    <a:pt x="592" y="257"/>
                  </a:lnTo>
                  <a:lnTo>
                    <a:pt x="592" y="260"/>
                  </a:lnTo>
                  <a:lnTo>
                    <a:pt x="591" y="263"/>
                  </a:lnTo>
                  <a:lnTo>
                    <a:pt x="591" y="264"/>
                  </a:lnTo>
                  <a:lnTo>
                    <a:pt x="592" y="265"/>
                  </a:lnTo>
                  <a:lnTo>
                    <a:pt x="592" y="266"/>
                  </a:lnTo>
                  <a:lnTo>
                    <a:pt x="590" y="268"/>
                  </a:lnTo>
                  <a:lnTo>
                    <a:pt x="591" y="266"/>
                  </a:lnTo>
                  <a:lnTo>
                    <a:pt x="592" y="265"/>
                  </a:lnTo>
                  <a:lnTo>
                    <a:pt x="590" y="264"/>
                  </a:lnTo>
                  <a:lnTo>
                    <a:pt x="591" y="266"/>
                  </a:lnTo>
                  <a:lnTo>
                    <a:pt x="590" y="267"/>
                  </a:lnTo>
                  <a:lnTo>
                    <a:pt x="589" y="268"/>
                  </a:lnTo>
                  <a:lnTo>
                    <a:pt x="588" y="268"/>
                  </a:lnTo>
                  <a:lnTo>
                    <a:pt x="587" y="269"/>
                  </a:lnTo>
                  <a:lnTo>
                    <a:pt x="585" y="273"/>
                  </a:lnTo>
                  <a:lnTo>
                    <a:pt x="583" y="273"/>
                  </a:lnTo>
                  <a:lnTo>
                    <a:pt x="582" y="274"/>
                  </a:lnTo>
                  <a:lnTo>
                    <a:pt x="582" y="275"/>
                  </a:lnTo>
                  <a:lnTo>
                    <a:pt x="583" y="276"/>
                  </a:lnTo>
                  <a:lnTo>
                    <a:pt x="583" y="277"/>
                  </a:lnTo>
                  <a:lnTo>
                    <a:pt x="584" y="278"/>
                  </a:lnTo>
                  <a:lnTo>
                    <a:pt x="585" y="277"/>
                  </a:lnTo>
                  <a:lnTo>
                    <a:pt x="588" y="275"/>
                  </a:lnTo>
                  <a:lnTo>
                    <a:pt x="590" y="275"/>
                  </a:lnTo>
                  <a:lnTo>
                    <a:pt x="590" y="278"/>
                  </a:lnTo>
                  <a:lnTo>
                    <a:pt x="589" y="279"/>
                  </a:lnTo>
                  <a:lnTo>
                    <a:pt x="588" y="280"/>
                  </a:lnTo>
                  <a:lnTo>
                    <a:pt x="587" y="281"/>
                  </a:lnTo>
                  <a:lnTo>
                    <a:pt x="586" y="281"/>
                  </a:lnTo>
                  <a:lnTo>
                    <a:pt x="587" y="281"/>
                  </a:lnTo>
                  <a:lnTo>
                    <a:pt x="584" y="281"/>
                  </a:lnTo>
                  <a:lnTo>
                    <a:pt x="583" y="282"/>
                  </a:lnTo>
                  <a:lnTo>
                    <a:pt x="583" y="283"/>
                  </a:lnTo>
                  <a:lnTo>
                    <a:pt x="582" y="284"/>
                  </a:lnTo>
                  <a:lnTo>
                    <a:pt x="581" y="286"/>
                  </a:lnTo>
                  <a:lnTo>
                    <a:pt x="582" y="286"/>
                  </a:lnTo>
                  <a:lnTo>
                    <a:pt x="583" y="287"/>
                  </a:lnTo>
                  <a:lnTo>
                    <a:pt x="584" y="286"/>
                  </a:lnTo>
                  <a:lnTo>
                    <a:pt x="585" y="285"/>
                  </a:lnTo>
                  <a:lnTo>
                    <a:pt x="586" y="284"/>
                  </a:lnTo>
                  <a:lnTo>
                    <a:pt x="587" y="284"/>
                  </a:lnTo>
                  <a:lnTo>
                    <a:pt x="587" y="285"/>
                  </a:lnTo>
                  <a:lnTo>
                    <a:pt x="585" y="290"/>
                  </a:lnTo>
                  <a:lnTo>
                    <a:pt x="583" y="292"/>
                  </a:lnTo>
                  <a:lnTo>
                    <a:pt x="582" y="295"/>
                  </a:lnTo>
                  <a:lnTo>
                    <a:pt x="581" y="298"/>
                  </a:lnTo>
                  <a:lnTo>
                    <a:pt x="580" y="302"/>
                  </a:lnTo>
                  <a:lnTo>
                    <a:pt x="579" y="302"/>
                  </a:lnTo>
                  <a:lnTo>
                    <a:pt x="578" y="303"/>
                  </a:lnTo>
                  <a:lnTo>
                    <a:pt x="577" y="304"/>
                  </a:lnTo>
                  <a:lnTo>
                    <a:pt x="575" y="311"/>
                  </a:lnTo>
                  <a:lnTo>
                    <a:pt x="575" y="313"/>
                  </a:lnTo>
                  <a:lnTo>
                    <a:pt x="573" y="315"/>
                  </a:lnTo>
                  <a:lnTo>
                    <a:pt x="572" y="317"/>
                  </a:lnTo>
                  <a:lnTo>
                    <a:pt x="571" y="319"/>
                  </a:lnTo>
                  <a:lnTo>
                    <a:pt x="571" y="315"/>
                  </a:lnTo>
                  <a:lnTo>
                    <a:pt x="571" y="312"/>
                  </a:lnTo>
                  <a:lnTo>
                    <a:pt x="570" y="311"/>
                  </a:lnTo>
                  <a:lnTo>
                    <a:pt x="568" y="311"/>
                  </a:lnTo>
                  <a:lnTo>
                    <a:pt x="567" y="310"/>
                  </a:lnTo>
                  <a:lnTo>
                    <a:pt x="567" y="309"/>
                  </a:lnTo>
                  <a:lnTo>
                    <a:pt x="568" y="308"/>
                  </a:lnTo>
                  <a:lnTo>
                    <a:pt x="570" y="304"/>
                  </a:lnTo>
                  <a:lnTo>
                    <a:pt x="570" y="301"/>
                  </a:lnTo>
                  <a:lnTo>
                    <a:pt x="570" y="298"/>
                  </a:lnTo>
                  <a:lnTo>
                    <a:pt x="568" y="300"/>
                  </a:lnTo>
                  <a:lnTo>
                    <a:pt x="566" y="302"/>
                  </a:lnTo>
                  <a:lnTo>
                    <a:pt x="564" y="303"/>
                  </a:lnTo>
                  <a:lnTo>
                    <a:pt x="566" y="304"/>
                  </a:lnTo>
                  <a:lnTo>
                    <a:pt x="562" y="309"/>
                  </a:lnTo>
                  <a:lnTo>
                    <a:pt x="561" y="310"/>
                  </a:lnTo>
                  <a:lnTo>
                    <a:pt x="559" y="310"/>
                  </a:lnTo>
                  <a:lnTo>
                    <a:pt x="558" y="310"/>
                  </a:lnTo>
                  <a:lnTo>
                    <a:pt x="556" y="310"/>
                  </a:lnTo>
                  <a:lnTo>
                    <a:pt x="555" y="311"/>
                  </a:lnTo>
                  <a:lnTo>
                    <a:pt x="552" y="316"/>
                  </a:lnTo>
                  <a:lnTo>
                    <a:pt x="551" y="318"/>
                  </a:lnTo>
                  <a:lnTo>
                    <a:pt x="549" y="319"/>
                  </a:lnTo>
                  <a:lnTo>
                    <a:pt x="547" y="324"/>
                  </a:lnTo>
                  <a:lnTo>
                    <a:pt x="543" y="328"/>
                  </a:lnTo>
                  <a:lnTo>
                    <a:pt x="539" y="326"/>
                  </a:lnTo>
                  <a:lnTo>
                    <a:pt x="539" y="325"/>
                  </a:lnTo>
                  <a:lnTo>
                    <a:pt x="537" y="326"/>
                  </a:lnTo>
                  <a:lnTo>
                    <a:pt x="536" y="326"/>
                  </a:lnTo>
                  <a:lnTo>
                    <a:pt x="536" y="327"/>
                  </a:lnTo>
                  <a:lnTo>
                    <a:pt x="535" y="331"/>
                  </a:lnTo>
                  <a:lnTo>
                    <a:pt x="485" y="331"/>
                  </a:lnTo>
                  <a:lnTo>
                    <a:pt x="481" y="349"/>
                  </a:lnTo>
                  <a:lnTo>
                    <a:pt x="470" y="349"/>
                  </a:lnTo>
                  <a:lnTo>
                    <a:pt x="471" y="351"/>
                  </a:lnTo>
                  <a:lnTo>
                    <a:pt x="473" y="352"/>
                  </a:lnTo>
                  <a:lnTo>
                    <a:pt x="475" y="356"/>
                  </a:lnTo>
                  <a:lnTo>
                    <a:pt x="478" y="359"/>
                  </a:lnTo>
                  <a:lnTo>
                    <a:pt x="480" y="360"/>
                  </a:lnTo>
                  <a:lnTo>
                    <a:pt x="481" y="360"/>
                  </a:lnTo>
                  <a:lnTo>
                    <a:pt x="481" y="362"/>
                  </a:lnTo>
                  <a:lnTo>
                    <a:pt x="485" y="363"/>
                  </a:lnTo>
                  <a:lnTo>
                    <a:pt x="487" y="365"/>
                  </a:lnTo>
                  <a:lnTo>
                    <a:pt x="488" y="368"/>
                  </a:lnTo>
                  <a:lnTo>
                    <a:pt x="488" y="369"/>
                  </a:lnTo>
                  <a:lnTo>
                    <a:pt x="487" y="371"/>
                  </a:lnTo>
                  <a:lnTo>
                    <a:pt x="488" y="373"/>
                  </a:lnTo>
                  <a:lnTo>
                    <a:pt x="491" y="373"/>
                  </a:lnTo>
                  <a:lnTo>
                    <a:pt x="492" y="373"/>
                  </a:lnTo>
                  <a:lnTo>
                    <a:pt x="494" y="375"/>
                  </a:lnTo>
                  <a:lnTo>
                    <a:pt x="494" y="376"/>
                  </a:lnTo>
                  <a:lnTo>
                    <a:pt x="493" y="377"/>
                  </a:lnTo>
                  <a:lnTo>
                    <a:pt x="492" y="379"/>
                  </a:lnTo>
                  <a:lnTo>
                    <a:pt x="492" y="380"/>
                  </a:lnTo>
                  <a:lnTo>
                    <a:pt x="491" y="382"/>
                  </a:lnTo>
                  <a:lnTo>
                    <a:pt x="492" y="383"/>
                  </a:lnTo>
                  <a:lnTo>
                    <a:pt x="492" y="384"/>
                  </a:lnTo>
                  <a:lnTo>
                    <a:pt x="491" y="385"/>
                  </a:lnTo>
                  <a:lnTo>
                    <a:pt x="491" y="386"/>
                  </a:lnTo>
                  <a:lnTo>
                    <a:pt x="490" y="386"/>
                  </a:lnTo>
                  <a:lnTo>
                    <a:pt x="456" y="386"/>
                  </a:lnTo>
                  <a:lnTo>
                    <a:pt x="439" y="411"/>
                  </a:lnTo>
                  <a:lnTo>
                    <a:pt x="442" y="417"/>
                  </a:lnTo>
                  <a:lnTo>
                    <a:pt x="441" y="418"/>
                  </a:lnTo>
                  <a:lnTo>
                    <a:pt x="439" y="421"/>
                  </a:lnTo>
                  <a:lnTo>
                    <a:pt x="438" y="424"/>
                  </a:lnTo>
                  <a:lnTo>
                    <a:pt x="438" y="425"/>
                  </a:lnTo>
                  <a:lnTo>
                    <a:pt x="438" y="429"/>
                  </a:lnTo>
                  <a:lnTo>
                    <a:pt x="438" y="430"/>
                  </a:lnTo>
                  <a:lnTo>
                    <a:pt x="437" y="432"/>
                  </a:lnTo>
                  <a:lnTo>
                    <a:pt x="436" y="434"/>
                  </a:lnTo>
                  <a:lnTo>
                    <a:pt x="435" y="434"/>
                  </a:lnTo>
                  <a:lnTo>
                    <a:pt x="427" y="422"/>
                  </a:lnTo>
                  <a:lnTo>
                    <a:pt x="423" y="418"/>
                  </a:lnTo>
                  <a:lnTo>
                    <a:pt x="422" y="415"/>
                  </a:lnTo>
                  <a:lnTo>
                    <a:pt x="423" y="415"/>
                  </a:lnTo>
                  <a:lnTo>
                    <a:pt x="424" y="417"/>
                  </a:lnTo>
                  <a:lnTo>
                    <a:pt x="424" y="415"/>
                  </a:lnTo>
                  <a:lnTo>
                    <a:pt x="423" y="414"/>
                  </a:lnTo>
                  <a:lnTo>
                    <a:pt x="421" y="413"/>
                  </a:lnTo>
                  <a:lnTo>
                    <a:pt x="420" y="413"/>
                  </a:lnTo>
                  <a:lnTo>
                    <a:pt x="418" y="411"/>
                  </a:lnTo>
                  <a:lnTo>
                    <a:pt x="415" y="408"/>
                  </a:lnTo>
                  <a:lnTo>
                    <a:pt x="413" y="404"/>
                  </a:lnTo>
                  <a:lnTo>
                    <a:pt x="411" y="402"/>
                  </a:lnTo>
                  <a:lnTo>
                    <a:pt x="399" y="390"/>
                  </a:lnTo>
                  <a:lnTo>
                    <a:pt x="397" y="388"/>
                  </a:lnTo>
                  <a:lnTo>
                    <a:pt x="396" y="385"/>
                  </a:lnTo>
                  <a:lnTo>
                    <a:pt x="393" y="384"/>
                  </a:lnTo>
                  <a:lnTo>
                    <a:pt x="392" y="384"/>
                  </a:lnTo>
                  <a:lnTo>
                    <a:pt x="392" y="383"/>
                  </a:lnTo>
                  <a:lnTo>
                    <a:pt x="391" y="383"/>
                  </a:lnTo>
                  <a:lnTo>
                    <a:pt x="387" y="381"/>
                  </a:lnTo>
                  <a:lnTo>
                    <a:pt x="385" y="380"/>
                  </a:lnTo>
                  <a:lnTo>
                    <a:pt x="385" y="379"/>
                  </a:lnTo>
                  <a:lnTo>
                    <a:pt x="384" y="379"/>
                  </a:lnTo>
                  <a:lnTo>
                    <a:pt x="383" y="379"/>
                  </a:lnTo>
                  <a:lnTo>
                    <a:pt x="383" y="381"/>
                  </a:lnTo>
                  <a:lnTo>
                    <a:pt x="383" y="382"/>
                  </a:lnTo>
                  <a:lnTo>
                    <a:pt x="384" y="383"/>
                  </a:lnTo>
                  <a:lnTo>
                    <a:pt x="385" y="383"/>
                  </a:lnTo>
                  <a:lnTo>
                    <a:pt x="387" y="383"/>
                  </a:lnTo>
                  <a:lnTo>
                    <a:pt x="385" y="383"/>
                  </a:lnTo>
                  <a:lnTo>
                    <a:pt x="386" y="383"/>
                  </a:lnTo>
                  <a:lnTo>
                    <a:pt x="388" y="383"/>
                  </a:lnTo>
                  <a:lnTo>
                    <a:pt x="389" y="384"/>
                  </a:lnTo>
                  <a:lnTo>
                    <a:pt x="390" y="384"/>
                  </a:lnTo>
                  <a:lnTo>
                    <a:pt x="391" y="385"/>
                  </a:lnTo>
                  <a:lnTo>
                    <a:pt x="392" y="385"/>
                  </a:lnTo>
                  <a:lnTo>
                    <a:pt x="392" y="386"/>
                  </a:lnTo>
                  <a:lnTo>
                    <a:pt x="391" y="386"/>
                  </a:lnTo>
                  <a:lnTo>
                    <a:pt x="383" y="383"/>
                  </a:lnTo>
                  <a:lnTo>
                    <a:pt x="381" y="382"/>
                  </a:lnTo>
                  <a:lnTo>
                    <a:pt x="377" y="382"/>
                  </a:lnTo>
                  <a:lnTo>
                    <a:pt x="375" y="382"/>
                  </a:lnTo>
                  <a:lnTo>
                    <a:pt x="374" y="381"/>
                  </a:lnTo>
                  <a:lnTo>
                    <a:pt x="375" y="381"/>
                  </a:lnTo>
                  <a:lnTo>
                    <a:pt x="377" y="381"/>
                  </a:lnTo>
                  <a:lnTo>
                    <a:pt x="377" y="380"/>
                  </a:lnTo>
                  <a:lnTo>
                    <a:pt x="379" y="379"/>
                  </a:lnTo>
                  <a:lnTo>
                    <a:pt x="379" y="378"/>
                  </a:lnTo>
                  <a:lnTo>
                    <a:pt x="378" y="377"/>
                  </a:lnTo>
                  <a:lnTo>
                    <a:pt x="377" y="377"/>
                  </a:lnTo>
                  <a:lnTo>
                    <a:pt x="376" y="377"/>
                  </a:lnTo>
                  <a:lnTo>
                    <a:pt x="373" y="380"/>
                  </a:lnTo>
                  <a:lnTo>
                    <a:pt x="373" y="379"/>
                  </a:lnTo>
                  <a:lnTo>
                    <a:pt x="373" y="378"/>
                  </a:lnTo>
                  <a:lnTo>
                    <a:pt x="373" y="375"/>
                  </a:lnTo>
                  <a:lnTo>
                    <a:pt x="372" y="375"/>
                  </a:lnTo>
                  <a:lnTo>
                    <a:pt x="371" y="375"/>
                  </a:lnTo>
                  <a:lnTo>
                    <a:pt x="370" y="375"/>
                  </a:lnTo>
                  <a:lnTo>
                    <a:pt x="366" y="378"/>
                  </a:lnTo>
                  <a:lnTo>
                    <a:pt x="366" y="379"/>
                  </a:lnTo>
                  <a:lnTo>
                    <a:pt x="366" y="380"/>
                  </a:lnTo>
                  <a:lnTo>
                    <a:pt x="370" y="381"/>
                  </a:lnTo>
                  <a:lnTo>
                    <a:pt x="371" y="381"/>
                  </a:lnTo>
                  <a:lnTo>
                    <a:pt x="369" y="381"/>
                  </a:lnTo>
                  <a:lnTo>
                    <a:pt x="364" y="383"/>
                  </a:lnTo>
                  <a:lnTo>
                    <a:pt x="361" y="383"/>
                  </a:lnTo>
                  <a:lnTo>
                    <a:pt x="360" y="384"/>
                  </a:lnTo>
                  <a:lnTo>
                    <a:pt x="356" y="386"/>
                  </a:lnTo>
                  <a:lnTo>
                    <a:pt x="356" y="388"/>
                  </a:lnTo>
                  <a:lnTo>
                    <a:pt x="355" y="388"/>
                  </a:lnTo>
                  <a:lnTo>
                    <a:pt x="354" y="388"/>
                  </a:lnTo>
                  <a:lnTo>
                    <a:pt x="353" y="389"/>
                  </a:lnTo>
                  <a:lnTo>
                    <a:pt x="351" y="389"/>
                  </a:lnTo>
                  <a:lnTo>
                    <a:pt x="339" y="394"/>
                  </a:lnTo>
                  <a:lnTo>
                    <a:pt x="332" y="398"/>
                  </a:lnTo>
                  <a:lnTo>
                    <a:pt x="329" y="398"/>
                  </a:lnTo>
                  <a:lnTo>
                    <a:pt x="327" y="398"/>
                  </a:lnTo>
                  <a:lnTo>
                    <a:pt x="325" y="398"/>
                  </a:lnTo>
                  <a:lnTo>
                    <a:pt x="324" y="399"/>
                  </a:lnTo>
                  <a:lnTo>
                    <a:pt x="322" y="399"/>
                  </a:lnTo>
                  <a:lnTo>
                    <a:pt x="314" y="396"/>
                  </a:lnTo>
                  <a:lnTo>
                    <a:pt x="309" y="392"/>
                  </a:lnTo>
                  <a:lnTo>
                    <a:pt x="307" y="392"/>
                  </a:lnTo>
                  <a:lnTo>
                    <a:pt x="307" y="391"/>
                  </a:lnTo>
                  <a:lnTo>
                    <a:pt x="305" y="390"/>
                  </a:lnTo>
                  <a:lnTo>
                    <a:pt x="293" y="389"/>
                  </a:lnTo>
                  <a:lnTo>
                    <a:pt x="292" y="390"/>
                  </a:lnTo>
                  <a:lnTo>
                    <a:pt x="290" y="389"/>
                  </a:lnTo>
                  <a:lnTo>
                    <a:pt x="289" y="389"/>
                  </a:lnTo>
                  <a:lnTo>
                    <a:pt x="288" y="388"/>
                  </a:lnTo>
                  <a:lnTo>
                    <a:pt x="288" y="387"/>
                  </a:lnTo>
                  <a:lnTo>
                    <a:pt x="286" y="385"/>
                  </a:lnTo>
                  <a:lnTo>
                    <a:pt x="281" y="381"/>
                  </a:lnTo>
                  <a:lnTo>
                    <a:pt x="273" y="380"/>
                  </a:lnTo>
                  <a:lnTo>
                    <a:pt x="270" y="378"/>
                  </a:lnTo>
                  <a:lnTo>
                    <a:pt x="270" y="377"/>
                  </a:lnTo>
                  <a:lnTo>
                    <a:pt x="269" y="377"/>
                  </a:lnTo>
                  <a:lnTo>
                    <a:pt x="269" y="376"/>
                  </a:lnTo>
                  <a:lnTo>
                    <a:pt x="268" y="375"/>
                  </a:lnTo>
                  <a:lnTo>
                    <a:pt x="267" y="373"/>
                  </a:lnTo>
                  <a:lnTo>
                    <a:pt x="266" y="371"/>
                  </a:lnTo>
                  <a:lnTo>
                    <a:pt x="265" y="371"/>
                  </a:lnTo>
                  <a:lnTo>
                    <a:pt x="247" y="367"/>
                  </a:lnTo>
                  <a:lnTo>
                    <a:pt x="241" y="366"/>
                  </a:lnTo>
                  <a:lnTo>
                    <a:pt x="239" y="365"/>
                  </a:lnTo>
                  <a:lnTo>
                    <a:pt x="237" y="363"/>
                  </a:lnTo>
                  <a:lnTo>
                    <a:pt x="237" y="362"/>
                  </a:lnTo>
                  <a:lnTo>
                    <a:pt x="237" y="361"/>
                  </a:lnTo>
                  <a:lnTo>
                    <a:pt x="228" y="357"/>
                  </a:lnTo>
                  <a:lnTo>
                    <a:pt x="211" y="350"/>
                  </a:lnTo>
                  <a:lnTo>
                    <a:pt x="207" y="349"/>
                  </a:lnTo>
                  <a:lnTo>
                    <a:pt x="207" y="347"/>
                  </a:lnTo>
                  <a:lnTo>
                    <a:pt x="206" y="347"/>
                  </a:lnTo>
                  <a:lnTo>
                    <a:pt x="205" y="345"/>
                  </a:lnTo>
                  <a:lnTo>
                    <a:pt x="202" y="342"/>
                  </a:lnTo>
                  <a:lnTo>
                    <a:pt x="200" y="341"/>
                  </a:lnTo>
                  <a:lnTo>
                    <a:pt x="197" y="339"/>
                  </a:lnTo>
                  <a:lnTo>
                    <a:pt x="194" y="337"/>
                  </a:lnTo>
                  <a:lnTo>
                    <a:pt x="192" y="335"/>
                  </a:lnTo>
                  <a:lnTo>
                    <a:pt x="192" y="334"/>
                  </a:lnTo>
                  <a:lnTo>
                    <a:pt x="189" y="329"/>
                  </a:lnTo>
                  <a:lnTo>
                    <a:pt x="188" y="328"/>
                  </a:lnTo>
                  <a:lnTo>
                    <a:pt x="185" y="326"/>
                  </a:lnTo>
                  <a:lnTo>
                    <a:pt x="183" y="326"/>
                  </a:lnTo>
                  <a:lnTo>
                    <a:pt x="181" y="326"/>
                  </a:lnTo>
                  <a:lnTo>
                    <a:pt x="181" y="327"/>
                  </a:lnTo>
                  <a:lnTo>
                    <a:pt x="180" y="328"/>
                  </a:lnTo>
                  <a:lnTo>
                    <a:pt x="179" y="328"/>
                  </a:lnTo>
                  <a:lnTo>
                    <a:pt x="178" y="327"/>
                  </a:lnTo>
                  <a:lnTo>
                    <a:pt x="169" y="324"/>
                  </a:lnTo>
                  <a:lnTo>
                    <a:pt x="168" y="324"/>
                  </a:lnTo>
                  <a:lnTo>
                    <a:pt x="166" y="324"/>
                  </a:lnTo>
                  <a:lnTo>
                    <a:pt x="164" y="323"/>
                  </a:lnTo>
                  <a:lnTo>
                    <a:pt x="160" y="321"/>
                  </a:lnTo>
                  <a:lnTo>
                    <a:pt x="159" y="320"/>
                  </a:lnTo>
                  <a:lnTo>
                    <a:pt x="157" y="319"/>
                  </a:lnTo>
                  <a:lnTo>
                    <a:pt x="156" y="319"/>
                  </a:lnTo>
                  <a:lnTo>
                    <a:pt x="155" y="319"/>
                  </a:lnTo>
                  <a:lnTo>
                    <a:pt x="149" y="317"/>
                  </a:lnTo>
                  <a:lnTo>
                    <a:pt x="147" y="315"/>
                  </a:lnTo>
                  <a:lnTo>
                    <a:pt x="146" y="315"/>
                  </a:lnTo>
                  <a:lnTo>
                    <a:pt x="145" y="315"/>
                  </a:lnTo>
                  <a:lnTo>
                    <a:pt x="145" y="313"/>
                  </a:lnTo>
                  <a:lnTo>
                    <a:pt x="145" y="310"/>
                  </a:lnTo>
                  <a:lnTo>
                    <a:pt x="141" y="304"/>
                  </a:lnTo>
                  <a:lnTo>
                    <a:pt x="141" y="303"/>
                  </a:lnTo>
                  <a:lnTo>
                    <a:pt x="140" y="303"/>
                  </a:lnTo>
                  <a:lnTo>
                    <a:pt x="135" y="298"/>
                  </a:lnTo>
                  <a:lnTo>
                    <a:pt x="135" y="297"/>
                  </a:lnTo>
                  <a:lnTo>
                    <a:pt x="127" y="294"/>
                  </a:lnTo>
                  <a:lnTo>
                    <a:pt x="126" y="292"/>
                  </a:lnTo>
                  <a:lnTo>
                    <a:pt x="127" y="292"/>
                  </a:lnTo>
                  <a:lnTo>
                    <a:pt x="127" y="291"/>
                  </a:lnTo>
                  <a:lnTo>
                    <a:pt x="126" y="290"/>
                  </a:lnTo>
                  <a:lnTo>
                    <a:pt x="122" y="290"/>
                  </a:lnTo>
                  <a:lnTo>
                    <a:pt x="120" y="289"/>
                  </a:lnTo>
                  <a:lnTo>
                    <a:pt x="118" y="288"/>
                  </a:lnTo>
                  <a:lnTo>
                    <a:pt x="115" y="286"/>
                  </a:lnTo>
                  <a:lnTo>
                    <a:pt x="113" y="285"/>
                  </a:lnTo>
                  <a:lnTo>
                    <a:pt x="111" y="284"/>
                  </a:lnTo>
                  <a:lnTo>
                    <a:pt x="110" y="283"/>
                  </a:lnTo>
                  <a:lnTo>
                    <a:pt x="109" y="279"/>
                  </a:lnTo>
                  <a:lnTo>
                    <a:pt x="109" y="277"/>
                  </a:lnTo>
                  <a:lnTo>
                    <a:pt x="109" y="275"/>
                  </a:lnTo>
                  <a:lnTo>
                    <a:pt x="107" y="275"/>
                  </a:lnTo>
                  <a:lnTo>
                    <a:pt x="106" y="275"/>
                  </a:lnTo>
                  <a:lnTo>
                    <a:pt x="105" y="273"/>
                  </a:lnTo>
                  <a:lnTo>
                    <a:pt x="104" y="271"/>
                  </a:lnTo>
                  <a:lnTo>
                    <a:pt x="104" y="269"/>
                  </a:lnTo>
                  <a:lnTo>
                    <a:pt x="102" y="266"/>
                  </a:lnTo>
                  <a:lnTo>
                    <a:pt x="102" y="265"/>
                  </a:lnTo>
                  <a:lnTo>
                    <a:pt x="100" y="261"/>
                  </a:lnTo>
                  <a:lnTo>
                    <a:pt x="100" y="255"/>
                  </a:lnTo>
                  <a:lnTo>
                    <a:pt x="98" y="252"/>
                  </a:lnTo>
                  <a:lnTo>
                    <a:pt x="98" y="251"/>
                  </a:lnTo>
                  <a:lnTo>
                    <a:pt x="98" y="249"/>
                  </a:lnTo>
                  <a:lnTo>
                    <a:pt x="100" y="248"/>
                  </a:lnTo>
                  <a:lnTo>
                    <a:pt x="101" y="248"/>
                  </a:lnTo>
                  <a:lnTo>
                    <a:pt x="102" y="247"/>
                  </a:lnTo>
                  <a:lnTo>
                    <a:pt x="103" y="247"/>
                  </a:lnTo>
                  <a:lnTo>
                    <a:pt x="105" y="247"/>
                  </a:lnTo>
                  <a:lnTo>
                    <a:pt x="108" y="246"/>
                  </a:lnTo>
                  <a:lnTo>
                    <a:pt x="111" y="245"/>
                  </a:lnTo>
                  <a:lnTo>
                    <a:pt x="111" y="243"/>
                  </a:lnTo>
                  <a:lnTo>
                    <a:pt x="111" y="241"/>
                  </a:lnTo>
                  <a:lnTo>
                    <a:pt x="110" y="239"/>
                  </a:lnTo>
                  <a:lnTo>
                    <a:pt x="109" y="238"/>
                  </a:lnTo>
                  <a:lnTo>
                    <a:pt x="107" y="239"/>
                  </a:lnTo>
                  <a:lnTo>
                    <a:pt x="104" y="237"/>
                  </a:lnTo>
                  <a:lnTo>
                    <a:pt x="112" y="230"/>
                  </a:lnTo>
                  <a:lnTo>
                    <a:pt x="113" y="230"/>
                  </a:lnTo>
                  <a:lnTo>
                    <a:pt x="114" y="229"/>
                  </a:lnTo>
                  <a:lnTo>
                    <a:pt x="115" y="228"/>
                  </a:lnTo>
                  <a:lnTo>
                    <a:pt x="116" y="224"/>
                  </a:lnTo>
                  <a:lnTo>
                    <a:pt x="116" y="221"/>
                  </a:lnTo>
                  <a:lnTo>
                    <a:pt x="118" y="217"/>
                  </a:lnTo>
                  <a:lnTo>
                    <a:pt x="117" y="215"/>
                  </a:lnTo>
                  <a:lnTo>
                    <a:pt x="116" y="215"/>
                  </a:lnTo>
                  <a:lnTo>
                    <a:pt x="112" y="212"/>
                  </a:lnTo>
                  <a:lnTo>
                    <a:pt x="112" y="211"/>
                  </a:lnTo>
                  <a:lnTo>
                    <a:pt x="112" y="209"/>
                  </a:lnTo>
                  <a:lnTo>
                    <a:pt x="111" y="203"/>
                  </a:lnTo>
                  <a:lnTo>
                    <a:pt x="110" y="203"/>
                  </a:lnTo>
                  <a:lnTo>
                    <a:pt x="109" y="203"/>
                  </a:lnTo>
                  <a:lnTo>
                    <a:pt x="109" y="200"/>
                  </a:lnTo>
                  <a:lnTo>
                    <a:pt x="109" y="198"/>
                  </a:lnTo>
                  <a:lnTo>
                    <a:pt x="111" y="193"/>
                  </a:lnTo>
                  <a:lnTo>
                    <a:pt x="111" y="189"/>
                  </a:lnTo>
                  <a:lnTo>
                    <a:pt x="111" y="188"/>
                  </a:lnTo>
                  <a:lnTo>
                    <a:pt x="110" y="186"/>
                  </a:lnTo>
                  <a:lnTo>
                    <a:pt x="110" y="185"/>
                  </a:lnTo>
                  <a:lnTo>
                    <a:pt x="109" y="183"/>
                  </a:lnTo>
                  <a:lnTo>
                    <a:pt x="109" y="180"/>
                  </a:lnTo>
                  <a:lnTo>
                    <a:pt x="108" y="179"/>
                  </a:lnTo>
                  <a:lnTo>
                    <a:pt x="106" y="176"/>
                  </a:lnTo>
                  <a:lnTo>
                    <a:pt x="104" y="174"/>
                  </a:lnTo>
                  <a:lnTo>
                    <a:pt x="103" y="172"/>
                  </a:lnTo>
                  <a:lnTo>
                    <a:pt x="100" y="167"/>
                  </a:lnTo>
                  <a:lnTo>
                    <a:pt x="97" y="163"/>
                  </a:lnTo>
                  <a:lnTo>
                    <a:pt x="95" y="158"/>
                  </a:lnTo>
                  <a:lnTo>
                    <a:pt x="94" y="156"/>
                  </a:lnTo>
                  <a:lnTo>
                    <a:pt x="88" y="149"/>
                  </a:lnTo>
                  <a:lnTo>
                    <a:pt x="88" y="148"/>
                  </a:lnTo>
                  <a:lnTo>
                    <a:pt x="87" y="142"/>
                  </a:lnTo>
                  <a:lnTo>
                    <a:pt x="86" y="141"/>
                  </a:lnTo>
                  <a:lnTo>
                    <a:pt x="86" y="140"/>
                  </a:lnTo>
                  <a:lnTo>
                    <a:pt x="85" y="138"/>
                  </a:lnTo>
                  <a:lnTo>
                    <a:pt x="84" y="137"/>
                  </a:lnTo>
                  <a:lnTo>
                    <a:pt x="83" y="137"/>
                  </a:lnTo>
                  <a:lnTo>
                    <a:pt x="76" y="130"/>
                  </a:lnTo>
                  <a:lnTo>
                    <a:pt x="72" y="126"/>
                  </a:lnTo>
                  <a:lnTo>
                    <a:pt x="70" y="124"/>
                  </a:lnTo>
                  <a:lnTo>
                    <a:pt x="69" y="122"/>
                  </a:lnTo>
                  <a:lnTo>
                    <a:pt x="70" y="123"/>
                  </a:lnTo>
                  <a:lnTo>
                    <a:pt x="71" y="124"/>
                  </a:lnTo>
                  <a:lnTo>
                    <a:pt x="72" y="124"/>
                  </a:lnTo>
                  <a:lnTo>
                    <a:pt x="72" y="123"/>
                  </a:lnTo>
                  <a:lnTo>
                    <a:pt x="72" y="121"/>
                  </a:lnTo>
                  <a:lnTo>
                    <a:pt x="71" y="121"/>
                  </a:lnTo>
                  <a:lnTo>
                    <a:pt x="71" y="122"/>
                  </a:lnTo>
                  <a:lnTo>
                    <a:pt x="70" y="122"/>
                  </a:lnTo>
                  <a:lnTo>
                    <a:pt x="69" y="121"/>
                  </a:lnTo>
                  <a:lnTo>
                    <a:pt x="69" y="120"/>
                  </a:lnTo>
                  <a:lnTo>
                    <a:pt x="68" y="119"/>
                  </a:lnTo>
                  <a:lnTo>
                    <a:pt x="66" y="118"/>
                  </a:lnTo>
                  <a:lnTo>
                    <a:pt x="64" y="117"/>
                  </a:lnTo>
                  <a:lnTo>
                    <a:pt x="65" y="119"/>
                  </a:lnTo>
                  <a:lnTo>
                    <a:pt x="67" y="120"/>
                  </a:lnTo>
                  <a:lnTo>
                    <a:pt x="64" y="119"/>
                  </a:lnTo>
                  <a:lnTo>
                    <a:pt x="63" y="117"/>
                  </a:lnTo>
                  <a:lnTo>
                    <a:pt x="63" y="116"/>
                  </a:lnTo>
                  <a:lnTo>
                    <a:pt x="63" y="114"/>
                  </a:lnTo>
                  <a:lnTo>
                    <a:pt x="64" y="113"/>
                  </a:lnTo>
                  <a:lnTo>
                    <a:pt x="65" y="107"/>
                  </a:lnTo>
                  <a:lnTo>
                    <a:pt x="65" y="106"/>
                  </a:lnTo>
                  <a:lnTo>
                    <a:pt x="64" y="106"/>
                  </a:lnTo>
                  <a:lnTo>
                    <a:pt x="64" y="107"/>
                  </a:lnTo>
                  <a:lnTo>
                    <a:pt x="64" y="108"/>
                  </a:lnTo>
                  <a:lnTo>
                    <a:pt x="63" y="111"/>
                  </a:lnTo>
                  <a:lnTo>
                    <a:pt x="61" y="111"/>
                  </a:lnTo>
                  <a:lnTo>
                    <a:pt x="60" y="111"/>
                  </a:lnTo>
                  <a:lnTo>
                    <a:pt x="60" y="107"/>
                  </a:lnTo>
                  <a:lnTo>
                    <a:pt x="60" y="105"/>
                  </a:lnTo>
                  <a:lnTo>
                    <a:pt x="60" y="106"/>
                  </a:lnTo>
                  <a:lnTo>
                    <a:pt x="62" y="107"/>
                  </a:lnTo>
                  <a:lnTo>
                    <a:pt x="63" y="105"/>
                  </a:lnTo>
                  <a:lnTo>
                    <a:pt x="65" y="105"/>
                  </a:lnTo>
                  <a:lnTo>
                    <a:pt x="65" y="104"/>
                  </a:lnTo>
                  <a:lnTo>
                    <a:pt x="64" y="103"/>
                  </a:lnTo>
                  <a:lnTo>
                    <a:pt x="63" y="102"/>
                  </a:lnTo>
                  <a:lnTo>
                    <a:pt x="60" y="101"/>
                  </a:lnTo>
                  <a:lnTo>
                    <a:pt x="57" y="100"/>
                  </a:lnTo>
                  <a:lnTo>
                    <a:pt x="56" y="102"/>
                  </a:lnTo>
                  <a:lnTo>
                    <a:pt x="56" y="100"/>
                  </a:lnTo>
                  <a:lnTo>
                    <a:pt x="56" y="98"/>
                  </a:lnTo>
                  <a:lnTo>
                    <a:pt x="55" y="97"/>
                  </a:lnTo>
                  <a:lnTo>
                    <a:pt x="49" y="93"/>
                  </a:lnTo>
                  <a:lnTo>
                    <a:pt x="48" y="92"/>
                  </a:lnTo>
                  <a:lnTo>
                    <a:pt x="49" y="88"/>
                  </a:lnTo>
                  <a:lnTo>
                    <a:pt x="47" y="88"/>
                  </a:lnTo>
                  <a:lnTo>
                    <a:pt x="45" y="88"/>
                  </a:lnTo>
                  <a:lnTo>
                    <a:pt x="46" y="89"/>
                  </a:lnTo>
                  <a:lnTo>
                    <a:pt x="45" y="90"/>
                  </a:lnTo>
                  <a:lnTo>
                    <a:pt x="44" y="91"/>
                  </a:lnTo>
                  <a:lnTo>
                    <a:pt x="41" y="91"/>
                  </a:lnTo>
                  <a:lnTo>
                    <a:pt x="40" y="90"/>
                  </a:lnTo>
                  <a:lnTo>
                    <a:pt x="39" y="89"/>
                  </a:lnTo>
                  <a:lnTo>
                    <a:pt x="40" y="89"/>
                  </a:lnTo>
                  <a:lnTo>
                    <a:pt x="41" y="88"/>
                  </a:lnTo>
                  <a:lnTo>
                    <a:pt x="43" y="88"/>
                  </a:lnTo>
                  <a:lnTo>
                    <a:pt x="47" y="85"/>
                  </a:lnTo>
                  <a:lnTo>
                    <a:pt x="49" y="81"/>
                  </a:lnTo>
                  <a:lnTo>
                    <a:pt x="47" y="83"/>
                  </a:lnTo>
                  <a:lnTo>
                    <a:pt x="47" y="84"/>
                  </a:lnTo>
                  <a:lnTo>
                    <a:pt x="42" y="87"/>
                  </a:lnTo>
                  <a:lnTo>
                    <a:pt x="39" y="87"/>
                  </a:lnTo>
                  <a:lnTo>
                    <a:pt x="39" y="85"/>
                  </a:lnTo>
                  <a:lnTo>
                    <a:pt x="36" y="83"/>
                  </a:lnTo>
                  <a:lnTo>
                    <a:pt x="34" y="82"/>
                  </a:lnTo>
                  <a:lnTo>
                    <a:pt x="33" y="80"/>
                  </a:lnTo>
                  <a:lnTo>
                    <a:pt x="34" y="76"/>
                  </a:lnTo>
                  <a:lnTo>
                    <a:pt x="35" y="74"/>
                  </a:lnTo>
                  <a:lnTo>
                    <a:pt x="35" y="73"/>
                  </a:lnTo>
                  <a:lnTo>
                    <a:pt x="40" y="68"/>
                  </a:lnTo>
                  <a:lnTo>
                    <a:pt x="40" y="70"/>
                  </a:lnTo>
                  <a:lnTo>
                    <a:pt x="43" y="66"/>
                  </a:lnTo>
                  <a:lnTo>
                    <a:pt x="43" y="64"/>
                  </a:lnTo>
                  <a:lnTo>
                    <a:pt x="44" y="64"/>
                  </a:lnTo>
                  <a:lnTo>
                    <a:pt x="45" y="64"/>
                  </a:lnTo>
                  <a:lnTo>
                    <a:pt x="45" y="65"/>
                  </a:lnTo>
                  <a:lnTo>
                    <a:pt x="44" y="66"/>
                  </a:lnTo>
                  <a:lnTo>
                    <a:pt x="45" y="68"/>
                  </a:lnTo>
                  <a:lnTo>
                    <a:pt x="46" y="68"/>
                  </a:lnTo>
                  <a:lnTo>
                    <a:pt x="46" y="66"/>
                  </a:lnTo>
                  <a:lnTo>
                    <a:pt x="45" y="64"/>
                  </a:lnTo>
                  <a:lnTo>
                    <a:pt x="45" y="63"/>
                  </a:lnTo>
                  <a:lnTo>
                    <a:pt x="44" y="58"/>
                  </a:lnTo>
                  <a:lnTo>
                    <a:pt x="41" y="52"/>
                  </a:lnTo>
                  <a:lnTo>
                    <a:pt x="39" y="51"/>
                  </a:lnTo>
                  <a:lnTo>
                    <a:pt x="38" y="51"/>
                  </a:lnTo>
                  <a:lnTo>
                    <a:pt x="35" y="53"/>
                  </a:lnTo>
                  <a:lnTo>
                    <a:pt x="34" y="53"/>
                  </a:lnTo>
                  <a:lnTo>
                    <a:pt x="33" y="53"/>
                  </a:lnTo>
                  <a:lnTo>
                    <a:pt x="32" y="53"/>
                  </a:lnTo>
                  <a:lnTo>
                    <a:pt x="32" y="52"/>
                  </a:lnTo>
                  <a:lnTo>
                    <a:pt x="31" y="51"/>
                  </a:lnTo>
                  <a:lnTo>
                    <a:pt x="30" y="49"/>
                  </a:lnTo>
                  <a:lnTo>
                    <a:pt x="30" y="48"/>
                  </a:lnTo>
                  <a:lnTo>
                    <a:pt x="31" y="44"/>
                  </a:lnTo>
                  <a:lnTo>
                    <a:pt x="31" y="41"/>
                  </a:lnTo>
                  <a:lnTo>
                    <a:pt x="30" y="40"/>
                  </a:lnTo>
                  <a:lnTo>
                    <a:pt x="30" y="39"/>
                  </a:lnTo>
                  <a:lnTo>
                    <a:pt x="29" y="39"/>
                  </a:lnTo>
                  <a:lnTo>
                    <a:pt x="28" y="40"/>
                  </a:lnTo>
                  <a:lnTo>
                    <a:pt x="24" y="39"/>
                  </a:lnTo>
                  <a:lnTo>
                    <a:pt x="22" y="38"/>
                  </a:lnTo>
                  <a:lnTo>
                    <a:pt x="21" y="37"/>
                  </a:lnTo>
                  <a:lnTo>
                    <a:pt x="19" y="33"/>
                  </a:lnTo>
                  <a:lnTo>
                    <a:pt x="17" y="32"/>
                  </a:lnTo>
                  <a:lnTo>
                    <a:pt x="17" y="23"/>
                  </a:lnTo>
                  <a:lnTo>
                    <a:pt x="17" y="22"/>
                  </a:lnTo>
                  <a:lnTo>
                    <a:pt x="19" y="19"/>
                  </a:lnTo>
                  <a:lnTo>
                    <a:pt x="21" y="17"/>
                  </a:lnTo>
                  <a:lnTo>
                    <a:pt x="22" y="16"/>
                  </a:lnTo>
                  <a:lnTo>
                    <a:pt x="20" y="15"/>
                  </a:lnTo>
                  <a:lnTo>
                    <a:pt x="16" y="14"/>
                  </a:lnTo>
                  <a:lnTo>
                    <a:pt x="13" y="17"/>
                  </a:lnTo>
                  <a:lnTo>
                    <a:pt x="11" y="15"/>
                  </a:lnTo>
                  <a:lnTo>
                    <a:pt x="9" y="13"/>
                  </a:lnTo>
                  <a:lnTo>
                    <a:pt x="8" y="13"/>
                  </a:lnTo>
                  <a:lnTo>
                    <a:pt x="7" y="13"/>
                  </a:lnTo>
                  <a:lnTo>
                    <a:pt x="5" y="9"/>
                  </a:lnTo>
                  <a:lnTo>
                    <a:pt x="3" y="2"/>
                  </a:lnTo>
                  <a:lnTo>
                    <a:pt x="300" y="2"/>
                  </a:lnTo>
                  <a:moveTo>
                    <a:pt x="303" y="0"/>
                  </a:moveTo>
                  <a:lnTo>
                    <a:pt x="300" y="0"/>
                  </a:lnTo>
                  <a:lnTo>
                    <a:pt x="3" y="0"/>
                  </a:lnTo>
                  <a:lnTo>
                    <a:pt x="0" y="0"/>
                  </a:lnTo>
                  <a:lnTo>
                    <a:pt x="0" y="3"/>
                  </a:lnTo>
                  <a:lnTo>
                    <a:pt x="2" y="9"/>
                  </a:lnTo>
                  <a:lnTo>
                    <a:pt x="2" y="10"/>
                  </a:lnTo>
                  <a:lnTo>
                    <a:pt x="2" y="11"/>
                  </a:lnTo>
                  <a:lnTo>
                    <a:pt x="3" y="11"/>
                  </a:lnTo>
                  <a:lnTo>
                    <a:pt x="5" y="15"/>
                  </a:lnTo>
                  <a:lnTo>
                    <a:pt x="6" y="17"/>
                  </a:lnTo>
                  <a:lnTo>
                    <a:pt x="8" y="16"/>
                  </a:lnTo>
                  <a:lnTo>
                    <a:pt x="9" y="16"/>
                  </a:lnTo>
                  <a:lnTo>
                    <a:pt x="9" y="17"/>
                  </a:lnTo>
                  <a:lnTo>
                    <a:pt x="11" y="19"/>
                  </a:lnTo>
                  <a:lnTo>
                    <a:pt x="13" y="20"/>
                  </a:lnTo>
                  <a:lnTo>
                    <a:pt x="15" y="19"/>
                  </a:lnTo>
                  <a:lnTo>
                    <a:pt x="17" y="17"/>
                  </a:lnTo>
                  <a:lnTo>
                    <a:pt x="17" y="18"/>
                  </a:lnTo>
                  <a:lnTo>
                    <a:pt x="15" y="21"/>
                  </a:lnTo>
                  <a:lnTo>
                    <a:pt x="15" y="22"/>
                  </a:lnTo>
                  <a:lnTo>
                    <a:pt x="15" y="23"/>
                  </a:lnTo>
                  <a:lnTo>
                    <a:pt x="15" y="32"/>
                  </a:lnTo>
                  <a:lnTo>
                    <a:pt x="16" y="33"/>
                  </a:lnTo>
                  <a:lnTo>
                    <a:pt x="17" y="35"/>
                  </a:lnTo>
                  <a:lnTo>
                    <a:pt x="18" y="38"/>
                  </a:lnTo>
                  <a:lnTo>
                    <a:pt x="18" y="39"/>
                  </a:lnTo>
                  <a:lnTo>
                    <a:pt x="19" y="39"/>
                  </a:lnTo>
                  <a:lnTo>
                    <a:pt x="20" y="39"/>
                  </a:lnTo>
                  <a:lnTo>
                    <a:pt x="20" y="40"/>
                  </a:lnTo>
                  <a:lnTo>
                    <a:pt x="22" y="41"/>
                  </a:lnTo>
                  <a:lnTo>
                    <a:pt x="23" y="41"/>
                  </a:lnTo>
                  <a:lnTo>
                    <a:pt x="27" y="43"/>
                  </a:lnTo>
                  <a:lnTo>
                    <a:pt x="28" y="43"/>
                  </a:lnTo>
                  <a:lnTo>
                    <a:pt x="28" y="47"/>
                  </a:lnTo>
                  <a:lnTo>
                    <a:pt x="28" y="48"/>
                  </a:lnTo>
                  <a:lnTo>
                    <a:pt x="28" y="49"/>
                  </a:lnTo>
                  <a:lnTo>
                    <a:pt x="28" y="51"/>
                  </a:lnTo>
                  <a:lnTo>
                    <a:pt x="28" y="52"/>
                  </a:lnTo>
                  <a:lnTo>
                    <a:pt x="29" y="53"/>
                  </a:lnTo>
                  <a:lnTo>
                    <a:pt x="30" y="54"/>
                  </a:lnTo>
                  <a:lnTo>
                    <a:pt x="31" y="54"/>
                  </a:lnTo>
                  <a:lnTo>
                    <a:pt x="32" y="55"/>
                  </a:lnTo>
                  <a:lnTo>
                    <a:pt x="32" y="56"/>
                  </a:lnTo>
                  <a:lnTo>
                    <a:pt x="33" y="56"/>
                  </a:lnTo>
                  <a:lnTo>
                    <a:pt x="34" y="56"/>
                  </a:lnTo>
                  <a:lnTo>
                    <a:pt x="35" y="56"/>
                  </a:lnTo>
                  <a:lnTo>
                    <a:pt x="35" y="55"/>
                  </a:lnTo>
                  <a:lnTo>
                    <a:pt x="37" y="54"/>
                  </a:lnTo>
                  <a:lnTo>
                    <a:pt x="39" y="53"/>
                  </a:lnTo>
                  <a:lnTo>
                    <a:pt x="41" y="59"/>
                  </a:lnTo>
                  <a:lnTo>
                    <a:pt x="42" y="62"/>
                  </a:lnTo>
                  <a:lnTo>
                    <a:pt x="41" y="62"/>
                  </a:lnTo>
                  <a:lnTo>
                    <a:pt x="41" y="63"/>
                  </a:lnTo>
                  <a:lnTo>
                    <a:pt x="41" y="64"/>
                  </a:lnTo>
                  <a:lnTo>
                    <a:pt x="38" y="66"/>
                  </a:lnTo>
                  <a:lnTo>
                    <a:pt x="34" y="71"/>
                  </a:lnTo>
                  <a:lnTo>
                    <a:pt x="33" y="72"/>
                  </a:lnTo>
                  <a:lnTo>
                    <a:pt x="32" y="73"/>
                  </a:lnTo>
                  <a:lnTo>
                    <a:pt x="32" y="75"/>
                  </a:lnTo>
                  <a:lnTo>
                    <a:pt x="30" y="79"/>
                  </a:lnTo>
                  <a:lnTo>
                    <a:pt x="30" y="81"/>
                  </a:lnTo>
                  <a:lnTo>
                    <a:pt x="31" y="81"/>
                  </a:lnTo>
                  <a:lnTo>
                    <a:pt x="32" y="83"/>
                  </a:lnTo>
                  <a:lnTo>
                    <a:pt x="32" y="84"/>
                  </a:lnTo>
                  <a:lnTo>
                    <a:pt x="33" y="85"/>
                  </a:lnTo>
                  <a:lnTo>
                    <a:pt x="34" y="85"/>
                  </a:lnTo>
                  <a:lnTo>
                    <a:pt x="36" y="87"/>
                  </a:lnTo>
                  <a:lnTo>
                    <a:pt x="37" y="88"/>
                  </a:lnTo>
                  <a:lnTo>
                    <a:pt x="35" y="88"/>
                  </a:lnTo>
                  <a:lnTo>
                    <a:pt x="37" y="90"/>
                  </a:lnTo>
                  <a:lnTo>
                    <a:pt x="37" y="91"/>
                  </a:lnTo>
                  <a:lnTo>
                    <a:pt x="37" y="90"/>
                  </a:lnTo>
                  <a:lnTo>
                    <a:pt x="38" y="92"/>
                  </a:lnTo>
                  <a:lnTo>
                    <a:pt x="39" y="93"/>
                  </a:lnTo>
                  <a:lnTo>
                    <a:pt x="40" y="94"/>
                  </a:lnTo>
                  <a:lnTo>
                    <a:pt x="41" y="94"/>
                  </a:lnTo>
                  <a:lnTo>
                    <a:pt x="44" y="94"/>
                  </a:lnTo>
                  <a:lnTo>
                    <a:pt x="45" y="94"/>
                  </a:lnTo>
                  <a:lnTo>
                    <a:pt x="46" y="93"/>
                  </a:lnTo>
                  <a:lnTo>
                    <a:pt x="47" y="94"/>
                  </a:lnTo>
                  <a:lnTo>
                    <a:pt x="47" y="95"/>
                  </a:lnTo>
                  <a:lnTo>
                    <a:pt x="47" y="96"/>
                  </a:lnTo>
                  <a:lnTo>
                    <a:pt x="54" y="99"/>
                  </a:lnTo>
                  <a:lnTo>
                    <a:pt x="53" y="101"/>
                  </a:lnTo>
                  <a:lnTo>
                    <a:pt x="51" y="107"/>
                  </a:lnTo>
                  <a:lnTo>
                    <a:pt x="56" y="103"/>
                  </a:lnTo>
                  <a:lnTo>
                    <a:pt x="57" y="105"/>
                  </a:lnTo>
                  <a:lnTo>
                    <a:pt x="57" y="108"/>
                  </a:lnTo>
                  <a:lnTo>
                    <a:pt x="58" y="111"/>
                  </a:lnTo>
                  <a:lnTo>
                    <a:pt x="58" y="112"/>
                  </a:lnTo>
                  <a:lnTo>
                    <a:pt x="58" y="113"/>
                  </a:lnTo>
                  <a:lnTo>
                    <a:pt x="59" y="113"/>
                  </a:lnTo>
                  <a:lnTo>
                    <a:pt x="60" y="113"/>
                  </a:lnTo>
                  <a:lnTo>
                    <a:pt x="58" y="113"/>
                  </a:lnTo>
                  <a:lnTo>
                    <a:pt x="60" y="115"/>
                  </a:lnTo>
                  <a:lnTo>
                    <a:pt x="60" y="116"/>
                  </a:lnTo>
                  <a:lnTo>
                    <a:pt x="60" y="117"/>
                  </a:lnTo>
                  <a:lnTo>
                    <a:pt x="60" y="118"/>
                  </a:lnTo>
                  <a:lnTo>
                    <a:pt x="61" y="119"/>
                  </a:lnTo>
                  <a:lnTo>
                    <a:pt x="62" y="120"/>
                  </a:lnTo>
                  <a:lnTo>
                    <a:pt x="63" y="120"/>
                  </a:lnTo>
                  <a:lnTo>
                    <a:pt x="63" y="121"/>
                  </a:lnTo>
                  <a:lnTo>
                    <a:pt x="65" y="122"/>
                  </a:lnTo>
                  <a:lnTo>
                    <a:pt x="66" y="122"/>
                  </a:lnTo>
                  <a:lnTo>
                    <a:pt x="67" y="124"/>
                  </a:lnTo>
                  <a:lnTo>
                    <a:pt x="68" y="126"/>
                  </a:lnTo>
                  <a:lnTo>
                    <a:pt x="69" y="126"/>
                  </a:lnTo>
                  <a:lnTo>
                    <a:pt x="70" y="128"/>
                  </a:lnTo>
                  <a:lnTo>
                    <a:pt x="74" y="132"/>
                  </a:lnTo>
                  <a:lnTo>
                    <a:pt x="81" y="139"/>
                  </a:lnTo>
                  <a:lnTo>
                    <a:pt x="82" y="139"/>
                  </a:lnTo>
                  <a:lnTo>
                    <a:pt x="83" y="139"/>
                  </a:lnTo>
                  <a:lnTo>
                    <a:pt x="83" y="141"/>
                  </a:lnTo>
                  <a:lnTo>
                    <a:pt x="84" y="141"/>
                  </a:lnTo>
                  <a:lnTo>
                    <a:pt x="84" y="142"/>
                  </a:lnTo>
                  <a:lnTo>
                    <a:pt x="85" y="143"/>
                  </a:lnTo>
                  <a:lnTo>
                    <a:pt x="86" y="149"/>
                  </a:lnTo>
                  <a:lnTo>
                    <a:pt x="86" y="150"/>
                  </a:lnTo>
                  <a:lnTo>
                    <a:pt x="86" y="151"/>
                  </a:lnTo>
                  <a:lnTo>
                    <a:pt x="92" y="157"/>
                  </a:lnTo>
                  <a:lnTo>
                    <a:pt x="92" y="159"/>
                  </a:lnTo>
                  <a:lnTo>
                    <a:pt x="94" y="164"/>
                  </a:lnTo>
                  <a:lnTo>
                    <a:pt x="95" y="164"/>
                  </a:lnTo>
                  <a:lnTo>
                    <a:pt x="98" y="168"/>
                  </a:lnTo>
                  <a:lnTo>
                    <a:pt x="100" y="173"/>
                  </a:lnTo>
                  <a:lnTo>
                    <a:pt x="101" y="173"/>
                  </a:lnTo>
                  <a:lnTo>
                    <a:pt x="102" y="176"/>
                  </a:lnTo>
                  <a:lnTo>
                    <a:pt x="103" y="176"/>
                  </a:lnTo>
                  <a:lnTo>
                    <a:pt x="104" y="178"/>
                  </a:lnTo>
                  <a:lnTo>
                    <a:pt x="106" y="180"/>
                  </a:lnTo>
                  <a:lnTo>
                    <a:pt x="106" y="181"/>
                  </a:lnTo>
                  <a:lnTo>
                    <a:pt x="107" y="183"/>
                  </a:lnTo>
                  <a:lnTo>
                    <a:pt x="107" y="185"/>
                  </a:lnTo>
                  <a:lnTo>
                    <a:pt x="107" y="186"/>
                  </a:lnTo>
                  <a:lnTo>
                    <a:pt x="108" y="187"/>
                  </a:lnTo>
                  <a:lnTo>
                    <a:pt x="108" y="188"/>
                  </a:lnTo>
                  <a:lnTo>
                    <a:pt x="108" y="189"/>
                  </a:lnTo>
                  <a:lnTo>
                    <a:pt x="108" y="192"/>
                  </a:lnTo>
                  <a:lnTo>
                    <a:pt x="106" y="198"/>
                  </a:lnTo>
                  <a:lnTo>
                    <a:pt x="106" y="199"/>
                  </a:lnTo>
                  <a:lnTo>
                    <a:pt x="106" y="200"/>
                  </a:lnTo>
                  <a:lnTo>
                    <a:pt x="106" y="201"/>
                  </a:lnTo>
                  <a:lnTo>
                    <a:pt x="106" y="202"/>
                  </a:lnTo>
                  <a:lnTo>
                    <a:pt x="107" y="203"/>
                  </a:lnTo>
                  <a:lnTo>
                    <a:pt x="107" y="204"/>
                  </a:lnTo>
                  <a:lnTo>
                    <a:pt x="108" y="205"/>
                  </a:lnTo>
                  <a:lnTo>
                    <a:pt x="109" y="210"/>
                  </a:lnTo>
                  <a:lnTo>
                    <a:pt x="109" y="211"/>
                  </a:lnTo>
                  <a:lnTo>
                    <a:pt x="109" y="212"/>
                  </a:lnTo>
                  <a:lnTo>
                    <a:pt x="109" y="213"/>
                  </a:lnTo>
                  <a:lnTo>
                    <a:pt x="111" y="214"/>
                  </a:lnTo>
                  <a:lnTo>
                    <a:pt x="115" y="217"/>
                  </a:lnTo>
                  <a:lnTo>
                    <a:pt x="113" y="220"/>
                  </a:lnTo>
                  <a:lnTo>
                    <a:pt x="113" y="221"/>
                  </a:lnTo>
                  <a:lnTo>
                    <a:pt x="113" y="224"/>
                  </a:lnTo>
                  <a:lnTo>
                    <a:pt x="112" y="227"/>
                  </a:lnTo>
                  <a:lnTo>
                    <a:pt x="112" y="228"/>
                  </a:lnTo>
                  <a:lnTo>
                    <a:pt x="111" y="228"/>
                  </a:lnTo>
                  <a:lnTo>
                    <a:pt x="110" y="228"/>
                  </a:lnTo>
                  <a:lnTo>
                    <a:pt x="103" y="236"/>
                  </a:lnTo>
                  <a:lnTo>
                    <a:pt x="100" y="239"/>
                  </a:lnTo>
                  <a:lnTo>
                    <a:pt x="103" y="240"/>
                  </a:lnTo>
                  <a:lnTo>
                    <a:pt x="107" y="241"/>
                  </a:lnTo>
                  <a:lnTo>
                    <a:pt x="109" y="241"/>
                  </a:lnTo>
                  <a:lnTo>
                    <a:pt x="109" y="243"/>
                  </a:lnTo>
                  <a:lnTo>
                    <a:pt x="107" y="244"/>
                  </a:lnTo>
                  <a:lnTo>
                    <a:pt x="105" y="245"/>
                  </a:lnTo>
                  <a:lnTo>
                    <a:pt x="103" y="245"/>
                  </a:lnTo>
                  <a:lnTo>
                    <a:pt x="102" y="245"/>
                  </a:lnTo>
                  <a:lnTo>
                    <a:pt x="101" y="245"/>
                  </a:lnTo>
                  <a:lnTo>
                    <a:pt x="100" y="245"/>
                  </a:lnTo>
                  <a:lnTo>
                    <a:pt x="99" y="246"/>
                  </a:lnTo>
                  <a:lnTo>
                    <a:pt x="98" y="246"/>
                  </a:lnTo>
                  <a:lnTo>
                    <a:pt x="97" y="247"/>
                  </a:lnTo>
                  <a:lnTo>
                    <a:pt x="96" y="248"/>
                  </a:lnTo>
                  <a:lnTo>
                    <a:pt x="96" y="249"/>
                  </a:lnTo>
                  <a:lnTo>
                    <a:pt x="96" y="250"/>
                  </a:lnTo>
                  <a:lnTo>
                    <a:pt x="95" y="251"/>
                  </a:lnTo>
                  <a:lnTo>
                    <a:pt x="96" y="251"/>
                  </a:lnTo>
                  <a:lnTo>
                    <a:pt x="96" y="252"/>
                  </a:lnTo>
                  <a:lnTo>
                    <a:pt x="97" y="256"/>
                  </a:lnTo>
                  <a:lnTo>
                    <a:pt x="98" y="262"/>
                  </a:lnTo>
                  <a:lnTo>
                    <a:pt x="99" y="266"/>
                  </a:lnTo>
                  <a:lnTo>
                    <a:pt x="100" y="267"/>
                  </a:lnTo>
                  <a:lnTo>
                    <a:pt x="100" y="268"/>
                  </a:lnTo>
                  <a:lnTo>
                    <a:pt x="102" y="270"/>
                  </a:lnTo>
                  <a:lnTo>
                    <a:pt x="102" y="271"/>
                  </a:lnTo>
                  <a:lnTo>
                    <a:pt x="102" y="272"/>
                  </a:lnTo>
                  <a:lnTo>
                    <a:pt x="102" y="273"/>
                  </a:lnTo>
                  <a:lnTo>
                    <a:pt x="103" y="274"/>
                  </a:lnTo>
                  <a:lnTo>
                    <a:pt x="104" y="276"/>
                  </a:lnTo>
                  <a:lnTo>
                    <a:pt x="104" y="277"/>
                  </a:lnTo>
                  <a:lnTo>
                    <a:pt x="105" y="277"/>
                  </a:lnTo>
                  <a:lnTo>
                    <a:pt x="106" y="277"/>
                  </a:lnTo>
                  <a:lnTo>
                    <a:pt x="106" y="279"/>
                  </a:lnTo>
                  <a:lnTo>
                    <a:pt x="107" y="283"/>
                  </a:lnTo>
                  <a:lnTo>
                    <a:pt x="108" y="284"/>
                  </a:lnTo>
                  <a:lnTo>
                    <a:pt x="109" y="286"/>
                  </a:lnTo>
                  <a:lnTo>
                    <a:pt x="110" y="286"/>
                  </a:lnTo>
                  <a:lnTo>
                    <a:pt x="111" y="287"/>
                  </a:lnTo>
                  <a:lnTo>
                    <a:pt x="113" y="288"/>
                  </a:lnTo>
                  <a:lnTo>
                    <a:pt x="117" y="290"/>
                  </a:lnTo>
                  <a:lnTo>
                    <a:pt x="117" y="291"/>
                  </a:lnTo>
                  <a:lnTo>
                    <a:pt x="119" y="292"/>
                  </a:lnTo>
                  <a:lnTo>
                    <a:pt x="121" y="292"/>
                  </a:lnTo>
                  <a:lnTo>
                    <a:pt x="122" y="292"/>
                  </a:lnTo>
                  <a:lnTo>
                    <a:pt x="124" y="293"/>
                  </a:lnTo>
                  <a:lnTo>
                    <a:pt x="124" y="294"/>
                  </a:lnTo>
                  <a:lnTo>
                    <a:pt x="124" y="296"/>
                  </a:lnTo>
                  <a:lnTo>
                    <a:pt x="126" y="296"/>
                  </a:lnTo>
                  <a:lnTo>
                    <a:pt x="134" y="300"/>
                  </a:lnTo>
                  <a:lnTo>
                    <a:pt x="137" y="305"/>
                  </a:lnTo>
                  <a:lnTo>
                    <a:pt x="138" y="305"/>
                  </a:lnTo>
                  <a:lnTo>
                    <a:pt x="139" y="305"/>
                  </a:lnTo>
                  <a:lnTo>
                    <a:pt x="142" y="311"/>
                  </a:lnTo>
                  <a:lnTo>
                    <a:pt x="143" y="313"/>
                  </a:lnTo>
                  <a:lnTo>
                    <a:pt x="143" y="315"/>
                  </a:lnTo>
                  <a:lnTo>
                    <a:pt x="143" y="316"/>
                  </a:lnTo>
                  <a:lnTo>
                    <a:pt x="143" y="317"/>
                  </a:lnTo>
                  <a:lnTo>
                    <a:pt x="144" y="317"/>
                  </a:lnTo>
                  <a:lnTo>
                    <a:pt x="145" y="318"/>
                  </a:lnTo>
                  <a:lnTo>
                    <a:pt x="147" y="319"/>
                  </a:lnTo>
                  <a:lnTo>
                    <a:pt x="148" y="319"/>
                  </a:lnTo>
                  <a:lnTo>
                    <a:pt x="154" y="322"/>
                  </a:lnTo>
                  <a:lnTo>
                    <a:pt x="155" y="322"/>
                  </a:lnTo>
                  <a:lnTo>
                    <a:pt x="156" y="322"/>
                  </a:lnTo>
                  <a:lnTo>
                    <a:pt x="158" y="322"/>
                  </a:lnTo>
                  <a:lnTo>
                    <a:pt x="159" y="323"/>
                  </a:lnTo>
                  <a:lnTo>
                    <a:pt x="159" y="324"/>
                  </a:lnTo>
                  <a:lnTo>
                    <a:pt x="163" y="326"/>
                  </a:lnTo>
                  <a:lnTo>
                    <a:pt x="164" y="326"/>
                  </a:lnTo>
                  <a:lnTo>
                    <a:pt x="165" y="326"/>
                  </a:lnTo>
                  <a:lnTo>
                    <a:pt x="166" y="326"/>
                  </a:lnTo>
                  <a:lnTo>
                    <a:pt x="168" y="326"/>
                  </a:lnTo>
                  <a:lnTo>
                    <a:pt x="177" y="330"/>
                  </a:lnTo>
                  <a:lnTo>
                    <a:pt x="178" y="330"/>
                  </a:lnTo>
                  <a:lnTo>
                    <a:pt x="179" y="330"/>
                  </a:lnTo>
                  <a:lnTo>
                    <a:pt x="180" y="330"/>
                  </a:lnTo>
                  <a:lnTo>
                    <a:pt x="181" y="330"/>
                  </a:lnTo>
                  <a:lnTo>
                    <a:pt x="182" y="330"/>
                  </a:lnTo>
                  <a:lnTo>
                    <a:pt x="183" y="330"/>
                  </a:lnTo>
                  <a:lnTo>
                    <a:pt x="183" y="329"/>
                  </a:lnTo>
                  <a:lnTo>
                    <a:pt x="183" y="328"/>
                  </a:lnTo>
                  <a:lnTo>
                    <a:pt x="184" y="328"/>
                  </a:lnTo>
                  <a:lnTo>
                    <a:pt x="185" y="328"/>
                  </a:lnTo>
                  <a:lnTo>
                    <a:pt x="187" y="330"/>
                  </a:lnTo>
                  <a:lnTo>
                    <a:pt x="190" y="335"/>
                  </a:lnTo>
                  <a:lnTo>
                    <a:pt x="190" y="336"/>
                  </a:lnTo>
                  <a:lnTo>
                    <a:pt x="190" y="337"/>
                  </a:lnTo>
                  <a:lnTo>
                    <a:pt x="192" y="339"/>
                  </a:lnTo>
                  <a:lnTo>
                    <a:pt x="195" y="341"/>
                  </a:lnTo>
                  <a:lnTo>
                    <a:pt x="196" y="342"/>
                  </a:lnTo>
                  <a:lnTo>
                    <a:pt x="198" y="343"/>
                  </a:lnTo>
                  <a:lnTo>
                    <a:pt x="200" y="345"/>
                  </a:lnTo>
                  <a:lnTo>
                    <a:pt x="203" y="347"/>
                  </a:lnTo>
                  <a:lnTo>
                    <a:pt x="204" y="348"/>
                  </a:lnTo>
                  <a:lnTo>
                    <a:pt x="204" y="349"/>
                  </a:lnTo>
                  <a:lnTo>
                    <a:pt x="205" y="349"/>
                  </a:lnTo>
                  <a:lnTo>
                    <a:pt x="205" y="350"/>
                  </a:lnTo>
                  <a:lnTo>
                    <a:pt x="206" y="351"/>
                  </a:lnTo>
                  <a:lnTo>
                    <a:pt x="209" y="352"/>
                  </a:lnTo>
                  <a:lnTo>
                    <a:pt x="226" y="360"/>
                  </a:lnTo>
                  <a:lnTo>
                    <a:pt x="234" y="363"/>
                  </a:lnTo>
                  <a:lnTo>
                    <a:pt x="234" y="364"/>
                  </a:lnTo>
                  <a:lnTo>
                    <a:pt x="236" y="365"/>
                  </a:lnTo>
                  <a:lnTo>
                    <a:pt x="238" y="368"/>
                  </a:lnTo>
                  <a:lnTo>
                    <a:pt x="239" y="368"/>
                  </a:lnTo>
                  <a:lnTo>
                    <a:pt x="240" y="368"/>
                  </a:lnTo>
                  <a:lnTo>
                    <a:pt x="241" y="368"/>
                  </a:lnTo>
                  <a:lnTo>
                    <a:pt x="247" y="369"/>
                  </a:lnTo>
                  <a:lnTo>
                    <a:pt x="264" y="373"/>
                  </a:lnTo>
                  <a:lnTo>
                    <a:pt x="264" y="374"/>
                  </a:lnTo>
                  <a:lnTo>
                    <a:pt x="266" y="376"/>
                  </a:lnTo>
                  <a:lnTo>
                    <a:pt x="266" y="377"/>
                  </a:lnTo>
                  <a:lnTo>
                    <a:pt x="267" y="378"/>
                  </a:lnTo>
                  <a:lnTo>
                    <a:pt x="268" y="378"/>
                  </a:lnTo>
                  <a:lnTo>
                    <a:pt x="268" y="379"/>
                  </a:lnTo>
                  <a:lnTo>
                    <a:pt x="268" y="380"/>
                  </a:lnTo>
                  <a:lnTo>
                    <a:pt x="269" y="381"/>
                  </a:lnTo>
                  <a:lnTo>
                    <a:pt x="273" y="382"/>
                  </a:lnTo>
                  <a:lnTo>
                    <a:pt x="273" y="383"/>
                  </a:lnTo>
                  <a:lnTo>
                    <a:pt x="280" y="384"/>
                  </a:lnTo>
                  <a:lnTo>
                    <a:pt x="284" y="387"/>
                  </a:lnTo>
                  <a:lnTo>
                    <a:pt x="286" y="389"/>
                  </a:lnTo>
                  <a:lnTo>
                    <a:pt x="286" y="390"/>
                  </a:lnTo>
                  <a:lnTo>
                    <a:pt x="287" y="390"/>
                  </a:lnTo>
                  <a:lnTo>
                    <a:pt x="288" y="391"/>
                  </a:lnTo>
                  <a:lnTo>
                    <a:pt x="289" y="392"/>
                  </a:lnTo>
                  <a:lnTo>
                    <a:pt x="290" y="392"/>
                  </a:lnTo>
                  <a:lnTo>
                    <a:pt x="292" y="392"/>
                  </a:lnTo>
                  <a:lnTo>
                    <a:pt x="293" y="392"/>
                  </a:lnTo>
                  <a:lnTo>
                    <a:pt x="294" y="392"/>
                  </a:lnTo>
                  <a:lnTo>
                    <a:pt x="305" y="393"/>
                  </a:lnTo>
                  <a:lnTo>
                    <a:pt x="305" y="394"/>
                  </a:lnTo>
                  <a:lnTo>
                    <a:pt x="306" y="394"/>
                  </a:lnTo>
                  <a:lnTo>
                    <a:pt x="307" y="394"/>
                  </a:lnTo>
                  <a:lnTo>
                    <a:pt x="307" y="395"/>
                  </a:lnTo>
                  <a:lnTo>
                    <a:pt x="313" y="399"/>
                  </a:lnTo>
                  <a:lnTo>
                    <a:pt x="321" y="401"/>
                  </a:lnTo>
                  <a:lnTo>
                    <a:pt x="323" y="401"/>
                  </a:lnTo>
                  <a:lnTo>
                    <a:pt x="324" y="402"/>
                  </a:lnTo>
                  <a:lnTo>
                    <a:pt x="326" y="401"/>
                  </a:lnTo>
                  <a:lnTo>
                    <a:pt x="327" y="401"/>
                  </a:lnTo>
                  <a:lnTo>
                    <a:pt x="329" y="401"/>
                  </a:lnTo>
                  <a:lnTo>
                    <a:pt x="330" y="401"/>
                  </a:lnTo>
                  <a:lnTo>
                    <a:pt x="333" y="400"/>
                  </a:lnTo>
                  <a:lnTo>
                    <a:pt x="334" y="400"/>
                  </a:lnTo>
                  <a:lnTo>
                    <a:pt x="340" y="396"/>
                  </a:lnTo>
                  <a:lnTo>
                    <a:pt x="352" y="392"/>
                  </a:lnTo>
                  <a:lnTo>
                    <a:pt x="353" y="392"/>
                  </a:lnTo>
                  <a:lnTo>
                    <a:pt x="355" y="391"/>
                  </a:lnTo>
                  <a:lnTo>
                    <a:pt x="356" y="390"/>
                  </a:lnTo>
                  <a:lnTo>
                    <a:pt x="357" y="390"/>
                  </a:lnTo>
                  <a:lnTo>
                    <a:pt x="358" y="389"/>
                  </a:lnTo>
                  <a:lnTo>
                    <a:pt x="358" y="388"/>
                  </a:lnTo>
                  <a:lnTo>
                    <a:pt x="361" y="386"/>
                  </a:lnTo>
                  <a:lnTo>
                    <a:pt x="362" y="386"/>
                  </a:lnTo>
                  <a:lnTo>
                    <a:pt x="364" y="384"/>
                  </a:lnTo>
                  <a:lnTo>
                    <a:pt x="369" y="384"/>
                  </a:lnTo>
                  <a:lnTo>
                    <a:pt x="371" y="384"/>
                  </a:lnTo>
                  <a:lnTo>
                    <a:pt x="373" y="384"/>
                  </a:lnTo>
                  <a:lnTo>
                    <a:pt x="375" y="384"/>
                  </a:lnTo>
                  <a:lnTo>
                    <a:pt x="377" y="384"/>
                  </a:lnTo>
                  <a:lnTo>
                    <a:pt x="381" y="384"/>
                  </a:lnTo>
                  <a:lnTo>
                    <a:pt x="383" y="385"/>
                  </a:lnTo>
                  <a:lnTo>
                    <a:pt x="390" y="389"/>
                  </a:lnTo>
                  <a:lnTo>
                    <a:pt x="391" y="389"/>
                  </a:lnTo>
                  <a:lnTo>
                    <a:pt x="392" y="390"/>
                  </a:lnTo>
                  <a:lnTo>
                    <a:pt x="393" y="389"/>
                  </a:lnTo>
                  <a:lnTo>
                    <a:pt x="394" y="388"/>
                  </a:lnTo>
                  <a:lnTo>
                    <a:pt x="394" y="389"/>
                  </a:lnTo>
                  <a:lnTo>
                    <a:pt x="394" y="390"/>
                  </a:lnTo>
                  <a:lnTo>
                    <a:pt x="397" y="392"/>
                  </a:lnTo>
                  <a:lnTo>
                    <a:pt x="409" y="404"/>
                  </a:lnTo>
                  <a:lnTo>
                    <a:pt x="409" y="405"/>
                  </a:lnTo>
                  <a:lnTo>
                    <a:pt x="411" y="405"/>
                  </a:lnTo>
                  <a:lnTo>
                    <a:pt x="413" y="409"/>
                  </a:lnTo>
                  <a:lnTo>
                    <a:pt x="413" y="410"/>
                  </a:lnTo>
                  <a:lnTo>
                    <a:pt x="416" y="413"/>
                  </a:lnTo>
                  <a:lnTo>
                    <a:pt x="417" y="413"/>
                  </a:lnTo>
                  <a:lnTo>
                    <a:pt x="419" y="415"/>
                  </a:lnTo>
                  <a:lnTo>
                    <a:pt x="420" y="416"/>
                  </a:lnTo>
                  <a:lnTo>
                    <a:pt x="421" y="418"/>
                  </a:lnTo>
                  <a:lnTo>
                    <a:pt x="421" y="419"/>
                  </a:lnTo>
                  <a:lnTo>
                    <a:pt x="425" y="424"/>
                  </a:lnTo>
                  <a:lnTo>
                    <a:pt x="433" y="435"/>
                  </a:lnTo>
                  <a:lnTo>
                    <a:pt x="434" y="435"/>
                  </a:lnTo>
                  <a:lnTo>
                    <a:pt x="435" y="436"/>
                  </a:lnTo>
                  <a:lnTo>
                    <a:pt x="436" y="436"/>
                  </a:lnTo>
                  <a:lnTo>
                    <a:pt x="437" y="435"/>
                  </a:lnTo>
                  <a:lnTo>
                    <a:pt x="438" y="435"/>
                  </a:lnTo>
                  <a:lnTo>
                    <a:pt x="439" y="434"/>
                  </a:lnTo>
                  <a:lnTo>
                    <a:pt x="441" y="430"/>
                  </a:lnTo>
                  <a:lnTo>
                    <a:pt x="441" y="429"/>
                  </a:lnTo>
                  <a:lnTo>
                    <a:pt x="441" y="428"/>
                  </a:lnTo>
                  <a:lnTo>
                    <a:pt x="441" y="425"/>
                  </a:lnTo>
                  <a:lnTo>
                    <a:pt x="441" y="422"/>
                  </a:lnTo>
                  <a:lnTo>
                    <a:pt x="443" y="420"/>
                  </a:lnTo>
                  <a:lnTo>
                    <a:pt x="445" y="418"/>
                  </a:lnTo>
                  <a:lnTo>
                    <a:pt x="445" y="417"/>
                  </a:lnTo>
                  <a:lnTo>
                    <a:pt x="445" y="416"/>
                  </a:lnTo>
                  <a:lnTo>
                    <a:pt x="442" y="411"/>
                  </a:lnTo>
                  <a:lnTo>
                    <a:pt x="457" y="388"/>
                  </a:lnTo>
                  <a:lnTo>
                    <a:pt x="490" y="388"/>
                  </a:lnTo>
                  <a:lnTo>
                    <a:pt x="492" y="388"/>
                  </a:lnTo>
                  <a:lnTo>
                    <a:pt x="493" y="387"/>
                  </a:lnTo>
                  <a:lnTo>
                    <a:pt x="493" y="386"/>
                  </a:lnTo>
                  <a:lnTo>
                    <a:pt x="494" y="386"/>
                  </a:lnTo>
                  <a:lnTo>
                    <a:pt x="494" y="384"/>
                  </a:lnTo>
                  <a:lnTo>
                    <a:pt x="494" y="383"/>
                  </a:lnTo>
                  <a:lnTo>
                    <a:pt x="494" y="382"/>
                  </a:lnTo>
                  <a:lnTo>
                    <a:pt x="494" y="381"/>
                  </a:lnTo>
                  <a:lnTo>
                    <a:pt x="494" y="380"/>
                  </a:lnTo>
                  <a:lnTo>
                    <a:pt x="495" y="379"/>
                  </a:lnTo>
                  <a:lnTo>
                    <a:pt x="496" y="379"/>
                  </a:lnTo>
                  <a:lnTo>
                    <a:pt x="496" y="377"/>
                  </a:lnTo>
                  <a:lnTo>
                    <a:pt x="497" y="377"/>
                  </a:lnTo>
                  <a:lnTo>
                    <a:pt x="496" y="376"/>
                  </a:lnTo>
                  <a:lnTo>
                    <a:pt x="496" y="375"/>
                  </a:lnTo>
                  <a:lnTo>
                    <a:pt x="496" y="374"/>
                  </a:lnTo>
                  <a:lnTo>
                    <a:pt x="496" y="373"/>
                  </a:lnTo>
                  <a:lnTo>
                    <a:pt x="495" y="373"/>
                  </a:lnTo>
                  <a:lnTo>
                    <a:pt x="493" y="371"/>
                  </a:lnTo>
                  <a:lnTo>
                    <a:pt x="492" y="371"/>
                  </a:lnTo>
                  <a:lnTo>
                    <a:pt x="491" y="371"/>
                  </a:lnTo>
                  <a:lnTo>
                    <a:pt x="490" y="371"/>
                  </a:lnTo>
                  <a:lnTo>
                    <a:pt x="490" y="369"/>
                  </a:lnTo>
                  <a:lnTo>
                    <a:pt x="490" y="368"/>
                  </a:lnTo>
                  <a:lnTo>
                    <a:pt x="490" y="367"/>
                  </a:lnTo>
                  <a:lnTo>
                    <a:pt x="489" y="364"/>
                  </a:lnTo>
                  <a:lnTo>
                    <a:pt x="488" y="364"/>
                  </a:lnTo>
                  <a:lnTo>
                    <a:pt x="487" y="361"/>
                  </a:lnTo>
                  <a:lnTo>
                    <a:pt x="486" y="360"/>
                  </a:lnTo>
                  <a:lnTo>
                    <a:pt x="485" y="360"/>
                  </a:lnTo>
                  <a:lnTo>
                    <a:pt x="483" y="360"/>
                  </a:lnTo>
                  <a:lnTo>
                    <a:pt x="483" y="358"/>
                  </a:lnTo>
                  <a:lnTo>
                    <a:pt x="481" y="358"/>
                  </a:lnTo>
                  <a:lnTo>
                    <a:pt x="479" y="357"/>
                  </a:lnTo>
                  <a:lnTo>
                    <a:pt x="477" y="354"/>
                  </a:lnTo>
                  <a:lnTo>
                    <a:pt x="475" y="351"/>
                  </a:lnTo>
                  <a:lnTo>
                    <a:pt x="481" y="351"/>
                  </a:lnTo>
                  <a:lnTo>
                    <a:pt x="484" y="351"/>
                  </a:lnTo>
                  <a:lnTo>
                    <a:pt x="484" y="349"/>
                  </a:lnTo>
                  <a:lnTo>
                    <a:pt x="487" y="334"/>
                  </a:lnTo>
                  <a:lnTo>
                    <a:pt x="535" y="334"/>
                  </a:lnTo>
                  <a:lnTo>
                    <a:pt x="537" y="334"/>
                  </a:lnTo>
                  <a:lnTo>
                    <a:pt x="537" y="332"/>
                  </a:lnTo>
                  <a:lnTo>
                    <a:pt x="537" y="328"/>
                  </a:lnTo>
                  <a:lnTo>
                    <a:pt x="538" y="328"/>
                  </a:lnTo>
                  <a:lnTo>
                    <a:pt x="541" y="330"/>
                  </a:lnTo>
                  <a:lnTo>
                    <a:pt x="541" y="331"/>
                  </a:lnTo>
                  <a:lnTo>
                    <a:pt x="542" y="331"/>
                  </a:lnTo>
                  <a:lnTo>
                    <a:pt x="543" y="331"/>
                  </a:lnTo>
                  <a:lnTo>
                    <a:pt x="545" y="331"/>
                  </a:lnTo>
                  <a:lnTo>
                    <a:pt x="545" y="330"/>
                  </a:lnTo>
                  <a:lnTo>
                    <a:pt x="549" y="325"/>
                  </a:lnTo>
                  <a:lnTo>
                    <a:pt x="549" y="324"/>
                  </a:lnTo>
                  <a:lnTo>
                    <a:pt x="551" y="321"/>
                  </a:lnTo>
                  <a:lnTo>
                    <a:pt x="553" y="320"/>
                  </a:lnTo>
                  <a:lnTo>
                    <a:pt x="554" y="320"/>
                  </a:lnTo>
                  <a:lnTo>
                    <a:pt x="554" y="318"/>
                  </a:lnTo>
                  <a:lnTo>
                    <a:pt x="554" y="317"/>
                  </a:lnTo>
                  <a:lnTo>
                    <a:pt x="557" y="313"/>
                  </a:lnTo>
                  <a:lnTo>
                    <a:pt x="558" y="313"/>
                  </a:lnTo>
                  <a:lnTo>
                    <a:pt x="559" y="313"/>
                  </a:lnTo>
                  <a:lnTo>
                    <a:pt x="561" y="313"/>
                  </a:lnTo>
                  <a:lnTo>
                    <a:pt x="562" y="313"/>
                  </a:lnTo>
                  <a:lnTo>
                    <a:pt x="563" y="312"/>
                  </a:lnTo>
                  <a:lnTo>
                    <a:pt x="564" y="311"/>
                  </a:lnTo>
                  <a:lnTo>
                    <a:pt x="564" y="310"/>
                  </a:lnTo>
                  <a:lnTo>
                    <a:pt x="564" y="311"/>
                  </a:lnTo>
                  <a:lnTo>
                    <a:pt x="566" y="312"/>
                  </a:lnTo>
                  <a:lnTo>
                    <a:pt x="566" y="313"/>
                  </a:lnTo>
                  <a:lnTo>
                    <a:pt x="567" y="313"/>
                  </a:lnTo>
                  <a:lnTo>
                    <a:pt x="568" y="313"/>
                  </a:lnTo>
                  <a:lnTo>
                    <a:pt x="568" y="314"/>
                  </a:lnTo>
                  <a:lnTo>
                    <a:pt x="569" y="315"/>
                  </a:lnTo>
                  <a:lnTo>
                    <a:pt x="569" y="319"/>
                  </a:lnTo>
                  <a:lnTo>
                    <a:pt x="570" y="339"/>
                  </a:lnTo>
                  <a:lnTo>
                    <a:pt x="574" y="320"/>
                  </a:lnTo>
                  <a:lnTo>
                    <a:pt x="575" y="318"/>
                  </a:lnTo>
                  <a:lnTo>
                    <a:pt x="575" y="317"/>
                  </a:lnTo>
                  <a:lnTo>
                    <a:pt x="577" y="314"/>
                  </a:lnTo>
                  <a:lnTo>
                    <a:pt x="577" y="313"/>
                  </a:lnTo>
                  <a:lnTo>
                    <a:pt x="578" y="312"/>
                  </a:lnTo>
                  <a:lnTo>
                    <a:pt x="580" y="305"/>
                  </a:lnTo>
                  <a:lnTo>
                    <a:pt x="581" y="304"/>
                  </a:lnTo>
                  <a:lnTo>
                    <a:pt x="581" y="303"/>
                  </a:lnTo>
                  <a:lnTo>
                    <a:pt x="582" y="303"/>
                  </a:lnTo>
                  <a:lnTo>
                    <a:pt x="583" y="302"/>
                  </a:lnTo>
                  <a:lnTo>
                    <a:pt x="584" y="299"/>
                  </a:lnTo>
                  <a:lnTo>
                    <a:pt x="584" y="298"/>
                  </a:lnTo>
                  <a:lnTo>
                    <a:pt x="585" y="296"/>
                  </a:lnTo>
                  <a:lnTo>
                    <a:pt x="585" y="294"/>
                  </a:lnTo>
                  <a:lnTo>
                    <a:pt x="587" y="291"/>
                  </a:lnTo>
                  <a:lnTo>
                    <a:pt x="587" y="290"/>
                  </a:lnTo>
                  <a:lnTo>
                    <a:pt x="589" y="286"/>
                  </a:lnTo>
                  <a:lnTo>
                    <a:pt x="590" y="285"/>
                  </a:lnTo>
                  <a:lnTo>
                    <a:pt x="590" y="283"/>
                  </a:lnTo>
                  <a:lnTo>
                    <a:pt x="589" y="283"/>
                  </a:lnTo>
                  <a:lnTo>
                    <a:pt x="590" y="282"/>
                  </a:lnTo>
                  <a:lnTo>
                    <a:pt x="591" y="281"/>
                  </a:lnTo>
                  <a:lnTo>
                    <a:pt x="592" y="281"/>
                  </a:lnTo>
                  <a:lnTo>
                    <a:pt x="592" y="279"/>
                  </a:lnTo>
                  <a:lnTo>
                    <a:pt x="593" y="277"/>
                  </a:lnTo>
                  <a:lnTo>
                    <a:pt x="594" y="276"/>
                  </a:lnTo>
                  <a:lnTo>
                    <a:pt x="593" y="275"/>
                  </a:lnTo>
                  <a:lnTo>
                    <a:pt x="593" y="274"/>
                  </a:lnTo>
                  <a:lnTo>
                    <a:pt x="592" y="272"/>
                  </a:lnTo>
                  <a:lnTo>
                    <a:pt x="590" y="272"/>
                  </a:lnTo>
                  <a:lnTo>
                    <a:pt x="593" y="269"/>
                  </a:lnTo>
                  <a:lnTo>
                    <a:pt x="594" y="267"/>
                  </a:lnTo>
                  <a:lnTo>
                    <a:pt x="594" y="266"/>
                  </a:lnTo>
                  <a:lnTo>
                    <a:pt x="594" y="265"/>
                  </a:lnTo>
                  <a:lnTo>
                    <a:pt x="594" y="264"/>
                  </a:lnTo>
                  <a:lnTo>
                    <a:pt x="594" y="263"/>
                  </a:lnTo>
                  <a:lnTo>
                    <a:pt x="594" y="260"/>
                  </a:lnTo>
                  <a:lnTo>
                    <a:pt x="595" y="258"/>
                  </a:lnTo>
                  <a:lnTo>
                    <a:pt x="602" y="249"/>
                  </a:lnTo>
                  <a:lnTo>
                    <a:pt x="604" y="247"/>
                  </a:lnTo>
                  <a:lnTo>
                    <a:pt x="605" y="247"/>
                  </a:lnTo>
                  <a:lnTo>
                    <a:pt x="607" y="245"/>
                  </a:lnTo>
                  <a:lnTo>
                    <a:pt x="613" y="239"/>
                  </a:lnTo>
                  <a:lnTo>
                    <a:pt x="616" y="233"/>
                  </a:lnTo>
                  <a:lnTo>
                    <a:pt x="617" y="233"/>
                  </a:lnTo>
                  <a:lnTo>
                    <a:pt x="619" y="228"/>
                  </a:lnTo>
                  <a:lnTo>
                    <a:pt x="619" y="226"/>
                  </a:lnTo>
                  <a:lnTo>
                    <a:pt x="618" y="224"/>
                  </a:lnTo>
                  <a:lnTo>
                    <a:pt x="618" y="222"/>
                  </a:lnTo>
                  <a:lnTo>
                    <a:pt x="619" y="221"/>
                  </a:lnTo>
                  <a:lnTo>
                    <a:pt x="619" y="220"/>
                  </a:lnTo>
                  <a:lnTo>
                    <a:pt x="619" y="219"/>
                  </a:lnTo>
                  <a:lnTo>
                    <a:pt x="619" y="218"/>
                  </a:lnTo>
                  <a:lnTo>
                    <a:pt x="619" y="217"/>
                  </a:lnTo>
                  <a:lnTo>
                    <a:pt x="618" y="216"/>
                  </a:lnTo>
                  <a:lnTo>
                    <a:pt x="617" y="215"/>
                  </a:lnTo>
                  <a:lnTo>
                    <a:pt x="616" y="215"/>
                  </a:lnTo>
                  <a:lnTo>
                    <a:pt x="615" y="212"/>
                  </a:lnTo>
                  <a:lnTo>
                    <a:pt x="614" y="211"/>
                  </a:lnTo>
                  <a:lnTo>
                    <a:pt x="613" y="211"/>
                  </a:lnTo>
                  <a:lnTo>
                    <a:pt x="613" y="210"/>
                  </a:lnTo>
                  <a:lnTo>
                    <a:pt x="612" y="210"/>
                  </a:lnTo>
                  <a:lnTo>
                    <a:pt x="611" y="209"/>
                  </a:lnTo>
                  <a:lnTo>
                    <a:pt x="610" y="209"/>
                  </a:lnTo>
                  <a:lnTo>
                    <a:pt x="608" y="209"/>
                  </a:lnTo>
                  <a:lnTo>
                    <a:pt x="607" y="210"/>
                  </a:lnTo>
                  <a:lnTo>
                    <a:pt x="605" y="211"/>
                  </a:lnTo>
                  <a:lnTo>
                    <a:pt x="604" y="211"/>
                  </a:lnTo>
                  <a:lnTo>
                    <a:pt x="603" y="211"/>
                  </a:lnTo>
                  <a:lnTo>
                    <a:pt x="602" y="211"/>
                  </a:lnTo>
                  <a:lnTo>
                    <a:pt x="601" y="211"/>
                  </a:lnTo>
                  <a:lnTo>
                    <a:pt x="600" y="211"/>
                  </a:lnTo>
                  <a:lnTo>
                    <a:pt x="599" y="213"/>
                  </a:lnTo>
                  <a:lnTo>
                    <a:pt x="598" y="213"/>
                  </a:lnTo>
                  <a:lnTo>
                    <a:pt x="596" y="213"/>
                  </a:lnTo>
                  <a:lnTo>
                    <a:pt x="595" y="213"/>
                  </a:lnTo>
                  <a:lnTo>
                    <a:pt x="594" y="212"/>
                  </a:lnTo>
                  <a:lnTo>
                    <a:pt x="587" y="210"/>
                  </a:lnTo>
                  <a:lnTo>
                    <a:pt x="586" y="209"/>
                  </a:lnTo>
                  <a:lnTo>
                    <a:pt x="582" y="209"/>
                  </a:lnTo>
                  <a:lnTo>
                    <a:pt x="581" y="209"/>
                  </a:lnTo>
                  <a:lnTo>
                    <a:pt x="578" y="211"/>
                  </a:lnTo>
                  <a:lnTo>
                    <a:pt x="577" y="211"/>
                  </a:lnTo>
                  <a:lnTo>
                    <a:pt x="576" y="211"/>
                  </a:lnTo>
                  <a:lnTo>
                    <a:pt x="575" y="211"/>
                  </a:lnTo>
                  <a:lnTo>
                    <a:pt x="573" y="211"/>
                  </a:lnTo>
                  <a:lnTo>
                    <a:pt x="572" y="211"/>
                  </a:lnTo>
                  <a:lnTo>
                    <a:pt x="568" y="212"/>
                  </a:lnTo>
                  <a:lnTo>
                    <a:pt x="567" y="213"/>
                  </a:lnTo>
                  <a:lnTo>
                    <a:pt x="566" y="213"/>
                  </a:lnTo>
                  <a:lnTo>
                    <a:pt x="564" y="215"/>
                  </a:lnTo>
                  <a:lnTo>
                    <a:pt x="537" y="219"/>
                  </a:lnTo>
                  <a:lnTo>
                    <a:pt x="534" y="220"/>
                  </a:lnTo>
                  <a:lnTo>
                    <a:pt x="533" y="220"/>
                  </a:lnTo>
                  <a:lnTo>
                    <a:pt x="524" y="224"/>
                  </a:lnTo>
                  <a:lnTo>
                    <a:pt x="517" y="228"/>
                  </a:lnTo>
                  <a:lnTo>
                    <a:pt x="517" y="229"/>
                  </a:lnTo>
                  <a:lnTo>
                    <a:pt x="516" y="230"/>
                  </a:lnTo>
                  <a:lnTo>
                    <a:pt x="514" y="234"/>
                  </a:lnTo>
                  <a:lnTo>
                    <a:pt x="513" y="235"/>
                  </a:lnTo>
                  <a:lnTo>
                    <a:pt x="513" y="236"/>
                  </a:lnTo>
                  <a:lnTo>
                    <a:pt x="513" y="237"/>
                  </a:lnTo>
                  <a:lnTo>
                    <a:pt x="512" y="237"/>
                  </a:lnTo>
                  <a:lnTo>
                    <a:pt x="512" y="238"/>
                  </a:lnTo>
                  <a:lnTo>
                    <a:pt x="511" y="238"/>
                  </a:lnTo>
                  <a:lnTo>
                    <a:pt x="511" y="239"/>
                  </a:lnTo>
                  <a:lnTo>
                    <a:pt x="510" y="242"/>
                  </a:lnTo>
                  <a:lnTo>
                    <a:pt x="507" y="250"/>
                  </a:lnTo>
                  <a:lnTo>
                    <a:pt x="509" y="248"/>
                  </a:lnTo>
                  <a:lnTo>
                    <a:pt x="507" y="260"/>
                  </a:lnTo>
                  <a:lnTo>
                    <a:pt x="507" y="261"/>
                  </a:lnTo>
                  <a:lnTo>
                    <a:pt x="507" y="262"/>
                  </a:lnTo>
                  <a:lnTo>
                    <a:pt x="506" y="264"/>
                  </a:lnTo>
                  <a:lnTo>
                    <a:pt x="505" y="264"/>
                  </a:lnTo>
                  <a:lnTo>
                    <a:pt x="505" y="265"/>
                  </a:lnTo>
                  <a:lnTo>
                    <a:pt x="502" y="267"/>
                  </a:lnTo>
                  <a:lnTo>
                    <a:pt x="501" y="268"/>
                  </a:lnTo>
                  <a:lnTo>
                    <a:pt x="500" y="269"/>
                  </a:lnTo>
                  <a:lnTo>
                    <a:pt x="499" y="271"/>
                  </a:lnTo>
                  <a:lnTo>
                    <a:pt x="498" y="273"/>
                  </a:lnTo>
                  <a:lnTo>
                    <a:pt x="499" y="273"/>
                  </a:lnTo>
                  <a:lnTo>
                    <a:pt x="497" y="281"/>
                  </a:lnTo>
                  <a:lnTo>
                    <a:pt x="496" y="282"/>
                  </a:lnTo>
                  <a:lnTo>
                    <a:pt x="492" y="286"/>
                  </a:lnTo>
                  <a:lnTo>
                    <a:pt x="485" y="290"/>
                  </a:lnTo>
                  <a:lnTo>
                    <a:pt x="480" y="293"/>
                  </a:lnTo>
                  <a:lnTo>
                    <a:pt x="477" y="294"/>
                  </a:lnTo>
                  <a:lnTo>
                    <a:pt x="477" y="295"/>
                  </a:lnTo>
                  <a:lnTo>
                    <a:pt x="475" y="297"/>
                  </a:lnTo>
                  <a:lnTo>
                    <a:pt x="471" y="302"/>
                  </a:lnTo>
                  <a:lnTo>
                    <a:pt x="476" y="302"/>
                  </a:lnTo>
                  <a:lnTo>
                    <a:pt x="476" y="303"/>
                  </a:lnTo>
                  <a:lnTo>
                    <a:pt x="478" y="303"/>
                  </a:lnTo>
                  <a:lnTo>
                    <a:pt x="479" y="303"/>
                  </a:lnTo>
                  <a:lnTo>
                    <a:pt x="479" y="304"/>
                  </a:lnTo>
                  <a:lnTo>
                    <a:pt x="475" y="306"/>
                  </a:lnTo>
                  <a:lnTo>
                    <a:pt x="474" y="306"/>
                  </a:lnTo>
                  <a:lnTo>
                    <a:pt x="473" y="307"/>
                  </a:lnTo>
                  <a:lnTo>
                    <a:pt x="472" y="308"/>
                  </a:lnTo>
                  <a:lnTo>
                    <a:pt x="471" y="309"/>
                  </a:lnTo>
                  <a:lnTo>
                    <a:pt x="469" y="309"/>
                  </a:lnTo>
                  <a:lnTo>
                    <a:pt x="468" y="309"/>
                  </a:lnTo>
                  <a:lnTo>
                    <a:pt x="467" y="309"/>
                  </a:lnTo>
                  <a:lnTo>
                    <a:pt x="467" y="308"/>
                  </a:lnTo>
                  <a:lnTo>
                    <a:pt x="466" y="308"/>
                  </a:lnTo>
                  <a:lnTo>
                    <a:pt x="468" y="307"/>
                  </a:lnTo>
                  <a:lnTo>
                    <a:pt x="467" y="305"/>
                  </a:lnTo>
                  <a:lnTo>
                    <a:pt x="464" y="302"/>
                  </a:lnTo>
                  <a:lnTo>
                    <a:pt x="464" y="301"/>
                  </a:lnTo>
                  <a:lnTo>
                    <a:pt x="464" y="300"/>
                  </a:lnTo>
                  <a:lnTo>
                    <a:pt x="463" y="300"/>
                  </a:lnTo>
                  <a:lnTo>
                    <a:pt x="462" y="300"/>
                  </a:lnTo>
                  <a:lnTo>
                    <a:pt x="461" y="300"/>
                  </a:lnTo>
                  <a:lnTo>
                    <a:pt x="460" y="300"/>
                  </a:lnTo>
                  <a:lnTo>
                    <a:pt x="456" y="301"/>
                  </a:lnTo>
                  <a:lnTo>
                    <a:pt x="450" y="302"/>
                  </a:lnTo>
                  <a:lnTo>
                    <a:pt x="449" y="302"/>
                  </a:lnTo>
                  <a:lnTo>
                    <a:pt x="444" y="303"/>
                  </a:lnTo>
                  <a:lnTo>
                    <a:pt x="443" y="303"/>
                  </a:lnTo>
                  <a:lnTo>
                    <a:pt x="443" y="304"/>
                  </a:lnTo>
                  <a:lnTo>
                    <a:pt x="441" y="305"/>
                  </a:lnTo>
                  <a:lnTo>
                    <a:pt x="440" y="304"/>
                  </a:lnTo>
                  <a:lnTo>
                    <a:pt x="438" y="305"/>
                  </a:lnTo>
                  <a:lnTo>
                    <a:pt x="437" y="307"/>
                  </a:lnTo>
                  <a:lnTo>
                    <a:pt x="434" y="309"/>
                  </a:lnTo>
                  <a:lnTo>
                    <a:pt x="430" y="310"/>
                  </a:lnTo>
                  <a:lnTo>
                    <a:pt x="430" y="309"/>
                  </a:lnTo>
                  <a:lnTo>
                    <a:pt x="428" y="309"/>
                  </a:lnTo>
                  <a:lnTo>
                    <a:pt x="420" y="309"/>
                  </a:lnTo>
                  <a:lnTo>
                    <a:pt x="416" y="309"/>
                  </a:lnTo>
                  <a:lnTo>
                    <a:pt x="415" y="309"/>
                  </a:lnTo>
                  <a:lnTo>
                    <a:pt x="409" y="312"/>
                  </a:lnTo>
                  <a:lnTo>
                    <a:pt x="408" y="313"/>
                  </a:lnTo>
                  <a:lnTo>
                    <a:pt x="407" y="313"/>
                  </a:lnTo>
                  <a:lnTo>
                    <a:pt x="407" y="314"/>
                  </a:lnTo>
                  <a:lnTo>
                    <a:pt x="405" y="315"/>
                  </a:lnTo>
                  <a:lnTo>
                    <a:pt x="403" y="315"/>
                  </a:lnTo>
                  <a:lnTo>
                    <a:pt x="392" y="318"/>
                  </a:lnTo>
                  <a:lnTo>
                    <a:pt x="391" y="318"/>
                  </a:lnTo>
                  <a:lnTo>
                    <a:pt x="390" y="318"/>
                  </a:lnTo>
                  <a:lnTo>
                    <a:pt x="387" y="312"/>
                  </a:lnTo>
                  <a:lnTo>
                    <a:pt x="387" y="309"/>
                  </a:lnTo>
                  <a:lnTo>
                    <a:pt x="387" y="308"/>
                  </a:lnTo>
                  <a:lnTo>
                    <a:pt x="386" y="307"/>
                  </a:lnTo>
                  <a:lnTo>
                    <a:pt x="385" y="307"/>
                  </a:lnTo>
                  <a:lnTo>
                    <a:pt x="385" y="306"/>
                  </a:lnTo>
                  <a:lnTo>
                    <a:pt x="384" y="306"/>
                  </a:lnTo>
                  <a:lnTo>
                    <a:pt x="383" y="306"/>
                  </a:lnTo>
                  <a:lnTo>
                    <a:pt x="381" y="306"/>
                  </a:lnTo>
                  <a:lnTo>
                    <a:pt x="380" y="305"/>
                  </a:lnTo>
                  <a:lnTo>
                    <a:pt x="379" y="304"/>
                  </a:lnTo>
                  <a:lnTo>
                    <a:pt x="376" y="302"/>
                  </a:lnTo>
                  <a:lnTo>
                    <a:pt x="375" y="301"/>
                  </a:lnTo>
                  <a:lnTo>
                    <a:pt x="374" y="300"/>
                  </a:lnTo>
                  <a:lnTo>
                    <a:pt x="373" y="300"/>
                  </a:lnTo>
                  <a:lnTo>
                    <a:pt x="371" y="300"/>
                  </a:lnTo>
                  <a:lnTo>
                    <a:pt x="370" y="300"/>
                  </a:lnTo>
                  <a:lnTo>
                    <a:pt x="368" y="301"/>
                  </a:lnTo>
                  <a:lnTo>
                    <a:pt x="359" y="300"/>
                  </a:lnTo>
                  <a:lnTo>
                    <a:pt x="358" y="299"/>
                  </a:lnTo>
                  <a:lnTo>
                    <a:pt x="358" y="298"/>
                  </a:lnTo>
                  <a:lnTo>
                    <a:pt x="358" y="297"/>
                  </a:lnTo>
                  <a:lnTo>
                    <a:pt x="357" y="296"/>
                  </a:lnTo>
                  <a:lnTo>
                    <a:pt x="357" y="294"/>
                  </a:lnTo>
                  <a:lnTo>
                    <a:pt x="357" y="293"/>
                  </a:lnTo>
                  <a:lnTo>
                    <a:pt x="356" y="291"/>
                  </a:lnTo>
                  <a:lnTo>
                    <a:pt x="355" y="290"/>
                  </a:lnTo>
                  <a:lnTo>
                    <a:pt x="354" y="290"/>
                  </a:lnTo>
                  <a:lnTo>
                    <a:pt x="354" y="289"/>
                  </a:lnTo>
                  <a:lnTo>
                    <a:pt x="354" y="286"/>
                  </a:lnTo>
                  <a:lnTo>
                    <a:pt x="353" y="285"/>
                  </a:lnTo>
                  <a:lnTo>
                    <a:pt x="351" y="283"/>
                  </a:lnTo>
                  <a:lnTo>
                    <a:pt x="350" y="283"/>
                  </a:lnTo>
                  <a:lnTo>
                    <a:pt x="349" y="277"/>
                  </a:lnTo>
                  <a:lnTo>
                    <a:pt x="349" y="274"/>
                  </a:lnTo>
                  <a:lnTo>
                    <a:pt x="349" y="271"/>
                  </a:lnTo>
                  <a:lnTo>
                    <a:pt x="349" y="267"/>
                  </a:lnTo>
                  <a:lnTo>
                    <a:pt x="349" y="266"/>
                  </a:lnTo>
                  <a:lnTo>
                    <a:pt x="348" y="265"/>
                  </a:lnTo>
                  <a:lnTo>
                    <a:pt x="348" y="264"/>
                  </a:lnTo>
                  <a:lnTo>
                    <a:pt x="344" y="256"/>
                  </a:lnTo>
                  <a:lnTo>
                    <a:pt x="342" y="254"/>
                  </a:lnTo>
                  <a:lnTo>
                    <a:pt x="341" y="252"/>
                  </a:lnTo>
                  <a:lnTo>
                    <a:pt x="335" y="243"/>
                  </a:lnTo>
                  <a:lnTo>
                    <a:pt x="334" y="240"/>
                  </a:lnTo>
                  <a:lnTo>
                    <a:pt x="334" y="239"/>
                  </a:lnTo>
                  <a:lnTo>
                    <a:pt x="334" y="237"/>
                  </a:lnTo>
                  <a:lnTo>
                    <a:pt x="334" y="236"/>
                  </a:lnTo>
                  <a:lnTo>
                    <a:pt x="332" y="232"/>
                  </a:lnTo>
                  <a:lnTo>
                    <a:pt x="330" y="224"/>
                  </a:lnTo>
                  <a:lnTo>
                    <a:pt x="334" y="217"/>
                  </a:lnTo>
                  <a:lnTo>
                    <a:pt x="334" y="216"/>
                  </a:lnTo>
                  <a:lnTo>
                    <a:pt x="335" y="215"/>
                  </a:lnTo>
                  <a:lnTo>
                    <a:pt x="335" y="214"/>
                  </a:lnTo>
                  <a:lnTo>
                    <a:pt x="335" y="213"/>
                  </a:lnTo>
                  <a:lnTo>
                    <a:pt x="335" y="212"/>
                  </a:lnTo>
                  <a:lnTo>
                    <a:pt x="334" y="211"/>
                  </a:lnTo>
                  <a:lnTo>
                    <a:pt x="332" y="209"/>
                  </a:lnTo>
                  <a:lnTo>
                    <a:pt x="330" y="206"/>
                  </a:lnTo>
                  <a:lnTo>
                    <a:pt x="329" y="205"/>
                  </a:lnTo>
                  <a:lnTo>
                    <a:pt x="326" y="196"/>
                  </a:lnTo>
                  <a:lnTo>
                    <a:pt x="326" y="195"/>
                  </a:lnTo>
                  <a:lnTo>
                    <a:pt x="326" y="194"/>
                  </a:lnTo>
                  <a:lnTo>
                    <a:pt x="326" y="192"/>
                  </a:lnTo>
                  <a:lnTo>
                    <a:pt x="326" y="191"/>
                  </a:lnTo>
                  <a:lnTo>
                    <a:pt x="326" y="190"/>
                  </a:lnTo>
                  <a:lnTo>
                    <a:pt x="326" y="189"/>
                  </a:lnTo>
                  <a:lnTo>
                    <a:pt x="326" y="181"/>
                  </a:lnTo>
                  <a:lnTo>
                    <a:pt x="327" y="178"/>
                  </a:lnTo>
                  <a:lnTo>
                    <a:pt x="328" y="177"/>
                  </a:lnTo>
                  <a:lnTo>
                    <a:pt x="329" y="176"/>
                  </a:lnTo>
                  <a:lnTo>
                    <a:pt x="330" y="175"/>
                  </a:lnTo>
                  <a:lnTo>
                    <a:pt x="330" y="174"/>
                  </a:lnTo>
                  <a:lnTo>
                    <a:pt x="331" y="172"/>
                  </a:lnTo>
                  <a:lnTo>
                    <a:pt x="332" y="167"/>
                  </a:lnTo>
                  <a:lnTo>
                    <a:pt x="332" y="165"/>
                  </a:lnTo>
                  <a:lnTo>
                    <a:pt x="351" y="105"/>
                  </a:lnTo>
                  <a:lnTo>
                    <a:pt x="366" y="83"/>
                  </a:lnTo>
                  <a:lnTo>
                    <a:pt x="368" y="77"/>
                  </a:lnTo>
                  <a:lnTo>
                    <a:pt x="368" y="76"/>
                  </a:lnTo>
                  <a:lnTo>
                    <a:pt x="368" y="75"/>
                  </a:lnTo>
                  <a:lnTo>
                    <a:pt x="368" y="73"/>
                  </a:lnTo>
                  <a:lnTo>
                    <a:pt x="366" y="73"/>
                  </a:lnTo>
                  <a:lnTo>
                    <a:pt x="365" y="73"/>
                  </a:lnTo>
                  <a:lnTo>
                    <a:pt x="364" y="73"/>
                  </a:lnTo>
                  <a:lnTo>
                    <a:pt x="361" y="73"/>
                  </a:lnTo>
                  <a:lnTo>
                    <a:pt x="360" y="74"/>
                  </a:lnTo>
                  <a:lnTo>
                    <a:pt x="359" y="75"/>
                  </a:lnTo>
                  <a:lnTo>
                    <a:pt x="358" y="75"/>
                  </a:lnTo>
                  <a:lnTo>
                    <a:pt x="357" y="75"/>
                  </a:lnTo>
                  <a:lnTo>
                    <a:pt x="357" y="76"/>
                  </a:lnTo>
                  <a:lnTo>
                    <a:pt x="356" y="76"/>
                  </a:lnTo>
                  <a:lnTo>
                    <a:pt x="356" y="75"/>
                  </a:lnTo>
                  <a:lnTo>
                    <a:pt x="355" y="73"/>
                  </a:lnTo>
                  <a:lnTo>
                    <a:pt x="354" y="73"/>
                  </a:lnTo>
                  <a:lnTo>
                    <a:pt x="354" y="72"/>
                  </a:lnTo>
                  <a:lnTo>
                    <a:pt x="354" y="71"/>
                  </a:lnTo>
                  <a:lnTo>
                    <a:pt x="353" y="71"/>
                  </a:lnTo>
                  <a:lnTo>
                    <a:pt x="352" y="71"/>
                  </a:lnTo>
                  <a:lnTo>
                    <a:pt x="347" y="70"/>
                  </a:lnTo>
                  <a:lnTo>
                    <a:pt x="343" y="70"/>
                  </a:lnTo>
                  <a:lnTo>
                    <a:pt x="341" y="70"/>
                  </a:lnTo>
                  <a:lnTo>
                    <a:pt x="338" y="70"/>
                  </a:lnTo>
                  <a:lnTo>
                    <a:pt x="337" y="69"/>
                  </a:lnTo>
                  <a:lnTo>
                    <a:pt x="336" y="68"/>
                  </a:lnTo>
                  <a:lnTo>
                    <a:pt x="336" y="67"/>
                  </a:lnTo>
                  <a:lnTo>
                    <a:pt x="335" y="66"/>
                  </a:lnTo>
                  <a:lnTo>
                    <a:pt x="334" y="66"/>
                  </a:lnTo>
                  <a:lnTo>
                    <a:pt x="334" y="65"/>
                  </a:lnTo>
                  <a:lnTo>
                    <a:pt x="333" y="65"/>
                  </a:lnTo>
                  <a:lnTo>
                    <a:pt x="330" y="64"/>
                  </a:lnTo>
                  <a:lnTo>
                    <a:pt x="329" y="64"/>
                  </a:lnTo>
                  <a:lnTo>
                    <a:pt x="328" y="63"/>
                  </a:lnTo>
                  <a:lnTo>
                    <a:pt x="326" y="62"/>
                  </a:lnTo>
                  <a:lnTo>
                    <a:pt x="325" y="61"/>
                  </a:lnTo>
                  <a:lnTo>
                    <a:pt x="319" y="59"/>
                  </a:lnTo>
                  <a:lnTo>
                    <a:pt x="318" y="48"/>
                  </a:lnTo>
                  <a:lnTo>
                    <a:pt x="318" y="47"/>
                  </a:lnTo>
                  <a:lnTo>
                    <a:pt x="317" y="45"/>
                  </a:lnTo>
                  <a:lnTo>
                    <a:pt x="316" y="45"/>
                  </a:lnTo>
                  <a:lnTo>
                    <a:pt x="315" y="41"/>
                  </a:lnTo>
                  <a:lnTo>
                    <a:pt x="316" y="36"/>
                  </a:lnTo>
                  <a:lnTo>
                    <a:pt x="317" y="36"/>
                  </a:lnTo>
                  <a:lnTo>
                    <a:pt x="317" y="28"/>
                  </a:lnTo>
                  <a:lnTo>
                    <a:pt x="317" y="25"/>
                  </a:lnTo>
                  <a:lnTo>
                    <a:pt x="317" y="24"/>
                  </a:lnTo>
                  <a:lnTo>
                    <a:pt x="317" y="23"/>
                  </a:lnTo>
                  <a:lnTo>
                    <a:pt x="317" y="22"/>
                  </a:lnTo>
                  <a:lnTo>
                    <a:pt x="316" y="22"/>
                  </a:lnTo>
                  <a:lnTo>
                    <a:pt x="314" y="21"/>
                  </a:lnTo>
                  <a:lnTo>
                    <a:pt x="313" y="21"/>
                  </a:lnTo>
                  <a:lnTo>
                    <a:pt x="312" y="21"/>
                  </a:lnTo>
                  <a:lnTo>
                    <a:pt x="312" y="20"/>
                  </a:lnTo>
                  <a:lnTo>
                    <a:pt x="312" y="19"/>
                  </a:lnTo>
                  <a:lnTo>
                    <a:pt x="311" y="19"/>
                  </a:lnTo>
                  <a:lnTo>
                    <a:pt x="311" y="17"/>
                  </a:lnTo>
                  <a:lnTo>
                    <a:pt x="310" y="17"/>
                  </a:lnTo>
                  <a:lnTo>
                    <a:pt x="310" y="15"/>
                  </a:lnTo>
                  <a:lnTo>
                    <a:pt x="310" y="14"/>
                  </a:lnTo>
                  <a:lnTo>
                    <a:pt x="310" y="13"/>
                  </a:lnTo>
                  <a:lnTo>
                    <a:pt x="309" y="11"/>
                  </a:lnTo>
                  <a:lnTo>
                    <a:pt x="307" y="6"/>
                  </a:lnTo>
                  <a:lnTo>
                    <a:pt x="307" y="5"/>
                  </a:lnTo>
                  <a:lnTo>
                    <a:pt x="305" y="4"/>
                  </a:lnTo>
                  <a:lnTo>
                    <a:pt x="304" y="4"/>
                  </a:lnTo>
                  <a:lnTo>
                    <a:pt x="303" y="2"/>
                  </a:lnTo>
                  <a:lnTo>
                    <a:pt x="303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20" name="Freeform 664"/>
            <p:cNvSpPr>
              <a:spLocks/>
            </p:cNvSpPr>
            <p:nvPr/>
          </p:nvSpPr>
          <p:spPr bwMode="auto">
            <a:xfrm>
              <a:off x="3169435" y="258167"/>
              <a:ext cx="23812" cy="65088"/>
            </a:xfrm>
            <a:custGeom>
              <a:avLst/>
              <a:gdLst>
                <a:gd name="T0" fmla="*/ 2147483646 w 10"/>
                <a:gd name="T1" fmla="*/ 2147483646 h 30"/>
                <a:gd name="T2" fmla="*/ 2147483646 w 10"/>
                <a:gd name="T3" fmla="*/ 2147483646 h 30"/>
                <a:gd name="T4" fmla="*/ 2147483646 w 10"/>
                <a:gd name="T5" fmla="*/ 2147483646 h 30"/>
                <a:gd name="T6" fmla="*/ 2147483646 w 10"/>
                <a:gd name="T7" fmla="*/ 2147483646 h 30"/>
                <a:gd name="T8" fmla="*/ 2147483646 w 10"/>
                <a:gd name="T9" fmla="*/ 2147483646 h 30"/>
                <a:gd name="T10" fmla="*/ 2147483646 w 10"/>
                <a:gd name="T11" fmla="*/ 2147483646 h 30"/>
                <a:gd name="T12" fmla="*/ 2147483646 w 10"/>
                <a:gd name="T13" fmla="*/ 2147483646 h 30"/>
                <a:gd name="T14" fmla="*/ 2147483646 w 10"/>
                <a:gd name="T15" fmla="*/ 2147483646 h 30"/>
                <a:gd name="T16" fmla="*/ 2147483646 w 10"/>
                <a:gd name="T17" fmla="*/ 2147483646 h 30"/>
                <a:gd name="T18" fmla="*/ 0 w 10"/>
                <a:gd name="T19" fmla="*/ 2147483646 h 30"/>
                <a:gd name="T20" fmla="*/ 2147483646 w 10"/>
                <a:gd name="T21" fmla="*/ 2147483646 h 30"/>
                <a:gd name="T22" fmla="*/ 2147483646 w 10"/>
                <a:gd name="T23" fmla="*/ 0 h 30"/>
                <a:gd name="T24" fmla="*/ 2147483646 w 10"/>
                <a:gd name="T25" fmla="*/ 2147483646 h 30"/>
                <a:gd name="T26" fmla="*/ 2147483646 w 10"/>
                <a:gd name="T27" fmla="*/ 2147483646 h 30"/>
                <a:gd name="T28" fmla="*/ 2147483646 w 10"/>
                <a:gd name="T29" fmla="*/ 2147483646 h 30"/>
                <a:gd name="T30" fmla="*/ 2147483646 w 10"/>
                <a:gd name="T31" fmla="*/ 2147483646 h 30"/>
                <a:gd name="T32" fmla="*/ 2147483646 w 10"/>
                <a:gd name="T33" fmla="*/ 2147483646 h 30"/>
                <a:gd name="T34" fmla="*/ 2147483646 w 10"/>
                <a:gd name="T35" fmla="*/ 2147483646 h 30"/>
                <a:gd name="T36" fmla="*/ 2147483646 w 10"/>
                <a:gd name="T37" fmla="*/ 2147483646 h 30"/>
                <a:gd name="T38" fmla="*/ 2147483646 w 10"/>
                <a:gd name="T39" fmla="*/ 2147483646 h 30"/>
                <a:gd name="T40" fmla="*/ 2147483646 w 10"/>
                <a:gd name="T41" fmla="*/ 2147483646 h 30"/>
                <a:gd name="T42" fmla="*/ 2147483646 w 10"/>
                <a:gd name="T43" fmla="*/ 2147483646 h 30"/>
                <a:gd name="T44" fmla="*/ 2147483646 w 10"/>
                <a:gd name="T45" fmla="*/ 2147483646 h 30"/>
                <a:gd name="T46" fmla="*/ 2147483646 w 10"/>
                <a:gd name="T47" fmla="*/ 2147483646 h 30"/>
                <a:gd name="T48" fmla="*/ 2147483646 w 10"/>
                <a:gd name="T49" fmla="*/ 2147483646 h 3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" h="30">
                  <a:moveTo>
                    <a:pt x="4" y="30"/>
                  </a:moveTo>
                  <a:lnTo>
                    <a:pt x="4" y="29"/>
                  </a:lnTo>
                  <a:lnTo>
                    <a:pt x="2" y="24"/>
                  </a:lnTo>
                  <a:lnTo>
                    <a:pt x="2" y="23"/>
                  </a:lnTo>
                  <a:lnTo>
                    <a:pt x="3" y="23"/>
                  </a:lnTo>
                  <a:lnTo>
                    <a:pt x="3" y="22"/>
                  </a:lnTo>
                  <a:lnTo>
                    <a:pt x="3" y="21"/>
                  </a:lnTo>
                  <a:lnTo>
                    <a:pt x="2" y="21"/>
                  </a:lnTo>
                  <a:lnTo>
                    <a:pt x="0" y="21"/>
                  </a:lnTo>
                  <a:lnTo>
                    <a:pt x="4" y="13"/>
                  </a:lnTo>
                  <a:lnTo>
                    <a:pt x="9" y="0"/>
                  </a:lnTo>
                  <a:lnTo>
                    <a:pt x="10" y="5"/>
                  </a:lnTo>
                  <a:lnTo>
                    <a:pt x="10" y="6"/>
                  </a:lnTo>
                  <a:lnTo>
                    <a:pt x="10" y="7"/>
                  </a:lnTo>
                  <a:lnTo>
                    <a:pt x="9" y="8"/>
                  </a:lnTo>
                  <a:lnTo>
                    <a:pt x="8" y="10"/>
                  </a:lnTo>
                  <a:lnTo>
                    <a:pt x="5" y="19"/>
                  </a:lnTo>
                  <a:lnTo>
                    <a:pt x="5" y="20"/>
                  </a:lnTo>
                  <a:lnTo>
                    <a:pt x="7" y="28"/>
                  </a:lnTo>
                  <a:lnTo>
                    <a:pt x="7" y="29"/>
                  </a:lnTo>
                  <a:lnTo>
                    <a:pt x="5" y="30"/>
                  </a:lnTo>
                  <a:lnTo>
                    <a:pt x="4" y="30"/>
                  </a:lnTo>
                  <a:close/>
                </a:path>
              </a:pathLst>
            </a:custGeom>
            <a:solidFill>
              <a:srgbClr val="E5E4D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21" name="Freeform 665"/>
            <p:cNvSpPr>
              <a:spLocks noEditPoints="1"/>
            </p:cNvSpPr>
            <p:nvPr/>
          </p:nvSpPr>
          <p:spPr bwMode="auto">
            <a:xfrm>
              <a:off x="3164672" y="250230"/>
              <a:ext cx="31750" cy="76200"/>
            </a:xfrm>
            <a:custGeom>
              <a:avLst/>
              <a:gdLst>
                <a:gd name="T0" fmla="*/ 2147483646 w 13"/>
                <a:gd name="T1" fmla="*/ 2147483646 h 36"/>
                <a:gd name="T2" fmla="*/ 2147483646 w 13"/>
                <a:gd name="T3" fmla="*/ 2147483646 h 36"/>
                <a:gd name="T4" fmla="*/ 2147483646 w 13"/>
                <a:gd name="T5" fmla="*/ 2147483646 h 36"/>
                <a:gd name="T6" fmla="*/ 2147483646 w 13"/>
                <a:gd name="T7" fmla="*/ 2147483646 h 36"/>
                <a:gd name="T8" fmla="*/ 2147483646 w 13"/>
                <a:gd name="T9" fmla="*/ 2147483646 h 36"/>
                <a:gd name="T10" fmla="*/ 2147483646 w 13"/>
                <a:gd name="T11" fmla="*/ 2147483646 h 36"/>
                <a:gd name="T12" fmla="*/ 2147483646 w 13"/>
                <a:gd name="T13" fmla="*/ 2147483646 h 36"/>
                <a:gd name="T14" fmla="*/ 2147483646 w 13"/>
                <a:gd name="T15" fmla="*/ 2147483646 h 36"/>
                <a:gd name="T16" fmla="*/ 2147483646 w 13"/>
                <a:gd name="T17" fmla="*/ 2147483646 h 36"/>
                <a:gd name="T18" fmla="*/ 2147483646 w 13"/>
                <a:gd name="T19" fmla="*/ 2147483646 h 36"/>
                <a:gd name="T20" fmla="*/ 2147483646 w 13"/>
                <a:gd name="T21" fmla="*/ 2147483646 h 36"/>
                <a:gd name="T22" fmla="*/ 2147483646 w 13"/>
                <a:gd name="T23" fmla="*/ 2147483646 h 36"/>
                <a:gd name="T24" fmla="*/ 2147483646 w 13"/>
                <a:gd name="T25" fmla="*/ 2147483646 h 36"/>
                <a:gd name="T26" fmla="*/ 2147483646 w 13"/>
                <a:gd name="T27" fmla="*/ 2147483646 h 36"/>
                <a:gd name="T28" fmla="*/ 2147483646 w 13"/>
                <a:gd name="T29" fmla="*/ 0 h 36"/>
                <a:gd name="T30" fmla="*/ 2147483646 w 13"/>
                <a:gd name="T31" fmla="*/ 2147483646 h 36"/>
                <a:gd name="T32" fmla="*/ 2147483646 w 13"/>
                <a:gd name="T33" fmla="*/ 2147483646 h 36"/>
                <a:gd name="T34" fmla="*/ 0 w 13"/>
                <a:gd name="T35" fmla="*/ 2147483646 h 36"/>
                <a:gd name="T36" fmla="*/ 2147483646 w 13"/>
                <a:gd name="T37" fmla="*/ 2147483646 h 36"/>
                <a:gd name="T38" fmla="*/ 2147483646 w 13"/>
                <a:gd name="T39" fmla="*/ 2147483646 h 36"/>
                <a:gd name="T40" fmla="*/ 2147483646 w 13"/>
                <a:gd name="T41" fmla="*/ 2147483646 h 36"/>
                <a:gd name="T42" fmla="*/ 2147483646 w 13"/>
                <a:gd name="T43" fmla="*/ 2147483646 h 36"/>
                <a:gd name="T44" fmla="*/ 2147483646 w 13"/>
                <a:gd name="T45" fmla="*/ 2147483646 h 36"/>
                <a:gd name="T46" fmla="*/ 2147483646 w 13"/>
                <a:gd name="T47" fmla="*/ 2147483646 h 36"/>
                <a:gd name="T48" fmla="*/ 2147483646 w 13"/>
                <a:gd name="T49" fmla="*/ 2147483646 h 36"/>
                <a:gd name="T50" fmla="*/ 2147483646 w 13"/>
                <a:gd name="T51" fmla="*/ 2147483646 h 36"/>
                <a:gd name="T52" fmla="*/ 2147483646 w 13"/>
                <a:gd name="T53" fmla="*/ 2147483646 h 36"/>
                <a:gd name="T54" fmla="*/ 2147483646 w 13"/>
                <a:gd name="T55" fmla="*/ 2147483646 h 36"/>
                <a:gd name="T56" fmla="*/ 2147483646 w 13"/>
                <a:gd name="T57" fmla="*/ 2147483646 h 36"/>
                <a:gd name="T58" fmla="*/ 2147483646 w 13"/>
                <a:gd name="T59" fmla="*/ 2147483646 h 36"/>
                <a:gd name="T60" fmla="*/ 2147483646 w 13"/>
                <a:gd name="T61" fmla="*/ 2147483646 h 36"/>
                <a:gd name="T62" fmla="*/ 2147483646 w 13"/>
                <a:gd name="T63" fmla="*/ 2147483646 h 36"/>
                <a:gd name="T64" fmla="*/ 2147483646 w 13"/>
                <a:gd name="T65" fmla="*/ 2147483646 h 36"/>
                <a:gd name="T66" fmla="*/ 2147483646 w 13"/>
                <a:gd name="T67" fmla="*/ 2147483646 h 36"/>
                <a:gd name="T68" fmla="*/ 2147483646 w 13"/>
                <a:gd name="T69" fmla="*/ 2147483646 h 36"/>
                <a:gd name="T70" fmla="*/ 2147483646 w 13"/>
                <a:gd name="T71" fmla="*/ 2147483646 h 36"/>
                <a:gd name="T72" fmla="*/ 2147483646 w 13"/>
                <a:gd name="T73" fmla="*/ 2147483646 h 36"/>
                <a:gd name="T74" fmla="*/ 2147483646 w 13"/>
                <a:gd name="T75" fmla="*/ 0 h 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13" h="36">
                  <a:moveTo>
                    <a:pt x="11" y="9"/>
                  </a:moveTo>
                  <a:lnTo>
                    <a:pt x="11" y="9"/>
                  </a:lnTo>
                  <a:lnTo>
                    <a:pt x="11" y="10"/>
                  </a:lnTo>
                  <a:lnTo>
                    <a:pt x="10" y="12"/>
                  </a:lnTo>
                  <a:lnTo>
                    <a:pt x="9" y="13"/>
                  </a:lnTo>
                  <a:lnTo>
                    <a:pt x="6" y="22"/>
                  </a:lnTo>
                  <a:lnTo>
                    <a:pt x="6" y="23"/>
                  </a:lnTo>
                  <a:lnTo>
                    <a:pt x="6" y="24"/>
                  </a:lnTo>
                  <a:lnTo>
                    <a:pt x="8" y="32"/>
                  </a:lnTo>
                  <a:lnTo>
                    <a:pt x="7" y="32"/>
                  </a:lnTo>
                  <a:lnTo>
                    <a:pt x="5" y="28"/>
                  </a:lnTo>
                  <a:lnTo>
                    <a:pt x="6" y="28"/>
                  </a:lnTo>
                  <a:lnTo>
                    <a:pt x="6" y="27"/>
                  </a:lnTo>
                  <a:lnTo>
                    <a:pt x="6" y="26"/>
                  </a:lnTo>
                  <a:lnTo>
                    <a:pt x="6" y="25"/>
                  </a:lnTo>
                  <a:lnTo>
                    <a:pt x="6" y="24"/>
                  </a:lnTo>
                  <a:lnTo>
                    <a:pt x="5" y="24"/>
                  </a:lnTo>
                  <a:lnTo>
                    <a:pt x="4" y="24"/>
                  </a:lnTo>
                  <a:lnTo>
                    <a:pt x="6" y="18"/>
                  </a:lnTo>
                  <a:lnTo>
                    <a:pt x="11" y="9"/>
                  </a:lnTo>
                  <a:close/>
                  <a:moveTo>
                    <a:pt x="12" y="0"/>
                  </a:moveTo>
                  <a:lnTo>
                    <a:pt x="9" y="8"/>
                  </a:lnTo>
                  <a:lnTo>
                    <a:pt x="4" y="17"/>
                  </a:lnTo>
                  <a:lnTo>
                    <a:pt x="2" y="23"/>
                  </a:lnTo>
                  <a:lnTo>
                    <a:pt x="0" y="25"/>
                  </a:lnTo>
                  <a:lnTo>
                    <a:pt x="3" y="26"/>
                  </a:lnTo>
                  <a:lnTo>
                    <a:pt x="3" y="27"/>
                  </a:lnTo>
                  <a:lnTo>
                    <a:pt x="2" y="28"/>
                  </a:lnTo>
                  <a:lnTo>
                    <a:pt x="2" y="29"/>
                  </a:lnTo>
                  <a:lnTo>
                    <a:pt x="4" y="33"/>
                  </a:lnTo>
                  <a:lnTo>
                    <a:pt x="4" y="34"/>
                  </a:lnTo>
                  <a:lnTo>
                    <a:pt x="5" y="34"/>
                  </a:lnTo>
                  <a:lnTo>
                    <a:pt x="6" y="34"/>
                  </a:lnTo>
                  <a:lnTo>
                    <a:pt x="6" y="35"/>
                  </a:lnTo>
                  <a:lnTo>
                    <a:pt x="7" y="35"/>
                  </a:lnTo>
                  <a:lnTo>
                    <a:pt x="8" y="36"/>
                  </a:lnTo>
                  <a:lnTo>
                    <a:pt x="9" y="35"/>
                  </a:lnTo>
                  <a:lnTo>
                    <a:pt x="9" y="34"/>
                  </a:lnTo>
                  <a:lnTo>
                    <a:pt x="10" y="34"/>
                  </a:lnTo>
                  <a:lnTo>
                    <a:pt x="10" y="33"/>
                  </a:lnTo>
                  <a:lnTo>
                    <a:pt x="11" y="32"/>
                  </a:lnTo>
                  <a:lnTo>
                    <a:pt x="10" y="32"/>
                  </a:lnTo>
                  <a:lnTo>
                    <a:pt x="9" y="24"/>
                  </a:lnTo>
                  <a:lnTo>
                    <a:pt x="9" y="23"/>
                  </a:lnTo>
                  <a:lnTo>
                    <a:pt x="8" y="23"/>
                  </a:lnTo>
                  <a:lnTo>
                    <a:pt x="11" y="14"/>
                  </a:lnTo>
                  <a:lnTo>
                    <a:pt x="13" y="13"/>
                  </a:lnTo>
                  <a:lnTo>
                    <a:pt x="13" y="12"/>
                  </a:lnTo>
                  <a:lnTo>
                    <a:pt x="13" y="11"/>
                  </a:lnTo>
                  <a:lnTo>
                    <a:pt x="13" y="10"/>
                  </a:lnTo>
                  <a:lnTo>
                    <a:pt x="13" y="9"/>
                  </a:lnTo>
                  <a:lnTo>
                    <a:pt x="13" y="8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22" name="Freeform 666"/>
            <p:cNvSpPr>
              <a:spLocks noEditPoints="1"/>
            </p:cNvSpPr>
            <p:nvPr/>
          </p:nvSpPr>
          <p:spPr bwMode="auto">
            <a:xfrm>
              <a:off x="3164672" y="250230"/>
              <a:ext cx="31750" cy="76200"/>
            </a:xfrm>
            <a:custGeom>
              <a:avLst/>
              <a:gdLst>
                <a:gd name="T0" fmla="*/ 2147483646 w 13"/>
                <a:gd name="T1" fmla="*/ 2147483646 h 36"/>
                <a:gd name="T2" fmla="*/ 2147483646 w 13"/>
                <a:gd name="T3" fmla="*/ 2147483646 h 36"/>
                <a:gd name="T4" fmla="*/ 2147483646 w 13"/>
                <a:gd name="T5" fmla="*/ 2147483646 h 36"/>
                <a:gd name="T6" fmla="*/ 2147483646 w 13"/>
                <a:gd name="T7" fmla="*/ 2147483646 h 36"/>
                <a:gd name="T8" fmla="*/ 2147483646 w 13"/>
                <a:gd name="T9" fmla="*/ 2147483646 h 36"/>
                <a:gd name="T10" fmla="*/ 2147483646 w 13"/>
                <a:gd name="T11" fmla="*/ 2147483646 h 36"/>
                <a:gd name="T12" fmla="*/ 2147483646 w 13"/>
                <a:gd name="T13" fmla="*/ 2147483646 h 36"/>
                <a:gd name="T14" fmla="*/ 2147483646 w 13"/>
                <a:gd name="T15" fmla="*/ 2147483646 h 36"/>
                <a:gd name="T16" fmla="*/ 2147483646 w 13"/>
                <a:gd name="T17" fmla="*/ 2147483646 h 36"/>
                <a:gd name="T18" fmla="*/ 2147483646 w 13"/>
                <a:gd name="T19" fmla="*/ 2147483646 h 36"/>
                <a:gd name="T20" fmla="*/ 2147483646 w 13"/>
                <a:gd name="T21" fmla="*/ 2147483646 h 36"/>
                <a:gd name="T22" fmla="*/ 2147483646 w 13"/>
                <a:gd name="T23" fmla="*/ 2147483646 h 36"/>
                <a:gd name="T24" fmla="*/ 2147483646 w 13"/>
                <a:gd name="T25" fmla="*/ 2147483646 h 36"/>
                <a:gd name="T26" fmla="*/ 2147483646 w 13"/>
                <a:gd name="T27" fmla="*/ 2147483646 h 36"/>
                <a:gd name="T28" fmla="*/ 2147483646 w 13"/>
                <a:gd name="T29" fmla="*/ 0 h 36"/>
                <a:gd name="T30" fmla="*/ 2147483646 w 13"/>
                <a:gd name="T31" fmla="*/ 2147483646 h 36"/>
                <a:gd name="T32" fmla="*/ 2147483646 w 13"/>
                <a:gd name="T33" fmla="*/ 2147483646 h 36"/>
                <a:gd name="T34" fmla="*/ 0 w 13"/>
                <a:gd name="T35" fmla="*/ 2147483646 h 36"/>
                <a:gd name="T36" fmla="*/ 2147483646 w 13"/>
                <a:gd name="T37" fmla="*/ 2147483646 h 36"/>
                <a:gd name="T38" fmla="*/ 2147483646 w 13"/>
                <a:gd name="T39" fmla="*/ 2147483646 h 36"/>
                <a:gd name="T40" fmla="*/ 2147483646 w 13"/>
                <a:gd name="T41" fmla="*/ 2147483646 h 36"/>
                <a:gd name="T42" fmla="*/ 2147483646 w 13"/>
                <a:gd name="T43" fmla="*/ 2147483646 h 36"/>
                <a:gd name="T44" fmla="*/ 2147483646 w 13"/>
                <a:gd name="T45" fmla="*/ 2147483646 h 36"/>
                <a:gd name="T46" fmla="*/ 2147483646 w 13"/>
                <a:gd name="T47" fmla="*/ 2147483646 h 36"/>
                <a:gd name="T48" fmla="*/ 2147483646 w 13"/>
                <a:gd name="T49" fmla="*/ 2147483646 h 36"/>
                <a:gd name="T50" fmla="*/ 2147483646 w 13"/>
                <a:gd name="T51" fmla="*/ 2147483646 h 36"/>
                <a:gd name="T52" fmla="*/ 2147483646 w 13"/>
                <a:gd name="T53" fmla="*/ 2147483646 h 36"/>
                <a:gd name="T54" fmla="*/ 2147483646 w 13"/>
                <a:gd name="T55" fmla="*/ 2147483646 h 36"/>
                <a:gd name="T56" fmla="*/ 2147483646 w 13"/>
                <a:gd name="T57" fmla="*/ 2147483646 h 36"/>
                <a:gd name="T58" fmla="*/ 2147483646 w 13"/>
                <a:gd name="T59" fmla="*/ 2147483646 h 36"/>
                <a:gd name="T60" fmla="*/ 2147483646 w 13"/>
                <a:gd name="T61" fmla="*/ 2147483646 h 36"/>
                <a:gd name="T62" fmla="*/ 2147483646 w 13"/>
                <a:gd name="T63" fmla="*/ 2147483646 h 36"/>
                <a:gd name="T64" fmla="*/ 2147483646 w 13"/>
                <a:gd name="T65" fmla="*/ 2147483646 h 36"/>
                <a:gd name="T66" fmla="*/ 2147483646 w 13"/>
                <a:gd name="T67" fmla="*/ 2147483646 h 36"/>
                <a:gd name="T68" fmla="*/ 2147483646 w 13"/>
                <a:gd name="T69" fmla="*/ 2147483646 h 36"/>
                <a:gd name="T70" fmla="*/ 2147483646 w 13"/>
                <a:gd name="T71" fmla="*/ 2147483646 h 36"/>
                <a:gd name="T72" fmla="*/ 2147483646 w 13"/>
                <a:gd name="T73" fmla="*/ 2147483646 h 36"/>
                <a:gd name="T74" fmla="*/ 2147483646 w 13"/>
                <a:gd name="T75" fmla="*/ 0 h 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13" h="36">
                  <a:moveTo>
                    <a:pt x="11" y="9"/>
                  </a:moveTo>
                  <a:lnTo>
                    <a:pt x="11" y="9"/>
                  </a:lnTo>
                  <a:lnTo>
                    <a:pt x="11" y="10"/>
                  </a:lnTo>
                  <a:lnTo>
                    <a:pt x="10" y="12"/>
                  </a:lnTo>
                  <a:lnTo>
                    <a:pt x="9" y="13"/>
                  </a:lnTo>
                  <a:lnTo>
                    <a:pt x="6" y="22"/>
                  </a:lnTo>
                  <a:lnTo>
                    <a:pt x="6" y="23"/>
                  </a:lnTo>
                  <a:lnTo>
                    <a:pt x="6" y="24"/>
                  </a:lnTo>
                  <a:lnTo>
                    <a:pt x="8" y="32"/>
                  </a:lnTo>
                  <a:lnTo>
                    <a:pt x="7" y="32"/>
                  </a:lnTo>
                  <a:lnTo>
                    <a:pt x="5" y="28"/>
                  </a:lnTo>
                  <a:lnTo>
                    <a:pt x="6" y="28"/>
                  </a:lnTo>
                  <a:lnTo>
                    <a:pt x="6" y="27"/>
                  </a:lnTo>
                  <a:lnTo>
                    <a:pt x="6" y="26"/>
                  </a:lnTo>
                  <a:lnTo>
                    <a:pt x="6" y="25"/>
                  </a:lnTo>
                  <a:lnTo>
                    <a:pt x="6" y="24"/>
                  </a:lnTo>
                  <a:lnTo>
                    <a:pt x="5" y="24"/>
                  </a:lnTo>
                  <a:lnTo>
                    <a:pt x="4" y="24"/>
                  </a:lnTo>
                  <a:lnTo>
                    <a:pt x="6" y="18"/>
                  </a:lnTo>
                  <a:lnTo>
                    <a:pt x="11" y="9"/>
                  </a:lnTo>
                  <a:moveTo>
                    <a:pt x="12" y="0"/>
                  </a:moveTo>
                  <a:lnTo>
                    <a:pt x="9" y="8"/>
                  </a:lnTo>
                  <a:lnTo>
                    <a:pt x="4" y="17"/>
                  </a:lnTo>
                  <a:lnTo>
                    <a:pt x="2" y="23"/>
                  </a:lnTo>
                  <a:lnTo>
                    <a:pt x="0" y="25"/>
                  </a:lnTo>
                  <a:lnTo>
                    <a:pt x="3" y="26"/>
                  </a:lnTo>
                  <a:lnTo>
                    <a:pt x="3" y="27"/>
                  </a:lnTo>
                  <a:lnTo>
                    <a:pt x="2" y="28"/>
                  </a:lnTo>
                  <a:lnTo>
                    <a:pt x="2" y="29"/>
                  </a:lnTo>
                  <a:lnTo>
                    <a:pt x="4" y="33"/>
                  </a:lnTo>
                  <a:lnTo>
                    <a:pt x="4" y="34"/>
                  </a:lnTo>
                  <a:lnTo>
                    <a:pt x="5" y="34"/>
                  </a:lnTo>
                  <a:lnTo>
                    <a:pt x="6" y="34"/>
                  </a:lnTo>
                  <a:lnTo>
                    <a:pt x="6" y="35"/>
                  </a:lnTo>
                  <a:lnTo>
                    <a:pt x="7" y="35"/>
                  </a:lnTo>
                  <a:lnTo>
                    <a:pt x="8" y="36"/>
                  </a:lnTo>
                  <a:lnTo>
                    <a:pt x="9" y="35"/>
                  </a:lnTo>
                  <a:lnTo>
                    <a:pt x="9" y="34"/>
                  </a:lnTo>
                  <a:lnTo>
                    <a:pt x="10" y="34"/>
                  </a:lnTo>
                  <a:lnTo>
                    <a:pt x="10" y="33"/>
                  </a:lnTo>
                  <a:lnTo>
                    <a:pt x="11" y="32"/>
                  </a:lnTo>
                  <a:lnTo>
                    <a:pt x="10" y="32"/>
                  </a:lnTo>
                  <a:lnTo>
                    <a:pt x="9" y="24"/>
                  </a:lnTo>
                  <a:lnTo>
                    <a:pt x="9" y="23"/>
                  </a:lnTo>
                  <a:lnTo>
                    <a:pt x="8" y="23"/>
                  </a:lnTo>
                  <a:lnTo>
                    <a:pt x="11" y="14"/>
                  </a:lnTo>
                  <a:lnTo>
                    <a:pt x="13" y="13"/>
                  </a:lnTo>
                  <a:lnTo>
                    <a:pt x="13" y="12"/>
                  </a:lnTo>
                  <a:lnTo>
                    <a:pt x="13" y="11"/>
                  </a:lnTo>
                  <a:lnTo>
                    <a:pt x="13" y="10"/>
                  </a:lnTo>
                  <a:lnTo>
                    <a:pt x="13" y="9"/>
                  </a:lnTo>
                  <a:lnTo>
                    <a:pt x="13" y="8"/>
                  </a:lnTo>
                  <a:lnTo>
                    <a:pt x="1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23" name="Freeform 667"/>
            <p:cNvSpPr>
              <a:spLocks/>
            </p:cNvSpPr>
            <p:nvPr/>
          </p:nvSpPr>
          <p:spPr bwMode="auto">
            <a:xfrm>
              <a:off x="3044022" y="62905"/>
              <a:ext cx="19050" cy="25400"/>
            </a:xfrm>
            <a:custGeom>
              <a:avLst/>
              <a:gdLst>
                <a:gd name="T0" fmla="*/ 0 w 8"/>
                <a:gd name="T1" fmla="*/ 2147483646 h 12"/>
                <a:gd name="T2" fmla="*/ 2147483646 w 8"/>
                <a:gd name="T3" fmla="*/ 2147483646 h 12"/>
                <a:gd name="T4" fmla="*/ 2147483646 w 8"/>
                <a:gd name="T5" fmla="*/ 2147483646 h 12"/>
                <a:gd name="T6" fmla="*/ 2147483646 w 8"/>
                <a:gd name="T7" fmla="*/ 0 h 12"/>
                <a:gd name="T8" fmla="*/ 2147483646 w 8"/>
                <a:gd name="T9" fmla="*/ 0 h 12"/>
                <a:gd name="T10" fmla="*/ 2147483646 w 8"/>
                <a:gd name="T11" fmla="*/ 2147483646 h 12"/>
                <a:gd name="T12" fmla="*/ 2147483646 w 8"/>
                <a:gd name="T13" fmla="*/ 2147483646 h 12"/>
                <a:gd name="T14" fmla="*/ 2147483646 w 8"/>
                <a:gd name="T15" fmla="*/ 2147483646 h 12"/>
                <a:gd name="T16" fmla="*/ 2147483646 w 8"/>
                <a:gd name="T17" fmla="*/ 2147483646 h 12"/>
                <a:gd name="T18" fmla="*/ 0 w 8"/>
                <a:gd name="T19" fmla="*/ 2147483646 h 1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" h="12">
                  <a:moveTo>
                    <a:pt x="0" y="8"/>
                  </a:moveTo>
                  <a:lnTo>
                    <a:pt x="1" y="6"/>
                  </a:lnTo>
                  <a:lnTo>
                    <a:pt x="3" y="3"/>
                  </a:lnTo>
                  <a:lnTo>
                    <a:pt x="3" y="0"/>
                  </a:lnTo>
                  <a:lnTo>
                    <a:pt x="8" y="0"/>
                  </a:lnTo>
                  <a:lnTo>
                    <a:pt x="8" y="5"/>
                  </a:lnTo>
                  <a:lnTo>
                    <a:pt x="8" y="6"/>
                  </a:lnTo>
                  <a:lnTo>
                    <a:pt x="6" y="10"/>
                  </a:lnTo>
                  <a:lnTo>
                    <a:pt x="5" y="12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E5E4D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24" name="Freeform 668"/>
            <p:cNvSpPr>
              <a:spLocks noEditPoints="1"/>
            </p:cNvSpPr>
            <p:nvPr/>
          </p:nvSpPr>
          <p:spPr bwMode="auto">
            <a:xfrm>
              <a:off x="3040847" y="59730"/>
              <a:ext cx="26988" cy="30162"/>
            </a:xfrm>
            <a:custGeom>
              <a:avLst/>
              <a:gdLst>
                <a:gd name="T0" fmla="*/ 2147483646 w 11"/>
                <a:gd name="T1" fmla="*/ 2147483646 h 14"/>
                <a:gd name="T2" fmla="*/ 2147483646 w 11"/>
                <a:gd name="T3" fmla="*/ 2147483646 h 14"/>
                <a:gd name="T4" fmla="*/ 2147483646 w 11"/>
                <a:gd name="T5" fmla="*/ 2147483646 h 14"/>
                <a:gd name="T6" fmla="*/ 2147483646 w 11"/>
                <a:gd name="T7" fmla="*/ 2147483646 h 14"/>
                <a:gd name="T8" fmla="*/ 2147483646 w 11"/>
                <a:gd name="T9" fmla="*/ 2147483646 h 14"/>
                <a:gd name="T10" fmla="*/ 2147483646 w 11"/>
                <a:gd name="T11" fmla="*/ 2147483646 h 14"/>
                <a:gd name="T12" fmla="*/ 2147483646 w 11"/>
                <a:gd name="T13" fmla="*/ 2147483646 h 14"/>
                <a:gd name="T14" fmla="*/ 2147483646 w 11"/>
                <a:gd name="T15" fmla="*/ 2147483646 h 14"/>
                <a:gd name="T16" fmla="*/ 2147483646 w 11"/>
                <a:gd name="T17" fmla="*/ 2147483646 h 14"/>
                <a:gd name="T18" fmla="*/ 2147483646 w 11"/>
                <a:gd name="T19" fmla="*/ 2147483646 h 14"/>
                <a:gd name="T20" fmla="*/ 2147483646 w 11"/>
                <a:gd name="T21" fmla="*/ 2147483646 h 14"/>
                <a:gd name="T22" fmla="*/ 2147483646 w 11"/>
                <a:gd name="T23" fmla="*/ 0 h 14"/>
                <a:gd name="T24" fmla="*/ 2147483646 w 11"/>
                <a:gd name="T25" fmla="*/ 0 h 14"/>
                <a:gd name="T26" fmla="*/ 2147483646 w 11"/>
                <a:gd name="T27" fmla="*/ 0 h 14"/>
                <a:gd name="T28" fmla="*/ 2147483646 w 11"/>
                <a:gd name="T29" fmla="*/ 0 h 14"/>
                <a:gd name="T30" fmla="*/ 2147483646 w 11"/>
                <a:gd name="T31" fmla="*/ 2147483646 h 14"/>
                <a:gd name="T32" fmla="*/ 2147483646 w 11"/>
                <a:gd name="T33" fmla="*/ 2147483646 h 14"/>
                <a:gd name="T34" fmla="*/ 2147483646 w 11"/>
                <a:gd name="T35" fmla="*/ 2147483646 h 14"/>
                <a:gd name="T36" fmla="*/ 0 w 11"/>
                <a:gd name="T37" fmla="*/ 2147483646 h 14"/>
                <a:gd name="T38" fmla="*/ 0 w 11"/>
                <a:gd name="T39" fmla="*/ 2147483646 h 14"/>
                <a:gd name="T40" fmla="*/ 0 w 11"/>
                <a:gd name="T41" fmla="*/ 2147483646 h 14"/>
                <a:gd name="T42" fmla="*/ 0 w 11"/>
                <a:gd name="T43" fmla="*/ 2147483646 h 14"/>
                <a:gd name="T44" fmla="*/ 2147483646 w 11"/>
                <a:gd name="T45" fmla="*/ 2147483646 h 14"/>
                <a:gd name="T46" fmla="*/ 2147483646 w 11"/>
                <a:gd name="T47" fmla="*/ 2147483646 h 14"/>
                <a:gd name="T48" fmla="*/ 2147483646 w 11"/>
                <a:gd name="T49" fmla="*/ 2147483646 h 14"/>
                <a:gd name="T50" fmla="*/ 2147483646 w 11"/>
                <a:gd name="T51" fmla="*/ 2147483646 h 14"/>
                <a:gd name="T52" fmla="*/ 2147483646 w 11"/>
                <a:gd name="T53" fmla="*/ 2147483646 h 14"/>
                <a:gd name="T54" fmla="*/ 2147483646 w 11"/>
                <a:gd name="T55" fmla="*/ 2147483646 h 14"/>
                <a:gd name="T56" fmla="*/ 2147483646 w 11"/>
                <a:gd name="T57" fmla="*/ 2147483646 h 14"/>
                <a:gd name="T58" fmla="*/ 2147483646 w 11"/>
                <a:gd name="T59" fmla="*/ 2147483646 h 14"/>
                <a:gd name="T60" fmla="*/ 2147483646 w 11"/>
                <a:gd name="T61" fmla="*/ 2147483646 h 14"/>
                <a:gd name="T62" fmla="*/ 2147483646 w 11"/>
                <a:gd name="T63" fmla="*/ 2147483646 h 14"/>
                <a:gd name="T64" fmla="*/ 2147483646 w 11"/>
                <a:gd name="T65" fmla="*/ 2147483646 h 14"/>
                <a:gd name="T66" fmla="*/ 2147483646 w 11"/>
                <a:gd name="T67" fmla="*/ 2147483646 h 14"/>
                <a:gd name="T68" fmla="*/ 2147483646 w 11"/>
                <a:gd name="T69" fmla="*/ 2147483646 h 14"/>
                <a:gd name="T70" fmla="*/ 2147483646 w 11"/>
                <a:gd name="T71" fmla="*/ 2147483646 h 14"/>
                <a:gd name="T72" fmla="*/ 2147483646 w 11"/>
                <a:gd name="T73" fmla="*/ 0 h 14"/>
                <a:gd name="T74" fmla="*/ 2147483646 w 11"/>
                <a:gd name="T75" fmla="*/ 0 h 14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11" h="14">
                  <a:moveTo>
                    <a:pt x="8" y="2"/>
                  </a:moveTo>
                  <a:lnTo>
                    <a:pt x="7" y="6"/>
                  </a:lnTo>
                  <a:lnTo>
                    <a:pt x="7" y="7"/>
                  </a:lnTo>
                  <a:lnTo>
                    <a:pt x="6" y="11"/>
                  </a:lnTo>
                  <a:lnTo>
                    <a:pt x="2" y="9"/>
                  </a:lnTo>
                  <a:lnTo>
                    <a:pt x="3" y="7"/>
                  </a:lnTo>
                  <a:lnTo>
                    <a:pt x="6" y="5"/>
                  </a:lnTo>
                  <a:lnTo>
                    <a:pt x="6" y="4"/>
                  </a:lnTo>
                  <a:lnTo>
                    <a:pt x="6" y="2"/>
                  </a:lnTo>
                  <a:lnTo>
                    <a:pt x="8" y="2"/>
                  </a:lnTo>
                  <a:close/>
                  <a:moveTo>
                    <a:pt x="11" y="0"/>
                  </a:moveTo>
                  <a:lnTo>
                    <a:pt x="8" y="0"/>
                  </a:lnTo>
                  <a:lnTo>
                    <a:pt x="6" y="0"/>
                  </a:lnTo>
                  <a:lnTo>
                    <a:pt x="3" y="0"/>
                  </a:lnTo>
                  <a:lnTo>
                    <a:pt x="3" y="2"/>
                  </a:lnTo>
                  <a:lnTo>
                    <a:pt x="3" y="4"/>
                  </a:lnTo>
                  <a:lnTo>
                    <a:pt x="1" y="5"/>
                  </a:lnTo>
                  <a:lnTo>
                    <a:pt x="0" y="6"/>
                  </a:lnTo>
                  <a:lnTo>
                    <a:pt x="0" y="7"/>
                  </a:lnTo>
                  <a:lnTo>
                    <a:pt x="0" y="9"/>
                  </a:lnTo>
                  <a:lnTo>
                    <a:pt x="1" y="11"/>
                  </a:lnTo>
                  <a:lnTo>
                    <a:pt x="4" y="13"/>
                  </a:lnTo>
                  <a:lnTo>
                    <a:pt x="5" y="14"/>
                  </a:lnTo>
                  <a:lnTo>
                    <a:pt x="7" y="13"/>
                  </a:lnTo>
                  <a:lnTo>
                    <a:pt x="7" y="12"/>
                  </a:lnTo>
                  <a:lnTo>
                    <a:pt x="8" y="12"/>
                  </a:lnTo>
                  <a:lnTo>
                    <a:pt x="10" y="8"/>
                  </a:lnTo>
                  <a:lnTo>
                    <a:pt x="10" y="7"/>
                  </a:lnTo>
                  <a:lnTo>
                    <a:pt x="10" y="6"/>
                  </a:lnTo>
                  <a:lnTo>
                    <a:pt x="11" y="2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25" name="Freeform 669"/>
            <p:cNvSpPr>
              <a:spLocks noEditPoints="1"/>
            </p:cNvSpPr>
            <p:nvPr/>
          </p:nvSpPr>
          <p:spPr bwMode="auto">
            <a:xfrm>
              <a:off x="3040847" y="59730"/>
              <a:ext cx="26988" cy="30162"/>
            </a:xfrm>
            <a:custGeom>
              <a:avLst/>
              <a:gdLst>
                <a:gd name="T0" fmla="*/ 2147483646 w 11"/>
                <a:gd name="T1" fmla="*/ 2147483646 h 14"/>
                <a:gd name="T2" fmla="*/ 2147483646 w 11"/>
                <a:gd name="T3" fmla="*/ 2147483646 h 14"/>
                <a:gd name="T4" fmla="*/ 2147483646 w 11"/>
                <a:gd name="T5" fmla="*/ 2147483646 h 14"/>
                <a:gd name="T6" fmla="*/ 2147483646 w 11"/>
                <a:gd name="T7" fmla="*/ 2147483646 h 14"/>
                <a:gd name="T8" fmla="*/ 2147483646 w 11"/>
                <a:gd name="T9" fmla="*/ 2147483646 h 14"/>
                <a:gd name="T10" fmla="*/ 2147483646 w 11"/>
                <a:gd name="T11" fmla="*/ 2147483646 h 14"/>
                <a:gd name="T12" fmla="*/ 2147483646 w 11"/>
                <a:gd name="T13" fmla="*/ 2147483646 h 14"/>
                <a:gd name="T14" fmla="*/ 2147483646 w 11"/>
                <a:gd name="T15" fmla="*/ 2147483646 h 14"/>
                <a:gd name="T16" fmla="*/ 2147483646 w 11"/>
                <a:gd name="T17" fmla="*/ 2147483646 h 14"/>
                <a:gd name="T18" fmla="*/ 2147483646 w 11"/>
                <a:gd name="T19" fmla="*/ 2147483646 h 14"/>
                <a:gd name="T20" fmla="*/ 2147483646 w 11"/>
                <a:gd name="T21" fmla="*/ 2147483646 h 14"/>
                <a:gd name="T22" fmla="*/ 2147483646 w 11"/>
                <a:gd name="T23" fmla="*/ 0 h 14"/>
                <a:gd name="T24" fmla="*/ 2147483646 w 11"/>
                <a:gd name="T25" fmla="*/ 0 h 14"/>
                <a:gd name="T26" fmla="*/ 2147483646 w 11"/>
                <a:gd name="T27" fmla="*/ 0 h 14"/>
                <a:gd name="T28" fmla="*/ 2147483646 w 11"/>
                <a:gd name="T29" fmla="*/ 0 h 14"/>
                <a:gd name="T30" fmla="*/ 2147483646 w 11"/>
                <a:gd name="T31" fmla="*/ 2147483646 h 14"/>
                <a:gd name="T32" fmla="*/ 2147483646 w 11"/>
                <a:gd name="T33" fmla="*/ 2147483646 h 14"/>
                <a:gd name="T34" fmla="*/ 2147483646 w 11"/>
                <a:gd name="T35" fmla="*/ 2147483646 h 14"/>
                <a:gd name="T36" fmla="*/ 0 w 11"/>
                <a:gd name="T37" fmla="*/ 2147483646 h 14"/>
                <a:gd name="T38" fmla="*/ 0 w 11"/>
                <a:gd name="T39" fmla="*/ 2147483646 h 14"/>
                <a:gd name="T40" fmla="*/ 0 w 11"/>
                <a:gd name="T41" fmla="*/ 2147483646 h 14"/>
                <a:gd name="T42" fmla="*/ 0 w 11"/>
                <a:gd name="T43" fmla="*/ 2147483646 h 14"/>
                <a:gd name="T44" fmla="*/ 2147483646 w 11"/>
                <a:gd name="T45" fmla="*/ 2147483646 h 14"/>
                <a:gd name="T46" fmla="*/ 2147483646 w 11"/>
                <a:gd name="T47" fmla="*/ 2147483646 h 14"/>
                <a:gd name="T48" fmla="*/ 2147483646 w 11"/>
                <a:gd name="T49" fmla="*/ 2147483646 h 14"/>
                <a:gd name="T50" fmla="*/ 2147483646 w 11"/>
                <a:gd name="T51" fmla="*/ 2147483646 h 14"/>
                <a:gd name="T52" fmla="*/ 2147483646 w 11"/>
                <a:gd name="T53" fmla="*/ 2147483646 h 14"/>
                <a:gd name="T54" fmla="*/ 2147483646 w 11"/>
                <a:gd name="T55" fmla="*/ 2147483646 h 14"/>
                <a:gd name="T56" fmla="*/ 2147483646 w 11"/>
                <a:gd name="T57" fmla="*/ 2147483646 h 14"/>
                <a:gd name="T58" fmla="*/ 2147483646 w 11"/>
                <a:gd name="T59" fmla="*/ 2147483646 h 14"/>
                <a:gd name="T60" fmla="*/ 2147483646 w 11"/>
                <a:gd name="T61" fmla="*/ 2147483646 h 14"/>
                <a:gd name="T62" fmla="*/ 2147483646 w 11"/>
                <a:gd name="T63" fmla="*/ 2147483646 h 14"/>
                <a:gd name="T64" fmla="*/ 2147483646 w 11"/>
                <a:gd name="T65" fmla="*/ 2147483646 h 14"/>
                <a:gd name="T66" fmla="*/ 2147483646 w 11"/>
                <a:gd name="T67" fmla="*/ 2147483646 h 14"/>
                <a:gd name="T68" fmla="*/ 2147483646 w 11"/>
                <a:gd name="T69" fmla="*/ 2147483646 h 14"/>
                <a:gd name="T70" fmla="*/ 2147483646 w 11"/>
                <a:gd name="T71" fmla="*/ 2147483646 h 14"/>
                <a:gd name="T72" fmla="*/ 2147483646 w 11"/>
                <a:gd name="T73" fmla="*/ 0 h 14"/>
                <a:gd name="T74" fmla="*/ 2147483646 w 11"/>
                <a:gd name="T75" fmla="*/ 0 h 14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11" h="14">
                  <a:moveTo>
                    <a:pt x="8" y="2"/>
                  </a:moveTo>
                  <a:lnTo>
                    <a:pt x="7" y="6"/>
                  </a:lnTo>
                  <a:lnTo>
                    <a:pt x="7" y="7"/>
                  </a:lnTo>
                  <a:lnTo>
                    <a:pt x="6" y="11"/>
                  </a:lnTo>
                  <a:lnTo>
                    <a:pt x="2" y="9"/>
                  </a:lnTo>
                  <a:lnTo>
                    <a:pt x="3" y="7"/>
                  </a:lnTo>
                  <a:lnTo>
                    <a:pt x="6" y="5"/>
                  </a:lnTo>
                  <a:lnTo>
                    <a:pt x="6" y="4"/>
                  </a:lnTo>
                  <a:lnTo>
                    <a:pt x="6" y="2"/>
                  </a:lnTo>
                  <a:lnTo>
                    <a:pt x="8" y="2"/>
                  </a:lnTo>
                  <a:moveTo>
                    <a:pt x="11" y="0"/>
                  </a:moveTo>
                  <a:lnTo>
                    <a:pt x="8" y="0"/>
                  </a:lnTo>
                  <a:lnTo>
                    <a:pt x="6" y="0"/>
                  </a:lnTo>
                  <a:lnTo>
                    <a:pt x="3" y="0"/>
                  </a:lnTo>
                  <a:lnTo>
                    <a:pt x="3" y="2"/>
                  </a:lnTo>
                  <a:lnTo>
                    <a:pt x="3" y="4"/>
                  </a:lnTo>
                  <a:lnTo>
                    <a:pt x="1" y="5"/>
                  </a:lnTo>
                  <a:lnTo>
                    <a:pt x="0" y="6"/>
                  </a:lnTo>
                  <a:lnTo>
                    <a:pt x="0" y="7"/>
                  </a:lnTo>
                  <a:lnTo>
                    <a:pt x="0" y="9"/>
                  </a:lnTo>
                  <a:lnTo>
                    <a:pt x="1" y="11"/>
                  </a:lnTo>
                  <a:lnTo>
                    <a:pt x="4" y="13"/>
                  </a:lnTo>
                  <a:lnTo>
                    <a:pt x="5" y="14"/>
                  </a:lnTo>
                  <a:lnTo>
                    <a:pt x="7" y="13"/>
                  </a:lnTo>
                  <a:lnTo>
                    <a:pt x="7" y="12"/>
                  </a:lnTo>
                  <a:lnTo>
                    <a:pt x="8" y="12"/>
                  </a:lnTo>
                  <a:lnTo>
                    <a:pt x="10" y="8"/>
                  </a:lnTo>
                  <a:lnTo>
                    <a:pt x="10" y="7"/>
                  </a:lnTo>
                  <a:lnTo>
                    <a:pt x="10" y="6"/>
                  </a:lnTo>
                  <a:lnTo>
                    <a:pt x="11" y="2"/>
                  </a:lnTo>
                  <a:lnTo>
                    <a:pt x="11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26" name="Freeform 670"/>
            <p:cNvSpPr>
              <a:spLocks noEditPoints="1"/>
            </p:cNvSpPr>
            <p:nvPr/>
          </p:nvSpPr>
          <p:spPr bwMode="auto">
            <a:xfrm>
              <a:off x="3055135" y="62905"/>
              <a:ext cx="285750" cy="371475"/>
            </a:xfrm>
            <a:custGeom>
              <a:avLst/>
              <a:gdLst>
                <a:gd name="T0" fmla="*/ 2147483646 w 118"/>
                <a:gd name="T1" fmla="*/ 2147483646 h 173"/>
                <a:gd name="T2" fmla="*/ 2147483646 w 118"/>
                <a:gd name="T3" fmla="*/ 2147483646 h 173"/>
                <a:gd name="T4" fmla="*/ 2147483646 w 118"/>
                <a:gd name="T5" fmla="*/ 2147483646 h 173"/>
                <a:gd name="T6" fmla="*/ 2147483646 w 118"/>
                <a:gd name="T7" fmla="*/ 2147483646 h 173"/>
                <a:gd name="T8" fmla="*/ 2147483646 w 118"/>
                <a:gd name="T9" fmla="*/ 2147483646 h 173"/>
                <a:gd name="T10" fmla="*/ 2147483646 w 118"/>
                <a:gd name="T11" fmla="*/ 2147483646 h 173"/>
                <a:gd name="T12" fmla="*/ 2147483646 w 118"/>
                <a:gd name="T13" fmla="*/ 2147483646 h 173"/>
                <a:gd name="T14" fmla="*/ 2147483646 w 118"/>
                <a:gd name="T15" fmla="*/ 2147483646 h 173"/>
                <a:gd name="T16" fmla="*/ 2147483646 w 118"/>
                <a:gd name="T17" fmla="*/ 2147483646 h 173"/>
                <a:gd name="T18" fmla="*/ 2147483646 w 118"/>
                <a:gd name="T19" fmla="*/ 2147483646 h 173"/>
                <a:gd name="T20" fmla="*/ 2147483646 w 118"/>
                <a:gd name="T21" fmla="*/ 2147483646 h 173"/>
                <a:gd name="T22" fmla="*/ 2147483646 w 118"/>
                <a:gd name="T23" fmla="*/ 2147483646 h 173"/>
                <a:gd name="T24" fmla="*/ 2147483646 w 118"/>
                <a:gd name="T25" fmla="*/ 2147483646 h 173"/>
                <a:gd name="T26" fmla="*/ 2147483646 w 118"/>
                <a:gd name="T27" fmla="*/ 2147483646 h 173"/>
                <a:gd name="T28" fmla="*/ 2147483646 w 118"/>
                <a:gd name="T29" fmla="*/ 2147483646 h 173"/>
                <a:gd name="T30" fmla="*/ 2147483646 w 118"/>
                <a:gd name="T31" fmla="*/ 2147483646 h 173"/>
                <a:gd name="T32" fmla="*/ 2147483646 w 118"/>
                <a:gd name="T33" fmla="*/ 2147483646 h 173"/>
                <a:gd name="T34" fmla="*/ 2147483646 w 118"/>
                <a:gd name="T35" fmla="*/ 2147483646 h 173"/>
                <a:gd name="T36" fmla="*/ 2147483646 w 118"/>
                <a:gd name="T37" fmla="*/ 2147483646 h 173"/>
                <a:gd name="T38" fmla="*/ 2147483646 w 118"/>
                <a:gd name="T39" fmla="*/ 2147483646 h 173"/>
                <a:gd name="T40" fmla="*/ 2147483646 w 118"/>
                <a:gd name="T41" fmla="*/ 2147483646 h 173"/>
                <a:gd name="T42" fmla="*/ 2147483646 w 118"/>
                <a:gd name="T43" fmla="*/ 2147483646 h 173"/>
                <a:gd name="T44" fmla="*/ 2147483646 w 118"/>
                <a:gd name="T45" fmla="*/ 2147483646 h 173"/>
                <a:gd name="T46" fmla="*/ 0 w 118"/>
                <a:gd name="T47" fmla="*/ 2147483646 h 173"/>
                <a:gd name="T48" fmla="*/ 2147483646 w 118"/>
                <a:gd name="T49" fmla="*/ 2147483646 h 173"/>
                <a:gd name="T50" fmla="*/ 2147483646 w 118"/>
                <a:gd name="T51" fmla="*/ 2147483646 h 173"/>
                <a:gd name="T52" fmla="*/ 2147483646 w 118"/>
                <a:gd name="T53" fmla="*/ 2147483646 h 173"/>
                <a:gd name="T54" fmla="*/ 2147483646 w 118"/>
                <a:gd name="T55" fmla="*/ 2147483646 h 173"/>
                <a:gd name="T56" fmla="*/ 2147483646 w 118"/>
                <a:gd name="T57" fmla="*/ 0 h 173"/>
                <a:gd name="T58" fmla="*/ 2147483646 w 118"/>
                <a:gd name="T59" fmla="*/ 2147483646 h 173"/>
                <a:gd name="T60" fmla="*/ 2147483646 w 118"/>
                <a:gd name="T61" fmla="*/ 2147483646 h 173"/>
                <a:gd name="T62" fmla="*/ 2147483646 w 118"/>
                <a:gd name="T63" fmla="*/ 2147483646 h 173"/>
                <a:gd name="T64" fmla="*/ 2147483646 w 118"/>
                <a:gd name="T65" fmla="*/ 2147483646 h 173"/>
                <a:gd name="T66" fmla="*/ 2147483646 w 118"/>
                <a:gd name="T67" fmla="*/ 2147483646 h 173"/>
                <a:gd name="T68" fmla="*/ 2147483646 w 118"/>
                <a:gd name="T69" fmla="*/ 2147483646 h 173"/>
                <a:gd name="T70" fmla="*/ 2147483646 w 118"/>
                <a:gd name="T71" fmla="*/ 2147483646 h 173"/>
                <a:gd name="T72" fmla="*/ 2147483646 w 118"/>
                <a:gd name="T73" fmla="*/ 2147483646 h 173"/>
                <a:gd name="T74" fmla="*/ 2147483646 w 118"/>
                <a:gd name="T75" fmla="*/ 2147483646 h 173"/>
                <a:gd name="T76" fmla="*/ 2147483646 w 118"/>
                <a:gd name="T77" fmla="*/ 2147483646 h 173"/>
                <a:gd name="T78" fmla="*/ 2147483646 w 118"/>
                <a:gd name="T79" fmla="*/ 2147483646 h 173"/>
                <a:gd name="T80" fmla="*/ 2147483646 w 118"/>
                <a:gd name="T81" fmla="*/ 2147483646 h 173"/>
                <a:gd name="T82" fmla="*/ 2147483646 w 118"/>
                <a:gd name="T83" fmla="*/ 2147483646 h 173"/>
                <a:gd name="T84" fmla="*/ 2147483646 w 118"/>
                <a:gd name="T85" fmla="*/ 2147483646 h 173"/>
                <a:gd name="T86" fmla="*/ 2147483646 w 118"/>
                <a:gd name="T87" fmla="*/ 2147483646 h 173"/>
                <a:gd name="T88" fmla="*/ 2147483646 w 118"/>
                <a:gd name="T89" fmla="*/ 2147483646 h 173"/>
                <a:gd name="T90" fmla="*/ 2147483646 w 118"/>
                <a:gd name="T91" fmla="*/ 2147483646 h 173"/>
                <a:gd name="T92" fmla="*/ 2147483646 w 118"/>
                <a:gd name="T93" fmla="*/ 2147483646 h 173"/>
                <a:gd name="T94" fmla="*/ 2147483646 w 118"/>
                <a:gd name="T95" fmla="*/ 2147483646 h 173"/>
                <a:gd name="T96" fmla="*/ 2147483646 w 118"/>
                <a:gd name="T97" fmla="*/ 2147483646 h 173"/>
                <a:gd name="T98" fmla="*/ 2147483646 w 118"/>
                <a:gd name="T99" fmla="*/ 2147483646 h 173"/>
                <a:gd name="T100" fmla="*/ 2147483646 w 118"/>
                <a:gd name="T101" fmla="*/ 2147483646 h 173"/>
                <a:gd name="T102" fmla="*/ 2147483646 w 118"/>
                <a:gd name="T103" fmla="*/ 2147483646 h 173"/>
                <a:gd name="T104" fmla="*/ 2147483646 w 118"/>
                <a:gd name="T105" fmla="*/ 2147483646 h 173"/>
                <a:gd name="T106" fmla="*/ 2147483646 w 118"/>
                <a:gd name="T107" fmla="*/ 2147483646 h 173"/>
                <a:gd name="T108" fmla="*/ 2147483646 w 118"/>
                <a:gd name="T109" fmla="*/ 2147483646 h 173"/>
                <a:gd name="T110" fmla="*/ 2147483646 w 118"/>
                <a:gd name="T111" fmla="*/ 2147483646 h 173"/>
                <a:gd name="T112" fmla="*/ 2147483646 w 118"/>
                <a:gd name="T113" fmla="*/ 2147483646 h 173"/>
                <a:gd name="T114" fmla="*/ 2147483646 w 118"/>
                <a:gd name="T115" fmla="*/ 2147483646 h 173"/>
                <a:gd name="T116" fmla="*/ 2147483646 w 118"/>
                <a:gd name="T117" fmla="*/ 2147483646 h 173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0" t="0" r="r" b="b"/>
              <a:pathLst>
                <a:path w="118" h="173">
                  <a:moveTo>
                    <a:pt x="96" y="172"/>
                  </a:moveTo>
                  <a:lnTo>
                    <a:pt x="96" y="172"/>
                  </a:lnTo>
                  <a:lnTo>
                    <a:pt x="95" y="171"/>
                  </a:lnTo>
                  <a:lnTo>
                    <a:pt x="94" y="168"/>
                  </a:lnTo>
                  <a:lnTo>
                    <a:pt x="94" y="161"/>
                  </a:lnTo>
                  <a:lnTo>
                    <a:pt x="94" y="157"/>
                  </a:lnTo>
                  <a:lnTo>
                    <a:pt x="92" y="150"/>
                  </a:lnTo>
                  <a:lnTo>
                    <a:pt x="90" y="149"/>
                  </a:lnTo>
                  <a:lnTo>
                    <a:pt x="89" y="148"/>
                  </a:lnTo>
                  <a:lnTo>
                    <a:pt x="86" y="147"/>
                  </a:lnTo>
                  <a:lnTo>
                    <a:pt x="84" y="146"/>
                  </a:lnTo>
                  <a:lnTo>
                    <a:pt x="76" y="134"/>
                  </a:lnTo>
                  <a:lnTo>
                    <a:pt x="76" y="133"/>
                  </a:lnTo>
                  <a:lnTo>
                    <a:pt x="66" y="126"/>
                  </a:lnTo>
                  <a:lnTo>
                    <a:pt x="65" y="124"/>
                  </a:lnTo>
                  <a:lnTo>
                    <a:pt x="64" y="123"/>
                  </a:lnTo>
                  <a:lnTo>
                    <a:pt x="63" y="122"/>
                  </a:lnTo>
                  <a:lnTo>
                    <a:pt x="62" y="120"/>
                  </a:lnTo>
                  <a:lnTo>
                    <a:pt x="62" y="119"/>
                  </a:lnTo>
                  <a:lnTo>
                    <a:pt x="58" y="119"/>
                  </a:lnTo>
                  <a:lnTo>
                    <a:pt x="58" y="116"/>
                  </a:lnTo>
                  <a:lnTo>
                    <a:pt x="58" y="115"/>
                  </a:lnTo>
                  <a:lnTo>
                    <a:pt x="57" y="114"/>
                  </a:lnTo>
                  <a:lnTo>
                    <a:pt x="52" y="114"/>
                  </a:lnTo>
                  <a:lnTo>
                    <a:pt x="52" y="109"/>
                  </a:lnTo>
                  <a:lnTo>
                    <a:pt x="50" y="110"/>
                  </a:lnTo>
                  <a:lnTo>
                    <a:pt x="51" y="106"/>
                  </a:lnTo>
                  <a:lnTo>
                    <a:pt x="54" y="99"/>
                  </a:lnTo>
                  <a:lnTo>
                    <a:pt x="55" y="97"/>
                  </a:lnTo>
                  <a:lnTo>
                    <a:pt x="56" y="97"/>
                  </a:lnTo>
                  <a:lnTo>
                    <a:pt x="56" y="95"/>
                  </a:lnTo>
                  <a:lnTo>
                    <a:pt x="58" y="93"/>
                  </a:lnTo>
                  <a:lnTo>
                    <a:pt x="58" y="87"/>
                  </a:lnTo>
                  <a:lnTo>
                    <a:pt x="58" y="84"/>
                  </a:lnTo>
                  <a:lnTo>
                    <a:pt x="59" y="82"/>
                  </a:lnTo>
                  <a:lnTo>
                    <a:pt x="60" y="82"/>
                  </a:lnTo>
                  <a:lnTo>
                    <a:pt x="60" y="81"/>
                  </a:lnTo>
                  <a:lnTo>
                    <a:pt x="59" y="75"/>
                  </a:lnTo>
                  <a:lnTo>
                    <a:pt x="59" y="74"/>
                  </a:lnTo>
                  <a:lnTo>
                    <a:pt x="58" y="73"/>
                  </a:lnTo>
                  <a:lnTo>
                    <a:pt x="56" y="71"/>
                  </a:lnTo>
                  <a:lnTo>
                    <a:pt x="56" y="67"/>
                  </a:lnTo>
                  <a:lnTo>
                    <a:pt x="56" y="66"/>
                  </a:lnTo>
                  <a:lnTo>
                    <a:pt x="56" y="67"/>
                  </a:lnTo>
                  <a:lnTo>
                    <a:pt x="50" y="64"/>
                  </a:lnTo>
                  <a:lnTo>
                    <a:pt x="46" y="59"/>
                  </a:lnTo>
                  <a:lnTo>
                    <a:pt x="45" y="58"/>
                  </a:lnTo>
                  <a:lnTo>
                    <a:pt x="45" y="57"/>
                  </a:lnTo>
                  <a:lnTo>
                    <a:pt x="43" y="57"/>
                  </a:lnTo>
                  <a:lnTo>
                    <a:pt x="41" y="54"/>
                  </a:lnTo>
                  <a:lnTo>
                    <a:pt x="41" y="53"/>
                  </a:lnTo>
                  <a:lnTo>
                    <a:pt x="38" y="52"/>
                  </a:lnTo>
                  <a:lnTo>
                    <a:pt x="38" y="50"/>
                  </a:lnTo>
                  <a:lnTo>
                    <a:pt x="35" y="48"/>
                  </a:lnTo>
                  <a:lnTo>
                    <a:pt x="34" y="48"/>
                  </a:lnTo>
                  <a:lnTo>
                    <a:pt x="32" y="51"/>
                  </a:lnTo>
                  <a:lnTo>
                    <a:pt x="29" y="52"/>
                  </a:lnTo>
                  <a:lnTo>
                    <a:pt x="26" y="48"/>
                  </a:lnTo>
                  <a:lnTo>
                    <a:pt x="25" y="47"/>
                  </a:lnTo>
                  <a:lnTo>
                    <a:pt x="25" y="46"/>
                  </a:lnTo>
                  <a:lnTo>
                    <a:pt x="25" y="45"/>
                  </a:lnTo>
                  <a:lnTo>
                    <a:pt x="24" y="44"/>
                  </a:lnTo>
                  <a:lnTo>
                    <a:pt x="24" y="43"/>
                  </a:lnTo>
                  <a:lnTo>
                    <a:pt x="23" y="43"/>
                  </a:lnTo>
                  <a:lnTo>
                    <a:pt x="22" y="43"/>
                  </a:lnTo>
                  <a:lnTo>
                    <a:pt x="22" y="44"/>
                  </a:lnTo>
                  <a:lnTo>
                    <a:pt x="20" y="44"/>
                  </a:lnTo>
                  <a:lnTo>
                    <a:pt x="18" y="42"/>
                  </a:lnTo>
                  <a:lnTo>
                    <a:pt x="18" y="40"/>
                  </a:lnTo>
                  <a:lnTo>
                    <a:pt x="17" y="38"/>
                  </a:lnTo>
                  <a:lnTo>
                    <a:pt x="16" y="38"/>
                  </a:lnTo>
                  <a:lnTo>
                    <a:pt x="15" y="38"/>
                  </a:lnTo>
                  <a:lnTo>
                    <a:pt x="13" y="38"/>
                  </a:lnTo>
                  <a:lnTo>
                    <a:pt x="9" y="35"/>
                  </a:lnTo>
                  <a:lnTo>
                    <a:pt x="10" y="31"/>
                  </a:lnTo>
                  <a:lnTo>
                    <a:pt x="10" y="29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3" y="21"/>
                  </a:lnTo>
                  <a:lnTo>
                    <a:pt x="2" y="21"/>
                  </a:lnTo>
                  <a:lnTo>
                    <a:pt x="0" y="20"/>
                  </a:lnTo>
                  <a:lnTo>
                    <a:pt x="0" y="18"/>
                  </a:lnTo>
                  <a:lnTo>
                    <a:pt x="0" y="16"/>
                  </a:lnTo>
                  <a:lnTo>
                    <a:pt x="1" y="14"/>
                  </a:lnTo>
                  <a:lnTo>
                    <a:pt x="8" y="15"/>
                  </a:lnTo>
                  <a:lnTo>
                    <a:pt x="12" y="17"/>
                  </a:lnTo>
                  <a:lnTo>
                    <a:pt x="15" y="16"/>
                  </a:lnTo>
                  <a:lnTo>
                    <a:pt x="17" y="16"/>
                  </a:lnTo>
                  <a:lnTo>
                    <a:pt x="20" y="16"/>
                  </a:lnTo>
                  <a:lnTo>
                    <a:pt x="21" y="18"/>
                  </a:lnTo>
                  <a:lnTo>
                    <a:pt x="21" y="17"/>
                  </a:lnTo>
                  <a:lnTo>
                    <a:pt x="21" y="16"/>
                  </a:lnTo>
                  <a:lnTo>
                    <a:pt x="19" y="16"/>
                  </a:lnTo>
                  <a:lnTo>
                    <a:pt x="21" y="12"/>
                  </a:lnTo>
                  <a:lnTo>
                    <a:pt x="22" y="11"/>
                  </a:lnTo>
                  <a:lnTo>
                    <a:pt x="26" y="8"/>
                  </a:lnTo>
                  <a:lnTo>
                    <a:pt x="28" y="6"/>
                  </a:lnTo>
                  <a:lnTo>
                    <a:pt x="28" y="4"/>
                  </a:lnTo>
                  <a:lnTo>
                    <a:pt x="29" y="0"/>
                  </a:lnTo>
                  <a:lnTo>
                    <a:pt x="66" y="0"/>
                  </a:lnTo>
                  <a:lnTo>
                    <a:pt x="65" y="2"/>
                  </a:lnTo>
                  <a:lnTo>
                    <a:pt x="66" y="3"/>
                  </a:lnTo>
                  <a:lnTo>
                    <a:pt x="66" y="5"/>
                  </a:lnTo>
                  <a:lnTo>
                    <a:pt x="66" y="7"/>
                  </a:lnTo>
                  <a:lnTo>
                    <a:pt x="65" y="9"/>
                  </a:lnTo>
                  <a:lnTo>
                    <a:pt x="67" y="10"/>
                  </a:lnTo>
                  <a:lnTo>
                    <a:pt x="66" y="12"/>
                  </a:lnTo>
                  <a:lnTo>
                    <a:pt x="64" y="16"/>
                  </a:lnTo>
                  <a:lnTo>
                    <a:pt x="65" y="19"/>
                  </a:lnTo>
                  <a:lnTo>
                    <a:pt x="66" y="21"/>
                  </a:lnTo>
                  <a:lnTo>
                    <a:pt x="68" y="21"/>
                  </a:lnTo>
                  <a:lnTo>
                    <a:pt x="71" y="24"/>
                  </a:lnTo>
                  <a:lnTo>
                    <a:pt x="72" y="26"/>
                  </a:lnTo>
                  <a:lnTo>
                    <a:pt x="72" y="34"/>
                  </a:lnTo>
                  <a:lnTo>
                    <a:pt x="75" y="37"/>
                  </a:lnTo>
                  <a:lnTo>
                    <a:pt x="76" y="41"/>
                  </a:lnTo>
                  <a:lnTo>
                    <a:pt x="75" y="42"/>
                  </a:lnTo>
                  <a:lnTo>
                    <a:pt x="76" y="44"/>
                  </a:lnTo>
                  <a:lnTo>
                    <a:pt x="76" y="45"/>
                  </a:lnTo>
                  <a:lnTo>
                    <a:pt x="77" y="44"/>
                  </a:lnTo>
                  <a:lnTo>
                    <a:pt x="79" y="44"/>
                  </a:lnTo>
                  <a:lnTo>
                    <a:pt x="81" y="46"/>
                  </a:lnTo>
                  <a:lnTo>
                    <a:pt x="83" y="48"/>
                  </a:lnTo>
                  <a:lnTo>
                    <a:pt x="84" y="49"/>
                  </a:lnTo>
                  <a:lnTo>
                    <a:pt x="85" y="50"/>
                  </a:lnTo>
                  <a:lnTo>
                    <a:pt x="85" y="53"/>
                  </a:lnTo>
                  <a:lnTo>
                    <a:pt x="85" y="54"/>
                  </a:lnTo>
                  <a:lnTo>
                    <a:pt x="84" y="55"/>
                  </a:lnTo>
                  <a:lnTo>
                    <a:pt x="85" y="56"/>
                  </a:lnTo>
                  <a:lnTo>
                    <a:pt x="86" y="63"/>
                  </a:lnTo>
                  <a:lnTo>
                    <a:pt x="86" y="65"/>
                  </a:lnTo>
                  <a:lnTo>
                    <a:pt x="85" y="65"/>
                  </a:lnTo>
                  <a:lnTo>
                    <a:pt x="85" y="66"/>
                  </a:lnTo>
                  <a:lnTo>
                    <a:pt x="85" y="67"/>
                  </a:lnTo>
                  <a:lnTo>
                    <a:pt x="86" y="69"/>
                  </a:lnTo>
                  <a:lnTo>
                    <a:pt x="85" y="73"/>
                  </a:lnTo>
                  <a:lnTo>
                    <a:pt x="84" y="75"/>
                  </a:lnTo>
                  <a:lnTo>
                    <a:pt x="84" y="80"/>
                  </a:lnTo>
                  <a:lnTo>
                    <a:pt x="86" y="86"/>
                  </a:lnTo>
                  <a:lnTo>
                    <a:pt x="87" y="86"/>
                  </a:lnTo>
                  <a:lnTo>
                    <a:pt x="90" y="87"/>
                  </a:lnTo>
                  <a:lnTo>
                    <a:pt x="89" y="90"/>
                  </a:lnTo>
                  <a:lnTo>
                    <a:pt x="88" y="91"/>
                  </a:lnTo>
                  <a:lnTo>
                    <a:pt x="89" y="99"/>
                  </a:lnTo>
                  <a:lnTo>
                    <a:pt x="90" y="101"/>
                  </a:lnTo>
                  <a:lnTo>
                    <a:pt x="90" y="102"/>
                  </a:lnTo>
                  <a:lnTo>
                    <a:pt x="91" y="102"/>
                  </a:lnTo>
                  <a:lnTo>
                    <a:pt x="92" y="102"/>
                  </a:lnTo>
                  <a:lnTo>
                    <a:pt x="92" y="104"/>
                  </a:lnTo>
                  <a:lnTo>
                    <a:pt x="93" y="108"/>
                  </a:lnTo>
                  <a:lnTo>
                    <a:pt x="93" y="110"/>
                  </a:lnTo>
                  <a:lnTo>
                    <a:pt x="93" y="111"/>
                  </a:lnTo>
                  <a:lnTo>
                    <a:pt x="92" y="112"/>
                  </a:lnTo>
                  <a:lnTo>
                    <a:pt x="92" y="114"/>
                  </a:lnTo>
                  <a:lnTo>
                    <a:pt x="90" y="116"/>
                  </a:lnTo>
                  <a:lnTo>
                    <a:pt x="90" y="117"/>
                  </a:lnTo>
                  <a:lnTo>
                    <a:pt x="90" y="118"/>
                  </a:lnTo>
                  <a:lnTo>
                    <a:pt x="90" y="119"/>
                  </a:lnTo>
                  <a:lnTo>
                    <a:pt x="90" y="122"/>
                  </a:lnTo>
                  <a:lnTo>
                    <a:pt x="90" y="123"/>
                  </a:lnTo>
                  <a:lnTo>
                    <a:pt x="90" y="124"/>
                  </a:lnTo>
                  <a:lnTo>
                    <a:pt x="90" y="125"/>
                  </a:lnTo>
                  <a:lnTo>
                    <a:pt x="90" y="126"/>
                  </a:lnTo>
                  <a:lnTo>
                    <a:pt x="93" y="128"/>
                  </a:lnTo>
                  <a:lnTo>
                    <a:pt x="94" y="128"/>
                  </a:lnTo>
                  <a:lnTo>
                    <a:pt x="97" y="129"/>
                  </a:lnTo>
                  <a:lnTo>
                    <a:pt x="97" y="126"/>
                  </a:lnTo>
                  <a:lnTo>
                    <a:pt x="98" y="124"/>
                  </a:lnTo>
                  <a:lnTo>
                    <a:pt x="101" y="123"/>
                  </a:lnTo>
                  <a:lnTo>
                    <a:pt x="102" y="124"/>
                  </a:lnTo>
                  <a:lnTo>
                    <a:pt x="103" y="126"/>
                  </a:lnTo>
                  <a:lnTo>
                    <a:pt x="105" y="129"/>
                  </a:lnTo>
                  <a:lnTo>
                    <a:pt x="106" y="129"/>
                  </a:lnTo>
                  <a:lnTo>
                    <a:pt x="107" y="131"/>
                  </a:lnTo>
                  <a:lnTo>
                    <a:pt x="107" y="132"/>
                  </a:lnTo>
                  <a:lnTo>
                    <a:pt x="107" y="133"/>
                  </a:lnTo>
                  <a:lnTo>
                    <a:pt x="109" y="134"/>
                  </a:lnTo>
                  <a:lnTo>
                    <a:pt x="112" y="135"/>
                  </a:lnTo>
                  <a:lnTo>
                    <a:pt x="110" y="137"/>
                  </a:lnTo>
                  <a:lnTo>
                    <a:pt x="110" y="138"/>
                  </a:lnTo>
                  <a:lnTo>
                    <a:pt x="110" y="139"/>
                  </a:lnTo>
                  <a:lnTo>
                    <a:pt x="111" y="140"/>
                  </a:lnTo>
                  <a:lnTo>
                    <a:pt x="111" y="141"/>
                  </a:lnTo>
                  <a:lnTo>
                    <a:pt x="113" y="142"/>
                  </a:lnTo>
                  <a:lnTo>
                    <a:pt x="112" y="144"/>
                  </a:lnTo>
                  <a:lnTo>
                    <a:pt x="111" y="146"/>
                  </a:lnTo>
                  <a:lnTo>
                    <a:pt x="113" y="147"/>
                  </a:lnTo>
                  <a:lnTo>
                    <a:pt x="115" y="147"/>
                  </a:lnTo>
                  <a:lnTo>
                    <a:pt x="115" y="148"/>
                  </a:lnTo>
                  <a:lnTo>
                    <a:pt x="117" y="149"/>
                  </a:lnTo>
                  <a:lnTo>
                    <a:pt x="118" y="153"/>
                  </a:lnTo>
                  <a:lnTo>
                    <a:pt x="118" y="155"/>
                  </a:lnTo>
                  <a:lnTo>
                    <a:pt x="115" y="161"/>
                  </a:lnTo>
                  <a:lnTo>
                    <a:pt x="113" y="163"/>
                  </a:lnTo>
                  <a:lnTo>
                    <a:pt x="112" y="165"/>
                  </a:lnTo>
                  <a:lnTo>
                    <a:pt x="111" y="165"/>
                  </a:lnTo>
                  <a:lnTo>
                    <a:pt x="109" y="166"/>
                  </a:lnTo>
                  <a:lnTo>
                    <a:pt x="108" y="167"/>
                  </a:lnTo>
                  <a:lnTo>
                    <a:pt x="107" y="167"/>
                  </a:lnTo>
                  <a:lnTo>
                    <a:pt x="107" y="168"/>
                  </a:lnTo>
                  <a:lnTo>
                    <a:pt x="105" y="169"/>
                  </a:lnTo>
                  <a:lnTo>
                    <a:pt x="101" y="172"/>
                  </a:lnTo>
                  <a:lnTo>
                    <a:pt x="99" y="173"/>
                  </a:lnTo>
                  <a:lnTo>
                    <a:pt x="98" y="173"/>
                  </a:lnTo>
                  <a:lnTo>
                    <a:pt x="96" y="172"/>
                  </a:lnTo>
                  <a:close/>
                  <a:moveTo>
                    <a:pt x="78" y="54"/>
                  </a:moveTo>
                  <a:lnTo>
                    <a:pt x="78" y="54"/>
                  </a:lnTo>
                  <a:lnTo>
                    <a:pt x="78" y="53"/>
                  </a:lnTo>
                  <a:lnTo>
                    <a:pt x="77" y="53"/>
                  </a:lnTo>
                  <a:lnTo>
                    <a:pt x="78" y="54"/>
                  </a:lnTo>
                  <a:close/>
                </a:path>
              </a:pathLst>
            </a:custGeom>
            <a:solidFill>
              <a:srgbClr val="E0DFD2"/>
            </a:solidFill>
            <a:ln>
              <a:noFill/>
            </a:ln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27" name="Freeform 671"/>
            <p:cNvSpPr>
              <a:spLocks noEditPoints="1"/>
            </p:cNvSpPr>
            <p:nvPr/>
          </p:nvSpPr>
          <p:spPr bwMode="auto">
            <a:xfrm>
              <a:off x="3050372" y="59730"/>
              <a:ext cx="292100" cy="376237"/>
            </a:xfrm>
            <a:custGeom>
              <a:avLst/>
              <a:gdLst>
                <a:gd name="T0" fmla="*/ 2147483646 w 121"/>
                <a:gd name="T1" fmla="*/ 2147483646 h 175"/>
                <a:gd name="T2" fmla="*/ 2147483646 w 121"/>
                <a:gd name="T3" fmla="*/ 2147483646 h 175"/>
                <a:gd name="T4" fmla="*/ 2147483646 w 121"/>
                <a:gd name="T5" fmla="*/ 2147483646 h 175"/>
                <a:gd name="T6" fmla="*/ 2147483646 w 121"/>
                <a:gd name="T7" fmla="*/ 2147483646 h 175"/>
                <a:gd name="T8" fmla="*/ 2147483646 w 121"/>
                <a:gd name="T9" fmla="*/ 2147483646 h 175"/>
                <a:gd name="T10" fmla="*/ 2147483646 w 121"/>
                <a:gd name="T11" fmla="*/ 2147483646 h 175"/>
                <a:gd name="T12" fmla="*/ 2147483646 w 121"/>
                <a:gd name="T13" fmla="*/ 2147483646 h 175"/>
                <a:gd name="T14" fmla="*/ 2147483646 w 121"/>
                <a:gd name="T15" fmla="*/ 2147483646 h 175"/>
                <a:gd name="T16" fmla="*/ 2147483646 w 121"/>
                <a:gd name="T17" fmla="*/ 2147483646 h 175"/>
                <a:gd name="T18" fmla="*/ 2147483646 w 121"/>
                <a:gd name="T19" fmla="*/ 2147483646 h 175"/>
                <a:gd name="T20" fmla="*/ 2147483646 w 121"/>
                <a:gd name="T21" fmla="*/ 2147483646 h 175"/>
                <a:gd name="T22" fmla="*/ 2147483646 w 121"/>
                <a:gd name="T23" fmla="*/ 2147483646 h 175"/>
                <a:gd name="T24" fmla="*/ 2147483646 w 121"/>
                <a:gd name="T25" fmla="*/ 2147483646 h 175"/>
                <a:gd name="T26" fmla="*/ 2147483646 w 121"/>
                <a:gd name="T27" fmla="*/ 2147483646 h 175"/>
                <a:gd name="T28" fmla="*/ 2147483646 w 121"/>
                <a:gd name="T29" fmla="*/ 2147483646 h 175"/>
                <a:gd name="T30" fmla="*/ 2147483646 w 121"/>
                <a:gd name="T31" fmla="*/ 2147483646 h 175"/>
                <a:gd name="T32" fmla="*/ 2147483646 w 121"/>
                <a:gd name="T33" fmla="*/ 2147483646 h 175"/>
                <a:gd name="T34" fmla="*/ 2147483646 w 121"/>
                <a:gd name="T35" fmla="*/ 2147483646 h 175"/>
                <a:gd name="T36" fmla="*/ 2147483646 w 121"/>
                <a:gd name="T37" fmla="*/ 2147483646 h 175"/>
                <a:gd name="T38" fmla="*/ 2147483646 w 121"/>
                <a:gd name="T39" fmla="*/ 2147483646 h 175"/>
                <a:gd name="T40" fmla="*/ 2147483646 w 121"/>
                <a:gd name="T41" fmla="*/ 2147483646 h 175"/>
                <a:gd name="T42" fmla="*/ 2147483646 w 121"/>
                <a:gd name="T43" fmla="*/ 2147483646 h 175"/>
                <a:gd name="T44" fmla="*/ 2147483646 w 121"/>
                <a:gd name="T45" fmla="*/ 2147483646 h 175"/>
                <a:gd name="T46" fmla="*/ 2147483646 w 121"/>
                <a:gd name="T47" fmla="*/ 2147483646 h 175"/>
                <a:gd name="T48" fmla="*/ 2147483646 w 121"/>
                <a:gd name="T49" fmla="*/ 2147483646 h 175"/>
                <a:gd name="T50" fmla="*/ 2147483646 w 121"/>
                <a:gd name="T51" fmla="*/ 2147483646 h 175"/>
                <a:gd name="T52" fmla="*/ 2147483646 w 121"/>
                <a:gd name="T53" fmla="*/ 2147483646 h 175"/>
                <a:gd name="T54" fmla="*/ 0 w 121"/>
                <a:gd name="T55" fmla="*/ 2147483646 h 175"/>
                <a:gd name="T56" fmla="*/ 2147483646 w 121"/>
                <a:gd name="T57" fmla="*/ 2147483646 h 175"/>
                <a:gd name="T58" fmla="*/ 2147483646 w 121"/>
                <a:gd name="T59" fmla="*/ 2147483646 h 175"/>
                <a:gd name="T60" fmla="*/ 2147483646 w 121"/>
                <a:gd name="T61" fmla="*/ 2147483646 h 175"/>
                <a:gd name="T62" fmla="*/ 2147483646 w 121"/>
                <a:gd name="T63" fmla="*/ 2147483646 h 175"/>
                <a:gd name="T64" fmla="*/ 2147483646 w 121"/>
                <a:gd name="T65" fmla="*/ 2147483646 h 175"/>
                <a:gd name="T66" fmla="*/ 2147483646 w 121"/>
                <a:gd name="T67" fmla="*/ 2147483646 h 175"/>
                <a:gd name="T68" fmla="*/ 2147483646 w 121"/>
                <a:gd name="T69" fmla="*/ 2147483646 h 175"/>
                <a:gd name="T70" fmla="*/ 2147483646 w 121"/>
                <a:gd name="T71" fmla="*/ 2147483646 h 175"/>
                <a:gd name="T72" fmla="*/ 2147483646 w 121"/>
                <a:gd name="T73" fmla="*/ 2147483646 h 175"/>
                <a:gd name="T74" fmla="*/ 2147483646 w 121"/>
                <a:gd name="T75" fmla="*/ 2147483646 h 175"/>
                <a:gd name="T76" fmla="*/ 2147483646 w 121"/>
                <a:gd name="T77" fmla="*/ 2147483646 h 175"/>
                <a:gd name="T78" fmla="*/ 2147483646 w 121"/>
                <a:gd name="T79" fmla="*/ 2147483646 h 175"/>
                <a:gd name="T80" fmla="*/ 2147483646 w 121"/>
                <a:gd name="T81" fmla="*/ 2147483646 h 175"/>
                <a:gd name="T82" fmla="*/ 2147483646 w 121"/>
                <a:gd name="T83" fmla="*/ 2147483646 h 175"/>
                <a:gd name="T84" fmla="*/ 2147483646 w 121"/>
                <a:gd name="T85" fmla="*/ 2147483646 h 175"/>
                <a:gd name="T86" fmla="*/ 2147483646 w 121"/>
                <a:gd name="T87" fmla="*/ 2147483646 h 175"/>
                <a:gd name="T88" fmla="*/ 2147483646 w 121"/>
                <a:gd name="T89" fmla="*/ 2147483646 h 175"/>
                <a:gd name="T90" fmla="*/ 2147483646 w 121"/>
                <a:gd name="T91" fmla="*/ 2147483646 h 175"/>
                <a:gd name="T92" fmla="*/ 2147483646 w 121"/>
                <a:gd name="T93" fmla="*/ 2147483646 h 175"/>
                <a:gd name="T94" fmla="*/ 2147483646 w 121"/>
                <a:gd name="T95" fmla="*/ 2147483646 h 175"/>
                <a:gd name="T96" fmla="*/ 2147483646 w 121"/>
                <a:gd name="T97" fmla="*/ 2147483646 h 175"/>
                <a:gd name="T98" fmla="*/ 2147483646 w 121"/>
                <a:gd name="T99" fmla="*/ 2147483646 h 175"/>
                <a:gd name="T100" fmla="*/ 2147483646 w 121"/>
                <a:gd name="T101" fmla="*/ 2147483646 h 175"/>
                <a:gd name="T102" fmla="*/ 2147483646 w 121"/>
                <a:gd name="T103" fmla="*/ 2147483646 h 175"/>
                <a:gd name="T104" fmla="*/ 2147483646 w 121"/>
                <a:gd name="T105" fmla="*/ 2147483646 h 175"/>
                <a:gd name="T106" fmla="*/ 2147483646 w 121"/>
                <a:gd name="T107" fmla="*/ 2147483646 h 175"/>
                <a:gd name="T108" fmla="*/ 2147483646 w 121"/>
                <a:gd name="T109" fmla="*/ 2147483646 h 175"/>
                <a:gd name="T110" fmla="*/ 2147483646 w 121"/>
                <a:gd name="T111" fmla="*/ 2147483646 h 175"/>
                <a:gd name="T112" fmla="*/ 2147483646 w 121"/>
                <a:gd name="T113" fmla="*/ 2147483646 h 175"/>
                <a:gd name="T114" fmla="*/ 2147483646 w 121"/>
                <a:gd name="T115" fmla="*/ 2147483646 h 175"/>
                <a:gd name="T116" fmla="*/ 2147483646 w 121"/>
                <a:gd name="T117" fmla="*/ 2147483646 h 175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0" t="0" r="r" b="b"/>
              <a:pathLst>
                <a:path w="121" h="175">
                  <a:moveTo>
                    <a:pt x="66" y="2"/>
                  </a:moveTo>
                  <a:lnTo>
                    <a:pt x="66" y="3"/>
                  </a:lnTo>
                  <a:lnTo>
                    <a:pt x="66" y="4"/>
                  </a:lnTo>
                  <a:lnTo>
                    <a:pt x="67" y="6"/>
                  </a:lnTo>
                  <a:lnTo>
                    <a:pt x="66" y="7"/>
                  </a:lnTo>
                  <a:lnTo>
                    <a:pt x="66" y="11"/>
                  </a:lnTo>
                  <a:lnTo>
                    <a:pt x="67" y="11"/>
                  </a:lnTo>
                  <a:lnTo>
                    <a:pt x="66" y="12"/>
                  </a:lnTo>
                  <a:lnTo>
                    <a:pt x="64" y="17"/>
                  </a:lnTo>
                  <a:lnTo>
                    <a:pt x="66" y="21"/>
                  </a:lnTo>
                  <a:lnTo>
                    <a:pt x="67" y="23"/>
                  </a:lnTo>
                  <a:lnTo>
                    <a:pt x="68" y="23"/>
                  </a:lnTo>
                  <a:lnTo>
                    <a:pt x="70" y="24"/>
                  </a:lnTo>
                  <a:lnTo>
                    <a:pt x="72" y="26"/>
                  </a:lnTo>
                  <a:lnTo>
                    <a:pt x="73" y="27"/>
                  </a:lnTo>
                  <a:lnTo>
                    <a:pt x="73" y="36"/>
                  </a:lnTo>
                  <a:lnTo>
                    <a:pt x="75" y="39"/>
                  </a:lnTo>
                  <a:lnTo>
                    <a:pt x="77" y="41"/>
                  </a:lnTo>
                  <a:lnTo>
                    <a:pt x="76" y="43"/>
                  </a:lnTo>
                  <a:lnTo>
                    <a:pt x="77" y="45"/>
                  </a:lnTo>
                  <a:lnTo>
                    <a:pt x="77" y="48"/>
                  </a:lnTo>
                  <a:lnTo>
                    <a:pt x="77" y="49"/>
                  </a:lnTo>
                  <a:lnTo>
                    <a:pt x="77" y="51"/>
                  </a:lnTo>
                  <a:lnTo>
                    <a:pt x="77" y="52"/>
                  </a:lnTo>
                  <a:lnTo>
                    <a:pt x="77" y="54"/>
                  </a:lnTo>
                  <a:lnTo>
                    <a:pt x="79" y="56"/>
                  </a:lnTo>
                  <a:lnTo>
                    <a:pt x="80" y="57"/>
                  </a:lnTo>
                  <a:lnTo>
                    <a:pt x="81" y="56"/>
                  </a:lnTo>
                  <a:lnTo>
                    <a:pt x="81" y="54"/>
                  </a:lnTo>
                  <a:lnTo>
                    <a:pt x="80" y="53"/>
                  </a:lnTo>
                  <a:lnTo>
                    <a:pt x="79" y="53"/>
                  </a:lnTo>
                  <a:lnTo>
                    <a:pt x="79" y="51"/>
                  </a:lnTo>
                  <a:lnTo>
                    <a:pt x="79" y="47"/>
                  </a:lnTo>
                  <a:lnTo>
                    <a:pt x="80" y="46"/>
                  </a:lnTo>
                  <a:lnTo>
                    <a:pt x="81" y="47"/>
                  </a:lnTo>
                  <a:lnTo>
                    <a:pt x="82" y="47"/>
                  </a:lnTo>
                  <a:lnTo>
                    <a:pt x="84" y="51"/>
                  </a:lnTo>
                  <a:lnTo>
                    <a:pt x="85" y="51"/>
                  </a:lnTo>
                  <a:lnTo>
                    <a:pt x="86" y="52"/>
                  </a:lnTo>
                  <a:lnTo>
                    <a:pt x="85" y="53"/>
                  </a:lnTo>
                  <a:lnTo>
                    <a:pt x="85" y="54"/>
                  </a:lnTo>
                  <a:lnTo>
                    <a:pt x="85" y="56"/>
                  </a:lnTo>
                  <a:lnTo>
                    <a:pt x="85" y="57"/>
                  </a:lnTo>
                  <a:lnTo>
                    <a:pt x="86" y="58"/>
                  </a:lnTo>
                  <a:lnTo>
                    <a:pt x="87" y="64"/>
                  </a:lnTo>
                  <a:lnTo>
                    <a:pt x="87" y="65"/>
                  </a:lnTo>
                  <a:lnTo>
                    <a:pt x="86" y="65"/>
                  </a:lnTo>
                  <a:lnTo>
                    <a:pt x="86" y="67"/>
                  </a:lnTo>
                  <a:lnTo>
                    <a:pt x="86" y="68"/>
                  </a:lnTo>
                  <a:lnTo>
                    <a:pt x="87" y="70"/>
                  </a:lnTo>
                  <a:lnTo>
                    <a:pt x="86" y="73"/>
                  </a:lnTo>
                  <a:lnTo>
                    <a:pt x="85" y="75"/>
                  </a:lnTo>
                  <a:lnTo>
                    <a:pt x="85" y="81"/>
                  </a:lnTo>
                  <a:lnTo>
                    <a:pt x="87" y="88"/>
                  </a:lnTo>
                  <a:lnTo>
                    <a:pt x="88" y="88"/>
                  </a:lnTo>
                  <a:lnTo>
                    <a:pt x="89" y="88"/>
                  </a:lnTo>
                  <a:lnTo>
                    <a:pt x="90" y="89"/>
                  </a:lnTo>
                  <a:lnTo>
                    <a:pt x="90" y="91"/>
                  </a:lnTo>
                  <a:lnTo>
                    <a:pt x="89" y="92"/>
                  </a:lnTo>
                  <a:lnTo>
                    <a:pt x="90" y="100"/>
                  </a:lnTo>
                  <a:lnTo>
                    <a:pt x="91" y="103"/>
                  </a:lnTo>
                  <a:lnTo>
                    <a:pt x="92" y="103"/>
                  </a:lnTo>
                  <a:lnTo>
                    <a:pt x="92" y="104"/>
                  </a:lnTo>
                  <a:lnTo>
                    <a:pt x="93" y="104"/>
                  </a:lnTo>
                  <a:lnTo>
                    <a:pt x="93" y="105"/>
                  </a:lnTo>
                  <a:lnTo>
                    <a:pt x="94" y="109"/>
                  </a:lnTo>
                  <a:lnTo>
                    <a:pt x="94" y="111"/>
                  </a:lnTo>
                  <a:lnTo>
                    <a:pt x="94" y="112"/>
                  </a:lnTo>
                  <a:lnTo>
                    <a:pt x="93" y="113"/>
                  </a:lnTo>
                  <a:lnTo>
                    <a:pt x="93" y="114"/>
                  </a:lnTo>
                  <a:lnTo>
                    <a:pt x="92" y="115"/>
                  </a:lnTo>
                  <a:lnTo>
                    <a:pt x="92" y="116"/>
                  </a:lnTo>
                  <a:lnTo>
                    <a:pt x="91" y="117"/>
                  </a:lnTo>
                  <a:lnTo>
                    <a:pt x="90" y="119"/>
                  </a:lnTo>
                  <a:lnTo>
                    <a:pt x="90" y="120"/>
                  </a:lnTo>
                  <a:lnTo>
                    <a:pt x="90" y="121"/>
                  </a:lnTo>
                  <a:lnTo>
                    <a:pt x="90" y="123"/>
                  </a:lnTo>
                  <a:lnTo>
                    <a:pt x="90" y="124"/>
                  </a:lnTo>
                  <a:lnTo>
                    <a:pt x="90" y="125"/>
                  </a:lnTo>
                  <a:lnTo>
                    <a:pt x="90" y="126"/>
                  </a:lnTo>
                  <a:lnTo>
                    <a:pt x="92" y="128"/>
                  </a:lnTo>
                  <a:lnTo>
                    <a:pt x="94" y="130"/>
                  </a:lnTo>
                  <a:lnTo>
                    <a:pt x="96" y="130"/>
                  </a:lnTo>
                  <a:lnTo>
                    <a:pt x="98" y="131"/>
                  </a:lnTo>
                  <a:lnTo>
                    <a:pt x="99" y="131"/>
                  </a:lnTo>
                  <a:lnTo>
                    <a:pt x="98" y="132"/>
                  </a:lnTo>
                  <a:lnTo>
                    <a:pt x="97" y="132"/>
                  </a:lnTo>
                  <a:lnTo>
                    <a:pt x="97" y="133"/>
                  </a:lnTo>
                  <a:lnTo>
                    <a:pt x="98" y="134"/>
                  </a:lnTo>
                  <a:lnTo>
                    <a:pt x="98" y="133"/>
                  </a:lnTo>
                  <a:lnTo>
                    <a:pt x="99" y="132"/>
                  </a:lnTo>
                  <a:lnTo>
                    <a:pt x="100" y="131"/>
                  </a:lnTo>
                  <a:lnTo>
                    <a:pt x="100" y="130"/>
                  </a:lnTo>
                  <a:lnTo>
                    <a:pt x="100" y="128"/>
                  </a:lnTo>
                  <a:lnTo>
                    <a:pt x="101" y="126"/>
                  </a:lnTo>
                  <a:lnTo>
                    <a:pt x="102" y="126"/>
                  </a:lnTo>
                  <a:lnTo>
                    <a:pt x="103" y="126"/>
                  </a:lnTo>
                  <a:lnTo>
                    <a:pt x="103" y="128"/>
                  </a:lnTo>
                  <a:lnTo>
                    <a:pt x="106" y="131"/>
                  </a:lnTo>
                  <a:lnTo>
                    <a:pt x="107" y="132"/>
                  </a:lnTo>
                  <a:lnTo>
                    <a:pt x="107" y="133"/>
                  </a:lnTo>
                  <a:lnTo>
                    <a:pt x="107" y="134"/>
                  </a:lnTo>
                  <a:lnTo>
                    <a:pt x="110" y="136"/>
                  </a:lnTo>
                  <a:lnTo>
                    <a:pt x="112" y="137"/>
                  </a:lnTo>
                  <a:lnTo>
                    <a:pt x="111" y="137"/>
                  </a:lnTo>
                  <a:lnTo>
                    <a:pt x="111" y="139"/>
                  </a:lnTo>
                  <a:lnTo>
                    <a:pt x="111" y="141"/>
                  </a:lnTo>
                  <a:lnTo>
                    <a:pt x="112" y="142"/>
                  </a:lnTo>
                  <a:lnTo>
                    <a:pt x="113" y="143"/>
                  </a:lnTo>
                  <a:lnTo>
                    <a:pt x="113" y="145"/>
                  </a:lnTo>
                  <a:lnTo>
                    <a:pt x="112" y="147"/>
                  </a:lnTo>
                  <a:lnTo>
                    <a:pt x="113" y="148"/>
                  </a:lnTo>
                  <a:lnTo>
                    <a:pt x="115" y="149"/>
                  </a:lnTo>
                  <a:lnTo>
                    <a:pt x="116" y="149"/>
                  </a:lnTo>
                  <a:lnTo>
                    <a:pt x="117" y="150"/>
                  </a:lnTo>
                  <a:lnTo>
                    <a:pt x="117" y="151"/>
                  </a:lnTo>
                  <a:lnTo>
                    <a:pt x="119" y="154"/>
                  </a:lnTo>
                  <a:lnTo>
                    <a:pt x="119" y="156"/>
                  </a:lnTo>
                  <a:lnTo>
                    <a:pt x="116" y="162"/>
                  </a:lnTo>
                  <a:lnTo>
                    <a:pt x="115" y="164"/>
                  </a:lnTo>
                  <a:lnTo>
                    <a:pt x="113" y="164"/>
                  </a:lnTo>
                  <a:lnTo>
                    <a:pt x="113" y="165"/>
                  </a:lnTo>
                  <a:lnTo>
                    <a:pt x="111" y="166"/>
                  </a:lnTo>
                  <a:lnTo>
                    <a:pt x="109" y="166"/>
                  </a:lnTo>
                  <a:lnTo>
                    <a:pt x="109" y="167"/>
                  </a:lnTo>
                  <a:lnTo>
                    <a:pt x="107" y="168"/>
                  </a:lnTo>
                  <a:lnTo>
                    <a:pt x="107" y="169"/>
                  </a:lnTo>
                  <a:lnTo>
                    <a:pt x="103" y="171"/>
                  </a:lnTo>
                  <a:lnTo>
                    <a:pt x="100" y="173"/>
                  </a:lnTo>
                  <a:lnTo>
                    <a:pt x="99" y="173"/>
                  </a:lnTo>
                  <a:lnTo>
                    <a:pt x="99" y="172"/>
                  </a:lnTo>
                  <a:lnTo>
                    <a:pt x="98" y="171"/>
                  </a:lnTo>
                  <a:lnTo>
                    <a:pt x="97" y="169"/>
                  </a:lnTo>
                  <a:lnTo>
                    <a:pt x="97" y="162"/>
                  </a:lnTo>
                  <a:lnTo>
                    <a:pt x="97" y="158"/>
                  </a:lnTo>
                  <a:lnTo>
                    <a:pt x="95" y="151"/>
                  </a:lnTo>
                  <a:lnTo>
                    <a:pt x="94" y="149"/>
                  </a:lnTo>
                  <a:lnTo>
                    <a:pt x="92" y="149"/>
                  </a:lnTo>
                  <a:lnTo>
                    <a:pt x="91" y="148"/>
                  </a:lnTo>
                  <a:lnTo>
                    <a:pt x="88" y="147"/>
                  </a:lnTo>
                  <a:lnTo>
                    <a:pt x="87" y="145"/>
                  </a:lnTo>
                  <a:lnTo>
                    <a:pt x="79" y="134"/>
                  </a:lnTo>
                  <a:lnTo>
                    <a:pt x="69" y="126"/>
                  </a:lnTo>
                  <a:lnTo>
                    <a:pt x="68" y="125"/>
                  </a:lnTo>
                  <a:lnTo>
                    <a:pt x="68" y="124"/>
                  </a:lnTo>
                  <a:lnTo>
                    <a:pt x="67" y="124"/>
                  </a:lnTo>
                  <a:lnTo>
                    <a:pt x="67" y="123"/>
                  </a:lnTo>
                  <a:lnTo>
                    <a:pt x="66" y="122"/>
                  </a:lnTo>
                  <a:lnTo>
                    <a:pt x="66" y="120"/>
                  </a:lnTo>
                  <a:lnTo>
                    <a:pt x="64" y="119"/>
                  </a:lnTo>
                  <a:lnTo>
                    <a:pt x="62" y="119"/>
                  </a:lnTo>
                  <a:lnTo>
                    <a:pt x="62" y="117"/>
                  </a:lnTo>
                  <a:lnTo>
                    <a:pt x="61" y="116"/>
                  </a:lnTo>
                  <a:lnTo>
                    <a:pt x="61" y="115"/>
                  </a:lnTo>
                  <a:lnTo>
                    <a:pt x="60" y="113"/>
                  </a:lnTo>
                  <a:lnTo>
                    <a:pt x="58" y="112"/>
                  </a:lnTo>
                  <a:lnTo>
                    <a:pt x="58" y="113"/>
                  </a:lnTo>
                  <a:lnTo>
                    <a:pt x="55" y="113"/>
                  </a:lnTo>
                  <a:lnTo>
                    <a:pt x="55" y="110"/>
                  </a:lnTo>
                  <a:lnTo>
                    <a:pt x="56" y="107"/>
                  </a:lnTo>
                  <a:lnTo>
                    <a:pt x="56" y="105"/>
                  </a:lnTo>
                  <a:lnTo>
                    <a:pt x="56" y="107"/>
                  </a:lnTo>
                  <a:lnTo>
                    <a:pt x="54" y="109"/>
                  </a:lnTo>
                  <a:lnTo>
                    <a:pt x="54" y="107"/>
                  </a:lnTo>
                  <a:lnTo>
                    <a:pt x="57" y="100"/>
                  </a:lnTo>
                  <a:lnTo>
                    <a:pt x="58" y="99"/>
                  </a:lnTo>
                  <a:lnTo>
                    <a:pt x="59" y="98"/>
                  </a:lnTo>
                  <a:lnTo>
                    <a:pt x="60" y="97"/>
                  </a:lnTo>
                  <a:lnTo>
                    <a:pt x="60" y="94"/>
                  </a:lnTo>
                  <a:lnTo>
                    <a:pt x="62" y="87"/>
                  </a:lnTo>
                  <a:lnTo>
                    <a:pt x="62" y="88"/>
                  </a:lnTo>
                  <a:lnTo>
                    <a:pt x="61" y="89"/>
                  </a:lnTo>
                  <a:lnTo>
                    <a:pt x="61" y="88"/>
                  </a:lnTo>
                  <a:lnTo>
                    <a:pt x="62" y="85"/>
                  </a:lnTo>
                  <a:lnTo>
                    <a:pt x="62" y="84"/>
                  </a:lnTo>
                  <a:lnTo>
                    <a:pt x="62" y="83"/>
                  </a:lnTo>
                  <a:lnTo>
                    <a:pt x="63" y="82"/>
                  </a:lnTo>
                  <a:lnTo>
                    <a:pt x="62" y="75"/>
                  </a:lnTo>
                  <a:lnTo>
                    <a:pt x="62" y="73"/>
                  </a:lnTo>
                  <a:lnTo>
                    <a:pt x="60" y="72"/>
                  </a:lnTo>
                  <a:lnTo>
                    <a:pt x="60" y="68"/>
                  </a:lnTo>
                  <a:lnTo>
                    <a:pt x="60" y="67"/>
                  </a:lnTo>
                  <a:lnTo>
                    <a:pt x="60" y="66"/>
                  </a:lnTo>
                  <a:lnTo>
                    <a:pt x="59" y="66"/>
                  </a:lnTo>
                  <a:lnTo>
                    <a:pt x="59" y="65"/>
                  </a:lnTo>
                  <a:lnTo>
                    <a:pt x="58" y="66"/>
                  </a:lnTo>
                  <a:lnTo>
                    <a:pt x="57" y="66"/>
                  </a:lnTo>
                  <a:lnTo>
                    <a:pt x="53" y="64"/>
                  </a:lnTo>
                  <a:lnTo>
                    <a:pt x="49" y="59"/>
                  </a:lnTo>
                  <a:lnTo>
                    <a:pt x="49" y="58"/>
                  </a:lnTo>
                  <a:lnTo>
                    <a:pt x="47" y="57"/>
                  </a:lnTo>
                  <a:lnTo>
                    <a:pt x="46" y="57"/>
                  </a:lnTo>
                  <a:lnTo>
                    <a:pt x="44" y="54"/>
                  </a:lnTo>
                  <a:lnTo>
                    <a:pt x="43" y="53"/>
                  </a:lnTo>
                  <a:lnTo>
                    <a:pt x="41" y="53"/>
                  </a:lnTo>
                  <a:lnTo>
                    <a:pt x="41" y="51"/>
                  </a:lnTo>
                  <a:lnTo>
                    <a:pt x="42" y="50"/>
                  </a:lnTo>
                  <a:lnTo>
                    <a:pt x="43" y="49"/>
                  </a:lnTo>
                  <a:lnTo>
                    <a:pt x="45" y="47"/>
                  </a:lnTo>
                  <a:lnTo>
                    <a:pt x="45" y="46"/>
                  </a:lnTo>
                  <a:lnTo>
                    <a:pt x="46" y="44"/>
                  </a:lnTo>
                  <a:lnTo>
                    <a:pt x="45" y="44"/>
                  </a:lnTo>
                  <a:lnTo>
                    <a:pt x="44" y="45"/>
                  </a:lnTo>
                  <a:lnTo>
                    <a:pt x="44" y="46"/>
                  </a:lnTo>
                  <a:lnTo>
                    <a:pt x="44" y="47"/>
                  </a:lnTo>
                  <a:lnTo>
                    <a:pt x="43" y="49"/>
                  </a:lnTo>
                  <a:lnTo>
                    <a:pt x="40" y="50"/>
                  </a:lnTo>
                  <a:lnTo>
                    <a:pt x="37" y="48"/>
                  </a:lnTo>
                  <a:lnTo>
                    <a:pt x="36" y="48"/>
                  </a:lnTo>
                  <a:lnTo>
                    <a:pt x="33" y="51"/>
                  </a:lnTo>
                  <a:lnTo>
                    <a:pt x="32" y="51"/>
                  </a:lnTo>
                  <a:lnTo>
                    <a:pt x="29" y="49"/>
                  </a:lnTo>
                  <a:lnTo>
                    <a:pt x="28" y="47"/>
                  </a:lnTo>
                  <a:lnTo>
                    <a:pt x="28" y="46"/>
                  </a:lnTo>
                  <a:lnTo>
                    <a:pt x="28" y="44"/>
                  </a:lnTo>
                  <a:lnTo>
                    <a:pt x="27" y="43"/>
                  </a:lnTo>
                  <a:lnTo>
                    <a:pt x="26" y="43"/>
                  </a:lnTo>
                  <a:lnTo>
                    <a:pt x="24" y="43"/>
                  </a:lnTo>
                  <a:lnTo>
                    <a:pt x="23" y="43"/>
                  </a:lnTo>
                  <a:lnTo>
                    <a:pt x="22" y="42"/>
                  </a:lnTo>
                  <a:lnTo>
                    <a:pt x="22" y="40"/>
                  </a:lnTo>
                  <a:lnTo>
                    <a:pt x="21" y="40"/>
                  </a:lnTo>
                  <a:lnTo>
                    <a:pt x="20" y="38"/>
                  </a:lnTo>
                  <a:lnTo>
                    <a:pt x="19" y="38"/>
                  </a:lnTo>
                  <a:lnTo>
                    <a:pt x="18" y="37"/>
                  </a:lnTo>
                  <a:lnTo>
                    <a:pt x="17" y="38"/>
                  </a:lnTo>
                  <a:lnTo>
                    <a:pt x="16" y="38"/>
                  </a:lnTo>
                  <a:lnTo>
                    <a:pt x="13" y="36"/>
                  </a:lnTo>
                  <a:lnTo>
                    <a:pt x="13" y="33"/>
                  </a:lnTo>
                  <a:lnTo>
                    <a:pt x="13" y="32"/>
                  </a:lnTo>
                  <a:lnTo>
                    <a:pt x="13" y="30"/>
                  </a:lnTo>
                  <a:lnTo>
                    <a:pt x="11" y="28"/>
                  </a:lnTo>
                  <a:lnTo>
                    <a:pt x="10" y="27"/>
                  </a:lnTo>
                  <a:lnTo>
                    <a:pt x="6" y="21"/>
                  </a:lnTo>
                  <a:lnTo>
                    <a:pt x="5" y="21"/>
                  </a:lnTo>
                  <a:lnTo>
                    <a:pt x="3" y="21"/>
                  </a:lnTo>
                  <a:lnTo>
                    <a:pt x="3" y="19"/>
                  </a:lnTo>
                  <a:lnTo>
                    <a:pt x="3" y="17"/>
                  </a:lnTo>
                  <a:lnTo>
                    <a:pt x="9" y="17"/>
                  </a:lnTo>
                  <a:lnTo>
                    <a:pt x="14" y="19"/>
                  </a:lnTo>
                  <a:lnTo>
                    <a:pt x="17" y="19"/>
                  </a:lnTo>
                  <a:lnTo>
                    <a:pt x="19" y="18"/>
                  </a:lnTo>
                  <a:lnTo>
                    <a:pt x="22" y="19"/>
                  </a:lnTo>
                  <a:lnTo>
                    <a:pt x="22" y="20"/>
                  </a:lnTo>
                  <a:lnTo>
                    <a:pt x="25" y="21"/>
                  </a:lnTo>
                  <a:lnTo>
                    <a:pt x="30" y="21"/>
                  </a:lnTo>
                  <a:lnTo>
                    <a:pt x="30" y="20"/>
                  </a:lnTo>
                  <a:lnTo>
                    <a:pt x="30" y="19"/>
                  </a:lnTo>
                  <a:lnTo>
                    <a:pt x="28" y="19"/>
                  </a:lnTo>
                  <a:lnTo>
                    <a:pt x="27" y="20"/>
                  </a:lnTo>
                  <a:lnTo>
                    <a:pt x="26" y="21"/>
                  </a:lnTo>
                  <a:lnTo>
                    <a:pt x="24" y="19"/>
                  </a:lnTo>
                  <a:lnTo>
                    <a:pt x="25" y="18"/>
                  </a:lnTo>
                  <a:lnTo>
                    <a:pt x="24" y="17"/>
                  </a:lnTo>
                  <a:lnTo>
                    <a:pt x="23" y="16"/>
                  </a:lnTo>
                  <a:lnTo>
                    <a:pt x="24" y="14"/>
                  </a:lnTo>
                  <a:lnTo>
                    <a:pt x="24" y="13"/>
                  </a:lnTo>
                  <a:lnTo>
                    <a:pt x="29" y="10"/>
                  </a:lnTo>
                  <a:lnTo>
                    <a:pt x="29" y="11"/>
                  </a:lnTo>
                  <a:lnTo>
                    <a:pt x="28" y="11"/>
                  </a:lnTo>
                  <a:lnTo>
                    <a:pt x="30" y="11"/>
                  </a:lnTo>
                  <a:lnTo>
                    <a:pt x="30" y="10"/>
                  </a:lnTo>
                  <a:lnTo>
                    <a:pt x="30" y="8"/>
                  </a:lnTo>
                  <a:lnTo>
                    <a:pt x="31" y="7"/>
                  </a:lnTo>
                  <a:lnTo>
                    <a:pt x="32" y="6"/>
                  </a:lnTo>
                  <a:lnTo>
                    <a:pt x="32" y="5"/>
                  </a:lnTo>
                  <a:lnTo>
                    <a:pt x="32" y="2"/>
                  </a:lnTo>
                  <a:lnTo>
                    <a:pt x="66" y="2"/>
                  </a:lnTo>
                  <a:close/>
                  <a:moveTo>
                    <a:pt x="70" y="0"/>
                  </a:moveTo>
                  <a:lnTo>
                    <a:pt x="66" y="0"/>
                  </a:lnTo>
                  <a:lnTo>
                    <a:pt x="32" y="0"/>
                  </a:lnTo>
                  <a:lnTo>
                    <a:pt x="30" y="0"/>
                  </a:lnTo>
                  <a:lnTo>
                    <a:pt x="29" y="2"/>
                  </a:lnTo>
                  <a:lnTo>
                    <a:pt x="29" y="4"/>
                  </a:lnTo>
                  <a:lnTo>
                    <a:pt x="29" y="5"/>
                  </a:lnTo>
                  <a:lnTo>
                    <a:pt x="28" y="6"/>
                  </a:lnTo>
                  <a:lnTo>
                    <a:pt x="28" y="7"/>
                  </a:lnTo>
                  <a:lnTo>
                    <a:pt x="28" y="8"/>
                  </a:lnTo>
                  <a:lnTo>
                    <a:pt x="23" y="11"/>
                  </a:lnTo>
                  <a:lnTo>
                    <a:pt x="22" y="12"/>
                  </a:lnTo>
                  <a:lnTo>
                    <a:pt x="22" y="13"/>
                  </a:lnTo>
                  <a:lnTo>
                    <a:pt x="20" y="15"/>
                  </a:lnTo>
                  <a:lnTo>
                    <a:pt x="19" y="15"/>
                  </a:lnTo>
                  <a:lnTo>
                    <a:pt x="18" y="15"/>
                  </a:lnTo>
                  <a:lnTo>
                    <a:pt x="17" y="16"/>
                  </a:lnTo>
                  <a:lnTo>
                    <a:pt x="15" y="17"/>
                  </a:lnTo>
                  <a:lnTo>
                    <a:pt x="11" y="15"/>
                  </a:lnTo>
                  <a:lnTo>
                    <a:pt x="10" y="15"/>
                  </a:lnTo>
                  <a:lnTo>
                    <a:pt x="4" y="14"/>
                  </a:lnTo>
                  <a:lnTo>
                    <a:pt x="3" y="13"/>
                  </a:lnTo>
                  <a:lnTo>
                    <a:pt x="2" y="15"/>
                  </a:lnTo>
                  <a:lnTo>
                    <a:pt x="1" y="15"/>
                  </a:lnTo>
                  <a:lnTo>
                    <a:pt x="0" y="17"/>
                  </a:lnTo>
                  <a:lnTo>
                    <a:pt x="0" y="19"/>
                  </a:lnTo>
                  <a:lnTo>
                    <a:pt x="0" y="20"/>
                  </a:lnTo>
                  <a:lnTo>
                    <a:pt x="1" y="21"/>
                  </a:lnTo>
                  <a:lnTo>
                    <a:pt x="1" y="22"/>
                  </a:lnTo>
                  <a:lnTo>
                    <a:pt x="2" y="22"/>
                  </a:lnTo>
                  <a:lnTo>
                    <a:pt x="3" y="23"/>
                  </a:lnTo>
                  <a:lnTo>
                    <a:pt x="4" y="24"/>
                  </a:lnTo>
                  <a:lnTo>
                    <a:pt x="5" y="24"/>
                  </a:lnTo>
                  <a:lnTo>
                    <a:pt x="8" y="28"/>
                  </a:lnTo>
                  <a:lnTo>
                    <a:pt x="8" y="29"/>
                  </a:lnTo>
                  <a:lnTo>
                    <a:pt x="9" y="29"/>
                  </a:lnTo>
                  <a:lnTo>
                    <a:pt x="9" y="30"/>
                  </a:lnTo>
                  <a:lnTo>
                    <a:pt x="11" y="31"/>
                  </a:lnTo>
                  <a:lnTo>
                    <a:pt x="11" y="32"/>
                  </a:lnTo>
                  <a:lnTo>
                    <a:pt x="10" y="35"/>
                  </a:lnTo>
                  <a:lnTo>
                    <a:pt x="9" y="37"/>
                  </a:lnTo>
                  <a:lnTo>
                    <a:pt x="11" y="37"/>
                  </a:lnTo>
                  <a:lnTo>
                    <a:pt x="14" y="40"/>
                  </a:lnTo>
                  <a:lnTo>
                    <a:pt x="15" y="40"/>
                  </a:lnTo>
                  <a:lnTo>
                    <a:pt x="16" y="41"/>
                  </a:lnTo>
                  <a:lnTo>
                    <a:pt x="17" y="41"/>
                  </a:lnTo>
                  <a:lnTo>
                    <a:pt x="18" y="41"/>
                  </a:lnTo>
                  <a:lnTo>
                    <a:pt x="19" y="41"/>
                  </a:lnTo>
                  <a:lnTo>
                    <a:pt x="19" y="43"/>
                  </a:lnTo>
                  <a:lnTo>
                    <a:pt x="20" y="43"/>
                  </a:lnTo>
                  <a:lnTo>
                    <a:pt x="20" y="45"/>
                  </a:lnTo>
                  <a:lnTo>
                    <a:pt x="21" y="46"/>
                  </a:lnTo>
                  <a:lnTo>
                    <a:pt x="23" y="46"/>
                  </a:lnTo>
                  <a:lnTo>
                    <a:pt x="24" y="46"/>
                  </a:lnTo>
                  <a:lnTo>
                    <a:pt x="25" y="46"/>
                  </a:lnTo>
                  <a:lnTo>
                    <a:pt x="25" y="45"/>
                  </a:lnTo>
                  <a:lnTo>
                    <a:pt x="25" y="46"/>
                  </a:lnTo>
                  <a:lnTo>
                    <a:pt x="26" y="47"/>
                  </a:lnTo>
                  <a:lnTo>
                    <a:pt x="26" y="48"/>
                  </a:lnTo>
                  <a:lnTo>
                    <a:pt x="26" y="49"/>
                  </a:lnTo>
                  <a:lnTo>
                    <a:pt x="26" y="50"/>
                  </a:lnTo>
                  <a:lnTo>
                    <a:pt x="27" y="51"/>
                  </a:lnTo>
                  <a:lnTo>
                    <a:pt x="30" y="53"/>
                  </a:lnTo>
                  <a:lnTo>
                    <a:pt x="30" y="54"/>
                  </a:lnTo>
                  <a:lnTo>
                    <a:pt x="32" y="54"/>
                  </a:lnTo>
                  <a:lnTo>
                    <a:pt x="34" y="53"/>
                  </a:lnTo>
                  <a:lnTo>
                    <a:pt x="35" y="53"/>
                  </a:lnTo>
                  <a:lnTo>
                    <a:pt x="37" y="51"/>
                  </a:lnTo>
                  <a:lnTo>
                    <a:pt x="39" y="52"/>
                  </a:lnTo>
                  <a:lnTo>
                    <a:pt x="39" y="54"/>
                  </a:lnTo>
                  <a:lnTo>
                    <a:pt x="40" y="54"/>
                  </a:lnTo>
                  <a:lnTo>
                    <a:pt x="41" y="55"/>
                  </a:lnTo>
                  <a:lnTo>
                    <a:pt x="42" y="56"/>
                  </a:lnTo>
                  <a:lnTo>
                    <a:pt x="44" y="58"/>
                  </a:lnTo>
                  <a:lnTo>
                    <a:pt x="45" y="60"/>
                  </a:lnTo>
                  <a:lnTo>
                    <a:pt x="46" y="60"/>
                  </a:lnTo>
                  <a:lnTo>
                    <a:pt x="47" y="60"/>
                  </a:lnTo>
                  <a:lnTo>
                    <a:pt x="47" y="61"/>
                  </a:lnTo>
                  <a:lnTo>
                    <a:pt x="51" y="66"/>
                  </a:lnTo>
                  <a:lnTo>
                    <a:pt x="56" y="68"/>
                  </a:lnTo>
                  <a:lnTo>
                    <a:pt x="57" y="69"/>
                  </a:lnTo>
                  <a:lnTo>
                    <a:pt x="57" y="71"/>
                  </a:lnTo>
                  <a:lnTo>
                    <a:pt x="57" y="73"/>
                  </a:lnTo>
                  <a:lnTo>
                    <a:pt x="58" y="74"/>
                  </a:lnTo>
                  <a:lnTo>
                    <a:pt x="59" y="75"/>
                  </a:lnTo>
                  <a:lnTo>
                    <a:pt x="60" y="75"/>
                  </a:lnTo>
                  <a:lnTo>
                    <a:pt x="60" y="76"/>
                  </a:lnTo>
                  <a:lnTo>
                    <a:pt x="60" y="82"/>
                  </a:lnTo>
                  <a:lnTo>
                    <a:pt x="60" y="83"/>
                  </a:lnTo>
                  <a:lnTo>
                    <a:pt x="60" y="84"/>
                  </a:lnTo>
                  <a:lnTo>
                    <a:pt x="58" y="88"/>
                  </a:lnTo>
                  <a:lnTo>
                    <a:pt x="58" y="89"/>
                  </a:lnTo>
                  <a:lnTo>
                    <a:pt x="58" y="94"/>
                  </a:lnTo>
                  <a:lnTo>
                    <a:pt x="57" y="96"/>
                  </a:lnTo>
                  <a:lnTo>
                    <a:pt x="57" y="97"/>
                  </a:lnTo>
                  <a:lnTo>
                    <a:pt x="56" y="97"/>
                  </a:lnTo>
                  <a:lnTo>
                    <a:pt x="56" y="98"/>
                  </a:lnTo>
                  <a:lnTo>
                    <a:pt x="55" y="99"/>
                  </a:lnTo>
                  <a:lnTo>
                    <a:pt x="55" y="100"/>
                  </a:lnTo>
                  <a:lnTo>
                    <a:pt x="52" y="106"/>
                  </a:lnTo>
                  <a:lnTo>
                    <a:pt x="51" y="108"/>
                  </a:lnTo>
                  <a:lnTo>
                    <a:pt x="50" y="112"/>
                  </a:lnTo>
                  <a:lnTo>
                    <a:pt x="53" y="112"/>
                  </a:lnTo>
                  <a:lnTo>
                    <a:pt x="53" y="113"/>
                  </a:lnTo>
                  <a:lnTo>
                    <a:pt x="53" y="116"/>
                  </a:lnTo>
                  <a:lnTo>
                    <a:pt x="55" y="116"/>
                  </a:lnTo>
                  <a:lnTo>
                    <a:pt x="58" y="116"/>
                  </a:lnTo>
                  <a:lnTo>
                    <a:pt x="58" y="117"/>
                  </a:lnTo>
                  <a:lnTo>
                    <a:pt x="59" y="117"/>
                  </a:lnTo>
                  <a:lnTo>
                    <a:pt x="59" y="120"/>
                  </a:lnTo>
                  <a:lnTo>
                    <a:pt x="60" y="122"/>
                  </a:lnTo>
                  <a:lnTo>
                    <a:pt x="62" y="122"/>
                  </a:lnTo>
                  <a:lnTo>
                    <a:pt x="63" y="122"/>
                  </a:lnTo>
                  <a:lnTo>
                    <a:pt x="64" y="124"/>
                  </a:lnTo>
                  <a:lnTo>
                    <a:pt x="64" y="125"/>
                  </a:lnTo>
                  <a:lnTo>
                    <a:pt x="65" y="126"/>
                  </a:lnTo>
                  <a:lnTo>
                    <a:pt x="66" y="126"/>
                  </a:lnTo>
                  <a:lnTo>
                    <a:pt x="66" y="127"/>
                  </a:lnTo>
                  <a:lnTo>
                    <a:pt x="67" y="128"/>
                  </a:lnTo>
                  <a:lnTo>
                    <a:pt x="68" y="128"/>
                  </a:lnTo>
                  <a:lnTo>
                    <a:pt x="77" y="136"/>
                  </a:lnTo>
                  <a:lnTo>
                    <a:pt x="85" y="147"/>
                  </a:lnTo>
                  <a:lnTo>
                    <a:pt x="87" y="149"/>
                  </a:lnTo>
                  <a:lnTo>
                    <a:pt x="88" y="149"/>
                  </a:lnTo>
                  <a:lnTo>
                    <a:pt x="90" y="151"/>
                  </a:lnTo>
                  <a:lnTo>
                    <a:pt x="91" y="151"/>
                  </a:lnTo>
                  <a:lnTo>
                    <a:pt x="92" y="151"/>
                  </a:lnTo>
                  <a:lnTo>
                    <a:pt x="92" y="152"/>
                  </a:lnTo>
                  <a:lnTo>
                    <a:pt x="94" y="158"/>
                  </a:lnTo>
                  <a:lnTo>
                    <a:pt x="94" y="162"/>
                  </a:lnTo>
                  <a:lnTo>
                    <a:pt x="94" y="169"/>
                  </a:lnTo>
                  <a:lnTo>
                    <a:pt x="96" y="172"/>
                  </a:lnTo>
                  <a:lnTo>
                    <a:pt x="96" y="173"/>
                  </a:lnTo>
                  <a:lnTo>
                    <a:pt x="96" y="174"/>
                  </a:lnTo>
                  <a:lnTo>
                    <a:pt x="97" y="174"/>
                  </a:lnTo>
                  <a:lnTo>
                    <a:pt x="98" y="175"/>
                  </a:lnTo>
                  <a:lnTo>
                    <a:pt x="99" y="175"/>
                  </a:lnTo>
                  <a:lnTo>
                    <a:pt x="100" y="175"/>
                  </a:lnTo>
                  <a:lnTo>
                    <a:pt x="101" y="175"/>
                  </a:lnTo>
                  <a:lnTo>
                    <a:pt x="102" y="175"/>
                  </a:lnTo>
                  <a:lnTo>
                    <a:pt x="103" y="174"/>
                  </a:lnTo>
                  <a:lnTo>
                    <a:pt x="104" y="174"/>
                  </a:lnTo>
                  <a:lnTo>
                    <a:pt x="108" y="171"/>
                  </a:lnTo>
                  <a:lnTo>
                    <a:pt x="109" y="171"/>
                  </a:lnTo>
                  <a:lnTo>
                    <a:pt x="109" y="170"/>
                  </a:lnTo>
                  <a:lnTo>
                    <a:pt x="110" y="169"/>
                  </a:lnTo>
                  <a:lnTo>
                    <a:pt x="111" y="169"/>
                  </a:lnTo>
                  <a:lnTo>
                    <a:pt x="111" y="168"/>
                  </a:lnTo>
                  <a:lnTo>
                    <a:pt x="112" y="168"/>
                  </a:lnTo>
                  <a:lnTo>
                    <a:pt x="113" y="168"/>
                  </a:lnTo>
                  <a:lnTo>
                    <a:pt x="114" y="168"/>
                  </a:lnTo>
                  <a:lnTo>
                    <a:pt x="115" y="167"/>
                  </a:lnTo>
                  <a:lnTo>
                    <a:pt x="115" y="166"/>
                  </a:lnTo>
                  <a:lnTo>
                    <a:pt x="116" y="166"/>
                  </a:lnTo>
                  <a:lnTo>
                    <a:pt x="117" y="165"/>
                  </a:lnTo>
                  <a:lnTo>
                    <a:pt x="118" y="163"/>
                  </a:lnTo>
                  <a:lnTo>
                    <a:pt x="119" y="163"/>
                  </a:lnTo>
                  <a:lnTo>
                    <a:pt x="119" y="162"/>
                  </a:lnTo>
                  <a:lnTo>
                    <a:pt x="120" y="157"/>
                  </a:lnTo>
                  <a:lnTo>
                    <a:pt x="120" y="156"/>
                  </a:lnTo>
                  <a:lnTo>
                    <a:pt x="121" y="156"/>
                  </a:lnTo>
                  <a:lnTo>
                    <a:pt x="121" y="154"/>
                  </a:lnTo>
                  <a:lnTo>
                    <a:pt x="121" y="153"/>
                  </a:lnTo>
                  <a:lnTo>
                    <a:pt x="120" y="150"/>
                  </a:lnTo>
                  <a:lnTo>
                    <a:pt x="120" y="149"/>
                  </a:lnTo>
                  <a:lnTo>
                    <a:pt x="119" y="149"/>
                  </a:lnTo>
                  <a:lnTo>
                    <a:pt x="118" y="147"/>
                  </a:lnTo>
                  <a:lnTo>
                    <a:pt x="117" y="147"/>
                  </a:lnTo>
                  <a:lnTo>
                    <a:pt x="116" y="147"/>
                  </a:lnTo>
                  <a:lnTo>
                    <a:pt x="115" y="146"/>
                  </a:lnTo>
                  <a:lnTo>
                    <a:pt x="115" y="145"/>
                  </a:lnTo>
                  <a:lnTo>
                    <a:pt x="116" y="143"/>
                  </a:lnTo>
                  <a:lnTo>
                    <a:pt x="115" y="142"/>
                  </a:lnTo>
                  <a:lnTo>
                    <a:pt x="115" y="141"/>
                  </a:lnTo>
                  <a:lnTo>
                    <a:pt x="114" y="140"/>
                  </a:lnTo>
                  <a:lnTo>
                    <a:pt x="113" y="139"/>
                  </a:lnTo>
                  <a:lnTo>
                    <a:pt x="114" y="138"/>
                  </a:lnTo>
                  <a:lnTo>
                    <a:pt x="116" y="136"/>
                  </a:lnTo>
                  <a:lnTo>
                    <a:pt x="113" y="134"/>
                  </a:lnTo>
                  <a:lnTo>
                    <a:pt x="111" y="134"/>
                  </a:lnTo>
                  <a:lnTo>
                    <a:pt x="110" y="133"/>
                  </a:lnTo>
                  <a:lnTo>
                    <a:pt x="110" y="132"/>
                  </a:lnTo>
                  <a:lnTo>
                    <a:pt x="110" y="131"/>
                  </a:lnTo>
                  <a:lnTo>
                    <a:pt x="109" y="131"/>
                  </a:lnTo>
                  <a:lnTo>
                    <a:pt x="109" y="130"/>
                  </a:lnTo>
                  <a:lnTo>
                    <a:pt x="108" y="129"/>
                  </a:lnTo>
                  <a:lnTo>
                    <a:pt x="106" y="126"/>
                  </a:lnTo>
                  <a:lnTo>
                    <a:pt x="105" y="125"/>
                  </a:lnTo>
                  <a:lnTo>
                    <a:pt x="105" y="124"/>
                  </a:lnTo>
                  <a:lnTo>
                    <a:pt x="104" y="124"/>
                  </a:lnTo>
                  <a:lnTo>
                    <a:pt x="103" y="124"/>
                  </a:lnTo>
                  <a:lnTo>
                    <a:pt x="103" y="123"/>
                  </a:lnTo>
                  <a:lnTo>
                    <a:pt x="102" y="123"/>
                  </a:lnTo>
                  <a:lnTo>
                    <a:pt x="100" y="124"/>
                  </a:lnTo>
                  <a:lnTo>
                    <a:pt x="99" y="124"/>
                  </a:lnTo>
                  <a:lnTo>
                    <a:pt x="98" y="125"/>
                  </a:lnTo>
                  <a:lnTo>
                    <a:pt x="98" y="126"/>
                  </a:lnTo>
                  <a:lnTo>
                    <a:pt x="98" y="127"/>
                  </a:lnTo>
                  <a:lnTo>
                    <a:pt x="98" y="128"/>
                  </a:lnTo>
                  <a:lnTo>
                    <a:pt x="97" y="128"/>
                  </a:lnTo>
                  <a:lnTo>
                    <a:pt x="96" y="128"/>
                  </a:lnTo>
                  <a:lnTo>
                    <a:pt x="94" y="126"/>
                  </a:lnTo>
                  <a:lnTo>
                    <a:pt x="93" y="126"/>
                  </a:lnTo>
                  <a:lnTo>
                    <a:pt x="93" y="124"/>
                  </a:lnTo>
                  <a:lnTo>
                    <a:pt x="93" y="123"/>
                  </a:lnTo>
                  <a:lnTo>
                    <a:pt x="93" y="122"/>
                  </a:lnTo>
                  <a:lnTo>
                    <a:pt x="93" y="120"/>
                  </a:lnTo>
                  <a:lnTo>
                    <a:pt x="93" y="119"/>
                  </a:lnTo>
                  <a:lnTo>
                    <a:pt x="93" y="118"/>
                  </a:lnTo>
                  <a:lnTo>
                    <a:pt x="94" y="117"/>
                  </a:lnTo>
                  <a:lnTo>
                    <a:pt x="94" y="116"/>
                  </a:lnTo>
                  <a:lnTo>
                    <a:pt x="95" y="115"/>
                  </a:lnTo>
                  <a:lnTo>
                    <a:pt x="96" y="114"/>
                  </a:lnTo>
                  <a:lnTo>
                    <a:pt x="96" y="113"/>
                  </a:lnTo>
                  <a:lnTo>
                    <a:pt x="96" y="112"/>
                  </a:lnTo>
                  <a:lnTo>
                    <a:pt x="96" y="111"/>
                  </a:lnTo>
                  <a:lnTo>
                    <a:pt x="96" y="109"/>
                  </a:lnTo>
                  <a:lnTo>
                    <a:pt x="96" y="105"/>
                  </a:lnTo>
                  <a:lnTo>
                    <a:pt x="96" y="104"/>
                  </a:lnTo>
                  <a:lnTo>
                    <a:pt x="96" y="103"/>
                  </a:lnTo>
                  <a:lnTo>
                    <a:pt x="95" y="103"/>
                  </a:lnTo>
                  <a:lnTo>
                    <a:pt x="95" y="102"/>
                  </a:lnTo>
                  <a:lnTo>
                    <a:pt x="94" y="102"/>
                  </a:lnTo>
                  <a:lnTo>
                    <a:pt x="93" y="102"/>
                  </a:lnTo>
                  <a:lnTo>
                    <a:pt x="92" y="100"/>
                  </a:lnTo>
                  <a:lnTo>
                    <a:pt x="92" y="92"/>
                  </a:lnTo>
                  <a:lnTo>
                    <a:pt x="92" y="91"/>
                  </a:lnTo>
                  <a:lnTo>
                    <a:pt x="92" y="90"/>
                  </a:lnTo>
                  <a:lnTo>
                    <a:pt x="93" y="88"/>
                  </a:lnTo>
                  <a:lnTo>
                    <a:pt x="92" y="87"/>
                  </a:lnTo>
                  <a:lnTo>
                    <a:pt x="90" y="87"/>
                  </a:lnTo>
                  <a:lnTo>
                    <a:pt x="90" y="86"/>
                  </a:lnTo>
                  <a:lnTo>
                    <a:pt x="89" y="86"/>
                  </a:lnTo>
                  <a:lnTo>
                    <a:pt x="88" y="86"/>
                  </a:lnTo>
                  <a:lnTo>
                    <a:pt x="87" y="81"/>
                  </a:lnTo>
                  <a:lnTo>
                    <a:pt x="87" y="76"/>
                  </a:lnTo>
                  <a:lnTo>
                    <a:pt x="88" y="75"/>
                  </a:lnTo>
                  <a:lnTo>
                    <a:pt x="88" y="74"/>
                  </a:lnTo>
                  <a:lnTo>
                    <a:pt x="89" y="71"/>
                  </a:lnTo>
                  <a:lnTo>
                    <a:pt x="89" y="70"/>
                  </a:lnTo>
                  <a:lnTo>
                    <a:pt x="88" y="68"/>
                  </a:lnTo>
                  <a:lnTo>
                    <a:pt x="88" y="67"/>
                  </a:lnTo>
                  <a:lnTo>
                    <a:pt x="88" y="66"/>
                  </a:lnTo>
                  <a:lnTo>
                    <a:pt x="89" y="66"/>
                  </a:lnTo>
                  <a:lnTo>
                    <a:pt x="89" y="65"/>
                  </a:lnTo>
                  <a:lnTo>
                    <a:pt x="89" y="64"/>
                  </a:lnTo>
                  <a:lnTo>
                    <a:pt x="90" y="64"/>
                  </a:lnTo>
                  <a:lnTo>
                    <a:pt x="89" y="63"/>
                  </a:lnTo>
                  <a:lnTo>
                    <a:pt x="88" y="57"/>
                  </a:lnTo>
                  <a:lnTo>
                    <a:pt x="88" y="56"/>
                  </a:lnTo>
                  <a:lnTo>
                    <a:pt x="87" y="56"/>
                  </a:lnTo>
                  <a:lnTo>
                    <a:pt x="87" y="55"/>
                  </a:lnTo>
                  <a:lnTo>
                    <a:pt x="88" y="54"/>
                  </a:lnTo>
                  <a:lnTo>
                    <a:pt x="88" y="53"/>
                  </a:lnTo>
                  <a:lnTo>
                    <a:pt x="88" y="51"/>
                  </a:lnTo>
                  <a:lnTo>
                    <a:pt x="87" y="50"/>
                  </a:lnTo>
                  <a:lnTo>
                    <a:pt x="87" y="49"/>
                  </a:lnTo>
                  <a:lnTo>
                    <a:pt x="86" y="49"/>
                  </a:lnTo>
                  <a:lnTo>
                    <a:pt x="84" y="46"/>
                  </a:lnTo>
                  <a:lnTo>
                    <a:pt x="83" y="45"/>
                  </a:lnTo>
                  <a:lnTo>
                    <a:pt x="82" y="44"/>
                  </a:lnTo>
                  <a:lnTo>
                    <a:pt x="81" y="44"/>
                  </a:lnTo>
                  <a:lnTo>
                    <a:pt x="81" y="43"/>
                  </a:lnTo>
                  <a:lnTo>
                    <a:pt x="79" y="43"/>
                  </a:lnTo>
                  <a:lnTo>
                    <a:pt x="79" y="42"/>
                  </a:lnTo>
                  <a:lnTo>
                    <a:pt x="79" y="41"/>
                  </a:lnTo>
                  <a:lnTo>
                    <a:pt x="78" y="37"/>
                  </a:lnTo>
                  <a:lnTo>
                    <a:pt x="77" y="37"/>
                  </a:lnTo>
                  <a:lnTo>
                    <a:pt x="75" y="35"/>
                  </a:lnTo>
                  <a:lnTo>
                    <a:pt x="75" y="27"/>
                  </a:lnTo>
                  <a:lnTo>
                    <a:pt x="75" y="26"/>
                  </a:lnTo>
                  <a:lnTo>
                    <a:pt x="75" y="25"/>
                  </a:lnTo>
                  <a:lnTo>
                    <a:pt x="75" y="24"/>
                  </a:lnTo>
                  <a:lnTo>
                    <a:pt x="74" y="24"/>
                  </a:lnTo>
                  <a:lnTo>
                    <a:pt x="71" y="22"/>
                  </a:lnTo>
                  <a:lnTo>
                    <a:pt x="70" y="21"/>
                  </a:lnTo>
                  <a:lnTo>
                    <a:pt x="69" y="21"/>
                  </a:lnTo>
                  <a:lnTo>
                    <a:pt x="68" y="19"/>
                  </a:lnTo>
                  <a:lnTo>
                    <a:pt x="67" y="17"/>
                  </a:lnTo>
                  <a:lnTo>
                    <a:pt x="69" y="13"/>
                  </a:lnTo>
                  <a:lnTo>
                    <a:pt x="71" y="11"/>
                  </a:lnTo>
                  <a:lnTo>
                    <a:pt x="68" y="9"/>
                  </a:lnTo>
                  <a:lnTo>
                    <a:pt x="69" y="8"/>
                  </a:lnTo>
                  <a:lnTo>
                    <a:pt x="70" y="7"/>
                  </a:lnTo>
                  <a:lnTo>
                    <a:pt x="70" y="6"/>
                  </a:lnTo>
                  <a:lnTo>
                    <a:pt x="70" y="5"/>
                  </a:lnTo>
                  <a:lnTo>
                    <a:pt x="69" y="4"/>
                  </a:lnTo>
                  <a:lnTo>
                    <a:pt x="68" y="3"/>
                  </a:lnTo>
                  <a:lnTo>
                    <a:pt x="7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28" name="Freeform 672"/>
            <p:cNvSpPr>
              <a:spLocks noEditPoints="1"/>
            </p:cNvSpPr>
            <p:nvPr/>
          </p:nvSpPr>
          <p:spPr bwMode="auto">
            <a:xfrm>
              <a:off x="3050372" y="59730"/>
              <a:ext cx="292100" cy="376237"/>
            </a:xfrm>
            <a:custGeom>
              <a:avLst/>
              <a:gdLst>
                <a:gd name="T0" fmla="*/ 2147483646 w 121"/>
                <a:gd name="T1" fmla="*/ 2147483646 h 175"/>
                <a:gd name="T2" fmla="*/ 2147483646 w 121"/>
                <a:gd name="T3" fmla="*/ 2147483646 h 175"/>
                <a:gd name="T4" fmla="*/ 2147483646 w 121"/>
                <a:gd name="T5" fmla="*/ 2147483646 h 175"/>
                <a:gd name="T6" fmla="*/ 2147483646 w 121"/>
                <a:gd name="T7" fmla="*/ 2147483646 h 175"/>
                <a:gd name="T8" fmla="*/ 2147483646 w 121"/>
                <a:gd name="T9" fmla="*/ 2147483646 h 175"/>
                <a:gd name="T10" fmla="*/ 2147483646 w 121"/>
                <a:gd name="T11" fmla="*/ 2147483646 h 175"/>
                <a:gd name="T12" fmla="*/ 2147483646 w 121"/>
                <a:gd name="T13" fmla="*/ 2147483646 h 175"/>
                <a:gd name="T14" fmla="*/ 2147483646 w 121"/>
                <a:gd name="T15" fmla="*/ 2147483646 h 175"/>
                <a:gd name="T16" fmla="*/ 2147483646 w 121"/>
                <a:gd name="T17" fmla="*/ 2147483646 h 175"/>
                <a:gd name="T18" fmla="*/ 2147483646 w 121"/>
                <a:gd name="T19" fmla="*/ 2147483646 h 175"/>
                <a:gd name="T20" fmla="*/ 2147483646 w 121"/>
                <a:gd name="T21" fmla="*/ 2147483646 h 175"/>
                <a:gd name="T22" fmla="*/ 2147483646 w 121"/>
                <a:gd name="T23" fmla="*/ 2147483646 h 175"/>
                <a:gd name="T24" fmla="*/ 2147483646 w 121"/>
                <a:gd name="T25" fmla="*/ 2147483646 h 175"/>
                <a:gd name="T26" fmla="*/ 2147483646 w 121"/>
                <a:gd name="T27" fmla="*/ 2147483646 h 175"/>
                <a:gd name="T28" fmla="*/ 2147483646 w 121"/>
                <a:gd name="T29" fmla="*/ 2147483646 h 175"/>
                <a:gd name="T30" fmla="*/ 2147483646 w 121"/>
                <a:gd name="T31" fmla="*/ 2147483646 h 175"/>
                <a:gd name="T32" fmla="*/ 2147483646 w 121"/>
                <a:gd name="T33" fmla="*/ 2147483646 h 175"/>
                <a:gd name="T34" fmla="*/ 2147483646 w 121"/>
                <a:gd name="T35" fmla="*/ 2147483646 h 175"/>
                <a:gd name="T36" fmla="*/ 2147483646 w 121"/>
                <a:gd name="T37" fmla="*/ 2147483646 h 175"/>
                <a:gd name="T38" fmla="*/ 2147483646 w 121"/>
                <a:gd name="T39" fmla="*/ 2147483646 h 175"/>
                <a:gd name="T40" fmla="*/ 2147483646 w 121"/>
                <a:gd name="T41" fmla="*/ 2147483646 h 175"/>
                <a:gd name="T42" fmla="*/ 2147483646 w 121"/>
                <a:gd name="T43" fmla="*/ 2147483646 h 175"/>
                <a:gd name="T44" fmla="*/ 2147483646 w 121"/>
                <a:gd name="T45" fmla="*/ 2147483646 h 175"/>
                <a:gd name="T46" fmla="*/ 2147483646 w 121"/>
                <a:gd name="T47" fmla="*/ 2147483646 h 175"/>
                <a:gd name="T48" fmla="*/ 2147483646 w 121"/>
                <a:gd name="T49" fmla="*/ 2147483646 h 175"/>
                <a:gd name="T50" fmla="*/ 2147483646 w 121"/>
                <a:gd name="T51" fmla="*/ 2147483646 h 175"/>
                <a:gd name="T52" fmla="*/ 2147483646 w 121"/>
                <a:gd name="T53" fmla="*/ 2147483646 h 175"/>
                <a:gd name="T54" fmla="*/ 0 w 121"/>
                <a:gd name="T55" fmla="*/ 2147483646 h 175"/>
                <a:gd name="T56" fmla="*/ 2147483646 w 121"/>
                <a:gd name="T57" fmla="*/ 2147483646 h 175"/>
                <a:gd name="T58" fmla="*/ 2147483646 w 121"/>
                <a:gd name="T59" fmla="*/ 2147483646 h 175"/>
                <a:gd name="T60" fmla="*/ 2147483646 w 121"/>
                <a:gd name="T61" fmla="*/ 2147483646 h 175"/>
                <a:gd name="T62" fmla="*/ 2147483646 w 121"/>
                <a:gd name="T63" fmla="*/ 2147483646 h 175"/>
                <a:gd name="T64" fmla="*/ 2147483646 w 121"/>
                <a:gd name="T65" fmla="*/ 2147483646 h 175"/>
                <a:gd name="T66" fmla="*/ 2147483646 w 121"/>
                <a:gd name="T67" fmla="*/ 2147483646 h 175"/>
                <a:gd name="T68" fmla="*/ 2147483646 w 121"/>
                <a:gd name="T69" fmla="*/ 2147483646 h 175"/>
                <a:gd name="T70" fmla="*/ 2147483646 w 121"/>
                <a:gd name="T71" fmla="*/ 2147483646 h 175"/>
                <a:gd name="T72" fmla="*/ 2147483646 w 121"/>
                <a:gd name="T73" fmla="*/ 2147483646 h 175"/>
                <a:gd name="T74" fmla="*/ 2147483646 w 121"/>
                <a:gd name="T75" fmla="*/ 2147483646 h 175"/>
                <a:gd name="T76" fmla="*/ 2147483646 w 121"/>
                <a:gd name="T77" fmla="*/ 2147483646 h 175"/>
                <a:gd name="T78" fmla="*/ 2147483646 w 121"/>
                <a:gd name="T79" fmla="*/ 2147483646 h 175"/>
                <a:gd name="T80" fmla="*/ 2147483646 w 121"/>
                <a:gd name="T81" fmla="*/ 2147483646 h 175"/>
                <a:gd name="T82" fmla="*/ 2147483646 w 121"/>
                <a:gd name="T83" fmla="*/ 2147483646 h 175"/>
                <a:gd name="T84" fmla="*/ 2147483646 w 121"/>
                <a:gd name="T85" fmla="*/ 2147483646 h 175"/>
                <a:gd name="T86" fmla="*/ 2147483646 w 121"/>
                <a:gd name="T87" fmla="*/ 2147483646 h 175"/>
                <a:gd name="T88" fmla="*/ 2147483646 w 121"/>
                <a:gd name="T89" fmla="*/ 2147483646 h 175"/>
                <a:gd name="T90" fmla="*/ 2147483646 w 121"/>
                <a:gd name="T91" fmla="*/ 2147483646 h 175"/>
                <a:gd name="T92" fmla="*/ 2147483646 w 121"/>
                <a:gd name="T93" fmla="*/ 2147483646 h 175"/>
                <a:gd name="T94" fmla="*/ 2147483646 w 121"/>
                <a:gd name="T95" fmla="*/ 2147483646 h 175"/>
                <a:gd name="T96" fmla="*/ 2147483646 w 121"/>
                <a:gd name="T97" fmla="*/ 2147483646 h 175"/>
                <a:gd name="T98" fmla="*/ 2147483646 w 121"/>
                <a:gd name="T99" fmla="*/ 2147483646 h 175"/>
                <a:gd name="T100" fmla="*/ 2147483646 w 121"/>
                <a:gd name="T101" fmla="*/ 2147483646 h 175"/>
                <a:gd name="T102" fmla="*/ 2147483646 w 121"/>
                <a:gd name="T103" fmla="*/ 2147483646 h 175"/>
                <a:gd name="T104" fmla="*/ 2147483646 w 121"/>
                <a:gd name="T105" fmla="*/ 2147483646 h 175"/>
                <a:gd name="T106" fmla="*/ 2147483646 w 121"/>
                <a:gd name="T107" fmla="*/ 2147483646 h 175"/>
                <a:gd name="T108" fmla="*/ 2147483646 w 121"/>
                <a:gd name="T109" fmla="*/ 2147483646 h 175"/>
                <a:gd name="T110" fmla="*/ 2147483646 w 121"/>
                <a:gd name="T111" fmla="*/ 2147483646 h 175"/>
                <a:gd name="T112" fmla="*/ 2147483646 w 121"/>
                <a:gd name="T113" fmla="*/ 2147483646 h 175"/>
                <a:gd name="T114" fmla="*/ 2147483646 w 121"/>
                <a:gd name="T115" fmla="*/ 2147483646 h 175"/>
                <a:gd name="T116" fmla="*/ 2147483646 w 121"/>
                <a:gd name="T117" fmla="*/ 2147483646 h 175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0" t="0" r="r" b="b"/>
              <a:pathLst>
                <a:path w="121" h="175">
                  <a:moveTo>
                    <a:pt x="66" y="2"/>
                  </a:moveTo>
                  <a:lnTo>
                    <a:pt x="66" y="3"/>
                  </a:lnTo>
                  <a:lnTo>
                    <a:pt x="66" y="4"/>
                  </a:lnTo>
                  <a:lnTo>
                    <a:pt x="67" y="6"/>
                  </a:lnTo>
                  <a:lnTo>
                    <a:pt x="66" y="7"/>
                  </a:lnTo>
                  <a:lnTo>
                    <a:pt x="66" y="11"/>
                  </a:lnTo>
                  <a:lnTo>
                    <a:pt x="67" y="11"/>
                  </a:lnTo>
                  <a:lnTo>
                    <a:pt x="66" y="12"/>
                  </a:lnTo>
                  <a:lnTo>
                    <a:pt x="64" y="17"/>
                  </a:lnTo>
                  <a:lnTo>
                    <a:pt x="66" y="21"/>
                  </a:lnTo>
                  <a:lnTo>
                    <a:pt x="67" y="23"/>
                  </a:lnTo>
                  <a:lnTo>
                    <a:pt x="68" y="23"/>
                  </a:lnTo>
                  <a:lnTo>
                    <a:pt x="70" y="24"/>
                  </a:lnTo>
                  <a:lnTo>
                    <a:pt x="72" y="26"/>
                  </a:lnTo>
                  <a:lnTo>
                    <a:pt x="73" y="27"/>
                  </a:lnTo>
                  <a:lnTo>
                    <a:pt x="73" y="36"/>
                  </a:lnTo>
                  <a:lnTo>
                    <a:pt x="75" y="39"/>
                  </a:lnTo>
                  <a:lnTo>
                    <a:pt x="77" y="41"/>
                  </a:lnTo>
                  <a:lnTo>
                    <a:pt x="76" y="43"/>
                  </a:lnTo>
                  <a:lnTo>
                    <a:pt x="77" y="45"/>
                  </a:lnTo>
                  <a:lnTo>
                    <a:pt x="77" y="48"/>
                  </a:lnTo>
                  <a:lnTo>
                    <a:pt x="77" y="49"/>
                  </a:lnTo>
                  <a:lnTo>
                    <a:pt x="77" y="51"/>
                  </a:lnTo>
                  <a:lnTo>
                    <a:pt x="77" y="52"/>
                  </a:lnTo>
                  <a:lnTo>
                    <a:pt x="77" y="54"/>
                  </a:lnTo>
                  <a:lnTo>
                    <a:pt x="79" y="56"/>
                  </a:lnTo>
                  <a:lnTo>
                    <a:pt x="80" y="57"/>
                  </a:lnTo>
                  <a:lnTo>
                    <a:pt x="81" y="56"/>
                  </a:lnTo>
                  <a:lnTo>
                    <a:pt x="81" y="54"/>
                  </a:lnTo>
                  <a:lnTo>
                    <a:pt x="80" y="53"/>
                  </a:lnTo>
                  <a:lnTo>
                    <a:pt x="79" y="53"/>
                  </a:lnTo>
                  <a:lnTo>
                    <a:pt x="79" y="51"/>
                  </a:lnTo>
                  <a:lnTo>
                    <a:pt x="79" y="47"/>
                  </a:lnTo>
                  <a:lnTo>
                    <a:pt x="80" y="46"/>
                  </a:lnTo>
                  <a:lnTo>
                    <a:pt x="81" y="47"/>
                  </a:lnTo>
                  <a:lnTo>
                    <a:pt x="82" y="47"/>
                  </a:lnTo>
                  <a:lnTo>
                    <a:pt x="84" y="51"/>
                  </a:lnTo>
                  <a:lnTo>
                    <a:pt x="85" y="51"/>
                  </a:lnTo>
                  <a:lnTo>
                    <a:pt x="86" y="52"/>
                  </a:lnTo>
                  <a:lnTo>
                    <a:pt x="85" y="53"/>
                  </a:lnTo>
                  <a:lnTo>
                    <a:pt x="85" y="54"/>
                  </a:lnTo>
                  <a:lnTo>
                    <a:pt x="85" y="56"/>
                  </a:lnTo>
                  <a:lnTo>
                    <a:pt x="85" y="57"/>
                  </a:lnTo>
                  <a:lnTo>
                    <a:pt x="86" y="58"/>
                  </a:lnTo>
                  <a:lnTo>
                    <a:pt x="87" y="64"/>
                  </a:lnTo>
                  <a:lnTo>
                    <a:pt x="87" y="65"/>
                  </a:lnTo>
                  <a:lnTo>
                    <a:pt x="86" y="65"/>
                  </a:lnTo>
                  <a:lnTo>
                    <a:pt x="86" y="67"/>
                  </a:lnTo>
                  <a:lnTo>
                    <a:pt x="86" y="68"/>
                  </a:lnTo>
                  <a:lnTo>
                    <a:pt x="87" y="70"/>
                  </a:lnTo>
                  <a:lnTo>
                    <a:pt x="86" y="73"/>
                  </a:lnTo>
                  <a:lnTo>
                    <a:pt x="85" y="75"/>
                  </a:lnTo>
                  <a:lnTo>
                    <a:pt x="85" y="81"/>
                  </a:lnTo>
                  <a:lnTo>
                    <a:pt x="87" y="88"/>
                  </a:lnTo>
                  <a:lnTo>
                    <a:pt x="88" y="88"/>
                  </a:lnTo>
                  <a:lnTo>
                    <a:pt x="89" y="88"/>
                  </a:lnTo>
                  <a:lnTo>
                    <a:pt x="90" y="89"/>
                  </a:lnTo>
                  <a:lnTo>
                    <a:pt x="90" y="91"/>
                  </a:lnTo>
                  <a:lnTo>
                    <a:pt x="89" y="92"/>
                  </a:lnTo>
                  <a:lnTo>
                    <a:pt x="90" y="100"/>
                  </a:lnTo>
                  <a:lnTo>
                    <a:pt x="91" y="103"/>
                  </a:lnTo>
                  <a:lnTo>
                    <a:pt x="92" y="103"/>
                  </a:lnTo>
                  <a:lnTo>
                    <a:pt x="92" y="104"/>
                  </a:lnTo>
                  <a:lnTo>
                    <a:pt x="93" y="104"/>
                  </a:lnTo>
                  <a:lnTo>
                    <a:pt x="93" y="105"/>
                  </a:lnTo>
                  <a:lnTo>
                    <a:pt x="94" y="109"/>
                  </a:lnTo>
                  <a:lnTo>
                    <a:pt x="94" y="111"/>
                  </a:lnTo>
                  <a:lnTo>
                    <a:pt x="94" y="112"/>
                  </a:lnTo>
                  <a:lnTo>
                    <a:pt x="93" y="113"/>
                  </a:lnTo>
                  <a:lnTo>
                    <a:pt x="93" y="114"/>
                  </a:lnTo>
                  <a:lnTo>
                    <a:pt x="92" y="115"/>
                  </a:lnTo>
                  <a:lnTo>
                    <a:pt x="92" y="116"/>
                  </a:lnTo>
                  <a:lnTo>
                    <a:pt x="91" y="117"/>
                  </a:lnTo>
                  <a:lnTo>
                    <a:pt x="90" y="119"/>
                  </a:lnTo>
                  <a:lnTo>
                    <a:pt x="90" y="120"/>
                  </a:lnTo>
                  <a:lnTo>
                    <a:pt x="90" y="121"/>
                  </a:lnTo>
                  <a:lnTo>
                    <a:pt x="90" y="123"/>
                  </a:lnTo>
                  <a:lnTo>
                    <a:pt x="90" y="124"/>
                  </a:lnTo>
                  <a:lnTo>
                    <a:pt x="90" y="125"/>
                  </a:lnTo>
                  <a:lnTo>
                    <a:pt x="90" y="126"/>
                  </a:lnTo>
                  <a:lnTo>
                    <a:pt x="92" y="128"/>
                  </a:lnTo>
                  <a:lnTo>
                    <a:pt x="94" y="130"/>
                  </a:lnTo>
                  <a:lnTo>
                    <a:pt x="96" y="130"/>
                  </a:lnTo>
                  <a:lnTo>
                    <a:pt x="98" y="131"/>
                  </a:lnTo>
                  <a:lnTo>
                    <a:pt x="99" y="131"/>
                  </a:lnTo>
                  <a:lnTo>
                    <a:pt x="98" y="132"/>
                  </a:lnTo>
                  <a:lnTo>
                    <a:pt x="97" y="132"/>
                  </a:lnTo>
                  <a:lnTo>
                    <a:pt x="97" y="133"/>
                  </a:lnTo>
                  <a:lnTo>
                    <a:pt x="98" y="134"/>
                  </a:lnTo>
                  <a:lnTo>
                    <a:pt x="98" y="133"/>
                  </a:lnTo>
                  <a:lnTo>
                    <a:pt x="99" y="132"/>
                  </a:lnTo>
                  <a:lnTo>
                    <a:pt x="100" y="131"/>
                  </a:lnTo>
                  <a:lnTo>
                    <a:pt x="100" y="130"/>
                  </a:lnTo>
                  <a:lnTo>
                    <a:pt x="100" y="128"/>
                  </a:lnTo>
                  <a:lnTo>
                    <a:pt x="101" y="126"/>
                  </a:lnTo>
                  <a:lnTo>
                    <a:pt x="102" y="126"/>
                  </a:lnTo>
                  <a:lnTo>
                    <a:pt x="103" y="126"/>
                  </a:lnTo>
                  <a:lnTo>
                    <a:pt x="103" y="128"/>
                  </a:lnTo>
                  <a:lnTo>
                    <a:pt x="106" y="131"/>
                  </a:lnTo>
                  <a:lnTo>
                    <a:pt x="107" y="132"/>
                  </a:lnTo>
                  <a:lnTo>
                    <a:pt x="107" y="133"/>
                  </a:lnTo>
                  <a:lnTo>
                    <a:pt x="107" y="134"/>
                  </a:lnTo>
                  <a:lnTo>
                    <a:pt x="110" y="136"/>
                  </a:lnTo>
                  <a:lnTo>
                    <a:pt x="112" y="137"/>
                  </a:lnTo>
                  <a:lnTo>
                    <a:pt x="111" y="137"/>
                  </a:lnTo>
                  <a:lnTo>
                    <a:pt x="111" y="139"/>
                  </a:lnTo>
                  <a:lnTo>
                    <a:pt x="111" y="141"/>
                  </a:lnTo>
                  <a:lnTo>
                    <a:pt x="112" y="142"/>
                  </a:lnTo>
                  <a:lnTo>
                    <a:pt x="113" y="143"/>
                  </a:lnTo>
                  <a:lnTo>
                    <a:pt x="113" y="145"/>
                  </a:lnTo>
                  <a:lnTo>
                    <a:pt x="112" y="147"/>
                  </a:lnTo>
                  <a:lnTo>
                    <a:pt x="113" y="148"/>
                  </a:lnTo>
                  <a:lnTo>
                    <a:pt x="115" y="149"/>
                  </a:lnTo>
                  <a:lnTo>
                    <a:pt x="116" y="149"/>
                  </a:lnTo>
                  <a:lnTo>
                    <a:pt x="117" y="150"/>
                  </a:lnTo>
                  <a:lnTo>
                    <a:pt x="117" y="151"/>
                  </a:lnTo>
                  <a:lnTo>
                    <a:pt x="119" y="154"/>
                  </a:lnTo>
                  <a:lnTo>
                    <a:pt x="119" y="156"/>
                  </a:lnTo>
                  <a:lnTo>
                    <a:pt x="116" y="162"/>
                  </a:lnTo>
                  <a:lnTo>
                    <a:pt x="115" y="164"/>
                  </a:lnTo>
                  <a:lnTo>
                    <a:pt x="113" y="164"/>
                  </a:lnTo>
                  <a:lnTo>
                    <a:pt x="113" y="165"/>
                  </a:lnTo>
                  <a:lnTo>
                    <a:pt x="111" y="166"/>
                  </a:lnTo>
                  <a:lnTo>
                    <a:pt x="109" y="166"/>
                  </a:lnTo>
                  <a:lnTo>
                    <a:pt x="109" y="167"/>
                  </a:lnTo>
                  <a:lnTo>
                    <a:pt x="107" y="168"/>
                  </a:lnTo>
                  <a:lnTo>
                    <a:pt x="107" y="169"/>
                  </a:lnTo>
                  <a:lnTo>
                    <a:pt x="103" y="171"/>
                  </a:lnTo>
                  <a:lnTo>
                    <a:pt x="100" y="173"/>
                  </a:lnTo>
                  <a:lnTo>
                    <a:pt x="99" y="173"/>
                  </a:lnTo>
                  <a:lnTo>
                    <a:pt x="99" y="172"/>
                  </a:lnTo>
                  <a:lnTo>
                    <a:pt x="98" y="171"/>
                  </a:lnTo>
                  <a:lnTo>
                    <a:pt x="97" y="169"/>
                  </a:lnTo>
                  <a:lnTo>
                    <a:pt x="97" y="162"/>
                  </a:lnTo>
                  <a:lnTo>
                    <a:pt x="97" y="158"/>
                  </a:lnTo>
                  <a:lnTo>
                    <a:pt x="95" y="151"/>
                  </a:lnTo>
                  <a:lnTo>
                    <a:pt x="94" y="149"/>
                  </a:lnTo>
                  <a:lnTo>
                    <a:pt x="92" y="149"/>
                  </a:lnTo>
                  <a:lnTo>
                    <a:pt x="91" y="148"/>
                  </a:lnTo>
                  <a:lnTo>
                    <a:pt x="88" y="147"/>
                  </a:lnTo>
                  <a:lnTo>
                    <a:pt x="87" y="145"/>
                  </a:lnTo>
                  <a:lnTo>
                    <a:pt x="79" y="134"/>
                  </a:lnTo>
                  <a:lnTo>
                    <a:pt x="69" y="126"/>
                  </a:lnTo>
                  <a:lnTo>
                    <a:pt x="68" y="125"/>
                  </a:lnTo>
                  <a:lnTo>
                    <a:pt x="68" y="124"/>
                  </a:lnTo>
                  <a:lnTo>
                    <a:pt x="67" y="124"/>
                  </a:lnTo>
                  <a:lnTo>
                    <a:pt x="67" y="123"/>
                  </a:lnTo>
                  <a:lnTo>
                    <a:pt x="66" y="122"/>
                  </a:lnTo>
                  <a:lnTo>
                    <a:pt x="66" y="120"/>
                  </a:lnTo>
                  <a:lnTo>
                    <a:pt x="64" y="119"/>
                  </a:lnTo>
                  <a:lnTo>
                    <a:pt x="62" y="119"/>
                  </a:lnTo>
                  <a:lnTo>
                    <a:pt x="62" y="117"/>
                  </a:lnTo>
                  <a:lnTo>
                    <a:pt x="61" y="116"/>
                  </a:lnTo>
                  <a:lnTo>
                    <a:pt x="61" y="115"/>
                  </a:lnTo>
                  <a:lnTo>
                    <a:pt x="60" y="113"/>
                  </a:lnTo>
                  <a:lnTo>
                    <a:pt x="58" y="112"/>
                  </a:lnTo>
                  <a:lnTo>
                    <a:pt x="58" y="113"/>
                  </a:lnTo>
                  <a:lnTo>
                    <a:pt x="55" y="113"/>
                  </a:lnTo>
                  <a:lnTo>
                    <a:pt x="55" y="110"/>
                  </a:lnTo>
                  <a:lnTo>
                    <a:pt x="56" y="107"/>
                  </a:lnTo>
                  <a:lnTo>
                    <a:pt x="56" y="105"/>
                  </a:lnTo>
                  <a:lnTo>
                    <a:pt x="56" y="107"/>
                  </a:lnTo>
                  <a:lnTo>
                    <a:pt x="54" y="109"/>
                  </a:lnTo>
                  <a:lnTo>
                    <a:pt x="54" y="107"/>
                  </a:lnTo>
                  <a:lnTo>
                    <a:pt x="57" y="100"/>
                  </a:lnTo>
                  <a:lnTo>
                    <a:pt x="58" y="99"/>
                  </a:lnTo>
                  <a:lnTo>
                    <a:pt x="59" y="98"/>
                  </a:lnTo>
                  <a:lnTo>
                    <a:pt x="60" y="97"/>
                  </a:lnTo>
                  <a:lnTo>
                    <a:pt x="60" y="94"/>
                  </a:lnTo>
                  <a:lnTo>
                    <a:pt x="62" y="87"/>
                  </a:lnTo>
                  <a:lnTo>
                    <a:pt x="62" y="88"/>
                  </a:lnTo>
                  <a:lnTo>
                    <a:pt x="61" y="89"/>
                  </a:lnTo>
                  <a:lnTo>
                    <a:pt x="61" y="88"/>
                  </a:lnTo>
                  <a:lnTo>
                    <a:pt x="62" y="85"/>
                  </a:lnTo>
                  <a:lnTo>
                    <a:pt x="62" y="84"/>
                  </a:lnTo>
                  <a:lnTo>
                    <a:pt x="62" y="83"/>
                  </a:lnTo>
                  <a:lnTo>
                    <a:pt x="63" y="82"/>
                  </a:lnTo>
                  <a:lnTo>
                    <a:pt x="62" y="75"/>
                  </a:lnTo>
                  <a:lnTo>
                    <a:pt x="62" y="73"/>
                  </a:lnTo>
                  <a:lnTo>
                    <a:pt x="60" y="72"/>
                  </a:lnTo>
                  <a:lnTo>
                    <a:pt x="60" y="68"/>
                  </a:lnTo>
                  <a:lnTo>
                    <a:pt x="60" y="67"/>
                  </a:lnTo>
                  <a:lnTo>
                    <a:pt x="60" y="66"/>
                  </a:lnTo>
                  <a:lnTo>
                    <a:pt x="59" y="66"/>
                  </a:lnTo>
                  <a:lnTo>
                    <a:pt x="59" y="65"/>
                  </a:lnTo>
                  <a:lnTo>
                    <a:pt x="58" y="66"/>
                  </a:lnTo>
                  <a:lnTo>
                    <a:pt x="57" y="66"/>
                  </a:lnTo>
                  <a:lnTo>
                    <a:pt x="53" y="64"/>
                  </a:lnTo>
                  <a:lnTo>
                    <a:pt x="49" y="59"/>
                  </a:lnTo>
                  <a:lnTo>
                    <a:pt x="49" y="58"/>
                  </a:lnTo>
                  <a:lnTo>
                    <a:pt x="47" y="57"/>
                  </a:lnTo>
                  <a:lnTo>
                    <a:pt x="46" y="57"/>
                  </a:lnTo>
                  <a:lnTo>
                    <a:pt x="44" y="54"/>
                  </a:lnTo>
                  <a:lnTo>
                    <a:pt x="43" y="53"/>
                  </a:lnTo>
                  <a:lnTo>
                    <a:pt x="41" y="53"/>
                  </a:lnTo>
                  <a:lnTo>
                    <a:pt x="41" y="51"/>
                  </a:lnTo>
                  <a:lnTo>
                    <a:pt x="42" y="50"/>
                  </a:lnTo>
                  <a:lnTo>
                    <a:pt x="43" y="49"/>
                  </a:lnTo>
                  <a:lnTo>
                    <a:pt x="45" y="47"/>
                  </a:lnTo>
                  <a:lnTo>
                    <a:pt x="45" y="46"/>
                  </a:lnTo>
                  <a:lnTo>
                    <a:pt x="46" y="44"/>
                  </a:lnTo>
                  <a:lnTo>
                    <a:pt x="45" y="44"/>
                  </a:lnTo>
                  <a:lnTo>
                    <a:pt x="44" y="45"/>
                  </a:lnTo>
                  <a:lnTo>
                    <a:pt x="44" y="46"/>
                  </a:lnTo>
                  <a:lnTo>
                    <a:pt x="44" y="47"/>
                  </a:lnTo>
                  <a:lnTo>
                    <a:pt x="43" y="49"/>
                  </a:lnTo>
                  <a:lnTo>
                    <a:pt x="40" y="50"/>
                  </a:lnTo>
                  <a:lnTo>
                    <a:pt x="37" y="48"/>
                  </a:lnTo>
                  <a:lnTo>
                    <a:pt x="36" y="48"/>
                  </a:lnTo>
                  <a:lnTo>
                    <a:pt x="33" y="51"/>
                  </a:lnTo>
                  <a:lnTo>
                    <a:pt x="32" y="51"/>
                  </a:lnTo>
                  <a:lnTo>
                    <a:pt x="29" y="49"/>
                  </a:lnTo>
                  <a:lnTo>
                    <a:pt x="28" y="47"/>
                  </a:lnTo>
                  <a:lnTo>
                    <a:pt x="28" y="46"/>
                  </a:lnTo>
                  <a:lnTo>
                    <a:pt x="28" y="44"/>
                  </a:lnTo>
                  <a:lnTo>
                    <a:pt x="27" y="43"/>
                  </a:lnTo>
                  <a:lnTo>
                    <a:pt x="26" y="43"/>
                  </a:lnTo>
                  <a:lnTo>
                    <a:pt x="24" y="43"/>
                  </a:lnTo>
                  <a:lnTo>
                    <a:pt x="23" y="43"/>
                  </a:lnTo>
                  <a:lnTo>
                    <a:pt x="22" y="42"/>
                  </a:lnTo>
                  <a:lnTo>
                    <a:pt x="22" y="40"/>
                  </a:lnTo>
                  <a:lnTo>
                    <a:pt x="21" y="40"/>
                  </a:lnTo>
                  <a:lnTo>
                    <a:pt x="20" y="38"/>
                  </a:lnTo>
                  <a:lnTo>
                    <a:pt x="19" y="38"/>
                  </a:lnTo>
                  <a:lnTo>
                    <a:pt x="18" y="37"/>
                  </a:lnTo>
                  <a:lnTo>
                    <a:pt x="17" y="38"/>
                  </a:lnTo>
                  <a:lnTo>
                    <a:pt x="16" y="38"/>
                  </a:lnTo>
                  <a:lnTo>
                    <a:pt x="13" y="36"/>
                  </a:lnTo>
                  <a:lnTo>
                    <a:pt x="13" y="33"/>
                  </a:lnTo>
                  <a:lnTo>
                    <a:pt x="13" y="32"/>
                  </a:lnTo>
                  <a:lnTo>
                    <a:pt x="13" y="30"/>
                  </a:lnTo>
                  <a:lnTo>
                    <a:pt x="11" y="28"/>
                  </a:lnTo>
                  <a:lnTo>
                    <a:pt x="10" y="27"/>
                  </a:lnTo>
                  <a:lnTo>
                    <a:pt x="6" y="21"/>
                  </a:lnTo>
                  <a:lnTo>
                    <a:pt x="5" y="21"/>
                  </a:lnTo>
                  <a:lnTo>
                    <a:pt x="3" y="21"/>
                  </a:lnTo>
                  <a:lnTo>
                    <a:pt x="3" y="19"/>
                  </a:lnTo>
                  <a:lnTo>
                    <a:pt x="3" y="17"/>
                  </a:lnTo>
                  <a:lnTo>
                    <a:pt x="9" y="17"/>
                  </a:lnTo>
                  <a:lnTo>
                    <a:pt x="14" y="19"/>
                  </a:lnTo>
                  <a:lnTo>
                    <a:pt x="17" y="19"/>
                  </a:lnTo>
                  <a:lnTo>
                    <a:pt x="19" y="18"/>
                  </a:lnTo>
                  <a:lnTo>
                    <a:pt x="22" y="19"/>
                  </a:lnTo>
                  <a:lnTo>
                    <a:pt x="22" y="20"/>
                  </a:lnTo>
                  <a:lnTo>
                    <a:pt x="25" y="21"/>
                  </a:lnTo>
                  <a:lnTo>
                    <a:pt x="30" y="21"/>
                  </a:lnTo>
                  <a:lnTo>
                    <a:pt x="30" y="20"/>
                  </a:lnTo>
                  <a:lnTo>
                    <a:pt x="30" y="19"/>
                  </a:lnTo>
                  <a:lnTo>
                    <a:pt x="28" y="19"/>
                  </a:lnTo>
                  <a:lnTo>
                    <a:pt x="27" y="20"/>
                  </a:lnTo>
                  <a:lnTo>
                    <a:pt x="26" y="21"/>
                  </a:lnTo>
                  <a:lnTo>
                    <a:pt x="24" y="19"/>
                  </a:lnTo>
                  <a:lnTo>
                    <a:pt x="25" y="18"/>
                  </a:lnTo>
                  <a:lnTo>
                    <a:pt x="24" y="17"/>
                  </a:lnTo>
                  <a:lnTo>
                    <a:pt x="23" y="16"/>
                  </a:lnTo>
                  <a:lnTo>
                    <a:pt x="24" y="14"/>
                  </a:lnTo>
                  <a:lnTo>
                    <a:pt x="24" y="13"/>
                  </a:lnTo>
                  <a:lnTo>
                    <a:pt x="29" y="10"/>
                  </a:lnTo>
                  <a:lnTo>
                    <a:pt x="29" y="11"/>
                  </a:lnTo>
                  <a:lnTo>
                    <a:pt x="28" y="11"/>
                  </a:lnTo>
                  <a:lnTo>
                    <a:pt x="30" y="11"/>
                  </a:lnTo>
                  <a:lnTo>
                    <a:pt x="30" y="10"/>
                  </a:lnTo>
                  <a:lnTo>
                    <a:pt x="30" y="8"/>
                  </a:lnTo>
                  <a:lnTo>
                    <a:pt x="31" y="7"/>
                  </a:lnTo>
                  <a:lnTo>
                    <a:pt x="32" y="6"/>
                  </a:lnTo>
                  <a:lnTo>
                    <a:pt x="32" y="5"/>
                  </a:lnTo>
                  <a:lnTo>
                    <a:pt x="32" y="2"/>
                  </a:lnTo>
                  <a:lnTo>
                    <a:pt x="66" y="2"/>
                  </a:lnTo>
                  <a:moveTo>
                    <a:pt x="70" y="0"/>
                  </a:moveTo>
                  <a:lnTo>
                    <a:pt x="66" y="0"/>
                  </a:lnTo>
                  <a:lnTo>
                    <a:pt x="32" y="0"/>
                  </a:lnTo>
                  <a:lnTo>
                    <a:pt x="30" y="0"/>
                  </a:lnTo>
                  <a:lnTo>
                    <a:pt x="29" y="2"/>
                  </a:lnTo>
                  <a:lnTo>
                    <a:pt x="29" y="4"/>
                  </a:lnTo>
                  <a:lnTo>
                    <a:pt x="29" y="5"/>
                  </a:lnTo>
                  <a:lnTo>
                    <a:pt x="28" y="6"/>
                  </a:lnTo>
                  <a:lnTo>
                    <a:pt x="28" y="7"/>
                  </a:lnTo>
                  <a:lnTo>
                    <a:pt x="28" y="8"/>
                  </a:lnTo>
                  <a:lnTo>
                    <a:pt x="23" y="11"/>
                  </a:lnTo>
                  <a:lnTo>
                    <a:pt x="22" y="12"/>
                  </a:lnTo>
                  <a:lnTo>
                    <a:pt x="22" y="13"/>
                  </a:lnTo>
                  <a:lnTo>
                    <a:pt x="20" y="15"/>
                  </a:lnTo>
                  <a:lnTo>
                    <a:pt x="19" y="15"/>
                  </a:lnTo>
                  <a:lnTo>
                    <a:pt x="18" y="15"/>
                  </a:lnTo>
                  <a:lnTo>
                    <a:pt x="17" y="16"/>
                  </a:lnTo>
                  <a:lnTo>
                    <a:pt x="15" y="17"/>
                  </a:lnTo>
                  <a:lnTo>
                    <a:pt x="11" y="15"/>
                  </a:lnTo>
                  <a:lnTo>
                    <a:pt x="10" y="15"/>
                  </a:lnTo>
                  <a:lnTo>
                    <a:pt x="4" y="14"/>
                  </a:lnTo>
                  <a:lnTo>
                    <a:pt x="3" y="13"/>
                  </a:lnTo>
                  <a:lnTo>
                    <a:pt x="2" y="15"/>
                  </a:lnTo>
                  <a:lnTo>
                    <a:pt x="1" y="15"/>
                  </a:lnTo>
                  <a:lnTo>
                    <a:pt x="0" y="17"/>
                  </a:lnTo>
                  <a:lnTo>
                    <a:pt x="0" y="19"/>
                  </a:lnTo>
                  <a:lnTo>
                    <a:pt x="0" y="20"/>
                  </a:lnTo>
                  <a:lnTo>
                    <a:pt x="1" y="21"/>
                  </a:lnTo>
                  <a:lnTo>
                    <a:pt x="1" y="22"/>
                  </a:lnTo>
                  <a:lnTo>
                    <a:pt x="2" y="22"/>
                  </a:lnTo>
                  <a:lnTo>
                    <a:pt x="3" y="23"/>
                  </a:lnTo>
                  <a:lnTo>
                    <a:pt x="4" y="24"/>
                  </a:lnTo>
                  <a:lnTo>
                    <a:pt x="5" y="24"/>
                  </a:lnTo>
                  <a:lnTo>
                    <a:pt x="8" y="28"/>
                  </a:lnTo>
                  <a:lnTo>
                    <a:pt x="8" y="29"/>
                  </a:lnTo>
                  <a:lnTo>
                    <a:pt x="9" y="29"/>
                  </a:lnTo>
                  <a:lnTo>
                    <a:pt x="9" y="30"/>
                  </a:lnTo>
                  <a:lnTo>
                    <a:pt x="11" y="31"/>
                  </a:lnTo>
                  <a:lnTo>
                    <a:pt x="11" y="32"/>
                  </a:lnTo>
                  <a:lnTo>
                    <a:pt x="10" y="35"/>
                  </a:lnTo>
                  <a:lnTo>
                    <a:pt x="9" y="37"/>
                  </a:lnTo>
                  <a:lnTo>
                    <a:pt x="11" y="37"/>
                  </a:lnTo>
                  <a:lnTo>
                    <a:pt x="14" y="40"/>
                  </a:lnTo>
                  <a:lnTo>
                    <a:pt x="15" y="40"/>
                  </a:lnTo>
                  <a:lnTo>
                    <a:pt x="16" y="41"/>
                  </a:lnTo>
                  <a:lnTo>
                    <a:pt x="17" y="41"/>
                  </a:lnTo>
                  <a:lnTo>
                    <a:pt x="18" y="41"/>
                  </a:lnTo>
                  <a:lnTo>
                    <a:pt x="19" y="41"/>
                  </a:lnTo>
                  <a:lnTo>
                    <a:pt x="19" y="43"/>
                  </a:lnTo>
                  <a:lnTo>
                    <a:pt x="20" y="43"/>
                  </a:lnTo>
                  <a:lnTo>
                    <a:pt x="20" y="45"/>
                  </a:lnTo>
                  <a:lnTo>
                    <a:pt x="21" y="46"/>
                  </a:lnTo>
                  <a:lnTo>
                    <a:pt x="23" y="46"/>
                  </a:lnTo>
                  <a:lnTo>
                    <a:pt x="24" y="46"/>
                  </a:lnTo>
                  <a:lnTo>
                    <a:pt x="25" y="46"/>
                  </a:lnTo>
                  <a:lnTo>
                    <a:pt x="25" y="45"/>
                  </a:lnTo>
                  <a:lnTo>
                    <a:pt x="25" y="46"/>
                  </a:lnTo>
                  <a:lnTo>
                    <a:pt x="26" y="47"/>
                  </a:lnTo>
                  <a:lnTo>
                    <a:pt x="26" y="48"/>
                  </a:lnTo>
                  <a:lnTo>
                    <a:pt x="26" y="49"/>
                  </a:lnTo>
                  <a:lnTo>
                    <a:pt x="26" y="50"/>
                  </a:lnTo>
                  <a:lnTo>
                    <a:pt x="27" y="51"/>
                  </a:lnTo>
                  <a:lnTo>
                    <a:pt x="30" y="53"/>
                  </a:lnTo>
                  <a:lnTo>
                    <a:pt x="30" y="54"/>
                  </a:lnTo>
                  <a:lnTo>
                    <a:pt x="32" y="54"/>
                  </a:lnTo>
                  <a:lnTo>
                    <a:pt x="34" y="53"/>
                  </a:lnTo>
                  <a:lnTo>
                    <a:pt x="35" y="53"/>
                  </a:lnTo>
                  <a:lnTo>
                    <a:pt x="37" y="51"/>
                  </a:lnTo>
                  <a:lnTo>
                    <a:pt x="39" y="52"/>
                  </a:lnTo>
                  <a:lnTo>
                    <a:pt x="39" y="54"/>
                  </a:lnTo>
                  <a:lnTo>
                    <a:pt x="40" y="54"/>
                  </a:lnTo>
                  <a:lnTo>
                    <a:pt x="41" y="55"/>
                  </a:lnTo>
                  <a:lnTo>
                    <a:pt x="42" y="56"/>
                  </a:lnTo>
                  <a:lnTo>
                    <a:pt x="44" y="58"/>
                  </a:lnTo>
                  <a:lnTo>
                    <a:pt x="45" y="60"/>
                  </a:lnTo>
                  <a:lnTo>
                    <a:pt x="46" y="60"/>
                  </a:lnTo>
                  <a:lnTo>
                    <a:pt x="47" y="60"/>
                  </a:lnTo>
                  <a:lnTo>
                    <a:pt x="47" y="61"/>
                  </a:lnTo>
                  <a:lnTo>
                    <a:pt x="51" y="66"/>
                  </a:lnTo>
                  <a:lnTo>
                    <a:pt x="56" y="68"/>
                  </a:lnTo>
                  <a:lnTo>
                    <a:pt x="57" y="69"/>
                  </a:lnTo>
                  <a:lnTo>
                    <a:pt x="57" y="71"/>
                  </a:lnTo>
                  <a:lnTo>
                    <a:pt x="57" y="73"/>
                  </a:lnTo>
                  <a:lnTo>
                    <a:pt x="58" y="74"/>
                  </a:lnTo>
                  <a:lnTo>
                    <a:pt x="59" y="75"/>
                  </a:lnTo>
                  <a:lnTo>
                    <a:pt x="60" y="75"/>
                  </a:lnTo>
                  <a:lnTo>
                    <a:pt x="60" y="76"/>
                  </a:lnTo>
                  <a:lnTo>
                    <a:pt x="60" y="82"/>
                  </a:lnTo>
                  <a:lnTo>
                    <a:pt x="60" y="83"/>
                  </a:lnTo>
                  <a:lnTo>
                    <a:pt x="60" y="84"/>
                  </a:lnTo>
                  <a:lnTo>
                    <a:pt x="58" y="88"/>
                  </a:lnTo>
                  <a:lnTo>
                    <a:pt x="58" y="89"/>
                  </a:lnTo>
                  <a:lnTo>
                    <a:pt x="58" y="94"/>
                  </a:lnTo>
                  <a:lnTo>
                    <a:pt x="57" y="96"/>
                  </a:lnTo>
                  <a:lnTo>
                    <a:pt x="57" y="97"/>
                  </a:lnTo>
                  <a:lnTo>
                    <a:pt x="56" y="97"/>
                  </a:lnTo>
                  <a:lnTo>
                    <a:pt x="56" y="98"/>
                  </a:lnTo>
                  <a:lnTo>
                    <a:pt x="55" y="99"/>
                  </a:lnTo>
                  <a:lnTo>
                    <a:pt x="55" y="100"/>
                  </a:lnTo>
                  <a:lnTo>
                    <a:pt x="52" y="106"/>
                  </a:lnTo>
                  <a:lnTo>
                    <a:pt x="51" y="108"/>
                  </a:lnTo>
                  <a:lnTo>
                    <a:pt x="50" y="112"/>
                  </a:lnTo>
                  <a:lnTo>
                    <a:pt x="53" y="112"/>
                  </a:lnTo>
                  <a:lnTo>
                    <a:pt x="53" y="113"/>
                  </a:lnTo>
                  <a:lnTo>
                    <a:pt x="53" y="116"/>
                  </a:lnTo>
                  <a:lnTo>
                    <a:pt x="55" y="116"/>
                  </a:lnTo>
                  <a:lnTo>
                    <a:pt x="58" y="116"/>
                  </a:lnTo>
                  <a:lnTo>
                    <a:pt x="58" y="117"/>
                  </a:lnTo>
                  <a:lnTo>
                    <a:pt x="59" y="117"/>
                  </a:lnTo>
                  <a:lnTo>
                    <a:pt x="59" y="120"/>
                  </a:lnTo>
                  <a:lnTo>
                    <a:pt x="60" y="122"/>
                  </a:lnTo>
                  <a:lnTo>
                    <a:pt x="62" y="122"/>
                  </a:lnTo>
                  <a:lnTo>
                    <a:pt x="63" y="122"/>
                  </a:lnTo>
                  <a:lnTo>
                    <a:pt x="64" y="124"/>
                  </a:lnTo>
                  <a:lnTo>
                    <a:pt x="64" y="125"/>
                  </a:lnTo>
                  <a:lnTo>
                    <a:pt x="65" y="126"/>
                  </a:lnTo>
                  <a:lnTo>
                    <a:pt x="66" y="126"/>
                  </a:lnTo>
                  <a:lnTo>
                    <a:pt x="66" y="127"/>
                  </a:lnTo>
                  <a:lnTo>
                    <a:pt x="67" y="128"/>
                  </a:lnTo>
                  <a:lnTo>
                    <a:pt x="68" y="128"/>
                  </a:lnTo>
                  <a:lnTo>
                    <a:pt x="77" y="136"/>
                  </a:lnTo>
                  <a:lnTo>
                    <a:pt x="85" y="147"/>
                  </a:lnTo>
                  <a:lnTo>
                    <a:pt x="87" y="149"/>
                  </a:lnTo>
                  <a:lnTo>
                    <a:pt x="88" y="149"/>
                  </a:lnTo>
                  <a:lnTo>
                    <a:pt x="90" y="151"/>
                  </a:lnTo>
                  <a:lnTo>
                    <a:pt x="91" y="151"/>
                  </a:lnTo>
                  <a:lnTo>
                    <a:pt x="92" y="151"/>
                  </a:lnTo>
                  <a:lnTo>
                    <a:pt x="92" y="152"/>
                  </a:lnTo>
                  <a:lnTo>
                    <a:pt x="94" y="158"/>
                  </a:lnTo>
                  <a:lnTo>
                    <a:pt x="94" y="162"/>
                  </a:lnTo>
                  <a:lnTo>
                    <a:pt x="94" y="169"/>
                  </a:lnTo>
                  <a:lnTo>
                    <a:pt x="96" y="172"/>
                  </a:lnTo>
                  <a:lnTo>
                    <a:pt x="96" y="173"/>
                  </a:lnTo>
                  <a:lnTo>
                    <a:pt x="96" y="174"/>
                  </a:lnTo>
                  <a:lnTo>
                    <a:pt x="97" y="174"/>
                  </a:lnTo>
                  <a:lnTo>
                    <a:pt x="98" y="175"/>
                  </a:lnTo>
                  <a:lnTo>
                    <a:pt x="99" y="175"/>
                  </a:lnTo>
                  <a:lnTo>
                    <a:pt x="100" y="175"/>
                  </a:lnTo>
                  <a:lnTo>
                    <a:pt x="101" y="175"/>
                  </a:lnTo>
                  <a:lnTo>
                    <a:pt x="102" y="175"/>
                  </a:lnTo>
                  <a:lnTo>
                    <a:pt x="103" y="174"/>
                  </a:lnTo>
                  <a:lnTo>
                    <a:pt x="104" y="174"/>
                  </a:lnTo>
                  <a:lnTo>
                    <a:pt x="108" y="171"/>
                  </a:lnTo>
                  <a:lnTo>
                    <a:pt x="109" y="171"/>
                  </a:lnTo>
                  <a:lnTo>
                    <a:pt x="109" y="170"/>
                  </a:lnTo>
                  <a:lnTo>
                    <a:pt x="110" y="169"/>
                  </a:lnTo>
                  <a:lnTo>
                    <a:pt x="111" y="169"/>
                  </a:lnTo>
                  <a:lnTo>
                    <a:pt x="111" y="168"/>
                  </a:lnTo>
                  <a:lnTo>
                    <a:pt x="112" y="168"/>
                  </a:lnTo>
                  <a:lnTo>
                    <a:pt x="113" y="168"/>
                  </a:lnTo>
                  <a:lnTo>
                    <a:pt x="114" y="168"/>
                  </a:lnTo>
                  <a:lnTo>
                    <a:pt x="115" y="167"/>
                  </a:lnTo>
                  <a:lnTo>
                    <a:pt x="115" y="166"/>
                  </a:lnTo>
                  <a:lnTo>
                    <a:pt x="116" y="166"/>
                  </a:lnTo>
                  <a:lnTo>
                    <a:pt x="117" y="165"/>
                  </a:lnTo>
                  <a:lnTo>
                    <a:pt x="118" y="163"/>
                  </a:lnTo>
                  <a:lnTo>
                    <a:pt x="119" y="163"/>
                  </a:lnTo>
                  <a:lnTo>
                    <a:pt x="119" y="162"/>
                  </a:lnTo>
                  <a:lnTo>
                    <a:pt x="120" y="157"/>
                  </a:lnTo>
                  <a:lnTo>
                    <a:pt x="120" y="156"/>
                  </a:lnTo>
                  <a:lnTo>
                    <a:pt x="121" y="156"/>
                  </a:lnTo>
                  <a:lnTo>
                    <a:pt x="121" y="154"/>
                  </a:lnTo>
                  <a:lnTo>
                    <a:pt x="121" y="153"/>
                  </a:lnTo>
                  <a:lnTo>
                    <a:pt x="120" y="150"/>
                  </a:lnTo>
                  <a:lnTo>
                    <a:pt x="120" y="149"/>
                  </a:lnTo>
                  <a:lnTo>
                    <a:pt x="119" y="149"/>
                  </a:lnTo>
                  <a:lnTo>
                    <a:pt x="118" y="147"/>
                  </a:lnTo>
                  <a:lnTo>
                    <a:pt x="117" y="147"/>
                  </a:lnTo>
                  <a:lnTo>
                    <a:pt x="116" y="147"/>
                  </a:lnTo>
                  <a:lnTo>
                    <a:pt x="115" y="146"/>
                  </a:lnTo>
                  <a:lnTo>
                    <a:pt x="115" y="145"/>
                  </a:lnTo>
                  <a:lnTo>
                    <a:pt x="116" y="143"/>
                  </a:lnTo>
                  <a:lnTo>
                    <a:pt x="115" y="142"/>
                  </a:lnTo>
                  <a:lnTo>
                    <a:pt x="115" y="141"/>
                  </a:lnTo>
                  <a:lnTo>
                    <a:pt x="114" y="140"/>
                  </a:lnTo>
                  <a:lnTo>
                    <a:pt x="113" y="139"/>
                  </a:lnTo>
                  <a:lnTo>
                    <a:pt x="114" y="138"/>
                  </a:lnTo>
                  <a:lnTo>
                    <a:pt x="116" y="136"/>
                  </a:lnTo>
                  <a:lnTo>
                    <a:pt x="113" y="134"/>
                  </a:lnTo>
                  <a:lnTo>
                    <a:pt x="111" y="134"/>
                  </a:lnTo>
                  <a:lnTo>
                    <a:pt x="110" y="133"/>
                  </a:lnTo>
                  <a:lnTo>
                    <a:pt x="110" y="132"/>
                  </a:lnTo>
                  <a:lnTo>
                    <a:pt x="110" y="131"/>
                  </a:lnTo>
                  <a:lnTo>
                    <a:pt x="109" y="131"/>
                  </a:lnTo>
                  <a:lnTo>
                    <a:pt x="109" y="130"/>
                  </a:lnTo>
                  <a:lnTo>
                    <a:pt x="108" y="129"/>
                  </a:lnTo>
                  <a:lnTo>
                    <a:pt x="106" y="126"/>
                  </a:lnTo>
                  <a:lnTo>
                    <a:pt x="105" y="125"/>
                  </a:lnTo>
                  <a:lnTo>
                    <a:pt x="105" y="124"/>
                  </a:lnTo>
                  <a:lnTo>
                    <a:pt x="104" y="124"/>
                  </a:lnTo>
                  <a:lnTo>
                    <a:pt x="103" y="124"/>
                  </a:lnTo>
                  <a:lnTo>
                    <a:pt x="103" y="123"/>
                  </a:lnTo>
                  <a:lnTo>
                    <a:pt x="102" y="123"/>
                  </a:lnTo>
                  <a:lnTo>
                    <a:pt x="100" y="124"/>
                  </a:lnTo>
                  <a:lnTo>
                    <a:pt x="99" y="124"/>
                  </a:lnTo>
                  <a:lnTo>
                    <a:pt x="98" y="125"/>
                  </a:lnTo>
                  <a:lnTo>
                    <a:pt x="98" y="126"/>
                  </a:lnTo>
                  <a:lnTo>
                    <a:pt x="98" y="127"/>
                  </a:lnTo>
                  <a:lnTo>
                    <a:pt x="98" y="128"/>
                  </a:lnTo>
                  <a:lnTo>
                    <a:pt x="97" y="128"/>
                  </a:lnTo>
                  <a:lnTo>
                    <a:pt x="96" y="128"/>
                  </a:lnTo>
                  <a:lnTo>
                    <a:pt x="94" y="126"/>
                  </a:lnTo>
                  <a:lnTo>
                    <a:pt x="93" y="126"/>
                  </a:lnTo>
                  <a:lnTo>
                    <a:pt x="93" y="124"/>
                  </a:lnTo>
                  <a:lnTo>
                    <a:pt x="93" y="123"/>
                  </a:lnTo>
                  <a:lnTo>
                    <a:pt x="93" y="122"/>
                  </a:lnTo>
                  <a:lnTo>
                    <a:pt x="93" y="120"/>
                  </a:lnTo>
                  <a:lnTo>
                    <a:pt x="93" y="119"/>
                  </a:lnTo>
                  <a:lnTo>
                    <a:pt x="93" y="118"/>
                  </a:lnTo>
                  <a:lnTo>
                    <a:pt x="94" y="117"/>
                  </a:lnTo>
                  <a:lnTo>
                    <a:pt x="94" y="116"/>
                  </a:lnTo>
                  <a:lnTo>
                    <a:pt x="95" y="115"/>
                  </a:lnTo>
                  <a:lnTo>
                    <a:pt x="96" y="114"/>
                  </a:lnTo>
                  <a:lnTo>
                    <a:pt x="96" y="113"/>
                  </a:lnTo>
                  <a:lnTo>
                    <a:pt x="96" y="112"/>
                  </a:lnTo>
                  <a:lnTo>
                    <a:pt x="96" y="111"/>
                  </a:lnTo>
                  <a:lnTo>
                    <a:pt x="96" y="109"/>
                  </a:lnTo>
                  <a:lnTo>
                    <a:pt x="96" y="105"/>
                  </a:lnTo>
                  <a:lnTo>
                    <a:pt x="96" y="104"/>
                  </a:lnTo>
                  <a:lnTo>
                    <a:pt x="96" y="103"/>
                  </a:lnTo>
                  <a:lnTo>
                    <a:pt x="95" y="103"/>
                  </a:lnTo>
                  <a:lnTo>
                    <a:pt x="95" y="102"/>
                  </a:lnTo>
                  <a:lnTo>
                    <a:pt x="94" y="102"/>
                  </a:lnTo>
                  <a:lnTo>
                    <a:pt x="93" y="102"/>
                  </a:lnTo>
                  <a:lnTo>
                    <a:pt x="92" y="100"/>
                  </a:lnTo>
                  <a:lnTo>
                    <a:pt x="92" y="92"/>
                  </a:lnTo>
                  <a:lnTo>
                    <a:pt x="92" y="91"/>
                  </a:lnTo>
                  <a:lnTo>
                    <a:pt x="92" y="90"/>
                  </a:lnTo>
                  <a:lnTo>
                    <a:pt x="93" y="88"/>
                  </a:lnTo>
                  <a:lnTo>
                    <a:pt x="92" y="87"/>
                  </a:lnTo>
                  <a:lnTo>
                    <a:pt x="90" y="87"/>
                  </a:lnTo>
                  <a:lnTo>
                    <a:pt x="90" y="86"/>
                  </a:lnTo>
                  <a:lnTo>
                    <a:pt x="89" y="86"/>
                  </a:lnTo>
                  <a:lnTo>
                    <a:pt x="88" y="86"/>
                  </a:lnTo>
                  <a:lnTo>
                    <a:pt x="87" y="81"/>
                  </a:lnTo>
                  <a:lnTo>
                    <a:pt x="87" y="76"/>
                  </a:lnTo>
                  <a:lnTo>
                    <a:pt x="88" y="75"/>
                  </a:lnTo>
                  <a:lnTo>
                    <a:pt x="88" y="74"/>
                  </a:lnTo>
                  <a:lnTo>
                    <a:pt x="89" y="71"/>
                  </a:lnTo>
                  <a:lnTo>
                    <a:pt x="89" y="70"/>
                  </a:lnTo>
                  <a:lnTo>
                    <a:pt x="88" y="68"/>
                  </a:lnTo>
                  <a:lnTo>
                    <a:pt x="88" y="67"/>
                  </a:lnTo>
                  <a:lnTo>
                    <a:pt x="88" y="66"/>
                  </a:lnTo>
                  <a:lnTo>
                    <a:pt x="89" y="66"/>
                  </a:lnTo>
                  <a:lnTo>
                    <a:pt x="89" y="65"/>
                  </a:lnTo>
                  <a:lnTo>
                    <a:pt x="89" y="64"/>
                  </a:lnTo>
                  <a:lnTo>
                    <a:pt x="90" y="64"/>
                  </a:lnTo>
                  <a:lnTo>
                    <a:pt x="89" y="63"/>
                  </a:lnTo>
                  <a:lnTo>
                    <a:pt x="88" y="57"/>
                  </a:lnTo>
                  <a:lnTo>
                    <a:pt x="88" y="56"/>
                  </a:lnTo>
                  <a:lnTo>
                    <a:pt x="87" y="56"/>
                  </a:lnTo>
                  <a:lnTo>
                    <a:pt x="87" y="55"/>
                  </a:lnTo>
                  <a:lnTo>
                    <a:pt x="88" y="54"/>
                  </a:lnTo>
                  <a:lnTo>
                    <a:pt x="88" y="53"/>
                  </a:lnTo>
                  <a:lnTo>
                    <a:pt x="88" y="51"/>
                  </a:lnTo>
                  <a:lnTo>
                    <a:pt x="87" y="50"/>
                  </a:lnTo>
                  <a:lnTo>
                    <a:pt x="87" y="49"/>
                  </a:lnTo>
                  <a:lnTo>
                    <a:pt x="86" y="49"/>
                  </a:lnTo>
                  <a:lnTo>
                    <a:pt x="84" y="46"/>
                  </a:lnTo>
                  <a:lnTo>
                    <a:pt x="83" y="45"/>
                  </a:lnTo>
                  <a:lnTo>
                    <a:pt x="82" y="44"/>
                  </a:lnTo>
                  <a:lnTo>
                    <a:pt x="81" y="44"/>
                  </a:lnTo>
                  <a:lnTo>
                    <a:pt x="81" y="43"/>
                  </a:lnTo>
                  <a:lnTo>
                    <a:pt x="79" y="43"/>
                  </a:lnTo>
                  <a:lnTo>
                    <a:pt x="79" y="42"/>
                  </a:lnTo>
                  <a:lnTo>
                    <a:pt x="79" y="41"/>
                  </a:lnTo>
                  <a:lnTo>
                    <a:pt x="78" y="37"/>
                  </a:lnTo>
                  <a:lnTo>
                    <a:pt x="77" y="37"/>
                  </a:lnTo>
                  <a:lnTo>
                    <a:pt x="75" y="35"/>
                  </a:lnTo>
                  <a:lnTo>
                    <a:pt x="75" y="27"/>
                  </a:lnTo>
                  <a:lnTo>
                    <a:pt x="75" y="26"/>
                  </a:lnTo>
                  <a:lnTo>
                    <a:pt x="75" y="25"/>
                  </a:lnTo>
                  <a:lnTo>
                    <a:pt x="75" y="24"/>
                  </a:lnTo>
                  <a:lnTo>
                    <a:pt x="74" y="24"/>
                  </a:lnTo>
                  <a:lnTo>
                    <a:pt x="71" y="22"/>
                  </a:lnTo>
                  <a:lnTo>
                    <a:pt x="70" y="21"/>
                  </a:lnTo>
                  <a:lnTo>
                    <a:pt x="69" y="21"/>
                  </a:lnTo>
                  <a:lnTo>
                    <a:pt x="68" y="19"/>
                  </a:lnTo>
                  <a:lnTo>
                    <a:pt x="67" y="17"/>
                  </a:lnTo>
                  <a:lnTo>
                    <a:pt x="69" y="13"/>
                  </a:lnTo>
                  <a:lnTo>
                    <a:pt x="71" y="11"/>
                  </a:lnTo>
                  <a:lnTo>
                    <a:pt x="68" y="9"/>
                  </a:lnTo>
                  <a:lnTo>
                    <a:pt x="69" y="8"/>
                  </a:lnTo>
                  <a:lnTo>
                    <a:pt x="70" y="7"/>
                  </a:lnTo>
                  <a:lnTo>
                    <a:pt x="70" y="6"/>
                  </a:lnTo>
                  <a:lnTo>
                    <a:pt x="70" y="5"/>
                  </a:lnTo>
                  <a:lnTo>
                    <a:pt x="69" y="4"/>
                  </a:lnTo>
                  <a:lnTo>
                    <a:pt x="68" y="3"/>
                  </a:lnTo>
                  <a:lnTo>
                    <a:pt x="7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29" name="Freeform 673"/>
            <p:cNvSpPr>
              <a:spLocks noEditPoints="1"/>
            </p:cNvSpPr>
            <p:nvPr/>
          </p:nvSpPr>
          <p:spPr bwMode="auto">
            <a:xfrm>
              <a:off x="5369710" y="154980"/>
              <a:ext cx="355600" cy="412750"/>
            </a:xfrm>
            <a:custGeom>
              <a:avLst/>
              <a:gdLst>
                <a:gd name="T0" fmla="*/ 2147483646 w 147"/>
                <a:gd name="T1" fmla="*/ 2147483646 h 192"/>
                <a:gd name="T2" fmla="*/ 2147483646 w 147"/>
                <a:gd name="T3" fmla="*/ 2147483646 h 192"/>
                <a:gd name="T4" fmla="*/ 2147483646 w 147"/>
                <a:gd name="T5" fmla="*/ 2147483646 h 192"/>
                <a:gd name="T6" fmla="*/ 2147483646 w 147"/>
                <a:gd name="T7" fmla="*/ 2147483646 h 192"/>
                <a:gd name="T8" fmla="*/ 2147483646 w 147"/>
                <a:gd name="T9" fmla="*/ 2147483646 h 192"/>
                <a:gd name="T10" fmla="*/ 2147483646 w 147"/>
                <a:gd name="T11" fmla="*/ 2147483646 h 192"/>
                <a:gd name="T12" fmla="*/ 2147483646 w 147"/>
                <a:gd name="T13" fmla="*/ 2147483646 h 192"/>
                <a:gd name="T14" fmla="*/ 2147483646 w 147"/>
                <a:gd name="T15" fmla="*/ 2147483646 h 192"/>
                <a:gd name="T16" fmla="*/ 2147483646 w 147"/>
                <a:gd name="T17" fmla="*/ 2147483646 h 192"/>
                <a:gd name="T18" fmla="*/ 2147483646 w 147"/>
                <a:gd name="T19" fmla="*/ 2147483646 h 192"/>
                <a:gd name="T20" fmla="*/ 2147483646 w 147"/>
                <a:gd name="T21" fmla="*/ 2147483646 h 192"/>
                <a:gd name="T22" fmla="*/ 2147483646 w 147"/>
                <a:gd name="T23" fmla="*/ 2147483646 h 192"/>
                <a:gd name="T24" fmla="*/ 2147483646 w 147"/>
                <a:gd name="T25" fmla="*/ 2147483646 h 192"/>
                <a:gd name="T26" fmla="*/ 2147483646 w 147"/>
                <a:gd name="T27" fmla="*/ 2147483646 h 192"/>
                <a:gd name="T28" fmla="*/ 2147483646 w 147"/>
                <a:gd name="T29" fmla="*/ 2147483646 h 192"/>
                <a:gd name="T30" fmla="*/ 2147483646 w 147"/>
                <a:gd name="T31" fmla="*/ 2147483646 h 192"/>
                <a:gd name="T32" fmla="*/ 2147483646 w 147"/>
                <a:gd name="T33" fmla="*/ 2147483646 h 192"/>
                <a:gd name="T34" fmla="*/ 2147483646 w 147"/>
                <a:gd name="T35" fmla="*/ 2147483646 h 192"/>
                <a:gd name="T36" fmla="*/ 2147483646 w 147"/>
                <a:gd name="T37" fmla="*/ 2147483646 h 192"/>
                <a:gd name="T38" fmla="*/ 2147483646 w 147"/>
                <a:gd name="T39" fmla="*/ 2147483646 h 192"/>
                <a:gd name="T40" fmla="*/ 2147483646 w 147"/>
                <a:gd name="T41" fmla="*/ 2147483646 h 192"/>
                <a:gd name="T42" fmla="*/ 2147483646 w 147"/>
                <a:gd name="T43" fmla="*/ 2147483646 h 192"/>
                <a:gd name="T44" fmla="*/ 2147483646 w 147"/>
                <a:gd name="T45" fmla="*/ 2147483646 h 192"/>
                <a:gd name="T46" fmla="*/ 2147483646 w 147"/>
                <a:gd name="T47" fmla="*/ 2147483646 h 192"/>
                <a:gd name="T48" fmla="*/ 2147483646 w 147"/>
                <a:gd name="T49" fmla="*/ 2147483646 h 192"/>
                <a:gd name="T50" fmla="*/ 2147483646 w 147"/>
                <a:gd name="T51" fmla="*/ 2147483646 h 192"/>
                <a:gd name="T52" fmla="*/ 2147483646 w 147"/>
                <a:gd name="T53" fmla="*/ 2147483646 h 192"/>
                <a:gd name="T54" fmla="*/ 2147483646 w 147"/>
                <a:gd name="T55" fmla="*/ 2147483646 h 192"/>
                <a:gd name="T56" fmla="*/ 2147483646 w 147"/>
                <a:gd name="T57" fmla="*/ 2147483646 h 192"/>
                <a:gd name="T58" fmla="*/ 2147483646 w 147"/>
                <a:gd name="T59" fmla="*/ 2147483646 h 192"/>
                <a:gd name="T60" fmla="*/ 2147483646 w 147"/>
                <a:gd name="T61" fmla="*/ 2147483646 h 192"/>
                <a:gd name="T62" fmla="*/ 2147483646 w 147"/>
                <a:gd name="T63" fmla="*/ 2147483646 h 192"/>
                <a:gd name="T64" fmla="*/ 2147483646 w 147"/>
                <a:gd name="T65" fmla="*/ 2147483646 h 192"/>
                <a:gd name="T66" fmla="*/ 2147483646 w 147"/>
                <a:gd name="T67" fmla="*/ 2147483646 h 192"/>
                <a:gd name="T68" fmla="*/ 2147483646 w 147"/>
                <a:gd name="T69" fmla="*/ 2147483646 h 192"/>
                <a:gd name="T70" fmla="*/ 2147483646 w 147"/>
                <a:gd name="T71" fmla="*/ 2147483646 h 192"/>
                <a:gd name="T72" fmla="*/ 2147483646 w 147"/>
                <a:gd name="T73" fmla="*/ 2147483646 h 192"/>
                <a:gd name="T74" fmla="*/ 2147483646 w 147"/>
                <a:gd name="T75" fmla="*/ 2147483646 h 192"/>
                <a:gd name="T76" fmla="*/ 2147483646 w 147"/>
                <a:gd name="T77" fmla="*/ 2147483646 h 192"/>
                <a:gd name="T78" fmla="*/ 2147483646 w 147"/>
                <a:gd name="T79" fmla="*/ 2147483646 h 192"/>
                <a:gd name="T80" fmla="*/ 2147483646 w 147"/>
                <a:gd name="T81" fmla="*/ 2147483646 h 192"/>
                <a:gd name="T82" fmla="*/ 2147483646 w 147"/>
                <a:gd name="T83" fmla="*/ 2147483646 h 192"/>
                <a:gd name="T84" fmla="*/ 2147483646 w 147"/>
                <a:gd name="T85" fmla="*/ 2147483646 h 192"/>
                <a:gd name="T86" fmla="*/ 2147483646 w 147"/>
                <a:gd name="T87" fmla="*/ 2147483646 h 192"/>
                <a:gd name="T88" fmla="*/ 2147483646 w 147"/>
                <a:gd name="T89" fmla="*/ 2147483646 h 192"/>
                <a:gd name="T90" fmla="*/ 2147483646 w 147"/>
                <a:gd name="T91" fmla="*/ 2147483646 h 192"/>
                <a:gd name="T92" fmla="*/ 2147483646 w 147"/>
                <a:gd name="T93" fmla="*/ 2147483646 h 192"/>
                <a:gd name="T94" fmla="*/ 2147483646 w 147"/>
                <a:gd name="T95" fmla="*/ 2147483646 h 192"/>
                <a:gd name="T96" fmla="*/ 2147483646 w 147"/>
                <a:gd name="T97" fmla="*/ 2147483646 h 192"/>
                <a:gd name="T98" fmla="*/ 2147483646 w 147"/>
                <a:gd name="T99" fmla="*/ 2147483646 h 192"/>
                <a:gd name="T100" fmla="*/ 2147483646 w 147"/>
                <a:gd name="T101" fmla="*/ 2147483646 h 192"/>
                <a:gd name="T102" fmla="*/ 2147483646 w 147"/>
                <a:gd name="T103" fmla="*/ 2147483646 h 192"/>
                <a:gd name="T104" fmla="*/ 2147483646 w 147"/>
                <a:gd name="T105" fmla="*/ 2147483646 h 192"/>
                <a:gd name="T106" fmla="*/ 2147483646 w 147"/>
                <a:gd name="T107" fmla="*/ 2147483646 h 192"/>
                <a:gd name="T108" fmla="*/ 2147483646 w 147"/>
                <a:gd name="T109" fmla="*/ 2147483646 h 192"/>
                <a:gd name="T110" fmla="*/ 2147483646 w 147"/>
                <a:gd name="T111" fmla="*/ 2147483646 h 192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147" h="192">
                  <a:moveTo>
                    <a:pt x="113" y="191"/>
                  </a:moveTo>
                  <a:lnTo>
                    <a:pt x="113" y="190"/>
                  </a:lnTo>
                  <a:lnTo>
                    <a:pt x="112" y="187"/>
                  </a:lnTo>
                  <a:lnTo>
                    <a:pt x="114" y="184"/>
                  </a:lnTo>
                  <a:lnTo>
                    <a:pt x="115" y="183"/>
                  </a:lnTo>
                  <a:lnTo>
                    <a:pt x="118" y="180"/>
                  </a:lnTo>
                  <a:lnTo>
                    <a:pt x="122" y="180"/>
                  </a:lnTo>
                  <a:lnTo>
                    <a:pt x="125" y="180"/>
                  </a:lnTo>
                  <a:lnTo>
                    <a:pt x="125" y="181"/>
                  </a:lnTo>
                  <a:lnTo>
                    <a:pt x="126" y="181"/>
                  </a:lnTo>
                  <a:lnTo>
                    <a:pt x="126" y="182"/>
                  </a:lnTo>
                  <a:lnTo>
                    <a:pt x="129" y="180"/>
                  </a:lnTo>
                  <a:lnTo>
                    <a:pt x="130" y="178"/>
                  </a:lnTo>
                  <a:lnTo>
                    <a:pt x="131" y="177"/>
                  </a:lnTo>
                  <a:lnTo>
                    <a:pt x="131" y="176"/>
                  </a:lnTo>
                  <a:lnTo>
                    <a:pt x="132" y="176"/>
                  </a:lnTo>
                  <a:lnTo>
                    <a:pt x="133" y="175"/>
                  </a:lnTo>
                  <a:lnTo>
                    <a:pt x="134" y="176"/>
                  </a:lnTo>
                  <a:lnTo>
                    <a:pt x="135" y="176"/>
                  </a:lnTo>
                  <a:lnTo>
                    <a:pt x="135" y="178"/>
                  </a:lnTo>
                  <a:lnTo>
                    <a:pt x="134" y="182"/>
                  </a:lnTo>
                  <a:lnTo>
                    <a:pt x="133" y="183"/>
                  </a:lnTo>
                  <a:lnTo>
                    <a:pt x="130" y="188"/>
                  </a:lnTo>
                  <a:lnTo>
                    <a:pt x="129" y="189"/>
                  </a:lnTo>
                  <a:lnTo>
                    <a:pt x="129" y="190"/>
                  </a:lnTo>
                  <a:lnTo>
                    <a:pt x="124" y="190"/>
                  </a:lnTo>
                  <a:lnTo>
                    <a:pt x="120" y="191"/>
                  </a:lnTo>
                  <a:lnTo>
                    <a:pt x="116" y="190"/>
                  </a:lnTo>
                  <a:lnTo>
                    <a:pt x="115" y="192"/>
                  </a:lnTo>
                  <a:lnTo>
                    <a:pt x="113" y="191"/>
                  </a:lnTo>
                  <a:close/>
                  <a:moveTo>
                    <a:pt x="102" y="151"/>
                  </a:moveTo>
                  <a:lnTo>
                    <a:pt x="103" y="148"/>
                  </a:lnTo>
                  <a:lnTo>
                    <a:pt x="110" y="142"/>
                  </a:lnTo>
                  <a:lnTo>
                    <a:pt x="114" y="140"/>
                  </a:lnTo>
                  <a:lnTo>
                    <a:pt x="115" y="139"/>
                  </a:lnTo>
                  <a:lnTo>
                    <a:pt x="113" y="139"/>
                  </a:lnTo>
                  <a:lnTo>
                    <a:pt x="112" y="138"/>
                  </a:lnTo>
                  <a:lnTo>
                    <a:pt x="111" y="137"/>
                  </a:lnTo>
                  <a:lnTo>
                    <a:pt x="109" y="136"/>
                  </a:lnTo>
                  <a:lnTo>
                    <a:pt x="107" y="135"/>
                  </a:lnTo>
                  <a:lnTo>
                    <a:pt x="105" y="135"/>
                  </a:lnTo>
                  <a:lnTo>
                    <a:pt x="103" y="131"/>
                  </a:lnTo>
                  <a:lnTo>
                    <a:pt x="103" y="129"/>
                  </a:lnTo>
                  <a:lnTo>
                    <a:pt x="104" y="129"/>
                  </a:lnTo>
                  <a:lnTo>
                    <a:pt x="106" y="128"/>
                  </a:lnTo>
                  <a:lnTo>
                    <a:pt x="115" y="133"/>
                  </a:lnTo>
                  <a:lnTo>
                    <a:pt x="115" y="132"/>
                  </a:lnTo>
                  <a:lnTo>
                    <a:pt x="119" y="131"/>
                  </a:lnTo>
                  <a:lnTo>
                    <a:pt x="118" y="139"/>
                  </a:lnTo>
                  <a:lnTo>
                    <a:pt x="117" y="142"/>
                  </a:lnTo>
                  <a:lnTo>
                    <a:pt x="113" y="146"/>
                  </a:lnTo>
                  <a:lnTo>
                    <a:pt x="112" y="147"/>
                  </a:lnTo>
                  <a:lnTo>
                    <a:pt x="109" y="148"/>
                  </a:lnTo>
                  <a:lnTo>
                    <a:pt x="108" y="149"/>
                  </a:lnTo>
                  <a:lnTo>
                    <a:pt x="107" y="150"/>
                  </a:lnTo>
                  <a:lnTo>
                    <a:pt x="103" y="152"/>
                  </a:lnTo>
                  <a:lnTo>
                    <a:pt x="102" y="151"/>
                  </a:lnTo>
                  <a:close/>
                  <a:moveTo>
                    <a:pt x="143" y="148"/>
                  </a:moveTo>
                  <a:lnTo>
                    <a:pt x="143" y="147"/>
                  </a:lnTo>
                  <a:lnTo>
                    <a:pt x="142" y="146"/>
                  </a:lnTo>
                  <a:lnTo>
                    <a:pt x="141" y="146"/>
                  </a:lnTo>
                  <a:lnTo>
                    <a:pt x="139" y="146"/>
                  </a:lnTo>
                  <a:lnTo>
                    <a:pt x="138" y="146"/>
                  </a:lnTo>
                  <a:lnTo>
                    <a:pt x="137" y="146"/>
                  </a:lnTo>
                  <a:lnTo>
                    <a:pt x="136" y="146"/>
                  </a:lnTo>
                  <a:lnTo>
                    <a:pt x="133" y="145"/>
                  </a:lnTo>
                  <a:lnTo>
                    <a:pt x="133" y="144"/>
                  </a:lnTo>
                  <a:lnTo>
                    <a:pt x="135" y="141"/>
                  </a:lnTo>
                  <a:lnTo>
                    <a:pt x="137" y="141"/>
                  </a:lnTo>
                  <a:lnTo>
                    <a:pt x="144" y="142"/>
                  </a:lnTo>
                  <a:lnTo>
                    <a:pt x="146" y="144"/>
                  </a:lnTo>
                  <a:lnTo>
                    <a:pt x="147" y="145"/>
                  </a:lnTo>
                  <a:lnTo>
                    <a:pt x="147" y="146"/>
                  </a:lnTo>
                  <a:lnTo>
                    <a:pt x="147" y="147"/>
                  </a:lnTo>
                  <a:lnTo>
                    <a:pt x="146" y="148"/>
                  </a:lnTo>
                  <a:lnTo>
                    <a:pt x="145" y="148"/>
                  </a:lnTo>
                  <a:lnTo>
                    <a:pt x="144" y="148"/>
                  </a:lnTo>
                  <a:lnTo>
                    <a:pt x="143" y="148"/>
                  </a:lnTo>
                  <a:close/>
                  <a:moveTo>
                    <a:pt x="88" y="125"/>
                  </a:moveTo>
                  <a:lnTo>
                    <a:pt x="88" y="124"/>
                  </a:lnTo>
                  <a:lnTo>
                    <a:pt x="88" y="123"/>
                  </a:lnTo>
                  <a:lnTo>
                    <a:pt x="86" y="123"/>
                  </a:lnTo>
                  <a:lnTo>
                    <a:pt x="85" y="123"/>
                  </a:lnTo>
                  <a:lnTo>
                    <a:pt x="84" y="122"/>
                  </a:lnTo>
                  <a:lnTo>
                    <a:pt x="82" y="120"/>
                  </a:lnTo>
                  <a:lnTo>
                    <a:pt x="84" y="118"/>
                  </a:lnTo>
                  <a:lnTo>
                    <a:pt x="85" y="116"/>
                  </a:lnTo>
                  <a:lnTo>
                    <a:pt x="85" y="114"/>
                  </a:lnTo>
                  <a:lnTo>
                    <a:pt x="84" y="112"/>
                  </a:lnTo>
                  <a:lnTo>
                    <a:pt x="82" y="110"/>
                  </a:lnTo>
                  <a:lnTo>
                    <a:pt x="81" y="105"/>
                  </a:lnTo>
                  <a:lnTo>
                    <a:pt x="82" y="103"/>
                  </a:lnTo>
                  <a:lnTo>
                    <a:pt x="82" y="101"/>
                  </a:lnTo>
                  <a:lnTo>
                    <a:pt x="84" y="103"/>
                  </a:lnTo>
                  <a:lnTo>
                    <a:pt x="88" y="114"/>
                  </a:lnTo>
                  <a:lnTo>
                    <a:pt x="88" y="116"/>
                  </a:lnTo>
                  <a:lnTo>
                    <a:pt x="88" y="118"/>
                  </a:lnTo>
                  <a:lnTo>
                    <a:pt x="88" y="120"/>
                  </a:lnTo>
                  <a:lnTo>
                    <a:pt x="90" y="120"/>
                  </a:lnTo>
                  <a:lnTo>
                    <a:pt x="91" y="121"/>
                  </a:lnTo>
                  <a:lnTo>
                    <a:pt x="93" y="124"/>
                  </a:lnTo>
                  <a:lnTo>
                    <a:pt x="93" y="129"/>
                  </a:lnTo>
                  <a:lnTo>
                    <a:pt x="92" y="130"/>
                  </a:lnTo>
                  <a:lnTo>
                    <a:pt x="90" y="130"/>
                  </a:lnTo>
                  <a:lnTo>
                    <a:pt x="88" y="125"/>
                  </a:lnTo>
                  <a:close/>
                  <a:moveTo>
                    <a:pt x="65" y="108"/>
                  </a:moveTo>
                  <a:lnTo>
                    <a:pt x="64" y="107"/>
                  </a:lnTo>
                  <a:lnTo>
                    <a:pt x="63" y="107"/>
                  </a:lnTo>
                  <a:lnTo>
                    <a:pt x="62" y="104"/>
                  </a:lnTo>
                  <a:lnTo>
                    <a:pt x="62" y="103"/>
                  </a:lnTo>
                  <a:lnTo>
                    <a:pt x="63" y="102"/>
                  </a:lnTo>
                  <a:lnTo>
                    <a:pt x="64" y="102"/>
                  </a:lnTo>
                  <a:lnTo>
                    <a:pt x="65" y="102"/>
                  </a:lnTo>
                  <a:lnTo>
                    <a:pt x="67" y="104"/>
                  </a:lnTo>
                  <a:lnTo>
                    <a:pt x="72" y="110"/>
                  </a:lnTo>
                  <a:lnTo>
                    <a:pt x="68" y="110"/>
                  </a:lnTo>
                  <a:lnTo>
                    <a:pt x="65" y="108"/>
                  </a:lnTo>
                  <a:close/>
                  <a:moveTo>
                    <a:pt x="14" y="102"/>
                  </a:moveTo>
                  <a:lnTo>
                    <a:pt x="16" y="99"/>
                  </a:lnTo>
                  <a:lnTo>
                    <a:pt x="15" y="97"/>
                  </a:lnTo>
                  <a:lnTo>
                    <a:pt x="14" y="91"/>
                  </a:lnTo>
                  <a:lnTo>
                    <a:pt x="16" y="87"/>
                  </a:lnTo>
                  <a:lnTo>
                    <a:pt x="20" y="84"/>
                  </a:lnTo>
                  <a:lnTo>
                    <a:pt x="20" y="83"/>
                  </a:lnTo>
                  <a:lnTo>
                    <a:pt x="21" y="83"/>
                  </a:lnTo>
                  <a:lnTo>
                    <a:pt x="22" y="82"/>
                  </a:lnTo>
                  <a:lnTo>
                    <a:pt x="24" y="83"/>
                  </a:lnTo>
                  <a:lnTo>
                    <a:pt x="24" y="85"/>
                  </a:lnTo>
                  <a:lnTo>
                    <a:pt x="25" y="86"/>
                  </a:lnTo>
                  <a:lnTo>
                    <a:pt x="26" y="89"/>
                  </a:lnTo>
                  <a:lnTo>
                    <a:pt x="26" y="95"/>
                  </a:lnTo>
                  <a:lnTo>
                    <a:pt x="26" y="97"/>
                  </a:lnTo>
                  <a:lnTo>
                    <a:pt x="25" y="99"/>
                  </a:lnTo>
                  <a:lnTo>
                    <a:pt x="24" y="102"/>
                  </a:lnTo>
                  <a:lnTo>
                    <a:pt x="23" y="103"/>
                  </a:lnTo>
                  <a:lnTo>
                    <a:pt x="22" y="103"/>
                  </a:lnTo>
                  <a:lnTo>
                    <a:pt x="21" y="103"/>
                  </a:lnTo>
                  <a:lnTo>
                    <a:pt x="14" y="102"/>
                  </a:lnTo>
                  <a:close/>
                  <a:moveTo>
                    <a:pt x="105" y="95"/>
                  </a:moveTo>
                  <a:lnTo>
                    <a:pt x="103" y="94"/>
                  </a:lnTo>
                  <a:lnTo>
                    <a:pt x="104" y="93"/>
                  </a:lnTo>
                  <a:lnTo>
                    <a:pt x="105" y="92"/>
                  </a:lnTo>
                  <a:lnTo>
                    <a:pt x="105" y="90"/>
                  </a:lnTo>
                  <a:lnTo>
                    <a:pt x="105" y="89"/>
                  </a:lnTo>
                  <a:lnTo>
                    <a:pt x="106" y="88"/>
                  </a:lnTo>
                  <a:lnTo>
                    <a:pt x="109" y="87"/>
                  </a:lnTo>
                  <a:lnTo>
                    <a:pt x="110" y="91"/>
                  </a:lnTo>
                  <a:lnTo>
                    <a:pt x="109" y="92"/>
                  </a:lnTo>
                  <a:lnTo>
                    <a:pt x="107" y="96"/>
                  </a:lnTo>
                  <a:lnTo>
                    <a:pt x="105" y="95"/>
                  </a:lnTo>
                  <a:close/>
                  <a:moveTo>
                    <a:pt x="79" y="90"/>
                  </a:moveTo>
                  <a:lnTo>
                    <a:pt x="79" y="90"/>
                  </a:lnTo>
                  <a:lnTo>
                    <a:pt x="78" y="88"/>
                  </a:lnTo>
                  <a:lnTo>
                    <a:pt x="80" y="86"/>
                  </a:lnTo>
                  <a:lnTo>
                    <a:pt x="81" y="84"/>
                  </a:lnTo>
                  <a:lnTo>
                    <a:pt x="79" y="82"/>
                  </a:lnTo>
                  <a:lnTo>
                    <a:pt x="78" y="78"/>
                  </a:lnTo>
                  <a:lnTo>
                    <a:pt x="77" y="75"/>
                  </a:lnTo>
                  <a:lnTo>
                    <a:pt x="76" y="74"/>
                  </a:lnTo>
                  <a:lnTo>
                    <a:pt x="75" y="74"/>
                  </a:lnTo>
                  <a:lnTo>
                    <a:pt x="74" y="73"/>
                  </a:lnTo>
                  <a:lnTo>
                    <a:pt x="76" y="70"/>
                  </a:lnTo>
                  <a:lnTo>
                    <a:pt x="77" y="70"/>
                  </a:lnTo>
                  <a:lnTo>
                    <a:pt x="79" y="71"/>
                  </a:lnTo>
                  <a:lnTo>
                    <a:pt x="80" y="72"/>
                  </a:lnTo>
                  <a:lnTo>
                    <a:pt x="81" y="73"/>
                  </a:lnTo>
                  <a:lnTo>
                    <a:pt x="81" y="75"/>
                  </a:lnTo>
                  <a:lnTo>
                    <a:pt x="81" y="76"/>
                  </a:lnTo>
                  <a:lnTo>
                    <a:pt x="82" y="79"/>
                  </a:lnTo>
                  <a:lnTo>
                    <a:pt x="83" y="81"/>
                  </a:lnTo>
                  <a:lnTo>
                    <a:pt x="84" y="82"/>
                  </a:lnTo>
                  <a:lnTo>
                    <a:pt x="86" y="86"/>
                  </a:lnTo>
                  <a:lnTo>
                    <a:pt x="87" y="90"/>
                  </a:lnTo>
                  <a:lnTo>
                    <a:pt x="84" y="90"/>
                  </a:lnTo>
                  <a:lnTo>
                    <a:pt x="82" y="90"/>
                  </a:lnTo>
                  <a:lnTo>
                    <a:pt x="81" y="91"/>
                  </a:lnTo>
                  <a:lnTo>
                    <a:pt x="79" y="90"/>
                  </a:lnTo>
                  <a:close/>
                  <a:moveTo>
                    <a:pt x="11" y="86"/>
                  </a:moveTo>
                  <a:lnTo>
                    <a:pt x="11" y="82"/>
                  </a:lnTo>
                  <a:lnTo>
                    <a:pt x="7" y="80"/>
                  </a:lnTo>
                  <a:lnTo>
                    <a:pt x="5" y="78"/>
                  </a:lnTo>
                  <a:lnTo>
                    <a:pt x="4" y="77"/>
                  </a:lnTo>
                  <a:lnTo>
                    <a:pt x="3" y="76"/>
                  </a:lnTo>
                  <a:lnTo>
                    <a:pt x="1" y="73"/>
                  </a:lnTo>
                  <a:lnTo>
                    <a:pt x="6" y="70"/>
                  </a:lnTo>
                  <a:lnTo>
                    <a:pt x="7" y="69"/>
                  </a:lnTo>
                  <a:lnTo>
                    <a:pt x="7" y="67"/>
                  </a:lnTo>
                  <a:lnTo>
                    <a:pt x="9" y="66"/>
                  </a:lnTo>
                  <a:lnTo>
                    <a:pt x="10" y="65"/>
                  </a:lnTo>
                  <a:lnTo>
                    <a:pt x="11" y="63"/>
                  </a:lnTo>
                  <a:lnTo>
                    <a:pt x="12" y="61"/>
                  </a:lnTo>
                  <a:lnTo>
                    <a:pt x="12" y="59"/>
                  </a:lnTo>
                  <a:lnTo>
                    <a:pt x="11" y="56"/>
                  </a:lnTo>
                  <a:lnTo>
                    <a:pt x="11" y="54"/>
                  </a:lnTo>
                  <a:lnTo>
                    <a:pt x="13" y="54"/>
                  </a:lnTo>
                  <a:lnTo>
                    <a:pt x="18" y="55"/>
                  </a:lnTo>
                  <a:lnTo>
                    <a:pt x="20" y="56"/>
                  </a:lnTo>
                  <a:lnTo>
                    <a:pt x="20" y="62"/>
                  </a:lnTo>
                  <a:lnTo>
                    <a:pt x="20" y="66"/>
                  </a:lnTo>
                  <a:lnTo>
                    <a:pt x="22" y="67"/>
                  </a:lnTo>
                  <a:lnTo>
                    <a:pt x="22" y="69"/>
                  </a:lnTo>
                  <a:lnTo>
                    <a:pt x="23" y="69"/>
                  </a:lnTo>
                  <a:lnTo>
                    <a:pt x="24" y="76"/>
                  </a:lnTo>
                  <a:lnTo>
                    <a:pt x="23" y="78"/>
                  </a:lnTo>
                  <a:lnTo>
                    <a:pt x="22" y="80"/>
                  </a:lnTo>
                  <a:lnTo>
                    <a:pt x="20" y="80"/>
                  </a:lnTo>
                  <a:lnTo>
                    <a:pt x="19" y="81"/>
                  </a:lnTo>
                  <a:lnTo>
                    <a:pt x="18" y="82"/>
                  </a:lnTo>
                  <a:lnTo>
                    <a:pt x="13" y="86"/>
                  </a:lnTo>
                  <a:lnTo>
                    <a:pt x="11" y="86"/>
                  </a:lnTo>
                  <a:close/>
                  <a:moveTo>
                    <a:pt x="63" y="72"/>
                  </a:moveTo>
                  <a:lnTo>
                    <a:pt x="60" y="69"/>
                  </a:lnTo>
                  <a:lnTo>
                    <a:pt x="60" y="67"/>
                  </a:lnTo>
                  <a:lnTo>
                    <a:pt x="64" y="65"/>
                  </a:lnTo>
                  <a:lnTo>
                    <a:pt x="66" y="61"/>
                  </a:lnTo>
                  <a:lnTo>
                    <a:pt x="66" y="59"/>
                  </a:lnTo>
                  <a:lnTo>
                    <a:pt x="66" y="58"/>
                  </a:lnTo>
                  <a:lnTo>
                    <a:pt x="65" y="58"/>
                  </a:lnTo>
                  <a:lnTo>
                    <a:pt x="64" y="57"/>
                  </a:lnTo>
                  <a:lnTo>
                    <a:pt x="63" y="54"/>
                  </a:lnTo>
                  <a:lnTo>
                    <a:pt x="62" y="53"/>
                  </a:lnTo>
                  <a:lnTo>
                    <a:pt x="59" y="52"/>
                  </a:lnTo>
                  <a:lnTo>
                    <a:pt x="58" y="52"/>
                  </a:lnTo>
                  <a:lnTo>
                    <a:pt x="58" y="51"/>
                  </a:lnTo>
                  <a:lnTo>
                    <a:pt x="57" y="50"/>
                  </a:lnTo>
                  <a:lnTo>
                    <a:pt x="56" y="50"/>
                  </a:lnTo>
                  <a:lnTo>
                    <a:pt x="53" y="49"/>
                  </a:lnTo>
                  <a:lnTo>
                    <a:pt x="53" y="43"/>
                  </a:lnTo>
                  <a:lnTo>
                    <a:pt x="58" y="44"/>
                  </a:lnTo>
                  <a:lnTo>
                    <a:pt x="57" y="46"/>
                  </a:lnTo>
                  <a:lnTo>
                    <a:pt x="60" y="48"/>
                  </a:lnTo>
                  <a:lnTo>
                    <a:pt x="62" y="50"/>
                  </a:lnTo>
                  <a:lnTo>
                    <a:pt x="64" y="50"/>
                  </a:lnTo>
                  <a:lnTo>
                    <a:pt x="65" y="51"/>
                  </a:lnTo>
                  <a:lnTo>
                    <a:pt x="65" y="52"/>
                  </a:lnTo>
                  <a:lnTo>
                    <a:pt x="69" y="56"/>
                  </a:lnTo>
                  <a:lnTo>
                    <a:pt x="70" y="57"/>
                  </a:lnTo>
                  <a:lnTo>
                    <a:pt x="70" y="58"/>
                  </a:lnTo>
                  <a:lnTo>
                    <a:pt x="70" y="59"/>
                  </a:lnTo>
                  <a:lnTo>
                    <a:pt x="65" y="73"/>
                  </a:lnTo>
                  <a:lnTo>
                    <a:pt x="63" y="72"/>
                  </a:lnTo>
                  <a:close/>
                  <a:moveTo>
                    <a:pt x="28" y="63"/>
                  </a:moveTo>
                  <a:lnTo>
                    <a:pt x="28" y="61"/>
                  </a:lnTo>
                  <a:lnTo>
                    <a:pt x="28" y="60"/>
                  </a:lnTo>
                  <a:lnTo>
                    <a:pt x="30" y="59"/>
                  </a:lnTo>
                  <a:lnTo>
                    <a:pt x="30" y="58"/>
                  </a:lnTo>
                  <a:lnTo>
                    <a:pt x="32" y="58"/>
                  </a:lnTo>
                  <a:lnTo>
                    <a:pt x="35" y="58"/>
                  </a:lnTo>
                  <a:lnTo>
                    <a:pt x="36" y="58"/>
                  </a:lnTo>
                  <a:lnTo>
                    <a:pt x="38" y="59"/>
                  </a:lnTo>
                  <a:lnTo>
                    <a:pt x="39" y="59"/>
                  </a:lnTo>
                  <a:lnTo>
                    <a:pt x="39" y="61"/>
                  </a:lnTo>
                  <a:lnTo>
                    <a:pt x="35" y="63"/>
                  </a:lnTo>
                  <a:lnTo>
                    <a:pt x="33" y="63"/>
                  </a:lnTo>
                  <a:lnTo>
                    <a:pt x="32" y="63"/>
                  </a:lnTo>
                  <a:lnTo>
                    <a:pt x="28" y="63"/>
                  </a:lnTo>
                  <a:close/>
                  <a:moveTo>
                    <a:pt x="43" y="35"/>
                  </a:moveTo>
                  <a:lnTo>
                    <a:pt x="42" y="35"/>
                  </a:lnTo>
                  <a:lnTo>
                    <a:pt x="41" y="33"/>
                  </a:lnTo>
                  <a:lnTo>
                    <a:pt x="41" y="32"/>
                  </a:lnTo>
                  <a:lnTo>
                    <a:pt x="37" y="29"/>
                  </a:lnTo>
                  <a:lnTo>
                    <a:pt x="42" y="27"/>
                  </a:lnTo>
                  <a:lnTo>
                    <a:pt x="44" y="25"/>
                  </a:lnTo>
                  <a:lnTo>
                    <a:pt x="45" y="17"/>
                  </a:lnTo>
                  <a:lnTo>
                    <a:pt x="46" y="15"/>
                  </a:lnTo>
                  <a:lnTo>
                    <a:pt x="47" y="15"/>
                  </a:lnTo>
                  <a:lnTo>
                    <a:pt x="48" y="14"/>
                  </a:lnTo>
                  <a:lnTo>
                    <a:pt x="48" y="13"/>
                  </a:lnTo>
                  <a:lnTo>
                    <a:pt x="47" y="13"/>
                  </a:lnTo>
                  <a:lnTo>
                    <a:pt x="45" y="13"/>
                  </a:lnTo>
                  <a:lnTo>
                    <a:pt x="43" y="12"/>
                  </a:lnTo>
                  <a:lnTo>
                    <a:pt x="44" y="10"/>
                  </a:lnTo>
                  <a:lnTo>
                    <a:pt x="41" y="5"/>
                  </a:lnTo>
                  <a:lnTo>
                    <a:pt x="40" y="5"/>
                  </a:lnTo>
                  <a:lnTo>
                    <a:pt x="38" y="5"/>
                  </a:lnTo>
                  <a:lnTo>
                    <a:pt x="34" y="3"/>
                  </a:lnTo>
                  <a:lnTo>
                    <a:pt x="33" y="3"/>
                  </a:lnTo>
                  <a:lnTo>
                    <a:pt x="24" y="5"/>
                  </a:lnTo>
                  <a:lnTo>
                    <a:pt x="31" y="1"/>
                  </a:lnTo>
                  <a:lnTo>
                    <a:pt x="32" y="0"/>
                  </a:lnTo>
                  <a:lnTo>
                    <a:pt x="34" y="0"/>
                  </a:lnTo>
                  <a:lnTo>
                    <a:pt x="38" y="1"/>
                  </a:lnTo>
                  <a:lnTo>
                    <a:pt x="39" y="1"/>
                  </a:lnTo>
                  <a:lnTo>
                    <a:pt x="41" y="0"/>
                  </a:lnTo>
                  <a:lnTo>
                    <a:pt x="41" y="1"/>
                  </a:lnTo>
                  <a:lnTo>
                    <a:pt x="42" y="1"/>
                  </a:lnTo>
                  <a:lnTo>
                    <a:pt x="43" y="1"/>
                  </a:lnTo>
                  <a:lnTo>
                    <a:pt x="43" y="3"/>
                  </a:lnTo>
                  <a:lnTo>
                    <a:pt x="48" y="9"/>
                  </a:lnTo>
                  <a:lnTo>
                    <a:pt x="48" y="10"/>
                  </a:lnTo>
                  <a:lnTo>
                    <a:pt x="49" y="10"/>
                  </a:lnTo>
                  <a:lnTo>
                    <a:pt x="52" y="12"/>
                  </a:lnTo>
                  <a:lnTo>
                    <a:pt x="53" y="13"/>
                  </a:lnTo>
                  <a:lnTo>
                    <a:pt x="54" y="14"/>
                  </a:lnTo>
                  <a:lnTo>
                    <a:pt x="54" y="15"/>
                  </a:lnTo>
                  <a:lnTo>
                    <a:pt x="53" y="20"/>
                  </a:lnTo>
                  <a:lnTo>
                    <a:pt x="52" y="22"/>
                  </a:lnTo>
                  <a:lnTo>
                    <a:pt x="50" y="22"/>
                  </a:lnTo>
                  <a:lnTo>
                    <a:pt x="49" y="24"/>
                  </a:lnTo>
                  <a:lnTo>
                    <a:pt x="46" y="33"/>
                  </a:lnTo>
                  <a:lnTo>
                    <a:pt x="45" y="34"/>
                  </a:lnTo>
                  <a:lnTo>
                    <a:pt x="45" y="35"/>
                  </a:lnTo>
                  <a:lnTo>
                    <a:pt x="43" y="35"/>
                  </a:lnTo>
                  <a:close/>
                  <a:moveTo>
                    <a:pt x="7" y="16"/>
                  </a:moveTo>
                  <a:lnTo>
                    <a:pt x="5" y="16"/>
                  </a:lnTo>
                  <a:lnTo>
                    <a:pt x="5" y="15"/>
                  </a:lnTo>
                  <a:lnTo>
                    <a:pt x="4" y="14"/>
                  </a:lnTo>
                  <a:lnTo>
                    <a:pt x="1" y="10"/>
                  </a:lnTo>
                  <a:lnTo>
                    <a:pt x="0" y="6"/>
                  </a:lnTo>
                  <a:lnTo>
                    <a:pt x="5" y="9"/>
                  </a:lnTo>
                  <a:lnTo>
                    <a:pt x="6" y="10"/>
                  </a:lnTo>
                  <a:lnTo>
                    <a:pt x="8" y="10"/>
                  </a:lnTo>
                  <a:lnTo>
                    <a:pt x="9" y="10"/>
                  </a:lnTo>
                  <a:lnTo>
                    <a:pt x="11" y="9"/>
                  </a:lnTo>
                  <a:lnTo>
                    <a:pt x="11" y="7"/>
                  </a:lnTo>
                  <a:lnTo>
                    <a:pt x="14" y="6"/>
                  </a:lnTo>
                  <a:lnTo>
                    <a:pt x="18" y="7"/>
                  </a:lnTo>
                  <a:lnTo>
                    <a:pt x="19" y="7"/>
                  </a:lnTo>
                  <a:lnTo>
                    <a:pt x="21" y="7"/>
                  </a:lnTo>
                  <a:lnTo>
                    <a:pt x="25" y="7"/>
                  </a:lnTo>
                  <a:lnTo>
                    <a:pt x="28" y="7"/>
                  </a:lnTo>
                  <a:lnTo>
                    <a:pt x="28" y="6"/>
                  </a:lnTo>
                  <a:lnTo>
                    <a:pt x="29" y="6"/>
                  </a:lnTo>
                  <a:lnTo>
                    <a:pt x="30" y="5"/>
                  </a:lnTo>
                  <a:lnTo>
                    <a:pt x="32" y="6"/>
                  </a:lnTo>
                  <a:lnTo>
                    <a:pt x="32" y="9"/>
                  </a:lnTo>
                  <a:lnTo>
                    <a:pt x="30" y="12"/>
                  </a:lnTo>
                  <a:lnTo>
                    <a:pt x="28" y="11"/>
                  </a:lnTo>
                  <a:lnTo>
                    <a:pt x="27" y="11"/>
                  </a:lnTo>
                  <a:lnTo>
                    <a:pt x="18" y="12"/>
                  </a:lnTo>
                  <a:lnTo>
                    <a:pt x="13" y="14"/>
                  </a:lnTo>
                  <a:lnTo>
                    <a:pt x="9" y="16"/>
                  </a:lnTo>
                  <a:lnTo>
                    <a:pt x="7" y="16"/>
                  </a:lnTo>
                  <a:close/>
                </a:path>
              </a:pathLst>
            </a:custGeom>
            <a:solidFill>
              <a:srgbClr val="E8E7E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30" name="Freeform 674"/>
            <p:cNvSpPr>
              <a:spLocks noEditPoints="1"/>
            </p:cNvSpPr>
            <p:nvPr/>
          </p:nvSpPr>
          <p:spPr bwMode="auto">
            <a:xfrm>
              <a:off x="5364947" y="153392"/>
              <a:ext cx="365125" cy="415925"/>
            </a:xfrm>
            <a:custGeom>
              <a:avLst/>
              <a:gdLst>
                <a:gd name="T0" fmla="*/ 2147483646 w 151"/>
                <a:gd name="T1" fmla="*/ 2147483646 h 194"/>
                <a:gd name="T2" fmla="*/ 2147483646 w 151"/>
                <a:gd name="T3" fmla="*/ 2147483646 h 194"/>
                <a:gd name="T4" fmla="*/ 2147483646 w 151"/>
                <a:gd name="T5" fmla="*/ 2147483646 h 194"/>
                <a:gd name="T6" fmla="*/ 2147483646 w 151"/>
                <a:gd name="T7" fmla="*/ 2147483646 h 194"/>
                <a:gd name="T8" fmla="*/ 2147483646 w 151"/>
                <a:gd name="T9" fmla="*/ 2147483646 h 194"/>
                <a:gd name="T10" fmla="*/ 2147483646 w 151"/>
                <a:gd name="T11" fmla="*/ 2147483646 h 194"/>
                <a:gd name="T12" fmla="*/ 2147483646 w 151"/>
                <a:gd name="T13" fmla="*/ 2147483646 h 194"/>
                <a:gd name="T14" fmla="*/ 2147483646 w 151"/>
                <a:gd name="T15" fmla="*/ 2147483646 h 194"/>
                <a:gd name="T16" fmla="*/ 2147483646 w 151"/>
                <a:gd name="T17" fmla="*/ 2147483646 h 194"/>
                <a:gd name="T18" fmla="*/ 2147483646 w 151"/>
                <a:gd name="T19" fmla="*/ 2147483646 h 194"/>
                <a:gd name="T20" fmla="*/ 2147483646 w 151"/>
                <a:gd name="T21" fmla="*/ 2147483646 h 194"/>
                <a:gd name="T22" fmla="*/ 2147483646 w 151"/>
                <a:gd name="T23" fmla="*/ 2147483646 h 194"/>
                <a:gd name="T24" fmla="*/ 2147483646 w 151"/>
                <a:gd name="T25" fmla="*/ 2147483646 h 194"/>
                <a:gd name="T26" fmla="*/ 2147483646 w 151"/>
                <a:gd name="T27" fmla="*/ 2147483646 h 194"/>
                <a:gd name="T28" fmla="*/ 2147483646 w 151"/>
                <a:gd name="T29" fmla="*/ 2147483646 h 194"/>
                <a:gd name="T30" fmla="*/ 2147483646 w 151"/>
                <a:gd name="T31" fmla="*/ 2147483646 h 194"/>
                <a:gd name="T32" fmla="*/ 2147483646 w 151"/>
                <a:gd name="T33" fmla="*/ 2147483646 h 194"/>
                <a:gd name="T34" fmla="*/ 2147483646 w 151"/>
                <a:gd name="T35" fmla="*/ 2147483646 h 194"/>
                <a:gd name="T36" fmla="*/ 2147483646 w 151"/>
                <a:gd name="T37" fmla="*/ 2147483646 h 194"/>
                <a:gd name="T38" fmla="*/ 2147483646 w 151"/>
                <a:gd name="T39" fmla="*/ 2147483646 h 194"/>
                <a:gd name="T40" fmla="*/ 2147483646 w 151"/>
                <a:gd name="T41" fmla="*/ 2147483646 h 194"/>
                <a:gd name="T42" fmla="*/ 2147483646 w 151"/>
                <a:gd name="T43" fmla="*/ 2147483646 h 194"/>
                <a:gd name="T44" fmla="*/ 2147483646 w 151"/>
                <a:gd name="T45" fmla="*/ 0 h 194"/>
                <a:gd name="T46" fmla="*/ 2147483646 w 151"/>
                <a:gd name="T47" fmla="*/ 2147483646 h 194"/>
                <a:gd name="T48" fmla="*/ 2147483646 w 151"/>
                <a:gd name="T49" fmla="*/ 2147483646 h 194"/>
                <a:gd name="T50" fmla="*/ 2147483646 w 151"/>
                <a:gd name="T51" fmla="*/ 2147483646 h 194"/>
                <a:gd name="T52" fmla="*/ 2147483646 w 151"/>
                <a:gd name="T53" fmla="*/ 2147483646 h 194"/>
                <a:gd name="T54" fmla="*/ 2147483646 w 151"/>
                <a:gd name="T55" fmla="*/ 2147483646 h 194"/>
                <a:gd name="T56" fmla="*/ 2147483646 w 151"/>
                <a:gd name="T57" fmla="*/ 2147483646 h 194"/>
                <a:gd name="T58" fmla="*/ 2147483646 w 151"/>
                <a:gd name="T59" fmla="*/ 2147483646 h 194"/>
                <a:gd name="T60" fmla="*/ 2147483646 w 151"/>
                <a:gd name="T61" fmla="*/ 0 h 194"/>
                <a:gd name="T62" fmla="*/ 2147483646 w 151"/>
                <a:gd name="T63" fmla="*/ 2147483646 h 194"/>
                <a:gd name="T64" fmla="*/ 2147483646 w 151"/>
                <a:gd name="T65" fmla="*/ 2147483646 h 194"/>
                <a:gd name="T66" fmla="*/ 2147483646 w 151"/>
                <a:gd name="T67" fmla="*/ 2147483646 h 194"/>
                <a:gd name="T68" fmla="*/ 2147483646 w 151"/>
                <a:gd name="T69" fmla="*/ 2147483646 h 194"/>
                <a:gd name="T70" fmla="*/ 2147483646 w 151"/>
                <a:gd name="T71" fmla="*/ 2147483646 h 194"/>
                <a:gd name="T72" fmla="*/ 2147483646 w 151"/>
                <a:gd name="T73" fmla="*/ 2147483646 h 194"/>
                <a:gd name="T74" fmla="*/ 2147483646 w 151"/>
                <a:gd name="T75" fmla="*/ 2147483646 h 194"/>
                <a:gd name="T76" fmla="*/ 2147483646 w 151"/>
                <a:gd name="T77" fmla="*/ 2147483646 h 194"/>
                <a:gd name="T78" fmla="*/ 2147483646 w 151"/>
                <a:gd name="T79" fmla="*/ 2147483646 h 194"/>
                <a:gd name="T80" fmla="*/ 2147483646 w 151"/>
                <a:gd name="T81" fmla="*/ 2147483646 h 194"/>
                <a:gd name="T82" fmla="*/ 2147483646 w 151"/>
                <a:gd name="T83" fmla="*/ 2147483646 h 194"/>
                <a:gd name="T84" fmla="*/ 2147483646 w 151"/>
                <a:gd name="T85" fmla="*/ 2147483646 h 194"/>
                <a:gd name="T86" fmla="*/ 2147483646 w 151"/>
                <a:gd name="T87" fmla="*/ 2147483646 h 194"/>
                <a:gd name="T88" fmla="*/ 2147483646 w 151"/>
                <a:gd name="T89" fmla="*/ 2147483646 h 194"/>
                <a:gd name="T90" fmla="*/ 2147483646 w 151"/>
                <a:gd name="T91" fmla="*/ 2147483646 h 194"/>
                <a:gd name="T92" fmla="*/ 2147483646 w 151"/>
                <a:gd name="T93" fmla="*/ 2147483646 h 194"/>
                <a:gd name="T94" fmla="*/ 2147483646 w 151"/>
                <a:gd name="T95" fmla="*/ 2147483646 h 194"/>
                <a:gd name="T96" fmla="*/ 2147483646 w 151"/>
                <a:gd name="T97" fmla="*/ 2147483646 h 194"/>
                <a:gd name="T98" fmla="*/ 2147483646 w 151"/>
                <a:gd name="T99" fmla="*/ 2147483646 h 194"/>
                <a:gd name="T100" fmla="*/ 2147483646 w 151"/>
                <a:gd name="T101" fmla="*/ 2147483646 h 194"/>
                <a:gd name="T102" fmla="*/ 2147483646 w 151"/>
                <a:gd name="T103" fmla="*/ 2147483646 h 194"/>
                <a:gd name="T104" fmla="*/ 2147483646 w 151"/>
                <a:gd name="T105" fmla="*/ 2147483646 h 194"/>
                <a:gd name="T106" fmla="*/ 2147483646 w 151"/>
                <a:gd name="T107" fmla="*/ 2147483646 h 194"/>
                <a:gd name="T108" fmla="*/ 2147483646 w 151"/>
                <a:gd name="T109" fmla="*/ 2147483646 h 194"/>
                <a:gd name="T110" fmla="*/ 2147483646 w 151"/>
                <a:gd name="T111" fmla="*/ 2147483646 h 194"/>
                <a:gd name="T112" fmla="*/ 2147483646 w 151"/>
                <a:gd name="T113" fmla="*/ 2147483646 h 194"/>
                <a:gd name="T114" fmla="*/ 2147483646 w 151"/>
                <a:gd name="T115" fmla="*/ 2147483646 h 194"/>
                <a:gd name="T116" fmla="*/ 2147483646 w 151"/>
                <a:gd name="T117" fmla="*/ 2147483646 h 194"/>
                <a:gd name="T118" fmla="*/ 2147483646 w 151"/>
                <a:gd name="T119" fmla="*/ 2147483646 h 194"/>
                <a:gd name="T120" fmla="*/ 2147483646 w 151"/>
                <a:gd name="T121" fmla="*/ 2147483646 h 194"/>
                <a:gd name="T122" fmla="*/ 2147483646 w 151"/>
                <a:gd name="T123" fmla="*/ 2147483646 h 194"/>
                <a:gd name="T124" fmla="*/ 2147483646 w 151"/>
                <a:gd name="T125" fmla="*/ 2147483646 h 194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151" h="194">
                  <a:moveTo>
                    <a:pt x="36" y="2"/>
                  </a:moveTo>
                  <a:lnTo>
                    <a:pt x="39" y="3"/>
                  </a:lnTo>
                  <a:lnTo>
                    <a:pt x="40" y="3"/>
                  </a:lnTo>
                  <a:lnTo>
                    <a:pt x="41" y="3"/>
                  </a:lnTo>
                  <a:lnTo>
                    <a:pt x="42" y="3"/>
                  </a:lnTo>
                  <a:lnTo>
                    <a:pt x="43" y="3"/>
                  </a:lnTo>
                  <a:lnTo>
                    <a:pt x="44" y="4"/>
                  </a:lnTo>
                  <a:lnTo>
                    <a:pt x="45" y="4"/>
                  </a:lnTo>
                  <a:lnTo>
                    <a:pt x="49" y="10"/>
                  </a:lnTo>
                  <a:lnTo>
                    <a:pt x="49" y="12"/>
                  </a:lnTo>
                  <a:lnTo>
                    <a:pt x="50" y="12"/>
                  </a:lnTo>
                  <a:lnTo>
                    <a:pt x="53" y="14"/>
                  </a:lnTo>
                  <a:lnTo>
                    <a:pt x="54" y="14"/>
                  </a:lnTo>
                  <a:lnTo>
                    <a:pt x="54" y="15"/>
                  </a:lnTo>
                  <a:lnTo>
                    <a:pt x="54" y="20"/>
                  </a:lnTo>
                  <a:lnTo>
                    <a:pt x="52" y="22"/>
                  </a:lnTo>
                  <a:lnTo>
                    <a:pt x="50" y="23"/>
                  </a:lnTo>
                  <a:lnTo>
                    <a:pt x="49" y="24"/>
                  </a:lnTo>
                  <a:lnTo>
                    <a:pt x="47" y="34"/>
                  </a:lnTo>
                  <a:lnTo>
                    <a:pt x="46" y="35"/>
                  </a:lnTo>
                  <a:lnTo>
                    <a:pt x="45" y="35"/>
                  </a:lnTo>
                  <a:lnTo>
                    <a:pt x="45" y="34"/>
                  </a:lnTo>
                  <a:lnTo>
                    <a:pt x="44" y="34"/>
                  </a:lnTo>
                  <a:lnTo>
                    <a:pt x="44" y="32"/>
                  </a:lnTo>
                  <a:lnTo>
                    <a:pt x="41" y="30"/>
                  </a:lnTo>
                  <a:lnTo>
                    <a:pt x="45" y="29"/>
                  </a:lnTo>
                  <a:lnTo>
                    <a:pt x="47" y="27"/>
                  </a:lnTo>
                  <a:lnTo>
                    <a:pt x="49" y="19"/>
                  </a:lnTo>
                  <a:lnTo>
                    <a:pt x="49" y="17"/>
                  </a:lnTo>
                  <a:lnTo>
                    <a:pt x="50" y="17"/>
                  </a:lnTo>
                  <a:lnTo>
                    <a:pt x="51" y="15"/>
                  </a:lnTo>
                  <a:lnTo>
                    <a:pt x="52" y="14"/>
                  </a:lnTo>
                  <a:lnTo>
                    <a:pt x="51" y="13"/>
                  </a:lnTo>
                  <a:lnTo>
                    <a:pt x="50" y="13"/>
                  </a:lnTo>
                  <a:lnTo>
                    <a:pt x="49" y="13"/>
                  </a:lnTo>
                  <a:lnTo>
                    <a:pt x="47" y="13"/>
                  </a:lnTo>
                  <a:lnTo>
                    <a:pt x="47" y="12"/>
                  </a:lnTo>
                  <a:lnTo>
                    <a:pt x="47" y="11"/>
                  </a:lnTo>
                  <a:lnTo>
                    <a:pt x="44" y="4"/>
                  </a:lnTo>
                  <a:lnTo>
                    <a:pt x="43" y="4"/>
                  </a:lnTo>
                  <a:lnTo>
                    <a:pt x="42" y="4"/>
                  </a:lnTo>
                  <a:lnTo>
                    <a:pt x="40" y="4"/>
                  </a:lnTo>
                  <a:lnTo>
                    <a:pt x="37" y="3"/>
                  </a:lnTo>
                  <a:lnTo>
                    <a:pt x="35" y="3"/>
                  </a:lnTo>
                  <a:lnTo>
                    <a:pt x="33" y="3"/>
                  </a:lnTo>
                  <a:lnTo>
                    <a:pt x="34" y="2"/>
                  </a:lnTo>
                  <a:lnTo>
                    <a:pt x="36" y="2"/>
                  </a:lnTo>
                  <a:close/>
                  <a:moveTo>
                    <a:pt x="32" y="8"/>
                  </a:moveTo>
                  <a:lnTo>
                    <a:pt x="32" y="8"/>
                  </a:lnTo>
                  <a:lnTo>
                    <a:pt x="32" y="10"/>
                  </a:lnTo>
                  <a:lnTo>
                    <a:pt x="31" y="11"/>
                  </a:lnTo>
                  <a:lnTo>
                    <a:pt x="29" y="11"/>
                  </a:lnTo>
                  <a:lnTo>
                    <a:pt x="20" y="12"/>
                  </a:lnTo>
                  <a:lnTo>
                    <a:pt x="15" y="14"/>
                  </a:lnTo>
                  <a:lnTo>
                    <a:pt x="11" y="16"/>
                  </a:lnTo>
                  <a:lnTo>
                    <a:pt x="10" y="16"/>
                  </a:lnTo>
                  <a:lnTo>
                    <a:pt x="9" y="16"/>
                  </a:lnTo>
                  <a:lnTo>
                    <a:pt x="8" y="15"/>
                  </a:lnTo>
                  <a:lnTo>
                    <a:pt x="7" y="14"/>
                  </a:lnTo>
                  <a:lnTo>
                    <a:pt x="3" y="10"/>
                  </a:lnTo>
                  <a:lnTo>
                    <a:pt x="6" y="11"/>
                  </a:lnTo>
                  <a:lnTo>
                    <a:pt x="7" y="12"/>
                  </a:lnTo>
                  <a:lnTo>
                    <a:pt x="7" y="13"/>
                  </a:lnTo>
                  <a:lnTo>
                    <a:pt x="8" y="13"/>
                  </a:lnTo>
                  <a:lnTo>
                    <a:pt x="10" y="13"/>
                  </a:lnTo>
                  <a:lnTo>
                    <a:pt x="11" y="13"/>
                  </a:lnTo>
                  <a:lnTo>
                    <a:pt x="12" y="12"/>
                  </a:lnTo>
                  <a:lnTo>
                    <a:pt x="14" y="10"/>
                  </a:lnTo>
                  <a:lnTo>
                    <a:pt x="17" y="8"/>
                  </a:lnTo>
                  <a:lnTo>
                    <a:pt x="20" y="10"/>
                  </a:lnTo>
                  <a:lnTo>
                    <a:pt x="21" y="10"/>
                  </a:lnTo>
                  <a:lnTo>
                    <a:pt x="24" y="9"/>
                  </a:lnTo>
                  <a:lnTo>
                    <a:pt x="26" y="10"/>
                  </a:lnTo>
                  <a:lnTo>
                    <a:pt x="27" y="10"/>
                  </a:lnTo>
                  <a:lnTo>
                    <a:pt x="30" y="9"/>
                  </a:lnTo>
                  <a:lnTo>
                    <a:pt x="31" y="8"/>
                  </a:lnTo>
                  <a:lnTo>
                    <a:pt x="32" y="8"/>
                  </a:lnTo>
                  <a:close/>
                  <a:moveTo>
                    <a:pt x="56" y="45"/>
                  </a:moveTo>
                  <a:lnTo>
                    <a:pt x="58" y="45"/>
                  </a:lnTo>
                  <a:lnTo>
                    <a:pt x="58" y="47"/>
                  </a:lnTo>
                  <a:lnTo>
                    <a:pt x="61" y="50"/>
                  </a:lnTo>
                  <a:lnTo>
                    <a:pt x="64" y="52"/>
                  </a:lnTo>
                  <a:lnTo>
                    <a:pt x="66" y="52"/>
                  </a:lnTo>
                  <a:lnTo>
                    <a:pt x="66" y="53"/>
                  </a:lnTo>
                  <a:lnTo>
                    <a:pt x="66" y="54"/>
                  </a:lnTo>
                  <a:lnTo>
                    <a:pt x="70" y="58"/>
                  </a:lnTo>
                  <a:lnTo>
                    <a:pt x="71" y="59"/>
                  </a:lnTo>
                  <a:lnTo>
                    <a:pt x="71" y="60"/>
                  </a:lnTo>
                  <a:lnTo>
                    <a:pt x="67" y="72"/>
                  </a:lnTo>
                  <a:lnTo>
                    <a:pt x="66" y="72"/>
                  </a:lnTo>
                  <a:lnTo>
                    <a:pt x="64" y="69"/>
                  </a:lnTo>
                  <a:lnTo>
                    <a:pt x="63" y="69"/>
                  </a:lnTo>
                  <a:lnTo>
                    <a:pt x="63" y="68"/>
                  </a:lnTo>
                  <a:lnTo>
                    <a:pt x="67" y="67"/>
                  </a:lnTo>
                  <a:lnTo>
                    <a:pt x="69" y="62"/>
                  </a:lnTo>
                  <a:lnTo>
                    <a:pt x="69" y="60"/>
                  </a:lnTo>
                  <a:lnTo>
                    <a:pt x="69" y="59"/>
                  </a:lnTo>
                  <a:lnTo>
                    <a:pt x="69" y="58"/>
                  </a:lnTo>
                  <a:lnTo>
                    <a:pt x="68" y="58"/>
                  </a:lnTo>
                  <a:lnTo>
                    <a:pt x="67" y="57"/>
                  </a:lnTo>
                  <a:lnTo>
                    <a:pt x="66" y="55"/>
                  </a:lnTo>
                  <a:lnTo>
                    <a:pt x="66" y="53"/>
                  </a:lnTo>
                  <a:lnTo>
                    <a:pt x="65" y="53"/>
                  </a:lnTo>
                  <a:lnTo>
                    <a:pt x="62" y="51"/>
                  </a:lnTo>
                  <a:lnTo>
                    <a:pt x="61" y="51"/>
                  </a:lnTo>
                  <a:lnTo>
                    <a:pt x="60" y="51"/>
                  </a:lnTo>
                  <a:lnTo>
                    <a:pt x="60" y="50"/>
                  </a:lnTo>
                  <a:lnTo>
                    <a:pt x="60" y="49"/>
                  </a:lnTo>
                  <a:lnTo>
                    <a:pt x="59" y="49"/>
                  </a:lnTo>
                  <a:lnTo>
                    <a:pt x="56" y="49"/>
                  </a:lnTo>
                  <a:lnTo>
                    <a:pt x="56" y="45"/>
                  </a:lnTo>
                  <a:close/>
                  <a:moveTo>
                    <a:pt x="15" y="57"/>
                  </a:moveTo>
                  <a:lnTo>
                    <a:pt x="19" y="57"/>
                  </a:lnTo>
                  <a:lnTo>
                    <a:pt x="20" y="58"/>
                  </a:lnTo>
                  <a:lnTo>
                    <a:pt x="20" y="63"/>
                  </a:lnTo>
                  <a:lnTo>
                    <a:pt x="22" y="68"/>
                  </a:lnTo>
                  <a:lnTo>
                    <a:pt x="22" y="69"/>
                  </a:lnTo>
                  <a:lnTo>
                    <a:pt x="23" y="70"/>
                  </a:lnTo>
                  <a:lnTo>
                    <a:pt x="24" y="71"/>
                  </a:lnTo>
                  <a:lnTo>
                    <a:pt x="24" y="77"/>
                  </a:lnTo>
                  <a:lnTo>
                    <a:pt x="24" y="79"/>
                  </a:lnTo>
                  <a:lnTo>
                    <a:pt x="23" y="80"/>
                  </a:lnTo>
                  <a:lnTo>
                    <a:pt x="21" y="80"/>
                  </a:lnTo>
                  <a:lnTo>
                    <a:pt x="20" y="81"/>
                  </a:lnTo>
                  <a:lnTo>
                    <a:pt x="19" y="82"/>
                  </a:lnTo>
                  <a:lnTo>
                    <a:pt x="15" y="85"/>
                  </a:lnTo>
                  <a:lnTo>
                    <a:pt x="14" y="85"/>
                  </a:lnTo>
                  <a:lnTo>
                    <a:pt x="14" y="83"/>
                  </a:lnTo>
                  <a:lnTo>
                    <a:pt x="13" y="82"/>
                  </a:lnTo>
                  <a:lnTo>
                    <a:pt x="11" y="79"/>
                  </a:lnTo>
                  <a:lnTo>
                    <a:pt x="8" y="78"/>
                  </a:lnTo>
                  <a:lnTo>
                    <a:pt x="7" y="77"/>
                  </a:lnTo>
                  <a:lnTo>
                    <a:pt x="6" y="76"/>
                  </a:lnTo>
                  <a:lnTo>
                    <a:pt x="5" y="75"/>
                  </a:lnTo>
                  <a:lnTo>
                    <a:pt x="9" y="72"/>
                  </a:lnTo>
                  <a:lnTo>
                    <a:pt x="9" y="73"/>
                  </a:lnTo>
                  <a:lnTo>
                    <a:pt x="9" y="74"/>
                  </a:lnTo>
                  <a:lnTo>
                    <a:pt x="9" y="75"/>
                  </a:lnTo>
                  <a:lnTo>
                    <a:pt x="8" y="76"/>
                  </a:lnTo>
                  <a:lnTo>
                    <a:pt x="10" y="76"/>
                  </a:lnTo>
                  <a:lnTo>
                    <a:pt x="11" y="76"/>
                  </a:lnTo>
                  <a:lnTo>
                    <a:pt x="12" y="75"/>
                  </a:lnTo>
                  <a:lnTo>
                    <a:pt x="11" y="72"/>
                  </a:lnTo>
                  <a:lnTo>
                    <a:pt x="10" y="73"/>
                  </a:lnTo>
                  <a:lnTo>
                    <a:pt x="9" y="72"/>
                  </a:lnTo>
                  <a:lnTo>
                    <a:pt x="10" y="70"/>
                  </a:lnTo>
                  <a:lnTo>
                    <a:pt x="11" y="69"/>
                  </a:lnTo>
                  <a:lnTo>
                    <a:pt x="12" y="68"/>
                  </a:lnTo>
                  <a:lnTo>
                    <a:pt x="13" y="67"/>
                  </a:lnTo>
                  <a:lnTo>
                    <a:pt x="14" y="65"/>
                  </a:lnTo>
                  <a:lnTo>
                    <a:pt x="15" y="62"/>
                  </a:lnTo>
                  <a:lnTo>
                    <a:pt x="15" y="60"/>
                  </a:lnTo>
                  <a:lnTo>
                    <a:pt x="15" y="57"/>
                  </a:lnTo>
                  <a:close/>
                  <a:moveTo>
                    <a:pt x="37" y="60"/>
                  </a:moveTo>
                  <a:lnTo>
                    <a:pt x="37" y="60"/>
                  </a:lnTo>
                  <a:lnTo>
                    <a:pt x="39" y="60"/>
                  </a:lnTo>
                  <a:lnTo>
                    <a:pt x="39" y="61"/>
                  </a:lnTo>
                  <a:lnTo>
                    <a:pt x="37" y="62"/>
                  </a:lnTo>
                  <a:lnTo>
                    <a:pt x="34" y="62"/>
                  </a:lnTo>
                  <a:lnTo>
                    <a:pt x="34" y="63"/>
                  </a:lnTo>
                  <a:lnTo>
                    <a:pt x="32" y="63"/>
                  </a:lnTo>
                  <a:lnTo>
                    <a:pt x="31" y="62"/>
                  </a:lnTo>
                  <a:lnTo>
                    <a:pt x="32" y="61"/>
                  </a:lnTo>
                  <a:lnTo>
                    <a:pt x="33" y="60"/>
                  </a:lnTo>
                  <a:lnTo>
                    <a:pt x="34" y="60"/>
                  </a:lnTo>
                  <a:lnTo>
                    <a:pt x="37" y="60"/>
                  </a:lnTo>
                  <a:close/>
                  <a:moveTo>
                    <a:pt x="79" y="72"/>
                  </a:moveTo>
                  <a:lnTo>
                    <a:pt x="79" y="72"/>
                  </a:lnTo>
                  <a:lnTo>
                    <a:pt x="80" y="73"/>
                  </a:lnTo>
                  <a:lnTo>
                    <a:pt x="81" y="74"/>
                  </a:lnTo>
                  <a:lnTo>
                    <a:pt x="81" y="76"/>
                  </a:lnTo>
                  <a:lnTo>
                    <a:pt x="82" y="77"/>
                  </a:lnTo>
                  <a:lnTo>
                    <a:pt x="83" y="81"/>
                  </a:lnTo>
                  <a:lnTo>
                    <a:pt x="84" y="83"/>
                  </a:lnTo>
                  <a:lnTo>
                    <a:pt x="86" y="84"/>
                  </a:lnTo>
                  <a:lnTo>
                    <a:pt x="87" y="87"/>
                  </a:lnTo>
                  <a:lnTo>
                    <a:pt x="88" y="89"/>
                  </a:lnTo>
                  <a:lnTo>
                    <a:pt x="86" y="89"/>
                  </a:lnTo>
                  <a:lnTo>
                    <a:pt x="84" y="89"/>
                  </a:lnTo>
                  <a:lnTo>
                    <a:pt x="83" y="90"/>
                  </a:lnTo>
                  <a:lnTo>
                    <a:pt x="82" y="90"/>
                  </a:lnTo>
                  <a:lnTo>
                    <a:pt x="81" y="89"/>
                  </a:lnTo>
                  <a:lnTo>
                    <a:pt x="83" y="89"/>
                  </a:lnTo>
                  <a:lnTo>
                    <a:pt x="84" y="85"/>
                  </a:lnTo>
                  <a:lnTo>
                    <a:pt x="83" y="83"/>
                  </a:lnTo>
                  <a:lnTo>
                    <a:pt x="81" y="79"/>
                  </a:lnTo>
                  <a:lnTo>
                    <a:pt x="81" y="78"/>
                  </a:lnTo>
                  <a:lnTo>
                    <a:pt x="79" y="74"/>
                  </a:lnTo>
                  <a:lnTo>
                    <a:pt x="78" y="74"/>
                  </a:lnTo>
                  <a:lnTo>
                    <a:pt x="79" y="72"/>
                  </a:lnTo>
                  <a:close/>
                  <a:moveTo>
                    <a:pt x="24" y="85"/>
                  </a:moveTo>
                  <a:lnTo>
                    <a:pt x="24" y="85"/>
                  </a:lnTo>
                  <a:lnTo>
                    <a:pt x="25" y="86"/>
                  </a:lnTo>
                  <a:lnTo>
                    <a:pt x="25" y="87"/>
                  </a:lnTo>
                  <a:lnTo>
                    <a:pt x="24" y="87"/>
                  </a:lnTo>
                  <a:lnTo>
                    <a:pt x="22" y="89"/>
                  </a:lnTo>
                  <a:lnTo>
                    <a:pt x="21" y="90"/>
                  </a:lnTo>
                  <a:lnTo>
                    <a:pt x="21" y="93"/>
                  </a:lnTo>
                  <a:lnTo>
                    <a:pt x="22" y="93"/>
                  </a:lnTo>
                  <a:lnTo>
                    <a:pt x="25" y="87"/>
                  </a:lnTo>
                  <a:lnTo>
                    <a:pt x="26" y="87"/>
                  </a:lnTo>
                  <a:lnTo>
                    <a:pt x="26" y="90"/>
                  </a:lnTo>
                  <a:lnTo>
                    <a:pt x="26" y="91"/>
                  </a:lnTo>
                  <a:lnTo>
                    <a:pt x="26" y="96"/>
                  </a:lnTo>
                  <a:lnTo>
                    <a:pt x="26" y="98"/>
                  </a:lnTo>
                  <a:lnTo>
                    <a:pt x="26" y="100"/>
                  </a:lnTo>
                  <a:lnTo>
                    <a:pt x="24" y="102"/>
                  </a:lnTo>
                  <a:lnTo>
                    <a:pt x="23" y="102"/>
                  </a:lnTo>
                  <a:lnTo>
                    <a:pt x="18" y="102"/>
                  </a:lnTo>
                  <a:lnTo>
                    <a:pt x="20" y="101"/>
                  </a:lnTo>
                  <a:lnTo>
                    <a:pt x="21" y="102"/>
                  </a:lnTo>
                  <a:lnTo>
                    <a:pt x="22" y="102"/>
                  </a:lnTo>
                  <a:lnTo>
                    <a:pt x="22" y="101"/>
                  </a:lnTo>
                  <a:lnTo>
                    <a:pt x="24" y="100"/>
                  </a:lnTo>
                  <a:lnTo>
                    <a:pt x="24" y="99"/>
                  </a:lnTo>
                  <a:lnTo>
                    <a:pt x="20" y="101"/>
                  </a:lnTo>
                  <a:lnTo>
                    <a:pt x="18" y="98"/>
                  </a:lnTo>
                  <a:lnTo>
                    <a:pt x="17" y="92"/>
                  </a:lnTo>
                  <a:lnTo>
                    <a:pt x="18" y="89"/>
                  </a:lnTo>
                  <a:lnTo>
                    <a:pt x="23" y="85"/>
                  </a:lnTo>
                  <a:lnTo>
                    <a:pt x="24" y="85"/>
                  </a:lnTo>
                  <a:close/>
                  <a:moveTo>
                    <a:pt x="110" y="90"/>
                  </a:moveTo>
                  <a:lnTo>
                    <a:pt x="111" y="92"/>
                  </a:lnTo>
                  <a:lnTo>
                    <a:pt x="110" y="93"/>
                  </a:lnTo>
                  <a:lnTo>
                    <a:pt x="108" y="96"/>
                  </a:lnTo>
                  <a:lnTo>
                    <a:pt x="107" y="95"/>
                  </a:lnTo>
                  <a:lnTo>
                    <a:pt x="107" y="94"/>
                  </a:lnTo>
                  <a:lnTo>
                    <a:pt x="108" y="93"/>
                  </a:lnTo>
                  <a:lnTo>
                    <a:pt x="108" y="92"/>
                  </a:lnTo>
                  <a:lnTo>
                    <a:pt x="108" y="91"/>
                  </a:lnTo>
                  <a:lnTo>
                    <a:pt x="109" y="90"/>
                  </a:lnTo>
                  <a:lnTo>
                    <a:pt x="110" y="90"/>
                  </a:lnTo>
                  <a:close/>
                  <a:moveTo>
                    <a:pt x="66" y="104"/>
                  </a:moveTo>
                  <a:lnTo>
                    <a:pt x="66" y="104"/>
                  </a:lnTo>
                  <a:lnTo>
                    <a:pt x="68" y="106"/>
                  </a:lnTo>
                  <a:lnTo>
                    <a:pt x="71" y="110"/>
                  </a:lnTo>
                  <a:lnTo>
                    <a:pt x="68" y="108"/>
                  </a:lnTo>
                  <a:lnTo>
                    <a:pt x="67" y="107"/>
                  </a:lnTo>
                  <a:lnTo>
                    <a:pt x="66" y="107"/>
                  </a:lnTo>
                  <a:lnTo>
                    <a:pt x="65" y="105"/>
                  </a:lnTo>
                  <a:lnTo>
                    <a:pt x="66" y="104"/>
                  </a:lnTo>
                  <a:close/>
                  <a:moveTo>
                    <a:pt x="85" y="104"/>
                  </a:moveTo>
                  <a:lnTo>
                    <a:pt x="85" y="104"/>
                  </a:lnTo>
                  <a:lnTo>
                    <a:pt x="85" y="105"/>
                  </a:lnTo>
                  <a:lnTo>
                    <a:pt x="89" y="115"/>
                  </a:lnTo>
                  <a:lnTo>
                    <a:pt x="89" y="117"/>
                  </a:lnTo>
                  <a:lnTo>
                    <a:pt x="88" y="119"/>
                  </a:lnTo>
                  <a:lnTo>
                    <a:pt x="88" y="121"/>
                  </a:lnTo>
                  <a:lnTo>
                    <a:pt x="89" y="121"/>
                  </a:lnTo>
                  <a:lnTo>
                    <a:pt x="90" y="122"/>
                  </a:lnTo>
                  <a:lnTo>
                    <a:pt x="91" y="122"/>
                  </a:lnTo>
                  <a:lnTo>
                    <a:pt x="92" y="123"/>
                  </a:lnTo>
                  <a:lnTo>
                    <a:pt x="94" y="125"/>
                  </a:lnTo>
                  <a:lnTo>
                    <a:pt x="94" y="130"/>
                  </a:lnTo>
                  <a:lnTo>
                    <a:pt x="93" y="130"/>
                  </a:lnTo>
                  <a:lnTo>
                    <a:pt x="92" y="125"/>
                  </a:lnTo>
                  <a:lnTo>
                    <a:pt x="91" y="123"/>
                  </a:lnTo>
                  <a:lnTo>
                    <a:pt x="90" y="123"/>
                  </a:lnTo>
                  <a:lnTo>
                    <a:pt x="89" y="123"/>
                  </a:lnTo>
                  <a:lnTo>
                    <a:pt x="88" y="123"/>
                  </a:lnTo>
                  <a:lnTo>
                    <a:pt x="87" y="122"/>
                  </a:lnTo>
                  <a:lnTo>
                    <a:pt x="86" y="121"/>
                  </a:lnTo>
                  <a:lnTo>
                    <a:pt x="87" y="121"/>
                  </a:lnTo>
                  <a:lnTo>
                    <a:pt x="86" y="121"/>
                  </a:lnTo>
                  <a:lnTo>
                    <a:pt x="87" y="121"/>
                  </a:lnTo>
                  <a:lnTo>
                    <a:pt x="88" y="122"/>
                  </a:lnTo>
                  <a:lnTo>
                    <a:pt x="88" y="121"/>
                  </a:lnTo>
                  <a:lnTo>
                    <a:pt x="88" y="120"/>
                  </a:lnTo>
                  <a:lnTo>
                    <a:pt x="88" y="117"/>
                  </a:lnTo>
                  <a:lnTo>
                    <a:pt x="88" y="115"/>
                  </a:lnTo>
                  <a:lnTo>
                    <a:pt x="88" y="114"/>
                  </a:lnTo>
                  <a:lnTo>
                    <a:pt x="87" y="113"/>
                  </a:lnTo>
                  <a:lnTo>
                    <a:pt x="85" y="110"/>
                  </a:lnTo>
                  <a:lnTo>
                    <a:pt x="84" y="106"/>
                  </a:lnTo>
                  <a:lnTo>
                    <a:pt x="85" y="104"/>
                  </a:lnTo>
                  <a:close/>
                  <a:moveTo>
                    <a:pt x="108" y="130"/>
                  </a:moveTo>
                  <a:lnTo>
                    <a:pt x="115" y="134"/>
                  </a:lnTo>
                  <a:lnTo>
                    <a:pt x="113" y="136"/>
                  </a:lnTo>
                  <a:lnTo>
                    <a:pt x="111" y="136"/>
                  </a:lnTo>
                  <a:lnTo>
                    <a:pt x="110" y="135"/>
                  </a:lnTo>
                  <a:lnTo>
                    <a:pt x="108" y="134"/>
                  </a:lnTo>
                  <a:lnTo>
                    <a:pt x="107" y="132"/>
                  </a:lnTo>
                  <a:lnTo>
                    <a:pt x="107" y="131"/>
                  </a:lnTo>
                  <a:lnTo>
                    <a:pt x="107" y="130"/>
                  </a:lnTo>
                  <a:lnTo>
                    <a:pt x="108" y="130"/>
                  </a:lnTo>
                  <a:close/>
                  <a:moveTo>
                    <a:pt x="120" y="134"/>
                  </a:moveTo>
                  <a:lnTo>
                    <a:pt x="119" y="140"/>
                  </a:lnTo>
                  <a:lnTo>
                    <a:pt x="118" y="142"/>
                  </a:lnTo>
                  <a:lnTo>
                    <a:pt x="115" y="146"/>
                  </a:lnTo>
                  <a:lnTo>
                    <a:pt x="113" y="147"/>
                  </a:lnTo>
                  <a:lnTo>
                    <a:pt x="111" y="147"/>
                  </a:lnTo>
                  <a:lnTo>
                    <a:pt x="109" y="149"/>
                  </a:lnTo>
                  <a:lnTo>
                    <a:pt x="108" y="150"/>
                  </a:lnTo>
                  <a:lnTo>
                    <a:pt x="105" y="151"/>
                  </a:lnTo>
                  <a:lnTo>
                    <a:pt x="105" y="150"/>
                  </a:lnTo>
                  <a:lnTo>
                    <a:pt x="113" y="144"/>
                  </a:lnTo>
                  <a:lnTo>
                    <a:pt x="117" y="142"/>
                  </a:lnTo>
                  <a:lnTo>
                    <a:pt x="118" y="142"/>
                  </a:lnTo>
                  <a:lnTo>
                    <a:pt x="118" y="141"/>
                  </a:lnTo>
                  <a:lnTo>
                    <a:pt x="118" y="140"/>
                  </a:lnTo>
                  <a:lnTo>
                    <a:pt x="118" y="139"/>
                  </a:lnTo>
                  <a:lnTo>
                    <a:pt x="118" y="138"/>
                  </a:lnTo>
                  <a:lnTo>
                    <a:pt x="117" y="138"/>
                  </a:lnTo>
                  <a:lnTo>
                    <a:pt x="116" y="138"/>
                  </a:lnTo>
                  <a:lnTo>
                    <a:pt x="115" y="138"/>
                  </a:lnTo>
                  <a:lnTo>
                    <a:pt x="114" y="138"/>
                  </a:lnTo>
                  <a:lnTo>
                    <a:pt x="116" y="136"/>
                  </a:lnTo>
                  <a:lnTo>
                    <a:pt x="118" y="134"/>
                  </a:lnTo>
                  <a:lnTo>
                    <a:pt x="120" y="134"/>
                  </a:lnTo>
                  <a:close/>
                  <a:moveTo>
                    <a:pt x="139" y="143"/>
                  </a:moveTo>
                  <a:lnTo>
                    <a:pt x="139" y="143"/>
                  </a:lnTo>
                  <a:lnTo>
                    <a:pt x="146" y="145"/>
                  </a:lnTo>
                  <a:lnTo>
                    <a:pt x="147" y="145"/>
                  </a:lnTo>
                  <a:lnTo>
                    <a:pt x="148" y="146"/>
                  </a:lnTo>
                  <a:lnTo>
                    <a:pt x="148" y="147"/>
                  </a:lnTo>
                  <a:lnTo>
                    <a:pt x="147" y="147"/>
                  </a:lnTo>
                  <a:lnTo>
                    <a:pt x="147" y="148"/>
                  </a:lnTo>
                  <a:lnTo>
                    <a:pt x="146" y="147"/>
                  </a:lnTo>
                  <a:lnTo>
                    <a:pt x="145" y="146"/>
                  </a:lnTo>
                  <a:lnTo>
                    <a:pt x="145" y="145"/>
                  </a:lnTo>
                  <a:lnTo>
                    <a:pt x="144" y="145"/>
                  </a:lnTo>
                  <a:lnTo>
                    <a:pt x="141" y="145"/>
                  </a:lnTo>
                  <a:lnTo>
                    <a:pt x="140" y="145"/>
                  </a:lnTo>
                  <a:lnTo>
                    <a:pt x="140" y="146"/>
                  </a:lnTo>
                  <a:lnTo>
                    <a:pt x="139" y="146"/>
                  </a:lnTo>
                  <a:lnTo>
                    <a:pt x="137" y="145"/>
                  </a:lnTo>
                  <a:lnTo>
                    <a:pt x="137" y="143"/>
                  </a:lnTo>
                  <a:lnTo>
                    <a:pt x="139" y="143"/>
                  </a:lnTo>
                  <a:close/>
                  <a:moveTo>
                    <a:pt x="135" y="177"/>
                  </a:moveTo>
                  <a:lnTo>
                    <a:pt x="135" y="177"/>
                  </a:lnTo>
                  <a:lnTo>
                    <a:pt x="136" y="178"/>
                  </a:lnTo>
                  <a:lnTo>
                    <a:pt x="136" y="179"/>
                  </a:lnTo>
                  <a:lnTo>
                    <a:pt x="135" y="183"/>
                  </a:lnTo>
                  <a:lnTo>
                    <a:pt x="134" y="184"/>
                  </a:lnTo>
                  <a:lnTo>
                    <a:pt x="131" y="189"/>
                  </a:lnTo>
                  <a:lnTo>
                    <a:pt x="130" y="189"/>
                  </a:lnTo>
                  <a:lnTo>
                    <a:pt x="126" y="190"/>
                  </a:lnTo>
                  <a:lnTo>
                    <a:pt x="122" y="191"/>
                  </a:lnTo>
                  <a:lnTo>
                    <a:pt x="118" y="190"/>
                  </a:lnTo>
                  <a:lnTo>
                    <a:pt x="117" y="191"/>
                  </a:lnTo>
                  <a:lnTo>
                    <a:pt x="116" y="191"/>
                  </a:lnTo>
                  <a:lnTo>
                    <a:pt x="116" y="188"/>
                  </a:lnTo>
                  <a:lnTo>
                    <a:pt x="117" y="185"/>
                  </a:lnTo>
                  <a:lnTo>
                    <a:pt x="118" y="185"/>
                  </a:lnTo>
                  <a:lnTo>
                    <a:pt x="121" y="182"/>
                  </a:lnTo>
                  <a:lnTo>
                    <a:pt x="124" y="182"/>
                  </a:lnTo>
                  <a:lnTo>
                    <a:pt x="126" y="183"/>
                  </a:lnTo>
                  <a:lnTo>
                    <a:pt x="127" y="183"/>
                  </a:lnTo>
                  <a:lnTo>
                    <a:pt x="128" y="184"/>
                  </a:lnTo>
                  <a:lnTo>
                    <a:pt x="132" y="183"/>
                  </a:lnTo>
                  <a:lnTo>
                    <a:pt x="132" y="182"/>
                  </a:lnTo>
                  <a:lnTo>
                    <a:pt x="134" y="179"/>
                  </a:lnTo>
                  <a:lnTo>
                    <a:pt x="134" y="178"/>
                  </a:lnTo>
                  <a:lnTo>
                    <a:pt x="135" y="178"/>
                  </a:lnTo>
                  <a:lnTo>
                    <a:pt x="135" y="177"/>
                  </a:lnTo>
                  <a:close/>
                  <a:moveTo>
                    <a:pt x="36" y="0"/>
                  </a:moveTo>
                  <a:lnTo>
                    <a:pt x="35" y="0"/>
                  </a:lnTo>
                  <a:lnTo>
                    <a:pt x="34" y="0"/>
                  </a:lnTo>
                  <a:lnTo>
                    <a:pt x="33" y="0"/>
                  </a:lnTo>
                  <a:lnTo>
                    <a:pt x="32" y="0"/>
                  </a:lnTo>
                  <a:lnTo>
                    <a:pt x="32" y="1"/>
                  </a:lnTo>
                  <a:lnTo>
                    <a:pt x="20" y="7"/>
                  </a:lnTo>
                  <a:lnTo>
                    <a:pt x="17" y="6"/>
                  </a:lnTo>
                  <a:lnTo>
                    <a:pt x="16" y="6"/>
                  </a:lnTo>
                  <a:lnTo>
                    <a:pt x="15" y="6"/>
                  </a:lnTo>
                  <a:lnTo>
                    <a:pt x="13" y="7"/>
                  </a:lnTo>
                  <a:lnTo>
                    <a:pt x="12" y="8"/>
                  </a:lnTo>
                  <a:lnTo>
                    <a:pt x="11" y="8"/>
                  </a:lnTo>
                  <a:lnTo>
                    <a:pt x="11" y="9"/>
                  </a:lnTo>
                  <a:lnTo>
                    <a:pt x="10" y="10"/>
                  </a:lnTo>
                  <a:lnTo>
                    <a:pt x="9" y="10"/>
                  </a:lnTo>
                  <a:lnTo>
                    <a:pt x="8" y="10"/>
                  </a:lnTo>
                  <a:lnTo>
                    <a:pt x="7" y="9"/>
                  </a:lnTo>
                  <a:lnTo>
                    <a:pt x="5" y="8"/>
                  </a:lnTo>
                  <a:lnTo>
                    <a:pt x="0" y="4"/>
                  </a:lnTo>
                  <a:lnTo>
                    <a:pt x="1" y="10"/>
                  </a:lnTo>
                  <a:lnTo>
                    <a:pt x="1" y="11"/>
                  </a:lnTo>
                  <a:lnTo>
                    <a:pt x="1" y="12"/>
                  </a:lnTo>
                  <a:lnTo>
                    <a:pt x="5" y="16"/>
                  </a:lnTo>
                  <a:lnTo>
                    <a:pt x="6" y="17"/>
                  </a:lnTo>
                  <a:lnTo>
                    <a:pt x="7" y="17"/>
                  </a:lnTo>
                  <a:lnTo>
                    <a:pt x="7" y="18"/>
                  </a:lnTo>
                  <a:lnTo>
                    <a:pt x="8" y="19"/>
                  </a:lnTo>
                  <a:lnTo>
                    <a:pt x="9" y="19"/>
                  </a:lnTo>
                  <a:lnTo>
                    <a:pt x="10" y="19"/>
                  </a:lnTo>
                  <a:lnTo>
                    <a:pt x="11" y="19"/>
                  </a:lnTo>
                  <a:lnTo>
                    <a:pt x="11" y="18"/>
                  </a:lnTo>
                  <a:lnTo>
                    <a:pt x="15" y="16"/>
                  </a:lnTo>
                  <a:lnTo>
                    <a:pt x="20" y="15"/>
                  </a:lnTo>
                  <a:lnTo>
                    <a:pt x="29" y="13"/>
                  </a:lnTo>
                  <a:lnTo>
                    <a:pt x="30" y="13"/>
                  </a:lnTo>
                  <a:lnTo>
                    <a:pt x="32" y="15"/>
                  </a:lnTo>
                  <a:lnTo>
                    <a:pt x="34" y="13"/>
                  </a:lnTo>
                  <a:lnTo>
                    <a:pt x="34" y="11"/>
                  </a:lnTo>
                  <a:lnTo>
                    <a:pt x="35" y="11"/>
                  </a:lnTo>
                  <a:lnTo>
                    <a:pt x="35" y="10"/>
                  </a:lnTo>
                  <a:lnTo>
                    <a:pt x="35" y="8"/>
                  </a:lnTo>
                  <a:lnTo>
                    <a:pt x="35" y="6"/>
                  </a:lnTo>
                  <a:lnTo>
                    <a:pt x="34" y="6"/>
                  </a:lnTo>
                  <a:lnTo>
                    <a:pt x="35" y="6"/>
                  </a:lnTo>
                  <a:lnTo>
                    <a:pt x="36" y="6"/>
                  </a:lnTo>
                  <a:lnTo>
                    <a:pt x="39" y="7"/>
                  </a:lnTo>
                  <a:lnTo>
                    <a:pt x="40" y="7"/>
                  </a:lnTo>
                  <a:lnTo>
                    <a:pt x="42" y="7"/>
                  </a:lnTo>
                  <a:lnTo>
                    <a:pt x="45" y="11"/>
                  </a:lnTo>
                  <a:lnTo>
                    <a:pt x="45" y="12"/>
                  </a:lnTo>
                  <a:lnTo>
                    <a:pt x="44" y="13"/>
                  </a:lnTo>
                  <a:lnTo>
                    <a:pt x="45" y="14"/>
                  </a:lnTo>
                  <a:lnTo>
                    <a:pt x="46" y="15"/>
                  </a:lnTo>
                  <a:lnTo>
                    <a:pt x="47" y="15"/>
                  </a:lnTo>
                  <a:lnTo>
                    <a:pt x="47" y="17"/>
                  </a:lnTo>
                  <a:lnTo>
                    <a:pt x="46" y="17"/>
                  </a:lnTo>
                  <a:lnTo>
                    <a:pt x="46" y="18"/>
                  </a:lnTo>
                  <a:lnTo>
                    <a:pt x="45" y="25"/>
                  </a:lnTo>
                  <a:lnTo>
                    <a:pt x="43" y="27"/>
                  </a:lnTo>
                  <a:lnTo>
                    <a:pt x="41" y="28"/>
                  </a:lnTo>
                  <a:lnTo>
                    <a:pt x="37" y="30"/>
                  </a:lnTo>
                  <a:lnTo>
                    <a:pt x="40" y="33"/>
                  </a:lnTo>
                  <a:lnTo>
                    <a:pt x="41" y="34"/>
                  </a:lnTo>
                  <a:lnTo>
                    <a:pt x="42" y="34"/>
                  </a:lnTo>
                  <a:lnTo>
                    <a:pt x="42" y="35"/>
                  </a:lnTo>
                  <a:lnTo>
                    <a:pt x="43" y="36"/>
                  </a:lnTo>
                  <a:lnTo>
                    <a:pt x="43" y="37"/>
                  </a:lnTo>
                  <a:lnTo>
                    <a:pt x="44" y="38"/>
                  </a:lnTo>
                  <a:lnTo>
                    <a:pt x="45" y="38"/>
                  </a:lnTo>
                  <a:lnTo>
                    <a:pt x="46" y="38"/>
                  </a:lnTo>
                  <a:lnTo>
                    <a:pt x="47" y="38"/>
                  </a:lnTo>
                  <a:lnTo>
                    <a:pt x="48" y="37"/>
                  </a:lnTo>
                  <a:lnTo>
                    <a:pt x="49" y="36"/>
                  </a:lnTo>
                  <a:lnTo>
                    <a:pt x="49" y="34"/>
                  </a:lnTo>
                  <a:lnTo>
                    <a:pt x="52" y="25"/>
                  </a:lnTo>
                  <a:lnTo>
                    <a:pt x="53" y="25"/>
                  </a:lnTo>
                  <a:lnTo>
                    <a:pt x="54" y="25"/>
                  </a:lnTo>
                  <a:lnTo>
                    <a:pt x="55" y="23"/>
                  </a:lnTo>
                  <a:lnTo>
                    <a:pt x="56" y="21"/>
                  </a:lnTo>
                  <a:lnTo>
                    <a:pt x="57" y="16"/>
                  </a:lnTo>
                  <a:lnTo>
                    <a:pt x="57" y="15"/>
                  </a:lnTo>
                  <a:lnTo>
                    <a:pt x="57" y="14"/>
                  </a:lnTo>
                  <a:lnTo>
                    <a:pt x="56" y="14"/>
                  </a:lnTo>
                  <a:lnTo>
                    <a:pt x="56" y="13"/>
                  </a:lnTo>
                  <a:lnTo>
                    <a:pt x="55" y="12"/>
                  </a:lnTo>
                  <a:lnTo>
                    <a:pt x="54" y="12"/>
                  </a:lnTo>
                  <a:lnTo>
                    <a:pt x="51" y="10"/>
                  </a:lnTo>
                  <a:lnTo>
                    <a:pt x="51" y="9"/>
                  </a:lnTo>
                  <a:lnTo>
                    <a:pt x="47" y="3"/>
                  </a:lnTo>
                  <a:lnTo>
                    <a:pt x="47" y="2"/>
                  </a:lnTo>
                  <a:lnTo>
                    <a:pt x="46" y="2"/>
                  </a:lnTo>
                  <a:lnTo>
                    <a:pt x="45" y="2"/>
                  </a:lnTo>
                  <a:lnTo>
                    <a:pt x="45" y="1"/>
                  </a:lnTo>
                  <a:lnTo>
                    <a:pt x="44" y="0"/>
                  </a:lnTo>
                  <a:lnTo>
                    <a:pt x="43" y="0"/>
                  </a:lnTo>
                  <a:lnTo>
                    <a:pt x="42" y="0"/>
                  </a:lnTo>
                  <a:lnTo>
                    <a:pt x="41" y="0"/>
                  </a:lnTo>
                  <a:lnTo>
                    <a:pt x="40" y="0"/>
                  </a:lnTo>
                  <a:lnTo>
                    <a:pt x="37" y="0"/>
                  </a:lnTo>
                  <a:lnTo>
                    <a:pt x="36" y="0"/>
                  </a:lnTo>
                  <a:close/>
                  <a:moveTo>
                    <a:pt x="26" y="7"/>
                  </a:moveTo>
                  <a:lnTo>
                    <a:pt x="29" y="6"/>
                  </a:lnTo>
                  <a:lnTo>
                    <a:pt x="27" y="7"/>
                  </a:lnTo>
                  <a:lnTo>
                    <a:pt x="26" y="7"/>
                  </a:lnTo>
                  <a:close/>
                  <a:moveTo>
                    <a:pt x="54" y="42"/>
                  </a:moveTo>
                  <a:lnTo>
                    <a:pt x="54" y="45"/>
                  </a:lnTo>
                  <a:lnTo>
                    <a:pt x="54" y="49"/>
                  </a:lnTo>
                  <a:lnTo>
                    <a:pt x="54" y="51"/>
                  </a:lnTo>
                  <a:lnTo>
                    <a:pt x="56" y="51"/>
                  </a:lnTo>
                  <a:lnTo>
                    <a:pt x="58" y="52"/>
                  </a:lnTo>
                  <a:lnTo>
                    <a:pt x="58" y="53"/>
                  </a:lnTo>
                  <a:lnTo>
                    <a:pt x="59" y="53"/>
                  </a:lnTo>
                  <a:lnTo>
                    <a:pt x="60" y="53"/>
                  </a:lnTo>
                  <a:lnTo>
                    <a:pt x="60" y="54"/>
                  </a:lnTo>
                  <a:lnTo>
                    <a:pt x="61" y="54"/>
                  </a:lnTo>
                  <a:lnTo>
                    <a:pt x="64" y="55"/>
                  </a:lnTo>
                  <a:lnTo>
                    <a:pt x="64" y="56"/>
                  </a:lnTo>
                  <a:lnTo>
                    <a:pt x="65" y="59"/>
                  </a:lnTo>
                  <a:lnTo>
                    <a:pt x="66" y="59"/>
                  </a:lnTo>
                  <a:lnTo>
                    <a:pt x="66" y="60"/>
                  </a:lnTo>
                  <a:lnTo>
                    <a:pt x="67" y="60"/>
                  </a:lnTo>
                  <a:lnTo>
                    <a:pt x="67" y="61"/>
                  </a:lnTo>
                  <a:lnTo>
                    <a:pt x="65" y="65"/>
                  </a:lnTo>
                  <a:lnTo>
                    <a:pt x="62" y="66"/>
                  </a:lnTo>
                  <a:lnTo>
                    <a:pt x="60" y="67"/>
                  </a:lnTo>
                  <a:lnTo>
                    <a:pt x="60" y="69"/>
                  </a:lnTo>
                  <a:lnTo>
                    <a:pt x="60" y="70"/>
                  </a:lnTo>
                  <a:lnTo>
                    <a:pt x="61" y="70"/>
                  </a:lnTo>
                  <a:lnTo>
                    <a:pt x="61" y="71"/>
                  </a:lnTo>
                  <a:lnTo>
                    <a:pt x="62" y="71"/>
                  </a:lnTo>
                  <a:lnTo>
                    <a:pt x="64" y="74"/>
                  </a:lnTo>
                  <a:lnTo>
                    <a:pt x="66" y="75"/>
                  </a:lnTo>
                  <a:lnTo>
                    <a:pt x="68" y="77"/>
                  </a:lnTo>
                  <a:lnTo>
                    <a:pt x="69" y="73"/>
                  </a:lnTo>
                  <a:lnTo>
                    <a:pt x="73" y="61"/>
                  </a:lnTo>
                  <a:lnTo>
                    <a:pt x="73" y="60"/>
                  </a:lnTo>
                  <a:lnTo>
                    <a:pt x="73" y="59"/>
                  </a:lnTo>
                  <a:lnTo>
                    <a:pt x="73" y="58"/>
                  </a:lnTo>
                  <a:lnTo>
                    <a:pt x="73" y="57"/>
                  </a:lnTo>
                  <a:lnTo>
                    <a:pt x="72" y="57"/>
                  </a:lnTo>
                  <a:lnTo>
                    <a:pt x="69" y="53"/>
                  </a:lnTo>
                  <a:lnTo>
                    <a:pt x="69" y="52"/>
                  </a:lnTo>
                  <a:lnTo>
                    <a:pt x="68" y="51"/>
                  </a:lnTo>
                  <a:lnTo>
                    <a:pt x="67" y="49"/>
                  </a:lnTo>
                  <a:lnTo>
                    <a:pt x="66" y="49"/>
                  </a:lnTo>
                  <a:lnTo>
                    <a:pt x="65" y="49"/>
                  </a:lnTo>
                  <a:lnTo>
                    <a:pt x="62" y="48"/>
                  </a:lnTo>
                  <a:lnTo>
                    <a:pt x="60" y="46"/>
                  </a:lnTo>
                  <a:lnTo>
                    <a:pt x="61" y="44"/>
                  </a:lnTo>
                  <a:lnTo>
                    <a:pt x="59" y="43"/>
                  </a:lnTo>
                  <a:lnTo>
                    <a:pt x="57" y="43"/>
                  </a:lnTo>
                  <a:lnTo>
                    <a:pt x="54" y="42"/>
                  </a:lnTo>
                  <a:close/>
                  <a:moveTo>
                    <a:pt x="15" y="54"/>
                  </a:moveTo>
                  <a:lnTo>
                    <a:pt x="15" y="54"/>
                  </a:lnTo>
                  <a:lnTo>
                    <a:pt x="14" y="54"/>
                  </a:lnTo>
                  <a:lnTo>
                    <a:pt x="13" y="54"/>
                  </a:lnTo>
                  <a:lnTo>
                    <a:pt x="12" y="56"/>
                  </a:lnTo>
                  <a:lnTo>
                    <a:pt x="12" y="57"/>
                  </a:lnTo>
                  <a:lnTo>
                    <a:pt x="13" y="61"/>
                  </a:lnTo>
                  <a:lnTo>
                    <a:pt x="11" y="64"/>
                  </a:lnTo>
                  <a:lnTo>
                    <a:pt x="11" y="65"/>
                  </a:lnTo>
                  <a:lnTo>
                    <a:pt x="10" y="66"/>
                  </a:lnTo>
                  <a:lnTo>
                    <a:pt x="9" y="68"/>
                  </a:lnTo>
                  <a:lnTo>
                    <a:pt x="8" y="68"/>
                  </a:lnTo>
                  <a:lnTo>
                    <a:pt x="7" y="68"/>
                  </a:lnTo>
                  <a:lnTo>
                    <a:pt x="7" y="69"/>
                  </a:lnTo>
                  <a:lnTo>
                    <a:pt x="7" y="70"/>
                  </a:lnTo>
                  <a:lnTo>
                    <a:pt x="3" y="73"/>
                  </a:lnTo>
                  <a:lnTo>
                    <a:pt x="1" y="74"/>
                  </a:lnTo>
                  <a:lnTo>
                    <a:pt x="3" y="76"/>
                  </a:lnTo>
                  <a:lnTo>
                    <a:pt x="4" y="77"/>
                  </a:lnTo>
                  <a:lnTo>
                    <a:pt x="4" y="78"/>
                  </a:lnTo>
                  <a:lnTo>
                    <a:pt x="5" y="79"/>
                  </a:lnTo>
                  <a:lnTo>
                    <a:pt x="5" y="80"/>
                  </a:lnTo>
                  <a:lnTo>
                    <a:pt x="6" y="80"/>
                  </a:lnTo>
                  <a:lnTo>
                    <a:pt x="7" y="80"/>
                  </a:lnTo>
                  <a:lnTo>
                    <a:pt x="7" y="81"/>
                  </a:lnTo>
                  <a:lnTo>
                    <a:pt x="9" y="82"/>
                  </a:lnTo>
                  <a:lnTo>
                    <a:pt x="11" y="84"/>
                  </a:lnTo>
                  <a:lnTo>
                    <a:pt x="11" y="85"/>
                  </a:lnTo>
                  <a:lnTo>
                    <a:pt x="11" y="87"/>
                  </a:lnTo>
                  <a:lnTo>
                    <a:pt x="13" y="88"/>
                  </a:lnTo>
                  <a:lnTo>
                    <a:pt x="14" y="88"/>
                  </a:lnTo>
                  <a:lnTo>
                    <a:pt x="15" y="89"/>
                  </a:lnTo>
                  <a:lnTo>
                    <a:pt x="16" y="87"/>
                  </a:lnTo>
                  <a:lnTo>
                    <a:pt x="17" y="87"/>
                  </a:lnTo>
                  <a:lnTo>
                    <a:pt x="16" y="88"/>
                  </a:lnTo>
                  <a:lnTo>
                    <a:pt x="15" y="91"/>
                  </a:lnTo>
                  <a:lnTo>
                    <a:pt x="15" y="92"/>
                  </a:lnTo>
                  <a:lnTo>
                    <a:pt x="16" y="98"/>
                  </a:lnTo>
                  <a:lnTo>
                    <a:pt x="16" y="99"/>
                  </a:lnTo>
                  <a:lnTo>
                    <a:pt x="17" y="100"/>
                  </a:lnTo>
                  <a:lnTo>
                    <a:pt x="13" y="104"/>
                  </a:lnTo>
                  <a:lnTo>
                    <a:pt x="18" y="105"/>
                  </a:lnTo>
                  <a:lnTo>
                    <a:pt x="22" y="105"/>
                  </a:lnTo>
                  <a:lnTo>
                    <a:pt x="23" y="106"/>
                  </a:lnTo>
                  <a:lnTo>
                    <a:pt x="24" y="105"/>
                  </a:lnTo>
                  <a:lnTo>
                    <a:pt x="25" y="105"/>
                  </a:lnTo>
                  <a:lnTo>
                    <a:pt x="26" y="104"/>
                  </a:lnTo>
                  <a:lnTo>
                    <a:pt x="27" y="104"/>
                  </a:lnTo>
                  <a:lnTo>
                    <a:pt x="27" y="103"/>
                  </a:lnTo>
                  <a:lnTo>
                    <a:pt x="28" y="100"/>
                  </a:lnTo>
                  <a:lnTo>
                    <a:pt x="28" y="99"/>
                  </a:lnTo>
                  <a:lnTo>
                    <a:pt x="29" y="97"/>
                  </a:lnTo>
                  <a:lnTo>
                    <a:pt x="29" y="96"/>
                  </a:lnTo>
                  <a:lnTo>
                    <a:pt x="29" y="91"/>
                  </a:lnTo>
                  <a:lnTo>
                    <a:pt x="29" y="90"/>
                  </a:lnTo>
                  <a:lnTo>
                    <a:pt x="29" y="89"/>
                  </a:lnTo>
                  <a:lnTo>
                    <a:pt x="28" y="87"/>
                  </a:lnTo>
                  <a:lnTo>
                    <a:pt x="28" y="86"/>
                  </a:lnTo>
                  <a:lnTo>
                    <a:pt x="28" y="85"/>
                  </a:lnTo>
                  <a:lnTo>
                    <a:pt x="27" y="84"/>
                  </a:lnTo>
                  <a:lnTo>
                    <a:pt x="26" y="83"/>
                  </a:lnTo>
                  <a:lnTo>
                    <a:pt x="24" y="82"/>
                  </a:lnTo>
                  <a:lnTo>
                    <a:pt x="25" y="81"/>
                  </a:lnTo>
                  <a:lnTo>
                    <a:pt x="26" y="80"/>
                  </a:lnTo>
                  <a:lnTo>
                    <a:pt x="26" y="79"/>
                  </a:lnTo>
                  <a:lnTo>
                    <a:pt x="27" y="77"/>
                  </a:lnTo>
                  <a:lnTo>
                    <a:pt x="26" y="71"/>
                  </a:lnTo>
                  <a:lnTo>
                    <a:pt x="26" y="70"/>
                  </a:lnTo>
                  <a:lnTo>
                    <a:pt x="26" y="69"/>
                  </a:lnTo>
                  <a:lnTo>
                    <a:pt x="25" y="68"/>
                  </a:lnTo>
                  <a:lnTo>
                    <a:pt x="24" y="68"/>
                  </a:lnTo>
                  <a:lnTo>
                    <a:pt x="24" y="66"/>
                  </a:lnTo>
                  <a:lnTo>
                    <a:pt x="23" y="62"/>
                  </a:lnTo>
                  <a:lnTo>
                    <a:pt x="23" y="58"/>
                  </a:lnTo>
                  <a:lnTo>
                    <a:pt x="23" y="57"/>
                  </a:lnTo>
                  <a:lnTo>
                    <a:pt x="22" y="56"/>
                  </a:lnTo>
                  <a:lnTo>
                    <a:pt x="20" y="55"/>
                  </a:lnTo>
                  <a:lnTo>
                    <a:pt x="16" y="54"/>
                  </a:lnTo>
                  <a:lnTo>
                    <a:pt x="15" y="54"/>
                  </a:lnTo>
                  <a:close/>
                  <a:moveTo>
                    <a:pt x="37" y="58"/>
                  </a:moveTo>
                  <a:lnTo>
                    <a:pt x="37" y="58"/>
                  </a:lnTo>
                  <a:lnTo>
                    <a:pt x="34" y="58"/>
                  </a:lnTo>
                  <a:lnTo>
                    <a:pt x="32" y="59"/>
                  </a:lnTo>
                  <a:lnTo>
                    <a:pt x="31" y="59"/>
                  </a:lnTo>
                  <a:lnTo>
                    <a:pt x="30" y="60"/>
                  </a:lnTo>
                  <a:lnTo>
                    <a:pt x="28" y="60"/>
                  </a:lnTo>
                  <a:lnTo>
                    <a:pt x="28" y="62"/>
                  </a:lnTo>
                  <a:lnTo>
                    <a:pt x="29" y="63"/>
                  </a:lnTo>
                  <a:lnTo>
                    <a:pt x="29" y="64"/>
                  </a:lnTo>
                  <a:lnTo>
                    <a:pt x="30" y="65"/>
                  </a:lnTo>
                  <a:lnTo>
                    <a:pt x="31" y="66"/>
                  </a:lnTo>
                  <a:lnTo>
                    <a:pt x="33" y="66"/>
                  </a:lnTo>
                  <a:lnTo>
                    <a:pt x="34" y="66"/>
                  </a:lnTo>
                  <a:lnTo>
                    <a:pt x="35" y="65"/>
                  </a:lnTo>
                  <a:lnTo>
                    <a:pt x="37" y="65"/>
                  </a:lnTo>
                  <a:lnTo>
                    <a:pt x="38" y="64"/>
                  </a:lnTo>
                  <a:lnTo>
                    <a:pt x="40" y="64"/>
                  </a:lnTo>
                  <a:lnTo>
                    <a:pt x="41" y="63"/>
                  </a:lnTo>
                  <a:lnTo>
                    <a:pt x="42" y="62"/>
                  </a:lnTo>
                  <a:lnTo>
                    <a:pt x="42" y="60"/>
                  </a:lnTo>
                  <a:lnTo>
                    <a:pt x="41" y="59"/>
                  </a:lnTo>
                  <a:lnTo>
                    <a:pt x="40" y="59"/>
                  </a:lnTo>
                  <a:lnTo>
                    <a:pt x="39" y="58"/>
                  </a:lnTo>
                  <a:lnTo>
                    <a:pt x="38" y="58"/>
                  </a:lnTo>
                  <a:lnTo>
                    <a:pt x="37" y="58"/>
                  </a:lnTo>
                  <a:close/>
                  <a:moveTo>
                    <a:pt x="77" y="70"/>
                  </a:moveTo>
                  <a:lnTo>
                    <a:pt x="77" y="71"/>
                  </a:lnTo>
                  <a:lnTo>
                    <a:pt x="75" y="72"/>
                  </a:lnTo>
                  <a:lnTo>
                    <a:pt x="74" y="74"/>
                  </a:lnTo>
                  <a:lnTo>
                    <a:pt x="76" y="76"/>
                  </a:lnTo>
                  <a:lnTo>
                    <a:pt x="77" y="76"/>
                  </a:lnTo>
                  <a:lnTo>
                    <a:pt x="79" y="79"/>
                  </a:lnTo>
                  <a:lnTo>
                    <a:pt x="79" y="80"/>
                  </a:lnTo>
                  <a:lnTo>
                    <a:pt x="80" y="83"/>
                  </a:lnTo>
                  <a:lnTo>
                    <a:pt x="81" y="84"/>
                  </a:lnTo>
                  <a:lnTo>
                    <a:pt x="81" y="85"/>
                  </a:lnTo>
                  <a:lnTo>
                    <a:pt x="81" y="87"/>
                  </a:lnTo>
                  <a:lnTo>
                    <a:pt x="80" y="87"/>
                  </a:lnTo>
                  <a:lnTo>
                    <a:pt x="78" y="88"/>
                  </a:lnTo>
                  <a:lnTo>
                    <a:pt x="79" y="90"/>
                  </a:lnTo>
                  <a:lnTo>
                    <a:pt x="79" y="91"/>
                  </a:lnTo>
                  <a:lnTo>
                    <a:pt x="80" y="92"/>
                  </a:lnTo>
                  <a:lnTo>
                    <a:pt x="81" y="93"/>
                  </a:lnTo>
                  <a:lnTo>
                    <a:pt x="83" y="93"/>
                  </a:lnTo>
                  <a:lnTo>
                    <a:pt x="84" y="93"/>
                  </a:lnTo>
                  <a:lnTo>
                    <a:pt x="84" y="92"/>
                  </a:lnTo>
                  <a:lnTo>
                    <a:pt x="85" y="92"/>
                  </a:lnTo>
                  <a:lnTo>
                    <a:pt x="86" y="92"/>
                  </a:lnTo>
                  <a:lnTo>
                    <a:pt x="87" y="92"/>
                  </a:lnTo>
                  <a:lnTo>
                    <a:pt x="91" y="93"/>
                  </a:lnTo>
                  <a:lnTo>
                    <a:pt x="90" y="89"/>
                  </a:lnTo>
                  <a:lnTo>
                    <a:pt x="90" y="87"/>
                  </a:lnTo>
                  <a:lnTo>
                    <a:pt x="90" y="86"/>
                  </a:lnTo>
                  <a:lnTo>
                    <a:pt x="88" y="83"/>
                  </a:lnTo>
                  <a:lnTo>
                    <a:pt x="88" y="82"/>
                  </a:lnTo>
                  <a:lnTo>
                    <a:pt x="87" y="82"/>
                  </a:lnTo>
                  <a:lnTo>
                    <a:pt x="86" y="81"/>
                  </a:lnTo>
                  <a:lnTo>
                    <a:pt x="85" y="79"/>
                  </a:lnTo>
                  <a:lnTo>
                    <a:pt x="84" y="76"/>
                  </a:lnTo>
                  <a:lnTo>
                    <a:pt x="84" y="74"/>
                  </a:lnTo>
                  <a:lnTo>
                    <a:pt x="84" y="73"/>
                  </a:lnTo>
                  <a:lnTo>
                    <a:pt x="83" y="72"/>
                  </a:lnTo>
                  <a:lnTo>
                    <a:pt x="81" y="70"/>
                  </a:lnTo>
                  <a:lnTo>
                    <a:pt x="80" y="70"/>
                  </a:lnTo>
                  <a:lnTo>
                    <a:pt x="79" y="70"/>
                  </a:lnTo>
                  <a:lnTo>
                    <a:pt x="77" y="70"/>
                  </a:lnTo>
                  <a:close/>
                  <a:moveTo>
                    <a:pt x="112" y="86"/>
                  </a:moveTo>
                  <a:lnTo>
                    <a:pt x="109" y="87"/>
                  </a:lnTo>
                  <a:lnTo>
                    <a:pt x="108" y="88"/>
                  </a:lnTo>
                  <a:lnTo>
                    <a:pt x="107" y="88"/>
                  </a:lnTo>
                  <a:lnTo>
                    <a:pt x="107" y="89"/>
                  </a:lnTo>
                  <a:lnTo>
                    <a:pt x="106" y="89"/>
                  </a:lnTo>
                  <a:lnTo>
                    <a:pt x="105" y="90"/>
                  </a:lnTo>
                  <a:lnTo>
                    <a:pt x="105" y="91"/>
                  </a:lnTo>
                  <a:lnTo>
                    <a:pt x="105" y="92"/>
                  </a:lnTo>
                  <a:lnTo>
                    <a:pt x="105" y="93"/>
                  </a:lnTo>
                  <a:lnTo>
                    <a:pt x="105" y="94"/>
                  </a:lnTo>
                  <a:lnTo>
                    <a:pt x="104" y="95"/>
                  </a:lnTo>
                  <a:lnTo>
                    <a:pt x="105" y="96"/>
                  </a:lnTo>
                  <a:lnTo>
                    <a:pt x="105" y="97"/>
                  </a:lnTo>
                  <a:lnTo>
                    <a:pt x="106" y="98"/>
                  </a:lnTo>
                  <a:lnTo>
                    <a:pt x="107" y="98"/>
                  </a:lnTo>
                  <a:lnTo>
                    <a:pt x="108" y="98"/>
                  </a:lnTo>
                  <a:lnTo>
                    <a:pt x="109" y="98"/>
                  </a:lnTo>
                  <a:lnTo>
                    <a:pt x="111" y="97"/>
                  </a:lnTo>
                  <a:lnTo>
                    <a:pt x="113" y="94"/>
                  </a:lnTo>
                  <a:lnTo>
                    <a:pt x="113" y="93"/>
                  </a:lnTo>
                  <a:lnTo>
                    <a:pt x="113" y="92"/>
                  </a:lnTo>
                  <a:lnTo>
                    <a:pt x="113" y="91"/>
                  </a:lnTo>
                  <a:lnTo>
                    <a:pt x="113" y="89"/>
                  </a:lnTo>
                  <a:lnTo>
                    <a:pt x="112" y="86"/>
                  </a:lnTo>
                  <a:close/>
                  <a:moveTo>
                    <a:pt x="83" y="98"/>
                  </a:moveTo>
                  <a:lnTo>
                    <a:pt x="83" y="104"/>
                  </a:lnTo>
                  <a:lnTo>
                    <a:pt x="82" y="106"/>
                  </a:lnTo>
                  <a:lnTo>
                    <a:pt x="83" y="110"/>
                  </a:lnTo>
                  <a:lnTo>
                    <a:pt x="83" y="111"/>
                  </a:lnTo>
                  <a:lnTo>
                    <a:pt x="84" y="114"/>
                  </a:lnTo>
                  <a:lnTo>
                    <a:pt x="85" y="115"/>
                  </a:lnTo>
                  <a:lnTo>
                    <a:pt x="86" y="115"/>
                  </a:lnTo>
                  <a:lnTo>
                    <a:pt x="86" y="117"/>
                  </a:lnTo>
                  <a:lnTo>
                    <a:pt x="84" y="119"/>
                  </a:lnTo>
                  <a:lnTo>
                    <a:pt x="83" y="121"/>
                  </a:lnTo>
                  <a:lnTo>
                    <a:pt x="84" y="123"/>
                  </a:lnTo>
                  <a:lnTo>
                    <a:pt x="85" y="124"/>
                  </a:lnTo>
                  <a:lnTo>
                    <a:pt x="86" y="125"/>
                  </a:lnTo>
                  <a:lnTo>
                    <a:pt x="88" y="125"/>
                  </a:lnTo>
                  <a:lnTo>
                    <a:pt x="89" y="125"/>
                  </a:lnTo>
                  <a:lnTo>
                    <a:pt x="89" y="126"/>
                  </a:lnTo>
                  <a:lnTo>
                    <a:pt x="90" y="130"/>
                  </a:lnTo>
                  <a:lnTo>
                    <a:pt x="91" y="132"/>
                  </a:lnTo>
                  <a:lnTo>
                    <a:pt x="93" y="132"/>
                  </a:lnTo>
                  <a:lnTo>
                    <a:pt x="94" y="132"/>
                  </a:lnTo>
                  <a:lnTo>
                    <a:pt x="95" y="132"/>
                  </a:lnTo>
                  <a:lnTo>
                    <a:pt x="96" y="131"/>
                  </a:lnTo>
                  <a:lnTo>
                    <a:pt x="96" y="130"/>
                  </a:lnTo>
                  <a:lnTo>
                    <a:pt x="96" y="125"/>
                  </a:lnTo>
                  <a:lnTo>
                    <a:pt x="96" y="124"/>
                  </a:lnTo>
                  <a:lnTo>
                    <a:pt x="94" y="121"/>
                  </a:lnTo>
                  <a:lnTo>
                    <a:pt x="92" y="120"/>
                  </a:lnTo>
                  <a:lnTo>
                    <a:pt x="92" y="119"/>
                  </a:lnTo>
                  <a:lnTo>
                    <a:pt x="91" y="119"/>
                  </a:lnTo>
                  <a:lnTo>
                    <a:pt x="92" y="118"/>
                  </a:lnTo>
                  <a:lnTo>
                    <a:pt x="92" y="117"/>
                  </a:lnTo>
                  <a:lnTo>
                    <a:pt x="92" y="115"/>
                  </a:lnTo>
                  <a:lnTo>
                    <a:pt x="91" y="114"/>
                  </a:lnTo>
                  <a:lnTo>
                    <a:pt x="88" y="104"/>
                  </a:lnTo>
                  <a:lnTo>
                    <a:pt x="87" y="103"/>
                  </a:lnTo>
                  <a:lnTo>
                    <a:pt x="83" y="98"/>
                  </a:lnTo>
                  <a:close/>
                  <a:moveTo>
                    <a:pt x="66" y="102"/>
                  </a:moveTo>
                  <a:lnTo>
                    <a:pt x="65" y="102"/>
                  </a:lnTo>
                  <a:lnTo>
                    <a:pt x="64" y="102"/>
                  </a:lnTo>
                  <a:lnTo>
                    <a:pt x="63" y="104"/>
                  </a:lnTo>
                  <a:lnTo>
                    <a:pt x="62" y="106"/>
                  </a:lnTo>
                  <a:lnTo>
                    <a:pt x="63" y="106"/>
                  </a:lnTo>
                  <a:lnTo>
                    <a:pt x="64" y="108"/>
                  </a:lnTo>
                  <a:lnTo>
                    <a:pt x="64" y="109"/>
                  </a:lnTo>
                  <a:lnTo>
                    <a:pt x="65" y="109"/>
                  </a:lnTo>
                  <a:lnTo>
                    <a:pt x="66" y="110"/>
                  </a:lnTo>
                  <a:lnTo>
                    <a:pt x="69" y="111"/>
                  </a:lnTo>
                  <a:lnTo>
                    <a:pt x="69" y="113"/>
                  </a:lnTo>
                  <a:lnTo>
                    <a:pt x="71" y="112"/>
                  </a:lnTo>
                  <a:lnTo>
                    <a:pt x="77" y="112"/>
                  </a:lnTo>
                  <a:lnTo>
                    <a:pt x="73" y="108"/>
                  </a:lnTo>
                  <a:lnTo>
                    <a:pt x="70" y="104"/>
                  </a:lnTo>
                  <a:lnTo>
                    <a:pt x="69" y="104"/>
                  </a:lnTo>
                  <a:lnTo>
                    <a:pt x="68" y="102"/>
                  </a:lnTo>
                  <a:lnTo>
                    <a:pt x="67" y="102"/>
                  </a:lnTo>
                  <a:lnTo>
                    <a:pt x="66" y="102"/>
                  </a:lnTo>
                  <a:close/>
                  <a:moveTo>
                    <a:pt x="109" y="128"/>
                  </a:moveTo>
                  <a:lnTo>
                    <a:pt x="107" y="128"/>
                  </a:lnTo>
                  <a:lnTo>
                    <a:pt x="106" y="128"/>
                  </a:lnTo>
                  <a:lnTo>
                    <a:pt x="105" y="128"/>
                  </a:lnTo>
                  <a:lnTo>
                    <a:pt x="104" y="130"/>
                  </a:lnTo>
                  <a:lnTo>
                    <a:pt x="104" y="131"/>
                  </a:lnTo>
                  <a:lnTo>
                    <a:pt x="104" y="132"/>
                  </a:lnTo>
                  <a:lnTo>
                    <a:pt x="104" y="133"/>
                  </a:lnTo>
                  <a:lnTo>
                    <a:pt x="106" y="136"/>
                  </a:lnTo>
                  <a:lnTo>
                    <a:pt x="107" y="137"/>
                  </a:lnTo>
                  <a:lnTo>
                    <a:pt x="109" y="138"/>
                  </a:lnTo>
                  <a:lnTo>
                    <a:pt x="110" y="138"/>
                  </a:lnTo>
                  <a:lnTo>
                    <a:pt x="111" y="138"/>
                  </a:lnTo>
                  <a:lnTo>
                    <a:pt x="112" y="138"/>
                  </a:lnTo>
                  <a:lnTo>
                    <a:pt x="112" y="139"/>
                  </a:lnTo>
                  <a:lnTo>
                    <a:pt x="113" y="140"/>
                  </a:lnTo>
                  <a:lnTo>
                    <a:pt x="114" y="140"/>
                  </a:lnTo>
                  <a:lnTo>
                    <a:pt x="114" y="141"/>
                  </a:lnTo>
                  <a:lnTo>
                    <a:pt x="111" y="142"/>
                  </a:lnTo>
                  <a:lnTo>
                    <a:pt x="104" y="148"/>
                  </a:lnTo>
                  <a:lnTo>
                    <a:pt x="103" y="149"/>
                  </a:lnTo>
                  <a:lnTo>
                    <a:pt x="103" y="151"/>
                  </a:lnTo>
                  <a:lnTo>
                    <a:pt x="102" y="153"/>
                  </a:lnTo>
                  <a:lnTo>
                    <a:pt x="104" y="153"/>
                  </a:lnTo>
                  <a:lnTo>
                    <a:pt x="104" y="154"/>
                  </a:lnTo>
                  <a:lnTo>
                    <a:pt x="105" y="155"/>
                  </a:lnTo>
                  <a:lnTo>
                    <a:pt x="107" y="154"/>
                  </a:lnTo>
                  <a:lnTo>
                    <a:pt x="109" y="152"/>
                  </a:lnTo>
                  <a:lnTo>
                    <a:pt x="110" y="152"/>
                  </a:lnTo>
                  <a:lnTo>
                    <a:pt x="111" y="151"/>
                  </a:lnTo>
                  <a:lnTo>
                    <a:pt x="112" y="150"/>
                  </a:lnTo>
                  <a:lnTo>
                    <a:pt x="114" y="149"/>
                  </a:lnTo>
                  <a:lnTo>
                    <a:pt x="115" y="149"/>
                  </a:lnTo>
                  <a:lnTo>
                    <a:pt x="116" y="148"/>
                  </a:lnTo>
                  <a:lnTo>
                    <a:pt x="117" y="147"/>
                  </a:lnTo>
                  <a:lnTo>
                    <a:pt x="120" y="144"/>
                  </a:lnTo>
                  <a:lnTo>
                    <a:pt x="120" y="143"/>
                  </a:lnTo>
                  <a:lnTo>
                    <a:pt x="122" y="141"/>
                  </a:lnTo>
                  <a:lnTo>
                    <a:pt x="122" y="140"/>
                  </a:lnTo>
                  <a:lnTo>
                    <a:pt x="122" y="134"/>
                  </a:lnTo>
                  <a:lnTo>
                    <a:pt x="122" y="130"/>
                  </a:lnTo>
                  <a:lnTo>
                    <a:pt x="119" y="132"/>
                  </a:lnTo>
                  <a:lnTo>
                    <a:pt x="117" y="132"/>
                  </a:lnTo>
                  <a:lnTo>
                    <a:pt x="109" y="128"/>
                  </a:lnTo>
                  <a:close/>
                  <a:moveTo>
                    <a:pt x="139" y="140"/>
                  </a:moveTo>
                  <a:lnTo>
                    <a:pt x="138" y="140"/>
                  </a:lnTo>
                  <a:lnTo>
                    <a:pt x="137" y="141"/>
                  </a:lnTo>
                  <a:lnTo>
                    <a:pt x="135" y="141"/>
                  </a:lnTo>
                  <a:lnTo>
                    <a:pt x="135" y="142"/>
                  </a:lnTo>
                  <a:lnTo>
                    <a:pt x="134" y="143"/>
                  </a:lnTo>
                  <a:lnTo>
                    <a:pt x="134" y="144"/>
                  </a:lnTo>
                  <a:lnTo>
                    <a:pt x="134" y="145"/>
                  </a:lnTo>
                  <a:lnTo>
                    <a:pt x="134" y="147"/>
                  </a:lnTo>
                  <a:lnTo>
                    <a:pt x="135" y="148"/>
                  </a:lnTo>
                  <a:lnTo>
                    <a:pt x="137" y="149"/>
                  </a:lnTo>
                  <a:lnTo>
                    <a:pt x="138" y="149"/>
                  </a:lnTo>
                  <a:lnTo>
                    <a:pt x="139" y="149"/>
                  </a:lnTo>
                  <a:lnTo>
                    <a:pt x="140" y="149"/>
                  </a:lnTo>
                  <a:lnTo>
                    <a:pt x="141" y="149"/>
                  </a:lnTo>
                  <a:lnTo>
                    <a:pt x="141" y="148"/>
                  </a:lnTo>
                  <a:lnTo>
                    <a:pt x="143" y="148"/>
                  </a:lnTo>
                  <a:lnTo>
                    <a:pt x="144" y="149"/>
                  </a:lnTo>
                  <a:lnTo>
                    <a:pt x="145" y="151"/>
                  </a:lnTo>
                  <a:lnTo>
                    <a:pt x="147" y="151"/>
                  </a:lnTo>
                  <a:lnTo>
                    <a:pt x="148" y="150"/>
                  </a:lnTo>
                  <a:lnTo>
                    <a:pt x="149" y="150"/>
                  </a:lnTo>
                  <a:lnTo>
                    <a:pt x="149" y="149"/>
                  </a:lnTo>
                  <a:lnTo>
                    <a:pt x="150" y="148"/>
                  </a:lnTo>
                  <a:lnTo>
                    <a:pt x="151" y="147"/>
                  </a:lnTo>
                  <a:lnTo>
                    <a:pt x="151" y="145"/>
                  </a:lnTo>
                  <a:lnTo>
                    <a:pt x="150" y="144"/>
                  </a:lnTo>
                  <a:lnTo>
                    <a:pt x="149" y="144"/>
                  </a:lnTo>
                  <a:lnTo>
                    <a:pt x="149" y="143"/>
                  </a:lnTo>
                  <a:lnTo>
                    <a:pt x="147" y="143"/>
                  </a:lnTo>
                  <a:lnTo>
                    <a:pt x="147" y="142"/>
                  </a:lnTo>
                  <a:lnTo>
                    <a:pt x="140" y="140"/>
                  </a:lnTo>
                  <a:lnTo>
                    <a:pt x="139" y="140"/>
                  </a:lnTo>
                  <a:close/>
                  <a:moveTo>
                    <a:pt x="135" y="175"/>
                  </a:moveTo>
                  <a:lnTo>
                    <a:pt x="135" y="176"/>
                  </a:lnTo>
                  <a:lnTo>
                    <a:pt x="134" y="176"/>
                  </a:lnTo>
                  <a:lnTo>
                    <a:pt x="133" y="176"/>
                  </a:lnTo>
                  <a:lnTo>
                    <a:pt x="132" y="176"/>
                  </a:lnTo>
                  <a:lnTo>
                    <a:pt x="132" y="177"/>
                  </a:lnTo>
                  <a:lnTo>
                    <a:pt x="132" y="178"/>
                  </a:lnTo>
                  <a:lnTo>
                    <a:pt x="130" y="180"/>
                  </a:lnTo>
                  <a:lnTo>
                    <a:pt x="128" y="181"/>
                  </a:lnTo>
                  <a:lnTo>
                    <a:pt x="127" y="180"/>
                  </a:lnTo>
                  <a:lnTo>
                    <a:pt x="125" y="179"/>
                  </a:lnTo>
                  <a:lnTo>
                    <a:pt x="124" y="179"/>
                  </a:lnTo>
                  <a:lnTo>
                    <a:pt x="121" y="179"/>
                  </a:lnTo>
                  <a:lnTo>
                    <a:pt x="120" y="180"/>
                  </a:lnTo>
                  <a:lnTo>
                    <a:pt x="119" y="180"/>
                  </a:lnTo>
                  <a:lnTo>
                    <a:pt x="116" y="183"/>
                  </a:lnTo>
                  <a:lnTo>
                    <a:pt x="115" y="184"/>
                  </a:lnTo>
                  <a:lnTo>
                    <a:pt x="113" y="187"/>
                  </a:lnTo>
                  <a:lnTo>
                    <a:pt x="113" y="189"/>
                  </a:lnTo>
                  <a:lnTo>
                    <a:pt x="113" y="191"/>
                  </a:lnTo>
                  <a:lnTo>
                    <a:pt x="114" y="192"/>
                  </a:lnTo>
                  <a:lnTo>
                    <a:pt x="114" y="193"/>
                  </a:lnTo>
                  <a:lnTo>
                    <a:pt x="115" y="193"/>
                  </a:lnTo>
                  <a:lnTo>
                    <a:pt x="117" y="194"/>
                  </a:lnTo>
                  <a:lnTo>
                    <a:pt x="118" y="193"/>
                  </a:lnTo>
                  <a:lnTo>
                    <a:pt x="121" y="193"/>
                  </a:lnTo>
                  <a:lnTo>
                    <a:pt x="122" y="193"/>
                  </a:lnTo>
                  <a:lnTo>
                    <a:pt x="126" y="193"/>
                  </a:lnTo>
                  <a:lnTo>
                    <a:pt x="131" y="192"/>
                  </a:lnTo>
                  <a:lnTo>
                    <a:pt x="132" y="191"/>
                  </a:lnTo>
                  <a:lnTo>
                    <a:pt x="133" y="191"/>
                  </a:lnTo>
                  <a:lnTo>
                    <a:pt x="133" y="190"/>
                  </a:lnTo>
                  <a:lnTo>
                    <a:pt x="136" y="185"/>
                  </a:lnTo>
                  <a:lnTo>
                    <a:pt x="137" y="185"/>
                  </a:lnTo>
                  <a:lnTo>
                    <a:pt x="137" y="184"/>
                  </a:lnTo>
                  <a:lnTo>
                    <a:pt x="137" y="183"/>
                  </a:lnTo>
                  <a:lnTo>
                    <a:pt x="139" y="179"/>
                  </a:lnTo>
                  <a:lnTo>
                    <a:pt x="139" y="178"/>
                  </a:lnTo>
                  <a:lnTo>
                    <a:pt x="139" y="177"/>
                  </a:lnTo>
                  <a:lnTo>
                    <a:pt x="138" y="177"/>
                  </a:lnTo>
                  <a:lnTo>
                    <a:pt x="137" y="176"/>
                  </a:lnTo>
                  <a:lnTo>
                    <a:pt x="136" y="175"/>
                  </a:lnTo>
                  <a:lnTo>
                    <a:pt x="135" y="17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31" name="Freeform 675"/>
            <p:cNvSpPr>
              <a:spLocks noEditPoints="1"/>
            </p:cNvSpPr>
            <p:nvPr/>
          </p:nvSpPr>
          <p:spPr bwMode="auto">
            <a:xfrm>
              <a:off x="5364947" y="153392"/>
              <a:ext cx="365125" cy="415925"/>
            </a:xfrm>
            <a:custGeom>
              <a:avLst/>
              <a:gdLst>
                <a:gd name="T0" fmla="*/ 2147483646 w 151"/>
                <a:gd name="T1" fmla="*/ 2147483646 h 194"/>
                <a:gd name="T2" fmla="*/ 2147483646 w 151"/>
                <a:gd name="T3" fmla="*/ 2147483646 h 194"/>
                <a:gd name="T4" fmla="*/ 2147483646 w 151"/>
                <a:gd name="T5" fmla="*/ 2147483646 h 194"/>
                <a:gd name="T6" fmla="*/ 2147483646 w 151"/>
                <a:gd name="T7" fmla="*/ 2147483646 h 194"/>
                <a:gd name="T8" fmla="*/ 2147483646 w 151"/>
                <a:gd name="T9" fmla="*/ 2147483646 h 194"/>
                <a:gd name="T10" fmla="*/ 2147483646 w 151"/>
                <a:gd name="T11" fmla="*/ 2147483646 h 194"/>
                <a:gd name="T12" fmla="*/ 2147483646 w 151"/>
                <a:gd name="T13" fmla="*/ 2147483646 h 194"/>
                <a:gd name="T14" fmla="*/ 2147483646 w 151"/>
                <a:gd name="T15" fmla="*/ 2147483646 h 194"/>
                <a:gd name="T16" fmla="*/ 2147483646 w 151"/>
                <a:gd name="T17" fmla="*/ 2147483646 h 194"/>
                <a:gd name="T18" fmla="*/ 2147483646 w 151"/>
                <a:gd name="T19" fmla="*/ 2147483646 h 194"/>
                <a:gd name="T20" fmla="*/ 2147483646 w 151"/>
                <a:gd name="T21" fmla="*/ 2147483646 h 194"/>
                <a:gd name="T22" fmla="*/ 2147483646 w 151"/>
                <a:gd name="T23" fmla="*/ 2147483646 h 194"/>
                <a:gd name="T24" fmla="*/ 2147483646 w 151"/>
                <a:gd name="T25" fmla="*/ 2147483646 h 194"/>
                <a:gd name="T26" fmla="*/ 2147483646 w 151"/>
                <a:gd name="T27" fmla="*/ 2147483646 h 194"/>
                <a:gd name="T28" fmla="*/ 2147483646 w 151"/>
                <a:gd name="T29" fmla="*/ 2147483646 h 194"/>
                <a:gd name="T30" fmla="*/ 2147483646 w 151"/>
                <a:gd name="T31" fmla="*/ 2147483646 h 194"/>
                <a:gd name="T32" fmla="*/ 2147483646 w 151"/>
                <a:gd name="T33" fmla="*/ 2147483646 h 194"/>
                <a:gd name="T34" fmla="*/ 2147483646 w 151"/>
                <a:gd name="T35" fmla="*/ 2147483646 h 194"/>
                <a:gd name="T36" fmla="*/ 2147483646 w 151"/>
                <a:gd name="T37" fmla="*/ 2147483646 h 194"/>
                <a:gd name="T38" fmla="*/ 2147483646 w 151"/>
                <a:gd name="T39" fmla="*/ 2147483646 h 194"/>
                <a:gd name="T40" fmla="*/ 2147483646 w 151"/>
                <a:gd name="T41" fmla="*/ 2147483646 h 194"/>
                <a:gd name="T42" fmla="*/ 2147483646 w 151"/>
                <a:gd name="T43" fmla="*/ 2147483646 h 194"/>
                <a:gd name="T44" fmla="*/ 2147483646 w 151"/>
                <a:gd name="T45" fmla="*/ 0 h 194"/>
                <a:gd name="T46" fmla="*/ 2147483646 w 151"/>
                <a:gd name="T47" fmla="*/ 2147483646 h 194"/>
                <a:gd name="T48" fmla="*/ 2147483646 w 151"/>
                <a:gd name="T49" fmla="*/ 2147483646 h 194"/>
                <a:gd name="T50" fmla="*/ 2147483646 w 151"/>
                <a:gd name="T51" fmla="*/ 2147483646 h 194"/>
                <a:gd name="T52" fmla="*/ 2147483646 w 151"/>
                <a:gd name="T53" fmla="*/ 2147483646 h 194"/>
                <a:gd name="T54" fmla="*/ 2147483646 w 151"/>
                <a:gd name="T55" fmla="*/ 2147483646 h 194"/>
                <a:gd name="T56" fmla="*/ 2147483646 w 151"/>
                <a:gd name="T57" fmla="*/ 2147483646 h 194"/>
                <a:gd name="T58" fmla="*/ 2147483646 w 151"/>
                <a:gd name="T59" fmla="*/ 2147483646 h 194"/>
                <a:gd name="T60" fmla="*/ 2147483646 w 151"/>
                <a:gd name="T61" fmla="*/ 0 h 194"/>
                <a:gd name="T62" fmla="*/ 2147483646 w 151"/>
                <a:gd name="T63" fmla="*/ 2147483646 h 194"/>
                <a:gd name="T64" fmla="*/ 2147483646 w 151"/>
                <a:gd name="T65" fmla="*/ 2147483646 h 194"/>
                <a:gd name="T66" fmla="*/ 2147483646 w 151"/>
                <a:gd name="T67" fmla="*/ 2147483646 h 194"/>
                <a:gd name="T68" fmla="*/ 2147483646 w 151"/>
                <a:gd name="T69" fmla="*/ 2147483646 h 194"/>
                <a:gd name="T70" fmla="*/ 2147483646 w 151"/>
                <a:gd name="T71" fmla="*/ 2147483646 h 194"/>
                <a:gd name="T72" fmla="*/ 2147483646 w 151"/>
                <a:gd name="T73" fmla="*/ 2147483646 h 194"/>
                <a:gd name="T74" fmla="*/ 2147483646 w 151"/>
                <a:gd name="T75" fmla="*/ 2147483646 h 194"/>
                <a:gd name="T76" fmla="*/ 2147483646 w 151"/>
                <a:gd name="T77" fmla="*/ 2147483646 h 194"/>
                <a:gd name="T78" fmla="*/ 2147483646 w 151"/>
                <a:gd name="T79" fmla="*/ 2147483646 h 194"/>
                <a:gd name="T80" fmla="*/ 2147483646 w 151"/>
                <a:gd name="T81" fmla="*/ 2147483646 h 194"/>
                <a:gd name="T82" fmla="*/ 2147483646 w 151"/>
                <a:gd name="T83" fmla="*/ 2147483646 h 194"/>
                <a:gd name="T84" fmla="*/ 2147483646 w 151"/>
                <a:gd name="T85" fmla="*/ 2147483646 h 194"/>
                <a:gd name="T86" fmla="*/ 2147483646 w 151"/>
                <a:gd name="T87" fmla="*/ 2147483646 h 194"/>
                <a:gd name="T88" fmla="*/ 2147483646 w 151"/>
                <a:gd name="T89" fmla="*/ 2147483646 h 194"/>
                <a:gd name="T90" fmla="*/ 2147483646 w 151"/>
                <a:gd name="T91" fmla="*/ 2147483646 h 194"/>
                <a:gd name="T92" fmla="*/ 2147483646 w 151"/>
                <a:gd name="T93" fmla="*/ 2147483646 h 194"/>
                <a:gd name="T94" fmla="*/ 2147483646 w 151"/>
                <a:gd name="T95" fmla="*/ 2147483646 h 194"/>
                <a:gd name="T96" fmla="*/ 2147483646 w 151"/>
                <a:gd name="T97" fmla="*/ 2147483646 h 194"/>
                <a:gd name="T98" fmla="*/ 2147483646 w 151"/>
                <a:gd name="T99" fmla="*/ 2147483646 h 194"/>
                <a:gd name="T100" fmla="*/ 2147483646 w 151"/>
                <a:gd name="T101" fmla="*/ 2147483646 h 194"/>
                <a:gd name="T102" fmla="*/ 2147483646 w 151"/>
                <a:gd name="T103" fmla="*/ 2147483646 h 194"/>
                <a:gd name="T104" fmla="*/ 2147483646 w 151"/>
                <a:gd name="T105" fmla="*/ 2147483646 h 194"/>
                <a:gd name="T106" fmla="*/ 2147483646 w 151"/>
                <a:gd name="T107" fmla="*/ 2147483646 h 194"/>
                <a:gd name="T108" fmla="*/ 2147483646 w 151"/>
                <a:gd name="T109" fmla="*/ 2147483646 h 194"/>
                <a:gd name="T110" fmla="*/ 2147483646 w 151"/>
                <a:gd name="T111" fmla="*/ 2147483646 h 194"/>
                <a:gd name="T112" fmla="*/ 2147483646 w 151"/>
                <a:gd name="T113" fmla="*/ 2147483646 h 194"/>
                <a:gd name="T114" fmla="*/ 2147483646 w 151"/>
                <a:gd name="T115" fmla="*/ 2147483646 h 194"/>
                <a:gd name="T116" fmla="*/ 2147483646 w 151"/>
                <a:gd name="T117" fmla="*/ 2147483646 h 194"/>
                <a:gd name="T118" fmla="*/ 2147483646 w 151"/>
                <a:gd name="T119" fmla="*/ 2147483646 h 194"/>
                <a:gd name="T120" fmla="*/ 2147483646 w 151"/>
                <a:gd name="T121" fmla="*/ 2147483646 h 194"/>
                <a:gd name="T122" fmla="*/ 2147483646 w 151"/>
                <a:gd name="T123" fmla="*/ 2147483646 h 194"/>
                <a:gd name="T124" fmla="*/ 2147483646 w 151"/>
                <a:gd name="T125" fmla="*/ 2147483646 h 194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151" h="194">
                  <a:moveTo>
                    <a:pt x="36" y="2"/>
                  </a:moveTo>
                  <a:lnTo>
                    <a:pt x="39" y="3"/>
                  </a:lnTo>
                  <a:lnTo>
                    <a:pt x="40" y="3"/>
                  </a:lnTo>
                  <a:lnTo>
                    <a:pt x="41" y="3"/>
                  </a:lnTo>
                  <a:lnTo>
                    <a:pt x="42" y="3"/>
                  </a:lnTo>
                  <a:lnTo>
                    <a:pt x="43" y="3"/>
                  </a:lnTo>
                  <a:lnTo>
                    <a:pt x="44" y="4"/>
                  </a:lnTo>
                  <a:lnTo>
                    <a:pt x="45" y="4"/>
                  </a:lnTo>
                  <a:lnTo>
                    <a:pt x="49" y="10"/>
                  </a:lnTo>
                  <a:lnTo>
                    <a:pt x="49" y="12"/>
                  </a:lnTo>
                  <a:lnTo>
                    <a:pt x="50" y="12"/>
                  </a:lnTo>
                  <a:lnTo>
                    <a:pt x="53" y="14"/>
                  </a:lnTo>
                  <a:lnTo>
                    <a:pt x="54" y="14"/>
                  </a:lnTo>
                  <a:lnTo>
                    <a:pt x="54" y="15"/>
                  </a:lnTo>
                  <a:lnTo>
                    <a:pt x="54" y="20"/>
                  </a:lnTo>
                  <a:lnTo>
                    <a:pt x="52" y="22"/>
                  </a:lnTo>
                  <a:lnTo>
                    <a:pt x="50" y="23"/>
                  </a:lnTo>
                  <a:lnTo>
                    <a:pt x="49" y="24"/>
                  </a:lnTo>
                  <a:lnTo>
                    <a:pt x="47" y="34"/>
                  </a:lnTo>
                  <a:lnTo>
                    <a:pt x="46" y="35"/>
                  </a:lnTo>
                  <a:lnTo>
                    <a:pt x="45" y="35"/>
                  </a:lnTo>
                  <a:lnTo>
                    <a:pt x="45" y="34"/>
                  </a:lnTo>
                  <a:lnTo>
                    <a:pt x="44" y="34"/>
                  </a:lnTo>
                  <a:lnTo>
                    <a:pt x="44" y="32"/>
                  </a:lnTo>
                  <a:lnTo>
                    <a:pt x="41" y="30"/>
                  </a:lnTo>
                  <a:lnTo>
                    <a:pt x="45" y="29"/>
                  </a:lnTo>
                  <a:lnTo>
                    <a:pt x="47" y="27"/>
                  </a:lnTo>
                  <a:lnTo>
                    <a:pt x="49" y="19"/>
                  </a:lnTo>
                  <a:lnTo>
                    <a:pt x="49" y="17"/>
                  </a:lnTo>
                  <a:lnTo>
                    <a:pt x="50" y="17"/>
                  </a:lnTo>
                  <a:lnTo>
                    <a:pt x="51" y="15"/>
                  </a:lnTo>
                  <a:lnTo>
                    <a:pt x="52" y="14"/>
                  </a:lnTo>
                  <a:lnTo>
                    <a:pt x="51" y="13"/>
                  </a:lnTo>
                  <a:lnTo>
                    <a:pt x="50" y="13"/>
                  </a:lnTo>
                  <a:lnTo>
                    <a:pt x="49" y="13"/>
                  </a:lnTo>
                  <a:lnTo>
                    <a:pt x="47" y="13"/>
                  </a:lnTo>
                  <a:lnTo>
                    <a:pt x="47" y="12"/>
                  </a:lnTo>
                  <a:lnTo>
                    <a:pt x="47" y="11"/>
                  </a:lnTo>
                  <a:lnTo>
                    <a:pt x="44" y="4"/>
                  </a:lnTo>
                  <a:lnTo>
                    <a:pt x="43" y="4"/>
                  </a:lnTo>
                  <a:lnTo>
                    <a:pt x="42" y="4"/>
                  </a:lnTo>
                  <a:lnTo>
                    <a:pt x="40" y="4"/>
                  </a:lnTo>
                  <a:lnTo>
                    <a:pt x="37" y="3"/>
                  </a:lnTo>
                  <a:lnTo>
                    <a:pt x="35" y="3"/>
                  </a:lnTo>
                  <a:lnTo>
                    <a:pt x="33" y="3"/>
                  </a:lnTo>
                  <a:lnTo>
                    <a:pt x="34" y="2"/>
                  </a:lnTo>
                  <a:lnTo>
                    <a:pt x="36" y="2"/>
                  </a:lnTo>
                  <a:moveTo>
                    <a:pt x="32" y="8"/>
                  </a:moveTo>
                  <a:lnTo>
                    <a:pt x="32" y="8"/>
                  </a:lnTo>
                  <a:lnTo>
                    <a:pt x="32" y="10"/>
                  </a:lnTo>
                  <a:lnTo>
                    <a:pt x="31" y="11"/>
                  </a:lnTo>
                  <a:lnTo>
                    <a:pt x="29" y="11"/>
                  </a:lnTo>
                  <a:lnTo>
                    <a:pt x="20" y="12"/>
                  </a:lnTo>
                  <a:lnTo>
                    <a:pt x="15" y="14"/>
                  </a:lnTo>
                  <a:lnTo>
                    <a:pt x="11" y="16"/>
                  </a:lnTo>
                  <a:lnTo>
                    <a:pt x="10" y="16"/>
                  </a:lnTo>
                  <a:lnTo>
                    <a:pt x="9" y="16"/>
                  </a:lnTo>
                  <a:lnTo>
                    <a:pt x="8" y="15"/>
                  </a:lnTo>
                  <a:lnTo>
                    <a:pt x="7" y="14"/>
                  </a:lnTo>
                  <a:lnTo>
                    <a:pt x="3" y="10"/>
                  </a:lnTo>
                  <a:lnTo>
                    <a:pt x="6" y="11"/>
                  </a:lnTo>
                  <a:lnTo>
                    <a:pt x="7" y="12"/>
                  </a:lnTo>
                  <a:lnTo>
                    <a:pt x="7" y="13"/>
                  </a:lnTo>
                  <a:lnTo>
                    <a:pt x="8" y="13"/>
                  </a:lnTo>
                  <a:lnTo>
                    <a:pt x="10" y="13"/>
                  </a:lnTo>
                  <a:lnTo>
                    <a:pt x="11" y="13"/>
                  </a:lnTo>
                  <a:lnTo>
                    <a:pt x="12" y="12"/>
                  </a:lnTo>
                  <a:lnTo>
                    <a:pt x="14" y="10"/>
                  </a:lnTo>
                  <a:lnTo>
                    <a:pt x="17" y="8"/>
                  </a:lnTo>
                  <a:lnTo>
                    <a:pt x="20" y="10"/>
                  </a:lnTo>
                  <a:lnTo>
                    <a:pt x="21" y="10"/>
                  </a:lnTo>
                  <a:lnTo>
                    <a:pt x="24" y="9"/>
                  </a:lnTo>
                  <a:lnTo>
                    <a:pt x="26" y="10"/>
                  </a:lnTo>
                  <a:lnTo>
                    <a:pt x="27" y="10"/>
                  </a:lnTo>
                  <a:lnTo>
                    <a:pt x="30" y="9"/>
                  </a:lnTo>
                  <a:lnTo>
                    <a:pt x="31" y="8"/>
                  </a:lnTo>
                  <a:lnTo>
                    <a:pt x="32" y="8"/>
                  </a:lnTo>
                  <a:moveTo>
                    <a:pt x="56" y="45"/>
                  </a:moveTo>
                  <a:lnTo>
                    <a:pt x="58" y="45"/>
                  </a:lnTo>
                  <a:lnTo>
                    <a:pt x="58" y="47"/>
                  </a:lnTo>
                  <a:lnTo>
                    <a:pt x="61" y="50"/>
                  </a:lnTo>
                  <a:lnTo>
                    <a:pt x="64" y="52"/>
                  </a:lnTo>
                  <a:lnTo>
                    <a:pt x="66" y="52"/>
                  </a:lnTo>
                  <a:lnTo>
                    <a:pt x="66" y="53"/>
                  </a:lnTo>
                  <a:lnTo>
                    <a:pt x="66" y="54"/>
                  </a:lnTo>
                  <a:lnTo>
                    <a:pt x="70" y="58"/>
                  </a:lnTo>
                  <a:lnTo>
                    <a:pt x="71" y="59"/>
                  </a:lnTo>
                  <a:lnTo>
                    <a:pt x="71" y="60"/>
                  </a:lnTo>
                  <a:lnTo>
                    <a:pt x="67" y="72"/>
                  </a:lnTo>
                  <a:lnTo>
                    <a:pt x="66" y="72"/>
                  </a:lnTo>
                  <a:lnTo>
                    <a:pt x="64" y="69"/>
                  </a:lnTo>
                  <a:lnTo>
                    <a:pt x="63" y="69"/>
                  </a:lnTo>
                  <a:lnTo>
                    <a:pt x="63" y="68"/>
                  </a:lnTo>
                  <a:lnTo>
                    <a:pt x="67" y="67"/>
                  </a:lnTo>
                  <a:lnTo>
                    <a:pt x="69" y="62"/>
                  </a:lnTo>
                  <a:lnTo>
                    <a:pt x="69" y="60"/>
                  </a:lnTo>
                  <a:lnTo>
                    <a:pt x="69" y="59"/>
                  </a:lnTo>
                  <a:lnTo>
                    <a:pt x="69" y="58"/>
                  </a:lnTo>
                  <a:lnTo>
                    <a:pt x="68" y="58"/>
                  </a:lnTo>
                  <a:lnTo>
                    <a:pt x="67" y="57"/>
                  </a:lnTo>
                  <a:lnTo>
                    <a:pt x="66" y="55"/>
                  </a:lnTo>
                  <a:lnTo>
                    <a:pt x="66" y="53"/>
                  </a:lnTo>
                  <a:lnTo>
                    <a:pt x="65" y="53"/>
                  </a:lnTo>
                  <a:lnTo>
                    <a:pt x="62" y="51"/>
                  </a:lnTo>
                  <a:lnTo>
                    <a:pt x="61" y="51"/>
                  </a:lnTo>
                  <a:lnTo>
                    <a:pt x="60" y="51"/>
                  </a:lnTo>
                  <a:lnTo>
                    <a:pt x="60" y="50"/>
                  </a:lnTo>
                  <a:lnTo>
                    <a:pt x="60" y="49"/>
                  </a:lnTo>
                  <a:lnTo>
                    <a:pt x="59" y="49"/>
                  </a:lnTo>
                  <a:lnTo>
                    <a:pt x="56" y="49"/>
                  </a:lnTo>
                  <a:lnTo>
                    <a:pt x="56" y="45"/>
                  </a:lnTo>
                  <a:moveTo>
                    <a:pt x="15" y="57"/>
                  </a:moveTo>
                  <a:lnTo>
                    <a:pt x="19" y="57"/>
                  </a:lnTo>
                  <a:lnTo>
                    <a:pt x="20" y="58"/>
                  </a:lnTo>
                  <a:lnTo>
                    <a:pt x="20" y="63"/>
                  </a:lnTo>
                  <a:lnTo>
                    <a:pt x="22" y="68"/>
                  </a:lnTo>
                  <a:lnTo>
                    <a:pt x="22" y="69"/>
                  </a:lnTo>
                  <a:lnTo>
                    <a:pt x="23" y="70"/>
                  </a:lnTo>
                  <a:lnTo>
                    <a:pt x="24" y="71"/>
                  </a:lnTo>
                  <a:lnTo>
                    <a:pt x="24" y="77"/>
                  </a:lnTo>
                  <a:lnTo>
                    <a:pt x="24" y="79"/>
                  </a:lnTo>
                  <a:lnTo>
                    <a:pt x="23" y="80"/>
                  </a:lnTo>
                  <a:lnTo>
                    <a:pt x="21" y="80"/>
                  </a:lnTo>
                  <a:lnTo>
                    <a:pt x="20" y="81"/>
                  </a:lnTo>
                  <a:lnTo>
                    <a:pt x="19" y="82"/>
                  </a:lnTo>
                  <a:lnTo>
                    <a:pt x="15" y="85"/>
                  </a:lnTo>
                  <a:lnTo>
                    <a:pt x="14" y="85"/>
                  </a:lnTo>
                  <a:lnTo>
                    <a:pt x="14" y="83"/>
                  </a:lnTo>
                  <a:lnTo>
                    <a:pt x="13" y="82"/>
                  </a:lnTo>
                  <a:lnTo>
                    <a:pt x="11" y="79"/>
                  </a:lnTo>
                  <a:lnTo>
                    <a:pt x="8" y="78"/>
                  </a:lnTo>
                  <a:lnTo>
                    <a:pt x="7" y="77"/>
                  </a:lnTo>
                  <a:lnTo>
                    <a:pt x="6" y="76"/>
                  </a:lnTo>
                  <a:lnTo>
                    <a:pt x="5" y="75"/>
                  </a:lnTo>
                  <a:lnTo>
                    <a:pt x="9" y="72"/>
                  </a:lnTo>
                  <a:lnTo>
                    <a:pt x="9" y="73"/>
                  </a:lnTo>
                  <a:lnTo>
                    <a:pt x="9" y="74"/>
                  </a:lnTo>
                  <a:lnTo>
                    <a:pt x="9" y="75"/>
                  </a:lnTo>
                  <a:lnTo>
                    <a:pt x="8" y="76"/>
                  </a:lnTo>
                  <a:lnTo>
                    <a:pt x="10" y="76"/>
                  </a:lnTo>
                  <a:lnTo>
                    <a:pt x="11" y="76"/>
                  </a:lnTo>
                  <a:lnTo>
                    <a:pt x="12" y="75"/>
                  </a:lnTo>
                  <a:lnTo>
                    <a:pt x="11" y="72"/>
                  </a:lnTo>
                  <a:lnTo>
                    <a:pt x="10" y="73"/>
                  </a:lnTo>
                  <a:lnTo>
                    <a:pt x="9" y="72"/>
                  </a:lnTo>
                  <a:lnTo>
                    <a:pt x="10" y="70"/>
                  </a:lnTo>
                  <a:lnTo>
                    <a:pt x="11" y="69"/>
                  </a:lnTo>
                  <a:lnTo>
                    <a:pt x="12" y="68"/>
                  </a:lnTo>
                  <a:lnTo>
                    <a:pt x="13" y="67"/>
                  </a:lnTo>
                  <a:lnTo>
                    <a:pt x="14" y="65"/>
                  </a:lnTo>
                  <a:lnTo>
                    <a:pt x="15" y="62"/>
                  </a:lnTo>
                  <a:lnTo>
                    <a:pt x="15" y="60"/>
                  </a:lnTo>
                  <a:lnTo>
                    <a:pt x="15" y="57"/>
                  </a:lnTo>
                  <a:moveTo>
                    <a:pt x="37" y="60"/>
                  </a:moveTo>
                  <a:lnTo>
                    <a:pt x="37" y="60"/>
                  </a:lnTo>
                  <a:lnTo>
                    <a:pt x="39" y="60"/>
                  </a:lnTo>
                  <a:lnTo>
                    <a:pt x="39" y="61"/>
                  </a:lnTo>
                  <a:lnTo>
                    <a:pt x="37" y="62"/>
                  </a:lnTo>
                  <a:lnTo>
                    <a:pt x="34" y="62"/>
                  </a:lnTo>
                  <a:lnTo>
                    <a:pt x="34" y="63"/>
                  </a:lnTo>
                  <a:lnTo>
                    <a:pt x="32" y="63"/>
                  </a:lnTo>
                  <a:lnTo>
                    <a:pt x="31" y="62"/>
                  </a:lnTo>
                  <a:lnTo>
                    <a:pt x="32" y="61"/>
                  </a:lnTo>
                  <a:lnTo>
                    <a:pt x="33" y="60"/>
                  </a:lnTo>
                  <a:lnTo>
                    <a:pt x="34" y="60"/>
                  </a:lnTo>
                  <a:lnTo>
                    <a:pt x="37" y="60"/>
                  </a:lnTo>
                  <a:moveTo>
                    <a:pt x="79" y="72"/>
                  </a:moveTo>
                  <a:lnTo>
                    <a:pt x="79" y="72"/>
                  </a:lnTo>
                  <a:lnTo>
                    <a:pt x="80" y="73"/>
                  </a:lnTo>
                  <a:lnTo>
                    <a:pt x="81" y="74"/>
                  </a:lnTo>
                  <a:lnTo>
                    <a:pt x="81" y="76"/>
                  </a:lnTo>
                  <a:lnTo>
                    <a:pt x="82" y="77"/>
                  </a:lnTo>
                  <a:lnTo>
                    <a:pt x="83" y="81"/>
                  </a:lnTo>
                  <a:lnTo>
                    <a:pt x="84" y="83"/>
                  </a:lnTo>
                  <a:lnTo>
                    <a:pt x="86" y="84"/>
                  </a:lnTo>
                  <a:lnTo>
                    <a:pt x="87" y="87"/>
                  </a:lnTo>
                  <a:lnTo>
                    <a:pt x="88" y="89"/>
                  </a:lnTo>
                  <a:lnTo>
                    <a:pt x="86" y="89"/>
                  </a:lnTo>
                  <a:lnTo>
                    <a:pt x="84" y="89"/>
                  </a:lnTo>
                  <a:lnTo>
                    <a:pt x="83" y="90"/>
                  </a:lnTo>
                  <a:lnTo>
                    <a:pt x="82" y="90"/>
                  </a:lnTo>
                  <a:lnTo>
                    <a:pt x="81" y="89"/>
                  </a:lnTo>
                  <a:lnTo>
                    <a:pt x="83" y="89"/>
                  </a:lnTo>
                  <a:lnTo>
                    <a:pt x="84" y="85"/>
                  </a:lnTo>
                  <a:lnTo>
                    <a:pt x="83" y="83"/>
                  </a:lnTo>
                  <a:lnTo>
                    <a:pt x="81" y="79"/>
                  </a:lnTo>
                  <a:lnTo>
                    <a:pt x="81" y="78"/>
                  </a:lnTo>
                  <a:lnTo>
                    <a:pt x="79" y="74"/>
                  </a:lnTo>
                  <a:lnTo>
                    <a:pt x="78" y="74"/>
                  </a:lnTo>
                  <a:lnTo>
                    <a:pt x="79" y="72"/>
                  </a:lnTo>
                  <a:moveTo>
                    <a:pt x="24" y="85"/>
                  </a:moveTo>
                  <a:lnTo>
                    <a:pt x="24" y="85"/>
                  </a:lnTo>
                  <a:lnTo>
                    <a:pt x="25" y="86"/>
                  </a:lnTo>
                  <a:lnTo>
                    <a:pt x="25" y="87"/>
                  </a:lnTo>
                  <a:lnTo>
                    <a:pt x="24" y="87"/>
                  </a:lnTo>
                  <a:lnTo>
                    <a:pt x="22" y="89"/>
                  </a:lnTo>
                  <a:lnTo>
                    <a:pt x="21" y="90"/>
                  </a:lnTo>
                  <a:lnTo>
                    <a:pt x="21" y="93"/>
                  </a:lnTo>
                  <a:lnTo>
                    <a:pt x="22" y="93"/>
                  </a:lnTo>
                  <a:lnTo>
                    <a:pt x="25" y="87"/>
                  </a:lnTo>
                  <a:lnTo>
                    <a:pt x="26" y="87"/>
                  </a:lnTo>
                  <a:lnTo>
                    <a:pt x="26" y="90"/>
                  </a:lnTo>
                  <a:lnTo>
                    <a:pt x="26" y="91"/>
                  </a:lnTo>
                  <a:lnTo>
                    <a:pt x="26" y="96"/>
                  </a:lnTo>
                  <a:lnTo>
                    <a:pt x="26" y="98"/>
                  </a:lnTo>
                  <a:lnTo>
                    <a:pt x="26" y="100"/>
                  </a:lnTo>
                  <a:lnTo>
                    <a:pt x="24" y="102"/>
                  </a:lnTo>
                  <a:lnTo>
                    <a:pt x="23" y="102"/>
                  </a:lnTo>
                  <a:lnTo>
                    <a:pt x="18" y="102"/>
                  </a:lnTo>
                  <a:lnTo>
                    <a:pt x="20" y="101"/>
                  </a:lnTo>
                  <a:lnTo>
                    <a:pt x="21" y="102"/>
                  </a:lnTo>
                  <a:lnTo>
                    <a:pt x="22" y="102"/>
                  </a:lnTo>
                  <a:lnTo>
                    <a:pt x="22" y="101"/>
                  </a:lnTo>
                  <a:lnTo>
                    <a:pt x="24" y="100"/>
                  </a:lnTo>
                  <a:lnTo>
                    <a:pt x="24" y="99"/>
                  </a:lnTo>
                  <a:lnTo>
                    <a:pt x="20" y="101"/>
                  </a:lnTo>
                  <a:lnTo>
                    <a:pt x="18" y="98"/>
                  </a:lnTo>
                  <a:lnTo>
                    <a:pt x="17" y="92"/>
                  </a:lnTo>
                  <a:lnTo>
                    <a:pt x="18" y="89"/>
                  </a:lnTo>
                  <a:lnTo>
                    <a:pt x="23" y="85"/>
                  </a:lnTo>
                  <a:lnTo>
                    <a:pt x="24" y="85"/>
                  </a:lnTo>
                  <a:moveTo>
                    <a:pt x="110" y="90"/>
                  </a:moveTo>
                  <a:lnTo>
                    <a:pt x="111" y="92"/>
                  </a:lnTo>
                  <a:lnTo>
                    <a:pt x="110" y="93"/>
                  </a:lnTo>
                  <a:lnTo>
                    <a:pt x="108" y="96"/>
                  </a:lnTo>
                  <a:lnTo>
                    <a:pt x="107" y="95"/>
                  </a:lnTo>
                  <a:lnTo>
                    <a:pt x="107" y="94"/>
                  </a:lnTo>
                  <a:lnTo>
                    <a:pt x="108" y="93"/>
                  </a:lnTo>
                  <a:lnTo>
                    <a:pt x="108" y="92"/>
                  </a:lnTo>
                  <a:lnTo>
                    <a:pt x="108" y="91"/>
                  </a:lnTo>
                  <a:lnTo>
                    <a:pt x="109" y="90"/>
                  </a:lnTo>
                  <a:lnTo>
                    <a:pt x="110" y="90"/>
                  </a:lnTo>
                  <a:moveTo>
                    <a:pt x="66" y="104"/>
                  </a:moveTo>
                  <a:lnTo>
                    <a:pt x="66" y="104"/>
                  </a:lnTo>
                  <a:lnTo>
                    <a:pt x="68" y="106"/>
                  </a:lnTo>
                  <a:lnTo>
                    <a:pt x="71" y="110"/>
                  </a:lnTo>
                  <a:lnTo>
                    <a:pt x="68" y="108"/>
                  </a:lnTo>
                  <a:lnTo>
                    <a:pt x="67" y="107"/>
                  </a:lnTo>
                  <a:lnTo>
                    <a:pt x="66" y="107"/>
                  </a:lnTo>
                  <a:lnTo>
                    <a:pt x="65" y="105"/>
                  </a:lnTo>
                  <a:lnTo>
                    <a:pt x="66" y="104"/>
                  </a:lnTo>
                  <a:moveTo>
                    <a:pt x="85" y="104"/>
                  </a:moveTo>
                  <a:lnTo>
                    <a:pt x="85" y="104"/>
                  </a:lnTo>
                  <a:lnTo>
                    <a:pt x="85" y="105"/>
                  </a:lnTo>
                  <a:lnTo>
                    <a:pt x="89" y="115"/>
                  </a:lnTo>
                  <a:lnTo>
                    <a:pt x="89" y="117"/>
                  </a:lnTo>
                  <a:lnTo>
                    <a:pt x="88" y="119"/>
                  </a:lnTo>
                  <a:lnTo>
                    <a:pt x="88" y="121"/>
                  </a:lnTo>
                  <a:lnTo>
                    <a:pt x="89" y="121"/>
                  </a:lnTo>
                  <a:lnTo>
                    <a:pt x="90" y="122"/>
                  </a:lnTo>
                  <a:lnTo>
                    <a:pt x="91" y="122"/>
                  </a:lnTo>
                  <a:lnTo>
                    <a:pt x="92" y="123"/>
                  </a:lnTo>
                  <a:lnTo>
                    <a:pt x="94" y="125"/>
                  </a:lnTo>
                  <a:lnTo>
                    <a:pt x="94" y="130"/>
                  </a:lnTo>
                  <a:lnTo>
                    <a:pt x="93" y="130"/>
                  </a:lnTo>
                  <a:lnTo>
                    <a:pt x="92" y="125"/>
                  </a:lnTo>
                  <a:lnTo>
                    <a:pt x="91" y="123"/>
                  </a:lnTo>
                  <a:lnTo>
                    <a:pt x="90" y="123"/>
                  </a:lnTo>
                  <a:lnTo>
                    <a:pt x="89" y="123"/>
                  </a:lnTo>
                  <a:lnTo>
                    <a:pt x="88" y="123"/>
                  </a:lnTo>
                  <a:lnTo>
                    <a:pt x="87" y="122"/>
                  </a:lnTo>
                  <a:lnTo>
                    <a:pt x="86" y="121"/>
                  </a:lnTo>
                  <a:lnTo>
                    <a:pt x="87" y="121"/>
                  </a:lnTo>
                  <a:lnTo>
                    <a:pt x="86" y="121"/>
                  </a:lnTo>
                  <a:lnTo>
                    <a:pt x="87" y="121"/>
                  </a:lnTo>
                  <a:lnTo>
                    <a:pt x="88" y="122"/>
                  </a:lnTo>
                  <a:lnTo>
                    <a:pt x="88" y="121"/>
                  </a:lnTo>
                  <a:lnTo>
                    <a:pt x="88" y="120"/>
                  </a:lnTo>
                  <a:lnTo>
                    <a:pt x="88" y="117"/>
                  </a:lnTo>
                  <a:lnTo>
                    <a:pt x="88" y="115"/>
                  </a:lnTo>
                  <a:lnTo>
                    <a:pt x="88" y="114"/>
                  </a:lnTo>
                  <a:lnTo>
                    <a:pt x="87" y="113"/>
                  </a:lnTo>
                  <a:lnTo>
                    <a:pt x="85" y="110"/>
                  </a:lnTo>
                  <a:lnTo>
                    <a:pt x="84" y="106"/>
                  </a:lnTo>
                  <a:lnTo>
                    <a:pt x="85" y="104"/>
                  </a:lnTo>
                  <a:moveTo>
                    <a:pt x="108" y="130"/>
                  </a:moveTo>
                  <a:lnTo>
                    <a:pt x="115" y="134"/>
                  </a:lnTo>
                  <a:lnTo>
                    <a:pt x="113" y="136"/>
                  </a:lnTo>
                  <a:lnTo>
                    <a:pt x="111" y="136"/>
                  </a:lnTo>
                  <a:lnTo>
                    <a:pt x="110" y="135"/>
                  </a:lnTo>
                  <a:lnTo>
                    <a:pt x="108" y="134"/>
                  </a:lnTo>
                  <a:lnTo>
                    <a:pt x="107" y="132"/>
                  </a:lnTo>
                  <a:lnTo>
                    <a:pt x="107" y="131"/>
                  </a:lnTo>
                  <a:lnTo>
                    <a:pt x="107" y="130"/>
                  </a:lnTo>
                  <a:lnTo>
                    <a:pt x="108" y="130"/>
                  </a:lnTo>
                  <a:moveTo>
                    <a:pt x="120" y="134"/>
                  </a:moveTo>
                  <a:lnTo>
                    <a:pt x="119" y="140"/>
                  </a:lnTo>
                  <a:lnTo>
                    <a:pt x="118" y="142"/>
                  </a:lnTo>
                  <a:lnTo>
                    <a:pt x="115" y="146"/>
                  </a:lnTo>
                  <a:lnTo>
                    <a:pt x="113" y="147"/>
                  </a:lnTo>
                  <a:lnTo>
                    <a:pt x="111" y="147"/>
                  </a:lnTo>
                  <a:lnTo>
                    <a:pt x="109" y="149"/>
                  </a:lnTo>
                  <a:lnTo>
                    <a:pt x="108" y="150"/>
                  </a:lnTo>
                  <a:lnTo>
                    <a:pt x="105" y="151"/>
                  </a:lnTo>
                  <a:lnTo>
                    <a:pt x="105" y="150"/>
                  </a:lnTo>
                  <a:lnTo>
                    <a:pt x="113" y="144"/>
                  </a:lnTo>
                  <a:lnTo>
                    <a:pt x="117" y="142"/>
                  </a:lnTo>
                  <a:lnTo>
                    <a:pt x="118" y="142"/>
                  </a:lnTo>
                  <a:lnTo>
                    <a:pt x="118" y="141"/>
                  </a:lnTo>
                  <a:lnTo>
                    <a:pt x="118" y="140"/>
                  </a:lnTo>
                  <a:lnTo>
                    <a:pt x="118" y="139"/>
                  </a:lnTo>
                  <a:lnTo>
                    <a:pt x="118" y="138"/>
                  </a:lnTo>
                  <a:lnTo>
                    <a:pt x="117" y="138"/>
                  </a:lnTo>
                  <a:lnTo>
                    <a:pt x="116" y="138"/>
                  </a:lnTo>
                  <a:lnTo>
                    <a:pt x="115" y="138"/>
                  </a:lnTo>
                  <a:lnTo>
                    <a:pt x="114" y="138"/>
                  </a:lnTo>
                  <a:lnTo>
                    <a:pt x="116" y="136"/>
                  </a:lnTo>
                  <a:lnTo>
                    <a:pt x="118" y="134"/>
                  </a:lnTo>
                  <a:lnTo>
                    <a:pt x="120" y="134"/>
                  </a:lnTo>
                  <a:moveTo>
                    <a:pt x="139" y="143"/>
                  </a:moveTo>
                  <a:lnTo>
                    <a:pt x="139" y="143"/>
                  </a:lnTo>
                  <a:lnTo>
                    <a:pt x="146" y="145"/>
                  </a:lnTo>
                  <a:lnTo>
                    <a:pt x="147" y="145"/>
                  </a:lnTo>
                  <a:lnTo>
                    <a:pt x="148" y="146"/>
                  </a:lnTo>
                  <a:lnTo>
                    <a:pt x="148" y="147"/>
                  </a:lnTo>
                  <a:lnTo>
                    <a:pt x="147" y="147"/>
                  </a:lnTo>
                  <a:lnTo>
                    <a:pt x="147" y="148"/>
                  </a:lnTo>
                  <a:lnTo>
                    <a:pt x="146" y="147"/>
                  </a:lnTo>
                  <a:lnTo>
                    <a:pt x="145" y="146"/>
                  </a:lnTo>
                  <a:lnTo>
                    <a:pt x="145" y="145"/>
                  </a:lnTo>
                  <a:lnTo>
                    <a:pt x="144" y="145"/>
                  </a:lnTo>
                  <a:lnTo>
                    <a:pt x="141" y="145"/>
                  </a:lnTo>
                  <a:lnTo>
                    <a:pt x="140" y="145"/>
                  </a:lnTo>
                  <a:lnTo>
                    <a:pt x="140" y="146"/>
                  </a:lnTo>
                  <a:lnTo>
                    <a:pt x="139" y="146"/>
                  </a:lnTo>
                  <a:lnTo>
                    <a:pt x="137" y="145"/>
                  </a:lnTo>
                  <a:lnTo>
                    <a:pt x="137" y="143"/>
                  </a:lnTo>
                  <a:lnTo>
                    <a:pt x="139" y="143"/>
                  </a:lnTo>
                  <a:moveTo>
                    <a:pt x="135" y="177"/>
                  </a:moveTo>
                  <a:lnTo>
                    <a:pt x="135" y="177"/>
                  </a:lnTo>
                  <a:lnTo>
                    <a:pt x="136" y="178"/>
                  </a:lnTo>
                  <a:lnTo>
                    <a:pt x="136" y="179"/>
                  </a:lnTo>
                  <a:lnTo>
                    <a:pt x="135" y="183"/>
                  </a:lnTo>
                  <a:lnTo>
                    <a:pt x="134" y="184"/>
                  </a:lnTo>
                  <a:lnTo>
                    <a:pt x="131" y="189"/>
                  </a:lnTo>
                  <a:lnTo>
                    <a:pt x="130" y="189"/>
                  </a:lnTo>
                  <a:lnTo>
                    <a:pt x="126" y="190"/>
                  </a:lnTo>
                  <a:lnTo>
                    <a:pt x="122" y="191"/>
                  </a:lnTo>
                  <a:lnTo>
                    <a:pt x="118" y="190"/>
                  </a:lnTo>
                  <a:lnTo>
                    <a:pt x="117" y="191"/>
                  </a:lnTo>
                  <a:lnTo>
                    <a:pt x="116" y="191"/>
                  </a:lnTo>
                  <a:lnTo>
                    <a:pt x="116" y="188"/>
                  </a:lnTo>
                  <a:lnTo>
                    <a:pt x="117" y="185"/>
                  </a:lnTo>
                  <a:lnTo>
                    <a:pt x="118" y="185"/>
                  </a:lnTo>
                  <a:lnTo>
                    <a:pt x="121" y="182"/>
                  </a:lnTo>
                  <a:lnTo>
                    <a:pt x="124" y="182"/>
                  </a:lnTo>
                  <a:lnTo>
                    <a:pt x="126" y="183"/>
                  </a:lnTo>
                  <a:lnTo>
                    <a:pt x="127" y="183"/>
                  </a:lnTo>
                  <a:lnTo>
                    <a:pt x="128" y="184"/>
                  </a:lnTo>
                  <a:lnTo>
                    <a:pt x="132" y="183"/>
                  </a:lnTo>
                  <a:lnTo>
                    <a:pt x="132" y="182"/>
                  </a:lnTo>
                  <a:lnTo>
                    <a:pt x="134" y="179"/>
                  </a:lnTo>
                  <a:lnTo>
                    <a:pt x="134" y="178"/>
                  </a:lnTo>
                  <a:lnTo>
                    <a:pt x="135" y="178"/>
                  </a:lnTo>
                  <a:lnTo>
                    <a:pt x="135" y="177"/>
                  </a:lnTo>
                  <a:moveTo>
                    <a:pt x="36" y="0"/>
                  </a:moveTo>
                  <a:lnTo>
                    <a:pt x="35" y="0"/>
                  </a:lnTo>
                  <a:lnTo>
                    <a:pt x="34" y="0"/>
                  </a:lnTo>
                  <a:lnTo>
                    <a:pt x="33" y="0"/>
                  </a:lnTo>
                  <a:lnTo>
                    <a:pt x="32" y="0"/>
                  </a:lnTo>
                  <a:lnTo>
                    <a:pt x="32" y="1"/>
                  </a:lnTo>
                  <a:lnTo>
                    <a:pt x="20" y="7"/>
                  </a:lnTo>
                  <a:lnTo>
                    <a:pt x="17" y="6"/>
                  </a:lnTo>
                  <a:lnTo>
                    <a:pt x="16" y="6"/>
                  </a:lnTo>
                  <a:lnTo>
                    <a:pt x="15" y="6"/>
                  </a:lnTo>
                  <a:lnTo>
                    <a:pt x="13" y="7"/>
                  </a:lnTo>
                  <a:lnTo>
                    <a:pt x="12" y="8"/>
                  </a:lnTo>
                  <a:lnTo>
                    <a:pt x="11" y="8"/>
                  </a:lnTo>
                  <a:lnTo>
                    <a:pt x="11" y="9"/>
                  </a:lnTo>
                  <a:lnTo>
                    <a:pt x="10" y="10"/>
                  </a:lnTo>
                  <a:lnTo>
                    <a:pt x="9" y="10"/>
                  </a:lnTo>
                  <a:lnTo>
                    <a:pt x="8" y="10"/>
                  </a:lnTo>
                  <a:lnTo>
                    <a:pt x="7" y="9"/>
                  </a:lnTo>
                  <a:lnTo>
                    <a:pt x="5" y="8"/>
                  </a:lnTo>
                  <a:lnTo>
                    <a:pt x="0" y="4"/>
                  </a:lnTo>
                  <a:lnTo>
                    <a:pt x="1" y="10"/>
                  </a:lnTo>
                  <a:lnTo>
                    <a:pt x="1" y="11"/>
                  </a:lnTo>
                  <a:lnTo>
                    <a:pt x="1" y="12"/>
                  </a:lnTo>
                  <a:lnTo>
                    <a:pt x="5" y="16"/>
                  </a:lnTo>
                  <a:lnTo>
                    <a:pt x="6" y="17"/>
                  </a:lnTo>
                  <a:lnTo>
                    <a:pt x="7" y="17"/>
                  </a:lnTo>
                  <a:lnTo>
                    <a:pt x="7" y="18"/>
                  </a:lnTo>
                  <a:lnTo>
                    <a:pt x="8" y="19"/>
                  </a:lnTo>
                  <a:lnTo>
                    <a:pt x="9" y="19"/>
                  </a:lnTo>
                  <a:lnTo>
                    <a:pt x="10" y="19"/>
                  </a:lnTo>
                  <a:lnTo>
                    <a:pt x="11" y="19"/>
                  </a:lnTo>
                  <a:lnTo>
                    <a:pt x="11" y="18"/>
                  </a:lnTo>
                  <a:lnTo>
                    <a:pt x="15" y="16"/>
                  </a:lnTo>
                  <a:lnTo>
                    <a:pt x="20" y="15"/>
                  </a:lnTo>
                  <a:lnTo>
                    <a:pt x="29" y="13"/>
                  </a:lnTo>
                  <a:lnTo>
                    <a:pt x="30" y="13"/>
                  </a:lnTo>
                  <a:lnTo>
                    <a:pt x="32" y="15"/>
                  </a:lnTo>
                  <a:lnTo>
                    <a:pt x="34" y="13"/>
                  </a:lnTo>
                  <a:lnTo>
                    <a:pt x="34" y="11"/>
                  </a:lnTo>
                  <a:lnTo>
                    <a:pt x="35" y="11"/>
                  </a:lnTo>
                  <a:lnTo>
                    <a:pt x="35" y="10"/>
                  </a:lnTo>
                  <a:lnTo>
                    <a:pt x="35" y="8"/>
                  </a:lnTo>
                  <a:lnTo>
                    <a:pt x="35" y="6"/>
                  </a:lnTo>
                  <a:lnTo>
                    <a:pt x="34" y="6"/>
                  </a:lnTo>
                  <a:lnTo>
                    <a:pt x="35" y="6"/>
                  </a:lnTo>
                  <a:lnTo>
                    <a:pt x="36" y="6"/>
                  </a:lnTo>
                  <a:lnTo>
                    <a:pt x="39" y="7"/>
                  </a:lnTo>
                  <a:lnTo>
                    <a:pt x="40" y="7"/>
                  </a:lnTo>
                  <a:lnTo>
                    <a:pt x="42" y="7"/>
                  </a:lnTo>
                  <a:lnTo>
                    <a:pt x="45" y="11"/>
                  </a:lnTo>
                  <a:lnTo>
                    <a:pt x="45" y="12"/>
                  </a:lnTo>
                  <a:lnTo>
                    <a:pt x="44" y="13"/>
                  </a:lnTo>
                  <a:lnTo>
                    <a:pt x="45" y="14"/>
                  </a:lnTo>
                  <a:lnTo>
                    <a:pt x="46" y="15"/>
                  </a:lnTo>
                  <a:lnTo>
                    <a:pt x="47" y="15"/>
                  </a:lnTo>
                  <a:lnTo>
                    <a:pt x="47" y="17"/>
                  </a:lnTo>
                  <a:lnTo>
                    <a:pt x="46" y="17"/>
                  </a:lnTo>
                  <a:lnTo>
                    <a:pt x="46" y="18"/>
                  </a:lnTo>
                  <a:lnTo>
                    <a:pt x="45" y="25"/>
                  </a:lnTo>
                  <a:lnTo>
                    <a:pt x="43" y="27"/>
                  </a:lnTo>
                  <a:lnTo>
                    <a:pt x="41" y="28"/>
                  </a:lnTo>
                  <a:lnTo>
                    <a:pt x="37" y="30"/>
                  </a:lnTo>
                  <a:lnTo>
                    <a:pt x="40" y="33"/>
                  </a:lnTo>
                  <a:lnTo>
                    <a:pt x="41" y="34"/>
                  </a:lnTo>
                  <a:lnTo>
                    <a:pt x="42" y="34"/>
                  </a:lnTo>
                  <a:lnTo>
                    <a:pt x="42" y="35"/>
                  </a:lnTo>
                  <a:lnTo>
                    <a:pt x="43" y="36"/>
                  </a:lnTo>
                  <a:lnTo>
                    <a:pt x="43" y="37"/>
                  </a:lnTo>
                  <a:lnTo>
                    <a:pt x="44" y="38"/>
                  </a:lnTo>
                  <a:lnTo>
                    <a:pt x="45" y="38"/>
                  </a:lnTo>
                  <a:lnTo>
                    <a:pt x="46" y="38"/>
                  </a:lnTo>
                  <a:lnTo>
                    <a:pt x="47" y="38"/>
                  </a:lnTo>
                  <a:lnTo>
                    <a:pt x="48" y="37"/>
                  </a:lnTo>
                  <a:lnTo>
                    <a:pt x="49" y="36"/>
                  </a:lnTo>
                  <a:lnTo>
                    <a:pt x="49" y="34"/>
                  </a:lnTo>
                  <a:lnTo>
                    <a:pt x="52" y="25"/>
                  </a:lnTo>
                  <a:lnTo>
                    <a:pt x="53" y="25"/>
                  </a:lnTo>
                  <a:lnTo>
                    <a:pt x="54" y="25"/>
                  </a:lnTo>
                  <a:lnTo>
                    <a:pt x="55" y="23"/>
                  </a:lnTo>
                  <a:lnTo>
                    <a:pt x="56" y="21"/>
                  </a:lnTo>
                  <a:lnTo>
                    <a:pt x="57" y="16"/>
                  </a:lnTo>
                  <a:lnTo>
                    <a:pt x="57" y="15"/>
                  </a:lnTo>
                  <a:lnTo>
                    <a:pt x="57" y="14"/>
                  </a:lnTo>
                  <a:lnTo>
                    <a:pt x="56" y="14"/>
                  </a:lnTo>
                  <a:lnTo>
                    <a:pt x="56" y="13"/>
                  </a:lnTo>
                  <a:lnTo>
                    <a:pt x="55" y="12"/>
                  </a:lnTo>
                  <a:lnTo>
                    <a:pt x="54" y="12"/>
                  </a:lnTo>
                  <a:lnTo>
                    <a:pt x="51" y="10"/>
                  </a:lnTo>
                  <a:lnTo>
                    <a:pt x="51" y="9"/>
                  </a:lnTo>
                  <a:lnTo>
                    <a:pt x="47" y="3"/>
                  </a:lnTo>
                  <a:lnTo>
                    <a:pt x="47" y="2"/>
                  </a:lnTo>
                  <a:lnTo>
                    <a:pt x="46" y="2"/>
                  </a:lnTo>
                  <a:lnTo>
                    <a:pt x="45" y="2"/>
                  </a:lnTo>
                  <a:lnTo>
                    <a:pt x="45" y="1"/>
                  </a:lnTo>
                  <a:lnTo>
                    <a:pt x="44" y="0"/>
                  </a:lnTo>
                  <a:lnTo>
                    <a:pt x="43" y="0"/>
                  </a:lnTo>
                  <a:lnTo>
                    <a:pt x="42" y="0"/>
                  </a:lnTo>
                  <a:lnTo>
                    <a:pt x="41" y="0"/>
                  </a:lnTo>
                  <a:lnTo>
                    <a:pt x="40" y="0"/>
                  </a:lnTo>
                  <a:lnTo>
                    <a:pt x="37" y="0"/>
                  </a:lnTo>
                  <a:lnTo>
                    <a:pt x="36" y="0"/>
                  </a:lnTo>
                  <a:moveTo>
                    <a:pt x="26" y="7"/>
                  </a:moveTo>
                  <a:lnTo>
                    <a:pt x="29" y="6"/>
                  </a:lnTo>
                  <a:lnTo>
                    <a:pt x="27" y="7"/>
                  </a:lnTo>
                  <a:lnTo>
                    <a:pt x="26" y="7"/>
                  </a:lnTo>
                  <a:moveTo>
                    <a:pt x="54" y="42"/>
                  </a:moveTo>
                  <a:lnTo>
                    <a:pt x="54" y="45"/>
                  </a:lnTo>
                  <a:lnTo>
                    <a:pt x="54" y="49"/>
                  </a:lnTo>
                  <a:lnTo>
                    <a:pt x="54" y="51"/>
                  </a:lnTo>
                  <a:lnTo>
                    <a:pt x="56" y="51"/>
                  </a:lnTo>
                  <a:lnTo>
                    <a:pt x="58" y="52"/>
                  </a:lnTo>
                  <a:lnTo>
                    <a:pt x="58" y="53"/>
                  </a:lnTo>
                  <a:lnTo>
                    <a:pt x="59" y="53"/>
                  </a:lnTo>
                  <a:lnTo>
                    <a:pt x="60" y="53"/>
                  </a:lnTo>
                  <a:lnTo>
                    <a:pt x="60" y="54"/>
                  </a:lnTo>
                  <a:lnTo>
                    <a:pt x="61" y="54"/>
                  </a:lnTo>
                  <a:lnTo>
                    <a:pt x="64" y="55"/>
                  </a:lnTo>
                  <a:lnTo>
                    <a:pt x="64" y="56"/>
                  </a:lnTo>
                  <a:lnTo>
                    <a:pt x="65" y="59"/>
                  </a:lnTo>
                  <a:lnTo>
                    <a:pt x="66" y="59"/>
                  </a:lnTo>
                  <a:lnTo>
                    <a:pt x="66" y="60"/>
                  </a:lnTo>
                  <a:lnTo>
                    <a:pt x="67" y="60"/>
                  </a:lnTo>
                  <a:lnTo>
                    <a:pt x="67" y="61"/>
                  </a:lnTo>
                  <a:lnTo>
                    <a:pt x="65" y="65"/>
                  </a:lnTo>
                  <a:lnTo>
                    <a:pt x="62" y="66"/>
                  </a:lnTo>
                  <a:lnTo>
                    <a:pt x="60" y="67"/>
                  </a:lnTo>
                  <a:lnTo>
                    <a:pt x="60" y="69"/>
                  </a:lnTo>
                  <a:lnTo>
                    <a:pt x="60" y="70"/>
                  </a:lnTo>
                  <a:lnTo>
                    <a:pt x="61" y="70"/>
                  </a:lnTo>
                  <a:lnTo>
                    <a:pt x="61" y="71"/>
                  </a:lnTo>
                  <a:lnTo>
                    <a:pt x="62" y="71"/>
                  </a:lnTo>
                  <a:lnTo>
                    <a:pt x="64" y="74"/>
                  </a:lnTo>
                  <a:lnTo>
                    <a:pt x="66" y="75"/>
                  </a:lnTo>
                  <a:lnTo>
                    <a:pt x="68" y="77"/>
                  </a:lnTo>
                  <a:lnTo>
                    <a:pt x="69" y="73"/>
                  </a:lnTo>
                  <a:lnTo>
                    <a:pt x="73" y="61"/>
                  </a:lnTo>
                  <a:lnTo>
                    <a:pt x="73" y="60"/>
                  </a:lnTo>
                  <a:lnTo>
                    <a:pt x="73" y="59"/>
                  </a:lnTo>
                  <a:lnTo>
                    <a:pt x="73" y="58"/>
                  </a:lnTo>
                  <a:lnTo>
                    <a:pt x="73" y="57"/>
                  </a:lnTo>
                  <a:lnTo>
                    <a:pt x="72" y="57"/>
                  </a:lnTo>
                  <a:lnTo>
                    <a:pt x="69" y="53"/>
                  </a:lnTo>
                  <a:lnTo>
                    <a:pt x="69" y="52"/>
                  </a:lnTo>
                  <a:lnTo>
                    <a:pt x="68" y="51"/>
                  </a:lnTo>
                  <a:lnTo>
                    <a:pt x="67" y="49"/>
                  </a:lnTo>
                  <a:lnTo>
                    <a:pt x="66" y="49"/>
                  </a:lnTo>
                  <a:lnTo>
                    <a:pt x="65" y="49"/>
                  </a:lnTo>
                  <a:lnTo>
                    <a:pt x="62" y="48"/>
                  </a:lnTo>
                  <a:lnTo>
                    <a:pt x="60" y="46"/>
                  </a:lnTo>
                  <a:lnTo>
                    <a:pt x="61" y="44"/>
                  </a:lnTo>
                  <a:lnTo>
                    <a:pt x="59" y="43"/>
                  </a:lnTo>
                  <a:lnTo>
                    <a:pt x="57" y="43"/>
                  </a:lnTo>
                  <a:lnTo>
                    <a:pt x="54" y="42"/>
                  </a:lnTo>
                  <a:moveTo>
                    <a:pt x="15" y="54"/>
                  </a:moveTo>
                  <a:lnTo>
                    <a:pt x="15" y="54"/>
                  </a:lnTo>
                  <a:lnTo>
                    <a:pt x="14" y="54"/>
                  </a:lnTo>
                  <a:lnTo>
                    <a:pt x="13" y="54"/>
                  </a:lnTo>
                  <a:lnTo>
                    <a:pt x="12" y="56"/>
                  </a:lnTo>
                  <a:lnTo>
                    <a:pt x="12" y="57"/>
                  </a:lnTo>
                  <a:lnTo>
                    <a:pt x="13" y="61"/>
                  </a:lnTo>
                  <a:lnTo>
                    <a:pt x="11" y="64"/>
                  </a:lnTo>
                  <a:lnTo>
                    <a:pt x="11" y="65"/>
                  </a:lnTo>
                  <a:lnTo>
                    <a:pt x="10" y="66"/>
                  </a:lnTo>
                  <a:lnTo>
                    <a:pt x="9" y="68"/>
                  </a:lnTo>
                  <a:lnTo>
                    <a:pt x="8" y="68"/>
                  </a:lnTo>
                  <a:lnTo>
                    <a:pt x="7" y="68"/>
                  </a:lnTo>
                  <a:lnTo>
                    <a:pt x="7" y="69"/>
                  </a:lnTo>
                  <a:lnTo>
                    <a:pt x="7" y="70"/>
                  </a:lnTo>
                  <a:lnTo>
                    <a:pt x="3" y="73"/>
                  </a:lnTo>
                  <a:lnTo>
                    <a:pt x="1" y="74"/>
                  </a:lnTo>
                  <a:lnTo>
                    <a:pt x="3" y="76"/>
                  </a:lnTo>
                  <a:lnTo>
                    <a:pt x="4" y="77"/>
                  </a:lnTo>
                  <a:lnTo>
                    <a:pt x="4" y="78"/>
                  </a:lnTo>
                  <a:lnTo>
                    <a:pt x="5" y="79"/>
                  </a:lnTo>
                  <a:lnTo>
                    <a:pt x="5" y="80"/>
                  </a:lnTo>
                  <a:lnTo>
                    <a:pt x="6" y="80"/>
                  </a:lnTo>
                  <a:lnTo>
                    <a:pt x="7" y="80"/>
                  </a:lnTo>
                  <a:lnTo>
                    <a:pt x="7" y="81"/>
                  </a:lnTo>
                  <a:lnTo>
                    <a:pt x="9" y="82"/>
                  </a:lnTo>
                  <a:lnTo>
                    <a:pt x="11" y="84"/>
                  </a:lnTo>
                  <a:lnTo>
                    <a:pt x="11" y="85"/>
                  </a:lnTo>
                  <a:lnTo>
                    <a:pt x="11" y="87"/>
                  </a:lnTo>
                  <a:lnTo>
                    <a:pt x="13" y="88"/>
                  </a:lnTo>
                  <a:lnTo>
                    <a:pt x="14" y="88"/>
                  </a:lnTo>
                  <a:lnTo>
                    <a:pt x="15" y="89"/>
                  </a:lnTo>
                  <a:lnTo>
                    <a:pt x="16" y="87"/>
                  </a:lnTo>
                  <a:lnTo>
                    <a:pt x="17" y="87"/>
                  </a:lnTo>
                  <a:lnTo>
                    <a:pt x="16" y="88"/>
                  </a:lnTo>
                  <a:lnTo>
                    <a:pt x="15" y="91"/>
                  </a:lnTo>
                  <a:lnTo>
                    <a:pt x="15" y="92"/>
                  </a:lnTo>
                  <a:lnTo>
                    <a:pt x="16" y="98"/>
                  </a:lnTo>
                  <a:lnTo>
                    <a:pt x="16" y="99"/>
                  </a:lnTo>
                  <a:lnTo>
                    <a:pt x="17" y="100"/>
                  </a:lnTo>
                  <a:lnTo>
                    <a:pt x="13" y="104"/>
                  </a:lnTo>
                  <a:lnTo>
                    <a:pt x="18" y="105"/>
                  </a:lnTo>
                  <a:lnTo>
                    <a:pt x="22" y="105"/>
                  </a:lnTo>
                  <a:lnTo>
                    <a:pt x="23" y="106"/>
                  </a:lnTo>
                  <a:lnTo>
                    <a:pt x="24" y="105"/>
                  </a:lnTo>
                  <a:lnTo>
                    <a:pt x="25" y="105"/>
                  </a:lnTo>
                  <a:lnTo>
                    <a:pt x="26" y="104"/>
                  </a:lnTo>
                  <a:lnTo>
                    <a:pt x="27" y="104"/>
                  </a:lnTo>
                  <a:lnTo>
                    <a:pt x="27" y="103"/>
                  </a:lnTo>
                  <a:lnTo>
                    <a:pt x="28" y="100"/>
                  </a:lnTo>
                  <a:lnTo>
                    <a:pt x="28" y="99"/>
                  </a:lnTo>
                  <a:lnTo>
                    <a:pt x="29" y="97"/>
                  </a:lnTo>
                  <a:lnTo>
                    <a:pt x="29" y="96"/>
                  </a:lnTo>
                  <a:lnTo>
                    <a:pt x="29" y="91"/>
                  </a:lnTo>
                  <a:lnTo>
                    <a:pt x="29" y="90"/>
                  </a:lnTo>
                  <a:lnTo>
                    <a:pt x="29" y="89"/>
                  </a:lnTo>
                  <a:lnTo>
                    <a:pt x="28" y="87"/>
                  </a:lnTo>
                  <a:lnTo>
                    <a:pt x="28" y="86"/>
                  </a:lnTo>
                  <a:lnTo>
                    <a:pt x="28" y="85"/>
                  </a:lnTo>
                  <a:lnTo>
                    <a:pt x="27" y="84"/>
                  </a:lnTo>
                  <a:lnTo>
                    <a:pt x="26" y="83"/>
                  </a:lnTo>
                  <a:lnTo>
                    <a:pt x="24" y="82"/>
                  </a:lnTo>
                  <a:lnTo>
                    <a:pt x="25" y="81"/>
                  </a:lnTo>
                  <a:lnTo>
                    <a:pt x="26" y="80"/>
                  </a:lnTo>
                  <a:lnTo>
                    <a:pt x="26" y="79"/>
                  </a:lnTo>
                  <a:lnTo>
                    <a:pt x="27" y="77"/>
                  </a:lnTo>
                  <a:lnTo>
                    <a:pt x="26" y="71"/>
                  </a:lnTo>
                  <a:lnTo>
                    <a:pt x="26" y="70"/>
                  </a:lnTo>
                  <a:lnTo>
                    <a:pt x="26" y="69"/>
                  </a:lnTo>
                  <a:lnTo>
                    <a:pt x="25" y="68"/>
                  </a:lnTo>
                  <a:lnTo>
                    <a:pt x="24" y="68"/>
                  </a:lnTo>
                  <a:lnTo>
                    <a:pt x="24" y="66"/>
                  </a:lnTo>
                  <a:lnTo>
                    <a:pt x="23" y="62"/>
                  </a:lnTo>
                  <a:lnTo>
                    <a:pt x="23" y="58"/>
                  </a:lnTo>
                  <a:lnTo>
                    <a:pt x="23" y="57"/>
                  </a:lnTo>
                  <a:lnTo>
                    <a:pt x="22" y="56"/>
                  </a:lnTo>
                  <a:lnTo>
                    <a:pt x="20" y="55"/>
                  </a:lnTo>
                  <a:lnTo>
                    <a:pt x="16" y="54"/>
                  </a:lnTo>
                  <a:lnTo>
                    <a:pt x="15" y="54"/>
                  </a:lnTo>
                  <a:moveTo>
                    <a:pt x="37" y="58"/>
                  </a:moveTo>
                  <a:lnTo>
                    <a:pt x="37" y="58"/>
                  </a:lnTo>
                  <a:lnTo>
                    <a:pt x="34" y="58"/>
                  </a:lnTo>
                  <a:lnTo>
                    <a:pt x="32" y="59"/>
                  </a:lnTo>
                  <a:lnTo>
                    <a:pt x="31" y="59"/>
                  </a:lnTo>
                  <a:lnTo>
                    <a:pt x="30" y="60"/>
                  </a:lnTo>
                  <a:lnTo>
                    <a:pt x="28" y="60"/>
                  </a:lnTo>
                  <a:lnTo>
                    <a:pt x="28" y="62"/>
                  </a:lnTo>
                  <a:lnTo>
                    <a:pt x="29" y="63"/>
                  </a:lnTo>
                  <a:lnTo>
                    <a:pt x="29" y="64"/>
                  </a:lnTo>
                  <a:lnTo>
                    <a:pt x="30" y="65"/>
                  </a:lnTo>
                  <a:lnTo>
                    <a:pt x="31" y="66"/>
                  </a:lnTo>
                  <a:lnTo>
                    <a:pt x="33" y="66"/>
                  </a:lnTo>
                  <a:lnTo>
                    <a:pt x="34" y="66"/>
                  </a:lnTo>
                  <a:lnTo>
                    <a:pt x="35" y="65"/>
                  </a:lnTo>
                  <a:lnTo>
                    <a:pt x="37" y="65"/>
                  </a:lnTo>
                  <a:lnTo>
                    <a:pt x="38" y="64"/>
                  </a:lnTo>
                  <a:lnTo>
                    <a:pt x="40" y="64"/>
                  </a:lnTo>
                  <a:lnTo>
                    <a:pt x="41" y="63"/>
                  </a:lnTo>
                  <a:lnTo>
                    <a:pt x="42" y="62"/>
                  </a:lnTo>
                  <a:lnTo>
                    <a:pt x="42" y="60"/>
                  </a:lnTo>
                  <a:lnTo>
                    <a:pt x="41" y="59"/>
                  </a:lnTo>
                  <a:lnTo>
                    <a:pt x="40" y="59"/>
                  </a:lnTo>
                  <a:lnTo>
                    <a:pt x="39" y="58"/>
                  </a:lnTo>
                  <a:lnTo>
                    <a:pt x="38" y="58"/>
                  </a:lnTo>
                  <a:lnTo>
                    <a:pt x="37" y="58"/>
                  </a:lnTo>
                  <a:moveTo>
                    <a:pt x="77" y="70"/>
                  </a:moveTo>
                  <a:lnTo>
                    <a:pt x="77" y="71"/>
                  </a:lnTo>
                  <a:lnTo>
                    <a:pt x="75" y="72"/>
                  </a:lnTo>
                  <a:lnTo>
                    <a:pt x="74" y="74"/>
                  </a:lnTo>
                  <a:lnTo>
                    <a:pt x="76" y="76"/>
                  </a:lnTo>
                  <a:lnTo>
                    <a:pt x="77" y="76"/>
                  </a:lnTo>
                  <a:lnTo>
                    <a:pt x="79" y="79"/>
                  </a:lnTo>
                  <a:lnTo>
                    <a:pt x="79" y="80"/>
                  </a:lnTo>
                  <a:lnTo>
                    <a:pt x="80" y="83"/>
                  </a:lnTo>
                  <a:lnTo>
                    <a:pt x="81" y="84"/>
                  </a:lnTo>
                  <a:lnTo>
                    <a:pt x="81" y="85"/>
                  </a:lnTo>
                  <a:lnTo>
                    <a:pt x="81" y="87"/>
                  </a:lnTo>
                  <a:lnTo>
                    <a:pt x="80" y="87"/>
                  </a:lnTo>
                  <a:lnTo>
                    <a:pt x="78" y="88"/>
                  </a:lnTo>
                  <a:lnTo>
                    <a:pt x="79" y="90"/>
                  </a:lnTo>
                  <a:lnTo>
                    <a:pt x="79" y="91"/>
                  </a:lnTo>
                  <a:lnTo>
                    <a:pt x="80" y="92"/>
                  </a:lnTo>
                  <a:lnTo>
                    <a:pt x="81" y="93"/>
                  </a:lnTo>
                  <a:lnTo>
                    <a:pt x="83" y="93"/>
                  </a:lnTo>
                  <a:lnTo>
                    <a:pt x="84" y="93"/>
                  </a:lnTo>
                  <a:lnTo>
                    <a:pt x="84" y="92"/>
                  </a:lnTo>
                  <a:lnTo>
                    <a:pt x="85" y="92"/>
                  </a:lnTo>
                  <a:lnTo>
                    <a:pt x="86" y="92"/>
                  </a:lnTo>
                  <a:lnTo>
                    <a:pt x="87" y="92"/>
                  </a:lnTo>
                  <a:lnTo>
                    <a:pt x="91" y="93"/>
                  </a:lnTo>
                  <a:lnTo>
                    <a:pt x="90" y="89"/>
                  </a:lnTo>
                  <a:lnTo>
                    <a:pt x="90" y="87"/>
                  </a:lnTo>
                  <a:lnTo>
                    <a:pt x="90" y="86"/>
                  </a:lnTo>
                  <a:lnTo>
                    <a:pt x="88" y="83"/>
                  </a:lnTo>
                  <a:lnTo>
                    <a:pt x="88" y="82"/>
                  </a:lnTo>
                  <a:lnTo>
                    <a:pt x="87" y="82"/>
                  </a:lnTo>
                  <a:lnTo>
                    <a:pt x="86" y="81"/>
                  </a:lnTo>
                  <a:lnTo>
                    <a:pt x="85" y="79"/>
                  </a:lnTo>
                  <a:lnTo>
                    <a:pt x="84" y="76"/>
                  </a:lnTo>
                  <a:lnTo>
                    <a:pt x="84" y="74"/>
                  </a:lnTo>
                  <a:lnTo>
                    <a:pt x="84" y="73"/>
                  </a:lnTo>
                  <a:lnTo>
                    <a:pt x="83" y="72"/>
                  </a:lnTo>
                  <a:lnTo>
                    <a:pt x="81" y="70"/>
                  </a:lnTo>
                  <a:lnTo>
                    <a:pt x="80" y="70"/>
                  </a:lnTo>
                  <a:lnTo>
                    <a:pt x="79" y="70"/>
                  </a:lnTo>
                  <a:lnTo>
                    <a:pt x="77" y="70"/>
                  </a:lnTo>
                  <a:moveTo>
                    <a:pt x="112" y="86"/>
                  </a:moveTo>
                  <a:lnTo>
                    <a:pt x="109" y="87"/>
                  </a:lnTo>
                  <a:lnTo>
                    <a:pt x="108" y="88"/>
                  </a:lnTo>
                  <a:lnTo>
                    <a:pt x="107" y="88"/>
                  </a:lnTo>
                  <a:lnTo>
                    <a:pt x="107" y="89"/>
                  </a:lnTo>
                  <a:lnTo>
                    <a:pt x="106" y="89"/>
                  </a:lnTo>
                  <a:lnTo>
                    <a:pt x="105" y="90"/>
                  </a:lnTo>
                  <a:lnTo>
                    <a:pt x="105" y="91"/>
                  </a:lnTo>
                  <a:lnTo>
                    <a:pt x="105" y="92"/>
                  </a:lnTo>
                  <a:lnTo>
                    <a:pt x="105" y="93"/>
                  </a:lnTo>
                  <a:lnTo>
                    <a:pt x="105" y="94"/>
                  </a:lnTo>
                  <a:lnTo>
                    <a:pt x="104" y="95"/>
                  </a:lnTo>
                  <a:lnTo>
                    <a:pt x="105" y="96"/>
                  </a:lnTo>
                  <a:lnTo>
                    <a:pt x="105" y="97"/>
                  </a:lnTo>
                  <a:lnTo>
                    <a:pt x="106" y="98"/>
                  </a:lnTo>
                  <a:lnTo>
                    <a:pt x="107" y="98"/>
                  </a:lnTo>
                  <a:lnTo>
                    <a:pt x="108" y="98"/>
                  </a:lnTo>
                  <a:lnTo>
                    <a:pt x="109" y="98"/>
                  </a:lnTo>
                  <a:lnTo>
                    <a:pt x="111" y="97"/>
                  </a:lnTo>
                  <a:lnTo>
                    <a:pt x="113" y="94"/>
                  </a:lnTo>
                  <a:lnTo>
                    <a:pt x="113" y="93"/>
                  </a:lnTo>
                  <a:lnTo>
                    <a:pt x="113" y="92"/>
                  </a:lnTo>
                  <a:lnTo>
                    <a:pt x="113" y="91"/>
                  </a:lnTo>
                  <a:lnTo>
                    <a:pt x="113" y="89"/>
                  </a:lnTo>
                  <a:lnTo>
                    <a:pt x="112" y="86"/>
                  </a:lnTo>
                  <a:moveTo>
                    <a:pt x="83" y="98"/>
                  </a:moveTo>
                  <a:lnTo>
                    <a:pt x="83" y="104"/>
                  </a:lnTo>
                  <a:lnTo>
                    <a:pt x="82" y="106"/>
                  </a:lnTo>
                  <a:lnTo>
                    <a:pt x="83" y="110"/>
                  </a:lnTo>
                  <a:lnTo>
                    <a:pt x="83" y="111"/>
                  </a:lnTo>
                  <a:lnTo>
                    <a:pt x="84" y="114"/>
                  </a:lnTo>
                  <a:lnTo>
                    <a:pt x="85" y="115"/>
                  </a:lnTo>
                  <a:lnTo>
                    <a:pt x="86" y="115"/>
                  </a:lnTo>
                  <a:lnTo>
                    <a:pt x="86" y="117"/>
                  </a:lnTo>
                  <a:lnTo>
                    <a:pt x="84" y="119"/>
                  </a:lnTo>
                  <a:lnTo>
                    <a:pt x="83" y="121"/>
                  </a:lnTo>
                  <a:lnTo>
                    <a:pt x="84" y="123"/>
                  </a:lnTo>
                  <a:lnTo>
                    <a:pt x="85" y="124"/>
                  </a:lnTo>
                  <a:lnTo>
                    <a:pt x="86" y="125"/>
                  </a:lnTo>
                  <a:lnTo>
                    <a:pt x="88" y="125"/>
                  </a:lnTo>
                  <a:lnTo>
                    <a:pt x="89" y="125"/>
                  </a:lnTo>
                  <a:lnTo>
                    <a:pt x="89" y="126"/>
                  </a:lnTo>
                  <a:lnTo>
                    <a:pt x="90" y="130"/>
                  </a:lnTo>
                  <a:lnTo>
                    <a:pt x="91" y="132"/>
                  </a:lnTo>
                  <a:lnTo>
                    <a:pt x="93" y="132"/>
                  </a:lnTo>
                  <a:lnTo>
                    <a:pt x="94" y="132"/>
                  </a:lnTo>
                  <a:lnTo>
                    <a:pt x="95" y="132"/>
                  </a:lnTo>
                  <a:lnTo>
                    <a:pt x="96" y="131"/>
                  </a:lnTo>
                  <a:lnTo>
                    <a:pt x="96" y="130"/>
                  </a:lnTo>
                  <a:lnTo>
                    <a:pt x="96" y="125"/>
                  </a:lnTo>
                  <a:lnTo>
                    <a:pt x="96" y="124"/>
                  </a:lnTo>
                  <a:lnTo>
                    <a:pt x="94" y="121"/>
                  </a:lnTo>
                  <a:lnTo>
                    <a:pt x="92" y="120"/>
                  </a:lnTo>
                  <a:lnTo>
                    <a:pt x="92" y="119"/>
                  </a:lnTo>
                  <a:lnTo>
                    <a:pt x="91" y="119"/>
                  </a:lnTo>
                  <a:lnTo>
                    <a:pt x="92" y="118"/>
                  </a:lnTo>
                  <a:lnTo>
                    <a:pt x="92" y="117"/>
                  </a:lnTo>
                  <a:lnTo>
                    <a:pt x="92" y="115"/>
                  </a:lnTo>
                  <a:lnTo>
                    <a:pt x="91" y="114"/>
                  </a:lnTo>
                  <a:lnTo>
                    <a:pt x="88" y="104"/>
                  </a:lnTo>
                  <a:lnTo>
                    <a:pt x="87" y="103"/>
                  </a:lnTo>
                  <a:lnTo>
                    <a:pt x="83" y="98"/>
                  </a:lnTo>
                  <a:moveTo>
                    <a:pt x="66" y="102"/>
                  </a:moveTo>
                  <a:lnTo>
                    <a:pt x="65" y="102"/>
                  </a:lnTo>
                  <a:lnTo>
                    <a:pt x="64" y="102"/>
                  </a:lnTo>
                  <a:lnTo>
                    <a:pt x="63" y="104"/>
                  </a:lnTo>
                  <a:lnTo>
                    <a:pt x="62" y="106"/>
                  </a:lnTo>
                  <a:lnTo>
                    <a:pt x="63" y="106"/>
                  </a:lnTo>
                  <a:lnTo>
                    <a:pt x="64" y="108"/>
                  </a:lnTo>
                  <a:lnTo>
                    <a:pt x="64" y="109"/>
                  </a:lnTo>
                  <a:lnTo>
                    <a:pt x="65" y="109"/>
                  </a:lnTo>
                  <a:lnTo>
                    <a:pt x="66" y="110"/>
                  </a:lnTo>
                  <a:lnTo>
                    <a:pt x="69" y="111"/>
                  </a:lnTo>
                  <a:lnTo>
                    <a:pt x="69" y="113"/>
                  </a:lnTo>
                  <a:lnTo>
                    <a:pt x="71" y="112"/>
                  </a:lnTo>
                  <a:lnTo>
                    <a:pt x="77" y="112"/>
                  </a:lnTo>
                  <a:lnTo>
                    <a:pt x="73" y="108"/>
                  </a:lnTo>
                  <a:lnTo>
                    <a:pt x="70" y="104"/>
                  </a:lnTo>
                  <a:lnTo>
                    <a:pt x="69" y="104"/>
                  </a:lnTo>
                  <a:lnTo>
                    <a:pt x="68" y="102"/>
                  </a:lnTo>
                  <a:lnTo>
                    <a:pt x="67" y="102"/>
                  </a:lnTo>
                  <a:lnTo>
                    <a:pt x="66" y="102"/>
                  </a:lnTo>
                  <a:moveTo>
                    <a:pt x="109" y="128"/>
                  </a:moveTo>
                  <a:lnTo>
                    <a:pt x="107" y="128"/>
                  </a:lnTo>
                  <a:lnTo>
                    <a:pt x="106" y="128"/>
                  </a:lnTo>
                  <a:lnTo>
                    <a:pt x="105" y="128"/>
                  </a:lnTo>
                  <a:lnTo>
                    <a:pt x="104" y="130"/>
                  </a:lnTo>
                  <a:lnTo>
                    <a:pt x="104" y="131"/>
                  </a:lnTo>
                  <a:lnTo>
                    <a:pt x="104" y="132"/>
                  </a:lnTo>
                  <a:lnTo>
                    <a:pt x="104" y="133"/>
                  </a:lnTo>
                  <a:lnTo>
                    <a:pt x="106" y="136"/>
                  </a:lnTo>
                  <a:lnTo>
                    <a:pt x="107" y="137"/>
                  </a:lnTo>
                  <a:lnTo>
                    <a:pt x="109" y="138"/>
                  </a:lnTo>
                  <a:lnTo>
                    <a:pt x="110" y="138"/>
                  </a:lnTo>
                  <a:lnTo>
                    <a:pt x="111" y="138"/>
                  </a:lnTo>
                  <a:lnTo>
                    <a:pt x="112" y="138"/>
                  </a:lnTo>
                  <a:lnTo>
                    <a:pt x="112" y="139"/>
                  </a:lnTo>
                  <a:lnTo>
                    <a:pt x="113" y="140"/>
                  </a:lnTo>
                  <a:lnTo>
                    <a:pt x="114" y="140"/>
                  </a:lnTo>
                  <a:lnTo>
                    <a:pt x="114" y="141"/>
                  </a:lnTo>
                  <a:lnTo>
                    <a:pt x="111" y="142"/>
                  </a:lnTo>
                  <a:lnTo>
                    <a:pt x="104" y="148"/>
                  </a:lnTo>
                  <a:lnTo>
                    <a:pt x="103" y="149"/>
                  </a:lnTo>
                  <a:lnTo>
                    <a:pt x="103" y="151"/>
                  </a:lnTo>
                  <a:lnTo>
                    <a:pt x="102" y="153"/>
                  </a:lnTo>
                  <a:lnTo>
                    <a:pt x="104" y="153"/>
                  </a:lnTo>
                  <a:lnTo>
                    <a:pt x="104" y="154"/>
                  </a:lnTo>
                  <a:lnTo>
                    <a:pt x="105" y="155"/>
                  </a:lnTo>
                  <a:lnTo>
                    <a:pt x="107" y="154"/>
                  </a:lnTo>
                  <a:lnTo>
                    <a:pt x="109" y="152"/>
                  </a:lnTo>
                  <a:lnTo>
                    <a:pt x="110" y="152"/>
                  </a:lnTo>
                  <a:lnTo>
                    <a:pt x="111" y="151"/>
                  </a:lnTo>
                  <a:lnTo>
                    <a:pt x="112" y="150"/>
                  </a:lnTo>
                  <a:lnTo>
                    <a:pt x="114" y="149"/>
                  </a:lnTo>
                  <a:lnTo>
                    <a:pt x="115" y="149"/>
                  </a:lnTo>
                  <a:lnTo>
                    <a:pt x="116" y="148"/>
                  </a:lnTo>
                  <a:lnTo>
                    <a:pt x="117" y="147"/>
                  </a:lnTo>
                  <a:lnTo>
                    <a:pt x="120" y="144"/>
                  </a:lnTo>
                  <a:lnTo>
                    <a:pt x="120" y="143"/>
                  </a:lnTo>
                  <a:lnTo>
                    <a:pt x="122" y="141"/>
                  </a:lnTo>
                  <a:lnTo>
                    <a:pt x="122" y="140"/>
                  </a:lnTo>
                  <a:lnTo>
                    <a:pt x="122" y="134"/>
                  </a:lnTo>
                  <a:lnTo>
                    <a:pt x="122" y="130"/>
                  </a:lnTo>
                  <a:lnTo>
                    <a:pt x="119" y="132"/>
                  </a:lnTo>
                  <a:lnTo>
                    <a:pt x="117" y="132"/>
                  </a:lnTo>
                  <a:lnTo>
                    <a:pt x="109" y="128"/>
                  </a:lnTo>
                  <a:moveTo>
                    <a:pt x="139" y="140"/>
                  </a:moveTo>
                  <a:lnTo>
                    <a:pt x="138" y="140"/>
                  </a:lnTo>
                  <a:lnTo>
                    <a:pt x="137" y="141"/>
                  </a:lnTo>
                  <a:lnTo>
                    <a:pt x="135" y="141"/>
                  </a:lnTo>
                  <a:lnTo>
                    <a:pt x="135" y="142"/>
                  </a:lnTo>
                  <a:lnTo>
                    <a:pt x="134" y="143"/>
                  </a:lnTo>
                  <a:lnTo>
                    <a:pt x="134" y="144"/>
                  </a:lnTo>
                  <a:lnTo>
                    <a:pt x="134" y="145"/>
                  </a:lnTo>
                  <a:lnTo>
                    <a:pt x="134" y="147"/>
                  </a:lnTo>
                  <a:lnTo>
                    <a:pt x="135" y="148"/>
                  </a:lnTo>
                  <a:lnTo>
                    <a:pt x="137" y="149"/>
                  </a:lnTo>
                  <a:lnTo>
                    <a:pt x="138" y="149"/>
                  </a:lnTo>
                  <a:lnTo>
                    <a:pt x="139" y="149"/>
                  </a:lnTo>
                  <a:lnTo>
                    <a:pt x="140" y="149"/>
                  </a:lnTo>
                  <a:lnTo>
                    <a:pt x="141" y="149"/>
                  </a:lnTo>
                  <a:lnTo>
                    <a:pt x="141" y="148"/>
                  </a:lnTo>
                  <a:lnTo>
                    <a:pt x="143" y="148"/>
                  </a:lnTo>
                  <a:lnTo>
                    <a:pt x="144" y="149"/>
                  </a:lnTo>
                  <a:lnTo>
                    <a:pt x="145" y="151"/>
                  </a:lnTo>
                  <a:lnTo>
                    <a:pt x="147" y="151"/>
                  </a:lnTo>
                  <a:lnTo>
                    <a:pt x="148" y="150"/>
                  </a:lnTo>
                  <a:lnTo>
                    <a:pt x="149" y="150"/>
                  </a:lnTo>
                  <a:lnTo>
                    <a:pt x="149" y="149"/>
                  </a:lnTo>
                  <a:lnTo>
                    <a:pt x="150" y="148"/>
                  </a:lnTo>
                  <a:lnTo>
                    <a:pt x="151" y="147"/>
                  </a:lnTo>
                  <a:lnTo>
                    <a:pt x="151" y="145"/>
                  </a:lnTo>
                  <a:lnTo>
                    <a:pt x="150" y="144"/>
                  </a:lnTo>
                  <a:lnTo>
                    <a:pt x="149" y="144"/>
                  </a:lnTo>
                  <a:lnTo>
                    <a:pt x="149" y="143"/>
                  </a:lnTo>
                  <a:lnTo>
                    <a:pt x="147" y="143"/>
                  </a:lnTo>
                  <a:lnTo>
                    <a:pt x="147" y="142"/>
                  </a:lnTo>
                  <a:lnTo>
                    <a:pt x="140" y="140"/>
                  </a:lnTo>
                  <a:lnTo>
                    <a:pt x="139" y="140"/>
                  </a:lnTo>
                  <a:moveTo>
                    <a:pt x="135" y="175"/>
                  </a:moveTo>
                  <a:lnTo>
                    <a:pt x="135" y="176"/>
                  </a:lnTo>
                  <a:lnTo>
                    <a:pt x="134" y="176"/>
                  </a:lnTo>
                  <a:lnTo>
                    <a:pt x="133" y="176"/>
                  </a:lnTo>
                  <a:lnTo>
                    <a:pt x="132" y="176"/>
                  </a:lnTo>
                  <a:lnTo>
                    <a:pt x="132" y="177"/>
                  </a:lnTo>
                  <a:lnTo>
                    <a:pt x="132" y="178"/>
                  </a:lnTo>
                  <a:lnTo>
                    <a:pt x="130" y="180"/>
                  </a:lnTo>
                  <a:lnTo>
                    <a:pt x="128" y="181"/>
                  </a:lnTo>
                  <a:lnTo>
                    <a:pt x="127" y="180"/>
                  </a:lnTo>
                  <a:lnTo>
                    <a:pt x="125" y="179"/>
                  </a:lnTo>
                  <a:lnTo>
                    <a:pt x="124" y="179"/>
                  </a:lnTo>
                  <a:lnTo>
                    <a:pt x="121" y="179"/>
                  </a:lnTo>
                  <a:lnTo>
                    <a:pt x="120" y="180"/>
                  </a:lnTo>
                  <a:lnTo>
                    <a:pt x="119" y="180"/>
                  </a:lnTo>
                  <a:lnTo>
                    <a:pt x="116" y="183"/>
                  </a:lnTo>
                  <a:lnTo>
                    <a:pt x="115" y="184"/>
                  </a:lnTo>
                  <a:lnTo>
                    <a:pt x="113" y="187"/>
                  </a:lnTo>
                  <a:lnTo>
                    <a:pt x="113" y="189"/>
                  </a:lnTo>
                  <a:lnTo>
                    <a:pt x="113" y="191"/>
                  </a:lnTo>
                  <a:lnTo>
                    <a:pt x="114" y="192"/>
                  </a:lnTo>
                  <a:lnTo>
                    <a:pt x="114" y="193"/>
                  </a:lnTo>
                  <a:lnTo>
                    <a:pt x="115" y="193"/>
                  </a:lnTo>
                  <a:lnTo>
                    <a:pt x="117" y="194"/>
                  </a:lnTo>
                  <a:lnTo>
                    <a:pt x="118" y="193"/>
                  </a:lnTo>
                  <a:lnTo>
                    <a:pt x="121" y="193"/>
                  </a:lnTo>
                  <a:lnTo>
                    <a:pt x="122" y="193"/>
                  </a:lnTo>
                  <a:lnTo>
                    <a:pt x="126" y="193"/>
                  </a:lnTo>
                  <a:lnTo>
                    <a:pt x="131" y="192"/>
                  </a:lnTo>
                  <a:lnTo>
                    <a:pt x="132" y="191"/>
                  </a:lnTo>
                  <a:lnTo>
                    <a:pt x="133" y="191"/>
                  </a:lnTo>
                  <a:lnTo>
                    <a:pt x="133" y="190"/>
                  </a:lnTo>
                  <a:lnTo>
                    <a:pt x="136" y="185"/>
                  </a:lnTo>
                  <a:lnTo>
                    <a:pt x="137" y="185"/>
                  </a:lnTo>
                  <a:lnTo>
                    <a:pt x="137" y="184"/>
                  </a:lnTo>
                  <a:lnTo>
                    <a:pt x="137" y="183"/>
                  </a:lnTo>
                  <a:lnTo>
                    <a:pt x="139" y="179"/>
                  </a:lnTo>
                  <a:lnTo>
                    <a:pt x="139" y="178"/>
                  </a:lnTo>
                  <a:lnTo>
                    <a:pt x="139" y="177"/>
                  </a:lnTo>
                  <a:lnTo>
                    <a:pt x="138" y="177"/>
                  </a:lnTo>
                  <a:lnTo>
                    <a:pt x="137" y="176"/>
                  </a:lnTo>
                  <a:lnTo>
                    <a:pt x="136" y="175"/>
                  </a:lnTo>
                  <a:lnTo>
                    <a:pt x="135" y="175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32" name="Freeform 676"/>
            <p:cNvSpPr>
              <a:spLocks noEditPoints="1"/>
            </p:cNvSpPr>
            <p:nvPr/>
          </p:nvSpPr>
          <p:spPr bwMode="auto">
            <a:xfrm>
              <a:off x="5761822" y="489942"/>
              <a:ext cx="61913" cy="42863"/>
            </a:xfrm>
            <a:custGeom>
              <a:avLst/>
              <a:gdLst>
                <a:gd name="T0" fmla="*/ 2147483646 w 26"/>
                <a:gd name="T1" fmla="*/ 2147483646 h 20"/>
                <a:gd name="T2" fmla="*/ 2147483646 w 26"/>
                <a:gd name="T3" fmla="*/ 2147483646 h 20"/>
                <a:gd name="T4" fmla="*/ 2147483646 w 26"/>
                <a:gd name="T5" fmla="*/ 2147483646 h 20"/>
                <a:gd name="T6" fmla="*/ 2147483646 w 26"/>
                <a:gd name="T7" fmla="*/ 2147483646 h 20"/>
                <a:gd name="T8" fmla="*/ 2147483646 w 26"/>
                <a:gd name="T9" fmla="*/ 2147483646 h 20"/>
                <a:gd name="T10" fmla="*/ 2147483646 w 26"/>
                <a:gd name="T11" fmla="*/ 2147483646 h 20"/>
                <a:gd name="T12" fmla="*/ 2147483646 w 26"/>
                <a:gd name="T13" fmla="*/ 2147483646 h 20"/>
                <a:gd name="T14" fmla="*/ 2147483646 w 26"/>
                <a:gd name="T15" fmla="*/ 2147483646 h 20"/>
                <a:gd name="T16" fmla="*/ 2147483646 w 26"/>
                <a:gd name="T17" fmla="*/ 2147483646 h 20"/>
                <a:gd name="T18" fmla="*/ 2147483646 w 26"/>
                <a:gd name="T19" fmla="*/ 2147483646 h 20"/>
                <a:gd name="T20" fmla="*/ 2147483646 w 26"/>
                <a:gd name="T21" fmla="*/ 2147483646 h 20"/>
                <a:gd name="T22" fmla="*/ 2147483646 w 26"/>
                <a:gd name="T23" fmla="*/ 2147483646 h 20"/>
                <a:gd name="T24" fmla="*/ 2147483646 w 26"/>
                <a:gd name="T25" fmla="*/ 2147483646 h 20"/>
                <a:gd name="T26" fmla="*/ 2147483646 w 26"/>
                <a:gd name="T27" fmla="*/ 2147483646 h 20"/>
                <a:gd name="T28" fmla="*/ 2147483646 w 26"/>
                <a:gd name="T29" fmla="*/ 2147483646 h 20"/>
                <a:gd name="T30" fmla="*/ 2147483646 w 26"/>
                <a:gd name="T31" fmla="*/ 2147483646 h 20"/>
                <a:gd name="T32" fmla="*/ 0 w 26"/>
                <a:gd name="T33" fmla="*/ 2147483646 h 20"/>
                <a:gd name="T34" fmla="*/ 0 w 26"/>
                <a:gd name="T35" fmla="*/ 2147483646 h 20"/>
                <a:gd name="T36" fmla="*/ 2147483646 w 26"/>
                <a:gd name="T37" fmla="*/ 0 h 20"/>
                <a:gd name="T38" fmla="*/ 2147483646 w 26"/>
                <a:gd name="T39" fmla="*/ 0 h 20"/>
                <a:gd name="T40" fmla="*/ 2147483646 w 26"/>
                <a:gd name="T41" fmla="*/ 0 h 20"/>
                <a:gd name="T42" fmla="*/ 2147483646 w 26"/>
                <a:gd name="T43" fmla="*/ 0 h 20"/>
                <a:gd name="T44" fmla="*/ 2147483646 w 26"/>
                <a:gd name="T45" fmla="*/ 0 h 20"/>
                <a:gd name="T46" fmla="*/ 2147483646 w 26"/>
                <a:gd name="T47" fmla="*/ 2147483646 h 20"/>
                <a:gd name="T48" fmla="*/ 2147483646 w 26"/>
                <a:gd name="T49" fmla="*/ 2147483646 h 20"/>
                <a:gd name="T50" fmla="*/ 2147483646 w 26"/>
                <a:gd name="T51" fmla="*/ 2147483646 h 20"/>
                <a:gd name="T52" fmla="*/ 2147483646 w 26"/>
                <a:gd name="T53" fmla="*/ 2147483646 h 20"/>
                <a:gd name="T54" fmla="*/ 2147483646 w 26"/>
                <a:gd name="T55" fmla="*/ 2147483646 h 20"/>
                <a:gd name="T56" fmla="*/ 2147483646 w 26"/>
                <a:gd name="T57" fmla="*/ 2147483646 h 20"/>
                <a:gd name="T58" fmla="*/ 2147483646 w 26"/>
                <a:gd name="T59" fmla="*/ 2147483646 h 20"/>
                <a:gd name="T60" fmla="*/ 2147483646 w 26"/>
                <a:gd name="T61" fmla="*/ 2147483646 h 20"/>
                <a:gd name="T62" fmla="*/ 2147483646 w 26"/>
                <a:gd name="T63" fmla="*/ 2147483646 h 20"/>
                <a:gd name="T64" fmla="*/ 2147483646 w 26"/>
                <a:gd name="T65" fmla="*/ 2147483646 h 20"/>
                <a:gd name="T66" fmla="*/ 2147483646 w 26"/>
                <a:gd name="T67" fmla="*/ 2147483646 h 2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6" h="20">
                  <a:moveTo>
                    <a:pt x="22" y="16"/>
                  </a:moveTo>
                  <a:lnTo>
                    <a:pt x="26" y="9"/>
                  </a:lnTo>
                  <a:lnTo>
                    <a:pt x="24" y="18"/>
                  </a:lnTo>
                  <a:lnTo>
                    <a:pt x="22" y="20"/>
                  </a:lnTo>
                  <a:lnTo>
                    <a:pt x="22" y="16"/>
                  </a:lnTo>
                  <a:close/>
                  <a:moveTo>
                    <a:pt x="9" y="9"/>
                  </a:moveTo>
                  <a:lnTo>
                    <a:pt x="9" y="8"/>
                  </a:lnTo>
                  <a:lnTo>
                    <a:pt x="9" y="7"/>
                  </a:lnTo>
                  <a:lnTo>
                    <a:pt x="8" y="7"/>
                  </a:lnTo>
                  <a:lnTo>
                    <a:pt x="7" y="8"/>
                  </a:lnTo>
                  <a:lnTo>
                    <a:pt x="5" y="8"/>
                  </a:lnTo>
                  <a:lnTo>
                    <a:pt x="5" y="7"/>
                  </a:lnTo>
                  <a:lnTo>
                    <a:pt x="4" y="7"/>
                  </a:lnTo>
                  <a:lnTo>
                    <a:pt x="4" y="6"/>
                  </a:lnTo>
                  <a:lnTo>
                    <a:pt x="0" y="3"/>
                  </a:lnTo>
                  <a:lnTo>
                    <a:pt x="0" y="1"/>
                  </a:lnTo>
                  <a:lnTo>
                    <a:pt x="1" y="0"/>
                  </a:lnTo>
                  <a:lnTo>
                    <a:pt x="2" y="0"/>
                  </a:lnTo>
                  <a:lnTo>
                    <a:pt x="3" y="0"/>
                  </a:lnTo>
                  <a:lnTo>
                    <a:pt x="4" y="0"/>
                  </a:lnTo>
                  <a:lnTo>
                    <a:pt x="5" y="0"/>
                  </a:lnTo>
                  <a:lnTo>
                    <a:pt x="6" y="2"/>
                  </a:lnTo>
                  <a:lnTo>
                    <a:pt x="6" y="3"/>
                  </a:lnTo>
                  <a:lnTo>
                    <a:pt x="10" y="3"/>
                  </a:lnTo>
                  <a:lnTo>
                    <a:pt x="11" y="3"/>
                  </a:lnTo>
                  <a:lnTo>
                    <a:pt x="11" y="4"/>
                  </a:lnTo>
                  <a:lnTo>
                    <a:pt x="12" y="5"/>
                  </a:lnTo>
                  <a:lnTo>
                    <a:pt x="13" y="7"/>
                  </a:lnTo>
                  <a:lnTo>
                    <a:pt x="12" y="9"/>
                  </a:lnTo>
                  <a:lnTo>
                    <a:pt x="11" y="9"/>
                  </a:lnTo>
                  <a:lnTo>
                    <a:pt x="10" y="9"/>
                  </a:lnTo>
                  <a:lnTo>
                    <a:pt x="9" y="9"/>
                  </a:lnTo>
                  <a:close/>
                </a:path>
              </a:pathLst>
            </a:custGeom>
            <a:solidFill>
              <a:srgbClr val="C3C2A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33" name="Freeform 677"/>
            <p:cNvSpPr>
              <a:spLocks noEditPoints="1"/>
            </p:cNvSpPr>
            <p:nvPr/>
          </p:nvSpPr>
          <p:spPr bwMode="auto">
            <a:xfrm>
              <a:off x="5757060" y="486767"/>
              <a:ext cx="69850" cy="52388"/>
            </a:xfrm>
            <a:custGeom>
              <a:avLst/>
              <a:gdLst>
                <a:gd name="T0" fmla="*/ 2147483646 w 29"/>
                <a:gd name="T1" fmla="*/ 2147483646 h 25"/>
                <a:gd name="T2" fmla="*/ 2147483646 w 29"/>
                <a:gd name="T3" fmla="*/ 2147483646 h 25"/>
                <a:gd name="T4" fmla="*/ 2147483646 w 29"/>
                <a:gd name="T5" fmla="*/ 2147483646 h 25"/>
                <a:gd name="T6" fmla="*/ 2147483646 w 29"/>
                <a:gd name="T7" fmla="*/ 2147483646 h 25"/>
                <a:gd name="T8" fmla="*/ 2147483646 w 29"/>
                <a:gd name="T9" fmla="*/ 2147483646 h 25"/>
                <a:gd name="T10" fmla="*/ 2147483646 w 29"/>
                <a:gd name="T11" fmla="*/ 2147483646 h 25"/>
                <a:gd name="T12" fmla="*/ 2147483646 w 29"/>
                <a:gd name="T13" fmla="*/ 2147483646 h 25"/>
                <a:gd name="T14" fmla="*/ 2147483646 w 29"/>
                <a:gd name="T15" fmla="*/ 2147483646 h 25"/>
                <a:gd name="T16" fmla="*/ 2147483646 w 29"/>
                <a:gd name="T17" fmla="*/ 2147483646 h 25"/>
                <a:gd name="T18" fmla="*/ 2147483646 w 29"/>
                <a:gd name="T19" fmla="*/ 2147483646 h 25"/>
                <a:gd name="T20" fmla="*/ 2147483646 w 29"/>
                <a:gd name="T21" fmla="*/ 2147483646 h 25"/>
                <a:gd name="T22" fmla="*/ 2147483646 w 29"/>
                <a:gd name="T23" fmla="*/ 2147483646 h 25"/>
                <a:gd name="T24" fmla="*/ 2147483646 w 29"/>
                <a:gd name="T25" fmla="*/ 2147483646 h 25"/>
                <a:gd name="T26" fmla="*/ 2147483646 w 29"/>
                <a:gd name="T27" fmla="*/ 2147483646 h 25"/>
                <a:gd name="T28" fmla="*/ 2147483646 w 29"/>
                <a:gd name="T29" fmla="*/ 2147483646 h 25"/>
                <a:gd name="T30" fmla="*/ 2147483646 w 29"/>
                <a:gd name="T31" fmla="*/ 2147483646 h 25"/>
                <a:gd name="T32" fmla="*/ 2147483646 w 29"/>
                <a:gd name="T33" fmla="*/ 2147483646 h 25"/>
                <a:gd name="T34" fmla="*/ 2147483646 w 29"/>
                <a:gd name="T35" fmla="*/ 2147483646 h 25"/>
                <a:gd name="T36" fmla="*/ 2147483646 w 29"/>
                <a:gd name="T37" fmla="*/ 0 h 25"/>
                <a:gd name="T38" fmla="*/ 2147483646 w 29"/>
                <a:gd name="T39" fmla="*/ 2147483646 h 25"/>
                <a:gd name="T40" fmla="*/ 2147483646 w 29"/>
                <a:gd name="T41" fmla="*/ 2147483646 h 25"/>
                <a:gd name="T42" fmla="*/ 2147483646 w 29"/>
                <a:gd name="T43" fmla="*/ 2147483646 h 25"/>
                <a:gd name="T44" fmla="*/ 0 w 29"/>
                <a:gd name="T45" fmla="*/ 2147483646 h 25"/>
                <a:gd name="T46" fmla="*/ 2147483646 w 29"/>
                <a:gd name="T47" fmla="*/ 2147483646 h 25"/>
                <a:gd name="T48" fmla="*/ 2147483646 w 29"/>
                <a:gd name="T49" fmla="*/ 2147483646 h 25"/>
                <a:gd name="T50" fmla="*/ 2147483646 w 29"/>
                <a:gd name="T51" fmla="*/ 2147483646 h 25"/>
                <a:gd name="T52" fmla="*/ 2147483646 w 29"/>
                <a:gd name="T53" fmla="*/ 2147483646 h 25"/>
                <a:gd name="T54" fmla="*/ 2147483646 w 29"/>
                <a:gd name="T55" fmla="*/ 2147483646 h 25"/>
                <a:gd name="T56" fmla="*/ 2147483646 w 29"/>
                <a:gd name="T57" fmla="*/ 2147483646 h 25"/>
                <a:gd name="T58" fmla="*/ 2147483646 w 29"/>
                <a:gd name="T59" fmla="*/ 2147483646 h 25"/>
                <a:gd name="T60" fmla="*/ 2147483646 w 29"/>
                <a:gd name="T61" fmla="*/ 2147483646 h 25"/>
                <a:gd name="T62" fmla="*/ 2147483646 w 29"/>
                <a:gd name="T63" fmla="*/ 2147483646 h 25"/>
                <a:gd name="T64" fmla="*/ 2147483646 w 29"/>
                <a:gd name="T65" fmla="*/ 2147483646 h 25"/>
                <a:gd name="T66" fmla="*/ 2147483646 w 29"/>
                <a:gd name="T67" fmla="*/ 2147483646 h 25"/>
                <a:gd name="T68" fmla="*/ 2147483646 w 29"/>
                <a:gd name="T69" fmla="*/ 2147483646 h 25"/>
                <a:gd name="T70" fmla="*/ 2147483646 w 29"/>
                <a:gd name="T71" fmla="*/ 2147483646 h 25"/>
                <a:gd name="T72" fmla="*/ 2147483646 w 29"/>
                <a:gd name="T73" fmla="*/ 2147483646 h 25"/>
                <a:gd name="T74" fmla="*/ 2147483646 w 29"/>
                <a:gd name="T75" fmla="*/ 2147483646 h 25"/>
                <a:gd name="T76" fmla="*/ 2147483646 w 29"/>
                <a:gd name="T77" fmla="*/ 2147483646 h 25"/>
                <a:gd name="T78" fmla="*/ 2147483646 w 29"/>
                <a:gd name="T79" fmla="*/ 2147483646 h 25"/>
                <a:gd name="T80" fmla="*/ 2147483646 w 29"/>
                <a:gd name="T81" fmla="*/ 2147483646 h 25"/>
                <a:gd name="T82" fmla="*/ 2147483646 w 29"/>
                <a:gd name="T83" fmla="*/ 2147483646 h 25"/>
                <a:gd name="T84" fmla="*/ 2147483646 w 29"/>
                <a:gd name="T85" fmla="*/ 2147483646 h 25"/>
                <a:gd name="T86" fmla="*/ 2147483646 w 29"/>
                <a:gd name="T87" fmla="*/ 2147483646 h 25"/>
                <a:gd name="T88" fmla="*/ 2147483646 w 29"/>
                <a:gd name="T89" fmla="*/ 2147483646 h 25"/>
                <a:gd name="T90" fmla="*/ 2147483646 w 29"/>
                <a:gd name="T91" fmla="*/ 2147483646 h 25"/>
                <a:gd name="T92" fmla="*/ 2147483646 w 29"/>
                <a:gd name="T93" fmla="*/ 2147483646 h 25"/>
                <a:gd name="T94" fmla="*/ 2147483646 w 29"/>
                <a:gd name="T95" fmla="*/ 0 h 25"/>
                <a:gd name="T96" fmla="*/ 2147483646 w 29"/>
                <a:gd name="T97" fmla="*/ 0 h 25"/>
                <a:gd name="T98" fmla="*/ 2147483646 w 29"/>
                <a:gd name="T99" fmla="*/ 0 h 25"/>
                <a:gd name="T100" fmla="*/ 2147483646 w 29"/>
                <a:gd name="T101" fmla="*/ 2147483646 h 25"/>
                <a:gd name="T102" fmla="*/ 2147483646 w 29"/>
                <a:gd name="T103" fmla="*/ 2147483646 h 25"/>
                <a:gd name="T104" fmla="*/ 2147483646 w 29"/>
                <a:gd name="T105" fmla="*/ 2147483646 h 25"/>
                <a:gd name="T106" fmla="*/ 2147483646 w 29"/>
                <a:gd name="T107" fmla="*/ 2147483646 h 25"/>
                <a:gd name="T108" fmla="*/ 2147483646 w 29"/>
                <a:gd name="T109" fmla="*/ 2147483646 h 25"/>
                <a:gd name="T110" fmla="*/ 2147483646 w 29"/>
                <a:gd name="T111" fmla="*/ 2147483646 h 25"/>
                <a:gd name="T112" fmla="*/ 2147483646 w 29"/>
                <a:gd name="T113" fmla="*/ 2147483646 h 25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9" h="25">
                  <a:moveTo>
                    <a:pt x="4" y="3"/>
                  </a:moveTo>
                  <a:lnTo>
                    <a:pt x="5" y="3"/>
                  </a:lnTo>
                  <a:lnTo>
                    <a:pt x="6" y="4"/>
                  </a:lnTo>
                  <a:lnTo>
                    <a:pt x="7" y="4"/>
                  </a:lnTo>
                  <a:lnTo>
                    <a:pt x="7" y="7"/>
                  </a:lnTo>
                  <a:lnTo>
                    <a:pt x="6" y="7"/>
                  </a:lnTo>
                  <a:lnTo>
                    <a:pt x="3" y="5"/>
                  </a:lnTo>
                  <a:lnTo>
                    <a:pt x="4" y="4"/>
                  </a:lnTo>
                  <a:lnTo>
                    <a:pt x="4" y="3"/>
                  </a:lnTo>
                  <a:close/>
                  <a:moveTo>
                    <a:pt x="8" y="6"/>
                  </a:moveTo>
                  <a:lnTo>
                    <a:pt x="12" y="7"/>
                  </a:lnTo>
                  <a:lnTo>
                    <a:pt x="13" y="7"/>
                  </a:lnTo>
                  <a:lnTo>
                    <a:pt x="13" y="9"/>
                  </a:lnTo>
                  <a:lnTo>
                    <a:pt x="13" y="10"/>
                  </a:lnTo>
                  <a:lnTo>
                    <a:pt x="12" y="9"/>
                  </a:lnTo>
                  <a:lnTo>
                    <a:pt x="11" y="9"/>
                  </a:lnTo>
                  <a:lnTo>
                    <a:pt x="10" y="8"/>
                  </a:lnTo>
                  <a:lnTo>
                    <a:pt x="9" y="8"/>
                  </a:lnTo>
                  <a:lnTo>
                    <a:pt x="9" y="9"/>
                  </a:lnTo>
                  <a:lnTo>
                    <a:pt x="8" y="9"/>
                  </a:lnTo>
                  <a:lnTo>
                    <a:pt x="7" y="8"/>
                  </a:lnTo>
                  <a:lnTo>
                    <a:pt x="7" y="7"/>
                  </a:lnTo>
                  <a:lnTo>
                    <a:pt x="8" y="6"/>
                  </a:lnTo>
                  <a:close/>
                  <a:moveTo>
                    <a:pt x="26" y="17"/>
                  </a:moveTo>
                  <a:lnTo>
                    <a:pt x="26" y="19"/>
                  </a:lnTo>
                  <a:lnTo>
                    <a:pt x="25" y="20"/>
                  </a:lnTo>
                  <a:lnTo>
                    <a:pt x="25" y="19"/>
                  </a:lnTo>
                  <a:lnTo>
                    <a:pt x="26" y="17"/>
                  </a:lnTo>
                  <a:close/>
                  <a:moveTo>
                    <a:pt x="4" y="0"/>
                  </a:moveTo>
                  <a:lnTo>
                    <a:pt x="3" y="1"/>
                  </a:lnTo>
                  <a:lnTo>
                    <a:pt x="2" y="1"/>
                  </a:lnTo>
                  <a:lnTo>
                    <a:pt x="2" y="2"/>
                  </a:lnTo>
                  <a:lnTo>
                    <a:pt x="1" y="2"/>
                  </a:lnTo>
                  <a:lnTo>
                    <a:pt x="1" y="4"/>
                  </a:lnTo>
                  <a:lnTo>
                    <a:pt x="0" y="5"/>
                  </a:lnTo>
                  <a:lnTo>
                    <a:pt x="0" y="6"/>
                  </a:lnTo>
                  <a:lnTo>
                    <a:pt x="2" y="7"/>
                  </a:lnTo>
                  <a:lnTo>
                    <a:pt x="5" y="9"/>
                  </a:lnTo>
                  <a:lnTo>
                    <a:pt x="6" y="9"/>
                  </a:lnTo>
                  <a:lnTo>
                    <a:pt x="6" y="10"/>
                  </a:lnTo>
                  <a:lnTo>
                    <a:pt x="6" y="11"/>
                  </a:lnTo>
                  <a:lnTo>
                    <a:pt x="8" y="11"/>
                  </a:lnTo>
                  <a:lnTo>
                    <a:pt x="9" y="11"/>
                  </a:lnTo>
                  <a:lnTo>
                    <a:pt x="10" y="11"/>
                  </a:lnTo>
                  <a:lnTo>
                    <a:pt x="11" y="13"/>
                  </a:lnTo>
                  <a:lnTo>
                    <a:pt x="13" y="13"/>
                  </a:lnTo>
                  <a:lnTo>
                    <a:pt x="13" y="12"/>
                  </a:lnTo>
                  <a:lnTo>
                    <a:pt x="14" y="12"/>
                  </a:lnTo>
                  <a:lnTo>
                    <a:pt x="15" y="12"/>
                  </a:lnTo>
                  <a:lnTo>
                    <a:pt x="15" y="11"/>
                  </a:lnTo>
                  <a:lnTo>
                    <a:pt x="15" y="10"/>
                  </a:lnTo>
                  <a:lnTo>
                    <a:pt x="16" y="9"/>
                  </a:lnTo>
                  <a:lnTo>
                    <a:pt x="16" y="8"/>
                  </a:lnTo>
                  <a:lnTo>
                    <a:pt x="15" y="7"/>
                  </a:lnTo>
                  <a:lnTo>
                    <a:pt x="15" y="6"/>
                  </a:lnTo>
                  <a:lnTo>
                    <a:pt x="15" y="5"/>
                  </a:lnTo>
                  <a:lnTo>
                    <a:pt x="14" y="5"/>
                  </a:lnTo>
                  <a:lnTo>
                    <a:pt x="13" y="5"/>
                  </a:lnTo>
                  <a:lnTo>
                    <a:pt x="13" y="4"/>
                  </a:lnTo>
                  <a:lnTo>
                    <a:pt x="12" y="4"/>
                  </a:lnTo>
                  <a:lnTo>
                    <a:pt x="9" y="4"/>
                  </a:lnTo>
                  <a:lnTo>
                    <a:pt x="9" y="3"/>
                  </a:lnTo>
                  <a:lnTo>
                    <a:pt x="9" y="2"/>
                  </a:lnTo>
                  <a:lnTo>
                    <a:pt x="8" y="2"/>
                  </a:lnTo>
                  <a:lnTo>
                    <a:pt x="7" y="1"/>
                  </a:lnTo>
                  <a:lnTo>
                    <a:pt x="6" y="1"/>
                  </a:lnTo>
                  <a:lnTo>
                    <a:pt x="6" y="0"/>
                  </a:lnTo>
                  <a:lnTo>
                    <a:pt x="5" y="0"/>
                  </a:lnTo>
                  <a:lnTo>
                    <a:pt x="4" y="0"/>
                  </a:lnTo>
                  <a:close/>
                  <a:moveTo>
                    <a:pt x="29" y="5"/>
                  </a:moveTo>
                  <a:lnTo>
                    <a:pt x="23" y="16"/>
                  </a:lnTo>
                  <a:lnTo>
                    <a:pt x="22" y="17"/>
                  </a:lnTo>
                  <a:lnTo>
                    <a:pt x="22" y="18"/>
                  </a:lnTo>
                  <a:lnTo>
                    <a:pt x="22" y="19"/>
                  </a:lnTo>
                  <a:lnTo>
                    <a:pt x="22" y="20"/>
                  </a:lnTo>
                  <a:lnTo>
                    <a:pt x="22" y="25"/>
                  </a:lnTo>
                  <a:lnTo>
                    <a:pt x="26" y="22"/>
                  </a:lnTo>
                  <a:lnTo>
                    <a:pt x="27" y="21"/>
                  </a:lnTo>
                  <a:lnTo>
                    <a:pt x="28" y="21"/>
                  </a:lnTo>
                  <a:lnTo>
                    <a:pt x="28" y="19"/>
                  </a:lnTo>
                  <a:lnTo>
                    <a:pt x="28" y="17"/>
                  </a:lnTo>
                  <a:lnTo>
                    <a:pt x="29" y="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34" name="Freeform 678"/>
            <p:cNvSpPr>
              <a:spLocks noEditPoints="1"/>
            </p:cNvSpPr>
            <p:nvPr/>
          </p:nvSpPr>
          <p:spPr bwMode="auto">
            <a:xfrm>
              <a:off x="5757060" y="486767"/>
              <a:ext cx="69850" cy="52388"/>
            </a:xfrm>
            <a:custGeom>
              <a:avLst/>
              <a:gdLst>
                <a:gd name="T0" fmla="*/ 2147483646 w 29"/>
                <a:gd name="T1" fmla="*/ 2147483646 h 25"/>
                <a:gd name="T2" fmla="*/ 2147483646 w 29"/>
                <a:gd name="T3" fmla="*/ 2147483646 h 25"/>
                <a:gd name="T4" fmla="*/ 2147483646 w 29"/>
                <a:gd name="T5" fmla="*/ 2147483646 h 25"/>
                <a:gd name="T6" fmla="*/ 2147483646 w 29"/>
                <a:gd name="T7" fmla="*/ 2147483646 h 25"/>
                <a:gd name="T8" fmla="*/ 2147483646 w 29"/>
                <a:gd name="T9" fmla="*/ 2147483646 h 25"/>
                <a:gd name="T10" fmla="*/ 2147483646 w 29"/>
                <a:gd name="T11" fmla="*/ 2147483646 h 25"/>
                <a:gd name="T12" fmla="*/ 2147483646 w 29"/>
                <a:gd name="T13" fmla="*/ 2147483646 h 25"/>
                <a:gd name="T14" fmla="*/ 2147483646 w 29"/>
                <a:gd name="T15" fmla="*/ 2147483646 h 25"/>
                <a:gd name="T16" fmla="*/ 2147483646 w 29"/>
                <a:gd name="T17" fmla="*/ 2147483646 h 25"/>
                <a:gd name="T18" fmla="*/ 2147483646 w 29"/>
                <a:gd name="T19" fmla="*/ 2147483646 h 25"/>
                <a:gd name="T20" fmla="*/ 2147483646 w 29"/>
                <a:gd name="T21" fmla="*/ 2147483646 h 25"/>
                <a:gd name="T22" fmla="*/ 2147483646 w 29"/>
                <a:gd name="T23" fmla="*/ 2147483646 h 25"/>
                <a:gd name="T24" fmla="*/ 2147483646 w 29"/>
                <a:gd name="T25" fmla="*/ 2147483646 h 25"/>
                <a:gd name="T26" fmla="*/ 2147483646 w 29"/>
                <a:gd name="T27" fmla="*/ 2147483646 h 25"/>
                <a:gd name="T28" fmla="*/ 2147483646 w 29"/>
                <a:gd name="T29" fmla="*/ 2147483646 h 25"/>
                <a:gd name="T30" fmla="*/ 2147483646 w 29"/>
                <a:gd name="T31" fmla="*/ 2147483646 h 25"/>
                <a:gd name="T32" fmla="*/ 2147483646 w 29"/>
                <a:gd name="T33" fmla="*/ 2147483646 h 25"/>
                <a:gd name="T34" fmla="*/ 2147483646 w 29"/>
                <a:gd name="T35" fmla="*/ 2147483646 h 25"/>
                <a:gd name="T36" fmla="*/ 2147483646 w 29"/>
                <a:gd name="T37" fmla="*/ 0 h 25"/>
                <a:gd name="T38" fmla="*/ 2147483646 w 29"/>
                <a:gd name="T39" fmla="*/ 2147483646 h 25"/>
                <a:gd name="T40" fmla="*/ 2147483646 w 29"/>
                <a:gd name="T41" fmla="*/ 2147483646 h 25"/>
                <a:gd name="T42" fmla="*/ 2147483646 w 29"/>
                <a:gd name="T43" fmla="*/ 2147483646 h 25"/>
                <a:gd name="T44" fmla="*/ 0 w 29"/>
                <a:gd name="T45" fmla="*/ 2147483646 h 25"/>
                <a:gd name="T46" fmla="*/ 2147483646 w 29"/>
                <a:gd name="T47" fmla="*/ 2147483646 h 25"/>
                <a:gd name="T48" fmla="*/ 2147483646 w 29"/>
                <a:gd name="T49" fmla="*/ 2147483646 h 25"/>
                <a:gd name="T50" fmla="*/ 2147483646 w 29"/>
                <a:gd name="T51" fmla="*/ 2147483646 h 25"/>
                <a:gd name="T52" fmla="*/ 2147483646 w 29"/>
                <a:gd name="T53" fmla="*/ 2147483646 h 25"/>
                <a:gd name="T54" fmla="*/ 2147483646 w 29"/>
                <a:gd name="T55" fmla="*/ 2147483646 h 25"/>
                <a:gd name="T56" fmla="*/ 2147483646 w 29"/>
                <a:gd name="T57" fmla="*/ 2147483646 h 25"/>
                <a:gd name="T58" fmla="*/ 2147483646 w 29"/>
                <a:gd name="T59" fmla="*/ 2147483646 h 25"/>
                <a:gd name="T60" fmla="*/ 2147483646 w 29"/>
                <a:gd name="T61" fmla="*/ 2147483646 h 25"/>
                <a:gd name="T62" fmla="*/ 2147483646 w 29"/>
                <a:gd name="T63" fmla="*/ 2147483646 h 25"/>
                <a:gd name="T64" fmla="*/ 2147483646 w 29"/>
                <a:gd name="T65" fmla="*/ 2147483646 h 25"/>
                <a:gd name="T66" fmla="*/ 2147483646 w 29"/>
                <a:gd name="T67" fmla="*/ 2147483646 h 25"/>
                <a:gd name="T68" fmla="*/ 2147483646 w 29"/>
                <a:gd name="T69" fmla="*/ 2147483646 h 25"/>
                <a:gd name="T70" fmla="*/ 2147483646 w 29"/>
                <a:gd name="T71" fmla="*/ 2147483646 h 25"/>
                <a:gd name="T72" fmla="*/ 2147483646 w 29"/>
                <a:gd name="T73" fmla="*/ 2147483646 h 25"/>
                <a:gd name="T74" fmla="*/ 2147483646 w 29"/>
                <a:gd name="T75" fmla="*/ 2147483646 h 25"/>
                <a:gd name="T76" fmla="*/ 2147483646 w 29"/>
                <a:gd name="T77" fmla="*/ 2147483646 h 25"/>
                <a:gd name="T78" fmla="*/ 2147483646 w 29"/>
                <a:gd name="T79" fmla="*/ 2147483646 h 25"/>
                <a:gd name="T80" fmla="*/ 2147483646 w 29"/>
                <a:gd name="T81" fmla="*/ 2147483646 h 25"/>
                <a:gd name="T82" fmla="*/ 2147483646 w 29"/>
                <a:gd name="T83" fmla="*/ 2147483646 h 25"/>
                <a:gd name="T84" fmla="*/ 2147483646 w 29"/>
                <a:gd name="T85" fmla="*/ 2147483646 h 25"/>
                <a:gd name="T86" fmla="*/ 2147483646 w 29"/>
                <a:gd name="T87" fmla="*/ 2147483646 h 25"/>
                <a:gd name="T88" fmla="*/ 2147483646 w 29"/>
                <a:gd name="T89" fmla="*/ 2147483646 h 25"/>
                <a:gd name="T90" fmla="*/ 2147483646 w 29"/>
                <a:gd name="T91" fmla="*/ 2147483646 h 25"/>
                <a:gd name="T92" fmla="*/ 2147483646 w 29"/>
                <a:gd name="T93" fmla="*/ 2147483646 h 25"/>
                <a:gd name="T94" fmla="*/ 2147483646 w 29"/>
                <a:gd name="T95" fmla="*/ 0 h 25"/>
                <a:gd name="T96" fmla="*/ 2147483646 w 29"/>
                <a:gd name="T97" fmla="*/ 0 h 25"/>
                <a:gd name="T98" fmla="*/ 2147483646 w 29"/>
                <a:gd name="T99" fmla="*/ 0 h 25"/>
                <a:gd name="T100" fmla="*/ 2147483646 w 29"/>
                <a:gd name="T101" fmla="*/ 2147483646 h 25"/>
                <a:gd name="T102" fmla="*/ 2147483646 w 29"/>
                <a:gd name="T103" fmla="*/ 2147483646 h 25"/>
                <a:gd name="T104" fmla="*/ 2147483646 w 29"/>
                <a:gd name="T105" fmla="*/ 2147483646 h 25"/>
                <a:gd name="T106" fmla="*/ 2147483646 w 29"/>
                <a:gd name="T107" fmla="*/ 2147483646 h 25"/>
                <a:gd name="T108" fmla="*/ 2147483646 w 29"/>
                <a:gd name="T109" fmla="*/ 2147483646 h 25"/>
                <a:gd name="T110" fmla="*/ 2147483646 w 29"/>
                <a:gd name="T111" fmla="*/ 2147483646 h 25"/>
                <a:gd name="T112" fmla="*/ 2147483646 w 29"/>
                <a:gd name="T113" fmla="*/ 2147483646 h 25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9" h="25">
                  <a:moveTo>
                    <a:pt x="4" y="3"/>
                  </a:moveTo>
                  <a:lnTo>
                    <a:pt x="5" y="3"/>
                  </a:lnTo>
                  <a:lnTo>
                    <a:pt x="6" y="4"/>
                  </a:lnTo>
                  <a:lnTo>
                    <a:pt x="7" y="4"/>
                  </a:lnTo>
                  <a:lnTo>
                    <a:pt x="7" y="7"/>
                  </a:lnTo>
                  <a:lnTo>
                    <a:pt x="6" y="7"/>
                  </a:lnTo>
                  <a:lnTo>
                    <a:pt x="3" y="5"/>
                  </a:lnTo>
                  <a:lnTo>
                    <a:pt x="4" y="4"/>
                  </a:lnTo>
                  <a:lnTo>
                    <a:pt x="4" y="3"/>
                  </a:lnTo>
                  <a:moveTo>
                    <a:pt x="8" y="6"/>
                  </a:moveTo>
                  <a:lnTo>
                    <a:pt x="12" y="7"/>
                  </a:lnTo>
                  <a:lnTo>
                    <a:pt x="13" y="7"/>
                  </a:lnTo>
                  <a:lnTo>
                    <a:pt x="13" y="9"/>
                  </a:lnTo>
                  <a:lnTo>
                    <a:pt x="13" y="10"/>
                  </a:lnTo>
                  <a:lnTo>
                    <a:pt x="12" y="9"/>
                  </a:lnTo>
                  <a:lnTo>
                    <a:pt x="11" y="9"/>
                  </a:lnTo>
                  <a:lnTo>
                    <a:pt x="10" y="8"/>
                  </a:lnTo>
                  <a:lnTo>
                    <a:pt x="9" y="8"/>
                  </a:lnTo>
                  <a:lnTo>
                    <a:pt x="9" y="9"/>
                  </a:lnTo>
                  <a:lnTo>
                    <a:pt x="8" y="9"/>
                  </a:lnTo>
                  <a:lnTo>
                    <a:pt x="7" y="8"/>
                  </a:lnTo>
                  <a:lnTo>
                    <a:pt x="7" y="7"/>
                  </a:lnTo>
                  <a:lnTo>
                    <a:pt x="8" y="6"/>
                  </a:lnTo>
                  <a:moveTo>
                    <a:pt x="26" y="17"/>
                  </a:moveTo>
                  <a:lnTo>
                    <a:pt x="26" y="19"/>
                  </a:lnTo>
                  <a:lnTo>
                    <a:pt x="25" y="20"/>
                  </a:lnTo>
                  <a:lnTo>
                    <a:pt x="25" y="19"/>
                  </a:lnTo>
                  <a:lnTo>
                    <a:pt x="26" y="17"/>
                  </a:lnTo>
                  <a:moveTo>
                    <a:pt x="4" y="0"/>
                  </a:moveTo>
                  <a:lnTo>
                    <a:pt x="3" y="1"/>
                  </a:lnTo>
                  <a:lnTo>
                    <a:pt x="2" y="1"/>
                  </a:lnTo>
                  <a:lnTo>
                    <a:pt x="2" y="2"/>
                  </a:lnTo>
                  <a:lnTo>
                    <a:pt x="1" y="2"/>
                  </a:lnTo>
                  <a:lnTo>
                    <a:pt x="1" y="4"/>
                  </a:lnTo>
                  <a:lnTo>
                    <a:pt x="0" y="5"/>
                  </a:lnTo>
                  <a:lnTo>
                    <a:pt x="0" y="6"/>
                  </a:lnTo>
                  <a:lnTo>
                    <a:pt x="2" y="7"/>
                  </a:lnTo>
                  <a:lnTo>
                    <a:pt x="5" y="9"/>
                  </a:lnTo>
                  <a:lnTo>
                    <a:pt x="6" y="9"/>
                  </a:lnTo>
                  <a:lnTo>
                    <a:pt x="6" y="10"/>
                  </a:lnTo>
                  <a:lnTo>
                    <a:pt x="6" y="11"/>
                  </a:lnTo>
                  <a:lnTo>
                    <a:pt x="8" y="11"/>
                  </a:lnTo>
                  <a:lnTo>
                    <a:pt x="9" y="11"/>
                  </a:lnTo>
                  <a:lnTo>
                    <a:pt x="10" y="11"/>
                  </a:lnTo>
                  <a:lnTo>
                    <a:pt x="11" y="13"/>
                  </a:lnTo>
                  <a:lnTo>
                    <a:pt x="13" y="13"/>
                  </a:lnTo>
                  <a:lnTo>
                    <a:pt x="13" y="12"/>
                  </a:lnTo>
                  <a:lnTo>
                    <a:pt x="14" y="12"/>
                  </a:lnTo>
                  <a:lnTo>
                    <a:pt x="15" y="12"/>
                  </a:lnTo>
                  <a:lnTo>
                    <a:pt x="15" y="11"/>
                  </a:lnTo>
                  <a:lnTo>
                    <a:pt x="15" y="10"/>
                  </a:lnTo>
                  <a:lnTo>
                    <a:pt x="16" y="9"/>
                  </a:lnTo>
                  <a:lnTo>
                    <a:pt x="16" y="8"/>
                  </a:lnTo>
                  <a:lnTo>
                    <a:pt x="15" y="7"/>
                  </a:lnTo>
                  <a:lnTo>
                    <a:pt x="15" y="6"/>
                  </a:lnTo>
                  <a:lnTo>
                    <a:pt x="15" y="5"/>
                  </a:lnTo>
                  <a:lnTo>
                    <a:pt x="14" y="5"/>
                  </a:lnTo>
                  <a:lnTo>
                    <a:pt x="13" y="5"/>
                  </a:lnTo>
                  <a:lnTo>
                    <a:pt x="13" y="4"/>
                  </a:lnTo>
                  <a:lnTo>
                    <a:pt x="12" y="4"/>
                  </a:lnTo>
                  <a:lnTo>
                    <a:pt x="9" y="4"/>
                  </a:lnTo>
                  <a:lnTo>
                    <a:pt x="9" y="3"/>
                  </a:lnTo>
                  <a:lnTo>
                    <a:pt x="9" y="2"/>
                  </a:lnTo>
                  <a:lnTo>
                    <a:pt x="8" y="2"/>
                  </a:lnTo>
                  <a:lnTo>
                    <a:pt x="7" y="1"/>
                  </a:lnTo>
                  <a:lnTo>
                    <a:pt x="6" y="1"/>
                  </a:lnTo>
                  <a:lnTo>
                    <a:pt x="6" y="0"/>
                  </a:lnTo>
                  <a:lnTo>
                    <a:pt x="5" y="0"/>
                  </a:lnTo>
                  <a:lnTo>
                    <a:pt x="4" y="0"/>
                  </a:lnTo>
                  <a:moveTo>
                    <a:pt x="29" y="5"/>
                  </a:moveTo>
                  <a:lnTo>
                    <a:pt x="23" y="16"/>
                  </a:lnTo>
                  <a:lnTo>
                    <a:pt x="22" y="17"/>
                  </a:lnTo>
                  <a:lnTo>
                    <a:pt x="22" y="18"/>
                  </a:lnTo>
                  <a:lnTo>
                    <a:pt x="22" y="19"/>
                  </a:lnTo>
                  <a:lnTo>
                    <a:pt x="22" y="20"/>
                  </a:lnTo>
                  <a:lnTo>
                    <a:pt x="22" y="25"/>
                  </a:lnTo>
                  <a:lnTo>
                    <a:pt x="26" y="22"/>
                  </a:lnTo>
                  <a:lnTo>
                    <a:pt x="27" y="21"/>
                  </a:lnTo>
                  <a:lnTo>
                    <a:pt x="28" y="21"/>
                  </a:lnTo>
                  <a:lnTo>
                    <a:pt x="28" y="19"/>
                  </a:lnTo>
                  <a:lnTo>
                    <a:pt x="28" y="17"/>
                  </a:lnTo>
                  <a:lnTo>
                    <a:pt x="29" y="5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35" name="Freeform 679"/>
            <p:cNvSpPr>
              <a:spLocks noEditPoints="1"/>
            </p:cNvSpPr>
            <p:nvPr/>
          </p:nvSpPr>
          <p:spPr bwMode="auto">
            <a:xfrm>
              <a:off x="5029985" y="1121981"/>
              <a:ext cx="958850" cy="1147763"/>
            </a:xfrm>
            <a:custGeom>
              <a:avLst/>
              <a:gdLst>
                <a:gd name="T0" fmla="*/ 2147483646 w 396"/>
                <a:gd name="T1" fmla="*/ 2147483646 h 534"/>
                <a:gd name="T2" fmla="*/ 2147483646 w 396"/>
                <a:gd name="T3" fmla="*/ 2147483646 h 534"/>
                <a:gd name="T4" fmla="*/ 2147483646 w 396"/>
                <a:gd name="T5" fmla="*/ 2147483646 h 534"/>
                <a:gd name="T6" fmla="*/ 2147483646 w 396"/>
                <a:gd name="T7" fmla="*/ 2147483646 h 534"/>
                <a:gd name="T8" fmla="*/ 2147483646 w 396"/>
                <a:gd name="T9" fmla="*/ 2147483646 h 534"/>
                <a:gd name="T10" fmla="*/ 2147483646 w 396"/>
                <a:gd name="T11" fmla="*/ 2147483646 h 534"/>
                <a:gd name="T12" fmla="*/ 2147483646 w 396"/>
                <a:gd name="T13" fmla="*/ 2147483646 h 534"/>
                <a:gd name="T14" fmla="*/ 2147483646 w 396"/>
                <a:gd name="T15" fmla="*/ 2147483646 h 534"/>
                <a:gd name="T16" fmla="*/ 2147483646 w 396"/>
                <a:gd name="T17" fmla="*/ 2147483646 h 534"/>
                <a:gd name="T18" fmla="*/ 2147483646 w 396"/>
                <a:gd name="T19" fmla="*/ 2147483646 h 534"/>
                <a:gd name="T20" fmla="*/ 2147483646 w 396"/>
                <a:gd name="T21" fmla="*/ 2147483646 h 534"/>
                <a:gd name="T22" fmla="*/ 2147483646 w 396"/>
                <a:gd name="T23" fmla="*/ 2147483646 h 534"/>
                <a:gd name="T24" fmla="*/ 2147483646 w 396"/>
                <a:gd name="T25" fmla="*/ 2147483646 h 534"/>
                <a:gd name="T26" fmla="*/ 2147483646 w 396"/>
                <a:gd name="T27" fmla="*/ 2147483646 h 534"/>
                <a:gd name="T28" fmla="*/ 2147483646 w 396"/>
                <a:gd name="T29" fmla="*/ 2147483646 h 534"/>
                <a:gd name="T30" fmla="*/ 2147483646 w 396"/>
                <a:gd name="T31" fmla="*/ 2147483646 h 534"/>
                <a:gd name="T32" fmla="*/ 2147483646 w 396"/>
                <a:gd name="T33" fmla="*/ 2147483646 h 534"/>
                <a:gd name="T34" fmla="*/ 2147483646 w 396"/>
                <a:gd name="T35" fmla="*/ 2147483646 h 534"/>
                <a:gd name="T36" fmla="*/ 2147483646 w 396"/>
                <a:gd name="T37" fmla="*/ 2147483646 h 534"/>
                <a:gd name="T38" fmla="*/ 2147483646 w 396"/>
                <a:gd name="T39" fmla="*/ 2147483646 h 534"/>
                <a:gd name="T40" fmla="*/ 2147483646 w 396"/>
                <a:gd name="T41" fmla="*/ 2147483646 h 534"/>
                <a:gd name="T42" fmla="*/ 2147483646 w 396"/>
                <a:gd name="T43" fmla="*/ 2147483646 h 534"/>
                <a:gd name="T44" fmla="*/ 2147483646 w 396"/>
                <a:gd name="T45" fmla="*/ 2147483646 h 534"/>
                <a:gd name="T46" fmla="*/ 2147483646 w 396"/>
                <a:gd name="T47" fmla="*/ 2147483646 h 534"/>
                <a:gd name="T48" fmla="*/ 2147483646 w 396"/>
                <a:gd name="T49" fmla="*/ 2147483646 h 534"/>
                <a:gd name="T50" fmla="*/ 2147483646 w 396"/>
                <a:gd name="T51" fmla="*/ 2147483646 h 534"/>
                <a:gd name="T52" fmla="*/ 2147483646 w 396"/>
                <a:gd name="T53" fmla="*/ 2147483646 h 534"/>
                <a:gd name="T54" fmla="*/ 2147483646 w 396"/>
                <a:gd name="T55" fmla="*/ 2147483646 h 534"/>
                <a:gd name="T56" fmla="*/ 2147483646 w 396"/>
                <a:gd name="T57" fmla="*/ 2147483646 h 534"/>
                <a:gd name="T58" fmla="*/ 2147483646 w 396"/>
                <a:gd name="T59" fmla="*/ 2147483646 h 534"/>
                <a:gd name="T60" fmla="*/ 2147483646 w 396"/>
                <a:gd name="T61" fmla="*/ 2147483646 h 534"/>
                <a:gd name="T62" fmla="*/ 2147483646 w 396"/>
                <a:gd name="T63" fmla="*/ 2147483646 h 534"/>
                <a:gd name="T64" fmla="*/ 2147483646 w 396"/>
                <a:gd name="T65" fmla="*/ 2147483646 h 534"/>
                <a:gd name="T66" fmla="*/ 2147483646 w 396"/>
                <a:gd name="T67" fmla="*/ 2147483646 h 534"/>
                <a:gd name="T68" fmla="*/ 2147483646 w 396"/>
                <a:gd name="T69" fmla="*/ 2147483646 h 534"/>
                <a:gd name="T70" fmla="*/ 2147483646 w 396"/>
                <a:gd name="T71" fmla="*/ 2147483646 h 534"/>
                <a:gd name="T72" fmla="*/ 2147483646 w 396"/>
                <a:gd name="T73" fmla="*/ 2147483646 h 534"/>
                <a:gd name="T74" fmla="*/ 2147483646 w 396"/>
                <a:gd name="T75" fmla="*/ 2147483646 h 534"/>
                <a:gd name="T76" fmla="*/ 2147483646 w 396"/>
                <a:gd name="T77" fmla="*/ 2147483646 h 534"/>
                <a:gd name="T78" fmla="*/ 2147483646 w 396"/>
                <a:gd name="T79" fmla="*/ 2147483646 h 534"/>
                <a:gd name="T80" fmla="*/ 2147483646 w 396"/>
                <a:gd name="T81" fmla="*/ 2147483646 h 534"/>
                <a:gd name="T82" fmla="*/ 2147483646 w 396"/>
                <a:gd name="T83" fmla="*/ 2147483646 h 534"/>
                <a:gd name="T84" fmla="*/ 2147483646 w 396"/>
                <a:gd name="T85" fmla="*/ 2147483646 h 534"/>
                <a:gd name="T86" fmla="*/ 2147483646 w 396"/>
                <a:gd name="T87" fmla="*/ 2147483646 h 534"/>
                <a:gd name="T88" fmla="*/ 2147483646 w 396"/>
                <a:gd name="T89" fmla="*/ 2147483646 h 534"/>
                <a:gd name="T90" fmla="*/ 2147483646 w 396"/>
                <a:gd name="T91" fmla="*/ 2147483646 h 534"/>
                <a:gd name="T92" fmla="*/ 2147483646 w 396"/>
                <a:gd name="T93" fmla="*/ 2147483646 h 534"/>
                <a:gd name="T94" fmla="*/ 2147483646 w 396"/>
                <a:gd name="T95" fmla="*/ 2147483646 h 534"/>
                <a:gd name="T96" fmla="*/ 2147483646 w 396"/>
                <a:gd name="T97" fmla="*/ 2147483646 h 534"/>
                <a:gd name="T98" fmla="*/ 2147483646 w 396"/>
                <a:gd name="T99" fmla="*/ 2147483646 h 534"/>
                <a:gd name="T100" fmla="*/ 2147483646 w 396"/>
                <a:gd name="T101" fmla="*/ 2147483646 h 534"/>
                <a:gd name="T102" fmla="*/ 2147483646 w 396"/>
                <a:gd name="T103" fmla="*/ 2147483646 h 534"/>
                <a:gd name="T104" fmla="*/ 2147483646 w 396"/>
                <a:gd name="T105" fmla="*/ 2147483646 h 534"/>
                <a:gd name="T106" fmla="*/ 2147483646 w 396"/>
                <a:gd name="T107" fmla="*/ 2147483646 h 534"/>
                <a:gd name="T108" fmla="*/ 2147483646 w 396"/>
                <a:gd name="T109" fmla="*/ 2147483646 h 534"/>
                <a:gd name="T110" fmla="*/ 2147483646 w 396"/>
                <a:gd name="T111" fmla="*/ 2147483646 h 534"/>
                <a:gd name="T112" fmla="*/ 2147483646 w 396"/>
                <a:gd name="T113" fmla="*/ 2147483646 h 534"/>
                <a:gd name="T114" fmla="*/ 2147483646 w 396"/>
                <a:gd name="T115" fmla="*/ 2147483646 h 534"/>
                <a:gd name="T116" fmla="*/ 2147483646 w 396"/>
                <a:gd name="T117" fmla="*/ 2147483646 h 534"/>
                <a:gd name="T118" fmla="*/ 2147483646 w 396"/>
                <a:gd name="T119" fmla="*/ 2147483646 h 534"/>
                <a:gd name="T120" fmla="*/ 2147483646 w 396"/>
                <a:gd name="T121" fmla="*/ 2147483646 h 534"/>
                <a:gd name="T122" fmla="*/ 2147483646 w 396"/>
                <a:gd name="T123" fmla="*/ 2147483646 h 534"/>
                <a:gd name="T124" fmla="*/ 2147483646 w 396"/>
                <a:gd name="T125" fmla="*/ 2147483646 h 534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396" h="534">
                  <a:moveTo>
                    <a:pt x="309" y="528"/>
                  </a:moveTo>
                  <a:lnTo>
                    <a:pt x="308" y="528"/>
                  </a:lnTo>
                  <a:lnTo>
                    <a:pt x="307" y="527"/>
                  </a:lnTo>
                  <a:lnTo>
                    <a:pt x="305" y="524"/>
                  </a:lnTo>
                  <a:lnTo>
                    <a:pt x="304" y="524"/>
                  </a:lnTo>
                  <a:lnTo>
                    <a:pt x="303" y="523"/>
                  </a:lnTo>
                  <a:lnTo>
                    <a:pt x="303" y="521"/>
                  </a:lnTo>
                  <a:lnTo>
                    <a:pt x="303" y="520"/>
                  </a:lnTo>
                  <a:lnTo>
                    <a:pt x="301" y="518"/>
                  </a:lnTo>
                  <a:lnTo>
                    <a:pt x="299" y="516"/>
                  </a:lnTo>
                  <a:lnTo>
                    <a:pt x="298" y="517"/>
                  </a:lnTo>
                  <a:lnTo>
                    <a:pt x="297" y="517"/>
                  </a:lnTo>
                  <a:lnTo>
                    <a:pt x="296" y="518"/>
                  </a:lnTo>
                  <a:lnTo>
                    <a:pt x="295" y="518"/>
                  </a:lnTo>
                  <a:lnTo>
                    <a:pt x="293" y="518"/>
                  </a:lnTo>
                  <a:lnTo>
                    <a:pt x="287" y="515"/>
                  </a:lnTo>
                  <a:lnTo>
                    <a:pt x="304" y="483"/>
                  </a:lnTo>
                  <a:lnTo>
                    <a:pt x="304" y="482"/>
                  </a:lnTo>
                  <a:lnTo>
                    <a:pt x="301" y="479"/>
                  </a:lnTo>
                  <a:lnTo>
                    <a:pt x="301" y="478"/>
                  </a:lnTo>
                  <a:lnTo>
                    <a:pt x="300" y="477"/>
                  </a:lnTo>
                  <a:lnTo>
                    <a:pt x="299" y="475"/>
                  </a:lnTo>
                  <a:lnTo>
                    <a:pt x="298" y="475"/>
                  </a:lnTo>
                  <a:lnTo>
                    <a:pt x="297" y="476"/>
                  </a:lnTo>
                  <a:lnTo>
                    <a:pt x="291" y="475"/>
                  </a:lnTo>
                  <a:lnTo>
                    <a:pt x="290" y="475"/>
                  </a:lnTo>
                  <a:lnTo>
                    <a:pt x="288" y="471"/>
                  </a:lnTo>
                  <a:lnTo>
                    <a:pt x="283" y="467"/>
                  </a:lnTo>
                  <a:lnTo>
                    <a:pt x="281" y="468"/>
                  </a:lnTo>
                  <a:lnTo>
                    <a:pt x="277" y="469"/>
                  </a:lnTo>
                  <a:lnTo>
                    <a:pt x="274" y="471"/>
                  </a:lnTo>
                  <a:lnTo>
                    <a:pt x="269" y="471"/>
                  </a:lnTo>
                  <a:lnTo>
                    <a:pt x="267" y="468"/>
                  </a:lnTo>
                  <a:lnTo>
                    <a:pt x="265" y="468"/>
                  </a:lnTo>
                  <a:lnTo>
                    <a:pt x="263" y="468"/>
                  </a:lnTo>
                  <a:lnTo>
                    <a:pt x="260" y="467"/>
                  </a:lnTo>
                  <a:lnTo>
                    <a:pt x="259" y="466"/>
                  </a:lnTo>
                  <a:lnTo>
                    <a:pt x="258" y="467"/>
                  </a:lnTo>
                  <a:lnTo>
                    <a:pt x="257" y="469"/>
                  </a:lnTo>
                  <a:lnTo>
                    <a:pt x="256" y="471"/>
                  </a:lnTo>
                  <a:lnTo>
                    <a:pt x="254" y="471"/>
                  </a:lnTo>
                  <a:lnTo>
                    <a:pt x="252" y="471"/>
                  </a:lnTo>
                  <a:lnTo>
                    <a:pt x="250" y="473"/>
                  </a:lnTo>
                  <a:lnTo>
                    <a:pt x="246" y="475"/>
                  </a:lnTo>
                  <a:lnTo>
                    <a:pt x="243" y="475"/>
                  </a:lnTo>
                  <a:lnTo>
                    <a:pt x="239" y="473"/>
                  </a:lnTo>
                  <a:lnTo>
                    <a:pt x="236" y="473"/>
                  </a:lnTo>
                  <a:lnTo>
                    <a:pt x="230" y="475"/>
                  </a:lnTo>
                  <a:lnTo>
                    <a:pt x="227" y="476"/>
                  </a:lnTo>
                  <a:lnTo>
                    <a:pt x="225" y="473"/>
                  </a:lnTo>
                  <a:lnTo>
                    <a:pt x="224" y="473"/>
                  </a:lnTo>
                  <a:lnTo>
                    <a:pt x="222" y="471"/>
                  </a:lnTo>
                  <a:lnTo>
                    <a:pt x="220" y="470"/>
                  </a:lnTo>
                  <a:lnTo>
                    <a:pt x="220" y="469"/>
                  </a:lnTo>
                  <a:lnTo>
                    <a:pt x="219" y="466"/>
                  </a:lnTo>
                  <a:lnTo>
                    <a:pt x="220" y="465"/>
                  </a:lnTo>
                  <a:lnTo>
                    <a:pt x="221" y="464"/>
                  </a:lnTo>
                  <a:lnTo>
                    <a:pt x="221" y="463"/>
                  </a:lnTo>
                  <a:lnTo>
                    <a:pt x="220" y="456"/>
                  </a:lnTo>
                  <a:lnTo>
                    <a:pt x="219" y="454"/>
                  </a:lnTo>
                  <a:lnTo>
                    <a:pt x="218" y="454"/>
                  </a:lnTo>
                  <a:lnTo>
                    <a:pt x="216" y="456"/>
                  </a:lnTo>
                  <a:lnTo>
                    <a:pt x="212" y="454"/>
                  </a:lnTo>
                  <a:lnTo>
                    <a:pt x="209" y="452"/>
                  </a:lnTo>
                  <a:lnTo>
                    <a:pt x="208" y="451"/>
                  </a:lnTo>
                  <a:lnTo>
                    <a:pt x="209" y="447"/>
                  </a:lnTo>
                  <a:lnTo>
                    <a:pt x="210" y="446"/>
                  </a:lnTo>
                  <a:lnTo>
                    <a:pt x="209" y="445"/>
                  </a:lnTo>
                  <a:lnTo>
                    <a:pt x="208" y="443"/>
                  </a:lnTo>
                  <a:lnTo>
                    <a:pt x="207" y="443"/>
                  </a:lnTo>
                  <a:lnTo>
                    <a:pt x="207" y="439"/>
                  </a:lnTo>
                  <a:lnTo>
                    <a:pt x="205" y="437"/>
                  </a:lnTo>
                  <a:lnTo>
                    <a:pt x="204" y="437"/>
                  </a:lnTo>
                  <a:lnTo>
                    <a:pt x="203" y="437"/>
                  </a:lnTo>
                  <a:lnTo>
                    <a:pt x="199" y="437"/>
                  </a:lnTo>
                  <a:lnTo>
                    <a:pt x="199" y="435"/>
                  </a:lnTo>
                  <a:lnTo>
                    <a:pt x="193" y="431"/>
                  </a:lnTo>
                  <a:lnTo>
                    <a:pt x="189" y="430"/>
                  </a:lnTo>
                  <a:lnTo>
                    <a:pt x="188" y="428"/>
                  </a:lnTo>
                  <a:lnTo>
                    <a:pt x="186" y="425"/>
                  </a:lnTo>
                  <a:lnTo>
                    <a:pt x="188" y="424"/>
                  </a:lnTo>
                  <a:lnTo>
                    <a:pt x="188" y="423"/>
                  </a:lnTo>
                  <a:lnTo>
                    <a:pt x="186" y="421"/>
                  </a:lnTo>
                  <a:lnTo>
                    <a:pt x="184" y="415"/>
                  </a:lnTo>
                  <a:lnTo>
                    <a:pt x="184" y="414"/>
                  </a:lnTo>
                  <a:lnTo>
                    <a:pt x="179" y="409"/>
                  </a:lnTo>
                  <a:lnTo>
                    <a:pt x="178" y="410"/>
                  </a:lnTo>
                  <a:lnTo>
                    <a:pt x="175" y="408"/>
                  </a:lnTo>
                  <a:lnTo>
                    <a:pt x="174" y="407"/>
                  </a:lnTo>
                  <a:lnTo>
                    <a:pt x="174" y="405"/>
                  </a:lnTo>
                  <a:lnTo>
                    <a:pt x="174" y="404"/>
                  </a:lnTo>
                  <a:lnTo>
                    <a:pt x="174" y="403"/>
                  </a:lnTo>
                  <a:lnTo>
                    <a:pt x="173" y="404"/>
                  </a:lnTo>
                  <a:lnTo>
                    <a:pt x="172" y="405"/>
                  </a:lnTo>
                  <a:lnTo>
                    <a:pt x="169" y="403"/>
                  </a:lnTo>
                  <a:lnTo>
                    <a:pt x="168" y="402"/>
                  </a:lnTo>
                  <a:lnTo>
                    <a:pt x="163" y="398"/>
                  </a:lnTo>
                  <a:lnTo>
                    <a:pt x="163" y="400"/>
                  </a:lnTo>
                  <a:lnTo>
                    <a:pt x="161" y="401"/>
                  </a:lnTo>
                  <a:lnTo>
                    <a:pt x="159" y="401"/>
                  </a:lnTo>
                  <a:lnTo>
                    <a:pt x="159" y="400"/>
                  </a:lnTo>
                  <a:lnTo>
                    <a:pt x="158" y="400"/>
                  </a:lnTo>
                  <a:lnTo>
                    <a:pt x="157" y="400"/>
                  </a:lnTo>
                  <a:lnTo>
                    <a:pt x="156" y="399"/>
                  </a:lnTo>
                  <a:lnTo>
                    <a:pt x="152" y="396"/>
                  </a:lnTo>
                  <a:lnTo>
                    <a:pt x="149" y="396"/>
                  </a:lnTo>
                  <a:lnTo>
                    <a:pt x="148" y="396"/>
                  </a:lnTo>
                  <a:lnTo>
                    <a:pt x="146" y="396"/>
                  </a:lnTo>
                  <a:lnTo>
                    <a:pt x="142" y="392"/>
                  </a:lnTo>
                  <a:lnTo>
                    <a:pt x="139" y="386"/>
                  </a:lnTo>
                  <a:lnTo>
                    <a:pt x="133" y="385"/>
                  </a:lnTo>
                  <a:lnTo>
                    <a:pt x="130" y="385"/>
                  </a:lnTo>
                  <a:lnTo>
                    <a:pt x="130" y="388"/>
                  </a:lnTo>
                  <a:lnTo>
                    <a:pt x="128" y="389"/>
                  </a:lnTo>
                  <a:lnTo>
                    <a:pt x="125" y="390"/>
                  </a:lnTo>
                  <a:lnTo>
                    <a:pt x="124" y="390"/>
                  </a:lnTo>
                  <a:lnTo>
                    <a:pt x="123" y="390"/>
                  </a:lnTo>
                  <a:lnTo>
                    <a:pt x="122" y="389"/>
                  </a:lnTo>
                  <a:lnTo>
                    <a:pt x="121" y="388"/>
                  </a:lnTo>
                  <a:lnTo>
                    <a:pt x="120" y="389"/>
                  </a:lnTo>
                  <a:lnTo>
                    <a:pt x="118" y="390"/>
                  </a:lnTo>
                  <a:lnTo>
                    <a:pt x="116" y="390"/>
                  </a:lnTo>
                  <a:lnTo>
                    <a:pt x="110" y="387"/>
                  </a:lnTo>
                  <a:lnTo>
                    <a:pt x="110" y="386"/>
                  </a:lnTo>
                  <a:lnTo>
                    <a:pt x="107" y="386"/>
                  </a:lnTo>
                  <a:lnTo>
                    <a:pt x="106" y="386"/>
                  </a:lnTo>
                  <a:lnTo>
                    <a:pt x="101" y="385"/>
                  </a:lnTo>
                  <a:lnTo>
                    <a:pt x="99" y="384"/>
                  </a:lnTo>
                  <a:lnTo>
                    <a:pt x="99" y="379"/>
                  </a:lnTo>
                  <a:lnTo>
                    <a:pt x="99" y="377"/>
                  </a:lnTo>
                  <a:lnTo>
                    <a:pt x="97" y="377"/>
                  </a:lnTo>
                  <a:lnTo>
                    <a:pt x="96" y="376"/>
                  </a:lnTo>
                  <a:lnTo>
                    <a:pt x="95" y="375"/>
                  </a:lnTo>
                  <a:lnTo>
                    <a:pt x="93" y="374"/>
                  </a:lnTo>
                  <a:lnTo>
                    <a:pt x="93" y="373"/>
                  </a:lnTo>
                  <a:lnTo>
                    <a:pt x="93" y="371"/>
                  </a:lnTo>
                  <a:lnTo>
                    <a:pt x="91" y="371"/>
                  </a:lnTo>
                  <a:lnTo>
                    <a:pt x="90" y="372"/>
                  </a:lnTo>
                  <a:lnTo>
                    <a:pt x="89" y="371"/>
                  </a:lnTo>
                  <a:lnTo>
                    <a:pt x="88" y="371"/>
                  </a:lnTo>
                  <a:lnTo>
                    <a:pt x="86" y="369"/>
                  </a:lnTo>
                  <a:lnTo>
                    <a:pt x="85" y="369"/>
                  </a:lnTo>
                  <a:lnTo>
                    <a:pt x="84" y="369"/>
                  </a:lnTo>
                  <a:lnTo>
                    <a:pt x="82" y="369"/>
                  </a:lnTo>
                  <a:lnTo>
                    <a:pt x="82" y="368"/>
                  </a:lnTo>
                  <a:lnTo>
                    <a:pt x="79" y="366"/>
                  </a:lnTo>
                  <a:lnTo>
                    <a:pt x="78" y="365"/>
                  </a:lnTo>
                  <a:lnTo>
                    <a:pt x="76" y="364"/>
                  </a:lnTo>
                  <a:lnTo>
                    <a:pt x="75" y="364"/>
                  </a:lnTo>
                  <a:lnTo>
                    <a:pt x="74" y="363"/>
                  </a:lnTo>
                  <a:lnTo>
                    <a:pt x="72" y="360"/>
                  </a:lnTo>
                  <a:lnTo>
                    <a:pt x="71" y="360"/>
                  </a:lnTo>
                  <a:lnTo>
                    <a:pt x="71" y="359"/>
                  </a:lnTo>
                  <a:lnTo>
                    <a:pt x="69" y="360"/>
                  </a:lnTo>
                  <a:lnTo>
                    <a:pt x="68" y="358"/>
                  </a:lnTo>
                  <a:lnTo>
                    <a:pt x="66" y="357"/>
                  </a:lnTo>
                  <a:lnTo>
                    <a:pt x="65" y="356"/>
                  </a:lnTo>
                  <a:lnTo>
                    <a:pt x="61" y="351"/>
                  </a:lnTo>
                  <a:lnTo>
                    <a:pt x="60" y="348"/>
                  </a:lnTo>
                  <a:lnTo>
                    <a:pt x="59" y="347"/>
                  </a:lnTo>
                  <a:lnTo>
                    <a:pt x="57" y="347"/>
                  </a:lnTo>
                  <a:lnTo>
                    <a:pt x="56" y="347"/>
                  </a:lnTo>
                  <a:lnTo>
                    <a:pt x="55" y="345"/>
                  </a:lnTo>
                  <a:lnTo>
                    <a:pt x="57" y="340"/>
                  </a:lnTo>
                  <a:lnTo>
                    <a:pt x="60" y="337"/>
                  </a:lnTo>
                  <a:lnTo>
                    <a:pt x="62" y="337"/>
                  </a:lnTo>
                  <a:lnTo>
                    <a:pt x="65" y="337"/>
                  </a:lnTo>
                  <a:lnTo>
                    <a:pt x="65" y="338"/>
                  </a:lnTo>
                  <a:lnTo>
                    <a:pt x="68" y="339"/>
                  </a:lnTo>
                  <a:lnTo>
                    <a:pt x="69" y="336"/>
                  </a:lnTo>
                  <a:lnTo>
                    <a:pt x="68" y="334"/>
                  </a:lnTo>
                  <a:lnTo>
                    <a:pt x="67" y="333"/>
                  </a:lnTo>
                  <a:lnTo>
                    <a:pt x="66" y="332"/>
                  </a:lnTo>
                  <a:lnTo>
                    <a:pt x="65" y="328"/>
                  </a:lnTo>
                  <a:lnTo>
                    <a:pt x="65" y="327"/>
                  </a:lnTo>
                  <a:lnTo>
                    <a:pt x="71" y="315"/>
                  </a:lnTo>
                  <a:lnTo>
                    <a:pt x="71" y="318"/>
                  </a:lnTo>
                  <a:lnTo>
                    <a:pt x="72" y="318"/>
                  </a:lnTo>
                  <a:lnTo>
                    <a:pt x="72" y="316"/>
                  </a:lnTo>
                  <a:lnTo>
                    <a:pt x="74" y="316"/>
                  </a:lnTo>
                  <a:lnTo>
                    <a:pt x="76" y="317"/>
                  </a:lnTo>
                  <a:lnTo>
                    <a:pt x="78" y="315"/>
                  </a:lnTo>
                  <a:lnTo>
                    <a:pt x="78" y="314"/>
                  </a:lnTo>
                  <a:lnTo>
                    <a:pt x="79" y="313"/>
                  </a:lnTo>
                  <a:lnTo>
                    <a:pt x="80" y="312"/>
                  </a:lnTo>
                  <a:lnTo>
                    <a:pt x="81" y="311"/>
                  </a:lnTo>
                  <a:lnTo>
                    <a:pt x="82" y="311"/>
                  </a:lnTo>
                  <a:lnTo>
                    <a:pt x="83" y="312"/>
                  </a:lnTo>
                  <a:lnTo>
                    <a:pt x="84" y="314"/>
                  </a:lnTo>
                  <a:lnTo>
                    <a:pt x="84" y="315"/>
                  </a:lnTo>
                  <a:lnTo>
                    <a:pt x="84" y="316"/>
                  </a:lnTo>
                  <a:lnTo>
                    <a:pt x="86" y="315"/>
                  </a:lnTo>
                  <a:lnTo>
                    <a:pt x="87" y="309"/>
                  </a:lnTo>
                  <a:lnTo>
                    <a:pt x="89" y="314"/>
                  </a:lnTo>
                  <a:lnTo>
                    <a:pt x="90" y="314"/>
                  </a:lnTo>
                  <a:lnTo>
                    <a:pt x="91" y="314"/>
                  </a:lnTo>
                  <a:lnTo>
                    <a:pt x="91" y="313"/>
                  </a:lnTo>
                  <a:lnTo>
                    <a:pt x="91" y="309"/>
                  </a:lnTo>
                  <a:lnTo>
                    <a:pt x="93" y="305"/>
                  </a:lnTo>
                  <a:lnTo>
                    <a:pt x="97" y="299"/>
                  </a:lnTo>
                  <a:lnTo>
                    <a:pt x="98" y="299"/>
                  </a:lnTo>
                  <a:lnTo>
                    <a:pt x="101" y="293"/>
                  </a:lnTo>
                  <a:lnTo>
                    <a:pt x="99" y="292"/>
                  </a:lnTo>
                  <a:lnTo>
                    <a:pt x="101" y="290"/>
                  </a:lnTo>
                  <a:lnTo>
                    <a:pt x="103" y="288"/>
                  </a:lnTo>
                  <a:lnTo>
                    <a:pt x="107" y="283"/>
                  </a:lnTo>
                  <a:lnTo>
                    <a:pt x="108" y="283"/>
                  </a:lnTo>
                  <a:lnTo>
                    <a:pt x="109" y="280"/>
                  </a:lnTo>
                  <a:lnTo>
                    <a:pt x="110" y="279"/>
                  </a:lnTo>
                  <a:lnTo>
                    <a:pt x="110" y="277"/>
                  </a:lnTo>
                  <a:lnTo>
                    <a:pt x="110" y="276"/>
                  </a:lnTo>
                  <a:lnTo>
                    <a:pt x="110" y="277"/>
                  </a:lnTo>
                  <a:lnTo>
                    <a:pt x="108" y="277"/>
                  </a:lnTo>
                  <a:lnTo>
                    <a:pt x="107" y="277"/>
                  </a:lnTo>
                  <a:lnTo>
                    <a:pt x="106" y="276"/>
                  </a:lnTo>
                  <a:lnTo>
                    <a:pt x="105" y="274"/>
                  </a:lnTo>
                  <a:lnTo>
                    <a:pt x="105" y="275"/>
                  </a:lnTo>
                  <a:lnTo>
                    <a:pt x="102" y="271"/>
                  </a:lnTo>
                  <a:lnTo>
                    <a:pt x="101" y="270"/>
                  </a:lnTo>
                  <a:lnTo>
                    <a:pt x="102" y="266"/>
                  </a:lnTo>
                  <a:lnTo>
                    <a:pt x="102" y="265"/>
                  </a:lnTo>
                  <a:lnTo>
                    <a:pt x="101" y="265"/>
                  </a:lnTo>
                  <a:lnTo>
                    <a:pt x="98" y="266"/>
                  </a:lnTo>
                  <a:lnTo>
                    <a:pt x="99" y="262"/>
                  </a:lnTo>
                  <a:lnTo>
                    <a:pt x="103" y="259"/>
                  </a:lnTo>
                  <a:lnTo>
                    <a:pt x="104" y="258"/>
                  </a:lnTo>
                  <a:lnTo>
                    <a:pt x="105" y="256"/>
                  </a:lnTo>
                  <a:lnTo>
                    <a:pt x="106" y="253"/>
                  </a:lnTo>
                  <a:lnTo>
                    <a:pt x="106" y="248"/>
                  </a:lnTo>
                  <a:lnTo>
                    <a:pt x="105" y="245"/>
                  </a:lnTo>
                  <a:lnTo>
                    <a:pt x="105" y="243"/>
                  </a:lnTo>
                  <a:lnTo>
                    <a:pt x="105" y="234"/>
                  </a:lnTo>
                  <a:lnTo>
                    <a:pt x="105" y="232"/>
                  </a:lnTo>
                  <a:lnTo>
                    <a:pt x="106" y="232"/>
                  </a:lnTo>
                  <a:lnTo>
                    <a:pt x="105" y="226"/>
                  </a:lnTo>
                  <a:lnTo>
                    <a:pt x="103" y="224"/>
                  </a:lnTo>
                  <a:lnTo>
                    <a:pt x="101" y="224"/>
                  </a:lnTo>
                  <a:lnTo>
                    <a:pt x="102" y="220"/>
                  </a:lnTo>
                  <a:lnTo>
                    <a:pt x="105" y="218"/>
                  </a:lnTo>
                  <a:lnTo>
                    <a:pt x="107" y="219"/>
                  </a:lnTo>
                  <a:lnTo>
                    <a:pt x="109" y="216"/>
                  </a:lnTo>
                  <a:lnTo>
                    <a:pt x="109" y="215"/>
                  </a:lnTo>
                  <a:lnTo>
                    <a:pt x="107" y="209"/>
                  </a:lnTo>
                  <a:lnTo>
                    <a:pt x="105" y="205"/>
                  </a:lnTo>
                  <a:lnTo>
                    <a:pt x="104" y="204"/>
                  </a:lnTo>
                  <a:lnTo>
                    <a:pt x="103" y="204"/>
                  </a:lnTo>
                  <a:lnTo>
                    <a:pt x="103" y="202"/>
                  </a:lnTo>
                  <a:lnTo>
                    <a:pt x="104" y="196"/>
                  </a:lnTo>
                  <a:lnTo>
                    <a:pt x="106" y="198"/>
                  </a:lnTo>
                  <a:lnTo>
                    <a:pt x="107" y="195"/>
                  </a:lnTo>
                  <a:lnTo>
                    <a:pt x="108" y="190"/>
                  </a:lnTo>
                  <a:lnTo>
                    <a:pt x="106" y="187"/>
                  </a:lnTo>
                  <a:lnTo>
                    <a:pt x="105" y="187"/>
                  </a:lnTo>
                  <a:lnTo>
                    <a:pt x="99" y="181"/>
                  </a:lnTo>
                  <a:lnTo>
                    <a:pt x="100" y="177"/>
                  </a:lnTo>
                  <a:lnTo>
                    <a:pt x="99" y="175"/>
                  </a:lnTo>
                  <a:lnTo>
                    <a:pt x="93" y="170"/>
                  </a:lnTo>
                  <a:lnTo>
                    <a:pt x="97" y="160"/>
                  </a:lnTo>
                  <a:lnTo>
                    <a:pt x="98" y="160"/>
                  </a:lnTo>
                  <a:lnTo>
                    <a:pt x="99" y="160"/>
                  </a:lnTo>
                  <a:lnTo>
                    <a:pt x="99" y="159"/>
                  </a:lnTo>
                  <a:lnTo>
                    <a:pt x="98" y="157"/>
                  </a:lnTo>
                  <a:lnTo>
                    <a:pt x="98" y="156"/>
                  </a:lnTo>
                  <a:lnTo>
                    <a:pt x="98" y="154"/>
                  </a:lnTo>
                  <a:lnTo>
                    <a:pt x="99" y="152"/>
                  </a:lnTo>
                  <a:lnTo>
                    <a:pt x="103" y="154"/>
                  </a:lnTo>
                  <a:lnTo>
                    <a:pt x="104" y="157"/>
                  </a:lnTo>
                  <a:lnTo>
                    <a:pt x="105" y="158"/>
                  </a:lnTo>
                  <a:lnTo>
                    <a:pt x="110" y="154"/>
                  </a:lnTo>
                  <a:lnTo>
                    <a:pt x="108" y="152"/>
                  </a:lnTo>
                  <a:lnTo>
                    <a:pt x="111" y="148"/>
                  </a:lnTo>
                  <a:lnTo>
                    <a:pt x="112" y="147"/>
                  </a:lnTo>
                  <a:lnTo>
                    <a:pt x="114" y="146"/>
                  </a:lnTo>
                  <a:lnTo>
                    <a:pt x="114" y="145"/>
                  </a:lnTo>
                  <a:lnTo>
                    <a:pt x="114" y="143"/>
                  </a:lnTo>
                  <a:lnTo>
                    <a:pt x="112" y="139"/>
                  </a:lnTo>
                  <a:lnTo>
                    <a:pt x="110" y="138"/>
                  </a:lnTo>
                  <a:lnTo>
                    <a:pt x="110" y="136"/>
                  </a:lnTo>
                  <a:lnTo>
                    <a:pt x="110" y="134"/>
                  </a:lnTo>
                  <a:lnTo>
                    <a:pt x="110" y="133"/>
                  </a:lnTo>
                  <a:lnTo>
                    <a:pt x="109" y="132"/>
                  </a:lnTo>
                  <a:lnTo>
                    <a:pt x="108" y="132"/>
                  </a:lnTo>
                  <a:lnTo>
                    <a:pt x="107" y="128"/>
                  </a:lnTo>
                  <a:lnTo>
                    <a:pt x="108" y="126"/>
                  </a:lnTo>
                  <a:lnTo>
                    <a:pt x="109" y="126"/>
                  </a:lnTo>
                  <a:lnTo>
                    <a:pt x="110" y="124"/>
                  </a:lnTo>
                  <a:lnTo>
                    <a:pt x="111" y="121"/>
                  </a:lnTo>
                  <a:lnTo>
                    <a:pt x="114" y="123"/>
                  </a:lnTo>
                  <a:lnTo>
                    <a:pt x="115" y="126"/>
                  </a:lnTo>
                  <a:lnTo>
                    <a:pt x="115" y="128"/>
                  </a:lnTo>
                  <a:lnTo>
                    <a:pt x="116" y="130"/>
                  </a:lnTo>
                  <a:lnTo>
                    <a:pt x="117" y="130"/>
                  </a:lnTo>
                  <a:lnTo>
                    <a:pt x="118" y="130"/>
                  </a:lnTo>
                  <a:lnTo>
                    <a:pt x="119" y="131"/>
                  </a:lnTo>
                  <a:lnTo>
                    <a:pt x="120" y="134"/>
                  </a:lnTo>
                  <a:lnTo>
                    <a:pt x="123" y="137"/>
                  </a:lnTo>
                  <a:lnTo>
                    <a:pt x="123" y="139"/>
                  </a:lnTo>
                  <a:lnTo>
                    <a:pt x="124" y="139"/>
                  </a:lnTo>
                  <a:lnTo>
                    <a:pt x="126" y="139"/>
                  </a:lnTo>
                  <a:lnTo>
                    <a:pt x="127" y="140"/>
                  </a:lnTo>
                  <a:lnTo>
                    <a:pt x="127" y="132"/>
                  </a:lnTo>
                  <a:lnTo>
                    <a:pt x="125" y="130"/>
                  </a:lnTo>
                  <a:lnTo>
                    <a:pt x="122" y="129"/>
                  </a:lnTo>
                  <a:lnTo>
                    <a:pt x="123" y="126"/>
                  </a:lnTo>
                  <a:lnTo>
                    <a:pt x="124" y="124"/>
                  </a:lnTo>
                  <a:lnTo>
                    <a:pt x="127" y="124"/>
                  </a:lnTo>
                  <a:lnTo>
                    <a:pt x="131" y="122"/>
                  </a:lnTo>
                  <a:lnTo>
                    <a:pt x="137" y="117"/>
                  </a:lnTo>
                  <a:lnTo>
                    <a:pt x="137" y="115"/>
                  </a:lnTo>
                  <a:lnTo>
                    <a:pt x="139" y="115"/>
                  </a:lnTo>
                  <a:lnTo>
                    <a:pt x="140" y="115"/>
                  </a:lnTo>
                  <a:lnTo>
                    <a:pt x="142" y="113"/>
                  </a:lnTo>
                  <a:lnTo>
                    <a:pt x="144" y="107"/>
                  </a:lnTo>
                  <a:lnTo>
                    <a:pt x="145" y="105"/>
                  </a:lnTo>
                  <a:lnTo>
                    <a:pt x="147" y="103"/>
                  </a:lnTo>
                  <a:lnTo>
                    <a:pt x="148" y="102"/>
                  </a:lnTo>
                  <a:lnTo>
                    <a:pt x="153" y="99"/>
                  </a:lnTo>
                  <a:lnTo>
                    <a:pt x="156" y="98"/>
                  </a:lnTo>
                  <a:lnTo>
                    <a:pt x="159" y="99"/>
                  </a:lnTo>
                  <a:lnTo>
                    <a:pt x="160" y="99"/>
                  </a:lnTo>
                  <a:lnTo>
                    <a:pt x="161" y="98"/>
                  </a:lnTo>
                  <a:lnTo>
                    <a:pt x="161" y="96"/>
                  </a:lnTo>
                  <a:lnTo>
                    <a:pt x="161" y="95"/>
                  </a:lnTo>
                  <a:lnTo>
                    <a:pt x="161" y="94"/>
                  </a:lnTo>
                  <a:lnTo>
                    <a:pt x="161" y="93"/>
                  </a:lnTo>
                  <a:lnTo>
                    <a:pt x="161" y="92"/>
                  </a:lnTo>
                  <a:lnTo>
                    <a:pt x="160" y="90"/>
                  </a:lnTo>
                  <a:lnTo>
                    <a:pt x="163" y="83"/>
                  </a:lnTo>
                  <a:lnTo>
                    <a:pt x="163" y="81"/>
                  </a:lnTo>
                  <a:lnTo>
                    <a:pt x="163" y="80"/>
                  </a:lnTo>
                  <a:lnTo>
                    <a:pt x="163" y="79"/>
                  </a:lnTo>
                  <a:lnTo>
                    <a:pt x="163" y="77"/>
                  </a:lnTo>
                  <a:lnTo>
                    <a:pt x="165" y="76"/>
                  </a:lnTo>
                  <a:lnTo>
                    <a:pt x="165" y="75"/>
                  </a:lnTo>
                  <a:lnTo>
                    <a:pt x="165" y="68"/>
                  </a:lnTo>
                  <a:lnTo>
                    <a:pt x="167" y="68"/>
                  </a:lnTo>
                  <a:lnTo>
                    <a:pt x="167" y="67"/>
                  </a:lnTo>
                  <a:lnTo>
                    <a:pt x="166" y="64"/>
                  </a:lnTo>
                  <a:lnTo>
                    <a:pt x="167" y="63"/>
                  </a:lnTo>
                  <a:lnTo>
                    <a:pt x="169" y="60"/>
                  </a:lnTo>
                  <a:lnTo>
                    <a:pt x="173" y="58"/>
                  </a:lnTo>
                  <a:lnTo>
                    <a:pt x="173" y="56"/>
                  </a:lnTo>
                  <a:lnTo>
                    <a:pt x="175" y="56"/>
                  </a:lnTo>
                  <a:lnTo>
                    <a:pt x="180" y="53"/>
                  </a:lnTo>
                  <a:lnTo>
                    <a:pt x="180" y="51"/>
                  </a:lnTo>
                  <a:lnTo>
                    <a:pt x="186" y="45"/>
                  </a:lnTo>
                  <a:lnTo>
                    <a:pt x="188" y="47"/>
                  </a:lnTo>
                  <a:lnTo>
                    <a:pt x="197" y="50"/>
                  </a:lnTo>
                  <a:lnTo>
                    <a:pt x="198" y="50"/>
                  </a:lnTo>
                  <a:lnTo>
                    <a:pt x="199" y="50"/>
                  </a:lnTo>
                  <a:lnTo>
                    <a:pt x="201" y="50"/>
                  </a:lnTo>
                  <a:lnTo>
                    <a:pt x="202" y="49"/>
                  </a:lnTo>
                  <a:lnTo>
                    <a:pt x="203" y="47"/>
                  </a:lnTo>
                  <a:lnTo>
                    <a:pt x="203" y="45"/>
                  </a:lnTo>
                  <a:lnTo>
                    <a:pt x="203" y="43"/>
                  </a:lnTo>
                  <a:lnTo>
                    <a:pt x="205" y="40"/>
                  </a:lnTo>
                  <a:lnTo>
                    <a:pt x="206" y="39"/>
                  </a:lnTo>
                  <a:lnTo>
                    <a:pt x="210" y="38"/>
                  </a:lnTo>
                  <a:lnTo>
                    <a:pt x="211" y="38"/>
                  </a:lnTo>
                  <a:lnTo>
                    <a:pt x="212" y="39"/>
                  </a:lnTo>
                  <a:lnTo>
                    <a:pt x="213" y="39"/>
                  </a:lnTo>
                  <a:lnTo>
                    <a:pt x="215" y="41"/>
                  </a:lnTo>
                  <a:lnTo>
                    <a:pt x="216" y="41"/>
                  </a:lnTo>
                  <a:lnTo>
                    <a:pt x="220" y="41"/>
                  </a:lnTo>
                  <a:lnTo>
                    <a:pt x="221" y="41"/>
                  </a:lnTo>
                  <a:lnTo>
                    <a:pt x="223" y="41"/>
                  </a:lnTo>
                  <a:lnTo>
                    <a:pt x="224" y="41"/>
                  </a:lnTo>
                  <a:lnTo>
                    <a:pt x="227" y="41"/>
                  </a:lnTo>
                  <a:lnTo>
                    <a:pt x="229" y="41"/>
                  </a:lnTo>
                  <a:lnTo>
                    <a:pt x="230" y="40"/>
                  </a:lnTo>
                  <a:lnTo>
                    <a:pt x="231" y="39"/>
                  </a:lnTo>
                  <a:lnTo>
                    <a:pt x="232" y="38"/>
                  </a:lnTo>
                  <a:lnTo>
                    <a:pt x="234" y="36"/>
                  </a:lnTo>
                  <a:lnTo>
                    <a:pt x="245" y="28"/>
                  </a:lnTo>
                  <a:lnTo>
                    <a:pt x="246" y="28"/>
                  </a:lnTo>
                  <a:lnTo>
                    <a:pt x="253" y="24"/>
                  </a:lnTo>
                  <a:lnTo>
                    <a:pt x="254" y="25"/>
                  </a:lnTo>
                  <a:lnTo>
                    <a:pt x="255" y="24"/>
                  </a:lnTo>
                  <a:lnTo>
                    <a:pt x="259" y="22"/>
                  </a:lnTo>
                  <a:lnTo>
                    <a:pt x="260" y="21"/>
                  </a:lnTo>
                  <a:lnTo>
                    <a:pt x="263" y="16"/>
                  </a:lnTo>
                  <a:lnTo>
                    <a:pt x="263" y="13"/>
                  </a:lnTo>
                  <a:lnTo>
                    <a:pt x="262" y="13"/>
                  </a:lnTo>
                  <a:lnTo>
                    <a:pt x="263" y="11"/>
                  </a:lnTo>
                  <a:lnTo>
                    <a:pt x="264" y="10"/>
                  </a:lnTo>
                  <a:lnTo>
                    <a:pt x="267" y="10"/>
                  </a:lnTo>
                  <a:lnTo>
                    <a:pt x="269" y="10"/>
                  </a:lnTo>
                  <a:lnTo>
                    <a:pt x="272" y="11"/>
                  </a:lnTo>
                  <a:lnTo>
                    <a:pt x="271" y="13"/>
                  </a:lnTo>
                  <a:lnTo>
                    <a:pt x="271" y="12"/>
                  </a:lnTo>
                  <a:lnTo>
                    <a:pt x="273" y="9"/>
                  </a:lnTo>
                  <a:lnTo>
                    <a:pt x="274" y="8"/>
                  </a:lnTo>
                  <a:lnTo>
                    <a:pt x="275" y="5"/>
                  </a:lnTo>
                  <a:lnTo>
                    <a:pt x="277" y="4"/>
                  </a:lnTo>
                  <a:lnTo>
                    <a:pt x="278" y="4"/>
                  </a:lnTo>
                  <a:lnTo>
                    <a:pt x="281" y="4"/>
                  </a:lnTo>
                  <a:lnTo>
                    <a:pt x="282" y="4"/>
                  </a:lnTo>
                  <a:lnTo>
                    <a:pt x="290" y="7"/>
                  </a:lnTo>
                  <a:lnTo>
                    <a:pt x="290" y="8"/>
                  </a:lnTo>
                  <a:lnTo>
                    <a:pt x="291" y="9"/>
                  </a:lnTo>
                  <a:lnTo>
                    <a:pt x="293" y="16"/>
                  </a:lnTo>
                  <a:lnTo>
                    <a:pt x="293" y="17"/>
                  </a:lnTo>
                  <a:lnTo>
                    <a:pt x="293" y="19"/>
                  </a:lnTo>
                  <a:lnTo>
                    <a:pt x="293" y="20"/>
                  </a:lnTo>
                  <a:lnTo>
                    <a:pt x="291" y="21"/>
                  </a:lnTo>
                  <a:lnTo>
                    <a:pt x="288" y="23"/>
                  </a:lnTo>
                  <a:lnTo>
                    <a:pt x="287" y="24"/>
                  </a:lnTo>
                  <a:lnTo>
                    <a:pt x="287" y="25"/>
                  </a:lnTo>
                  <a:lnTo>
                    <a:pt x="284" y="26"/>
                  </a:lnTo>
                  <a:lnTo>
                    <a:pt x="278" y="28"/>
                  </a:lnTo>
                  <a:lnTo>
                    <a:pt x="274" y="30"/>
                  </a:lnTo>
                  <a:lnTo>
                    <a:pt x="269" y="31"/>
                  </a:lnTo>
                  <a:lnTo>
                    <a:pt x="261" y="44"/>
                  </a:lnTo>
                  <a:lnTo>
                    <a:pt x="257" y="47"/>
                  </a:lnTo>
                  <a:lnTo>
                    <a:pt x="256" y="47"/>
                  </a:lnTo>
                  <a:lnTo>
                    <a:pt x="253" y="48"/>
                  </a:lnTo>
                  <a:lnTo>
                    <a:pt x="252" y="51"/>
                  </a:lnTo>
                  <a:lnTo>
                    <a:pt x="243" y="64"/>
                  </a:lnTo>
                  <a:lnTo>
                    <a:pt x="240" y="69"/>
                  </a:lnTo>
                  <a:lnTo>
                    <a:pt x="239" y="79"/>
                  </a:lnTo>
                  <a:lnTo>
                    <a:pt x="238" y="80"/>
                  </a:lnTo>
                  <a:lnTo>
                    <a:pt x="237" y="83"/>
                  </a:lnTo>
                  <a:lnTo>
                    <a:pt x="236" y="90"/>
                  </a:lnTo>
                  <a:lnTo>
                    <a:pt x="233" y="95"/>
                  </a:lnTo>
                  <a:lnTo>
                    <a:pt x="228" y="102"/>
                  </a:lnTo>
                  <a:lnTo>
                    <a:pt x="225" y="107"/>
                  </a:lnTo>
                  <a:lnTo>
                    <a:pt x="227" y="107"/>
                  </a:lnTo>
                  <a:lnTo>
                    <a:pt x="228" y="106"/>
                  </a:lnTo>
                  <a:lnTo>
                    <a:pt x="229" y="105"/>
                  </a:lnTo>
                  <a:lnTo>
                    <a:pt x="234" y="102"/>
                  </a:lnTo>
                  <a:lnTo>
                    <a:pt x="235" y="105"/>
                  </a:lnTo>
                  <a:lnTo>
                    <a:pt x="236" y="107"/>
                  </a:lnTo>
                  <a:lnTo>
                    <a:pt x="237" y="109"/>
                  </a:lnTo>
                  <a:lnTo>
                    <a:pt x="240" y="110"/>
                  </a:lnTo>
                  <a:lnTo>
                    <a:pt x="243" y="124"/>
                  </a:lnTo>
                  <a:lnTo>
                    <a:pt x="249" y="132"/>
                  </a:lnTo>
                  <a:lnTo>
                    <a:pt x="250" y="132"/>
                  </a:lnTo>
                  <a:lnTo>
                    <a:pt x="250" y="133"/>
                  </a:lnTo>
                  <a:lnTo>
                    <a:pt x="250" y="134"/>
                  </a:lnTo>
                  <a:lnTo>
                    <a:pt x="252" y="142"/>
                  </a:lnTo>
                  <a:lnTo>
                    <a:pt x="251" y="143"/>
                  </a:lnTo>
                  <a:lnTo>
                    <a:pt x="250" y="145"/>
                  </a:lnTo>
                  <a:lnTo>
                    <a:pt x="249" y="145"/>
                  </a:lnTo>
                  <a:lnTo>
                    <a:pt x="248" y="148"/>
                  </a:lnTo>
                  <a:lnTo>
                    <a:pt x="246" y="160"/>
                  </a:lnTo>
                  <a:lnTo>
                    <a:pt x="248" y="162"/>
                  </a:lnTo>
                  <a:lnTo>
                    <a:pt x="249" y="162"/>
                  </a:lnTo>
                  <a:lnTo>
                    <a:pt x="251" y="163"/>
                  </a:lnTo>
                  <a:lnTo>
                    <a:pt x="255" y="166"/>
                  </a:lnTo>
                  <a:lnTo>
                    <a:pt x="254" y="168"/>
                  </a:lnTo>
                  <a:lnTo>
                    <a:pt x="255" y="170"/>
                  </a:lnTo>
                  <a:lnTo>
                    <a:pt x="256" y="173"/>
                  </a:lnTo>
                  <a:lnTo>
                    <a:pt x="258" y="175"/>
                  </a:lnTo>
                  <a:lnTo>
                    <a:pt x="259" y="175"/>
                  </a:lnTo>
                  <a:lnTo>
                    <a:pt x="261" y="175"/>
                  </a:lnTo>
                  <a:lnTo>
                    <a:pt x="262" y="175"/>
                  </a:lnTo>
                  <a:lnTo>
                    <a:pt x="265" y="173"/>
                  </a:lnTo>
                  <a:lnTo>
                    <a:pt x="267" y="173"/>
                  </a:lnTo>
                  <a:lnTo>
                    <a:pt x="269" y="173"/>
                  </a:lnTo>
                  <a:lnTo>
                    <a:pt x="273" y="174"/>
                  </a:lnTo>
                  <a:lnTo>
                    <a:pt x="276" y="174"/>
                  </a:lnTo>
                  <a:lnTo>
                    <a:pt x="278" y="175"/>
                  </a:lnTo>
                  <a:lnTo>
                    <a:pt x="280" y="176"/>
                  </a:lnTo>
                  <a:lnTo>
                    <a:pt x="284" y="175"/>
                  </a:lnTo>
                  <a:lnTo>
                    <a:pt x="285" y="175"/>
                  </a:lnTo>
                  <a:lnTo>
                    <a:pt x="287" y="174"/>
                  </a:lnTo>
                  <a:lnTo>
                    <a:pt x="288" y="173"/>
                  </a:lnTo>
                  <a:lnTo>
                    <a:pt x="289" y="172"/>
                  </a:lnTo>
                  <a:lnTo>
                    <a:pt x="293" y="172"/>
                  </a:lnTo>
                  <a:lnTo>
                    <a:pt x="298" y="173"/>
                  </a:lnTo>
                  <a:lnTo>
                    <a:pt x="303" y="175"/>
                  </a:lnTo>
                  <a:lnTo>
                    <a:pt x="304" y="177"/>
                  </a:lnTo>
                  <a:lnTo>
                    <a:pt x="305" y="177"/>
                  </a:lnTo>
                  <a:lnTo>
                    <a:pt x="306" y="176"/>
                  </a:lnTo>
                  <a:lnTo>
                    <a:pt x="308" y="175"/>
                  </a:lnTo>
                  <a:lnTo>
                    <a:pt x="310" y="176"/>
                  </a:lnTo>
                  <a:lnTo>
                    <a:pt x="327" y="202"/>
                  </a:lnTo>
                  <a:lnTo>
                    <a:pt x="329" y="202"/>
                  </a:lnTo>
                  <a:lnTo>
                    <a:pt x="331" y="202"/>
                  </a:lnTo>
                  <a:lnTo>
                    <a:pt x="332" y="203"/>
                  </a:lnTo>
                  <a:lnTo>
                    <a:pt x="332" y="204"/>
                  </a:lnTo>
                  <a:lnTo>
                    <a:pt x="333" y="204"/>
                  </a:lnTo>
                  <a:lnTo>
                    <a:pt x="336" y="200"/>
                  </a:lnTo>
                  <a:lnTo>
                    <a:pt x="337" y="200"/>
                  </a:lnTo>
                  <a:lnTo>
                    <a:pt x="339" y="200"/>
                  </a:lnTo>
                  <a:lnTo>
                    <a:pt x="344" y="200"/>
                  </a:lnTo>
                  <a:lnTo>
                    <a:pt x="348" y="202"/>
                  </a:lnTo>
                  <a:lnTo>
                    <a:pt x="349" y="202"/>
                  </a:lnTo>
                  <a:lnTo>
                    <a:pt x="353" y="200"/>
                  </a:lnTo>
                  <a:lnTo>
                    <a:pt x="354" y="200"/>
                  </a:lnTo>
                  <a:lnTo>
                    <a:pt x="356" y="200"/>
                  </a:lnTo>
                  <a:lnTo>
                    <a:pt x="358" y="201"/>
                  </a:lnTo>
                  <a:lnTo>
                    <a:pt x="362" y="200"/>
                  </a:lnTo>
                  <a:lnTo>
                    <a:pt x="363" y="200"/>
                  </a:lnTo>
                  <a:lnTo>
                    <a:pt x="364" y="200"/>
                  </a:lnTo>
                  <a:lnTo>
                    <a:pt x="366" y="200"/>
                  </a:lnTo>
                  <a:lnTo>
                    <a:pt x="367" y="200"/>
                  </a:lnTo>
                  <a:lnTo>
                    <a:pt x="369" y="199"/>
                  </a:lnTo>
                  <a:lnTo>
                    <a:pt x="371" y="196"/>
                  </a:lnTo>
                  <a:lnTo>
                    <a:pt x="377" y="198"/>
                  </a:lnTo>
                  <a:lnTo>
                    <a:pt x="380" y="198"/>
                  </a:lnTo>
                  <a:lnTo>
                    <a:pt x="380" y="199"/>
                  </a:lnTo>
                  <a:lnTo>
                    <a:pt x="382" y="200"/>
                  </a:lnTo>
                  <a:lnTo>
                    <a:pt x="384" y="200"/>
                  </a:lnTo>
                  <a:lnTo>
                    <a:pt x="382" y="204"/>
                  </a:lnTo>
                  <a:lnTo>
                    <a:pt x="382" y="205"/>
                  </a:lnTo>
                  <a:lnTo>
                    <a:pt x="383" y="205"/>
                  </a:lnTo>
                  <a:lnTo>
                    <a:pt x="384" y="208"/>
                  </a:lnTo>
                  <a:lnTo>
                    <a:pt x="383" y="209"/>
                  </a:lnTo>
                  <a:lnTo>
                    <a:pt x="382" y="210"/>
                  </a:lnTo>
                  <a:lnTo>
                    <a:pt x="378" y="214"/>
                  </a:lnTo>
                  <a:lnTo>
                    <a:pt x="378" y="215"/>
                  </a:lnTo>
                  <a:lnTo>
                    <a:pt x="377" y="217"/>
                  </a:lnTo>
                  <a:lnTo>
                    <a:pt x="377" y="218"/>
                  </a:lnTo>
                  <a:lnTo>
                    <a:pt x="377" y="221"/>
                  </a:lnTo>
                  <a:lnTo>
                    <a:pt x="378" y="222"/>
                  </a:lnTo>
                  <a:lnTo>
                    <a:pt x="376" y="225"/>
                  </a:lnTo>
                  <a:lnTo>
                    <a:pt x="375" y="226"/>
                  </a:lnTo>
                  <a:lnTo>
                    <a:pt x="373" y="227"/>
                  </a:lnTo>
                  <a:lnTo>
                    <a:pt x="373" y="228"/>
                  </a:lnTo>
                  <a:lnTo>
                    <a:pt x="372" y="228"/>
                  </a:lnTo>
                  <a:lnTo>
                    <a:pt x="371" y="230"/>
                  </a:lnTo>
                  <a:lnTo>
                    <a:pt x="371" y="235"/>
                  </a:lnTo>
                  <a:lnTo>
                    <a:pt x="372" y="237"/>
                  </a:lnTo>
                  <a:lnTo>
                    <a:pt x="372" y="240"/>
                  </a:lnTo>
                  <a:lnTo>
                    <a:pt x="370" y="253"/>
                  </a:lnTo>
                  <a:lnTo>
                    <a:pt x="372" y="260"/>
                  </a:lnTo>
                  <a:lnTo>
                    <a:pt x="371" y="261"/>
                  </a:lnTo>
                  <a:lnTo>
                    <a:pt x="371" y="262"/>
                  </a:lnTo>
                  <a:lnTo>
                    <a:pt x="371" y="263"/>
                  </a:lnTo>
                  <a:lnTo>
                    <a:pt x="371" y="265"/>
                  </a:lnTo>
                  <a:lnTo>
                    <a:pt x="373" y="267"/>
                  </a:lnTo>
                  <a:lnTo>
                    <a:pt x="373" y="268"/>
                  </a:lnTo>
                  <a:lnTo>
                    <a:pt x="374" y="273"/>
                  </a:lnTo>
                  <a:lnTo>
                    <a:pt x="375" y="276"/>
                  </a:lnTo>
                  <a:lnTo>
                    <a:pt x="376" y="277"/>
                  </a:lnTo>
                  <a:lnTo>
                    <a:pt x="378" y="277"/>
                  </a:lnTo>
                  <a:lnTo>
                    <a:pt x="379" y="278"/>
                  </a:lnTo>
                  <a:lnTo>
                    <a:pt x="380" y="281"/>
                  </a:lnTo>
                  <a:lnTo>
                    <a:pt x="381" y="283"/>
                  </a:lnTo>
                  <a:lnTo>
                    <a:pt x="382" y="285"/>
                  </a:lnTo>
                  <a:lnTo>
                    <a:pt x="382" y="286"/>
                  </a:lnTo>
                  <a:lnTo>
                    <a:pt x="384" y="287"/>
                  </a:lnTo>
                  <a:lnTo>
                    <a:pt x="384" y="290"/>
                  </a:lnTo>
                  <a:lnTo>
                    <a:pt x="382" y="293"/>
                  </a:lnTo>
                  <a:lnTo>
                    <a:pt x="380" y="295"/>
                  </a:lnTo>
                  <a:lnTo>
                    <a:pt x="369" y="305"/>
                  </a:lnTo>
                  <a:lnTo>
                    <a:pt x="374" y="307"/>
                  </a:lnTo>
                  <a:lnTo>
                    <a:pt x="375" y="307"/>
                  </a:lnTo>
                  <a:lnTo>
                    <a:pt x="376" y="311"/>
                  </a:lnTo>
                  <a:lnTo>
                    <a:pt x="378" y="311"/>
                  </a:lnTo>
                  <a:lnTo>
                    <a:pt x="382" y="317"/>
                  </a:lnTo>
                  <a:lnTo>
                    <a:pt x="384" y="319"/>
                  </a:lnTo>
                  <a:lnTo>
                    <a:pt x="385" y="319"/>
                  </a:lnTo>
                  <a:lnTo>
                    <a:pt x="386" y="320"/>
                  </a:lnTo>
                  <a:lnTo>
                    <a:pt x="387" y="322"/>
                  </a:lnTo>
                  <a:lnTo>
                    <a:pt x="386" y="324"/>
                  </a:lnTo>
                  <a:lnTo>
                    <a:pt x="386" y="325"/>
                  </a:lnTo>
                  <a:lnTo>
                    <a:pt x="386" y="328"/>
                  </a:lnTo>
                  <a:lnTo>
                    <a:pt x="387" y="328"/>
                  </a:lnTo>
                  <a:lnTo>
                    <a:pt x="393" y="350"/>
                  </a:lnTo>
                  <a:lnTo>
                    <a:pt x="394" y="356"/>
                  </a:lnTo>
                  <a:lnTo>
                    <a:pt x="396" y="359"/>
                  </a:lnTo>
                  <a:lnTo>
                    <a:pt x="393" y="359"/>
                  </a:lnTo>
                  <a:lnTo>
                    <a:pt x="387" y="360"/>
                  </a:lnTo>
                  <a:lnTo>
                    <a:pt x="386" y="358"/>
                  </a:lnTo>
                  <a:lnTo>
                    <a:pt x="386" y="353"/>
                  </a:lnTo>
                  <a:lnTo>
                    <a:pt x="386" y="351"/>
                  </a:lnTo>
                  <a:lnTo>
                    <a:pt x="387" y="351"/>
                  </a:lnTo>
                  <a:lnTo>
                    <a:pt x="387" y="348"/>
                  </a:lnTo>
                  <a:lnTo>
                    <a:pt x="387" y="345"/>
                  </a:lnTo>
                  <a:lnTo>
                    <a:pt x="386" y="342"/>
                  </a:lnTo>
                  <a:lnTo>
                    <a:pt x="384" y="339"/>
                  </a:lnTo>
                  <a:lnTo>
                    <a:pt x="384" y="338"/>
                  </a:lnTo>
                  <a:lnTo>
                    <a:pt x="383" y="337"/>
                  </a:lnTo>
                  <a:lnTo>
                    <a:pt x="382" y="336"/>
                  </a:lnTo>
                  <a:lnTo>
                    <a:pt x="380" y="333"/>
                  </a:lnTo>
                  <a:lnTo>
                    <a:pt x="380" y="332"/>
                  </a:lnTo>
                  <a:lnTo>
                    <a:pt x="380" y="331"/>
                  </a:lnTo>
                  <a:lnTo>
                    <a:pt x="380" y="330"/>
                  </a:lnTo>
                  <a:lnTo>
                    <a:pt x="378" y="330"/>
                  </a:lnTo>
                  <a:lnTo>
                    <a:pt x="376" y="331"/>
                  </a:lnTo>
                  <a:lnTo>
                    <a:pt x="374" y="332"/>
                  </a:lnTo>
                  <a:lnTo>
                    <a:pt x="373" y="335"/>
                  </a:lnTo>
                  <a:lnTo>
                    <a:pt x="373" y="336"/>
                  </a:lnTo>
                  <a:lnTo>
                    <a:pt x="370" y="339"/>
                  </a:lnTo>
                  <a:lnTo>
                    <a:pt x="369" y="341"/>
                  </a:lnTo>
                  <a:lnTo>
                    <a:pt x="367" y="342"/>
                  </a:lnTo>
                  <a:lnTo>
                    <a:pt x="365" y="342"/>
                  </a:lnTo>
                  <a:lnTo>
                    <a:pt x="364" y="343"/>
                  </a:lnTo>
                  <a:lnTo>
                    <a:pt x="363" y="342"/>
                  </a:lnTo>
                  <a:lnTo>
                    <a:pt x="362" y="342"/>
                  </a:lnTo>
                  <a:lnTo>
                    <a:pt x="361" y="341"/>
                  </a:lnTo>
                  <a:lnTo>
                    <a:pt x="360" y="340"/>
                  </a:lnTo>
                  <a:lnTo>
                    <a:pt x="359" y="337"/>
                  </a:lnTo>
                  <a:lnTo>
                    <a:pt x="359" y="336"/>
                  </a:lnTo>
                  <a:lnTo>
                    <a:pt x="358" y="336"/>
                  </a:lnTo>
                  <a:lnTo>
                    <a:pt x="357" y="335"/>
                  </a:lnTo>
                  <a:lnTo>
                    <a:pt x="357" y="336"/>
                  </a:lnTo>
                  <a:lnTo>
                    <a:pt x="357" y="337"/>
                  </a:lnTo>
                  <a:lnTo>
                    <a:pt x="357" y="339"/>
                  </a:lnTo>
                  <a:lnTo>
                    <a:pt x="358" y="339"/>
                  </a:lnTo>
                  <a:lnTo>
                    <a:pt x="360" y="343"/>
                  </a:lnTo>
                  <a:lnTo>
                    <a:pt x="324" y="343"/>
                  </a:lnTo>
                  <a:lnTo>
                    <a:pt x="323" y="342"/>
                  </a:lnTo>
                  <a:lnTo>
                    <a:pt x="320" y="341"/>
                  </a:lnTo>
                  <a:lnTo>
                    <a:pt x="316" y="342"/>
                  </a:lnTo>
                  <a:lnTo>
                    <a:pt x="313" y="343"/>
                  </a:lnTo>
                  <a:lnTo>
                    <a:pt x="312" y="343"/>
                  </a:lnTo>
                  <a:lnTo>
                    <a:pt x="312" y="361"/>
                  </a:lnTo>
                  <a:lnTo>
                    <a:pt x="318" y="361"/>
                  </a:lnTo>
                  <a:lnTo>
                    <a:pt x="322" y="362"/>
                  </a:lnTo>
                  <a:lnTo>
                    <a:pt x="323" y="362"/>
                  </a:lnTo>
                  <a:lnTo>
                    <a:pt x="325" y="361"/>
                  </a:lnTo>
                  <a:lnTo>
                    <a:pt x="328" y="362"/>
                  </a:lnTo>
                  <a:lnTo>
                    <a:pt x="329" y="364"/>
                  </a:lnTo>
                  <a:lnTo>
                    <a:pt x="332" y="368"/>
                  </a:lnTo>
                  <a:lnTo>
                    <a:pt x="331" y="372"/>
                  </a:lnTo>
                  <a:lnTo>
                    <a:pt x="332" y="377"/>
                  </a:lnTo>
                  <a:lnTo>
                    <a:pt x="329" y="378"/>
                  </a:lnTo>
                  <a:lnTo>
                    <a:pt x="325" y="377"/>
                  </a:lnTo>
                  <a:lnTo>
                    <a:pt x="324" y="376"/>
                  </a:lnTo>
                  <a:lnTo>
                    <a:pt x="322" y="374"/>
                  </a:lnTo>
                  <a:lnTo>
                    <a:pt x="316" y="376"/>
                  </a:lnTo>
                  <a:lnTo>
                    <a:pt x="312" y="378"/>
                  </a:lnTo>
                  <a:lnTo>
                    <a:pt x="307" y="379"/>
                  </a:lnTo>
                  <a:lnTo>
                    <a:pt x="306" y="400"/>
                  </a:lnTo>
                  <a:lnTo>
                    <a:pt x="309" y="405"/>
                  </a:lnTo>
                  <a:lnTo>
                    <a:pt x="314" y="409"/>
                  </a:lnTo>
                  <a:lnTo>
                    <a:pt x="316" y="409"/>
                  </a:lnTo>
                  <a:lnTo>
                    <a:pt x="318" y="410"/>
                  </a:lnTo>
                  <a:lnTo>
                    <a:pt x="318" y="411"/>
                  </a:lnTo>
                  <a:lnTo>
                    <a:pt x="320" y="416"/>
                  </a:lnTo>
                  <a:lnTo>
                    <a:pt x="320" y="417"/>
                  </a:lnTo>
                  <a:lnTo>
                    <a:pt x="319" y="419"/>
                  </a:lnTo>
                  <a:lnTo>
                    <a:pt x="318" y="419"/>
                  </a:lnTo>
                  <a:lnTo>
                    <a:pt x="321" y="424"/>
                  </a:lnTo>
                  <a:lnTo>
                    <a:pt x="322" y="425"/>
                  </a:lnTo>
                  <a:lnTo>
                    <a:pt x="323" y="427"/>
                  </a:lnTo>
                  <a:lnTo>
                    <a:pt x="323" y="428"/>
                  </a:lnTo>
                  <a:lnTo>
                    <a:pt x="325" y="438"/>
                  </a:lnTo>
                  <a:lnTo>
                    <a:pt x="325" y="439"/>
                  </a:lnTo>
                  <a:lnTo>
                    <a:pt x="323" y="444"/>
                  </a:lnTo>
                  <a:lnTo>
                    <a:pt x="312" y="528"/>
                  </a:lnTo>
                  <a:lnTo>
                    <a:pt x="309" y="534"/>
                  </a:lnTo>
                  <a:lnTo>
                    <a:pt x="309" y="528"/>
                  </a:lnTo>
                  <a:close/>
                  <a:moveTo>
                    <a:pt x="107" y="270"/>
                  </a:moveTo>
                  <a:lnTo>
                    <a:pt x="108" y="270"/>
                  </a:lnTo>
                  <a:lnTo>
                    <a:pt x="108" y="269"/>
                  </a:lnTo>
                  <a:lnTo>
                    <a:pt x="108" y="270"/>
                  </a:lnTo>
                  <a:lnTo>
                    <a:pt x="107" y="270"/>
                  </a:lnTo>
                  <a:close/>
                  <a:moveTo>
                    <a:pt x="125" y="147"/>
                  </a:moveTo>
                  <a:lnTo>
                    <a:pt x="127" y="146"/>
                  </a:lnTo>
                  <a:lnTo>
                    <a:pt x="127" y="143"/>
                  </a:lnTo>
                  <a:lnTo>
                    <a:pt x="127" y="142"/>
                  </a:lnTo>
                  <a:lnTo>
                    <a:pt x="127" y="146"/>
                  </a:lnTo>
                  <a:lnTo>
                    <a:pt x="124" y="145"/>
                  </a:lnTo>
                  <a:lnTo>
                    <a:pt x="124" y="146"/>
                  </a:lnTo>
                  <a:lnTo>
                    <a:pt x="125" y="147"/>
                  </a:lnTo>
                  <a:close/>
                  <a:moveTo>
                    <a:pt x="198" y="58"/>
                  </a:moveTo>
                  <a:lnTo>
                    <a:pt x="199" y="57"/>
                  </a:lnTo>
                  <a:lnTo>
                    <a:pt x="200" y="53"/>
                  </a:lnTo>
                  <a:lnTo>
                    <a:pt x="198" y="53"/>
                  </a:lnTo>
                  <a:lnTo>
                    <a:pt x="197" y="53"/>
                  </a:lnTo>
                  <a:lnTo>
                    <a:pt x="195" y="55"/>
                  </a:lnTo>
                  <a:lnTo>
                    <a:pt x="194" y="56"/>
                  </a:lnTo>
                  <a:lnTo>
                    <a:pt x="195" y="55"/>
                  </a:lnTo>
                  <a:lnTo>
                    <a:pt x="198" y="58"/>
                  </a:lnTo>
                  <a:close/>
                  <a:moveTo>
                    <a:pt x="1" y="5"/>
                  </a:moveTo>
                  <a:lnTo>
                    <a:pt x="0" y="4"/>
                  </a:lnTo>
                  <a:lnTo>
                    <a:pt x="1" y="2"/>
                  </a:lnTo>
                  <a:lnTo>
                    <a:pt x="1" y="1"/>
                  </a:lnTo>
                  <a:lnTo>
                    <a:pt x="1" y="0"/>
                  </a:lnTo>
                  <a:lnTo>
                    <a:pt x="3" y="0"/>
                  </a:lnTo>
                  <a:lnTo>
                    <a:pt x="5" y="0"/>
                  </a:lnTo>
                  <a:lnTo>
                    <a:pt x="4" y="3"/>
                  </a:lnTo>
                  <a:lnTo>
                    <a:pt x="3" y="5"/>
                  </a:lnTo>
                  <a:lnTo>
                    <a:pt x="1" y="6"/>
                  </a:lnTo>
                  <a:lnTo>
                    <a:pt x="1" y="5"/>
                  </a:lnTo>
                  <a:close/>
                </a:path>
              </a:pathLst>
            </a:custGeom>
            <a:solidFill>
              <a:srgbClr val="C3C1AA"/>
            </a:solidFill>
            <a:ln>
              <a:noFill/>
            </a:ln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36" name="Freeform 680"/>
            <p:cNvSpPr>
              <a:spLocks noEditPoints="1"/>
            </p:cNvSpPr>
            <p:nvPr/>
          </p:nvSpPr>
          <p:spPr bwMode="auto">
            <a:xfrm>
              <a:off x="5026810" y="1118592"/>
              <a:ext cx="966787" cy="1163638"/>
            </a:xfrm>
            <a:custGeom>
              <a:avLst/>
              <a:gdLst>
                <a:gd name="T0" fmla="*/ 2147483646 w 400"/>
                <a:gd name="T1" fmla="*/ 2147483646 h 542"/>
                <a:gd name="T2" fmla="*/ 2147483646 w 400"/>
                <a:gd name="T3" fmla="*/ 2147483646 h 542"/>
                <a:gd name="T4" fmla="*/ 2147483646 w 400"/>
                <a:gd name="T5" fmla="*/ 2147483646 h 542"/>
                <a:gd name="T6" fmla="*/ 2147483646 w 400"/>
                <a:gd name="T7" fmla="*/ 2147483646 h 542"/>
                <a:gd name="T8" fmla="*/ 2147483646 w 400"/>
                <a:gd name="T9" fmla="*/ 2147483646 h 542"/>
                <a:gd name="T10" fmla="*/ 2147483646 w 400"/>
                <a:gd name="T11" fmla="*/ 2147483646 h 542"/>
                <a:gd name="T12" fmla="*/ 2147483646 w 400"/>
                <a:gd name="T13" fmla="*/ 2147483646 h 542"/>
                <a:gd name="T14" fmla="*/ 2147483646 w 400"/>
                <a:gd name="T15" fmla="*/ 2147483646 h 542"/>
                <a:gd name="T16" fmla="*/ 2147483646 w 400"/>
                <a:gd name="T17" fmla="*/ 2147483646 h 542"/>
                <a:gd name="T18" fmla="*/ 2147483646 w 400"/>
                <a:gd name="T19" fmla="*/ 2147483646 h 542"/>
                <a:gd name="T20" fmla="*/ 2147483646 w 400"/>
                <a:gd name="T21" fmla="*/ 2147483646 h 542"/>
                <a:gd name="T22" fmla="*/ 2147483646 w 400"/>
                <a:gd name="T23" fmla="*/ 2147483646 h 542"/>
                <a:gd name="T24" fmla="*/ 2147483646 w 400"/>
                <a:gd name="T25" fmla="*/ 2147483646 h 542"/>
                <a:gd name="T26" fmla="*/ 2147483646 w 400"/>
                <a:gd name="T27" fmla="*/ 2147483646 h 542"/>
                <a:gd name="T28" fmla="*/ 2147483646 w 400"/>
                <a:gd name="T29" fmla="*/ 2147483646 h 542"/>
                <a:gd name="T30" fmla="*/ 2147483646 w 400"/>
                <a:gd name="T31" fmla="*/ 2147483646 h 542"/>
                <a:gd name="T32" fmla="*/ 2147483646 w 400"/>
                <a:gd name="T33" fmla="*/ 2147483646 h 542"/>
                <a:gd name="T34" fmla="*/ 2147483646 w 400"/>
                <a:gd name="T35" fmla="*/ 2147483646 h 542"/>
                <a:gd name="T36" fmla="*/ 2147483646 w 400"/>
                <a:gd name="T37" fmla="*/ 2147483646 h 542"/>
                <a:gd name="T38" fmla="*/ 2147483646 w 400"/>
                <a:gd name="T39" fmla="*/ 2147483646 h 542"/>
                <a:gd name="T40" fmla="*/ 2147483646 w 400"/>
                <a:gd name="T41" fmla="*/ 2147483646 h 542"/>
                <a:gd name="T42" fmla="*/ 2147483646 w 400"/>
                <a:gd name="T43" fmla="*/ 2147483646 h 542"/>
                <a:gd name="T44" fmla="*/ 2147483646 w 400"/>
                <a:gd name="T45" fmla="*/ 2147483646 h 542"/>
                <a:gd name="T46" fmla="*/ 2147483646 w 400"/>
                <a:gd name="T47" fmla="*/ 2147483646 h 542"/>
                <a:gd name="T48" fmla="*/ 2147483646 w 400"/>
                <a:gd name="T49" fmla="*/ 2147483646 h 542"/>
                <a:gd name="T50" fmla="*/ 2147483646 w 400"/>
                <a:gd name="T51" fmla="*/ 2147483646 h 542"/>
                <a:gd name="T52" fmla="*/ 2147483646 w 400"/>
                <a:gd name="T53" fmla="*/ 2147483646 h 542"/>
                <a:gd name="T54" fmla="*/ 2147483646 w 400"/>
                <a:gd name="T55" fmla="*/ 2147483646 h 542"/>
                <a:gd name="T56" fmla="*/ 2147483646 w 400"/>
                <a:gd name="T57" fmla="*/ 2147483646 h 542"/>
                <a:gd name="T58" fmla="*/ 2147483646 w 400"/>
                <a:gd name="T59" fmla="*/ 2147483646 h 542"/>
                <a:gd name="T60" fmla="*/ 2147483646 w 400"/>
                <a:gd name="T61" fmla="*/ 2147483646 h 542"/>
                <a:gd name="T62" fmla="*/ 2147483646 w 400"/>
                <a:gd name="T63" fmla="*/ 2147483646 h 542"/>
                <a:gd name="T64" fmla="*/ 2147483646 w 400"/>
                <a:gd name="T65" fmla="*/ 2147483646 h 542"/>
                <a:gd name="T66" fmla="*/ 2147483646 w 400"/>
                <a:gd name="T67" fmla="*/ 2147483646 h 542"/>
                <a:gd name="T68" fmla="*/ 2147483646 w 400"/>
                <a:gd name="T69" fmla="*/ 2147483646 h 542"/>
                <a:gd name="T70" fmla="*/ 2147483646 w 400"/>
                <a:gd name="T71" fmla="*/ 2147483646 h 542"/>
                <a:gd name="T72" fmla="*/ 2147483646 w 400"/>
                <a:gd name="T73" fmla="*/ 2147483646 h 542"/>
                <a:gd name="T74" fmla="*/ 2147483646 w 400"/>
                <a:gd name="T75" fmla="*/ 2147483646 h 542"/>
                <a:gd name="T76" fmla="*/ 2147483646 w 400"/>
                <a:gd name="T77" fmla="*/ 2147483646 h 542"/>
                <a:gd name="T78" fmla="*/ 2147483646 w 400"/>
                <a:gd name="T79" fmla="*/ 2147483646 h 542"/>
                <a:gd name="T80" fmla="*/ 2147483646 w 400"/>
                <a:gd name="T81" fmla="*/ 2147483646 h 542"/>
                <a:gd name="T82" fmla="*/ 2147483646 w 400"/>
                <a:gd name="T83" fmla="*/ 2147483646 h 542"/>
                <a:gd name="T84" fmla="*/ 2147483646 w 400"/>
                <a:gd name="T85" fmla="*/ 2147483646 h 542"/>
                <a:gd name="T86" fmla="*/ 2147483646 w 400"/>
                <a:gd name="T87" fmla="*/ 2147483646 h 542"/>
                <a:gd name="T88" fmla="*/ 2147483646 w 400"/>
                <a:gd name="T89" fmla="*/ 2147483646 h 542"/>
                <a:gd name="T90" fmla="*/ 2147483646 w 400"/>
                <a:gd name="T91" fmla="*/ 2147483646 h 542"/>
                <a:gd name="T92" fmla="*/ 2147483646 w 400"/>
                <a:gd name="T93" fmla="*/ 2147483646 h 542"/>
                <a:gd name="T94" fmla="*/ 2147483646 w 400"/>
                <a:gd name="T95" fmla="*/ 2147483646 h 542"/>
                <a:gd name="T96" fmla="*/ 2147483646 w 400"/>
                <a:gd name="T97" fmla="*/ 2147483646 h 542"/>
                <a:gd name="T98" fmla="*/ 2147483646 w 400"/>
                <a:gd name="T99" fmla="*/ 2147483646 h 542"/>
                <a:gd name="T100" fmla="*/ 2147483646 w 400"/>
                <a:gd name="T101" fmla="*/ 2147483646 h 542"/>
                <a:gd name="T102" fmla="*/ 2147483646 w 400"/>
                <a:gd name="T103" fmla="*/ 2147483646 h 542"/>
                <a:gd name="T104" fmla="*/ 2147483646 w 400"/>
                <a:gd name="T105" fmla="*/ 2147483646 h 542"/>
                <a:gd name="T106" fmla="*/ 2147483646 w 400"/>
                <a:gd name="T107" fmla="*/ 2147483646 h 542"/>
                <a:gd name="T108" fmla="*/ 2147483646 w 400"/>
                <a:gd name="T109" fmla="*/ 2147483646 h 542"/>
                <a:gd name="T110" fmla="*/ 2147483646 w 400"/>
                <a:gd name="T111" fmla="*/ 2147483646 h 542"/>
                <a:gd name="T112" fmla="*/ 2147483646 w 400"/>
                <a:gd name="T113" fmla="*/ 2147483646 h 542"/>
                <a:gd name="T114" fmla="*/ 2147483646 w 400"/>
                <a:gd name="T115" fmla="*/ 2147483646 h 542"/>
                <a:gd name="T116" fmla="*/ 2147483646 w 400"/>
                <a:gd name="T117" fmla="*/ 2147483646 h 542"/>
                <a:gd name="T118" fmla="*/ 2147483646 w 400"/>
                <a:gd name="T119" fmla="*/ 2147483646 h 542"/>
                <a:gd name="T120" fmla="*/ 2147483646 w 400"/>
                <a:gd name="T121" fmla="*/ 2147483646 h 542"/>
                <a:gd name="T122" fmla="*/ 2147483646 w 400"/>
                <a:gd name="T123" fmla="*/ 2147483646 h 542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400" h="542">
                  <a:moveTo>
                    <a:pt x="4" y="3"/>
                  </a:moveTo>
                  <a:lnTo>
                    <a:pt x="4" y="3"/>
                  </a:lnTo>
                  <a:lnTo>
                    <a:pt x="4" y="5"/>
                  </a:lnTo>
                  <a:lnTo>
                    <a:pt x="3" y="6"/>
                  </a:lnTo>
                  <a:lnTo>
                    <a:pt x="2" y="6"/>
                  </a:lnTo>
                  <a:lnTo>
                    <a:pt x="3" y="4"/>
                  </a:lnTo>
                  <a:lnTo>
                    <a:pt x="3" y="3"/>
                  </a:lnTo>
                  <a:lnTo>
                    <a:pt x="4" y="3"/>
                  </a:lnTo>
                  <a:close/>
                  <a:moveTo>
                    <a:pt x="279" y="7"/>
                  </a:moveTo>
                  <a:lnTo>
                    <a:pt x="282" y="8"/>
                  </a:lnTo>
                  <a:lnTo>
                    <a:pt x="283" y="8"/>
                  </a:lnTo>
                  <a:lnTo>
                    <a:pt x="289" y="11"/>
                  </a:lnTo>
                  <a:lnTo>
                    <a:pt x="291" y="11"/>
                  </a:lnTo>
                  <a:lnTo>
                    <a:pt x="291" y="12"/>
                  </a:lnTo>
                  <a:lnTo>
                    <a:pt x="293" y="19"/>
                  </a:lnTo>
                  <a:lnTo>
                    <a:pt x="293" y="20"/>
                  </a:lnTo>
                  <a:lnTo>
                    <a:pt x="292" y="21"/>
                  </a:lnTo>
                  <a:lnTo>
                    <a:pt x="291" y="22"/>
                  </a:lnTo>
                  <a:lnTo>
                    <a:pt x="288" y="24"/>
                  </a:lnTo>
                  <a:lnTo>
                    <a:pt x="287" y="26"/>
                  </a:lnTo>
                  <a:lnTo>
                    <a:pt x="285" y="27"/>
                  </a:lnTo>
                  <a:lnTo>
                    <a:pt x="278" y="29"/>
                  </a:lnTo>
                  <a:lnTo>
                    <a:pt x="274" y="31"/>
                  </a:lnTo>
                  <a:lnTo>
                    <a:pt x="268" y="32"/>
                  </a:lnTo>
                  <a:lnTo>
                    <a:pt x="261" y="45"/>
                  </a:lnTo>
                  <a:lnTo>
                    <a:pt x="258" y="47"/>
                  </a:lnTo>
                  <a:lnTo>
                    <a:pt x="257" y="47"/>
                  </a:lnTo>
                  <a:lnTo>
                    <a:pt x="253" y="49"/>
                  </a:lnTo>
                  <a:lnTo>
                    <a:pt x="251" y="52"/>
                  </a:lnTo>
                  <a:lnTo>
                    <a:pt x="243" y="66"/>
                  </a:lnTo>
                  <a:lnTo>
                    <a:pt x="240" y="70"/>
                  </a:lnTo>
                  <a:lnTo>
                    <a:pt x="240" y="71"/>
                  </a:lnTo>
                  <a:lnTo>
                    <a:pt x="238" y="81"/>
                  </a:lnTo>
                  <a:lnTo>
                    <a:pt x="237" y="84"/>
                  </a:lnTo>
                  <a:lnTo>
                    <a:pt x="236" y="91"/>
                  </a:lnTo>
                  <a:lnTo>
                    <a:pt x="233" y="96"/>
                  </a:lnTo>
                  <a:lnTo>
                    <a:pt x="228" y="103"/>
                  </a:lnTo>
                  <a:lnTo>
                    <a:pt x="224" y="108"/>
                  </a:lnTo>
                  <a:lnTo>
                    <a:pt x="224" y="110"/>
                  </a:lnTo>
                  <a:lnTo>
                    <a:pt x="225" y="110"/>
                  </a:lnTo>
                  <a:lnTo>
                    <a:pt x="228" y="110"/>
                  </a:lnTo>
                  <a:lnTo>
                    <a:pt x="230" y="109"/>
                  </a:lnTo>
                  <a:lnTo>
                    <a:pt x="234" y="106"/>
                  </a:lnTo>
                  <a:lnTo>
                    <a:pt x="235" y="107"/>
                  </a:lnTo>
                  <a:lnTo>
                    <a:pt x="236" y="109"/>
                  </a:lnTo>
                  <a:lnTo>
                    <a:pt x="236" y="110"/>
                  </a:lnTo>
                  <a:lnTo>
                    <a:pt x="238" y="112"/>
                  </a:lnTo>
                  <a:lnTo>
                    <a:pt x="240" y="113"/>
                  </a:lnTo>
                  <a:lnTo>
                    <a:pt x="243" y="127"/>
                  </a:lnTo>
                  <a:lnTo>
                    <a:pt x="249" y="135"/>
                  </a:lnTo>
                  <a:lnTo>
                    <a:pt x="250" y="136"/>
                  </a:lnTo>
                  <a:lnTo>
                    <a:pt x="251" y="144"/>
                  </a:lnTo>
                  <a:lnTo>
                    <a:pt x="251" y="145"/>
                  </a:lnTo>
                  <a:lnTo>
                    <a:pt x="249" y="145"/>
                  </a:lnTo>
                  <a:lnTo>
                    <a:pt x="247" y="149"/>
                  </a:lnTo>
                  <a:lnTo>
                    <a:pt x="246" y="162"/>
                  </a:lnTo>
                  <a:lnTo>
                    <a:pt x="247" y="165"/>
                  </a:lnTo>
                  <a:lnTo>
                    <a:pt x="248" y="166"/>
                  </a:lnTo>
                  <a:lnTo>
                    <a:pt x="250" y="166"/>
                  </a:lnTo>
                  <a:lnTo>
                    <a:pt x="252" y="166"/>
                  </a:lnTo>
                  <a:lnTo>
                    <a:pt x="255" y="168"/>
                  </a:lnTo>
                  <a:lnTo>
                    <a:pt x="254" y="169"/>
                  </a:lnTo>
                  <a:lnTo>
                    <a:pt x="254" y="170"/>
                  </a:lnTo>
                  <a:lnTo>
                    <a:pt x="255" y="172"/>
                  </a:lnTo>
                  <a:lnTo>
                    <a:pt x="257" y="176"/>
                  </a:lnTo>
                  <a:lnTo>
                    <a:pt x="258" y="178"/>
                  </a:lnTo>
                  <a:lnTo>
                    <a:pt x="260" y="178"/>
                  </a:lnTo>
                  <a:lnTo>
                    <a:pt x="262" y="179"/>
                  </a:lnTo>
                  <a:lnTo>
                    <a:pt x="263" y="179"/>
                  </a:lnTo>
                  <a:lnTo>
                    <a:pt x="264" y="178"/>
                  </a:lnTo>
                  <a:lnTo>
                    <a:pt x="266" y="177"/>
                  </a:lnTo>
                  <a:lnTo>
                    <a:pt x="268" y="176"/>
                  </a:lnTo>
                  <a:lnTo>
                    <a:pt x="270" y="177"/>
                  </a:lnTo>
                  <a:lnTo>
                    <a:pt x="273" y="177"/>
                  </a:lnTo>
                  <a:lnTo>
                    <a:pt x="277" y="177"/>
                  </a:lnTo>
                  <a:lnTo>
                    <a:pt x="279" y="179"/>
                  </a:lnTo>
                  <a:lnTo>
                    <a:pt x="281" y="179"/>
                  </a:lnTo>
                  <a:lnTo>
                    <a:pt x="285" y="179"/>
                  </a:lnTo>
                  <a:lnTo>
                    <a:pt x="287" y="178"/>
                  </a:lnTo>
                  <a:lnTo>
                    <a:pt x="289" y="177"/>
                  </a:lnTo>
                  <a:lnTo>
                    <a:pt x="289" y="176"/>
                  </a:lnTo>
                  <a:lnTo>
                    <a:pt x="290" y="175"/>
                  </a:lnTo>
                  <a:lnTo>
                    <a:pt x="294" y="175"/>
                  </a:lnTo>
                  <a:lnTo>
                    <a:pt x="298" y="177"/>
                  </a:lnTo>
                  <a:lnTo>
                    <a:pt x="303" y="179"/>
                  </a:lnTo>
                  <a:lnTo>
                    <a:pt x="304" y="180"/>
                  </a:lnTo>
                  <a:lnTo>
                    <a:pt x="305" y="180"/>
                  </a:lnTo>
                  <a:lnTo>
                    <a:pt x="306" y="180"/>
                  </a:lnTo>
                  <a:lnTo>
                    <a:pt x="307" y="179"/>
                  </a:lnTo>
                  <a:lnTo>
                    <a:pt x="308" y="179"/>
                  </a:lnTo>
                  <a:lnTo>
                    <a:pt x="309" y="179"/>
                  </a:lnTo>
                  <a:lnTo>
                    <a:pt x="310" y="179"/>
                  </a:lnTo>
                  <a:lnTo>
                    <a:pt x="328" y="206"/>
                  </a:lnTo>
                  <a:lnTo>
                    <a:pt x="330" y="205"/>
                  </a:lnTo>
                  <a:lnTo>
                    <a:pt x="331" y="205"/>
                  </a:lnTo>
                  <a:lnTo>
                    <a:pt x="332" y="206"/>
                  </a:lnTo>
                  <a:lnTo>
                    <a:pt x="332" y="207"/>
                  </a:lnTo>
                  <a:lnTo>
                    <a:pt x="333" y="207"/>
                  </a:lnTo>
                  <a:lnTo>
                    <a:pt x="334" y="206"/>
                  </a:lnTo>
                  <a:lnTo>
                    <a:pt x="338" y="204"/>
                  </a:lnTo>
                  <a:lnTo>
                    <a:pt x="339" y="203"/>
                  </a:lnTo>
                  <a:lnTo>
                    <a:pt x="340" y="203"/>
                  </a:lnTo>
                  <a:lnTo>
                    <a:pt x="345" y="204"/>
                  </a:lnTo>
                  <a:lnTo>
                    <a:pt x="348" y="205"/>
                  </a:lnTo>
                  <a:lnTo>
                    <a:pt x="349" y="205"/>
                  </a:lnTo>
                  <a:lnTo>
                    <a:pt x="350" y="206"/>
                  </a:lnTo>
                  <a:lnTo>
                    <a:pt x="355" y="204"/>
                  </a:lnTo>
                  <a:lnTo>
                    <a:pt x="356" y="204"/>
                  </a:lnTo>
                  <a:lnTo>
                    <a:pt x="359" y="204"/>
                  </a:lnTo>
                  <a:lnTo>
                    <a:pt x="364" y="203"/>
                  </a:lnTo>
                  <a:lnTo>
                    <a:pt x="365" y="203"/>
                  </a:lnTo>
                  <a:lnTo>
                    <a:pt x="367" y="203"/>
                  </a:lnTo>
                  <a:lnTo>
                    <a:pt x="368" y="203"/>
                  </a:lnTo>
                  <a:lnTo>
                    <a:pt x="369" y="203"/>
                  </a:lnTo>
                  <a:lnTo>
                    <a:pt x="370" y="202"/>
                  </a:lnTo>
                  <a:lnTo>
                    <a:pt x="373" y="200"/>
                  </a:lnTo>
                  <a:lnTo>
                    <a:pt x="378" y="201"/>
                  </a:lnTo>
                  <a:lnTo>
                    <a:pt x="380" y="202"/>
                  </a:lnTo>
                  <a:lnTo>
                    <a:pt x="381" y="202"/>
                  </a:lnTo>
                  <a:lnTo>
                    <a:pt x="382" y="203"/>
                  </a:lnTo>
                  <a:lnTo>
                    <a:pt x="382" y="204"/>
                  </a:lnTo>
                  <a:lnTo>
                    <a:pt x="383" y="204"/>
                  </a:lnTo>
                  <a:lnTo>
                    <a:pt x="382" y="205"/>
                  </a:lnTo>
                  <a:lnTo>
                    <a:pt x="382" y="206"/>
                  </a:lnTo>
                  <a:lnTo>
                    <a:pt x="382" y="207"/>
                  </a:lnTo>
                  <a:lnTo>
                    <a:pt x="383" y="208"/>
                  </a:lnTo>
                  <a:lnTo>
                    <a:pt x="384" y="210"/>
                  </a:lnTo>
                  <a:lnTo>
                    <a:pt x="383" y="210"/>
                  </a:lnTo>
                  <a:lnTo>
                    <a:pt x="382" y="211"/>
                  </a:lnTo>
                  <a:lnTo>
                    <a:pt x="379" y="215"/>
                  </a:lnTo>
                  <a:lnTo>
                    <a:pt x="377" y="216"/>
                  </a:lnTo>
                  <a:lnTo>
                    <a:pt x="377" y="218"/>
                  </a:lnTo>
                  <a:lnTo>
                    <a:pt x="377" y="220"/>
                  </a:lnTo>
                  <a:lnTo>
                    <a:pt x="377" y="223"/>
                  </a:lnTo>
                  <a:lnTo>
                    <a:pt x="377" y="224"/>
                  </a:lnTo>
                  <a:lnTo>
                    <a:pt x="377" y="226"/>
                  </a:lnTo>
                  <a:lnTo>
                    <a:pt x="375" y="227"/>
                  </a:lnTo>
                  <a:lnTo>
                    <a:pt x="374" y="228"/>
                  </a:lnTo>
                  <a:lnTo>
                    <a:pt x="373" y="228"/>
                  </a:lnTo>
                  <a:lnTo>
                    <a:pt x="372" y="229"/>
                  </a:lnTo>
                  <a:lnTo>
                    <a:pt x="371" y="232"/>
                  </a:lnTo>
                  <a:lnTo>
                    <a:pt x="371" y="237"/>
                  </a:lnTo>
                  <a:lnTo>
                    <a:pt x="372" y="239"/>
                  </a:lnTo>
                  <a:lnTo>
                    <a:pt x="372" y="242"/>
                  </a:lnTo>
                  <a:lnTo>
                    <a:pt x="370" y="255"/>
                  </a:lnTo>
                  <a:lnTo>
                    <a:pt x="372" y="262"/>
                  </a:lnTo>
                  <a:lnTo>
                    <a:pt x="371" y="263"/>
                  </a:lnTo>
                  <a:lnTo>
                    <a:pt x="371" y="264"/>
                  </a:lnTo>
                  <a:lnTo>
                    <a:pt x="371" y="265"/>
                  </a:lnTo>
                  <a:lnTo>
                    <a:pt x="371" y="267"/>
                  </a:lnTo>
                  <a:lnTo>
                    <a:pt x="373" y="270"/>
                  </a:lnTo>
                  <a:lnTo>
                    <a:pt x="373" y="271"/>
                  </a:lnTo>
                  <a:lnTo>
                    <a:pt x="374" y="275"/>
                  </a:lnTo>
                  <a:lnTo>
                    <a:pt x="375" y="279"/>
                  </a:lnTo>
                  <a:lnTo>
                    <a:pt x="375" y="280"/>
                  </a:lnTo>
                  <a:lnTo>
                    <a:pt x="376" y="281"/>
                  </a:lnTo>
                  <a:lnTo>
                    <a:pt x="377" y="281"/>
                  </a:lnTo>
                  <a:lnTo>
                    <a:pt x="378" y="281"/>
                  </a:lnTo>
                  <a:lnTo>
                    <a:pt x="379" y="281"/>
                  </a:lnTo>
                  <a:lnTo>
                    <a:pt x="380" y="283"/>
                  </a:lnTo>
                  <a:lnTo>
                    <a:pt x="381" y="285"/>
                  </a:lnTo>
                  <a:lnTo>
                    <a:pt x="381" y="288"/>
                  </a:lnTo>
                  <a:lnTo>
                    <a:pt x="381" y="289"/>
                  </a:lnTo>
                  <a:lnTo>
                    <a:pt x="382" y="289"/>
                  </a:lnTo>
                  <a:lnTo>
                    <a:pt x="383" y="289"/>
                  </a:lnTo>
                  <a:lnTo>
                    <a:pt x="384" y="290"/>
                  </a:lnTo>
                  <a:lnTo>
                    <a:pt x="384" y="291"/>
                  </a:lnTo>
                  <a:lnTo>
                    <a:pt x="383" y="294"/>
                  </a:lnTo>
                  <a:lnTo>
                    <a:pt x="382" y="294"/>
                  </a:lnTo>
                  <a:lnTo>
                    <a:pt x="380" y="296"/>
                  </a:lnTo>
                  <a:lnTo>
                    <a:pt x="369" y="307"/>
                  </a:lnTo>
                  <a:lnTo>
                    <a:pt x="369" y="309"/>
                  </a:lnTo>
                  <a:lnTo>
                    <a:pt x="370" y="309"/>
                  </a:lnTo>
                  <a:lnTo>
                    <a:pt x="374" y="309"/>
                  </a:lnTo>
                  <a:lnTo>
                    <a:pt x="375" y="310"/>
                  </a:lnTo>
                  <a:lnTo>
                    <a:pt x="377" y="314"/>
                  </a:lnTo>
                  <a:lnTo>
                    <a:pt x="378" y="315"/>
                  </a:lnTo>
                  <a:lnTo>
                    <a:pt x="383" y="321"/>
                  </a:lnTo>
                  <a:lnTo>
                    <a:pt x="385" y="322"/>
                  </a:lnTo>
                  <a:lnTo>
                    <a:pt x="386" y="322"/>
                  </a:lnTo>
                  <a:lnTo>
                    <a:pt x="387" y="324"/>
                  </a:lnTo>
                  <a:lnTo>
                    <a:pt x="386" y="325"/>
                  </a:lnTo>
                  <a:lnTo>
                    <a:pt x="385" y="326"/>
                  </a:lnTo>
                  <a:lnTo>
                    <a:pt x="385" y="328"/>
                  </a:lnTo>
                  <a:lnTo>
                    <a:pt x="387" y="330"/>
                  </a:lnTo>
                  <a:lnTo>
                    <a:pt x="387" y="331"/>
                  </a:lnTo>
                  <a:lnTo>
                    <a:pt x="393" y="352"/>
                  </a:lnTo>
                  <a:lnTo>
                    <a:pt x="394" y="358"/>
                  </a:lnTo>
                  <a:lnTo>
                    <a:pt x="394" y="359"/>
                  </a:lnTo>
                  <a:lnTo>
                    <a:pt x="394" y="360"/>
                  </a:lnTo>
                  <a:lnTo>
                    <a:pt x="389" y="361"/>
                  </a:lnTo>
                  <a:lnTo>
                    <a:pt x="389" y="360"/>
                  </a:lnTo>
                  <a:lnTo>
                    <a:pt x="389" y="355"/>
                  </a:lnTo>
                  <a:lnTo>
                    <a:pt x="389" y="353"/>
                  </a:lnTo>
                  <a:lnTo>
                    <a:pt x="389" y="350"/>
                  </a:lnTo>
                  <a:lnTo>
                    <a:pt x="389" y="347"/>
                  </a:lnTo>
                  <a:lnTo>
                    <a:pt x="388" y="343"/>
                  </a:lnTo>
                  <a:lnTo>
                    <a:pt x="387" y="341"/>
                  </a:lnTo>
                  <a:lnTo>
                    <a:pt x="385" y="339"/>
                  </a:lnTo>
                  <a:lnTo>
                    <a:pt x="385" y="338"/>
                  </a:lnTo>
                  <a:lnTo>
                    <a:pt x="384" y="337"/>
                  </a:lnTo>
                  <a:lnTo>
                    <a:pt x="383" y="334"/>
                  </a:lnTo>
                  <a:lnTo>
                    <a:pt x="382" y="333"/>
                  </a:lnTo>
                  <a:lnTo>
                    <a:pt x="382" y="332"/>
                  </a:lnTo>
                  <a:lnTo>
                    <a:pt x="379" y="330"/>
                  </a:lnTo>
                  <a:lnTo>
                    <a:pt x="377" y="332"/>
                  </a:lnTo>
                  <a:lnTo>
                    <a:pt x="375" y="334"/>
                  </a:lnTo>
                  <a:lnTo>
                    <a:pt x="373" y="336"/>
                  </a:lnTo>
                  <a:lnTo>
                    <a:pt x="372" y="337"/>
                  </a:lnTo>
                  <a:lnTo>
                    <a:pt x="372" y="338"/>
                  </a:lnTo>
                  <a:lnTo>
                    <a:pt x="370" y="341"/>
                  </a:lnTo>
                  <a:lnTo>
                    <a:pt x="368" y="342"/>
                  </a:lnTo>
                  <a:lnTo>
                    <a:pt x="367" y="343"/>
                  </a:lnTo>
                  <a:lnTo>
                    <a:pt x="366" y="343"/>
                  </a:lnTo>
                  <a:lnTo>
                    <a:pt x="365" y="343"/>
                  </a:lnTo>
                  <a:lnTo>
                    <a:pt x="364" y="343"/>
                  </a:lnTo>
                  <a:lnTo>
                    <a:pt x="363" y="342"/>
                  </a:lnTo>
                  <a:lnTo>
                    <a:pt x="362" y="341"/>
                  </a:lnTo>
                  <a:lnTo>
                    <a:pt x="361" y="339"/>
                  </a:lnTo>
                  <a:lnTo>
                    <a:pt x="361" y="338"/>
                  </a:lnTo>
                  <a:lnTo>
                    <a:pt x="360" y="337"/>
                  </a:lnTo>
                  <a:lnTo>
                    <a:pt x="360" y="336"/>
                  </a:lnTo>
                  <a:lnTo>
                    <a:pt x="358" y="336"/>
                  </a:lnTo>
                  <a:lnTo>
                    <a:pt x="357" y="337"/>
                  </a:lnTo>
                  <a:lnTo>
                    <a:pt x="357" y="339"/>
                  </a:lnTo>
                  <a:lnTo>
                    <a:pt x="357" y="342"/>
                  </a:lnTo>
                  <a:lnTo>
                    <a:pt x="358" y="342"/>
                  </a:lnTo>
                  <a:lnTo>
                    <a:pt x="359" y="344"/>
                  </a:lnTo>
                  <a:lnTo>
                    <a:pt x="325" y="343"/>
                  </a:lnTo>
                  <a:lnTo>
                    <a:pt x="324" y="343"/>
                  </a:lnTo>
                  <a:lnTo>
                    <a:pt x="321" y="342"/>
                  </a:lnTo>
                  <a:lnTo>
                    <a:pt x="316" y="343"/>
                  </a:lnTo>
                  <a:lnTo>
                    <a:pt x="314" y="344"/>
                  </a:lnTo>
                  <a:lnTo>
                    <a:pt x="312" y="344"/>
                  </a:lnTo>
                  <a:lnTo>
                    <a:pt x="312" y="345"/>
                  </a:lnTo>
                  <a:lnTo>
                    <a:pt x="312" y="364"/>
                  </a:lnTo>
                  <a:lnTo>
                    <a:pt x="319" y="364"/>
                  </a:lnTo>
                  <a:lnTo>
                    <a:pt x="323" y="365"/>
                  </a:lnTo>
                  <a:lnTo>
                    <a:pt x="325" y="365"/>
                  </a:lnTo>
                  <a:lnTo>
                    <a:pt x="326" y="364"/>
                  </a:lnTo>
                  <a:lnTo>
                    <a:pt x="328" y="366"/>
                  </a:lnTo>
                  <a:lnTo>
                    <a:pt x="329" y="366"/>
                  </a:lnTo>
                  <a:lnTo>
                    <a:pt x="332" y="371"/>
                  </a:lnTo>
                  <a:lnTo>
                    <a:pt x="331" y="374"/>
                  </a:lnTo>
                  <a:lnTo>
                    <a:pt x="332" y="377"/>
                  </a:lnTo>
                  <a:lnTo>
                    <a:pt x="330" y="379"/>
                  </a:lnTo>
                  <a:lnTo>
                    <a:pt x="327" y="378"/>
                  </a:lnTo>
                  <a:lnTo>
                    <a:pt x="326" y="377"/>
                  </a:lnTo>
                  <a:lnTo>
                    <a:pt x="323" y="375"/>
                  </a:lnTo>
                  <a:lnTo>
                    <a:pt x="316" y="377"/>
                  </a:lnTo>
                  <a:lnTo>
                    <a:pt x="313" y="379"/>
                  </a:lnTo>
                  <a:lnTo>
                    <a:pt x="308" y="379"/>
                  </a:lnTo>
                  <a:lnTo>
                    <a:pt x="306" y="379"/>
                  </a:lnTo>
                  <a:lnTo>
                    <a:pt x="306" y="403"/>
                  </a:lnTo>
                  <a:lnTo>
                    <a:pt x="309" y="407"/>
                  </a:lnTo>
                  <a:lnTo>
                    <a:pt x="315" y="412"/>
                  </a:lnTo>
                  <a:lnTo>
                    <a:pt x="316" y="413"/>
                  </a:lnTo>
                  <a:lnTo>
                    <a:pt x="318" y="413"/>
                  </a:lnTo>
                  <a:lnTo>
                    <a:pt x="319" y="414"/>
                  </a:lnTo>
                  <a:lnTo>
                    <a:pt x="319" y="418"/>
                  </a:lnTo>
                  <a:lnTo>
                    <a:pt x="319" y="419"/>
                  </a:lnTo>
                  <a:lnTo>
                    <a:pt x="319" y="420"/>
                  </a:lnTo>
                  <a:lnTo>
                    <a:pt x="318" y="421"/>
                  </a:lnTo>
                  <a:lnTo>
                    <a:pt x="318" y="422"/>
                  </a:lnTo>
                  <a:lnTo>
                    <a:pt x="321" y="427"/>
                  </a:lnTo>
                  <a:lnTo>
                    <a:pt x="322" y="428"/>
                  </a:lnTo>
                  <a:lnTo>
                    <a:pt x="323" y="429"/>
                  </a:lnTo>
                  <a:lnTo>
                    <a:pt x="323" y="430"/>
                  </a:lnTo>
                  <a:lnTo>
                    <a:pt x="325" y="439"/>
                  </a:lnTo>
                  <a:lnTo>
                    <a:pt x="324" y="441"/>
                  </a:lnTo>
                  <a:lnTo>
                    <a:pt x="323" y="446"/>
                  </a:lnTo>
                  <a:lnTo>
                    <a:pt x="311" y="530"/>
                  </a:lnTo>
                  <a:lnTo>
                    <a:pt x="311" y="531"/>
                  </a:lnTo>
                  <a:lnTo>
                    <a:pt x="311" y="530"/>
                  </a:lnTo>
                  <a:lnTo>
                    <a:pt x="310" y="529"/>
                  </a:lnTo>
                  <a:lnTo>
                    <a:pt x="309" y="528"/>
                  </a:lnTo>
                  <a:lnTo>
                    <a:pt x="306" y="526"/>
                  </a:lnTo>
                  <a:lnTo>
                    <a:pt x="306" y="525"/>
                  </a:lnTo>
                  <a:lnTo>
                    <a:pt x="306" y="524"/>
                  </a:lnTo>
                  <a:lnTo>
                    <a:pt x="305" y="522"/>
                  </a:lnTo>
                  <a:lnTo>
                    <a:pt x="305" y="521"/>
                  </a:lnTo>
                  <a:lnTo>
                    <a:pt x="303" y="519"/>
                  </a:lnTo>
                  <a:lnTo>
                    <a:pt x="300" y="517"/>
                  </a:lnTo>
                  <a:lnTo>
                    <a:pt x="298" y="517"/>
                  </a:lnTo>
                  <a:lnTo>
                    <a:pt x="296" y="519"/>
                  </a:lnTo>
                  <a:lnTo>
                    <a:pt x="295" y="519"/>
                  </a:lnTo>
                  <a:lnTo>
                    <a:pt x="289" y="517"/>
                  </a:lnTo>
                  <a:lnTo>
                    <a:pt x="307" y="485"/>
                  </a:lnTo>
                  <a:lnTo>
                    <a:pt x="306" y="483"/>
                  </a:lnTo>
                  <a:lnTo>
                    <a:pt x="305" y="483"/>
                  </a:lnTo>
                  <a:lnTo>
                    <a:pt x="303" y="481"/>
                  </a:lnTo>
                  <a:lnTo>
                    <a:pt x="303" y="480"/>
                  </a:lnTo>
                  <a:lnTo>
                    <a:pt x="302" y="479"/>
                  </a:lnTo>
                  <a:lnTo>
                    <a:pt x="300" y="476"/>
                  </a:lnTo>
                  <a:lnTo>
                    <a:pt x="299" y="476"/>
                  </a:lnTo>
                  <a:lnTo>
                    <a:pt x="298" y="476"/>
                  </a:lnTo>
                  <a:lnTo>
                    <a:pt x="298" y="477"/>
                  </a:lnTo>
                  <a:lnTo>
                    <a:pt x="292" y="476"/>
                  </a:lnTo>
                  <a:lnTo>
                    <a:pt x="291" y="473"/>
                  </a:lnTo>
                  <a:lnTo>
                    <a:pt x="290" y="471"/>
                  </a:lnTo>
                  <a:lnTo>
                    <a:pt x="285" y="468"/>
                  </a:lnTo>
                  <a:lnTo>
                    <a:pt x="281" y="470"/>
                  </a:lnTo>
                  <a:lnTo>
                    <a:pt x="277" y="470"/>
                  </a:lnTo>
                  <a:lnTo>
                    <a:pt x="275" y="472"/>
                  </a:lnTo>
                  <a:lnTo>
                    <a:pt x="270" y="471"/>
                  </a:lnTo>
                  <a:lnTo>
                    <a:pt x="269" y="470"/>
                  </a:lnTo>
                  <a:lnTo>
                    <a:pt x="266" y="468"/>
                  </a:lnTo>
                  <a:lnTo>
                    <a:pt x="264" y="468"/>
                  </a:lnTo>
                  <a:lnTo>
                    <a:pt x="262" y="468"/>
                  </a:lnTo>
                  <a:lnTo>
                    <a:pt x="262" y="467"/>
                  </a:lnTo>
                  <a:lnTo>
                    <a:pt x="262" y="466"/>
                  </a:lnTo>
                  <a:lnTo>
                    <a:pt x="261" y="465"/>
                  </a:lnTo>
                  <a:lnTo>
                    <a:pt x="260" y="466"/>
                  </a:lnTo>
                  <a:lnTo>
                    <a:pt x="258" y="468"/>
                  </a:lnTo>
                  <a:lnTo>
                    <a:pt x="257" y="471"/>
                  </a:lnTo>
                  <a:lnTo>
                    <a:pt x="256" y="472"/>
                  </a:lnTo>
                  <a:lnTo>
                    <a:pt x="255" y="472"/>
                  </a:lnTo>
                  <a:lnTo>
                    <a:pt x="253" y="472"/>
                  </a:lnTo>
                  <a:lnTo>
                    <a:pt x="251" y="473"/>
                  </a:lnTo>
                  <a:lnTo>
                    <a:pt x="247" y="476"/>
                  </a:lnTo>
                  <a:lnTo>
                    <a:pt x="245" y="476"/>
                  </a:lnTo>
                  <a:lnTo>
                    <a:pt x="240" y="474"/>
                  </a:lnTo>
                  <a:lnTo>
                    <a:pt x="236" y="473"/>
                  </a:lnTo>
                  <a:lnTo>
                    <a:pt x="230" y="476"/>
                  </a:lnTo>
                  <a:lnTo>
                    <a:pt x="228" y="477"/>
                  </a:lnTo>
                  <a:lnTo>
                    <a:pt x="228" y="475"/>
                  </a:lnTo>
                  <a:lnTo>
                    <a:pt x="227" y="473"/>
                  </a:lnTo>
                  <a:lnTo>
                    <a:pt x="226" y="473"/>
                  </a:lnTo>
                  <a:lnTo>
                    <a:pt x="225" y="473"/>
                  </a:lnTo>
                  <a:lnTo>
                    <a:pt x="223" y="472"/>
                  </a:lnTo>
                  <a:lnTo>
                    <a:pt x="223" y="471"/>
                  </a:lnTo>
                  <a:lnTo>
                    <a:pt x="222" y="471"/>
                  </a:lnTo>
                  <a:lnTo>
                    <a:pt x="221" y="468"/>
                  </a:lnTo>
                  <a:lnTo>
                    <a:pt x="223" y="468"/>
                  </a:lnTo>
                  <a:lnTo>
                    <a:pt x="223" y="467"/>
                  </a:lnTo>
                  <a:lnTo>
                    <a:pt x="223" y="465"/>
                  </a:lnTo>
                  <a:lnTo>
                    <a:pt x="223" y="458"/>
                  </a:lnTo>
                  <a:lnTo>
                    <a:pt x="221" y="456"/>
                  </a:lnTo>
                  <a:lnTo>
                    <a:pt x="219" y="454"/>
                  </a:lnTo>
                  <a:lnTo>
                    <a:pt x="218" y="456"/>
                  </a:lnTo>
                  <a:lnTo>
                    <a:pt x="217" y="456"/>
                  </a:lnTo>
                  <a:lnTo>
                    <a:pt x="213" y="454"/>
                  </a:lnTo>
                  <a:lnTo>
                    <a:pt x="211" y="453"/>
                  </a:lnTo>
                  <a:lnTo>
                    <a:pt x="211" y="450"/>
                  </a:lnTo>
                  <a:lnTo>
                    <a:pt x="211" y="449"/>
                  </a:lnTo>
                  <a:lnTo>
                    <a:pt x="212" y="449"/>
                  </a:lnTo>
                  <a:lnTo>
                    <a:pt x="211" y="447"/>
                  </a:lnTo>
                  <a:lnTo>
                    <a:pt x="210" y="445"/>
                  </a:lnTo>
                  <a:lnTo>
                    <a:pt x="209" y="444"/>
                  </a:lnTo>
                  <a:lnTo>
                    <a:pt x="209" y="441"/>
                  </a:lnTo>
                  <a:lnTo>
                    <a:pt x="206" y="438"/>
                  </a:lnTo>
                  <a:lnTo>
                    <a:pt x="205" y="438"/>
                  </a:lnTo>
                  <a:lnTo>
                    <a:pt x="204" y="438"/>
                  </a:lnTo>
                  <a:lnTo>
                    <a:pt x="201" y="437"/>
                  </a:lnTo>
                  <a:lnTo>
                    <a:pt x="200" y="436"/>
                  </a:lnTo>
                  <a:lnTo>
                    <a:pt x="194" y="432"/>
                  </a:lnTo>
                  <a:lnTo>
                    <a:pt x="191" y="430"/>
                  </a:lnTo>
                  <a:lnTo>
                    <a:pt x="190" y="430"/>
                  </a:lnTo>
                  <a:lnTo>
                    <a:pt x="189" y="427"/>
                  </a:lnTo>
                  <a:lnTo>
                    <a:pt x="189" y="426"/>
                  </a:lnTo>
                  <a:lnTo>
                    <a:pt x="190" y="424"/>
                  </a:lnTo>
                  <a:lnTo>
                    <a:pt x="188" y="422"/>
                  </a:lnTo>
                  <a:lnTo>
                    <a:pt x="187" y="416"/>
                  </a:lnTo>
                  <a:lnTo>
                    <a:pt x="186" y="415"/>
                  </a:lnTo>
                  <a:lnTo>
                    <a:pt x="180" y="410"/>
                  </a:lnTo>
                  <a:lnTo>
                    <a:pt x="179" y="411"/>
                  </a:lnTo>
                  <a:lnTo>
                    <a:pt x="177" y="409"/>
                  </a:lnTo>
                  <a:lnTo>
                    <a:pt x="177" y="408"/>
                  </a:lnTo>
                  <a:lnTo>
                    <a:pt x="177" y="407"/>
                  </a:lnTo>
                  <a:lnTo>
                    <a:pt x="176" y="406"/>
                  </a:lnTo>
                  <a:lnTo>
                    <a:pt x="176" y="405"/>
                  </a:lnTo>
                  <a:lnTo>
                    <a:pt x="175" y="404"/>
                  </a:lnTo>
                  <a:lnTo>
                    <a:pt x="174" y="404"/>
                  </a:lnTo>
                  <a:lnTo>
                    <a:pt x="174" y="405"/>
                  </a:lnTo>
                  <a:lnTo>
                    <a:pt x="173" y="405"/>
                  </a:lnTo>
                  <a:lnTo>
                    <a:pt x="171" y="404"/>
                  </a:lnTo>
                  <a:lnTo>
                    <a:pt x="170" y="403"/>
                  </a:lnTo>
                  <a:lnTo>
                    <a:pt x="165" y="399"/>
                  </a:lnTo>
                  <a:lnTo>
                    <a:pt x="163" y="399"/>
                  </a:lnTo>
                  <a:lnTo>
                    <a:pt x="162" y="401"/>
                  </a:lnTo>
                  <a:lnTo>
                    <a:pt x="162" y="402"/>
                  </a:lnTo>
                  <a:lnTo>
                    <a:pt x="161" y="402"/>
                  </a:lnTo>
                  <a:lnTo>
                    <a:pt x="160" y="401"/>
                  </a:lnTo>
                  <a:lnTo>
                    <a:pt x="159" y="400"/>
                  </a:lnTo>
                  <a:lnTo>
                    <a:pt x="158" y="400"/>
                  </a:lnTo>
                  <a:lnTo>
                    <a:pt x="157" y="400"/>
                  </a:lnTo>
                  <a:lnTo>
                    <a:pt x="153" y="397"/>
                  </a:lnTo>
                  <a:lnTo>
                    <a:pt x="150" y="396"/>
                  </a:lnTo>
                  <a:lnTo>
                    <a:pt x="149" y="397"/>
                  </a:lnTo>
                  <a:lnTo>
                    <a:pt x="148" y="396"/>
                  </a:lnTo>
                  <a:lnTo>
                    <a:pt x="143" y="392"/>
                  </a:lnTo>
                  <a:lnTo>
                    <a:pt x="141" y="388"/>
                  </a:lnTo>
                  <a:lnTo>
                    <a:pt x="140" y="387"/>
                  </a:lnTo>
                  <a:lnTo>
                    <a:pt x="134" y="385"/>
                  </a:lnTo>
                  <a:lnTo>
                    <a:pt x="130" y="385"/>
                  </a:lnTo>
                  <a:lnTo>
                    <a:pt x="130" y="389"/>
                  </a:lnTo>
                  <a:lnTo>
                    <a:pt x="129" y="390"/>
                  </a:lnTo>
                  <a:lnTo>
                    <a:pt x="126" y="391"/>
                  </a:lnTo>
                  <a:lnTo>
                    <a:pt x="125" y="390"/>
                  </a:lnTo>
                  <a:lnTo>
                    <a:pt x="124" y="390"/>
                  </a:lnTo>
                  <a:lnTo>
                    <a:pt x="121" y="389"/>
                  </a:lnTo>
                  <a:lnTo>
                    <a:pt x="121" y="390"/>
                  </a:lnTo>
                  <a:lnTo>
                    <a:pt x="120" y="390"/>
                  </a:lnTo>
                  <a:lnTo>
                    <a:pt x="119" y="390"/>
                  </a:lnTo>
                  <a:lnTo>
                    <a:pt x="117" y="390"/>
                  </a:lnTo>
                  <a:lnTo>
                    <a:pt x="113" y="388"/>
                  </a:lnTo>
                  <a:lnTo>
                    <a:pt x="111" y="387"/>
                  </a:lnTo>
                  <a:lnTo>
                    <a:pt x="108" y="387"/>
                  </a:lnTo>
                  <a:lnTo>
                    <a:pt x="107" y="387"/>
                  </a:lnTo>
                  <a:lnTo>
                    <a:pt x="103" y="386"/>
                  </a:lnTo>
                  <a:lnTo>
                    <a:pt x="102" y="385"/>
                  </a:lnTo>
                  <a:lnTo>
                    <a:pt x="101" y="381"/>
                  </a:lnTo>
                  <a:lnTo>
                    <a:pt x="101" y="378"/>
                  </a:lnTo>
                  <a:lnTo>
                    <a:pt x="101" y="377"/>
                  </a:lnTo>
                  <a:lnTo>
                    <a:pt x="100" y="377"/>
                  </a:lnTo>
                  <a:lnTo>
                    <a:pt x="99" y="377"/>
                  </a:lnTo>
                  <a:lnTo>
                    <a:pt x="98" y="377"/>
                  </a:lnTo>
                  <a:lnTo>
                    <a:pt x="98" y="376"/>
                  </a:lnTo>
                  <a:lnTo>
                    <a:pt x="96" y="375"/>
                  </a:lnTo>
                  <a:lnTo>
                    <a:pt x="95" y="374"/>
                  </a:lnTo>
                  <a:lnTo>
                    <a:pt x="95" y="373"/>
                  </a:lnTo>
                  <a:lnTo>
                    <a:pt x="95" y="372"/>
                  </a:lnTo>
                  <a:lnTo>
                    <a:pt x="95" y="371"/>
                  </a:lnTo>
                  <a:lnTo>
                    <a:pt x="94" y="371"/>
                  </a:lnTo>
                  <a:lnTo>
                    <a:pt x="92" y="372"/>
                  </a:lnTo>
                  <a:lnTo>
                    <a:pt x="91" y="372"/>
                  </a:lnTo>
                  <a:lnTo>
                    <a:pt x="90" y="372"/>
                  </a:lnTo>
                  <a:lnTo>
                    <a:pt x="89" y="372"/>
                  </a:lnTo>
                  <a:lnTo>
                    <a:pt x="88" y="370"/>
                  </a:lnTo>
                  <a:lnTo>
                    <a:pt x="86" y="370"/>
                  </a:lnTo>
                  <a:lnTo>
                    <a:pt x="85" y="370"/>
                  </a:lnTo>
                  <a:lnTo>
                    <a:pt x="84" y="370"/>
                  </a:lnTo>
                  <a:lnTo>
                    <a:pt x="83" y="369"/>
                  </a:lnTo>
                  <a:lnTo>
                    <a:pt x="81" y="368"/>
                  </a:lnTo>
                  <a:lnTo>
                    <a:pt x="79" y="366"/>
                  </a:lnTo>
                  <a:lnTo>
                    <a:pt x="77" y="365"/>
                  </a:lnTo>
                  <a:lnTo>
                    <a:pt x="76" y="364"/>
                  </a:lnTo>
                  <a:lnTo>
                    <a:pt x="73" y="362"/>
                  </a:lnTo>
                  <a:lnTo>
                    <a:pt x="73" y="360"/>
                  </a:lnTo>
                  <a:lnTo>
                    <a:pt x="71" y="360"/>
                  </a:lnTo>
                  <a:lnTo>
                    <a:pt x="70" y="360"/>
                  </a:lnTo>
                  <a:lnTo>
                    <a:pt x="70" y="359"/>
                  </a:lnTo>
                  <a:lnTo>
                    <a:pt x="68" y="358"/>
                  </a:lnTo>
                  <a:lnTo>
                    <a:pt x="67" y="358"/>
                  </a:lnTo>
                  <a:lnTo>
                    <a:pt x="64" y="353"/>
                  </a:lnTo>
                  <a:lnTo>
                    <a:pt x="62" y="349"/>
                  </a:lnTo>
                  <a:lnTo>
                    <a:pt x="60" y="348"/>
                  </a:lnTo>
                  <a:lnTo>
                    <a:pt x="59" y="348"/>
                  </a:lnTo>
                  <a:lnTo>
                    <a:pt x="58" y="348"/>
                  </a:lnTo>
                  <a:lnTo>
                    <a:pt x="57" y="347"/>
                  </a:lnTo>
                  <a:lnTo>
                    <a:pt x="59" y="343"/>
                  </a:lnTo>
                  <a:lnTo>
                    <a:pt x="62" y="341"/>
                  </a:lnTo>
                  <a:lnTo>
                    <a:pt x="63" y="340"/>
                  </a:lnTo>
                  <a:lnTo>
                    <a:pt x="65" y="341"/>
                  </a:lnTo>
                  <a:lnTo>
                    <a:pt x="66" y="341"/>
                  </a:lnTo>
                  <a:lnTo>
                    <a:pt x="69" y="343"/>
                  </a:lnTo>
                  <a:lnTo>
                    <a:pt x="70" y="342"/>
                  </a:lnTo>
                  <a:lnTo>
                    <a:pt x="71" y="339"/>
                  </a:lnTo>
                  <a:lnTo>
                    <a:pt x="71" y="338"/>
                  </a:lnTo>
                  <a:lnTo>
                    <a:pt x="70" y="334"/>
                  </a:lnTo>
                  <a:lnTo>
                    <a:pt x="69" y="334"/>
                  </a:lnTo>
                  <a:lnTo>
                    <a:pt x="68" y="333"/>
                  </a:lnTo>
                  <a:lnTo>
                    <a:pt x="68" y="330"/>
                  </a:lnTo>
                  <a:lnTo>
                    <a:pt x="68" y="329"/>
                  </a:lnTo>
                  <a:lnTo>
                    <a:pt x="71" y="322"/>
                  </a:lnTo>
                  <a:lnTo>
                    <a:pt x="71" y="323"/>
                  </a:lnTo>
                  <a:lnTo>
                    <a:pt x="72" y="322"/>
                  </a:lnTo>
                  <a:lnTo>
                    <a:pt x="72" y="321"/>
                  </a:lnTo>
                  <a:lnTo>
                    <a:pt x="73" y="321"/>
                  </a:lnTo>
                  <a:lnTo>
                    <a:pt x="74" y="319"/>
                  </a:lnTo>
                  <a:lnTo>
                    <a:pt x="75" y="319"/>
                  </a:lnTo>
                  <a:lnTo>
                    <a:pt x="76" y="320"/>
                  </a:lnTo>
                  <a:lnTo>
                    <a:pt x="77" y="321"/>
                  </a:lnTo>
                  <a:lnTo>
                    <a:pt x="79" y="319"/>
                  </a:lnTo>
                  <a:lnTo>
                    <a:pt x="83" y="320"/>
                  </a:lnTo>
                  <a:lnTo>
                    <a:pt x="87" y="319"/>
                  </a:lnTo>
                  <a:lnTo>
                    <a:pt x="88" y="318"/>
                  </a:lnTo>
                  <a:lnTo>
                    <a:pt x="89" y="315"/>
                  </a:lnTo>
                  <a:lnTo>
                    <a:pt x="89" y="316"/>
                  </a:lnTo>
                  <a:lnTo>
                    <a:pt x="90" y="317"/>
                  </a:lnTo>
                  <a:lnTo>
                    <a:pt x="92" y="317"/>
                  </a:lnTo>
                  <a:lnTo>
                    <a:pt x="94" y="316"/>
                  </a:lnTo>
                  <a:lnTo>
                    <a:pt x="93" y="315"/>
                  </a:lnTo>
                  <a:lnTo>
                    <a:pt x="93" y="311"/>
                  </a:lnTo>
                  <a:lnTo>
                    <a:pt x="95" y="308"/>
                  </a:lnTo>
                  <a:lnTo>
                    <a:pt x="99" y="302"/>
                  </a:lnTo>
                  <a:lnTo>
                    <a:pt x="100" y="302"/>
                  </a:lnTo>
                  <a:lnTo>
                    <a:pt x="104" y="296"/>
                  </a:lnTo>
                  <a:lnTo>
                    <a:pt x="104" y="294"/>
                  </a:lnTo>
                  <a:lnTo>
                    <a:pt x="103" y="294"/>
                  </a:lnTo>
                  <a:lnTo>
                    <a:pt x="102" y="293"/>
                  </a:lnTo>
                  <a:lnTo>
                    <a:pt x="103" y="292"/>
                  </a:lnTo>
                  <a:lnTo>
                    <a:pt x="105" y="290"/>
                  </a:lnTo>
                  <a:lnTo>
                    <a:pt x="109" y="286"/>
                  </a:lnTo>
                  <a:lnTo>
                    <a:pt x="111" y="283"/>
                  </a:lnTo>
                  <a:lnTo>
                    <a:pt x="112" y="281"/>
                  </a:lnTo>
                  <a:lnTo>
                    <a:pt x="112" y="279"/>
                  </a:lnTo>
                  <a:lnTo>
                    <a:pt x="115" y="275"/>
                  </a:lnTo>
                  <a:lnTo>
                    <a:pt x="113" y="275"/>
                  </a:lnTo>
                  <a:lnTo>
                    <a:pt x="111" y="277"/>
                  </a:lnTo>
                  <a:lnTo>
                    <a:pt x="109" y="277"/>
                  </a:lnTo>
                  <a:lnTo>
                    <a:pt x="108" y="277"/>
                  </a:lnTo>
                  <a:lnTo>
                    <a:pt x="107" y="277"/>
                  </a:lnTo>
                  <a:lnTo>
                    <a:pt x="107" y="275"/>
                  </a:lnTo>
                  <a:lnTo>
                    <a:pt x="108" y="274"/>
                  </a:lnTo>
                  <a:lnTo>
                    <a:pt x="109" y="273"/>
                  </a:lnTo>
                  <a:lnTo>
                    <a:pt x="110" y="273"/>
                  </a:lnTo>
                  <a:lnTo>
                    <a:pt x="111" y="270"/>
                  </a:lnTo>
                  <a:lnTo>
                    <a:pt x="110" y="270"/>
                  </a:lnTo>
                  <a:lnTo>
                    <a:pt x="109" y="270"/>
                  </a:lnTo>
                  <a:lnTo>
                    <a:pt x="107" y="270"/>
                  </a:lnTo>
                  <a:lnTo>
                    <a:pt x="107" y="271"/>
                  </a:lnTo>
                  <a:lnTo>
                    <a:pt x="107" y="273"/>
                  </a:lnTo>
                  <a:lnTo>
                    <a:pt x="106" y="274"/>
                  </a:lnTo>
                  <a:lnTo>
                    <a:pt x="106" y="275"/>
                  </a:lnTo>
                  <a:lnTo>
                    <a:pt x="104" y="272"/>
                  </a:lnTo>
                  <a:lnTo>
                    <a:pt x="104" y="268"/>
                  </a:lnTo>
                  <a:lnTo>
                    <a:pt x="104" y="267"/>
                  </a:lnTo>
                  <a:lnTo>
                    <a:pt x="107" y="266"/>
                  </a:lnTo>
                  <a:lnTo>
                    <a:pt x="109" y="266"/>
                  </a:lnTo>
                  <a:lnTo>
                    <a:pt x="109" y="265"/>
                  </a:lnTo>
                  <a:lnTo>
                    <a:pt x="109" y="264"/>
                  </a:lnTo>
                  <a:lnTo>
                    <a:pt x="108" y="264"/>
                  </a:lnTo>
                  <a:lnTo>
                    <a:pt x="107" y="264"/>
                  </a:lnTo>
                  <a:lnTo>
                    <a:pt x="106" y="262"/>
                  </a:lnTo>
                  <a:lnTo>
                    <a:pt x="107" y="258"/>
                  </a:lnTo>
                  <a:lnTo>
                    <a:pt x="108" y="255"/>
                  </a:lnTo>
                  <a:lnTo>
                    <a:pt x="108" y="250"/>
                  </a:lnTo>
                  <a:lnTo>
                    <a:pt x="107" y="247"/>
                  </a:lnTo>
                  <a:lnTo>
                    <a:pt x="107" y="245"/>
                  </a:lnTo>
                  <a:lnTo>
                    <a:pt x="107" y="236"/>
                  </a:lnTo>
                  <a:lnTo>
                    <a:pt x="107" y="235"/>
                  </a:lnTo>
                  <a:lnTo>
                    <a:pt x="108" y="234"/>
                  </a:lnTo>
                  <a:lnTo>
                    <a:pt x="107" y="226"/>
                  </a:lnTo>
                  <a:lnTo>
                    <a:pt x="105" y="225"/>
                  </a:lnTo>
                  <a:lnTo>
                    <a:pt x="103" y="224"/>
                  </a:lnTo>
                  <a:lnTo>
                    <a:pt x="104" y="223"/>
                  </a:lnTo>
                  <a:lnTo>
                    <a:pt x="106" y="221"/>
                  </a:lnTo>
                  <a:lnTo>
                    <a:pt x="107" y="222"/>
                  </a:lnTo>
                  <a:lnTo>
                    <a:pt x="108" y="222"/>
                  </a:lnTo>
                  <a:lnTo>
                    <a:pt x="109" y="222"/>
                  </a:lnTo>
                  <a:lnTo>
                    <a:pt x="111" y="219"/>
                  </a:lnTo>
                  <a:lnTo>
                    <a:pt x="111" y="217"/>
                  </a:lnTo>
                  <a:lnTo>
                    <a:pt x="111" y="216"/>
                  </a:lnTo>
                  <a:lnTo>
                    <a:pt x="109" y="210"/>
                  </a:lnTo>
                  <a:lnTo>
                    <a:pt x="107" y="207"/>
                  </a:lnTo>
                  <a:lnTo>
                    <a:pt x="106" y="206"/>
                  </a:lnTo>
                  <a:lnTo>
                    <a:pt x="106" y="205"/>
                  </a:lnTo>
                  <a:lnTo>
                    <a:pt x="106" y="204"/>
                  </a:lnTo>
                  <a:lnTo>
                    <a:pt x="106" y="201"/>
                  </a:lnTo>
                  <a:lnTo>
                    <a:pt x="107" y="202"/>
                  </a:lnTo>
                  <a:lnTo>
                    <a:pt x="108" y="201"/>
                  </a:lnTo>
                  <a:lnTo>
                    <a:pt x="109" y="198"/>
                  </a:lnTo>
                  <a:lnTo>
                    <a:pt x="110" y="192"/>
                  </a:lnTo>
                  <a:lnTo>
                    <a:pt x="108" y="188"/>
                  </a:lnTo>
                  <a:lnTo>
                    <a:pt x="107" y="187"/>
                  </a:lnTo>
                  <a:lnTo>
                    <a:pt x="102" y="182"/>
                  </a:lnTo>
                  <a:lnTo>
                    <a:pt x="102" y="179"/>
                  </a:lnTo>
                  <a:lnTo>
                    <a:pt x="102" y="178"/>
                  </a:lnTo>
                  <a:lnTo>
                    <a:pt x="102" y="177"/>
                  </a:lnTo>
                  <a:lnTo>
                    <a:pt x="96" y="171"/>
                  </a:lnTo>
                  <a:lnTo>
                    <a:pt x="98" y="163"/>
                  </a:lnTo>
                  <a:lnTo>
                    <a:pt x="100" y="163"/>
                  </a:lnTo>
                  <a:lnTo>
                    <a:pt x="101" y="162"/>
                  </a:lnTo>
                  <a:lnTo>
                    <a:pt x="101" y="160"/>
                  </a:lnTo>
                  <a:lnTo>
                    <a:pt x="100" y="159"/>
                  </a:lnTo>
                  <a:lnTo>
                    <a:pt x="100" y="158"/>
                  </a:lnTo>
                  <a:lnTo>
                    <a:pt x="100" y="157"/>
                  </a:lnTo>
                  <a:lnTo>
                    <a:pt x="101" y="156"/>
                  </a:lnTo>
                  <a:lnTo>
                    <a:pt x="103" y="157"/>
                  </a:lnTo>
                  <a:lnTo>
                    <a:pt x="104" y="159"/>
                  </a:lnTo>
                  <a:lnTo>
                    <a:pt x="104" y="161"/>
                  </a:lnTo>
                  <a:lnTo>
                    <a:pt x="105" y="162"/>
                  </a:lnTo>
                  <a:lnTo>
                    <a:pt x="112" y="157"/>
                  </a:lnTo>
                  <a:lnTo>
                    <a:pt x="112" y="155"/>
                  </a:lnTo>
                  <a:lnTo>
                    <a:pt x="111" y="154"/>
                  </a:lnTo>
                  <a:lnTo>
                    <a:pt x="113" y="151"/>
                  </a:lnTo>
                  <a:lnTo>
                    <a:pt x="113" y="150"/>
                  </a:lnTo>
                  <a:lnTo>
                    <a:pt x="116" y="149"/>
                  </a:lnTo>
                  <a:lnTo>
                    <a:pt x="117" y="147"/>
                  </a:lnTo>
                  <a:lnTo>
                    <a:pt x="116" y="144"/>
                  </a:lnTo>
                  <a:lnTo>
                    <a:pt x="115" y="141"/>
                  </a:lnTo>
                  <a:lnTo>
                    <a:pt x="114" y="140"/>
                  </a:lnTo>
                  <a:lnTo>
                    <a:pt x="113" y="138"/>
                  </a:lnTo>
                  <a:lnTo>
                    <a:pt x="112" y="138"/>
                  </a:lnTo>
                  <a:lnTo>
                    <a:pt x="112" y="136"/>
                  </a:lnTo>
                  <a:lnTo>
                    <a:pt x="112" y="134"/>
                  </a:lnTo>
                  <a:lnTo>
                    <a:pt x="111" y="133"/>
                  </a:lnTo>
                  <a:lnTo>
                    <a:pt x="111" y="132"/>
                  </a:lnTo>
                  <a:lnTo>
                    <a:pt x="109" y="132"/>
                  </a:lnTo>
                  <a:lnTo>
                    <a:pt x="109" y="130"/>
                  </a:lnTo>
                  <a:lnTo>
                    <a:pt x="110" y="130"/>
                  </a:lnTo>
                  <a:lnTo>
                    <a:pt x="111" y="129"/>
                  </a:lnTo>
                  <a:lnTo>
                    <a:pt x="113" y="126"/>
                  </a:lnTo>
                  <a:lnTo>
                    <a:pt x="115" y="129"/>
                  </a:lnTo>
                  <a:lnTo>
                    <a:pt x="115" y="131"/>
                  </a:lnTo>
                  <a:lnTo>
                    <a:pt x="116" y="132"/>
                  </a:lnTo>
                  <a:lnTo>
                    <a:pt x="117" y="133"/>
                  </a:lnTo>
                  <a:lnTo>
                    <a:pt x="118" y="133"/>
                  </a:lnTo>
                  <a:lnTo>
                    <a:pt x="119" y="134"/>
                  </a:lnTo>
                  <a:lnTo>
                    <a:pt x="120" y="137"/>
                  </a:lnTo>
                  <a:lnTo>
                    <a:pt x="123" y="140"/>
                  </a:lnTo>
                  <a:lnTo>
                    <a:pt x="124" y="142"/>
                  </a:lnTo>
                  <a:lnTo>
                    <a:pt x="125" y="143"/>
                  </a:lnTo>
                  <a:lnTo>
                    <a:pt x="126" y="143"/>
                  </a:lnTo>
                  <a:lnTo>
                    <a:pt x="126" y="144"/>
                  </a:lnTo>
                  <a:lnTo>
                    <a:pt x="126" y="146"/>
                  </a:lnTo>
                  <a:lnTo>
                    <a:pt x="125" y="146"/>
                  </a:lnTo>
                  <a:lnTo>
                    <a:pt x="125" y="145"/>
                  </a:lnTo>
                  <a:lnTo>
                    <a:pt x="124" y="146"/>
                  </a:lnTo>
                  <a:lnTo>
                    <a:pt x="124" y="147"/>
                  </a:lnTo>
                  <a:lnTo>
                    <a:pt x="124" y="149"/>
                  </a:lnTo>
                  <a:lnTo>
                    <a:pt x="125" y="150"/>
                  </a:lnTo>
                  <a:lnTo>
                    <a:pt x="126" y="150"/>
                  </a:lnTo>
                  <a:lnTo>
                    <a:pt x="128" y="149"/>
                  </a:lnTo>
                  <a:lnTo>
                    <a:pt x="129" y="149"/>
                  </a:lnTo>
                  <a:lnTo>
                    <a:pt x="129" y="145"/>
                  </a:lnTo>
                  <a:lnTo>
                    <a:pt x="129" y="134"/>
                  </a:lnTo>
                  <a:lnTo>
                    <a:pt x="128" y="132"/>
                  </a:lnTo>
                  <a:lnTo>
                    <a:pt x="126" y="130"/>
                  </a:lnTo>
                  <a:lnTo>
                    <a:pt x="124" y="130"/>
                  </a:lnTo>
                  <a:lnTo>
                    <a:pt x="125" y="129"/>
                  </a:lnTo>
                  <a:lnTo>
                    <a:pt x="126" y="127"/>
                  </a:lnTo>
                  <a:lnTo>
                    <a:pt x="128" y="127"/>
                  </a:lnTo>
                  <a:lnTo>
                    <a:pt x="132" y="126"/>
                  </a:lnTo>
                  <a:lnTo>
                    <a:pt x="139" y="119"/>
                  </a:lnTo>
                  <a:lnTo>
                    <a:pt x="140" y="119"/>
                  </a:lnTo>
                  <a:lnTo>
                    <a:pt x="141" y="118"/>
                  </a:lnTo>
                  <a:lnTo>
                    <a:pt x="142" y="117"/>
                  </a:lnTo>
                  <a:lnTo>
                    <a:pt x="144" y="116"/>
                  </a:lnTo>
                  <a:lnTo>
                    <a:pt x="147" y="109"/>
                  </a:lnTo>
                  <a:lnTo>
                    <a:pt x="147" y="108"/>
                  </a:lnTo>
                  <a:lnTo>
                    <a:pt x="149" y="106"/>
                  </a:lnTo>
                  <a:lnTo>
                    <a:pt x="149" y="105"/>
                  </a:lnTo>
                  <a:lnTo>
                    <a:pt x="155" y="102"/>
                  </a:lnTo>
                  <a:lnTo>
                    <a:pt x="157" y="102"/>
                  </a:lnTo>
                  <a:lnTo>
                    <a:pt x="161" y="103"/>
                  </a:lnTo>
                  <a:lnTo>
                    <a:pt x="162" y="102"/>
                  </a:lnTo>
                  <a:lnTo>
                    <a:pt x="163" y="101"/>
                  </a:lnTo>
                  <a:lnTo>
                    <a:pt x="164" y="99"/>
                  </a:lnTo>
                  <a:lnTo>
                    <a:pt x="164" y="98"/>
                  </a:lnTo>
                  <a:lnTo>
                    <a:pt x="164" y="97"/>
                  </a:lnTo>
                  <a:lnTo>
                    <a:pt x="164" y="96"/>
                  </a:lnTo>
                  <a:lnTo>
                    <a:pt x="164" y="94"/>
                  </a:lnTo>
                  <a:lnTo>
                    <a:pt x="163" y="94"/>
                  </a:lnTo>
                  <a:lnTo>
                    <a:pt x="162" y="92"/>
                  </a:lnTo>
                  <a:lnTo>
                    <a:pt x="164" y="85"/>
                  </a:lnTo>
                  <a:lnTo>
                    <a:pt x="165" y="83"/>
                  </a:lnTo>
                  <a:lnTo>
                    <a:pt x="165" y="82"/>
                  </a:lnTo>
                  <a:lnTo>
                    <a:pt x="165" y="81"/>
                  </a:lnTo>
                  <a:lnTo>
                    <a:pt x="166" y="80"/>
                  </a:lnTo>
                  <a:lnTo>
                    <a:pt x="167" y="79"/>
                  </a:lnTo>
                  <a:lnTo>
                    <a:pt x="167" y="77"/>
                  </a:lnTo>
                  <a:lnTo>
                    <a:pt x="167" y="71"/>
                  </a:lnTo>
                  <a:lnTo>
                    <a:pt x="169" y="70"/>
                  </a:lnTo>
                  <a:lnTo>
                    <a:pt x="169" y="69"/>
                  </a:lnTo>
                  <a:lnTo>
                    <a:pt x="168" y="67"/>
                  </a:lnTo>
                  <a:lnTo>
                    <a:pt x="169" y="66"/>
                  </a:lnTo>
                  <a:lnTo>
                    <a:pt x="172" y="64"/>
                  </a:lnTo>
                  <a:lnTo>
                    <a:pt x="175" y="62"/>
                  </a:lnTo>
                  <a:lnTo>
                    <a:pt x="177" y="61"/>
                  </a:lnTo>
                  <a:lnTo>
                    <a:pt x="176" y="60"/>
                  </a:lnTo>
                  <a:lnTo>
                    <a:pt x="176" y="61"/>
                  </a:lnTo>
                  <a:lnTo>
                    <a:pt x="175" y="60"/>
                  </a:lnTo>
                  <a:lnTo>
                    <a:pt x="175" y="59"/>
                  </a:lnTo>
                  <a:lnTo>
                    <a:pt x="176" y="59"/>
                  </a:lnTo>
                  <a:lnTo>
                    <a:pt x="177" y="59"/>
                  </a:lnTo>
                  <a:lnTo>
                    <a:pt x="182" y="56"/>
                  </a:lnTo>
                  <a:lnTo>
                    <a:pt x="183" y="54"/>
                  </a:lnTo>
                  <a:lnTo>
                    <a:pt x="187" y="49"/>
                  </a:lnTo>
                  <a:lnTo>
                    <a:pt x="188" y="49"/>
                  </a:lnTo>
                  <a:lnTo>
                    <a:pt x="197" y="53"/>
                  </a:lnTo>
                  <a:lnTo>
                    <a:pt x="198" y="53"/>
                  </a:lnTo>
                  <a:lnTo>
                    <a:pt x="200" y="53"/>
                  </a:lnTo>
                  <a:lnTo>
                    <a:pt x="202" y="53"/>
                  </a:lnTo>
                  <a:lnTo>
                    <a:pt x="203" y="53"/>
                  </a:lnTo>
                  <a:lnTo>
                    <a:pt x="202" y="53"/>
                  </a:lnTo>
                  <a:lnTo>
                    <a:pt x="202" y="54"/>
                  </a:lnTo>
                  <a:lnTo>
                    <a:pt x="199" y="54"/>
                  </a:lnTo>
                  <a:lnTo>
                    <a:pt x="198" y="54"/>
                  </a:lnTo>
                  <a:lnTo>
                    <a:pt x="194" y="57"/>
                  </a:lnTo>
                  <a:lnTo>
                    <a:pt x="194" y="58"/>
                  </a:lnTo>
                  <a:lnTo>
                    <a:pt x="194" y="60"/>
                  </a:lnTo>
                  <a:lnTo>
                    <a:pt x="196" y="58"/>
                  </a:lnTo>
                  <a:lnTo>
                    <a:pt x="198" y="60"/>
                  </a:lnTo>
                  <a:lnTo>
                    <a:pt x="198" y="61"/>
                  </a:lnTo>
                  <a:lnTo>
                    <a:pt x="200" y="61"/>
                  </a:lnTo>
                  <a:lnTo>
                    <a:pt x="200" y="60"/>
                  </a:lnTo>
                  <a:lnTo>
                    <a:pt x="203" y="54"/>
                  </a:lnTo>
                  <a:lnTo>
                    <a:pt x="204" y="53"/>
                  </a:lnTo>
                  <a:lnTo>
                    <a:pt x="205" y="49"/>
                  </a:lnTo>
                  <a:lnTo>
                    <a:pt x="205" y="47"/>
                  </a:lnTo>
                  <a:lnTo>
                    <a:pt x="205" y="45"/>
                  </a:lnTo>
                  <a:lnTo>
                    <a:pt x="206" y="43"/>
                  </a:lnTo>
                  <a:lnTo>
                    <a:pt x="207" y="42"/>
                  </a:lnTo>
                  <a:lnTo>
                    <a:pt x="211" y="41"/>
                  </a:lnTo>
                  <a:lnTo>
                    <a:pt x="213" y="42"/>
                  </a:lnTo>
                  <a:lnTo>
                    <a:pt x="213" y="43"/>
                  </a:lnTo>
                  <a:lnTo>
                    <a:pt x="215" y="44"/>
                  </a:lnTo>
                  <a:lnTo>
                    <a:pt x="217" y="45"/>
                  </a:lnTo>
                  <a:lnTo>
                    <a:pt x="221" y="45"/>
                  </a:lnTo>
                  <a:lnTo>
                    <a:pt x="222" y="44"/>
                  </a:lnTo>
                  <a:lnTo>
                    <a:pt x="224" y="44"/>
                  </a:lnTo>
                  <a:lnTo>
                    <a:pt x="225" y="44"/>
                  </a:lnTo>
                  <a:lnTo>
                    <a:pt x="228" y="44"/>
                  </a:lnTo>
                  <a:lnTo>
                    <a:pt x="230" y="44"/>
                  </a:lnTo>
                  <a:lnTo>
                    <a:pt x="232" y="43"/>
                  </a:lnTo>
                  <a:lnTo>
                    <a:pt x="234" y="42"/>
                  </a:lnTo>
                  <a:lnTo>
                    <a:pt x="234" y="41"/>
                  </a:lnTo>
                  <a:lnTo>
                    <a:pt x="236" y="40"/>
                  </a:lnTo>
                  <a:lnTo>
                    <a:pt x="247" y="31"/>
                  </a:lnTo>
                  <a:lnTo>
                    <a:pt x="248" y="30"/>
                  </a:lnTo>
                  <a:lnTo>
                    <a:pt x="254" y="28"/>
                  </a:lnTo>
                  <a:lnTo>
                    <a:pt x="255" y="28"/>
                  </a:lnTo>
                  <a:lnTo>
                    <a:pt x="257" y="28"/>
                  </a:lnTo>
                  <a:lnTo>
                    <a:pt x="261" y="25"/>
                  </a:lnTo>
                  <a:lnTo>
                    <a:pt x="262" y="24"/>
                  </a:lnTo>
                  <a:lnTo>
                    <a:pt x="265" y="18"/>
                  </a:lnTo>
                  <a:lnTo>
                    <a:pt x="265" y="15"/>
                  </a:lnTo>
                  <a:lnTo>
                    <a:pt x="264" y="15"/>
                  </a:lnTo>
                  <a:lnTo>
                    <a:pt x="265" y="14"/>
                  </a:lnTo>
                  <a:lnTo>
                    <a:pt x="266" y="13"/>
                  </a:lnTo>
                  <a:lnTo>
                    <a:pt x="268" y="13"/>
                  </a:lnTo>
                  <a:lnTo>
                    <a:pt x="270" y="13"/>
                  </a:lnTo>
                  <a:lnTo>
                    <a:pt x="270" y="14"/>
                  </a:lnTo>
                  <a:lnTo>
                    <a:pt x="269" y="15"/>
                  </a:lnTo>
                  <a:lnTo>
                    <a:pt x="270" y="17"/>
                  </a:lnTo>
                  <a:lnTo>
                    <a:pt x="271" y="17"/>
                  </a:lnTo>
                  <a:lnTo>
                    <a:pt x="273" y="15"/>
                  </a:lnTo>
                  <a:lnTo>
                    <a:pt x="275" y="11"/>
                  </a:lnTo>
                  <a:lnTo>
                    <a:pt x="278" y="10"/>
                  </a:lnTo>
                  <a:lnTo>
                    <a:pt x="280" y="8"/>
                  </a:lnTo>
                  <a:lnTo>
                    <a:pt x="279" y="8"/>
                  </a:lnTo>
                  <a:lnTo>
                    <a:pt x="278" y="8"/>
                  </a:lnTo>
                  <a:lnTo>
                    <a:pt x="277" y="8"/>
                  </a:lnTo>
                  <a:lnTo>
                    <a:pt x="278" y="7"/>
                  </a:lnTo>
                  <a:lnTo>
                    <a:pt x="279" y="7"/>
                  </a:lnTo>
                  <a:close/>
                  <a:moveTo>
                    <a:pt x="105" y="262"/>
                  </a:moveTo>
                  <a:lnTo>
                    <a:pt x="105" y="262"/>
                  </a:lnTo>
                  <a:lnTo>
                    <a:pt x="106" y="262"/>
                  </a:lnTo>
                  <a:lnTo>
                    <a:pt x="106" y="264"/>
                  </a:lnTo>
                  <a:lnTo>
                    <a:pt x="107" y="264"/>
                  </a:lnTo>
                  <a:lnTo>
                    <a:pt x="107" y="265"/>
                  </a:lnTo>
                  <a:lnTo>
                    <a:pt x="102" y="266"/>
                  </a:lnTo>
                  <a:lnTo>
                    <a:pt x="101" y="266"/>
                  </a:lnTo>
                  <a:lnTo>
                    <a:pt x="101" y="265"/>
                  </a:lnTo>
                  <a:lnTo>
                    <a:pt x="104" y="262"/>
                  </a:lnTo>
                  <a:lnTo>
                    <a:pt x="105" y="262"/>
                  </a:lnTo>
                  <a:close/>
                  <a:moveTo>
                    <a:pt x="83" y="315"/>
                  </a:moveTo>
                  <a:lnTo>
                    <a:pt x="83" y="315"/>
                  </a:lnTo>
                  <a:lnTo>
                    <a:pt x="84" y="317"/>
                  </a:lnTo>
                  <a:lnTo>
                    <a:pt x="84" y="319"/>
                  </a:lnTo>
                  <a:lnTo>
                    <a:pt x="83" y="319"/>
                  </a:lnTo>
                  <a:lnTo>
                    <a:pt x="81" y="317"/>
                  </a:lnTo>
                  <a:lnTo>
                    <a:pt x="81" y="316"/>
                  </a:lnTo>
                  <a:lnTo>
                    <a:pt x="81" y="315"/>
                  </a:lnTo>
                  <a:lnTo>
                    <a:pt x="83" y="315"/>
                  </a:lnTo>
                  <a:close/>
                  <a:moveTo>
                    <a:pt x="3" y="0"/>
                  </a:moveTo>
                  <a:lnTo>
                    <a:pt x="2" y="1"/>
                  </a:lnTo>
                  <a:lnTo>
                    <a:pt x="1" y="2"/>
                  </a:lnTo>
                  <a:lnTo>
                    <a:pt x="0" y="2"/>
                  </a:lnTo>
                  <a:lnTo>
                    <a:pt x="0" y="3"/>
                  </a:lnTo>
                  <a:lnTo>
                    <a:pt x="0" y="4"/>
                  </a:lnTo>
                  <a:lnTo>
                    <a:pt x="0" y="6"/>
                  </a:lnTo>
                  <a:lnTo>
                    <a:pt x="0" y="7"/>
                  </a:lnTo>
                  <a:lnTo>
                    <a:pt x="0" y="8"/>
                  </a:lnTo>
                  <a:lnTo>
                    <a:pt x="1" y="8"/>
                  </a:lnTo>
                  <a:lnTo>
                    <a:pt x="2" y="9"/>
                  </a:lnTo>
                  <a:lnTo>
                    <a:pt x="4" y="9"/>
                  </a:lnTo>
                  <a:lnTo>
                    <a:pt x="4" y="8"/>
                  </a:lnTo>
                  <a:lnTo>
                    <a:pt x="5" y="8"/>
                  </a:lnTo>
                  <a:lnTo>
                    <a:pt x="6" y="6"/>
                  </a:lnTo>
                  <a:lnTo>
                    <a:pt x="6" y="4"/>
                  </a:lnTo>
                  <a:lnTo>
                    <a:pt x="7" y="2"/>
                  </a:lnTo>
                  <a:lnTo>
                    <a:pt x="5" y="1"/>
                  </a:lnTo>
                  <a:lnTo>
                    <a:pt x="5" y="0"/>
                  </a:lnTo>
                  <a:lnTo>
                    <a:pt x="3" y="0"/>
                  </a:lnTo>
                  <a:close/>
                  <a:moveTo>
                    <a:pt x="279" y="4"/>
                  </a:moveTo>
                  <a:lnTo>
                    <a:pt x="279" y="4"/>
                  </a:lnTo>
                  <a:lnTo>
                    <a:pt x="278" y="4"/>
                  </a:lnTo>
                  <a:lnTo>
                    <a:pt x="277" y="4"/>
                  </a:lnTo>
                  <a:lnTo>
                    <a:pt x="277" y="5"/>
                  </a:lnTo>
                  <a:lnTo>
                    <a:pt x="276" y="6"/>
                  </a:lnTo>
                  <a:lnTo>
                    <a:pt x="275" y="6"/>
                  </a:lnTo>
                  <a:lnTo>
                    <a:pt x="275" y="8"/>
                  </a:lnTo>
                  <a:lnTo>
                    <a:pt x="274" y="9"/>
                  </a:lnTo>
                  <a:lnTo>
                    <a:pt x="273" y="9"/>
                  </a:lnTo>
                  <a:lnTo>
                    <a:pt x="272" y="10"/>
                  </a:lnTo>
                  <a:lnTo>
                    <a:pt x="272" y="11"/>
                  </a:lnTo>
                  <a:lnTo>
                    <a:pt x="270" y="11"/>
                  </a:lnTo>
                  <a:lnTo>
                    <a:pt x="269" y="11"/>
                  </a:lnTo>
                  <a:lnTo>
                    <a:pt x="268" y="11"/>
                  </a:lnTo>
                  <a:lnTo>
                    <a:pt x="265" y="11"/>
                  </a:lnTo>
                  <a:lnTo>
                    <a:pt x="264" y="11"/>
                  </a:lnTo>
                  <a:lnTo>
                    <a:pt x="263" y="12"/>
                  </a:lnTo>
                  <a:lnTo>
                    <a:pt x="262" y="13"/>
                  </a:lnTo>
                  <a:lnTo>
                    <a:pt x="261" y="15"/>
                  </a:lnTo>
                  <a:lnTo>
                    <a:pt x="262" y="16"/>
                  </a:lnTo>
                  <a:lnTo>
                    <a:pt x="262" y="17"/>
                  </a:lnTo>
                  <a:lnTo>
                    <a:pt x="260" y="23"/>
                  </a:lnTo>
                  <a:lnTo>
                    <a:pt x="255" y="25"/>
                  </a:lnTo>
                  <a:lnTo>
                    <a:pt x="255" y="26"/>
                  </a:lnTo>
                  <a:lnTo>
                    <a:pt x="254" y="26"/>
                  </a:lnTo>
                  <a:lnTo>
                    <a:pt x="253" y="25"/>
                  </a:lnTo>
                  <a:lnTo>
                    <a:pt x="253" y="26"/>
                  </a:lnTo>
                  <a:lnTo>
                    <a:pt x="247" y="28"/>
                  </a:lnTo>
                  <a:lnTo>
                    <a:pt x="245" y="29"/>
                  </a:lnTo>
                  <a:lnTo>
                    <a:pt x="234" y="38"/>
                  </a:lnTo>
                  <a:lnTo>
                    <a:pt x="232" y="39"/>
                  </a:lnTo>
                  <a:lnTo>
                    <a:pt x="232" y="40"/>
                  </a:lnTo>
                  <a:lnTo>
                    <a:pt x="230" y="41"/>
                  </a:lnTo>
                  <a:lnTo>
                    <a:pt x="229" y="41"/>
                  </a:lnTo>
                  <a:lnTo>
                    <a:pt x="228" y="41"/>
                  </a:lnTo>
                  <a:lnTo>
                    <a:pt x="225" y="41"/>
                  </a:lnTo>
                  <a:lnTo>
                    <a:pt x="224" y="41"/>
                  </a:lnTo>
                  <a:lnTo>
                    <a:pt x="222" y="41"/>
                  </a:lnTo>
                  <a:lnTo>
                    <a:pt x="221" y="41"/>
                  </a:lnTo>
                  <a:lnTo>
                    <a:pt x="221" y="42"/>
                  </a:lnTo>
                  <a:lnTo>
                    <a:pt x="218" y="42"/>
                  </a:lnTo>
                  <a:lnTo>
                    <a:pt x="216" y="41"/>
                  </a:lnTo>
                  <a:lnTo>
                    <a:pt x="215" y="41"/>
                  </a:lnTo>
                  <a:lnTo>
                    <a:pt x="214" y="40"/>
                  </a:lnTo>
                  <a:lnTo>
                    <a:pt x="213" y="40"/>
                  </a:lnTo>
                  <a:lnTo>
                    <a:pt x="212" y="39"/>
                  </a:lnTo>
                  <a:lnTo>
                    <a:pt x="211" y="39"/>
                  </a:lnTo>
                  <a:lnTo>
                    <a:pt x="210" y="39"/>
                  </a:lnTo>
                  <a:lnTo>
                    <a:pt x="207" y="40"/>
                  </a:lnTo>
                  <a:lnTo>
                    <a:pt x="206" y="40"/>
                  </a:lnTo>
                  <a:lnTo>
                    <a:pt x="205" y="41"/>
                  </a:lnTo>
                  <a:lnTo>
                    <a:pt x="204" y="41"/>
                  </a:lnTo>
                  <a:lnTo>
                    <a:pt x="203" y="44"/>
                  </a:lnTo>
                  <a:lnTo>
                    <a:pt x="202" y="45"/>
                  </a:lnTo>
                  <a:lnTo>
                    <a:pt x="202" y="46"/>
                  </a:lnTo>
                  <a:lnTo>
                    <a:pt x="202" y="47"/>
                  </a:lnTo>
                  <a:lnTo>
                    <a:pt x="202" y="49"/>
                  </a:lnTo>
                  <a:lnTo>
                    <a:pt x="202" y="51"/>
                  </a:lnTo>
                  <a:lnTo>
                    <a:pt x="201" y="51"/>
                  </a:lnTo>
                  <a:lnTo>
                    <a:pt x="200" y="51"/>
                  </a:lnTo>
                  <a:lnTo>
                    <a:pt x="199" y="51"/>
                  </a:lnTo>
                  <a:lnTo>
                    <a:pt x="198" y="51"/>
                  </a:lnTo>
                  <a:lnTo>
                    <a:pt x="190" y="47"/>
                  </a:lnTo>
                  <a:lnTo>
                    <a:pt x="189" y="47"/>
                  </a:lnTo>
                  <a:lnTo>
                    <a:pt x="187" y="45"/>
                  </a:lnTo>
                  <a:lnTo>
                    <a:pt x="186" y="47"/>
                  </a:lnTo>
                  <a:lnTo>
                    <a:pt x="181" y="52"/>
                  </a:lnTo>
                  <a:lnTo>
                    <a:pt x="180" y="53"/>
                  </a:lnTo>
                  <a:lnTo>
                    <a:pt x="180" y="54"/>
                  </a:lnTo>
                  <a:lnTo>
                    <a:pt x="175" y="57"/>
                  </a:lnTo>
                  <a:lnTo>
                    <a:pt x="174" y="57"/>
                  </a:lnTo>
                  <a:lnTo>
                    <a:pt x="173" y="58"/>
                  </a:lnTo>
                  <a:lnTo>
                    <a:pt x="173" y="60"/>
                  </a:lnTo>
                  <a:lnTo>
                    <a:pt x="170" y="61"/>
                  </a:lnTo>
                  <a:lnTo>
                    <a:pt x="170" y="62"/>
                  </a:lnTo>
                  <a:lnTo>
                    <a:pt x="168" y="64"/>
                  </a:lnTo>
                  <a:lnTo>
                    <a:pt x="167" y="64"/>
                  </a:lnTo>
                  <a:lnTo>
                    <a:pt x="166" y="66"/>
                  </a:lnTo>
                  <a:lnTo>
                    <a:pt x="166" y="68"/>
                  </a:lnTo>
                  <a:lnTo>
                    <a:pt x="166" y="69"/>
                  </a:lnTo>
                  <a:lnTo>
                    <a:pt x="164" y="70"/>
                  </a:lnTo>
                  <a:lnTo>
                    <a:pt x="164" y="71"/>
                  </a:lnTo>
                  <a:lnTo>
                    <a:pt x="164" y="77"/>
                  </a:lnTo>
                  <a:lnTo>
                    <a:pt x="164" y="78"/>
                  </a:lnTo>
                  <a:lnTo>
                    <a:pt x="163" y="79"/>
                  </a:lnTo>
                  <a:lnTo>
                    <a:pt x="162" y="81"/>
                  </a:lnTo>
                  <a:lnTo>
                    <a:pt x="162" y="82"/>
                  </a:lnTo>
                  <a:lnTo>
                    <a:pt x="162" y="83"/>
                  </a:lnTo>
                  <a:lnTo>
                    <a:pt x="162" y="84"/>
                  </a:lnTo>
                  <a:lnTo>
                    <a:pt x="160" y="90"/>
                  </a:lnTo>
                  <a:lnTo>
                    <a:pt x="160" y="92"/>
                  </a:lnTo>
                  <a:lnTo>
                    <a:pt x="160" y="94"/>
                  </a:lnTo>
                  <a:lnTo>
                    <a:pt x="160" y="95"/>
                  </a:lnTo>
                  <a:lnTo>
                    <a:pt x="161" y="95"/>
                  </a:lnTo>
                  <a:lnTo>
                    <a:pt x="161" y="96"/>
                  </a:lnTo>
                  <a:lnTo>
                    <a:pt x="161" y="97"/>
                  </a:lnTo>
                  <a:lnTo>
                    <a:pt x="161" y="98"/>
                  </a:lnTo>
                  <a:lnTo>
                    <a:pt x="160" y="100"/>
                  </a:lnTo>
                  <a:lnTo>
                    <a:pt x="158" y="99"/>
                  </a:lnTo>
                  <a:lnTo>
                    <a:pt x="157" y="99"/>
                  </a:lnTo>
                  <a:lnTo>
                    <a:pt x="154" y="100"/>
                  </a:lnTo>
                  <a:lnTo>
                    <a:pt x="153" y="100"/>
                  </a:lnTo>
                  <a:lnTo>
                    <a:pt x="148" y="103"/>
                  </a:lnTo>
                  <a:lnTo>
                    <a:pt x="147" y="103"/>
                  </a:lnTo>
                  <a:lnTo>
                    <a:pt x="147" y="104"/>
                  </a:lnTo>
                  <a:lnTo>
                    <a:pt x="145" y="107"/>
                  </a:lnTo>
                  <a:lnTo>
                    <a:pt x="144" y="109"/>
                  </a:lnTo>
                  <a:lnTo>
                    <a:pt x="141" y="114"/>
                  </a:lnTo>
                  <a:lnTo>
                    <a:pt x="141" y="115"/>
                  </a:lnTo>
                  <a:lnTo>
                    <a:pt x="140" y="116"/>
                  </a:lnTo>
                  <a:lnTo>
                    <a:pt x="138" y="116"/>
                  </a:lnTo>
                  <a:lnTo>
                    <a:pt x="137" y="118"/>
                  </a:lnTo>
                  <a:lnTo>
                    <a:pt x="131" y="123"/>
                  </a:lnTo>
                  <a:lnTo>
                    <a:pt x="127" y="124"/>
                  </a:lnTo>
                  <a:lnTo>
                    <a:pt x="126" y="125"/>
                  </a:lnTo>
                  <a:lnTo>
                    <a:pt x="124" y="125"/>
                  </a:lnTo>
                  <a:lnTo>
                    <a:pt x="124" y="126"/>
                  </a:lnTo>
                  <a:lnTo>
                    <a:pt x="123" y="128"/>
                  </a:lnTo>
                  <a:lnTo>
                    <a:pt x="123" y="129"/>
                  </a:lnTo>
                  <a:lnTo>
                    <a:pt x="122" y="130"/>
                  </a:lnTo>
                  <a:lnTo>
                    <a:pt x="122" y="132"/>
                  </a:lnTo>
                  <a:lnTo>
                    <a:pt x="124" y="132"/>
                  </a:lnTo>
                  <a:lnTo>
                    <a:pt x="125" y="133"/>
                  </a:lnTo>
                  <a:lnTo>
                    <a:pt x="126" y="134"/>
                  </a:lnTo>
                  <a:lnTo>
                    <a:pt x="126" y="135"/>
                  </a:lnTo>
                  <a:lnTo>
                    <a:pt x="126" y="140"/>
                  </a:lnTo>
                  <a:lnTo>
                    <a:pt x="126" y="139"/>
                  </a:lnTo>
                  <a:lnTo>
                    <a:pt x="126" y="138"/>
                  </a:lnTo>
                  <a:lnTo>
                    <a:pt x="125" y="138"/>
                  </a:lnTo>
                  <a:lnTo>
                    <a:pt x="123" y="135"/>
                  </a:lnTo>
                  <a:lnTo>
                    <a:pt x="121" y="133"/>
                  </a:lnTo>
                  <a:lnTo>
                    <a:pt x="121" y="132"/>
                  </a:lnTo>
                  <a:lnTo>
                    <a:pt x="120" y="132"/>
                  </a:lnTo>
                  <a:lnTo>
                    <a:pt x="119" y="131"/>
                  </a:lnTo>
                  <a:lnTo>
                    <a:pt x="118" y="130"/>
                  </a:lnTo>
                  <a:lnTo>
                    <a:pt x="117" y="130"/>
                  </a:lnTo>
                  <a:lnTo>
                    <a:pt x="117" y="128"/>
                  </a:lnTo>
                  <a:lnTo>
                    <a:pt x="116" y="125"/>
                  </a:lnTo>
                  <a:lnTo>
                    <a:pt x="115" y="124"/>
                  </a:lnTo>
                  <a:lnTo>
                    <a:pt x="111" y="121"/>
                  </a:lnTo>
                  <a:lnTo>
                    <a:pt x="110" y="125"/>
                  </a:lnTo>
                  <a:lnTo>
                    <a:pt x="110" y="126"/>
                  </a:lnTo>
                  <a:lnTo>
                    <a:pt x="109" y="127"/>
                  </a:lnTo>
                  <a:lnTo>
                    <a:pt x="108" y="128"/>
                  </a:lnTo>
                  <a:lnTo>
                    <a:pt x="107" y="129"/>
                  </a:lnTo>
                  <a:lnTo>
                    <a:pt x="107" y="130"/>
                  </a:lnTo>
                  <a:lnTo>
                    <a:pt x="107" y="131"/>
                  </a:lnTo>
                  <a:lnTo>
                    <a:pt x="107" y="132"/>
                  </a:lnTo>
                  <a:lnTo>
                    <a:pt x="107" y="135"/>
                  </a:lnTo>
                  <a:lnTo>
                    <a:pt x="109" y="135"/>
                  </a:lnTo>
                  <a:lnTo>
                    <a:pt x="109" y="136"/>
                  </a:lnTo>
                  <a:lnTo>
                    <a:pt x="109" y="138"/>
                  </a:lnTo>
                  <a:lnTo>
                    <a:pt x="109" y="139"/>
                  </a:lnTo>
                  <a:lnTo>
                    <a:pt x="110" y="140"/>
                  </a:lnTo>
                  <a:lnTo>
                    <a:pt x="111" y="140"/>
                  </a:lnTo>
                  <a:lnTo>
                    <a:pt x="112" y="142"/>
                  </a:lnTo>
                  <a:lnTo>
                    <a:pt x="113" y="142"/>
                  </a:lnTo>
                  <a:lnTo>
                    <a:pt x="113" y="145"/>
                  </a:lnTo>
                  <a:lnTo>
                    <a:pt x="113" y="147"/>
                  </a:lnTo>
                  <a:lnTo>
                    <a:pt x="112" y="148"/>
                  </a:lnTo>
                  <a:lnTo>
                    <a:pt x="111" y="148"/>
                  </a:lnTo>
                  <a:lnTo>
                    <a:pt x="111" y="149"/>
                  </a:lnTo>
                  <a:lnTo>
                    <a:pt x="109" y="153"/>
                  </a:lnTo>
                  <a:lnTo>
                    <a:pt x="108" y="154"/>
                  </a:lnTo>
                  <a:lnTo>
                    <a:pt x="109" y="155"/>
                  </a:lnTo>
                  <a:lnTo>
                    <a:pt x="106" y="158"/>
                  </a:lnTo>
                  <a:lnTo>
                    <a:pt x="106" y="156"/>
                  </a:lnTo>
                  <a:lnTo>
                    <a:pt x="105" y="155"/>
                  </a:lnTo>
                  <a:lnTo>
                    <a:pt x="104" y="155"/>
                  </a:lnTo>
                  <a:lnTo>
                    <a:pt x="102" y="153"/>
                  </a:lnTo>
                  <a:lnTo>
                    <a:pt x="100" y="152"/>
                  </a:lnTo>
                  <a:lnTo>
                    <a:pt x="98" y="155"/>
                  </a:lnTo>
                  <a:lnTo>
                    <a:pt x="98" y="156"/>
                  </a:lnTo>
                  <a:lnTo>
                    <a:pt x="98" y="157"/>
                  </a:lnTo>
                  <a:lnTo>
                    <a:pt x="98" y="158"/>
                  </a:lnTo>
                  <a:lnTo>
                    <a:pt x="98" y="159"/>
                  </a:lnTo>
                  <a:lnTo>
                    <a:pt x="98" y="160"/>
                  </a:lnTo>
                  <a:lnTo>
                    <a:pt x="97" y="160"/>
                  </a:lnTo>
                  <a:lnTo>
                    <a:pt x="96" y="162"/>
                  </a:lnTo>
                  <a:lnTo>
                    <a:pt x="93" y="170"/>
                  </a:lnTo>
                  <a:lnTo>
                    <a:pt x="93" y="172"/>
                  </a:lnTo>
                  <a:lnTo>
                    <a:pt x="94" y="173"/>
                  </a:lnTo>
                  <a:lnTo>
                    <a:pt x="99" y="178"/>
                  </a:lnTo>
                  <a:lnTo>
                    <a:pt x="100" y="179"/>
                  </a:lnTo>
                  <a:lnTo>
                    <a:pt x="99" y="182"/>
                  </a:lnTo>
                  <a:lnTo>
                    <a:pt x="98" y="183"/>
                  </a:lnTo>
                  <a:lnTo>
                    <a:pt x="100" y="184"/>
                  </a:lnTo>
                  <a:lnTo>
                    <a:pt x="105" y="189"/>
                  </a:lnTo>
                  <a:lnTo>
                    <a:pt x="106" y="190"/>
                  </a:lnTo>
                  <a:lnTo>
                    <a:pt x="107" y="192"/>
                  </a:lnTo>
                  <a:lnTo>
                    <a:pt x="107" y="197"/>
                  </a:lnTo>
                  <a:lnTo>
                    <a:pt x="106" y="198"/>
                  </a:lnTo>
                  <a:lnTo>
                    <a:pt x="104" y="196"/>
                  </a:lnTo>
                  <a:lnTo>
                    <a:pt x="103" y="200"/>
                  </a:lnTo>
                  <a:lnTo>
                    <a:pt x="103" y="204"/>
                  </a:lnTo>
                  <a:lnTo>
                    <a:pt x="103" y="205"/>
                  </a:lnTo>
                  <a:lnTo>
                    <a:pt x="103" y="206"/>
                  </a:lnTo>
                  <a:lnTo>
                    <a:pt x="104" y="206"/>
                  </a:lnTo>
                  <a:lnTo>
                    <a:pt x="104" y="207"/>
                  </a:lnTo>
                  <a:lnTo>
                    <a:pt x="106" y="209"/>
                  </a:lnTo>
                  <a:lnTo>
                    <a:pt x="107" y="211"/>
                  </a:lnTo>
                  <a:lnTo>
                    <a:pt x="109" y="217"/>
                  </a:lnTo>
                  <a:lnTo>
                    <a:pt x="109" y="218"/>
                  </a:lnTo>
                  <a:lnTo>
                    <a:pt x="107" y="219"/>
                  </a:lnTo>
                  <a:lnTo>
                    <a:pt x="106" y="219"/>
                  </a:lnTo>
                  <a:lnTo>
                    <a:pt x="105" y="219"/>
                  </a:lnTo>
                  <a:lnTo>
                    <a:pt x="103" y="221"/>
                  </a:lnTo>
                  <a:lnTo>
                    <a:pt x="102" y="221"/>
                  </a:lnTo>
                  <a:lnTo>
                    <a:pt x="102" y="222"/>
                  </a:lnTo>
                  <a:lnTo>
                    <a:pt x="101" y="224"/>
                  </a:lnTo>
                  <a:lnTo>
                    <a:pt x="100" y="226"/>
                  </a:lnTo>
                  <a:lnTo>
                    <a:pt x="102" y="227"/>
                  </a:lnTo>
                  <a:lnTo>
                    <a:pt x="104" y="228"/>
                  </a:lnTo>
                  <a:lnTo>
                    <a:pt x="106" y="234"/>
                  </a:lnTo>
                  <a:lnTo>
                    <a:pt x="105" y="234"/>
                  </a:lnTo>
                  <a:lnTo>
                    <a:pt x="105" y="235"/>
                  </a:lnTo>
                  <a:lnTo>
                    <a:pt x="104" y="236"/>
                  </a:lnTo>
                  <a:lnTo>
                    <a:pt x="105" y="245"/>
                  </a:lnTo>
                  <a:lnTo>
                    <a:pt x="105" y="247"/>
                  </a:lnTo>
                  <a:lnTo>
                    <a:pt x="106" y="250"/>
                  </a:lnTo>
                  <a:lnTo>
                    <a:pt x="106" y="255"/>
                  </a:lnTo>
                  <a:lnTo>
                    <a:pt x="105" y="257"/>
                  </a:lnTo>
                  <a:lnTo>
                    <a:pt x="104" y="257"/>
                  </a:lnTo>
                  <a:lnTo>
                    <a:pt x="104" y="258"/>
                  </a:lnTo>
                  <a:lnTo>
                    <a:pt x="104" y="259"/>
                  </a:lnTo>
                  <a:lnTo>
                    <a:pt x="104" y="260"/>
                  </a:lnTo>
                  <a:lnTo>
                    <a:pt x="103" y="260"/>
                  </a:lnTo>
                  <a:lnTo>
                    <a:pt x="102" y="260"/>
                  </a:lnTo>
                  <a:lnTo>
                    <a:pt x="100" y="263"/>
                  </a:lnTo>
                  <a:lnTo>
                    <a:pt x="99" y="264"/>
                  </a:lnTo>
                  <a:lnTo>
                    <a:pt x="98" y="266"/>
                  </a:lnTo>
                  <a:lnTo>
                    <a:pt x="97" y="270"/>
                  </a:lnTo>
                  <a:lnTo>
                    <a:pt x="102" y="269"/>
                  </a:lnTo>
                  <a:lnTo>
                    <a:pt x="101" y="272"/>
                  </a:lnTo>
                  <a:lnTo>
                    <a:pt x="102" y="272"/>
                  </a:lnTo>
                  <a:lnTo>
                    <a:pt x="102" y="273"/>
                  </a:lnTo>
                  <a:lnTo>
                    <a:pt x="102" y="274"/>
                  </a:lnTo>
                  <a:lnTo>
                    <a:pt x="104" y="276"/>
                  </a:lnTo>
                  <a:lnTo>
                    <a:pt x="106" y="279"/>
                  </a:lnTo>
                  <a:lnTo>
                    <a:pt x="107" y="279"/>
                  </a:lnTo>
                  <a:lnTo>
                    <a:pt x="107" y="280"/>
                  </a:lnTo>
                  <a:lnTo>
                    <a:pt x="108" y="280"/>
                  </a:lnTo>
                  <a:lnTo>
                    <a:pt x="109" y="280"/>
                  </a:lnTo>
                  <a:lnTo>
                    <a:pt x="109" y="281"/>
                  </a:lnTo>
                  <a:lnTo>
                    <a:pt x="109" y="282"/>
                  </a:lnTo>
                  <a:lnTo>
                    <a:pt x="108" y="283"/>
                  </a:lnTo>
                  <a:lnTo>
                    <a:pt x="107" y="284"/>
                  </a:lnTo>
                  <a:lnTo>
                    <a:pt x="106" y="285"/>
                  </a:lnTo>
                  <a:lnTo>
                    <a:pt x="104" y="289"/>
                  </a:lnTo>
                  <a:lnTo>
                    <a:pt x="101" y="290"/>
                  </a:lnTo>
                  <a:lnTo>
                    <a:pt x="100" y="291"/>
                  </a:lnTo>
                  <a:lnTo>
                    <a:pt x="100" y="292"/>
                  </a:lnTo>
                  <a:lnTo>
                    <a:pt x="99" y="294"/>
                  </a:lnTo>
                  <a:lnTo>
                    <a:pt x="100" y="295"/>
                  </a:lnTo>
                  <a:lnTo>
                    <a:pt x="100" y="296"/>
                  </a:lnTo>
                  <a:lnTo>
                    <a:pt x="98" y="300"/>
                  </a:lnTo>
                  <a:lnTo>
                    <a:pt x="97" y="300"/>
                  </a:lnTo>
                  <a:lnTo>
                    <a:pt x="93" y="306"/>
                  </a:lnTo>
                  <a:lnTo>
                    <a:pt x="92" y="307"/>
                  </a:lnTo>
                  <a:lnTo>
                    <a:pt x="90" y="310"/>
                  </a:lnTo>
                  <a:lnTo>
                    <a:pt x="90" y="311"/>
                  </a:lnTo>
                  <a:lnTo>
                    <a:pt x="90" y="313"/>
                  </a:lnTo>
                  <a:lnTo>
                    <a:pt x="87" y="307"/>
                  </a:lnTo>
                  <a:lnTo>
                    <a:pt x="86" y="314"/>
                  </a:lnTo>
                  <a:lnTo>
                    <a:pt x="86" y="315"/>
                  </a:lnTo>
                  <a:lnTo>
                    <a:pt x="85" y="314"/>
                  </a:lnTo>
                  <a:lnTo>
                    <a:pt x="85" y="313"/>
                  </a:lnTo>
                  <a:lnTo>
                    <a:pt x="83" y="312"/>
                  </a:lnTo>
                  <a:lnTo>
                    <a:pt x="82" y="312"/>
                  </a:lnTo>
                  <a:lnTo>
                    <a:pt x="81" y="312"/>
                  </a:lnTo>
                  <a:lnTo>
                    <a:pt x="81" y="313"/>
                  </a:lnTo>
                  <a:lnTo>
                    <a:pt x="80" y="313"/>
                  </a:lnTo>
                  <a:lnTo>
                    <a:pt x="79" y="313"/>
                  </a:lnTo>
                  <a:lnTo>
                    <a:pt x="79" y="314"/>
                  </a:lnTo>
                  <a:lnTo>
                    <a:pt x="79" y="315"/>
                  </a:lnTo>
                  <a:lnTo>
                    <a:pt x="78" y="315"/>
                  </a:lnTo>
                  <a:lnTo>
                    <a:pt x="78" y="316"/>
                  </a:lnTo>
                  <a:lnTo>
                    <a:pt x="77" y="317"/>
                  </a:lnTo>
                  <a:lnTo>
                    <a:pt x="75" y="317"/>
                  </a:lnTo>
                  <a:lnTo>
                    <a:pt x="74" y="317"/>
                  </a:lnTo>
                  <a:lnTo>
                    <a:pt x="73" y="317"/>
                  </a:lnTo>
                  <a:lnTo>
                    <a:pt x="72" y="313"/>
                  </a:lnTo>
                  <a:lnTo>
                    <a:pt x="69" y="321"/>
                  </a:lnTo>
                  <a:lnTo>
                    <a:pt x="65" y="328"/>
                  </a:lnTo>
                  <a:lnTo>
                    <a:pt x="65" y="329"/>
                  </a:lnTo>
                  <a:lnTo>
                    <a:pt x="65" y="330"/>
                  </a:lnTo>
                  <a:lnTo>
                    <a:pt x="65" y="331"/>
                  </a:lnTo>
                  <a:lnTo>
                    <a:pt x="66" y="334"/>
                  </a:lnTo>
                  <a:lnTo>
                    <a:pt x="66" y="335"/>
                  </a:lnTo>
                  <a:lnTo>
                    <a:pt x="67" y="336"/>
                  </a:lnTo>
                  <a:lnTo>
                    <a:pt x="68" y="336"/>
                  </a:lnTo>
                  <a:lnTo>
                    <a:pt x="68" y="338"/>
                  </a:lnTo>
                  <a:lnTo>
                    <a:pt x="68" y="339"/>
                  </a:lnTo>
                  <a:lnTo>
                    <a:pt x="67" y="339"/>
                  </a:lnTo>
                  <a:lnTo>
                    <a:pt x="66" y="338"/>
                  </a:lnTo>
                  <a:lnTo>
                    <a:pt x="64" y="338"/>
                  </a:lnTo>
                  <a:lnTo>
                    <a:pt x="62" y="338"/>
                  </a:lnTo>
                  <a:lnTo>
                    <a:pt x="61" y="338"/>
                  </a:lnTo>
                  <a:lnTo>
                    <a:pt x="60" y="338"/>
                  </a:lnTo>
                  <a:lnTo>
                    <a:pt x="60" y="339"/>
                  </a:lnTo>
                  <a:lnTo>
                    <a:pt x="58" y="341"/>
                  </a:lnTo>
                  <a:lnTo>
                    <a:pt x="57" y="341"/>
                  </a:lnTo>
                  <a:lnTo>
                    <a:pt x="55" y="345"/>
                  </a:lnTo>
                  <a:lnTo>
                    <a:pt x="54" y="347"/>
                  </a:lnTo>
                  <a:lnTo>
                    <a:pt x="55" y="348"/>
                  </a:lnTo>
                  <a:lnTo>
                    <a:pt x="55" y="349"/>
                  </a:lnTo>
                  <a:lnTo>
                    <a:pt x="56" y="350"/>
                  </a:lnTo>
                  <a:lnTo>
                    <a:pt x="57" y="350"/>
                  </a:lnTo>
                  <a:lnTo>
                    <a:pt x="58" y="351"/>
                  </a:lnTo>
                  <a:lnTo>
                    <a:pt x="60" y="351"/>
                  </a:lnTo>
                  <a:lnTo>
                    <a:pt x="61" y="354"/>
                  </a:lnTo>
                  <a:lnTo>
                    <a:pt x="62" y="355"/>
                  </a:lnTo>
                  <a:lnTo>
                    <a:pt x="65" y="359"/>
                  </a:lnTo>
                  <a:lnTo>
                    <a:pt x="66" y="359"/>
                  </a:lnTo>
                  <a:lnTo>
                    <a:pt x="66" y="360"/>
                  </a:lnTo>
                  <a:lnTo>
                    <a:pt x="68" y="361"/>
                  </a:lnTo>
                  <a:lnTo>
                    <a:pt x="68" y="362"/>
                  </a:lnTo>
                  <a:lnTo>
                    <a:pt x="70" y="364"/>
                  </a:lnTo>
                  <a:lnTo>
                    <a:pt x="72" y="363"/>
                  </a:lnTo>
                  <a:lnTo>
                    <a:pt x="72" y="364"/>
                  </a:lnTo>
                  <a:lnTo>
                    <a:pt x="74" y="366"/>
                  </a:lnTo>
                  <a:lnTo>
                    <a:pt x="75" y="367"/>
                  </a:lnTo>
                  <a:lnTo>
                    <a:pt x="76" y="368"/>
                  </a:lnTo>
                  <a:lnTo>
                    <a:pt x="77" y="368"/>
                  </a:lnTo>
                  <a:lnTo>
                    <a:pt x="78" y="368"/>
                  </a:lnTo>
                  <a:lnTo>
                    <a:pt x="79" y="370"/>
                  </a:lnTo>
                  <a:lnTo>
                    <a:pt x="81" y="371"/>
                  </a:lnTo>
                  <a:lnTo>
                    <a:pt x="82" y="371"/>
                  </a:lnTo>
                  <a:lnTo>
                    <a:pt x="83" y="372"/>
                  </a:lnTo>
                  <a:lnTo>
                    <a:pt x="85" y="372"/>
                  </a:lnTo>
                  <a:lnTo>
                    <a:pt x="86" y="372"/>
                  </a:lnTo>
                  <a:lnTo>
                    <a:pt x="87" y="373"/>
                  </a:lnTo>
                  <a:lnTo>
                    <a:pt x="87" y="374"/>
                  </a:lnTo>
                  <a:lnTo>
                    <a:pt x="88" y="374"/>
                  </a:lnTo>
                  <a:lnTo>
                    <a:pt x="89" y="375"/>
                  </a:lnTo>
                  <a:lnTo>
                    <a:pt x="90" y="375"/>
                  </a:lnTo>
                  <a:lnTo>
                    <a:pt x="92" y="375"/>
                  </a:lnTo>
                  <a:lnTo>
                    <a:pt x="93" y="375"/>
                  </a:lnTo>
                  <a:lnTo>
                    <a:pt x="93" y="376"/>
                  </a:lnTo>
                  <a:lnTo>
                    <a:pt x="94" y="377"/>
                  </a:lnTo>
                  <a:lnTo>
                    <a:pt x="95" y="378"/>
                  </a:lnTo>
                  <a:lnTo>
                    <a:pt x="96" y="379"/>
                  </a:lnTo>
                  <a:lnTo>
                    <a:pt x="97" y="379"/>
                  </a:lnTo>
                  <a:lnTo>
                    <a:pt x="98" y="380"/>
                  </a:lnTo>
                  <a:lnTo>
                    <a:pt x="98" y="381"/>
                  </a:lnTo>
                  <a:lnTo>
                    <a:pt x="99" y="385"/>
                  </a:lnTo>
                  <a:lnTo>
                    <a:pt x="100" y="387"/>
                  </a:lnTo>
                  <a:lnTo>
                    <a:pt x="102" y="388"/>
                  </a:lnTo>
                  <a:lnTo>
                    <a:pt x="107" y="390"/>
                  </a:lnTo>
                  <a:lnTo>
                    <a:pt x="108" y="390"/>
                  </a:lnTo>
                  <a:lnTo>
                    <a:pt x="109" y="390"/>
                  </a:lnTo>
                  <a:lnTo>
                    <a:pt x="110" y="390"/>
                  </a:lnTo>
                  <a:lnTo>
                    <a:pt x="111" y="390"/>
                  </a:lnTo>
                  <a:lnTo>
                    <a:pt x="116" y="392"/>
                  </a:lnTo>
                  <a:lnTo>
                    <a:pt x="117" y="393"/>
                  </a:lnTo>
                  <a:lnTo>
                    <a:pt x="119" y="393"/>
                  </a:lnTo>
                  <a:lnTo>
                    <a:pt x="121" y="392"/>
                  </a:lnTo>
                  <a:lnTo>
                    <a:pt x="122" y="392"/>
                  </a:lnTo>
                  <a:lnTo>
                    <a:pt x="123" y="392"/>
                  </a:lnTo>
                  <a:lnTo>
                    <a:pt x="124" y="393"/>
                  </a:lnTo>
                  <a:lnTo>
                    <a:pt x="124" y="394"/>
                  </a:lnTo>
                  <a:lnTo>
                    <a:pt x="125" y="394"/>
                  </a:lnTo>
                  <a:lnTo>
                    <a:pt x="126" y="394"/>
                  </a:lnTo>
                  <a:lnTo>
                    <a:pt x="127" y="394"/>
                  </a:lnTo>
                  <a:lnTo>
                    <a:pt x="130" y="392"/>
                  </a:lnTo>
                  <a:lnTo>
                    <a:pt x="132" y="392"/>
                  </a:lnTo>
                  <a:lnTo>
                    <a:pt x="132" y="390"/>
                  </a:lnTo>
                  <a:lnTo>
                    <a:pt x="132" y="389"/>
                  </a:lnTo>
                  <a:lnTo>
                    <a:pt x="132" y="388"/>
                  </a:lnTo>
                  <a:lnTo>
                    <a:pt x="134" y="388"/>
                  </a:lnTo>
                  <a:lnTo>
                    <a:pt x="138" y="389"/>
                  </a:lnTo>
                  <a:lnTo>
                    <a:pt x="141" y="394"/>
                  </a:lnTo>
                  <a:lnTo>
                    <a:pt x="142" y="394"/>
                  </a:lnTo>
                  <a:lnTo>
                    <a:pt x="146" y="398"/>
                  </a:lnTo>
                  <a:lnTo>
                    <a:pt x="147" y="399"/>
                  </a:lnTo>
                  <a:lnTo>
                    <a:pt x="148" y="399"/>
                  </a:lnTo>
                  <a:lnTo>
                    <a:pt x="149" y="400"/>
                  </a:lnTo>
                  <a:lnTo>
                    <a:pt x="149" y="399"/>
                  </a:lnTo>
                  <a:lnTo>
                    <a:pt x="150" y="399"/>
                  </a:lnTo>
                  <a:lnTo>
                    <a:pt x="152" y="400"/>
                  </a:lnTo>
                  <a:lnTo>
                    <a:pt x="155" y="402"/>
                  </a:lnTo>
                  <a:lnTo>
                    <a:pt x="156" y="402"/>
                  </a:lnTo>
                  <a:lnTo>
                    <a:pt x="157" y="402"/>
                  </a:lnTo>
                  <a:lnTo>
                    <a:pt x="157" y="403"/>
                  </a:lnTo>
                  <a:lnTo>
                    <a:pt x="158" y="403"/>
                  </a:lnTo>
                  <a:lnTo>
                    <a:pt x="159" y="403"/>
                  </a:lnTo>
                  <a:lnTo>
                    <a:pt x="160" y="404"/>
                  </a:lnTo>
                  <a:lnTo>
                    <a:pt x="162" y="404"/>
                  </a:lnTo>
                  <a:lnTo>
                    <a:pt x="164" y="404"/>
                  </a:lnTo>
                  <a:lnTo>
                    <a:pt x="164" y="403"/>
                  </a:lnTo>
                  <a:lnTo>
                    <a:pt x="165" y="402"/>
                  </a:lnTo>
                  <a:lnTo>
                    <a:pt x="168" y="405"/>
                  </a:lnTo>
                  <a:lnTo>
                    <a:pt x="169" y="406"/>
                  </a:lnTo>
                  <a:lnTo>
                    <a:pt x="170" y="406"/>
                  </a:lnTo>
                  <a:lnTo>
                    <a:pt x="172" y="407"/>
                  </a:lnTo>
                  <a:lnTo>
                    <a:pt x="173" y="408"/>
                  </a:lnTo>
                  <a:lnTo>
                    <a:pt x="174" y="407"/>
                  </a:lnTo>
                  <a:lnTo>
                    <a:pt x="174" y="408"/>
                  </a:lnTo>
                  <a:lnTo>
                    <a:pt x="174" y="409"/>
                  </a:lnTo>
                  <a:lnTo>
                    <a:pt x="174" y="410"/>
                  </a:lnTo>
                  <a:lnTo>
                    <a:pt x="175" y="411"/>
                  </a:lnTo>
                  <a:lnTo>
                    <a:pt x="177" y="413"/>
                  </a:lnTo>
                  <a:lnTo>
                    <a:pt x="179" y="414"/>
                  </a:lnTo>
                  <a:lnTo>
                    <a:pt x="180" y="413"/>
                  </a:lnTo>
                  <a:lnTo>
                    <a:pt x="184" y="417"/>
                  </a:lnTo>
                  <a:lnTo>
                    <a:pt x="185" y="423"/>
                  </a:lnTo>
                  <a:lnTo>
                    <a:pt x="185" y="424"/>
                  </a:lnTo>
                  <a:lnTo>
                    <a:pt x="186" y="424"/>
                  </a:lnTo>
                  <a:lnTo>
                    <a:pt x="187" y="425"/>
                  </a:lnTo>
                  <a:lnTo>
                    <a:pt x="187" y="426"/>
                  </a:lnTo>
                  <a:lnTo>
                    <a:pt x="186" y="427"/>
                  </a:lnTo>
                  <a:lnTo>
                    <a:pt x="187" y="428"/>
                  </a:lnTo>
                  <a:lnTo>
                    <a:pt x="188" y="431"/>
                  </a:lnTo>
                  <a:lnTo>
                    <a:pt x="189" y="432"/>
                  </a:lnTo>
                  <a:lnTo>
                    <a:pt x="190" y="433"/>
                  </a:lnTo>
                  <a:lnTo>
                    <a:pt x="193" y="434"/>
                  </a:lnTo>
                  <a:lnTo>
                    <a:pt x="198" y="437"/>
                  </a:lnTo>
                  <a:lnTo>
                    <a:pt x="199" y="439"/>
                  </a:lnTo>
                  <a:lnTo>
                    <a:pt x="200" y="440"/>
                  </a:lnTo>
                  <a:lnTo>
                    <a:pt x="203" y="441"/>
                  </a:lnTo>
                  <a:lnTo>
                    <a:pt x="204" y="441"/>
                  </a:lnTo>
                  <a:lnTo>
                    <a:pt x="205" y="441"/>
                  </a:lnTo>
                  <a:lnTo>
                    <a:pt x="206" y="441"/>
                  </a:lnTo>
                  <a:lnTo>
                    <a:pt x="207" y="442"/>
                  </a:lnTo>
                  <a:lnTo>
                    <a:pt x="207" y="444"/>
                  </a:lnTo>
                  <a:lnTo>
                    <a:pt x="207" y="445"/>
                  </a:lnTo>
                  <a:lnTo>
                    <a:pt x="208" y="446"/>
                  </a:lnTo>
                  <a:lnTo>
                    <a:pt x="209" y="448"/>
                  </a:lnTo>
                  <a:lnTo>
                    <a:pt x="209" y="449"/>
                  </a:lnTo>
                  <a:lnTo>
                    <a:pt x="208" y="452"/>
                  </a:lnTo>
                  <a:lnTo>
                    <a:pt x="208" y="453"/>
                  </a:lnTo>
                  <a:lnTo>
                    <a:pt x="209" y="454"/>
                  </a:lnTo>
                  <a:lnTo>
                    <a:pt x="209" y="455"/>
                  </a:lnTo>
                  <a:lnTo>
                    <a:pt x="211" y="457"/>
                  </a:lnTo>
                  <a:lnTo>
                    <a:pt x="212" y="457"/>
                  </a:lnTo>
                  <a:lnTo>
                    <a:pt x="215" y="459"/>
                  </a:lnTo>
                  <a:lnTo>
                    <a:pt x="217" y="460"/>
                  </a:lnTo>
                  <a:lnTo>
                    <a:pt x="218" y="459"/>
                  </a:lnTo>
                  <a:lnTo>
                    <a:pt x="219" y="458"/>
                  </a:lnTo>
                  <a:lnTo>
                    <a:pt x="220" y="459"/>
                  </a:lnTo>
                  <a:lnTo>
                    <a:pt x="221" y="465"/>
                  </a:lnTo>
                  <a:lnTo>
                    <a:pt x="221" y="466"/>
                  </a:lnTo>
                  <a:lnTo>
                    <a:pt x="220" y="466"/>
                  </a:lnTo>
                  <a:lnTo>
                    <a:pt x="219" y="467"/>
                  </a:lnTo>
                  <a:lnTo>
                    <a:pt x="219" y="469"/>
                  </a:lnTo>
                  <a:lnTo>
                    <a:pt x="219" y="471"/>
                  </a:lnTo>
                  <a:lnTo>
                    <a:pt x="220" y="472"/>
                  </a:lnTo>
                  <a:lnTo>
                    <a:pt x="220" y="473"/>
                  </a:lnTo>
                  <a:lnTo>
                    <a:pt x="221" y="473"/>
                  </a:lnTo>
                  <a:lnTo>
                    <a:pt x="221" y="474"/>
                  </a:lnTo>
                  <a:lnTo>
                    <a:pt x="222" y="475"/>
                  </a:lnTo>
                  <a:lnTo>
                    <a:pt x="224" y="475"/>
                  </a:lnTo>
                  <a:lnTo>
                    <a:pt x="224" y="476"/>
                  </a:lnTo>
                  <a:lnTo>
                    <a:pt x="226" y="476"/>
                  </a:lnTo>
                  <a:lnTo>
                    <a:pt x="226" y="477"/>
                  </a:lnTo>
                  <a:lnTo>
                    <a:pt x="227" y="479"/>
                  </a:lnTo>
                  <a:lnTo>
                    <a:pt x="229" y="479"/>
                  </a:lnTo>
                  <a:lnTo>
                    <a:pt x="231" y="479"/>
                  </a:lnTo>
                  <a:lnTo>
                    <a:pt x="232" y="478"/>
                  </a:lnTo>
                  <a:lnTo>
                    <a:pt x="237" y="476"/>
                  </a:lnTo>
                  <a:lnTo>
                    <a:pt x="240" y="477"/>
                  </a:lnTo>
                  <a:lnTo>
                    <a:pt x="243" y="479"/>
                  </a:lnTo>
                  <a:lnTo>
                    <a:pt x="244" y="479"/>
                  </a:lnTo>
                  <a:lnTo>
                    <a:pt x="246" y="479"/>
                  </a:lnTo>
                  <a:lnTo>
                    <a:pt x="247" y="479"/>
                  </a:lnTo>
                  <a:lnTo>
                    <a:pt x="248" y="479"/>
                  </a:lnTo>
                  <a:lnTo>
                    <a:pt x="252" y="475"/>
                  </a:lnTo>
                  <a:lnTo>
                    <a:pt x="254" y="475"/>
                  </a:lnTo>
                  <a:lnTo>
                    <a:pt x="255" y="475"/>
                  </a:lnTo>
                  <a:lnTo>
                    <a:pt x="256" y="475"/>
                  </a:lnTo>
                  <a:lnTo>
                    <a:pt x="258" y="475"/>
                  </a:lnTo>
                  <a:lnTo>
                    <a:pt x="258" y="473"/>
                  </a:lnTo>
                  <a:lnTo>
                    <a:pt x="258" y="471"/>
                  </a:lnTo>
                  <a:lnTo>
                    <a:pt x="260" y="470"/>
                  </a:lnTo>
                  <a:lnTo>
                    <a:pt x="261" y="470"/>
                  </a:lnTo>
                  <a:lnTo>
                    <a:pt x="264" y="471"/>
                  </a:lnTo>
                  <a:lnTo>
                    <a:pt x="266" y="471"/>
                  </a:lnTo>
                  <a:lnTo>
                    <a:pt x="267" y="471"/>
                  </a:lnTo>
                  <a:lnTo>
                    <a:pt x="268" y="473"/>
                  </a:lnTo>
                  <a:lnTo>
                    <a:pt x="269" y="474"/>
                  </a:lnTo>
                  <a:lnTo>
                    <a:pt x="270" y="474"/>
                  </a:lnTo>
                  <a:lnTo>
                    <a:pt x="275" y="475"/>
                  </a:lnTo>
                  <a:lnTo>
                    <a:pt x="276" y="475"/>
                  </a:lnTo>
                  <a:lnTo>
                    <a:pt x="277" y="474"/>
                  </a:lnTo>
                  <a:lnTo>
                    <a:pt x="279" y="473"/>
                  </a:lnTo>
                  <a:lnTo>
                    <a:pt x="282" y="471"/>
                  </a:lnTo>
                  <a:lnTo>
                    <a:pt x="284" y="471"/>
                  </a:lnTo>
                  <a:lnTo>
                    <a:pt x="288" y="473"/>
                  </a:lnTo>
                  <a:lnTo>
                    <a:pt x="288" y="474"/>
                  </a:lnTo>
                  <a:lnTo>
                    <a:pt x="288" y="475"/>
                  </a:lnTo>
                  <a:lnTo>
                    <a:pt x="290" y="477"/>
                  </a:lnTo>
                  <a:lnTo>
                    <a:pt x="291" y="478"/>
                  </a:lnTo>
                  <a:lnTo>
                    <a:pt x="292" y="479"/>
                  </a:lnTo>
                  <a:lnTo>
                    <a:pt x="298" y="479"/>
                  </a:lnTo>
                  <a:lnTo>
                    <a:pt x="299" y="479"/>
                  </a:lnTo>
                  <a:lnTo>
                    <a:pt x="300" y="480"/>
                  </a:lnTo>
                  <a:lnTo>
                    <a:pt x="300" y="481"/>
                  </a:lnTo>
                  <a:lnTo>
                    <a:pt x="300" y="482"/>
                  </a:lnTo>
                  <a:lnTo>
                    <a:pt x="301" y="483"/>
                  </a:lnTo>
                  <a:lnTo>
                    <a:pt x="302" y="483"/>
                  </a:lnTo>
                  <a:lnTo>
                    <a:pt x="304" y="485"/>
                  </a:lnTo>
                  <a:lnTo>
                    <a:pt x="287" y="515"/>
                  </a:lnTo>
                  <a:lnTo>
                    <a:pt x="286" y="518"/>
                  </a:lnTo>
                  <a:lnTo>
                    <a:pt x="289" y="519"/>
                  </a:lnTo>
                  <a:lnTo>
                    <a:pt x="294" y="521"/>
                  </a:lnTo>
                  <a:lnTo>
                    <a:pt x="294" y="522"/>
                  </a:lnTo>
                  <a:lnTo>
                    <a:pt x="295" y="522"/>
                  </a:lnTo>
                  <a:lnTo>
                    <a:pt x="296" y="522"/>
                  </a:lnTo>
                  <a:lnTo>
                    <a:pt x="297" y="521"/>
                  </a:lnTo>
                  <a:lnTo>
                    <a:pt x="298" y="521"/>
                  </a:lnTo>
                  <a:lnTo>
                    <a:pt x="298" y="520"/>
                  </a:lnTo>
                  <a:lnTo>
                    <a:pt x="299" y="520"/>
                  </a:lnTo>
                  <a:lnTo>
                    <a:pt x="300" y="520"/>
                  </a:lnTo>
                  <a:lnTo>
                    <a:pt x="301" y="521"/>
                  </a:lnTo>
                  <a:lnTo>
                    <a:pt x="302" y="522"/>
                  </a:lnTo>
                  <a:lnTo>
                    <a:pt x="303" y="524"/>
                  </a:lnTo>
                  <a:lnTo>
                    <a:pt x="303" y="525"/>
                  </a:lnTo>
                  <a:lnTo>
                    <a:pt x="304" y="525"/>
                  </a:lnTo>
                  <a:lnTo>
                    <a:pt x="304" y="526"/>
                  </a:lnTo>
                  <a:lnTo>
                    <a:pt x="304" y="527"/>
                  </a:lnTo>
                  <a:lnTo>
                    <a:pt x="305" y="528"/>
                  </a:lnTo>
                  <a:lnTo>
                    <a:pt x="307" y="530"/>
                  </a:lnTo>
                  <a:lnTo>
                    <a:pt x="308" y="531"/>
                  </a:lnTo>
                  <a:lnTo>
                    <a:pt x="309" y="531"/>
                  </a:lnTo>
                  <a:lnTo>
                    <a:pt x="309" y="542"/>
                  </a:lnTo>
                  <a:lnTo>
                    <a:pt x="313" y="532"/>
                  </a:lnTo>
                  <a:lnTo>
                    <a:pt x="314" y="531"/>
                  </a:lnTo>
                  <a:lnTo>
                    <a:pt x="314" y="530"/>
                  </a:lnTo>
                  <a:lnTo>
                    <a:pt x="326" y="446"/>
                  </a:lnTo>
                  <a:lnTo>
                    <a:pt x="327" y="442"/>
                  </a:lnTo>
                  <a:lnTo>
                    <a:pt x="328" y="440"/>
                  </a:lnTo>
                  <a:lnTo>
                    <a:pt x="328" y="439"/>
                  </a:lnTo>
                  <a:lnTo>
                    <a:pt x="326" y="430"/>
                  </a:lnTo>
                  <a:lnTo>
                    <a:pt x="326" y="429"/>
                  </a:lnTo>
                  <a:lnTo>
                    <a:pt x="325" y="428"/>
                  </a:lnTo>
                  <a:lnTo>
                    <a:pt x="324" y="426"/>
                  </a:lnTo>
                  <a:lnTo>
                    <a:pt x="323" y="426"/>
                  </a:lnTo>
                  <a:lnTo>
                    <a:pt x="323" y="425"/>
                  </a:lnTo>
                  <a:lnTo>
                    <a:pt x="321" y="421"/>
                  </a:lnTo>
                  <a:lnTo>
                    <a:pt x="321" y="420"/>
                  </a:lnTo>
                  <a:lnTo>
                    <a:pt x="322" y="419"/>
                  </a:lnTo>
                  <a:lnTo>
                    <a:pt x="322" y="418"/>
                  </a:lnTo>
                  <a:lnTo>
                    <a:pt x="322" y="417"/>
                  </a:lnTo>
                  <a:lnTo>
                    <a:pt x="321" y="413"/>
                  </a:lnTo>
                  <a:lnTo>
                    <a:pt x="320" y="411"/>
                  </a:lnTo>
                  <a:lnTo>
                    <a:pt x="319" y="411"/>
                  </a:lnTo>
                  <a:lnTo>
                    <a:pt x="317" y="410"/>
                  </a:lnTo>
                  <a:lnTo>
                    <a:pt x="316" y="410"/>
                  </a:lnTo>
                  <a:lnTo>
                    <a:pt x="311" y="405"/>
                  </a:lnTo>
                  <a:lnTo>
                    <a:pt x="308" y="402"/>
                  </a:lnTo>
                  <a:lnTo>
                    <a:pt x="309" y="382"/>
                  </a:lnTo>
                  <a:lnTo>
                    <a:pt x="313" y="381"/>
                  </a:lnTo>
                  <a:lnTo>
                    <a:pt x="314" y="381"/>
                  </a:lnTo>
                  <a:lnTo>
                    <a:pt x="315" y="381"/>
                  </a:lnTo>
                  <a:lnTo>
                    <a:pt x="317" y="379"/>
                  </a:lnTo>
                  <a:lnTo>
                    <a:pt x="322" y="377"/>
                  </a:lnTo>
                  <a:lnTo>
                    <a:pt x="324" y="379"/>
                  </a:lnTo>
                  <a:lnTo>
                    <a:pt x="326" y="380"/>
                  </a:lnTo>
                  <a:lnTo>
                    <a:pt x="326" y="381"/>
                  </a:lnTo>
                  <a:lnTo>
                    <a:pt x="327" y="381"/>
                  </a:lnTo>
                  <a:lnTo>
                    <a:pt x="329" y="381"/>
                  </a:lnTo>
                  <a:lnTo>
                    <a:pt x="330" y="381"/>
                  </a:lnTo>
                  <a:lnTo>
                    <a:pt x="332" y="380"/>
                  </a:lnTo>
                  <a:lnTo>
                    <a:pt x="335" y="379"/>
                  </a:lnTo>
                  <a:lnTo>
                    <a:pt x="334" y="377"/>
                  </a:lnTo>
                  <a:lnTo>
                    <a:pt x="334" y="374"/>
                  </a:lnTo>
                  <a:lnTo>
                    <a:pt x="334" y="371"/>
                  </a:lnTo>
                  <a:lnTo>
                    <a:pt x="334" y="370"/>
                  </a:lnTo>
                  <a:lnTo>
                    <a:pt x="331" y="365"/>
                  </a:lnTo>
                  <a:lnTo>
                    <a:pt x="330" y="364"/>
                  </a:lnTo>
                  <a:lnTo>
                    <a:pt x="329" y="363"/>
                  </a:lnTo>
                  <a:lnTo>
                    <a:pt x="327" y="362"/>
                  </a:lnTo>
                  <a:lnTo>
                    <a:pt x="326" y="361"/>
                  </a:lnTo>
                  <a:lnTo>
                    <a:pt x="324" y="362"/>
                  </a:lnTo>
                  <a:lnTo>
                    <a:pt x="323" y="362"/>
                  </a:lnTo>
                  <a:lnTo>
                    <a:pt x="319" y="362"/>
                  </a:lnTo>
                  <a:lnTo>
                    <a:pt x="318" y="362"/>
                  </a:lnTo>
                  <a:lnTo>
                    <a:pt x="315" y="362"/>
                  </a:lnTo>
                  <a:lnTo>
                    <a:pt x="315" y="347"/>
                  </a:lnTo>
                  <a:lnTo>
                    <a:pt x="317" y="345"/>
                  </a:lnTo>
                  <a:lnTo>
                    <a:pt x="321" y="345"/>
                  </a:lnTo>
                  <a:lnTo>
                    <a:pt x="323" y="345"/>
                  </a:lnTo>
                  <a:lnTo>
                    <a:pt x="324" y="346"/>
                  </a:lnTo>
                  <a:lnTo>
                    <a:pt x="325" y="346"/>
                  </a:lnTo>
                  <a:lnTo>
                    <a:pt x="359" y="347"/>
                  </a:lnTo>
                  <a:lnTo>
                    <a:pt x="364" y="347"/>
                  </a:lnTo>
                  <a:lnTo>
                    <a:pt x="363" y="345"/>
                  </a:lnTo>
                  <a:lnTo>
                    <a:pt x="364" y="345"/>
                  </a:lnTo>
                  <a:lnTo>
                    <a:pt x="364" y="346"/>
                  </a:lnTo>
                  <a:lnTo>
                    <a:pt x="365" y="346"/>
                  </a:lnTo>
                  <a:lnTo>
                    <a:pt x="366" y="345"/>
                  </a:lnTo>
                  <a:lnTo>
                    <a:pt x="368" y="345"/>
                  </a:lnTo>
                  <a:lnTo>
                    <a:pt x="370" y="344"/>
                  </a:lnTo>
                  <a:lnTo>
                    <a:pt x="372" y="343"/>
                  </a:lnTo>
                  <a:lnTo>
                    <a:pt x="372" y="342"/>
                  </a:lnTo>
                  <a:lnTo>
                    <a:pt x="374" y="339"/>
                  </a:lnTo>
                  <a:lnTo>
                    <a:pt x="375" y="338"/>
                  </a:lnTo>
                  <a:lnTo>
                    <a:pt x="377" y="336"/>
                  </a:lnTo>
                  <a:lnTo>
                    <a:pt x="379" y="334"/>
                  </a:lnTo>
                  <a:lnTo>
                    <a:pt x="380" y="334"/>
                  </a:lnTo>
                  <a:lnTo>
                    <a:pt x="380" y="335"/>
                  </a:lnTo>
                  <a:lnTo>
                    <a:pt x="381" y="338"/>
                  </a:lnTo>
                  <a:lnTo>
                    <a:pt x="383" y="339"/>
                  </a:lnTo>
                  <a:lnTo>
                    <a:pt x="383" y="340"/>
                  </a:lnTo>
                  <a:lnTo>
                    <a:pt x="383" y="341"/>
                  </a:lnTo>
                  <a:lnTo>
                    <a:pt x="385" y="342"/>
                  </a:lnTo>
                  <a:lnTo>
                    <a:pt x="385" y="344"/>
                  </a:lnTo>
                  <a:lnTo>
                    <a:pt x="387" y="347"/>
                  </a:lnTo>
                  <a:lnTo>
                    <a:pt x="387" y="350"/>
                  </a:lnTo>
                  <a:lnTo>
                    <a:pt x="387" y="352"/>
                  </a:lnTo>
                  <a:lnTo>
                    <a:pt x="387" y="353"/>
                  </a:lnTo>
                  <a:lnTo>
                    <a:pt x="386" y="353"/>
                  </a:lnTo>
                  <a:lnTo>
                    <a:pt x="386" y="354"/>
                  </a:lnTo>
                  <a:lnTo>
                    <a:pt x="386" y="355"/>
                  </a:lnTo>
                  <a:lnTo>
                    <a:pt x="386" y="360"/>
                  </a:lnTo>
                  <a:lnTo>
                    <a:pt x="386" y="361"/>
                  </a:lnTo>
                  <a:lnTo>
                    <a:pt x="386" y="362"/>
                  </a:lnTo>
                  <a:lnTo>
                    <a:pt x="387" y="364"/>
                  </a:lnTo>
                  <a:lnTo>
                    <a:pt x="389" y="364"/>
                  </a:lnTo>
                  <a:lnTo>
                    <a:pt x="394" y="362"/>
                  </a:lnTo>
                  <a:lnTo>
                    <a:pt x="400" y="362"/>
                  </a:lnTo>
                  <a:lnTo>
                    <a:pt x="396" y="358"/>
                  </a:lnTo>
                  <a:lnTo>
                    <a:pt x="396" y="352"/>
                  </a:lnTo>
                  <a:lnTo>
                    <a:pt x="396" y="351"/>
                  </a:lnTo>
                  <a:lnTo>
                    <a:pt x="389" y="330"/>
                  </a:lnTo>
                  <a:lnTo>
                    <a:pt x="389" y="329"/>
                  </a:lnTo>
                  <a:lnTo>
                    <a:pt x="388" y="327"/>
                  </a:lnTo>
                  <a:lnTo>
                    <a:pt x="389" y="326"/>
                  </a:lnTo>
                  <a:lnTo>
                    <a:pt x="389" y="325"/>
                  </a:lnTo>
                  <a:lnTo>
                    <a:pt x="389" y="324"/>
                  </a:lnTo>
                  <a:lnTo>
                    <a:pt x="389" y="322"/>
                  </a:lnTo>
                  <a:lnTo>
                    <a:pt x="389" y="321"/>
                  </a:lnTo>
                  <a:lnTo>
                    <a:pt x="388" y="321"/>
                  </a:lnTo>
                  <a:lnTo>
                    <a:pt x="387" y="320"/>
                  </a:lnTo>
                  <a:lnTo>
                    <a:pt x="385" y="319"/>
                  </a:lnTo>
                  <a:lnTo>
                    <a:pt x="380" y="313"/>
                  </a:lnTo>
                  <a:lnTo>
                    <a:pt x="379" y="313"/>
                  </a:lnTo>
                  <a:lnTo>
                    <a:pt x="379" y="312"/>
                  </a:lnTo>
                  <a:lnTo>
                    <a:pt x="377" y="309"/>
                  </a:lnTo>
                  <a:lnTo>
                    <a:pt x="377" y="308"/>
                  </a:lnTo>
                  <a:lnTo>
                    <a:pt x="376" y="308"/>
                  </a:lnTo>
                  <a:lnTo>
                    <a:pt x="375" y="307"/>
                  </a:lnTo>
                  <a:lnTo>
                    <a:pt x="373" y="307"/>
                  </a:lnTo>
                  <a:lnTo>
                    <a:pt x="382" y="298"/>
                  </a:lnTo>
                  <a:lnTo>
                    <a:pt x="383" y="296"/>
                  </a:lnTo>
                  <a:lnTo>
                    <a:pt x="384" y="296"/>
                  </a:lnTo>
                  <a:lnTo>
                    <a:pt x="385" y="295"/>
                  </a:lnTo>
                  <a:lnTo>
                    <a:pt x="387" y="292"/>
                  </a:lnTo>
                  <a:lnTo>
                    <a:pt x="387" y="291"/>
                  </a:lnTo>
                  <a:lnTo>
                    <a:pt x="387" y="289"/>
                  </a:lnTo>
                  <a:lnTo>
                    <a:pt x="386" y="288"/>
                  </a:lnTo>
                  <a:lnTo>
                    <a:pt x="385" y="287"/>
                  </a:lnTo>
                  <a:lnTo>
                    <a:pt x="384" y="287"/>
                  </a:lnTo>
                  <a:lnTo>
                    <a:pt x="383" y="284"/>
                  </a:lnTo>
                  <a:lnTo>
                    <a:pt x="383" y="283"/>
                  </a:lnTo>
                  <a:lnTo>
                    <a:pt x="383" y="282"/>
                  </a:lnTo>
                  <a:lnTo>
                    <a:pt x="381" y="279"/>
                  </a:lnTo>
                  <a:lnTo>
                    <a:pt x="380" y="279"/>
                  </a:lnTo>
                  <a:lnTo>
                    <a:pt x="379" y="278"/>
                  </a:lnTo>
                  <a:lnTo>
                    <a:pt x="378" y="278"/>
                  </a:lnTo>
                  <a:lnTo>
                    <a:pt x="377" y="278"/>
                  </a:lnTo>
                  <a:lnTo>
                    <a:pt x="376" y="274"/>
                  </a:lnTo>
                  <a:lnTo>
                    <a:pt x="375" y="270"/>
                  </a:lnTo>
                  <a:lnTo>
                    <a:pt x="375" y="269"/>
                  </a:lnTo>
                  <a:lnTo>
                    <a:pt x="375" y="268"/>
                  </a:lnTo>
                  <a:lnTo>
                    <a:pt x="374" y="266"/>
                  </a:lnTo>
                  <a:lnTo>
                    <a:pt x="374" y="265"/>
                  </a:lnTo>
                  <a:lnTo>
                    <a:pt x="374" y="264"/>
                  </a:lnTo>
                  <a:lnTo>
                    <a:pt x="374" y="263"/>
                  </a:lnTo>
                  <a:lnTo>
                    <a:pt x="374" y="262"/>
                  </a:lnTo>
                  <a:lnTo>
                    <a:pt x="374" y="261"/>
                  </a:lnTo>
                  <a:lnTo>
                    <a:pt x="372" y="255"/>
                  </a:lnTo>
                  <a:lnTo>
                    <a:pt x="374" y="242"/>
                  </a:lnTo>
                  <a:lnTo>
                    <a:pt x="374" y="239"/>
                  </a:lnTo>
                  <a:lnTo>
                    <a:pt x="374" y="236"/>
                  </a:lnTo>
                  <a:lnTo>
                    <a:pt x="374" y="232"/>
                  </a:lnTo>
                  <a:lnTo>
                    <a:pt x="374" y="231"/>
                  </a:lnTo>
                  <a:lnTo>
                    <a:pt x="374" y="230"/>
                  </a:lnTo>
                  <a:lnTo>
                    <a:pt x="375" y="230"/>
                  </a:lnTo>
                  <a:lnTo>
                    <a:pt x="377" y="229"/>
                  </a:lnTo>
                  <a:lnTo>
                    <a:pt x="378" y="228"/>
                  </a:lnTo>
                  <a:lnTo>
                    <a:pt x="379" y="228"/>
                  </a:lnTo>
                  <a:lnTo>
                    <a:pt x="379" y="227"/>
                  </a:lnTo>
                  <a:lnTo>
                    <a:pt x="380" y="225"/>
                  </a:lnTo>
                  <a:lnTo>
                    <a:pt x="381" y="224"/>
                  </a:lnTo>
                  <a:lnTo>
                    <a:pt x="380" y="223"/>
                  </a:lnTo>
                  <a:lnTo>
                    <a:pt x="379" y="222"/>
                  </a:lnTo>
                  <a:lnTo>
                    <a:pt x="379" y="220"/>
                  </a:lnTo>
                  <a:lnTo>
                    <a:pt x="379" y="219"/>
                  </a:lnTo>
                  <a:lnTo>
                    <a:pt x="380" y="217"/>
                  </a:lnTo>
                  <a:lnTo>
                    <a:pt x="381" y="217"/>
                  </a:lnTo>
                  <a:lnTo>
                    <a:pt x="384" y="213"/>
                  </a:lnTo>
                  <a:lnTo>
                    <a:pt x="385" y="213"/>
                  </a:lnTo>
                  <a:lnTo>
                    <a:pt x="385" y="212"/>
                  </a:lnTo>
                  <a:lnTo>
                    <a:pt x="386" y="211"/>
                  </a:lnTo>
                  <a:lnTo>
                    <a:pt x="387" y="210"/>
                  </a:lnTo>
                  <a:lnTo>
                    <a:pt x="386" y="209"/>
                  </a:lnTo>
                  <a:lnTo>
                    <a:pt x="385" y="207"/>
                  </a:lnTo>
                  <a:lnTo>
                    <a:pt x="385" y="206"/>
                  </a:lnTo>
                  <a:lnTo>
                    <a:pt x="388" y="202"/>
                  </a:lnTo>
                  <a:lnTo>
                    <a:pt x="383" y="201"/>
                  </a:lnTo>
                  <a:lnTo>
                    <a:pt x="383" y="200"/>
                  </a:lnTo>
                  <a:lnTo>
                    <a:pt x="382" y="200"/>
                  </a:lnTo>
                  <a:lnTo>
                    <a:pt x="381" y="200"/>
                  </a:lnTo>
                  <a:lnTo>
                    <a:pt x="381" y="199"/>
                  </a:lnTo>
                  <a:lnTo>
                    <a:pt x="379" y="198"/>
                  </a:lnTo>
                  <a:lnTo>
                    <a:pt x="378" y="198"/>
                  </a:lnTo>
                  <a:lnTo>
                    <a:pt x="373" y="198"/>
                  </a:lnTo>
                  <a:lnTo>
                    <a:pt x="372" y="197"/>
                  </a:lnTo>
                  <a:lnTo>
                    <a:pt x="371" y="198"/>
                  </a:lnTo>
                  <a:lnTo>
                    <a:pt x="368" y="200"/>
                  </a:lnTo>
                  <a:lnTo>
                    <a:pt x="367" y="200"/>
                  </a:lnTo>
                  <a:lnTo>
                    <a:pt x="366" y="200"/>
                  </a:lnTo>
                  <a:lnTo>
                    <a:pt x="365" y="200"/>
                  </a:lnTo>
                  <a:lnTo>
                    <a:pt x="364" y="200"/>
                  </a:lnTo>
                  <a:lnTo>
                    <a:pt x="363" y="200"/>
                  </a:lnTo>
                  <a:lnTo>
                    <a:pt x="362" y="200"/>
                  </a:lnTo>
                  <a:lnTo>
                    <a:pt x="358" y="202"/>
                  </a:lnTo>
                  <a:lnTo>
                    <a:pt x="357" y="201"/>
                  </a:lnTo>
                  <a:lnTo>
                    <a:pt x="356" y="201"/>
                  </a:lnTo>
                  <a:lnTo>
                    <a:pt x="355" y="201"/>
                  </a:lnTo>
                  <a:lnTo>
                    <a:pt x="354" y="201"/>
                  </a:lnTo>
                  <a:lnTo>
                    <a:pt x="354" y="202"/>
                  </a:lnTo>
                  <a:lnTo>
                    <a:pt x="350" y="203"/>
                  </a:lnTo>
                  <a:lnTo>
                    <a:pt x="349" y="202"/>
                  </a:lnTo>
                  <a:lnTo>
                    <a:pt x="345" y="202"/>
                  </a:lnTo>
                  <a:lnTo>
                    <a:pt x="345" y="201"/>
                  </a:lnTo>
                  <a:lnTo>
                    <a:pt x="340" y="200"/>
                  </a:lnTo>
                  <a:lnTo>
                    <a:pt x="339" y="200"/>
                  </a:lnTo>
                  <a:lnTo>
                    <a:pt x="338" y="200"/>
                  </a:lnTo>
                  <a:lnTo>
                    <a:pt x="337" y="201"/>
                  </a:lnTo>
                  <a:lnTo>
                    <a:pt x="336" y="201"/>
                  </a:lnTo>
                  <a:lnTo>
                    <a:pt x="336" y="202"/>
                  </a:lnTo>
                  <a:lnTo>
                    <a:pt x="334" y="204"/>
                  </a:lnTo>
                  <a:lnTo>
                    <a:pt x="333" y="202"/>
                  </a:lnTo>
                  <a:lnTo>
                    <a:pt x="331" y="202"/>
                  </a:lnTo>
                  <a:lnTo>
                    <a:pt x="330" y="202"/>
                  </a:lnTo>
                  <a:lnTo>
                    <a:pt x="329" y="202"/>
                  </a:lnTo>
                  <a:lnTo>
                    <a:pt x="313" y="177"/>
                  </a:lnTo>
                  <a:lnTo>
                    <a:pt x="312" y="177"/>
                  </a:lnTo>
                  <a:lnTo>
                    <a:pt x="311" y="177"/>
                  </a:lnTo>
                  <a:lnTo>
                    <a:pt x="309" y="176"/>
                  </a:lnTo>
                  <a:lnTo>
                    <a:pt x="307" y="177"/>
                  </a:lnTo>
                  <a:lnTo>
                    <a:pt x="306" y="177"/>
                  </a:lnTo>
                  <a:lnTo>
                    <a:pt x="305" y="177"/>
                  </a:lnTo>
                  <a:lnTo>
                    <a:pt x="304" y="177"/>
                  </a:lnTo>
                  <a:lnTo>
                    <a:pt x="300" y="174"/>
                  </a:lnTo>
                  <a:lnTo>
                    <a:pt x="299" y="174"/>
                  </a:lnTo>
                  <a:lnTo>
                    <a:pt x="294" y="173"/>
                  </a:lnTo>
                  <a:lnTo>
                    <a:pt x="290" y="173"/>
                  </a:lnTo>
                  <a:lnTo>
                    <a:pt x="289" y="173"/>
                  </a:lnTo>
                  <a:lnTo>
                    <a:pt x="288" y="173"/>
                  </a:lnTo>
                  <a:lnTo>
                    <a:pt x="287" y="174"/>
                  </a:lnTo>
                  <a:lnTo>
                    <a:pt x="287" y="175"/>
                  </a:lnTo>
                  <a:lnTo>
                    <a:pt x="285" y="175"/>
                  </a:lnTo>
                  <a:lnTo>
                    <a:pt x="285" y="176"/>
                  </a:lnTo>
                  <a:lnTo>
                    <a:pt x="281" y="177"/>
                  </a:lnTo>
                  <a:lnTo>
                    <a:pt x="280" y="176"/>
                  </a:lnTo>
                  <a:lnTo>
                    <a:pt x="278" y="175"/>
                  </a:lnTo>
                  <a:lnTo>
                    <a:pt x="277" y="175"/>
                  </a:lnTo>
                  <a:lnTo>
                    <a:pt x="274" y="175"/>
                  </a:lnTo>
                  <a:lnTo>
                    <a:pt x="270" y="174"/>
                  </a:lnTo>
                  <a:lnTo>
                    <a:pt x="268" y="173"/>
                  </a:lnTo>
                  <a:lnTo>
                    <a:pt x="268" y="174"/>
                  </a:lnTo>
                  <a:lnTo>
                    <a:pt x="266" y="174"/>
                  </a:lnTo>
                  <a:lnTo>
                    <a:pt x="262" y="176"/>
                  </a:lnTo>
                  <a:lnTo>
                    <a:pt x="262" y="175"/>
                  </a:lnTo>
                  <a:lnTo>
                    <a:pt x="261" y="175"/>
                  </a:lnTo>
                  <a:lnTo>
                    <a:pt x="260" y="175"/>
                  </a:lnTo>
                  <a:lnTo>
                    <a:pt x="258" y="174"/>
                  </a:lnTo>
                  <a:lnTo>
                    <a:pt x="257" y="171"/>
                  </a:lnTo>
                  <a:lnTo>
                    <a:pt x="257" y="170"/>
                  </a:lnTo>
                  <a:lnTo>
                    <a:pt x="257" y="169"/>
                  </a:lnTo>
                  <a:lnTo>
                    <a:pt x="258" y="167"/>
                  </a:lnTo>
                  <a:lnTo>
                    <a:pt x="256" y="166"/>
                  </a:lnTo>
                  <a:lnTo>
                    <a:pt x="253" y="164"/>
                  </a:lnTo>
                  <a:lnTo>
                    <a:pt x="252" y="164"/>
                  </a:lnTo>
                  <a:lnTo>
                    <a:pt x="251" y="163"/>
                  </a:lnTo>
                  <a:lnTo>
                    <a:pt x="249" y="163"/>
                  </a:lnTo>
                  <a:lnTo>
                    <a:pt x="249" y="162"/>
                  </a:lnTo>
                  <a:lnTo>
                    <a:pt x="250" y="150"/>
                  </a:lnTo>
                  <a:lnTo>
                    <a:pt x="251" y="148"/>
                  </a:lnTo>
                  <a:lnTo>
                    <a:pt x="252" y="147"/>
                  </a:lnTo>
                  <a:lnTo>
                    <a:pt x="253" y="147"/>
                  </a:lnTo>
                  <a:lnTo>
                    <a:pt x="253" y="146"/>
                  </a:lnTo>
                  <a:lnTo>
                    <a:pt x="253" y="145"/>
                  </a:lnTo>
                  <a:lnTo>
                    <a:pt x="254" y="145"/>
                  </a:lnTo>
                  <a:lnTo>
                    <a:pt x="254" y="144"/>
                  </a:lnTo>
                  <a:lnTo>
                    <a:pt x="253" y="136"/>
                  </a:lnTo>
                  <a:lnTo>
                    <a:pt x="253" y="135"/>
                  </a:lnTo>
                  <a:lnTo>
                    <a:pt x="252" y="134"/>
                  </a:lnTo>
                  <a:lnTo>
                    <a:pt x="252" y="133"/>
                  </a:lnTo>
                  <a:lnTo>
                    <a:pt x="251" y="133"/>
                  </a:lnTo>
                  <a:lnTo>
                    <a:pt x="251" y="132"/>
                  </a:lnTo>
                  <a:lnTo>
                    <a:pt x="245" y="126"/>
                  </a:lnTo>
                  <a:lnTo>
                    <a:pt x="243" y="113"/>
                  </a:lnTo>
                  <a:lnTo>
                    <a:pt x="243" y="111"/>
                  </a:lnTo>
                  <a:lnTo>
                    <a:pt x="241" y="111"/>
                  </a:lnTo>
                  <a:lnTo>
                    <a:pt x="239" y="109"/>
                  </a:lnTo>
                  <a:lnTo>
                    <a:pt x="238" y="109"/>
                  </a:lnTo>
                  <a:lnTo>
                    <a:pt x="238" y="107"/>
                  </a:lnTo>
                  <a:lnTo>
                    <a:pt x="238" y="106"/>
                  </a:lnTo>
                  <a:lnTo>
                    <a:pt x="237" y="105"/>
                  </a:lnTo>
                  <a:lnTo>
                    <a:pt x="236" y="102"/>
                  </a:lnTo>
                  <a:lnTo>
                    <a:pt x="233" y="104"/>
                  </a:lnTo>
                  <a:lnTo>
                    <a:pt x="229" y="106"/>
                  </a:lnTo>
                  <a:lnTo>
                    <a:pt x="229" y="107"/>
                  </a:lnTo>
                  <a:lnTo>
                    <a:pt x="230" y="104"/>
                  </a:lnTo>
                  <a:lnTo>
                    <a:pt x="235" y="98"/>
                  </a:lnTo>
                  <a:lnTo>
                    <a:pt x="236" y="98"/>
                  </a:lnTo>
                  <a:lnTo>
                    <a:pt x="238" y="92"/>
                  </a:lnTo>
                  <a:lnTo>
                    <a:pt x="240" y="85"/>
                  </a:lnTo>
                  <a:lnTo>
                    <a:pt x="240" y="83"/>
                  </a:lnTo>
                  <a:lnTo>
                    <a:pt x="240" y="82"/>
                  </a:lnTo>
                  <a:lnTo>
                    <a:pt x="241" y="81"/>
                  </a:lnTo>
                  <a:lnTo>
                    <a:pt x="242" y="72"/>
                  </a:lnTo>
                  <a:lnTo>
                    <a:pt x="245" y="67"/>
                  </a:lnTo>
                  <a:lnTo>
                    <a:pt x="253" y="53"/>
                  </a:lnTo>
                  <a:lnTo>
                    <a:pt x="255" y="51"/>
                  </a:lnTo>
                  <a:lnTo>
                    <a:pt x="257" y="50"/>
                  </a:lnTo>
                  <a:lnTo>
                    <a:pt x="258" y="50"/>
                  </a:lnTo>
                  <a:lnTo>
                    <a:pt x="259" y="49"/>
                  </a:lnTo>
                  <a:lnTo>
                    <a:pt x="262" y="47"/>
                  </a:lnTo>
                  <a:lnTo>
                    <a:pt x="263" y="47"/>
                  </a:lnTo>
                  <a:lnTo>
                    <a:pt x="263" y="46"/>
                  </a:lnTo>
                  <a:lnTo>
                    <a:pt x="270" y="34"/>
                  </a:lnTo>
                  <a:lnTo>
                    <a:pt x="275" y="34"/>
                  </a:lnTo>
                  <a:lnTo>
                    <a:pt x="275" y="33"/>
                  </a:lnTo>
                  <a:lnTo>
                    <a:pt x="279" y="32"/>
                  </a:lnTo>
                  <a:lnTo>
                    <a:pt x="285" y="30"/>
                  </a:lnTo>
                  <a:lnTo>
                    <a:pt x="286" y="30"/>
                  </a:lnTo>
                  <a:lnTo>
                    <a:pt x="288" y="28"/>
                  </a:lnTo>
                  <a:lnTo>
                    <a:pt x="289" y="28"/>
                  </a:lnTo>
                  <a:lnTo>
                    <a:pt x="289" y="27"/>
                  </a:lnTo>
                  <a:lnTo>
                    <a:pt x="290" y="26"/>
                  </a:lnTo>
                  <a:lnTo>
                    <a:pt x="292" y="24"/>
                  </a:lnTo>
                  <a:lnTo>
                    <a:pt x="293" y="24"/>
                  </a:lnTo>
                  <a:lnTo>
                    <a:pt x="294" y="23"/>
                  </a:lnTo>
                  <a:lnTo>
                    <a:pt x="295" y="22"/>
                  </a:lnTo>
                  <a:lnTo>
                    <a:pt x="295" y="21"/>
                  </a:lnTo>
                  <a:lnTo>
                    <a:pt x="296" y="21"/>
                  </a:lnTo>
                  <a:lnTo>
                    <a:pt x="296" y="19"/>
                  </a:lnTo>
                  <a:lnTo>
                    <a:pt x="296" y="18"/>
                  </a:lnTo>
                  <a:lnTo>
                    <a:pt x="296" y="17"/>
                  </a:lnTo>
                  <a:lnTo>
                    <a:pt x="293" y="11"/>
                  </a:lnTo>
                  <a:lnTo>
                    <a:pt x="292" y="10"/>
                  </a:lnTo>
                  <a:lnTo>
                    <a:pt x="292" y="9"/>
                  </a:lnTo>
                  <a:lnTo>
                    <a:pt x="291" y="9"/>
                  </a:lnTo>
                  <a:lnTo>
                    <a:pt x="291" y="8"/>
                  </a:lnTo>
                  <a:lnTo>
                    <a:pt x="284" y="5"/>
                  </a:lnTo>
                  <a:lnTo>
                    <a:pt x="283" y="5"/>
                  </a:lnTo>
                  <a:lnTo>
                    <a:pt x="282" y="5"/>
                  </a:lnTo>
                  <a:lnTo>
                    <a:pt x="279" y="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37" name="Freeform 681"/>
            <p:cNvSpPr>
              <a:spLocks noEditPoints="1"/>
            </p:cNvSpPr>
            <p:nvPr/>
          </p:nvSpPr>
          <p:spPr bwMode="auto">
            <a:xfrm>
              <a:off x="5026810" y="1118592"/>
              <a:ext cx="966787" cy="1163638"/>
            </a:xfrm>
            <a:custGeom>
              <a:avLst/>
              <a:gdLst>
                <a:gd name="T0" fmla="*/ 2147483646 w 400"/>
                <a:gd name="T1" fmla="*/ 2147483646 h 542"/>
                <a:gd name="T2" fmla="*/ 2147483646 w 400"/>
                <a:gd name="T3" fmla="*/ 2147483646 h 542"/>
                <a:gd name="T4" fmla="*/ 2147483646 w 400"/>
                <a:gd name="T5" fmla="*/ 2147483646 h 542"/>
                <a:gd name="T6" fmla="*/ 2147483646 w 400"/>
                <a:gd name="T7" fmla="*/ 2147483646 h 542"/>
                <a:gd name="T8" fmla="*/ 2147483646 w 400"/>
                <a:gd name="T9" fmla="*/ 2147483646 h 542"/>
                <a:gd name="T10" fmla="*/ 2147483646 w 400"/>
                <a:gd name="T11" fmla="*/ 2147483646 h 542"/>
                <a:gd name="T12" fmla="*/ 2147483646 w 400"/>
                <a:gd name="T13" fmla="*/ 2147483646 h 542"/>
                <a:gd name="T14" fmla="*/ 2147483646 w 400"/>
                <a:gd name="T15" fmla="*/ 2147483646 h 542"/>
                <a:gd name="T16" fmla="*/ 2147483646 w 400"/>
                <a:gd name="T17" fmla="*/ 2147483646 h 542"/>
                <a:gd name="T18" fmla="*/ 2147483646 w 400"/>
                <a:gd name="T19" fmla="*/ 2147483646 h 542"/>
                <a:gd name="T20" fmla="*/ 2147483646 w 400"/>
                <a:gd name="T21" fmla="*/ 2147483646 h 542"/>
                <a:gd name="T22" fmla="*/ 2147483646 w 400"/>
                <a:gd name="T23" fmla="*/ 2147483646 h 542"/>
                <a:gd name="T24" fmla="*/ 2147483646 w 400"/>
                <a:gd name="T25" fmla="*/ 2147483646 h 542"/>
                <a:gd name="T26" fmla="*/ 2147483646 w 400"/>
                <a:gd name="T27" fmla="*/ 2147483646 h 542"/>
                <a:gd name="T28" fmla="*/ 2147483646 w 400"/>
                <a:gd name="T29" fmla="*/ 2147483646 h 542"/>
                <a:gd name="T30" fmla="*/ 2147483646 w 400"/>
                <a:gd name="T31" fmla="*/ 2147483646 h 542"/>
                <a:gd name="T32" fmla="*/ 2147483646 w 400"/>
                <a:gd name="T33" fmla="*/ 2147483646 h 542"/>
                <a:gd name="T34" fmla="*/ 2147483646 w 400"/>
                <a:gd name="T35" fmla="*/ 2147483646 h 542"/>
                <a:gd name="T36" fmla="*/ 2147483646 w 400"/>
                <a:gd name="T37" fmla="*/ 2147483646 h 542"/>
                <a:gd name="T38" fmla="*/ 2147483646 w 400"/>
                <a:gd name="T39" fmla="*/ 2147483646 h 542"/>
                <a:gd name="T40" fmla="*/ 2147483646 w 400"/>
                <a:gd name="T41" fmla="*/ 2147483646 h 542"/>
                <a:gd name="T42" fmla="*/ 2147483646 w 400"/>
                <a:gd name="T43" fmla="*/ 2147483646 h 542"/>
                <a:gd name="T44" fmla="*/ 2147483646 w 400"/>
                <a:gd name="T45" fmla="*/ 2147483646 h 542"/>
                <a:gd name="T46" fmla="*/ 2147483646 w 400"/>
                <a:gd name="T47" fmla="*/ 2147483646 h 542"/>
                <a:gd name="T48" fmla="*/ 2147483646 w 400"/>
                <a:gd name="T49" fmla="*/ 2147483646 h 542"/>
                <a:gd name="T50" fmla="*/ 2147483646 w 400"/>
                <a:gd name="T51" fmla="*/ 2147483646 h 542"/>
                <a:gd name="T52" fmla="*/ 2147483646 w 400"/>
                <a:gd name="T53" fmla="*/ 2147483646 h 542"/>
                <a:gd name="T54" fmla="*/ 2147483646 w 400"/>
                <a:gd name="T55" fmla="*/ 2147483646 h 542"/>
                <a:gd name="T56" fmla="*/ 2147483646 w 400"/>
                <a:gd name="T57" fmla="*/ 2147483646 h 542"/>
                <a:gd name="T58" fmla="*/ 2147483646 w 400"/>
                <a:gd name="T59" fmla="*/ 2147483646 h 542"/>
                <a:gd name="T60" fmla="*/ 2147483646 w 400"/>
                <a:gd name="T61" fmla="*/ 2147483646 h 542"/>
                <a:gd name="T62" fmla="*/ 2147483646 w 400"/>
                <a:gd name="T63" fmla="*/ 2147483646 h 542"/>
                <a:gd name="T64" fmla="*/ 2147483646 w 400"/>
                <a:gd name="T65" fmla="*/ 2147483646 h 542"/>
                <a:gd name="T66" fmla="*/ 2147483646 w 400"/>
                <a:gd name="T67" fmla="*/ 2147483646 h 542"/>
                <a:gd name="T68" fmla="*/ 2147483646 w 400"/>
                <a:gd name="T69" fmla="*/ 2147483646 h 542"/>
                <a:gd name="T70" fmla="*/ 2147483646 w 400"/>
                <a:gd name="T71" fmla="*/ 2147483646 h 542"/>
                <a:gd name="T72" fmla="*/ 2147483646 w 400"/>
                <a:gd name="T73" fmla="*/ 2147483646 h 542"/>
                <a:gd name="T74" fmla="*/ 2147483646 w 400"/>
                <a:gd name="T75" fmla="*/ 2147483646 h 542"/>
                <a:gd name="T76" fmla="*/ 2147483646 w 400"/>
                <a:gd name="T77" fmla="*/ 2147483646 h 542"/>
                <a:gd name="T78" fmla="*/ 2147483646 w 400"/>
                <a:gd name="T79" fmla="*/ 2147483646 h 542"/>
                <a:gd name="T80" fmla="*/ 2147483646 w 400"/>
                <a:gd name="T81" fmla="*/ 2147483646 h 542"/>
                <a:gd name="T82" fmla="*/ 2147483646 w 400"/>
                <a:gd name="T83" fmla="*/ 2147483646 h 542"/>
                <a:gd name="T84" fmla="*/ 2147483646 w 400"/>
                <a:gd name="T85" fmla="*/ 2147483646 h 542"/>
                <a:gd name="T86" fmla="*/ 2147483646 w 400"/>
                <a:gd name="T87" fmla="*/ 2147483646 h 542"/>
                <a:gd name="T88" fmla="*/ 2147483646 w 400"/>
                <a:gd name="T89" fmla="*/ 2147483646 h 542"/>
                <a:gd name="T90" fmla="*/ 2147483646 w 400"/>
                <a:gd name="T91" fmla="*/ 2147483646 h 542"/>
                <a:gd name="T92" fmla="*/ 2147483646 w 400"/>
                <a:gd name="T93" fmla="*/ 2147483646 h 542"/>
                <a:gd name="T94" fmla="*/ 2147483646 w 400"/>
                <a:gd name="T95" fmla="*/ 2147483646 h 542"/>
                <a:gd name="T96" fmla="*/ 2147483646 w 400"/>
                <a:gd name="T97" fmla="*/ 2147483646 h 542"/>
                <a:gd name="T98" fmla="*/ 2147483646 w 400"/>
                <a:gd name="T99" fmla="*/ 2147483646 h 542"/>
                <a:gd name="T100" fmla="*/ 2147483646 w 400"/>
                <a:gd name="T101" fmla="*/ 2147483646 h 542"/>
                <a:gd name="T102" fmla="*/ 2147483646 w 400"/>
                <a:gd name="T103" fmla="*/ 2147483646 h 542"/>
                <a:gd name="T104" fmla="*/ 2147483646 w 400"/>
                <a:gd name="T105" fmla="*/ 2147483646 h 542"/>
                <a:gd name="T106" fmla="*/ 2147483646 w 400"/>
                <a:gd name="T107" fmla="*/ 2147483646 h 542"/>
                <a:gd name="T108" fmla="*/ 2147483646 w 400"/>
                <a:gd name="T109" fmla="*/ 2147483646 h 542"/>
                <a:gd name="T110" fmla="*/ 2147483646 w 400"/>
                <a:gd name="T111" fmla="*/ 2147483646 h 542"/>
                <a:gd name="T112" fmla="*/ 2147483646 w 400"/>
                <a:gd name="T113" fmla="*/ 2147483646 h 542"/>
                <a:gd name="T114" fmla="*/ 2147483646 w 400"/>
                <a:gd name="T115" fmla="*/ 2147483646 h 542"/>
                <a:gd name="T116" fmla="*/ 2147483646 w 400"/>
                <a:gd name="T117" fmla="*/ 2147483646 h 542"/>
                <a:gd name="T118" fmla="*/ 2147483646 w 400"/>
                <a:gd name="T119" fmla="*/ 2147483646 h 542"/>
                <a:gd name="T120" fmla="*/ 2147483646 w 400"/>
                <a:gd name="T121" fmla="*/ 2147483646 h 542"/>
                <a:gd name="T122" fmla="*/ 2147483646 w 400"/>
                <a:gd name="T123" fmla="*/ 2147483646 h 542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400" h="542">
                  <a:moveTo>
                    <a:pt x="4" y="3"/>
                  </a:moveTo>
                  <a:lnTo>
                    <a:pt x="4" y="3"/>
                  </a:lnTo>
                  <a:lnTo>
                    <a:pt x="4" y="5"/>
                  </a:lnTo>
                  <a:lnTo>
                    <a:pt x="3" y="6"/>
                  </a:lnTo>
                  <a:lnTo>
                    <a:pt x="2" y="6"/>
                  </a:lnTo>
                  <a:lnTo>
                    <a:pt x="3" y="4"/>
                  </a:lnTo>
                  <a:lnTo>
                    <a:pt x="3" y="3"/>
                  </a:lnTo>
                  <a:lnTo>
                    <a:pt x="4" y="3"/>
                  </a:lnTo>
                  <a:moveTo>
                    <a:pt x="279" y="7"/>
                  </a:moveTo>
                  <a:lnTo>
                    <a:pt x="282" y="8"/>
                  </a:lnTo>
                  <a:lnTo>
                    <a:pt x="283" y="8"/>
                  </a:lnTo>
                  <a:lnTo>
                    <a:pt x="289" y="11"/>
                  </a:lnTo>
                  <a:lnTo>
                    <a:pt x="291" y="11"/>
                  </a:lnTo>
                  <a:lnTo>
                    <a:pt x="291" y="12"/>
                  </a:lnTo>
                  <a:lnTo>
                    <a:pt x="293" y="19"/>
                  </a:lnTo>
                  <a:lnTo>
                    <a:pt x="293" y="20"/>
                  </a:lnTo>
                  <a:lnTo>
                    <a:pt x="292" y="21"/>
                  </a:lnTo>
                  <a:lnTo>
                    <a:pt x="291" y="22"/>
                  </a:lnTo>
                  <a:lnTo>
                    <a:pt x="288" y="24"/>
                  </a:lnTo>
                  <a:lnTo>
                    <a:pt x="287" y="26"/>
                  </a:lnTo>
                  <a:lnTo>
                    <a:pt x="285" y="27"/>
                  </a:lnTo>
                  <a:lnTo>
                    <a:pt x="278" y="29"/>
                  </a:lnTo>
                  <a:lnTo>
                    <a:pt x="274" y="31"/>
                  </a:lnTo>
                  <a:lnTo>
                    <a:pt x="268" y="32"/>
                  </a:lnTo>
                  <a:lnTo>
                    <a:pt x="261" y="45"/>
                  </a:lnTo>
                  <a:lnTo>
                    <a:pt x="258" y="47"/>
                  </a:lnTo>
                  <a:lnTo>
                    <a:pt x="257" y="47"/>
                  </a:lnTo>
                  <a:lnTo>
                    <a:pt x="253" y="49"/>
                  </a:lnTo>
                  <a:lnTo>
                    <a:pt x="251" y="52"/>
                  </a:lnTo>
                  <a:lnTo>
                    <a:pt x="243" y="66"/>
                  </a:lnTo>
                  <a:lnTo>
                    <a:pt x="240" y="70"/>
                  </a:lnTo>
                  <a:lnTo>
                    <a:pt x="240" y="71"/>
                  </a:lnTo>
                  <a:lnTo>
                    <a:pt x="238" y="81"/>
                  </a:lnTo>
                  <a:lnTo>
                    <a:pt x="237" y="84"/>
                  </a:lnTo>
                  <a:lnTo>
                    <a:pt x="236" y="91"/>
                  </a:lnTo>
                  <a:lnTo>
                    <a:pt x="233" y="96"/>
                  </a:lnTo>
                  <a:lnTo>
                    <a:pt x="228" y="103"/>
                  </a:lnTo>
                  <a:lnTo>
                    <a:pt x="224" y="108"/>
                  </a:lnTo>
                  <a:lnTo>
                    <a:pt x="224" y="110"/>
                  </a:lnTo>
                  <a:lnTo>
                    <a:pt x="225" y="110"/>
                  </a:lnTo>
                  <a:lnTo>
                    <a:pt x="228" y="110"/>
                  </a:lnTo>
                  <a:lnTo>
                    <a:pt x="230" y="109"/>
                  </a:lnTo>
                  <a:lnTo>
                    <a:pt x="234" y="106"/>
                  </a:lnTo>
                  <a:lnTo>
                    <a:pt x="235" y="107"/>
                  </a:lnTo>
                  <a:lnTo>
                    <a:pt x="236" y="109"/>
                  </a:lnTo>
                  <a:lnTo>
                    <a:pt x="236" y="110"/>
                  </a:lnTo>
                  <a:lnTo>
                    <a:pt x="238" y="112"/>
                  </a:lnTo>
                  <a:lnTo>
                    <a:pt x="240" y="113"/>
                  </a:lnTo>
                  <a:lnTo>
                    <a:pt x="243" y="127"/>
                  </a:lnTo>
                  <a:lnTo>
                    <a:pt x="249" y="135"/>
                  </a:lnTo>
                  <a:lnTo>
                    <a:pt x="250" y="136"/>
                  </a:lnTo>
                  <a:lnTo>
                    <a:pt x="251" y="144"/>
                  </a:lnTo>
                  <a:lnTo>
                    <a:pt x="251" y="145"/>
                  </a:lnTo>
                  <a:lnTo>
                    <a:pt x="249" y="145"/>
                  </a:lnTo>
                  <a:lnTo>
                    <a:pt x="247" y="149"/>
                  </a:lnTo>
                  <a:lnTo>
                    <a:pt x="246" y="162"/>
                  </a:lnTo>
                  <a:lnTo>
                    <a:pt x="247" y="165"/>
                  </a:lnTo>
                  <a:lnTo>
                    <a:pt x="248" y="166"/>
                  </a:lnTo>
                  <a:lnTo>
                    <a:pt x="250" y="166"/>
                  </a:lnTo>
                  <a:lnTo>
                    <a:pt x="252" y="166"/>
                  </a:lnTo>
                  <a:lnTo>
                    <a:pt x="255" y="168"/>
                  </a:lnTo>
                  <a:lnTo>
                    <a:pt x="254" y="169"/>
                  </a:lnTo>
                  <a:lnTo>
                    <a:pt x="254" y="170"/>
                  </a:lnTo>
                  <a:lnTo>
                    <a:pt x="255" y="172"/>
                  </a:lnTo>
                  <a:lnTo>
                    <a:pt x="257" y="176"/>
                  </a:lnTo>
                  <a:lnTo>
                    <a:pt x="258" y="178"/>
                  </a:lnTo>
                  <a:lnTo>
                    <a:pt x="260" y="178"/>
                  </a:lnTo>
                  <a:lnTo>
                    <a:pt x="262" y="179"/>
                  </a:lnTo>
                  <a:lnTo>
                    <a:pt x="263" y="179"/>
                  </a:lnTo>
                  <a:lnTo>
                    <a:pt x="264" y="178"/>
                  </a:lnTo>
                  <a:lnTo>
                    <a:pt x="266" y="177"/>
                  </a:lnTo>
                  <a:lnTo>
                    <a:pt x="268" y="176"/>
                  </a:lnTo>
                  <a:lnTo>
                    <a:pt x="270" y="177"/>
                  </a:lnTo>
                  <a:lnTo>
                    <a:pt x="273" y="177"/>
                  </a:lnTo>
                  <a:lnTo>
                    <a:pt x="277" y="177"/>
                  </a:lnTo>
                  <a:lnTo>
                    <a:pt x="279" y="179"/>
                  </a:lnTo>
                  <a:lnTo>
                    <a:pt x="281" y="179"/>
                  </a:lnTo>
                  <a:lnTo>
                    <a:pt x="285" y="179"/>
                  </a:lnTo>
                  <a:lnTo>
                    <a:pt x="287" y="178"/>
                  </a:lnTo>
                  <a:lnTo>
                    <a:pt x="289" y="177"/>
                  </a:lnTo>
                  <a:lnTo>
                    <a:pt x="289" y="176"/>
                  </a:lnTo>
                  <a:lnTo>
                    <a:pt x="290" y="175"/>
                  </a:lnTo>
                  <a:lnTo>
                    <a:pt x="294" y="175"/>
                  </a:lnTo>
                  <a:lnTo>
                    <a:pt x="298" y="177"/>
                  </a:lnTo>
                  <a:lnTo>
                    <a:pt x="303" y="179"/>
                  </a:lnTo>
                  <a:lnTo>
                    <a:pt x="304" y="180"/>
                  </a:lnTo>
                  <a:lnTo>
                    <a:pt x="305" y="180"/>
                  </a:lnTo>
                  <a:lnTo>
                    <a:pt x="306" y="180"/>
                  </a:lnTo>
                  <a:lnTo>
                    <a:pt x="307" y="179"/>
                  </a:lnTo>
                  <a:lnTo>
                    <a:pt x="308" y="179"/>
                  </a:lnTo>
                  <a:lnTo>
                    <a:pt x="309" y="179"/>
                  </a:lnTo>
                  <a:lnTo>
                    <a:pt x="310" y="179"/>
                  </a:lnTo>
                  <a:lnTo>
                    <a:pt x="328" y="206"/>
                  </a:lnTo>
                  <a:lnTo>
                    <a:pt x="330" y="205"/>
                  </a:lnTo>
                  <a:lnTo>
                    <a:pt x="331" y="205"/>
                  </a:lnTo>
                  <a:lnTo>
                    <a:pt x="332" y="206"/>
                  </a:lnTo>
                  <a:lnTo>
                    <a:pt x="332" y="207"/>
                  </a:lnTo>
                  <a:lnTo>
                    <a:pt x="333" y="207"/>
                  </a:lnTo>
                  <a:lnTo>
                    <a:pt x="334" y="206"/>
                  </a:lnTo>
                  <a:lnTo>
                    <a:pt x="338" y="204"/>
                  </a:lnTo>
                  <a:lnTo>
                    <a:pt x="339" y="203"/>
                  </a:lnTo>
                  <a:lnTo>
                    <a:pt x="340" y="203"/>
                  </a:lnTo>
                  <a:lnTo>
                    <a:pt x="345" y="204"/>
                  </a:lnTo>
                  <a:lnTo>
                    <a:pt x="348" y="205"/>
                  </a:lnTo>
                  <a:lnTo>
                    <a:pt x="349" y="205"/>
                  </a:lnTo>
                  <a:lnTo>
                    <a:pt x="350" y="206"/>
                  </a:lnTo>
                  <a:lnTo>
                    <a:pt x="355" y="204"/>
                  </a:lnTo>
                  <a:lnTo>
                    <a:pt x="356" y="204"/>
                  </a:lnTo>
                  <a:lnTo>
                    <a:pt x="359" y="204"/>
                  </a:lnTo>
                  <a:lnTo>
                    <a:pt x="364" y="203"/>
                  </a:lnTo>
                  <a:lnTo>
                    <a:pt x="365" y="203"/>
                  </a:lnTo>
                  <a:lnTo>
                    <a:pt x="367" y="203"/>
                  </a:lnTo>
                  <a:lnTo>
                    <a:pt x="368" y="203"/>
                  </a:lnTo>
                  <a:lnTo>
                    <a:pt x="369" y="203"/>
                  </a:lnTo>
                  <a:lnTo>
                    <a:pt x="370" y="202"/>
                  </a:lnTo>
                  <a:lnTo>
                    <a:pt x="373" y="200"/>
                  </a:lnTo>
                  <a:lnTo>
                    <a:pt x="378" y="201"/>
                  </a:lnTo>
                  <a:lnTo>
                    <a:pt x="380" y="202"/>
                  </a:lnTo>
                  <a:lnTo>
                    <a:pt x="381" y="202"/>
                  </a:lnTo>
                  <a:lnTo>
                    <a:pt x="382" y="203"/>
                  </a:lnTo>
                  <a:lnTo>
                    <a:pt x="382" y="204"/>
                  </a:lnTo>
                  <a:lnTo>
                    <a:pt x="383" y="204"/>
                  </a:lnTo>
                  <a:lnTo>
                    <a:pt x="382" y="205"/>
                  </a:lnTo>
                  <a:lnTo>
                    <a:pt x="382" y="206"/>
                  </a:lnTo>
                  <a:lnTo>
                    <a:pt x="382" y="207"/>
                  </a:lnTo>
                  <a:lnTo>
                    <a:pt x="383" y="208"/>
                  </a:lnTo>
                  <a:lnTo>
                    <a:pt x="384" y="210"/>
                  </a:lnTo>
                  <a:lnTo>
                    <a:pt x="383" y="210"/>
                  </a:lnTo>
                  <a:lnTo>
                    <a:pt x="382" y="211"/>
                  </a:lnTo>
                  <a:lnTo>
                    <a:pt x="379" y="215"/>
                  </a:lnTo>
                  <a:lnTo>
                    <a:pt x="377" y="216"/>
                  </a:lnTo>
                  <a:lnTo>
                    <a:pt x="377" y="218"/>
                  </a:lnTo>
                  <a:lnTo>
                    <a:pt x="377" y="220"/>
                  </a:lnTo>
                  <a:lnTo>
                    <a:pt x="377" y="223"/>
                  </a:lnTo>
                  <a:lnTo>
                    <a:pt x="377" y="224"/>
                  </a:lnTo>
                  <a:lnTo>
                    <a:pt x="377" y="226"/>
                  </a:lnTo>
                  <a:lnTo>
                    <a:pt x="375" y="227"/>
                  </a:lnTo>
                  <a:lnTo>
                    <a:pt x="374" y="228"/>
                  </a:lnTo>
                  <a:lnTo>
                    <a:pt x="373" y="228"/>
                  </a:lnTo>
                  <a:lnTo>
                    <a:pt x="372" y="229"/>
                  </a:lnTo>
                  <a:lnTo>
                    <a:pt x="371" y="232"/>
                  </a:lnTo>
                  <a:lnTo>
                    <a:pt x="371" y="237"/>
                  </a:lnTo>
                  <a:lnTo>
                    <a:pt x="372" y="239"/>
                  </a:lnTo>
                  <a:lnTo>
                    <a:pt x="372" y="242"/>
                  </a:lnTo>
                  <a:lnTo>
                    <a:pt x="370" y="255"/>
                  </a:lnTo>
                  <a:lnTo>
                    <a:pt x="372" y="262"/>
                  </a:lnTo>
                  <a:lnTo>
                    <a:pt x="371" y="263"/>
                  </a:lnTo>
                  <a:lnTo>
                    <a:pt x="371" y="264"/>
                  </a:lnTo>
                  <a:lnTo>
                    <a:pt x="371" y="265"/>
                  </a:lnTo>
                  <a:lnTo>
                    <a:pt x="371" y="267"/>
                  </a:lnTo>
                  <a:lnTo>
                    <a:pt x="373" y="270"/>
                  </a:lnTo>
                  <a:lnTo>
                    <a:pt x="373" y="271"/>
                  </a:lnTo>
                  <a:lnTo>
                    <a:pt x="374" y="275"/>
                  </a:lnTo>
                  <a:lnTo>
                    <a:pt x="375" y="279"/>
                  </a:lnTo>
                  <a:lnTo>
                    <a:pt x="375" y="280"/>
                  </a:lnTo>
                  <a:lnTo>
                    <a:pt x="376" y="281"/>
                  </a:lnTo>
                  <a:lnTo>
                    <a:pt x="377" y="281"/>
                  </a:lnTo>
                  <a:lnTo>
                    <a:pt x="378" y="281"/>
                  </a:lnTo>
                  <a:lnTo>
                    <a:pt x="379" y="281"/>
                  </a:lnTo>
                  <a:lnTo>
                    <a:pt x="380" y="283"/>
                  </a:lnTo>
                  <a:lnTo>
                    <a:pt x="381" y="285"/>
                  </a:lnTo>
                  <a:lnTo>
                    <a:pt x="381" y="288"/>
                  </a:lnTo>
                  <a:lnTo>
                    <a:pt x="381" y="289"/>
                  </a:lnTo>
                  <a:lnTo>
                    <a:pt x="382" y="289"/>
                  </a:lnTo>
                  <a:lnTo>
                    <a:pt x="383" y="289"/>
                  </a:lnTo>
                  <a:lnTo>
                    <a:pt x="384" y="290"/>
                  </a:lnTo>
                  <a:lnTo>
                    <a:pt x="384" y="291"/>
                  </a:lnTo>
                  <a:lnTo>
                    <a:pt x="383" y="294"/>
                  </a:lnTo>
                  <a:lnTo>
                    <a:pt x="382" y="294"/>
                  </a:lnTo>
                  <a:lnTo>
                    <a:pt x="380" y="296"/>
                  </a:lnTo>
                  <a:lnTo>
                    <a:pt x="369" y="307"/>
                  </a:lnTo>
                  <a:lnTo>
                    <a:pt x="369" y="309"/>
                  </a:lnTo>
                  <a:lnTo>
                    <a:pt x="370" y="309"/>
                  </a:lnTo>
                  <a:lnTo>
                    <a:pt x="374" y="309"/>
                  </a:lnTo>
                  <a:lnTo>
                    <a:pt x="375" y="310"/>
                  </a:lnTo>
                  <a:lnTo>
                    <a:pt x="377" y="314"/>
                  </a:lnTo>
                  <a:lnTo>
                    <a:pt x="378" y="315"/>
                  </a:lnTo>
                  <a:lnTo>
                    <a:pt x="383" y="321"/>
                  </a:lnTo>
                  <a:lnTo>
                    <a:pt x="385" y="322"/>
                  </a:lnTo>
                  <a:lnTo>
                    <a:pt x="386" y="322"/>
                  </a:lnTo>
                  <a:lnTo>
                    <a:pt x="387" y="324"/>
                  </a:lnTo>
                  <a:lnTo>
                    <a:pt x="386" y="325"/>
                  </a:lnTo>
                  <a:lnTo>
                    <a:pt x="385" y="326"/>
                  </a:lnTo>
                  <a:lnTo>
                    <a:pt x="385" y="328"/>
                  </a:lnTo>
                  <a:lnTo>
                    <a:pt x="387" y="330"/>
                  </a:lnTo>
                  <a:lnTo>
                    <a:pt x="387" y="331"/>
                  </a:lnTo>
                  <a:lnTo>
                    <a:pt x="393" y="352"/>
                  </a:lnTo>
                  <a:lnTo>
                    <a:pt x="394" y="358"/>
                  </a:lnTo>
                  <a:lnTo>
                    <a:pt x="394" y="359"/>
                  </a:lnTo>
                  <a:lnTo>
                    <a:pt x="394" y="360"/>
                  </a:lnTo>
                  <a:lnTo>
                    <a:pt x="389" y="361"/>
                  </a:lnTo>
                  <a:lnTo>
                    <a:pt x="389" y="360"/>
                  </a:lnTo>
                  <a:lnTo>
                    <a:pt x="389" y="355"/>
                  </a:lnTo>
                  <a:lnTo>
                    <a:pt x="389" y="353"/>
                  </a:lnTo>
                  <a:lnTo>
                    <a:pt x="389" y="350"/>
                  </a:lnTo>
                  <a:lnTo>
                    <a:pt x="389" y="347"/>
                  </a:lnTo>
                  <a:lnTo>
                    <a:pt x="388" y="343"/>
                  </a:lnTo>
                  <a:lnTo>
                    <a:pt x="387" y="341"/>
                  </a:lnTo>
                  <a:lnTo>
                    <a:pt x="385" y="339"/>
                  </a:lnTo>
                  <a:lnTo>
                    <a:pt x="385" y="338"/>
                  </a:lnTo>
                  <a:lnTo>
                    <a:pt x="384" y="337"/>
                  </a:lnTo>
                  <a:lnTo>
                    <a:pt x="383" y="334"/>
                  </a:lnTo>
                  <a:lnTo>
                    <a:pt x="382" y="333"/>
                  </a:lnTo>
                  <a:lnTo>
                    <a:pt x="382" y="332"/>
                  </a:lnTo>
                  <a:lnTo>
                    <a:pt x="379" y="330"/>
                  </a:lnTo>
                  <a:lnTo>
                    <a:pt x="377" y="332"/>
                  </a:lnTo>
                  <a:lnTo>
                    <a:pt x="375" y="334"/>
                  </a:lnTo>
                  <a:lnTo>
                    <a:pt x="373" y="336"/>
                  </a:lnTo>
                  <a:lnTo>
                    <a:pt x="372" y="337"/>
                  </a:lnTo>
                  <a:lnTo>
                    <a:pt x="372" y="338"/>
                  </a:lnTo>
                  <a:lnTo>
                    <a:pt x="370" y="341"/>
                  </a:lnTo>
                  <a:lnTo>
                    <a:pt x="368" y="342"/>
                  </a:lnTo>
                  <a:lnTo>
                    <a:pt x="367" y="343"/>
                  </a:lnTo>
                  <a:lnTo>
                    <a:pt x="366" y="343"/>
                  </a:lnTo>
                  <a:lnTo>
                    <a:pt x="365" y="343"/>
                  </a:lnTo>
                  <a:lnTo>
                    <a:pt x="364" y="343"/>
                  </a:lnTo>
                  <a:lnTo>
                    <a:pt x="363" y="342"/>
                  </a:lnTo>
                  <a:lnTo>
                    <a:pt x="362" y="341"/>
                  </a:lnTo>
                  <a:lnTo>
                    <a:pt x="361" y="339"/>
                  </a:lnTo>
                  <a:lnTo>
                    <a:pt x="361" y="338"/>
                  </a:lnTo>
                  <a:lnTo>
                    <a:pt x="360" y="337"/>
                  </a:lnTo>
                  <a:lnTo>
                    <a:pt x="360" y="336"/>
                  </a:lnTo>
                  <a:lnTo>
                    <a:pt x="358" y="336"/>
                  </a:lnTo>
                  <a:lnTo>
                    <a:pt x="357" y="337"/>
                  </a:lnTo>
                  <a:lnTo>
                    <a:pt x="357" y="339"/>
                  </a:lnTo>
                  <a:lnTo>
                    <a:pt x="357" y="342"/>
                  </a:lnTo>
                  <a:lnTo>
                    <a:pt x="358" y="342"/>
                  </a:lnTo>
                  <a:lnTo>
                    <a:pt x="359" y="344"/>
                  </a:lnTo>
                  <a:lnTo>
                    <a:pt x="325" y="343"/>
                  </a:lnTo>
                  <a:lnTo>
                    <a:pt x="324" y="343"/>
                  </a:lnTo>
                  <a:lnTo>
                    <a:pt x="321" y="342"/>
                  </a:lnTo>
                  <a:lnTo>
                    <a:pt x="316" y="343"/>
                  </a:lnTo>
                  <a:lnTo>
                    <a:pt x="314" y="344"/>
                  </a:lnTo>
                  <a:lnTo>
                    <a:pt x="312" y="344"/>
                  </a:lnTo>
                  <a:lnTo>
                    <a:pt x="312" y="345"/>
                  </a:lnTo>
                  <a:lnTo>
                    <a:pt x="312" y="364"/>
                  </a:lnTo>
                  <a:lnTo>
                    <a:pt x="319" y="364"/>
                  </a:lnTo>
                  <a:lnTo>
                    <a:pt x="323" y="365"/>
                  </a:lnTo>
                  <a:lnTo>
                    <a:pt x="325" y="365"/>
                  </a:lnTo>
                  <a:lnTo>
                    <a:pt x="326" y="364"/>
                  </a:lnTo>
                  <a:lnTo>
                    <a:pt x="328" y="366"/>
                  </a:lnTo>
                  <a:lnTo>
                    <a:pt x="329" y="366"/>
                  </a:lnTo>
                  <a:lnTo>
                    <a:pt x="332" y="371"/>
                  </a:lnTo>
                  <a:lnTo>
                    <a:pt x="331" y="374"/>
                  </a:lnTo>
                  <a:lnTo>
                    <a:pt x="332" y="377"/>
                  </a:lnTo>
                  <a:lnTo>
                    <a:pt x="330" y="379"/>
                  </a:lnTo>
                  <a:lnTo>
                    <a:pt x="327" y="378"/>
                  </a:lnTo>
                  <a:lnTo>
                    <a:pt x="326" y="377"/>
                  </a:lnTo>
                  <a:lnTo>
                    <a:pt x="323" y="375"/>
                  </a:lnTo>
                  <a:lnTo>
                    <a:pt x="316" y="377"/>
                  </a:lnTo>
                  <a:lnTo>
                    <a:pt x="313" y="379"/>
                  </a:lnTo>
                  <a:lnTo>
                    <a:pt x="308" y="379"/>
                  </a:lnTo>
                  <a:lnTo>
                    <a:pt x="306" y="379"/>
                  </a:lnTo>
                  <a:lnTo>
                    <a:pt x="306" y="403"/>
                  </a:lnTo>
                  <a:lnTo>
                    <a:pt x="309" y="407"/>
                  </a:lnTo>
                  <a:lnTo>
                    <a:pt x="315" y="412"/>
                  </a:lnTo>
                  <a:lnTo>
                    <a:pt x="316" y="413"/>
                  </a:lnTo>
                  <a:lnTo>
                    <a:pt x="318" y="413"/>
                  </a:lnTo>
                  <a:lnTo>
                    <a:pt x="319" y="414"/>
                  </a:lnTo>
                  <a:lnTo>
                    <a:pt x="319" y="418"/>
                  </a:lnTo>
                  <a:lnTo>
                    <a:pt x="319" y="419"/>
                  </a:lnTo>
                  <a:lnTo>
                    <a:pt x="319" y="420"/>
                  </a:lnTo>
                  <a:lnTo>
                    <a:pt x="318" y="421"/>
                  </a:lnTo>
                  <a:lnTo>
                    <a:pt x="318" y="422"/>
                  </a:lnTo>
                  <a:lnTo>
                    <a:pt x="321" y="427"/>
                  </a:lnTo>
                  <a:lnTo>
                    <a:pt x="322" y="428"/>
                  </a:lnTo>
                  <a:lnTo>
                    <a:pt x="323" y="429"/>
                  </a:lnTo>
                  <a:lnTo>
                    <a:pt x="323" y="430"/>
                  </a:lnTo>
                  <a:lnTo>
                    <a:pt x="325" y="439"/>
                  </a:lnTo>
                  <a:lnTo>
                    <a:pt x="324" y="441"/>
                  </a:lnTo>
                  <a:lnTo>
                    <a:pt x="323" y="446"/>
                  </a:lnTo>
                  <a:lnTo>
                    <a:pt x="311" y="530"/>
                  </a:lnTo>
                  <a:lnTo>
                    <a:pt x="311" y="531"/>
                  </a:lnTo>
                  <a:lnTo>
                    <a:pt x="311" y="530"/>
                  </a:lnTo>
                  <a:lnTo>
                    <a:pt x="310" y="529"/>
                  </a:lnTo>
                  <a:lnTo>
                    <a:pt x="309" y="528"/>
                  </a:lnTo>
                  <a:lnTo>
                    <a:pt x="306" y="526"/>
                  </a:lnTo>
                  <a:lnTo>
                    <a:pt x="306" y="525"/>
                  </a:lnTo>
                  <a:lnTo>
                    <a:pt x="306" y="524"/>
                  </a:lnTo>
                  <a:lnTo>
                    <a:pt x="305" y="522"/>
                  </a:lnTo>
                  <a:lnTo>
                    <a:pt x="305" y="521"/>
                  </a:lnTo>
                  <a:lnTo>
                    <a:pt x="303" y="519"/>
                  </a:lnTo>
                  <a:lnTo>
                    <a:pt x="300" y="517"/>
                  </a:lnTo>
                  <a:lnTo>
                    <a:pt x="298" y="517"/>
                  </a:lnTo>
                  <a:lnTo>
                    <a:pt x="296" y="519"/>
                  </a:lnTo>
                  <a:lnTo>
                    <a:pt x="295" y="519"/>
                  </a:lnTo>
                  <a:lnTo>
                    <a:pt x="289" y="517"/>
                  </a:lnTo>
                  <a:lnTo>
                    <a:pt x="307" y="485"/>
                  </a:lnTo>
                  <a:lnTo>
                    <a:pt x="306" y="483"/>
                  </a:lnTo>
                  <a:lnTo>
                    <a:pt x="305" y="483"/>
                  </a:lnTo>
                  <a:lnTo>
                    <a:pt x="303" y="481"/>
                  </a:lnTo>
                  <a:lnTo>
                    <a:pt x="303" y="480"/>
                  </a:lnTo>
                  <a:lnTo>
                    <a:pt x="302" y="479"/>
                  </a:lnTo>
                  <a:lnTo>
                    <a:pt x="300" y="476"/>
                  </a:lnTo>
                  <a:lnTo>
                    <a:pt x="299" y="476"/>
                  </a:lnTo>
                  <a:lnTo>
                    <a:pt x="298" y="476"/>
                  </a:lnTo>
                  <a:lnTo>
                    <a:pt x="298" y="477"/>
                  </a:lnTo>
                  <a:lnTo>
                    <a:pt x="292" y="476"/>
                  </a:lnTo>
                  <a:lnTo>
                    <a:pt x="291" y="473"/>
                  </a:lnTo>
                  <a:lnTo>
                    <a:pt x="290" y="471"/>
                  </a:lnTo>
                  <a:lnTo>
                    <a:pt x="285" y="468"/>
                  </a:lnTo>
                  <a:lnTo>
                    <a:pt x="281" y="470"/>
                  </a:lnTo>
                  <a:lnTo>
                    <a:pt x="277" y="470"/>
                  </a:lnTo>
                  <a:lnTo>
                    <a:pt x="275" y="472"/>
                  </a:lnTo>
                  <a:lnTo>
                    <a:pt x="270" y="471"/>
                  </a:lnTo>
                  <a:lnTo>
                    <a:pt x="269" y="470"/>
                  </a:lnTo>
                  <a:lnTo>
                    <a:pt x="266" y="468"/>
                  </a:lnTo>
                  <a:lnTo>
                    <a:pt x="264" y="468"/>
                  </a:lnTo>
                  <a:lnTo>
                    <a:pt x="262" y="468"/>
                  </a:lnTo>
                  <a:lnTo>
                    <a:pt x="262" y="467"/>
                  </a:lnTo>
                  <a:lnTo>
                    <a:pt x="262" y="466"/>
                  </a:lnTo>
                  <a:lnTo>
                    <a:pt x="261" y="465"/>
                  </a:lnTo>
                  <a:lnTo>
                    <a:pt x="260" y="466"/>
                  </a:lnTo>
                  <a:lnTo>
                    <a:pt x="258" y="468"/>
                  </a:lnTo>
                  <a:lnTo>
                    <a:pt x="257" y="471"/>
                  </a:lnTo>
                  <a:lnTo>
                    <a:pt x="256" y="472"/>
                  </a:lnTo>
                  <a:lnTo>
                    <a:pt x="255" y="472"/>
                  </a:lnTo>
                  <a:lnTo>
                    <a:pt x="253" y="472"/>
                  </a:lnTo>
                  <a:lnTo>
                    <a:pt x="251" y="473"/>
                  </a:lnTo>
                  <a:lnTo>
                    <a:pt x="247" y="476"/>
                  </a:lnTo>
                  <a:lnTo>
                    <a:pt x="245" y="476"/>
                  </a:lnTo>
                  <a:lnTo>
                    <a:pt x="240" y="474"/>
                  </a:lnTo>
                  <a:lnTo>
                    <a:pt x="236" y="473"/>
                  </a:lnTo>
                  <a:lnTo>
                    <a:pt x="230" y="476"/>
                  </a:lnTo>
                  <a:lnTo>
                    <a:pt x="228" y="477"/>
                  </a:lnTo>
                  <a:lnTo>
                    <a:pt x="228" y="475"/>
                  </a:lnTo>
                  <a:lnTo>
                    <a:pt x="227" y="473"/>
                  </a:lnTo>
                  <a:lnTo>
                    <a:pt x="226" y="473"/>
                  </a:lnTo>
                  <a:lnTo>
                    <a:pt x="225" y="473"/>
                  </a:lnTo>
                  <a:lnTo>
                    <a:pt x="223" y="472"/>
                  </a:lnTo>
                  <a:lnTo>
                    <a:pt x="223" y="471"/>
                  </a:lnTo>
                  <a:lnTo>
                    <a:pt x="222" y="471"/>
                  </a:lnTo>
                  <a:lnTo>
                    <a:pt x="221" y="468"/>
                  </a:lnTo>
                  <a:lnTo>
                    <a:pt x="223" y="468"/>
                  </a:lnTo>
                  <a:lnTo>
                    <a:pt x="223" y="467"/>
                  </a:lnTo>
                  <a:lnTo>
                    <a:pt x="223" y="465"/>
                  </a:lnTo>
                  <a:lnTo>
                    <a:pt x="223" y="458"/>
                  </a:lnTo>
                  <a:lnTo>
                    <a:pt x="221" y="456"/>
                  </a:lnTo>
                  <a:lnTo>
                    <a:pt x="219" y="454"/>
                  </a:lnTo>
                  <a:lnTo>
                    <a:pt x="218" y="456"/>
                  </a:lnTo>
                  <a:lnTo>
                    <a:pt x="217" y="456"/>
                  </a:lnTo>
                  <a:lnTo>
                    <a:pt x="213" y="454"/>
                  </a:lnTo>
                  <a:lnTo>
                    <a:pt x="211" y="453"/>
                  </a:lnTo>
                  <a:lnTo>
                    <a:pt x="211" y="450"/>
                  </a:lnTo>
                  <a:lnTo>
                    <a:pt x="211" y="449"/>
                  </a:lnTo>
                  <a:lnTo>
                    <a:pt x="212" y="449"/>
                  </a:lnTo>
                  <a:lnTo>
                    <a:pt x="211" y="447"/>
                  </a:lnTo>
                  <a:lnTo>
                    <a:pt x="210" y="445"/>
                  </a:lnTo>
                  <a:lnTo>
                    <a:pt x="209" y="444"/>
                  </a:lnTo>
                  <a:lnTo>
                    <a:pt x="209" y="441"/>
                  </a:lnTo>
                  <a:lnTo>
                    <a:pt x="206" y="438"/>
                  </a:lnTo>
                  <a:lnTo>
                    <a:pt x="205" y="438"/>
                  </a:lnTo>
                  <a:lnTo>
                    <a:pt x="204" y="438"/>
                  </a:lnTo>
                  <a:lnTo>
                    <a:pt x="201" y="437"/>
                  </a:lnTo>
                  <a:lnTo>
                    <a:pt x="200" y="436"/>
                  </a:lnTo>
                  <a:lnTo>
                    <a:pt x="194" y="432"/>
                  </a:lnTo>
                  <a:lnTo>
                    <a:pt x="191" y="430"/>
                  </a:lnTo>
                  <a:lnTo>
                    <a:pt x="190" y="430"/>
                  </a:lnTo>
                  <a:lnTo>
                    <a:pt x="189" y="427"/>
                  </a:lnTo>
                  <a:lnTo>
                    <a:pt x="189" y="426"/>
                  </a:lnTo>
                  <a:lnTo>
                    <a:pt x="190" y="424"/>
                  </a:lnTo>
                  <a:lnTo>
                    <a:pt x="188" y="422"/>
                  </a:lnTo>
                  <a:lnTo>
                    <a:pt x="187" y="416"/>
                  </a:lnTo>
                  <a:lnTo>
                    <a:pt x="186" y="415"/>
                  </a:lnTo>
                  <a:lnTo>
                    <a:pt x="180" y="410"/>
                  </a:lnTo>
                  <a:lnTo>
                    <a:pt x="179" y="411"/>
                  </a:lnTo>
                  <a:lnTo>
                    <a:pt x="177" y="409"/>
                  </a:lnTo>
                  <a:lnTo>
                    <a:pt x="177" y="408"/>
                  </a:lnTo>
                  <a:lnTo>
                    <a:pt x="177" y="407"/>
                  </a:lnTo>
                  <a:lnTo>
                    <a:pt x="176" y="406"/>
                  </a:lnTo>
                  <a:lnTo>
                    <a:pt x="176" y="405"/>
                  </a:lnTo>
                  <a:lnTo>
                    <a:pt x="175" y="404"/>
                  </a:lnTo>
                  <a:lnTo>
                    <a:pt x="174" y="404"/>
                  </a:lnTo>
                  <a:lnTo>
                    <a:pt x="174" y="405"/>
                  </a:lnTo>
                  <a:lnTo>
                    <a:pt x="173" y="405"/>
                  </a:lnTo>
                  <a:lnTo>
                    <a:pt x="171" y="404"/>
                  </a:lnTo>
                  <a:lnTo>
                    <a:pt x="170" y="403"/>
                  </a:lnTo>
                  <a:lnTo>
                    <a:pt x="165" y="399"/>
                  </a:lnTo>
                  <a:lnTo>
                    <a:pt x="163" y="399"/>
                  </a:lnTo>
                  <a:lnTo>
                    <a:pt x="162" y="401"/>
                  </a:lnTo>
                  <a:lnTo>
                    <a:pt x="162" y="402"/>
                  </a:lnTo>
                  <a:lnTo>
                    <a:pt x="161" y="402"/>
                  </a:lnTo>
                  <a:lnTo>
                    <a:pt x="160" y="401"/>
                  </a:lnTo>
                  <a:lnTo>
                    <a:pt x="159" y="400"/>
                  </a:lnTo>
                  <a:lnTo>
                    <a:pt x="158" y="400"/>
                  </a:lnTo>
                  <a:lnTo>
                    <a:pt x="157" y="400"/>
                  </a:lnTo>
                  <a:lnTo>
                    <a:pt x="153" y="397"/>
                  </a:lnTo>
                  <a:lnTo>
                    <a:pt x="150" y="396"/>
                  </a:lnTo>
                  <a:lnTo>
                    <a:pt x="149" y="397"/>
                  </a:lnTo>
                  <a:lnTo>
                    <a:pt x="148" y="396"/>
                  </a:lnTo>
                  <a:lnTo>
                    <a:pt x="143" y="392"/>
                  </a:lnTo>
                  <a:lnTo>
                    <a:pt x="141" y="388"/>
                  </a:lnTo>
                  <a:lnTo>
                    <a:pt x="140" y="387"/>
                  </a:lnTo>
                  <a:lnTo>
                    <a:pt x="134" y="385"/>
                  </a:lnTo>
                  <a:lnTo>
                    <a:pt x="130" y="385"/>
                  </a:lnTo>
                  <a:lnTo>
                    <a:pt x="130" y="389"/>
                  </a:lnTo>
                  <a:lnTo>
                    <a:pt x="129" y="390"/>
                  </a:lnTo>
                  <a:lnTo>
                    <a:pt x="126" y="391"/>
                  </a:lnTo>
                  <a:lnTo>
                    <a:pt x="125" y="390"/>
                  </a:lnTo>
                  <a:lnTo>
                    <a:pt x="124" y="390"/>
                  </a:lnTo>
                  <a:lnTo>
                    <a:pt x="121" y="389"/>
                  </a:lnTo>
                  <a:lnTo>
                    <a:pt x="121" y="390"/>
                  </a:lnTo>
                  <a:lnTo>
                    <a:pt x="120" y="390"/>
                  </a:lnTo>
                  <a:lnTo>
                    <a:pt x="119" y="390"/>
                  </a:lnTo>
                  <a:lnTo>
                    <a:pt x="117" y="390"/>
                  </a:lnTo>
                  <a:lnTo>
                    <a:pt x="113" y="388"/>
                  </a:lnTo>
                  <a:lnTo>
                    <a:pt x="111" y="387"/>
                  </a:lnTo>
                  <a:lnTo>
                    <a:pt x="108" y="387"/>
                  </a:lnTo>
                  <a:lnTo>
                    <a:pt x="107" y="387"/>
                  </a:lnTo>
                  <a:lnTo>
                    <a:pt x="103" y="386"/>
                  </a:lnTo>
                  <a:lnTo>
                    <a:pt x="102" y="385"/>
                  </a:lnTo>
                  <a:lnTo>
                    <a:pt x="101" y="381"/>
                  </a:lnTo>
                  <a:lnTo>
                    <a:pt x="101" y="378"/>
                  </a:lnTo>
                  <a:lnTo>
                    <a:pt x="101" y="377"/>
                  </a:lnTo>
                  <a:lnTo>
                    <a:pt x="100" y="377"/>
                  </a:lnTo>
                  <a:lnTo>
                    <a:pt x="99" y="377"/>
                  </a:lnTo>
                  <a:lnTo>
                    <a:pt x="98" y="377"/>
                  </a:lnTo>
                  <a:lnTo>
                    <a:pt x="98" y="376"/>
                  </a:lnTo>
                  <a:lnTo>
                    <a:pt x="96" y="375"/>
                  </a:lnTo>
                  <a:lnTo>
                    <a:pt x="95" y="374"/>
                  </a:lnTo>
                  <a:lnTo>
                    <a:pt x="95" y="373"/>
                  </a:lnTo>
                  <a:lnTo>
                    <a:pt x="95" y="372"/>
                  </a:lnTo>
                  <a:lnTo>
                    <a:pt x="95" y="371"/>
                  </a:lnTo>
                  <a:lnTo>
                    <a:pt x="94" y="371"/>
                  </a:lnTo>
                  <a:lnTo>
                    <a:pt x="92" y="372"/>
                  </a:lnTo>
                  <a:lnTo>
                    <a:pt x="91" y="372"/>
                  </a:lnTo>
                  <a:lnTo>
                    <a:pt x="90" y="372"/>
                  </a:lnTo>
                  <a:lnTo>
                    <a:pt x="89" y="372"/>
                  </a:lnTo>
                  <a:lnTo>
                    <a:pt x="88" y="370"/>
                  </a:lnTo>
                  <a:lnTo>
                    <a:pt x="86" y="370"/>
                  </a:lnTo>
                  <a:lnTo>
                    <a:pt x="85" y="370"/>
                  </a:lnTo>
                  <a:lnTo>
                    <a:pt x="84" y="370"/>
                  </a:lnTo>
                  <a:lnTo>
                    <a:pt x="83" y="369"/>
                  </a:lnTo>
                  <a:lnTo>
                    <a:pt x="81" y="368"/>
                  </a:lnTo>
                  <a:lnTo>
                    <a:pt x="79" y="366"/>
                  </a:lnTo>
                  <a:lnTo>
                    <a:pt x="77" y="365"/>
                  </a:lnTo>
                  <a:lnTo>
                    <a:pt x="76" y="364"/>
                  </a:lnTo>
                  <a:lnTo>
                    <a:pt x="73" y="362"/>
                  </a:lnTo>
                  <a:lnTo>
                    <a:pt x="73" y="360"/>
                  </a:lnTo>
                  <a:lnTo>
                    <a:pt x="71" y="360"/>
                  </a:lnTo>
                  <a:lnTo>
                    <a:pt x="70" y="360"/>
                  </a:lnTo>
                  <a:lnTo>
                    <a:pt x="70" y="359"/>
                  </a:lnTo>
                  <a:lnTo>
                    <a:pt x="68" y="358"/>
                  </a:lnTo>
                  <a:lnTo>
                    <a:pt x="67" y="358"/>
                  </a:lnTo>
                  <a:lnTo>
                    <a:pt x="64" y="353"/>
                  </a:lnTo>
                  <a:lnTo>
                    <a:pt x="62" y="349"/>
                  </a:lnTo>
                  <a:lnTo>
                    <a:pt x="60" y="348"/>
                  </a:lnTo>
                  <a:lnTo>
                    <a:pt x="59" y="348"/>
                  </a:lnTo>
                  <a:lnTo>
                    <a:pt x="58" y="348"/>
                  </a:lnTo>
                  <a:lnTo>
                    <a:pt x="57" y="347"/>
                  </a:lnTo>
                  <a:lnTo>
                    <a:pt x="59" y="343"/>
                  </a:lnTo>
                  <a:lnTo>
                    <a:pt x="62" y="341"/>
                  </a:lnTo>
                  <a:lnTo>
                    <a:pt x="63" y="340"/>
                  </a:lnTo>
                  <a:lnTo>
                    <a:pt x="65" y="341"/>
                  </a:lnTo>
                  <a:lnTo>
                    <a:pt x="66" y="341"/>
                  </a:lnTo>
                  <a:lnTo>
                    <a:pt x="69" y="343"/>
                  </a:lnTo>
                  <a:lnTo>
                    <a:pt x="70" y="342"/>
                  </a:lnTo>
                  <a:lnTo>
                    <a:pt x="71" y="339"/>
                  </a:lnTo>
                  <a:lnTo>
                    <a:pt x="71" y="338"/>
                  </a:lnTo>
                  <a:lnTo>
                    <a:pt x="70" y="334"/>
                  </a:lnTo>
                  <a:lnTo>
                    <a:pt x="69" y="334"/>
                  </a:lnTo>
                  <a:lnTo>
                    <a:pt x="68" y="333"/>
                  </a:lnTo>
                  <a:lnTo>
                    <a:pt x="68" y="330"/>
                  </a:lnTo>
                  <a:lnTo>
                    <a:pt x="68" y="329"/>
                  </a:lnTo>
                  <a:lnTo>
                    <a:pt x="71" y="322"/>
                  </a:lnTo>
                  <a:lnTo>
                    <a:pt x="71" y="323"/>
                  </a:lnTo>
                  <a:lnTo>
                    <a:pt x="72" y="322"/>
                  </a:lnTo>
                  <a:lnTo>
                    <a:pt x="72" y="321"/>
                  </a:lnTo>
                  <a:lnTo>
                    <a:pt x="73" y="321"/>
                  </a:lnTo>
                  <a:lnTo>
                    <a:pt x="74" y="319"/>
                  </a:lnTo>
                  <a:lnTo>
                    <a:pt x="75" y="319"/>
                  </a:lnTo>
                  <a:lnTo>
                    <a:pt x="76" y="320"/>
                  </a:lnTo>
                  <a:lnTo>
                    <a:pt x="77" y="321"/>
                  </a:lnTo>
                  <a:lnTo>
                    <a:pt x="79" y="319"/>
                  </a:lnTo>
                  <a:lnTo>
                    <a:pt x="83" y="320"/>
                  </a:lnTo>
                  <a:lnTo>
                    <a:pt x="87" y="319"/>
                  </a:lnTo>
                  <a:lnTo>
                    <a:pt x="88" y="318"/>
                  </a:lnTo>
                  <a:lnTo>
                    <a:pt x="89" y="315"/>
                  </a:lnTo>
                  <a:lnTo>
                    <a:pt x="89" y="316"/>
                  </a:lnTo>
                  <a:lnTo>
                    <a:pt x="90" y="317"/>
                  </a:lnTo>
                  <a:lnTo>
                    <a:pt x="92" y="317"/>
                  </a:lnTo>
                  <a:lnTo>
                    <a:pt x="94" y="316"/>
                  </a:lnTo>
                  <a:lnTo>
                    <a:pt x="93" y="315"/>
                  </a:lnTo>
                  <a:lnTo>
                    <a:pt x="93" y="311"/>
                  </a:lnTo>
                  <a:lnTo>
                    <a:pt x="95" y="308"/>
                  </a:lnTo>
                  <a:lnTo>
                    <a:pt x="99" y="302"/>
                  </a:lnTo>
                  <a:lnTo>
                    <a:pt x="100" y="302"/>
                  </a:lnTo>
                  <a:lnTo>
                    <a:pt x="104" y="296"/>
                  </a:lnTo>
                  <a:lnTo>
                    <a:pt x="104" y="294"/>
                  </a:lnTo>
                  <a:lnTo>
                    <a:pt x="103" y="294"/>
                  </a:lnTo>
                  <a:lnTo>
                    <a:pt x="102" y="293"/>
                  </a:lnTo>
                  <a:lnTo>
                    <a:pt x="103" y="292"/>
                  </a:lnTo>
                  <a:lnTo>
                    <a:pt x="105" y="290"/>
                  </a:lnTo>
                  <a:lnTo>
                    <a:pt x="109" y="286"/>
                  </a:lnTo>
                  <a:lnTo>
                    <a:pt x="111" y="283"/>
                  </a:lnTo>
                  <a:lnTo>
                    <a:pt x="112" y="281"/>
                  </a:lnTo>
                  <a:lnTo>
                    <a:pt x="112" y="279"/>
                  </a:lnTo>
                  <a:lnTo>
                    <a:pt x="115" y="275"/>
                  </a:lnTo>
                  <a:lnTo>
                    <a:pt x="113" y="275"/>
                  </a:lnTo>
                  <a:lnTo>
                    <a:pt x="111" y="277"/>
                  </a:lnTo>
                  <a:lnTo>
                    <a:pt x="109" y="277"/>
                  </a:lnTo>
                  <a:lnTo>
                    <a:pt x="108" y="277"/>
                  </a:lnTo>
                  <a:lnTo>
                    <a:pt x="107" y="277"/>
                  </a:lnTo>
                  <a:lnTo>
                    <a:pt x="107" y="275"/>
                  </a:lnTo>
                  <a:lnTo>
                    <a:pt x="108" y="274"/>
                  </a:lnTo>
                  <a:lnTo>
                    <a:pt x="109" y="273"/>
                  </a:lnTo>
                  <a:lnTo>
                    <a:pt x="110" y="273"/>
                  </a:lnTo>
                  <a:lnTo>
                    <a:pt x="111" y="270"/>
                  </a:lnTo>
                  <a:lnTo>
                    <a:pt x="110" y="270"/>
                  </a:lnTo>
                  <a:lnTo>
                    <a:pt x="109" y="270"/>
                  </a:lnTo>
                  <a:lnTo>
                    <a:pt x="107" y="270"/>
                  </a:lnTo>
                  <a:lnTo>
                    <a:pt x="107" y="271"/>
                  </a:lnTo>
                  <a:lnTo>
                    <a:pt x="107" y="273"/>
                  </a:lnTo>
                  <a:lnTo>
                    <a:pt x="106" y="274"/>
                  </a:lnTo>
                  <a:lnTo>
                    <a:pt x="106" y="275"/>
                  </a:lnTo>
                  <a:lnTo>
                    <a:pt x="104" y="272"/>
                  </a:lnTo>
                  <a:lnTo>
                    <a:pt x="104" y="268"/>
                  </a:lnTo>
                  <a:lnTo>
                    <a:pt x="104" y="267"/>
                  </a:lnTo>
                  <a:lnTo>
                    <a:pt x="107" y="266"/>
                  </a:lnTo>
                  <a:lnTo>
                    <a:pt x="109" y="266"/>
                  </a:lnTo>
                  <a:lnTo>
                    <a:pt x="109" y="265"/>
                  </a:lnTo>
                  <a:lnTo>
                    <a:pt x="109" y="264"/>
                  </a:lnTo>
                  <a:lnTo>
                    <a:pt x="108" y="264"/>
                  </a:lnTo>
                  <a:lnTo>
                    <a:pt x="107" y="264"/>
                  </a:lnTo>
                  <a:lnTo>
                    <a:pt x="106" y="262"/>
                  </a:lnTo>
                  <a:lnTo>
                    <a:pt x="107" y="258"/>
                  </a:lnTo>
                  <a:lnTo>
                    <a:pt x="108" y="255"/>
                  </a:lnTo>
                  <a:lnTo>
                    <a:pt x="108" y="250"/>
                  </a:lnTo>
                  <a:lnTo>
                    <a:pt x="107" y="247"/>
                  </a:lnTo>
                  <a:lnTo>
                    <a:pt x="107" y="245"/>
                  </a:lnTo>
                  <a:lnTo>
                    <a:pt x="107" y="236"/>
                  </a:lnTo>
                  <a:lnTo>
                    <a:pt x="107" y="235"/>
                  </a:lnTo>
                  <a:lnTo>
                    <a:pt x="108" y="234"/>
                  </a:lnTo>
                  <a:lnTo>
                    <a:pt x="107" y="226"/>
                  </a:lnTo>
                  <a:lnTo>
                    <a:pt x="105" y="225"/>
                  </a:lnTo>
                  <a:lnTo>
                    <a:pt x="103" y="224"/>
                  </a:lnTo>
                  <a:lnTo>
                    <a:pt x="104" y="223"/>
                  </a:lnTo>
                  <a:lnTo>
                    <a:pt x="106" y="221"/>
                  </a:lnTo>
                  <a:lnTo>
                    <a:pt x="107" y="222"/>
                  </a:lnTo>
                  <a:lnTo>
                    <a:pt x="108" y="222"/>
                  </a:lnTo>
                  <a:lnTo>
                    <a:pt x="109" y="222"/>
                  </a:lnTo>
                  <a:lnTo>
                    <a:pt x="111" y="219"/>
                  </a:lnTo>
                  <a:lnTo>
                    <a:pt x="111" y="217"/>
                  </a:lnTo>
                  <a:lnTo>
                    <a:pt x="111" y="216"/>
                  </a:lnTo>
                  <a:lnTo>
                    <a:pt x="109" y="210"/>
                  </a:lnTo>
                  <a:lnTo>
                    <a:pt x="107" y="207"/>
                  </a:lnTo>
                  <a:lnTo>
                    <a:pt x="106" y="206"/>
                  </a:lnTo>
                  <a:lnTo>
                    <a:pt x="106" y="205"/>
                  </a:lnTo>
                  <a:lnTo>
                    <a:pt x="106" y="204"/>
                  </a:lnTo>
                  <a:lnTo>
                    <a:pt x="106" y="201"/>
                  </a:lnTo>
                  <a:lnTo>
                    <a:pt x="107" y="202"/>
                  </a:lnTo>
                  <a:lnTo>
                    <a:pt x="108" y="201"/>
                  </a:lnTo>
                  <a:lnTo>
                    <a:pt x="109" y="198"/>
                  </a:lnTo>
                  <a:lnTo>
                    <a:pt x="110" y="192"/>
                  </a:lnTo>
                  <a:lnTo>
                    <a:pt x="108" y="188"/>
                  </a:lnTo>
                  <a:lnTo>
                    <a:pt x="107" y="187"/>
                  </a:lnTo>
                  <a:lnTo>
                    <a:pt x="102" y="182"/>
                  </a:lnTo>
                  <a:lnTo>
                    <a:pt x="102" y="179"/>
                  </a:lnTo>
                  <a:lnTo>
                    <a:pt x="102" y="178"/>
                  </a:lnTo>
                  <a:lnTo>
                    <a:pt x="102" y="177"/>
                  </a:lnTo>
                  <a:lnTo>
                    <a:pt x="96" y="171"/>
                  </a:lnTo>
                  <a:lnTo>
                    <a:pt x="98" y="163"/>
                  </a:lnTo>
                  <a:lnTo>
                    <a:pt x="100" y="163"/>
                  </a:lnTo>
                  <a:lnTo>
                    <a:pt x="101" y="162"/>
                  </a:lnTo>
                  <a:lnTo>
                    <a:pt x="101" y="160"/>
                  </a:lnTo>
                  <a:lnTo>
                    <a:pt x="100" y="159"/>
                  </a:lnTo>
                  <a:lnTo>
                    <a:pt x="100" y="158"/>
                  </a:lnTo>
                  <a:lnTo>
                    <a:pt x="100" y="157"/>
                  </a:lnTo>
                  <a:lnTo>
                    <a:pt x="101" y="156"/>
                  </a:lnTo>
                  <a:lnTo>
                    <a:pt x="103" y="157"/>
                  </a:lnTo>
                  <a:lnTo>
                    <a:pt x="104" y="159"/>
                  </a:lnTo>
                  <a:lnTo>
                    <a:pt x="104" y="161"/>
                  </a:lnTo>
                  <a:lnTo>
                    <a:pt x="105" y="162"/>
                  </a:lnTo>
                  <a:lnTo>
                    <a:pt x="112" y="157"/>
                  </a:lnTo>
                  <a:lnTo>
                    <a:pt x="112" y="155"/>
                  </a:lnTo>
                  <a:lnTo>
                    <a:pt x="111" y="154"/>
                  </a:lnTo>
                  <a:lnTo>
                    <a:pt x="113" y="151"/>
                  </a:lnTo>
                  <a:lnTo>
                    <a:pt x="113" y="150"/>
                  </a:lnTo>
                  <a:lnTo>
                    <a:pt x="116" y="149"/>
                  </a:lnTo>
                  <a:lnTo>
                    <a:pt x="117" y="147"/>
                  </a:lnTo>
                  <a:lnTo>
                    <a:pt x="116" y="144"/>
                  </a:lnTo>
                  <a:lnTo>
                    <a:pt x="115" y="141"/>
                  </a:lnTo>
                  <a:lnTo>
                    <a:pt x="114" y="140"/>
                  </a:lnTo>
                  <a:lnTo>
                    <a:pt x="113" y="138"/>
                  </a:lnTo>
                  <a:lnTo>
                    <a:pt x="112" y="138"/>
                  </a:lnTo>
                  <a:lnTo>
                    <a:pt x="112" y="136"/>
                  </a:lnTo>
                  <a:lnTo>
                    <a:pt x="112" y="134"/>
                  </a:lnTo>
                  <a:lnTo>
                    <a:pt x="111" y="133"/>
                  </a:lnTo>
                  <a:lnTo>
                    <a:pt x="111" y="132"/>
                  </a:lnTo>
                  <a:lnTo>
                    <a:pt x="109" y="132"/>
                  </a:lnTo>
                  <a:lnTo>
                    <a:pt x="109" y="130"/>
                  </a:lnTo>
                  <a:lnTo>
                    <a:pt x="110" y="130"/>
                  </a:lnTo>
                  <a:lnTo>
                    <a:pt x="111" y="129"/>
                  </a:lnTo>
                  <a:lnTo>
                    <a:pt x="113" y="126"/>
                  </a:lnTo>
                  <a:lnTo>
                    <a:pt x="115" y="129"/>
                  </a:lnTo>
                  <a:lnTo>
                    <a:pt x="115" y="131"/>
                  </a:lnTo>
                  <a:lnTo>
                    <a:pt x="116" y="132"/>
                  </a:lnTo>
                  <a:lnTo>
                    <a:pt x="117" y="133"/>
                  </a:lnTo>
                  <a:lnTo>
                    <a:pt x="118" y="133"/>
                  </a:lnTo>
                  <a:lnTo>
                    <a:pt x="119" y="134"/>
                  </a:lnTo>
                  <a:lnTo>
                    <a:pt x="120" y="137"/>
                  </a:lnTo>
                  <a:lnTo>
                    <a:pt x="123" y="140"/>
                  </a:lnTo>
                  <a:lnTo>
                    <a:pt x="124" y="142"/>
                  </a:lnTo>
                  <a:lnTo>
                    <a:pt x="125" y="143"/>
                  </a:lnTo>
                  <a:lnTo>
                    <a:pt x="126" y="143"/>
                  </a:lnTo>
                  <a:lnTo>
                    <a:pt x="126" y="144"/>
                  </a:lnTo>
                  <a:lnTo>
                    <a:pt x="126" y="146"/>
                  </a:lnTo>
                  <a:lnTo>
                    <a:pt x="125" y="146"/>
                  </a:lnTo>
                  <a:lnTo>
                    <a:pt x="125" y="145"/>
                  </a:lnTo>
                  <a:lnTo>
                    <a:pt x="124" y="146"/>
                  </a:lnTo>
                  <a:lnTo>
                    <a:pt x="124" y="147"/>
                  </a:lnTo>
                  <a:lnTo>
                    <a:pt x="124" y="149"/>
                  </a:lnTo>
                  <a:lnTo>
                    <a:pt x="125" y="150"/>
                  </a:lnTo>
                  <a:lnTo>
                    <a:pt x="126" y="150"/>
                  </a:lnTo>
                  <a:lnTo>
                    <a:pt x="128" y="149"/>
                  </a:lnTo>
                  <a:lnTo>
                    <a:pt x="129" y="149"/>
                  </a:lnTo>
                  <a:lnTo>
                    <a:pt x="129" y="145"/>
                  </a:lnTo>
                  <a:lnTo>
                    <a:pt x="129" y="134"/>
                  </a:lnTo>
                  <a:lnTo>
                    <a:pt x="128" y="132"/>
                  </a:lnTo>
                  <a:lnTo>
                    <a:pt x="126" y="130"/>
                  </a:lnTo>
                  <a:lnTo>
                    <a:pt x="124" y="130"/>
                  </a:lnTo>
                  <a:lnTo>
                    <a:pt x="125" y="129"/>
                  </a:lnTo>
                  <a:lnTo>
                    <a:pt x="126" y="127"/>
                  </a:lnTo>
                  <a:lnTo>
                    <a:pt x="128" y="127"/>
                  </a:lnTo>
                  <a:lnTo>
                    <a:pt x="132" y="126"/>
                  </a:lnTo>
                  <a:lnTo>
                    <a:pt x="139" y="119"/>
                  </a:lnTo>
                  <a:lnTo>
                    <a:pt x="140" y="119"/>
                  </a:lnTo>
                  <a:lnTo>
                    <a:pt x="141" y="118"/>
                  </a:lnTo>
                  <a:lnTo>
                    <a:pt x="142" y="117"/>
                  </a:lnTo>
                  <a:lnTo>
                    <a:pt x="144" y="116"/>
                  </a:lnTo>
                  <a:lnTo>
                    <a:pt x="147" y="109"/>
                  </a:lnTo>
                  <a:lnTo>
                    <a:pt x="147" y="108"/>
                  </a:lnTo>
                  <a:lnTo>
                    <a:pt x="149" y="106"/>
                  </a:lnTo>
                  <a:lnTo>
                    <a:pt x="149" y="105"/>
                  </a:lnTo>
                  <a:lnTo>
                    <a:pt x="155" y="102"/>
                  </a:lnTo>
                  <a:lnTo>
                    <a:pt x="157" y="102"/>
                  </a:lnTo>
                  <a:lnTo>
                    <a:pt x="161" y="103"/>
                  </a:lnTo>
                  <a:lnTo>
                    <a:pt x="162" y="102"/>
                  </a:lnTo>
                  <a:lnTo>
                    <a:pt x="163" y="101"/>
                  </a:lnTo>
                  <a:lnTo>
                    <a:pt x="164" y="99"/>
                  </a:lnTo>
                  <a:lnTo>
                    <a:pt x="164" y="98"/>
                  </a:lnTo>
                  <a:lnTo>
                    <a:pt x="164" y="97"/>
                  </a:lnTo>
                  <a:lnTo>
                    <a:pt x="164" y="96"/>
                  </a:lnTo>
                  <a:lnTo>
                    <a:pt x="164" y="94"/>
                  </a:lnTo>
                  <a:lnTo>
                    <a:pt x="163" y="94"/>
                  </a:lnTo>
                  <a:lnTo>
                    <a:pt x="162" y="92"/>
                  </a:lnTo>
                  <a:lnTo>
                    <a:pt x="164" y="85"/>
                  </a:lnTo>
                  <a:lnTo>
                    <a:pt x="165" y="83"/>
                  </a:lnTo>
                  <a:lnTo>
                    <a:pt x="165" y="82"/>
                  </a:lnTo>
                  <a:lnTo>
                    <a:pt x="165" y="81"/>
                  </a:lnTo>
                  <a:lnTo>
                    <a:pt x="166" y="80"/>
                  </a:lnTo>
                  <a:lnTo>
                    <a:pt x="167" y="79"/>
                  </a:lnTo>
                  <a:lnTo>
                    <a:pt x="167" y="77"/>
                  </a:lnTo>
                  <a:lnTo>
                    <a:pt x="167" y="71"/>
                  </a:lnTo>
                  <a:lnTo>
                    <a:pt x="169" y="70"/>
                  </a:lnTo>
                  <a:lnTo>
                    <a:pt x="169" y="69"/>
                  </a:lnTo>
                  <a:lnTo>
                    <a:pt x="168" y="67"/>
                  </a:lnTo>
                  <a:lnTo>
                    <a:pt x="169" y="66"/>
                  </a:lnTo>
                  <a:lnTo>
                    <a:pt x="172" y="64"/>
                  </a:lnTo>
                  <a:lnTo>
                    <a:pt x="175" y="62"/>
                  </a:lnTo>
                  <a:lnTo>
                    <a:pt x="177" y="61"/>
                  </a:lnTo>
                  <a:lnTo>
                    <a:pt x="176" y="60"/>
                  </a:lnTo>
                  <a:lnTo>
                    <a:pt x="176" y="61"/>
                  </a:lnTo>
                  <a:lnTo>
                    <a:pt x="175" y="60"/>
                  </a:lnTo>
                  <a:lnTo>
                    <a:pt x="175" y="59"/>
                  </a:lnTo>
                  <a:lnTo>
                    <a:pt x="176" y="59"/>
                  </a:lnTo>
                  <a:lnTo>
                    <a:pt x="177" y="59"/>
                  </a:lnTo>
                  <a:lnTo>
                    <a:pt x="182" y="56"/>
                  </a:lnTo>
                  <a:lnTo>
                    <a:pt x="183" y="54"/>
                  </a:lnTo>
                  <a:lnTo>
                    <a:pt x="187" y="49"/>
                  </a:lnTo>
                  <a:lnTo>
                    <a:pt x="188" y="49"/>
                  </a:lnTo>
                  <a:lnTo>
                    <a:pt x="197" y="53"/>
                  </a:lnTo>
                  <a:lnTo>
                    <a:pt x="198" y="53"/>
                  </a:lnTo>
                  <a:lnTo>
                    <a:pt x="200" y="53"/>
                  </a:lnTo>
                  <a:lnTo>
                    <a:pt x="202" y="53"/>
                  </a:lnTo>
                  <a:lnTo>
                    <a:pt x="203" y="53"/>
                  </a:lnTo>
                  <a:lnTo>
                    <a:pt x="202" y="53"/>
                  </a:lnTo>
                  <a:lnTo>
                    <a:pt x="202" y="54"/>
                  </a:lnTo>
                  <a:lnTo>
                    <a:pt x="199" y="54"/>
                  </a:lnTo>
                  <a:lnTo>
                    <a:pt x="198" y="54"/>
                  </a:lnTo>
                  <a:lnTo>
                    <a:pt x="194" y="57"/>
                  </a:lnTo>
                  <a:lnTo>
                    <a:pt x="194" y="58"/>
                  </a:lnTo>
                  <a:lnTo>
                    <a:pt x="194" y="60"/>
                  </a:lnTo>
                  <a:lnTo>
                    <a:pt x="196" y="58"/>
                  </a:lnTo>
                  <a:lnTo>
                    <a:pt x="198" y="60"/>
                  </a:lnTo>
                  <a:lnTo>
                    <a:pt x="198" y="61"/>
                  </a:lnTo>
                  <a:lnTo>
                    <a:pt x="200" y="61"/>
                  </a:lnTo>
                  <a:lnTo>
                    <a:pt x="200" y="60"/>
                  </a:lnTo>
                  <a:lnTo>
                    <a:pt x="203" y="54"/>
                  </a:lnTo>
                  <a:lnTo>
                    <a:pt x="204" y="53"/>
                  </a:lnTo>
                  <a:lnTo>
                    <a:pt x="205" y="49"/>
                  </a:lnTo>
                  <a:lnTo>
                    <a:pt x="205" y="47"/>
                  </a:lnTo>
                  <a:lnTo>
                    <a:pt x="205" y="45"/>
                  </a:lnTo>
                  <a:lnTo>
                    <a:pt x="206" y="43"/>
                  </a:lnTo>
                  <a:lnTo>
                    <a:pt x="207" y="42"/>
                  </a:lnTo>
                  <a:lnTo>
                    <a:pt x="211" y="41"/>
                  </a:lnTo>
                  <a:lnTo>
                    <a:pt x="213" y="42"/>
                  </a:lnTo>
                  <a:lnTo>
                    <a:pt x="213" y="43"/>
                  </a:lnTo>
                  <a:lnTo>
                    <a:pt x="215" y="44"/>
                  </a:lnTo>
                  <a:lnTo>
                    <a:pt x="217" y="45"/>
                  </a:lnTo>
                  <a:lnTo>
                    <a:pt x="221" y="45"/>
                  </a:lnTo>
                  <a:lnTo>
                    <a:pt x="222" y="44"/>
                  </a:lnTo>
                  <a:lnTo>
                    <a:pt x="224" y="44"/>
                  </a:lnTo>
                  <a:lnTo>
                    <a:pt x="225" y="44"/>
                  </a:lnTo>
                  <a:lnTo>
                    <a:pt x="228" y="44"/>
                  </a:lnTo>
                  <a:lnTo>
                    <a:pt x="230" y="44"/>
                  </a:lnTo>
                  <a:lnTo>
                    <a:pt x="232" y="43"/>
                  </a:lnTo>
                  <a:lnTo>
                    <a:pt x="234" y="42"/>
                  </a:lnTo>
                  <a:lnTo>
                    <a:pt x="234" y="41"/>
                  </a:lnTo>
                  <a:lnTo>
                    <a:pt x="236" y="40"/>
                  </a:lnTo>
                  <a:lnTo>
                    <a:pt x="247" y="31"/>
                  </a:lnTo>
                  <a:lnTo>
                    <a:pt x="248" y="30"/>
                  </a:lnTo>
                  <a:lnTo>
                    <a:pt x="254" y="28"/>
                  </a:lnTo>
                  <a:lnTo>
                    <a:pt x="255" y="28"/>
                  </a:lnTo>
                  <a:lnTo>
                    <a:pt x="257" y="28"/>
                  </a:lnTo>
                  <a:lnTo>
                    <a:pt x="261" y="25"/>
                  </a:lnTo>
                  <a:lnTo>
                    <a:pt x="262" y="24"/>
                  </a:lnTo>
                  <a:lnTo>
                    <a:pt x="265" y="18"/>
                  </a:lnTo>
                  <a:lnTo>
                    <a:pt x="265" y="15"/>
                  </a:lnTo>
                  <a:lnTo>
                    <a:pt x="264" y="15"/>
                  </a:lnTo>
                  <a:lnTo>
                    <a:pt x="265" y="14"/>
                  </a:lnTo>
                  <a:lnTo>
                    <a:pt x="266" y="13"/>
                  </a:lnTo>
                  <a:lnTo>
                    <a:pt x="268" y="13"/>
                  </a:lnTo>
                  <a:lnTo>
                    <a:pt x="270" y="13"/>
                  </a:lnTo>
                  <a:lnTo>
                    <a:pt x="270" y="14"/>
                  </a:lnTo>
                  <a:lnTo>
                    <a:pt x="269" y="15"/>
                  </a:lnTo>
                  <a:lnTo>
                    <a:pt x="270" y="17"/>
                  </a:lnTo>
                  <a:lnTo>
                    <a:pt x="271" y="17"/>
                  </a:lnTo>
                  <a:lnTo>
                    <a:pt x="273" y="15"/>
                  </a:lnTo>
                  <a:lnTo>
                    <a:pt x="275" y="11"/>
                  </a:lnTo>
                  <a:lnTo>
                    <a:pt x="278" y="10"/>
                  </a:lnTo>
                  <a:lnTo>
                    <a:pt x="280" y="8"/>
                  </a:lnTo>
                  <a:lnTo>
                    <a:pt x="279" y="8"/>
                  </a:lnTo>
                  <a:lnTo>
                    <a:pt x="278" y="8"/>
                  </a:lnTo>
                  <a:lnTo>
                    <a:pt x="277" y="8"/>
                  </a:lnTo>
                  <a:lnTo>
                    <a:pt x="278" y="7"/>
                  </a:lnTo>
                  <a:lnTo>
                    <a:pt x="279" y="7"/>
                  </a:lnTo>
                  <a:moveTo>
                    <a:pt x="105" y="262"/>
                  </a:moveTo>
                  <a:lnTo>
                    <a:pt x="105" y="262"/>
                  </a:lnTo>
                  <a:lnTo>
                    <a:pt x="106" y="262"/>
                  </a:lnTo>
                  <a:lnTo>
                    <a:pt x="106" y="264"/>
                  </a:lnTo>
                  <a:lnTo>
                    <a:pt x="107" y="264"/>
                  </a:lnTo>
                  <a:lnTo>
                    <a:pt x="107" y="265"/>
                  </a:lnTo>
                  <a:lnTo>
                    <a:pt x="102" y="266"/>
                  </a:lnTo>
                  <a:lnTo>
                    <a:pt x="101" y="266"/>
                  </a:lnTo>
                  <a:lnTo>
                    <a:pt x="101" y="265"/>
                  </a:lnTo>
                  <a:lnTo>
                    <a:pt x="104" y="262"/>
                  </a:lnTo>
                  <a:lnTo>
                    <a:pt x="105" y="262"/>
                  </a:lnTo>
                  <a:moveTo>
                    <a:pt x="83" y="315"/>
                  </a:moveTo>
                  <a:lnTo>
                    <a:pt x="83" y="315"/>
                  </a:lnTo>
                  <a:lnTo>
                    <a:pt x="84" y="317"/>
                  </a:lnTo>
                  <a:lnTo>
                    <a:pt x="84" y="319"/>
                  </a:lnTo>
                  <a:lnTo>
                    <a:pt x="83" y="319"/>
                  </a:lnTo>
                  <a:lnTo>
                    <a:pt x="81" y="317"/>
                  </a:lnTo>
                  <a:lnTo>
                    <a:pt x="81" y="316"/>
                  </a:lnTo>
                  <a:lnTo>
                    <a:pt x="81" y="315"/>
                  </a:lnTo>
                  <a:lnTo>
                    <a:pt x="83" y="315"/>
                  </a:lnTo>
                  <a:moveTo>
                    <a:pt x="3" y="0"/>
                  </a:moveTo>
                  <a:lnTo>
                    <a:pt x="2" y="1"/>
                  </a:lnTo>
                  <a:lnTo>
                    <a:pt x="1" y="2"/>
                  </a:lnTo>
                  <a:lnTo>
                    <a:pt x="0" y="2"/>
                  </a:lnTo>
                  <a:lnTo>
                    <a:pt x="0" y="3"/>
                  </a:lnTo>
                  <a:lnTo>
                    <a:pt x="0" y="4"/>
                  </a:lnTo>
                  <a:lnTo>
                    <a:pt x="0" y="6"/>
                  </a:lnTo>
                  <a:lnTo>
                    <a:pt x="0" y="7"/>
                  </a:lnTo>
                  <a:lnTo>
                    <a:pt x="0" y="8"/>
                  </a:lnTo>
                  <a:lnTo>
                    <a:pt x="1" y="8"/>
                  </a:lnTo>
                  <a:lnTo>
                    <a:pt x="2" y="9"/>
                  </a:lnTo>
                  <a:lnTo>
                    <a:pt x="4" y="9"/>
                  </a:lnTo>
                  <a:lnTo>
                    <a:pt x="4" y="8"/>
                  </a:lnTo>
                  <a:lnTo>
                    <a:pt x="5" y="8"/>
                  </a:lnTo>
                  <a:lnTo>
                    <a:pt x="6" y="6"/>
                  </a:lnTo>
                  <a:lnTo>
                    <a:pt x="6" y="4"/>
                  </a:lnTo>
                  <a:lnTo>
                    <a:pt x="7" y="2"/>
                  </a:lnTo>
                  <a:lnTo>
                    <a:pt x="5" y="1"/>
                  </a:lnTo>
                  <a:lnTo>
                    <a:pt x="5" y="0"/>
                  </a:lnTo>
                  <a:lnTo>
                    <a:pt x="3" y="0"/>
                  </a:lnTo>
                  <a:moveTo>
                    <a:pt x="279" y="4"/>
                  </a:moveTo>
                  <a:lnTo>
                    <a:pt x="279" y="4"/>
                  </a:lnTo>
                  <a:lnTo>
                    <a:pt x="278" y="4"/>
                  </a:lnTo>
                  <a:lnTo>
                    <a:pt x="277" y="4"/>
                  </a:lnTo>
                  <a:lnTo>
                    <a:pt x="277" y="5"/>
                  </a:lnTo>
                  <a:lnTo>
                    <a:pt x="276" y="6"/>
                  </a:lnTo>
                  <a:lnTo>
                    <a:pt x="275" y="6"/>
                  </a:lnTo>
                  <a:lnTo>
                    <a:pt x="275" y="8"/>
                  </a:lnTo>
                  <a:lnTo>
                    <a:pt x="274" y="9"/>
                  </a:lnTo>
                  <a:lnTo>
                    <a:pt x="273" y="9"/>
                  </a:lnTo>
                  <a:lnTo>
                    <a:pt x="272" y="10"/>
                  </a:lnTo>
                  <a:lnTo>
                    <a:pt x="272" y="11"/>
                  </a:lnTo>
                  <a:lnTo>
                    <a:pt x="270" y="11"/>
                  </a:lnTo>
                  <a:lnTo>
                    <a:pt x="269" y="11"/>
                  </a:lnTo>
                  <a:lnTo>
                    <a:pt x="268" y="11"/>
                  </a:lnTo>
                  <a:lnTo>
                    <a:pt x="265" y="11"/>
                  </a:lnTo>
                  <a:lnTo>
                    <a:pt x="264" y="11"/>
                  </a:lnTo>
                  <a:lnTo>
                    <a:pt x="263" y="12"/>
                  </a:lnTo>
                  <a:lnTo>
                    <a:pt x="262" y="13"/>
                  </a:lnTo>
                  <a:lnTo>
                    <a:pt x="261" y="15"/>
                  </a:lnTo>
                  <a:lnTo>
                    <a:pt x="262" y="16"/>
                  </a:lnTo>
                  <a:lnTo>
                    <a:pt x="262" y="17"/>
                  </a:lnTo>
                  <a:lnTo>
                    <a:pt x="260" y="23"/>
                  </a:lnTo>
                  <a:lnTo>
                    <a:pt x="255" y="25"/>
                  </a:lnTo>
                  <a:lnTo>
                    <a:pt x="255" y="26"/>
                  </a:lnTo>
                  <a:lnTo>
                    <a:pt x="254" y="26"/>
                  </a:lnTo>
                  <a:lnTo>
                    <a:pt x="253" y="25"/>
                  </a:lnTo>
                  <a:lnTo>
                    <a:pt x="253" y="26"/>
                  </a:lnTo>
                  <a:lnTo>
                    <a:pt x="247" y="28"/>
                  </a:lnTo>
                  <a:lnTo>
                    <a:pt x="245" y="29"/>
                  </a:lnTo>
                  <a:lnTo>
                    <a:pt x="234" y="38"/>
                  </a:lnTo>
                  <a:lnTo>
                    <a:pt x="232" y="39"/>
                  </a:lnTo>
                  <a:lnTo>
                    <a:pt x="232" y="40"/>
                  </a:lnTo>
                  <a:lnTo>
                    <a:pt x="230" y="41"/>
                  </a:lnTo>
                  <a:lnTo>
                    <a:pt x="229" y="41"/>
                  </a:lnTo>
                  <a:lnTo>
                    <a:pt x="228" y="41"/>
                  </a:lnTo>
                  <a:lnTo>
                    <a:pt x="225" y="41"/>
                  </a:lnTo>
                  <a:lnTo>
                    <a:pt x="224" y="41"/>
                  </a:lnTo>
                  <a:lnTo>
                    <a:pt x="222" y="41"/>
                  </a:lnTo>
                  <a:lnTo>
                    <a:pt x="221" y="41"/>
                  </a:lnTo>
                  <a:lnTo>
                    <a:pt x="221" y="42"/>
                  </a:lnTo>
                  <a:lnTo>
                    <a:pt x="218" y="42"/>
                  </a:lnTo>
                  <a:lnTo>
                    <a:pt x="216" y="41"/>
                  </a:lnTo>
                  <a:lnTo>
                    <a:pt x="215" y="41"/>
                  </a:lnTo>
                  <a:lnTo>
                    <a:pt x="214" y="40"/>
                  </a:lnTo>
                  <a:lnTo>
                    <a:pt x="213" y="40"/>
                  </a:lnTo>
                  <a:lnTo>
                    <a:pt x="212" y="39"/>
                  </a:lnTo>
                  <a:lnTo>
                    <a:pt x="211" y="39"/>
                  </a:lnTo>
                  <a:lnTo>
                    <a:pt x="210" y="39"/>
                  </a:lnTo>
                  <a:lnTo>
                    <a:pt x="207" y="40"/>
                  </a:lnTo>
                  <a:lnTo>
                    <a:pt x="206" y="40"/>
                  </a:lnTo>
                  <a:lnTo>
                    <a:pt x="205" y="41"/>
                  </a:lnTo>
                  <a:lnTo>
                    <a:pt x="204" y="41"/>
                  </a:lnTo>
                  <a:lnTo>
                    <a:pt x="203" y="44"/>
                  </a:lnTo>
                  <a:lnTo>
                    <a:pt x="202" y="45"/>
                  </a:lnTo>
                  <a:lnTo>
                    <a:pt x="202" y="46"/>
                  </a:lnTo>
                  <a:lnTo>
                    <a:pt x="202" y="47"/>
                  </a:lnTo>
                  <a:lnTo>
                    <a:pt x="202" y="49"/>
                  </a:lnTo>
                  <a:lnTo>
                    <a:pt x="202" y="51"/>
                  </a:lnTo>
                  <a:lnTo>
                    <a:pt x="201" y="51"/>
                  </a:lnTo>
                  <a:lnTo>
                    <a:pt x="200" y="51"/>
                  </a:lnTo>
                  <a:lnTo>
                    <a:pt x="199" y="51"/>
                  </a:lnTo>
                  <a:lnTo>
                    <a:pt x="198" y="51"/>
                  </a:lnTo>
                  <a:lnTo>
                    <a:pt x="190" y="47"/>
                  </a:lnTo>
                  <a:lnTo>
                    <a:pt x="189" y="47"/>
                  </a:lnTo>
                  <a:lnTo>
                    <a:pt x="187" y="45"/>
                  </a:lnTo>
                  <a:lnTo>
                    <a:pt x="186" y="47"/>
                  </a:lnTo>
                  <a:lnTo>
                    <a:pt x="181" y="52"/>
                  </a:lnTo>
                  <a:lnTo>
                    <a:pt x="180" y="53"/>
                  </a:lnTo>
                  <a:lnTo>
                    <a:pt x="180" y="54"/>
                  </a:lnTo>
                  <a:lnTo>
                    <a:pt x="175" y="57"/>
                  </a:lnTo>
                  <a:lnTo>
                    <a:pt x="174" y="57"/>
                  </a:lnTo>
                  <a:lnTo>
                    <a:pt x="173" y="58"/>
                  </a:lnTo>
                  <a:lnTo>
                    <a:pt x="173" y="60"/>
                  </a:lnTo>
                  <a:lnTo>
                    <a:pt x="170" y="61"/>
                  </a:lnTo>
                  <a:lnTo>
                    <a:pt x="170" y="62"/>
                  </a:lnTo>
                  <a:lnTo>
                    <a:pt x="168" y="64"/>
                  </a:lnTo>
                  <a:lnTo>
                    <a:pt x="167" y="64"/>
                  </a:lnTo>
                  <a:lnTo>
                    <a:pt x="166" y="66"/>
                  </a:lnTo>
                  <a:lnTo>
                    <a:pt x="166" y="68"/>
                  </a:lnTo>
                  <a:lnTo>
                    <a:pt x="166" y="69"/>
                  </a:lnTo>
                  <a:lnTo>
                    <a:pt x="164" y="70"/>
                  </a:lnTo>
                  <a:lnTo>
                    <a:pt x="164" y="71"/>
                  </a:lnTo>
                  <a:lnTo>
                    <a:pt x="164" y="77"/>
                  </a:lnTo>
                  <a:lnTo>
                    <a:pt x="164" y="78"/>
                  </a:lnTo>
                  <a:lnTo>
                    <a:pt x="163" y="79"/>
                  </a:lnTo>
                  <a:lnTo>
                    <a:pt x="162" y="81"/>
                  </a:lnTo>
                  <a:lnTo>
                    <a:pt x="162" y="82"/>
                  </a:lnTo>
                  <a:lnTo>
                    <a:pt x="162" y="83"/>
                  </a:lnTo>
                  <a:lnTo>
                    <a:pt x="162" y="84"/>
                  </a:lnTo>
                  <a:lnTo>
                    <a:pt x="160" y="90"/>
                  </a:lnTo>
                  <a:lnTo>
                    <a:pt x="160" y="92"/>
                  </a:lnTo>
                  <a:lnTo>
                    <a:pt x="160" y="94"/>
                  </a:lnTo>
                  <a:lnTo>
                    <a:pt x="160" y="95"/>
                  </a:lnTo>
                  <a:lnTo>
                    <a:pt x="161" y="95"/>
                  </a:lnTo>
                  <a:lnTo>
                    <a:pt x="161" y="96"/>
                  </a:lnTo>
                  <a:lnTo>
                    <a:pt x="161" y="97"/>
                  </a:lnTo>
                  <a:lnTo>
                    <a:pt x="161" y="98"/>
                  </a:lnTo>
                  <a:lnTo>
                    <a:pt x="160" y="100"/>
                  </a:lnTo>
                  <a:lnTo>
                    <a:pt x="158" y="99"/>
                  </a:lnTo>
                  <a:lnTo>
                    <a:pt x="157" y="99"/>
                  </a:lnTo>
                  <a:lnTo>
                    <a:pt x="154" y="100"/>
                  </a:lnTo>
                  <a:lnTo>
                    <a:pt x="153" y="100"/>
                  </a:lnTo>
                  <a:lnTo>
                    <a:pt x="148" y="103"/>
                  </a:lnTo>
                  <a:lnTo>
                    <a:pt x="147" y="103"/>
                  </a:lnTo>
                  <a:lnTo>
                    <a:pt x="147" y="104"/>
                  </a:lnTo>
                  <a:lnTo>
                    <a:pt x="145" y="107"/>
                  </a:lnTo>
                  <a:lnTo>
                    <a:pt x="144" y="109"/>
                  </a:lnTo>
                  <a:lnTo>
                    <a:pt x="141" y="114"/>
                  </a:lnTo>
                  <a:lnTo>
                    <a:pt x="141" y="115"/>
                  </a:lnTo>
                  <a:lnTo>
                    <a:pt x="140" y="116"/>
                  </a:lnTo>
                  <a:lnTo>
                    <a:pt x="138" y="116"/>
                  </a:lnTo>
                  <a:lnTo>
                    <a:pt x="137" y="118"/>
                  </a:lnTo>
                  <a:lnTo>
                    <a:pt x="131" y="123"/>
                  </a:lnTo>
                  <a:lnTo>
                    <a:pt x="127" y="124"/>
                  </a:lnTo>
                  <a:lnTo>
                    <a:pt x="126" y="125"/>
                  </a:lnTo>
                  <a:lnTo>
                    <a:pt x="124" y="125"/>
                  </a:lnTo>
                  <a:lnTo>
                    <a:pt x="124" y="126"/>
                  </a:lnTo>
                  <a:lnTo>
                    <a:pt x="123" y="128"/>
                  </a:lnTo>
                  <a:lnTo>
                    <a:pt x="123" y="129"/>
                  </a:lnTo>
                  <a:lnTo>
                    <a:pt x="122" y="130"/>
                  </a:lnTo>
                  <a:lnTo>
                    <a:pt x="122" y="132"/>
                  </a:lnTo>
                  <a:lnTo>
                    <a:pt x="124" y="132"/>
                  </a:lnTo>
                  <a:lnTo>
                    <a:pt x="125" y="133"/>
                  </a:lnTo>
                  <a:lnTo>
                    <a:pt x="126" y="134"/>
                  </a:lnTo>
                  <a:lnTo>
                    <a:pt x="126" y="135"/>
                  </a:lnTo>
                  <a:lnTo>
                    <a:pt x="126" y="140"/>
                  </a:lnTo>
                  <a:lnTo>
                    <a:pt x="126" y="139"/>
                  </a:lnTo>
                  <a:lnTo>
                    <a:pt x="126" y="138"/>
                  </a:lnTo>
                  <a:lnTo>
                    <a:pt x="125" y="138"/>
                  </a:lnTo>
                  <a:lnTo>
                    <a:pt x="123" y="135"/>
                  </a:lnTo>
                  <a:lnTo>
                    <a:pt x="121" y="133"/>
                  </a:lnTo>
                  <a:lnTo>
                    <a:pt x="121" y="132"/>
                  </a:lnTo>
                  <a:lnTo>
                    <a:pt x="120" y="132"/>
                  </a:lnTo>
                  <a:lnTo>
                    <a:pt x="119" y="131"/>
                  </a:lnTo>
                  <a:lnTo>
                    <a:pt x="118" y="130"/>
                  </a:lnTo>
                  <a:lnTo>
                    <a:pt x="117" y="130"/>
                  </a:lnTo>
                  <a:lnTo>
                    <a:pt x="117" y="128"/>
                  </a:lnTo>
                  <a:lnTo>
                    <a:pt x="116" y="125"/>
                  </a:lnTo>
                  <a:lnTo>
                    <a:pt x="115" y="124"/>
                  </a:lnTo>
                  <a:lnTo>
                    <a:pt x="111" y="121"/>
                  </a:lnTo>
                  <a:lnTo>
                    <a:pt x="110" y="125"/>
                  </a:lnTo>
                  <a:lnTo>
                    <a:pt x="110" y="126"/>
                  </a:lnTo>
                  <a:lnTo>
                    <a:pt x="109" y="127"/>
                  </a:lnTo>
                  <a:lnTo>
                    <a:pt x="108" y="128"/>
                  </a:lnTo>
                  <a:lnTo>
                    <a:pt x="107" y="129"/>
                  </a:lnTo>
                  <a:lnTo>
                    <a:pt x="107" y="130"/>
                  </a:lnTo>
                  <a:lnTo>
                    <a:pt x="107" y="131"/>
                  </a:lnTo>
                  <a:lnTo>
                    <a:pt x="107" y="132"/>
                  </a:lnTo>
                  <a:lnTo>
                    <a:pt x="107" y="135"/>
                  </a:lnTo>
                  <a:lnTo>
                    <a:pt x="109" y="135"/>
                  </a:lnTo>
                  <a:lnTo>
                    <a:pt x="109" y="136"/>
                  </a:lnTo>
                  <a:lnTo>
                    <a:pt x="109" y="138"/>
                  </a:lnTo>
                  <a:lnTo>
                    <a:pt x="109" y="139"/>
                  </a:lnTo>
                  <a:lnTo>
                    <a:pt x="110" y="140"/>
                  </a:lnTo>
                  <a:lnTo>
                    <a:pt x="111" y="140"/>
                  </a:lnTo>
                  <a:lnTo>
                    <a:pt x="112" y="142"/>
                  </a:lnTo>
                  <a:lnTo>
                    <a:pt x="113" y="142"/>
                  </a:lnTo>
                  <a:lnTo>
                    <a:pt x="113" y="145"/>
                  </a:lnTo>
                  <a:lnTo>
                    <a:pt x="113" y="147"/>
                  </a:lnTo>
                  <a:lnTo>
                    <a:pt x="112" y="148"/>
                  </a:lnTo>
                  <a:lnTo>
                    <a:pt x="111" y="148"/>
                  </a:lnTo>
                  <a:lnTo>
                    <a:pt x="111" y="149"/>
                  </a:lnTo>
                  <a:lnTo>
                    <a:pt x="109" y="153"/>
                  </a:lnTo>
                  <a:lnTo>
                    <a:pt x="108" y="154"/>
                  </a:lnTo>
                  <a:lnTo>
                    <a:pt x="109" y="155"/>
                  </a:lnTo>
                  <a:lnTo>
                    <a:pt x="106" y="158"/>
                  </a:lnTo>
                  <a:lnTo>
                    <a:pt x="106" y="156"/>
                  </a:lnTo>
                  <a:lnTo>
                    <a:pt x="105" y="155"/>
                  </a:lnTo>
                  <a:lnTo>
                    <a:pt x="104" y="155"/>
                  </a:lnTo>
                  <a:lnTo>
                    <a:pt x="102" y="153"/>
                  </a:lnTo>
                  <a:lnTo>
                    <a:pt x="100" y="152"/>
                  </a:lnTo>
                  <a:lnTo>
                    <a:pt x="98" y="155"/>
                  </a:lnTo>
                  <a:lnTo>
                    <a:pt x="98" y="156"/>
                  </a:lnTo>
                  <a:lnTo>
                    <a:pt x="98" y="157"/>
                  </a:lnTo>
                  <a:lnTo>
                    <a:pt x="98" y="158"/>
                  </a:lnTo>
                  <a:lnTo>
                    <a:pt x="98" y="159"/>
                  </a:lnTo>
                  <a:lnTo>
                    <a:pt x="98" y="160"/>
                  </a:lnTo>
                  <a:lnTo>
                    <a:pt x="97" y="160"/>
                  </a:lnTo>
                  <a:lnTo>
                    <a:pt x="96" y="162"/>
                  </a:lnTo>
                  <a:lnTo>
                    <a:pt x="93" y="170"/>
                  </a:lnTo>
                  <a:lnTo>
                    <a:pt x="93" y="172"/>
                  </a:lnTo>
                  <a:lnTo>
                    <a:pt x="94" y="173"/>
                  </a:lnTo>
                  <a:lnTo>
                    <a:pt x="99" y="178"/>
                  </a:lnTo>
                  <a:lnTo>
                    <a:pt x="100" y="179"/>
                  </a:lnTo>
                  <a:lnTo>
                    <a:pt x="99" y="182"/>
                  </a:lnTo>
                  <a:lnTo>
                    <a:pt x="98" y="183"/>
                  </a:lnTo>
                  <a:lnTo>
                    <a:pt x="100" y="184"/>
                  </a:lnTo>
                  <a:lnTo>
                    <a:pt x="105" y="189"/>
                  </a:lnTo>
                  <a:lnTo>
                    <a:pt x="106" y="190"/>
                  </a:lnTo>
                  <a:lnTo>
                    <a:pt x="107" y="192"/>
                  </a:lnTo>
                  <a:lnTo>
                    <a:pt x="107" y="197"/>
                  </a:lnTo>
                  <a:lnTo>
                    <a:pt x="106" y="198"/>
                  </a:lnTo>
                  <a:lnTo>
                    <a:pt x="104" y="196"/>
                  </a:lnTo>
                  <a:lnTo>
                    <a:pt x="103" y="200"/>
                  </a:lnTo>
                  <a:lnTo>
                    <a:pt x="103" y="204"/>
                  </a:lnTo>
                  <a:lnTo>
                    <a:pt x="103" y="205"/>
                  </a:lnTo>
                  <a:lnTo>
                    <a:pt x="103" y="206"/>
                  </a:lnTo>
                  <a:lnTo>
                    <a:pt x="104" y="206"/>
                  </a:lnTo>
                  <a:lnTo>
                    <a:pt x="104" y="207"/>
                  </a:lnTo>
                  <a:lnTo>
                    <a:pt x="106" y="209"/>
                  </a:lnTo>
                  <a:lnTo>
                    <a:pt x="107" y="211"/>
                  </a:lnTo>
                  <a:lnTo>
                    <a:pt x="109" y="217"/>
                  </a:lnTo>
                  <a:lnTo>
                    <a:pt x="109" y="218"/>
                  </a:lnTo>
                  <a:lnTo>
                    <a:pt x="107" y="219"/>
                  </a:lnTo>
                  <a:lnTo>
                    <a:pt x="106" y="219"/>
                  </a:lnTo>
                  <a:lnTo>
                    <a:pt x="105" y="219"/>
                  </a:lnTo>
                  <a:lnTo>
                    <a:pt x="103" y="221"/>
                  </a:lnTo>
                  <a:lnTo>
                    <a:pt x="102" y="221"/>
                  </a:lnTo>
                  <a:lnTo>
                    <a:pt x="102" y="222"/>
                  </a:lnTo>
                  <a:lnTo>
                    <a:pt x="101" y="224"/>
                  </a:lnTo>
                  <a:lnTo>
                    <a:pt x="100" y="226"/>
                  </a:lnTo>
                  <a:lnTo>
                    <a:pt x="102" y="227"/>
                  </a:lnTo>
                  <a:lnTo>
                    <a:pt x="104" y="228"/>
                  </a:lnTo>
                  <a:lnTo>
                    <a:pt x="106" y="234"/>
                  </a:lnTo>
                  <a:lnTo>
                    <a:pt x="105" y="234"/>
                  </a:lnTo>
                  <a:lnTo>
                    <a:pt x="105" y="235"/>
                  </a:lnTo>
                  <a:lnTo>
                    <a:pt x="104" y="236"/>
                  </a:lnTo>
                  <a:lnTo>
                    <a:pt x="105" y="245"/>
                  </a:lnTo>
                  <a:lnTo>
                    <a:pt x="105" y="247"/>
                  </a:lnTo>
                  <a:lnTo>
                    <a:pt x="106" y="250"/>
                  </a:lnTo>
                  <a:lnTo>
                    <a:pt x="106" y="255"/>
                  </a:lnTo>
                  <a:lnTo>
                    <a:pt x="105" y="257"/>
                  </a:lnTo>
                  <a:lnTo>
                    <a:pt x="104" y="257"/>
                  </a:lnTo>
                  <a:lnTo>
                    <a:pt x="104" y="258"/>
                  </a:lnTo>
                  <a:lnTo>
                    <a:pt x="104" y="259"/>
                  </a:lnTo>
                  <a:lnTo>
                    <a:pt x="104" y="260"/>
                  </a:lnTo>
                  <a:lnTo>
                    <a:pt x="103" y="260"/>
                  </a:lnTo>
                  <a:lnTo>
                    <a:pt x="102" y="260"/>
                  </a:lnTo>
                  <a:lnTo>
                    <a:pt x="100" y="263"/>
                  </a:lnTo>
                  <a:lnTo>
                    <a:pt x="99" y="264"/>
                  </a:lnTo>
                  <a:lnTo>
                    <a:pt x="98" y="266"/>
                  </a:lnTo>
                  <a:lnTo>
                    <a:pt x="97" y="270"/>
                  </a:lnTo>
                  <a:lnTo>
                    <a:pt x="102" y="269"/>
                  </a:lnTo>
                  <a:lnTo>
                    <a:pt x="101" y="272"/>
                  </a:lnTo>
                  <a:lnTo>
                    <a:pt x="102" y="272"/>
                  </a:lnTo>
                  <a:lnTo>
                    <a:pt x="102" y="273"/>
                  </a:lnTo>
                  <a:lnTo>
                    <a:pt x="102" y="274"/>
                  </a:lnTo>
                  <a:lnTo>
                    <a:pt x="104" y="276"/>
                  </a:lnTo>
                  <a:lnTo>
                    <a:pt x="106" y="279"/>
                  </a:lnTo>
                  <a:lnTo>
                    <a:pt x="107" y="279"/>
                  </a:lnTo>
                  <a:lnTo>
                    <a:pt x="107" y="280"/>
                  </a:lnTo>
                  <a:lnTo>
                    <a:pt x="108" y="280"/>
                  </a:lnTo>
                  <a:lnTo>
                    <a:pt x="109" y="280"/>
                  </a:lnTo>
                  <a:lnTo>
                    <a:pt x="109" y="281"/>
                  </a:lnTo>
                  <a:lnTo>
                    <a:pt x="109" y="282"/>
                  </a:lnTo>
                  <a:lnTo>
                    <a:pt x="108" y="283"/>
                  </a:lnTo>
                  <a:lnTo>
                    <a:pt x="107" y="284"/>
                  </a:lnTo>
                  <a:lnTo>
                    <a:pt x="106" y="285"/>
                  </a:lnTo>
                  <a:lnTo>
                    <a:pt x="104" y="289"/>
                  </a:lnTo>
                  <a:lnTo>
                    <a:pt x="101" y="290"/>
                  </a:lnTo>
                  <a:lnTo>
                    <a:pt x="100" y="291"/>
                  </a:lnTo>
                  <a:lnTo>
                    <a:pt x="100" y="292"/>
                  </a:lnTo>
                  <a:lnTo>
                    <a:pt x="99" y="294"/>
                  </a:lnTo>
                  <a:lnTo>
                    <a:pt x="100" y="295"/>
                  </a:lnTo>
                  <a:lnTo>
                    <a:pt x="100" y="296"/>
                  </a:lnTo>
                  <a:lnTo>
                    <a:pt x="98" y="300"/>
                  </a:lnTo>
                  <a:lnTo>
                    <a:pt x="97" y="300"/>
                  </a:lnTo>
                  <a:lnTo>
                    <a:pt x="93" y="306"/>
                  </a:lnTo>
                  <a:lnTo>
                    <a:pt x="92" y="307"/>
                  </a:lnTo>
                  <a:lnTo>
                    <a:pt x="90" y="310"/>
                  </a:lnTo>
                  <a:lnTo>
                    <a:pt x="90" y="311"/>
                  </a:lnTo>
                  <a:lnTo>
                    <a:pt x="90" y="313"/>
                  </a:lnTo>
                  <a:lnTo>
                    <a:pt x="87" y="307"/>
                  </a:lnTo>
                  <a:lnTo>
                    <a:pt x="86" y="314"/>
                  </a:lnTo>
                  <a:lnTo>
                    <a:pt x="86" y="315"/>
                  </a:lnTo>
                  <a:lnTo>
                    <a:pt x="85" y="314"/>
                  </a:lnTo>
                  <a:lnTo>
                    <a:pt x="85" y="313"/>
                  </a:lnTo>
                  <a:lnTo>
                    <a:pt x="83" y="312"/>
                  </a:lnTo>
                  <a:lnTo>
                    <a:pt x="82" y="312"/>
                  </a:lnTo>
                  <a:lnTo>
                    <a:pt x="81" y="312"/>
                  </a:lnTo>
                  <a:lnTo>
                    <a:pt x="81" y="313"/>
                  </a:lnTo>
                  <a:lnTo>
                    <a:pt x="80" y="313"/>
                  </a:lnTo>
                  <a:lnTo>
                    <a:pt x="79" y="313"/>
                  </a:lnTo>
                  <a:lnTo>
                    <a:pt x="79" y="314"/>
                  </a:lnTo>
                  <a:lnTo>
                    <a:pt x="79" y="315"/>
                  </a:lnTo>
                  <a:lnTo>
                    <a:pt x="78" y="315"/>
                  </a:lnTo>
                  <a:lnTo>
                    <a:pt x="78" y="316"/>
                  </a:lnTo>
                  <a:lnTo>
                    <a:pt x="77" y="317"/>
                  </a:lnTo>
                  <a:lnTo>
                    <a:pt x="75" y="317"/>
                  </a:lnTo>
                  <a:lnTo>
                    <a:pt x="74" y="317"/>
                  </a:lnTo>
                  <a:lnTo>
                    <a:pt x="73" y="317"/>
                  </a:lnTo>
                  <a:lnTo>
                    <a:pt x="72" y="313"/>
                  </a:lnTo>
                  <a:lnTo>
                    <a:pt x="69" y="321"/>
                  </a:lnTo>
                  <a:lnTo>
                    <a:pt x="65" y="328"/>
                  </a:lnTo>
                  <a:lnTo>
                    <a:pt x="65" y="329"/>
                  </a:lnTo>
                  <a:lnTo>
                    <a:pt x="65" y="330"/>
                  </a:lnTo>
                  <a:lnTo>
                    <a:pt x="65" y="331"/>
                  </a:lnTo>
                  <a:lnTo>
                    <a:pt x="66" y="334"/>
                  </a:lnTo>
                  <a:lnTo>
                    <a:pt x="66" y="335"/>
                  </a:lnTo>
                  <a:lnTo>
                    <a:pt x="67" y="336"/>
                  </a:lnTo>
                  <a:lnTo>
                    <a:pt x="68" y="336"/>
                  </a:lnTo>
                  <a:lnTo>
                    <a:pt x="68" y="338"/>
                  </a:lnTo>
                  <a:lnTo>
                    <a:pt x="68" y="339"/>
                  </a:lnTo>
                  <a:lnTo>
                    <a:pt x="67" y="339"/>
                  </a:lnTo>
                  <a:lnTo>
                    <a:pt x="66" y="338"/>
                  </a:lnTo>
                  <a:lnTo>
                    <a:pt x="64" y="338"/>
                  </a:lnTo>
                  <a:lnTo>
                    <a:pt x="62" y="338"/>
                  </a:lnTo>
                  <a:lnTo>
                    <a:pt x="61" y="338"/>
                  </a:lnTo>
                  <a:lnTo>
                    <a:pt x="60" y="338"/>
                  </a:lnTo>
                  <a:lnTo>
                    <a:pt x="60" y="339"/>
                  </a:lnTo>
                  <a:lnTo>
                    <a:pt x="58" y="341"/>
                  </a:lnTo>
                  <a:lnTo>
                    <a:pt x="57" y="341"/>
                  </a:lnTo>
                  <a:lnTo>
                    <a:pt x="55" y="345"/>
                  </a:lnTo>
                  <a:lnTo>
                    <a:pt x="54" y="347"/>
                  </a:lnTo>
                  <a:lnTo>
                    <a:pt x="55" y="348"/>
                  </a:lnTo>
                  <a:lnTo>
                    <a:pt x="55" y="349"/>
                  </a:lnTo>
                  <a:lnTo>
                    <a:pt x="56" y="350"/>
                  </a:lnTo>
                  <a:lnTo>
                    <a:pt x="57" y="350"/>
                  </a:lnTo>
                  <a:lnTo>
                    <a:pt x="58" y="351"/>
                  </a:lnTo>
                  <a:lnTo>
                    <a:pt x="60" y="351"/>
                  </a:lnTo>
                  <a:lnTo>
                    <a:pt x="61" y="354"/>
                  </a:lnTo>
                  <a:lnTo>
                    <a:pt x="62" y="355"/>
                  </a:lnTo>
                  <a:lnTo>
                    <a:pt x="65" y="359"/>
                  </a:lnTo>
                  <a:lnTo>
                    <a:pt x="66" y="359"/>
                  </a:lnTo>
                  <a:lnTo>
                    <a:pt x="66" y="360"/>
                  </a:lnTo>
                  <a:lnTo>
                    <a:pt x="68" y="361"/>
                  </a:lnTo>
                  <a:lnTo>
                    <a:pt x="68" y="362"/>
                  </a:lnTo>
                  <a:lnTo>
                    <a:pt x="70" y="364"/>
                  </a:lnTo>
                  <a:lnTo>
                    <a:pt x="72" y="363"/>
                  </a:lnTo>
                  <a:lnTo>
                    <a:pt x="72" y="364"/>
                  </a:lnTo>
                  <a:lnTo>
                    <a:pt x="74" y="366"/>
                  </a:lnTo>
                  <a:lnTo>
                    <a:pt x="75" y="367"/>
                  </a:lnTo>
                  <a:lnTo>
                    <a:pt x="76" y="368"/>
                  </a:lnTo>
                  <a:lnTo>
                    <a:pt x="77" y="368"/>
                  </a:lnTo>
                  <a:lnTo>
                    <a:pt x="78" y="368"/>
                  </a:lnTo>
                  <a:lnTo>
                    <a:pt x="79" y="370"/>
                  </a:lnTo>
                  <a:lnTo>
                    <a:pt x="81" y="371"/>
                  </a:lnTo>
                  <a:lnTo>
                    <a:pt x="82" y="371"/>
                  </a:lnTo>
                  <a:lnTo>
                    <a:pt x="83" y="372"/>
                  </a:lnTo>
                  <a:lnTo>
                    <a:pt x="85" y="372"/>
                  </a:lnTo>
                  <a:lnTo>
                    <a:pt x="86" y="372"/>
                  </a:lnTo>
                  <a:lnTo>
                    <a:pt x="87" y="373"/>
                  </a:lnTo>
                  <a:lnTo>
                    <a:pt x="87" y="374"/>
                  </a:lnTo>
                  <a:lnTo>
                    <a:pt x="88" y="374"/>
                  </a:lnTo>
                  <a:lnTo>
                    <a:pt x="89" y="375"/>
                  </a:lnTo>
                  <a:lnTo>
                    <a:pt x="90" y="375"/>
                  </a:lnTo>
                  <a:lnTo>
                    <a:pt x="92" y="375"/>
                  </a:lnTo>
                  <a:lnTo>
                    <a:pt x="93" y="375"/>
                  </a:lnTo>
                  <a:lnTo>
                    <a:pt x="93" y="376"/>
                  </a:lnTo>
                  <a:lnTo>
                    <a:pt x="94" y="377"/>
                  </a:lnTo>
                  <a:lnTo>
                    <a:pt x="95" y="378"/>
                  </a:lnTo>
                  <a:lnTo>
                    <a:pt x="96" y="379"/>
                  </a:lnTo>
                  <a:lnTo>
                    <a:pt x="97" y="379"/>
                  </a:lnTo>
                  <a:lnTo>
                    <a:pt x="98" y="380"/>
                  </a:lnTo>
                  <a:lnTo>
                    <a:pt x="98" y="381"/>
                  </a:lnTo>
                  <a:lnTo>
                    <a:pt x="99" y="385"/>
                  </a:lnTo>
                  <a:lnTo>
                    <a:pt x="100" y="387"/>
                  </a:lnTo>
                  <a:lnTo>
                    <a:pt x="102" y="388"/>
                  </a:lnTo>
                  <a:lnTo>
                    <a:pt x="107" y="390"/>
                  </a:lnTo>
                  <a:lnTo>
                    <a:pt x="108" y="390"/>
                  </a:lnTo>
                  <a:lnTo>
                    <a:pt x="109" y="390"/>
                  </a:lnTo>
                  <a:lnTo>
                    <a:pt x="110" y="390"/>
                  </a:lnTo>
                  <a:lnTo>
                    <a:pt x="111" y="390"/>
                  </a:lnTo>
                  <a:lnTo>
                    <a:pt x="116" y="392"/>
                  </a:lnTo>
                  <a:lnTo>
                    <a:pt x="117" y="393"/>
                  </a:lnTo>
                  <a:lnTo>
                    <a:pt x="119" y="393"/>
                  </a:lnTo>
                  <a:lnTo>
                    <a:pt x="121" y="392"/>
                  </a:lnTo>
                  <a:lnTo>
                    <a:pt x="122" y="392"/>
                  </a:lnTo>
                  <a:lnTo>
                    <a:pt x="123" y="392"/>
                  </a:lnTo>
                  <a:lnTo>
                    <a:pt x="124" y="393"/>
                  </a:lnTo>
                  <a:lnTo>
                    <a:pt x="124" y="394"/>
                  </a:lnTo>
                  <a:lnTo>
                    <a:pt x="125" y="394"/>
                  </a:lnTo>
                  <a:lnTo>
                    <a:pt x="126" y="394"/>
                  </a:lnTo>
                  <a:lnTo>
                    <a:pt x="127" y="394"/>
                  </a:lnTo>
                  <a:lnTo>
                    <a:pt x="130" y="392"/>
                  </a:lnTo>
                  <a:lnTo>
                    <a:pt x="132" y="392"/>
                  </a:lnTo>
                  <a:lnTo>
                    <a:pt x="132" y="390"/>
                  </a:lnTo>
                  <a:lnTo>
                    <a:pt x="132" y="389"/>
                  </a:lnTo>
                  <a:lnTo>
                    <a:pt x="132" y="388"/>
                  </a:lnTo>
                  <a:lnTo>
                    <a:pt x="134" y="388"/>
                  </a:lnTo>
                  <a:lnTo>
                    <a:pt x="138" y="389"/>
                  </a:lnTo>
                  <a:lnTo>
                    <a:pt x="141" y="394"/>
                  </a:lnTo>
                  <a:lnTo>
                    <a:pt x="142" y="394"/>
                  </a:lnTo>
                  <a:lnTo>
                    <a:pt x="146" y="398"/>
                  </a:lnTo>
                  <a:lnTo>
                    <a:pt x="147" y="399"/>
                  </a:lnTo>
                  <a:lnTo>
                    <a:pt x="148" y="399"/>
                  </a:lnTo>
                  <a:lnTo>
                    <a:pt x="149" y="400"/>
                  </a:lnTo>
                  <a:lnTo>
                    <a:pt x="149" y="399"/>
                  </a:lnTo>
                  <a:lnTo>
                    <a:pt x="150" y="399"/>
                  </a:lnTo>
                  <a:lnTo>
                    <a:pt x="152" y="400"/>
                  </a:lnTo>
                  <a:lnTo>
                    <a:pt x="155" y="402"/>
                  </a:lnTo>
                  <a:lnTo>
                    <a:pt x="156" y="402"/>
                  </a:lnTo>
                  <a:lnTo>
                    <a:pt x="157" y="402"/>
                  </a:lnTo>
                  <a:lnTo>
                    <a:pt x="157" y="403"/>
                  </a:lnTo>
                  <a:lnTo>
                    <a:pt x="158" y="403"/>
                  </a:lnTo>
                  <a:lnTo>
                    <a:pt x="159" y="403"/>
                  </a:lnTo>
                  <a:lnTo>
                    <a:pt x="160" y="404"/>
                  </a:lnTo>
                  <a:lnTo>
                    <a:pt x="162" y="404"/>
                  </a:lnTo>
                  <a:lnTo>
                    <a:pt x="164" y="404"/>
                  </a:lnTo>
                  <a:lnTo>
                    <a:pt x="164" y="403"/>
                  </a:lnTo>
                  <a:lnTo>
                    <a:pt x="165" y="402"/>
                  </a:lnTo>
                  <a:lnTo>
                    <a:pt x="168" y="405"/>
                  </a:lnTo>
                  <a:lnTo>
                    <a:pt x="169" y="406"/>
                  </a:lnTo>
                  <a:lnTo>
                    <a:pt x="170" y="406"/>
                  </a:lnTo>
                  <a:lnTo>
                    <a:pt x="172" y="407"/>
                  </a:lnTo>
                  <a:lnTo>
                    <a:pt x="173" y="408"/>
                  </a:lnTo>
                  <a:lnTo>
                    <a:pt x="174" y="407"/>
                  </a:lnTo>
                  <a:lnTo>
                    <a:pt x="174" y="408"/>
                  </a:lnTo>
                  <a:lnTo>
                    <a:pt x="174" y="409"/>
                  </a:lnTo>
                  <a:lnTo>
                    <a:pt x="174" y="410"/>
                  </a:lnTo>
                  <a:lnTo>
                    <a:pt x="175" y="411"/>
                  </a:lnTo>
                  <a:lnTo>
                    <a:pt x="177" y="413"/>
                  </a:lnTo>
                  <a:lnTo>
                    <a:pt x="179" y="414"/>
                  </a:lnTo>
                  <a:lnTo>
                    <a:pt x="180" y="413"/>
                  </a:lnTo>
                  <a:lnTo>
                    <a:pt x="184" y="417"/>
                  </a:lnTo>
                  <a:lnTo>
                    <a:pt x="185" y="423"/>
                  </a:lnTo>
                  <a:lnTo>
                    <a:pt x="185" y="424"/>
                  </a:lnTo>
                  <a:lnTo>
                    <a:pt x="186" y="424"/>
                  </a:lnTo>
                  <a:lnTo>
                    <a:pt x="187" y="425"/>
                  </a:lnTo>
                  <a:lnTo>
                    <a:pt x="187" y="426"/>
                  </a:lnTo>
                  <a:lnTo>
                    <a:pt x="186" y="427"/>
                  </a:lnTo>
                  <a:lnTo>
                    <a:pt x="187" y="428"/>
                  </a:lnTo>
                  <a:lnTo>
                    <a:pt x="188" y="431"/>
                  </a:lnTo>
                  <a:lnTo>
                    <a:pt x="189" y="432"/>
                  </a:lnTo>
                  <a:lnTo>
                    <a:pt x="190" y="433"/>
                  </a:lnTo>
                  <a:lnTo>
                    <a:pt x="193" y="434"/>
                  </a:lnTo>
                  <a:lnTo>
                    <a:pt x="198" y="437"/>
                  </a:lnTo>
                  <a:lnTo>
                    <a:pt x="199" y="439"/>
                  </a:lnTo>
                  <a:lnTo>
                    <a:pt x="200" y="440"/>
                  </a:lnTo>
                  <a:lnTo>
                    <a:pt x="203" y="441"/>
                  </a:lnTo>
                  <a:lnTo>
                    <a:pt x="204" y="441"/>
                  </a:lnTo>
                  <a:lnTo>
                    <a:pt x="205" y="441"/>
                  </a:lnTo>
                  <a:lnTo>
                    <a:pt x="206" y="441"/>
                  </a:lnTo>
                  <a:lnTo>
                    <a:pt x="207" y="442"/>
                  </a:lnTo>
                  <a:lnTo>
                    <a:pt x="207" y="444"/>
                  </a:lnTo>
                  <a:lnTo>
                    <a:pt x="207" y="445"/>
                  </a:lnTo>
                  <a:lnTo>
                    <a:pt x="208" y="446"/>
                  </a:lnTo>
                  <a:lnTo>
                    <a:pt x="209" y="448"/>
                  </a:lnTo>
                  <a:lnTo>
                    <a:pt x="209" y="449"/>
                  </a:lnTo>
                  <a:lnTo>
                    <a:pt x="208" y="452"/>
                  </a:lnTo>
                  <a:lnTo>
                    <a:pt x="208" y="453"/>
                  </a:lnTo>
                  <a:lnTo>
                    <a:pt x="209" y="454"/>
                  </a:lnTo>
                  <a:lnTo>
                    <a:pt x="209" y="455"/>
                  </a:lnTo>
                  <a:lnTo>
                    <a:pt x="211" y="457"/>
                  </a:lnTo>
                  <a:lnTo>
                    <a:pt x="212" y="457"/>
                  </a:lnTo>
                  <a:lnTo>
                    <a:pt x="215" y="459"/>
                  </a:lnTo>
                  <a:lnTo>
                    <a:pt x="217" y="460"/>
                  </a:lnTo>
                  <a:lnTo>
                    <a:pt x="218" y="459"/>
                  </a:lnTo>
                  <a:lnTo>
                    <a:pt x="219" y="458"/>
                  </a:lnTo>
                  <a:lnTo>
                    <a:pt x="220" y="459"/>
                  </a:lnTo>
                  <a:lnTo>
                    <a:pt x="221" y="465"/>
                  </a:lnTo>
                  <a:lnTo>
                    <a:pt x="221" y="466"/>
                  </a:lnTo>
                  <a:lnTo>
                    <a:pt x="220" y="466"/>
                  </a:lnTo>
                  <a:lnTo>
                    <a:pt x="219" y="467"/>
                  </a:lnTo>
                  <a:lnTo>
                    <a:pt x="219" y="469"/>
                  </a:lnTo>
                  <a:lnTo>
                    <a:pt x="219" y="471"/>
                  </a:lnTo>
                  <a:lnTo>
                    <a:pt x="220" y="472"/>
                  </a:lnTo>
                  <a:lnTo>
                    <a:pt x="220" y="473"/>
                  </a:lnTo>
                  <a:lnTo>
                    <a:pt x="221" y="473"/>
                  </a:lnTo>
                  <a:lnTo>
                    <a:pt x="221" y="474"/>
                  </a:lnTo>
                  <a:lnTo>
                    <a:pt x="222" y="475"/>
                  </a:lnTo>
                  <a:lnTo>
                    <a:pt x="224" y="475"/>
                  </a:lnTo>
                  <a:lnTo>
                    <a:pt x="224" y="476"/>
                  </a:lnTo>
                  <a:lnTo>
                    <a:pt x="226" y="476"/>
                  </a:lnTo>
                  <a:lnTo>
                    <a:pt x="226" y="477"/>
                  </a:lnTo>
                  <a:lnTo>
                    <a:pt x="227" y="479"/>
                  </a:lnTo>
                  <a:lnTo>
                    <a:pt x="229" y="479"/>
                  </a:lnTo>
                  <a:lnTo>
                    <a:pt x="231" y="479"/>
                  </a:lnTo>
                  <a:lnTo>
                    <a:pt x="232" y="478"/>
                  </a:lnTo>
                  <a:lnTo>
                    <a:pt x="237" y="476"/>
                  </a:lnTo>
                  <a:lnTo>
                    <a:pt x="240" y="477"/>
                  </a:lnTo>
                  <a:lnTo>
                    <a:pt x="243" y="479"/>
                  </a:lnTo>
                  <a:lnTo>
                    <a:pt x="244" y="479"/>
                  </a:lnTo>
                  <a:lnTo>
                    <a:pt x="246" y="479"/>
                  </a:lnTo>
                  <a:lnTo>
                    <a:pt x="247" y="479"/>
                  </a:lnTo>
                  <a:lnTo>
                    <a:pt x="248" y="479"/>
                  </a:lnTo>
                  <a:lnTo>
                    <a:pt x="252" y="475"/>
                  </a:lnTo>
                  <a:lnTo>
                    <a:pt x="254" y="475"/>
                  </a:lnTo>
                  <a:lnTo>
                    <a:pt x="255" y="475"/>
                  </a:lnTo>
                  <a:lnTo>
                    <a:pt x="256" y="475"/>
                  </a:lnTo>
                  <a:lnTo>
                    <a:pt x="258" y="475"/>
                  </a:lnTo>
                  <a:lnTo>
                    <a:pt x="258" y="473"/>
                  </a:lnTo>
                  <a:lnTo>
                    <a:pt x="258" y="471"/>
                  </a:lnTo>
                  <a:lnTo>
                    <a:pt x="260" y="470"/>
                  </a:lnTo>
                  <a:lnTo>
                    <a:pt x="261" y="470"/>
                  </a:lnTo>
                  <a:lnTo>
                    <a:pt x="264" y="471"/>
                  </a:lnTo>
                  <a:lnTo>
                    <a:pt x="266" y="471"/>
                  </a:lnTo>
                  <a:lnTo>
                    <a:pt x="267" y="471"/>
                  </a:lnTo>
                  <a:lnTo>
                    <a:pt x="268" y="473"/>
                  </a:lnTo>
                  <a:lnTo>
                    <a:pt x="269" y="474"/>
                  </a:lnTo>
                  <a:lnTo>
                    <a:pt x="270" y="474"/>
                  </a:lnTo>
                  <a:lnTo>
                    <a:pt x="275" y="475"/>
                  </a:lnTo>
                  <a:lnTo>
                    <a:pt x="276" y="475"/>
                  </a:lnTo>
                  <a:lnTo>
                    <a:pt x="277" y="474"/>
                  </a:lnTo>
                  <a:lnTo>
                    <a:pt x="279" y="473"/>
                  </a:lnTo>
                  <a:lnTo>
                    <a:pt x="282" y="471"/>
                  </a:lnTo>
                  <a:lnTo>
                    <a:pt x="284" y="471"/>
                  </a:lnTo>
                  <a:lnTo>
                    <a:pt x="288" y="473"/>
                  </a:lnTo>
                  <a:lnTo>
                    <a:pt x="288" y="474"/>
                  </a:lnTo>
                  <a:lnTo>
                    <a:pt x="288" y="475"/>
                  </a:lnTo>
                  <a:lnTo>
                    <a:pt x="290" y="477"/>
                  </a:lnTo>
                  <a:lnTo>
                    <a:pt x="291" y="478"/>
                  </a:lnTo>
                  <a:lnTo>
                    <a:pt x="292" y="479"/>
                  </a:lnTo>
                  <a:lnTo>
                    <a:pt x="298" y="479"/>
                  </a:lnTo>
                  <a:lnTo>
                    <a:pt x="299" y="479"/>
                  </a:lnTo>
                  <a:lnTo>
                    <a:pt x="300" y="480"/>
                  </a:lnTo>
                  <a:lnTo>
                    <a:pt x="300" y="481"/>
                  </a:lnTo>
                  <a:lnTo>
                    <a:pt x="300" y="482"/>
                  </a:lnTo>
                  <a:lnTo>
                    <a:pt x="301" y="483"/>
                  </a:lnTo>
                  <a:lnTo>
                    <a:pt x="302" y="483"/>
                  </a:lnTo>
                  <a:lnTo>
                    <a:pt x="304" y="485"/>
                  </a:lnTo>
                  <a:lnTo>
                    <a:pt x="287" y="515"/>
                  </a:lnTo>
                  <a:lnTo>
                    <a:pt x="286" y="518"/>
                  </a:lnTo>
                  <a:lnTo>
                    <a:pt x="289" y="519"/>
                  </a:lnTo>
                  <a:lnTo>
                    <a:pt x="294" y="521"/>
                  </a:lnTo>
                  <a:lnTo>
                    <a:pt x="294" y="522"/>
                  </a:lnTo>
                  <a:lnTo>
                    <a:pt x="295" y="522"/>
                  </a:lnTo>
                  <a:lnTo>
                    <a:pt x="296" y="522"/>
                  </a:lnTo>
                  <a:lnTo>
                    <a:pt x="297" y="521"/>
                  </a:lnTo>
                  <a:lnTo>
                    <a:pt x="298" y="521"/>
                  </a:lnTo>
                  <a:lnTo>
                    <a:pt x="298" y="520"/>
                  </a:lnTo>
                  <a:lnTo>
                    <a:pt x="299" y="520"/>
                  </a:lnTo>
                  <a:lnTo>
                    <a:pt x="300" y="520"/>
                  </a:lnTo>
                  <a:lnTo>
                    <a:pt x="301" y="521"/>
                  </a:lnTo>
                  <a:lnTo>
                    <a:pt x="302" y="522"/>
                  </a:lnTo>
                  <a:lnTo>
                    <a:pt x="303" y="524"/>
                  </a:lnTo>
                  <a:lnTo>
                    <a:pt x="303" y="525"/>
                  </a:lnTo>
                  <a:lnTo>
                    <a:pt x="304" y="525"/>
                  </a:lnTo>
                  <a:lnTo>
                    <a:pt x="304" y="526"/>
                  </a:lnTo>
                  <a:lnTo>
                    <a:pt x="304" y="527"/>
                  </a:lnTo>
                  <a:lnTo>
                    <a:pt x="305" y="528"/>
                  </a:lnTo>
                  <a:lnTo>
                    <a:pt x="307" y="530"/>
                  </a:lnTo>
                  <a:lnTo>
                    <a:pt x="308" y="531"/>
                  </a:lnTo>
                  <a:lnTo>
                    <a:pt x="309" y="531"/>
                  </a:lnTo>
                  <a:lnTo>
                    <a:pt x="309" y="542"/>
                  </a:lnTo>
                  <a:lnTo>
                    <a:pt x="313" y="532"/>
                  </a:lnTo>
                  <a:lnTo>
                    <a:pt x="314" y="531"/>
                  </a:lnTo>
                  <a:lnTo>
                    <a:pt x="314" y="530"/>
                  </a:lnTo>
                  <a:lnTo>
                    <a:pt x="326" y="446"/>
                  </a:lnTo>
                  <a:lnTo>
                    <a:pt x="327" y="442"/>
                  </a:lnTo>
                  <a:lnTo>
                    <a:pt x="328" y="440"/>
                  </a:lnTo>
                  <a:lnTo>
                    <a:pt x="328" y="439"/>
                  </a:lnTo>
                  <a:lnTo>
                    <a:pt x="326" y="430"/>
                  </a:lnTo>
                  <a:lnTo>
                    <a:pt x="326" y="429"/>
                  </a:lnTo>
                  <a:lnTo>
                    <a:pt x="325" y="428"/>
                  </a:lnTo>
                  <a:lnTo>
                    <a:pt x="324" y="426"/>
                  </a:lnTo>
                  <a:lnTo>
                    <a:pt x="323" y="426"/>
                  </a:lnTo>
                  <a:lnTo>
                    <a:pt x="323" y="425"/>
                  </a:lnTo>
                  <a:lnTo>
                    <a:pt x="321" y="421"/>
                  </a:lnTo>
                  <a:lnTo>
                    <a:pt x="321" y="420"/>
                  </a:lnTo>
                  <a:lnTo>
                    <a:pt x="322" y="419"/>
                  </a:lnTo>
                  <a:lnTo>
                    <a:pt x="322" y="418"/>
                  </a:lnTo>
                  <a:lnTo>
                    <a:pt x="322" y="417"/>
                  </a:lnTo>
                  <a:lnTo>
                    <a:pt x="321" y="413"/>
                  </a:lnTo>
                  <a:lnTo>
                    <a:pt x="320" y="411"/>
                  </a:lnTo>
                  <a:lnTo>
                    <a:pt x="319" y="411"/>
                  </a:lnTo>
                  <a:lnTo>
                    <a:pt x="317" y="410"/>
                  </a:lnTo>
                  <a:lnTo>
                    <a:pt x="316" y="410"/>
                  </a:lnTo>
                  <a:lnTo>
                    <a:pt x="311" y="405"/>
                  </a:lnTo>
                  <a:lnTo>
                    <a:pt x="308" y="402"/>
                  </a:lnTo>
                  <a:lnTo>
                    <a:pt x="309" y="382"/>
                  </a:lnTo>
                  <a:lnTo>
                    <a:pt x="313" y="381"/>
                  </a:lnTo>
                  <a:lnTo>
                    <a:pt x="314" y="381"/>
                  </a:lnTo>
                  <a:lnTo>
                    <a:pt x="315" y="381"/>
                  </a:lnTo>
                  <a:lnTo>
                    <a:pt x="317" y="379"/>
                  </a:lnTo>
                  <a:lnTo>
                    <a:pt x="322" y="377"/>
                  </a:lnTo>
                  <a:lnTo>
                    <a:pt x="324" y="379"/>
                  </a:lnTo>
                  <a:lnTo>
                    <a:pt x="326" y="380"/>
                  </a:lnTo>
                  <a:lnTo>
                    <a:pt x="326" y="381"/>
                  </a:lnTo>
                  <a:lnTo>
                    <a:pt x="327" y="381"/>
                  </a:lnTo>
                  <a:lnTo>
                    <a:pt x="329" y="381"/>
                  </a:lnTo>
                  <a:lnTo>
                    <a:pt x="330" y="381"/>
                  </a:lnTo>
                  <a:lnTo>
                    <a:pt x="332" y="380"/>
                  </a:lnTo>
                  <a:lnTo>
                    <a:pt x="335" y="379"/>
                  </a:lnTo>
                  <a:lnTo>
                    <a:pt x="334" y="377"/>
                  </a:lnTo>
                  <a:lnTo>
                    <a:pt x="334" y="374"/>
                  </a:lnTo>
                  <a:lnTo>
                    <a:pt x="334" y="371"/>
                  </a:lnTo>
                  <a:lnTo>
                    <a:pt x="334" y="370"/>
                  </a:lnTo>
                  <a:lnTo>
                    <a:pt x="331" y="365"/>
                  </a:lnTo>
                  <a:lnTo>
                    <a:pt x="330" y="364"/>
                  </a:lnTo>
                  <a:lnTo>
                    <a:pt x="329" y="363"/>
                  </a:lnTo>
                  <a:lnTo>
                    <a:pt x="327" y="362"/>
                  </a:lnTo>
                  <a:lnTo>
                    <a:pt x="326" y="361"/>
                  </a:lnTo>
                  <a:lnTo>
                    <a:pt x="324" y="362"/>
                  </a:lnTo>
                  <a:lnTo>
                    <a:pt x="323" y="362"/>
                  </a:lnTo>
                  <a:lnTo>
                    <a:pt x="319" y="362"/>
                  </a:lnTo>
                  <a:lnTo>
                    <a:pt x="318" y="362"/>
                  </a:lnTo>
                  <a:lnTo>
                    <a:pt x="315" y="362"/>
                  </a:lnTo>
                  <a:lnTo>
                    <a:pt x="315" y="347"/>
                  </a:lnTo>
                  <a:lnTo>
                    <a:pt x="317" y="345"/>
                  </a:lnTo>
                  <a:lnTo>
                    <a:pt x="321" y="345"/>
                  </a:lnTo>
                  <a:lnTo>
                    <a:pt x="323" y="345"/>
                  </a:lnTo>
                  <a:lnTo>
                    <a:pt x="324" y="346"/>
                  </a:lnTo>
                  <a:lnTo>
                    <a:pt x="325" y="346"/>
                  </a:lnTo>
                  <a:lnTo>
                    <a:pt x="359" y="347"/>
                  </a:lnTo>
                  <a:lnTo>
                    <a:pt x="364" y="347"/>
                  </a:lnTo>
                  <a:lnTo>
                    <a:pt x="363" y="345"/>
                  </a:lnTo>
                  <a:lnTo>
                    <a:pt x="364" y="345"/>
                  </a:lnTo>
                  <a:lnTo>
                    <a:pt x="364" y="346"/>
                  </a:lnTo>
                  <a:lnTo>
                    <a:pt x="365" y="346"/>
                  </a:lnTo>
                  <a:lnTo>
                    <a:pt x="366" y="345"/>
                  </a:lnTo>
                  <a:lnTo>
                    <a:pt x="368" y="345"/>
                  </a:lnTo>
                  <a:lnTo>
                    <a:pt x="370" y="344"/>
                  </a:lnTo>
                  <a:lnTo>
                    <a:pt x="372" y="343"/>
                  </a:lnTo>
                  <a:lnTo>
                    <a:pt x="372" y="342"/>
                  </a:lnTo>
                  <a:lnTo>
                    <a:pt x="374" y="339"/>
                  </a:lnTo>
                  <a:lnTo>
                    <a:pt x="375" y="338"/>
                  </a:lnTo>
                  <a:lnTo>
                    <a:pt x="377" y="336"/>
                  </a:lnTo>
                  <a:lnTo>
                    <a:pt x="379" y="334"/>
                  </a:lnTo>
                  <a:lnTo>
                    <a:pt x="380" y="334"/>
                  </a:lnTo>
                  <a:lnTo>
                    <a:pt x="380" y="335"/>
                  </a:lnTo>
                  <a:lnTo>
                    <a:pt x="381" y="338"/>
                  </a:lnTo>
                  <a:lnTo>
                    <a:pt x="383" y="339"/>
                  </a:lnTo>
                  <a:lnTo>
                    <a:pt x="383" y="340"/>
                  </a:lnTo>
                  <a:lnTo>
                    <a:pt x="383" y="341"/>
                  </a:lnTo>
                  <a:lnTo>
                    <a:pt x="385" y="342"/>
                  </a:lnTo>
                  <a:lnTo>
                    <a:pt x="385" y="344"/>
                  </a:lnTo>
                  <a:lnTo>
                    <a:pt x="387" y="347"/>
                  </a:lnTo>
                  <a:lnTo>
                    <a:pt x="387" y="350"/>
                  </a:lnTo>
                  <a:lnTo>
                    <a:pt x="387" y="352"/>
                  </a:lnTo>
                  <a:lnTo>
                    <a:pt x="387" y="353"/>
                  </a:lnTo>
                  <a:lnTo>
                    <a:pt x="386" y="353"/>
                  </a:lnTo>
                  <a:lnTo>
                    <a:pt x="386" y="354"/>
                  </a:lnTo>
                  <a:lnTo>
                    <a:pt x="386" y="355"/>
                  </a:lnTo>
                  <a:lnTo>
                    <a:pt x="386" y="360"/>
                  </a:lnTo>
                  <a:lnTo>
                    <a:pt x="386" y="361"/>
                  </a:lnTo>
                  <a:lnTo>
                    <a:pt x="386" y="362"/>
                  </a:lnTo>
                  <a:lnTo>
                    <a:pt x="387" y="364"/>
                  </a:lnTo>
                  <a:lnTo>
                    <a:pt x="389" y="364"/>
                  </a:lnTo>
                  <a:lnTo>
                    <a:pt x="394" y="362"/>
                  </a:lnTo>
                  <a:lnTo>
                    <a:pt x="400" y="362"/>
                  </a:lnTo>
                  <a:lnTo>
                    <a:pt x="396" y="358"/>
                  </a:lnTo>
                  <a:lnTo>
                    <a:pt x="396" y="352"/>
                  </a:lnTo>
                  <a:lnTo>
                    <a:pt x="396" y="351"/>
                  </a:lnTo>
                  <a:lnTo>
                    <a:pt x="389" y="330"/>
                  </a:lnTo>
                  <a:lnTo>
                    <a:pt x="389" y="329"/>
                  </a:lnTo>
                  <a:lnTo>
                    <a:pt x="388" y="327"/>
                  </a:lnTo>
                  <a:lnTo>
                    <a:pt x="389" y="326"/>
                  </a:lnTo>
                  <a:lnTo>
                    <a:pt x="389" y="325"/>
                  </a:lnTo>
                  <a:lnTo>
                    <a:pt x="389" y="324"/>
                  </a:lnTo>
                  <a:lnTo>
                    <a:pt x="389" y="322"/>
                  </a:lnTo>
                  <a:lnTo>
                    <a:pt x="389" y="321"/>
                  </a:lnTo>
                  <a:lnTo>
                    <a:pt x="388" y="321"/>
                  </a:lnTo>
                  <a:lnTo>
                    <a:pt x="387" y="320"/>
                  </a:lnTo>
                  <a:lnTo>
                    <a:pt x="385" y="319"/>
                  </a:lnTo>
                  <a:lnTo>
                    <a:pt x="380" y="313"/>
                  </a:lnTo>
                  <a:lnTo>
                    <a:pt x="379" y="313"/>
                  </a:lnTo>
                  <a:lnTo>
                    <a:pt x="379" y="312"/>
                  </a:lnTo>
                  <a:lnTo>
                    <a:pt x="377" y="309"/>
                  </a:lnTo>
                  <a:lnTo>
                    <a:pt x="377" y="308"/>
                  </a:lnTo>
                  <a:lnTo>
                    <a:pt x="376" y="308"/>
                  </a:lnTo>
                  <a:lnTo>
                    <a:pt x="375" y="307"/>
                  </a:lnTo>
                  <a:lnTo>
                    <a:pt x="373" y="307"/>
                  </a:lnTo>
                  <a:lnTo>
                    <a:pt x="382" y="298"/>
                  </a:lnTo>
                  <a:lnTo>
                    <a:pt x="383" y="296"/>
                  </a:lnTo>
                  <a:lnTo>
                    <a:pt x="384" y="296"/>
                  </a:lnTo>
                  <a:lnTo>
                    <a:pt x="385" y="295"/>
                  </a:lnTo>
                  <a:lnTo>
                    <a:pt x="387" y="292"/>
                  </a:lnTo>
                  <a:lnTo>
                    <a:pt x="387" y="291"/>
                  </a:lnTo>
                  <a:lnTo>
                    <a:pt x="387" y="289"/>
                  </a:lnTo>
                  <a:lnTo>
                    <a:pt x="386" y="288"/>
                  </a:lnTo>
                  <a:lnTo>
                    <a:pt x="385" y="287"/>
                  </a:lnTo>
                  <a:lnTo>
                    <a:pt x="384" y="287"/>
                  </a:lnTo>
                  <a:lnTo>
                    <a:pt x="383" y="284"/>
                  </a:lnTo>
                  <a:lnTo>
                    <a:pt x="383" y="283"/>
                  </a:lnTo>
                  <a:lnTo>
                    <a:pt x="383" y="282"/>
                  </a:lnTo>
                  <a:lnTo>
                    <a:pt x="381" y="279"/>
                  </a:lnTo>
                  <a:lnTo>
                    <a:pt x="380" y="279"/>
                  </a:lnTo>
                  <a:lnTo>
                    <a:pt x="379" y="278"/>
                  </a:lnTo>
                  <a:lnTo>
                    <a:pt x="378" y="278"/>
                  </a:lnTo>
                  <a:lnTo>
                    <a:pt x="377" y="278"/>
                  </a:lnTo>
                  <a:lnTo>
                    <a:pt x="376" y="274"/>
                  </a:lnTo>
                  <a:lnTo>
                    <a:pt x="375" y="270"/>
                  </a:lnTo>
                  <a:lnTo>
                    <a:pt x="375" y="269"/>
                  </a:lnTo>
                  <a:lnTo>
                    <a:pt x="375" y="268"/>
                  </a:lnTo>
                  <a:lnTo>
                    <a:pt x="374" y="266"/>
                  </a:lnTo>
                  <a:lnTo>
                    <a:pt x="374" y="265"/>
                  </a:lnTo>
                  <a:lnTo>
                    <a:pt x="374" y="264"/>
                  </a:lnTo>
                  <a:lnTo>
                    <a:pt x="374" y="263"/>
                  </a:lnTo>
                  <a:lnTo>
                    <a:pt x="374" y="262"/>
                  </a:lnTo>
                  <a:lnTo>
                    <a:pt x="374" y="261"/>
                  </a:lnTo>
                  <a:lnTo>
                    <a:pt x="372" y="255"/>
                  </a:lnTo>
                  <a:lnTo>
                    <a:pt x="374" y="242"/>
                  </a:lnTo>
                  <a:lnTo>
                    <a:pt x="374" y="239"/>
                  </a:lnTo>
                  <a:lnTo>
                    <a:pt x="374" y="236"/>
                  </a:lnTo>
                  <a:lnTo>
                    <a:pt x="374" y="232"/>
                  </a:lnTo>
                  <a:lnTo>
                    <a:pt x="374" y="231"/>
                  </a:lnTo>
                  <a:lnTo>
                    <a:pt x="374" y="230"/>
                  </a:lnTo>
                  <a:lnTo>
                    <a:pt x="375" y="230"/>
                  </a:lnTo>
                  <a:lnTo>
                    <a:pt x="377" y="229"/>
                  </a:lnTo>
                  <a:lnTo>
                    <a:pt x="378" y="228"/>
                  </a:lnTo>
                  <a:lnTo>
                    <a:pt x="379" y="228"/>
                  </a:lnTo>
                  <a:lnTo>
                    <a:pt x="379" y="227"/>
                  </a:lnTo>
                  <a:lnTo>
                    <a:pt x="380" y="225"/>
                  </a:lnTo>
                  <a:lnTo>
                    <a:pt x="381" y="224"/>
                  </a:lnTo>
                  <a:lnTo>
                    <a:pt x="380" y="223"/>
                  </a:lnTo>
                  <a:lnTo>
                    <a:pt x="379" y="222"/>
                  </a:lnTo>
                  <a:lnTo>
                    <a:pt x="379" y="220"/>
                  </a:lnTo>
                  <a:lnTo>
                    <a:pt x="379" y="219"/>
                  </a:lnTo>
                  <a:lnTo>
                    <a:pt x="380" y="217"/>
                  </a:lnTo>
                  <a:lnTo>
                    <a:pt x="381" y="217"/>
                  </a:lnTo>
                  <a:lnTo>
                    <a:pt x="384" y="213"/>
                  </a:lnTo>
                  <a:lnTo>
                    <a:pt x="385" y="213"/>
                  </a:lnTo>
                  <a:lnTo>
                    <a:pt x="385" y="212"/>
                  </a:lnTo>
                  <a:lnTo>
                    <a:pt x="386" y="211"/>
                  </a:lnTo>
                  <a:lnTo>
                    <a:pt x="387" y="210"/>
                  </a:lnTo>
                  <a:lnTo>
                    <a:pt x="386" y="209"/>
                  </a:lnTo>
                  <a:lnTo>
                    <a:pt x="385" y="207"/>
                  </a:lnTo>
                  <a:lnTo>
                    <a:pt x="385" y="206"/>
                  </a:lnTo>
                  <a:lnTo>
                    <a:pt x="388" y="202"/>
                  </a:lnTo>
                  <a:lnTo>
                    <a:pt x="383" y="201"/>
                  </a:lnTo>
                  <a:lnTo>
                    <a:pt x="383" y="200"/>
                  </a:lnTo>
                  <a:lnTo>
                    <a:pt x="382" y="200"/>
                  </a:lnTo>
                  <a:lnTo>
                    <a:pt x="381" y="200"/>
                  </a:lnTo>
                  <a:lnTo>
                    <a:pt x="381" y="199"/>
                  </a:lnTo>
                  <a:lnTo>
                    <a:pt x="379" y="198"/>
                  </a:lnTo>
                  <a:lnTo>
                    <a:pt x="378" y="198"/>
                  </a:lnTo>
                  <a:lnTo>
                    <a:pt x="373" y="198"/>
                  </a:lnTo>
                  <a:lnTo>
                    <a:pt x="372" y="197"/>
                  </a:lnTo>
                  <a:lnTo>
                    <a:pt x="371" y="198"/>
                  </a:lnTo>
                  <a:lnTo>
                    <a:pt x="368" y="200"/>
                  </a:lnTo>
                  <a:lnTo>
                    <a:pt x="367" y="200"/>
                  </a:lnTo>
                  <a:lnTo>
                    <a:pt x="366" y="200"/>
                  </a:lnTo>
                  <a:lnTo>
                    <a:pt x="365" y="200"/>
                  </a:lnTo>
                  <a:lnTo>
                    <a:pt x="364" y="200"/>
                  </a:lnTo>
                  <a:lnTo>
                    <a:pt x="363" y="200"/>
                  </a:lnTo>
                  <a:lnTo>
                    <a:pt x="362" y="200"/>
                  </a:lnTo>
                  <a:lnTo>
                    <a:pt x="358" y="202"/>
                  </a:lnTo>
                  <a:lnTo>
                    <a:pt x="357" y="201"/>
                  </a:lnTo>
                  <a:lnTo>
                    <a:pt x="356" y="201"/>
                  </a:lnTo>
                  <a:lnTo>
                    <a:pt x="355" y="201"/>
                  </a:lnTo>
                  <a:lnTo>
                    <a:pt x="354" y="201"/>
                  </a:lnTo>
                  <a:lnTo>
                    <a:pt x="354" y="202"/>
                  </a:lnTo>
                  <a:lnTo>
                    <a:pt x="350" y="203"/>
                  </a:lnTo>
                  <a:lnTo>
                    <a:pt x="349" y="202"/>
                  </a:lnTo>
                  <a:lnTo>
                    <a:pt x="345" y="202"/>
                  </a:lnTo>
                  <a:lnTo>
                    <a:pt x="345" y="201"/>
                  </a:lnTo>
                  <a:lnTo>
                    <a:pt x="340" y="200"/>
                  </a:lnTo>
                  <a:lnTo>
                    <a:pt x="339" y="200"/>
                  </a:lnTo>
                  <a:lnTo>
                    <a:pt x="338" y="200"/>
                  </a:lnTo>
                  <a:lnTo>
                    <a:pt x="337" y="201"/>
                  </a:lnTo>
                  <a:lnTo>
                    <a:pt x="336" y="201"/>
                  </a:lnTo>
                  <a:lnTo>
                    <a:pt x="336" y="202"/>
                  </a:lnTo>
                  <a:lnTo>
                    <a:pt x="334" y="204"/>
                  </a:lnTo>
                  <a:lnTo>
                    <a:pt x="333" y="202"/>
                  </a:lnTo>
                  <a:lnTo>
                    <a:pt x="331" y="202"/>
                  </a:lnTo>
                  <a:lnTo>
                    <a:pt x="330" y="202"/>
                  </a:lnTo>
                  <a:lnTo>
                    <a:pt x="329" y="202"/>
                  </a:lnTo>
                  <a:lnTo>
                    <a:pt x="313" y="177"/>
                  </a:lnTo>
                  <a:lnTo>
                    <a:pt x="312" y="177"/>
                  </a:lnTo>
                  <a:lnTo>
                    <a:pt x="311" y="177"/>
                  </a:lnTo>
                  <a:lnTo>
                    <a:pt x="309" y="176"/>
                  </a:lnTo>
                  <a:lnTo>
                    <a:pt x="307" y="177"/>
                  </a:lnTo>
                  <a:lnTo>
                    <a:pt x="306" y="177"/>
                  </a:lnTo>
                  <a:lnTo>
                    <a:pt x="305" y="177"/>
                  </a:lnTo>
                  <a:lnTo>
                    <a:pt x="304" y="177"/>
                  </a:lnTo>
                  <a:lnTo>
                    <a:pt x="300" y="174"/>
                  </a:lnTo>
                  <a:lnTo>
                    <a:pt x="299" y="174"/>
                  </a:lnTo>
                  <a:lnTo>
                    <a:pt x="294" y="173"/>
                  </a:lnTo>
                  <a:lnTo>
                    <a:pt x="290" y="173"/>
                  </a:lnTo>
                  <a:lnTo>
                    <a:pt x="289" y="173"/>
                  </a:lnTo>
                  <a:lnTo>
                    <a:pt x="288" y="173"/>
                  </a:lnTo>
                  <a:lnTo>
                    <a:pt x="287" y="174"/>
                  </a:lnTo>
                  <a:lnTo>
                    <a:pt x="287" y="175"/>
                  </a:lnTo>
                  <a:lnTo>
                    <a:pt x="285" y="175"/>
                  </a:lnTo>
                  <a:lnTo>
                    <a:pt x="285" y="176"/>
                  </a:lnTo>
                  <a:lnTo>
                    <a:pt x="281" y="177"/>
                  </a:lnTo>
                  <a:lnTo>
                    <a:pt x="280" y="176"/>
                  </a:lnTo>
                  <a:lnTo>
                    <a:pt x="278" y="175"/>
                  </a:lnTo>
                  <a:lnTo>
                    <a:pt x="277" y="175"/>
                  </a:lnTo>
                  <a:lnTo>
                    <a:pt x="274" y="175"/>
                  </a:lnTo>
                  <a:lnTo>
                    <a:pt x="270" y="174"/>
                  </a:lnTo>
                  <a:lnTo>
                    <a:pt x="268" y="173"/>
                  </a:lnTo>
                  <a:lnTo>
                    <a:pt x="268" y="174"/>
                  </a:lnTo>
                  <a:lnTo>
                    <a:pt x="266" y="174"/>
                  </a:lnTo>
                  <a:lnTo>
                    <a:pt x="262" y="176"/>
                  </a:lnTo>
                  <a:lnTo>
                    <a:pt x="262" y="175"/>
                  </a:lnTo>
                  <a:lnTo>
                    <a:pt x="261" y="175"/>
                  </a:lnTo>
                  <a:lnTo>
                    <a:pt x="260" y="175"/>
                  </a:lnTo>
                  <a:lnTo>
                    <a:pt x="258" y="174"/>
                  </a:lnTo>
                  <a:lnTo>
                    <a:pt x="257" y="171"/>
                  </a:lnTo>
                  <a:lnTo>
                    <a:pt x="257" y="170"/>
                  </a:lnTo>
                  <a:lnTo>
                    <a:pt x="257" y="169"/>
                  </a:lnTo>
                  <a:lnTo>
                    <a:pt x="258" y="167"/>
                  </a:lnTo>
                  <a:lnTo>
                    <a:pt x="256" y="166"/>
                  </a:lnTo>
                  <a:lnTo>
                    <a:pt x="253" y="164"/>
                  </a:lnTo>
                  <a:lnTo>
                    <a:pt x="252" y="164"/>
                  </a:lnTo>
                  <a:lnTo>
                    <a:pt x="251" y="163"/>
                  </a:lnTo>
                  <a:lnTo>
                    <a:pt x="249" y="163"/>
                  </a:lnTo>
                  <a:lnTo>
                    <a:pt x="249" y="162"/>
                  </a:lnTo>
                  <a:lnTo>
                    <a:pt x="250" y="150"/>
                  </a:lnTo>
                  <a:lnTo>
                    <a:pt x="251" y="148"/>
                  </a:lnTo>
                  <a:lnTo>
                    <a:pt x="252" y="147"/>
                  </a:lnTo>
                  <a:lnTo>
                    <a:pt x="253" y="147"/>
                  </a:lnTo>
                  <a:lnTo>
                    <a:pt x="253" y="146"/>
                  </a:lnTo>
                  <a:lnTo>
                    <a:pt x="253" y="145"/>
                  </a:lnTo>
                  <a:lnTo>
                    <a:pt x="254" y="145"/>
                  </a:lnTo>
                  <a:lnTo>
                    <a:pt x="254" y="144"/>
                  </a:lnTo>
                  <a:lnTo>
                    <a:pt x="253" y="136"/>
                  </a:lnTo>
                  <a:lnTo>
                    <a:pt x="253" y="135"/>
                  </a:lnTo>
                  <a:lnTo>
                    <a:pt x="252" y="134"/>
                  </a:lnTo>
                  <a:lnTo>
                    <a:pt x="252" y="133"/>
                  </a:lnTo>
                  <a:lnTo>
                    <a:pt x="251" y="133"/>
                  </a:lnTo>
                  <a:lnTo>
                    <a:pt x="251" y="132"/>
                  </a:lnTo>
                  <a:lnTo>
                    <a:pt x="245" y="126"/>
                  </a:lnTo>
                  <a:lnTo>
                    <a:pt x="243" y="113"/>
                  </a:lnTo>
                  <a:lnTo>
                    <a:pt x="243" y="111"/>
                  </a:lnTo>
                  <a:lnTo>
                    <a:pt x="241" y="111"/>
                  </a:lnTo>
                  <a:lnTo>
                    <a:pt x="239" y="109"/>
                  </a:lnTo>
                  <a:lnTo>
                    <a:pt x="238" y="109"/>
                  </a:lnTo>
                  <a:lnTo>
                    <a:pt x="238" y="107"/>
                  </a:lnTo>
                  <a:lnTo>
                    <a:pt x="238" y="106"/>
                  </a:lnTo>
                  <a:lnTo>
                    <a:pt x="237" y="105"/>
                  </a:lnTo>
                  <a:lnTo>
                    <a:pt x="236" y="102"/>
                  </a:lnTo>
                  <a:lnTo>
                    <a:pt x="233" y="104"/>
                  </a:lnTo>
                  <a:lnTo>
                    <a:pt x="229" y="106"/>
                  </a:lnTo>
                  <a:lnTo>
                    <a:pt x="229" y="107"/>
                  </a:lnTo>
                  <a:lnTo>
                    <a:pt x="230" y="104"/>
                  </a:lnTo>
                  <a:lnTo>
                    <a:pt x="235" y="98"/>
                  </a:lnTo>
                  <a:lnTo>
                    <a:pt x="236" y="98"/>
                  </a:lnTo>
                  <a:lnTo>
                    <a:pt x="238" y="92"/>
                  </a:lnTo>
                  <a:lnTo>
                    <a:pt x="240" y="85"/>
                  </a:lnTo>
                  <a:lnTo>
                    <a:pt x="240" y="83"/>
                  </a:lnTo>
                  <a:lnTo>
                    <a:pt x="240" y="82"/>
                  </a:lnTo>
                  <a:lnTo>
                    <a:pt x="241" y="81"/>
                  </a:lnTo>
                  <a:lnTo>
                    <a:pt x="242" y="72"/>
                  </a:lnTo>
                  <a:lnTo>
                    <a:pt x="245" y="67"/>
                  </a:lnTo>
                  <a:lnTo>
                    <a:pt x="253" y="53"/>
                  </a:lnTo>
                  <a:lnTo>
                    <a:pt x="255" y="51"/>
                  </a:lnTo>
                  <a:lnTo>
                    <a:pt x="257" y="50"/>
                  </a:lnTo>
                  <a:lnTo>
                    <a:pt x="258" y="50"/>
                  </a:lnTo>
                  <a:lnTo>
                    <a:pt x="259" y="49"/>
                  </a:lnTo>
                  <a:lnTo>
                    <a:pt x="262" y="47"/>
                  </a:lnTo>
                  <a:lnTo>
                    <a:pt x="263" y="47"/>
                  </a:lnTo>
                  <a:lnTo>
                    <a:pt x="263" y="46"/>
                  </a:lnTo>
                  <a:lnTo>
                    <a:pt x="270" y="34"/>
                  </a:lnTo>
                  <a:lnTo>
                    <a:pt x="275" y="34"/>
                  </a:lnTo>
                  <a:lnTo>
                    <a:pt x="275" y="33"/>
                  </a:lnTo>
                  <a:lnTo>
                    <a:pt x="279" y="32"/>
                  </a:lnTo>
                  <a:lnTo>
                    <a:pt x="285" y="30"/>
                  </a:lnTo>
                  <a:lnTo>
                    <a:pt x="286" y="30"/>
                  </a:lnTo>
                  <a:lnTo>
                    <a:pt x="288" y="28"/>
                  </a:lnTo>
                  <a:lnTo>
                    <a:pt x="289" y="28"/>
                  </a:lnTo>
                  <a:lnTo>
                    <a:pt x="289" y="27"/>
                  </a:lnTo>
                  <a:lnTo>
                    <a:pt x="290" y="26"/>
                  </a:lnTo>
                  <a:lnTo>
                    <a:pt x="292" y="24"/>
                  </a:lnTo>
                  <a:lnTo>
                    <a:pt x="293" y="24"/>
                  </a:lnTo>
                  <a:lnTo>
                    <a:pt x="294" y="23"/>
                  </a:lnTo>
                  <a:lnTo>
                    <a:pt x="295" y="22"/>
                  </a:lnTo>
                  <a:lnTo>
                    <a:pt x="295" y="21"/>
                  </a:lnTo>
                  <a:lnTo>
                    <a:pt x="296" y="21"/>
                  </a:lnTo>
                  <a:lnTo>
                    <a:pt x="296" y="19"/>
                  </a:lnTo>
                  <a:lnTo>
                    <a:pt x="296" y="18"/>
                  </a:lnTo>
                  <a:lnTo>
                    <a:pt x="296" y="17"/>
                  </a:lnTo>
                  <a:lnTo>
                    <a:pt x="293" y="11"/>
                  </a:lnTo>
                  <a:lnTo>
                    <a:pt x="292" y="10"/>
                  </a:lnTo>
                  <a:lnTo>
                    <a:pt x="292" y="9"/>
                  </a:lnTo>
                  <a:lnTo>
                    <a:pt x="291" y="9"/>
                  </a:lnTo>
                  <a:lnTo>
                    <a:pt x="291" y="8"/>
                  </a:lnTo>
                  <a:lnTo>
                    <a:pt x="284" y="5"/>
                  </a:lnTo>
                  <a:lnTo>
                    <a:pt x="283" y="5"/>
                  </a:lnTo>
                  <a:lnTo>
                    <a:pt x="282" y="5"/>
                  </a:lnTo>
                  <a:lnTo>
                    <a:pt x="279" y="4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38" name="Freeform 682"/>
            <p:cNvSpPr>
              <a:spLocks noEditPoints="1"/>
            </p:cNvSpPr>
            <p:nvPr/>
          </p:nvSpPr>
          <p:spPr bwMode="auto">
            <a:xfrm>
              <a:off x="4912510" y="399455"/>
              <a:ext cx="696912" cy="239712"/>
            </a:xfrm>
            <a:custGeom>
              <a:avLst/>
              <a:gdLst>
                <a:gd name="T0" fmla="*/ 2147483646 w 288"/>
                <a:gd name="T1" fmla="*/ 2147483646 h 111"/>
                <a:gd name="T2" fmla="*/ 2147483646 w 288"/>
                <a:gd name="T3" fmla="*/ 2147483646 h 111"/>
                <a:gd name="T4" fmla="*/ 2147483646 w 288"/>
                <a:gd name="T5" fmla="*/ 2147483646 h 111"/>
                <a:gd name="T6" fmla="*/ 2147483646 w 288"/>
                <a:gd name="T7" fmla="*/ 2147483646 h 111"/>
                <a:gd name="T8" fmla="*/ 2147483646 w 288"/>
                <a:gd name="T9" fmla="*/ 2147483646 h 111"/>
                <a:gd name="T10" fmla="*/ 2147483646 w 288"/>
                <a:gd name="T11" fmla="*/ 2147483646 h 111"/>
                <a:gd name="T12" fmla="*/ 2147483646 w 288"/>
                <a:gd name="T13" fmla="*/ 2147483646 h 111"/>
                <a:gd name="T14" fmla="*/ 2147483646 w 288"/>
                <a:gd name="T15" fmla="*/ 2147483646 h 111"/>
                <a:gd name="T16" fmla="*/ 2147483646 w 288"/>
                <a:gd name="T17" fmla="*/ 2147483646 h 111"/>
                <a:gd name="T18" fmla="*/ 2147483646 w 288"/>
                <a:gd name="T19" fmla="*/ 2147483646 h 111"/>
                <a:gd name="T20" fmla="*/ 2147483646 w 288"/>
                <a:gd name="T21" fmla="*/ 2147483646 h 111"/>
                <a:gd name="T22" fmla="*/ 2147483646 w 288"/>
                <a:gd name="T23" fmla="*/ 2147483646 h 111"/>
                <a:gd name="T24" fmla="*/ 2147483646 w 288"/>
                <a:gd name="T25" fmla="*/ 2147483646 h 111"/>
                <a:gd name="T26" fmla="*/ 2147483646 w 288"/>
                <a:gd name="T27" fmla="*/ 2147483646 h 111"/>
                <a:gd name="T28" fmla="*/ 2147483646 w 288"/>
                <a:gd name="T29" fmla="*/ 2147483646 h 111"/>
                <a:gd name="T30" fmla="*/ 2147483646 w 288"/>
                <a:gd name="T31" fmla="*/ 2147483646 h 111"/>
                <a:gd name="T32" fmla="*/ 2147483646 w 288"/>
                <a:gd name="T33" fmla="*/ 2147483646 h 111"/>
                <a:gd name="T34" fmla="*/ 2147483646 w 288"/>
                <a:gd name="T35" fmla="*/ 2147483646 h 111"/>
                <a:gd name="T36" fmla="*/ 2147483646 w 288"/>
                <a:gd name="T37" fmla="*/ 2147483646 h 111"/>
                <a:gd name="T38" fmla="*/ 0 w 288"/>
                <a:gd name="T39" fmla="*/ 2147483646 h 111"/>
                <a:gd name="T40" fmla="*/ 2147483646 w 288"/>
                <a:gd name="T41" fmla="*/ 2147483646 h 111"/>
                <a:gd name="T42" fmla="*/ 2147483646 w 288"/>
                <a:gd name="T43" fmla="*/ 2147483646 h 111"/>
                <a:gd name="T44" fmla="*/ 2147483646 w 288"/>
                <a:gd name="T45" fmla="*/ 2147483646 h 111"/>
                <a:gd name="T46" fmla="*/ 2147483646 w 288"/>
                <a:gd name="T47" fmla="*/ 2147483646 h 111"/>
                <a:gd name="T48" fmla="*/ 2147483646 w 288"/>
                <a:gd name="T49" fmla="*/ 2147483646 h 111"/>
                <a:gd name="T50" fmla="*/ 2147483646 w 288"/>
                <a:gd name="T51" fmla="*/ 2147483646 h 111"/>
                <a:gd name="T52" fmla="*/ 2147483646 w 288"/>
                <a:gd name="T53" fmla="*/ 2147483646 h 111"/>
                <a:gd name="T54" fmla="*/ 2147483646 w 288"/>
                <a:gd name="T55" fmla="*/ 2147483646 h 111"/>
                <a:gd name="T56" fmla="*/ 2147483646 w 288"/>
                <a:gd name="T57" fmla="*/ 2147483646 h 111"/>
                <a:gd name="T58" fmla="*/ 2147483646 w 288"/>
                <a:gd name="T59" fmla="*/ 2147483646 h 111"/>
                <a:gd name="T60" fmla="*/ 2147483646 w 288"/>
                <a:gd name="T61" fmla="*/ 2147483646 h 111"/>
                <a:gd name="T62" fmla="*/ 2147483646 w 288"/>
                <a:gd name="T63" fmla="*/ 2147483646 h 111"/>
                <a:gd name="T64" fmla="*/ 2147483646 w 288"/>
                <a:gd name="T65" fmla="*/ 2147483646 h 111"/>
                <a:gd name="T66" fmla="*/ 2147483646 w 288"/>
                <a:gd name="T67" fmla="*/ 2147483646 h 111"/>
                <a:gd name="T68" fmla="*/ 2147483646 w 288"/>
                <a:gd name="T69" fmla="*/ 2147483646 h 111"/>
                <a:gd name="T70" fmla="*/ 2147483646 w 288"/>
                <a:gd name="T71" fmla="*/ 2147483646 h 111"/>
                <a:gd name="T72" fmla="*/ 2147483646 w 288"/>
                <a:gd name="T73" fmla="*/ 2147483646 h 111"/>
                <a:gd name="T74" fmla="*/ 2147483646 w 288"/>
                <a:gd name="T75" fmla="*/ 2147483646 h 111"/>
                <a:gd name="T76" fmla="*/ 2147483646 w 288"/>
                <a:gd name="T77" fmla="*/ 2147483646 h 111"/>
                <a:gd name="T78" fmla="*/ 2147483646 w 288"/>
                <a:gd name="T79" fmla="*/ 2147483646 h 111"/>
                <a:gd name="T80" fmla="*/ 2147483646 w 288"/>
                <a:gd name="T81" fmla="*/ 2147483646 h 111"/>
                <a:gd name="T82" fmla="*/ 2147483646 w 288"/>
                <a:gd name="T83" fmla="*/ 2147483646 h 111"/>
                <a:gd name="T84" fmla="*/ 2147483646 w 288"/>
                <a:gd name="T85" fmla="*/ 2147483646 h 111"/>
                <a:gd name="T86" fmla="*/ 2147483646 w 288"/>
                <a:gd name="T87" fmla="*/ 2147483646 h 111"/>
                <a:gd name="T88" fmla="*/ 2147483646 w 288"/>
                <a:gd name="T89" fmla="*/ 2147483646 h 111"/>
                <a:gd name="T90" fmla="*/ 2147483646 w 288"/>
                <a:gd name="T91" fmla="*/ 2147483646 h 111"/>
                <a:gd name="T92" fmla="*/ 2147483646 w 288"/>
                <a:gd name="T93" fmla="*/ 2147483646 h 111"/>
                <a:gd name="T94" fmla="*/ 2147483646 w 288"/>
                <a:gd name="T95" fmla="*/ 2147483646 h 111"/>
                <a:gd name="T96" fmla="*/ 2147483646 w 288"/>
                <a:gd name="T97" fmla="*/ 2147483646 h 111"/>
                <a:gd name="T98" fmla="*/ 2147483646 w 288"/>
                <a:gd name="T99" fmla="*/ 2147483646 h 111"/>
                <a:gd name="T100" fmla="*/ 2147483646 w 288"/>
                <a:gd name="T101" fmla="*/ 2147483646 h 111"/>
                <a:gd name="T102" fmla="*/ 2147483646 w 288"/>
                <a:gd name="T103" fmla="*/ 2147483646 h 111"/>
                <a:gd name="T104" fmla="*/ 2147483646 w 288"/>
                <a:gd name="T105" fmla="*/ 2147483646 h 111"/>
                <a:gd name="T106" fmla="*/ 2147483646 w 288"/>
                <a:gd name="T107" fmla="*/ 2147483646 h 111"/>
                <a:gd name="T108" fmla="*/ 2147483646 w 288"/>
                <a:gd name="T109" fmla="*/ 2147483646 h 111"/>
                <a:gd name="T110" fmla="*/ 2147483646 w 288"/>
                <a:gd name="T111" fmla="*/ 2147483646 h 111"/>
                <a:gd name="T112" fmla="*/ 2147483646 w 288"/>
                <a:gd name="T113" fmla="*/ 2147483646 h 111"/>
                <a:gd name="T114" fmla="*/ 2147483646 w 288"/>
                <a:gd name="T115" fmla="*/ 2147483646 h 111"/>
                <a:gd name="T116" fmla="*/ 2147483646 w 288"/>
                <a:gd name="T117" fmla="*/ 2147483646 h 111"/>
                <a:gd name="T118" fmla="*/ 2147483646 w 288"/>
                <a:gd name="T119" fmla="*/ 2147483646 h 111"/>
                <a:gd name="T120" fmla="*/ 2147483646 w 288"/>
                <a:gd name="T121" fmla="*/ 2147483646 h 111"/>
                <a:gd name="T122" fmla="*/ 2147483646 w 288"/>
                <a:gd name="T123" fmla="*/ 2147483646 h 111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288" h="111">
                  <a:moveTo>
                    <a:pt x="187" y="111"/>
                  </a:moveTo>
                  <a:lnTo>
                    <a:pt x="187" y="110"/>
                  </a:lnTo>
                  <a:lnTo>
                    <a:pt x="186" y="108"/>
                  </a:lnTo>
                  <a:lnTo>
                    <a:pt x="191" y="102"/>
                  </a:lnTo>
                  <a:lnTo>
                    <a:pt x="198" y="96"/>
                  </a:lnTo>
                  <a:lnTo>
                    <a:pt x="199" y="96"/>
                  </a:lnTo>
                  <a:lnTo>
                    <a:pt x="200" y="96"/>
                  </a:lnTo>
                  <a:lnTo>
                    <a:pt x="204" y="94"/>
                  </a:lnTo>
                  <a:lnTo>
                    <a:pt x="205" y="93"/>
                  </a:lnTo>
                  <a:lnTo>
                    <a:pt x="207" y="90"/>
                  </a:lnTo>
                  <a:lnTo>
                    <a:pt x="205" y="85"/>
                  </a:lnTo>
                  <a:lnTo>
                    <a:pt x="204" y="85"/>
                  </a:lnTo>
                  <a:lnTo>
                    <a:pt x="202" y="83"/>
                  </a:lnTo>
                  <a:lnTo>
                    <a:pt x="199" y="84"/>
                  </a:lnTo>
                  <a:lnTo>
                    <a:pt x="197" y="85"/>
                  </a:lnTo>
                  <a:lnTo>
                    <a:pt x="190" y="84"/>
                  </a:lnTo>
                  <a:lnTo>
                    <a:pt x="188" y="83"/>
                  </a:lnTo>
                  <a:lnTo>
                    <a:pt x="187" y="84"/>
                  </a:lnTo>
                  <a:lnTo>
                    <a:pt x="183" y="84"/>
                  </a:lnTo>
                  <a:lnTo>
                    <a:pt x="181" y="83"/>
                  </a:lnTo>
                  <a:lnTo>
                    <a:pt x="177" y="77"/>
                  </a:lnTo>
                  <a:lnTo>
                    <a:pt x="175" y="76"/>
                  </a:lnTo>
                  <a:lnTo>
                    <a:pt x="171" y="73"/>
                  </a:lnTo>
                  <a:lnTo>
                    <a:pt x="171" y="68"/>
                  </a:lnTo>
                  <a:lnTo>
                    <a:pt x="171" y="61"/>
                  </a:lnTo>
                  <a:lnTo>
                    <a:pt x="170" y="59"/>
                  </a:lnTo>
                  <a:lnTo>
                    <a:pt x="170" y="58"/>
                  </a:lnTo>
                  <a:lnTo>
                    <a:pt x="170" y="57"/>
                  </a:lnTo>
                  <a:lnTo>
                    <a:pt x="169" y="55"/>
                  </a:lnTo>
                  <a:lnTo>
                    <a:pt x="168" y="55"/>
                  </a:lnTo>
                  <a:lnTo>
                    <a:pt x="166" y="55"/>
                  </a:lnTo>
                  <a:lnTo>
                    <a:pt x="165" y="56"/>
                  </a:lnTo>
                  <a:lnTo>
                    <a:pt x="164" y="56"/>
                  </a:lnTo>
                  <a:lnTo>
                    <a:pt x="162" y="56"/>
                  </a:lnTo>
                  <a:lnTo>
                    <a:pt x="156" y="57"/>
                  </a:lnTo>
                  <a:lnTo>
                    <a:pt x="154" y="57"/>
                  </a:lnTo>
                  <a:lnTo>
                    <a:pt x="149" y="56"/>
                  </a:lnTo>
                  <a:lnTo>
                    <a:pt x="144" y="53"/>
                  </a:lnTo>
                  <a:lnTo>
                    <a:pt x="143" y="53"/>
                  </a:lnTo>
                  <a:lnTo>
                    <a:pt x="141" y="52"/>
                  </a:lnTo>
                  <a:lnTo>
                    <a:pt x="138" y="51"/>
                  </a:lnTo>
                  <a:lnTo>
                    <a:pt x="135" y="52"/>
                  </a:lnTo>
                  <a:lnTo>
                    <a:pt x="133" y="49"/>
                  </a:lnTo>
                  <a:lnTo>
                    <a:pt x="132" y="49"/>
                  </a:lnTo>
                  <a:lnTo>
                    <a:pt x="130" y="48"/>
                  </a:lnTo>
                  <a:lnTo>
                    <a:pt x="130" y="47"/>
                  </a:lnTo>
                  <a:lnTo>
                    <a:pt x="127" y="45"/>
                  </a:lnTo>
                  <a:lnTo>
                    <a:pt x="125" y="44"/>
                  </a:lnTo>
                  <a:lnTo>
                    <a:pt x="124" y="42"/>
                  </a:lnTo>
                  <a:lnTo>
                    <a:pt x="124" y="41"/>
                  </a:lnTo>
                  <a:lnTo>
                    <a:pt x="124" y="39"/>
                  </a:lnTo>
                  <a:lnTo>
                    <a:pt x="123" y="39"/>
                  </a:lnTo>
                  <a:lnTo>
                    <a:pt x="122" y="41"/>
                  </a:lnTo>
                  <a:lnTo>
                    <a:pt x="120" y="42"/>
                  </a:lnTo>
                  <a:lnTo>
                    <a:pt x="116" y="41"/>
                  </a:lnTo>
                  <a:lnTo>
                    <a:pt x="115" y="42"/>
                  </a:lnTo>
                  <a:lnTo>
                    <a:pt x="114" y="42"/>
                  </a:lnTo>
                  <a:lnTo>
                    <a:pt x="113" y="42"/>
                  </a:lnTo>
                  <a:lnTo>
                    <a:pt x="112" y="42"/>
                  </a:lnTo>
                  <a:lnTo>
                    <a:pt x="109" y="42"/>
                  </a:lnTo>
                  <a:lnTo>
                    <a:pt x="109" y="41"/>
                  </a:lnTo>
                  <a:lnTo>
                    <a:pt x="107" y="40"/>
                  </a:lnTo>
                  <a:lnTo>
                    <a:pt x="106" y="40"/>
                  </a:lnTo>
                  <a:lnTo>
                    <a:pt x="105" y="40"/>
                  </a:lnTo>
                  <a:lnTo>
                    <a:pt x="105" y="39"/>
                  </a:lnTo>
                  <a:lnTo>
                    <a:pt x="105" y="40"/>
                  </a:lnTo>
                  <a:lnTo>
                    <a:pt x="101" y="40"/>
                  </a:lnTo>
                  <a:lnTo>
                    <a:pt x="100" y="40"/>
                  </a:lnTo>
                  <a:lnTo>
                    <a:pt x="98" y="38"/>
                  </a:lnTo>
                  <a:lnTo>
                    <a:pt x="93" y="36"/>
                  </a:lnTo>
                  <a:lnTo>
                    <a:pt x="93" y="37"/>
                  </a:lnTo>
                  <a:lnTo>
                    <a:pt x="90" y="38"/>
                  </a:lnTo>
                  <a:lnTo>
                    <a:pt x="87" y="37"/>
                  </a:lnTo>
                  <a:lnTo>
                    <a:pt x="83" y="33"/>
                  </a:lnTo>
                  <a:lnTo>
                    <a:pt x="81" y="32"/>
                  </a:lnTo>
                  <a:lnTo>
                    <a:pt x="79" y="31"/>
                  </a:lnTo>
                  <a:lnTo>
                    <a:pt x="79" y="30"/>
                  </a:lnTo>
                  <a:lnTo>
                    <a:pt x="79" y="29"/>
                  </a:lnTo>
                  <a:lnTo>
                    <a:pt x="79" y="28"/>
                  </a:lnTo>
                  <a:lnTo>
                    <a:pt x="80" y="27"/>
                  </a:lnTo>
                  <a:lnTo>
                    <a:pt x="81" y="27"/>
                  </a:lnTo>
                  <a:lnTo>
                    <a:pt x="88" y="27"/>
                  </a:lnTo>
                  <a:lnTo>
                    <a:pt x="90" y="27"/>
                  </a:lnTo>
                  <a:lnTo>
                    <a:pt x="92" y="27"/>
                  </a:lnTo>
                  <a:lnTo>
                    <a:pt x="93" y="26"/>
                  </a:lnTo>
                  <a:lnTo>
                    <a:pt x="93" y="25"/>
                  </a:lnTo>
                  <a:lnTo>
                    <a:pt x="90" y="23"/>
                  </a:lnTo>
                  <a:lnTo>
                    <a:pt x="88" y="22"/>
                  </a:lnTo>
                  <a:lnTo>
                    <a:pt x="69" y="22"/>
                  </a:lnTo>
                  <a:lnTo>
                    <a:pt x="68" y="21"/>
                  </a:lnTo>
                  <a:lnTo>
                    <a:pt x="66" y="21"/>
                  </a:lnTo>
                  <a:lnTo>
                    <a:pt x="65" y="23"/>
                  </a:lnTo>
                  <a:lnTo>
                    <a:pt x="64" y="24"/>
                  </a:lnTo>
                  <a:lnTo>
                    <a:pt x="56" y="28"/>
                  </a:lnTo>
                  <a:lnTo>
                    <a:pt x="55" y="29"/>
                  </a:lnTo>
                  <a:lnTo>
                    <a:pt x="54" y="31"/>
                  </a:lnTo>
                  <a:lnTo>
                    <a:pt x="54" y="32"/>
                  </a:lnTo>
                  <a:lnTo>
                    <a:pt x="53" y="32"/>
                  </a:lnTo>
                  <a:lnTo>
                    <a:pt x="51" y="33"/>
                  </a:lnTo>
                  <a:lnTo>
                    <a:pt x="51" y="32"/>
                  </a:lnTo>
                  <a:lnTo>
                    <a:pt x="47" y="36"/>
                  </a:lnTo>
                  <a:lnTo>
                    <a:pt x="43" y="38"/>
                  </a:lnTo>
                  <a:lnTo>
                    <a:pt x="42" y="38"/>
                  </a:lnTo>
                  <a:lnTo>
                    <a:pt x="40" y="36"/>
                  </a:lnTo>
                  <a:lnTo>
                    <a:pt x="38" y="38"/>
                  </a:lnTo>
                  <a:lnTo>
                    <a:pt x="34" y="38"/>
                  </a:lnTo>
                  <a:lnTo>
                    <a:pt x="32" y="38"/>
                  </a:lnTo>
                  <a:lnTo>
                    <a:pt x="30" y="39"/>
                  </a:lnTo>
                  <a:lnTo>
                    <a:pt x="30" y="40"/>
                  </a:lnTo>
                  <a:lnTo>
                    <a:pt x="30" y="41"/>
                  </a:lnTo>
                  <a:lnTo>
                    <a:pt x="29" y="44"/>
                  </a:lnTo>
                  <a:lnTo>
                    <a:pt x="28" y="45"/>
                  </a:lnTo>
                  <a:lnTo>
                    <a:pt x="27" y="45"/>
                  </a:lnTo>
                  <a:lnTo>
                    <a:pt x="26" y="45"/>
                  </a:lnTo>
                  <a:lnTo>
                    <a:pt x="25" y="45"/>
                  </a:lnTo>
                  <a:lnTo>
                    <a:pt x="24" y="45"/>
                  </a:lnTo>
                  <a:lnTo>
                    <a:pt x="20" y="46"/>
                  </a:lnTo>
                  <a:lnTo>
                    <a:pt x="20" y="47"/>
                  </a:lnTo>
                  <a:lnTo>
                    <a:pt x="16" y="49"/>
                  </a:lnTo>
                  <a:lnTo>
                    <a:pt x="15" y="50"/>
                  </a:lnTo>
                  <a:lnTo>
                    <a:pt x="14" y="50"/>
                  </a:lnTo>
                  <a:lnTo>
                    <a:pt x="13" y="51"/>
                  </a:lnTo>
                  <a:lnTo>
                    <a:pt x="12" y="51"/>
                  </a:lnTo>
                  <a:lnTo>
                    <a:pt x="11" y="49"/>
                  </a:lnTo>
                  <a:lnTo>
                    <a:pt x="13" y="46"/>
                  </a:lnTo>
                  <a:lnTo>
                    <a:pt x="13" y="45"/>
                  </a:lnTo>
                  <a:lnTo>
                    <a:pt x="10" y="45"/>
                  </a:lnTo>
                  <a:lnTo>
                    <a:pt x="9" y="46"/>
                  </a:lnTo>
                  <a:lnTo>
                    <a:pt x="8" y="47"/>
                  </a:lnTo>
                  <a:lnTo>
                    <a:pt x="7" y="47"/>
                  </a:lnTo>
                  <a:lnTo>
                    <a:pt x="6" y="49"/>
                  </a:lnTo>
                  <a:lnTo>
                    <a:pt x="5" y="49"/>
                  </a:lnTo>
                  <a:lnTo>
                    <a:pt x="2" y="48"/>
                  </a:lnTo>
                  <a:lnTo>
                    <a:pt x="1" y="48"/>
                  </a:lnTo>
                  <a:lnTo>
                    <a:pt x="0" y="47"/>
                  </a:lnTo>
                  <a:lnTo>
                    <a:pt x="0" y="46"/>
                  </a:lnTo>
                  <a:lnTo>
                    <a:pt x="0" y="45"/>
                  </a:lnTo>
                  <a:lnTo>
                    <a:pt x="1" y="44"/>
                  </a:lnTo>
                  <a:lnTo>
                    <a:pt x="3" y="42"/>
                  </a:lnTo>
                  <a:lnTo>
                    <a:pt x="3" y="44"/>
                  </a:lnTo>
                  <a:lnTo>
                    <a:pt x="5" y="44"/>
                  </a:lnTo>
                  <a:lnTo>
                    <a:pt x="13" y="40"/>
                  </a:lnTo>
                  <a:lnTo>
                    <a:pt x="14" y="39"/>
                  </a:lnTo>
                  <a:lnTo>
                    <a:pt x="15" y="39"/>
                  </a:lnTo>
                  <a:lnTo>
                    <a:pt x="18" y="39"/>
                  </a:lnTo>
                  <a:lnTo>
                    <a:pt x="17" y="38"/>
                  </a:lnTo>
                  <a:lnTo>
                    <a:pt x="16" y="36"/>
                  </a:lnTo>
                  <a:lnTo>
                    <a:pt x="18" y="31"/>
                  </a:lnTo>
                  <a:lnTo>
                    <a:pt x="18" y="30"/>
                  </a:lnTo>
                  <a:lnTo>
                    <a:pt x="21" y="27"/>
                  </a:lnTo>
                  <a:lnTo>
                    <a:pt x="29" y="20"/>
                  </a:lnTo>
                  <a:lnTo>
                    <a:pt x="54" y="10"/>
                  </a:lnTo>
                  <a:lnTo>
                    <a:pt x="54" y="9"/>
                  </a:lnTo>
                  <a:lnTo>
                    <a:pt x="59" y="8"/>
                  </a:lnTo>
                  <a:lnTo>
                    <a:pt x="60" y="9"/>
                  </a:lnTo>
                  <a:lnTo>
                    <a:pt x="62" y="9"/>
                  </a:lnTo>
                  <a:lnTo>
                    <a:pt x="62" y="8"/>
                  </a:lnTo>
                  <a:lnTo>
                    <a:pt x="63" y="8"/>
                  </a:lnTo>
                  <a:lnTo>
                    <a:pt x="67" y="8"/>
                  </a:lnTo>
                  <a:lnTo>
                    <a:pt x="68" y="8"/>
                  </a:lnTo>
                  <a:lnTo>
                    <a:pt x="71" y="8"/>
                  </a:lnTo>
                  <a:lnTo>
                    <a:pt x="72" y="8"/>
                  </a:lnTo>
                  <a:lnTo>
                    <a:pt x="73" y="7"/>
                  </a:lnTo>
                  <a:lnTo>
                    <a:pt x="77" y="5"/>
                  </a:lnTo>
                  <a:lnTo>
                    <a:pt x="79" y="4"/>
                  </a:lnTo>
                  <a:lnTo>
                    <a:pt x="82" y="3"/>
                  </a:lnTo>
                  <a:lnTo>
                    <a:pt x="83" y="3"/>
                  </a:lnTo>
                  <a:lnTo>
                    <a:pt x="84" y="4"/>
                  </a:lnTo>
                  <a:lnTo>
                    <a:pt x="86" y="4"/>
                  </a:lnTo>
                  <a:lnTo>
                    <a:pt x="87" y="3"/>
                  </a:lnTo>
                  <a:lnTo>
                    <a:pt x="88" y="3"/>
                  </a:lnTo>
                  <a:lnTo>
                    <a:pt x="89" y="4"/>
                  </a:lnTo>
                  <a:lnTo>
                    <a:pt x="90" y="4"/>
                  </a:lnTo>
                  <a:lnTo>
                    <a:pt x="94" y="4"/>
                  </a:lnTo>
                  <a:lnTo>
                    <a:pt x="96" y="4"/>
                  </a:lnTo>
                  <a:lnTo>
                    <a:pt x="97" y="4"/>
                  </a:lnTo>
                  <a:lnTo>
                    <a:pt x="98" y="4"/>
                  </a:lnTo>
                  <a:lnTo>
                    <a:pt x="100" y="4"/>
                  </a:lnTo>
                  <a:lnTo>
                    <a:pt x="101" y="5"/>
                  </a:lnTo>
                  <a:lnTo>
                    <a:pt x="102" y="6"/>
                  </a:lnTo>
                  <a:lnTo>
                    <a:pt x="102" y="7"/>
                  </a:lnTo>
                  <a:lnTo>
                    <a:pt x="104" y="6"/>
                  </a:lnTo>
                  <a:lnTo>
                    <a:pt x="109" y="4"/>
                  </a:lnTo>
                  <a:lnTo>
                    <a:pt x="120" y="0"/>
                  </a:lnTo>
                  <a:lnTo>
                    <a:pt x="109" y="7"/>
                  </a:lnTo>
                  <a:lnTo>
                    <a:pt x="111" y="8"/>
                  </a:lnTo>
                  <a:lnTo>
                    <a:pt x="115" y="7"/>
                  </a:lnTo>
                  <a:lnTo>
                    <a:pt x="125" y="6"/>
                  </a:lnTo>
                  <a:lnTo>
                    <a:pt x="126" y="7"/>
                  </a:lnTo>
                  <a:lnTo>
                    <a:pt x="127" y="8"/>
                  </a:lnTo>
                  <a:lnTo>
                    <a:pt x="128" y="10"/>
                  </a:lnTo>
                  <a:lnTo>
                    <a:pt x="134" y="12"/>
                  </a:lnTo>
                  <a:lnTo>
                    <a:pt x="136" y="11"/>
                  </a:lnTo>
                  <a:lnTo>
                    <a:pt x="141" y="11"/>
                  </a:lnTo>
                  <a:lnTo>
                    <a:pt x="142" y="12"/>
                  </a:lnTo>
                  <a:lnTo>
                    <a:pt x="143" y="13"/>
                  </a:lnTo>
                  <a:lnTo>
                    <a:pt x="145" y="15"/>
                  </a:lnTo>
                  <a:lnTo>
                    <a:pt x="149" y="17"/>
                  </a:lnTo>
                  <a:lnTo>
                    <a:pt x="149" y="16"/>
                  </a:lnTo>
                  <a:lnTo>
                    <a:pt x="151" y="15"/>
                  </a:lnTo>
                  <a:lnTo>
                    <a:pt x="153" y="15"/>
                  </a:lnTo>
                  <a:lnTo>
                    <a:pt x="153" y="16"/>
                  </a:lnTo>
                  <a:lnTo>
                    <a:pt x="154" y="17"/>
                  </a:lnTo>
                  <a:lnTo>
                    <a:pt x="154" y="18"/>
                  </a:lnTo>
                  <a:lnTo>
                    <a:pt x="158" y="19"/>
                  </a:lnTo>
                  <a:lnTo>
                    <a:pt x="158" y="21"/>
                  </a:lnTo>
                  <a:lnTo>
                    <a:pt x="160" y="23"/>
                  </a:lnTo>
                  <a:lnTo>
                    <a:pt x="158" y="24"/>
                  </a:lnTo>
                  <a:lnTo>
                    <a:pt x="157" y="24"/>
                  </a:lnTo>
                  <a:lnTo>
                    <a:pt x="153" y="21"/>
                  </a:lnTo>
                  <a:lnTo>
                    <a:pt x="151" y="19"/>
                  </a:lnTo>
                  <a:lnTo>
                    <a:pt x="153" y="23"/>
                  </a:lnTo>
                  <a:lnTo>
                    <a:pt x="153" y="24"/>
                  </a:lnTo>
                  <a:lnTo>
                    <a:pt x="157" y="28"/>
                  </a:lnTo>
                  <a:lnTo>
                    <a:pt x="158" y="28"/>
                  </a:lnTo>
                  <a:lnTo>
                    <a:pt x="161" y="28"/>
                  </a:lnTo>
                  <a:lnTo>
                    <a:pt x="164" y="28"/>
                  </a:lnTo>
                  <a:lnTo>
                    <a:pt x="165" y="28"/>
                  </a:lnTo>
                  <a:lnTo>
                    <a:pt x="166" y="28"/>
                  </a:lnTo>
                  <a:lnTo>
                    <a:pt x="167" y="28"/>
                  </a:lnTo>
                  <a:lnTo>
                    <a:pt x="168" y="28"/>
                  </a:lnTo>
                  <a:lnTo>
                    <a:pt x="171" y="28"/>
                  </a:lnTo>
                  <a:lnTo>
                    <a:pt x="177" y="30"/>
                  </a:lnTo>
                  <a:lnTo>
                    <a:pt x="181" y="33"/>
                  </a:lnTo>
                  <a:lnTo>
                    <a:pt x="183" y="35"/>
                  </a:lnTo>
                  <a:lnTo>
                    <a:pt x="184" y="36"/>
                  </a:lnTo>
                  <a:lnTo>
                    <a:pt x="188" y="38"/>
                  </a:lnTo>
                  <a:lnTo>
                    <a:pt x="189" y="38"/>
                  </a:lnTo>
                  <a:lnTo>
                    <a:pt x="190" y="38"/>
                  </a:lnTo>
                  <a:lnTo>
                    <a:pt x="191" y="40"/>
                  </a:lnTo>
                  <a:lnTo>
                    <a:pt x="191" y="39"/>
                  </a:lnTo>
                  <a:lnTo>
                    <a:pt x="190" y="38"/>
                  </a:lnTo>
                  <a:lnTo>
                    <a:pt x="188" y="36"/>
                  </a:lnTo>
                  <a:lnTo>
                    <a:pt x="190" y="34"/>
                  </a:lnTo>
                  <a:lnTo>
                    <a:pt x="187" y="34"/>
                  </a:lnTo>
                  <a:lnTo>
                    <a:pt x="185" y="32"/>
                  </a:lnTo>
                  <a:lnTo>
                    <a:pt x="186" y="31"/>
                  </a:lnTo>
                  <a:lnTo>
                    <a:pt x="185" y="30"/>
                  </a:lnTo>
                  <a:lnTo>
                    <a:pt x="185" y="31"/>
                  </a:lnTo>
                  <a:lnTo>
                    <a:pt x="183" y="30"/>
                  </a:lnTo>
                  <a:lnTo>
                    <a:pt x="182" y="30"/>
                  </a:lnTo>
                  <a:lnTo>
                    <a:pt x="181" y="28"/>
                  </a:lnTo>
                  <a:lnTo>
                    <a:pt x="180" y="29"/>
                  </a:lnTo>
                  <a:lnTo>
                    <a:pt x="178" y="29"/>
                  </a:lnTo>
                  <a:lnTo>
                    <a:pt x="173" y="27"/>
                  </a:lnTo>
                  <a:lnTo>
                    <a:pt x="173" y="26"/>
                  </a:lnTo>
                  <a:lnTo>
                    <a:pt x="173" y="25"/>
                  </a:lnTo>
                  <a:lnTo>
                    <a:pt x="175" y="23"/>
                  </a:lnTo>
                  <a:lnTo>
                    <a:pt x="176" y="23"/>
                  </a:lnTo>
                  <a:lnTo>
                    <a:pt x="178" y="23"/>
                  </a:lnTo>
                  <a:lnTo>
                    <a:pt x="178" y="24"/>
                  </a:lnTo>
                  <a:lnTo>
                    <a:pt x="179" y="24"/>
                  </a:lnTo>
                  <a:lnTo>
                    <a:pt x="180" y="24"/>
                  </a:lnTo>
                  <a:lnTo>
                    <a:pt x="181" y="23"/>
                  </a:lnTo>
                  <a:lnTo>
                    <a:pt x="183" y="23"/>
                  </a:lnTo>
                  <a:lnTo>
                    <a:pt x="185" y="24"/>
                  </a:lnTo>
                  <a:lnTo>
                    <a:pt x="185" y="25"/>
                  </a:lnTo>
                  <a:lnTo>
                    <a:pt x="187" y="27"/>
                  </a:lnTo>
                  <a:lnTo>
                    <a:pt x="188" y="27"/>
                  </a:lnTo>
                  <a:lnTo>
                    <a:pt x="190" y="28"/>
                  </a:lnTo>
                  <a:lnTo>
                    <a:pt x="191" y="29"/>
                  </a:lnTo>
                  <a:lnTo>
                    <a:pt x="192" y="31"/>
                  </a:lnTo>
                  <a:lnTo>
                    <a:pt x="196" y="34"/>
                  </a:lnTo>
                  <a:lnTo>
                    <a:pt x="198" y="37"/>
                  </a:lnTo>
                  <a:lnTo>
                    <a:pt x="197" y="38"/>
                  </a:lnTo>
                  <a:lnTo>
                    <a:pt x="199" y="38"/>
                  </a:lnTo>
                  <a:lnTo>
                    <a:pt x="201" y="38"/>
                  </a:lnTo>
                  <a:lnTo>
                    <a:pt x="202" y="40"/>
                  </a:lnTo>
                  <a:lnTo>
                    <a:pt x="202" y="41"/>
                  </a:lnTo>
                  <a:lnTo>
                    <a:pt x="202" y="43"/>
                  </a:lnTo>
                  <a:lnTo>
                    <a:pt x="204" y="44"/>
                  </a:lnTo>
                  <a:lnTo>
                    <a:pt x="204" y="45"/>
                  </a:lnTo>
                  <a:lnTo>
                    <a:pt x="205" y="45"/>
                  </a:lnTo>
                  <a:lnTo>
                    <a:pt x="212" y="51"/>
                  </a:lnTo>
                  <a:lnTo>
                    <a:pt x="213" y="51"/>
                  </a:lnTo>
                  <a:lnTo>
                    <a:pt x="214" y="51"/>
                  </a:lnTo>
                  <a:lnTo>
                    <a:pt x="213" y="53"/>
                  </a:lnTo>
                  <a:lnTo>
                    <a:pt x="215" y="53"/>
                  </a:lnTo>
                  <a:lnTo>
                    <a:pt x="217" y="57"/>
                  </a:lnTo>
                  <a:lnTo>
                    <a:pt x="218" y="58"/>
                  </a:lnTo>
                  <a:lnTo>
                    <a:pt x="219" y="59"/>
                  </a:lnTo>
                  <a:lnTo>
                    <a:pt x="219" y="60"/>
                  </a:lnTo>
                  <a:lnTo>
                    <a:pt x="220" y="60"/>
                  </a:lnTo>
                  <a:lnTo>
                    <a:pt x="224" y="61"/>
                  </a:lnTo>
                  <a:lnTo>
                    <a:pt x="227" y="64"/>
                  </a:lnTo>
                  <a:lnTo>
                    <a:pt x="228" y="63"/>
                  </a:lnTo>
                  <a:lnTo>
                    <a:pt x="232" y="63"/>
                  </a:lnTo>
                  <a:lnTo>
                    <a:pt x="234" y="64"/>
                  </a:lnTo>
                  <a:lnTo>
                    <a:pt x="235" y="65"/>
                  </a:lnTo>
                  <a:lnTo>
                    <a:pt x="236" y="65"/>
                  </a:lnTo>
                  <a:lnTo>
                    <a:pt x="237" y="66"/>
                  </a:lnTo>
                  <a:lnTo>
                    <a:pt x="238" y="66"/>
                  </a:lnTo>
                  <a:lnTo>
                    <a:pt x="238" y="67"/>
                  </a:lnTo>
                  <a:lnTo>
                    <a:pt x="239" y="68"/>
                  </a:lnTo>
                  <a:lnTo>
                    <a:pt x="240" y="69"/>
                  </a:lnTo>
                  <a:lnTo>
                    <a:pt x="243" y="68"/>
                  </a:lnTo>
                  <a:lnTo>
                    <a:pt x="245" y="68"/>
                  </a:lnTo>
                  <a:lnTo>
                    <a:pt x="249" y="68"/>
                  </a:lnTo>
                  <a:lnTo>
                    <a:pt x="252" y="70"/>
                  </a:lnTo>
                  <a:lnTo>
                    <a:pt x="253" y="71"/>
                  </a:lnTo>
                  <a:lnTo>
                    <a:pt x="253" y="73"/>
                  </a:lnTo>
                  <a:lnTo>
                    <a:pt x="251" y="79"/>
                  </a:lnTo>
                  <a:lnTo>
                    <a:pt x="247" y="79"/>
                  </a:lnTo>
                  <a:lnTo>
                    <a:pt x="247" y="81"/>
                  </a:lnTo>
                  <a:lnTo>
                    <a:pt x="246" y="81"/>
                  </a:lnTo>
                  <a:lnTo>
                    <a:pt x="247" y="81"/>
                  </a:lnTo>
                  <a:lnTo>
                    <a:pt x="251" y="82"/>
                  </a:lnTo>
                  <a:lnTo>
                    <a:pt x="252" y="81"/>
                  </a:lnTo>
                  <a:lnTo>
                    <a:pt x="253" y="80"/>
                  </a:lnTo>
                  <a:lnTo>
                    <a:pt x="266" y="81"/>
                  </a:lnTo>
                  <a:lnTo>
                    <a:pt x="268" y="82"/>
                  </a:lnTo>
                  <a:lnTo>
                    <a:pt x="273" y="85"/>
                  </a:lnTo>
                  <a:lnTo>
                    <a:pt x="274" y="86"/>
                  </a:lnTo>
                  <a:lnTo>
                    <a:pt x="275" y="87"/>
                  </a:lnTo>
                  <a:lnTo>
                    <a:pt x="277" y="89"/>
                  </a:lnTo>
                  <a:lnTo>
                    <a:pt x="277" y="90"/>
                  </a:lnTo>
                  <a:lnTo>
                    <a:pt x="277" y="91"/>
                  </a:lnTo>
                  <a:lnTo>
                    <a:pt x="279" y="93"/>
                  </a:lnTo>
                  <a:lnTo>
                    <a:pt x="281" y="94"/>
                  </a:lnTo>
                  <a:lnTo>
                    <a:pt x="283" y="94"/>
                  </a:lnTo>
                  <a:lnTo>
                    <a:pt x="284" y="93"/>
                  </a:lnTo>
                  <a:lnTo>
                    <a:pt x="286" y="93"/>
                  </a:lnTo>
                  <a:lnTo>
                    <a:pt x="288" y="96"/>
                  </a:lnTo>
                  <a:lnTo>
                    <a:pt x="288" y="98"/>
                  </a:lnTo>
                  <a:lnTo>
                    <a:pt x="288" y="99"/>
                  </a:lnTo>
                  <a:lnTo>
                    <a:pt x="288" y="100"/>
                  </a:lnTo>
                  <a:lnTo>
                    <a:pt x="285" y="103"/>
                  </a:lnTo>
                  <a:lnTo>
                    <a:pt x="284" y="104"/>
                  </a:lnTo>
                  <a:lnTo>
                    <a:pt x="283" y="104"/>
                  </a:lnTo>
                  <a:lnTo>
                    <a:pt x="281" y="104"/>
                  </a:lnTo>
                  <a:lnTo>
                    <a:pt x="274" y="104"/>
                  </a:lnTo>
                  <a:lnTo>
                    <a:pt x="271" y="104"/>
                  </a:lnTo>
                  <a:lnTo>
                    <a:pt x="270" y="104"/>
                  </a:lnTo>
                  <a:lnTo>
                    <a:pt x="268" y="105"/>
                  </a:lnTo>
                  <a:lnTo>
                    <a:pt x="264" y="107"/>
                  </a:lnTo>
                  <a:lnTo>
                    <a:pt x="264" y="108"/>
                  </a:lnTo>
                  <a:lnTo>
                    <a:pt x="262" y="109"/>
                  </a:lnTo>
                  <a:lnTo>
                    <a:pt x="258" y="110"/>
                  </a:lnTo>
                  <a:lnTo>
                    <a:pt x="258" y="108"/>
                  </a:lnTo>
                  <a:lnTo>
                    <a:pt x="256" y="111"/>
                  </a:lnTo>
                  <a:lnTo>
                    <a:pt x="256" y="109"/>
                  </a:lnTo>
                  <a:lnTo>
                    <a:pt x="254" y="110"/>
                  </a:lnTo>
                  <a:lnTo>
                    <a:pt x="253" y="110"/>
                  </a:lnTo>
                  <a:lnTo>
                    <a:pt x="252" y="110"/>
                  </a:lnTo>
                  <a:lnTo>
                    <a:pt x="248" y="110"/>
                  </a:lnTo>
                  <a:lnTo>
                    <a:pt x="247" y="110"/>
                  </a:lnTo>
                  <a:lnTo>
                    <a:pt x="246" y="110"/>
                  </a:lnTo>
                  <a:lnTo>
                    <a:pt x="245" y="109"/>
                  </a:lnTo>
                  <a:lnTo>
                    <a:pt x="244" y="108"/>
                  </a:lnTo>
                  <a:lnTo>
                    <a:pt x="243" y="108"/>
                  </a:lnTo>
                  <a:lnTo>
                    <a:pt x="238" y="107"/>
                  </a:lnTo>
                  <a:lnTo>
                    <a:pt x="237" y="107"/>
                  </a:lnTo>
                  <a:lnTo>
                    <a:pt x="232" y="106"/>
                  </a:lnTo>
                  <a:lnTo>
                    <a:pt x="229" y="106"/>
                  </a:lnTo>
                  <a:lnTo>
                    <a:pt x="223" y="107"/>
                  </a:lnTo>
                  <a:lnTo>
                    <a:pt x="222" y="108"/>
                  </a:lnTo>
                  <a:lnTo>
                    <a:pt x="220" y="108"/>
                  </a:lnTo>
                  <a:lnTo>
                    <a:pt x="218" y="108"/>
                  </a:lnTo>
                  <a:lnTo>
                    <a:pt x="213" y="108"/>
                  </a:lnTo>
                  <a:lnTo>
                    <a:pt x="211" y="109"/>
                  </a:lnTo>
                  <a:lnTo>
                    <a:pt x="210" y="109"/>
                  </a:lnTo>
                  <a:lnTo>
                    <a:pt x="207" y="110"/>
                  </a:lnTo>
                  <a:lnTo>
                    <a:pt x="205" y="110"/>
                  </a:lnTo>
                  <a:lnTo>
                    <a:pt x="204" y="110"/>
                  </a:lnTo>
                  <a:lnTo>
                    <a:pt x="202" y="109"/>
                  </a:lnTo>
                  <a:lnTo>
                    <a:pt x="198" y="110"/>
                  </a:lnTo>
                  <a:lnTo>
                    <a:pt x="188" y="111"/>
                  </a:lnTo>
                  <a:lnTo>
                    <a:pt x="187" y="111"/>
                  </a:lnTo>
                  <a:close/>
                  <a:moveTo>
                    <a:pt x="209" y="57"/>
                  </a:moveTo>
                  <a:lnTo>
                    <a:pt x="210" y="57"/>
                  </a:lnTo>
                  <a:lnTo>
                    <a:pt x="211" y="57"/>
                  </a:lnTo>
                  <a:lnTo>
                    <a:pt x="210" y="56"/>
                  </a:lnTo>
                  <a:lnTo>
                    <a:pt x="208" y="55"/>
                  </a:lnTo>
                  <a:lnTo>
                    <a:pt x="209" y="57"/>
                  </a:lnTo>
                  <a:close/>
                  <a:moveTo>
                    <a:pt x="201" y="47"/>
                  </a:moveTo>
                  <a:lnTo>
                    <a:pt x="199" y="45"/>
                  </a:lnTo>
                  <a:lnTo>
                    <a:pt x="198" y="47"/>
                  </a:lnTo>
                  <a:lnTo>
                    <a:pt x="196" y="44"/>
                  </a:lnTo>
                  <a:lnTo>
                    <a:pt x="194" y="44"/>
                  </a:lnTo>
                  <a:lnTo>
                    <a:pt x="197" y="47"/>
                  </a:lnTo>
                  <a:lnTo>
                    <a:pt x="199" y="47"/>
                  </a:lnTo>
                  <a:lnTo>
                    <a:pt x="201" y="47"/>
                  </a:lnTo>
                  <a:close/>
                  <a:moveTo>
                    <a:pt x="194" y="44"/>
                  </a:moveTo>
                  <a:lnTo>
                    <a:pt x="194" y="44"/>
                  </a:lnTo>
                  <a:lnTo>
                    <a:pt x="193" y="43"/>
                  </a:lnTo>
                  <a:lnTo>
                    <a:pt x="194" y="44"/>
                  </a:lnTo>
                  <a:close/>
                  <a:moveTo>
                    <a:pt x="53" y="61"/>
                  </a:moveTo>
                  <a:lnTo>
                    <a:pt x="50" y="60"/>
                  </a:lnTo>
                  <a:lnTo>
                    <a:pt x="47" y="57"/>
                  </a:lnTo>
                  <a:lnTo>
                    <a:pt x="47" y="56"/>
                  </a:lnTo>
                  <a:lnTo>
                    <a:pt x="47" y="54"/>
                  </a:lnTo>
                  <a:lnTo>
                    <a:pt x="46" y="51"/>
                  </a:lnTo>
                  <a:lnTo>
                    <a:pt x="51" y="55"/>
                  </a:lnTo>
                  <a:lnTo>
                    <a:pt x="52" y="55"/>
                  </a:lnTo>
                  <a:lnTo>
                    <a:pt x="53" y="55"/>
                  </a:lnTo>
                  <a:lnTo>
                    <a:pt x="52" y="53"/>
                  </a:lnTo>
                  <a:lnTo>
                    <a:pt x="50" y="49"/>
                  </a:lnTo>
                  <a:lnTo>
                    <a:pt x="51" y="47"/>
                  </a:lnTo>
                  <a:lnTo>
                    <a:pt x="51" y="46"/>
                  </a:lnTo>
                  <a:lnTo>
                    <a:pt x="55" y="42"/>
                  </a:lnTo>
                  <a:lnTo>
                    <a:pt x="60" y="43"/>
                  </a:lnTo>
                  <a:lnTo>
                    <a:pt x="64" y="44"/>
                  </a:lnTo>
                  <a:lnTo>
                    <a:pt x="64" y="47"/>
                  </a:lnTo>
                  <a:lnTo>
                    <a:pt x="65" y="48"/>
                  </a:lnTo>
                  <a:lnTo>
                    <a:pt x="66" y="49"/>
                  </a:lnTo>
                  <a:lnTo>
                    <a:pt x="67" y="55"/>
                  </a:lnTo>
                  <a:lnTo>
                    <a:pt x="66" y="56"/>
                  </a:lnTo>
                  <a:lnTo>
                    <a:pt x="64" y="57"/>
                  </a:lnTo>
                  <a:lnTo>
                    <a:pt x="61" y="59"/>
                  </a:lnTo>
                  <a:lnTo>
                    <a:pt x="56" y="61"/>
                  </a:lnTo>
                  <a:lnTo>
                    <a:pt x="55" y="61"/>
                  </a:lnTo>
                  <a:lnTo>
                    <a:pt x="53" y="61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39" name="Freeform 685"/>
            <p:cNvSpPr>
              <a:spLocks/>
            </p:cNvSpPr>
            <p:nvPr/>
          </p:nvSpPr>
          <p:spPr bwMode="auto">
            <a:xfrm>
              <a:off x="5725310" y="628055"/>
              <a:ext cx="250825" cy="160337"/>
            </a:xfrm>
            <a:custGeom>
              <a:avLst/>
              <a:gdLst>
                <a:gd name="T0" fmla="*/ 2147483646 w 104"/>
                <a:gd name="T1" fmla="*/ 2147483646 h 75"/>
                <a:gd name="T2" fmla="*/ 2147483646 w 104"/>
                <a:gd name="T3" fmla="*/ 2147483646 h 75"/>
                <a:gd name="T4" fmla="*/ 2147483646 w 104"/>
                <a:gd name="T5" fmla="*/ 2147483646 h 75"/>
                <a:gd name="T6" fmla="*/ 2147483646 w 104"/>
                <a:gd name="T7" fmla="*/ 2147483646 h 75"/>
                <a:gd name="T8" fmla="*/ 2147483646 w 104"/>
                <a:gd name="T9" fmla="*/ 2147483646 h 75"/>
                <a:gd name="T10" fmla="*/ 2147483646 w 104"/>
                <a:gd name="T11" fmla="*/ 2147483646 h 75"/>
                <a:gd name="T12" fmla="*/ 2147483646 w 104"/>
                <a:gd name="T13" fmla="*/ 2147483646 h 75"/>
                <a:gd name="T14" fmla="*/ 2147483646 w 104"/>
                <a:gd name="T15" fmla="*/ 2147483646 h 75"/>
                <a:gd name="T16" fmla="*/ 2147483646 w 104"/>
                <a:gd name="T17" fmla="*/ 2147483646 h 75"/>
                <a:gd name="T18" fmla="*/ 2147483646 w 104"/>
                <a:gd name="T19" fmla="*/ 2147483646 h 75"/>
                <a:gd name="T20" fmla="*/ 2147483646 w 104"/>
                <a:gd name="T21" fmla="*/ 2147483646 h 75"/>
                <a:gd name="T22" fmla="*/ 2147483646 w 104"/>
                <a:gd name="T23" fmla="*/ 2147483646 h 75"/>
                <a:gd name="T24" fmla="*/ 2147483646 w 104"/>
                <a:gd name="T25" fmla="*/ 2147483646 h 75"/>
                <a:gd name="T26" fmla="*/ 2147483646 w 104"/>
                <a:gd name="T27" fmla="*/ 0 h 75"/>
                <a:gd name="T28" fmla="*/ 2147483646 w 104"/>
                <a:gd name="T29" fmla="*/ 2147483646 h 75"/>
                <a:gd name="T30" fmla="*/ 2147483646 w 104"/>
                <a:gd name="T31" fmla="*/ 2147483646 h 75"/>
                <a:gd name="T32" fmla="*/ 2147483646 w 104"/>
                <a:gd name="T33" fmla="*/ 0 h 75"/>
                <a:gd name="T34" fmla="*/ 2147483646 w 104"/>
                <a:gd name="T35" fmla="*/ 2147483646 h 75"/>
                <a:gd name="T36" fmla="*/ 2147483646 w 104"/>
                <a:gd name="T37" fmla="*/ 2147483646 h 75"/>
                <a:gd name="T38" fmla="*/ 2147483646 w 104"/>
                <a:gd name="T39" fmla="*/ 2147483646 h 75"/>
                <a:gd name="T40" fmla="*/ 2147483646 w 104"/>
                <a:gd name="T41" fmla="*/ 2147483646 h 75"/>
                <a:gd name="T42" fmla="*/ 2147483646 w 104"/>
                <a:gd name="T43" fmla="*/ 2147483646 h 75"/>
                <a:gd name="T44" fmla="*/ 2147483646 w 104"/>
                <a:gd name="T45" fmla="*/ 2147483646 h 75"/>
                <a:gd name="T46" fmla="*/ 2147483646 w 104"/>
                <a:gd name="T47" fmla="*/ 2147483646 h 75"/>
                <a:gd name="T48" fmla="*/ 2147483646 w 104"/>
                <a:gd name="T49" fmla="*/ 2147483646 h 75"/>
                <a:gd name="T50" fmla="*/ 2147483646 w 104"/>
                <a:gd name="T51" fmla="*/ 2147483646 h 75"/>
                <a:gd name="T52" fmla="*/ 2147483646 w 104"/>
                <a:gd name="T53" fmla="*/ 2147483646 h 75"/>
                <a:gd name="T54" fmla="*/ 2147483646 w 104"/>
                <a:gd name="T55" fmla="*/ 2147483646 h 75"/>
                <a:gd name="T56" fmla="*/ 2147483646 w 104"/>
                <a:gd name="T57" fmla="*/ 2147483646 h 75"/>
                <a:gd name="T58" fmla="*/ 2147483646 w 104"/>
                <a:gd name="T59" fmla="*/ 2147483646 h 75"/>
                <a:gd name="T60" fmla="*/ 2147483646 w 104"/>
                <a:gd name="T61" fmla="*/ 2147483646 h 75"/>
                <a:gd name="T62" fmla="*/ 2147483646 w 104"/>
                <a:gd name="T63" fmla="*/ 2147483646 h 75"/>
                <a:gd name="T64" fmla="*/ 2147483646 w 104"/>
                <a:gd name="T65" fmla="*/ 2147483646 h 75"/>
                <a:gd name="T66" fmla="*/ 2147483646 w 104"/>
                <a:gd name="T67" fmla="*/ 2147483646 h 75"/>
                <a:gd name="T68" fmla="*/ 2147483646 w 104"/>
                <a:gd name="T69" fmla="*/ 2147483646 h 75"/>
                <a:gd name="T70" fmla="*/ 2147483646 w 104"/>
                <a:gd name="T71" fmla="*/ 2147483646 h 75"/>
                <a:gd name="T72" fmla="*/ 2147483646 w 104"/>
                <a:gd name="T73" fmla="*/ 2147483646 h 75"/>
                <a:gd name="T74" fmla="*/ 2147483646 w 104"/>
                <a:gd name="T75" fmla="*/ 2147483646 h 75"/>
                <a:gd name="T76" fmla="*/ 2147483646 w 104"/>
                <a:gd name="T77" fmla="*/ 2147483646 h 75"/>
                <a:gd name="T78" fmla="*/ 2147483646 w 104"/>
                <a:gd name="T79" fmla="*/ 2147483646 h 75"/>
                <a:gd name="T80" fmla="*/ 2147483646 w 104"/>
                <a:gd name="T81" fmla="*/ 2147483646 h 75"/>
                <a:gd name="T82" fmla="*/ 2147483646 w 104"/>
                <a:gd name="T83" fmla="*/ 2147483646 h 75"/>
                <a:gd name="T84" fmla="*/ 2147483646 w 104"/>
                <a:gd name="T85" fmla="*/ 2147483646 h 75"/>
                <a:gd name="T86" fmla="*/ 2147483646 w 104"/>
                <a:gd name="T87" fmla="*/ 2147483646 h 75"/>
                <a:gd name="T88" fmla="*/ 2147483646 w 104"/>
                <a:gd name="T89" fmla="*/ 2147483646 h 75"/>
                <a:gd name="T90" fmla="*/ 2147483646 w 104"/>
                <a:gd name="T91" fmla="*/ 2147483646 h 75"/>
                <a:gd name="T92" fmla="*/ 2147483646 w 104"/>
                <a:gd name="T93" fmla="*/ 2147483646 h 75"/>
                <a:gd name="T94" fmla="*/ 2147483646 w 104"/>
                <a:gd name="T95" fmla="*/ 2147483646 h 75"/>
                <a:gd name="T96" fmla="*/ 2147483646 w 104"/>
                <a:gd name="T97" fmla="*/ 2147483646 h 75"/>
                <a:gd name="T98" fmla="*/ 2147483646 w 104"/>
                <a:gd name="T99" fmla="*/ 2147483646 h 75"/>
                <a:gd name="T100" fmla="*/ 2147483646 w 104"/>
                <a:gd name="T101" fmla="*/ 2147483646 h 75"/>
                <a:gd name="T102" fmla="*/ 2147483646 w 104"/>
                <a:gd name="T103" fmla="*/ 2147483646 h 75"/>
                <a:gd name="T104" fmla="*/ 2147483646 w 104"/>
                <a:gd name="T105" fmla="*/ 2147483646 h 75"/>
                <a:gd name="T106" fmla="*/ 2147483646 w 104"/>
                <a:gd name="T107" fmla="*/ 2147483646 h 75"/>
                <a:gd name="T108" fmla="*/ 2147483646 w 104"/>
                <a:gd name="T109" fmla="*/ 2147483646 h 75"/>
                <a:gd name="T110" fmla="*/ 2147483646 w 104"/>
                <a:gd name="T111" fmla="*/ 2147483646 h 75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104" h="75">
                  <a:moveTo>
                    <a:pt x="8" y="67"/>
                  </a:moveTo>
                  <a:lnTo>
                    <a:pt x="7" y="63"/>
                  </a:lnTo>
                  <a:lnTo>
                    <a:pt x="7" y="62"/>
                  </a:lnTo>
                  <a:lnTo>
                    <a:pt x="6" y="62"/>
                  </a:lnTo>
                  <a:lnTo>
                    <a:pt x="6" y="61"/>
                  </a:lnTo>
                  <a:lnTo>
                    <a:pt x="5" y="61"/>
                  </a:lnTo>
                  <a:lnTo>
                    <a:pt x="5" y="60"/>
                  </a:lnTo>
                  <a:lnTo>
                    <a:pt x="5" y="58"/>
                  </a:lnTo>
                  <a:lnTo>
                    <a:pt x="5" y="56"/>
                  </a:lnTo>
                  <a:lnTo>
                    <a:pt x="5" y="54"/>
                  </a:lnTo>
                  <a:lnTo>
                    <a:pt x="7" y="52"/>
                  </a:lnTo>
                  <a:lnTo>
                    <a:pt x="7" y="51"/>
                  </a:lnTo>
                  <a:lnTo>
                    <a:pt x="3" y="49"/>
                  </a:lnTo>
                  <a:lnTo>
                    <a:pt x="3" y="48"/>
                  </a:lnTo>
                  <a:lnTo>
                    <a:pt x="3" y="46"/>
                  </a:lnTo>
                  <a:lnTo>
                    <a:pt x="2" y="43"/>
                  </a:lnTo>
                  <a:lnTo>
                    <a:pt x="1" y="43"/>
                  </a:lnTo>
                  <a:lnTo>
                    <a:pt x="0" y="42"/>
                  </a:lnTo>
                  <a:lnTo>
                    <a:pt x="2" y="41"/>
                  </a:lnTo>
                  <a:lnTo>
                    <a:pt x="3" y="40"/>
                  </a:lnTo>
                  <a:lnTo>
                    <a:pt x="5" y="40"/>
                  </a:lnTo>
                  <a:lnTo>
                    <a:pt x="5" y="41"/>
                  </a:lnTo>
                  <a:lnTo>
                    <a:pt x="6" y="41"/>
                  </a:lnTo>
                  <a:lnTo>
                    <a:pt x="8" y="38"/>
                  </a:lnTo>
                  <a:lnTo>
                    <a:pt x="9" y="38"/>
                  </a:lnTo>
                  <a:lnTo>
                    <a:pt x="10" y="36"/>
                  </a:lnTo>
                  <a:lnTo>
                    <a:pt x="10" y="34"/>
                  </a:lnTo>
                  <a:lnTo>
                    <a:pt x="8" y="31"/>
                  </a:lnTo>
                  <a:lnTo>
                    <a:pt x="10" y="28"/>
                  </a:lnTo>
                  <a:lnTo>
                    <a:pt x="13" y="25"/>
                  </a:lnTo>
                  <a:lnTo>
                    <a:pt x="13" y="24"/>
                  </a:lnTo>
                  <a:lnTo>
                    <a:pt x="11" y="21"/>
                  </a:lnTo>
                  <a:lnTo>
                    <a:pt x="12" y="18"/>
                  </a:lnTo>
                  <a:lnTo>
                    <a:pt x="13" y="17"/>
                  </a:lnTo>
                  <a:lnTo>
                    <a:pt x="13" y="14"/>
                  </a:lnTo>
                  <a:lnTo>
                    <a:pt x="13" y="13"/>
                  </a:lnTo>
                  <a:lnTo>
                    <a:pt x="13" y="11"/>
                  </a:lnTo>
                  <a:lnTo>
                    <a:pt x="13" y="10"/>
                  </a:lnTo>
                  <a:lnTo>
                    <a:pt x="13" y="9"/>
                  </a:lnTo>
                  <a:lnTo>
                    <a:pt x="12" y="7"/>
                  </a:lnTo>
                  <a:lnTo>
                    <a:pt x="11" y="7"/>
                  </a:lnTo>
                  <a:lnTo>
                    <a:pt x="11" y="6"/>
                  </a:lnTo>
                  <a:lnTo>
                    <a:pt x="12" y="6"/>
                  </a:lnTo>
                  <a:lnTo>
                    <a:pt x="13" y="5"/>
                  </a:lnTo>
                  <a:lnTo>
                    <a:pt x="17" y="1"/>
                  </a:lnTo>
                  <a:lnTo>
                    <a:pt x="19" y="0"/>
                  </a:lnTo>
                  <a:lnTo>
                    <a:pt x="20" y="0"/>
                  </a:lnTo>
                  <a:lnTo>
                    <a:pt x="22" y="0"/>
                  </a:lnTo>
                  <a:lnTo>
                    <a:pt x="24" y="1"/>
                  </a:lnTo>
                  <a:lnTo>
                    <a:pt x="26" y="2"/>
                  </a:lnTo>
                  <a:lnTo>
                    <a:pt x="28" y="3"/>
                  </a:lnTo>
                  <a:lnTo>
                    <a:pt x="30" y="2"/>
                  </a:lnTo>
                  <a:lnTo>
                    <a:pt x="32" y="2"/>
                  </a:lnTo>
                  <a:lnTo>
                    <a:pt x="32" y="1"/>
                  </a:lnTo>
                  <a:lnTo>
                    <a:pt x="33" y="0"/>
                  </a:lnTo>
                  <a:lnTo>
                    <a:pt x="34" y="0"/>
                  </a:lnTo>
                  <a:lnTo>
                    <a:pt x="35" y="0"/>
                  </a:lnTo>
                  <a:lnTo>
                    <a:pt x="40" y="0"/>
                  </a:lnTo>
                  <a:lnTo>
                    <a:pt x="41" y="1"/>
                  </a:lnTo>
                  <a:lnTo>
                    <a:pt x="42" y="2"/>
                  </a:lnTo>
                  <a:lnTo>
                    <a:pt x="45" y="5"/>
                  </a:lnTo>
                  <a:lnTo>
                    <a:pt x="47" y="5"/>
                  </a:lnTo>
                  <a:lnTo>
                    <a:pt x="48" y="4"/>
                  </a:lnTo>
                  <a:lnTo>
                    <a:pt x="49" y="4"/>
                  </a:lnTo>
                  <a:lnTo>
                    <a:pt x="50" y="4"/>
                  </a:lnTo>
                  <a:lnTo>
                    <a:pt x="52" y="5"/>
                  </a:lnTo>
                  <a:lnTo>
                    <a:pt x="52" y="6"/>
                  </a:lnTo>
                  <a:lnTo>
                    <a:pt x="53" y="7"/>
                  </a:lnTo>
                  <a:lnTo>
                    <a:pt x="54" y="8"/>
                  </a:lnTo>
                  <a:lnTo>
                    <a:pt x="58" y="9"/>
                  </a:lnTo>
                  <a:lnTo>
                    <a:pt x="58" y="8"/>
                  </a:lnTo>
                  <a:lnTo>
                    <a:pt x="59" y="7"/>
                  </a:lnTo>
                  <a:lnTo>
                    <a:pt x="60" y="7"/>
                  </a:lnTo>
                  <a:lnTo>
                    <a:pt x="63" y="7"/>
                  </a:lnTo>
                  <a:lnTo>
                    <a:pt x="64" y="8"/>
                  </a:lnTo>
                  <a:lnTo>
                    <a:pt x="65" y="9"/>
                  </a:lnTo>
                  <a:lnTo>
                    <a:pt x="66" y="9"/>
                  </a:lnTo>
                  <a:lnTo>
                    <a:pt x="66" y="11"/>
                  </a:lnTo>
                  <a:lnTo>
                    <a:pt x="65" y="13"/>
                  </a:lnTo>
                  <a:lnTo>
                    <a:pt x="65" y="16"/>
                  </a:lnTo>
                  <a:lnTo>
                    <a:pt x="66" y="18"/>
                  </a:lnTo>
                  <a:lnTo>
                    <a:pt x="66" y="19"/>
                  </a:lnTo>
                  <a:lnTo>
                    <a:pt x="67" y="20"/>
                  </a:lnTo>
                  <a:lnTo>
                    <a:pt x="72" y="18"/>
                  </a:lnTo>
                  <a:lnTo>
                    <a:pt x="73" y="18"/>
                  </a:lnTo>
                  <a:lnTo>
                    <a:pt x="75" y="18"/>
                  </a:lnTo>
                  <a:lnTo>
                    <a:pt x="78" y="19"/>
                  </a:lnTo>
                  <a:lnTo>
                    <a:pt x="79" y="18"/>
                  </a:lnTo>
                  <a:lnTo>
                    <a:pt x="81" y="17"/>
                  </a:lnTo>
                  <a:lnTo>
                    <a:pt x="82" y="17"/>
                  </a:lnTo>
                  <a:lnTo>
                    <a:pt x="84" y="21"/>
                  </a:lnTo>
                  <a:lnTo>
                    <a:pt x="84" y="22"/>
                  </a:lnTo>
                  <a:lnTo>
                    <a:pt x="81" y="25"/>
                  </a:lnTo>
                  <a:lnTo>
                    <a:pt x="81" y="26"/>
                  </a:lnTo>
                  <a:lnTo>
                    <a:pt x="80" y="26"/>
                  </a:lnTo>
                  <a:lnTo>
                    <a:pt x="71" y="24"/>
                  </a:lnTo>
                  <a:lnTo>
                    <a:pt x="70" y="26"/>
                  </a:lnTo>
                  <a:lnTo>
                    <a:pt x="71" y="26"/>
                  </a:lnTo>
                  <a:lnTo>
                    <a:pt x="73" y="25"/>
                  </a:lnTo>
                  <a:lnTo>
                    <a:pt x="75" y="25"/>
                  </a:lnTo>
                  <a:lnTo>
                    <a:pt x="76" y="26"/>
                  </a:lnTo>
                  <a:lnTo>
                    <a:pt x="77" y="26"/>
                  </a:lnTo>
                  <a:lnTo>
                    <a:pt x="77" y="27"/>
                  </a:lnTo>
                  <a:lnTo>
                    <a:pt x="79" y="28"/>
                  </a:lnTo>
                  <a:lnTo>
                    <a:pt x="81" y="28"/>
                  </a:lnTo>
                  <a:lnTo>
                    <a:pt x="86" y="28"/>
                  </a:lnTo>
                  <a:lnTo>
                    <a:pt x="88" y="28"/>
                  </a:lnTo>
                  <a:lnTo>
                    <a:pt x="89" y="28"/>
                  </a:lnTo>
                  <a:lnTo>
                    <a:pt x="93" y="30"/>
                  </a:lnTo>
                  <a:lnTo>
                    <a:pt x="94" y="30"/>
                  </a:lnTo>
                  <a:lnTo>
                    <a:pt x="95" y="32"/>
                  </a:lnTo>
                  <a:lnTo>
                    <a:pt x="96" y="33"/>
                  </a:lnTo>
                  <a:lnTo>
                    <a:pt x="98" y="36"/>
                  </a:lnTo>
                  <a:lnTo>
                    <a:pt x="103" y="39"/>
                  </a:lnTo>
                  <a:lnTo>
                    <a:pt x="103" y="40"/>
                  </a:lnTo>
                  <a:lnTo>
                    <a:pt x="104" y="41"/>
                  </a:lnTo>
                  <a:lnTo>
                    <a:pt x="104" y="43"/>
                  </a:lnTo>
                  <a:lnTo>
                    <a:pt x="99" y="51"/>
                  </a:lnTo>
                  <a:lnTo>
                    <a:pt x="98" y="52"/>
                  </a:lnTo>
                  <a:lnTo>
                    <a:pt x="96" y="52"/>
                  </a:lnTo>
                  <a:lnTo>
                    <a:pt x="95" y="52"/>
                  </a:lnTo>
                  <a:lnTo>
                    <a:pt x="95" y="51"/>
                  </a:lnTo>
                  <a:lnTo>
                    <a:pt x="94" y="55"/>
                  </a:lnTo>
                  <a:lnTo>
                    <a:pt x="95" y="56"/>
                  </a:lnTo>
                  <a:lnTo>
                    <a:pt x="95" y="57"/>
                  </a:lnTo>
                  <a:lnTo>
                    <a:pt x="95" y="58"/>
                  </a:lnTo>
                  <a:lnTo>
                    <a:pt x="94" y="60"/>
                  </a:lnTo>
                  <a:lnTo>
                    <a:pt x="93" y="59"/>
                  </a:lnTo>
                  <a:lnTo>
                    <a:pt x="92" y="59"/>
                  </a:lnTo>
                  <a:lnTo>
                    <a:pt x="92" y="58"/>
                  </a:lnTo>
                  <a:lnTo>
                    <a:pt x="90" y="59"/>
                  </a:lnTo>
                  <a:lnTo>
                    <a:pt x="89" y="58"/>
                  </a:lnTo>
                  <a:lnTo>
                    <a:pt x="88" y="58"/>
                  </a:lnTo>
                  <a:lnTo>
                    <a:pt x="87" y="56"/>
                  </a:lnTo>
                  <a:lnTo>
                    <a:pt x="88" y="54"/>
                  </a:lnTo>
                  <a:lnTo>
                    <a:pt x="88" y="53"/>
                  </a:lnTo>
                  <a:lnTo>
                    <a:pt x="86" y="51"/>
                  </a:lnTo>
                  <a:lnTo>
                    <a:pt x="86" y="50"/>
                  </a:lnTo>
                  <a:lnTo>
                    <a:pt x="85" y="50"/>
                  </a:lnTo>
                  <a:lnTo>
                    <a:pt x="84" y="50"/>
                  </a:lnTo>
                  <a:lnTo>
                    <a:pt x="81" y="51"/>
                  </a:lnTo>
                  <a:lnTo>
                    <a:pt x="79" y="50"/>
                  </a:lnTo>
                  <a:lnTo>
                    <a:pt x="77" y="49"/>
                  </a:lnTo>
                  <a:lnTo>
                    <a:pt x="73" y="49"/>
                  </a:lnTo>
                  <a:lnTo>
                    <a:pt x="71" y="49"/>
                  </a:lnTo>
                  <a:lnTo>
                    <a:pt x="69" y="50"/>
                  </a:lnTo>
                  <a:lnTo>
                    <a:pt x="68" y="49"/>
                  </a:lnTo>
                  <a:lnTo>
                    <a:pt x="64" y="48"/>
                  </a:lnTo>
                  <a:lnTo>
                    <a:pt x="60" y="48"/>
                  </a:lnTo>
                  <a:lnTo>
                    <a:pt x="58" y="49"/>
                  </a:lnTo>
                  <a:lnTo>
                    <a:pt x="56" y="49"/>
                  </a:lnTo>
                  <a:lnTo>
                    <a:pt x="55" y="51"/>
                  </a:lnTo>
                  <a:lnTo>
                    <a:pt x="52" y="55"/>
                  </a:lnTo>
                  <a:lnTo>
                    <a:pt x="51" y="55"/>
                  </a:lnTo>
                  <a:lnTo>
                    <a:pt x="49" y="56"/>
                  </a:lnTo>
                  <a:lnTo>
                    <a:pt x="45" y="55"/>
                  </a:lnTo>
                  <a:lnTo>
                    <a:pt x="43" y="56"/>
                  </a:lnTo>
                  <a:lnTo>
                    <a:pt x="42" y="56"/>
                  </a:lnTo>
                  <a:lnTo>
                    <a:pt x="41" y="56"/>
                  </a:lnTo>
                  <a:lnTo>
                    <a:pt x="39" y="56"/>
                  </a:lnTo>
                  <a:lnTo>
                    <a:pt x="39" y="54"/>
                  </a:lnTo>
                  <a:lnTo>
                    <a:pt x="38" y="53"/>
                  </a:lnTo>
                  <a:lnTo>
                    <a:pt x="39" y="51"/>
                  </a:lnTo>
                  <a:lnTo>
                    <a:pt x="39" y="50"/>
                  </a:lnTo>
                  <a:lnTo>
                    <a:pt x="39" y="49"/>
                  </a:lnTo>
                  <a:lnTo>
                    <a:pt x="38" y="49"/>
                  </a:lnTo>
                  <a:lnTo>
                    <a:pt x="37" y="50"/>
                  </a:lnTo>
                  <a:lnTo>
                    <a:pt x="37" y="51"/>
                  </a:lnTo>
                  <a:lnTo>
                    <a:pt x="36" y="51"/>
                  </a:lnTo>
                  <a:lnTo>
                    <a:pt x="33" y="53"/>
                  </a:lnTo>
                  <a:lnTo>
                    <a:pt x="30" y="55"/>
                  </a:lnTo>
                  <a:lnTo>
                    <a:pt x="28" y="53"/>
                  </a:lnTo>
                  <a:lnTo>
                    <a:pt x="27" y="53"/>
                  </a:lnTo>
                  <a:lnTo>
                    <a:pt x="26" y="54"/>
                  </a:lnTo>
                  <a:lnTo>
                    <a:pt x="27" y="55"/>
                  </a:lnTo>
                  <a:lnTo>
                    <a:pt x="28" y="56"/>
                  </a:lnTo>
                  <a:lnTo>
                    <a:pt x="26" y="60"/>
                  </a:lnTo>
                  <a:lnTo>
                    <a:pt x="22" y="65"/>
                  </a:lnTo>
                  <a:lnTo>
                    <a:pt x="21" y="66"/>
                  </a:lnTo>
                  <a:lnTo>
                    <a:pt x="20" y="66"/>
                  </a:lnTo>
                  <a:lnTo>
                    <a:pt x="16" y="74"/>
                  </a:lnTo>
                  <a:lnTo>
                    <a:pt x="15" y="75"/>
                  </a:lnTo>
                  <a:lnTo>
                    <a:pt x="13" y="75"/>
                  </a:lnTo>
                  <a:lnTo>
                    <a:pt x="8" y="67"/>
                  </a:lnTo>
                  <a:close/>
                </a:path>
              </a:pathLst>
            </a:custGeom>
            <a:solidFill>
              <a:srgbClr val="C3C1AA"/>
            </a:solidFill>
            <a:ln>
              <a:noFill/>
            </a:ln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40" name="Freeform 686"/>
            <p:cNvSpPr>
              <a:spLocks noEditPoints="1"/>
            </p:cNvSpPr>
            <p:nvPr/>
          </p:nvSpPr>
          <p:spPr bwMode="auto">
            <a:xfrm>
              <a:off x="5723722" y="623292"/>
              <a:ext cx="255588" cy="169863"/>
            </a:xfrm>
            <a:custGeom>
              <a:avLst/>
              <a:gdLst>
                <a:gd name="T0" fmla="*/ 2147483646 w 106"/>
                <a:gd name="T1" fmla="*/ 2147483646 h 79"/>
                <a:gd name="T2" fmla="*/ 2147483646 w 106"/>
                <a:gd name="T3" fmla="*/ 2147483646 h 79"/>
                <a:gd name="T4" fmla="*/ 2147483646 w 106"/>
                <a:gd name="T5" fmla="*/ 2147483646 h 79"/>
                <a:gd name="T6" fmla="*/ 2147483646 w 106"/>
                <a:gd name="T7" fmla="*/ 2147483646 h 79"/>
                <a:gd name="T8" fmla="*/ 2147483646 w 106"/>
                <a:gd name="T9" fmla="*/ 2147483646 h 79"/>
                <a:gd name="T10" fmla="*/ 2147483646 w 106"/>
                <a:gd name="T11" fmla="*/ 2147483646 h 79"/>
                <a:gd name="T12" fmla="*/ 2147483646 w 106"/>
                <a:gd name="T13" fmla="*/ 2147483646 h 79"/>
                <a:gd name="T14" fmla="*/ 2147483646 w 106"/>
                <a:gd name="T15" fmla="*/ 2147483646 h 79"/>
                <a:gd name="T16" fmla="*/ 2147483646 w 106"/>
                <a:gd name="T17" fmla="*/ 2147483646 h 79"/>
                <a:gd name="T18" fmla="*/ 2147483646 w 106"/>
                <a:gd name="T19" fmla="*/ 2147483646 h 79"/>
                <a:gd name="T20" fmla="*/ 2147483646 w 106"/>
                <a:gd name="T21" fmla="*/ 2147483646 h 79"/>
                <a:gd name="T22" fmla="*/ 2147483646 w 106"/>
                <a:gd name="T23" fmla="*/ 2147483646 h 79"/>
                <a:gd name="T24" fmla="*/ 2147483646 w 106"/>
                <a:gd name="T25" fmla="*/ 2147483646 h 79"/>
                <a:gd name="T26" fmla="*/ 2147483646 w 106"/>
                <a:gd name="T27" fmla="*/ 2147483646 h 79"/>
                <a:gd name="T28" fmla="*/ 2147483646 w 106"/>
                <a:gd name="T29" fmla="*/ 2147483646 h 79"/>
                <a:gd name="T30" fmla="*/ 2147483646 w 106"/>
                <a:gd name="T31" fmla="*/ 2147483646 h 79"/>
                <a:gd name="T32" fmla="*/ 2147483646 w 106"/>
                <a:gd name="T33" fmla="*/ 2147483646 h 79"/>
                <a:gd name="T34" fmla="*/ 2147483646 w 106"/>
                <a:gd name="T35" fmla="*/ 2147483646 h 79"/>
                <a:gd name="T36" fmla="*/ 2147483646 w 106"/>
                <a:gd name="T37" fmla="*/ 2147483646 h 79"/>
                <a:gd name="T38" fmla="*/ 2147483646 w 106"/>
                <a:gd name="T39" fmla="*/ 2147483646 h 79"/>
                <a:gd name="T40" fmla="*/ 2147483646 w 106"/>
                <a:gd name="T41" fmla="*/ 2147483646 h 79"/>
                <a:gd name="T42" fmla="*/ 2147483646 w 106"/>
                <a:gd name="T43" fmla="*/ 2147483646 h 79"/>
                <a:gd name="T44" fmla="*/ 2147483646 w 106"/>
                <a:gd name="T45" fmla="*/ 2147483646 h 79"/>
                <a:gd name="T46" fmla="*/ 2147483646 w 106"/>
                <a:gd name="T47" fmla="*/ 2147483646 h 79"/>
                <a:gd name="T48" fmla="*/ 2147483646 w 106"/>
                <a:gd name="T49" fmla="*/ 2147483646 h 79"/>
                <a:gd name="T50" fmla="*/ 2147483646 w 106"/>
                <a:gd name="T51" fmla="*/ 2147483646 h 79"/>
                <a:gd name="T52" fmla="*/ 2147483646 w 106"/>
                <a:gd name="T53" fmla="*/ 2147483646 h 79"/>
                <a:gd name="T54" fmla="*/ 2147483646 w 106"/>
                <a:gd name="T55" fmla="*/ 2147483646 h 79"/>
                <a:gd name="T56" fmla="*/ 2147483646 w 106"/>
                <a:gd name="T57" fmla="*/ 2147483646 h 79"/>
                <a:gd name="T58" fmla="*/ 2147483646 w 106"/>
                <a:gd name="T59" fmla="*/ 2147483646 h 79"/>
                <a:gd name="T60" fmla="*/ 2147483646 w 106"/>
                <a:gd name="T61" fmla="*/ 2147483646 h 79"/>
                <a:gd name="T62" fmla="*/ 2147483646 w 106"/>
                <a:gd name="T63" fmla="*/ 2147483646 h 79"/>
                <a:gd name="T64" fmla="*/ 2147483646 w 106"/>
                <a:gd name="T65" fmla="*/ 2147483646 h 79"/>
                <a:gd name="T66" fmla="*/ 2147483646 w 106"/>
                <a:gd name="T67" fmla="*/ 2147483646 h 79"/>
                <a:gd name="T68" fmla="*/ 2147483646 w 106"/>
                <a:gd name="T69" fmla="*/ 2147483646 h 79"/>
                <a:gd name="T70" fmla="*/ 2147483646 w 106"/>
                <a:gd name="T71" fmla="*/ 2147483646 h 79"/>
                <a:gd name="T72" fmla="*/ 2147483646 w 106"/>
                <a:gd name="T73" fmla="*/ 2147483646 h 79"/>
                <a:gd name="T74" fmla="*/ 2147483646 w 106"/>
                <a:gd name="T75" fmla="*/ 2147483646 h 79"/>
                <a:gd name="T76" fmla="*/ 2147483646 w 106"/>
                <a:gd name="T77" fmla="*/ 2147483646 h 79"/>
                <a:gd name="T78" fmla="*/ 2147483646 w 106"/>
                <a:gd name="T79" fmla="*/ 2147483646 h 79"/>
                <a:gd name="T80" fmla="*/ 2147483646 w 106"/>
                <a:gd name="T81" fmla="*/ 2147483646 h 79"/>
                <a:gd name="T82" fmla="*/ 2147483646 w 106"/>
                <a:gd name="T83" fmla="*/ 2147483646 h 79"/>
                <a:gd name="T84" fmla="*/ 2147483646 w 106"/>
                <a:gd name="T85" fmla="*/ 2147483646 h 79"/>
                <a:gd name="T86" fmla="*/ 2147483646 w 106"/>
                <a:gd name="T87" fmla="*/ 2147483646 h 79"/>
                <a:gd name="T88" fmla="*/ 2147483646 w 106"/>
                <a:gd name="T89" fmla="*/ 2147483646 h 79"/>
                <a:gd name="T90" fmla="*/ 2147483646 w 106"/>
                <a:gd name="T91" fmla="*/ 2147483646 h 79"/>
                <a:gd name="T92" fmla="*/ 2147483646 w 106"/>
                <a:gd name="T93" fmla="*/ 2147483646 h 79"/>
                <a:gd name="T94" fmla="*/ 2147483646 w 106"/>
                <a:gd name="T95" fmla="*/ 2147483646 h 79"/>
                <a:gd name="T96" fmla="*/ 2147483646 w 106"/>
                <a:gd name="T97" fmla="*/ 2147483646 h 79"/>
                <a:gd name="T98" fmla="*/ 2147483646 w 106"/>
                <a:gd name="T99" fmla="*/ 2147483646 h 79"/>
                <a:gd name="T100" fmla="*/ 2147483646 w 106"/>
                <a:gd name="T101" fmla="*/ 2147483646 h 79"/>
                <a:gd name="T102" fmla="*/ 2147483646 w 106"/>
                <a:gd name="T103" fmla="*/ 2147483646 h 79"/>
                <a:gd name="T104" fmla="*/ 2147483646 w 106"/>
                <a:gd name="T105" fmla="*/ 2147483646 h 79"/>
                <a:gd name="T106" fmla="*/ 2147483646 w 106"/>
                <a:gd name="T107" fmla="*/ 2147483646 h 79"/>
                <a:gd name="T108" fmla="*/ 2147483646 w 106"/>
                <a:gd name="T109" fmla="*/ 2147483646 h 79"/>
                <a:gd name="T110" fmla="*/ 2147483646 w 106"/>
                <a:gd name="T111" fmla="*/ 2147483646 h 79"/>
                <a:gd name="T112" fmla="*/ 2147483646 w 106"/>
                <a:gd name="T113" fmla="*/ 2147483646 h 79"/>
                <a:gd name="T114" fmla="*/ 2147483646 w 106"/>
                <a:gd name="T115" fmla="*/ 0 h 79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106" h="79">
                  <a:moveTo>
                    <a:pt x="36" y="3"/>
                  </a:moveTo>
                  <a:lnTo>
                    <a:pt x="36" y="3"/>
                  </a:lnTo>
                  <a:lnTo>
                    <a:pt x="40" y="4"/>
                  </a:lnTo>
                  <a:lnTo>
                    <a:pt x="41" y="4"/>
                  </a:lnTo>
                  <a:lnTo>
                    <a:pt x="42" y="6"/>
                  </a:lnTo>
                  <a:lnTo>
                    <a:pt x="46" y="8"/>
                  </a:lnTo>
                  <a:lnTo>
                    <a:pt x="48" y="8"/>
                  </a:lnTo>
                  <a:lnTo>
                    <a:pt x="49" y="8"/>
                  </a:lnTo>
                  <a:lnTo>
                    <a:pt x="50" y="7"/>
                  </a:lnTo>
                  <a:lnTo>
                    <a:pt x="52" y="9"/>
                  </a:lnTo>
                  <a:lnTo>
                    <a:pt x="53" y="10"/>
                  </a:lnTo>
                  <a:lnTo>
                    <a:pt x="54" y="11"/>
                  </a:lnTo>
                  <a:lnTo>
                    <a:pt x="59" y="13"/>
                  </a:lnTo>
                  <a:lnTo>
                    <a:pt x="59" y="12"/>
                  </a:lnTo>
                  <a:lnTo>
                    <a:pt x="60" y="12"/>
                  </a:lnTo>
                  <a:lnTo>
                    <a:pt x="60" y="11"/>
                  </a:lnTo>
                  <a:lnTo>
                    <a:pt x="61" y="11"/>
                  </a:lnTo>
                  <a:lnTo>
                    <a:pt x="64" y="11"/>
                  </a:lnTo>
                  <a:lnTo>
                    <a:pt x="65" y="12"/>
                  </a:lnTo>
                  <a:lnTo>
                    <a:pt x="65" y="13"/>
                  </a:lnTo>
                  <a:lnTo>
                    <a:pt x="65" y="15"/>
                  </a:lnTo>
                  <a:lnTo>
                    <a:pt x="65" y="18"/>
                  </a:lnTo>
                  <a:lnTo>
                    <a:pt x="65" y="20"/>
                  </a:lnTo>
                  <a:lnTo>
                    <a:pt x="66" y="21"/>
                  </a:lnTo>
                  <a:lnTo>
                    <a:pt x="67" y="23"/>
                  </a:lnTo>
                  <a:lnTo>
                    <a:pt x="68" y="23"/>
                  </a:lnTo>
                  <a:lnTo>
                    <a:pt x="74" y="21"/>
                  </a:lnTo>
                  <a:lnTo>
                    <a:pt x="76" y="21"/>
                  </a:lnTo>
                  <a:lnTo>
                    <a:pt x="80" y="22"/>
                  </a:lnTo>
                  <a:lnTo>
                    <a:pt x="81" y="21"/>
                  </a:lnTo>
                  <a:lnTo>
                    <a:pt x="82" y="21"/>
                  </a:lnTo>
                  <a:lnTo>
                    <a:pt x="84" y="23"/>
                  </a:lnTo>
                  <a:lnTo>
                    <a:pt x="82" y="26"/>
                  </a:lnTo>
                  <a:lnTo>
                    <a:pt x="81" y="26"/>
                  </a:lnTo>
                  <a:lnTo>
                    <a:pt x="72" y="25"/>
                  </a:lnTo>
                  <a:lnTo>
                    <a:pt x="71" y="25"/>
                  </a:lnTo>
                  <a:lnTo>
                    <a:pt x="70" y="25"/>
                  </a:lnTo>
                  <a:lnTo>
                    <a:pt x="70" y="28"/>
                  </a:lnTo>
                  <a:lnTo>
                    <a:pt x="70" y="29"/>
                  </a:lnTo>
                  <a:lnTo>
                    <a:pt x="71" y="29"/>
                  </a:lnTo>
                  <a:lnTo>
                    <a:pt x="72" y="29"/>
                  </a:lnTo>
                  <a:lnTo>
                    <a:pt x="74" y="28"/>
                  </a:lnTo>
                  <a:lnTo>
                    <a:pt x="76" y="28"/>
                  </a:lnTo>
                  <a:lnTo>
                    <a:pt x="76" y="29"/>
                  </a:lnTo>
                  <a:lnTo>
                    <a:pt x="77" y="29"/>
                  </a:lnTo>
                  <a:lnTo>
                    <a:pt x="77" y="30"/>
                  </a:lnTo>
                  <a:lnTo>
                    <a:pt x="80" y="31"/>
                  </a:lnTo>
                  <a:lnTo>
                    <a:pt x="82" y="32"/>
                  </a:lnTo>
                  <a:lnTo>
                    <a:pt x="87" y="31"/>
                  </a:lnTo>
                  <a:lnTo>
                    <a:pt x="88" y="31"/>
                  </a:lnTo>
                  <a:lnTo>
                    <a:pt x="89" y="31"/>
                  </a:lnTo>
                  <a:lnTo>
                    <a:pt x="89" y="32"/>
                  </a:lnTo>
                  <a:lnTo>
                    <a:pt x="93" y="33"/>
                  </a:lnTo>
                  <a:lnTo>
                    <a:pt x="94" y="34"/>
                  </a:lnTo>
                  <a:lnTo>
                    <a:pt x="95" y="34"/>
                  </a:lnTo>
                  <a:lnTo>
                    <a:pt x="95" y="36"/>
                  </a:lnTo>
                  <a:lnTo>
                    <a:pt x="99" y="39"/>
                  </a:lnTo>
                  <a:lnTo>
                    <a:pt x="103" y="43"/>
                  </a:lnTo>
                  <a:lnTo>
                    <a:pt x="104" y="44"/>
                  </a:lnTo>
                  <a:lnTo>
                    <a:pt x="104" y="45"/>
                  </a:lnTo>
                  <a:lnTo>
                    <a:pt x="99" y="52"/>
                  </a:lnTo>
                  <a:lnTo>
                    <a:pt x="99" y="53"/>
                  </a:lnTo>
                  <a:lnTo>
                    <a:pt x="97" y="53"/>
                  </a:lnTo>
                  <a:lnTo>
                    <a:pt x="96" y="52"/>
                  </a:lnTo>
                  <a:lnTo>
                    <a:pt x="95" y="51"/>
                  </a:lnTo>
                  <a:lnTo>
                    <a:pt x="95" y="52"/>
                  </a:lnTo>
                  <a:lnTo>
                    <a:pt x="93" y="56"/>
                  </a:lnTo>
                  <a:lnTo>
                    <a:pt x="91" y="57"/>
                  </a:lnTo>
                  <a:lnTo>
                    <a:pt x="91" y="56"/>
                  </a:lnTo>
                  <a:lnTo>
                    <a:pt x="90" y="56"/>
                  </a:lnTo>
                  <a:lnTo>
                    <a:pt x="90" y="55"/>
                  </a:lnTo>
                  <a:lnTo>
                    <a:pt x="89" y="53"/>
                  </a:lnTo>
                  <a:lnTo>
                    <a:pt x="89" y="52"/>
                  </a:lnTo>
                  <a:lnTo>
                    <a:pt x="88" y="51"/>
                  </a:lnTo>
                  <a:lnTo>
                    <a:pt x="87" y="51"/>
                  </a:lnTo>
                  <a:lnTo>
                    <a:pt x="85" y="51"/>
                  </a:lnTo>
                  <a:lnTo>
                    <a:pt x="82" y="51"/>
                  </a:lnTo>
                  <a:lnTo>
                    <a:pt x="80" y="51"/>
                  </a:lnTo>
                  <a:lnTo>
                    <a:pt x="79" y="50"/>
                  </a:lnTo>
                  <a:lnTo>
                    <a:pt x="74" y="50"/>
                  </a:lnTo>
                  <a:lnTo>
                    <a:pt x="72" y="50"/>
                  </a:lnTo>
                  <a:lnTo>
                    <a:pt x="70" y="51"/>
                  </a:lnTo>
                  <a:lnTo>
                    <a:pt x="69" y="50"/>
                  </a:lnTo>
                  <a:lnTo>
                    <a:pt x="65" y="49"/>
                  </a:lnTo>
                  <a:lnTo>
                    <a:pt x="61" y="49"/>
                  </a:lnTo>
                  <a:lnTo>
                    <a:pt x="60" y="49"/>
                  </a:lnTo>
                  <a:lnTo>
                    <a:pt x="58" y="50"/>
                  </a:lnTo>
                  <a:lnTo>
                    <a:pt x="57" y="50"/>
                  </a:lnTo>
                  <a:lnTo>
                    <a:pt x="55" y="53"/>
                  </a:lnTo>
                  <a:lnTo>
                    <a:pt x="52" y="56"/>
                  </a:lnTo>
                  <a:lnTo>
                    <a:pt x="50" y="56"/>
                  </a:lnTo>
                  <a:lnTo>
                    <a:pt x="46" y="56"/>
                  </a:lnTo>
                  <a:lnTo>
                    <a:pt x="45" y="56"/>
                  </a:lnTo>
                  <a:lnTo>
                    <a:pt x="44" y="57"/>
                  </a:lnTo>
                  <a:lnTo>
                    <a:pt x="43" y="57"/>
                  </a:lnTo>
                  <a:lnTo>
                    <a:pt x="42" y="57"/>
                  </a:lnTo>
                  <a:lnTo>
                    <a:pt x="41" y="56"/>
                  </a:lnTo>
                  <a:lnTo>
                    <a:pt x="41" y="55"/>
                  </a:lnTo>
                  <a:lnTo>
                    <a:pt x="40" y="55"/>
                  </a:lnTo>
                  <a:lnTo>
                    <a:pt x="41" y="53"/>
                  </a:lnTo>
                  <a:lnTo>
                    <a:pt x="41" y="52"/>
                  </a:lnTo>
                  <a:lnTo>
                    <a:pt x="41" y="51"/>
                  </a:lnTo>
                  <a:lnTo>
                    <a:pt x="40" y="50"/>
                  </a:lnTo>
                  <a:lnTo>
                    <a:pt x="39" y="49"/>
                  </a:lnTo>
                  <a:lnTo>
                    <a:pt x="38" y="50"/>
                  </a:lnTo>
                  <a:lnTo>
                    <a:pt x="38" y="51"/>
                  </a:lnTo>
                  <a:lnTo>
                    <a:pt x="37" y="51"/>
                  </a:lnTo>
                  <a:lnTo>
                    <a:pt x="37" y="52"/>
                  </a:lnTo>
                  <a:lnTo>
                    <a:pt x="36" y="52"/>
                  </a:lnTo>
                  <a:lnTo>
                    <a:pt x="36" y="53"/>
                  </a:lnTo>
                  <a:lnTo>
                    <a:pt x="33" y="53"/>
                  </a:lnTo>
                  <a:lnTo>
                    <a:pt x="31" y="55"/>
                  </a:lnTo>
                  <a:lnTo>
                    <a:pt x="29" y="54"/>
                  </a:lnTo>
                  <a:lnTo>
                    <a:pt x="28" y="54"/>
                  </a:lnTo>
                  <a:lnTo>
                    <a:pt x="27" y="54"/>
                  </a:lnTo>
                  <a:lnTo>
                    <a:pt x="27" y="55"/>
                  </a:lnTo>
                  <a:lnTo>
                    <a:pt x="26" y="56"/>
                  </a:lnTo>
                  <a:lnTo>
                    <a:pt x="27" y="58"/>
                  </a:lnTo>
                  <a:lnTo>
                    <a:pt x="26" y="61"/>
                  </a:lnTo>
                  <a:lnTo>
                    <a:pt x="22" y="66"/>
                  </a:lnTo>
                  <a:lnTo>
                    <a:pt x="21" y="66"/>
                  </a:lnTo>
                  <a:lnTo>
                    <a:pt x="21" y="67"/>
                  </a:lnTo>
                  <a:lnTo>
                    <a:pt x="16" y="75"/>
                  </a:lnTo>
                  <a:lnTo>
                    <a:pt x="15" y="75"/>
                  </a:lnTo>
                  <a:lnTo>
                    <a:pt x="10" y="68"/>
                  </a:lnTo>
                  <a:lnTo>
                    <a:pt x="10" y="64"/>
                  </a:lnTo>
                  <a:lnTo>
                    <a:pt x="9" y="64"/>
                  </a:lnTo>
                  <a:lnTo>
                    <a:pt x="8" y="62"/>
                  </a:lnTo>
                  <a:lnTo>
                    <a:pt x="7" y="62"/>
                  </a:lnTo>
                  <a:lnTo>
                    <a:pt x="8" y="60"/>
                  </a:lnTo>
                  <a:lnTo>
                    <a:pt x="8" y="58"/>
                  </a:lnTo>
                  <a:lnTo>
                    <a:pt x="8" y="57"/>
                  </a:lnTo>
                  <a:lnTo>
                    <a:pt x="10" y="53"/>
                  </a:lnTo>
                  <a:lnTo>
                    <a:pt x="8" y="52"/>
                  </a:lnTo>
                  <a:lnTo>
                    <a:pt x="5" y="50"/>
                  </a:lnTo>
                  <a:lnTo>
                    <a:pt x="5" y="49"/>
                  </a:lnTo>
                  <a:lnTo>
                    <a:pt x="6" y="48"/>
                  </a:lnTo>
                  <a:lnTo>
                    <a:pt x="3" y="45"/>
                  </a:lnTo>
                  <a:lnTo>
                    <a:pt x="4" y="44"/>
                  </a:lnTo>
                  <a:lnTo>
                    <a:pt x="4" y="43"/>
                  </a:lnTo>
                  <a:lnTo>
                    <a:pt x="5" y="43"/>
                  </a:lnTo>
                  <a:lnTo>
                    <a:pt x="6" y="44"/>
                  </a:lnTo>
                  <a:lnTo>
                    <a:pt x="7" y="44"/>
                  </a:lnTo>
                  <a:lnTo>
                    <a:pt x="8" y="43"/>
                  </a:lnTo>
                  <a:lnTo>
                    <a:pt x="10" y="41"/>
                  </a:lnTo>
                  <a:lnTo>
                    <a:pt x="11" y="41"/>
                  </a:lnTo>
                  <a:lnTo>
                    <a:pt x="12" y="39"/>
                  </a:lnTo>
                  <a:lnTo>
                    <a:pt x="12" y="38"/>
                  </a:lnTo>
                  <a:lnTo>
                    <a:pt x="12" y="36"/>
                  </a:lnTo>
                  <a:lnTo>
                    <a:pt x="11" y="33"/>
                  </a:lnTo>
                  <a:lnTo>
                    <a:pt x="12" y="31"/>
                  </a:lnTo>
                  <a:lnTo>
                    <a:pt x="16" y="28"/>
                  </a:lnTo>
                  <a:lnTo>
                    <a:pt x="16" y="26"/>
                  </a:lnTo>
                  <a:lnTo>
                    <a:pt x="16" y="25"/>
                  </a:lnTo>
                  <a:lnTo>
                    <a:pt x="15" y="24"/>
                  </a:lnTo>
                  <a:lnTo>
                    <a:pt x="14" y="24"/>
                  </a:lnTo>
                  <a:lnTo>
                    <a:pt x="13" y="23"/>
                  </a:lnTo>
                  <a:lnTo>
                    <a:pt x="14" y="21"/>
                  </a:lnTo>
                  <a:lnTo>
                    <a:pt x="15" y="19"/>
                  </a:lnTo>
                  <a:lnTo>
                    <a:pt x="16" y="16"/>
                  </a:lnTo>
                  <a:lnTo>
                    <a:pt x="16" y="15"/>
                  </a:lnTo>
                  <a:lnTo>
                    <a:pt x="15" y="14"/>
                  </a:lnTo>
                  <a:lnTo>
                    <a:pt x="15" y="13"/>
                  </a:lnTo>
                  <a:lnTo>
                    <a:pt x="15" y="12"/>
                  </a:lnTo>
                  <a:lnTo>
                    <a:pt x="15" y="11"/>
                  </a:lnTo>
                  <a:lnTo>
                    <a:pt x="15" y="10"/>
                  </a:lnTo>
                  <a:lnTo>
                    <a:pt x="15" y="9"/>
                  </a:lnTo>
                  <a:lnTo>
                    <a:pt x="16" y="10"/>
                  </a:lnTo>
                  <a:lnTo>
                    <a:pt x="16" y="9"/>
                  </a:lnTo>
                  <a:lnTo>
                    <a:pt x="16" y="8"/>
                  </a:lnTo>
                  <a:lnTo>
                    <a:pt x="15" y="7"/>
                  </a:lnTo>
                  <a:lnTo>
                    <a:pt x="14" y="7"/>
                  </a:lnTo>
                  <a:lnTo>
                    <a:pt x="15" y="7"/>
                  </a:lnTo>
                  <a:lnTo>
                    <a:pt x="18" y="4"/>
                  </a:lnTo>
                  <a:lnTo>
                    <a:pt x="20" y="4"/>
                  </a:lnTo>
                  <a:lnTo>
                    <a:pt x="22" y="4"/>
                  </a:lnTo>
                  <a:lnTo>
                    <a:pt x="23" y="4"/>
                  </a:lnTo>
                  <a:lnTo>
                    <a:pt x="24" y="4"/>
                  </a:lnTo>
                  <a:lnTo>
                    <a:pt x="26" y="5"/>
                  </a:lnTo>
                  <a:lnTo>
                    <a:pt x="26" y="6"/>
                  </a:lnTo>
                  <a:lnTo>
                    <a:pt x="29" y="6"/>
                  </a:lnTo>
                  <a:lnTo>
                    <a:pt x="32" y="6"/>
                  </a:lnTo>
                  <a:lnTo>
                    <a:pt x="33" y="4"/>
                  </a:lnTo>
                  <a:lnTo>
                    <a:pt x="34" y="4"/>
                  </a:lnTo>
                  <a:lnTo>
                    <a:pt x="35" y="3"/>
                  </a:lnTo>
                  <a:lnTo>
                    <a:pt x="36" y="3"/>
                  </a:lnTo>
                  <a:close/>
                  <a:moveTo>
                    <a:pt x="89" y="57"/>
                  </a:moveTo>
                  <a:lnTo>
                    <a:pt x="94" y="58"/>
                  </a:lnTo>
                  <a:lnTo>
                    <a:pt x="95" y="58"/>
                  </a:lnTo>
                  <a:lnTo>
                    <a:pt x="95" y="59"/>
                  </a:lnTo>
                  <a:lnTo>
                    <a:pt x="95" y="60"/>
                  </a:lnTo>
                  <a:lnTo>
                    <a:pt x="94" y="60"/>
                  </a:lnTo>
                  <a:lnTo>
                    <a:pt x="93" y="60"/>
                  </a:lnTo>
                  <a:lnTo>
                    <a:pt x="93" y="59"/>
                  </a:lnTo>
                  <a:lnTo>
                    <a:pt x="92" y="60"/>
                  </a:lnTo>
                  <a:lnTo>
                    <a:pt x="91" y="60"/>
                  </a:lnTo>
                  <a:lnTo>
                    <a:pt x="90" y="59"/>
                  </a:lnTo>
                  <a:lnTo>
                    <a:pt x="89" y="58"/>
                  </a:lnTo>
                  <a:lnTo>
                    <a:pt x="89" y="57"/>
                  </a:lnTo>
                  <a:close/>
                  <a:moveTo>
                    <a:pt x="36" y="0"/>
                  </a:moveTo>
                  <a:lnTo>
                    <a:pt x="36" y="0"/>
                  </a:lnTo>
                  <a:lnTo>
                    <a:pt x="35" y="0"/>
                  </a:lnTo>
                  <a:lnTo>
                    <a:pt x="34" y="0"/>
                  </a:lnTo>
                  <a:lnTo>
                    <a:pt x="34" y="1"/>
                  </a:lnTo>
                  <a:lnTo>
                    <a:pt x="33" y="1"/>
                  </a:lnTo>
                  <a:lnTo>
                    <a:pt x="32" y="2"/>
                  </a:lnTo>
                  <a:lnTo>
                    <a:pt x="31" y="2"/>
                  </a:lnTo>
                  <a:lnTo>
                    <a:pt x="31" y="3"/>
                  </a:lnTo>
                  <a:lnTo>
                    <a:pt x="29" y="4"/>
                  </a:lnTo>
                  <a:lnTo>
                    <a:pt x="27" y="3"/>
                  </a:lnTo>
                  <a:lnTo>
                    <a:pt x="26" y="2"/>
                  </a:lnTo>
                  <a:lnTo>
                    <a:pt x="25" y="2"/>
                  </a:lnTo>
                  <a:lnTo>
                    <a:pt x="24" y="1"/>
                  </a:lnTo>
                  <a:lnTo>
                    <a:pt x="23" y="1"/>
                  </a:lnTo>
                  <a:lnTo>
                    <a:pt x="22" y="1"/>
                  </a:lnTo>
                  <a:lnTo>
                    <a:pt x="21" y="1"/>
                  </a:lnTo>
                  <a:lnTo>
                    <a:pt x="20" y="1"/>
                  </a:lnTo>
                  <a:lnTo>
                    <a:pt x="18" y="2"/>
                  </a:lnTo>
                  <a:lnTo>
                    <a:pt x="17" y="2"/>
                  </a:lnTo>
                  <a:lnTo>
                    <a:pt x="16" y="2"/>
                  </a:lnTo>
                  <a:lnTo>
                    <a:pt x="13" y="6"/>
                  </a:lnTo>
                  <a:lnTo>
                    <a:pt x="12" y="6"/>
                  </a:lnTo>
                  <a:lnTo>
                    <a:pt x="12" y="7"/>
                  </a:lnTo>
                  <a:lnTo>
                    <a:pt x="10" y="6"/>
                  </a:lnTo>
                  <a:lnTo>
                    <a:pt x="11" y="9"/>
                  </a:lnTo>
                  <a:lnTo>
                    <a:pt x="11" y="10"/>
                  </a:lnTo>
                  <a:lnTo>
                    <a:pt x="12" y="10"/>
                  </a:lnTo>
                  <a:lnTo>
                    <a:pt x="12" y="11"/>
                  </a:lnTo>
                  <a:lnTo>
                    <a:pt x="12" y="12"/>
                  </a:lnTo>
                  <a:lnTo>
                    <a:pt x="12" y="13"/>
                  </a:lnTo>
                  <a:lnTo>
                    <a:pt x="12" y="15"/>
                  </a:lnTo>
                  <a:lnTo>
                    <a:pt x="13" y="15"/>
                  </a:lnTo>
                  <a:lnTo>
                    <a:pt x="13" y="16"/>
                  </a:lnTo>
                  <a:lnTo>
                    <a:pt x="12" y="18"/>
                  </a:lnTo>
                  <a:lnTo>
                    <a:pt x="12" y="19"/>
                  </a:lnTo>
                  <a:lnTo>
                    <a:pt x="12" y="20"/>
                  </a:lnTo>
                  <a:lnTo>
                    <a:pt x="11" y="22"/>
                  </a:lnTo>
                  <a:lnTo>
                    <a:pt x="10" y="23"/>
                  </a:lnTo>
                  <a:lnTo>
                    <a:pt x="11" y="24"/>
                  </a:lnTo>
                  <a:lnTo>
                    <a:pt x="12" y="26"/>
                  </a:lnTo>
                  <a:lnTo>
                    <a:pt x="13" y="26"/>
                  </a:lnTo>
                  <a:lnTo>
                    <a:pt x="10" y="30"/>
                  </a:lnTo>
                  <a:lnTo>
                    <a:pt x="8" y="32"/>
                  </a:lnTo>
                  <a:lnTo>
                    <a:pt x="8" y="34"/>
                  </a:lnTo>
                  <a:lnTo>
                    <a:pt x="10" y="36"/>
                  </a:lnTo>
                  <a:lnTo>
                    <a:pt x="10" y="38"/>
                  </a:lnTo>
                  <a:lnTo>
                    <a:pt x="9" y="39"/>
                  </a:lnTo>
                  <a:lnTo>
                    <a:pt x="8" y="39"/>
                  </a:lnTo>
                  <a:lnTo>
                    <a:pt x="8" y="40"/>
                  </a:lnTo>
                  <a:lnTo>
                    <a:pt x="7" y="41"/>
                  </a:lnTo>
                  <a:lnTo>
                    <a:pt x="5" y="41"/>
                  </a:lnTo>
                  <a:lnTo>
                    <a:pt x="4" y="41"/>
                  </a:lnTo>
                  <a:lnTo>
                    <a:pt x="3" y="41"/>
                  </a:lnTo>
                  <a:lnTo>
                    <a:pt x="3" y="42"/>
                  </a:lnTo>
                  <a:lnTo>
                    <a:pt x="1" y="42"/>
                  </a:lnTo>
                  <a:lnTo>
                    <a:pt x="0" y="43"/>
                  </a:lnTo>
                  <a:lnTo>
                    <a:pt x="1" y="45"/>
                  </a:lnTo>
                  <a:lnTo>
                    <a:pt x="1" y="46"/>
                  </a:lnTo>
                  <a:lnTo>
                    <a:pt x="3" y="48"/>
                  </a:lnTo>
                  <a:lnTo>
                    <a:pt x="3" y="49"/>
                  </a:lnTo>
                  <a:lnTo>
                    <a:pt x="3" y="50"/>
                  </a:lnTo>
                  <a:lnTo>
                    <a:pt x="3" y="51"/>
                  </a:lnTo>
                  <a:lnTo>
                    <a:pt x="4" y="52"/>
                  </a:lnTo>
                  <a:lnTo>
                    <a:pt x="6" y="54"/>
                  </a:lnTo>
                  <a:lnTo>
                    <a:pt x="6" y="56"/>
                  </a:lnTo>
                  <a:lnTo>
                    <a:pt x="5" y="56"/>
                  </a:lnTo>
                  <a:lnTo>
                    <a:pt x="5" y="57"/>
                  </a:lnTo>
                  <a:lnTo>
                    <a:pt x="5" y="58"/>
                  </a:lnTo>
                  <a:lnTo>
                    <a:pt x="5" y="59"/>
                  </a:lnTo>
                  <a:lnTo>
                    <a:pt x="5" y="60"/>
                  </a:lnTo>
                  <a:lnTo>
                    <a:pt x="5" y="61"/>
                  </a:lnTo>
                  <a:lnTo>
                    <a:pt x="4" y="64"/>
                  </a:lnTo>
                  <a:lnTo>
                    <a:pt x="6" y="64"/>
                  </a:lnTo>
                  <a:lnTo>
                    <a:pt x="7" y="66"/>
                  </a:lnTo>
                  <a:lnTo>
                    <a:pt x="8" y="69"/>
                  </a:lnTo>
                  <a:lnTo>
                    <a:pt x="8" y="70"/>
                  </a:lnTo>
                  <a:lnTo>
                    <a:pt x="13" y="77"/>
                  </a:lnTo>
                  <a:lnTo>
                    <a:pt x="14" y="79"/>
                  </a:lnTo>
                  <a:lnTo>
                    <a:pt x="16" y="78"/>
                  </a:lnTo>
                  <a:lnTo>
                    <a:pt x="17" y="78"/>
                  </a:lnTo>
                  <a:lnTo>
                    <a:pt x="17" y="77"/>
                  </a:lnTo>
                  <a:lnTo>
                    <a:pt x="18" y="77"/>
                  </a:lnTo>
                  <a:lnTo>
                    <a:pt x="23" y="69"/>
                  </a:lnTo>
                  <a:lnTo>
                    <a:pt x="23" y="68"/>
                  </a:lnTo>
                  <a:lnTo>
                    <a:pt x="24" y="68"/>
                  </a:lnTo>
                  <a:lnTo>
                    <a:pt x="28" y="62"/>
                  </a:lnTo>
                  <a:lnTo>
                    <a:pt x="29" y="60"/>
                  </a:lnTo>
                  <a:lnTo>
                    <a:pt x="30" y="58"/>
                  </a:lnTo>
                  <a:lnTo>
                    <a:pt x="29" y="58"/>
                  </a:lnTo>
                  <a:lnTo>
                    <a:pt x="31" y="59"/>
                  </a:lnTo>
                  <a:lnTo>
                    <a:pt x="33" y="57"/>
                  </a:lnTo>
                  <a:lnTo>
                    <a:pt x="35" y="56"/>
                  </a:lnTo>
                  <a:lnTo>
                    <a:pt x="37" y="55"/>
                  </a:lnTo>
                  <a:lnTo>
                    <a:pt x="38" y="55"/>
                  </a:lnTo>
                  <a:lnTo>
                    <a:pt x="37" y="55"/>
                  </a:lnTo>
                  <a:lnTo>
                    <a:pt x="38" y="56"/>
                  </a:lnTo>
                  <a:lnTo>
                    <a:pt x="38" y="57"/>
                  </a:lnTo>
                  <a:lnTo>
                    <a:pt x="39" y="58"/>
                  </a:lnTo>
                  <a:lnTo>
                    <a:pt x="39" y="59"/>
                  </a:lnTo>
                  <a:lnTo>
                    <a:pt x="40" y="59"/>
                  </a:lnTo>
                  <a:lnTo>
                    <a:pt x="41" y="60"/>
                  </a:lnTo>
                  <a:lnTo>
                    <a:pt x="42" y="60"/>
                  </a:lnTo>
                  <a:lnTo>
                    <a:pt x="43" y="60"/>
                  </a:lnTo>
                  <a:lnTo>
                    <a:pt x="44" y="60"/>
                  </a:lnTo>
                  <a:lnTo>
                    <a:pt x="44" y="59"/>
                  </a:lnTo>
                  <a:lnTo>
                    <a:pt x="45" y="59"/>
                  </a:lnTo>
                  <a:lnTo>
                    <a:pt x="46" y="58"/>
                  </a:lnTo>
                  <a:lnTo>
                    <a:pt x="50" y="59"/>
                  </a:lnTo>
                  <a:lnTo>
                    <a:pt x="52" y="58"/>
                  </a:lnTo>
                  <a:lnTo>
                    <a:pt x="52" y="59"/>
                  </a:lnTo>
                  <a:lnTo>
                    <a:pt x="53" y="58"/>
                  </a:lnTo>
                  <a:lnTo>
                    <a:pt x="54" y="58"/>
                  </a:lnTo>
                  <a:lnTo>
                    <a:pt x="57" y="55"/>
                  </a:lnTo>
                  <a:lnTo>
                    <a:pt x="57" y="54"/>
                  </a:lnTo>
                  <a:lnTo>
                    <a:pt x="58" y="53"/>
                  </a:lnTo>
                  <a:lnTo>
                    <a:pt x="59" y="53"/>
                  </a:lnTo>
                  <a:lnTo>
                    <a:pt x="59" y="52"/>
                  </a:lnTo>
                  <a:lnTo>
                    <a:pt x="60" y="52"/>
                  </a:lnTo>
                  <a:lnTo>
                    <a:pt x="61" y="51"/>
                  </a:lnTo>
                  <a:lnTo>
                    <a:pt x="65" y="51"/>
                  </a:lnTo>
                  <a:lnTo>
                    <a:pt x="69" y="53"/>
                  </a:lnTo>
                  <a:lnTo>
                    <a:pt x="70" y="53"/>
                  </a:lnTo>
                  <a:lnTo>
                    <a:pt x="71" y="53"/>
                  </a:lnTo>
                  <a:lnTo>
                    <a:pt x="72" y="53"/>
                  </a:lnTo>
                  <a:lnTo>
                    <a:pt x="74" y="53"/>
                  </a:lnTo>
                  <a:lnTo>
                    <a:pt x="78" y="53"/>
                  </a:lnTo>
                  <a:lnTo>
                    <a:pt x="79" y="53"/>
                  </a:lnTo>
                  <a:lnTo>
                    <a:pt x="80" y="53"/>
                  </a:lnTo>
                  <a:lnTo>
                    <a:pt x="82" y="53"/>
                  </a:lnTo>
                  <a:lnTo>
                    <a:pt x="82" y="54"/>
                  </a:lnTo>
                  <a:lnTo>
                    <a:pt x="83" y="54"/>
                  </a:lnTo>
                  <a:lnTo>
                    <a:pt x="85" y="53"/>
                  </a:lnTo>
                  <a:lnTo>
                    <a:pt x="86" y="53"/>
                  </a:lnTo>
                  <a:lnTo>
                    <a:pt x="87" y="54"/>
                  </a:lnTo>
                  <a:lnTo>
                    <a:pt x="87" y="55"/>
                  </a:lnTo>
                  <a:lnTo>
                    <a:pt x="87" y="56"/>
                  </a:lnTo>
                  <a:lnTo>
                    <a:pt x="87" y="57"/>
                  </a:lnTo>
                  <a:lnTo>
                    <a:pt x="87" y="58"/>
                  </a:lnTo>
                  <a:lnTo>
                    <a:pt x="87" y="59"/>
                  </a:lnTo>
                  <a:lnTo>
                    <a:pt x="87" y="60"/>
                  </a:lnTo>
                  <a:lnTo>
                    <a:pt x="88" y="61"/>
                  </a:lnTo>
                  <a:lnTo>
                    <a:pt x="89" y="62"/>
                  </a:lnTo>
                  <a:lnTo>
                    <a:pt x="91" y="62"/>
                  </a:lnTo>
                  <a:lnTo>
                    <a:pt x="92" y="62"/>
                  </a:lnTo>
                  <a:lnTo>
                    <a:pt x="93" y="62"/>
                  </a:lnTo>
                  <a:lnTo>
                    <a:pt x="95" y="64"/>
                  </a:lnTo>
                  <a:lnTo>
                    <a:pt x="97" y="62"/>
                  </a:lnTo>
                  <a:lnTo>
                    <a:pt x="97" y="60"/>
                  </a:lnTo>
                  <a:lnTo>
                    <a:pt x="97" y="59"/>
                  </a:lnTo>
                  <a:lnTo>
                    <a:pt x="97" y="58"/>
                  </a:lnTo>
                  <a:lnTo>
                    <a:pt x="97" y="57"/>
                  </a:lnTo>
                  <a:lnTo>
                    <a:pt x="97" y="56"/>
                  </a:lnTo>
                  <a:lnTo>
                    <a:pt x="96" y="56"/>
                  </a:lnTo>
                  <a:lnTo>
                    <a:pt x="97" y="55"/>
                  </a:lnTo>
                  <a:lnTo>
                    <a:pt x="99" y="55"/>
                  </a:lnTo>
                  <a:lnTo>
                    <a:pt x="100" y="55"/>
                  </a:lnTo>
                  <a:lnTo>
                    <a:pt x="101" y="55"/>
                  </a:lnTo>
                  <a:lnTo>
                    <a:pt x="101" y="54"/>
                  </a:lnTo>
                  <a:lnTo>
                    <a:pt x="101" y="53"/>
                  </a:lnTo>
                  <a:lnTo>
                    <a:pt x="106" y="46"/>
                  </a:lnTo>
                  <a:lnTo>
                    <a:pt x="106" y="45"/>
                  </a:lnTo>
                  <a:lnTo>
                    <a:pt x="106" y="44"/>
                  </a:lnTo>
                  <a:lnTo>
                    <a:pt x="106" y="43"/>
                  </a:lnTo>
                  <a:lnTo>
                    <a:pt x="106" y="42"/>
                  </a:lnTo>
                  <a:lnTo>
                    <a:pt x="105" y="41"/>
                  </a:lnTo>
                  <a:lnTo>
                    <a:pt x="104" y="41"/>
                  </a:lnTo>
                  <a:lnTo>
                    <a:pt x="101" y="37"/>
                  </a:lnTo>
                  <a:lnTo>
                    <a:pt x="98" y="34"/>
                  </a:lnTo>
                  <a:lnTo>
                    <a:pt x="97" y="33"/>
                  </a:lnTo>
                  <a:lnTo>
                    <a:pt x="97" y="32"/>
                  </a:lnTo>
                  <a:lnTo>
                    <a:pt x="96" y="32"/>
                  </a:lnTo>
                  <a:lnTo>
                    <a:pt x="95" y="31"/>
                  </a:lnTo>
                  <a:lnTo>
                    <a:pt x="91" y="29"/>
                  </a:lnTo>
                  <a:lnTo>
                    <a:pt x="90" y="28"/>
                  </a:lnTo>
                  <a:lnTo>
                    <a:pt x="89" y="28"/>
                  </a:lnTo>
                  <a:lnTo>
                    <a:pt x="88" y="28"/>
                  </a:lnTo>
                  <a:lnTo>
                    <a:pt x="87" y="28"/>
                  </a:lnTo>
                  <a:lnTo>
                    <a:pt x="86" y="28"/>
                  </a:lnTo>
                  <a:lnTo>
                    <a:pt x="82" y="29"/>
                  </a:lnTo>
                  <a:lnTo>
                    <a:pt x="82" y="28"/>
                  </a:lnTo>
                  <a:lnTo>
                    <a:pt x="83" y="28"/>
                  </a:lnTo>
                  <a:lnTo>
                    <a:pt x="84" y="28"/>
                  </a:lnTo>
                  <a:lnTo>
                    <a:pt x="86" y="24"/>
                  </a:lnTo>
                  <a:lnTo>
                    <a:pt x="86" y="23"/>
                  </a:lnTo>
                  <a:lnTo>
                    <a:pt x="86" y="22"/>
                  </a:lnTo>
                  <a:lnTo>
                    <a:pt x="86" y="21"/>
                  </a:lnTo>
                  <a:lnTo>
                    <a:pt x="84" y="19"/>
                  </a:lnTo>
                  <a:lnTo>
                    <a:pt x="83" y="18"/>
                  </a:lnTo>
                  <a:lnTo>
                    <a:pt x="82" y="18"/>
                  </a:lnTo>
                  <a:lnTo>
                    <a:pt x="81" y="18"/>
                  </a:lnTo>
                  <a:lnTo>
                    <a:pt x="80" y="19"/>
                  </a:lnTo>
                  <a:lnTo>
                    <a:pt x="79" y="19"/>
                  </a:lnTo>
                  <a:lnTo>
                    <a:pt x="76" y="19"/>
                  </a:lnTo>
                  <a:lnTo>
                    <a:pt x="74" y="19"/>
                  </a:lnTo>
                  <a:lnTo>
                    <a:pt x="73" y="19"/>
                  </a:lnTo>
                  <a:lnTo>
                    <a:pt x="69" y="20"/>
                  </a:lnTo>
                  <a:lnTo>
                    <a:pt x="68" y="19"/>
                  </a:lnTo>
                  <a:lnTo>
                    <a:pt x="67" y="17"/>
                  </a:lnTo>
                  <a:lnTo>
                    <a:pt x="67" y="16"/>
                  </a:lnTo>
                  <a:lnTo>
                    <a:pt x="68" y="14"/>
                  </a:lnTo>
                  <a:lnTo>
                    <a:pt x="68" y="13"/>
                  </a:lnTo>
                  <a:lnTo>
                    <a:pt x="68" y="12"/>
                  </a:lnTo>
                  <a:lnTo>
                    <a:pt x="68" y="11"/>
                  </a:lnTo>
                  <a:lnTo>
                    <a:pt x="67" y="11"/>
                  </a:lnTo>
                  <a:lnTo>
                    <a:pt x="67" y="10"/>
                  </a:lnTo>
                  <a:lnTo>
                    <a:pt x="66" y="9"/>
                  </a:lnTo>
                  <a:lnTo>
                    <a:pt x="65" y="9"/>
                  </a:lnTo>
                  <a:lnTo>
                    <a:pt x="65" y="8"/>
                  </a:lnTo>
                  <a:lnTo>
                    <a:pt x="64" y="8"/>
                  </a:lnTo>
                  <a:lnTo>
                    <a:pt x="62" y="8"/>
                  </a:lnTo>
                  <a:lnTo>
                    <a:pt x="61" y="8"/>
                  </a:lnTo>
                  <a:lnTo>
                    <a:pt x="60" y="8"/>
                  </a:lnTo>
                  <a:lnTo>
                    <a:pt x="59" y="8"/>
                  </a:lnTo>
                  <a:lnTo>
                    <a:pt x="59" y="9"/>
                  </a:lnTo>
                  <a:lnTo>
                    <a:pt x="58" y="9"/>
                  </a:lnTo>
                  <a:lnTo>
                    <a:pt x="55" y="9"/>
                  </a:lnTo>
                  <a:lnTo>
                    <a:pt x="54" y="7"/>
                  </a:lnTo>
                  <a:lnTo>
                    <a:pt x="53" y="7"/>
                  </a:lnTo>
                  <a:lnTo>
                    <a:pt x="52" y="6"/>
                  </a:lnTo>
                  <a:lnTo>
                    <a:pt x="52" y="5"/>
                  </a:lnTo>
                  <a:lnTo>
                    <a:pt x="51" y="5"/>
                  </a:lnTo>
                  <a:lnTo>
                    <a:pt x="50" y="5"/>
                  </a:lnTo>
                  <a:lnTo>
                    <a:pt x="49" y="5"/>
                  </a:lnTo>
                  <a:lnTo>
                    <a:pt x="48" y="5"/>
                  </a:lnTo>
                  <a:lnTo>
                    <a:pt x="48" y="6"/>
                  </a:lnTo>
                  <a:lnTo>
                    <a:pt x="46" y="6"/>
                  </a:lnTo>
                  <a:lnTo>
                    <a:pt x="44" y="4"/>
                  </a:lnTo>
                  <a:lnTo>
                    <a:pt x="43" y="2"/>
                  </a:lnTo>
                  <a:lnTo>
                    <a:pt x="42" y="2"/>
                  </a:lnTo>
                  <a:lnTo>
                    <a:pt x="42" y="1"/>
                  </a:lnTo>
                  <a:lnTo>
                    <a:pt x="41" y="1"/>
                  </a:lnTo>
                  <a:lnTo>
                    <a:pt x="37" y="0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41" name="Freeform 688"/>
            <p:cNvSpPr>
              <a:spLocks/>
            </p:cNvSpPr>
            <p:nvPr/>
          </p:nvSpPr>
          <p:spPr bwMode="auto">
            <a:xfrm>
              <a:off x="5115710" y="664567"/>
              <a:ext cx="26987" cy="12700"/>
            </a:xfrm>
            <a:custGeom>
              <a:avLst/>
              <a:gdLst>
                <a:gd name="T0" fmla="*/ 0 w 11"/>
                <a:gd name="T1" fmla="*/ 2147483646 h 6"/>
                <a:gd name="T2" fmla="*/ 0 w 11"/>
                <a:gd name="T3" fmla="*/ 2147483646 h 6"/>
                <a:gd name="T4" fmla="*/ 0 w 11"/>
                <a:gd name="T5" fmla="*/ 2147483646 h 6"/>
                <a:gd name="T6" fmla="*/ 2147483646 w 11"/>
                <a:gd name="T7" fmla="*/ 0 h 6"/>
                <a:gd name="T8" fmla="*/ 2147483646 w 11"/>
                <a:gd name="T9" fmla="*/ 2147483646 h 6"/>
                <a:gd name="T10" fmla="*/ 2147483646 w 11"/>
                <a:gd name="T11" fmla="*/ 2147483646 h 6"/>
                <a:gd name="T12" fmla="*/ 2147483646 w 11"/>
                <a:gd name="T13" fmla="*/ 2147483646 h 6"/>
                <a:gd name="T14" fmla="*/ 2147483646 w 11"/>
                <a:gd name="T15" fmla="*/ 2147483646 h 6"/>
                <a:gd name="T16" fmla="*/ 2147483646 w 11"/>
                <a:gd name="T17" fmla="*/ 0 h 6"/>
                <a:gd name="T18" fmla="*/ 2147483646 w 11"/>
                <a:gd name="T19" fmla="*/ 0 h 6"/>
                <a:gd name="T20" fmla="*/ 2147483646 w 11"/>
                <a:gd name="T21" fmla="*/ 2147483646 h 6"/>
                <a:gd name="T22" fmla="*/ 2147483646 w 11"/>
                <a:gd name="T23" fmla="*/ 2147483646 h 6"/>
                <a:gd name="T24" fmla="*/ 2147483646 w 11"/>
                <a:gd name="T25" fmla="*/ 2147483646 h 6"/>
                <a:gd name="T26" fmla="*/ 2147483646 w 11"/>
                <a:gd name="T27" fmla="*/ 2147483646 h 6"/>
                <a:gd name="T28" fmla="*/ 2147483646 w 11"/>
                <a:gd name="T29" fmla="*/ 2147483646 h 6"/>
                <a:gd name="T30" fmla="*/ 0 w 11"/>
                <a:gd name="T31" fmla="*/ 2147483646 h 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1" h="6">
                  <a:moveTo>
                    <a:pt x="0" y="5"/>
                  </a:moveTo>
                  <a:lnTo>
                    <a:pt x="0" y="4"/>
                  </a:lnTo>
                  <a:lnTo>
                    <a:pt x="0" y="3"/>
                  </a:lnTo>
                  <a:lnTo>
                    <a:pt x="1" y="0"/>
                  </a:lnTo>
                  <a:lnTo>
                    <a:pt x="3" y="2"/>
                  </a:lnTo>
                  <a:lnTo>
                    <a:pt x="5" y="0"/>
                  </a:lnTo>
                  <a:lnTo>
                    <a:pt x="10" y="0"/>
                  </a:lnTo>
                  <a:lnTo>
                    <a:pt x="11" y="2"/>
                  </a:lnTo>
                  <a:lnTo>
                    <a:pt x="10" y="4"/>
                  </a:lnTo>
                  <a:lnTo>
                    <a:pt x="10" y="5"/>
                  </a:lnTo>
                  <a:lnTo>
                    <a:pt x="4" y="6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C3C2A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42" name="Freeform 689"/>
            <p:cNvSpPr>
              <a:spLocks noEditPoints="1"/>
            </p:cNvSpPr>
            <p:nvPr/>
          </p:nvSpPr>
          <p:spPr bwMode="auto">
            <a:xfrm>
              <a:off x="5114122" y="659805"/>
              <a:ext cx="30163" cy="19050"/>
            </a:xfrm>
            <a:custGeom>
              <a:avLst/>
              <a:gdLst>
                <a:gd name="T0" fmla="*/ 2147483646 w 13"/>
                <a:gd name="T1" fmla="*/ 2147483646 h 9"/>
                <a:gd name="T2" fmla="*/ 2147483646 w 13"/>
                <a:gd name="T3" fmla="*/ 2147483646 h 9"/>
                <a:gd name="T4" fmla="*/ 2147483646 w 13"/>
                <a:gd name="T5" fmla="*/ 2147483646 h 9"/>
                <a:gd name="T6" fmla="*/ 2147483646 w 13"/>
                <a:gd name="T7" fmla="*/ 2147483646 h 9"/>
                <a:gd name="T8" fmla="*/ 2147483646 w 13"/>
                <a:gd name="T9" fmla="*/ 2147483646 h 9"/>
                <a:gd name="T10" fmla="*/ 2147483646 w 13"/>
                <a:gd name="T11" fmla="*/ 2147483646 h 9"/>
                <a:gd name="T12" fmla="*/ 2147483646 w 13"/>
                <a:gd name="T13" fmla="*/ 2147483646 h 9"/>
                <a:gd name="T14" fmla="*/ 2147483646 w 13"/>
                <a:gd name="T15" fmla="*/ 2147483646 h 9"/>
                <a:gd name="T16" fmla="*/ 2147483646 w 13"/>
                <a:gd name="T17" fmla="*/ 2147483646 h 9"/>
                <a:gd name="T18" fmla="*/ 2147483646 w 13"/>
                <a:gd name="T19" fmla="*/ 2147483646 h 9"/>
                <a:gd name="T20" fmla="*/ 2147483646 w 13"/>
                <a:gd name="T21" fmla="*/ 2147483646 h 9"/>
                <a:gd name="T22" fmla="*/ 2147483646 w 13"/>
                <a:gd name="T23" fmla="*/ 2147483646 h 9"/>
                <a:gd name="T24" fmla="*/ 2147483646 w 13"/>
                <a:gd name="T25" fmla="*/ 2147483646 h 9"/>
                <a:gd name="T26" fmla="*/ 2147483646 w 13"/>
                <a:gd name="T27" fmla="*/ 2147483646 h 9"/>
                <a:gd name="T28" fmla="*/ 2147483646 w 13"/>
                <a:gd name="T29" fmla="*/ 2147483646 h 9"/>
                <a:gd name="T30" fmla="*/ 2147483646 w 13"/>
                <a:gd name="T31" fmla="*/ 2147483646 h 9"/>
                <a:gd name="T32" fmla="*/ 2147483646 w 13"/>
                <a:gd name="T33" fmla="*/ 2147483646 h 9"/>
                <a:gd name="T34" fmla="*/ 2147483646 w 13"/>
                <a:gd name="T35" fmla="*/ 2147483646 h 9"/>
                <a:gd name="T36" fmla="*/ 2147483646 w 13"/>
                <a:gd name="T37" fmla="*/ 0 h 9"/>
                <a:gd name="T38" fmla="*/ 0 w 13"/>
                <a:gd name="T39" fmla="*/ 2147483646 h 9"/>
                <a:gd name="T40" fmla="*/ 0 w 13"/>
                <a:gd name="T41" fmla="*/ 2147483646 h 9"/>
                <a:gd name="T42" fmla="*/ 0 w 13"/>
                <a:gd name="T43" fmla="*/ 2147483646 h 9"/>
                <a:gd name="T44" fmla="*/ 0 w 13"/>
                <a:gd name="T45" fmla="*/ 2147483646 h 9"/>
                <a:gd name="T46" fmla="*/ 0 w 13"/>
                <a:gd name="T47" fmla="*/ 2147483646 h 9"/>
                <a:gd name="T48" fmla="*/ 0 w 13"/>
                <a:gd name="T49" fmla="*/ 2147483646 h 9"/>
                <a:gd name="T50" fmla="*/ 0 w 13"/>
                <a:gd name="T51" fmla="*/ 2147483646 h 9"/>
                <a:gd name="T52" fmla="*/ 0 w 13"/>
                <a:gd name="T53" fmla="*/ 2147483646 h 9"/>
                <a:gd name="T54" fmla="*/ 0 w 13"/>
                <a:gd name="T55" fmla="*/ 2147483646 h 9"/>
                <a:gd name="T56" fmla="*/ 2147483646 w 13"/>
                <a:gd name="T57" fmla="*/ 2147483646 h 9"/>
                <a:gd name="T58" fmla="*/ 2147483646 w 13"/>
                <a:gd name="T59" fmla="*/ 2147483646 h 9"/>
                <a:gd name="T60" fmla="*/ 2147483646 w 13"/>
                <a:gd name="T61" fmla="*/ 2147483646 h 9"/>
                <a:gd name="T62" fmla="*/ 2147483646 w 13"/>
                <a:gd name="T63" fmla="*/ 2147483646 h 9"/>
                <a:gd name="T64" fmla="*/ 2147483646 w 13"/>
                <a:gd name="T65" fmla="*/ 2147483646 h 9"/>
                <a:gd name="T66" fmla="*/ 2147483646 w 13"/>
                <a:gd name="T67" fmla="*/ 2147483646 h 9"/>
                <a:gd name="T68" fmla="*/ 2147483646 w 13"/>
                <a:gd name="T69" fmla="*/ 2147483646 h 9"/>
                <a:gd name="T70" fmla="*/ 2147483646 w 13"/>
                <a:gd name="T71" fmla="*/ 2147483646 h 9"/>
                <a:gd name="T72" fmla="*/ 2147483646 w 13"/>
                <a:gd name="T73" fmla="*/ 2147483646 h 9"/>
                <a:gd name="T74" fmla="*/ 2147483646 w 13"/>
                <a:gd name="T75" fmla="*/ 2147483646 h 9"/>
                <a:gd name="T76" fmla="*/ 2147483646 w 13"/>
                <a:gd name="T77" fmla="*/ 2147483646 h 9"/>
                <a:gd name="T78" fmla="*/ 2147483646 w 13"/>
                <a:gd name="T79" fmla="*/ 2147483646 h 9"/>
                <a:gd name="T80" fmla="*/ 2147483646 w 13"/>
                <a:gd name="T81" fmla="*/ 2147483646 h 9"/>
                <a:gd name="T82" fmla="*/ 2147483646 w 13"/>
                <a:gd name="T83" fmla="*/ 2147483646 h 9"/>
                <a:gd name="T84" fmla="*/ 2147483646 w 13"/>
                <a:gd name="T85" fmla="*/ 2147483646 h 9"/>
                <a:gd name="T86" fmla="*/ 2147483646 w 13"/>
                <a:gd name="T87" fmla="*/ 2147483646 h 9"/>
                <a:gd name="T88" fmla="*/ 2147483646 w 13"/>
                <a:gd name="T89" fmla="*/ 2147483646 h 9"/>
                <a:gd name="T90" fmla="*/ 2147483646 w 13"/>
                <a:gd name="T91" fmla="*/ 2147483646 h 9"/>
                <a:gd name="T92" fmla="*/ 2147483646 w 13"/>
                <a:gd name="T93" fmla="*/ 2147483646 h 9"/>
                <a:gd name="T94" fmla="*/ 2147483646 w 13"/>
                <a:gd name="T95" fmla="*/ 2147483646 h 9"/>
                <a:gd name="T96" fmla="*/ 2147483646 w 13"/>
                <a:gd name="T97" fmla="*/ 2147483646 h 9"/>
                <a:gd name="T98" fmla="*/ 2147483646 w 13"/>
                <a:gd name="T99" fmla="*/ 2147483646 h 9"/>
                <a:gd name="T100" fmla="*/ 2147483646 w 13"/>
                <a:gd name="T101" fmla="*/ 2147483646 h 9"/>
                <a:gd name="T102" fmla="*/ 2147483646 w 13"/>
                <a:gd name="T103" fmla="*/ 2147483646 h 9"/>
                <a:gd name="T104" fmla="*/ 2147483646 w 13"/>
                <a:gd name="T105" fmla="*/ 0 h 9"/>
                <a:gd name="T106" fmla="*/ 2147483646 w 13"/>
                <a:gd name="T107" fmla="*/ 0 h 9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0" t="0" r="r" b="b"/>
              <a:pathLst>
                <a:path w="13" h="9">
                  <a:moveTo>
                    <a:pt x="6" y="4"/>
                  </a:moveTo>
                  <a:lnTo>
                    <a:pt x="10" y="4"/>
                  </a:lnTo>
                  <a:lnTo>
                    <a:pt x="11" y="4"/>
                  </a:lnTo>
                  <a:lnTo>
                    <a:pt x="11" y="5"/>
                  </a:lnTo>
                  <a:lnTo>
                    <a:pt x="10" y="6"/>
                  </a:lnTo>
                  <a:lnTo>
                    <a:pt x="5" y="7"/>
                  </a:lnTo>
                  <a:lnTo>
                    <a:pt x="2" y="7"/>
                  </a:lnTo>
                  <a:lnTo>
                    <a:pt x="2" y="6"/>
                  </a:lnTo>
                  <a:lnTo>
                    <a:pt x="2" y="5"/>
                  </a:lnTo>
                  <a:lnTo>
                    <a:pt x="3" y="6"/>
                  </a:lnTo>
                  <a:lnTo>
                    <a:pt x="4" y="6"/>
                  </a:lnTo>
                  <a:lnTo>
                    <a:pt x="5" y="5"/>
                  </a:lnTo>
                  <a:lnTo>
                    <a:pt x="5" y="4"/>
                  </a:lnTo>
                  <a:lnTo>
                    <a:pt x="6" y="4"/>
                  </a:lnTo>
                  <a:close/>
                  <a:moveTo>
                    <a:pt x="2" y="0"/>
                  </a:moveTo>
                  <a:lnTo>
                    <a:pt x="0" y="4"/>
                  </a:lnTo>
                  <a:lnTo>
                    <a:pt x="0" y="5"/>
                  </a:lnTo>
                  <a:lnTo>
                    <a:pt x="0" y="6"/>
                  </a:lnTo>
                  <a:lnTo>
                    <a:pt x="0" y="7"/>
                  </a:lnTo>
                  <a:lnTo>
                    <a:pt x="0" y="9"/>
                  </a:lnTo>
                  <a:lnTo>
                    <a:pt x="2" y="9"/>
                  </a:lnTo>
                  <a:lnTo>
                    <a:pt x="5" y="9"/>
                  </a:lnTo>
                  <a:lnTo>
                    <a:pt x="6" y="9"/>
                  </a:lnTo>
                  <a:lnTo>
                    <a:pt x="11" y="8"/>
                  </a:lnTo>
                  <a:lnTo>
                    <a:pt x="11" y="7"/>
                  </a:lnTo>
                  <a:lnTo>
                    <a:pt x="12" y="7"/>
                  </a:lnTo>
                  <a:lnTo>
                    <a:pt x="13" y="6"/>
                  </a:lnTo>
                  <a:lnTo>
                    <a:pt x="13" y="5"/>
                  </a:lnTo>
                  <a:lnTo>
                    <a:pt x="13" y="4"/>
                  </a:lnTo>
                  <a:lnTo>
                    <a:pt x="13" y="2"/>
                  </a:lnTo>
                  <a:lnTo>
                    <a:pt x="12" y="2"/>
                  </a:lnTo>
                  <a:lnTo>
                    <a:pt x="11" y="2"/>
                  </a:lnTo>
                  <a:lnTo>
                    <a:pt x="11" y="1"/>
                  </a:lnTo>
                  <a:lnTo>
                    <a:pt x="10" y="1"/>
                  </a:lnTo>
                  <a:lnTo>
                    <a:pt x="6" y="1"/>
                  </a:lnTo>
                  <a:lnTo>
                    <a:pt x="5" y="1"/>
                  </a:lnTo>
                  <a:lnTo>
                    <a:pt x="5" y="2"/>
                  </a:lnTo>
                  <a:lnTo>
                    <a:pt x="4" y="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43" name="Freeform 690"/>
            <p:cNvSpPr>
              <a:spLocks noEditPoints="1"/>
            </p:cNvSpPr>
            <p:nvPr/>
          </p:nvSpPr>
          <p:spPr bwMode="auto">
            <a:xfrm>
              <a:off x="5114122" y="659805"/>
              <a:ext cx="30163" cy="19050"/>
            </a:xfrm>
            <a:custGeom>
              <a:avLst/>
              <a:gdLst>
                <a:gd name="T0" fmla="*/ 2147483646 w 13"/>
                <a:gd name="T1" fmla="*/ 2147483646 h 9"/>
                <a:gd name="T2" fmla="*/ 2147483646 w 13"/>
                <a:gd name="T3" fmla="*/ 2147483646 h 9"/>
                <a:gd name="T4" fmla="*/ 2147483646 w 13"/>
                <a:gd name="T5" fmla="*/ 2147483646 h 9"/>
                <a:gd name="T6" fmla="*/ 2147483646 w 13"/>
                <a:gd name="T7" fmla="*/ 2147483646 h 9"/>
                <a:gd name="T8" fmla="*/ 2147483646 w 13"/>
                <a:gd name="T9" fmla="*/ 2147483646 h 9"/>
                <a:gd name="T10" fmla="*/ 2147483646 w 13"/>
                <a:gd name="T11" fmla="*/ 2147483646 h 9"/>
                <a:gd name="T12" fmla="*/ 2147483646 w 13"/>
                <a:gd name="T13" fmla="*/ 2147483646 h 9"/>
                <a:gd name="T14" fmla="*/ 2147483646 w 13"/>
                <a:gd name="T15" fmla="*/ 2147483646 h 9"/>
                <a:gd name="T16" fmla="*/ 2147483646 w 13"/>
                <a:gd name="T17" fmla="*/ 2147483646 h 9"/>
                <a:gd name="T18" fmla="*/ 2147483646 w 13"/>
                <a:gd name="T19" fmla="*/ 2147483646 h 9"/>
                <a:gd name="T20" fmla="*/ 2147483646 w 13"/>
                <a:gd name="T21" fmla="*/ 2147483646 h 9"/>
                <a:gd name="T22" fmla="*/ 2147483646 w 13"/>
                <a:gd name="T23" fmla="*/ 2147483646 h 9"/>
                <a:gd name="T24" fmla="*/ 2147483646 w 13"/>
                <a:gd name="T25" fmla="*/ 2147483646 h 9"/>
                <a:gd name="T26" fmla="*/ 2147483646 w 13"/>
                <a:gd name="T27" fmla="*/ 2147483646 h 9"/>
                <a:gd name="T28" fmla="*/ 2147483646 w 13"/>
                <a:gd name="T29" fmla="*/ 2147483646 h 9"/>
                <a:gd name="T30" fmla="*/ 2147483646 w 13"/>
                <a:gd name="T31" fmla="*/ 2147483646 h 9"/>
                <a:gd name="T32" fmla="*/ 2147483646 w 13"/>
                <a:gd name="T33" fmla="*/ 2147483646 h 9"/>
                <a:gd name="T34" fmla="*/ 2147483646 w 13"/>
                <a:gd name="T35" fmla="*/ 2147483646 h 9"/>
                <a:gd name="T36" fmla="*/ 2147483646 w 13"/>
                <a:gd name="T37" fmla="*/ 0 h 9"/>
                <a:gd name="T38" fmla="*/ 0 w 13"/>
                <a:gd name="T39" fmla="*/ 2147483646 h 9"/>
                <a:gd name="T40" fmla="*/ 0 w 13"/>
                <a:gd name="T41" fmla="*/ 2147483646 h 9"/>
                <a:gd name="T42" fmla="*/ 0 w 13"/>
                <a:gd name="T43" fmla="*/ 2147483646 h 9"/>
                <a:gd name="T44" fmla="*/ 0 w 13"/>
                <a:gd name="T45" fmla="*/ 2147483646 h 9"/>
                <a:gd name="T46" fmla="*/ 0 w 13"/>
                <a:gd name="T47" fmla="*/ 2147483646 h 9"/>
                <a:gd name="T48" fmla="*/ 0 w 13"/>
                <a:gd name="T49" fmla="*/ 2147483646 h 9"/>
                <a:gd name="T50" fmla="*/ 0 w 13"/>
                <a:gd name="T51" fmla="*/ 2147483646 h 9"/>
                <a:gd name="T52" fmla="*/ 0 w 13"/>
                <a:gd name="T53" fmla="*/ 2147483646 h 9"/>
                <a:gd name="T54" fmla="*/ 0 w 13"/>
                <a:gd name="T55" fmla="*/ 2147483646 h 9"/>
                <a:gd name="T56" fmla="*/ 2147483646 w 13"/>
                <a:gd name="T57" fmla="*/ 2147483646 h 9"/>
                <a:gd name="T58" fmla="*/ 2147483646 w 13"/>
                <a:gd name="T59" fmla="*/ 2147483646 h 9"/>
                <a:gd name="T60" fmla="*/ 2147483646 w 13"/>
                <a:gd name="T61" fmla="*/ 2147483646 h 9"/>
                <a:gd name="T62" fmla="*/ 2147483646 w 13"/>
                <a:gd name="T63" fmla="*/ 2147483646 h 9"/>
                <a:gd name="T64" fmla="*/ 2147483646 w 13"/>
                <a:gd name="T65" fmla="*/ 2147483646 h 9"/>
                <a:gd name="T66" fmla="*/ 2147483646 w 13"/>
                <a:gd name="T67" fmla="*/ 2147483646 h 9"/>
                <a:gd name="T68" fmla="*/ 2147483646 w 13"/>
                <a:gd name="T69" fmla="*/ 2147483646 h 9"/>
                <a:gd name="T70" fmla="*/ 2147483646 w 13"/>
                <a:gd name="T71" fmla="*/ 2147483646 h 9"/>
                <a:gd name="T72" fmla="*/ 2147483646 w 13"/>
                <a:gd name="T73" fmla="*/ 2147483646 h 9"/>
                <a:gd name="T74" fmla="*/ 2147483646 w 13"/>
                <a:gd name="T75" fmla="*/ 2147483646 h 9"/>
                <a:gd name="T76" fmla="*/ 2147483646 w 13"/>
                <a:gd name="T77" fmla="*/ 2147483646 h 9"/>
                <a:gd name="T78" fmla="*/ 2147483646 w 13"/>
                <a:gd name="T79" fmla="*/ 2147483646 h 9"/>
                <a:gd name="T80" fmla="*/ 2147483646 w 13"/>
                <a:gd name="T81" fmla="*/ 2147483646 h 9"/>
                <a:gd name="T82" fmla="*/ 2147483646 w 13"/>
                <a:gd name="T83" fmla="*/ 2147483646 h 9"/>
                <a:gd name="T84" fmla="*/ 2147483646 w 13"/>
                <a:gd name="T85" fmla="*/ 2147483646 h 9"/>
                <a:gd name="T86" fmla="*/ 2147483646 w 13"/>
                <a:gd name="T87" fmla="*/ 2147483646 h 9"/>
                <a:gd name="T88" fmla="*/ 2147483646 w 13"/>
                <a:gd name="T89" fmla="*/ 2147483646 h 9"/>
                <a:gd name="T90" fmla="*/ 2147483646 w 13"/>
                <a:gd name="T91" fmla="*/ 2147483646 h 9"/>
                <a:gd name="T92" fmla="*/ 2147483646 w 13"/>
                <a:gd name="T93" fmla="*/ 2147483646 h 9"/>
                <a:gd name="T94" fmla="*/ 2147483646 w 13"/>
                <a:gd name="T95" fmla="*/ 2147483646 h 9"/>
                <a:gd name="T96" fmla="*/ 2147483646 w 13"/>
                <a:gd name="T97" fmla="*/ 2147483646 h 9"/>
                <a:gd name="T98" fmla="*/ 2147483646 w 13"/>
                <a:gd name="T99" fmla="*/ 2147483646 h 9"/>
                <a:gd name="T100" fmla="*/ 2147483646 w 13"/>
                <a:gd name="T101" fmla="*/ 2147483646 h 9"/>
                <a:gd name="T102" fmla="*/ 2147483646 w 13"/>
                <a:gd name="T103" fmla="*/ 2147483646 h 9"/>
                <a:gd name="T104" fmla="*/ 2147483646 w 13"/>
                <a:gd name="T105" fmla="*/ 0 h 9"/>
                <a:gd name="T106" fmla="*/ 2147483646 w 13"/>
                <a:gd name="T107" fmla="*/ 0 h 9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0" t="0" r="r" b="b"/>
              <a:pathLst>
                <a:path w="13" h="9">
                  <a:moveTo>
                    <a:pt x="6" y="4"/>
                  </a:moveTo>
                  <a:lnTo>
                    <a:pt x="10" y="4"/>
                  </a:lnTo>
                  <a:lnTo>
                    <a:pt x="11" y="4"/>
                  </a:lnTo>
                  <a:lnTo>
                    <a:pt x="11" y="5"/>
                  </a:lnTo>
                  <a:lnTo>
                    <a:pt x="10" y="6"/>
                  </a:lnTo>
                  <a:lnTo>
                    <a:pt x="5" y="7"/>
                  </a:lnTo>
                  <a:lnTo>
                    <a:pt x="2" y="7"/>
                  </a:lnTo>
                  <a:lnTo>
                    <a:pt x="2" y="6"/>
                  </a:lnTo>
                  <a:lnTo>
                    <a:pt x="2" y="5"/>
                  </a:lnTo>
                  <a:lnTo>
                    <a:pt x="3" y="6"/>
                  </a:lnTo>
                  <a:lnTo>
                    <a:pt x="4" y="6"/>
                  </a:lnTo>
                  <a:lnTo>
                    <a:pt x="5" y="5"/>
                  </a:lnTo>
                  <a:lnTo>
                    <a:pt x="5" y="4"/>
                  </a:lnTo>
                  <a:lnTo>
                    <a:pt x="6" y="4"/>
                  </a:lnTo>
                  <a:moveTo>
                    <a:pt x="2" y="0"/>
                  </a:moveTo>
                  <a:lnTo>
                    <a:pt x="0" y="4"/>
                  </a:lnTo>
                  <a:lnTo>
                    <a:pt x="0" y="5"/>
                  </a:lnTo>
                  <a:lnTo>
                    <a:pt x="0" y="6"/>
                  </a:lnTo>
                  <a:lnTo>
                    <a:pt x="0" y="7"/>
                  </a:lnTo>
                  <a:lnTo>
                    <a:pt x="0" y="9"/>
                  </a:lnTo>
                  <a:lnTo>
                    <a:pt x="2" y="9"/>
                  </a:lnTo>
                  <a:lnTo>
                    <a:pt x="5" y="9"/>
                  </a:lnTo>
                  <a:lnTo>
                    <a:pt x="6" y="9"/>
                  </a:lnTo>
                  <a:lnTo>
                    <a:pt x="11" y="8"/>
                  </a:lnTo>
                  <a:lnTo>
                    <a:pt x="11" y="7"/>
                  </a:lnTo>
                  <a:lnTo>
                    <a:pt x="12" y="7"/>
                  </a:lnTo>
                  <a:lnTo>
                    <a:pt x="13" y="6"/>
                  </a:lnTo>
                  <a:lnTo>
                    <a:pt x="13" y="5"/>
                  </a:lnTo>
                  <a:lnTo>
                    <a:pt x="13" y="4"/>
                  </a:lnTo>
                  <a:lnTo>
                    <a:pt x="13" y="2"/>
                  </a:lnTo>
                  <a:lnTo>
                    <a:pt x="12" y="2"/>
                  </a:lnTo>
                  <a:lnTo>
                    <a:pt x="11" y="2"/>
                  </a:lnTo>
                  <a:lnTo>
                    <a:pt x="11" y="1"/>
                  </a:lnTo>
                  <a:lnTo>
                    <a:pt x="10" y="1"/>
                  </a:lnTo>
                  <a:lnTo>
                    <a:pt x="6" y="1"/>
                  </a:lnTo>
                  <a:lnTo>
                    <a:pt x="5" y="1"/>
                  </a:lnTo>
                  <a:lnTo>
                    <a:pt x="5" y="2"/>
                  </a:lnTo>
                  <a:lnTo>
                    <a:pt x="4" y="2"/>
                  </a:lnTo>
                  <a:lnTo>
                    <a:pt x="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44" name="Freeform 691"/>
            <p:cNvSpPr>
              <a:spLocks noEditPoints="1"/>
            </p:cNvSpPr>
            <p:nvPr/>
          </p:nvSpPr>
          <p:spPr bwMode="auto">
            <a:xfrm>
              <a:off x="6204735" y="721717"/>
              <a:ext cx="38100" cy="15875"/>
            </a:xfrm>
            <a:custGeom>
              <a:avLst/>
              <a:gdLst>
                <a:gd name="T0" fmla="*/ 2147483646 w 16"/>
                <a:gd name="T1" fmla="*/ 2147483646 h 7"/>
                <a:gd name="T2" fmla="*/ 0 w 16"/>
                <a:gd name="T3" fmla="*/ 2147483646 h 7"/>
                <a:gd name="T4" fmla="*/ 2147483646 w 16"/>
                <a:gd name="T5" fmla="*/ 2147483646 h 7"/>
                <a:gd name="T6" fmla="*/ 2147483646 w 16"/>
                <a:gd name="T7" fmla="*/ 2147483646 h 7"/>
                <a:gd name="T8" fmla="*/ 2147483646 w 16"/>
                <a:gd name="T9" fmla="*/ 2147483646 h 7"/>
                <a:gd name="T10" fmla="*/ 2147483646 w 16"/>
                <a:gd name="T11" fmla="*/ 2147483646 h 7"/>
                <a:gd name="T12" fmla="*/ 2147483646 w 16"/>
                <a:gd name="T13" fmla="*/ 2147483646 h 7"/>
                <a:gd name="T14" fmla="*/ 2147483646 w 16"/>
                <a:gd name="T15" fmla="*/ 2147483646 h 7"/>
                <a:gd name="T16" fmla="*/ 2147483646 w 16"/>
                <a:gd name="T17" fmla="*/ 2147483646 h 7"/>
                <a:gd name="T18" fmla="*/ 2147483646 w 16"/>
                <a:gd name="T19" fmla="*/ 2147483646 h 7"/>
                <a:gd name="T20" fmla="*/ 2147483646 w 16"/>
                <a:gd name="T21" fmla="*/ 2147483646 h 7"/>
                <a:gd name="T22" fmla="*/ 2147483646 w 16"/>
                <a:gd name="T23" fmla="*/ 2147483646 h 7"/>
                <a:gd name="T24" fmla="*/ 2147483646 w 16"/>
                <a:gd name="T25" fmla="*/ 2147483646 h 7"/>
                <a:gd name="T26" fmla="*/ 2147483646 w 16"/>
                <a:gd name="T27" fmla="*/ 2147483646 h 7"/>
                <a:gd name="T28" fmla="*/ 2147483646 w 16"/>
                <a:gd name="T29" fmla="*/ 0 h 7"/>
                <a:gd name="T30" fmla="*/ 2147483646 w 16"/>
                <a:gd name="T31" fmla="*/ 0 h 7"/>
                <a:gd name="T32" fmla="*/ 2147483646 w 16"/>
                <a:gd name="T33" fmla="*/ 2147483646 h 7"/>
                <a:gd name="T34" fmla="*/ 2147483646 w 16"/>
                <a:gd name="T35" fmla="*/ 2147483646 h 7"/>
                <a:gd name="T36" fmla="*/ 2147483646 w 16"/>
                <a:gd name="T37" fmla="*/ 2147483646 h 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16" h="7">
                  <a:moveTo>
                    <a:pt x="3" y="7"/>
                  </a:moveTo>
                  <a:lnTo>
                    <a:pt x="0" y="5"/>
                  </a:lnTo>
                  <a:lnTo>
                    <a:pt x="3" y="3"/>
                  </a:lnTo>
                  <a:lnTo>
                    <a:pt x="4" y="2"/>
                  </a:lnTo>
                  <a:lnTo>
                    <a:pt x="5" y="2"/>
                  </a:lnTo>
                  <a:lnTo>
                    <a:pt x="7" y="1"/>
                  </a:lnTo>
                  <a:lnTo>
                    <a:pt x="8" y="2"/>
                  </a:lnTo>
                  <a:lnTo>
                    <a:pt x="8" y="3"/>
                  </a:lnTo>
                  <a:lnTo>
                    <a:pt x="7" y="5"/>
                  </a:lnTo>
                  <a:lnTo>
                    <a:pt x="4" y="7"/>
                  </a:lnTo>
                  <a:lnTo>
                    <a:pt x="3" y="7"/>
                  </a:lnTo>
                  <a:close/>
                  <a:moveTo>
                    <a:pt x="9" y="3"/>
                  </a:moveTo>
                  <a:lnTo>
                    <a:pt x="9" y="3"/>
                  </a:lnTo>
                  <a:lnTo>
                    <a:pt x="10" y="0"/>
                  </a:lnTo>
                  <a:lnTo>
                    <a:pt x="16" y="0"/>
                  </a:lnTo>
                  <a:lnTo>
                    <a:pt x="14" y="3"/>
                  </a:lnTo>
                  <a:lnTo>
                    <a:pt x="9" y="6"/>
                  </a:lnTo>
                  <a:lnTo>
                    <a:pt x="9" y="3"/>
                  </a:lnTo>
                  <a:close/>
                </a:path>
              </a:pathLst>
            </a:custGeom>
            <a:solidFill>
              <a:srgbClr val="C3C2A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45" name="Freeform 692"/>
            <p:cNvSpPr>
              <a:spLocks noEditPoints="1"/>
            </p:cNvSpPr>
            <p:nvPr/>
          </p:nvSpPr>
          <p:spPr bwMode="auto">
            <a:xfrm>
              <a:off x="6199972" y="720130"/>
              <a:ext cx="47625" cy="19050"/>
            </a:xfrm>
            <a:custGeom>
              <a:avLst/>
              <a:gdLst>
                <a:gd name="T0" fmla="*/ 2147483646 w 20"/>
                <a:gd name="T1" fmla="*/ 2147483646 h 9"/>
                <a:gd name="T2" fmla="*/ 2147483646 w 20"/>
                <a:gd name="T3" fmla="*/ 2147483646 h 9"/>
                <a:gd name="T4" fmla="*/ 2147483646 w 20"/>
                <a:gd name="T5" fmla="*/ 2147483646 h 9"/>
                <a:gd name="T6" fmla="*/ 2147483646 w 20"/>
                <a:gd name="T7" fmla="*/ 2147483646 h 9"/>
                <a:gd name="T8" fmla="*/ 2147483646 w 20"/>
                <a:gd name="T9" fmla="*/ 2147483646 h 9"/>
                <a:gd name="T10" fmla="*/ 2147483646 w 20"/>
                <a:gd name="T11" fmla="*/ 2147483646 h 9"/>
                <a:gd name="T12" fmla="*/ 2147483646 w 20"/>
                <a:gd name="T13" fmla="*/ 2147483646 h 9"/>
                <a:gd name="T14" fmla="*/ 2147483646 w 20"/>
                <a:gd name="T15" fmla="*/ 2147483646 h 9"/>
                <a:gd name="T16" fmla="*/ 2147483646 w 20"/>
                <a:gd name="T17" fmla="*/ 2147483646 h 9"/>
                <a:gd name="T18" fmla="*/ 2147483646 w 20"/>
                <a:gd name="T19" fmla="*/ 2147483646 h 9"/>
                <a:gd name="T20" fmla="*/ 2147483646 w 20"/>
                <a:gd name="T21" fmla="*/ 2147483646 h 9"/>
                <a:gd name="T22" fmla="*/ 2147483646 w 20"/>
                <a:gd name="T23" fmla="*/ 2147483646 h 9"/>
                <a:gd name="T24" fmla="*/ 2147483646 w 20"/>
                <a:gd name="T25" fmla="*/ 2147483646 h 9"/>
                <a:gd name="T26" fmla="*/ 2147483646 w 20"/>
                <a:gd name="T27" fmla="*/ 2147483646 h 9"/>
                <a:gd name="T28" fmla="*/ 2147483646 w 20"/>
                <a:gd name="T29" fmla="*/ 2147483646 h 9"/>
                <a:gd name="T30" fmla="*/ 2147483646 w 20"/>
                <a:gd name="T31" fmla="*/ 2147483646 h 9"/>
                <a:gd name="T32" fmla="*/ 2147483646 w 20"/>
                <a:gd name="T33" fmla="*/ 2147483646 h 9"/>
                <a:gd name="T34" fmla="*/ 2147483646 w 20"/>
                <a:gd name="T35" fmla="*/ 2147483646 h 9"/>
                <a:gd name="T36" fmla="*/ 2147483646 w 20"/>
                <a:gd name="T37" fmla="*/ 2147483646 h 9"/>
                <a:gd name="T38" fmla="*/ 2147483646 w 20"/>
                <a:gd name="T39" fmla="*/ 0 h 9"/>
                <a:gd name="T40" fmla="*/ 2147483646 w 20"/>
                <a:gd name="T41" fmla="*/ 2147483646 h 9"/>
                <a:gd name="T42" fmla="*/ 2147483646 w 20"/>
                <a:gd name="T43" fmla="*/ 2147483646 h 9"/>
                <a:gd name="T44" fmla="*/ 2147483646 w 20"/>
                <a:gd name="T45" fmla="*/ 2147483646 h 9"/>
                <a:gd name="T46" fmla="*/ 2147483646 w 20"/>
                <a:gd name="T47" fmla="*/ 2147483646 h 9"/>
                <a:gd name="T48" fmla="*/ 2147483646 w 20"/>
                <a:gd name="T49" fmla="*/ 2147483646 h 9"/>
                <a:gd name="T50" fmla="*/ 2147483646 w 20"/>
                <a:gd name="T51" fmla="*/ 2147483646 h 9"/>
                <a:gd name="T52" fmla="*/ 2147483646 w 20"/>
                <a:gd name="T53" fmla="*/ 2147483646 h 9"/>
                <a:gd name="T54" fmla="*/ 2147483646 w 20"/>
                <a:gd name="T55" fmla="*/ 2147483646 h 9"/>
                <a:gd name="T56" fmla="*/ 2147483646 w 20"/>
                <a:gd name="T57" fmla="*/ 2147483646 h 9"/>
                <a:gd name="T58" fmla="*/ 2147483646 w 20"/>
                <a:gd name="T59" fmla="*/ 2147483646 h 9"/>
                <a:gd name="T60" fmla="*/ 2147483646 w 20"/>
                <a:gd name="T61" fmla="*/ 2147483646 h 9"/>
                <a:gd name="T62" fmla="*/ 2147483646 w 20"/>
                <a:gd name="T63" fmla="*/ 2147483646 h 9"/>
                <a:gd name="T64" fmla="*/ 2147483646 w 20"/>
                <a:gd name="T65" fmla="*/ 2147483646 h 9"/>
                <a:gd name="T66" fmla="*/ 2147483646 w 20"/>
                <a:gd name="T67" fmla="*/ 2147483646 h 9"/>
                <a:gd name="T68" fmla="*/ 2147483646 w 20"/>
                <a:gd name="T69" fmla="*/ 2147483646 h 9"/>
                <a:gd name="T70" fmla="*/ 2147483646 w 20"/>
                <a:gd name="T71" fmla="*/ 2147483646 h 9"/>
                <a:gd name="T72" fmla="*/ 0 w 20"/>
                <a:gd name="T73" fmla="*/ 2147483646 h 9"/>
                <a:gd name="T74" fmla="*/ 2147483646 w 20"/>
                <a:gd name="T75" fmla="*/ 2147483646 h 9"/>
                <a:gd name="T76" fmla="*/ 2147483646 w 20"/>
                <a:gd name="T77" fmla="*/ 2147483646 h 9"/>
                <a:gd name="T78" fmla="*/ 2147483646 w 20"/>
                <a:gd name="T79" fmla="*/ 2147483646 h 9"/>
                <a:gd name="T80" fmla="*/ 2147483646 w 20"/>
                <a:gd name="T81" fmla="*/ 2147483646 h 9"/>
                <a:gd name="T82" fmla="*/ 2147483646 w 20"/>
                <a:gd name="T83" fmla="*/ 2147483646 h 9"/>
                <a:gd name="T84" fmla="*/ 2147483646 w 20"/>
                <a:gd name="T85" fmla="*/ 2147483646 h 9"/>
                <a:gd name="T86" fmla="*/ 2147483646 w 20"/>
                <a:gd name="T87" fmla="*/ 2147483646 h 9"/>
                <a:gd name="T88" fmla="*/ 2147483646 w 20"/>
                <a:gd name="T89" fmla="*/ 2147483646 h 9"/>
                <a:gd name="T90" fmla="*/ 2147483646 w 20"/>
                <a:gd name="T91" fmla="*/ 2147483646 h 9"/>
                <a:gd name="T92" fmla="*/ 2147483646 w 20"/>
                <a:gd name="T93" fmla="*/ 2147483646 h 9"/>
                <a:gd name="T94" fmla="*/ 2147483646 w 20"/>
                <a:gd name="T95" fmla="*/ 2147483646 h 9"/>
                <a:gd name="T96" fmla="*/ 2147483646 w 20"/>
                <a:gd name="T97" fmla="*/ 2147483646 h 9"/>
                <a:gd name="T98" fmla="*/ 2147483646 w 20"/>
                <a:gd name="T99" fmla="*/ 2147483646 h 9"/>
                <a:gd name="T100" fmla="*/ 2147483646 w 20"/>
                <a:gd name="T101" fmla="*/ 2147483646 h 9"/>
                <a:gd name="T102" fmla="*/ 2147483646 w 20"/>
                <a:gd name="T103" fmla="*/ 2147483646 h 9"/>
                <a:gd name="T104" fmla="*/ 2147483646 w 20"/>
                <a:gd name="T105" fmla="*/ 2147483646 h 9"/>
                <a:gd name="T106" fmla="*/ 2147483646 w 20"/>
                <a:gd name="T107" fmla="*/ 2147483646 h 9"/>
                <a:gd name="T108" fmla="*/ 2147483646 w 20"/>
                <a:gd name="T109" fmla="*/ 0 h 9"/>
                <a:gd name="T110" fmla="*/ 2147483646 w 20"/>
                <a:gd name="T111" fmla="*/ 0 h 9"/>
                <a:gd name="T112" fmla="*/ 2147483646 w 20"/>
                <a:gd name="T113" fmla="*/ 0 h 9"/>
                <a:gd name="T114" fmla="*/ 2147483646 w 20"/>
                <a:gd name="T115" fmla="*/ 0 h 9"/>
                <a:gd name="T116" fmla="*/ 2147483646 w 20"/>
                <a:gd name="T117" fmla="*/ 0 h 9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0" t="0" r="r" b="b"/>
              <a:pathLst>
                <a:path w="20" h="9">
                  <a:moveTo>
                    <a:pt x="13" y="2"/>
                  </a:moveTo>
                  <a:lnTo>
                    <a:pt x="15" y="2"/>
                  </a:lnTo>
                  <a:lnTo>
                    <a:pt x="15" y="3"/>
                  </a:lnTo>
                  <a:lnTo>
                    <a:pt x="12" y="5"/>
                  </a:lnTo>
                  <a:lnTo>
                    <a:pt x="12" y="4"/>
                  </a:lnTo>
                  <a:lnTo>
                    <a:pt x="13" y="2"/>
                  </a:lnTo>
                  <a:close/>
                  <a:moveTo>
                    <a:pt x="8" y="4"/>
                  </a:moveTo>
                  <a:lnTo>
                    <a:pt x="9" y="4"/>
                  </a:lnTo>
                  <a:lnTo>
                    <a:pt x="8" y="5"/>
                  </a:lnTo>
                  <a:lnTo>
                    <a:pt x="6" y="6"/>
                  </a:lnTo>
                  <a:lnTo>
                    <a:pt x="5" y="6"/>
                  </a:lnTo>
                  <a:lnTo>
                    <a:pt x="6" y="5"/>
                  </a:lnTo>
                  <a:lnTo>
                    <a:pt x="6" y="4"/>
                  </a:lnTo>
                  <a:lnTo>
                    <a:pt x="7" y="4"/>
                  </a:lnTo>
                  <a:lnTo>
                    <a:pt x="8" y="4"/>
                  </a:lnTo>
                  <a:close/>
                  <a:moveTo>
                    <a:pt x="11" y="0"/>
                  </a:moveTo>
                  <a:lnTo>
                    <a:pt x="11" y="1"/>
                  </a:lnTo>
                  <a:lnTo>
                    <a:pt x="10" y="2"/>
                  </a:lnTo>
                  <a:lnTo>
                    <a:pt x="9" y="2"/>
                  </a:lnTo>
                  <a:lnTo>
                    <a:pt x="9" y="1"/>
                  </a:lnTo>
                  <a:lnTo>
                    <a:pt x="8" y="1"/>
                  </a:lnTo>
                  <a:lnTo>
                    <a:pt x="7" y="2"/>
                  </a:lnTo>
                  <a:lnTo>
                    <a:pt x="6" y="2"/>
                  </a:lnTo>
                  <a:lnTo>
                    <a:pt x="5" y="2"/>
                  </a:lnTo>
                  <a:lnTo>
                    <a:pt x="4" y="2"/>
                  </a:lnTo>
                  <a:lnTo>
                    <a:pt x="4" y="3"/>
                  </a:lnTo>
                  <a:lnTo>
                    <a:pt x="3" y="4"/>
                  </a:lnTo>
                  <a:lnTo>
                    <a:pt x="0" y="6"/>
                  </a:lnTo>
                  <a:lnTo>
                    <a:pt x="4" y="8"/>
                  </a:lnTo>
                  <a:lnTo>
                    <a:pt x="5" y="9"/>
                  </a:lnTo>
                  <a:lnTo>
                    <a:pt x="6" y="9"/>
                  </a:lnTo>
                  <a:lnTo>
                    <a:pt x="7" y="9"/>
                  </a:lnTo>
                  <a:lnTo>
                    <a:pt x="9" y="8"/>
                  </a:lnTo>
                  <a:lnTo>
                    <a:pt x="10" y="9"/>
                  </a:lnTo>
                  <a:lnTo>
                    <a:pt x="13" y="7"/>
                  </a:lnTo>
                  <a:lnTo>
                    <a:pt x="17" y="5"/>
                  </a:lnTo>
                  <a:lnTo>
                    <a:pt x="17" y="4"/>
                  </a:lnTo>
                  <a:lnTo>
                    <a:pt x="20" y="0"/>
                  </a:lnTo>
                  <a:lnTo>
                    <a:pt x="15" y="0"/>
                  </a:lnTo>
                  <a:lnTo>
                    <a:pt x="13" y="0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46" name="Freeform 693"/>
            <p:cNvSpPr>
              <a:spLocks noEditPoints="1"/>
            </p:cNvSpPr>
            <p:nvPr/>
          </p:nvSpPr>
          <p:spPr bwMode="auto">
            <a:xfrm>
              <a:off x="6199972" y="720130"/>
              <a:ext cx="47625" cy="19050"/>
            </a:xfrm>
            <a:custGeom>
              <a:avLst/>
              <a:gdLst>
                <a:gd name="T0" fmla="*/ 2147483646 w 20"/>
                <a:gd name="T1" fmla="*/ 2147483646 h 9"/>
                <a:gd name="T2" fmla="*/ 2147483646 w 20"/>
                <a:gd name="T3" fmla="*/ 2147483646 h 9"/>
                <a:gd name="T4" fmla="*/ 2147483646 w 20"/>
                <a:gd name="T5" fmla="*/ 2147483646 h 9"/>
                <a:gd name="T6" fmla="*/ 2147483646 w 20"/>
                <a:gd name="T7" fmla="*/ 2147483646 h 9"/>
                <a:gd name="T8" fmla="*/ 2147483646 w 20"/>
                <a:gd name="T9" fmla="*/ 2147483646 h 9"/>
                <a:gd name="T10" fmla="*/ 2147483646 w 20"/>
                <a:gd name="T11" fmla="*/ 2147483646 h 9"/>
                <a:gd name="T12" fmla="*/ 2147483646 w 20"/>
                <a:gd name="T13" fmla="*/ 2147483646 h 9"/>
                <a:gd name="T14" fmla="*/ 2147483646 w 20"/>
                <a:gd name="T15" fmla="*/ 2147483646 h 9"/>
                <a:gd name="T16" fmla="*/ 2147483646 w 20"/>
                <a:gd name="T17" fmla="*/ 2147483646 h 9"/>
                <a:gd name="T18" fmla="*/ 2147483646 w 20"/>
                <a:gd name="T19" fmla="*/ 2147483646 h 9"/>
                <a:gd name="T20" fmla="*/ 2147483646 w 20"/>
                <a:gd name="T21" fmla="*/ 2147483646 h 9"/>
                <a:gd name="T22" fmla="*/ 2147483646 w 20"/>
                <a:gd name="T23" fmla="*/ 2147483646 h 9"/>
                <a:gd name="T24" fmla="*/ 2147483646 w 20"/>
                <a:gd name="T25" fmla="*/ 2147483646 h 9"/>
                <a:gd name="T26" fmla="*/ 2147483646 w 20"/>
                <a:gd name="T27" fmla="*/ 2147483646 h 9"/>
                <a:gd name="T28" fmla="*/ 2147483646 w 20"/>
                <a:gd name="T29" fmla="*/ 2147483646 h 9"/>
                <a:gd name="T30" fmla="*/ 2147483646 w 20"/>
                <a:gd name="T31" fmla="*/ 2147483646 h 9"/>
                <a:gd name="T32" fmla="*/ 2147483646 w 20"/>
                <a:gd name="T33" fmla="*/ 2147483646 h 9"/>
                <a:gd name="T34" fmla="*/ 2147483646 w 20"/>
                <a:gd name="T35" fmla="*/ 2147483646 h 9"/>
                <a:gd name="T36" fmla="*/ 2147483646 w 20"/>
                <a:gd name="T37" fmla="*/ 2147483646 h 9"/>
                <a:gd name="T38" fmla="*/ 2147483646 w 20"/>
                <a:gd name="T39" fmla="*/ 0 h 9"/>
                <a:gd name="T40" fmla="*/ 2147483646 w 20"/>
                <a:gd name="T41" fmla="*/ 2147483646 h 9"/>
                <a:gd name="T42" fmla="*/ 2147483646 w 20"/>
                <a:gd name="T43" fmla="*/ 2147483646 h 9"/>
                <a:gd name="T44" fmla="*/ 2147483646 w 20"/>
                <a:gd name="T45" fmla="*/ 2147483646 h 9"/>
                <a:gd name="T46" fmla="*/ 2147483646 w 20"/>
                <a:gd name="T47" fmla="*/ 2147483646 h 9"/>
                <a:gd name="T48" fmla="*/ 2147483646 w 20"/>
                <a:gd name="T49" fmla="*/ 2147483646 h 9"/>
                <a:gd name="T50" fmla="*/ 2147483646 w 20"/>
                <a:gd name="T51" fmla="*/ 2147483646 h 9"/>
                <a:gd name="T52" fmla="*/ 2147483646 w 20"/>
                <a:gd name="T53" fmla="*/ 2147483646 h 9"/>
                <a:gd name="T54" fmla="*/ 2147483646 w 20"/>
                <a:gd name="T55" fmla="*/ 2147483646 h 9"/>
                <a:gd name="T56" fmla="*/ 2147483646 w 20"/>
                <a:gd name="T57" fmla="*/ 2147483646 h 9"/>
                <a:gd name="T58" fmla="*/ 2147483646 w 20"/>
                <a:gd name="T59" fmla="*/ 2147483646 h 9"/>
                <a:gd name="T60" fmla="*/ 2147483646 w 20"/>
                <a:gd name="T61" fmla="*/ 2147483646 h 9"/>
                <a:gd name="T62" fmla="*/ 2147483646 w 20"/>
                <a:gd name="T63" fmla="*/ 2147483646 h 9"/>
                <a:gd name="T64" fmla="*/ 2147483646 w 20"/>
                <a:gd name="T65" fmla="*/ 2147483646 h 9"/>
                <a:gd name="T66" fmla="*/ 2147483646 w 20"/>
                <a:gd name="T67" fmla="*/ 2147483646 h 9"/>
                <a:gd name="T68" fmla="*/ 2147483646 w 20"/>
                <a:gd name="T69" fmla="*/ 2147483646 h 9"/>
                <a:gd name="T70" fmla="*/ 2147483646 w 20"/>
                <a:gd name="T71" fmla="*/ 2147483646 h 9"/>
                <a:gd name="T72" fmla="*/ 0 w 20"/>
                <a:gd name="T73" fmla="*/ 2147483646 h 9"/>
                <a:gd name="T74" fmla="*/ 2147483646 w 20"/>
                <a:gd name="T75" fmla="*/ 2147483646 h 9"/>
                <a:gd name="T76" fmla="*/ 2147483646 w 20"/>
                <a:gd name="T77" fmla="*/ 2147483646 h 9"/>
                <a:gd name="T78" fmla="*/ 2147483646 w 20"/>
                <a:gd name="T79" fmla="*/ 2147483646 h 9"/>
                <a:gd name="T80" fmla="*/ 2147483646 w 20"/>
                <a:gd name="T81" fmla="*/ 2147483646 h 9"/>
                <a:gd name="T82" fmla="*/ 2147483646 w 20"/>
                <a:gd name="T83" fmla="*/ 2147483646 h 9"/>
                <a:gd name="T84" fmla="*/ 2147483646 w 20"/>
                <a:gd name="T85" fmla="*/ 2147483646 h 9"/>
                <a:gd name="T86" fmla="*/ 2147483646 w 20"/>
                <a:gd name="T87" fmla="*/ 2147483646 h 9"/>
                <a:gd name="T88" fmla="*/ 2147483646 w 20"/>
                <a:gd name="T89" fmla="*/ 2147483646 h 9"/>
                <a:gd name="T90" fmla="*/ 2147483646 w 20"/>
                <a:gd name="T91" fmla="*/ 2147483646 h 9"/>
                <a:gd name="T92" fmla="*/ 2147483646 w 20"/>
                <a:gd name="T93" fmla="*/ 2147483646 h 9"/>
                <a:gd name="T94" fmla="*/ 2147483646 w 20"/>
                <a:gd name="T95" fmla="*/ 2147483646 h 9"/>
                <a:gd name="T96" fmla="*/ 2147483646 w 20"/>
                <a:gd name="T97" fmla="*/ 2147483646 h 9"/>
                <a:gd name="T98" fmla="*/ 2147483646 w 20"/>
                <a:gd name="T99" fmla="*/ 2147483646 h 9"/>
                <a:gd name="T100" fmla="*/ 2147483646 w 20"/>
                <a:gd name="T101" fmla="*/ 2147483646 h 9"/>
                <a:gd name="T102" fmla="*/ 2147483646 w 20"/>
                <a:gd name="T103" fmla="*/ 2147483646 h 9"/>
                <a:gd name="T104" fmla="*/ 2147483646 w 20"/>
                <a:gd name="T105" fmla="*/ 2147483646 h 9"/>
                <a:gd name="T106" fmla="*/ 2147483646 w 20"/>
                <a:gd name="T107" fmla="*/ 2147483646 h 9"/>
                <a:gd name="T108" fmla="*/ 2147483646 w 20"/>
                <a:gd name="T109" fmla="*/ 0 h 9"/>
                <a:gd name="T110" fmla="*/ 2147483646 w 20"/>
                <a:gd name="T111" fmla="*/ 0 h 9"/>
                <a:gd name="T112" fmla="*/ 2147483646 w 20"/>
                <a:gd name="T113" fmla="*/ 0 h 9"/>
                <a:gd name="T114" fmla="*/ 2147483646 w 20"/>
                <a:gd name="T115" fmla="*/ 0 h 9"/>
                <a:gd name="T116" fmla="*/ 2147483646 w 20"/>
                <a:gd name="T117" fmla="*/ 0 h 9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0" t="0" r="r" b="b"/>
              <a:pathLst>
                <a:path w="20" h="9">
                  <a:moveTo>
                    <a:pt x="13" y="2"/>
                  </a:moveTo>
                  <a:lnTo>
                    <a:pt x="15" y="2"/>
                  </a:lnTo>
                  <a:lnTo>
                    <a:pt x="15" y="3"/>
                  </a:lnTo>
                  <a:lnTo>
                    <a:pt x="12" y="5"/>
                  </a:lnTo>
                  <a:lnTo>
                    <a:pt x="12" y="4"/>
                  </a:lnTo>
                  <a:lnTo>
                    <a:pt x="13" y="2"/>
                  </a:lnTo>
                  <a:moveTo>
                    <a:pt x="8" y="4"/>
                  </a:moveTo>
                  <a:lnTo>
                    <a:pt x="9" y="4"/>
                  </a:lnTo>
                  <a:lnTo>
                    <a:pt x="8" y="5"/>
                  </a:lnTo>
                  <a:lnTo>
                    <a:pt x="6" y="6"/>
                  </a:lnTo>
                  <a:lnTo>
                    <a:pt x="5" y="6"/>
                  </a:lnTo>
                  <a:lnTo>
                    <a:pt x="6" y="5"/>
                  </a:lnTo>
                  <a:lnTo>
                    <a:pt x="6" y="4"/>
                  </a:lnTo>
                  <a:lnTo>
                    <a:pt x="7" y="4"/>
                  </a:lnTo>
                  <a:lnTo>
                    <a:pt x="8" y="4"/>
                  </a:lnTo>
                  <a:moveTo>
                    <a:pt x="11" y="0"/>
                  </a:moveTo>
                  <a:lnTo>
                    <a:pt x="11" y="1"/>
                  </a:lnTo>
                  <a:lnTo>
                    <a:pt x="10" y="2"/>
                  </a:lnTo>
                  <a:lnTo>
                    <a:pt x="9" y="2"/>
                  </a:lnTo>
                  <a:lnTo>
                    <a:pt x="9" y="1"/>
                  </a:lnTo>
                  <a:lnTo>
                    <a:pt x="8" y="1"/>
                  </a:lnTo>
                  <a:lnTo>
                    <a:pt x="7" y="2"/>
                  </a:lnTo>
                  <a:lnTo>
                    <a:pt x="6" y="2"/>
                  </a:lnTo>
                  <a:lnTo>
                    <a:pt x="5" y="2"/>
                  </a:lnTo>
                  <a:lnTo>
                    <a:pt x="4" y="2"/>
                  </a:lnTo>
                  <a:lnTo>
                    <a:pt x="4" y="3"/>
                  </a:lnTo>
                  <a:lnTo>
                    <a:pt x="3" y="4"/>
                  </a:lnTo>
                  <a:lnTo>
                    <a:pt x="0" y="6"/>
                  </a:lnTo>
                  <a:lnTo>
                    <a:pt x="4" y="8"/>
                  </a:lnTo>
                  <a:lnTo>
                    <a:pt x="5" y="9"/>
                  </a:lnTo>
                  <a:lnTo>
                    <a:pt x="6" y="9"/>
                  </a:lnTo>
                  <a:lnTo>
                    <a:pt x="7" y="9"/>
                  </a:lnTo>
                  <a:lnTo>
                    <a:pt x="9" y="8"/>
                  </a:lnTo>
                  <a:lnTo>
                    <a:pt x="10" y="9"/>
                  </a:lnTo>
                  <a:lnTo>
                    <a:pt x="13" y="7"/>
                  </a:lnTo>
                  <a:lnTo>
                    <a:pt x="17" y="5"/>
                  </a:lnTo>
                  <a:lnTo>
                    <a:pt x="17" y="4"/>
                  </a:lnTo>
                  <a:lnTo>
                    <a:pt x="20" y="0"/>
                  </a:lnTo>
                  <a:lnTo>
                    <a:pt x="15" y="0"/>
                  </a:lnTo>
                  <a:lnTo>
                    <a:pt x="13" y="0"/>
                  </a:lnTo>
                  <a:lnTo>
                    <a:pt x="11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47" name="Freeform 694"/>
            <p:cNvSpPr>
              <a:spLocks noEditPoints="1"/>
            </p:cNvSpPr>
            <p:nvPr/>
          </p:nvSpPr>
          <p:spPr bwMode="auto">
            <a:xfrm>
              <a:off x="5563385" y="615355"/>
              <a:ext cx="203200" cy="146050"/>
            </a:xfrm>
            <a:custGeom>
              <a:avLst/>
              <a:gdLst>
                <a:gd name="T0" fmla="*/ 2147483646 w 84"/>
                <a:gd name="T1" fmla="*/ 2147483646 h 68"/>
                <a:gd name="T2" fmla="*/ 2147483646 w 84"/>
                <a:gd name="T3" fmla="*/ 2147483646 h 68"/>
                <a:gd name="T4" fmla="*/ 0 w 84"/>
                <a:gd name="T5" fmla="*/ 2147483646 h 68"/>
                <a:gd name="T6" fmla="*/ 2147483646 w 84"/>
                <a:gd name="T7" fmla="*/ 2147483646 h 68"/>
                <a:gd name="T8" fmla="*/ 2147483646 w 84"/>
                <a:gd name="T9" fmla="*/ 2147483646 h 68"/>
                <a:gd name="T10" fmla="*/ 2147483646 w 84"/>
                <a:gd name="T11" fmla="*/ 2147483646 h 68"/>
                <a:gd name="T12" fmla="*/ 2147483646 w 84"/>
                <a:gd name="T13" fmla="*/ 2147483646 h 68"/>
                <a:gd name="T14" fmla="*/ 2147483646 w 84"/>
                <a:gd name="T15" fmla="*/ 2147483646 h 68"/>
                <a:gd name="T16" fmla="*/ 2147483646 w 84"/>
                <a:gd name="T17" fmla="*/ 2147483646 h 68"/>
                <a:gd name="T18" fmla="*/ 2147483646 w 84"/>
                <a:gd name="T19" fmla="*/ 2147483646 h 68"/>
                <a:gd name="T20" fmla="*/ 2147483646 w 84"/>
                <a:gd name="T21" fmla="*/ 2147483646 h 68"/>
                <a:gd name="T22" fmla="*/ 2147483646 w 84"/>
                <a:gd name="T23" fmla="*/ 2147483646 h 68"/>
                <a:gd name="T24" fmla="*/ 2147483646 w 84"/>
                <a:gd name="T25" fmla="*/ 2147483646 h 68"/>
                <a:gd name="T26" fmla="*/ 2147483646 w 84"/>
                <a:gd name="T27" fmla="*/ 2147483646 h 68"/>
                <a:gd name="T28" fmla="*/ 2147483646 w 84"/>
                <a:gd name="T29" fmla="*/ 2147483646 h 68"/>
                <a:gd name="T30" fmla="*/ 2147483646 w 84"/>
                <a:gd name="T31" fmla="*/ 2147483646 h 68"/>
                <a:gd name="T32" fmla="*/ 2147483646 w 84"/>
                <a:gd name="T33" fmla="*/ 2147483646 h 68"/>
                <a:gd name="T34" fmla="*/ 2147483646 w 84"/>
                <a:gd name="T35" fmla="*/ 2147483646 h 68"/>
                <a:gd name="T36" fmla="*/ 2147483646 w 84"/>
                <a:gd name="T37" fmla="*/ 2147483646 h 68"/>
                <a:gd name="T38" fmla="*/ 2147483646 w 84"/>
                <a:gd name="T39" fmla="*/ 2147483646 h 68"/>
                <a:gd name="T40" fmla="*/ 2147483646 w 84"/>
                <a:gd name="T41" fmla="*/ 2147483646 h 68"/>
                <a:gd name="T42" fmla="*/ 2147483646 w 84"/>
                <a:gd name="T43" fmla="*/ 2147483646 h 68"/>
                <a:gd name="T44" fmla="*/ 2147483646 w 84"/>
                <a:gd name="T45" fmla="*/ 0 h 68"/>
                <a:gd name="T46" fmla="*/ 2147483646 w 84"/>
                <a:gd name="T47" fmla="*/ 2147483646 h 68"/>
                <a:gd name="T48" fmla="*/ 2147483646 w 84"/>
                <a:gd name="T49" fmla="*/ 2147483646 h 68"/>
                <a:gd name="T50" fmla="*/ 2147483646 w 84"/>
                <a:gd name="T51" fmla="*/ 2147483646 h 68"/>
                <a:gd name="T52" fmla="*/ 2147483646 w 84"/>
                <a:gd name="T53" fmla="*/ 2147483646 h 68"/>
                <a:gd name="T54" fmla="*/ 2147483646 w 84"/>
                <a:gd name="T55" fmla="*/ 2147483646 h 68"/>
                <a:gd name="T56" fmla="*/ 2147483646 w 84"/>
                <a:gd name="T57" fmla="*/ 2147483646 h 68"/>
                <a:gd name="T58" fmla="*/ 2147483646 w 84"/>
                <a:gd name="T59" fmla="*/ 2147483646 h 68"/>
                <a:gd name="T60" fmla="*/ 2147483646 w 84"/>
                <a:gd name="T61" fmla="*/ 2147483646 h 68"/>
                <a:gd name="T62" fmla="*/ 2147483646 w 84"/>
                <a:gd name="T63" fmla="*/ 2147483646 h 68"/>
                <a:gd name="T64" fmla="*/ 2147483646 w 84"/>
                <a:gd name="T65" fmla="*/ 2147483646 h 68"/>
                <a:gd name="T66" fmla="*/ 2147483646 w 84"/>
                <a:gd name="T67" fmla="*/ 2147483646 h 68"/>
                <a:gd name="T68" fmla="*/ 2147483646 w 84"/>
                <a:gd name="T69" fmla="*/ 2147483646 h 68"/>
                <a:gd name="T70" fmla="*/ 2147483646 w 84"/>
                <a:gd name="T71" fmla="*/ 2147483646 h 68"/>
                <a:gd name="T72" fmla="*/ 2147483646 w 84"/>
                <a:gd name="T73" fmla="*/ 2147483646 h 68"/>
                <a:gd name="T74" fmla="*/ 2147483646 w 84"/>
                <a:gd name="T75" fmla="*/ 2147483646 h 68"/>
                <a:gd name="T76" fmla="*/ 2147483646 w 84"/>
                <a:gd name="T77" fmla="*/ 2147483646 h 68"/>
                <a:gd name="T78" fmla="*/ 2147483646 w 84"/>
                <a:gd name="T79" fmla="*/ 2147483646 h 68"/>
                <a:gd name="T80" fmla="*/ 2147483646 w 84"/>
                <a:gd name="T81" fmla="*/ 2147483646 h 68"/>
                <a:gd name="T82" fmla="*/ 2147483646 w 84"/>
                <a:gd name="T83" fmla="*/ 2147483646 h 68"/>
                <a:gd name="T84" fmla="*/ 2147483646 w 84"/>
                <a:gd name="T85" fmla="*/ 2147483646 h 68"/>
                <a:gd name="T86" fmla="*/ 2147483646 w 84"/>
                <a:gd name="T87" fmla="*/ 2147483646 h 68"/>
                <a:gd name="T88" fmla="*/ 2147483646 w 84"/>
                <a:gd name="T89" fmla="*/ 2147483646 h 68"/>
                <a:gd name="T90" fmla="*/ 2147483646 w 84"/>
                <a:gd name="T91" fmla="*/ 2147483646 h 68"/>
                <a:gd name="T92" fmla="*/ 2147483646 w 84"/>
                <a:gd name="T93" fmla="*/ 2147483646 h 68"/>
                <a:gd name="T94" fmla="*/ 2147483646 w 84"/>
                <a:gd name="T95" fmla="*/ 2147483646 h 68"/>
                <a:gd name="T96" fmla="*/ 2147483646 w 84"/>
                <a:gd name="T97" fmla="*/ 2147483646 h 68"/>
                <a:gd name="T98" fmla="*/ 2147483646 w 84"/>
                <a:gd name="T99" fmla="*/ 2147483646 h 68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0" t="0" r="r" b="b"/>
              <a:pathLst>
                <a:path w="84" h="68">
                  <a:moveTo>
                    <a:pt x="14" y="67"/>
                  </a:moveTo>
                  <a:lnTo>
                    <a:pt x="14" y="66"/>
                  </a:lnTo>
                  <a:lnTo>
                    <a:pt x="13" y="64"/>
                  </a:lnTo>
                  <a:lnTo>
                    <a:pt x="10" y="60"/>
                  </a:lnTo>
                  <a:lnTo>
                    <a:pt x="8" y="59"/>
                  </a:lnTo>
                  <a:lnTo>
                    <a:pt x="7" y="59"/>
                  </a:lnTo>
                  <a:lnTo>
                    <a:pt x="6" y="59"/>
                  </a:lnTo>
                  <a:lnTo>
                    <a:pt x="4" y="60"/>
                  </a:lnTo>
                  <a:lnTo>
                    <a:pt x="3" y="59"/>
                  </a:lnTo>
                  <a:lnTo>
                    <a:pt x="2" y="59"/>
                  </a:lnTo>
                  <a:lnTo>
                    <a:pt x="0" y="57"/>
                  </a:lnTo>
                  <a:lnTo>
                    <a:pt x="0" y="56"/>
                  </a:lnTo>
                  <a:lnTo>
                    <a:pt x="0" y="53"/>
                  </a:lnTo>
                  <a:lnTo>
                    <a:pt x="2" y="47"/>
                  </a:lnTo>
                  <a:lnTo>
                    <a:pt x="4" y="46"/>
                  </a:lnTo>
                  <a:lnTo>
                    <a:pt x="7" y="45"/>
                  </a:lnTo>
                  <a:lnTo>
                    <a:pt x="10" y="45"/>
                  </a:lnTo>
                  <a:lnTo>
                    <a:pt x="12" y="45"/>
                  </a:lnTo>
                  <a:lnTo>
                    <a:pt x="14" y="47"/>
                  </a:lnTo>
                  <a:lnTo>
                    <a:pt x="20" y="49"/>
                  </a:lnTo>
                  <a:lnTo>
                    <a:pt x="21" y="49"/>
                  </a:lnTo>
                  <a:lnTo>
                    <a:pt x="22" y="48"/>
                  </a:lnTo>
                  <a:lnTo>
                    <a:pt x="25" y="47"/>
                  </a:lnTo>
                  <a:lnTo>
                    <a:pt x="26" y="47"/>
                  </a:lnTo>
                  <a:lnTo>
                    <a:pt x="28" y="49"/>
                  </a:lnTo>
                  <a:lnTo>
                    <a:pt x="32" y="50"/>
                  </a:lnTo>
                  <a:lnTo>
                    <a:pt x="33" y="50"/>
                  </a:lnTo>
                  <a:lnTo>
                    <a:pt x="40" y="52"/>
                  </a:lnTo>
                  <a:lnTo>
                    <a:pt x="40" y="51"/>
                  </a:lnTo>
                  <a:lnTo>
                    <a:pt x="41" y="51"/>
                  </a:lnTo>
                  <a:lnTo>
                    <a:pt x="42" y="51"/>
                  </a:lnTo>
                  <a:lnTo>
                    <a:pt x="48" y="53"/>
                  </a:lnTo>
                  <a:lnTo>
                    <a:pt x="49" y="52"/>
                  </a:lnTo>
                  <a:lnTo>
                    <a:pt x="50" y="51"/>
                  </a:lnTo>
                  <a:lnTo>
                    <a:pt x="50" y="50"/>
                  </a:lnTo>
                  <a:lnTo>
                    <a:pt x="51" y="49"/>
                  </a:lnTo>
                  <a:lnTo>
                    <a:pt x="52" y="49"/>
                  </a:lnTo>
                  <a:lnTo>
                    <a:pt x="53" y="48"/>
                  </a:lnTo>
                  <a:lnTo>
                    <a:pt x="57" y="49"/>
                  </a:lnTo>
                  <a:lnTo>
                    <a:pt x="59" y="49"/>
                  </a:lnTo>
                  <a:lnTo>
                    <a:pt x="59" y="47"/>
                  </a:lnTo>
                  <a:lnTo>
                    <a:pt x="59" y="46"/>
                  </a:lnTo>
                  <a:lnTo>
                    <a:pt x="58" y="46"/>
                  </a:lnTo>
                  <a:lnTo>
                    <a:pt x="57" y="46"/>
                  </a:lnTo>
                  <a:lnTo>
                    <a:pt x="54" y="44"/>
                  </a:lnTo>
                  <a:lnTo>
                    <a:pt x="53" y="43"/>
                  </a:lnTo>
                  <a:lnTo>
                    <a:pt x="53" y="42"/>
                  </a:lnTo>
                  <a:lnTo>
                    <a:pt x="52" y="40"/>
                  </a:lnTo>
                  <a:lnTo>
                    <a:pt x="52" y="39"/>
                  </a:lnTo>
                  <a:lnTo>
                    <a:pt x="50" y="38"/>
                  </a:lnTo>
                  <a:lnTo>
                    <a:pt x="48" y="35"/>
                  </a:lnTo>
                  <a:lnTo>
                    <a:pt x="50" y="31"/>
                  </a:lnTo>
                  <a:lnTo>
                    <a:pt x="49" y="29"/>
                  </a:lnTo>
                  <a:lnTo>
                    <a:pt x="52" y="24"/>
                  </a:lnTo>
                  <a:lnTo>
                    <a:pt x="52" y="23"/>
                  </a:lnTo>
                  <a:lnTo>
                    <a:pt x="45" y="18"/>
                  </a:lnTo>
                  <a:lnTo>
                    <a:pt x="44" y="17"/>
                  </a:lnTo>
                  <a:lnTo>
                    <a:pt x="42" y="18"/>
                  </a:lnTo>
                  <a:lnTo>
                    <a:pt x="36" y="17"/>
                  </a:lnTo>
                  <a:lnTo>
                    <a:pt x="35" y="17"/>
                  </a:lnTo>
                  <a:lnTo>
                    <a:pt x="34" y="17"/>
                  </a:lnTo>
                  <a:lnTo>
                    <a:pt x="33" y="16"/>
                  </a:lnTo>
                  <a:lnTo>
                    <a:pt x="33" y="15"/>
                  </a:lnTo>
                  <a:lnTo>
                    <a:pt x="33" y="12"/>
                  </a:lnTo>
                  <a:lnTo>
                    <a:pt x="35" y="10"/>
                  </a:lnTo>
                  <a:lnTo>
                    <a:pt x="36" y="9"/>
                  </a:lnTo>
                  <a:lnTo>
                    <a:pt x="36" y="8"/>
                  </a:lnTo>
                  <a:lnTo>
                    <a:pt x="38" y="8"/>
                  </a:lnTo>
                  <a:lnTo>
                    <a:pt x="44" y="6"/>
                  </a:lnTo>
                  <a:lnTo>
                    <a:pt x="47" y="6"/>
                  </a:lnTo>
                  <a:lnTo>
                    <a:pt x="52" y="6"/>
                  </a:lnTo>
                  <a:lnTo>
                    <a:pt x="52" y="5"/>
                  </a:lnTo>
                  <a:lnTo>
                    <a:pt x="50" y="4"/>
                  </a:lnTo>
                  <a:lnTo>
                    <a:pt x="48" y="4"/>
                  </a:lnTo>
                  <a:lnTo>
                    <a:pt x="48" y="2"/>
                  </a:lnTo>
                  <a:lnTo>
                    <a:pt x="50" y="1"/>
                  </a:lnTo>
                  <a:lnTo>
                    <a:pt x="52" y="0"/>
                  </a:lnTo>
                  <a:lnTo>
                    <a:pt x="54" y="0"/>
                  </a:lnTo>
                  <a:lnTo>
                    <a:pt x="55" y="0"/>
                  </a:lnTo>
                  <a:lnTo>
                    <a:pt x="57" y="2"/>
                  </a:lnTo>
                  <a:lnTo>
                    <a:pt x="58" y="2"/>
                  </a:lnTo>
                  <a:lnTo>
                    <a:pt x="59" y="4"/>
                  </a:lnTo>
                  <a:lnTo>
                    <a:pt x="60" y="4"/>
                  </a:lnTo>
                  <a:lnTo>
                    <a:pt x="59" y="6"/>
                  </a:lnTo>
                  <a:lnTo>
                    <a:pt x="58" y="6"/>
                  </a:lnTo>
                  <a:lnTo>
                    <a:pt x="60" y="7"/>
                  </a:lnTo>
                  <a:lnTo>
                    <a:pt x="61" y="8"/>
                  </a:lnTo>
                  <a:lnTo>
                    <a:pt x="62" y="9"/>
                  </a:lnTo>
                  <a:lnTo>
                    <a:pt x="66" y="11"/>
                  </a:lnTo>
                  <a:lnTo>
                    <a:pt x="70" y="10"/>
                  </a:lnTo>
                  <a:lnTo>
                    <a:pt x="70" y="11"/>
                  </a:lnTo>
                  <a:lnTo>
                    <a:pt x="72" y="12"/>
                  </a:lnTo>
                  <a:lnTo>
                    <a:pt x="74" y="12"/>
                  </a:lnTo>
                  <a:lnTo>
                    <a:pt x="82" y="13"/>
                  </a:lnTo>
                  <a:lnTo>
                    <a:pt x="82" y="14"/>
                  </a:lnTo>
                  <a:lnTo>
                    <a:pt x="82" y="15"/>
                  </a:lnTo>
                  <a:lnTo>
                    <a:pt x="82" y="16"/>
                  </a:lnTo>
                  <a:lnTo>
                    <a:pt x="82" y="17"/>
                  </a:lnTo>
                  <a:lnTo>
                    <a:pt x="82" y="18"/>
                  </a:lnTo>
                  <a:lnTo>
                    <a:pt x="83" y="19"/>
                  </a:lnTo>
                  <a:lnTo>
                    <a:pt x="83" y="20"/>
                  </a:lnTo>
                  <a:lnTo>
                    <a:pt x="82" y="24"/>
                  </a:lnTo>
                  <a:lnTo>
                    <a:pt x="81" y="25"/>
                  </a:lnTo>
                  <a:lnTo>
                    <a:pt x="81" y="27"/>
                  </a:lnTo>
                  <a:lnTo>
                    <a:pt x="82" y="27"/>
                  </a:lnTo>
                  <a:lnTo>
                    <a:pt x="84" y="28"/>
                  </a:lnTo>
                  <a:lnTo>
                    <a:pt x="84" y="30"/>
                  </a:lnTo>
                  <a:lnTo>
                    <a:pt x="82" y="32"/>
                  </a:lnTo>
                  <a:lnTo>
                    <a:pt x="79" y="36"/>
                  </a:lnTo>
                  <a:lnTo>
                    <a:pt x="78" y="37"/>
                  </a:lnTo>
                  <a:lnTo>
                    <a:pt x="80" y="40"/>
                  </a:lnTo>
                  <a:lnTo>
                    <a:pt x="79" y="43"/>
                  </a:lnTo>
                  <a:lnTo>
                    <a:pt x="78" y="45"/>
                  </a:lnTo>
                  <a:lnTo>
                    <a:pt x="78" y="46"/>
                  </a:lnTo>
                  <a:lnTo>
                    <a:pt x="77" y="46"/>
                  </a:lnTo>
                  <a:lnTo>
                    <a:pt x="76" y="47"/>
                  </a:lnTo>
                  <a:lnTo>
                    <a:pt x="75" y="49"/>
                  </a:lnTo>
                  <a:lnTo>
                    <a:pt x="74" y="49"/>
                  </a:lnTo>
                  <a:lnTo>
                    <a:pt x="72" y="49"/>
                  </a:lnTo>
                  <a:lnTo>
                    <a:pt x="71" y="49"/>
                  </a:lnTo>
                  <a:lnTo>
                    <a:pt x="72" y="51"/>
                  </a:lnTo>
                  <a:lnTo>
                    <a:pt x="73" y="53"/>
                  </a:lnTo>
                  <a:lnTo>
                    <a:pt x="72" y="53"/>
                  </a:lnTo>
                  <a:lnTo>
                    <a:pt x="75" y="55"/>
                  </a:lnTo>
                  <a:lnTo>
                    <a:pt x="78" y="57"/>
                  </a:lnTo>
                  <a:lnTo>
                    <a:pt x="75" y="61"/>
                  </a:lnTo>
                  <a:lnTo>
                    <a:pt x="75" y="62"/>
                  </a:lnTo>
                  <a:lnTo>
                    <a:pt x="75" y="64"/>
                  </a:lnTo>
                  <a:lnTo>
                    <a:pt x="74" y="68"/>
                  </a:lnTo>
                  <a:lnTo>
                    <a:pt x="72" y="67"/>
                  </a:lnTo>
                  <a:lnTo>
                    <a:pt x="71" y="66"/>
                  </a:lnTo>
                  <a:lnTo>
                    <a:pt x="70" y="66"/>
                  </a:lnTo>
                  <a:lnTo>
                    <a:pt x="70" y="65"/>
                  </a:lnTo>
                  <a:lnTo>
                    <a:pt x="70" y="64"/>
                  </a:lnTo>
                  <a:lnTo>
                    <a:pt x="69" y="63"/>
                  </a:lnTo>
                  <a:lnTo>
                    <a:pt x="69" y="62"/>
                  </a:lnTo>
                  <a:lnTo>
                    <a:pt x="65" y="61"/>
                  </a:lnTo>
                  <a:lnTo>
                    <a:pt x="61" y="62"/>
                  </a:lnTo>
                  <a:lnTo>
                    <a:pt x="58" y="61"/>
                  </a:lnTo>
                  <a:lnTo>
                    <a:pt x="57" y="61"/>
                  </a:lnTo>
                  <a:lnTo>
                    <a:pt x="54" y="62"/>
                  </a:lnTo>
                  <a:lnTo>
                    <a:pt x="53" y="63"/>
                  </a:lnTo>
                  <a:lnTo>
                    <a:pt x="48" y="63"/>
                  </a:lnTo>
                  <a:lnTo>
                    <a:pt x="47" y="63"/>
                  </a:lnTo>
                  <a:lnTo>
                    <a:pt x="46" y="64"/>
                  </a:lnTo>
                  <a:lnTo>
                    <a:pt x="45" y="64"/>
                  </a:lnTo>
                  <a:lnTo>
                    <a:pt x="43" y="64"/>
                  </a:lnTo>
                  <a:lnTo>
                    <a:pt x="40" y="63"/>
                  </a:lnTo>
                  <a:lnTo>
                    <a:pt x="33" y="62"/>
                  </a:lnTo>
                  <a:lnTo>
                    <a:pt x="31" y="61"/>
                  </a:lnTo>
                  <a:lnTo>
                    <a:pt x="30" y="60"/>
                  </a:lnTo>
                  <a:lnTo>
                    <a:pt x="28" y="60"/>
                  </a:lnTo>
                  <a:lnTo>
                    <a:pt x="19" y="63"/>
                  </a:lnTo>
                  <a:lnTo>
                    <a:pt x="18" y="64"/>
                  </a:lnTo>
                  <a:lnTo>
                    <a:pt x="19" y="65"/>
                  </a:lnTo>
                  <a:lnTo>
                    <a:pt x="19" y="66"/>
                  </a:lnTo>
                  <a:lnTo>
                    <a:pt x="18" y="68"/>
                  </a:lnTo>
                  <a:lnTo>
                    <a:pt x="15" y="68"/>
                  </a:lnTo>
                  <a:lnTo>
                    <a:pt x="14" y="67"/>
                  </a:lnTo>
                  <a:close/>
                  <a:moveTo>
                    <a:pt x="46" y="45"/>
                  </a:moveTo>
                  <a:lnTo>
                    <a:pt x="44" y="45"/>
                  </a:lnTo>
                  <a:lnTo>
                    <a:pt x="36" y="42"/>
                  </a:lnTo>
                  <a:lnTo>
                    <a:pt x="35" y="42"/>
                  </a:lnTo>
                  <a:lnTo>
                    <a:pt x="34" y="40"/>
                  </a:lnTo>
                  <a:lnTo>
                    <a:pt x="34" y="39"/>
                  </a:lnTo>
                  <a:lnTo>
                    <a:pt x="34" y="38"/>
                  </a:lnTo>
                  <a:lnTo>
                    <a:pt x="35" y="36"/>
                  </a:lnTo>
                  <a:lnTo>
                    <a:pt x="36" y="36"/>
                  </a:lnTo>
                  <a:lnTo>
                    <a:pt x="37" y="36"/>
                  </a:lnTo>
                  <a:lnTo>
                    <a:pt x="38" y="36"/>
                  </a:lnTo>
                  <a:lnTo>
                    <a:pt x="48" y="40"/>
                  </a:lnTo>
                  <a:lnTo>
                    <a:pt x="49" y="42"/>
                  </a:lnTo>
                  <a:lnTo>
                    <a:pt x="50" y="44"/>
                  </a:lnTo>
                  <a:lnTo>
                    <a:pt x="48" y="46"/>
                  </a:lnTo>
                  <a:lnTo>
                    <a:pt x="46" y="47"/>
                  </a:lnTo>
                  <a:lnTo>
                    <a:pt x="46" y="45"/>
                  </a:lnTo>
                  <a:close/>
                </a:path>
              </a:pathLst>
            </a:custGeom>
            <a:solidFill>
              <a:srgbClr val="C3C1AA"/>
            </a:solidFill>
            <a:ln>
              <a:noFill/>
            </a:ln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48" name="Freeform 697"/>
            <p:cNvSpPr>
              <a:spLocks noEditPoints="1"/>
            </p:cNvSpPr>
            <p:nvPr/>
          </p:nvSpPr>
          <p:spPr bwMode="auto">
            <a:xfrm>
              <a:off x="6179335" y="731242"/>
              <a:ext cx="39687" cy="57150"/>
            </a:xfrm>
            <a:custGeom>
              <a:avLst/>
              <a:gdLst>
                <a:gd name="T0" fmla="*/ 2147483646 w 16"/>
                <a:gd name="T1" fmla="*/ 2147483646 h 27"/>
                <a:gd name="T2" fmla="*/ 2147483646 w 16"/>
                <a:gd name="T3" fmla="*/ 2147483646 h 27"/>
                <a:gd name="T4" fmla="*/ 2147483646 w 16"/>
                <a:gd name="T5" fmla="*/ 2147483646 h 27"/>
                <a:gd name="T6" fmla="*/ 2147483646 w 16"/>
                <a:gd name="T7" fmla="*/ 2147483646 h 27"/>
                <a:gd name="T8" fmla="*/ 2147483646 w 16"/>
                <a:gd name="T9" fmla="*/ 2147483646 h 27"/>
                <a:gd name="T10" fmla="*/ 2147483646 w 16"/>
                <a:gd name="T11" fmla="*/ 2147483646 h 27"/>
                <a:gd name="T12" fmla="*/ 2147483646 w 16"/>
                <a:gd name="T13" fmla="*/ 2147483646 h 27"/>
                <a:gd name="T14" fmla="*/ 2147483646 w 16"/>
                <a:gd name="T15" fmla="*/ 2147483646 h 27"/>
                <a:gd name="T16" fmla="*/ 2147483646 w 16"/>
                <a:gd name="T17" fmla="*/ 2147483646 h 27"/>
                <a:gd name="T18" fmla="*/ 2147483646 w 16"/>
                <a:gd name="T19" fmla="*/ 2147483646 h 27"/>
                <a:gd name="T20" fmla="*/ 2147483646 w 16"/>
                <a:gd name="T21" fmla="*/ 2147483646 h 27"/>
                <a:gd name="T22" fmla="*/ 2147483646 w 16"/>
                <a:gd name="T23" fmla="*/ 2147483646 h 27"/>
                <a:gd name="T24" fmla="*/ 2147483646 w 16"/>
                <a:gd name="T25" fmla="*/ 2147483646 h 27"/>
                <a:gd name="T26" fmla="*/ 2147483646 w 16"/>
                <a:gd name="T27" fmla="*/ 2147483646 h 27"/>
                <a:gd name="T28" fmla="*/ 2147483646 w 16"/>
                <a:gd name="T29" fmla="*/ 2147483646 h 27"/>
                <a:gd name="T30" fmla="*/ 2147483646 w 16"/>
                <a:gd name="T31" fmla="*/ 2147483646 h 27"/>
                <a:gd name="T32" fmla="*/ 2147483646 w 16"/>
                <a:gd name="T33" fmla="*/ 2147483646 h 27"/>
                <a:gd name="T34" fmla="*/ 2147483646 w 16"/>
                <a:gd name="T35" fmla="*/ 2147483646 h 27"/>
                <a:gd name="T36" fmla="*/ 2147483646 w 16"/>
                <a:gd name="T37" fmla="*/ 2147483646 h 27"/>
                <a:gd name="T38" fmla="*/ 2147483646 w 16"/>
                <a:gd name="T39" fmla="*/ 2147483646 h 27"/>
                <a:gd name="T40" fmla="*/ 2147483646 w 16"/>
                <a:gd name="T41" fmla="*/ 2147483646 h 27"/>
                <a:gd name="T42" fmla="*/ 2147483646 w 16"/>
                <a:gd name="T43" fmla="*/ 2147483646 h 27"/>
                <a:gd name="T44" fmla="*/ 2147483646 w 16"/>
                <a:gd name="T45" fmla="*/ 2147483646 h 27"/>
                <a:gd name="T46" fmla="*/ 2147483646 w 16"/>
                <a:gd name="T47" fmla="*/ 2147483646 h 27"/>
                <a:gd name="T48" fmla="*/ 2147483646 w 16"/>
                <a:gd name="T49" fmla="*/ 2147483646 h 27"/>
                <a:gd name="T50" fmla="*/ 2147483646 w 16"/>
                <a:gd name="T51" fmla="*/ 2147483646 h 27"/>
                <a:gd name="T52" fmla="*/ 2147483646 w 16"/>
                <a:gd name="T53" fmla="*/ 2147483646 h 27"/>
                <a:gd name="T54" fmla="*/ 2147483646 w 16"/>
                <a:gd name="T55" fmla="*/ 2147483646 h 27"/>
                <a:gd name="T56" fmla="*/ 2147483646 w 16"/>
                <a:gd name="T57" fmla="*/ 2147483646 h 27"/>
                <a:gd name="T58" fmla="*/ 2147483646 w 16"/>
                <a:gd name="T59" fmla="*/ 2147483646 h 27"/>
                <a:gd name="T60" fmla="*/ 2147483646 w 16"/>
                <a:gd name="T61" fmla="*/ 2147483646 h 27"/>
                <a:gd name="T62" fmla="*/ 2147483646 w 16"/>
                <a:gd name="T63" fmla="*/ 2147483646 h 27"/>
                <a:gd name="T64" fmla="*/ 2147483646 w 16"/>
                <a:gd name="T65" fmla="*/ 2147483646 h 27"/>
                <a:gd name="T66" fmla="*/ 2147483646 w 16"/>
                <a:gd name="T67" fmla="*/ 2147483646 h 27"/>
                <a:gd name="T68" fmla="*/ 2147483646 w 16"/>
                <a:gd name="T69" fmla="*/ 2147483646 h 27"/>
                <a:gd name="T70" fmla="*/ 2147483646 w 16"/>
                <a:gd name="T71" fmla="*/ 2147483646 h 27"/>
                <a:gd name="T72" fmla="*/ 2147483646 w 16"/>
                <a:gd name="T73" fmla="*/ 2147483646 h 27"/>
                <a:gd name="T74" fmla="*/ 0 w 16"/>
                <a:gd name="T75" fmla="*/ 2147483646 h 27"/>
                <a:gd name="T76" fmla="*/ 2147483646 w 16"/>
                <a:gd name="T77" fmla="*/ 2147483646 h 27"/>
                <a:gd name="T78" fmla="*/ 2147483646 w 16"/>
                <a:gd name="T79" fmla="*/ 2147483646 h 27"/>
                <a:gd name="T80" fmla="*/ 2147483646 w 16"/>
                <a:gd name="T81" fmla="*/ 2147483646 h 27"/>
                <a:gd name="T82" fmla="*/ 0 w 16"/>
                <a:gd name="T83" fmla="*/ 2147483646 h 27"/>
                <a:gd name="T84" fmla="*/ 2147483646 w 16"/>
                <a:gd name="T85" fmla="*/ 0 h 27"/>
                <a:gd name="T86" fmla="*/ 2147483646 w 16"/>
                <a:gd name="T87" fmla="*/ 0 h 27"/>
                <a:gd name="T88" fmla="*/ 2147483646 w 16"/>
                <a:gd name="T89" fmla="*/ 2147483646 h 27"/>
                <a:gd name="T90" fmla="*/ 2147483646 w 16"/>
                <a:gd name="T91" fmla="*/ 2147483646 h 27"/>
                <a:gd name="T92" fmla="*/ 2147483646 w 16"/>
                <a:gd name="T93" fmla="*/ 2147483646 h 27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16" h="27">
                  <a:moveTo>
                    <a:pt x="4" y="22"/>
                  </a:moveTo>
                  <a:lnTo>
                    <a:pt x="4" y="22"/>
                  </a:lnTo>
                  <a:lnTo>
                    <a:pt x="4" y="21"/>
                  </a:lnTo>
                  <a:lnTo>
                    <a:pt x="4" y="20"/>
                  </a:lnTo>
                  <a:lnTo>
                    <a:pt x="6" y="19"/>
                  </a:lnTo>
                  <a:lnTo>
                    <a:pt x="6" y="20"/>
                  </a:lnTo>
                  <a:lnTo>
                    <a:pt x="7" y="19"/>
                  </a:lnTo>
                  <a:lnTo>
                    <a:pt x="8" y="18"/>
                  </a:lnTo>
                  <a:lnTo>
                    <a:pt x="9" y="19"/>
                  </a:lnTo>
                  <a:lnTo>
                    <a:pt x="10" y="19"/>
                  </a:lnTo>
                  <a:lnTo>
                    <a:pt x="10" y="20"/>
                  </a:lnTo>
                  <a:lnTo>
                    <a:pt x="11" y="19"/>
                  </a:lnTo>
                  <a:lnTo>
                    <a:pt x="13" y="20"/>
                  </a:lnTo>
                  <a:lnTo>
                    <a:pt x="14" y="20"/>
                  </a:lnTo>
                  <a:lnTo>
                    <a:pt x="16" y="22"/>
                  </a:lnTo>
                  <a:lnTo>
                    <a:pt x="14" y="23"/>
                  </a:lnTo>
                  <a:lnTo>
                    <a:pt x="13" y="23"/>
                  </a:lnTo>
                  <a:lnTo>
                    <a:pt x="12" y="23"/>
                  </a:lnTo>
                  <a:lnTo>
                    <a:pt x="10" y="23"/>
                  </a:lnTo>
                  <a:lnTo>
                    <a:pt x="10" y="24"/>
                  </a:lnTo>
                  <a:lnTo>
                    <a:pt x="9" y="23"/>
                  </a:lnTo>
                  <a:lnTo>
                    <a:pt x="8" y="24"/>
                  </a:lnTo>
                  <a:lnTo>
                    <a:pt x="7" y="24"/>
                  </a:lnTo>
                  <a:lnTo>
                    <a:pt x="6" y="25"/>
                  </a:lnTo>
                  <a:lnTo>
                    <a:pt x="6" y="24"/>
                  </a:lnTo>
                  <a:lnTo>
                    <a:pt x="6" y="25"/>
                  </a:lnTo>
                  <a:lnTo>
                    <a:pt x="6" y="24"/>
                  </a:lnTo>
                  <a:lnTo>
                    <a:pt x="0" y="27"/>
                  </a:lnTo>
                  <a:lnTo>
                    <a:pt x="4" y="22"/>
                  </a:lnTo>
                  <a:close/>
                  <a:moveTo>
                    <a:pt x="6" y="5"/>
                  </a:moveTo>
                  <a:lnTo>
                    <a:pt x="5" y="4"/>
                  </a:lnTo>
                  <a:lnTo>
                    <a:pt x="0" y="1"/>
                  </a:lnTo>
                  <a:lnTo>
                    <a:pt x="4" y="0"/>
                  </a:lnTo>
                  <a:lnTo>
                    <a:pt x="6" y="0"/>
                  </a:lnTo>
                  <a:lnTo>
                    <a:pt x="10" y="2"/>
                  </a:lnTo>
                  <a:lnTo>
                    <a:pt x="10" y="5"/>
                  </a:lnTo>
                  <a:lnTo>
                    <a:pt x="6" y="5"/>
                  </a:lnTo>
                  <a:close/>
                </a:path>
              </a:pathLst>
            </a:custGeom>
            <a:solidFill>
              <a:srgbClr val="C3C2A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49" name="Freeform 698"/>
            <p:cNvSpPr>
              <a:spLocks noEditPoints="1"/>
            </p:cNvSpPr>
            <p:nvPr/>
          </p:nvSpPr>
          <p:spPr bwMode="auto">
            <a:xfrm>
              <a:off x="6172985" y="726480"/>
              <a:ext cx="52387" cy="69850"/>
            </a:xfrm>
            <a:custGeom>
              <a:avLst/>
              <a:gdLst>
                <a:gd name="T0" fmla="*/ 2147483646 w 22"/>
                <a:gd name="T1" fmla="*/ 2147483646 h 32"/>
                <a:gd name="T2" fmla="*/ 2147483646 w 22"/>
                <a:gd name="T3" fmla="*/ 2147483646 h 32"/>
                <a:gd name="T4" fmla="*/ 2147483646 w 22"/>
                <a:gd name="T5" fmla="*/ 2147483646 h 32"/>
                <a:gd name="T6" fmla="*/ 2147483646 w 22"/>
                <a:gd name="T7" fmla="*/ 2147483646 h 32"/>
                <a:gd name="T8" fmla="*/ 2147483646 w 22"/>
                <a:gd name="T9" fmla="*/ 2147483646 h 32"/>
                <a:gd name="T10" fmla="*/ 2147483646 w 22"/>
                <a:gd name="T11" fmla="*/ 2147483646 h 32"/>
                <a:gd name="T12" fmla="*/ 2147483646 w 22"/>
                <a:gd name="T13" fmla="*/ 2147483646 h 32"/>
                <a:gd name="T14" fmla="*/ 2147483646 w 22"/>
                <a:gd name="T15" fmla="*/ 2147483646 h 32"/>
                <a:gd name="T16" fmla="*/ 2147483646 w 22"/>
                <a:gd name="T17" fmla="*/ 2147483646 h 32"/>
                <a:gd name="T18" fmla="*/ 2147483646 w 22"/>
                <a:gd name="T19" fmla="*/ 2147483646 h 32"/>
                <a:gd name="T20" fmla="*/ 2147483646 w 22"/>
                <a:gd name="T21" fmla="*/ 2147483646 h 32"/>
                <a:gd name="T22" fmla="*/ 2147483646 w 22"/>
                <a:gd name="T23" fmla="*/ 2147483646 h 32"/>
                <a:gd name="T24" fmla="*/ 2147483646 w 22"/>
                <a:gd name="T25" fmla="*/ 2147483646 h 32"/>
                <a:gd name="T26" fmla="*/ 2147483646 w 22"/>
                <a:gd name="T27" fmla="*/ 2147483646 h 32"/>
                <a:gd name="T28" fmla="*/ 2147483646 w 22"/>
                <a:gd name="T29" fmla="*/ 2147483646 h 32"/>
                <a:gd name="T30" fmla="*/ 2147483646 w 22"/>
                <a:gd name="T31" fmla="*/ 2147483646 h 32"/>
                <a:gd name="T32" fmla="*/ 2147483646 w 22"/>
                <a:gd name="T33" fmla="*/ 2147483646 h 32"/>
                <a:gd name="T34" fmla="*/ 2147483646 w 22"/>
                <a:gd name="T35" fmla="*/ 2147483646 h 32"/>
                <a:gd name="T36" fmla="*/ 2147483646 w 22"/>
                <a:gd name="T37" fmla="*/ 2147483646 h 32"/>
                <a:gd name="T38" fmla="*/ 2147483646 w 22"/>
                <a:gd name="T39" fmla="*/ 2147483646 h 32"/>
                <a:gd name="T40" fmla="*/ 2147483646 w 22"/>
                <a:gd name="T41" fmla="*/ 2147483646 h 32"/>
                <a:gd name="T42" fmla="*/ 2147483646 w 22"/>
                <a:gd name="T43" fmla="*/ 2147483646 h 32"/>
                <a:gd name="T44" fmla="*/ 2147483646 w 22"/>
                <a:gd name="T45" fmla="*/ 2147483646 h 32"/>
                <a:gd name="T46" fmla="*/ 2147483646 w 22"/>
                <a:gd name="T47" fmla="*/ 2147483646 h 32"/>
                <a:gd name="T48" fmla="*/ 2147483646 w 22"/>
                <a:gd name="T49" fmla="*/ 2147483646 h 32"/>
                <a:gd name="T50" fmla="*/ 2147483646 w 22"/>
                <a:gd name="T51" fmla="*/ 2147483646 h 32"/>
                <a:gd name="T52" fmla="*/ 2147483646 w 22"/>
                <a:gd name="T53" fmla="*/ 2147483646 h 32"/>
                <a:gd name="T54" fmla="*/ 2147483646 w 22"/>
                <a:gd name="T55" fmla="*/ 2147483646 h 32"/>
                <a:gd name="T56" fmla="*/ 2147483646 w 22"/>
                <a:gd name="T57" fmla="*/ 2147483646 h 32"/>
                <a:gd name="T58" fmla="*/ 2147483646 w 22"/>
                <a:gd name="T59" fmla="*/ 2147483646 h 32"/>
                <a:gd name="T60" fmla="*/ 2147483646 w 22"/>
                <a:gd name="T61" fmla="*/ 2147483646 h 32"/>
                <a:gd name="T62" fmla="*/ 2147483646 w 22"/>
                <a:gd name="T63" fmla="*/ 2147483646 h 32"/>
                <a:gd name="T64" fmla="*/ 2147483646 w 22"/>
                <a:gd name="T65" fmla="*/ 2147483646 h 32"/>
                <a:gd name="T66" fmla="*/ 2147483646 w 22"/>
                <a:gd name="T67" fmla="*/ 2147483646 h 32"/>
                <a:gd name="T68" fmla="*/ 2147483646 w 22"/>
                <a:gd name="T69" fmla="*/ 2147483646 h 32"/>
                <a:gd name="T70" fmla="*/ 2147483646 w 22"/>
                <a:gd name="T71" fmla="*/ 2147483646 h 32"/>
                <a:gd name="T72" fmla="*/ 2147483646 w 22"/>
                <a:gd name="T73" fmla="*/ 2147483646 h 32"/>
                <a:gd name="T74" fmla="*/ 2147483646 w 22"/>
                <a:gd name="T75" fmla="*/ 2147483646 h 32"/>
                <a:gd name="T76" fmla="*/ 2147483646 w 22"/>
                <a:gd name="T77" fmla="*/ 2147483646 h 32"/>
                <a:gd name="T78" fmla="*/ 2147483646 w 22"/>
                <a:gd name="T79" fmla="*/ 2147483646 h 32"/>
                <a:gd name="T80" fmla="*/ 2147483646 w 22"/>
                <a:gd name="T81" fmla="*/ 2147483646 h 32"/>
                <a:gd name="T82" fmla="*/ 2147483646 w 22"/>
                <a:gd name="T83" fmla="*/ 2147483646 h 32"/>
                <a:gd name="T84" fmla="*/ 2147483646 w 22"/>
                <a:gd name="T85" fmla="*/ 2147483646 h 32"/>
                <a:gd name="T86" fmla="*/ 2147483646 w 22"/>
                <a:gd name="T87" fmla="*/ 2147483646 h 32"/>
                <a:gd name="T88" fmla="*/ 2147483646 w 22"/>
                <a:gd name="T89" fmla="*/ 2147483646 h 32"/>
                <a:gd name="T90" fmla="*/ 2147483646 w 22"/>
                <a:gd name="T91" fmla="*/ 2147483646 h 32"/>
                <a:gd name="T92" fmla="*/ 2147483646 w 22"/>
                <a:gd name="T93" fmla="*/ 2147483646 h 32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22" h="32">
                  <a:moveTo>
                    <a:pt x="9" y="3"/>
                  </a:moveTo>
                  <a:lnTo>
                    <a:pt x="11" y="5"/>
                  </a:lnTo>
                  <a:lnTo>
                    <a:pt x="10" y="5"/>
                  </a:lnTo>
                  <a:lnTo>
                    <a:pt x="9" y="5"/>
                  </a:lnTo>
                  <a:lnTo>
                    <a:pt x="7" y="4"/>
                  </a:lnTo>
                  <a:lnTo>
                    <a:pt x="8" y="3"/>
                  </a:lnTo>
                  <a:lnTo>
                    <a:pt x="9" y="3"/>
                  </a:lnTo>
                  <a:close/>
                  <a:moveTo>
                    <a:pt x="11" y="22"/>
                  </a:moveTo>
                  <a:lnTo>
                    <a:pt x="11" y="22"/>
                  </a:lnTo>
                  <a:lnTo>
                    <a:pt x="12" y="22"/>
                  </a:lnTo>
                  <a:lnTo>
                    <a:pt x="13" y="23"/>
                  </a:lnTo>
                  <a:lnTo>
                    <a:pt x="13" y="24"/>
                  </a:lnTo>
                  <a:lnTo>
                    <a:pt x="13" y="23"/>
                  </a:lnTo>
                  <a:lnTo>
                    <a:pt x="14" y="23"/>
                  </a:lnTo>
                  <a:lnTo>
                    <a:pt x="15" y="22"/>
                  </a:lnTo>
                  <a:lnTo>
                    <a:pt x="16" y="23"/>
                  </a:lnTo>
                  <a:lnTo>
                    <a:pt x="17" y="23"/>
                  </a:lnTo>
                  <a:lnTo>
                    <a:pt x="17" y="24"/>
                  </a:lnTo>
                  <a:lnTo>
                    <a:pt x="16" y="23"/>
                  </a:lnTo>
                  <a:lnTo>
                    <a:pt x="15" y="24"/>
                  </a:lnTo>
                  <a:lnTo>
                    <a:pt x="14" y="24"/>
                  </a:lnTo>
                  <a:lnTo>
                    <a:pt x="13" y="24"/>
                  </a:lnTo>
                  <a:lnTo>
                    <a:pt x="13" y="25"/>
                  </a:lnTo>
                  <a:lnTo>
                    <a:pt x="12" y="24"/>
                  </a:lnTo>
                  <a:lnTo>
                    <a:pt x="11" y="25"/>
                  </a:lnTo>
                  <a:lnTo>
                    <a:pt x="10" y="25"/>
                  </a:lnTo>
                  <a:lnTo>
                    <a:pt x="9" y="25"/>
                  </a:lnTo>
                  <a:lnTo>
                    <a:pt x="8" y="25"/>
                  </a:lnTo>
                  <a:lnTo>
                    <a:pt x="7" y="25"/>
                  </a:lnTo>
                  <a:lnTo>
                    <a:pt x="8" y="24"/>
                  </a:lnTo>
                  <a:lnTo>
                    <a:pt x="8" y="23"/>
                  </a:lnTo>
                  <a:lnTo>
                    <a:pt x="9" y="22"/>
                  </a:lnTo>
                  <a:lnTo>
                    <a:pt x="9" y="23"/>
                  </a:lnTo>
                  <a:lnTo>
                    <a:pt x="10" y="23"/>
                  </a:lnTo>
                  <a:lnTo>
                    <a:pt x="10" y="22"/>
                  </a:lnTo>
                  <a:lnTo>
                    <a:pt x="11" y="22"/>
                  </a:lnTo>
                  <a:close/>
                  <a:moveTo>
                    <a:pt x="9" y="0"/>
                  </a:moveTo>
                  <a:lnTo>
                    <a:pt x="9" y="1"/>
                  </a:lnTo>
                  <a:lnTo>
                    <a:pt x="7" y="1"/>
                  </a:lnTo>
                  <a:lnTo>
                    <a:pt x="6" y="1"/>
                  </a:lnTo>
                  <a:lnTo>
                    <a:pt x="1" y="3"/>
                  </a:lnTo>
                  <a:lnTo>
                    <a:pt x="5" y="6"/>
                  </a:lnTo>
                  <a:lnTo>
                    <a:pt x="7" y="7"/>
                  </a:lnTo>
                  <a:lnTo>
                    <a:pt x="9" y="8"/>
                  </a:lnTo>
                  <a:lnTo>
                    <a:pt x="11" y="8"/>
                  </a:lnTo>
                  <a:lnTo>
                    <a:pt x="15" y="8"/>
                  </a:lnTo>
                  <a:lnTo>
                    <a:pt x="14" y="5"/>
                  </a:lnTo>
                  <a:lnTo>
                    <a:pt x="14" y="3"/>
                  </a:lnTo>
                  <a:lnTo>
                    <a:pt x="13" y="3"/>
                  </a:lnTo>
                  <a:lnTo>
                    <a:pt x="11" y="1"/>
                  </a:lnTo>
                  <a:lnTo>
                    <a:pt x="9" y="0"/>
                  </a:lnTo>
                  <a:close/>
                  <a:moveTo>
                    <a:pt x="11" y="19"/>
                  </a:moveTo>
                  <a:lnTo>
                    <a:pt x="10" y="20"/>
                  </a:lnTo>
                  <a:lnTo>
                    <a:pt x="9" y="20"/>
                  </a:lnTo>
                  <a:lnTo>
                    <a:pt x="8" y="20"/>
                  </a:lnTo>
                  <a:lnTo>
                    <a:pt x="7" y="20"/>
                  </a:lnTo>
                  <a:lnTo>
                    <a:pt x="7" y="21"/>
                  </a:lnTo>
                  <a:lnTo>
                    <a:pt x="6" y="21"/>
                  </a:lnTo>
                  <a:lnTo>
                    <a:pt x="6" y="22"/>
                  </a:lnTo>
                  <a:lnTo>
                    <a:pt x="5" y="22"/>
                  </a:lnTo>
                  <a:lnTo>
                    <a:pt x="5" y="23"/>
                  </a:lnTo>
                  <a:lnTo>
                    <a:pt x="5" y="24"/>
                  </a:lnTo>
                  <a:lnTo>
                    <a:pt x="0" y="32"/>
                  </a:lnTo>
                  <a:lnTo>
                    <a:pt x="8" y="28"/>
                  </a:lnTo>
                  <a:lnTo>
                    <a:pt x="9" y="28"/>
                  </a:lnTo>
                  <a:lnTo>
                    <a:pt x="11" y="27"/>
                  </a:lnTo>
                  <a:lnTo>
                    <a:pt x="12" y="27"/>
                  </a:lnTo>
                  <a:lnTo>
                    <a:pt x="13" y="27"/>
                  </a:lnTo>
                  <a:lnTo>
                    <a:pt x="14" y="27"/>
                  </a:lnTo>
                  <a:lnTo>
                    <a:pt x="15" y="27"/>
                  </a:lnTo>
                  <a:lnTo>
                    <a:pt x="15" y="26"/>
                  </a:lnTo>
                  <a:lnTo>
                    <a:pt x="16" y="26"/>
                  </a:lnTo>
                  <a:lnTo>
                    <a:pt x="17" y="26"/>
                  </a:lnTo>
                  <a:lnTo>
                    <a:pt x="17" y="25"/>
                  </a:lnTo>
                  <a:lnTo>
                    <a:pt x="18" y="25"/>
                  </a:lnTo>
                  <a:lnTo>
                    <a:pt x="22" y="24"/>
                  </a:lnTo>
                  <a:lnTo>
                    <a:pt x="19" y="22"/>
                  </a:lnTo>
                  <a:lnTo>
                    <a:pt x="18" y="21"/>
                  </a:lnTo>
                  <a:lnTo>
                    <a:pt x="18" y="20"/>
                  </a:lnTo>
                  <a:lnTo>
                    <a:pt x="17" y="20"/>
                  </a:lnTo>
                  <a:lnTo>
                    <a:pt x="16" y="20"/>
                  </a:lnTo>
                  <a:lnTo>
                    <a:pt x="15" y="20"/>
                  </a:lnTo>
                  <a:lnTo>
                    <a:pt x="14" y="20"/>
                  </a:lnTo>
                  <a:lnTo>
                    <a:pt x="13" y="20"/>
                  </a:lnTo>
                  <a:lnTo>
                    <a:pt x="12" y="20"/>
                  </a:lnTo>
                  <a:lnTo>
                    <a:pt x="12" y="19"/>
                  </a:lnTo>
                  <a:lnTo>
                    <a:pt x="11" y="1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50" name="Freeform 699"/>
            <p:cNvSpPr>
              <a:spLocks noEditPoints="1"/>
            </p:cNvSpPr>
            <p:nvPr/>
          </p:nvSpPr>
          <p:spPr bwMode="auto">
            <a:xfrm>
              <a:off x="6172985" y="726480"/>
              <a:ext cx="52387" cy="69850"/>
            </a:xfrm>
            <a:custGeom>
              <a:avLst/>
              <a:gdLst>
                <a:gd name="T0" fmla="*/ 2147483646 w 22"/>
                <a:gd name="T1" fmla="*/ 2147483646 h 32"/>
                <a:gd name="T2" fmla="*/ 2147483646 w 22"/>
                <a:gd name="T3" fmla="*/ 2147483646 h 32"/>
                <a:gd name="T4" fmla="*/ 2147483646 w 22"/>
                <a:gd name="T5" fmla="*/ 2147483646 h 32"/>
                <a:gd name="T6" fmla="*/ 2147483646 w 22"/>
                <a:gd name="T7" fmla="*/ 2147483646 h 32"/>
                <a:gd name="T8" fmla="*/ 2147483646 w 22"/>
                <a:gd name="T9" fmla="*/ 2147483646 h 32"/>
                <a:gd name="T10" fmla="*/ 2147483646 w 22"/>
                <a:gd name="T11" fmla="*/ 2147483646 h 32"/>
                <a:gd name="T12" fmla="*/ 2147483646 w 22"/>
                <a:gd name="T13" fmla="*/ 2147483646 h 32"/>
                <a:gd name="T14" fmla="*/ 2147483646 w 22"/>
                <a:gd name="T15" fmla="*/ 2147483646 h 32"/>
                <a:gd name="T16" fmla="*/ 2147483646 w 22"/>
                <a:gd name="T17" fmla="*/ 2147483646 h 32"/>
                <a:gd name="T18" fmla="*/ 2147483646 w 22"/>
                <a:gd name="T19" fmla="*/ 2147483646 h 32"/>
                <a:gd name="T20" fmla="*/ 2147483646 w 22"/>
                <a:gd name="T21" fmla="*/ 2147483646 h 32"/>
                <a:gd name="T22" fmla="*/ 2147483646 w 22"/>
                <a:gd name="T23" fmla="*/ 2147483646 h 32"/>
                <a:gd name="T24" fmla="*/ 2147483646 w 22"/>
                <a:gd name="T25" fmla="*/ 2147483646 h 32"/>
                <a:gd name="T26" fmla="*/ 2147483646 w 22"/>
                <a:gd name="T27" fmla="*/ 2147483646 h 32"/>
                <a:gd name="T28" fmla="*/ 2147483646 w 22"/>
                <a:gd name="T29" fmla="*/ 2147483646 h 32"/>
                <a:gd name="T30" fmla="*/ 2147483646 w 22"/>
                <a:gd name="T31" fmla="*/ 2147483646 h 32"/>
                <a:gd name="T32" fmla="*/ 2147483646 w 22"/>
                <a:gd name="T33" fmla="*/ 2147483646 h 32"/>
                <a:gd name="T34" fmla="*/ 2147483646 w 22"/>
                <a:gd name="T35" fmla="*/ 2147483646 h 32"/>
                <a:gd name="T36" fmla="*/ 2147483646 w 22"/>
                <a:gd name="T37" fmla="*/ 2147483646 h 32"/>
                <a:gd name="T38" fmla="*/ 2147483646 w 22"/>
                <a:gd name="T39" fmla="*/ 2147483646 h 32"/>
                <a:gd name="T40" fmla="*/ 2147483646 w 22"/>
                <a:gd name="T41" fmla="*/ 2147483646 h 32"/>
                <a:gd name="T42" fmla="*/ 2147483646 w 22"/>
                <a:gd name="T43" fmla="*/ 2147483646 h 32"/>
                <a:gd name="T44" fmla="*/ 2147483646 w 22"/>
                <a:gd name="T45" fmla="*/ 2147483646 h 32"/>
                <a:gd name="T46" fmla="*/ 2147483646 w 22"/>
                <a:gd name="T47" fmla="*/ 2147483646 h 32"/>
                <a:gd name="T48" fmla="*/ 2147483646 w 22"/>
                <a:gd name="T49" fmla="*/ 2147483646 h 32"/>
                <a:gd name="T50" fmla="*/ 2147483646 w 22"/>
                <a:gd name="T51" fmla="*/ 2147483646 h 32"/>
                <a:gd name="T52" fmla="*/ 2147483646 w 22"/>
                <a:gd name="T53" fmla="*/ 2147483646 h 32"/>
                <a:gd name="T54" fmla="*/ 2147483646 w 22"/>
                <a:gd name="T55" fmla="*/ 2147483646 h 32"/>
                <a:gd name="T56" fmla="*/ 2147483646 w 22"/>
                <a:gd name="T57" fmla="*/ 2147483646 h 32"/>
                <a:gd name="T58" fmla="*/ 2147483646 w 22"/>
                <a:gd name="T59" fmla="*/ 2147483646 h 32"/>
                <a:gd name="T60" fmla="*/ 2147483646 w 22"/>
                <a:gd name="T61" fmla="*/ 2147483646 h 32"/>
                <a:gd name="T62" fmla="*/ 2147483646 w 22"/>
                <a:gd name="T63" fmla="*/ 2147483646 h 32"/>
                <a:gd name="T64" fmla="*/ 2147483646 w 22"/>
                <a:gd name="T65" fmla="*/ 2147483646 h 32"/>
                <a:gd name="T66" fmla="*/ 2147483646 w 22"/>
                <a:gd name="T67" fmla="*/ 2147483646 h 32"/>
                <a:gd name="T68" fmla="*/ 2147483646 w 22"/>
                <a:gd name="T69" fmla="*/ 2147483646 h 32"/>
                <a:gd name="T70" fmla="*/ 2147483646 w 22"/>
                <a:gd name="T71" fmla="*/ 2147483646 h 32"/>
                <a:gd name="T72" fmla="*/ 2147483646 w 22"/>
                <a:gd name="T73" fmla="*/ 2147483646 h 32"/>
                <a:gd name="T74" fmla="*/ 2147483646 w 22"/>
                <a:gd name="T75" fmla="*/ 2147483646 h 32"/>
                <a:gd name="T76" fmla="*/ 2147483646 w 22"/>
                <a:gd name="T77" fmla="*/ 2147483646 h 32"/>
                <a:gd name="T78" fmla="*/ 2147483646 w 22"/>
                <a:gd name="T79" fmla="*/ 2147483646 h 32"/>
                <a:gd name="T80" fmla="*/ 2147483646 w 22"/>
                <a:gd name="T81" fmla="*/ 2147483646 h 32"/>
                <a:gd name="T82" fmla="*/ 2147483646 w 22"/>
                <a:gd name="T83" fmla="*/ 2147483646 h 32"/>
                <a:gd name="T84" fmla="*/ 2147483646 w 22"/>
                <a:gd name="T85" fmla="*/ 2147483646 h 32"/>
                <a:gd name="T86" fmla="*/ 2147483646 w 22"/>
                <a:gd name="T87" fmla="*/ 2147483646 h 32"/>
                <a:gd name="T88" fmla="*/ 2147483646 w 22"/>
                <a:gd name="T89" fmla="*/ 2147483646 h 32"/>
                <a:gd name="T90" fmla="*/ 2147483646 w 22"/>
                <a:gd name="T91" fmla="*/ 2147483646 h 32"/>
                <a:gd name="T92" fmla="*/ 2147483646 w 22"/>
                <a:gd name="T93" fmla="*/ 2147483646 h 32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22" h="32">
                  <a:moveTo>
                    <a:pt x="9" y="3"/>
                  </a:moveTo>
                  <a:lnTo>
                    <a:pt x="11" y="5"/>
                  </a:lnTo>
                  <a:lnTo>
                    <a:pt x="10" y="5"/>
                  </a:lnTo>
                  <a:lnTo>
                    <a:pt x="9" y="5"/>
                  </a:lnTo>
                  <a:lnTo>
                    <a:pt x="7" y="4"/>
                  </a:lnTo>
                  <a:lnTo>
                    <a:pt x="8" y="3"/>
                  </a:lnTo>
                  <a:lnTo>
                    <a:pt x="9" y="3"/>
                  </a:lnTo>
                  <a:moveTo>
                    <a:pt x="11" y="22"/>
                  </a:moveTo>
                  <a:lnTo>
                    <a:pt x="11" y="22"/>
                  </a:lnTo>
                  <a:lnTo>
                    <a:pt x="12" y="22"/>
                  </a:lnTo>
                  <a:lnTo>
                    <a:pt x="13" y="23"/>
                  </a:lnTo>
                  <a:lnTo>
                    <a:pt x="13" y="24"/>
                  </a:lnTo>
                  <a:lnTo>
                    <a:pt x="13" y="23"/>
                  </a:lnTo>
                  <a:lnTo>
                    <a:pt x="14" y="23"/>
                  </a:lnTo>
                  <a:lnTo>
                    <a:pt x="15" y="22"/>
                  </a:lnTo>
                  <a:lnTo>
                    <a:pt x="16" y="23"/>
                  </a:lnTo>
                  <a:lnTo>
                    <a:pt x="17" y="23"/>
                  </a:lnTo>
                  <a:lnTo>
                    <a:pt x="17" y="24"/>
                  </a:lnTo>
                  <a:lnTo>
                    <a:pt x="16" y="23"/>
                  </a:lnTo>
                  <a:lnTo>
                    <a:pt x="15" y="24"/>
                  </a:lnTo>
                  <a:lnTo>
                    <a:pt x="14" y="24"/>
                  </a:lnTo>
                  <a:lnTo>
                    <a:pt x="13" y="24"/>
                  </a:lnTo>
                  <a:lnTo>
                    <a:pt x="13" y="25"/>
                  </a:lnTo>
                  <a:lnTo>
                    <a:pt x="12" y="24"/>
                  </a:lnTo>
                  <a:lnTo>
                    <a:pt x="11" y="25"/>
                  </a:lnTo>
                  <a:lnTo>
                    <a:pt x="10" y="25"/>
                  </a:lnTo>
                  <a:lnTo>
                    <a:pt x="9" y="25"/>
                  </a:lnTo>
                  <a:lnTo>
                    <a:pt x="8" y="25"/>
                  </a:lnTo>
                  <a:lnTo>
                    <a:pt x="7" y="25"/>
                  </a:lnTo>
                  <a:lnTo>
                    <a:pt x="8" y="24"/>
                  </a:lnTo>
                  <a:lnTo>
                    <a:pt x="8" y="23"/>
                  </a:lnTo>
                  <a:lnTo>
                    <a:pt x="9" y="22"/>
                  </a:lnTo>
                  <a:lnTo>
                    <a:pt x="9" y="23"/>
                  </a:lnTo>
                  <a:lnTo>
                    <a:pt x="10" y="23"/>
                  </a:lnTo>
                  <a:lnTo>
                    <a:pt x="10" y="22"/>
                  </a:lnTo>
                  <a:lnTo>
                    <a:pt x="11" y="22"/>
                  </a:lnTo>
                  <a:moveTo>
                    <a:pt x="9" y="0"/>
                  </a:moveTo>
                  <a:lnTo>
                    <a:pt x="9" y="1"/>
                  </a:lnTo>
                  <a:lnTo>
                    <a:pt x="7" y="1"/>
                  </a:lnTo>
                  <a:lnTo>
                    <a:pt x="6" y="1"/>
                  </a:lnTo>
                  <a:lnTo>
                    <a:pt x="1" y="3"/>
                  </a:lnTo>
                  <a:lnTo>
                    <a:pt x="5" y="6"/>
                  </a:lnTo>
                  <a:lnTo>
                    <a:pt x="7" y="7"/>
                  </a:lnTo>
                  <a:lnTo>
                    <a:pt x="9" y="8"/>
                  </a:lnTo>
                  <a:lnTo>
                    <a:pt x="11" y="8"/>
                  </a:lnTo>
                  <a:lnTo>
                    <a:pt x="15" y="8"/>
                  </a:lnTo>
                  <a:lnTo>
                    <a:pt x="14" y="5"/>
                  </a:lnTo>
                  <a:lnTo>
                    <a:pt x="14" y="3"/>
                  </a:lnTo>
                  <a:lnTo>
                    <a:pt x="13" y="3"/>
                  </a:lnTo>
                  <a:lnTo>
                    <a:pt x="11" y="1"/>
                  </a:lnTo>
                  <a:lnTo>
                    <a:pt x="9" y="0"/>
                  </a:lnTo>
                  <a:moveTo>
                    <a:pt x="11" y="19"/>
                  </a:moveTo>
                  <a:lnTo>
                    <a:pt x="10" y="20"/>
                  </a:lnTo>
                  <a:lnTo>
                    <a:pt x="9" y="20"/>
                  </a:lnTo>
                  <a:lnTo>
                    <a:pt x="8" y="20"/>
                  </a:lnTo>
                  <a:lnTo>
                    <a:pt x="7" y="20"/>
                  </a:lnTo>
                  <a:lnTo>
                    <a:pt x="7" y="21"/>
                  </a:lnTo>
                  <a:lnTo>
                    <a:pt x="6" y="21"/>
                  </a:lnTo>
                  <a:lnTo>
                    <a:pt x="6" y="22"/>
                  </a:lnTo>
                  <a:lnTo>
                    <a:pt x="5" y="22"/>
                  </a:lnTo>
                  <a:lnTo>
                    <a:pt x="5" y="23"/>
                  </a:lnTo>
                  <a:lnTo>
                    <a:pt x="5" y="24"/>
                  </a:lnTo>
                  <a:lnTo>
                    <a:pt x="0" y="32"/>
                  </a:lnTo>
                  <a:lnTo>
                    <a:pt x="8" y="28"/>
                  </a:lnTo>
                  <a:lnTo>
                    <a:pt x="9" y="28"/>
                  </a:lnTo>
                  <a:lnTo>
                    <a:pt x="11" y="27"/>
                  </a:lnTo>
                  <a:lnTo>
                    <a:pt x="12" y="27"/>
                  </a:lnTo>
                  <a:lnTo>
                    <a:pt x="13" y="27"/>
                  </a:lnTo>
                  <a:lnTo>
                    <a:pt x="14" y="27"/>
                  </a:lnTo>
                  <a:lnTo>
                    <a:pt x="15" y="27"/>
                  </a:lnTo>
                  <a:lnTo>
                    <a:pt x="15" y="26"/>
                  </a:lnTo>
                  <a:lnTo>
                    <a:pt x="16" y="26"/>
                  </a:lnTo>
                  <a:lnTo>
                    <a:pt x="17" y="26"/>
                  </a:lnTo>
                  <a:lnTo>
                    <a:pt x="17" y="25"/>
                  </a:lnTo>
                  <a:lnTo>
                    <a:pt x="18" y="25"/>
                  </a:lnTo>
                  <a:lnTo>
                    <a:pt x="22" y="24"/>
                  </a:lnTo>
                  <a:lnTo>
                    <a:pt x="19" y="22"/>
                  </a:lnTo>
                  <a:lnTo>
                    <a:pt x="18" y="21"/>
                  </a:lnTo>
                  <a:lnTo>
                    <a:pt x="18" y="20"/>
                  </a:lnTo>
                  <a:lnTo>
                    <a:pt x="17" y="20"/>
                  </a:lnTo>
                  <a:lnTo>
                    <a:pt x="16" y="20"/>
                  </a:lnTo>
                  <a:lnTo>
                    <a:pt x="15" y="20"/>
                  </a:lnTo>
                  <a:lnTo>
                    <a:pt x="14" y="20"/>
                  </a:lnTo>
                  <a:lnTo>
                    <a:pt x="13" y="20"/>
                  </a:lnTo>
                  <a:lnTo>
                    <a:pt x="12" y="20"/>
                  </a:lnTo>
                  <a:lnTo>
                    <a:pt x="12" y="19"/>
                  </a:lnTo>
                  <a:lnTo>
                    <a:pt x="11" y="1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51" name="Freeform 700"/>
            <p:cNvSpPr>
              <a:spLocks noEditPoints="1"/>
            </p:cNvSpPr>
            <p:nvPr/>
          </p:nvSpPr>
          <p:spPr bwMode="auto">
            <a:xfrm>
              <a:off x="6038047" y="720130"/>
              <a:ext cx="134938" cy="47625"/>
            </a:xfrm>
            <a:custGeom>
              <a:avLst/>
              <a:gdLst>
                <a:gd name="T0" fmla="*/ 2147483646 w 56"/>
                <a:gd name="T1" fmla="*/ 2147483646 h 22"/>
                <a:gd name="T2" fmla="*/ 2147483646 w 56"/>
                <a:gd name="T3" fmla="*/ 2147483646 h 22"/>
                <a:gd name="T4" fmla="*/ 2147483646 w 56"/>
                <a:gd name="T5" fmla="*/ 2147483646 h 22"/>
                <a:gd name="T6" fmla="*/ 2147483646 w 56"/>
                <a:gd name="T7" fmla="*/ 2147483646 h 22"/>
                <a:gd name="T8" fmla="*/ 2147483646 w 56"/>
                <a:gd name="T9" fmla="*/ 2147483646 h 22"/>
                <a:gd name="T10" fmla="*/ 2147483646 w 56"/>
                <a:gd name="T11" fmla="*/ 2147483646 h 22"/>
                <a:gd name="T12" fmla="*/ 2147483646 w 56"/>
                <a:gd name="T13" fmla="*/ 2147483646 h 22"/>
                <a:gd name="T14" fmla="*/ 2147483646 w 56"/>
                <a:gd name="T15" fmla="*/ 2147483646 h 22"/>
                <a:gd name="T16" fmla="*/ 2147483646 w 56"/>
                <a:gd name="T17" fmla="*/ 2147483646 h 22"/>
                <a:gd name="T18" fmla="*/ 0 w 56"/>
                <a:gd name="T19" fmla="*/ 2147483646 h 22"/>
                <a:gd name="T20" fmla="*/ 2147483646 w 56"/>
                <a:gd name="T21" fmla="*/ 2147483646 h 22"/>
                <a:gd name="T22" fmla="*/ 2147483646 w 56"/>
                <a:gd name="T23" fmla="*/ 2147483646 h 22"/>
                <a:gd name="T24" fmla="*/ 2147483646 w 56"/>
                <a:gd name="T25" fmla="*/ 2147483646 h 22"/>
                <a:gd name="T26" fmla="*/ 2147483646 w 56"/>
                <a:gd name="T27" fmla="*/ 2147483646 h 22"/>
                <a:gd name="T28" fmla="*/ 0 w 56"/>
                <a:gd name="T29" fmla="*/ 2147483646 h 22"/>
                <a:gd name="T30" fmla="*/ 2147483646 w 56"/>
                <a:gd name="T31" fmla="*/ 2147483646 h 22"/>
                <a:gd name="T32" fmla="*/ 2147483646 w 56"/>
                <a:gd name="T33" fmla="*/ 2147483646 h 22"/>
                <a:gd name="T34" fmla="*/ 2147483646 w 56"/>
                <a:gd name="T35" fmla="*/ 2147483646 h 22"/>
                <a:gd name="T36" fmla="*/ 2147483646 w 56"/>
                <a:gd name="T37" fmla="*/ 0 h 22"/>
                <a:gd name="T38" fmla="*/ 2147483646 w 56"/>
                <a:gd name="T39" fmla="*/ 2147483646 h 22"/>
                <a:gd name="T40" fmla="*/ 2147483646 w 56"/>
                <a:gd name="T41" fmla="*/ 2147483646 h 22"/>
                <a:gd name="T42" fmla="*/ 2147483646 w 56"/>
                <a:gd name="T43" fmla="*/ 2147483646 h 22"/>
                <a:gd name="T44" fmla="*/ 2147483646 w 56"/>
                <a:gd name="T45" fmla="*/ 2147483646 h 22"/>
                <a:gd name="T46" fmla="*/ 2147483646 w 56"/>
                <a:gd name="T47" fmla="*/ 2147483646 h 22"/>
                <a:gd name="T48" fmla="*/ 2147483646 w 56"/>
                <a:gd name="T49" fmla="*/ 2147483646 h 22"/>
                <a:gd name="T50" fmla="*/ 2147483646 w 56"/>
                <a:gd name="T51" fmla="*/ 2147483646 h 22"/>
                <a:gd name="T52" fmla="*/ 2147483646 w 56"/>
                <a:gd name="T53" fmla="*/ 2147483646 h 22"/>
                <a:gd name="T54" fmla="*/ 2147483646 w 56"/>
                <a:gd name="T55" fmla="*/ 2147483646 h 22"/>
                <a:gd name="T56" fmla="*/ 2147483646 w 56"/>
                <a:gd name="T57" fmla="*/ 2147483646 h 22"/>
                <a:gd name="T58" fmla="*/ 2147483646 w 56"/>
                <a:gd name="T59" fmla="*/ 2147483646 h 22"/>
                <a:gd name="T60" fmla="*/ 2147483646 w 56"/>
                <a:gd name="T61" fmla="*/ 2147483646 h 22"/>
                <a:gd name="T62" fmla="*/ 2147483646 w 56"/>
                <a:gd name="T63" fmla="*/ 2147483646 h 22"/>
                <a:gd name="T64" fmla="*/ 2147483646 w 56"/>
                <a:gd name="T65" fmla="*/ 2147483646 h 22"/>
                <a:gd name="T66" fmla="*/ 2147483646 w 56"/>
                <a:gd name="T67" fmla="*/ 2147483646 h 22"/>
                <a:gd name="T68" fmla="*/ 2147483646 w 56"/>
                <a:gd name="T69" fmla="*/ 2147483646 h 22"/>
                <a:gd name="T70" fmla="*/ 2147483646 w 56"/>
                <a:gd name="T71" fmla="*/ 2147483646 h 22"/>
                <a:gd name="T72" fmla="*/ 2147483646 w 56"/>
                <a:gd name="T73" fmla="*/ 2147483646 h 22"/>
                <a:gd name="T74" fmla="*/ 2147483646 w 56"/>
                <a:gd name="T75" fmla="*/ 2147483646 h 22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56" h="22">
                  <a:moveTo>
                    <a:pt x="27" y="22"/>
                  </a:moveTo>
                  <a:lnTo>
                    <a:pt x="26" y="21"/>
                  </a:lnTo>
                  <a:lnTo>
                    <a:pt x="25" y="21"/>
                  </a:lnTo>
                  <a:lnTo>
                    <a:pt x="24" y="21"/>
                  </a:lnTo>
                  <a:lnTo>
                    <a:pt x="22" y="20"/>
                  </a:lnTo>
                  <a:lnTo>
                    <a:pt x="19" y="21"/>
                  </a:lnTo>
                  <a:lnTo>
                    <a:pt x="18" y="21"/>
                  </a:lnTo>
                  <a:lnTo>
                    <a:pt x="16" y="21"/>
                  </a:lnTo>
                  <a:lnTo>
                    <a:pt x="15" y="21"/>
                  </a:lnTo>
                  <a:lnTo>
                    <a:pt x="15" y="20"/>
                  </a:lnTo>
                  <a:lnTo>
                    <a:pt x="13" y="21"/>
                  </a:lnTo>
                  <a:lnTo>
                    <a:pt x="12" y="21"/>
                  </a:lnTo>
                  <a:lnTo>
                    <a:pt x="9" y="22"/>
                  </a:lnTo>
                  <a:lnTo>
                    <a:pt x="8" y="22"/>
                  </a:lnTo>
                  <a:lnTo>
                    <a:pt x="5" y="21"/>
                  </a:lnTo>
                  <a:lnTo>
                    <a:pt x="1" y="22"/>
                  </a:lnTo>
                  <a:lnTo>
                    <a:pt x="0" y="20"/>
                  </a:lnTo>
                  <a:lnTo>
                    <a:pt x="1" y="17"/>
                  </a:lnTo>
                  <a:lnTo>
                    <a:pt x="3" y="12"/>
                  </a:lnTo>
                  <a:lnTo>
                    <a:pt x="3" y="11"/>
                  </a:lnTo>
                  <a:lnTo>
                    <a:pt x="2" y="10"/>
                  </a:lnTo>
                  <a:lnTo>
                    <a:pt x="1" y="10"/>
                  </a:lnTo>
                  <a:lnTo>
                    <a:pt x="1" y="9"/>
                  </a:lnTo>
                  <a:lnTo>
                    <a:pt x="0" y="8"/>
                  </a:lnTo>
                  <a:lnTo>
                    <a:pt x="0" y="6"/>
                  </a:lnTo>
                  <a:lnTo>
                    <a:pt x="3" y="2"/>
                  </a:lnTo>
                  <a:lnTo>
                    <a:pt x="4" y="2"/>
                  </a:lnTo>
                  <a:lnTo>
                    <a:pt x="5" y="1"/>
                  </a:lnTo>
                  <a:lnTo>
                    <a:pt x="7" y="1"/>
                  </a:lnTo>
                  <a:lnTo>
                    <a:pt x="7" y="0"/>
                  </a:lnTo>
                  <a:lnTo>
                    <a:pt x="8" y="0"/>
                  </a:lnTo>
                  <a:lnTo>
                    <a:pt x="9" y="1"/>
                  </a:lnTo>
                  <a:lnTo>
                    <a:pt x="10" y="1"/>
                  </a:lnTo>
                  <a:lnTo>
                    <a:pt x="16" y="2"/>
                  </a:lnTo>
                  <a:lnTo>
                    <a:pt x="32" y="2"/>
                  </a:lnTo>
                  <a:lnTo>
                    <a:pt x="35" y="3"/>
                  </a:lnTo>
                  <a:lnTo>
                    <a:pt x="36" y="2"/>
                  </a:lnTo>
                  <a:lnTo>
                    <a:pt x="39" y="3"/>
                  </a:lnTo>
                  <a:lnTo>
                    <a:pt x="42" y="4"/>
                  </a:lnTo>
                  <a:lnTo>
                    <a:pt x="46" y="6"/>
                  </a:lnTo>
                  <a:lnTo>
                    <a:pt x="48" y="6"/>
                  </a:lnTo>
                  <a:lnTo>
                    <a:pt x="47" y="10"/>
                  </a:lnTo>
                  <a:lnTo>
                    <a:pt x="48" y="11"/>
                  </a:lnTo>
                  <a:lnTo>
                    <a:pt x="47" y="12"/>
                  </a:lnTo>
                  <a:lnTo>
                    <a:pt x="44" y="13"/>
                  </a:lnTo>
                  <a:lnTo>
                    <a:pt x="40" y="17"/>
                  </a:lnTo>
                  <a:lnTo>
                    <a:pt x="40" y="19"/>
                  </a:lnTo>
                  <a:lnTo>
                    <a:pt x="39" y="20"/>
                  </a:lnTo>
                  <a:lnTo>
                    <a:pt x="38" y="20"/>
                  </a:lnTo>
                  <a:lnTo>
                    <a:pt x="37" y="21"/>
                  </a:lnTo>
                  <a:lnTo>
                    <a:pt x="29" y="22"/>
                  </a:lnTo>
                  <a:lnTo>
                    <a:pt x="27" y="22"/>
                  </a:lnTo>
                  <a:close/>
                  <a:moveTo>
                    <a:pt x="47" y="17"/>
                  </a:moveTo>
                  <a:lnTo>
                    <a:pt x="46" y="16"/>
                  </a:lnTo>
                  <a:lnTo>
                    <a:pt x="46" y="15"/>
                  </a:lnTo>
                  <a:lnTo>
                    <a:pt x="45" y="14"/>
                  </a:lnTo>
                  <a:lnTo>
                    <a:pt x="50" y="11"/>
                  </a:lnTo>
                  <a:lnTo>
                    <a:pt x="52" y="11"/>
                  </a:lnTo>
                  <a:lnTo>
                    <a:pt x="54" y="12"/>
                  </a:lnTo>
                  <a:lnTo>
                    <a:pt x="56" y="13"/>
                  </a:lnTo>
                  <a:lnTo>
                    <a:pt x="55" y="15"/>
                  </a:lnTo>
                  <a:lnTo>
                    <a:pt x="54" y="16"/>
                  </a:lnTo>
                  <a:lnTo>
                    <a:pt x="50" y="17"/>
                  </a:lnTo>
                  <a:lnTo>
                    <a:pt x="48" y="17"/>
                  </a:lnTo>
                  <a:lnTo>
                    <a:pt x="47" y="17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52" name="Freeform 703"/>
            <p:cNvSpPr>
              <a:spLocks/>
            </p:cNvSpPr>
            <p:nvPr/>
          </p:nvSpPr>
          <p:spPr bwMode="auto">
            <a:xfrm>
              <a:off x="6301572" y="737592"/>
              <a:ext cx="25400" cy="14288"/>
            </a:xfrm>
            <a:custGeom>
              <a:avLst/>
              <a:gdLst>
                <a:gd name="T0" fmla="*/ 2147483646 w 11"/>
                <a:gd name="T1" fmla="*/ 2147483646 h 7"/>
                <a:gd name="T2" fmla="*/ 2147483646 w 11"/>
                <a:gd name="T3" fmla="*/ 2147483646 h 7"/>
                <a:gd name="T4" fmla="*/ 2147483646 w 11"/>
                <a:gd name="T5" fmla="*/ 0 h 7"/>
                <a:gd name="T6" fmla="*/ 2147483646 w 11"/>
                <a:gd name="T7" fmla="*/ 0 h 7"/>
                <a:gd name="T8" fmla="*/ 2147483646 w 11"/>
                <a:gd name="T9" fmla="*/ 2147483646 h 7"/>
                <a:gd name="T10" fmla="*/ 2147483646 w 11"/>
                <a:gd name="T11" fmla="*/ 2147483646 h 7"/>
                <a:gd name="T12" fmla="*/ 2147483646 w 11"/>
                <a:gd name="T13" fmla="*/ 2147483646 h 7"/>
                <a:gd name="T14" fmla="*/ 2147483646 w 11"/>
                <a:gd name="T15" fmla="*/ 2147483646 h 7"/>
                <a:gd name="T16" fmla="*/ 2147483646 w 11"/>
                <a:gd name="T17" fmla="*/ 2147483646 h 7"/>
                <a:gd name="T18" fmla="*/ 0 w 11"/>
                <a:gd name="T19" fmla="*/ 2147483646 h 7"/>
                <a:gd name="T20" fmla="*/ 2147483646 w 11"/>
                <a:gd name="T21" fmla="*/ 2147483646 h 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1" h="7">
                  <a:moveTo>
                    <a:pt x="3" y="3"/>
                  </a:moveTo>
                  <a:lnTo>
                    <a:pt x="7" y="1"/>
                  </a:lnTo>
                  <a:lnTo>
                    <a:pt x="7" y="0"/>
                  </a:lnTo>
                  <a:lnTo>
                    <a:pt x="11" y="0"/>
                  </a:lnTo>
                  <a:lnTo>
                    <a:pt x="10" y="3"/>
                  </a:lnTo>
                  <a:lnTo>
                    <a:pt x="9" y="4"/>
                  </a:lnTo>
                  <a:lnTo>
                    <a:pt x="5" y="6"/>
                  </a:lnTo>
                  <a:lnTo>
                    <a:pt x="4" y="6"/>
                  </a:lnTo>
                  <a:lnTo>
                    <a:pt x="3" y="6"/>
                  </a:lnTo>
                  <a:lnTo>
                    <a:pt x="0" y="7"/>
                  </a:lnTo>
                  <a:lnTo>
                    <a:pt x="3" y="3"/>
                  </a:lnTo>
                  <a:close/>
                </a:path>
              </a:pathLst>
            </a:custGeom>
            <a:solidFill>
              <a:srgbClr val="C3C2A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53" name="Freeform 704"/>
            <p:cNvSpPr>
              <a:spLocks noEditPoints="1"/>
            </p:cNvSpPr>
            <p:nvPr/>
          </p:nvSpPr>
          <p:spPr bwMode="auto">
            <a:xfrm>
              <a:off x="6296810" y="736005"/>
              <a:ext cx="34925" cy="19050"/>
            </a:xfrm>
            <a:custGeom>
              <a:avLst/>
              <a:gdLst>
                <a:gd name="T0" fmla="*/ 2147483646 w 15"/>
                <a:gd name="T1" fmla="*/ 2147483646 h 9"/>
                <a:gd name="T2" fmla="*/ 2147483646 w 15"/>
                <a:gd name="T3" fmla="*/ 2147483646 h 9"/>
                <a:gd name="T4" fmla="*/ 2147483646 w 15"/>
                <a:gd name="T5" fmla="*/ 2147483646 h 9"/>
                <a:gd name="T6" fmla="*/ 2147483646 w 15"/>
                <a:gd name="T7" fmla="*/ 2147483646 h 9"/>
                <a:gd name="T8" fmla="*/ 2147483646 w 15"/>
                <a:gd name="T9" fmla="*/ 2147483646 h 9"/>
                <a:gd name="T10" fmla="*/ 2147483646 w 15"/>
                <a:gd name="T11" fmla="*/ 2147483646 h 9"/>
                <a:gd name="T12" fmla="*/ 2147483646 w 15"/>
                <a:gd name="T13" fmla="*/ 2147483646 h 9"/>
                <a:gd name="T14" fmla="*/ 2147483646 w 15"/>
                <a:gd name="T15" fmla="*/ 2147483646 h 9"/>
                <a:gd name="T16" fmla="*/ 2147483646 w 15"/>
                <a:gd name="T17" fmla="*/ 2147483646 h 9"/>
                <a:gd name="T18" fmla="*/ 2147483646 w 15"/>
                <a:gd name="T19" fmla="*/ 2147483646 h 9"/>
                <a:gd name="T20" fmla="*/ 2147483646 w 15"/>
                <a:gd name="T21" fmla="*/ 0 h 9"/>
                <a:gd name="T22" fmla="*/ 2147483646 w 15"/>
                <a:gd name="T23" fmla="*/ 0 h 9"/>
                <a:gd name="T24" fmla="*/ 2147483646 w 15"/>
                <a:gd name="T25" fmla="*/ 0 h 9"/>
                <a:gd name="T26" fmla="*/ 2147483646 w 15"/>
                <a:gd name="T27" fmla="*/ 2147483646 h 9"/>
                <a:gd name="T28" fmla="*/ 2147483646 w 15"/>
                <a:gd name="T29" fmla="*/ 2147483646 h 9"/>
                <a:gd name="T30" fmla="*/ 2147483646 w 15"/>
                <a:gd name="T31" fmla="*/ 2147483646 h 9"/>
                <a:gd name="T32" fmla="*/ 2147483646 w 15"/>
                <a:gd name="T33" fmla="*/ 2147483646 h 9"/>
                <a:gd name="T34" fmla="*/ 2147483646 w 15"/>
                <a:gd name="T35" fmla="*/ 2147483646 h 9"/>
                <a:gd name="T36" fmla="*/ 2147483646 w 15"/>
                <a:gd name="T37" fmla="*/ 2147483646 h 9"/>
                <a:gd name="T38" fmla="*/ 2147483646 w 15"/>
                <a:gd name="T39" fmla="*/ 2147483646 h 9"/>
                <a:gd name="T40" fmla="*/ 2147483646 w 15"/>
                <a:gd name="T41" fmla="*/ 2147483646 h 9"/>
                <a:gd name="T42" fmla="*/ 2147483646 w 15"/>
                <a:gd name="T43" fmla="*/ 2147483646 h 9"/>
                <a:gd name="T44" fmla="*/ 0 w 15"/>
                <a:gd name="T45" fmla="*/ 2147483646 h 9"/>
                <a:gd name="T46" fmla="*/ 2147483646 w 15"/>
                <a:gd name="T47" fmla="*/ 2147483646 h 9"/>
                <a:gd name="T48" fmla="*/ 2147483646 w 15"/>
                <a:gd name="T49" fmla="*/ 2147483646 h 9"/>
                <a:gd name="T50" fmla="*/ 2147483646 w 15"/>
                <a:gd name="T51" fmla="*/ 2147483646 h 9"/>
                <a:gd name="T52" fmla="*/ 2147483646 w 15"/>
                <a:gd name="T53" fmla="*/ 2147483646 h 9"/>
                <a:gd name="T54" fmla="*/ 2147483646 w 15"/>
                <a:gd name="T55" fmla="*/ 2147483646 h 9"/>
                <a:gd name="T56" fmla="*/ 2147483646 w 15"/>
                <a:gd name="T57" fmla="*/ 2147483646 h 9"/>
                <a:gd name="T58" fmla="*/ 2147483646 w 15"/>
                <a:gd name="T59" fmla="*/ 2147483646 h 9"/>
                <a:gd name="T60" fmla="*/ 2147483646 w 15"/>
                <a:gd name="T61" fmla="*/ 2147483646 h 9"/>
                <a:gd name="T62" fmla="*/ 2147483646 w 15"/>
                <a:gd name="T63" fmla="*/ 2147483646 h 9"/>
                <a:gd name="T64" fmla="*/ 2147483646 w 15"/>
                <a:gd name="T65" fmla="*/ 2147483646 h 9"/>
                <a:gd name="T66" fmla="*/ 2147483646 w 15"/>
                <a:gd name="T67" fmla="*/ 2147483646 h 9"/>
                <a:gd name="T68" fmla="*/ 2147483646 w 15"/>
                <a:gd name="T69" fmla="*/ 2147483646 h 9"/>
                <a:gd name="T70" fmla="*/ 2147483646 w 15"/>
                <a:gd name="T71" fmla="*/ 2147483646 h 9"/>
                <a:gd name="T72" fmla="*/ 2147483646 w 15"/>
                <a:gd name="T73" fmla="*/ 2147483646 h 9"/>
                <a:gd name="T74" fmla="*/ 2147483646 w 15"/>
                <a:gd name="T75" fmla="*/ 0 h 9"/>
                <a:gd name="T76" fmla="*/ 2147483646 w 15"/>
                <a:gd name="T77" fmla="*/ 0 h 9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0" t="0" r="r" b="b"/>
              <a:pathLst>
                <a:path w="15" h="9">
                  <a:moveTo>
                    <a:pt x="11" y="3"/>
                  </a:moveTo>
                  <a:lnTo>
                    <a:pt x="11" y="4"/>
                  </a:lnTo>
                  <a:lnTo>
                    <a:pt x="6" y="6"/>
                  </a:lnTo>
                  <a:lnTo>
                    <a:pt x="5" y="6"/>
                  </a:lnTo>
                  <a:lnTo>
                    <a:pt x="7" y="5"/>
                  </a:lnTo>
                  <a:lnTo>
                    <a:pt x="9" y="3"/>
                  </a:lnTo>
                  <a:lnTo>
                    <a:pt x="10" y="3"/>
                  </a:lnTo>
                  <a:lnTo>
                    <a:pt x="11" y="3"/>
                  </a:lnTo>
                  <a:close/>
                  <a:moveTo>
                    <a:pt x="15" y="0"/>
                  </a:moveTo>
                  <a:lnTo>
                    <a:pt x="11" y="0"/>
                  </a:lnTo>
                  <a:lnTo>
                    <a:pt x="10" y="0"/>
                  </a:lnTo>
                  <a:lnTo>
                    <a:pt x="9" y="1"/>
                  </a:lnTo>
                  <a:lnTo>
                    <a:pt x="8" y="1"/>
                  </a:lnTo>
                  <a:lnTo>
                    <a:pt x="7" y="1"/>
                  </a:lnTo>
                  <a:lnTo>
                    <a:pt x="5" y="3"/>
                  </a:lnTo>
                  <a:lnTo>
                    <a:pt x="3" y="4"/>
                  </a:lnTo>
                  <a:lnTo>
                    <a:pt x="0" y="9"/>
                  </a:lnTo>
                  <a:lnTo>
                    <a:pt x="6" y="8"/>
                  </a:lnTo>
                  <a:lnTo>
                    <a:pt x="7" y="8"/>
                  </a:lnTo>
                  <a:lnTo>
                    <a:pt x="12" y="6"/>
                  </a:lnTo>
                  <a:lnTo>
                    <a:pt x="13" y="6"/>
                  </a:lnTo>
                  <a:lnTo>
                    <a:pt x="13" y="5"/>
                  </a:lnTo>
                  <a:lnTo>
                    <a:pt x="14" y="4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54" name="Freeform 705"/>
            <p:cNvSpPr>
              <a:spLocks noEditPoints="1"/>
            </p:cNvSpPr>
            <p:nvPr/>
          </p:nvSpPr>
          <p:spPr bwMode="auto">
            <a:xfrm>
              <a:off x="6296810" y="736005"/>
              <a:ext cx="34925" cy="19050"/>
            </a:xfrm>
            <a:custGeom>
              <a:avLst/>
              <a:gdLst>
                <a:gd name="T0" fmla="*/ 2147483646 w 15"/>
                <a:gd name="T1" fmla="*/ 2147483646 h 9"/>
                <a:gd name="T2" fmla="*/ 2147483646 w 15"/>
                <a:gd name="T3" fmla="*/ 2147483646 h 9"/>
                <a:gd name="T4" fmla="*/ 2147483646 w 15"/>
                <a:gd name="T5" fmla="*/ 2147483646 h 9"/>
                <a:gd name="T6" fmla="*/ 2147483646 w 15"/>
                <a:gd name="T7" fmla="*/ 2147483646 h 9"/>
                <a:gd name="T8" fmla="*/ 2147483646 w 15"/>
                <a:gd name="T9" fmla="*/ 2147483646 h 9"/>
                <a:gd name="T10" fmla="*/ 2147483646 w 15"/>
                <a:gd name="T11" fmla="*/ 2147483646 h 9"/>
                <a:gd name="T12" fmla="*/ 2147483646 w 15"/>
                <a:gd name="T13" fmla="*/ 2147483646 h 9"/>
                <a:gd name="T14" fmla="*/ 2147483646 w 15"/>
                <a:gd name="T15" fmla="*/ 2147483646 h 9"/>
                <a:gd name="T16" fmla="*/ 2147483646 w 15"/>
                <a:gd name="T17" fmla="*/ 2147483646 h 9"/>
                <a:gd name="T18" fmla="*/ 2147483646 w 15"/>
                <a:gd name="T19" fmla="*/ 2147483646 h 9"/>
                <a:gd name="T20" fmla="*/ 2147483646 w 15"/>
                <a:gd name="T21" fmla="*/ 0 h 9"/>
                <a:gd name="T22" fmla="*/ 2147483646 w 15"/>
                <a:gd name="T23" fmla="*/ 0 h 9"/>
                <a:gd name="T24" fmla="*/ 2147483646 w 15"/>
                <a:gd name="T25" fmla="*/ 0 h 9"/>
                <a:gd name="T26" fmla="*/ 2147483646 w 15"/>
                <a:gd name="T27" fmla="*/ 2147483646 h 9"/>
                <a:gd name="T28" fmla="*/ 2147483646 w 15"/>
                <a:gd name="T29" fmla="*/ 2147483646 h 9"/>
                <a:gd name="T30" fmla="*/ 2147483646 w 15"/>
                <a:gd name="T31" fmla="*/ 2147483646 h 9"/>
                <a:gd name="T32" fmla="*/ 2147483646 w 15"/>
                <a:gd name="T33" fmla="*/ 2147483646 h 9"/>
                <a:gd name="T34" fmla="*/ 2147483646 w 15"/>
                <a:gd name="T35" fmla="*/ 2147483646 h 9"/>
                <a:gd name="T36" fmla="*/ 2147483646 w 15"/>
                <a:gd name="T37" fmla="*/ 2147483646 h 9"/>
                <a:gd name="T38" fmla="*/ 2147483646 w 15"/>
                <a:gd name="T39" fmla="*/ 2147483646 h 9"/>
                <a:gd name="T40" fmla="*/ 2147483646 w 15"/>
                <a:gd name="T41" fmla="*/ 2147483646 h 9"/>
                <a:gd name="T42" fmla="*/ 2147483646 w 15"/>
                <a:gd name="T43" fmla="*/ 2147483646 h 9"/>
                <a:gd name="T44" fmla="*/ 0 w 15"/>
                <a:gd name="T45" fmla="*/ 2147483646 h 9"/>
                <a:gd name="T46" fmla="*/ 2147483646 w 15"/>
                <a:gd name="T47" fmla="*/ 2147483646 h 9"/>
                <a:gd name="T48" fmla="*/ 2147483646 w 15"/>
                <a:gd name="T49" fmla="*/ 2147483646 h 9"/>
                <a:gd name="T50" fmla="*/ 2147483646 w 15"/>
                <a:gd name="T51" fmla="*/ 2147483646 h 9"/>
                <a:gd name="T52" fmla="*/ 2147483646 w 15"/>
                <a:gd name="T53" fmla="*/ 2147483646 h 9"/>
                <a:gd name="T54" fmla="*/ 2147483646 w 15"/>
                <a:gd name="T55" fmla="*/ 2147483646 h 9"/>
                <a:gd name="T56" fmla="*/ 2147483646 w 15"/>
                <a:gd name="T57" fmla="*/ 2147483646 h 9"/>
                <a:gd name="T58" fmla="*/ 2147483646 w 15"/>
                <a:gd name="T59" fmla="*/ 2147483646 h 9"/>
                <a:gd name="T60" fmla="*/ 2147483646 w 15"/>
                <a:gd name="T61" fmla="*/ 2147483646 h 9"/>
                <a:gd name="T62" fmla="*/ 2147483646 w 15"/>
                <a:gd name="T63" fmla="*/ 2147483646 h 9"/>
                <a:gd name="T64" fmla="*/ 2147483646 w 15"/>
                <a:gd name="T65" fmla="*/ 2147483646 h 9"/>
                <a:gd name="T66" fmla="*/ 2147483646 w 15"/>
                <a:gd name="T67" fmla="*/ 2147483646 h 9"/>
                <a:gd name="T68" fmla="*/ 2147483646 w 15"/>
                <a:gd name="T69" fmla="*/ 2147483646 h 9"/>
                <a:gd name="T70" fmla="*/ 2147483646 w 15"/>
                <a:gd name="T71" fmla="*/ 2147483646 h 9"/>
                <a:gd name="T72" fmla="*/ 2147483646 w 15"/>
                <a:gd name="T73" fmla="*/ 2147483646 h 9"/>
                <a:gd name="T74" fmla="*/ 2147483646 w 15"/>
                <a:gd name="T75" fmla="*/ 0 h 9"/>
                <a:gd name="T76" fmla="*/ 2147483646 w 15"/>
                <a:gd name="T77" fmla="*/ 0 h 9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0" t="0" r="r" b="b"/>
              <a:pathLst>
                <a:path w="15" h="9">
                  <a:moveTo>
                    <a:pt x="11" y="3"/>
                  </a:moveTo>
                  <a:lnTo>
                    <a:pt x="11" y="4"/>
                  </a:lnTo>
                  <a:lnTo>
                    <a:pt x="6" y="6"/>
                  </a:lnTo>
                  <a:lnTo>
                    <a:pt x="5" y="6"/>
                  </a:lnTo>
                  <a:lnTo>
                    <a:pt x="7" y="5"/>
                  </a:lnTo>
                  <a:lnTo>
                    <a:pt x="9" y="3"/>
                  </a:lnTo>
                  <a:lnTo>
                    <a:pt x="10" y="3"/>
                  </a:lnTo>
                  <a:lnTo>
                    <a:pt x="11" y="3"/>
                  </a:lnTo>
                  <a:moveTo>
                    <a:pt x="15" y="0"/>
                  </a:moveTo>
                  <a:lnTo>
                    <a:pt x="11" y="0"/>
                  </a:lnTo>
                  <a:lnTo>
                    <a:pt x="10" y="0"/>
                  </a:lnTo>
                  <a:lnTo>
                    <a:pt x="9" y="1"/>
                  </a:lnTo>
                  <a:lnTo>
                    <a:pt x="8" y="1"/>
                  </a:lnTo>
                  <a:lnTo>
                    <a:pt x="7" y="1"/>
                  </a:lnTo>
                  <a:lnTo>
                    <a:pt x="5" y="3"/>
                  </a:lnTo>
                  <a:lnTo>
                    <a:pt x="3" y="4"/>
                  </a:lnTo>
                  <a:lnTo>
                    <a:pt x="0" y="9"/>
                  </a:lnTo>
                  <a:lnTo>
                    <a:pt x="6" y="8"/>
                  </a:lnTo>
                  <a:lnTo>
                    <a:pt x="7" y="8"/>
                  </a:lnTo>
                  <a:lnTo>
                    <a:pt x="12" y="6"/>
                  </a:lnTo>
                  <a:lnTo>
                    <a:pt x="13" y="6"/>
                  </a:lnTo>
                  <a:lnTo>
                    <a:pt x="13" y="5"/>
                  </a:lnTo>
                  <a:lnTo>
                    <a:pt x="14" y="4"/>
                  </a:lnTo>
                  <a:lnTo>
                    <a:pt x="15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55" name="Freeform 706"/>
            <p:cNvSpPr>
              <a:spLocks/>
            </p:cNvSpPr>
            <p:nvPr/>
          </p:nvSpPr>
          <p:spPr bwMode="auto">
            <a:xfrm>
              <a:off x="5304622" y="720130"/>
              <a:ext cx="142875" cy="61912"/>
            </a:xfrm>
            <a:custGeom>
              <a:avLst/>
              <a:gdLst>
                <a:gd name="T0" fmla="*/ 2147483646 w 59"/>
                <a:gd name="T1" fmla="*/ 2147483646 h 29"/>
                <a:gd name="T2" fmla="*/ 2147483646 w 59"/>
                <a:gd name="T3" fmla="*/ 2147483646 h 29"/>
                <a:gd name="T4" fmla="*/ 2147483646 w 59"/>
                <a:gd name="T5" fmla="*/ 2147483646 h 29"/>
                <a:gd name="T6" fmla="*/ 2147483646 w 59"/>
                <a:gd name="T7" fmla="*/ 2147483646 h 29"/>
                <a:gd name="T8" fmla="*/ 2147483646 w 59"/>
                <a:gd name="T9" fmla="*/ 2147483646 h 29"/>
                <a:gd name="T10" fmla="*/ 2147483646 w 59"/>
                <a:gd name="T11" fmla="*/ 2147483646 h 29"/>
                <a:gd name="T12" fmla="*/ 2147483646 w 59"/>
                <a:gd name="T13" fmla="*/ 2147483646 h 29"/>
                <a:gd name="T14" fmla="*/ 2147483646 w 59"/>
                <a:gd name="T15" fmla="*/ 2147483646 h 29"/>
                <a:gd name="T16" fmla="*/ 2147483646 w 59"/>
                <a:gd name="T17" fmla="*/ 2147483646 h 29"/>
                <a:gd name="T18" fmla="*/ 2147483646 w 59"/>
                <a:gd name="T19" fmla="*/ 2147483646 h 29"/>
                <a:gd name="T20" fmla="*/ 2147483646 w 59"/>
                <a:gd name="T21" fmla="*/ 2147483646 h 29"/>
                <a:gd name="T22" fmla="*/ 2147483646 w 59"/>
                <a:gd name="T23" fmla="*/ 2147483646 h 29"/>
                <a:gd name="T24" fmla="*/ 0 w 59"/>
                <a:gd name="T25" fmla="*/ 2147483646 h 29"/>
                <a:gd name="T26" fmla="*/ 0 w 59"/>
                <a:gd name="T27" fmla="*/ 2147483646 h 29"/>
                <a:gd name="T28" fmla="*/ 0 w 59"/>
                <a:gd name="T29" fmla="*/ 2147483646 h 29"/>
                <a:gd name="T30" fmla="*/ 0 w 59"/>
                <a:gd name="T31" fmla="*/ 2147483646 h 29"/>
                <a:gd name="T32" fmla="*/ 2147483646 w 59"/>
                <a:gd name="T33" fmla="*/ 2147483646 h 29"/>
                <a:gd name="T34" fmla="*/ 2147483646 w 59"/>
                <a:gd name="T35" fmla="*/ 2147483646 h 29"/>
                <a:gd name="T36" fmla="*/ 2147483646 w 59"/>
                <a:gd name="T37" fmla="*/ 0 h 29"/>
                <a:gd name="T38" fmla="*/ 2147483646 w 59"/>
                <a:gd name="T39" fmla="*/ 2147483646 h 29"/>
                <a:gd name="T40" fmla="*/ 2147483646 w 59"/>
                <a:gd name="T41" fmla="*/ 2147483646 h 29"/>
                <a:gd name="T42" fmla="*/ 2147483646 w 59"/>
                <a:gd name="T43" fmla="*/ 2147483646 h 29"/>
                <a:gd name="T44" fmla="*/ 2147483646 w 59"/>
                <a:gd name="T45" fmla="*/ 2147483646 h 29"/>
                <a:gd name="T46" fmla="*/ 2147483646 w 59"/>
                <a:gd name="T47" fmla="*/ 2147483646 h 29"/>
                <a:gd name="T48" fmla="*/ 2147483646 w 59"/>
                <a:gd name="T49" fmla="*/ 2147483646 h 29"/>
                <a:gd name="T50" fmla="*/ 2147483646 w 59"/>
                <a:gd name="T51" fmla="*/ 2147483646 h 29"/>
                <a:gd name="T52" fmla="*/ 2147483646 w 59"/>
                <a:gd name="T53" fmla="*/ 2147483646 h 29"/>
                <a:gd name="T54" fmla="*/ 2147483646 w 59"/>
                <a:gd name="T55" fmla="*/ 2147483646 h 29"/>
                <a:gd name="T56" fmla="*/ 2147483646 w 59"/>
                <a:gd name="T57" fmla="*/ 2147483646 h 29"/>
                <a:gd name="T58" fmla="*/ 2147483646 w 59"/>
                <a:gd name="T59" fmla="*/ 2147483646 h 29"/>
                <a:gd name="T60" fmla="*/ 2147483646 w 59"/>
                <a:gd name="T61" fmla="*/ 2147483646 h 29"/>
                <a:gd name="T62" fmla="*/ 2147483646 w 59"/>
                <a:gd name="T63" fmla="*/ 2147483646 h 29"/>
                <a:gd name="T64" fmla="*/ 2147483646 w 59"/>
                <a:gd name="T65" fmla="*/ 2147483646 h 29"/>
                <a:gd name="T66" fmla="*/ 2147483646 w 59"/>
                <a:gd name="T67" fmla="*/ 2147483646 h 29"/>
                <a:gd name="T68" fmla="*/ 2147483646 w 59"/>
                <a:gd name="T69" fmla="*/ 2147483646 h 29"/>
                <a:gd name="T70" fmla="*/ 2147483646 w 59"/>
                <a:gd name="T71" fmla="*/ 2147483646 h 29"/>
                <a:gd name="T72" fmla="*/ 2147483646 w 59"/>
                <a:gd name="T73" fmla="*/ 2147483646 h 29"/>
                <a:gd name="T74" fmla="*/ 2147483646 w 59"/>
                <a:gd name="T75" fmla="*/ 2147483646 h 29"/>
                <a:gd name="T76" fmla="*/ 2147483646 w 59"/>
                <a:gd name="T77" fmla="*/ 2147483646 h 29"/>
                <a:gd name="T78" fmla="*/ 2147483646 w 59"/>
                <a:gd name="T79" fmla="*/ 2147483646 h 29"/>
                <a:gd name="T80" fmla="*/ 2147483646 w 59"/>
                <a:gd name="T81" fmla="*/ 2147483646 h 29"/>
                <a:gd name="T82" fmla="*/ 2147483646 w 59"/>
                <a:gd name="T83" fmla="*/ 2147483646 h 29"/>
                <a:gd name="T84" fmla="*/ 2147483646 w 59"/>
                <a:gd name="T85" fmla="*/ 2147483646 h 29"/>
                <a:gd name="T86" fmla="*/ 2147483646 w 59"/>
                <a:gd name="T87" fmla="*/ 2147483646 h 29"/>
                <a:gd name="T88" fmla="*/ 2147483646 w 59"/>
                <a:gd name="T89" fmla="*/ 2147483646 h 29"/>
                <a:gd name="T90" fmla="*/ 2147483646 w 59"/>
                <a:gd name="T91" fmla="*/ 2147483646 h 29"/>
                <a:gd name="T92" fmla="*/ 2147483646 w 59"/>
                <a:gd name="T93" fmla="*/ 2147483646 h 29"/>
                <a:gd name="T94" fmla="*/ 2147483646 w 59"/>
                <a:gd name="T95" fmla="*/ 2147483646 h 29"/>
                <a:gd name="T96" fmla="*/ 2147483646 w 59"/>
                <a:gd name="T97" fmla="*/ 2147483646 h 29"/>
                <a:gd name="T98" fmla="*/ 2147483646 w 59"/>
                <a:gd name="T99" fmla="*/ 2147483646 h 29"/>
                <a:gd name="T100" fmla="*/ 2147483646 w 59"/>
                <a:gd name="T101" fmla="*/ 2147483646 h 29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59" h="29">
                  <a:moveTo>
                    <a:pt x="30" y="29"/>
                  </a:moveTo>
                  <a:lnTo>
                    <a:pt x="29" y="28"/>
                  </a:lnTo>
                  <a:lnTo>
                    <a:pt x="26" y="25"/>
                  </a:lnTo>
                  <a:lnTo>
                    <a:pt x="25" y="24"/>
                  </a:lnTo>
                  <a:lnTo>
                    <a:pt x="24" y="25"/>
                  </a:lnTo>
                  <a:lnTo>
                    <a:pt x="23" y="25"/>
                  </a:lnTo>
                  <a:lnTo>
                    <a:pt x="22" y="25"/>
                  </a:lnTo>
                  <a:lnTo>
                    <a:pt x="21" y="24"/>
                  </a:lnTo>
                  <a:lnTo>
                    <a:pt x="17" y="25"/>
                  </a:lnTo>
                  <a:lnTo>
                    <a:pt x="16" y="24"/>
                  </a:lnTo>
                  <a:lnTo>
                    <a:pt x="14" y="23"/>
                  </a:lnTo>
                  <a:lnTo>
                    <a:pt x="13" y="21"/>
                  </a:lnTo>
                  <a:lnTo>
                    <a:pt x="13" y="19"/>
                  </a:lnTo>
                  <a:lnTo>
                    <a:pt x="11" y="19"/>
                  </a:lnTo>
                  <a:lnTo>
                    <a:pt x="10" y="18"/>
                  </a:lnTo>
                  <a:lnTo>
                    <a:pt x="9" y="17"/>
                  </a:lnTo>
                  <a:lnTo>
                    <a:pt x="8" y="13"/>
                  </a:lnTo>
                  <a:lnTo>
                    <a:pt x="6" y="13"/>
                  </a:lnTo>
                  <a:lnTo>
                    <a:pt x="4" y="13"/>
                  </a:lnTo>
                  <a:lnTo>
                    <a:pt x="1" y="13"/>
                  </a:lnTo>
                  <a:lnTo>
                    <a:pt x="0" y="11"/>
                  </a:lnTo>
                  <a:lnTo>
                    <a:pt x="0" y="10"/>
                  </a:lnTo>
                  <a:lnTo>
                    <a:pt x="0" y="9"/>
                  </a:lnTo>
                  <a:lnTo>
                    <a:pt x="0" y="8"/>
                  </a:lnTo>
                  <a:lnTo>
                    <a:pt x="1" y="6"/>
                  </a:lnTo>
                  <a:lnTo>
                    <a:pt x="6" y="3"/>
                  </a:lnTo>
                  <a:lnTo>
                    <a:pt x="11" y="3"/>
                  </a:lnTo>
                  <a:lnTo>
                    <a:pt x="13" y="1"/>
                  </a:lnTo>
                  <a:lnTo>
                    <a:pt x="15" y="0"/>
                  </a:lnTo>
                  <a:lnTo>
                    <a:pt x="16" y="0"/>
                  </a:lnTo>
                  <a:lnTo>
                    <a:pt x="20" y="1"/>
                  </a:lnTo>
                  <a:lnTo>
                    <a:pt x="21" y="2"/>
                  </a:lnTo>
                  <a:lnTo>
                    <a:pt x="22" y="2"/>
                  </a:lnTo>
                  <a:lnTo>
                    <a:pt x="23" y="2"/>
                  </a:lnTo>
                  <a:lnTo>
                    <a:pt x="24" y="2"/>
                  </a:lnTo>
                  <a:lnTo>
                    <a:pt x="26" y="2"/>
                  </a:lnTo>
                  <a:lnTo>
                    <a:pt x="27" y="2"/>
                  </a:lnTo>
                  <a:lnTo>
                    <a:pt x="28" y="2"/>
                  </a:lnTo>
                  <a:lnTo>
                    <a:pt x="30" y="3"/>
                  </a:lnTo>
                  <a:lnTo>
                    <a:pt x="30" y="2"/>
                  </a:lnTo>
                  <a:lnTo>
                    <a:pt x="32" y="3"/>
                  </a:lnTo>
                  <a:lnTo>
                    <a:pt x="34" y="4"/>
                  </a:lnTo>
                  <a:lnTo>
                    <a:pt x="35" y="4"/>
                  </a:lnTo>
                  <a:lnTo>
                    <a:pt x="36" y="4"/>
                  </a:lnTo>
                  <a:lnTo>
                    <a:pt x="37" y="4"/>
                  </a:lnTo>
                  <a:lnTo>
                    <a:pt x="38" y="4"/>
                  </a:lnTo>
                  <a:lnTo>
                    <a:pt x="40" y="4"/>
                  </a:lnTo>
                  <a:lnTo>
                    <a:pt x="42" y="4"/>
                  </a:lnTo>
                  <a:lnTo>
                    <a:pt x="43" y="6"/>
                  </a:lnTo>
                  <a:lnTo>
                    <a:pt x="45" y="8"/>
                  </a:lnTo>
                  <a:lnTo>
                    <a:pt x="46" y="9"/>
                  </a:lnTo>
                  <a:lnTo>
                    <a:pt x="47" y="8"/>
                  </a:lnTo>
                  <a:lnTo>
                    <a:pt x="49" y="10"/>
                  </a:lnTo>
                  <a:lnTo>
                    <a:pt x="51" y="11"/>
                  </a:lnTo>
                  <a:lnTo>
                    <a:pt x="55" y="11"/>
                  </a:lnTo>
                  <a:lnTo>
                    <a:pt x="57" y="13"/>
                  </a:lnTo>
                  <a:lnTo>
                    <a:pt x="58" y="15"/>
                  </a:lnTo>
                  <a:lnTo>
                    <a:pt x="59" y="17"/>
                  </a:lnTo>
                  <a:lnTo>
                    <a:pt x="59" y="22"/>
                  </a:lnTo>
                  <a:lnTo>
                    <a:pt x="57" y="23"/>
                  </a:lnTo>
                  <a:lnTo>
                    <a:pt x="56" y="24"/>
                  </a:lnTo>
                  <a:lnTo>
                    <a:pt x="55" y="24"/>
                  </a:lnTo>
                  <a:lnTo>
                    <a:pt x="47" y="24"/>
                  </a:lnTo>
                  <a:lnTo>
                    <a:pt x="46" y="23"/>
                  </a:lnTo>
                  <a:lnTo>
                    <a:pt x="45" y="21"/>
                  </a:lnTo>
                  <a:lnTo>
                    <a:pt x="43" y="21"/>
                  </a:lnTo>
                  <a:lnTo>
                    <a:pt x="42" y="21"/>
                  </a:lnTo>
                  <a:lnTo>
                    <a:pt x="40" y="24"/>
                  </a:lnTo>
                  <a:lnTo>
                    <a:pt x="40" y="25"/>
                  </a:lnTo>
                  <a:lnTo>
                    <a:pt x="38" y="25"/>
                  </a:lnTo>
                  <a:lnTo>
                    <a:pt x="36" y="24"/>
                  </a:lnTo>
                  <a:lnTo>
                    <a:pt x="35" y="23"/>
                  </a:lnTo>
                  <a:lnTo>
                    <a:pt x="34" y="23"/>
                  </a:lnTo>
                  <a:lnTo>
                    <a:pt x="33" y="25"/>
                  </a:lnTo>
                  <a:lnTo>
                    <a:pt x="34" y="27"/>
                  </a:lnTo>
                  <a:lnTo>
                    <a:pt x="34" y="28"/>
                  </a:lnTo>
                  <a:lnTo>
                    <a:pt x="33" y="28"/>
                  </a:lnTo>
                  <a:lnTo>
                    <a:pt x="32" y="28"/>
                  </a:lnTo>
                  <a:lnTo>
                    <a:pt x="32" y="29"/>
                  </a:lnTo>
                  <a:lnTo>
                    <a:pt x="30" y="29"/>
                  </a:lnTo>
                  <a:close/>
                </a:path>
              </a:pathLst>
            </a:custGeom>
            <a:solidFill>
              <a:srgbClr val="C3C1AA"/>
            </a:solidFill>
            <a:ln>
              <a:noFill/>
            </a:ln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56" name="Freeform 709"/>
            <p:cNvSpPr>
              <a:spLocks noEditPoints="1"/>
            </p:cNvSpPr>
            <p:nvPr/>
          </p:nvSpPr>
          <p:spPr bwMode="auto">
            <a:xfrm>
              <a:off x="4560085" y="724892"/>
              <a:ext cx="122237" cy="182563"/>
            </a:xfrm>
            <a:custGeom>
              <a:avLst/>
              <a:gdLst>
                <a:gd name="T0" fmla="*/ 2147483646 w 51"/>
                <a:gd name="T1" fmla="*/ 2147483646 h 85"/>
                <a:gd name="T2" fmla="*/ 2147483646 w 51"/>
                <a:gd name="T3" fmla="*/ 2147483646 h 85"/>
                <a:gd name="T4" fmla="*/ 2147483646 w 51"/>
                <a:gd name="T5" fmla="*/ 2147483646 h 85"/>
                <a:gd name="T6" fmla="*/ 2147483646 w 51"/>
                <a:gd name="T7" fmla="*/ 2147483646 h 85"/>
                <a:gd name="T8" fmla="*/ 2147483646 w 51"/>
                <a:gd name="T9" fmla="*/ 2147483646 h 85"/>
                <a:gd name="T10" fmla="*/ 2147483646 w 51"/>
                <a:gd name="T11" fmla="*/ 2147483646 h 85"/>
                <a:gd name="T12" fmla="*/ 2147483646 w 51"/>
                <a:gd name="T13" fmla="*/ 0 h 85"/>
                <a:gd name="T14" fmla="*/ 2147483646 w 51"/>
                <a:gd name="T15" fmla="*/ 0 h 85"/>
                <a:gd name="T16" fmla="*/ 2147483646 w 51"/>
                <a:gd name="T17" fmla="*/ 2147483646 h 85"/>
                <a:gd name="T18" fmla="*/ 2147483646 w 51"/>
                <a:gd name="T19" fmla="*/ 2147483646 h 85"/>
                <a:gd name="T20" fmla="*/ 2147483646 w 51"/>
                <a:gd name="T21" fmla="*/ 2147483646 h 85"/>
                <a:gd name="T22" fmla="*/ 2147483646 w 51"/>
                <a:gd name="T23" fmla="*/ 2147483646 h 85"/>
                <a:gd name="T24" fmla="*/ 2147483646 w 51"/>
                <a:gd name="T25" fmla="*/ 2147483646 h 85"/>
                <a:gd name="T26" fmla="*/ 2147483646 w 51"/>
                <a:gd name="T27" fmla="*/ 2147483646 h 85"/>
                <a:gd name="T28" fmla="*/ 2147483646 w 51"/>
                <a:gd name="T29" fmla="*/ 2147483646 h 85"/>
                <a:gd name="T30" fmla="*/ 2147483646 w 51"/>
                <a:gd name="T31" fmla="*/ 2147483646 h 85"/>
                <a:gd name="T32" fmla="*/ 2147483646 w 51"/>
                <a:gd name="T33" fmla="*/ 2147483646 h 85"/>
                <a:gd name="T34" fmla="*/ 2147483646 w 51"/>
                <a:gd name="T35" fmla="*/ 2147483646 h 85"/>
                <a:gd name="T36" fmla="*/ 2147483646 w 51"/>
                <a:gd name="T37" fmla="*/ 2147483646 h 85"/>
                <a:gd name="T38" fmla="*/ 2147483646 w 51"/>
                <a:gd name="T39" fmla="*/ 2147483646 h 85"/>
                <a:gd name="T40" fmla="*/ 2147483646 w 51"/>
                <a:gd name="T41" fmla="*/ 2147483646 h 85"/>
                <a:gd name="T42" fmla="*/ 2147483646 w 51"/>
                <a:gd name="T43" fmla="*/ 2147483646 h 85"/>
                <a:gd name="T44" fmla="*/ 2147483646 w 51"/>
                <a:gd name="T45" fmla="*/ 2147483646 h 85"/>
                <a:gd name="T46" fmla="*/ 2147483646 w 51"/>
                <a:gd name="T47" fmla="*/ 2147483646 h 85"/>
                <a:gd name="T48" fmla="*/ 2147483646 w 51"/>
                <a:gd name="T49" fmla="*/ 2147483646 h 85"/>
                <a:gd name="T50" fmla="*/ 2147483646 w 51"/>
                <a:gd name="T51" fmla="*/ 2147483646 h 85"/>
                <a:gd name="T52" fmla="*/ 2147483646 w 51"/>
                <a:gd name="T53" fmla="*/ 2147483646 h 85"/>
                <a:gd name="T54" fmla="*/ 2147483646 w 51"/>
                <a:gd name="T55" fmla="*/ 2147483646 h 85"/>
                <a:gd name="T56" fmla="*/ 2147483646 w 51"/>
                <a:gd name="T57" fmla="*/ 2147483646 h 85"/>
                <a:gd name="T58" fmla="*/ 2147483646 w 51"/>
                <a:gd name="T59" fmla="*/ 2147483646 h 85"/>
                <a:gd name="T60" fmla="*/ 2147483646 w 51"/>
                <a:gd name="T61" fmla="*/ 2147483646 h 85"/>
                <a:gd name="T62" fmla="*/ 2147483646 w 51"/>
                <a:gd name="T63" fmla="*/ 2147483646 h 85"/>
                <a:gd name="T64" fmla="*/ 2147483646 w 51"/>
                <a:gd name="T65" fmla="*/ 2147483646 h 85"/>
                <a:gd name="T66" fmla="*/ 2147483646 w 51"/>
                <a:gd name="T67" fmla="*/ 2147483646 h 85"/>
                <a:gd name="T68" fmla="*/ 2147483646 w 51"/>
                <a:gd name="T69" fmla="*/ 2147483646 h 85"/>
                <a:gd name="T70" fmla="*/ 2147483646 w 51"/>
                <a:gd name="T71" fmla="*/ 2147483646 h 85"/>
                <a:gd name="T72" fmla="*/ 2147483646 w 51"/>
                <a:gd name="T73" fmla="*/ 2147483646 h 85"/>
                <a:gd name="T74" fmla="*/ 2147483646 w 51"/>
                <a:gd name="T75" fmla="*/ 2147483646 h 85"/>
                <a:gd name="T76" fmla="*/ 2147483646 w 51"/>
                <a:gd name="T77" fmla="*/ 2147483646 h 85"/>
                <a:gd name="T78" fmla="*/ 2147483646 w 51"/>
                <a:gd name="T79" fmla="*/ 2147483646 h 85"/>
                <a:gd name="T80" fmla="*/ 2147483646 w 51"/>
                <a:gd name="T81" fmla="*/ 2147483646 h 85"/>
                <a:gd name="T82" fmla="*/ 2147483646 w 51"/>
                <a:gd name="T83" fmla="*/ 2147483646 h 85"/>
                <a:gd name="T84" fmla="*/ 2147483646 w 51"/>
                <a:gd name="T85" fmla="*/ 2147483646 h 85"/>
                <a:gd name="T86" fmla="*/ 2147483646 w 51"/>
                <a:gd name="T87" fmla="*/ 2147483646 h 85"/>
                <a:gd name="T88" fmla="*/ 2147483646 w 51"/>
                <a:gd name="T89" fmla="*/ 2147483646 h 85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51" h="85">
                  <a:moveTo>
                    <a:pt x="12" y="17"/>
                  </a:moveTo>
                  <a:lnTo>
                    <a:pt x="13" y="16"/>
                  </a:lnTo>
                  <a:lnTo>
                    <a:pt x="15" y="15"/>
                  </a:lnTo>
                  <a:lnTo>
                    <a:pt x="17" y="15"/>
                  </a:lnTo>
                  <a:lnTo>
                    <a:pt x="19" y="16"/>
                  </a:lnTo>
                  <a:lnTo>
                    <a:pt x="19" y="17"/>
                  </a:lnTo>
                  <a:lnTo>
                    <a:pt x="21" y="18"/>
                  </a:lnTo>
                  <a:lnTo>
                    <a:pt x="24" y="14"/>
                  </a:lnTo>
                  <a:lnTo>
                    <a:pt x="26" y="9"/>
                  </a:lnTo>
                  <a:lnTo>
                    <a:pt x="29" y="8"/>
                  </a:lnTo>
                  <a:lnTo>
                    <a:pt x="29" y="7"/>
                  </a:lnTo>
                  <a:lnTo>
                    <a:pt x="32" y="2"/>
                  </a:lnTo>
                  <a:lnTo>
                    <a:pt x="34" y="0"/>
                  </a:lnTo>
                  <a:lnTo>
                    <a:pt x="36" y="0"/>
                  </a:lnTo>
                  <a:lnTo>
                    <a:pt x="37" y="0"/>
                  </a:lnTo>
                  <a:lnTo>
                    <a:pt x="40" y="0"/>
                  </a:lnTo>
                  <a:lnTo>
                    <a:pt x="40" y="2"/>
                  </a:lnTo>
                  <a:lnTo>
                    <a:pt x="40" y="4"/>
                  </a:lnTo>
                  <a:lnTo>
                    <a:pt x="41" y="4"/>
                  </a:lnTo>
                  <a:lnTo>
                    <a:pt x="46" y="3"/>
                  </a:lnTo>
                  <a:lnTo>
                    <a:pt x="45" y="9"/>
                  </a:lnTo>
                  <a:lnTo>
                    <a:pt x="44" y="13"/>
                  </a:lnTo>
                  <a:lnTo>
                    <a:pt x="42" y="18"/>
                  </a:lnTo>
                  <a:lnTo>
                    <a:pt x="40" y="19"/>
                  </a:lnTo>
                  <a:lnTo>
                    <a:pt x="40" y="20"/>
                  </a:lnTo>
                  <a:lnTo>
                    <a:pt x="39" y="24"/>
                  </a:lnTo>
                  <a:lnTo>
                    <a:pt x="38" y="26"/>
                  </a:lnTo>
                  <a:lnTo>
                    <a:pt x="37" y="28"/>
                  </a:lnTo>
                  <a:lnTo>
                    <a:pt x="36" y="28"/>
                  </a:lnTo>
                  <a:lnTo>
                    <a:pt x="36" y="29"/>
                  </a:lnTo>
                  <a:lnTo>
                    <a:pt x="40" y="32"/>
                  </a:lnTo>
                  <a:lnTo>
                    <a:pt x="36" y="34"/>
                  </a:lnTo>
                  <a:lnTo>
                    <a:pt x="34" y="40"/>
                  </a:lnTo>
                  <a:lnTo>
                    <a:pt x="34" y="42"/>
                  </a:lnTo>
                  <a:lnTo>
                    <a:pt x="34" y="43"/>
                  </a:lnTo>
                  <a:lnTo>
                    <a:pt x="34" y="44"/>
                  </a:lnTo>
                  <a:lnTo>
                    <a:pt x="35" y="45"/>
                  </a:lnTo>
                  <a:lnTo>
                    <a:pt x="35" y="49"/>
                  </a:lnTo>
                  <a:lnTo>
                    <a:pt x="34" y="51"/>
                  </a:lnTo>
                  <a:lnTo>
                    <a:pt x="33" y="51"/>
                  </a:lnTo>
                  <a:lnTo>
                    <a:pt x="32" y="54"/>
                  </a:lnTo>
                  <a:lnTo>
                    <a:pt x="31" y="59"/>
                  </a:lnTo>
                  <a:lnTo>
                    <a:pt x="23" y="75"/>
                  </a:lnTo>
                  <a:lnTo>
                    <a:pt x="25" y="68"/>
                  </a:lnTo>
                  <a:lnTo>
                    <a:pt x="23" y="71"/>
                  </a:lnTo>
                  <a:lnTo>
                    <a:pt x="19" y="72"/>
                  </a:lnTo>
                  <a:lnTo>
                    <a:pt x="17" y="73"/>
                  </a:lnTo>
                  <a:lnTo>
                    <a:pt x="17" y="74"/>
                  </a:lnTo>
                  <a:lnTo>
                    <a:pt x="15" y="76"/>
                  </a:lnTo>
                  <a:lnTo>
                    <a:pt x="12" y="80"/>
                  </a:lnTo>
                  <a:lnTo>
                    <a:pt x="12" y="81"/>
                  </a:lnTo>
                  <a:lnTo>
                    <a:pt x="12" y="84"/>
                  </a:lnTo>
                  <a:lnTo>
                    <a:pt x="6" y="83"/>
                  </a:lnTo>
                  <a:lnTo>
                    <a:pt x="4" y="83"/>
                  </a:lnTo>
                  <a:lnTo>
                    <a:pt x="0" y="85"/>
                  </a:lnTo>
                  <a:lnTo>
                    <a:pt x="12" y="17"/>
                  </a:lnTo>
                  <a:close/>
                  <a:moveTo>
                    <a:pt x="42" y="40"/>
                  </a:moveTo>
                  <a:lnTo>
                    <a:pt x="42" y="38"/>
                  </a:lnTo>
                  <a:lnTo>
                    <a:pt x="43" y="34"/>
                  </a:lnTo>
                  <a:lnTo>
                    <a:pt x="47" y="29"/>
                  </a:lnTo>
                  <a:lnTo>
                    <a:pt x="48" y="29"/>
                  </a:lnTo>
                  <a:lnTo>
                    <a:pt x="49" y="31"/>
                  </a:lnTo>
                  <a:lnTo>
                    <a:pt x="49" y="32"/>
                  </a:lnTo>
                  <a:lnTo>
                    <a:pt x="48" y="35"/>
                  </a:lnTo>
                  <a:lnTo>
                    <a:pt x="48" y="36"/>
                  </a:lnTo>
                  <a:lnTo>
                    <a:pt x="46" y="36"/>
                  </a:lnTo>
                  <a:lnTo>
                    <a:pt x="45" y="39"/>
                  </a:lnTo>
                  <a:lnTo>
                    <a:pt x="44" y="42"/>
                  </a:lnTo>
                  <a:lnTo>
                    <a:pt x="42" y="40"/>
                  </a:lnTo>
                  <a:close/>
                  <a:moveTo>
                    <a:pt x="42" y="20"/>
                  </a:moveTo>
                  <a:lnTo>
                    <a:pt x="48" y="10"/>
                  </a:lnTo>
                  <a:lnTo>
                    <a:pt x="49" y="9"/>
                  </a:lnTo>
                  <a:lnTo>
                    <a:pt x="51" y="10"/>
                  </a:lnTo>
                  <a:lnTo>
                    <a:pt x="51" y="11"/>
                  </a:lnTo>
                  <a:lnTo>
                    <a:pt x="51" y="12"/>
                  </a:lnTo>
                  <a:lnTo>
                    <a:pt x="49" y="15"/>
                  </a:lnTo>
                  <a:lnTo>
                    <a:pt x="49" y="16"/>
                  </a:lnTo>
                  <a:lnTo>
                    <a:pt x="48" y="18"/>
                  </a:lnTo>
                  <a:lnTo>
                    <a:pt x="48" y="19"/>
                  </a:lnTo>
                  <a:lnTo>
                    <a:pt x="46" y="21"/>
                  </a:lnTo>
                  <a:lnTo>
                    <a:pt x="44" y="21"/>
                  </a:lnTo>
                  <a:lnTo>
                    <a:pt x="42" y="20"/>
                  </a:lnTo>
                  <a:close/>
                </a:path>
              </a:pathLst>
            </a:custGeom>
            <a:solidFill>
              <a:srgbClr val="C3C1AA"/>
            </a:solidFill>
            <a:ln>
              <a:noFill/>
            </a:ln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57" name="Freeform 710"/>
            <p:cNvSpPr>
              <a:spLocks noEditPoints="1"/>
            </p:cNvSpPr>
            <p:nvPr/>
          </p:nvSpPr>
          <p:spPr bwMode="auto">
            <a:xfrm>
              <a:off x="4555322" y="720130"/>
              <a:ext cx="138113" cy="192087"/>
            </a:xfrm>
            <a:custGeom>
              <a:avLst/>
              <a:gdLst>
                <a:gd name="T0" fmla="*/ 2147483646 w 57"/>
                <a:gd name="T1" fmla="*/ 2147483646 h 89"/>
                <a:gd name="T2" fmla="*/ 2147483646 w 57"/>
                <a:gd name="T3" fmla="*/ 2147483646 h 89"/>
                <a:gd name="T4" fmla="*/ 2147483646 w 57"/>
                <a:gd name="T5" fmla="*/ 2147483646 h 89"/>
                <a:gd name="T6" fmla="*/ 2147483646 w 57"/>
                <a:gd name="T7" fmla="*/ 2147483646 h 89"/>
                <a:gd name="T8" fmla="*/ 2147483646 w 57"/>
                <a:gd name="T9" fmla="*/ 2147483646 h 89"/>
                <a:gd name="T10" fmla="*/ 2147483646 w 57"/>
                <a:gd name="T11" fmla="*/ 2147483646 h 89"/>
                <a:gd name="T12" fmla="*/ 2147483646 w 57"/>
                <a:gd name="T13" fmla="*/ 2147483646 h 89"/>
                <a:gd name="T14" fmla="*/ 2147483646 w 57"/>
                <a:gd name="T15" fmla="*/ 2147483646 h 89"/>
                <a:gd name="T16" fmla="*/ 2147483646 w 57"/>
                <a:gd name="T17" fmla="*/ 2147483646 h 89"/>
                <a:gd name="T18" fmla="*/ 2147483646 w 57"/>
                <a:gd name="T19" fmla="*/ 2147483646 h 89"/>
                <a:gd name="T20" fmla="*/ 2147483646 w 57"/>
                <a:gd name="T21" fmla="*/ 2147483646 h 89"/>
                <a:gd name="T22" fmla="*/ 2147483646 w 57"/>
                <a:gd name="T23" fmla="*/ 2147483646 h 89"/>
                <a:gd name="T24" fmla="*/ 2147483646 w 57"/>
                <a:gd name="T25" fmla="*/ 2147483646 h 89"/>
                <a:gd name="T26" fmla="*/ 2147483646 w 57"/>
                <a:gd name="T27" fmla="*/ 2147483646 h 89"/>
                <a:gd name="T28" fmla="*/ 2147483646 w 57"/>
                <a:gd name="T29" fmla="*/ 2147483646 h 89"/>
                <a:gd name="T30" fmla="*/ 2147483646 w 57"/>
                <a:gd name="T31" fmla="*/ 2147483646 h 89"/>
                <a:gd name="T32" fmla="*/ 2147483646 w 57"/>
                <a:gd name="T33" fmla="*/ 2147483646 h 89"/>
                <a:gd name="T34" fmla="*/ 2147483646 w 57"/>
                <a:gd name="T35" fmla="*/ 2147483646 h 89"/>
                <a:gd name="T36" fmla="*/ 2147483646 w 57"/>
                <a:gd name="T37" fmla="*/ 0 h 89"/>
                <a:gd name="T38" fmla="*/ 2147483646 w 57"/>
                <a:gd name="T39" fmla="*/ 2147483646 h 89"/>
                <a:gd name="T40" fmla="*/ 2147483646 w 57"/>
                <a:gd name="T41" fmla="*/ 2147483646 h 89"/>
                <a:gd name="T42" fmla="*/ 2147483646 w 57"/>
                <a:gd name="T43" fmla="*/ 2147483646 h 89"/>
                <a:gd name="T44" fmla="*/ 2147483646 w 57"/>
                <a:gd name="T45" fmla="*/ 2147483646 h 89"/>
                <a:gd name="T46" fmla="*/ 2147483646 w 57"/>
                <a:gd name="T47" fmla="*/ 2147483646 h 89"/>
                <a:gd name="T48" fmla="*/ 2147483646 w 57"/>
                <a:gd name="T49" fmla="*/ 2147483646 h 89"/>
                <a:gd name="T50" fmla="*/ 2147483646 w 57"/>
                <a:gd name="T51" fmla="*/ 2147483646 h 89"/>
                <a:gd name="T52" fmla="*/ 2147483646 w 57"/>
                <a:gd name="T53" fmla="*/ 2147483646 h 89"/>
                <a:gd name="T54" fmla="*/ 2147483646 w 57"/>
                <a:gd name="T55" fmla="*/ 2147483646 h 89"/>
                <a:gd name="T56" fmla="*/ 2147483646 w 57"/>
                <a:gd name="T57" fmla="*/ 2147483646 h 89"/>
                <a:gd name="T58" fmla="*/ 2147483646 w 57"/>
                <a:gd name="T59" fmla="*/ 2147483646 h 89"/>
                <a:gd name="T60" fmla="*/ 2147483646 w 57"/>
                <a:gd name="T61" fmla="*/ 2147483646 h 89"/>
                <a:gd name="T62" fmla="*/ 2147483646 w 57"/>
                <a:gd name="T63" fmla="*/ 2147483646 h 89"/>
                <a:gd name="T64" fmla="*/ 2147483646 w 57"/>
                <a:gd name="T65" fmla="*/ 2147483646 h 89"/>
                <a:gd name="T66" fmla="*/ 2147483646 w 57"/>
                <a:gd name="T67" fmla="*/ 2147483646 h 89"/>
                <a:gd name="T68" fmla="*/ 2147483646 w 57"/>
                <a:gd name="T69" fmla="*/ 2147483646 h 89"/>
                <a:gd name="T70" fmla="*/ 2147483646 w 57"/>
                <a:gd name="T71" fmla="*/ 2147483646 h 89"/>
                <a:gd name="T72" fmla="*/ 2147483646 w 57"/>
                <a:gd name="T73" fmla="*/ 2147483646 h 89"/>
                <a:gd name="T74" fmla="*/ 2147483646 w 57"/>
                <a:gd name="T75" fmla="*/ 2147483646 h 89"/>
                <a:gd name="T76" fmla="*/ 2147483646 w 57"/>
                <a:gd name="T77" fmla="*/ 2147483646 h 89"/>
                <a:gd name="T78" fmla="*/ 2147483646 w 57"/>
                <a:gd name="T79" fmla="*/ 2147483646 h 89"/>
                <a:gd name="T80" fmla="*/ 2147483646 w 57"/>
                <a:gd name="T81" fmla="*/ 2147483646 h 89"/>
                <a:gd name="T82" fmla="*/ 2147483646 w 57"/>
                <a:gd name="T83" fmla="*/ 2147483646 h 89"/>
                <a:gd name="T84" fmla="*/ 2147483646 w 57"/>
                <a:gd name="T85" fmla="*/ 2147483646 h 89"/>
                <a:gd name="T86" fmla="*/ 2147483646 w 57"/>
                <a:gd name="T87" fmla="*/ 2147483646 h 89"/>
                <a:gd name="T88" fmla="*/ 2147483646 w 57"/>
                <a:gd name="T89" fmla="*/ 2147483646 h 89"/>
                <a:gd name="T90" fmla="*/ 2147483646 w 57"/>
                <a:gd name="T91" fmla="*/ 2147483646 h 89"/>
                <a:gd name="T92" fmla="*/ 2147483646 w 57"/>
                <a:gd name="T93" fmla="*/ 2147483646 h 89"/>
                <a:gd name="T94" fmla="*/ 2147483646 w 57"/>
                <a:gd name="T95" fmla="*/ 2147483646 h 89"/>
                <a:gd name="T96" fmla="*/ 2147483646 w 57"/>
                <a:gd name="T97" fmla="*/ 2147483646 h 89"/>
                <a:gd name="T98" fmla="*/ 2147483646 w 57"/>
                <a:gd name="T99" fmla="*/ 2147483646 h 89"/>
                <a:gd name="T100" fmla="*/ 2147483646 w 57"/>
                <a:gd name="T101" fmla="*/ 0 h 89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57" h="89">
                  <a:moveTo>
                    <a:pt x="38" y="3"/>
                  </a:moveTo>
                  <a:lnTo>
                    <a:pt x="39" y="3"/>
                  </a:lnTo>
                  <a:lnTo>
                    <a:pt x="41" y="3"/>
                  </a:lnTo>
                  <a:lnTo>
                    <a:pt x="41" y="4"/>
                  </a:lnTo>
                  <a:lnTo>
                    <a:pt x="40" y="5"/>
                  </a:lnTo>
                  <a:lnTo>
                    <a:pt x="40" y="7"/>
                  </a:lnTo>
                  <a:lnTo>
                    <a:pt x="43" y="7"/>
                  </a:lnTo>
                  <a:lnTo>
                    <a:pt x="46" y="6"/>
                  </a:lnTo>
                  <a:lnTo>
                    <a:pt x="46" y="11"/>
                  </a:lnTo>
                  <a:lnTo>
                    <a:pt x="45" y="14"/>
                  </a:lnTo>
                  <a:lnTo>
                    <a:pt x="42" y="19"/>
                  </a:lnTo>
                  <a:lnTo>
                    <a:pt x="41" y="21"/>
                  </a:lnTo>
                  <a:lnTo>
                    <a:pt x="40" y="22"/>
                  </a:lnTo>
                  <a:lnTo>
                    <a:pt x="40" y="25"/>
                  </a:lnTo>
                  <a:lnTo>
                    <a:pt x="39" y="27"/>
                  </a:lnTo>
                  <a:lnTo>
                    <a:pt x="39" y="28"/>
                  </a:lnTo>
                  <a:lnTo>
                    <a:pt x="38" y="28"/>
                  </a:lnTo>
                  <a:lnTo>
                    <a:pt x="38" y="29"/>
                  </a:lnTo>
                  <a:lnTo>
                    <a:pt x="37" y="30"/>
                  </a:lnTo>
                  <a:lnTo>
                    <a:pt x="37" y="31"/>
                  </a:lnTo>
                  <a:lnTo>
                    <a:pt x="40" y="34"/>
                  </a:lnTo>
                  <a:lnTo>
                    <a:pt x="37" y="35"/>
                  </a:lnTo>
                  <a:lnTo>
                    <a:pt x="35" y="41"/>
                  </a:lnTo>
                  <a:lnTo>
                    <a:pt x="34" y="44"/>
                  </a:lnTo>
                  <a:lnTo>
                    <a:pt x="34" y="45"/>
                  </a:lnTo>
                  <a:lnTo>
                    <a:pt x="34" y="47"/>
                  </a:lnTo>
                  <a:lnTo>
                    <a:pt x="35" y="47"/>
                  </a:lnTo>
                  <a:lnTo>
                    <a:pt x="36" y="47"/>
                  </a:lnTo>
                  <a:lnTo>
                    <a:pt x="36" y="51"/>
                  </a:lnTo>
                  <a:lnTo>
                    <a:pt x="34" y="52"/>
                  </a:lnTo>
                  <a:lnTo>
                    <a:pt x="34" y="53"/>
                  </a:lnTo>
                  <a:lnTo>
                    <a:pt x="33" y="56"/>
                  </a:lnTo>
                  <a:lnTo>
                    <a:pt x="32" y="61"/>
                  </a:lnTo>
                  <a:lnTo>
                    <a:pt x="30" y="65"/>
                  </a:lnTo>
                  <a:lnTo>
                    <a:pt x="31" y="62"/>
                  </a:lnTo>
                  <a:lnTo>
                    <a:pt x="29" y="64"/>
                  </a:lnTo>
                  <a:lnTo>
                    <a:pt x="29" y="66"/>
                  </a:lnTo>
                  <a:lnTo>
                    <a:pt x="25" y="72"/>
                  </a:lnTo>
                  <a:lnTo>
                    <a:pt x="21" y="72"/>
                  </a:lnTo>
                  <a:lnTo>
                    <a:pt x="19" y="74"/>
                  </a:lnTo>
                  <a:lnTo>
                    <a:pt x="18" y="74"/>
                  </a:lnTo>
                  <a:lnTo>
                    <a:pt x="16" y="77"/>
                  </a:lnTo>
                  <a:lnTo>
                    <a:pt x="12" y="81"/>
                  </a:lnTo>
                  <a:lnTo>
                    <a:pt x="12" y="83"/>
                  </a:lnTo>
                  <a:lnTo>
                    <a:pt x="12" y="84"/>
                  </a:lnTo>
                  <a:lnTo>
                    <a:pt x="8" y="84"/>
                  </a:lnTo>
                  <a:lnTo>
                    <a:pt x="5" y="84"/>
                  </a:lnTo>
                  <a:lnTo>
                    <a:pt x="4" y="85"/>
                  </a:lnTo>
                  <a:lnTo>
                    <a:pt x="16" y="20"/>
                  </a:lnTo>
                  <a:lnTo>
                    <a:pt x="16" y="19"/>
                  </a:lnTo>
                  <a:lnTo>
                    <a:pt x="17" y="19"/>
                  </a:lnTo>
                  <a:lnTo>
                    <a:pt x="19" y="18"/>
                  </a:lnTo>
                  <a:lnTo>
                    <a:pt x="19" y="19"/>
                  </a:lnTo>
                  <a:lnTo>
                    <a:pt x="23" y="21"/>
                  </a:lnTo>
                  <a:lnTo>
                    <a:pt x="27" y="17"/>
                  </a:lnTo>
                  <a:lnTo>
                    <a:pt x="29" y="12"/>
                  </a:lnTo>
                  <a:lnTo>
                    <a:pt x="31" y="11"/>
                  </a:lnTo>
                  <a:lnTo>
                    <a:pt x="32" y="9"/>
                  </a:lnTo>
                  <a:lnTo>
                    <a:pt x="35" y="4"/>
                  </a:lnTo>
                  <a:lnTo>
                    <a:pt x="36" y="3"/>
                  </a:lnTo>
                  <a:lnTo>
                    <a:pt x="38" y="3"/>
                  </a:lnTo>
                  <a:close/>
                  <a:moveTo>
                    <a:pt x="51" y="13"/>
                  </a:moveTo>
                  <a:lnTo>
                    <a:pt x="51" y="13"/>
                  </a:lnTo>
                  <a:lnTo>
                    <a:pt x="51" y="14"/>
                  </a:lnTo>
                  <a:lnTo>
                    <a:pt x="50" y="17"/>
                  </a:lnTo>
                  <a:lnTo>
                    <a:pt x="49" y="18"/>
                  </a:lnTo>
                  <a:lnTo>
                    <a:pt x="50" y="17"/>
                  </a:lnTo>
                  <a:lnTo>
                    <a:pt x="49" y="19"/>
                  </a:lnTo>
                  <a:lnTo>
                    <a:pt x="48" y="20"/>
                  </a:lnTo>
                  <a:lnTo>
                    <a:pt x="48" y="21"/>
                  </a:lnTo>
                  <a:lnTo>
                    <a:pt x="47" y="21"/>
                  </a:lnTo>
                  <a:lnTo>
                    <a:pt x="46" y="21"/>
                  </a:lnTo>
                  <a:lnTo>
                    <a:pt x="50" y="13"/>
                  </a:lnTo>
                  <a:lnTo>
                    <a:pt x="51" y="13"/>
                  </a:lnTo>
                  <a:close/>
                  <a:moveTo>
                    <a:pt x="50" y="32"/>
                  </a:moveTo>
                  <a:lnTo>
                    <a:pt x="50" y="32"/>
                  </a:lnTo>
                  <a:lnTo>
                    <a:pt x="50" y="33"/>
                  </a:lnTo>
                  <a:lnTo>
                    <a:pt x="50" y="34"/>
                  </a:lnTo>
                  <a:lnTo>
                    <a:pt x="49" y="36"/>
                  </a:lnTo>
                  <a:lnTo>
                    <a:pt x="48" y="37"/>
                  </a:lnTo>
                  <a:lnTo>
                    <a:pt x="48" y="36"/>
                  </a:lnTo>
                  <a:lnTo>
                    <a:pt x="47" y="37"/>
                  </a:lnTo>
                  <a:lnTo>
                    <a:pt x="46" y="38"/>
                  </a:lnTo>
                  <a:lnTo>
                    <a:pt x="46" y="40"/>
                  </a:lnTo>
                  <a:lnTo>
                    <a:pt x="46" y="41"/>
                  </a:lnTo>
                  <a:lnTo>
                    <a:pt x="45" y="41"/>
                  </a:lnTo>
                  <a:lnTo>
                    <a:pt x="45" y="40"/>
                  </a:lnTo>
                  <a:lnTo>
                    <a:pt x="46" y="36"/>
                  </a:lnTo>
                  <a:lnTo>
                    <a:pt x="50" y="32"/>
                  </a:lnTo>
                  <a:close/>
                  <a:moveTo>
                    <a:pt x="38" y="0"/>
                  </a:moveTo>
                  <a:lnTo>
                    <a:pt x="38" y="0"/>
                  </a:lnTo>
                  <a:lnTo>
                    <a:pt x="36" y="0"/>
                  </a:lnTo>
                  <a:lnTo>
                    <a:pt x="35" y="0"/>
                  </a:lnTo>
                  <a:lnTo>
                    <a:pt x="34" y="1"/>
                  </a:lnTo>
                  <a:lnTo>
                    <a:pt x="33" y="2"/>
                  </a:lnTo>
                  <a:lnTo>
                    <a:pt x="33" y="3"/>
                  </a:lnTo>
                  <a:lnTo>
                    <a:pt x="30" y="8"/>
                  </a:lnTo>
                  <a:lnTo>
                    <a:pt x="29" y="8"/>
                  </a:lnTo>
                  <a:lnTo>
                    <a:pt x="29" y="9"/>
                  </a:lnTo>
                  <a:lnTo>
                    <a:pt x="27" y="10"/>
                  </a:lnTo>
                  <a:lnTo>
                    <a:pt x="27" y="11"/>
                  </a:lnTo>
                  <a:lnTo>
                    <a:pt x="25" y="15"/>
                  </a:lnTo>
                  <a:lnTo>
                    <a:pt x="23" y="18"/>
                  </a:lnTo>
                  <a:lnTo>
                    <a:pt x="22" y="17"/>
                  </a:lnTo>
                  <a:lnTo>
                    <a:pt x="21" y="17"/>
                  </a:lnTo>
                  <a:lnTo>
                    <a:pt x="21" y="16"/>
                  </a:lnTo>
                  <a:lnTo>
                    <a:pt x="19" y="15"/>
                  </a:lnTo>
                  <a:lnTo>
                    <a:pt x="18" y="15"/>
                  </a:lnTo>
                  <a:lnTo>
                    <a:pt x="17" y="16"/>
                  </a:lnTo>
                  <a:lnTo>
                    <a:pt x="16" y="16"/>
                  </a:lnTo>
                  <a:lnTo>
                    <a:pt x="15" y="17"/>
                  </a:lnTo>
                  <a:lnTo>
                    <a:pt x="14" y="17"/>
                  </a:lnTo>
                  <a:lnTo>
                    <a:pt x="14" y="18"/>
                  </a:lnTo>
                  <a:lnTo>
                    <a:pt x="13" y="19"/>
                  </a:lnTo>
                  <a:lnTo>
                    <a:pt x="1" y="84"/>
                  </a:lnTo>
                  <a:lnTo>
                    <a:pt x="0" y="89"/>
                  </a:lnTo>
                  <a:lnTo>
                    <a:pt x="5" y="87"/>
                  </a:lnTo>
                  <a:lnTo>
                    <a:pt x="6" y="87"/>
                  </a:lnTo>
                  <a:lnTo>
                    <a:pt x="8" y="87"/>
                  </a:lnTo>
                  <a:lnTo>
                    <a:pt x="12" y="87"/>
                  </a:lnTo>
                  <a:lnTo>
                    <a:pt x="16" y="87"/>
                  </a:lnTo>
                  <a:lnTo>
                    <a:pt x="15" y="84"/>
                  </a:lnTo>
                  <a:lnTo>
                    <a:pt x="15" y="83"/>
                  </a:lnTo>
                  <a:lnTo>
                    <a:pt x="18" y="79"/>
                  </a:lnTo>
                  <a:lnTo>
                    <a:pt x="19" y="79"/>
                  </a:lnTo>
                  <a:lnTo>
                    <a:pt x="20" y="76"/>
                  </a:lnTo>
                  <a:lnTo>
                    <a:pt x="21" y="76"/>
                  </a:lnTo>
                  <a:lnTo>
                    <a:pt x="22" y="75"/>
                  </a:lnTo>
                  <a:lnTo>
                    <a:pt x="25" y="74"/>
                  </a:lnTo>
                  <a:lnTo>
                    <a:pt x="21" y="89"/>
                  </a:lnTo>
                  <a:lnTo>
                    <a:pt x="33" y="66"/>
                  </a:lnTo>
                  <a:lnTo>
                    <a:pt x="34" y="62"/>
                  </a:lnTo>
                  <a:lnTo>
                    <a:pt x="34" y="61"/>
                  </a:lnTo>
                  <a:lnTo>
                    <a:pt x="36" y="57"/>
                  </a:lnTo>
                  <a:lnTo>
                    <a:pt x="36" y="54"/>
                  </a:lnTo>
                  <a:lnTo>
                    <a:pt x="38" y="53"/>
                  </a:lnTo>
                  <a:lnTo>
                    <a:pt x="38" y="52"/>
                  </a:lnTo>
                  <a:lnTo>
                    <a:pt x="38" y="51"/>
                  </a:lnTo>
                  <a:lnTo>
                    <a:pt x="38" y="47"/>
                  </a:lnTo>
                  <a:lnTo>
                    <a:pt x="38" y="46"/>
                  </a:lnTo>
                  <a:lnTo>
                    <a:pt x="37" y="45"/>
                  </a:lnTo>
                  <a:lnTo>
                    <a:pt x="37" y="44"/>
                  </a:lnTo>
                  <a:lnTo>
                    <a:pt x="38" y="42"/>
                  </a:lnTo>
                  <a:lnTo>
                    <a:pt x="40" y="37"/>
                  </a:lnTo>
                  <a:lnTo>
                    <a:pt x="41" y="36"/>
                  </a:lnTo>
                  <a:lnTo>
                    <a:pt x="44" y="35"/>
                  </a:lnTo>
                  <a:lnTo>
                    <a:pt x="44" y="36"/>
                  </a:lnTo>
                  <a:lnTo>
                    <a:pt x="42" y="40"/>
                  </a:lnTo>
                  <a:lnTo>
                    <a:pt x="42" y="41"/>
                  </a:lnTo>
                  <a:lnTo>
                    <a:pt x="43" y="42"/>
                  </a:lnTo>
                  <a:lnTo>
                    <a:pt x="44" y="43"/>
                  </a:lnTo>
                  <a:lnTo>
                    <a:pt x="48" y="45"/>
                  </a:lnTo>
                  <a:lnTo>
                    <a:pt x="48" y="42"/>
                  </a:lnTo>
                  <a:lnTo>
                    <a:pt x="48" y="41"/>
                  </a:lnTo>
                  <a:lnTo>
                    <a:pt x="48" y="40"/>
                  </a:lnTo>
                  <a:lnTo>
                    <a:pt x="50" y="39"/>
                  </a:lnTo>
                  <a:lnTo>
                    <a:pt x="50" y="38"/>
                  </a:lnTo>
                  <a:lnTo>
                    <a:pt x="51" y="38"/>
                  </a:lnTo>
                  <a:lnTo>
                    <a:pt x="53" y="35"/>
                  </a:lnTo>
                  <a:lnTo>
                    <a:pt x="53" y="34"/>
                  </a:lnTo>
                  <a:lnTo>
                    <a:pt x="53" y="32"/>
                  </a:lnTo>
                  <a:lnTo>
                    <a:pt x="52" y="31"/>
                  </a:lnTo>
                  <a:lnTo>
                    <a:pt x="51" y="30"/>
                  </a:lnTo>
                  <a:lnTo>
                    <a:pt x="50" y="30"/>
                  </a:lnTo>
                  <a:lnTo>
                    <a:pt x="48" y="30"/>
                  </a:lnTo>
                  <a:lnTo>
                    <a:pt x="48" y="31"/>
                  </a:lnTo>
                  <a:lnTo>
                    <a:pt x="44" y="35"/>
                  </a:lnTo>
                  <a:lnTo>
                    <a:pt x="42" y="32"/>
                  </a:lnTo>
                  <a:lnTo>
                    <a:pt x="40" y="30"/>
                  </a:lnTo>
                  <a:lnTo>
                    <a:pt x="41" y="29"/>
                  </a:lnTo>
                  <a:lnTo>
                    <a:pt x="42" y="28"/>
                  </a:lnTo>
                  <a:lnTo>
                    <a:pt x="42" y="26"/>
                  </a:lnTo>
                  <a:lnTo>
                    <a:pt x="43" y="23"/>
                  </a:lnTo>
                  <a:lnTo>
                    <a:pt x="45" y="24"/>
                  </a:lnTo>
                  <a:lnTo>
                    <a:pt x="46" y="24"/>
                  </a:lnTo>
                  <a:lnTo>
                    <a:pt x="47" y="24"/>
                  </a:lnTo>
                  <a:lnTo>
                    <a:pt x="48" y="24"/>
                  </a:lnTo>
                  <a:lnTo>
                    <a:pt x="49" y="23"/>
                  </a:lnTo>
                  <a:lnTo>
                    <a:pt x="50" y="23"/>
                  </a:lnTo>
                  <a:lnTo>
                    <a:pt x="50" y="21"/>
                  </a:lnTo>
                  <a:lnTo>
                    <a:pt x="51" y="21"/>
                  </a:lnTo>
                  <a:lnTo>
                    <a:pt x="51" y="20"/>
                  </a:lnTo>
                  <a:lnTo>
                    <a:pt x="51" y="19"/>
                  </a:lnTo>
                  <a:lnTo>
                    <a:pt x="52" y="19"/>
                  </a:lnTo>
                  <a:lnTo>
                    <a:pt x="52" y="18"/>
                  </a:lnTo>
                  <a:lnTo>
                    <a:pt x="54" y="15"/>
                  </a:lnTo>
                  <a:lnTo>
                    <a:pt x="54" y="14"/>
                  </a:lnTo>
                  <a:lnTo>
                    <a:pt x="54" y="13"/>
                  </a:lnTo>
                  <a:lnTo>
                    <a:pt x="54" y="12"/>
                  </a:lnTo>
                  <a:lnTo>
                    <a:pt x="57" y="6"/>
                  </a:lnTo>
                  <a:lnTo>
                    <a:pt x="53" y="11"/>
                  </a:lnTo>
                  <a:lnTo>
                    <a:pt x="52" y="10"/>
                  </a:lnTo>
                  <a:lnTo>
                    <a:pt x="51" y="11"/>
                  </a:lnTo>
                  <a:lnTo>
                    <a:pt x="50" y="11"/>
                  </a:lnTo>
                  <a:lnTo>
                    <a:pt x="48" y="11"/>
                  </a:lnTo>
                  <a:lnTo>
                    <a:pt x="48" y="7"/>
                  </a:lnTo>
                  <a:lnTo>
                    <a:pt x="49" y="3"/>
                  </a:lnTo>
                  <a:lnTo>
                    <a:pt x="46" y="4"/>
                  </a:lnTo>
                  <a:lnTo>
                    <a:pt x="44" y="4"/>
                  </a:lnTo>
                  <a:lnTo>
                    <a:pt x="44" y="3"/>
                  </a:lnTo>
                  <a:lnTo>
                    <a:pt x="43" y="0"/>
                  </a:lnTo>
                  <a:lnTo>
                    <a:pt x="41" y="0"/>
                  </a:lnTo>
                  <a:lnTo>
                    <a:pt x="39" y="0"/>
                  </a:lnTo>
                  <a:lnTo>
                    <a:pt x="3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58" name="Freeform 711"/>
            <p:cNvSpPr>
              <a:spLocks noEditPoints="1"/>
            </p:cNvSpPr>
            <p:nvPr/>
          </p:nvSpPr>
          <p:spPr bwMode="auto">
            <a:xfrm>
              <a:off x="4555322" y="720130"/>
              <a:ext cx="138113" cy="192087"/>
            </a:xfrm>
            <a:custGeom>
              <a:avLst/>
              <a:gdLst>
                <a:gd name="T0" fmla="*/ 2147483646 w 57"/>
                <a:gd name="T1" fmla="*/ 2147483646 h 89"/>
                <a:gd name="T2" fmla="*/ 2147483646 w 57"/>
                <a:gd name="T3" fmla="*/ 2147483646 h 89"/>
                <a:gd name="T4" fmla="*/ 2147483646 w 57"/>
                <a:gd name="T5" fmla="*/ 2147483646 h 89"/>
                <a:gd name="T6" fmla="*/ 2147483646 w 57"/>
                <a:gd name="T7" fmla="*/ 2147483646 h 89"/>
                <a:gd name="T8" fmla="*/ 2147483646 w 57"/>
                <a:gd name="T9" fmla="*/ 2147483646 h 89"/>
                <a:gd name="T10" fmla="*/ 2147483646 w 57"/>
                <a:gd name="T11" fmla="*/ 2147483646 h 89"/>
                <a:gd name="T12" fmla="*/ 2147483646 w 57"/>
                <a:gd name="T13" fmla="*/ 2147483646 h 89"/>
                <a:gd name="T14" fmla="*/ 2147483646 w 57"/>
                <a:gd name="T15" fmla="*/ 2147483646 h 89"/>
                <a:gd name="T16" fmla="*/ 2147483646 w 57"/>
                <a:gd name="T17" fmla="*/ 2147483646 h 89"/>
                <a:gd name="T18" fmla="*/ 2147483646 w 57"/>
                <a:gd name="T19" fmla="*/ 2147483646 h 89"/>
                <a:gd name="T20" fmla="*/ 2147483646 w 57"/>
                <a:gd name="T21" fmla="*/ 2147483646 h 89"/>
                <a:gd name="T22" fmla="*/ 2147483646 w 57"/>
                <a:gd name="T23" fmla="*/ 2147483646 h 89"/>
                <a:gd name="T24" fmla="*/ 2147483646 w 57"/>
                <a:gd name="T25" fmla="*/ 2147483646 h 89"/>
                <a:gd name="T26" fmla="*/ 2147483646 w 57"/>
                <a:gd name="T27" fmla="*/ 2147483646 h 89"/>
                <a:gd name="T28" fmla="*/ 2147483646 w 57"/>
                <a:gd name="T29" fmla="*/ 2147483646 h 89"/>
                <a:gd name="T30" fmla="*/ 2147483646 w 57"/>
                <a:gd name="T31" fmla="*/ 2147483646 h 89"/>
                <a:gd name="T32" fmla="*/ 2147483646 w 57"/>
                <a:gd name="T33" fmla="*/ 2147483646 h 89"/>
                <a:gd name="T34" fmla="*/ 2147483646 w 57"/>
                <a:gd name="T35" fmla="*/ 2147483646 h 89"/>
                <a:gd name="T36" fmla="*/ 2147483646 w 57"/>
                <a:gd name="T37" fmla="*/ 0 h 89"/>
                <a:gd name="T38" fmla="*/ 2147483646 w 57"/>
                <a:gd name="T39" fmla="*/ 2147483646 h 89"/>
                <a:gd name="T40" fmla="*/ 2147483646 w 57"/>
                <a:gd name="T41" fmla="*/ 2147483646 h 89"/>
                <a:gd name="T42" fmla="*/ 2147483646 w 57"/>
                <a:gd name="T43" fmla="*/ 2147483646 h 89"/>
                <a:gd name="T44" fmla="*/ 2147483646 w 57"/>
                <a:gd name="T45" fmla="*/ 2147483646 h 89"/>
                <a:gd name="T46" fmla="*/ 2147483646 w 57"/>
                <a:gd name="T47" fmla="*/ 2147483646 h 89"/>
                <a:gd name="T48" fmla="*/ 2147483646 w 57"/>
                <a:gd name="T49" fmla="*/ 2147483646 h 89"/>
                <a:gd name="T50" fmla="*/ 2147483646 w 57"/>
                <a:gd name="T51" fmla="*/ 2147483646 h 89"/>
                <a:gd name="T52" fmla="*/ 2147483646 w 57"/>
                <a:gd name="T53" fmla="*/ 2147483646 h 89"/>
                <a:gd name="T54" fmla="*/ 2147483646 w 57"/>
                <a:gd name="T55" fmla="*/ 2147483646 h 89"/>
                <a:gd name="T56" fmla="*/ 2147483646 w 57"/>
                <a:gd name="T57" fmla="*/ 2147483646 h 89"/>
                <a:gd name="T58" fmla="*/ 2147483646 w 57"/>
                <a:gd name="T59" fmla="*/ 2147483646 h 89"/>
                <a:gd name="T60" fmla="*/ 2147483646 w 57"/>
                <a:gd name="T61" fmla="*/ 2147483646 h 89"/>
                <a:gd name="T62" fmla="*/ 2147483646 w 57"/>
                <a:gd name="T63" fmla="*/ 2147483646 h 89"/>
                <a:gd name="T64" fmla="*/ 2147483646 w 57"/>
                <a:gd name="T65" fmla="*/ 2147483646 h 89"/>
                <a:gd name="T66" fmla="*/ 2147483646 w 57"/>
                <a:gd name="T67" fmla="*/ 2147483646 h 89"/>
                <a:gd name="T68" fmla="*/ 2147483646 w 57"/>
                <a:gd name="T69" fmla="*/ 2147483646 h 89"/>
                <a:gd name="T70" fmla="*/ 2147483646 w 57"/>
                <a:gd name="T71" fmla="*/ 2147483646 h 89"/>
                <a:gd name="T72" fmla="*/ 2147483646 w 57"/>
                <a:gd name="T73" fmla="*/ 2147483646 h 89"/>
                <a:gd name="T74" fmla="*/ 2147483646 w 57"/>
                <a:gd name="T75" fmla="*/ 2147483646 h 89"/>
                <a:gd name="T76" fmla="*/ 2147483646 w 57"/>
                <a:gd name="T77" fmla="*/ 2147483646 h 89"/>
                <a:gd name="T78" fmla="*/ 2147483646 w 57"/>
                <a:gd name="T79" fmla="*/ 2147483646 h 89"/>
                <a:gd name="T80" fmla="*/ 2147483646 w 57"/>
                <a:gd name="T81" fmla="*/ 2147483646 h 89"/>
                <a:gd name="T82" fmla="*/ 2147483646 w 57"/>
                <a:gd name="T83" fmla="*/ 2147483646 h 89"/>
                <a:gd name="T84" fmla="*/ 2147483646 w 57"/>
                <a:gd name="T85" fmla="*/ 2147483646 h 89"/>
                <a:gd name="T86" fmla="*/ 2147483646 w 57"/>
                <a:gd name="T87" fmla="*/ 2147483646 h 89"/>
                <a:gd name="T88" fmla="*/ 2147483646 w 57"/>
                <a:gd name="T89" fmla="*/ 2147483646 h 89"/>
                <a:gd name="T90" fmla="*/ 2147483646 w 57"/>
                <a:gd name="T91" fmla="*/ 2147483646 h 89"/>
                <a:gd name="T92" fmla="*/ 2147483646 w 57"/>
                <a:gd name="T93" fmla="*/ 2147483646 h 89"/>
                <a:gd name="T94" fmla="*/ 2147483646 w 57"/>
                <a:gd name="T95" fmla="*/ 2147483646 h 89"/>
                <a:gd name="T96" fmla="*/ 2147483646 w 57"/>
                <a:gd name="T97" fmla="*/ 2147483646 h 89"/>
                <a:gd name="T98" fmla="*/ 2147483646 w 57"/>
                <a:gd name="T99" fmla="*/ 2147483646 h 89"/>
                <a:gd name="T100" fmla="*/ 2147483646 w 57"/>
                <a:gd name="T101" fmla="*/ 0 h 89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57" h="89">
                  <a:moveTo>
                    <a:pt x="38" y="3"/>
                  </a:moveTo>
                  <a:lnTo>
                    <a:pt x="39" y="3"/>
                  </a:lnTo>
                  <a:lnTo>
                    <a:pt x="41" y="3"/>
                  </a:lnTo>
                  <a:lnTo>
                    <a:pt x="41" y="4"/>
                  </a:lnTo>
                  <a:lnTo>
                    <a:pt x="40" y="5"/>
                  </a:lnTo>
                  <a:lnTo>
                    <a:pt x="40" y="7"/>
                  </a:lnTo>
                  <a:lnTo>
                    <a:pt x="43" y="7"/>
                  </a:lnTo>
                  <a:lnTo>
                    <a:pt x="46" y="6"/>
                  </a:lnTo>
                  <a:lnTo>
                    <a:pt x="46" y="11"/>
                  </a:lnTo>
                  <a:lnTo>
                    <a:pt x="45" y="14"/>
                  </a:lnTo>
                  <a:lnTo>
                    <a:pt x="42" y="19"/>
                  </a:lnTo>
                  <a:lnTo>
                    <a:pt x="41" y="21"/>
                  </a:lnTo>
                  <a:lnTo>
                    <a:pt x="40" y="22"/>
                  </a:lnTo>
                  <a:lnTo>
                    <a:pt x="40" y="25"/>
                  </a:lnTo>
                  <a:lnTo>
                    <a:pt x="39" y="27"/>
                  </a:lnTo>
                  <a:lnTo>
                    <a:pt x="39" y="28"/>
                  </a:lnTo>
                  <a:lnTo>
                    <a:pt x="38" y="28"/>
                  </a:lnTo>
                  <a:lnTo>
                    <a:pt x="38" y="29"/>
                  </a:lnTo>
                  <a:lnTo>
                    <a:pt x="37" y="30"/>
                  </a:lnTo>
                  <a:lnTo>
                    <a:pt x="37" y="31"/>
                  </a:lnTo>
                  <a:lnTo>
                    <a:pt x="40" y="34"/>
                  </a:lnTo>
                  <a:lnTo>
                    <a:pt x="37" y="35"/>
                  </a:lnTo>
                  <a:lnTo>
                    <a:pt x="35" y="41"/>
                  </a:lnTo>
                  <a:lnTo>
                    <a:pt x="34" y="44"/>
                  </a:lnTo>
                  <a:lnTo>
                    <a:pt x="34" y="45"/>
                  </a:lnTo>
                  <a:lnTo>
                    <a:pt x="34" y="47"/>
                  </a:lnTo>
                  <a:lnTo>
                    <a:pt x="35" y="47"/>
                  </a:lnTo>
                  <a:lnTo>
                    <a:pt x="36" y="47"/>
                  </a:lnTo>
                  <a:lnTo>
                    <a:pt x="36" y="51"/>
                  </a:lnTo>
                  <a:lnTo>
                    <a:pt x="34" y="52"/>
                  </a:lnTo>
                  <a:lnTo>
                    <a:pt x="34" y="53"/>
                  </a:lnTo>
                  <a:lnTo>
                    <a:pt x="33" y="56"/>
                  </a:lnTo>
                  <a:lnTo>
                    <a:pt x="32" y="61"/>
                  </a:lnTo>
                  <a:lnTo>
                    <a:pt x="30" y="65"/>
                  </a:lnTo>
                  <a:lnTo>
                    <a:pt x="31" y="62"/>
                  </a:lnTo>
                  <a:lnTo>
                    <a:pt x="29" y="64"/>
                  </a:lnTo>
                  <a:lnTo>
                    <a:pt x="29" y="66"/>
                  </a:lnTo>
                  <a:lnTo>
                    <a:pt x="25" y="72"/>
                  </a:lnTo>
                  <a:lnTo>
                    <a:pt x="21" y="72"/>
                  </a:lnTo>
                  <a:lnTo>
                    <a:pt x="19" y="74"/>
                  </a:lnTo>
                  <a:lnTo>
                    <a:pt x="18" y="74"/>
                  </a:lnTo>
                  <a:lnTo>
                    <a:pt x="16" y="77"/>
                  </a:lnTo>
                  <a:lnTo>
                    <a:pt x="12" y="81"/>
                  </a:lnTo>
                  <a:lnTo>
                    <a:pt x="12" y="83"/>
                  </a:lnTo>
                  <a:lnTo>
                    <a:pt x="12" y="84"/>
                  </a:lnTo>
                  <a:lnTo>
                    <a:pt x="8" y="84"/>
                  </a:lnTo>
                  <a:lnTo>
                    <a:pt x="5" y="84"/>
                  </a:lnTo>
                  <a:lnTo>
                    <a:pt x="4" y="85"/>
                  </a:lnTo>
                  <a:lnTo>
                    <a:pt x="16" y="20"/>
                  </a:lnTo>
                  <a:lnTo>
                    <a:pt x="16" y="19"/>
                  </a:lnTo>
                  <a:lnTo>
                    <a:pt x="17" y="19"/>
                  </a:lnTo>
                  <a:lnTo>
                    <a:pt x="19" y="18"/>
                  </a:lnTo>
                  <a:lnTo>
                    <a:pt x="19" y="19"/>
                  </a:lnTo>
                  <a:lnTo>
                    <a:pt x="23" y="21"/>
                  </a:lnTo>
                  <a:lnTo>
                    <a:pt x="27" y="17"/>
                  </a:lnTo>
                  <a:lnTo>
                    <a:pt x="29" y="12"/>
                  </a:lnTo>
                  <a:lnTo>
                    <a:pt x="31" y="11"/>
                  </a:lnTo>
                  <a:lnTo>
                    <a:pt x="32" y="9"/>
                  </a:lnTo>
                  <a:lnTo>
                    <a:pt x="35" y="4"/>
                  </a:lnTo>
                  <a:lnTo>
                    <a:pt x="36" y="3"/>
                  </a:lnTo>
                  <a:lnTo>
                    <a:pt x="38" y="3"/>
                  </a:lnTo>
                  <a:moveTo>
                    <a:pt x="51" y="13"/>
                  </a:moveTo>
                  <a:lnTo>
                    <a:pt x="51" y="13"/>
                  </a:lnTo>
                  <a:lnTo>
                    <a:pt x="51" y="14"/>
                  </a:lnTo>
                  <a:lnTo>
                    <a:pt x="50" y="17"/>
                  </a:lnTo>
                  <a:lnTo>
                    <a:pt x="49" y="18"/>
                  </a:lnTo>
                  <a:lnTo>
                    <a:pt x="50" y="17"/>
                  </a:lnTo>
                  <a:lnTo>
                    <a:pt x="49" y="19"/>
                  </a:lnTo>
                  <a:lnTo>
                    <a:pt x="48" y="20"/>
                  </a:lnTo>
                  <a:lnTo>
                    <a:pt x="48" y="21"/>
                  </a:lnTo>
                  <a:lnTo>
                    <a:pt x="47" y="21"/>
                  </a:lnTo>
                  <a:lnTo>
                    <a:pt x="46" y="21"/>
                  </a:lnTo>
                  <a:lnTo>
                    <a:pt x="50" y="13"/>
                  </a:lnTo>
                  <a:lnTo>
                    <a:pt x="51" y="13"/>
                  </a:lnTo>
                  <a:moveTo>
                    <a:pt x="50" y="32"/>
                  </a:moveTo>
                  <a:lnTo>
                    <a:pt x="50" y="32"/>
                  </a:lnTo>
                  <a:lnTo>
                    <a:pt x="50" y="33"/>
                  </a:lnTo>
                  <a:lnTo>
                    <a:pt x="50" y="34"/>
                  </a:lnTo>
                  <a:lnTo>
                    <a:pt x="49" y="36"/>
                  </a:lnTo>
                  <a:lnTo>
                    <a:pt x="48" y="37"/>
                  </a:lnTo>
                  <a:lnTo>
                    <a:pt x="48" y="36"/>
                  </a:lnTo>
                  <a:lnTo>
                    <a:pt x="47" y="37"/>
                  </a:lnTo>
                  <a:lnTo>
                    <a:pt x="46" y="38"/>
                  </a:lnTo>
                  <a:lnTo>
                    <a:pt x="46" y="40"/>
                  </a:lnTo>
                  <a:lnTo>
                    <a:pt x="46" y="41"/>
                  </a:lnTo>
                  <a:lnTo>
                    <a:pt x="45" y="41"/>
                  </a:lnTo>
                  <a:lnTo>
                    <a:pt x="45" y="40"/>
                  </a:lnTo>
                  <a:lnTo>
                    <a:pt x="46" y="36"/>
                  </a:lnTo>
                  <a:lnTo>
                    <a:pt x="50" y="32"/>
                  </a:lnTo>
                  <a:moveTo>
                    <a:pt x="38" y="0"/>
                  </a:moveTo>
                  <a:lnTo>
                    <a:pt x="38" y="0"/>
                  </a:lnTo>
                  <a:lnTo>
                    <a:pt x="36" y="0"/>
                  </a:lnTo>
                  <a:lnTo>
                    <a:pt x="35" y="0"/>
                  </a:lnTo>
                  <a:lnTo>
                    <a:pt x="34" y="1"/>
                  </a:lnTo>
                  <a:lnTo>
                    <a:pt x="33" y="2"/>
                  </a:lnTo>
                  <a:lnTo>
                    <a:pt x="33" y="3"/>
                  </a:lnTo>
                  <a:lnTo>
                    <a:pt x="30" y="8"/>
                  </a:lnTo>
                  <a:lnTo>
                    <a:pt x="29" y="8"/>
                  </a:lnTo>
                  <a:lnTo>
                    <a:pt x="29" y="9"/>
                  </a:lnTo>
                  <a:lnTo>
                    <a:pt x="27" y="10"/>
                  </a:lnTo>
                  <a:lnTo>
                    <a:pt x="27" y="11"/>
                  </a:lnTo>
                  <a:lnTo>
                    <a:pt x="25" y="15"/>
                  </a:lnTo>
                  <a:lnTo>
                    <a:pt x="23" y="18"/>
                  </a:lnTo>
                  <a:lnTo>
                    <a:pt x="22" y="17"/>
                  </a:lnTo>
                  <a:lnTo>
                    <a:pt x="21" y="17"/>
                  </a:lnTo>
                  <a:lnTo>
                    <a:pt x="21" y="16"/>
                  </a:lnTo>
                  <a:lnTo>
                    <a:pt x="19" y="15"/>
                  </a:lnTo>
                  <a:lnTo>
                    <a:pt x="18" y="15"/>
                  </a:lnTo>
                  <a:lnTo>
                    <a:pt x="17" y="16"/>
                  </a:lnTo>
                  <a:lnTo>
                    <a:pt x="16" y="16"/>
                  </a:lnTo>
                  <a:lnTo>
                    <a:pt x="15" y="17"/>
                  </a:lnTo>
                  <a:lnTo>
                    <a:pt x="14" y="17"/>
                  </a:lnTo>
                  <a:lnTo>
                    <a:pt x="14" y="18"/>
                  </a:lnTo>
                  <a:lnTo>
                    <a:pt x="13" y="19"/>
                  </a:lnTo>
                  <a:lnTo>
                    <a:pt x="1" y="84"/>
                  </a:lnTo>
                  <a:lnTo>
                    <a:pt x="0" y="89"/>
                  </a:lnTo>
                  <a:lnTo>
                    <a:pt x="5" y="87"/>
                  </a:lnTo>
                  <a:lnTo>
                    <a:pt x="6" y="87"/>
                  </a:lnTo>
                  <a:lnTo>
                    <a:pt x="8" y="87"/>
                  </a:lnTo>
                  <a:lnTo>
                    <a:pt x="12" y="87"/>
                  </a:lnTo>
                  <a:lnTo>
                    <a:pt x="16" y="87"/>
                  </a:lnTo>
                  <a:lnTo>
                    <a:pt x="15" y="84"/>
                  </a:lnTo>
                  <a:lnTo>
                    <a:pt x="15" y="83"/>
                  </a:lnTo>
                  <a:lnTo>
                    <a:pt x="18" y="79"/>
                  </a:lnTo>
                  <a:lnTo>
                    <a:pt x="19" y="79"/>
                  </a:lnTo>
                  <a:lnTo>
                    <a:pt x="20" y="76"/>
                  </a:lnTo>
                  <a:lnTo>
                    <a:pt x="21" y="76"/>
                  </a:lnTo>
                  <a:lnTo>
                    <a:pt x="22" y="75"/>
                  </a:lnTo>
                  <a:lnTo>
                    <a:pt x="25" y="74"/>
                  </a:lnTo>
                  <a:lnTo>
                    <a:pt x="21" y="89"/>
                  </a:lnTo>
                  <a:lnTo>
                    <a:pt x="33" y="66"/>
                  </a:lnTo>
                  <a:lnTo>
                    <a:pt x="34" y="62"/>
                  </a:lnTo>
                  <a:lnTo>
                    <a:pt x="34" y="61"/>
                  </a:lnTo>
                  <a:lnTo>
                    <a:pt x="36" y="57"/>
                  </a:lnTo>
                  <a:lnTo>
                    <a:pt x="36" y="54"/>
                  </a:lnTo>
                  <a:lnTo>
                    <a:pt x="38" y="53"/>
                  </a:lnTo>
                  <a:lnTo>
                    <a:pt x="38" y="52"/>
                  </a:lnTo>
                  <a:lnTo>
                    <a:pt x="38" y="51"/>
                  </a:lnTo>
                  <a:lnTo>
                    <a:pt x="38" y="47"/>
                  </a:lnTo>
                  <a:lnTo>
                    <a:pt x="38" y="46"/>
                  </a:lnTo>
                  <a:lnTo>
                    <a:pt x="37" y="45"/>
                  </a:lnTo>
                  <a:lnTo>
                    <a:pt x="37" y="44"/>
                  </a:lnTo>
                  <a:lnTo>
                    <a:pt x="38" y="42"/>
                  </a:lnTo>
                  <a:lnTo>
                    <a:pt x="40" y="37"/>
                  </a:lnTo>
                  <a:lnTo>
                    <a:pt x="41" y="36"/>
                  </a:lnTo>
                  <a:lnTo>
                    <a:pt x="44" y="35"/>
                  </a:lnTo>
                  <a:lnTo>
                    <a:pt x="44" y="36"/>
                  </a:lnTo>
                  <a:lnTo>
                    <a:pt x="42" y="40"/>
                  </a:lnTo>
                  <a:lnTo>
                    <a:pt x="42" y="41"/>
                  </a:lnTo>
                  <a:lnTo>
                    <a:pt x="43" y="42"/>
                  </a:lnTo>
                  <a:lnTo>
                    <a:pt x="44" y="43"/>
                  </a:lnTo>
                  <a:lnTo>
                    <a:pt x="48" y="45"/>
                  </a:lnTo>
                  <a:lnTo>
                    <a:pt x="48" y="42"/>
                  </a:lnTo>
                  <a:lnTo>
                    <a:pt x="48" y="41"/>
                  </a:lnTo>
                  <a:lnTo>
                    <a:pt x="48" y="40"/>
                  </a:lnTo>
                  <a:lnTo>
                    <a:pt x="50" y="39"/>
                  </a:lnTo>
                  <a:lnTo>
                    <a:pt x="50" y="38"/>
                  </a:lnTo>
                  <a:lnTo>
                    <a:pt x="51" y="38"/>
                  </a:lnTo>
                  <a:lnTo>
                    <a:pt x="53" y="35"/>
                  </a:lnTo>
                  <a:lnTo>
                    <a:pt x="53" y="34"/>
                  </a:lnTo>
                  <a:lnTo>
                    <a:pt x="53" y="32"/>
                  </a:lnTo>
                  <a:lnTo>
                    <a:pt x="52" y="31"/>
                  </a:lnTo>
                  <a:lnTo>
                    <a:pt x="51" y="30"/>
                  </a:lnTo>
                  <a:lnTo>
                    <a:pt x="50" y="30"/>
                  </a:lnTo>
                  <a:lnTo>
                    <a:pt x="48" y="30"/>
                  </a:lnTo>
                  <a:lnTo>
                    <a:pt x="48" y="31"/>
                  </a:lnTo>
                  <a:lnTo>
                    <a:pt x="44" y="35"/>
                  </a:lnTo>
                  <a:lnTo>
                    <a:pt x="42" y="32"/>
                  </a:lnTo>
                  <a:lnTo>
                    <a:pt x="40" y="30"/>
                  </a:lnTo>
                  <a:lnTo>
                    <a:pt x="41" y="29"/>
                  </a:lnTo>
                  <a:lnTo>
                    <a:pt x="42" y="28"/>
                  </a:lnTo>
                  <a:lnTo>
                    <a:pt x="42" y="26"/>
                  </a:lnTo>
                  <a:lnTo>
                    <a:pt x="43" y="23"/>
                  </a:lnTo>
                  <a:lnTo>
                    <a:pt x="45" y="24"/>
                  </a:lnTo>
                  <a:lnTo>
                    <a:pt x="46" y="24"/>
                  </a:lnTo>
                  <a:lnTo>
                    <a:pt x="47" y="24"/>
                  </a:lnTo>
                  <a:lnTo>
                    <a:pt x="48" y="24"/>
                  </a:lnTo>
                  <a:lnTo>
                    <a:pt x="49" y="23"/>
                  </a:lnTo>
                  <a:lnTo>
                    <a:pt x="50" y="23"/>
                  </a:lnTo>
                  <a:lnTo>
                    <a:pt x="50" y="21"/>
                  </a:lnTo>
                  <a:lnTo>
                    <a:pt x="51" y="21"/>
                  </a:lnTo>
                  <a:lnTo>
                    <a:pt x="51" y="20"/>
                  </a:lnTo>
                  <a:lnTo>
                    <a:pt x="51" y="19"/>
                  </a:lnTo>
                  <a:lnTo>
                    <a:pt x="52" y="19"/>
                  </a:lnTo>
                  <a:lnTo>
                    <a:pt x="52" y="18"/>
                  </a:lnTo>
                  <a:lnTo>
                    <a:pt x="54" y="15"/>
                  </a:lnTo>
                  <a:lnTo>
                    <a:pt x="54" y="14"/>
                  </a:lnTo>
                  <a:lnTo>
                    <a:pt x="54" y="13"/>
                  </a:lnTo>
                  <a:lnTo>
                    <a:pt x="54" y="12"/>
                  </a:lnTo>
                  <a:lnTo>
                    <a:pt x="57" y="6"/>
                  </a:lnTo>
                  <a:lnTo>
                    <a:pt x="53" y="11"/>
                  </a:lnTo>
                  <a:lnTo>
                    <a:pt x="52" y="10"/>
                  </a:lnTo>
                  <a:lnTo>
                    <a:pt x="51" y="11"/>
                  </a:lnTo>
                  <a:lnTo>
                    <a:pt x="50" y="11"/>
                  </a:lnTo>
                  <a:lnTo>
                    <a:pt x="48" y="11"/>
                  </a:lnTo>
                  <a:lnTo>
                    <a:pt x="48" y="7"/>
                  </a:lnTo>
                  <a:lnTo>
                    <a:pt x="49" y="3"/>
                  </a:lnTo>
                  <a:lnTo>
                    <a:pt x="46" y="4"/>
                  </a:lnTo>
                  <a:lnTo>
                    <a:pt x="44" y="4"/>
                  </a:lnTo>
                  <a:lnTo>
                    <a:pt x="44" y="3"/>
                  </a:lnTo>
                  <a:lnTo>
                    <a:pt x="43" y="0"/>
                  </a:lnTo>
                  <a:lnTo>
                    <a:pt x="41" y="0"/>
                  </a:lnTo>
                  <a:lnTo>
                    <a:pt x="39" y="0"/>
                  </a:lnTo>
                  <a:lnTo>
                    <a:pt x="38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59" name="Freeform 712"/>
            <p:cNvSpPr>
              <a:spLocks/>
            </p:cNvSpPr>
            <p:nvPr/>
          </p:nvSpPr>
          <p:spPr bwMode="auto">
            <a:xfrm>
              <a:off x="6317447" y="796330"/>
              <a:ext cx="22225" cy="20637"/>
            </a:xfrm>
            <a:custGeom>
              <a:avLst/>
              <a:gdLst>
                <a:gd name="T0" fmla="*/ 2147483646 w 9"/>
                <a:gd name="T1" fmla="*/ 2147483646 h 10"/>
                <a:gd name="T2" fmla="*/ 2147483646 w 9"/>
                <a:gd name="T3" fmla="*/ 2147483646 h 10"/>
                <a:gd name="T4" fmla="*/ 2147483646 w 9"/>
                <a:gd name="T5" fmla="*/ 2147483646 h 10"/>
                <a:gd name="T6" fmla="*/ 2147483646 w 9"/>
                <a:gd name="T7" fmla="*/ 2147483646 h 10"/>
                <a:gd name="T8" fmla="*/ 2147483646 w 9"/>
                <a:gd name="T9" fmla="*/ 2147483646 h 10"/>
                <a:gd name="T10" fmla="*/ 2147483646 w 9"/>
                <a:gd name="T11" fmla="*/ 2147483646 h 10"/>
                <a:gd name="T12" fmla="*/ 2147483646 w 9"/>
                <a:gd name="T13" fmla="*/ 2147483646 h 10"/>
                <a:gd name="T14" fmla="*/ 0 w 9"/>
                <a:gd name="T15" fmla="*/ 2147483646 h 10"/>
                <a:gd name="T16" fmla="*/ 2147483646 w 9"/>
                <a:gd name="T17" fmla="*/ 2147483646 h 10"/>
                <a:gd name="T18" fmla="*/ 2147483646 w 9"/>
                <a:gd name="T19" fmla="*/ 2147483646 h 10"/>
                <a:gd name="T20" fmla="*/ 2147483646 w 9"/>
                <a:gd name="T21" fmla="*/ 2147483646 h 10"/>
                <a:gd name="T22" fmla="*/ 2147483646 w 9"/>
                <a:gd name="T23" fmla="*/ 0 h 10"/>
                <a:gd name="T24" fmla="*/ 2147483646 w 9"/>
                <a:gd name="T25" fmla="*/ 2147483646 h 10"/>
                <a:gd name="T26" fmla="*/ 2147483646 w 9"/>
                <a:gd name="T27" fmla="*/ 2147483646 h 10"/>
                <a:gd name="T28" fmla="*/ 2147483646 w 9"/>
                <a:gd name="T29" fmla="*/ 2147483646 h 10"/>
                <a:gd name="T30" fmla="*/ 2147483646 w 9"/>
                <a:gd name="T31" fmla="*/ 2147483646 h 10"/>
                <a:gd name="T32" fmla="*/ 2147483646 w 9"/>
                <a:gd name="T33" fmla="*/ 2147483646 h 10"/>
                <a:gd name="T34" fmla="*/ 2147483646 w 9"/>
                <a:gd name="T35" fmla="*/ 2147483646 h 10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9" h="10">
                  <a:moveTo>
                    <a:pt x="6" y="7"/>
                  </a:moveTo>
                  <a:lnTo>
                    <a:pt x="6" y="7"/>
                  </a:lnTo>
                  <a:lnTo>
                    <a:pt x="5" y="7"/>
                  </a:lnTo>
                  <a:lnTo>
                    <a:pt x="4" y="7"/>
                  </a:lnTo>
                  <a:lnTo>
                    <a:pt x="2" y="5"/>
                  </a:lnTo>
                  <a:lnTo>
                    <a:pt x="0" y="3"/>
                  </a:lnTo>
                  <a:lnTo>
                    <a:pt x="1" y="2"/>
                  </a:lnTo>
                  <a:lnTo>
                    <a:pt x="2" y="1"/>
                  </a:lnTo>
                  <a:lnTo>
                    <a:pt x="4" y="0"/>
                  </a:lnTo>
                  <a:lnTo>
                    <a:pt x="6" y="2"/>
                  </a:lnTo>
                  <a:lnTo>
                    <a:pt x="8" y="3"/>
                  </a:lnTo>
                  <a:lnTo>
                    <a:pt x="9" y="7"/>
                  </a:lnTo>
                  <a:lnTo>
                    <a:pt x="9" y="9"/>
                  </a:lnTo>
                  <a:lnTo>
                    <a:pt x="6" y="10"/>
                  </a:lnTo>
                  <a:lnTo>
                    <a:pt x="6" y="7"/>
                  </a:lnTo>
                  <a:close/>
                </a:path>
              </a:pathLst>
            </a:custGeom>
            <a:solidFill>
              <a:srgbClr val="C3C2A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60" name="Freeform 713"/>
            <p:cNvSpPr>
              <a:spLocks noEditPoints="1"/>
            </p:cNvSpPr>
            <p:nvPr/>
          </p:nvSpPr>
          <p:spPr bwMode="auto">
            <a:xfrm>
              <a:off x="6315860" y="793155"/>
              <a:ext cx="28575" cy="28575"/>
            </a:xfrm>
            <a:custGeom>
              <a:avLst/>
              <a:gdLst>
                <a:gd name="T0" fmla="*/ 2147483646 w 12"/>
                <a:gd name="T1" fmla="*/ 2147483646 h 13"/>
                <a:gd name="T2" fmla="*/ 2147483646 w 12"/>
                <a:gd name="T3" fmla="*/ 2147483646 h 13"/>
                <a:gd name="T4" fmla="*/ 2147483646 w 12"/>
                <a:gd name="T5" fmla="*/ 2147483646 h 13"/>
                <a:gd name="T6" fmla="*/ 2147483646 w 12"/>
                <a:gd name="T7" fmla="*/ 2147483646 h 13"/>
                <a:gd name="T8" fmla="*/ 2147483646 w 12"/>
                <a:gd name="T9" fmla="*/ 2147483646 h 13"/>
                <a:gd name="T10" fmla="*/ 2147483646 w 12"/>
                <a:gd name="T11" fmla="*/ 2147483646 h 13"/>
                <a:gd name="T12" fmla="*/ 2147483646 w 12"/>
                <a:gd name="T13" fmla="*/ 2147483646 h 13"/>
                <a:gd name="T14" fmla="*/ 2147483646 w 12"/>
                <a:gd name="T15" fmla="*/ 2147483646 h 13"/>
                <a:gd name="T16" fmla="*/ 2147483646 w 12"/>
                <a:gd name="T17" fmla="*/ 2147483646 h 13"/>
                <a:gd name="T18" fmla="*/ 2147483646 w 12"/>
                <a:gd name="T19" fmla="*/ 2147483646 h 13"/>
                <a:gd name="T20" fmla="*/ 2147483646 w 12"/>
                <a:gd name="T21" fmla="*/ 2147483646 h 13"/>
                <a:gd name="T22" fmla="*/ 2147483646 w 12"/>
                <a:gd name="T23" fmla="*/ 2147483646 h 13"/>
                <a:gd name="T24" fmla="*/ 2147483646 w 12"/>
                <a:gd name="T25" fmla="*/ 2147483646 h 13"/>
                <a:gd name="T26" fmla="*/ 2147483646 w 12"/>
                <a:gd name="T27" fmla="*/ 2147483646 h 13"/>
                <a:gd name="T28" fmla="*/ 2147483646 w 12"/>
                <a:gd name="T29" fmla="*/ 2147483646 h 13"/>
                <a:gd name="T30" fmla="*/ 2147483646 w 12"/>
                <a:gd name="T31" fmla="*/ 2147483646 h 13"/>
                <a:gd name="T32" fmla="*/ 2147483646 w 12"/>
                <a:gd name="T33" fmla="*/ 2147483646 h 13"/>
                <a:gd name="T34" fmla="*/ 2147483646 w 12"/>
                <a:gd name="T35" fmla="*/ 2147483646 h 13"/>
                <a:gd name="T36" fmla="*/ 2147483646 w 12"/>
                <a:gd name="T37" fmla="*/ 2147483646 h 13"/>
                <a:gd name="T38" fmla="*/ 2147483646 w 12"/>
                <a:gd name="T39" fmla="*/ 2147483646 h 13"/>
                <a:gd name="T40" fmla="*/ 2147483646 w 12"/>
                <a:gd name="T41" fmla="*/ 0 h 13"/>
                <a:gd name="T42" fmla="*/ 2147483646 w 12"/>
                <a:gd name="T43" fmla="*/ 0 h 13"/>
                <a:gd name="T44" fmla="*/ 2147483646 w 12"/>
                <a:gd name="T45" fmla="*/ 0 h 13"/>
                <a:gd name="T46" fmla="*/ 2147483646 w 12"/>
                <a:gd name="T47" fmla="*/ 2147483646 h 13"/>
                <a:gd name="T48" fmla="*/ 2147483646 w 12"/>
                <a:gd name="T49" fmla="*/ 2147483646 h 13"/>
                <a:gd name="T50" fmla="*/ 2147483646 w 12"/>
                <a:gd name="T51" fmla="*/ 2147483646 h 13"/>
                <a:gd name="T52" fmla="*/ 2147483646 w 12"/>
                <a:gd name="T53" fmla="*/ 2147483646 h 13"/>
                <a:gd name="T54" fmla="*/ 2147483646 w 12"/>
                <a:gd name="T55" fmla="*/ 2147483646 h 13"/>
                <a:gd name="T56" fmla="*/ 2147483646 w 12"/>
                <a:gd name="T57" fmla="*/ 2147483646 h 13"/>
                <a:gd name="T58" fmla="*/ 2147483646 w 12"/>
                <a:gd name="T59" fmla="*/ 2147483646 h 13"/>
                <a:gd name="T60" fmla="*/ 2147483646 w 12"/>
                <a:gd name="T61" fmla="*/ 2147483646 h 13"/>
                <a:gd name="T62" fmla="*/ 2147483646 w 12"/>
                <a:gd name="T63" fmla="*/ 2147483646 h 13"/>
                <a:gd name="T64" fmla="*/ 0 w 12"/>
                <a:gd name="T65" fmla="*/ 2147483646 h 13"/>
                <a:gd name="T66" fmla="*/ 2147483646 w 12"/>
                <a:gd name="T67" fmla="*/ 2147483646 h 13"/>
                <a:gd name="T68" fmla="*/ 2147483646 w 12"/>
                <a:gd name="T69" fmla="*/ 2147483646 h 13"/>
                <a:gd name="T70" fmla="*/ 2147483646 w 12"/>
                <a:gd name="T71" fmla="*/ 2147483646 h 13"/>
                <a:gd name="T72" fmla="*/ 2147483646 w 12"/>
                <a:gd name="T73" fmla="*/ 2147483646 h 13"/>
                <a:gd name="T74" fmla="*/ 2147483646 w 12"/>
                <a:gd name="T75" fmla="*/ 2147483646 h 13"/>
                <a:gd name="T76" fmla="*/ 2147483646 w 12"/>
                <a:gd name="T77" fmla="*/ 2147483646 h 13"/>
                <a:gd name="T78" fmla="*/ 2147483646 w 12"/>
                <a:gd name="T79" fmla="*/ 2147483646 h 13"/>
                <a:gd name="T80" fmla="*/ 2147483646 w 12"/>
                <a:gd name="T81" fmla="*/ 2147483646 h 13"/>
                <a:gd name="T82" fmla="*/ 2147483646 w 12"/>
                <a:gd name="T83" fmla="*/ 2147483646 h 13"/>
                <a:gd name="T84" fmla="*/ 2147483646 w 12"/>
                <a:gd name="T85" fmla="*/ 2147483646 h 13"/>
                <a:gd name="T86" fmla="*/ 2147483646 w 12"/>
                <a:gd name="T87" fmla="*/ 2147483646 h 13"/>
                <a:gd name="T88" fmla="*/ 2147483646 w 12"/>
                <a:gd name="T89" fmla="*/ 2147483646 h 13"/>
                <a:gd name="T90" fmla="*/ 2147483646 w 12"/>
                <a:gd name="T91" fmla="*/ 2147483646 h 13"/>
                <a:gd name="T92" fmla="*/ 2147483646 w 12"/>
                <a:gd name="T93" fmla="*/ 2147483646 h 13"/>
                <a:gd name="T94" fmla="*/ 2147483646 w 12"/>
                <a:gd name="T95" fmla="*/ 2147483646 h 13"/>
                <a:gd name="T96" fmla="*/ 2147483646 w 12"/>
                <a:gd name="T97" fmla="*/ 2147483646 h 13"/>
                <a:gd name="T98" fmla="*/ 2147483646 w 12"/>
                <a:gd name="T99" fmla="*/ 2147483646 h 13"/>
                <a:gd name="T100" fmla="*/ 2147483646 w 12"/>
                <a:gd name="T101" fmla="*/ 2147483646 h 13"/>
                <a:gd name="T102" fmla="*/ 2147483646 w 12"/>
                <a:gd name="T103" fmla="*/ 2147483646 h 13"/>
                <a:gd name="T104" fmla="*/ 2147483646 w 12"/>
                <a:gd name="T105" fmla="*/ 2147483646 h 13"/>
                <a:gd name="T106" fmla="*/ 2147483646 w 12"/>
                <a:gd name="T107" fmla="*/ 2147483646 h 13"/>
                <a:gd name="T108" fmla="*/ 2147483646 w 12"/>
                <a:gd name="T109" fmla="*/ 2147483646 h 13"/>
                <a:gd name="T110" fmla="*/ 2147483646 w 12"/>
                <a:gd name="T111" fmla="*/ 2147483646 h 13"/>
                <a:gd name="T112" fmla="*/ 2147483646 w 12"/>
                <a:gd name="T113" fmla="*/ 2147483646 h 13"/>
                <a:gd name="T114" fmla="*/ 2147483646 w 12"/>
                <a:gd name="T115" fmla="*/ 2147483646 h 13"/>
                <a:gd name="T116" fmla="*/ 2147483646 w 12"/>
                <a:gd name="T117" fmla="*/ 2147483646 h 13"/>
                <a:gd name="T118" fmla="*/ 2147483646 w 12"/>
                <a:gd name="T119" fmla="*/ 0 h 13"/>
                <a:gd name="T120" fmla="*/ 2147483646 w 12"/>
                <a:gd name="T121" fmla="*/ 0 h 13"/>
                <a:gd name="T122" fmla="*/ 2147483646 w 12"/>
                <a:gd name="T123" fmla="*/ 0 h 13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2" h="13">
                  <a:moveTo>
                    <a:pt x="5" y="3"/>
                  </a:moveTo>
                  <a:lnTo>
                    <a:pt x="7" y="4"/>
                  </a:lnTo>
                  <a:lnTo>
                    <a:pt x="7" y="5"/>
                  </a:lnTo>
                  <a:lnTo>
                    <a:pt x="9" y="8"/>
                  </a:lnTo>
                  <a:lnTo>
                    <a:pt x="9" y="9"/>
                  </a:lnTo>
                  <a:lnTo>
                    <a:pt x="8" y="9"/>
                  </a:lnTo>
                  <a:lnTo>
                    <a:pt x="8" y="8"/>
                  </a:lnTo>
                  <a:lnTo>
                    <a:pt x="7" y="7"/>
                  </a:lnTo>
                  <a:lnTo>
                    <a:pt x="6" y="7"/>
                  </a:lnTo>
                  <a:lnTo>
                    <a:pt x="5" y="7"/>
                  </a:lnTo>
                  <a:lnTo>
                    <a:pt x="5" y="6"/>
                  </a:lnTo>
                  <a:lnTo>
                    <a:pt x="3" y="6"/>
                  </a:lnTo>
                  <a:lnTo>
                    <a:pt x="3" y="4"/>
                  </a:lnTo>
                  <a:lnTo>
                    <a:pt x="3" y="3"/>
                  </a:lnTo>
                  <a:lnTo>
                    <a:pt x="4" y="3"/>
                  </a:lnTo>
                  <a:lnTo>
                    <a:pt x="5" y="3"/>
                  </a:lnTo>
                  <a:close/>
                  <a:moveTo>
                    <a:pt x="5" y="0"/>
                  </a:moveTo>
                  <a:lnTo>
                    <a:pt x="3" y="0"/>
                  </a:lnTo>
                  <a:lnTo>
                    <a:pt x="3" y="1"/>
                  </a:lnTo>
                  <a:lnTo>
                    <a:pt x="2" y="1"/>
                  </a:lnTo>
                  <a:lnTo>
                    <a:pt x="1" y="2"/>
                  </a:lnTo>
                  <a:lnTo>
                    <a:pt x="1" y="3"/>
                  </a:lnTo>
                  <a:lnTo>
                    <a:pt x="0" y="4"/>
                  </a:lnTo>
                  <a:lnTo>
                    <a:pt x="1" y="5"/>
                  </a:lnTo>
                  <a:lnTo>
                    <a:pt x="1" y="6"/>
                  </a:lnTo>
                  <a:lnTo>
                    <a:pt x="1" y="7"/>
                  </a:lnTo>
                  <a:lnTo>
                    <a:pt x="2" y="8"/>
                  </a:lnTo>
                  <a:lnTo>
                    <a:pt x="3" y="9"/>
                  </a:lnTo>
                  <a:lnTo>
                    <a:pt x="4" y="9"/>
                  </a:lnTo>
                  <a:lnTo>
                    <a:pt x="5" y="9"/>
                  </a:lnTo>
                  <a:lnTo>
                    <a:pt x="5" y="10"/>
                  </a:lnTo>
                  <a:lnTo>
                    <a:pt x="6" y="13"/>
                  </a:lnTo>
                  <a:lnTo>
                    <a:pt x="9" y="11"/>
                  </a:lnTo>
                  <a:lnTo>
                    <a:pt x="10" y="11"/>
                  </a:lnTo>
                  <a:lnTo>
                    <a:pt x="11" y="10"/>
                  </a:lnTo>
                  <a:lnTo>
                    <a:pt x="12" y="9"/>
                  </a:lnTo>
                  <a:lnTo>
                    <a:pt x="12" y="8"/>
                  </a:lnTo>
                  <a:lnTo>
                    <a:pt x="11" y="7"/>
                  </a:lnTo>
                  <a:lnTo>
                    <a:pt x="10" y="4"/>
                  </a:lnTo>
                  <a:lnTo>
                    <a:pt x="9" y="4"/>
                  </a:lnTo>
                  <a:lnTo>
                    <a:pt x="9" y="2"/>
                  </a:lnTo>
                  <a:lnTo>
                    <a:pt x="8" y="2"/>
                  </a:lnTo>
                  <a:lnTo>
                    <a:pt x="6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61" name="Freeform 714"/>
            <p:cNvSpPr>
              <a:spLocks noEditPoints="1"/>
            </p:cNvSpPr>
            <p:nvPr/>
          </p:nvSpPr>
          <p:spPr bwMode="auto">
            <a:xfrm>
              <a:off x="6315860" y="793155"/>
              <a:ext cx="28575" cy="28575"/>
            </a:xfrm>
            <a:custGeom>
              <a:avLst/>
              <a:gdLst>
                <a:gd name="T0" fmla="*/ 2147483646 w 12"/>
                <a:gd name="T1" fmla="*/ 2147483646 h 13"/>
                <a:gd name="T2" fmla="*/ 2147483646 w 12"/>
                <a:gd name="T3" fmla="*/ 2147483646 h 13"/>
                <a:gd name="T4" fmla="*/ 2147483646 w 12"/>
                <a:gd name="T5" fmla="*/ 2147483646 h 13"/>
                <a:gd name="T6" fmla="*/ 2147483646 w 12"/>
                <a:gd name="T7" fmla="*/ 2147483646 h 13"/>
                <a:gd name="T8" fmla="*/ 2147483646 w 12"/>
                <a:gd name="T9" fmla="*/ 2147483646 h 13"/>
                <a:gd name="T10" fmla="*/ 2147483646 w 12"/>
                <a:gd name="T11" fmla="*/ 2147483646 h 13"/>
                <a:gd name="T12" fmla="*/ 2147483646 w 12"/>
                <a:gd name="T13" fmla="*/ 2147483646 h 13"/>
                <a:gd name="T14" fmla="*/ 2147483646 w 12"/>
                <a:gd name="T15" fmla="*/ 2147483646 h 13"/>
                <a:gd name="T16" fmla="*/ 2147483646 w 12"/>
                <a:gd name="T17" fmla="*/ 2147483646 h 13"/>
                <a:gd name="T18" fmla="*/ 2147483646 w 12"/>
                <a:gd name="T19" fmla="*/ 2147483646 h 13"/>
                <a:gd name="T20" fmla="*/ 2147483646 w 12"/>
                <a:gd name="T21" fmla="*/ 2147483646 h 13"/>
                <a:gd name="T22" fmla="*/ 2147483646 w 12"/>
                <a:gd name="T23" fmla="*/ 2147483646 h 13"/>
                <a:gd name="T24" fmla="*/ 2147483646 w 12"/>
                <a:gd name="T25" fmla="*/ 2147483646 h 13"/>
                <a:gd name="T26" fmla="*/ 2147483646 w 12"/>
                <a:gd name="T27" fmla="*/ 2147483646 h 13"/>
                <a:gd name="T28" fmla="*/ 2147483646 w 12"/>
                <a:gd name="T29" fmla="*/ 2147483646 h 13"/>
                <a:gd name="T30" fmla="*/ 2147483646 w 12"/>
                <a:gd name="T31" fmla="*/ 2147483646 h 13"/>
                <a:gd name="T32" fmla="*/ 2147483646 w 12"/>
                <a:gd name="T33" fmla="*/ 2147483646 h 13"/>
                <a:gd name="T34" fmla="*/ 2147483646 w 12"/>
                <a:gd name="T35" fmla="*/ 2147483646 h 13"/>
                <a:gd name="T36" fmla="*/ 2147483646 w 12"/>
                <a:gd name="T37" fmla="*/ 2147483646 h 13"/>
                <a:gd name="T38" fmla="*/ 2147483646 w 12"/>
                <a:gd name="T39" fmla="*/ 2147483646 h 13"/>
                <a:gd name="T40" fmla="*/ 2147483646 w 12"/>
                <a:gd name="T41" fmla="*/ 0 h 13"/>
                <a:gd name="T42" fmla="*/ 2147483646 w 12"/>
                <a:gd name="T43" fmla="*/ 0 h 13"/>
                <a:gd name="T44" fmla="*/ 2147483646 w 12"/>
                <a:gd name="T45" fmla="*/ 0 h 13"/>
                <a:gd name="T46" fmla="*/ 2147483646 w 12"/>
                <a:gd name="T47" fmla="*/ 2147483646 h 13"/>
                <a:gd name="T48" fmla="*/ 2147483646 w 12"/>
                <a:gd name="T49" fmla="*/ 2147483646 h 13"/>
                <a:gd name="T50" fmla="*/ 2147483646 w 12"/>
                <a:gd name="T51" fmla="*/ 2147483646 h 13"/>
                <a:gd name="T52" fmla="*/ 2147483646 w 12"/>
                <a:gd name="T53" fmla="*/ 2147483646 h 13"/>
                <a:gd name="T54" fmla="*/ 2147483646 w 12"/>
                <a:gd name="T55" fmla="*/ 2147483646 h 13"/>
                <a:gd name="T56" fmla="*/ 2147483646 w 12"/>
                <a:gd name="T57" fmla="*/ 2147483646 h 13"/>
                <a:gd name="T58" fmla="*/ 2147483646 w 12"/>
                <a:gd name="T59" fmla="*/ 2147483646 h 13"/>
                <a:gd name="T60" fmla="*/ 2147483646 w 12"/>
                <a:gd name="T61" fmla="*/ 2147483646 h 13"/>
                <a:gd name="T62" fmla="*/ 2147483646 w 12"/>
                <a:gd name="T63" fmla="*/ 2147483646 h 13"/>
                <a:gd name="T64" fmla="*/ 0 w 12"/>
                <a:gd name="T65" fmla="*/ 2147483646 h 13"/>
                <a:gd name="T66" fmla="*/ 2147483646 w 12"/>
                <a:gd name="T67" fmla="*/ 2147483646 h 13"/>
                <a:gd name="T68" fmla="*/ 2147483646 w 12"/>
                <a:gd name="T69" fmla="*/ 2147483646 h 13"/>
                <a:gd name="T70" fmla="*/ 2147483646 w 12"/>
                <a:gd name="T71" fmla="*/ 2147483646 h 13"/>
                <a:gd name="T72" fmla="*/ 2147483646 w 12"/>
                <a:gd name="T73" fmla="*/ 2147483646 h 13"/>
                <a:gd name="T74" fmla="*/ 2147483646 w 12"/>
                <a:gd name="T75" fmla="*/ 2147483646 h 13"/>
                <a:gd name="T76" fmla="*/ 2147483646 w 12"/>
                <a:gd name="T77" fmla="*/ 2147483646 h 13"/>
                <a:gd name="T78" fmla="*/ 2147483646 w 12"/>
                <a:gd name="T79" fmla="*/ 2147483646 h 13"/>
                <a:gd name="T80" fmla="*/ 2147483646 w 12"/>
                <a:gd name="T81" fmla="*/ 2147483646 h 13"/>
                <a:gd name="T82" fmla="*/ 2147483646 w 12"/>
                <a:gd name="T83" fmla="*/ 2147483646 h 13"/>
                <a:gd name="T84" fmla="*/ 2147483646 w 12"/>
                <a:gd name="T85" fmla="*/ 2147483646 h 13"/>
                <a:gd name="T86" fmla="*/ 2147483646 w 12"/>
                <a:gd name="T87" fmla="*/ 2147483646 h 13"/>
                <a:gd name="T88" fmla="*/ 2147483646 w 12"/>
                <a:gd name="T89" fmla="*/ 2147483646 h 13"/>
                <a:gd name="T90" fmla="*/ 2147483646 w 12"/>
                <a:gd name="T91" fmla="*/ 2147483646 h 13"/>
                <a:gd name="T92" fmla="*/ 2147483646 w 12"/>
                <a:gd name="T93" fmla="*/ 2147483646 h 13"/>
                <a:gd name="T94" fmla="*/ 2147483646 w 12"/>
                <a:gd name="T95" fmla="*/ 2147483646 h 13"/>
                <a:gd name="T96" fmla="*/ 2147483646 w 12"/>
                <a:gd name="T97" fmla="*/ 2147483646 h 13"/>
                <a:gd name="T98" fmla="*/ 2147483646 w 12"/>
                <a:gd name="T99" fmla="*/ 2147483646 h 13"/>
                <a:gd name="T100" fmla="*/ 2147483646 w 12"/>
                <a:gd name="T101" fmla="*/ 2147483646 h 13"/>
                <a:gd name="T102" fmla="*/ 2147483646 w 12"/>
                <a:gd name="T103" fmla="*/ 2147483646 h 13"/>
                <a:gd name="T104" fmla="*/ 2147483646 w 12"/>
                <a:gd name="T105" fmla="*/ 2147483646 h 13"/>
                <a:gd name="T106" fmla="*/ 2147483646 w 12"/>
                <a:gd name="T107" fmla="*/ 2147483646 h 13"/>
                <a:gd name="T108" fmla="*/ 2147483646 w 12"/>
                <a:gd name="T109" fmla="*/ 2147483646 h 13"/>
                <a:gd name="T110" fmla="*/ 2147483646 w 12"/>
                <a:gd name="T111" fmla="*/ 2147483646 h 13"/>
                <a:gd name="T112" fmla="*/ 2147483646 w 12"/>
                <a:gd name="T113" fmla="*/ 2147483646 h 13"/>
                <a:gd name="T114" fmla="*/ 2147483646 w 12"/>
                <a:gd name="T115" fmla="*/ 2147483646 h 13"/>
                <a:gd name="T116" fmla="*/ 2147483646 w 12"/>
                <a:gd name="T117" fmla="*/ 2147483646 h 13"/>
                <a:gd name="T118" fmla="*/ 2147483646 w 12"/>
                <a:gd name="T119" fmla="*/ 0 h 13"/>
                <a:gd name="T120" fmla="*/ 2147483646 w 12"/>
                <a:gd name="T121" fmla="*/ 0 h 13"/>
                <a:gd name="T122" fmla="*/ 2147483646 w 12"/>
                <a:gd name="T123" fmla="*/ 0 h 13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2" h="13">
                  <a:moveTo>
                    <a:pt x="5" y="3"/>
                  </a:moveTo>
                  <a:lnTo>
                    <a:pt x="7" y="4"/>
                  </a:lnTo>
                  <a:lnTo>
                    <a:pt x="7" y="5"/>
                  </a:lnTo>
                  <a:lnTo>
                    <a:pt x="9" y="8"/>
                  </a:lnTo>
                  <a:lnTo>
                    <a:pt x="9" y="9"/>
                  </a:lnTo>
                  <a:lnTo>
                    <a:pt x="8" y="9"/>
                  </a:lnTo>
                  <a:lnTo>
                    <a:pt x="8" y="8"/>
                  </a:lnTo>
                  <a:lnTo>
                    <a:pt x="7" y="7"/>
                  </a:lnTo>
                  <a:lnTo>
                    <a:pt x="6" y="7"/>
                  </a:lnTo>
                  <a:lnTo>
                    <a:pt x="5" y="7"/>
                  </a:lnTo>
                  <a:lnTo>
                    <a:pt x="5" y="6"/>
                  </a:lnTo>
                  <a:lnTo>
                    <a:pt x="3" y="6"/>
                  </a:lnTo>
                  <a:lnTo>
                    <a:pt x="3" y="4"/>
                  </a:lnTo>
                  <a:lnTo>
                    <a:pt x="3" y="3"/>
                  </a:lnTo>
                  <a:lnTo>
                    <a:pt x="4" y="3"/>
                  </a:lnTo>
                  <a:lnTo>
                    <a:pt x="5" y="3"/>
                  </a:lnTo>
                  <a:moveTo>
                    <a:pt x="5" y="0"/>
                  </a:moveTo>
                  <a:lnTo>
                    <a:pt x="3" y="0"/>
                  </a:lnTo>
                  <a:lnTo>
                    <a:pt x="3" y="1"/>
                  </a:lnTo>
                  <a:lnTo>
                    <a:pt x="2" y="1"/>
                  </a:lnTo>
                  <a:lnTo>
                    <a:pt x="1" y="2"/>
                  </a:lnTo>
                  <a:lnTo>
                    <a:pt x="1" y="3"/>
                  </a:lnTo>
                  <a:lnTo>
                    <a:pt x="0" y="4"/>
                  </a:lnTo>
                  <a:lnTo>
                    <a:pt x="1" y="5"/>
                  </a:lnTo>
                  <a:lnTo>
                    <a:pt x="1" y="6"/>
                  </a:lnTo>
                  <a:lnTo>
                    <a:pt x="1" y="7"/>
                  </a:lnTo>
                  <a:lnTo>
                    <a:pt x="2" y="8"/>
                  </a:lnTo>
                  <a:lnTo>
                    <a:pt x="3" y="9"/>
                  </a:lnTo>
                  <a:lnTo>
                    <a:pt x="4" y="9"/>
                  </a:lnTo>
                  <a:lnTo>
                    <a:pt x="5" y="9"/>
                  </a:lnTo>
                  <a:lnTo>
                    <a:pt x="5" y="10"/>
                  </a:lnTo>
                  <a:lnTo>
                    <a:pt x="6" y="13"/>
                  </a:lnTo>
                  <a:lnTo>
                    <a:pt x="9" y="11"/>
                  </a:lnTo>
                  <a:lnTo>
                    <a:pt x="10" y="11"/>
                  </a:lnTo>
                  <a:lnTo>
                    <a:pt x="11" y="10"/>
                  </a:lnTo>
                  <a:lnTo>
                    <a:pt x="12" y="9"/>
                  </a:lnTo>
                  <a:lnTo>
                    <a:pt x="12" y="8"/>
                  </a:lnTo>
                  <a:lnTo>
                    <a:pt x="11" y="7"/>
                  </a:lnTo>
                  <a:lnTo>
                    <a:pt x="10" y="4"/>
                  </a:lnTo>
                  <a:lnTo>
                    <a:pt x="9" y="4"/>
                  </a:lnTo>
                  <a:lnTo>
                    <a:pt x="9" y="2"/>
                  </a:lnTo>
                  <a:lnTo>
                    <a:pt x="8" y="2"/>
                  </a:lnTo>
                  <a:lnTo>
                    <a:pt x="6" y="0"/>
                  </a:lnTo>
                  <a:lnTo>
                    <a:pt x="5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62" name="Freeform 715"/>
            <p:cNvSpPr>
              <a:spLocks noEditPoints="1"/>
            </p:cNvSpPr>
            <p:nvPr/>
          </p:nvSpPr>
          <p:spPr bwMode="auto">
            <a:xfrm>
              <a:off x="6380947" y="774105"/>
              <a:ext cx="22225" cy="55562"/>
            </a:xfrm>
            <a:custGeom>
              <a:avLst/>
              <a:gdLst>
                <a:gd name="T0" fmla="*/ 2147483646 w 9"/>
                <a:gd name="T1" fmla="*/ 2147483646 h 26"/>
                <a:gd name="T2" fmla="*/ 0 w 9"/>
                <a:gd name="T3" fmla="*/ 2147483646 h 26"/>
                <a:gd name="T4" fmla="*/ 0 w 9"/>
                <a:gd name="T5" fmla="*/ 2147483646 h 26"/>
                <a:gd name="T6" fmla="*/ 0 w 9"/>
                <a:gd name="T7" fmla="*/ 2147483646 h 26"/>
                <a:gd name="T8" fmla="*/ 0 w 9"/>
                <a:gd name="T9" fmla="*/ 2147483646 h 26"/>
                <a:gd name="T10" fmla="*/ 2147483646 w 9"/>
                <a:gd name="T11" fmla="*/ 2147483646 h 26"/>
                <a:gd name="T12" fmla="*/ 2147483646 w 9"/>
                <a:gd name="T13" fmla="*/ 2147483646 h 26"/>
                <a:gd name="T14" fmla="*/ 2147483646 w 9"/>
                <a:gd name="T15" fmla="*/ 2147483646 h 26"/>
                <a:gd name="T16" fmla="*/ 2147483646 w 9"/>
                <a:gd name="T17" fmla="*/ 2147483646 h 26"/>
                <a:gd name="T18" fmla="*/ 2147483646 w 9"/>
                <a:gd name="T19" fmla="*/ 2147483646 h 26"/>
                <a:gd name="T20" fmla="*/ 2147483646 w 9"/>
                <a:gd name="T21" fmla="*/ 2147483646 h 26"/>
                <a:gd name="T22" fmla="*/ 2147483646 w 9"/>
                <a:gd name="T23" fmla="*/ 2147483646 h 26"/>
                <a:gd name="T24" fmla="*/ 2147483646 w 9"/>
                <a:gd name="T25" fmla="*/ 2147483646 h 26"/>
                <a:gd name="T26" fmla="*/ 2147483646 w 9"/>
                <a:gd name="T27" fmla="*/ 2147483646 h 26"/>
                <a:gd name="T28" fmla="*/ 2147483646 w 9"/>
                <a:gd name="T29" fmla="*/ 2147483646 h 26"/>
                <a:gd name="T30" fmla="*/ 2147483646 w 9"/>
                <a:gd name="T31" fmla="*/ 2147483646 h 26"/>
                <a:gd name="T32" fmla="*/ 2147483646 w 9"/>
                <a:gd name="T33" fmla="*/ 2147483646 h 26"/>
                <a:gd name="T34" fmla="*/ 2147483646 w 9"/>
                <a:gd name="T35" fmla="*/ 2147483646 h 26"/>
                <a:gd name="T36" fmla="*/ 2147483646 w 9"/>
                <a:gd name="T37" fmla="*/ 2147483646 h 26"/>
                <a:gd name="T38" fmla="*/ 2147483646 w 9"/>
                <a:gd name="T39" fmla="*/ 2147483646 h 26"/>
                <a:gd name="T40" fmla="*/ 2147483646 w 9"/>
                <a:gd name="T41" fmla="*/ 2147483646 h 26"/>
                <a:gd name="T42" fmla="*/ 2147483646 w 9"/>
                <a:gd name="T43" fmla="*/ 2147483646 h 26"/>
                <a:gd name="T44" fmla="*/ 2147483646 w 9"/>
                <a:gd name="T45" fmla="*/ 0 h 26"/>
                <a:gd name="T46" fmla="*/ 2147483646 w 9"/>
                <a:gd name="T47" fmla="*/ 2147483646 h 26"/>
                <a:gd name="T48" fmla="*/ 2147483646 w 9"/>
                <a:gd name="T49" fmla="*/ 2147483646 h 26"/>
                <a:gd name="T50" fmla="*/ 2147483646 w 9"/>
                <a:gd name="T51" fmla="*/ 2147483646 h 26"/>
                <a:gd name="T52" fmla="*/ 2147483646 w 9"/>
                <a:gd name="T53" fmla="*/ 2147483646 h 26"/>
                <a:gd name="T54" fmla="*/ 2147483646 w 9"/>
                <a:gd name="T55" fmla="*/ 2147483646 h 26"/>
                <a:gd name="T56" fmla="*/ 2147483646 w 9"/>
                <a:gd name="T57" fmla="*/ 2147483646 h 26"/>
                <a:gd name="T58" fmla="*/ 2147483646 w 9"/>
                <a:gd name="T59" fmla="*/ 2147483646 h 2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9" h="26">
                  <a:moveTo>
                    <a:pt x="2" y="26"/>
                  </a:moveTo>
                  <a:lnTo>
                    <a:pt x="0" y="25"/>
                  </a:lnTo>
                  <a:lnTo>
                    <a:pt x="0" y="24"/>
                  </a:lnTo>
                  <a:lnTo>
                    <a:pt x="0" y="21"/>
                  </a:lnTo>
                  <a:lnTo>
                    <a:pt x="0" y="20"/>
                  </a:lnTo>
                  <a:lnTo>
                    <a:pt x="3" y="18"/>
                  </a:lnTo>
                  <a:lnTo>
                    <a:pt x="5" y="19"/>
                  </a:lnTo>
                  <a:lnTo>
                    <a:pt x="6" y="19"/>
                  </a:lnTo>
                  <a:lnTo>
                    <a:pt x="9" y="21"/>
                  </a:lnTo>
                  <a:lnTo>
                    <a:pt x="9" y="24"/>
                  </a:lnTo>
                  <a:lnTo>
                    <a:pt x="8" y="25"/>
                  </a:lnTo>
                  <a:lnTo>
                    <a:pt x="6" y="26"/>
                  </a:lnTo>
                  <a:lnTo>
                    <a:pt x="2" y="26"/>
                  </a:lnTo>
                  <a:close/>
                  <a:moveTo>
                    <a:pt x="6" y="9"/>
                  </a:moveTo>
                  <a:lnTo>
                    <a:pt x="6" y="9"/>
                  </a:lnTo>
                  <a:lnTo>
                    <a:pt x="5" y="7"/>
                  </a:lnTo>
                  <a:lnTo>
                    <a:pt x="4" y="7"/>
                  </a:lnTo>
                  <a:lnTo>
                    <a:pt x="3" y="8"/>
                  </a:lnTo>
                  <a:lnTo>
                    <a:pt x="3" y="6"/>
                  </a:lnTo>
                  <a:lnTo>
                    <a:pt x="3" y="3"/>
                  </a:lnTo>
                  <a:lnTo>
                    <a:pt x="3" y="2"/>
                  </a:lnTo>
                  <a:lnTo>
                    <a:pt x="5" y="0"/>
                  </a:lnTo>
                  <a:lnTo>
                    <a:pt x="8" y="2"/>
                  </a:lnTo>
                  <a:lnTo>
                    <a:pt x="9" y="3"/>
                  </a:lnTo>
                  <a:lnTo>
                    <a:pt x="9" y="5"/>
                  </a:lnTo>
                  <a:lnTo>
                    <a:pt x="9" y="8"/>
                  </a:lnTo>
                  <a:lnTo>
                    <a:pt x="8" y="9"/>
                  </a:lnTo>
                  <a:lnTo>
                    <a:pt x="6" y="9"/>
                  </a:lnTo>
                  <a:close/>
                </a:path>
              </a:pathLst>
            </a:custGeom>
            <a:solidFill>
              <a:srgbClr val="C3C1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64" name="Freeform 717"/>
            <p:cNvSpPr>
              <a:spLocks noEditPoints="1"/>
            </p:cNvSpPr>
            <p:nvPr/>
          </p:nvSpPr>
          <p:spPr bwMode="auto">
            <a:xfrm>
              <a:off x="6377772" y="772517"/>
              <a:ext cx="26988" cy="61913"/>
            </a:xfrm>
            <a:custGeom>
              <a:avLst/>
              <a:gdLst>
                <a:gd name="T0" fmla="*/ 2147483646 w 11"/>
                <a:gd name="T1" fmla="*/ 2147483646 h 29"/>
                <a:gd name="T2" fmla="*/ 2147483646 w 11"/>
                <a:gd name="T3" fmla="*/ 2147483646 h 29"/>
                <a:gd name="T4" fmla="*/ 2147483646 w 11"/>
                <a:gd name="T5" fmla="*/ 2147483646 h 29"/>
                <a:gd name="T6" fmla="*/ 2147483646 w 11"/>
                <a:gd name="T7" fmla="*/ 2147483646 h 29"/>
                <a:gd name="T8" fmla="*/ 2147483646 w 11"/>
                <a:gd name="T9" fmla="*/ 2147483646 h 29"/>
                <a:gd name="T10" fmla="*/ 2147483646 w 11"/>
                <a:gd name="T11" fmla="*/ 2147483646 h 29"/>
                <a:gd name="T12" fmla="*/ 2147483646 w 11"/>
                <a:gd name="T13" fmla="*/ 2147483646 h 29"/>
                <a:gd name="T14" fmla="*/ 2147483646 w 11"/>
                <a:gd name="T15" fmla="*/ 2147483646 h 29"/>
                <a:gd name="T16" fmla="*/ 2147483646 w 11"/>
                <a:gd name="T17" fmla="*/ 2147483646 h 29"/>
                <a:gd name="T18" fmla="*/ 2147483646 w 11"/>
                <a:gd name="T19" fmla="*/ 2147483646 h 29"/>
                <a:gd name="T20" fmla="*/ 2147483646 w 11"/>
                <a:gd name="T21" fmla="*/ 2147483646 h 29"/>
                <a:gd name="T22" fmla="*/ 2147483646 w 11"/>
                <a:gd name="T23" fmla="*/ 2147483646 h 29"/>
                <a:gd name="T24" fmla="*/ 2147483646 w 11"/>
                <a:gd name="T25" fmla="*/ 2147483646 h 29"/>
                <a:gd name="T26" fmla="*/ 2147483646 w 11"/>
                <a:gd name="T27" fmla="*/ 2147483646 h 29"/>
                <a:gd name="T28" fmla="*/ 2147483646 w 11"/>
                <a:gd name="T29" fmla="*/ 2147483646 h 29"/>
                <a:gd name="T30" fmla="*/ 2147483646 w 11"/>
                <a:gd name="T31" fmla="*/ 2147483646 h 29"/>
                <a:gd name="T32" fmla="*/ 2147483646 w 11"/>
                <a:gd name="T33" fmla="*/ 2147483646 h 29"/>
                <a:gd name="T34" fmla="*/ 2147483646 w 11"/>
                <a:gd name="T35" fmla="*/ 2147483646 h 29"/>
                <a:gd name="T36" fmla="*/ 2147483646 w 11"/>
                <a:gd name="T37" fmla="*/ 2147483646 h 29"/>
                <a:gd name="T38" fmla="*/ 2147483646 w 11"/>
                <a:gd name="T39" fmla="*/ 2147483646 h 29"/>
                <a:gd name="T40" fmla="*/ 2147483646 w 11"/>
                <a:gd name="T41" fmla="*/ 2147483646 h 29"/>
                <a:gd name="T42" fmla="*/ 2147483646 w 11"/>
                <a:gd name="T43" fmla="*/ 2147483646 h 29"/>
                <a:gd name="T44" fmla="*/ 2147483646 w 11"/>
                <a:gd name="T45" fmla="*/ 2147483646 h 29"/>
                <a:gd name="T46" fmla="*/ 2147483646 w 11"/>
                <a:gd name="T47" fmla="*/ 2147483646 h 29"/>
                <a:gd name="T48" fmla="*/ 2147483646 w 11"/>
                <a:gd name="T49" fmla="*/ 2147483646 h 29"/>
                <a:gd name="T50" fmla="*/ 2147483646 w 11"/>
                <a:gd name="T51" fmla="*/ 2147483646 h 29"/>
                <a:gd name="T52" fmla="*/ 2147483646 w 11"/>
                <a:gd name="T53" fmla="*/ 2147483646 h 29"/>
                <a:gd name="T54" fmla="*/ 2147483646 w 11"/>
                <a:gd name="T55" fmla="*/ 2147483646 h 29"/>
                <a:gd name="T56" fmla="*/ 2147483646 w 11"/>
                <a:gd name="T57" fmla="*/ 2147483646 h 29"/>
                <a:gd name="T58" fmla="*/ 2147483646 w 11"/>
                <a:gd name="T59" fmla="*/ 2147483646 h 29"/>
                <a:gd name="T60" fmla="*/ 2147483646 w 11"/>
                <a:gd name="T61" fmla="*/ 2147483646 h 29"/>
                <a:gd name="T62" fmla="*/ 2147483646 w 11"/>
                <a:gd name="T63" fmla="*/ 0 h 29"/>
                <a:gd name="T64" fmla="*/ 2147483646 w 11"/>
                <a:gd name="T65" fmla="*/ 2147483646 h 29"/>
                <a:gd name="T66" fmla="*/ 2147483646 w 11"/>
                <a:gd name="T67" fmla="*/ 2147483646 h 29"/>
                <a:gd name="T68" fmla="*/ 0 w 11"/>
                <a:gd name="T69" fmla="*/ 2147483646 h 29"/>
                <a:gd name="T70" fmla="*/ 0 w 11"/>
                <a:gd name="T71" fmla="*/ 2147483646 h 29"/>
                <a:gd name="T72" fmla="*/ 0 w 11"/>
                <a:gd name="T73" fmla="*/ 2147483646 h 29"/>
                <a:gd name="T74" fmla="*/ 0 w 11"/>
                <a:gd name="T75" fmla="*/ 2147483646 h 29"/>
                <a:gd name="T76" fmla="*/ 2147483646 w 11"/>
                <a:gd name="T77" fmla="*/ 2147483646 h 29"/>
                <a:gd name="T78" fmla="*/ 2147483646 w 11"/>
                <a:gd name="T79" fmla="*/ 2147483646 h 29"/>
                <a:gd name="T80" fmla="*/ 2147483646 w 11"/>
                <a:gd name="T81" fmla="*/ 2147483646 h 29"/>
                <a:gd name="T82" fmla="*/ 2147483646 w 11"/>
                <a:gd name="T83" fmla="*/ 2147483646 h 29"/>
                <a:gd name="T84" fmla="*/ 2147483646 w 11"/>
                <a:gd name="T85" fmla="*/ 2147483646 h 29"/>
                <a:gd name="T86" fmla="*/ 2147483646 w 11"/>
                <a:gd name="T87" fmla="*/ 2147483646 h 29"/>
                <a:gd name="T88" fmla="*/ 2147483646 w 11"/>
                <a:gd name="T89" fmla="*/ 2147483646 h 29"/>
                <a:gd name="T90" fmla="*/ 2147483646 w 11"/>
                <a:gd name="T91" fmla="*/ 2147483646 h 29"/>
                <a:gd name="T92" fmla="*/ 2147483646 w 11"/>
                <a:gd name="T93" fmla="*/ 2147483646 h 29"/>
                <a:gd name="T94" fmla="*/ 2147483646 w 11"/>
                <a:gd name="T95" fmla="*/ 2147483646 h 29"/>
                <a:gd name="T96" fmla="*/ 2147483646 w 11"/>
                <a:gd name="T97" fmla="*/ 2147483646 h 29"/>
                <a:gd name="T98" fmla="*/ 2147483646 w 11"/>
                <a:gd name="T99" fmla="*/ 2147483646 h 29"/>
                <a:gd name="T100" fmla="*/ 2147483646 w 11"/>
                <a:gd name="T101" fmla="*/ 2147483646 h 29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11" h="29">
                  <a:moveTo>
                    <a:pt x="6" y="3"/>
                  </a:moveTo>
                  <a:lnTo>
                    <a:pt x="7" y="4"/>
                  </a:lnTo>
                  <a:lnTo>
                    <a:pt x="9" y="5"/>
                  </a:lnTo>
                  <a:lnTo>
                    <a:pt x="9" y="6"/>
                  </a:lnTo>
                  <a:lnTo>
                    <a:pt x="9" y="8"/>
                  </a:lnTo>
                  <a:lnTo>
                    <a:pt x="8" y="8"/>
                  </a:lnTo>
                  <a:lnTo>
                    <a:pt x="7" y="7"/>
                  </a:lnTo>
                  <a:lnTo>
                    <a:pt x="5" y="7"/>
                  </a:lnTo>
                  <a:lnTo>
                    <a:pt x="5" y="4"/>
                  </a:lnTo>
                  <a:lnTo>
                    <a:pt x="6" y="3"/>
                  </a:lnTo>
                  <a:moveTo>
                    <a:pt x="5" y="20"/>
                  </a:moveTo>
                  <a:lnTo>
                    <a:pt x="5" y="21"/>
                  </a:lnTo>
                  <a:lnTo>
                    <a:pt x="7" y="21"/>
                  </a:lnTo>
                  <a:lnTo>
                    <a:pt x="9" y="23"/>
                  </a:lnTo>
                  <a:lnTo>
                    <a:pt x="9" y="24"/>
                  </a:lnTo>
                  <a:lnTo>
                    <a:pt x="8" y="25"/>
                  </a:lnTo>
                  <a:lnTo>
                    <a:pt x="7" y="26"/>
                  </a:lnTo>
                  <a:lnTo>
                    <a:pt x="4" y="25"/>
                  </a:lnTo>
                  <a:lnTo>
                    <a:pt x="3" y="25"/>
                  </a:lnTo>
                  <a:lnTo>
                    <a:pt x="3" y="23"/>
                  </a:lnTo>
                  <a:lnTo>
                    <a:pt x="3" y="22"/>
                  </a:lnTo>
                  <a:lnTo>
                    <a:pt x="5" y="20"/>
                  </a:lnTo>
                  <a:moveTo>
                    <a:pt x="6" y="0"/>
                  </a:moveTo>
                  <a:lnTo>
                    <a:pt x="5" y="1"/>
                  </a:lnTo>
                  <a:lnTo>
                    <a:pt x="3" y="1"/>
                  </a:lnTo>
                  <a:lnTo>
                    <a:pt x="3" y="2"/>
                  </a:lnTo>
                  <a:lnTo>
                    <a:pt x="3" y="3"/>
                  </a:lnTo>
                  <a:lnTo>
                    <a:pt x="3" y="4"/>
                  </a:lnTo>
                  <a:lnTo>
                    <a:pt x="3" y="7"/>
                  </a:lnTo>
                  <a:lnTo>
                    <a:pt x="3" y="8"/>
                  </a:lnTo>
                  <a:lnTo>
                    <a:pt x="3" y="10"/>
                  </a:lnTo>
                  <a:lnTo>
                    <a:pt x="5" y="10"/>
                  </a:lnTo>
                  <a:lnTo>
                    <a:pt x="7" y="10"/>
                  </a:lnTo>
                  <a:lnTo>
                    <a:pt x="8" y="12"/>
                  </a:lnTo>
                  <a:lnTo>
                    <a:pt x="9" y="11"/>
                  </a:lnTo>
                  <a:lnTo>
                    <a:pt x="10" y="11"/>
                  </a:lnTo>
                  <a:lnTo>
                    <a:pt x="11" y="10"/>
                  </a:lnTo>
                  <a:lnTo>
                    <a:pt x="11" y="9"/>
                  </a:lnTo>
                  <a:lnTo>
                    <a:pt x="11" y="7"/>
                  </a:lnTo>
                  <a:lnTo>
                    <a:pt x="11" y="6"/>
                  </a:lnTo>
                  <a:lnTo>
                    <a:pt x="11" y="4"/>
                  </a:lnTo>
                  <a:lnTo>
                    <a:pt x="10" y="3"/>
                  </a:lnTo>
                  <a:lnTo>
                    <a:pt x="9" y="2"/>
                  </a:lnTo>
                  <a:lnTo>
                    <a:pt x="9" y="1"/>
                  </a:lnTo>
                  <a:lnTo>
                    <a:pt x="7" y="1"/>
                  </a:lnTo>
                  <a:lnTo>
                    <a:pt x="6" y="0"/>
                  </a:lnTo>
                  <a:moveTo>
                    <a:pt x="3" y="18"/>
                  </a:moveTo>
                  <a:lnTo>
                    <a:pt x="3" y="19"/>
                  </a:lnTo>
                  <a:lnTo>
                    <a:pt x="1" y="20"/>
                  </a:lnTo>
                  <a:lnTo>
                    <a:pt x="1" y="21"/>
                  </a:lnTo>
                  <a:lnTo>
                    <a:pt x="0" y="21"/>
                  </a:lnTo>
                  <a:lnTo>
                    <a:pt x="0" y="22"/>
                  </a:lnTo>
                  <a:lnTo>
                    <a:pt x="0" y="23"/>
                  </a:lnTo>
                  <a:lnTo>
                    <a:pt x="0" y="25"/>
                  </a:lnTo>
                  <a:lnTo>
                    <a:pt x="0" y="26"/>
                  </a:lnTo>
                  <a:lnTo>
                    <a:pt x="0" y="27"/>
                  </a:lnTo>
                  <a:lnTo>
                    <a:pt x="1" y="27"/>
                  </a:lnTo>
                  <a:lnTo>
                    <a:pt x="3" y="28"/>
                  </a:lnTo>
                  <a:lnTo>
                    <a:pt x="6" y="29"/>
                  </a:lnTo>
                  <a:lnTo>
                    <a:pt x="7" y="29"/>
                  </a:lnTo>
                  <a:lnTo>
                    <a:pt x="8" y="28"/>
                  </a:lnTo>
                  <a:lnTo>
                    <a:pt x="9" y="27"/>
                  </a:lnTo>
                  <a:lnTo>
                    <a:pt x="10" y="27"/>
                  </a:lnTo>
                  <a:lnTo>
                    <a:pt x="11" y="26"/>
                  </a:lnTo>
                  <a:lnTo>
                    <a:pt x="11" y="25"/>
                  </a:lnTo>
                  <a:lnTo>
                    <a:pt x="11" y="24"/>
                  </a:lnTo>
                  <a:lnTo>
                    <a:pt x="11" y="23"/>
                  </a:lnTo>
                  <a:lnTo>
                    <a:pt x="11" y="21"/>
                  </a:lnTo>
                  <a:lnTo>
                    <a:pt x="9" y="20"/>
                  </a:lnTo>
                  <a:lnTo>
                    <a:pt x="8" y="20"/>
                  </a:lnTo>
                  <a:lnTo>
                    <a:pt x="8" y="19"/>
                  </a:lnTo>
                  <a:lnTo>
                    <a:pt x="7" y="18"/>
                  </a:lnTo>
                  <a:lnTo>
                    <a:pt x="6" y="18"/>
                  </a:lnTo>
                  <a:lnTo>
                    <a:pt x="5" y="18"/>
                  </a:lnTo>
                  <a:lnTo>
                    <a:pt x="3" y="18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65" name="Freeform 718"/>
            <p:cNvSpPr>
              <a:spLocks/>
            </p:cNvSpPr>
            <p:nvPr/>
          </p:nvSpPr>
          <p:spPr bwMode="auto">
            <a:xfrm>
              <a:off x="6353960" y="836017"/>
              <a:ext cx="14287" cy="15875"/>
            </a:xfrm>
            <a:custGeom>
              <a:avLst/>
              <a:gdLst>
                <a:gd name="T0" fmla="*/ 2147483646 w 6"/>
                <a:gd name="T1" fmla="*/ 2147483646 h 7"/>
                <a:gd name="T2" fmla="*/ 2147483646 w 6"/>
                <a:gd name="T3" fmla="*/ 2147483646 h 7"/>
                <a:gd name="T4" fmla="*/ 2147483646 w 6"/>
                <a:gd name="T5" fmla="*/ 2147483646 h 7"/>
                <a:gd name="T6" fmla="*/ 2147483646 w 6"/>
                <a:gd name="T7" fmla="*/ 2147483646 h 7"/>
                <a:gd name="T8" fmla="*/ 0 w 6"/>
                <a:gd name="T9" fmla="*/ 2147483646 h 7"/>
                <a:gd name="T10" fmla="*/ 0 w 6"/>
                <a:gd name="T11" fmla="*/ 2147483646 h 7"/>
                <a:gd name="T12" fmla="*/ 2147483646 w 6"/>
                <a:gd name="T13" fmla="*/ 0 h 7"/>
                <a:gd name="T14" fmla="*/ 2147483646 w 6"/>
                <a:gd name="T15" fmla="*/ 2147483646 h 7"/>
                <a:gd name="T16" fmla="*/ 2147483646 w 6"/>
                <a:gd name="T17" fmla="*/ 2147483646 h 7"/>
                <a:gd name="T18" fmla="*/ 2147483646 w 6"/>
                <a:gd name="T19" fmla="*/ 2147483646 h 7"/>
                <a:gd name="T20" fmla="*/ 2147483646 w 6"/>
                <a:gd name="T21" fmla="*/ 2147483646 h 7"/>
                <a:gd name="T22" fmla="*/ 2147483646 w 6"/>
                <a:gd name="T23" fmla="*/ 2147483646 h 7"/>
                <a:gd name="T24" fmla="*/ 2147483646 w 6"/>
                <a:gd name="T25" fmla="*/ 2147483646 h 7"/>
                <a:gd name="T26" fmla="*/ 2147483646 w 6"/>
                <a:gd name="T27" fmla="*/ 2147483646 h 7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6" h="7">
                  <a:moveTo>
                    <a:pt x="2" y="7"/>
                  </a:moveTo>
                  <a:lnTo>
                    <a:pt x="2" y="7"/>
                  </a:lnTo>
                  <a:lnTo>
                    <a:pt x="1" y="6"/>
                  </a:lnTo>
                  <a:lnTo>
                    <a:pt x="1" y="5"/>
                  </a:lnTo>
                  <a:lnTo>
                    <a:pt x="0" y="5"/>
                  </a:lnTo>
                  <a:lnTo>
                    <a:pt x="0" y="4"/>
                  </a:lnTo>
                  <a:lnTo>
                    <a:pt x="2" y="0"/>
                  </a:lnTo>
                  <a:lnTo>
                    <a:pt x="5" y="1"/>
                  </a:lnTo>
                  <a:lnTo>
                    <a:pt x="6" y="3"/>
                  </a:lnTo>
                  <a:lnTo>
                    <a:pt x="6" y="6"/>
                  </a:lnTo>
                  <a:lnTo>
                    <a:pt x="5" y="7"/>
                  </a:lnTo>
                  <a:lnTo>
                    <a:pt x="4" y="7"/>
                  </a:lnTo>
                  <a:lnTo>
                    <a:pt x="2" y="7"/>
                  </a:lnTo>
                  <a:close/>
                </a:path>
              </a:pathLst>
            </a:custGeom>
            <a:solidFill>
              <a:srgbClr val="C3C2A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66" name="Freeform 719"/>
            <p:cNvSpPr>
              <a:spLocks noEditPoints="1"/>
            </p:cNvSpPr>
            <p:nvPr/>
          </p:nvSpPr>
          <p:spPr bwMode="auto">
            <a:xfrm>
              <a:off x="6352372" y="834430"/>
              <a:ext cx="19050" cy="19050"/>
            </a:xfrm>
            <a:custGeom>
              <a:avLst/>
              <a:gdLst>
                <a:gd name="T0" fmla="*/ 2147483646 w 8"/>
                <a:gd name="T1" fmla="*/ 2147483646 h 9"/>
                <a:gd name="T2" fmla="*/ 2147483646 w 8"/>
                <a:gd name="T3" fmla="*/ 2147483646 h 9"/>
                <a:gd name="T4" fmla="*/ 2147483646 w 8"/>
                <a:gd name="T5" fmla="*/ 2147483646 h 9"/>
                <a:gd name="T6" fmla="*/ 2147483646 w 8"/>
                <a:gd name="T7" fmla="*/ 2147483646 h 9"/>
                <a:gd name="T8" fmla="*/ 2147483646 w 8"/>
                <a:gd name="T9" fmla="*/ 2147483646 h 9"/>
                <a:gd name="T10" fmla="*/ 2147483646 w 8"/>
                <a:gd name="T11" fmla="*/ 2147483646 h 9"/>
                <a:gd name="T12" fmla="*/ 2147483646 w 8"/>
                <a:gd name="T13" fmla="*/ 2147483646 h 9"/>
                <a:gd name="T14" fmla="*/ 2147483646 w 8"/>
                <a:gd name="T15" fmla="*/ 2147483646 h 9"/>
                <a:gd name="T16" fmla="*/ 2147483646 w 8"/>
                <a:gd name="T17" fmla="*/ 2147483646 h 9"/>
                <a:gd name="T18" fmla="*/ 2147483646 w 8"/>
                <a:gd name="T19" fmla="*/ 2147483646 h 9"/>
                <a:gd name="T20" fmla="*/ 2147483646 w 8"/>
                <a:gd name="T21" fmla="*/ 2147483646 h 9"/>
                <a:gd name="T22" fmla="*/ 2147483646 w 8"/>
                <a:gd name="T23" fmla="*/ 2147483646 h 9"/>
                <a:gd name="T24" fmla="*/ 2147483646 w 8"/>
                <a:gd name="T25" fmla="*/ 2147483646 h 9"/>
                <a:gd name="T26" fmla="*/ 2147483646 w 8"/>
                <a:gd name="T27" fmla="*/ 0 h 9"/>
                <a:gd name="T28" fmla="*/ 2147483646 w 8"/>
                <a:gd name="T29" fmla="*/ 2147483646 h 9"/>
                <a:gd name="T30" fmla="*/ 2147483646 w 8"/>
                <a:gd name="T31" fmla="*/ 2147483646 h 9"/>
                <a:gd name="T32" fmla="*/ 2147483646 w 8"/>
                <a:gd name="T33" fmla="*/ 2147483646 h 9"/>
                <a:gd name="T34" fmla="*/ 0 w 8"/>
                <a:gd name="T35" fmla="*/ 2147483646 h 9"/>
                <a:gd name="T36" fmla="*/ 0 w 8"/>
                <a:gd name="T37" fmla="*/ 2147483646 h 9"/>
                <a:gd name="T38" fmla="*/ 0 w 8"/>
                <a:gd name="T39" fmla="*/ 2147483646 h 9"/>
                <a:gd name="T40" fmla="*/ 2147483646 w 8"/>
                <a:gd name="T41" fmla="*/ 2147483646 h 9"/>
                <a:gd name="T42" fmla="*/ 2147483646 w 8"/>
                <a:gd name="T43" fmla="*/ 2147483646 h 9"/>
                <a:gd name="T44" fmla="*/ 2147483646 w 8"/>
                <a:gd name="T45" fmla="*/ 2147483646 h 9"/>
                <a:gd name="T46" fmla="*/ 2147483646 w 8"/>
                <a:gd name="T47" fmla="*/ 2147483646 h 9"/>
                <a:gd name="T48" fmla="*/ 2147483646 w 8"/>
                <a:gd name="T49" fmla="*/ 2147483646 h 9"/>
                <a:gd name="T50" fmla="*/ 2147483646 w 8"/>
                <a:gd name="T51" fmla="*/ 2147483646 h 9"/>
                <a:gd name="T52" fmla="*/ 2147483646 w 8"/>
                <a:gd name="T53" fmla="*/ 2147483646 h 9"/>
                <a:gd name="T54" fmla="*/ 2147483646 w 8"/>
                <a:gd name="T55" fmla="*/ 2147483646 h 9"/>
                <a:gd name="T56" fmla="*/ 2147483646 w 8"/>
                <a:gd name="T57" fmla="*/ 2147483646 h 9"/>
                <a:gd name="T58" fmla="*/ 2147483646 w 8"/>
                <a:gd name="T59" fmla="*/ 2147483646 h 9"/>
                <a:gd name="T60" fmla="*/ 2147483646 w 8"/>
                <a:gd name="T61" fmla="*/ 2147483646 h 9"/>
                <a:gd name="T62" fmla="*/ 2147483646 w 8"/>
                <a:gd name="T63" fmla="*/ 2147483646 h 9"/>
                <a:gd name="T64" fmla="*/ 2147483646 w 8"/>
                <a:gd name="T65" fmla="*/ 2147483646 h 9"/>
                <a:gd name="T66" fmla="*/ 2147483646 w 8"/>
                <a:gd name="T67" fmla="*/ 2147483646 h 9"/>
                <a:gd name="T68" fmla="*/ 2147483646 w 8"/>
                <a:gd name="T69" fmla="*/ 2147483646 h 9"/>
                <a:gd name="T70" fmla="*/ 2147483646 w 8"/>
                <a:gd name="T71" fmla="*/ 2147483646 h 9"/>
                <a:gd name="T72" fmla="*/ 2147483646 w 8"/>
                <a:gd name="T73" fmla="*/ 2147483646 h 9"/>
                <a:gd name="T74" fmla="*/ 2147483646 w 8"/>
                <a:gd name="T75" fmla="*/ 2147483646 h 9"/>
                <a:gd name="T76" fmla="*/ 2147483646 w 8"/>
                <a:gd name="T77" fmla="*/ 2147483646 h 9"/>
                <a:gd name="T78" fmla="*/ 2147483646 w 8"/>
                <a:gd name="T79" fmla="*/ 2147483646 h 9"/>
                <a:gd name="T80" fmla="*/ 2147483646 w 8"/>
                <a:gd name="T81" fmla="*/ 2147483646 h 9"/>
                <a:gd name="T82" fmla="*/ 2147483646 w 8"/>
                <a:gd name="T83" fmla="*/ 2147483646 h 9"/>
                <a:gd name="T84" fmla="*/ 2147483646 w 8"/>
                <a:gd name="T85" fmla="*/ 2147483646 h 9"/>
                <a:gd name="T86" fmla="*/ 2147483646 w 8"/>
                <a:gd name="T87" fmla="*/ 2147483646 h 9"/>
                <a:gd name="T88" fmla="*/ 2147483646 w 8"/>
                <a:gd name="T89" fmla="*/ 2147483646 h 9"/>
                <a:gd name="T90" fmla="*/ 2147483646 w 8"/>
                <a:gd name="T91" fmla="*/ 2147483646 h 9"/>
                <a:gd name="T92" fmla="*/ 2147483646 w 8"/>
                <a:gd name="T93" fmla="*/ 0 h 9"/>
                <a:gd name="T94" fmla="*/ 2147483646 w 8"/>
                <a:gd name="T95" fmla="*/ 0 h 9"/>
                <a:gd name="T96" fmla="*/ 2147483646 w 8"/>
                <a:gd name="T97" fmla="*/ 0 h 9"/>
                <a:gd name="T98" fmla="*/ 2147483646 w 8"/>
                <a:gd name="T99" fmla="*/ 0 h 9"/>
                <a:gd name="T100" fmla="*/ 2147483646 w 8"/>
                <a:gd name="T101" fmla="*/ 0 h 9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8" h="9">
                  <a:moveTo>
                    <a:pt x="4" y="2"/>
                  </a:moveTo>
                  <a:lnTo>
                    <a:pt x="5" y="3"/>
                  </a:lnTo>
                  <a:lnTo>
                    <a:pt x="5" y="4"/>
                  </a:lnTo>
                  <a:lnTo>
                    <a:pt x="5" y="6"/>
                  </a:lnTo>
                  <a:lnTo>
                    <a:pt x="5" y="7"/>
                  </a:lnTo>
                  <a:lnTo>
                    <a:pt x="4" y="7"/>
                  </a:lnTo>
                  <a:lnTo>
                    <a:pt x="3" y="6"/>
                  </a:lnTo>
                  <a:lnTo>
                    <a:pt x="3" y="5"/>
                  </a:lnTo>
                  <a:lnTo>
                    <a:pt x="4" y="2"/>
                  </a:lnTo>
                  <a:close/>
                  <a:moveTo>
                    <a:pt x="3" y="0"/>
                  </a:moveTo>
                  <a:lnTo>
                    <a:pt x="1" y="2"/>
                  </a:lnTo>
                  <a:lnTo>
                    <a:pt x="1" y="4"/>
                  </a:lnTo>
                  <a:lnTo>
                    <a:pt x="0" y="5"/>
                  </a:lnTo>
                  <a:lnTo>
                    <a:pt x="0" y="6"/>
                  </a:lnTo>
                  <a:lnTo>
                    <a:pt x="1" y="7"/>
                  </a:lnTo>
                  <a:lnTo>
                    <a:pt x="1" y="8"/>
                  </a:lnTo>
                  <a:lnTo>
                    <a:pt x="2" y="9"/>
                  </a:lnTo>
                  <a:lnTo>
                    <a:pt x="3" y="9"/>
                  </a:lnTo>
                  <a:lnTo>
                    <a:pt x="4" y="9"/>
                  </a:lnTo>
                  <a:lnTo>
                    <a:pt x="5" y="9"/>
                  </a:lnTo>
                  <a:lnTo>
                    <a:pt x="6" y="9"/>
                  </a:lnTo>
                  <a:lnTo>
                    <a:pt x="7" y="9"/>
                  </a:lnTo>
                  <a:lnTo>
                    <a:pt x="7" y="8"/>
                  </a:lnTo>
                  <a:lnTo>
                    <a:pt x="8" y="8"/>
                  </a:lnTo>
                  <a:lnTo>
                    <a:pt x="8" y="6"/>
                  </a:lnTo>
                  <a:lnTo>
                    <a:pt x="8" y="4"/>
                  </a:lnTo>
                  <a:lnTo>
                    <a:pt x="7" y="2"/>
                  </a:lnTo>
                  <a:lnTo>
                    <a:pt x="7" y="0"/>
                  </a:lnTo>
                  <a:lnTo>
                    <a:pt x="5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67" name="Freeform 720"/>
            <p:cNvSpPr>
              <a:spLocks noEditPoints="1"/>
            </p:cNvSpPr>
            <p:nvPr/>
          </p:nvSpPr>
          <p:spPr bwMode="auto">
            <a:xfrm>
              <a:off x="6352372" y="834430"/>
              <a:ext cx="19050" cy="19050"/>
            </a:xfrm>
            <a:custGeom>
              <a:avLst/>
              <a:gdLst>
                <a:gd name="T0" fmla="*/ 2147483646 w 8"/>
                <a:gd name="T1" fmla="*/ 2147483646 h 9"/>
                <a:gd name="T2" fmla="*/ 2147483646 w 8"/>
                <a:gd name="T3" fmla="*/ 2147483646 h 9"/>
                <a:gd name="T4" fmla="*/ 2147483646 w 8"/>
                <a:gd name="T5" fmla="*/ 2147483646 h 9"/>
                <a:gd name="T6" fmla="*/ 2147483646 w 8"/>
                <a:gd name="T7" fmla="*/ 2147483646 h 9"/>
                <a:gd name="T8" fmla="*/ 2147483646 w 8"/>
                <a:gd name="T9" fmla="*/ 2147483646 h 9"/>
                <a:gd name="T10" fmla="*/ 2147483646 w 8"/>
                <a:gd name="T11" fmla="*/ 2147483646 h 9"/>
                <a:gd name="T12" fmla="*/ 2147483646 w 8"/>
                <a:gd name="T13" fmla="*/ 2147483646 h 9"/>
                <a:gd name="T14" fmla="*/ 2147483646 w 8"/>
                <a:gd name="T15" fmla="*/ 2147483646 h 9"/>
                <a:gd name="T16" fmla="*/ 2147483646 w 8"/>
                <a:gd name="T17" fmla="*/ 2147483646 h 9"/>
                <a:gd name="T18" fmla="*/ 2147483646 w 8"/>
                <a:gd name="T19" fmla="*/ 2147483646 h 9"/>
                <a:gd name="T20" fmla="*/ 2147483646 w 8"/>
                <a:gd name="T21" fmla="*/ 2147483646 h 9"/>
                <a:gd name="T22" fmla="*/ 2147483646 w 8"/>
                <a:gd name="T23" fmla="*/ 2147483646 h 9"/>
                <a:gd name="T24" fmla="*/ 2147483646 w 8"/>
                <a:gd name="T25" fmla="*/ 2147483646 h 9"/>
                <a:gd name="T26" fmla="*/ 2147483646 w 8"/>
                <a:gd name="T27" fmla="*/ 0 h 9"/>
                <a:gd name="T28" fmla="*/ 2147483646 w 8"/>
                <a:gd name="T29" fmla="*/ 2147483646 h 9"/>
                <a:gd name="T30" fmla="*/ 2147483646 w 8"/>
                <a:gd name="T31" fmla="*/ 2147483646 h 9"/>
                <a:gd name="T32" fmla="*/ 2147483646 w 8"/>
                <a:gd name="T33" fmla="*/ 2147483646 h 9"/>
                <a:gd name="T34" fmla="*/ 0 w 8"/>
                <a:gd name="T35" fmla="*/ 2147483646 h 9"/>
                <a:gd name="T36" fmla="*/ 0 w 8"/>
                <a:gd name="T37" fmla="*/ 2147483646 h 9"/>
                <a:gd name="T38" fmla="*/ 0 w 8"/>
                <a:gd name="T39" fmla="*/ 2147483646 h 9"/>
                <a:gd name="T40" fmla="*/ 2147483646 w 8"/>
                <a:gd name="T41" fmla="*/ 2147483646 h 9"/>
                <a:gd name="T42" fmla="*/ 2147483646 w 8"/>
                <a:gd name="T43" fmla="*/ 2147483646 h 9"/>
                <a:gd name="T44" fmla="*/ 2147483646 w 8"/>
                <a:gd name="T45" fmla="*/ 2147483646 h 9"/>
                <a:gd name="T46" fmla="*/ 2147483646 w 8"/>
                <a:gd name="T47" fmla="*/ 2147483646 h 9"/>
                <a:gd name="T48" fmla="*/ 2147483646 w 8"/>
                <a:gd name="T49" fmla="*/ 2147483646 h 9"/>
                <a:gd name="T50" fmla="*/ 2147483646 w 8"/>
                <a:gd name="T51" fmla="*/ 2147483646 h 9"/>
                <a:gd name="T52" fmla="*/ 2147483646 w 8"/>
                <a:gd name="T53" fmla="*/ 2147483646 h 9"/>
                <a:gd name="T54" fmla="*/ 2147483646 w 8"/>
                <a:gd name="T55" fmla="*/ 2147483646 h 9"/>
                <a:gd name="T56" fmla="*/ 2147483646 w 8"/>
                <a:gd name="T57" fmla="*/ 2147483646 h 9"/>
                <a:gd name="T58" fmla="*/ 2147483646 w 8"/>
                <a:gd name="T59" fmla="*/ 2147483646 h 9"/>
                <a:gd name="T60" fmla="*/ 2147483646 w 8"/>
                <a:gd name="T61" fmla="*/ 2147483646 h 9"/>
                <a:gd name="T62" fmla="*/ 2147483646 w 8"/>
                <a:gd name="T63" fmla="*/ 2147483646 h 9"/>
                <a:gd name="T64" fmla="*/ 2147483646 w 8"/>
                <a:gd name="T65" fmla="*/ 2147483646 h 9"/>
                <a:gd name="T66" fmla="*/ 2147483646 w 8"/>
                <a:gd name="T67" fmla="*/ 2147483646 h 9"/>
                <a:gd name="T68" fmla="*/ 2147483646 w 8"/>
                <a:gd name="T69" fmla="*/ 2147483646 h 9"/>
                <a:gd name="T70" fmla="*/ 2147483646 w 8"/>
                <a:gd name="T71" fmla="*/ 2147483646 h 9"/>
                <a:gd name="T72" fmla="*/ 2147483646 w 8"/>
                <a:gd name="T73" fmla="*/ 2147483646 h 9"/>
                <a:gd name="T74" fmla="*/ 2147483646 w 8"/>
                <a:gd name="T75" fmla="*/ 2147483646 h 9"/>
                <a:gd name="T76" fmla="*/ 2147483646 w 8"/>
                <a:gd name="T77" fmla="*/ 2147483646 h 9"/>
                <a:gd name="T78" fmla="*/ 2147483646 w 8"/>
                <a:gd name="T79" fmla="*/ 2147483646 h 9"/>
                <a:gd name="T80" fmla="*/ 2147483646 w 8"/>
                <a:gd name="T81" fmla="*/ 2147483646 h 9"/>
                <a:gd name="T82" fmla="*/ 2147483646 w 8"/>
                <a:gd name="T83" fmla="*/ 2147483646 h 9"/>
                <a:gd name="T84" fmla="*/ 2147483646 w 8"/>
                <a:gd name="T85" fmla="*/ 2147483646 h 9"/>
                <a:gd name="T86" fmla="*/ 2147483646 w 8"/>
                <a:gd name="T87" fmla="*/ 2147483646 h 9"/>
                <a:gd name="T88" fmla="*/ 2147483646 w 8"/>
                <a:gd name="T89" fmla="*/ 2147483646 h 9"/>
                <a:gd name="T90" fmla="*/ 2147483646 w 8"/>
                <a:gd name="T91" fmla="*/ 2147483646 h 9"/>
                <a:gd name="T92" fmla="*/ 2147483646 w 8"/>
                <a:gd name="T93" fmla="*/ 0 h 9"/>
                <a:gd name="T94" fmla="*/ 2147483646 w 8"/>
                <a:gd name="T95" fmla="*/ 0 h 9"/>
                <a:gd name="T96" fmla="*/ 2147483646 w 8"/>
                <a:gd name="T97" fmla="*/ 0 h 9"/>
                <a:gd name="T98" fmla="*/ 2147483646 w 8"/>
                <a:gd name="T99" fmla="*/ 0 h 9"/>
                <a:gd name="T100" fmla="*/ 2147483646 w 8"/>
                <a:gd name="T101" fmla="*/ 0 h 9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8" h="9">
                  <a:moveTo>
                    <a:pt x="4" y="2"/>
                  </a:moveTo>
                  <a:lnTo>
                    <a:pt x="5" y="3"/>
                  </a:lnTo>
                  <a:lnTo>
                    <a:pt x="5" y="4"/>
                  </a:lnTo>
                  <a:lnTo>
                    <a:pt x="5" y="6"/>
                  </a:lnTo>
                  <a:lnTo>
                    <a:pt x="5" y="7"/>
                  </a:lnTo>
                  <a:lnTo>
                    <a:pt x="4" y="7"/>
                  </a:lnTo>
                  <a:lnTo>
                    <a:pt x="3" y="6"/>
                  </a:lnTo>
                  <a:lnTo>
                    <a:pt x="3" y="5"/>
                  </a:lnTo>
                  <a:lnTo>
                    <a:pt x="4" y="2"/>
                  </a:lnTo>
                  <a:moveTo>
                    <a:pt x="3" y="0"/>
                  </a:moveTo>
                  <a:lnTo>
                    <a:pt x="1" y="2"/>
                  </a:lnTo>
                  <a:lnTo>
                    <a:pt x="1" y="4"/>
                  </a:lnTo>
                  <a:lnTo>
                    <a:pt x="0" y="5"/>
                  </a:lnTo>
                  <a:lnTo>
                    <a:pt x="0" y="6"/>
                  </a:lnTo>
                  <a:lnTo>
                    <a:pt x="1" y="7"/>
                  </a:lnTo>
                  <a:lnTo>
                    <a:pt x="1" y="8"/>
                  </a:lnTo>
                  <a:lnTo>
                    <a:pt x="2" y="9"/>
                  </a:lnTo>
                  <a:lnTo>
                    <a:pt x="3" y="9"/>
                  </a:lnTo>
                  <a:lnTo>
                    <a:pt x="4" y="9"/>
                  </a:lnTo>
                  <a:lnTo>
                    <a:pt x="5" y="9"/>
                  </a:lnTo>
                  <a:lnTo>
                    <a:pt x="6" y="9"/>
                  </a:lnTo>
                  <a:lnTo>
                    <a:pt x="7" y="9"/>
                  </a:lnTo>
                  <a:lnTo>
                    <a:pt x="7" y="8"/>
                  </a:lnTo>
                  <a:lnTo>
                    <a:pt x="8" y="8"/>
                  </a:lnTo>
                  <a:lnTo>
                    <a:pt x="8" y="6"/>
                  </a:lnTo>
                  <a:lnTo>
                    <a:pt x="8" y="4"/>
                  </a:lnTo>
                  <a:lnTo>
                    <a:pt x="7" y="2"/>
                  </a:lnTo>
                  <a:lnTo>
                    <a:pt x="7" y="0"/>
                  </a:lnTo>
                  <a:lnTo>
                    <a:pt x="5" y="0"/>
                  </a:lnTo>
                  <a:lnTo>
                    <a:pt x="3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68" name="Freeform 721"/>
            <p:cNvSpPr>
              <a:spLocks noEditPoints="1"/>
            </p:cNvSpPr>
            <p:nvPr/>
          </p:nvSpPr>
          <p:spPr bwMode="auto">
            <a:xfrm>
              <a:off x="6380947" y="855067"/>
              <a:ext cx="46038" cy="52388"/>
            </a:xfrm>
            <a:custGeom>
              <a:avLst/>
              <a:gdLst>
                <a:gd name="T0" fmla="*/ 2147483646 w 19"/>
                <a:gd name="T1" fmla="*/ 2147483646 h 24"/>
                <a:gd name="T2" fmla="*/ 2147483646 w 19"/>
                <a:gd name="T3" fmla="*/ 2147483646 h 24"/>
                <a:gd name="T4" fmla="*/ 2147483646 w 19"/>
                <a:gd name="T5" fmla="*/ 2147483646 h 24"/>
                <a:gd name="T6" fmla="*/ 2147483646 w 19"/>
                <a:gd name="T7" fmla="*/ 2147483646 h 24"/>
                <a:gd name="T8" fmla="*/ 2147483646 w 19"/>
                <a:gd name="T9" fmla="*/ 2147483646 h 24"/>
                <a:gd name="T10" fmla="*/ 2147483646 w 19"/>
                <a:gd name="T11" fmla="*/ 2147483646 h 24"/>
                <a:gd name="T12" fmla="*/ 2147483646 w 19"/>
                <a:gd name="T13" fmla="*/ 2147483646 h 24"/>
                <a:gd name="T14" fmla="*/ 2147483646 w 19"/>
                <a:gd name="T15" fmla="*/ 2147483646 h 24"/>
                <a:gd name="T16" fmla="*/ 2147483646 w 19"/>
                <a:gd name="T17" fmla="*/ 2147483646 h 24"/>
                <a:gd name="T18" fmla="*/ 2147483646 w 19"/>
                <a:gd name="T19" fmla="*/ 2147483646 h 24"/>
                <a:gd name="T20" fmla="*/ 2147483646 w 19"/>
                <a:gd name="T21" fmla="*/ 2147483646 h 24"/>
                <a:gd name="T22" fmla="*/ 2147483646 w 19"/>
                <a:gd name="T23" fmla="*/ 2147483646 h 24"/>
                <a:gd name="T24" fmla="*/ 2147483646 w 19"/>
                <a:gd name="T25" fmla="*/ 2147483646 h 24"/>
                <a:gd name="T26" fmla="*/ 2147483646 w 19"/>
                <a:gd name="T27" fmla="*/ 2147483646 h 24"/>
                <a:gd name="T28" fmla="*/ 2147483646 w 19"/>
                <a:gd name="T29" fmla="*/ 2147483646 h 24"/>
                <a:gd name="T30" fmla="*/ 0 w 19"/>
                <a:gd name="T31" fmla="*/ 2147483646 h 24"/>
                <a:gd name="T32" fmla="*/ 0 w 19"/>
                <a:gd name="T33" fmla="*/ 2147483646 h 24"/>
                <a:gd name="T34" fmla="*/ 0 w 19"/>
                <a:gd name="T35" fmla="*/ 2147483646 h 24"/>
                <a:gd name="T36" fmla="*/ 2147483646 w 19"/>
                <a:gd name="T37" fmla="*/ 2147483646 h 24"/>
                <a:gd name="T38" fmla="*/ 2147483646 w 19"/>
                <a:gd name="T39" fmla="*/ 2147483646 h 24"/>
                <a:gd name="T40" fmla="*/ 2147483646 w 19"/>
                <a:gd name="T41" fmla="*/ 2147483646 h 24"/>
                <a:gd name="T42" fmla="*/ 2147483646 w 19"/>
                <a:gd name="T43" fmla="*/ 2147483646 h 24"/>
                <a:gd name="T44" fmla="*/ 2147483646 w 19"/>
                <a:gd name="T45" fmla="*/ 2147483646 h 24"/>
                <a:gd name="T46" fmla="*/ 2147483646 w 19"/>
                <a:gd name="T47" fmla="*/ 2147483646 h 24"/>
                <a:gd name="T48" fmla="*/ 2147483646 w 19"/>
                <a:gd name="T49" fmla="*/ 2147483646 h 24"/>
                <a:gd name="T50" fmla="*/ 2147483646 w 19"/>
                <a:gd name="T51" fmla="*/ 2147483646 h 24"/>
                <a:gd name="T52" fmla="*/ 2147483646 w 19"/>
                <a:gd name="T53" fmla="*/ 2147483646 h 24"/>
                <a:gd name="T54" fmla="*/ 2147483646 w 19"/>
                <a:gd name="T55" fmla="*/ 2147483646 h 24"/>
                <a:gd name="T56" fmla="*/ 2147483646 w 19"/>
                <a:gd name="T57" fmla="*/ 2147483646 h 24"/>
                <a:gd name="T58" fmla="*/ 2147483646 w 19"/>
                <a:gd name="T59" fmla="*/ 2147483646 h 24"/>
                <a:gd name="T60" fmla="*/ 2147483646 w 19"/>
                <a:gd name="T61" fmla="*/ 0 h 24"/>
                <a:gd name="T62" fmla="*/ 2147483646 w 19"/>
                <a:gd name="T63" fmla="*/ 2147483646 h 24"/>
                <a:gd name="T64" fmla="*/ 2147483646 w 19"/>
                <a:gd name="T65" fmla="*/ 2147483646 h 24"/>
                <a:gd name="T66" fmla="*/ 2147483646 w 19"/>
                <a:gd name="T67" fmla="*/ 2147483646 h 24"/>
                <a:gd name="T68" fmla="*/ 2147483646 w 19"/>
                <a:gd name="T69" fmla="*/ 2147483646 h 24"/>
                <a:gd name="T70" fmla="*/ 2147483646 w 19"/>
                <a:gd name="T71" fmla="*/ 2147483646 h 24"/>
                <a:gd name="T72" fmla="*/ 2147483646 w 19"/>
                <a:gd name="T73" fmla="*/ 2147483646 h 24"/>
                <a:gd name="T74" fmla="*/ 2147483646 w 19"/>
                <a:gd name="T75" fmla="*/ 2147483646 h 24"/>
                <a:gd name="T76" fmla="*/ 2147483646 w 19"/>
                <a:gd name="T77" fmla="*/ 2147483646 h 24"/>
                <a:gd name="T78" fmla="*/ 2147483646 w 19"/>
                <a:gd name="T79" fmla="*/ 2147483646 h 24"/>
                <a:gd name="T80" fmla="*/ 2147483646 w 19"/>
                <a:gd name="T81" fmla="*/ 2147483646 h 24"/>
                <a:gd name="T82" fmla="*/ 2147483646 w 19"/>
                <a:gd name="T83" fmla="*/ 2147483646 h 24"/>
                <a:gd name="T84" fmla="*/ 2147483646 w 19"/>
                <a:gd name="T85" fmla="*/ 2147483646 h 24"/>
                <a:gd name="T86" fmla="*/ 2147483646 w 19"/>
                <a:gd name="T87" fmla="*/ 2147483646 h 24"/>
                <a:gd name="T88" fmla="*/ 2147483646 w 19"/>
                <a:gd name="T89" fmla="*/ 2147483646 h 24"/>
                <a:gd name="T90" fmla="*/ 2147483646 w 19"/>
                <a:gd name="T91" fmla="*/ 2147483646 h 24"/>
                <a:gd name="T92" fmla="*/ 2147483646 w 19"/>
                <a:gd name="T93" fmla="*/ 2147483646 h 24"/>
                <a:gd name="T94" fmla="*/ 2147483646 w 19"/>
                <a:gd name="T95" fmla="*/ 2147483646 h 24"/>
                <a:gd name="T96" fmla="*/ 2147483646 w 19"/>
                <a:gd name="T97" fmla="*/ 2147483646 h 24"/>
                <a:gd name="T98" fmla="*/ 2147483646 w 19"/>
                <a:gd name="T99" fmla="*/ 2147483646 h 24"/>
                <a:gd name="T100" fmla="*/ 2147483646 w 19"/>
                <a:gd name="T101" fmla="*/ 2147483646 h 24"/>
                <a:gd name="T102" fmla="*/ 2147483646 w 19"/>
                <a:gd name="T103" fmla="*/ 2147483646 h 24"/>
                <a:gd name="T104" fmla="*/ 2147483646 w 19"/>
                <a:gd name="T105" fmla="*/ 2147483646 h 24"/>
                <a:gd name="T106" fmla="*/ 2147483646 w 19"/>
                <a:gd name="T107" fmla="*/ 2147483646 h 24"/>
                <a:gd name="T108" fmla="*/ 2147483646 w 19"/>
                <a:gd name="T109" fmla="*/ 2147483646 h 24"/>
                <a:gd name="T110" fmla="*/ 2147483646 w 19"/>
                <a:gd name="T111" fmla="*/ 2147483646 h 24"/>
                <a:gd name="T112" fmla="*/ 0 w 19"/>
                <a:gd name="T113" fmla="*/ 2147483646 h 24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19" h="24">
                  <a:moveTo>
                    <a:pt x="14" y="23"/>
                  </a:moveTo>
                  <a:lnTo>
                    <a:pt x="13" y="23"/>
                  </a:lnTo>
                  <a:lnTo>
                    <a:pt x="12" y="22"/>
                  </a:lnTo>
                  <a:lnTo>
                    <a:pt x="12" y="20"/>
                  </a:lnTo>
                  <a:lnTo>
                    <a:pt x="13" y="18"/>
                  </a:lnTo>
                  <a:lnTo>
                    <a:pt x="14" y="16"/>
                  </a:lnTo>
                  <a:lnTo>
                    <a:pt x="16" y="16"/>
                  </a:lnTo>
                  <a:lnTo>
                    <a:pt x="17" y="17"/>
                  </a:lnTo>
                  <a:lnTo>
                    <a:pt x="18" y="19"/>
                  </a:lnTo>
                  <a:lnTo>
                    <a:pt x="18" y="21"/>
                  </a:lnTo>
                  <a:lnTo>
                    <a:pt x="17" y="22"/>
                  </a:lnTo>
                  <a:lnTo>
                    <a:pt x="17" y="23"/>
                  </a:lnTo>
                  <a:lnTo>
                    <a:pt x="16" y="23"/>
                  </a:lnTo>
                  <a:lnTo>
                    <a:pt x="15" y="24"/>
                  </a:lnTo>
                  <a:lnTo>
                    <a:pt x="14" y="23"/>
                  </a:lnTo>
                  <a:close/>
                  <a:moveTo>
                    <a:pt x="0" y="16"/>
                  </a:moveTo>
                  <a:lnTo>
                    <a:pt x="0" y="10"/>
                  </a:lnTo>
                  <a:lnTo>
                    <a:pt x="0" y="8"/>
                  </a:lnTo>
                  <a:lnTo>
                    <a:pt x="1" y="7"/>
                  </a:lnTo>
                  <a:lnTo>
                    <a:pt x="2" y="5"/>
                  </a:lnTo>
                  <a:lnTo>
                    <a:pt x="4" y="5"/>
                  </a:lnTo>
                  <a:lnTo>
                    <a:pt x="6" y="7"/>
                  </a:lnTo>
                  <a:lnTo>
                    <a:pt x="7" y="8"/>
                  </a:lnTo>
                  <a:lnTo>
                    <a:pt x="8" y="8"/>
                  </a:lnTo>
                  <a:lnTo>
                    <a:pt x="8" y="7"/>
                  </a:lnTo>
                  <a:lnTo>
                    <a:pt x="8" y="6"/>
                  </a:lnTo>
                  <a:lnTo>
                    <a:pt x="8" y="4"/>
                  </a:lnTo>
                  <a:lnTo>
                    <a:pt x="8" y="3"/>
                  </a:lnTo>
                  <a:lnTo>
                    <a:pt x="9" y="2"/>
                  </a:lnTo>
                  <a:lnTo>
                    <a:pt x="12" y="0"/>
                  </a:lnTo>
                  <a:lnTo>
                    <a:pt x="13" y="1"/>
                  </a:lnTo>
                  <a:lnTo>
                    <a:pt x="14" y="3"/>
                  </a:lnTo>
                  <a:lnTo>
                    <a:pt x="14" y="4"/>
                  </a:lnTo>
                  <a:lnTo>
                    <a:pt x="14" y="5"/>
                  </a:lnTo>
                  <a:lnTo>
                    <a:pt x="14" y="6"/>
                  </a:lnTo>
                  <a:lnTo>
                    <a:pt x="16" y="7"/>
                  </a:lnTo>
                  <a:lnTo>
                    <a:pt x="17" y="7"/>
                  </a:lnTo>
                  <a:lnTo>
                    <a:pt x="19" y="10"/>
                  </a:lnTo>
                  <a:lnTo>
                    <a:pt x="17" y="11"/>
                  </a:lnTo>
                  <a:lnTo>
                    <a:pt x="11" y="13"/>
                  </a:lnTo>
                  <a:lnTo>
                    <a:pt x="10" y="13"/>
                  </a:lnTo>
                  <a:lnTo>
                    <a:pt x="9" y="13"/>
                  </a:lnTo>
                  <a:lnTo>
                    <a:pt x="8" y="13"/>
                  </a:lnTo>
                  <a:lnTo>
                    <a:pt x="9" y="16"/>
                  </a:lnTo>
                  <a:lnTo>
                    <a:pt x="8" y="18"/>
                  </a:lnTo>
                  <a:lnTo>
                    <a:pt x="6" y="19"/>
                  </a:lnTo>
                  <a:lnTo>
                    <a:pt x="5" y="20"/>
                  </a:lnTo>
                  <a:lnTo>
                    <a:pt x="2" y="22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C3C2A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69" name="Freeform 722"/>
            <p:cNvSpPr>
              <a:spLocks noEditPoints="1"/>
            </p:cNvSpPr>
            <p:nvPr/>
          </p:nvSpPr>
          <p:spPr bwMode="auto">
            <a:xfrm>
              <a:off x="6377772" y="853480"/>
              <a:ext cx="53975" cy="55562"/>
            </a:xfrm>
            <a:custGeom>
              <a:avLst/>
              <a:gdLst>
                <a:gd name="T0" fmla="*/ 2147483646 w 22"/>
                <a:gd name="T1" fmla="*/ 2147483646 h 26"/>
                <a:gd name="T2" fmla="*/ 2147483646 w 22"/>
                <a:gd name="T3" fmla="*/ 2147483646 h 26"/>
                <a:gd name="T4" fmla="*/ 2147483646 w 22"/>
                <a:gd name="T5" fmla="*/ 2147483646 h 26"/>
                <a:gd name="T6" fmla="*/ 2147483646 w 22"/>
                <a:gd name="T7" fmla="*/ 2147483646 h 26"/>
                <a:gd name="T8" fmla="*/ 2147483646 w 22"/>
                <a:gd name="T9" fmla="*/ 2147483646 h 26"/>
                <a:gd name="T10" fmla="*/ 2147483646 w 22"/>
                <a:gd name="T11" fmla="*/ 2147483646 h 26"/>
                <a:gd name="T12" fmla="*/ 2147483646 w 22"/>
                <a:gd name="T13" fmla="*/ 2147483646 h 26"/>
                <a:gd name="T14" fmla="*/ 2147483646 w 22"/>
                <a:gd name="T15" fmla="*/ 2147483646 h 26"/>
                <a:gd name="T16" fmla="*/ 2147483646 w 22"/>
                <a:gd name="T17" fmla="*/ 2147483646 h 26"/>
                <a:gd name="T18" fmla="*/ 2147483646 w 22"/>
                <a:gd name="T19" fmla="*/ 2147483646 h 26"/>
                <a:gd name="T20" fmla="*/ 2147483646 w 22"/>
                <a:gd name="T21" fmla="*/ 2147483646 h 26"/>
                <a:gd name="T22" fmla="*/ 2147483646 w 22"/>
                <a:gd name="T23" fmla="*/ 2147483646 h 26"/>
                <a:gd name="T24" fmla="*/ 2147483646 w 22"/>
                <a:gd name="T25" fmla="*/ 2147483646 h 26"/>
                <a:gd name="T26" fmla="*/ 2147483646 w 22"/>
                <a:gd name="T27" fmla="*/ 2147483646 h 26"/>
                <a:gd name="T28" fmla="*/ 2147483646 w 22"/>
                <a:gd name="T29" fmla="*/ 2147483646 h 26"/>
                <a:gd name="T30" fmla="*/ 2147483646 w 22"/>
                <a:gd name="T31" fmla="*/ 2147483646 h 26"/>
                <a:gd name="T32" fmla="*/ 2147483646 w 22"/>
                <a:gd name="T33" fmla="*/ 2147483646 h 26"/>
                <a:gd name="T34" fmla="*/ 2147483646 w 22"/>
                <a:gd name="T35" fmla="*/ 2147483646 h 26"/>
                <a:gd name="T36" fmla="*/ 2147483646 w 22"/>
                <a:gd name="T37" fmla="*/ 2147483646 h 26"/>
                <a:gd name="T38" fmla="*/ 2147483646 w 22"/>
                <a:gd name="T39" fmla="*/ 2147483646 h 26"/>
                <a:gd name="T40" fmla="*/ 2147483646 w 22"/>
                <a:gd name="T41" fmla="*/ 2147483646 h 26"/>
                <a:gd name="T42" fmla="*/ 2147483646 w 22"/>
                <a:gd name="T43" fmla="*/ 2147483646 h 26"/>
                <a:gd name="T44" fmla="*/ 0 w 22"/>
                <a:gd name="T45" fmla="*/ 2147483646 h 26"/>
                <a:gd name="T46" fmla="*/ 0 w 22"/>
                <a:gd name="T47" fmla="*/ 2147483646 h 26"/>
                <a:gd name="T48" fmla="*/ 2147483646 w 22"/>
                <a:gd name="T49" fmla="*/ 2147483646 h 26"/>
                <a:gd name="T50" fmla="*/ 2147483646 w 22"/>
                <a:gd name="T51" fmla="*/ 2147483646 h 26"/>
                <a:gd name="T52" fmla="*/ 2147483646 w 22"/>
                <a:gd name="T53" fmla="*/ 2147483646 h 26"/>
                <a:gd name="T54" fmla="*/ 2147483646 w 22"/>
                <a:gd name="T55" fmla="*/ 2147483646 h 26"/>
                <a:gd name="T56" fmla="*/ 2147483646 w 22"/>
                <a:gd name="T57" fmla="*/ 2147483646 h 26"/>
                <a:gd name="T58" fmla="*/ 2147483646 w 22"/>
                <a:gd name="T59" fmla="*/ 2147483646 h 26"/>
                <a:gd name="T60" fmla="*/ 2147483646 w 22"/>
                <a:gd name="T61" fmla="*/ 2147483646 h 26"/>
                <a:gd name="T62" fmla="*/ 2147483646 w 22"/>
                <a:gd name="T63" fmla="*/ 2147483646 h 26"/>
                <a:gd name="T64" fmla="*/ 2147483646 w 22"/>
                <a:gd name="T65" fmla="*/ 2147483646 h 26"/>
                <a:gd name="T66" fmla="*/ 2147483646 w 22"/>
                <a:gd name="T67" fmla="*/ 2147483646 h 26"/>
                <a:gd name="T68" fmla="*/ 2147483646 w 22"/>
                <a:gd name="T69" fmla="*/ 2147483646 h 26"/>
                <a:gd name="T70" fmla="*/ 2147483646 w 22"/>
                <a:gd name="T71" fmla="*/ 2147483646 h 26"/>
                <a:gd name="T72" fmla="*/ 2147483646 w 22"/>
                <a:gd name="T73" fmla="*/ 2147483646 h 26"/>
                <a:gd name="T74" fmla="*/ 2147483646 w 22"/>
                <a:gd name="T75" fmla="*/ 0 h 26"/>
                <a:gd name="T76" fmla="*/ 2147483646 w 22"/>
                <a:gd name="T77" fmla="*/ 2147483646 h 26"/>
                <a:gd name="T78" fmla="*/ 2147483646 w 22"/>
                <a:gd name="T79" fmla="*/ 2147483646 h 26"/>
                <a:gd name="T80" fmla="*/ 2147483646 w 22"/>
                <a:gd name="T81" fmla="*/ 2147483646 h 26"/>
                <a:gd name="T82" fmla="*/ 2147483646 w 22"/>
                <a:gd name="T83" fmla="*/ 2147483646 h 26"/>
                <a:gd name="T84" fmla="*/ 2147483646 w 22"/>
                <a:gd name="T85" fmla="*/ 2147483646 h 26"/>
                <a:gd name="T86" fmla="*/ 2147483646 w 22"/>
                <a:gd name="T87" fmla="*/ 2147483646 h 26"/>
                <a:gd name="T88" fmla="*/ 2147483646 w 22"/>
                <a:gd name="T89" fmla="*/ 2147483646 h 26"/>
                <a:gd name="T90" fmla="*/ 2147483646 w 22"/>
                <a:gd name="T91" fmla="*/ 2147483646 h 26"/>
                <a:gd name="T92" fmla="*/ 2147483646 w 22"/>
                <a:gd name="T93" fmla="*/ 2147483646 h 26"/>
                <a:gd name="T94" fmla="*/ 2147483646 w 22"/>
                <a:gd name="T95" fmla="*/ 2147483646 h 26"/>
                <a:gd name="T96" fmla="*/ 2147483646 w 22"/>
                <a:gd name="T97" fmla="*/ 2147483646 h 2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22" h="26">
                  <a:moveTo>
                    <a:pt x="13" y="3"/>
                  </a:moveTo>
                  <a:lnTo>
                    <a:pt x="13" y="3"/>
                  </a:lnTo>
                  <a:lnTo>
                    <a:pt x="14" y="4"/>
                  </a:lnTo>
                  <a:lnTo>
                    <a:pt x="14" y="6"/>
                  </a:lnTo>
                  <a:lnTo>
                    <a:pt x="14" y="7"/>
                  </a:lnTo>
                  <a:lnTo>
                    <a:pt x="15" y="8"/>
                  </a:lnTo>
                  <a:lnTo>
                    <a:pt x="17" y="9"/>
                  </a:lnTo>
                  <a:lnTo>
                    <a:pt x="18" y="11"/>
                  </a:lnTo>
                  <a:lnTo>
                    <a:pt x="11" y="13"/>
                  </a:lnTo>
                  <a:lnTo>
                    <a:pt x="11" y="12"/>
                  </a:lnTo>
                  <a:lnTo>
                    <a:pt x="10" y="12"/>
                  </a:lnTo>
                  <a:lnTo>
                    <a:pt x="9" y="12"/>
                  </a:lnTo>
                  <a:lnTo>
                    <a:pt x="8" y="13"/>
                  </a:lnTo>
                  <a:lnTo>
                    <a:pt x="8" y="14"/>
                  </a:lnTo>
                  <a:lnTo>
                    <a:pt x="8" y="15"/>
                  </a:lnTo>
                  <a:lnTo>
                    <a:pt x="9" y="17"/>
                  </a:lnTo>
                  <a:lnTo>
                    <a:pt x="8" y="18"/>
                  </a:lnTo>
                  <a:lnTo>
                    <a:pt x="7" y="19"/>
                  </a:lnTo>
                  <a:lnTo>
                    <a:pt x="5" y="20"/>
                  </a:lnTo>
                  <a:lnTo>
                    <a:pt x="4" y="21"/>
                  </a:lnTo>
                  <a:lnTo>
                    <a:pt x="3" y="17"/>
                  </a:lnTo>
                  <a:lnTo>
                    <a:pt x="2" y="11"/>
                  </a:lnTo>
                  <a:lnTo>
                    <a:pt x="3" y="10"/>
                  </a:lnTo>
                  <a:lnTo>
                    <a:pt x="3" y="8"/>
                  </a:lnTo>
                  <a:lnTo>
                    <a:pt x="4" y="8"/>
                  </a:lnTo>
                  <a:lnTo>
                    <a:pt x="5" y="8"/>
                  </a:lnTo>
                  <a:lnTo>
                    <a:pt x="7" y="9"/>
                  </a:lnTo>
                  <a:lnTo>
                    <a:pt x="7" y="10"/>
                  </a:lnTo>
                  <a:lnTo>
                    <a:pt x="9" y="10"/>
                  </a:lnTo>
                  <a:lnTo>
                    <a:pt x="11" y="8"/>
                  </a:lnTo>
                  <a:lnTo>
                    <a:pt x="11" y="6"/>
                  </a:lnTo>
                  <a:lnTo>
                    <a:pt x="10" y="5"/>
                  </a:lnTo>
                  <a:lnTo>
                    <a:pt x="11" y="4"/>
                  </a:lnTo>
                  <a:lnTo>
                    <a:pt x="13" y="3"/>
                  </a:lnTo>
                  <a:close/>
                  <a:moveTo>
                    <a:pt x="17" y="19"/>
                  </a:moveTo>
                  <a:lnTo>
                    <a:pt x="17" y="19"/>
                  </a:lnTo>
                  <a:lnTo>
                    <a:pt x="18" y="21"/>
                  </a:lnTo>
                  <a:lnTo>
                    <a:pt x="18" y="22"/>
                  </a:lnTo>
                  <a:lnTo>
                    <a:pt x="17" y="23"/>
                  </a:lnTo>
                  <a:lnTo>
                    <a:pt x="16" y="23"/>
                  </a:lnTo>
                  <a:lnTo>
                    <a:pt x="15" y="23"/>
                  </a:lnTo>
                  <a:lnTo>
                    <a:pt x="14" y="21"/>
                  </a:lnTo>
                  <a:lnTo>
                    <a:pt x="15" y="20"/>
                  </a:lnTo>
                  <a:lnTo>
                    <a:pt x="16" y="19"/>
                  </a:lnTo>
                  <a:lnTo>
                    <a:pt x="17" y="19"/>
                  </a:lnTo>
                  <a:close/>
                  <a:moveTo>
                    <a:pt x="13" y="0"/>
                  </a:moveTo>
                  <a:lnTo>
                    <a:pt x="11" y="0"/>
                  </a:lnTo>
                  <a:lnTo>
                    <a:pt x="9" y="2"/>
                  </a:lnTo>
                  <a:lnTo>
                    <a:pt x="9" y="3"/>
                  </a:lnTo>
                  <a:lnTo>
                    <a:pt x="8" y="3"/>
                  </a:lnTo>
                  <a:lnTo>
                    <a:pt x="8" y="4"/>
                  </a:lnTo>
                  <a:lnTo>
                    <a:pt x="7" y="5"/>
                  </a:lnTo>
                  <a:lnTo>
                    <a:pt x="7" y="6"/>
                  </a:lnTo>
                  <a:lnTo>
                    <a:pt x="8" y="6"/>
                  </a:lnTo>
                  <a:lnTo>
                    <a:pt x="6" y="6"/>
                  </a:lnTo>
                  <a:lnTo>
                    <a:pt x="5" y="5"/>
                  </a:lnTo>
                  <a:lnTo>
                    <a:pt x="4" y="5"/>
                  </a:lnTo>
                  <a:lnTo>
                    <a:pt x="3" y="5"/>
                  </a:lnTo>
                  <a:lnTo>
                    <a:pt x="3" y="6"/>
                  </a:lnTo>
                  <a:lnTo>
                    <a:pt x="1" y="6"/>
                  </a:lnTo>
                  <a:lnTo>
                    <a:pt x="1" y="7"/>
                  </a:lnTo>
                  <a:lnTo>
                    <a:pt x="1" y="8"/>
                  </a:lnTo>
                  <a:lnTo>
                    <a:pt x="0" y="8"/>
                  </a:lnTo>
                  <a:lnTo>
                    <a:pt x="0" y="9"/>
                  </a:lnTo>
                  <a:lnTo>
                    <a:pt x="0" y="10"/>
                  </a:lnTo>
                  <a:lnTo>
                    <a:pt x="0" y="11"/>
                  </a:lnTo>
                  <a:lnTo>
                    <a:pt x="0" y="17"/>
                  </a:lnTo>
                  <a:lnTo>
                    <a:pt x="0" y="18"/>
                  </a:lnTo>
                  <a:lnTo>
                    <a:pt x="0" y="19"/>
                  </a:lnTo>
                  <a:lnTo>
                    <a:pt x="2" y="22"/>
                  </a:lnTo>
                  <a:lnTo>
                    <a:pt x="3" y="24"/>
                  </a:lnTo>
                  <a:lnTo>
                    <a:pt x="5" y="23"/>
                  </a:lnTo>
                  <a:lnTo>
                    <a:pt x="7" y="23"/>
                  </a:lnTo>
                  <a:lnTo>
                    <a:pt x="7" y="22"/>
                  </a:lnTo>
                  <a:lnTo>
                    <a:pt x="8" y="21"/>
                  </a:lnTo>
                  <a:lnTo>
                    <a:pt x="9" y="21"/>
                  </a:lnTo>
                  <a:lnTo>
                    <a:pt x="9" y="20"/>
                  </a:lnTo>
                  <a:lnTo>
                    <a:pt x="10" y="20"/>
                  </a:lnTo>
                  <a:lnTo>
                    <a:pt x="10" y="19"/>
                  </a:lnTo>
                  <a:lnTo>
                    <a:pt x="11" y="19"/>
                  </a:lnTo>
                  <a:lnTo>
                    <a:pt x="11" y="18"/>
                  </a:lnTo>
                  <a:lnTo>
                    <a:pt x="11" y="17"/>
                  </a:lnTo>
                  <a:lnTo>
                    <a:pt x="11" y="15"/>
                  </a:lnTo>
                  <a:lnTo>
                    <a:pt x="12" y="15"/>
                  </a:lnTo>
                  <a:lnTo>
                    <a:pt x="18" y="14"/>
                  </a:lnTo>
                  <a:lnTo>
                    <a:pt x="19" y="14"/>
                  </a:lnTo>
                  <a:lnTo>
                    <a:pt x="20" y="13"/>
                  </a:lnTo>
                  <a:lnTo>
                    <a:pt x="22" y="11"/>
                  </a:lnTo>
                  <a:lnTo>
                    <a:pt x="20" y="9"/>
                  </a:lnTo>
                  <a:lnTo>
                    <a:pt x="19" y="8"/>
                  </a:lnTo>
                  <a:lnTo>
                    <a:pt x="19" y="7"/>
                  </a:lnTo>
                  <a:lnTo>
                    <a:pt x="18" y="7"/>
                  </a:lnTo>
                  <a:lnTo>
                    <a:pt x="18" y="6"/>
                  </a:lnTo>
                  <a:lnTo>
                    <a:pt x="17" y="6"/>
                  </a:lnTo>
                  <a:lnTo>
                    <a:pt x="17" y="5"/>
                  </a:lnTo>
                  <a:lnTo>
                    <a:pt x="17" y="4"/>
                  </a:lnTo>
                  <a:lnTo>
                    <a:pt x="17" y="3"/>
                  </a:lnTo>
                  <a:lnTo>
                    <a:pt x="16" y="2"/>
                  </a:lnTo>
                  <a:lnTo>
                    <a:pt x="15" y="2"/>
                  </a:lnTo>
                  <a:lnTo>
                    <a:pt x="15" y="1"/>
                  </a:lnTo>
                  <a:lnTo>
                    <a:pt x="14" y="0"/>
                  </a:lnTo>
                  <a:lnTo>
                    <a:pt x="13" y="0"/>
                  </a:lnTo>
                  <a:close/>
                  <a:moveTo>
                    <a:pt x="17" y="15"/>
                  </a:moveTo>
                  <a:lnTo>
                    <a:pt x="15" y="16"/>
                  </a:lnTo>
                  <a:lnTo>
                    <a:pt x="15" y="17"/>
                  </a:lnTo>
                  <a:lnTo>
                    <a:pt x="14" y="17"/>
                  </a:lnTo>
                  <a:lnTo>
                    <a:pt x="13" y="18"/>
                  </a:lnTo>
                  <a:lnTo>
                    <a:pt x="13" y="19"/>
                  </a:lnTo>
                  <a:lnTo>
                    <a:pt x="12" y="20"/>
                  </a:lnTo>
                  <a:lnTo>
                    <a:pt x="11" y="21"/>
                  </a:lnTo>
                  <a:lnTo>
                    <a:pt x="12" y="23"/>
                  </a:lnTo>
                  <a:lnTo>
                    <a:pt x="13" y="24"/>
                  </a:lnTo>
                  <a:lnTo>
                    <a:pt x="13" y="25"/>
                  </a:lnTo>
                  <a:lnTo>
                    <a:pt x="15" y="25"/>
                  </a:lnTo>
                  <a:lnTo>
                    <a:pt x="15" y="26"/>
                  </a:lnTo>
                  <a:lnTo>
                    <a:pt x="16" y="26"/>
                  </a:lnTo>
                  <a:lnTo>
                    <a:pt x="17" y="26"/>
                  </a:lnTo>
                  <a:lnTo>
                    <a:pt x="17" y="25"/>
                  </a:lnTo>
                  <a:lnTo>
                    <a:pt x="18" y="25"/>
                  </a:lnTo>
                  <a:lnTo>
                    <a:pt x="19" y="24"/>
                  </a:lnTo>
                  <a:lnTo>
                    <a:pt x="20" y="24"/>
                  </a:lnTo>
                  <a:lnTo>
                    <a:pt x="20" y="23"/>
                  </a:lnTo>
                  <a:lnTo>
                    <a:pt x="21" y="22"/>
                  </a:lnTo>
                  <a:lnTo>
                    <a:pt x="20" y="21"/>
                  </a:lnTo>
                  <a:lnTo>
                    <a:pt x="20" y="20"/>
                  </a:lnTo>
                  <a:lnTo>
                    <a:pt x="20" y="19"/>
                  </a:lnTo>
                  <a:lnTo>
                    <a:pt x="19" y="17"/>
                  </a:lnTo>
                  <a:lnTo>
                    <a:pt x="18" y="17"/>
                  </a:lnTo>
                  <a:lnTo>
                    <a:pt x="17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70" name="Freeform 723"/>
            <p:cNvSpPr>
              <a:spLocks noEditPoints="1"/>
            </p:cNvSpPr>
            <p:nvPr/>
          </p:nvSpPr>
          <p:spPr bwMode="auto">
            <a:xfrm>
              <a:off x="6377772" y="853480"/>
              <a:ext cx="53975" cy="55562"/>
            </a:xfrm>
            <a:custGeom>
              <a:avLst/>
              <a:gdLst>
                <a:gd name="T0" fmla="*/ 2147483646 w 22"/>
                <a:gd name="T1" fmla="*/ 2147483646 h 26"/>
                <a:gd name="T2" fmla="*/ 2147483646 w 22"/>
                <a:gd name="T3" fmla="*/ 2147483646 h 26"/>
                <a:gd name="T4" fmla="*/ 2147483646 w 22"/>
                <a:gd name="T5" fmla="*/ 2147483646 h 26"/>
                <a:gd name="T6" fmla="*/ 2147483646 w 22"/>
                <a:gd name="T7" fmla="*/ 2147483646 h 26"/>
                <a:gd name="T8" fmla="*/ 2147483646 w 22"/>
                <a:gd name="T9" fmla="*/ 2147483646 h 26"/>
                <a:gd name="T10" fmla="*/ 2147483646 w 22"/>
                <a:gd name="T11" fmla="*/ 2147483646 h 26"/>
                <a:gd name="T12" fmla="*/ 2147483646 w 22"/>
                <a:gd name="T13" fmla="*/ 2147483646 h 26"/>
                <a:gd name="T14" fmla="*/ 2147483646 w 22"/>
                <a:gd name="T15" fmla="*/ 2147483646 h 26"/>
                <a:gd name="T16" fmla="*/ 2147483646 w 22"/>
                <a:gd name="T17" fmla="*/ 2147483646 h 26"/>
                <a:gd name="T18" fmla="*/ 2147483646 w 22"/>
                <a:gd name="T19" fmla="*/ 2147483646 h 26"/>
                <a:gd name="T20" fmla="*/ 2147483646 w 22"/>
                <a:gd name="T21" fmla="*/ 2147483646 h 26"/>
                <a:gd name="T22" fmla="*/ 2147483646 w 22"/>
                <a:gd name="T23" fmla="*/ 2147483646 h 26"/>
                <a:gd name="T24" fmla="*/ 2147483646 w 22"/>
                <a:gd name="T25" fmla="*/ 2147483646 h 26"/>
                <a:gd name="T26" fmla="*/ 2147483646 w 22"/>
                <a:gd name="T27" fmla="*/ 2147483646 h 26"/>
                <a:gd name="T28" fmla="*/ 2147483646 w 22"/>
                <a:gd name="T29" fmla="*/ 2147483646 h 26"/>
                <a:gd name="T30" fmla="*/ 2147483646 w 22"/>
                <a:gd name="T31" fmla="*/ 2147483646 h 26"/>
                <a:gd name="T32" fmla="*/ 2147483646 w 22"/>
                <a:gd name="T33" fmla="*/ 2147483646 h 26"/>
                <a:gd name="T34" fmla="*/ 2147483646 w 22"/>
                <a:gd name="T35" fmla="*/ 2147483646 h 26"/>
                <a:gd name="T36" fmla="*/ 2147483646 w 22"/>
                <a:gd name="T37" fmla="*/ 2147483646 h 26"/>
                <a:gd name="T38" fmla="*/ 2147483646 w 22"/>
                <a:gd name="T39" fmla="*/ 2147483646 h 26"/>
                <a:gd name="T40" fmla="*/ 2147483646 w 22"/>
                <a:gd name="T41" fmla="*/ 2147483646 h 26"/>
                <a:gd name="T42" fmla="*/ 2147483646 w 22"/>
                <a:gd name="T43" fmla="*/ 2147483646 h 26"/>
                <a:gd name="T44" fmla="*/ 0 w 22"/>
                <a:gd name="T45" fmla="*/ 2147483646 h 26"/>
                <a:gd name="T46" fmla="*/ 0 w 22"/>
                <a:gd name="T47" fmla="*/ 2147483646 h 26"/>
                <a:gd name="T48" fmla="*/ 2147483646 w 22"/>
                <a:gd name="T49" fmla="*/ 2147483646 h 26"/>
                <a:gd name="T50" fmla="*/ 2147483646 w 22"/>
                <a:gd name="T51" fmla="*/ 2147483646 h 26"/>
                <a:gd name="T52" fmla="*/ 2147483646 w 22"/>
                <a:gd name="T53" fmla="*/ 2147483646 h 26"/>
                <a:gd name="T54" fmla="*/ 2147483646 w 22"/>
                <a:gd name="T55" fmla="*/ 2147483646 h 26"/>
                <a:gd name="T56" fmla="*/ 2147483646 w 22"/>
                <a:gd name="T57" fmla="*/ 2147483646 h 26"/>
                <a:gd name="T58" fmla="*/ 2147483646 w 22"/>
                <a:gd name="T59" fmla="*/ 2147483646 h 26"/>
                <a:gd name="T60" fmla="*/ 2147483646 w 22"/>
                <a:gd name="T61" fmla="*/ 2147483646 h 26"/>
                <a:gd name="T62" fmla="*/ 2147483646 w 22"/>
                <a:gd name="T63" fmla="*/ 2147483646 h 26"/>
                <a:gd name="T64" fmla="*/ 2147483646 w 22"/>
                <a:gd name="T65" fmla="*/ 2147483646 h 26"/>
                <a:gd name="T66" fmla="*/ 2147483646 w 22"/>
                <a:gd name="T67" fmla="*/ 2147483646 h 26"/>
                <a:gd name="T68" fmla="*/ 2147483646 w 22"/>
                <a:gd name="T69" fmla="*/ 2147483646 h 26"/>
                <a:gd name="T70" fmla="*/ 2147483646 w 22"/>
                <a:gd name="T71" fmla="*/ 2147483646 h 26"/>
                <a:gd name="T72" fmla="*/ 2147483646 w 22"/>
                <a:gd name="T73" fmla="*/ 2147483646 h 26"/>
                <a:gd name="T74" fmla="*/ 2147483646 w 22"/>
                <a:gd name="T75" fmla="*/ 0 h 26"/>
                <a:gd name="T76" fmla="*/ 2147483646 w 22"/>
                <a:gd name="T77" fmla="*/ 2147483646 h 26"/>
                <a:gd name="T78" fmla="*/ 2147483646 w 22"/>
                <a:gd name="T79" fmla="*/ 2147483646 h 26"/>
                <a:gd name="T80" fmla="*/ 2147483646 w 22"/>
                <a:gd name="T81" fmla="*/ 2147483646 h 26"/>
                <a:gd name="T82" fmla="*/ 2147483646 w 22"/>
                <a:gd name="T83" fmla="*/ 2147483646 h 26"/>
                <a:gd name="T84" fmla="*/ 2147483646 w 22"/>
                <a:gd name="T85" fmla="*/ 2147483646 h 26"/>
                <a:gd name="T86" fmla="*/ 2147483646 w 22"/>
                <a:gd name="T87" fmla="*/ 2147483646 h 26"/>
                <a:gd name="T88" fmla="*/ 2147483646 w 22"/>
                <a:gd name="T89" fmla="*/ 2147483646 h 26"/>
                <a:gd name="T90" fmla="*/ 2147483646 w 22"/>
                <a:gd name="T91" fmla="*/ 2147483646 h 26"/>
                <a:gd name="T92" fmla="*/ 2147483646 w 22"/>
                <a:gd name="T93" fmla="*/ 2147483646 h 26"/>
                <a:gd name="T94" fmla="*/ 2147483646 w 22"/>
                <a:gd name="T95" fmla="*/ 2147483646 h 26"/>
                <a:gd name="T96" fmla="*/ 2147483646 w 22"/>
                <a:gd name="T97" fmla="*/ 2147483646 h 2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22" h="26">
                  <a:moveTo>
                    <a:pt x="13" y="3"/>
                  </a:moveTo>
                  <a:lnTo>
                    <a:pt x="13" y="3"/>
                  </a:lnTo>
                  <a:lnTo>
                    <a:pt x="14" y="4"/>
                  </a:lnTo>
                  <a:lnTo>
                    <a:pt x="14" y="6"/>
                  </a:lnTo>
                  <a:lnTo>
                    <a:pt x="14" y="7"/>
                  </a:lnTo>
                  <a:lnTo>
                    <a:pt x="15" y="8"/>
                  </a:lnTo>
                  <a:lnTo>
                    <a:pt x="17" y="9"/>
                  </a:lnTo>
                  <a:lnTo>
                    <a:pt x="18" y="11"/>
                  </a:lnTo>
                  <a:lnTo>
                    <a:pt x="11" y="13"/>
                  </a:lnTo>
                  <a:lnTo>
                    <a:pt x="11" y="12"/>
                  </a:lnTo>
                  <a:lnTo>
                    <a:pt x="10" y="12"/>
                  </a:lnTo>
                  <a:lnTo>
                    <a:pt x="9" y="12"/>
                  </a:lnTo>
                  <a:lnTo>
                    <a:pt x="8" y="13"/>
                  </a:lnTo>
                  <a:lnTo>
                    <a:pt x="8" y="14"/>
                  </a:lnTo>
                  <a:lnTo>
                    <a:pt x="8" y="15"/>
                  </a:lnTo>
                  <a:lnTo>
                    <a:pt x="9" y="17"/>
                  </a:lnTo>
                  <a:lnTo>
                    <a:pt x="8" y="18"/>
                  </a:lnTo>
                  <a:lnTo>
                    <a:pt x="7" y="19"/>
                  </a:lnTo>
                  <a:lnTo>
                    <a:pt x="5" y="20"/>
                  </a:lnTo>
                  <a:lnTo>
                    <a:pt x="4" y="21"/>
                  </a:lnTo>
                  <a:lnTo>
                    <a:pt x="3" y="17"/>
                  </a:lnTo>
                  <a:lnTo>
                    <a:pt x="2" y="11"/>
                  </a:lnTo>
                  <a:lnTo>
                    <a:pt x="3" y="10"/>
                  </a:lnTo>
                  <a:lnTo>
                    <a:pt x="3" y="8"/>
                  </a:lnTo>
                  <a:lnTo>
                    <a:pt x="4" y="8"/>
                  </a:lnTo>
                  <a:lnTo>
                    <a:pt x="5" y="8"/>
                  </a:lnTo>
                  <a:lnTo>
                    <a:pt x="7" y="9"/>
                  </a:lnTo>
                  <a:lnTo>
                    <a:pt x="7" y="10"/>
                  </a:lnTo>
                  <a:lnTo>
                    <a:pt x="9" y="10"/>
                  </a:lnTo>
                  <a:lnTo>
                    <a:pt x="11" y="8"/>
                  </a:lnTo>
                  <a:lnTo>
                    <a:pt x="11" y="6"/>
                  </a:lnTo>
                  <a:lnTo>
                    <a:pt x="10" y="5"/>
                  </a:lnTo>
                  <a:lnTo>
                    <a:pt x="11" y="4"/>
                  </a:lnTo>
                  <a:lnTo>
                    <a:pt x="13" y="3"/>
                  </a:lnTo>
                  <a:moveTo>
                    <a:pt x="17" y="19"/>
                  </a:moveTo>
                  <a:lnTo>
                    <a:pt x="17" y="19"/>
                  </a:lnTo>
                  <a:lnTo>
                    <a:pt x="18" y="21"/>
                  </a:lnTo>
                  <a:lnTo>
                    <a:pt x="18" y="22"/>
                  </a:lnTo>
                  <a:lnTo>
                    <a:pt x="17" y="23"/>
                  </a:lnTo>
                  <a:lnTo>
                    <a:pt x="16" y="23"/>
                  </a:lnTo>
                  <a:lnTo>
                    <a:pt x="15" y="23"/>
                  </a:lnTo>
                  <a:lnTo>
                    <a:pt x="14" y="21"/>
                  </a:lnTo>
                  <a:lnTo>
                    <a:pt x="15" y="20"/>
                  </a:lnTo>
                  <a:lnTo>
                    <a:pt x="16" y="19"/>
                  </a:lnTo>
                  <a:lnTo>
                    <a:pt x="17" y="19"/>
                  </a:lnTo>
                  <a:moveTo>
                    <a:pt x="13" y="0"/>
                  </a:moveTo>
                  <a:lnTo>
                    <a:pt x="11" y="0"/>
                  </a:lnTo>
                  <a:lnTo>
                    <a:pt x="9" y="2"/>
                  </a:lnTo>
                  <a:lnTo>
                    <a:pt x="9" y="3"/>
                  </a:lnTo>
                  <a:lnTo>
                    <a:pt x="8" y="3"/>
                  </a:lnTo>
                  <a:lnTo>
                    <a:pt x="8" y="4"/>
                  </a:lnTo>
                  <a:lnTo>
                    <a:pt x="7" y="5"/>
                  </a:lnTo>
                  <a:lnTo>
                    <a:pt x="7" y="6"/>
                  </a:lnTo>
                  <a:lnTo>
                    <a:pt x="8" y="6"/>
                  </a:lnTo>
                  <a:lnTo>
                    <a:pt x="6" y="6"/>
                  </a:lnTo>
                  <a:lnTo>
                    <a:pt x="5" y="5"/>
                  </a:lnTo>
                  <a:lnTo>
                    <a:pt x="4" y="5"/>
                  </a:lnTo>
                  <a:lnTo>
                    <a:pt x="3" y="5"/>
                  </a:lnTo>
                  <a:lnTo>
                    <a:pt x="3" y="6"/>
                  </a:lnTo>
                  <a:lnTo>
                    <a:pt x="1" y="6"/>
                  </a:lnTo>
                  <a:lnTo>
                    <a:pt x="1" y="7"/>
                  </a:lnTo>
                  <a:lnTo>
                    <a:pt x="1" y="8"/>
                  </a:lnTo>
                  <a:lnTo>
                    <a:pt x="0" y="8"/>
                  </a:lnTo>
                  <a:lnTo>
                    <a:pt x="0" y="9"/>
                  </a:lnTo>
                  <a:lnTo>
                    <a:pt x="0" y="10"/>
                  </a:lnTo>
                  <a:lnTo>
                    <a:pt x="0" y="11"/>
                  </a:lnTo>
                  <a:lnTo>
                    <a:pt x="0" y="17"/>
                  </a:lnTo>
                  <a:lnTo>
                    <a:pt x="0" y="18"/>
                  </a:lnTo>
                  <a:lnTo>
                    <a:pt x="0" y="19"/>
                  </a:lnTo>
                  <a:lnTo>
                    <a:pt x="2" y="22"/>
                  </a:lnTo>
                  <a:lnTo>
                    <a:pt x="3" y="24"/>
                  </a:lnTo>
                  <a:lnTo>
                    <a:pt x="5" y="23"/>
                  </a:lnTo>
                  <a:lnTo>
                    <a:pt x="7" y="23"/>
                  </a:lnTo>
                  <a:lnTo>
                    <a:pt x="7" y="22"/>
                  </a:lnTo>
                  <a:lnTo>
                    <a:pt x="8" y="21"/>
                  </a:lnTo>
                  <a:lnTo>
                    <a:pt x="9" y="21"/>
                  </a:lnTo>
                  <a:lnTo>
                    <a:pt x="9" y="20"/>
                  </a:lnTo>
                  <a:lnTo>
                    <a:pt x="10" y="20"/>
                  </a:lnTo>
                  <a:lnTo>
                    <a:pt x="10" y="19"/>
                  </a:lnTo>
                  <a:lnTo>
                    <a:pt x="11" y="19"/>
                  </a:lnTo>
                  <a:lnTo>
                    <a:pt x="11" y="18"/>
                  </a:lnTo>
                  <a:lnTo>
                    <a:pt x="11" y="17"/>
                  </a:lnTo>
                  <a:lnTo>
                    <a:pt x="11" y="15"/>
                  </a:lnTo>
                  <a:lnTo>
                    <a:pt x="12" y="15"/>
                  </a:lnTo>
                  <a:lnTo>
                    <a:pt x="18" y="14"/>
                  </a:lnTo>
                  <a:lnTo>
                    <a:pt x="19" y="14"/>
                  </a:lnTo>
                  <a:lnTo>
                    <a:pt x="20" y="13"/>
                  </a:lnTo>
                  <a:lnTo>
                    <a:pt x="22" y="11"/>
                  </a:lnTo>
                  <a:lnTo>
                    <a:pt x="20" y="9"/>
                  </a:lnTo>
                  <a:lnTo>
                    <a:pt x="19" y="8"/>
                  </a:lnTo>
                  <a:lnTo>
                    <a:pt x="19" y="7"/>
                  </a:lnTo>
                  <a:lnTo>
                    <a:pt x="18" y="7"/>
                  </a:lnTo>
                  <a:lnTo>
                    <a:pt x="18" y="6"/>
                  </a:lnTo>
                  <a:lnTo>
                    <a:pt x="17" y="6"/>
                  </a:lnTo>
                  <a:lnTo>
                    <a:pt x="17" y="5"/>
                  </a:lnTo>
                  <a:lnTo>
                    <a:pt x="17" y="4"/>
                  </a:lnTo>
                  <a:lnTo>
                    <a:pt x="17" y="3"/>
                  </a:lnTo>
                  <a:lnTo>
                    <a:pt x="16" y="2"/>
                  </a:lnTo>
                  <a:lnTo>
                    <a:pt x="15" y="2"/>
                  </a:lnTo>
                  <a:lnTo>
                    <a:pt x="15" y="1"/>
                  </a:lnTo>
                  <a:lnTo>
                    <a:pt x="14" y="0"/>
                  </a:lnTo>
                  <a:lnTo>
                    <a:pt x="13" y="0"/>
                  </a:lnTo>
                  <a:moveTo>
                    <a:pt x="17" y="15"/>
                  </a:moveTo>
                  <a:lnTo>
                    <a:pt x="15" y="16"/>
                  </a:lnTo>
                  <a:lnTo>
                    <a:pt x="15" y="17"/>
                  </a:lnTo>
                  <a:lnTo>
                    <a:pt x="14" y="17"/>
                  </a:lnTo>
                  <a:lnTo>
                    <a:pt x="13" y="18"/>
                  </a:lnTo>
                  <a:lnTo>
                    <a:pt x="13" y="19"/>
                  </a:lnTo>
                  <a:lnTo>
                    <a:pt x="12" y="20"/>
                  </a:lnTo>
                  <a:lnTo>
                    <a:pt x="11" y="21"/>
                  </a:lnTo>
                  <a:lnTo>
                    <a:pt x="12" y="23"/>
                  </a:lnTo>
                  <a:lnTo>
                    <a:pt x="13" y="24"/>
                  </a:lnTo>
                  <a:lnTo>
                    <a:pt x="13" y="25"/>
                  </a:lnTo>
                  <a:lnTo>
                    <a:pt x="15" y="25"/>
                  </a:lnTo>
                  <a:lnTo>
                    <a:pt x="15" y="26"/>
                  </a:lnTo>
                  <a:lnTo>
                    <a:pt x="16" y="26"/>
                  </a:lnTo>
                  <a:lnTo>
                    <a:pt x="17" y="26"/>
                  </a:lnTo>
                  <a:lnTo>
                    <a:pt x="17" y="25"/>
                  </a:lnTo>
                  <a:lnTo>
                    <a:pt x="18" y="25"/>
                  </a:lnTo>
                  <a:lnTo>
                    <a:pt x="19" y="24"/>
                  </a:lnTo>
                  <a:lnTo>
                    <a:pt x="20" y="24"/>
                  </a:lnTo>
                  <a:lnTo>
                    <a:pt x="20" y="23"/>
                  </a:lnTo>
                  <a:lnTo>
                    <a:pt x="21" y="22"/>
                  </a:lnTo>
                  <a:lnTo>
                    <a:pt x="20" y="21"/>
                  </a:lnTo>
                  <a:lnTo>
                    <a:pt x="20" y="20"/>
                  </a:lnTo>
                  <a:lnTo>
                    <a:pt x="20" y="19"/>
                  </a:lnTo>
                  <a:lnTo>
                    <a:pt x="19" y="17"/>
                  </a:lnTo>
                  <a:lnTo>
                    <a:pt x="18" y="17"/>
                  </a:lnTo>
                  <a:lnTo>
                    <a:pt x="17" y="15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71" name="Freeform 724"/>
            <p:cNvSpPr>
              <a:spLocks/>
            </p:cNvSpPr>
            <p:nvPr/>
          </p:nvSpPr>
          <p:spPr bwMode="auto">
            <a:xfrm>
              <a:off x="6395235" y="915392"/>
              <a:ext cx="22225" cy="36513"/>
            </a:xfrm>
            <a:custGeom>
              <a:avLst/>
              <a:gdLst>
                <a:gd name="T0" fmla="*/ 2147483646 w 9"/>
                <a:gd name="T1" fmla="*/ 2147483646 h 17"/>
                <a:gd name="T2" fmla="*/ 2147483646 w 9"/>
                <a:gd name="T3" fmla="*/ 2147483646 h 17"/>
                <a:gd name="T4" fmla="*/ 2147483646 w 9"/>
                <a:gd name="T5" fmla="*/ 2147483646 h 17"/>
                <a:gd name="T6" fmla="*/ 2147483646 w 9"/>
                <a:gd name="T7" fmla="*/ 2147483646 h 17"/>
                <a:gd name="T8" fmla="*/ 2147483646 w 9"/>
                <a:gd name="T9" fmla="*/ 2147483646 h 17"/>
                <a:gd name="T10" fmla="*/ 2147483646 w 9"/>
                <a:gd name="T11" fmla="*/ 2147483646 h 17"/>
                <a:gd name="T12" fmla="*/ 0 w 9"/>
                <a:gd name="T13" fmla="*/ 2147483646 h 17"/>
                <a:gd name="T14" fmla="*/ 0 w 9"/>
                <a:gd name="T15" fmla="*/ 2147483646 h 17"/>
                <a:gd name="T16" fmla="*/ 2147483646 w 9"/>
                <a:gd name="T17" fmla="*/ 2147483646 h 17"/>
                <a:gd name="T18" fmla="*/ 2147483646 w 9"/>
                <a:gd name="T19" fmla="*/ 0 h 17"/>
                <a:gd name="T20" fmla="*/ 2147483646 w 9"/>
                <a:gd name="T21" fmla="*/ 0 h 17"/>
                <a:gd name="T22" fmla="*/ 2147483646 w 9"/>
                <a:gd name="T23" fmla="*/ 0 h 17"/>
                <a:gd name="T24" fmla="*/ 2147483646 w 9"/>
                <a:gd name="T25" fmla="*/ 2147483646 h 17"/>
                <a:gd name="T26" fmla="*/ 2147483646 w 9"/>
                <a:gd name="T27" fmla="*/ 2147483646 h 17"/>
                <a:gd name="T28" fmla="*/ 2147483646 w 9"/>
                <a:gd name="T29" fmla="*/ 2147483646 h 17"/>
                <a:gd name="T30" fmla="*/ 2147483646 w 9"/>
                <a:gd name="T31" fmla="*/ 2147483646 h 17"/>
                <a:gd name="T32" fmla="*/ 2147483646 w 9"/>
                <a:gd name="T33" fmla="*/ 2147483646 h 17"/>
                <a:gd name="T34" fmla="*/ 2147483646 w 9"/>
                <a:gd name="T35" fmla="*/ 2147483646 h 17"/>
                <a:gd name="T36" fmla="*/ 2147483646 w 9"/>
                <a:gd name="T37" fmla="*/ 2147483646 h 17"/>
                <a:gd name="T38" fmla="*/ 2147483646 w 9"/>
                <a:gd name="T39" fmla="*/ 2147483646 h 17"/>
                <a:gd name="T40" fmla="*/ 2147483646 w 9"/>
                <a:gd name="T41" fmla="*/ 2147483646 h 17"/>
                <a:gd name="T42" fmla="*/ 2147483646 w 9"/>
                <a:gd name="T43" fmla="*/ 2147483646 h 17"/>
                <a:gd name="T44" fmla="*/ 2147483646 w 9"/>
                <a:gd name="T45" fmla="*/ 2147483646 h 17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9" h="17">
                  <a:moveTo>
                    <a:pt x="2" y="16"/>
                  </a:moveTo>
                  <a:lnTo>
                    <a:pt x="2" y="13"/>
                  </a:lnTo>
                  <a:lnTo>
                    <a:pt x="2" y="12"/>
                  </a:lnTo>
                  <a:lnTo>
                    <a:pt x="2" y="10"/>
                  </a:lnTo>
                  <a:lnTo>
                    <a:pt x="2" y="9"/>
                  </a:lnTo>
                  <a:lnTo>
                    <a:pt x="0" y="7"/>
                  </a:lnTo>
                  <a:lnTo>
                    <a:pt x="0" y="4"/>
                  </a:lnTo>
                  <a:lnTo>
                    <a:pt x="1" y="2"/>
                  </a:lnTo>
                  <a:lnTo>
                    <a:pt x="2" y="0"/>
                  </a:lnTo>
                  <a:lnTo>
                    <a:pt x="3" y="0"/>
                  </a:lnTo>
                  <a:lnTo>
                    <a:pt x="4" y="0"/>
                  </a:lnTo>
                  <a:lnTo>
                    <a:pt x="7" y="2"/>
                  </a:lnTo>
                  <a:lnTo>
                    <a:pt x="8" y="3"/>
                  </a:lnTo>
                  <a:lnTo>
                    <a:pt x="9" y="5"/>
                  </a:lnTo>
                  <a:lnTo>
                    <a:pt x="9" y="7"/>
                  </a:lnTo>
                  <a:lnTo>
                    <a:pt x="9" y="11"/>
                  </a:lnTo>
                  <a:lnTo>
                    <a:pt x="8" y="13"/>
                  </a:lnTo>
                  <a:lnTo>
                    <a:pt x="8" y="14"/>
                  </a:lnTo>
                  <a:lnTo>
                    <a:pt x="8" y="15"/>
                  </a:lnTo>
                  <a:lnTo>
                    <a:pt x="7" y="15"/>
                  </a:lnTo>
                  <a:lnTo>
                    <a:pt x="4" y="17"/>
                  </a:lnTo>
                  <a:lnTo>
                    <a:pt x="2" y="16"/>
                  </a:lnTo>
                  <a:close/>
                </a:path>
              </a:pathLst>
            </a:custGeom>
            <a:solidFill>
              <a:srgbClr val="C3C1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72" name="Freeform 725"/>
            <p:cNvSpPr>
              <a:spLocks noEditPoints="1"/>
            </p:cNvSpPr>
            <p:nvPr/>
          </p:nvSpPr>
          <p:spPr bwMode="auto">
            <a:xfrm>
              <a:off x="6392060" y="913805"/>
              <a:ext cx="26987" cy="42862"/>
            </a:xfrm>
            <a:custGeom>
              <a:avLst/>
              <a:gdLst>
                <a:gd name="T0" fmla="*/ 2147483646 w 11"/>
                <a:gd name="T1" fmla="*/ 2147483646 h 20"/>
                <a:gd name="T2" fmla="*/ 2147483646 w 11"/>
                <a:gd name="T3" fmla="*/ 2147483646 h 20"/>
                <a:gd name="T4" fmla="*/ 2147483646 w 11"/>
                <a:gd name="T5" fmla="*/ 2147483646 h 20"/>
                <a:gd name="T6" fmla="*/ 2147483646 w 11"/>
                <a:gd name="T7" fmla="*/ 2147483646 h 20"/>
                <a:gd name="T8" fmla="*/ 2147483646 w 11"/>
                <a:gd name="T9" fmla="*/ 2147483646 h 20"/>
                <a:gd name="T10" fmla="*/ 2147483646 w 11"/>
                <a:gd name="T11" fmla="*/ 2147483646 h 20"/>
                <a:gd name="T12" fmla="*/ 2147483646 w 11"/>
                <a:gd name="T13" fmla="*/ 2147483646 h 20"/>
                <a:gd name="T14" fmla="*/ 2147483646 w 11"/>
                <a:gd name="T15" fmla="*/ 2147483646 h 20"/>
                <a:gd name="T16" fmla="*/ 2147483646 w 11"/>
                <a:gd name="T17" fmla="*/ 2147483646 h 20"/>
                <a:gd name="T18" fmla="*/ 2147483646 w 11"/>
                <a:gd name="T19" fmla="*/ 2147483646 h 20"/>
                <a:gd name="T20" fmla="*/ 2147483646 w 11"/>
                <a:gd name="T21" fmla="*/ 2147483646 h 20"/>
                <a:gd name="T22" fmla="*/ 2147483646 w 11"/>
                <a:gd name="T23" fmla="*/ 0 h 20"/>
                <a:gd name="T24" fmla="*/ 2147483646 w 11"/>
                <a:gd name="T25" fmla="*/ 0 h 20"/>
                <a:gd name="T26" fmla="*/ 2147483646 w 11"/>
                <a:gd name="T27" fmla="*/ 2147483646 h 20"/>
                <a:gd name="T28" fmla="*/ 2147483646 w 11"/>
                <a:gd name="T29" fmla="*/ 2147483646 h 20"/>
                <a:gd name="T30" fmla="*/ 0 w 11"/>
                <a:gd name="T31" fmla="*/ 2147483646 h 20"/>
                <a:gd name="T32" fmla="*/ 0 w 11"/>
                <a:gd name="T33" fmla="*/ 2147483646 h 20"/>
                <a:gd name="T34" fmla="*/ 0 w 11"/>
                <a:gd name="T35" fmla="*/ 2147483646 h 20"/>
                <a:gd name="T36" fmla="*/ 2147483646 w 11"/>
                <a:gd name="T37" fmla="*/ 2147483646 h 20"/>
                <a:gd name="T38" fmla="*/ 2147483646 w 11"/>
                <a:gd name="T39" fmla="*/ 2147483646 h 20"/>
                <a:gd name="T40" fmla="*/ 2147483646 w 11"/>
                <a:gd name="T41" fmla="*/ 2147483646 h 20"/>
                <a:gd name="T42" fmla="*/ 2147483646 w 11"/>
                <a:gd name="T43" fmla="*/ 2147483646 h 20"/>
                <a:gd name="T44" fmla="*/ 2147483646 w 11"/>
                <a:gd name="T45" fmla="*/ 2147483646 h 20"/>
                <a:gd name="T46" fmla="*/ 2147483646 w 11"/>
                <a:gd name="T47" fmla="*/ 2147483646 h 20"/>
                <a:gd name="T48" fmla="*/ 2147483646 w 11"/>
                <a:gd name="T49" fmla="*/ 2147483646 h 20"/>
                <a:gd name="T50" fmla="*/ 2147483646 w 11"/>
                <a:gd name="T51" fmla="*/ 2147483646 h 20"/>
                <a:gd name="T52" fmla="*/ 2147483646 w 11"/>
                <a:gd name="T53" fmla="*/ 2147483646 h 20"/>
                <a:gd name="T54" fmla="*/ 2147483646 w 11"/>
                <a:gd name="T55" fmla="*/ 2147483646 h 20"/>
                <a:gd name="T56" fmla="*/ 2147483646 w 11"/>
                <a:gd name="T57" fmla="*/ 2147483646 h 20"/>
                <a:gd name="T58" fmla="*/ 2147483646 w 11"/>
                <a:gd name="T59" fmla="*/ 2147483646 h 20"/>
                <a:gd name="T60" fmla="*/ 2147483646 w 11"/>
                <a:gd name="T61" fmla="*/ 2147483646 h 20"/>
                <a:gd name="T62" fmla="*/ 2147483646 w 11"/>
                <a:gd name="T63" fmla="*/ 2147483646 h 20"/>
                <a:gd name="T64" fmla="*/ 2147483646 w 11"/>
                <a:gd name="T65" fmla="*/ 2147483646 h 20"/>
                <a:gd name="T66" fmla="*/ 2147483646 w 11"/>
                <a:gd name="T67" fmla="*/ 2147483646 h 20"/>
                <a:gd name="T68" fmla="*/ 2147483646 w 11"/>
                <a:gd name="T69" fmla="*/ 2147483646 h 20"/>
                <a:gd name="T70" fmla="*/ 2147483646 w 11"/>
                <a:gd name="T71" fmla="*/ 2147483646 h 20"/>
                <a:gd name="T72" fmla="*/ 2147483646 w 11"/>
                <a:gd name="T73" fmla="*/ 2147483646 h 20"/>
                <a:gd name="T74" fmla="*/ 2147483646 w 11"/>
                <a:gd name="T75" fmla="*/ 2147483646 h 20"/>
                <a:gd name="T76" fmla="*/ 2147483646 w 11"/>
                <a:gd name="T77" fmla="*/ 2147483646 h 20"/>
                <a:gd name="T78" fmla="*/ 2147483646 w 11"/>
                <a:gd name="T79" fmla="*/ 0 h 20"/>
                <a:gd name="T80" fmla="*/ 2147483646 w 11"/>
                <a:gd name="T81" fmla="*/ 0 h 20"/>
                <a:gd name="T82" fmla="*/ 2147483646 w 11"/>
                <a:gd name="T83" fmla="*/ 0 h 20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1" h="20">
                  <a:moveTo>
                    <a:pt x="4" y="3"/>
                  </a:moveTo>
                  <a:lnTo>
                    <a:pt x="5" y="3"/>
                  </a:lnTo>
                  <a:lnTo>
                    <a:pt x="7" y="4"/>
                  </a:lnTo>
                  <a:lnTo>
                    <a:pt x="8" y="4"/>
                  </a:lnTo>
                  <a:lnTo>
                    <a:pt x="9" y="6"/>
                  </a:lnTo>
                  <a:lnTo>
                    <a:pt x="9" y="8"/>
                  </a:lnTo>
                  <a:lnTo>
                    <a:pt x="9" y="12"/>
                  </a:lnTo>
                  <a:lnTo>
                    <a:pt x="8" y="14"/>
                  </a:lnTo>
                  <a:lnTo>
                    <a:pt x="7" y="15"/>
                  </a:lnTo>
                  <a:lnTo>
                    <a:pt x="5" y="16"/>
                  </a:lnTo>
                  <a:lnTo>
                    <a:pt x="5" y="14"/>
                  </a:lnTo>
                  <a:lnTo>
                    <a:pt x="5" y="13"/>
                  </a:lnTo>
                  <a:lnTo>
                    <a:pt x="5" y="11"/>
                  </a:lnTo>
                  <a:lnTo>
                    <a:pt x="4" y="9"/>
                  </a:lnTo>
                  <a:lnTo>
                    <a:pt x="3" y="7"/>
                  </a:lnTo>
                  <a:lnTo>
                    <a:pt x="3" y="5"/>
                  </a:lnTo>
                  <a:lnTo>
                    <a:pt x="3" y="3"/>
                  </a:lnTo>
                  <a:lnTo>
                    <a:pt x="4" y="3"/>
                  </a:lnTo>
                  <a:close/>
                  <a:moveTo>
                    <a:pt x="3" y="0"/>
                  </a:moveTo>
                  <a:lnTo>
                    <a:pt x="3" y="0"/>
                  </a:lnTo>
                  <a:lnTo>
                    <a:pt x="2" y="1"/>
                  </a:lnTo>
                  <a:lnTo>
                    <a:pt x="1" y="1"/>
                  </a:lnTo>
                  <a:lnTo>
                    <a:pt x="1" y="2"/>
                  </a:lnTo>
                  <a:lnTo>
                    <a:pt x="1" y="3"/>
                  </a:lnTo>
                  <a:lnTo>
                    <a:pt x="0" y="4"/>
                  </a:lnTo>
                  <a:lnTo>
                    <a:pt x="0" y="5"/>
                  </a:lnTo>
                  <a:lnTo>
                    <a:pt x="0" y="6"/>
                  </a:lnTo>
                  <a:lnTo>
                    <a:pt x="0" y="8"/>
                  </a:lnTo>
                  <a:lnTo>
                    <a:pt x="1" y="8"/>
                  </a:lnTo>
                  <a:lnTo>
                    <a:pt x="1" y="10"/>
                  </a:lnTo>
                  <a:lnTo>
                    <a:pt x="2" y="12"/>
                  </a:lnTo>
                  <a:lnTo>
                    <a:pt x="2" y="13"/>
                  </a:lnTo>
                  <a:lnTo>
                    <a:pt x="2" y="14"/>
                  </a:lnTo>
                  <a:lnTo>
                    <a:pt x="2" y="16"/>
                  </a:lnTo>
                  <a:lnTo>
                    <a:pt x="2" y="18"/>
                  </a:lnTo>
                  <a:lnTo>
                    <a:pt x="3" y="18"/>
                  </a:lnTo>
                  <a:lnTo>
                    <a:pt x="5" y="20"/>
                  </a:lnTo>
                  <a:lnTo>
                    <a:pt x="6" y="18"/>
                  </a:lnTo>
                  <a:lnTo>
                    <a:pt x="9" y="17"/>
                  </a:lnTo>
                  <a:lnTo>
                    <a:pt x="10" y="16"/>
                  </a:lnTo>
                  <a:lnTo>
                    <a:pt x="11" y="16"/>
                  </a:lnTo>
                  <a:lnTo>
                    <a:pt x="11" y="15"/>
                  </a:lnTo>
                  <a:lnTo>
                    <a:pt x="11" y="14"/>
                  </a:lnTo>
                  <a:lnTo>
                    <a:pt x="11" y="12"/>
                  </a:lnTo>
                  <a:lnTo>
                    <a:pt x="11" y="8"/>
                  </a:lnTo>
                  <a:lnTo>
                    <a:pt x="11" y="6"/>
                  </a:lnTo>
                  <a:lnTo>
                    <a:pt x="11" y="5"/>
                  </a:lnTo>
                  <a:lnTo>
                    <a:pt x="10" y="3"/>
                  </a:lnTo>
                  <a:lnTo>
                    <a:pt x="9" y="3"/>
                  </a:lnTo>
                  <a:lnTo>
                    <a:pt x="9" y="2"/>
                  </a:lnTo>
                  <a:lnTo>
                    <a:pt x="6" y="1"/>
                  </a:lnTo>
                  <a:lnTo>
                    <a:pt x="5" y="0"/>
                  </a:lnTo>
                  <a:lnTo>
                    <a:pt x="4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73" name="Freeform 726"/>
            <p:cNvSpPr>
              <a:spLocks noEditPoints="1"/>
            </p:cNvSpPr>
            <p:nvPr/>
          </p:nvSpPr>
          <p:spPr bwMode="auto">
            <a:xfrm>
              <a:off x="6392060" y="913805"/>
              <a:ext cx="26987" cy="42862"/>
            </a:xfrm>
            <a:custGeom>
              <a:avLst/>
              <a:gdLst>
                <a:gd name="T0" fmla="*/ 2147483646 w 11"/>
                <a:gd name="T1" fmla="*/ 2147483646 h 20"/>
                <a:gd name="T2" fmla="*/ 2147483646 w 11"/>
                <a:gd name="T3" fmla="*/ 2147483646 h 20"/>
                <a:gd name="T4" fmla="*/ 2147483646 w 11"/>
                <a:gd name="T5" fmla="*/ 2147483646 h 20"/>
                <a:gd name="T6" fmla="*/ 2147483646 w 11"/>
                <a:gd name="T7" fmla="*/ 2147483646 h 20"/>
                <a:gd name="T8" fmla="*/ 2147483646 w 11"/>
                <a:gd name="T9" fmla="*/ 2147483646 h 20"/>
                <a:gd name="T10" fmla="*/ 2147483646 w 11"/>
                <a:gd name="T11" fmla="*/ 2147483646 h 20"/>
                <a:gd name="T12" fmla="*/ 2147483646 w 11"/>
                <a:gd name="T13" fmla="*/ 2147483646 h 20"/>
                <a:gd name="T14" fmla="*/ 2147483646 w 11"/>
                <a:gd name="T15" fmla="*/ 2147483646 h 20"/>
                <a:gd name="T16" fmla="*/ 2147483646 w 11"/>
                <a:gd name="T17" fmla="*/ 2147483646 h 20"/>
                <a:gd name="T18" fmla="*/ 2147483646 w 11"/>
                <a:gd name="T19" fmla="*/ 2147483646 h 20"/>
                <a:gd name="T20" fmla="*/ 2147483646 w 11"/>
                <a:gd name="T21" fmla="*/ 2147483646 h 20"/>
                <a:gd name="T22" fmla="*/ 2147483646 w 11"/>
                <a:gd name="T23" fmla="*/ 0 h 20"/>
                <a:gd name="T24" fmla="*/ 2147483646 w 11"/>
                <a:gd name="T25" fmla="*/ 0 h 20"/>
                <a:gd name="T26" fmla="*/ 2147483646 w 11"/>
                <a:gd name="T27" fmla="*/ 2147483646 h 20"/>
                <a:gd name="T28" fmla="*/ 2147483646 w 11"/>
                <a:gd name="T29" fmla="*/ 2147483646 h 20"/>
                <a:gd name="T30" fmla="*/ 0 w 11"/>
                <a:gd name="T31" fmla="*/ 2147483646 h 20"/>
                <a:gd name="T32" fmla="*/ 0 w 11"/>
                <a:gd name="T33" fmla="*/ 2147483646 h 20"/>
                <a:gd name="T34" fmla="*/ 0 w 11"/>
                <a:gd name="T35" fmla="*/ 2147483646 h 20"/>
                <a:gd name="T36" fmla="*/ 2147483646 w 11"/>
                <a:gd name="T37" fmla="*/ 2147483646 h 20"/>
                <a:gd name="T38" fmla="*/ 2147483646 w 11"/>
                <a:gd name="T39" fmla="*/ 2147483646 h 20"/>
                <a:gd name="T40" fmla="*/ 2147483646 w 11"/>
                <a:gd name="T41" fmla="*/ 2147483646 h 20"/>
                <a:gd name="T42" fmla="*/ 2147483646 w 11"/>
                <a:gd name="T43" fmla="*/ 2147483646 h 20"/>
                <a:gd name="T44" fmla="*/ 2147483646 w 11"/>
                <a:gd name="T45" fmla="*/ 2147483646 h 20"/>
                <a:gd name="T46" fmla="*/ 2147483646 w 11"/>
                <a:gd name="T47" fmla="*/ 2147483646 h 20"/>
                <a:gd name="T48" fmla="*/ 2147483646 w 11"/>
                <a:gd name="T49" fmla="*/ 2147483646 h 20"/>
                <a:gd name="T50" fmla="*/ 2147483646 w 11"/>
                <a:gd name="T51" fmla="*/ 2147483646 h 20"/>
                <a:gd name="T52" fmla="*/ 2147483646 w 11"/>
                <a:gd name="T53" fmla="*/ 2147483646 h 20"/>
                <a:gd name="T54" fmla="*/ 2147483646 w 11"/>
                <a:gd name="T55" fmla="*/ 2147483646 h 20"/>
                <a:gd name="T56" fmla="*/ 2147483646 w 11"/>
                <a:gd name="T57" fmla="*/ 2147483646 h 20"/>
                <a:gd name="T58" fmla="*/ 2147483646 w 11"/>
                <a:gd name="T59" fmla="*/ 2147483646 h 20"/>
                <a:gd name="T60" fmla="*/ 2147483646 w 11"/>
                <a:gd name="T61" fmla="*/ 2147483646 h 20"/>
                <a:gd name="T62" fmla="*/ 2147483646 w 11"/>
                <a:gd name="T63" fmla="*/ 2147483646 h 20"/>
                <a:gd name="T64" fmla="*/ 2147483646 w 11"/>
                <a:gd name="T65" fmla="*/ 2147483646 h 20"/>
                <a:gd name="T66" fmla="*/ 2147483646 w 11"/>
                <a:gd name="T67" fmla="*/ 2147483646 h 20"/>
                <a:gd name="T68" fmla="*/ 2147483646 w 11"/>
                <a:gd name="T69" fmla="*/ 2147483646 h 20"/>
                <a:gd name="T70" fmla="*/ 2147483646 w 11"/>
                <a:gd name="T71" fmla="*/ 2147483646 h 20"/>
                <a:gd name="T72" fmla="*/ 2147483646 w 11"/>
                <a:gd name="T73" fmla="*/ 2147483646 h 20"/>
                <a:gd name="T74" fmla="*/ 2147483646 w 11"/>
                <a:gd name="T75" fmla="*/ 2147483646 h 20"/>
                <a:gd name="T76" fmla="*/ 2147483646 w 11"/>
                <a:gd name="T77" fmla="*/ 2147483646 h 20"/>
                <a:gd name="T78" fmla="*/ 2147483646 w 11"/>
                <a:gd name="T79" fmla="*/ 0 h 20"/>
                <a:gd name="T80" fmla="*/ 2147483646 w 11"/>
                <a:gd name="T81" fmla="*/ 0 h 20"/>
                <a:gd name="T82" fmla="*/ 2147483646 w 11"/>
                <a:gd name="T83" fmla="*/ 0 h 20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1" h="20">
                  <a:moveTo>
                    <a:pt x="4" y="3"/>
                  </a:moveTo>
                  <a:lnTo>
                    <a:pt x="5" y="3"/>
                  </a:lnTo>
                  <a:lnTo>
                    <a:pt x="7" y="4"/>
                  </a:lnTo>
                  <a:lnTo>
                    <a:pt x="8" y="4"/>
                  </a:lnTo>
                  <a:lnTo>
                    <a:pt x="9" y="6"/>
                  </a:lnTo>
                  <a:lnTo>
                    <a:pt x="9" y="8"/>
                  </a:lnTo>
                  <a:lnTo>
                    <a:pt x="9" y="12"/>
                  </a:lnTo>
                  <a:lnTo>
                    <a:pt x="8" y="14"/>
                  </a:lnTo>
                  <a:lnTo>
                    <a:pt x="7" y="15"/>
                  </a:lnTo>
                  <a:lnTo>
                    <a:pt x="5" y="16"/>
                  </a:lnTo>
                  <a:lnTo>
                    <a:pt x="5" y="14"/>
                  </a:lnTo>
                  <a:lnTo>
                    <a:pt x="5" y="13"/>
                  </a:lnTo>
                  <a:lnTo>
                    <a:pt x="5" y="11"/>
                  </a:lnTo>
                  <a:lnTo>
                    <a:pt x="4" y="9"/>
                  </a:lnTo>
                  <a:lnTo>
                    <a:pt x="3" y="7"/>
                  </a:lnTo>
                  <a:lnTo>
                    <a:pt x="3" y="5"/>
                  </a:lnTo>
                  <a:lnTo>
                    <a:pt x="3" y="3"/>
                  </a:lnTo>
                  <a:lnTo>
                    <a:pt x="4" y="3"/>
                  </a:lnTo>
                  <a:moveTo>
                    <a:pt x="3" y="0"/>
                  </a:moveTo>
                  <a:lnTo>
                    <a:pt x="3" y="0"/>
                  </a:lnTo>
                  <a:lnTo>
                    <a:pt x="2" y="1"/>
                  </a:lnTo>
                  <a:lnTo>
                    <a:pt x="1" y="1"/>
                  </a:lnTo>
                  <a:lnTo>
                    <a:pt x="1" y="2"/>
                  </a:lnTo>
                  <a:lnTo>
                    <a:pt x="1" y="3"/>
                  </a:lnTo>
                  <a:lnTo>
                    <a:pt x="0" y="4"/>
                  </a:lnTo>
                  <a:lnTo>
                    <a:pt x="0" y="5"/>
                  </a:lnTo>
                  <a:lnTo>
                    <a:pt x="0" y="6"/>
                  </a:lnTo>
                  <a:lnTo>
                    <a:pt x="0" y="8"/>
                  </a:lnTo>
                  <a:lnTo>
                    <a:pt x="1" y="8"/>
                  </a:lnTo>
                  <a:lnTo>
                    <a:pt x="1" y="10"/>
                  </a:lnTo>
                  <a:lnTo>
                    <a:pt x="2" y="12"/>
                  </a:lnTo>
                  <a:lnTo>
                    <a:pt x="2" y="13"/>
                  </a:lnTo>
                  <a:lnTo>
                    <a:pt x="2" y="14"/>
                  </a:lnTo>
                  <a:lnTo>
                    <a:pt x="2" y="16"/>
                  </a:lnTo>
                  <a:lnTo>
                    <a:pt x="2" y="18"/>
                  </a:lnTo>
                  <a:lnTo>
                    <a:pt x="3" y="18"/>
                  </a:lnTo>
                  <a:lnTo>
                    <a:pt x="5" y="20"/>
                  </a:lnTo>
                  <a:lnTo>
                    <a:pt x="6" y="18"/>
                  </a:lnTo>
                  <a:lnTo>
                    <a:pt x="9" y="17"/>
                  </a:lnTo>
                  <a:lnTo>
                    <a:pt x="10" y="16"/>
                  </a:lnTo>
                  <a:lnTo>
                    <a:pt x="11" y="16"/>
                  </a:lnTo>
                  <a:lnTo>
                    <a:pt x="11" y="15"/>
                  </a:lnTo>
                  <a:lnTo>
                    <a:pt x="11" y="14"/>
                  </a:lnTo>
                  <a:lnTo>
                    <a:pt x="11" y="12"/>
                  </a:lnTo>
                  <a:lnTo>
                    <a:pt x="11" y="8"/>
                  </a:lnTo>
                  <a:lnTo>
                    <a:pt x="11" y="6"/>
                  </a:lnTo>
                  <a:lnTo>
                    <a:pt x="11" y="5"/>
                  </a:lnTo>
                  <a:lnTo>
                    <a:pt x="10" y="3"/>
                  </a:lnTo>
                  <a:lnTo>
                    <a:pt x="9" y="3"/>
                  </a:lnTo>
                  <a:lnTo>
                    <a:pt x="9" y="2"/>
                  </a:lnTo>
                  <a:lnTo>
                    <a:pt x="6" y="1"/>
                  </a:lnTo>
                  <a:lnTo>
                    <a:pt x="5" y="0"/>
                  </a:lnTo>
                  <a:lnTo>
                    <a:pt x="4" y="0"/>
                  </a:lnTo>
                  <a:lnTo>
                    <a:pt x="3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74" name="Freeform 727"/>
            <p:cNvSpPr>
              <a:spLocks/>
            </p:cNvSpPr>
            <p:nvPr/>
          </p:nvSpPr>
          <p:spPr bwMode="auto">
            <a:xfrm>
              <a:off x="6407935" y="967780"/>
              <a:ext cx="30162" cy="36512"/>
            </a:xfrm>
            <a:custGeom>
              <a:avLst/>
              <a:gdLst>
                <a:gd name="T0" fmla="*/ 2147483646 w 13"/>
                <a:gd name="T1" fmla="*/ 2147483646 h 17"/>
                <a:gd name="T2" fmla="*/ 2147483646 w 13"/>
                <a:gd name="T3" fmla="*/ 2147483646 h 17"/>
                <a:gd name="T4" fmla="*/ 2147483646 w 13"/>
                <a:gd name="T5" fmla="*/ 2147483646 h 17"/>
                <a:gd name="T6" fmla="*/ 2147483646 w 13"/>
                <a:gd name="T7" fmla="*/ 2147483646 h 17"/>
                <a:gd name="T8" fmla="*/ 2147483646 w 13"/>
                <a:gd name="T9" fmla="*/ 2147483646 h 17"/>
                <a:gd name="T10" fmla="*/ 2147483646 w 13"/>
                <a:gd name="T11" fmla="*/ 2147483646 h 17"/>
                <a:gd name="T12" fmla="*/ 2147483646 w 13"/>
                <a:gd name="T13" fmla="*/ 2147483646 h 17"/>
                <a:gd name="T14" fmla="*/ 0 w 13"/>
                <a:gd name="T15" fmla="*/ 2147483646 h 17"/>
                <a:gd name="T16" fmla="*/ 2147483646 w 13"/>
                <a:gd name="T17" fmla="*/ 2147483646 h 17"/>
                <a:gd name="T18" fmla="*/ 2147483646 w 13"/>
                <a:gd name="T19" fmla="*/ 0 h 17"/>
                <a:gd name="T20" fmla="*/ 2147483646 w 13"/>
                <a:gd name="T21" fmla="*/ 0 h 17"/>
                <a:gd name="T22" fmla="*/ 2147483646 w 13"/>
                <a:gd name="T23" fmla="*/ 0 h 17"/>
                <a:gd name="T24" fmla="*/ 2147483646 w 13"/>
                <a:gd name="T25" fmla="*/ 0 h 17"/>
                <a:gd name="T26" fmla="*/ 2147483646 w 13"/>
                <a:gd name="T27" fmla="*/ 2147483646 h 17"/>
                <a:gd name="T28" fmla="*/ 2147483646 w 13"/>
                <a:gd name="T29" fmla="*/ 2147483646 h 17"/>
                <a:gd name="T30" fmla="*/ 2147483646 w 13"/>
                <a:gd name="T31" fmla="*/ 2147483646 h 17"/>
                <a:gd name="T32" fmla="*/ 2147483646 w 13"/>
                <a:gd name="T33" fmla="*/ 2147483646 h 17"/>
                <a:gd name="T34" fmla="*/ 2147483646 w 13"/>
                <a:gd name="T35" fmla="*/ 2147483646 h 17"/>
                <a:gd name="T36" fmla="*/ 2147483646 w 13"/>
                <a:gd name="T37" fmla="*/ 2147483646 h 17"/>
                <a:gd name="T38" fmla="*/ 2147483646 w 13"/>
                <a:gd name="T39" fmla="*/ 2147483646 h 17"/>
                <a:gd name="T40" fmla="*/ 2147483646 w 13"/>
                <a:gd name="T41" fmla="*/ 2147483646 h 17"/>
                <a:gd name="T42" fmla="*/ 2147483646 w 13"/>
                <a:gd name="T43" fmla="*/ 2147483646 h 17"/>
                <a:gd name="T44" fmla="*/ 2147483646 w 13"/>
                <a:gd name="T45" fmla="*/ 2147483646 h 17"/>
                <a:gd name="T46" fmla="*/ 2147483646 w 13"/>
                <a:gd name="T47" fmla="*/ 2147483646 h 17"/>
                <a:gd name="T48" fmla="*/ 2147483646 w 13"/>
                <a:gd name="T49" fmla="*/ 2147483646 h 1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3" h="17">
                  <a:moveTo>
                    <a:pt x="9" y="17"/>
                  </a:moveTo>
                  <a:lnTo>
                    <a:pt x="9" y="15"/>
                  </a:lnTo>
                  <a:lnTo>
                    <a:pt x="7" y="15"/>
                  </a:lnTo>
                  <a:lnTo>
                    <a:pt x="6" y="15"/>
                  </a:lnTo>
                  <a:lnTo>
                    <a:pt x="5" y="15"/>
                  </a:lnTo>
                  <a:lnTo>
                    <a:pt x="1" y="8"/>
                  </a:lnTo>
                  <a:lnTo>
                    <a:pt x="0" y="3"/>
                  </a:lnTo>
                  <a:lnTo>
                    <a:pt x="1" y="2"/>
                  </a:lnTo>
                  <a:lnTo>
                    <a:pt x="3" y="0"/>
                  </a:lnTo>
                  <a:lnTo>
                    <a:pt x="5" y="0"/>
                  </a:lnTo>
                  <a:lnTo>
                    <a:pt x="6" y="0"/>
                  </a:lnTo>
                  <a:lnTo>
                    <a:pt x="8" y="2"/>
                  </a:lnTo>
                  <a:lnTo>
                    <a:pt x="10" y="5"/>
                  </a:lnTo>
                  <a:lnTo>
                    <a:pt x="10" y="6"/>
                  </a:lnTo>
                  <a:lnTo>
                    <a:pt x="11" y="8"/>
                  </a:lnTo>
                  <a:lnTo>
                    <a:pt x="12" y="10"/>
                  </a:lnTo>
                  <a:lnTo>
                    <a:pt x="13" y="10"/>
                  </a:lnTo>
                  <a:lnTo>
                    <a:pt x="13" y="14"/>
                  </a:lnTo>
                  <a:lnTo>
                    <a:pt x="13" y="15"/>
                  </a:lnTo>
                  <a:lnTo>
                    <a:pt x="12" y="17"/>
                  </a:lnTo>
                  <a:lnTo>
                    <a:pt x="11" y="17"/>
                  </a:lnTo>
                  <a:lnTo>
                    <a:pt x="10" y="17"/>
                  </a:lnTo>
                  <a:lnTo>
                    <a:pt x="9" y="17"/>
                  </a:lnTo>
                  <a:close/>
                </a:path>
              </a:pathLst>
            </a:custGeom>
            <a:solidFill>
              <a:srgbClr val="C3C2A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75" name="Freeform 728"/>
            <p:cNvSpPr>
              <a:spLocks noEditPoints="1"/>
            </p:cNvSpPr>
            <p:nvPr/>
          </p:nvSpPr>
          <p:spPr bwMode="auto">
            <a:xfrm>
              <a:off x="6404760" y="963017"/>
              <a:ext cx="36512" cy="46038"/>
            </a:xfrm>
            <a:custGeom>
              <a:avLst/>
              <a:gdLst>
                <a:gd name="T0" fmla="*/ 2147483646 w 15"/>
                <a:gd name="T1" fmla="*/ 2147483646 h 21"/>
                <a:gd name="T2" fmla="*/ 2147483646 w 15"/>
                <a:gd name="T3" fmla="*/ 2147483646 h 21"/>
                <a:gd name="T4" fmla="*/ 2147483646 w 15"/>
                <a:gd name="T5" fmla="*/ 2147483646 h 21"/>
                <a:gd name="T6" fmla="*/ 2147483646 w 15"/>
                <a:gd name="T7" fmla="*/ 2147483646 h 21"/>
                <a:gd name="T8" fmla="*/ 2147483646 w 15"/>
                <a:gd name="T9" fmla="*/ 2147483646 h 21"/>
                <a:gd name="T10" fmla="*/ 2147483646 w 15"/>
                <a:gd name="T11" fmla="*/ 2147483646 h 21"/>
                <a:gd name="T12" fmla="*/ 2147483646 w 15"/>
                <a:gd name="T13" fmla="*/ 2147483646 h 21"/>
                <a:gd name="T14" fmla="*/ 2147483646 w 15"/>
                <a:gd name="T15" fmla="*/ 2147483646 h 21"/>
                <a:gd name="T16" fmla="*/ 2147483646 w 15"/>
                <a:gd name="T17" fmla="*/ 2147483646 h 21"/>
                <a:gd name="T18" fmla="*/ 2147483646 w 15"/>
                <a:gd name="T19" fmla="*/ 2147483646 h 21"/>
                <a:gd name="T20" fmla="*/ 2147483646 w 15"/>
                <a:gd name="T21" fmla="*/ 2147483646 h 21"/>
                <a:gd name="T22" fmla="*/ 2147483646 w 15"/>
                <a:gd name="T23" fmla="*/ 0 h 21"/>
                <a:gd name="T24" fmla="*/ 2147483646 w 15"/>
                <a:gd name="T25" fmla="*/ 0 h 21"/>
                <a:gd name="T26" fmla="*/ 2147483646 w 15"/>
                <a:gd name="T27" fmla="*/ 2147483646 h 21"/>
                <a:gd name="T28" fmla="*/ 0 w 15"/>
                <a:gd name="T29" fmla="*/ 2147483646 h 21"/>
                <a:gd name="T30" fmla="*/ 0 w 15"/>
                <a:gd name="T31" fmla="*/ 2147483646 h 21"/>
                <a:gd name="T32" fmla="*/ 0 w 15"/>
                <a:gd name="T33" fmla="*/ 2147483646 h 21"/>
                <a:gd name="T34" fmla="*/ 2147483646 w 15"/>
                <a:gd name="T35" fmla="*/ 2147483646 h 21"/>
                <a:gd name="T36" fmla="*/ 2147483646 w 15"/>
                <a:gd name="T37" fmla="*/ 2147483646 h 21"/>
                <a:gd name="T38" fmla="*/ 2147483646 w 15"/>
                <a:gd name="T39" fmla="*/ 2147483646 h 21"/>
                <a:gd name="T40" fmla="*/ 2147483646 w 15"/>
                <a:gd name="T41" fmla="*/ 2147483646 h 21"/>
                <a:gd name="T42" fmla="*/ 2147483646 w 15"/>
                <a:gd name="T43" fmla="*/ 2147483646 h 21"/>
                <a:gd name="T44" fmla="*/ 2147483646 w 15"/>
                <a:gd name="T45" fmla="*/ 2147483646 h 21"/>
                <a:gd name="T46" fmla="*/ 2147483646 w 15"/>
                <a:gd name="T47" fmla="*/ 2147483646 h 21"/>
                <a:gd name="T48" fmla="*/ 2147483646 w 15"/>
                <a:gd name="T49" fmla="*/ 2147483646 h 21"/>
                <a:gd name="T50" fmla="*/ 2147483646 w 15"/>
                <a:gd name="T51" fmla="*/ 2147483646 h 21"/>
                <a:gd name="T52" fmla="*/ 2147483646 w 15"/>
                <a:gd name="T53" fmla="*/ 2147483646 h 21"/>
                <a:gd name="T54" fmla="*/ 2147483646 w 15"/>
                <a:gd name="T55" fmla="*/ 2147483646 h 21"/>
                <a:gd name="T56" fmla="*/ 2147483646 w 15"/>
                <a:gd name="T57" fmla="*/ 2147483646 h 21"/>
                <a:gd name="T58" fmla="*/ 2147483646 w 15"/>
                <a:gd name="T59" fmla="*/ 2147483646 h 21"/>
                <a:gd name="T60" fmla="*/ 2147483646 w 15"/>
                <a:gd name="T61" fmla="*/ 2147483646 h 21"/>
                <a:gd name="T62" fmla="*/ 2147483646 w 15"/>
                <a:gd name="T63" fmla="*/ 2147483646 h 21"/>
                <a:gd name="T64" fmla="*/ 2147483646 w 15"/>
                <a:gd name="T65" fmla="*/ 2147483646 h 21"/>
                <a:gd name="T66" fmla="*/ 2147483646 w 15"/>
                <a:gd name="T67" fmla="*/ 2147483646 h 21"/>
                <a:gd name="T68" fmla="*/ 2147483646 w 15"/>
                <a:gd name="T69" fmla="*/ 2147483646 h 21"/>
                <a:gd name="T70" fmla="*/ 2147483646 w 15"/>
                <a:gd name="T71" fmla="*/ 2147483646 h 21"/>
                <a:gd name="T72" fmla="*/ 2147483646 w 15"/>
                <a:gd name="T73" fmla="*/ 2147483646 h 21"/>
                <a:gd name="T74" fmla="*/ 2147483646 w 15"/>
                <a:gd name="T75" fmla="*/ 0 h 21"/>
                <a:gd name="T76" fmla="*/ 2147483646 w 15"/>
                <a:gd name="T77" fmla="*/ 0 h 21"/>
                <a:gd name="T78" fmla="*/ 2147483646 w 15"/>
                <a:gd name="T79" fmla="*/ 0 h 21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15" h="21">
                  <a:moveTo>
                    <a:pt x="5" y="3"/>
                  </a:moveTo>
                  <a:lnTo>
                    <a:pt x="5" y="3"/>
                  </a:lnTo>
                  <a:lnTo>
                    <a:pt x="6" y="4"/>
                  </a:lnTo>
                  <a:lnTo>
                    <a:pt x="8" y="4"/>
                  </a:lnTo>
                  <a:lnTo>
                    <a:pt x="10" y="8"/>
                  </a:lnTo>
                  <a:lnTo>
                    <a:pt x="11" y="10"/>
                  </a:lnTo>
                  <a:lnTo>
                    <a:pt x="12" y="12"/>
                  </a:lnTo>
                  <a:lnTo>
                    <a:pt x="13" y="13"/>
                  </a:lnTo>
                  <a:lnTo>
                    <a:pt x="13" y="16"/>
                  </a:lnTo>
                  <a:lnTo>
                    <a:pt x="12" y="17"/>
                  </a:lnTo>
                  <a:lnTo>
                    <a:pt x="11" y="18"/>
                  </a:lnTo>
                  <a:lnTo>
                    <a:pt x="11" y="16"/>
                  </a:lnTo>
                  <a:lnTo>
                    <a:pt x="9" y="16"/>
                  </a:lnTo>
                  <a:lnTo>
                    <a:pt x="7" y="16"/>
                  </a:lnTo>
                  <a:lnTo>
                    <a:pt x="4" y="9"/>
                  </a:lnTo>
                  <a:lnTo>
                    <a:pt x="2" y="5"/>
                  </a:lnTo>
                  <a:lnTo>
                    <a:pt x="3" y="4"/>
                  </a:lnTo>
                  <a:lnTo>
                    <a:pt x="4" y="3"/>
                  </a:lnTo>
                  <a:lnTo>
                    <a:pt x="5" y="3"/>
                  </a:lnTo>
                  <a:close/>
                  <a:moveTo>
                    <a:pt x="4" y="0"/>
                  </a:moveTo>
                  <a:lnTo>
                    <a:pt x="4" y="0"/>
                  </a:lnTo>
                  <a:lnTo>
                    <a:pt x="3" y="1"/>
                  </a:lnTo>
                  <a:lnTo>
                    <a:pt x="2" y="1"/>
                  </a:lnTo>
                  <a:lnTo>
                    <a:pt x="1" y="2"/>
                  </a:lnTo>
                  <a:lnTo>
                    <a:pt x="0" y="3"/>
                  </a:lnTo>
                  <a:lnTo>
                    <a:pt x="0" y="4"/>
                  </a:lnTo>
                  <a:lnTo>
                    <a:pt x="0" y="5"/>
                  </a:lnTo>
                  <a:lnTo>
                    <a:pt x="0" y="6"/>
                  </a:lnTo>
                  <a:lnTo>
                    <a:pt x="1" y="10"/>
                  </a:lnTo>
                  <a:lnTo>
                    <a:pt x="2" y="10"/>
                  </a:lnTo>
                  <a:lnTo>
                    <a:pt x="4" y="17"/>
                  </a:lnTo>
                  <a:lnTo>
                    <a:pt x="6" y="19"/>
                  </a:lnTo>
                  <a:lnTo>
                    <a:pt x="7" y="19"/>
                  </a:lnTo>
                  <a:lnTo>
                    <a:pt x="8" y="19"/>
                  </a:lnTo>
                  <a:lnTo>
                    <a:pt x="9" y="19"/>
                  </a:lnTo>
                  <a:lnTo>
                    <a:pt x="9" y="21"/>
                  </a:lnTo>
                  <a:lnTo>
                    <a:pt x="11" y="21"/>
                  </a:lnTo>
                  <a:lnTo>
                    <a:pt x="12" y="21"/>
                  </a:lnTo>
                  <a:lnTo>
                    <a:pt x="13" y="21"/>
                  </a:lnTo>
                  <a:lnTo>
                    <a:pt x="13" y="20"/>
                  </a:lnTo>
                  <a:lnTo>
                    <a:pt x="14" y="19"/>
                  </a:lnTo>
                  <a:lnTo>
                    <a:pt x="15" y="19"/>
                  </a:lnTo>
                  <a:lnTo>
                    <a:pt x="15" y="17"/>
                  </a:lnTo>
                  <a:lnTo>
                    <a:pt x="15" y="16"/>
                  </a:lnTo>
                  <a:lnTo>
                    <a:pt x="15" y="13"/>
                  </a:lnTo>
                  <a:lnTo>
                    <a:pt x="15" y="12"/>
                  </a:lnTo>
                  <a:lnTo>
                    <a:pt x="15" y="11"/>
                  </a:lnTo>
                  <a:lnTo>
                    <a:pt x="15" y="10"/>
                  </a:lnTo>
                  <a:lnTo>
                    <a:pt x="13" y="9"/>
                  </a:lnTo>
                  <a:lnTo>
                    <a:pt x="13" y="8"/>
                  </a:lnTo>
                  <a:lnTo>
                    <a:pt x="13" y="7"/>
                  </a:lnTo>
                  <a:lnTo>
                    <a:pt x="12" y="6"/>
                  </a:lnTo>
                  <a:lnTo>
                    <a:pt x="10" y="3"/>
                  </a:lnTo>
                  <a:lnTo>
                    <a:pt x="9" y="2"/>
                  </a:lnTo>
                  <a:lnTo>
                    <a:pt x="7" y="2"/>
                  </a:lnTo>
                  <a:lnTo>
                    <a:pt x="7" y="1"/>
                  </a:lnTo>
                  <a:lnTo>
                    <a:pt x="6" y="1"/>
                  </a:lnTo>
                  <a:lnTo>
                    <a:pt x="6" y="0"/>
                  </a:lnTo>
                  <a:lnTo>
                    <a:pt x="5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76" name="Freeform 729"/>
            <p:cNvSpPr>
              <a:spLocks noEditPoints="1"/>
            </p:cNvSpPr>
            <p:nvPr/>
          </p:nvSpPr>
          <p:spPr bwMode="auto">
            <a:xfrm>
              <a:off x="6404760" y="963017"/>
              <a:ext cx="36512" cy="46038"/>
            </a:xfrm>
            <a:custGeom>
              <a:avLst/>
              <a:gdLst>
                <a:gd name="T0" fmla="*/ 2147483646 w 15"/>
                <a:gd name="T1" fmla="*/ 2147483646 h 21"/>
                <a:gd name="T2" fmla="*/ 2147483646 w 15"/>
                <a:gd name="T3" fmla="*/ 2147483646 h 21"/>
                <a:gd name="T4" fmla="*/ 2147483646 w 15"/>
                <a:gd name="T5" fmla="*/ 2147483646 h 21"/>
                <a:gd name="T6" fmla="*/ 2147483646 w 15"/>
                <a:gd name="T7" fmla="*/ 2147483646 h 21"/>
                <a:gd name="T8" fmla="*/ 2147483646 w 15"/>
                <a:gd name="T9" fmla="*/ 2147483646 h 21"/>
                <a:gd name="T10" fmla="*/ 2147483646 w 15"/>
                <a:gd name="T11" fmla="*/ 2147483646 h 21"/>
                <a:gd name="T12" fmla="*/ 2147483646 w 15"/>
                <a:gd name="T13" fmla="*/ 2147483646 h 21"/>
                <a:gd name="T14" fmla="*/ 2147483646 w 15"/>
                <a:gd name="T15" fmla="*/ 2147483646 h 21"/>
                <a:gd name="T16" fmla="*/ 2147483646 w 15"/>
                <a:gd name="T17" fmla="*/ 2147483646 h 21"/>
                <a:gd name="T18" fmla="*/ 2147483646 w 15"/>
                <a:gd name="T19" fmla="*/ 2147483646 h 21"/>
                <a:gd name="T20" fmla="*/ 2147483646 w 15"/>
                <a:gd name="T21" fmla="*/ 2147483646 h 21"/>
                <a:gd name="T22" fmla="*/ 2147483646 w 15"/>
                <a:gd name="T23" fmla="*/ 0 h 21"/>
                <a:gd name="T24" fmla="*/ 2147483646 w 15"/>
                <a:gd name="T25" fmla="*/ 0 h 21"/>
                <a:gd name="T26" fmla="*/ 2147483646 w 15"/>
                <a:gd name="T27" fmla="*/ 2147483646 h 21"/>
                <a:gd name="T28" fmla="*/ 0 w 15"/>
                <a:gd name="T29" fmla="*/ 2147483646 h 21"/>
                <a:gd name="T30" fmla="*/ 0 w 15"/>
                <a:gd name="T31" fmla="*/ 2147483646 h 21"/>
                <a:gd name="T32" fmla="*/ 0 w 15"/>
                <a:gd name="T33" fmla="*/ 2147483646 h 21"/>
                <a:gd name="T34" fmla="*/ 2147483646 w 15"/>
                <a:gd name="T35" fmla="*/ 2147483646 h 21"/>
                <a:gd name="T36" fmla="*/ 2147483646 w 15"/>
                <a:gd name="T37" fmla="*/ 2147483646 h 21"/>
                <a:gd name="T38" fmla="*/ 2147483646 w 15"/>
                <a:gd name="T39" fmla="*/ 2147483646 h 21"/>
                <a:gd name="T40" fmla="*/ 2147483646 w 15"/>
                <a:gd name="T41" fmla="*/ 2147483646 h 21"/>
                <a:gd name="T42" fmla="*/ 2147483646 w 15"/>
                <a:gd name="T43" fmla="*/ 2147483646 h 21"/>
                <a:gd name="T44" fmla="*/ 2147483646 w 15"/>
                <a:gd name="T45" fmla="*/ 2147483646 h 21"/>
                <a:gd name="T46" fmla="*/ 2147483646 w 15"/>
                <a:gd name="T47" fmla="*/ 2147483646 h 21"/>
                <a:gd name="T48" fmla="*/ 2147483646 w 15"/>
                <a:gd name="T49" fmla="*/ 2147483646 h 21"/>
                <a:gd name="T50" fmla="*/ 2147483646 w 15"/>
                <a:gd name="T51" fmla="*/ 2147483646 h 21"/>
                <a:gd name="T52" fmla="*/ 2147483646 w 15"/>
                <a:gd name="T53" fmla="*/ 2147483646 h 21"/>
                <a:gd name="T54" fmla="*/ 2147483646 w 15"/>
                <a:gd name="T55" fmla="*/ 2147483646 h 21"/>
                <a:gd name="T56" fmla="*/ 2147483646 w 15"/>
                <a:gd name="T57" fmla="*/ 2147483646 h 21"/>
                <a:gd name="T58" fmla="*/ 2147483646 w 15"/>
                <a:gd name="T59" fmla="*/ 2147483646 h 21"/>
                <a:gd name="T60" fmla="*/ 2147483646 w 15"/>
                <a:gd name="T61" fmla="*/ 2147483646 h 21"/>
                <a:gd name="T62" fmla="*/ 2147483646 w 15"/>
                <a:gd name="T63" fmla="*/ 2147483646 h 21"/>
                <a:gd name="T64" fmla="*/ 2147483646 w 15"/>
                <a:gd name="T65" fmla="*/ 2147483646 h 21"/>
                <a:gd name="T66" fmla="*/ 2147483646 w 15"/>
                <a:gd name="T67" fmla="*/ 2147483646 h 21"/>
                <a:gd name="T68" fmla="*/ 2147483646 w 15"/>
                <a:gd name="T69" fmla="*/ 2147483646 h 21"/>
                <a:gd name="T70" fmla="*/ 2147483646 w 15"/>
                <a:gd name="T71" fmla="*/ 2147483646 h 21"/>
                <a:gd name="T72" fmla="*/ 2147483646 w 15"/>
                <a:gd name="T73" fmla="*/ 2147483646 h 21"/>
                <a:gd name="T74" fmla="*/ 2147483646 w 15"/>
                <a:gd name="T75" fmla="*/ 0 h 21"/>
                <a:gd name="T76" fmla="*/ 2147483646 w 15"/>
                <a:gd name="T77" fmla="*/ 0 h 21"/>
                <a:gd name="T78" fmla="*/ 2147483646 w 15"/>
                <a:gd name="T79" fmla="*/ 0 h 21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15" h="21">
                  <a:moveTo>
                    <a:pt x="5" y="3"/>
                  </a:moveTo>
                  <a:lnTo>
                    <a:pt x="5" y="3"/>
                  </a:lnTo>
                  <a:lnTo>
                    <a:pt x="6" y="4"/>
                  </a:lnTo>
                  <a:lnTo>
                    <a:pt x="8" y="4"/>
                  </a:lnTo>
                  <a:lnTo>
                    <a:pt x="10" y="8"/>
                  </a:lnTo>
                  <a:lnTo>
                    <a:pt x="11" y="10"/>
                  </a:lnTo>
                  <a:lnTo>
                    <a:pt x="12" y="12"/>
                  </a:lnTo>
                  <a:lnTo>
                    <a:pt x="13" y="13"/>
                  </a:lnTo>
                  <a:lnTo>
                    <a:pt x="13" y="16"/>
                  </a:lnTo>
                  <a:lnTo>
                    <a:pt x="12" y="17"/>
                  </a:lnTo>
                  <a:lnTo>
                    <a:pt x="11" y="18"/>
                  </a:lnTo>
                  <a:lnTo>
                    <a:pt x="11" y="16"/>
                  </a:lnTo>
                  <a:lnTo>
                    <a:pt x="9" y="16"/>
                  </a:lnTo>
                  <a:lnTo>
                    <a:pt x="7" y="16"/>
                  </a:lnTo>
                  <a:lnTo>
                    <a:pt x="4" y="9"/>
                  </a:lnTo>
                  <a:lnTo>
                    <a:pt x="2" y="5"/>
                  </a:lnTo>
                  <a:lnTo>
                    <a:pt x="3" y="4"/>
                  </a:lnTo>
                  <a:lnTo>
                    <a:pt x="4" y="3"/>
                  </a:lnTo>
                  <a:lnTo>
                    <a:pt x="5" y="3"/>
                  </a:lnTo>
                  <a:moveTo>
                    <a:pt x="4" y="0"/>
                  </a:moveTo>
                  <a:lnTo>
                    <a:pt x="4" y="0"/>
                  </a:lnTo>
                  <a:lnTo>
                    <a:pt x="3" y="1"/>
                  </a:lnTo>
                  <a:lnTo>
                    <a:pt x="2" y="1"/>
                  </a:lnTo>
                  <a:lnTo>
                    <a:pt x="1" y="2"/>
                  </a:lnTo>
                  <a:lnTo>
                    <a:pt x="0" y="3"/>
                  </a:lnTo>
                  <a:lnTo>
                    <a:pt x="0" y="4"/>
                  </a:lnTo>
                  <a:lnTo>
                    <a:pt x="0" y="5"/>
                  </a:lnTo>
                  <a:lnTo>
                    <a:pt x="0" y="6"/>
                  </a:lnTo>
                  <a:lnTo>
                    <a:pt x="1" y="10"/>
                  </a:lnTo>
                  <a:lnTo>
                    <a:pt x="2" y="10"/>
                  </a:lnTo>
                  <a:lnTo>
                    <a:pt x="4" y="17"/>
                  </a:lnTo>
                  <a:lnTo>
                    <a:pt x="6" y="19"/>
                  </a:lnTo>
                  <a:lnTo>
                    <a:pt x="7" y="19"/>
                  </a:lnTo>
                  <a:lnTo>
                    <a:pt x="8" y="19"/>
                  </a:lnTo>
                  <a:lnTo>
                    <a:pt x="9" y="19"/>
                  </a:lnTo>
                  <a:lnTo>
                    <a:pt x="9" y="21"/>
                  </a:lnTo>
                  <a:lnTo>
                    <a:pt x="11" y="21"/>
                  </a:lnTo>
                  <a:lnTo>
                    <a:pt x="12" y="21"/>
                  </a:lnTo>
                  <a:lnTo>
                    <a:pt x="13" y="21"/>
                  </a:lnTo>
                  <a:lnTo>
                    <a:pt x="13" y="20"/>
                  </a:lnTo>
                  <a:lnTo>
                    <a:pt x="14" y="19"/>
                  </a:lnTo>
                  <a:lnTo>
                    <a:pt x="15" y="19"/>
                  </a:lnTo>
                  <a:lnTo>
                    <a:pt x="15" y="17"/>
                  </a:lnTo>
                  <a:lnTo>
                    <a:pt x="15" y="16"/>
                  </a:lnTo>
                  <a:lnTo>
                    <a:pt x="15" y="13"/>
                  </a:lnTo>
                  <a:lnTo>
                    <a:pt x="15" y="12"/>
                  </a:lnTo>
                  <a:lnTo>
                    <a:pt x="15" y="11"/>
                  </a:lnTo>
                  <a:lnTo>
                    <a:pt x="15" y="10"/>
                  </a:lnTo>
                  <a:lnTo>
                    <a:pt x="13" y="9"/>
                  </a:lnTo>
                  <a:lnTo>
                    <a:pt x="13" y="8"/>
                  </a:lnTo>
                  <a:lnTo>
                    <a:pt x="13" y="7"/>
                  </a:lnTo>
                  <a:lnTo>
                    <a:pt x="12" y="6"/>
                  </a:lnTo>
                  <a:lnTo>
                    <a:pt x="10" y="3"/>
                  </a:lnTo>
                  <a:lnTo>
                    <a:pt x="9" y="2"/>
                  </a:lnTo>
                  <a:lnTo>
                    <a:pt x="7" y="2"/>
                  </a:lnTo>
                  <a:lnTo>
                    <a:pt x="7" y="1"/>
                  </a:lnTo>
                  <a:lnTo>
                    <a:pt x="6" y="1"/>
                  </a:lnTo>
                  <a:lnTo>
                    <a:pt x="6" y="0"/>
                  </a:lnTo>
                  <a:lnTo>
                    <a:pt x="5" y="0"/>
                  </a:lnTo>
                  <a:lnTo>
                    <a:pt x="4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77" name="Freeform 730"/>
            <p:cNvSpPr>
              <a:spLocks/>
            </p:cNvSpPr>
            <p:nvPr/>
          </p:nvSpPr>
          <p:spPr bwMode="auto">
            <a:xfrm>
              <a:off x="6412697" y="1018580"/>
              <a:ext cx="19050" cy="34925"/>
            </a:xfrm>
            <a:custGeom>
              <a:avLst/>
              <a:gdLst>
                <a:gd name="T0" fmla="*/ 2147483646 w 8"/>
                <a:gd name="T1" fmla="*/ 2147483646 h 16"/>
                <a:gd name="T2" fmla="*/ 2147483646 w 8"/>
                <a:gd name="T3" fmla="*/ 2147483646 h 16"/>
                <a:gd name="T4" fmla="*/ 2147483646 w 8"/>
                <a:gd name="T5" fmla="*/ 2147483646 h 16"/>
                <a:gd name="T6" fmla="*/ 2147483646 w 8"/>
                <a:gd name="T7" fmla="*/ 2147483646 h 16"/>
                <a:gd name="T8" fmla="*/ 2147483646 w 8"/>
                <a:gd name="T9" fmla="*/ 2147483646 h 16"/>
                <a:gd name="T10" fmla="*/ 2147483646 w 8"/>
                <a:gd name="T11" fmla="*/ 2147483646 h 16"/>
                <a:gd name="T12" fmla="*/ 2147483646 w 8"/>
                <a:gd name="T13" fmla="*/ 2147483646 h 16"/>
                <a:gd name="T14" fmla="*/ 0 w 8"/>
                <a:gd name="T15" fmla="*/ 2147483646 h 16"/>
                <a:gd name="T16" fmla="*/ 0 w 8"/>
                <a:gd name="T17" fmla="*/ 2147483646 h 16"/>
                <a:gd name="T18" fmla="*/ 0 w 8"/>
                <a:gd name="T19" fmla="*/ 2147483646 h 16"/>
                <a:gd name="T20" fmla="*/ 0 w 8"/>
                <a:gd name="T21" fmla="*/ 2147483646 h 16"/>
                <a:gd name="T22" fmla="*/ 2147483646 w 8"/>
                <a:gd name="T23" fmla="*/ 2147483646 h 16"/>
                <a:gd name="T24" fmla="*/ 2147483646 w 8"/>
                <a:gd name="T25" fmla="*/ 0 h 16"/>
                <a:gd name="T26" fmla="*/ 2147483646 w 8"/>
                <a:gd name="T27" fmla="*/ 2147483646 h 16"/>
                <a:gd name="T28" fmla="*/ 2147483646 w 8"/>
                <a:gd name="T29" fmla="*/ 2147483646 h 16"/>
                <a:gd name="T30" fmla="*/ 2147483646 w 8"/>
                <a:gd name="T31" fmla="*/ 2147483646 h 16"/>
                <a:gd name="T32" fmla="*/ 2147483646 w 8"/>
                <a:gd name="T33" fmla="*/ 2147483646 h 16"/>
                <a:gd name="T34" fmla="*/ 2147483646 w 8"/>
                <a:gd name="T35" fmla="*/ 2147483646 h 16"/>
                <a:gd name="T36" fmla="*/ 2147483646 w 8"/>
                <a:gd name="T37" fmla="*/ 2147483646 h 16"/>
                <a:gd name="T38" fmla="*/ 2147483646 w 8"/>
                <a:gd name="T39" fmla="*/ 2147483646 h 16"/>
                <a:gd name="T40" fmla="*/ 2147483646 w 8"/>
                <a:gd name="T41" fmla="*/ 2147483646 h 1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8" h="16">
                  <a:moveTo>
                    <a:pt x="3" y="14"/>
                  </a:moveTo>
                  <a:lnTo>
                    <a:pt x="3" y="14"/>
                  </a:lnTo>
                  <a:lnTo>
                    <a:pt x="1" y="14"/>
                  </a:lnTo>
                  <a:lnTo>
                    <a:pt x="1" y="13"/>
                  </a:lnTo>
                  <a:lnTo>
                    <a:pt x="0" y="12"/>
                  </a:lnTo>
                  <a:lnTo>
                    <a:pt x="0" y="11"/>
                  </a:lnTo>
                  <a:lnTo>
                    <a:pt x="0" y="8"/>
                  </a:lnTo>
                  <a:lnTo>
                    <a:pt x="0" y="7"/>
                  </a:lnTo>
                  <a:lnTo>
                    <a:pt x="4" y="1"/>
                  </a:lnTo>
                  <a:lnTo>
                    <a:pt x="6" y="0"/>
                  </a:lnTo>
                  <a:lnTo>
                    <a:pt x="7" y="1"/>
                  </a:lnTo>
                  <a:lnTo>
                    <a:pt x="8" y="5"/>
                  </a:lnTo>
                  <a:lnTo>
                    <a:pt x="8" y="6"/>
                  </a:lnTo>
                  <a:lnTo>
                    <a:pt x="7" y="12"/>
                  </a:lnTo>
                  <a:lnTo>
                    <a:pt x="5" y="14"/>
                  </a:lnTo>
                  <a:lnTo>
                    <a:pt x="4" y="15"/>
                  </a:lnTo>
                  <a:lnTo>
                    <a:pt x="3" y="16"/>
                  </a:lnTo>
                  <a:lnTo>
                    <a:pt x="3" y="14"/>
                  </a:lnTo>
                  <a:close/>
                </a:path>
              </a:pathLst>
            </a:custGeom>
            <a:solidFill>
              <a:srgbClr val="C3C2A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78" name="Freeform 731"/>
            <p:cNvSpPr>
              <a:spLocks noEditPoints="1"/>
            </p:cNvSpPr>
            <p:nvPr/>
          </p:nvSpPr>
          <p:spPr bwMode="auto">
            <a:xfrm>
              <a:off x="6409522" y="1016992"/>
              <a:ext cx="26988" cy="38100"/>
            </a:xfrm>
            <a:custGeom>
              <a:avLst/>
              <a:gdLst>
                <a:gd name="T0" fmla="*/ 2147483646 w 11"/>
                <a:gd name="T1" fmla="*/ 2147483646 h 18"/>
                <a:gd name="T2" fmla="*/ 2147483646 w 11"/>
                <a:gd name="T3" fmla="*/ 2147483646 h 18"/>
                <a:gd name="T4" fmla="*/ 2147483646 w 11"/>
                <a:gd name="T5" fmla="*/ 2147483646 h 18"/>
                <a:gd name="T6" fmla="*/ 2147483646 w 11"/>
                <a:gd name="T7" fmla="*/ 2147483646 h 18"/>
                <a:gd name="T8" fmla="*/ 2147483646 w 11"/>
                <a:gd name="T9" fmla="*/ 2147483646 h 18"/>
                <a:gd name="T10" fmla="*/ 2147483646 w 11"/>
                <a:gd name="T11" fmla="*/ 2147483646 h 18"/>
                <a:gd name="T12" fmla="*/ 2147483646 w 11"/>
                <a:gd name="T13" fmla="*/ 2147483646 h 18"/>
                <a:gd name="T14" fmla="*/ 2147483646 w 11"/>
                <a:gd name="T15" fmla="*/ 2147483646 h 18"/>
                <a:gd name="T16" fmla="*/ 2147483646 w 11"/>
                <a:gd name="T17" fmla="*/ 2147483646 h 18"/>
                <a:gd name="T18" fmla="*/ 2147483646 w 11"/>
                <a:gd name="T19" fmla="*/ 2147483646 h 18"/>
                <a:gd name="T20" fmla="*/ 2147483646 w 11"/>
                <a:gd name="T21" fmla="*/ 2147483646 h 18"/>
                <a:gd name="T22" fmla="*/ 2147483646 w 11"/>
                <a:gd name="T23" fmla="*/ 0 h 18"/>
                <a:gd name="T24" fmla="*/ 2147483646 w 11"/>
                <a:gd name="T25" fmla="*/ 0 h 18"/>
                <a:gd name="T26" fmla="*/ 0 w 11"/>
                <a:gd name="T27" fmla="*/ 2147483646 h 18"/>
                <a:gd name="T28" fmla="*/ 0 w 11"/>
                <a:gd name="T29" fmla="*/ 2147483646 h 18"/>
                <a:gd name="T30" fmla="*/ 0 w 11"/>
                <a:gd name="T31" fmla="*/ 2147483646 h 18"/>
                <a:gd name="T32" fmla="*/ 0 w 11"/>
                <a:gd name="T33" fmla="*/ 2147483646 h 18"/>
                <a:gd name="T34" fmla="*/ 0 w 11"/>
                <a:gd name="T35" fmla="*/ 2147483646 h 18"/>
                <a:gd name="T36" fmla="*/ 0 w 11"/>
                <a:gd name="T37" fmla="*/ 2147483646 h 18"/>
                <a:gd name="T38" fmla="*/ 0 w 11"/>
                <a:gd name="T39" fmla="*/ 2147483646 h 18"/>
                <a:gd name="T40" fmla="*/ 2147483646 w 11"/>
                <a:gd name="T41" fmla="*/ 2147483646 h 18"/>
                <a:gd name="T42" fmla="*/ 2147483646 w 11"/>
                <a:gd name="T43" fmla="*/ 2147483646 h 18"/>
                <a:gd name="T44" fmla="*/ 2147483646 w 11"/>
                <a:gd name="T45" fmla="*/ 2147483646 h 18"/>
                <a:gd name="T46" fmla="*/ 2147483646 w 11"/>
                <a:gd name="T47" fmla="*/ 2147483646 h 18"/>
                <a:gd name="T48" fmla="*/ 2147483646 w 11"/>
                <a:gd name="T49" fmla="*/ 2147483646 h 18"/>
                <a:gd name="T50" fmla="*/ 2147483646 w 11"/>
                <a:gd name="T51" fmla="*/ 2147483646 h 18"/>
                <a:gd name="T52" fmla="*/ 2147483646 w 11"/>
                <a:gd name="T53" fmla="*/ 2147483646 h 18"/>
                <a:gd name="T54" fmla="*/ 2147483646 w 11"/>
                <a:gd name="T55" fmla="*/ 2147483646 h 18"/>
                <a:gd name="T56" fmla="*/ 2147483646 w 11"/>
                <a:gd name="T57" fmla="*/ 2147483646 h 18"/>
                <a:gd name="T58" fmla="*/ 2147483646 w 11"/>
                <a:gd name="T59" fmla="*/ 2147483646 h 18"/>
                <a:gd name="T60" fmla="*/ 2147483646 w 11"/>
                <a:gd name="T61" fmla="*/ 2147483646 h 18"/>
                <a:gd name="T62" fmla="*/ 2147483646 w 11"/>
                <a:gd name="T63" fmla="*/ 2147483646 h 18"/>
                <a:gd name="T64" fmla="*/ 2147483646 w 11"/>
                <a:gd name="T65" fmla="*/ 2147483646 h 18"/>
                <a:gd name="T66" fmla="*/ 2147483646 w 11"/>
                <a:gd name="T67" fmla="*/ 0 h 18"/>
                <a:gd name="T68" fmla="*/ 2147483646 w 11"/>
                <a:gd name="T69" fmla="*/ 0 h 18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11" h="18">
                  <a:moveTo>
                    <a:pt x="7" y="2"/>
                  </a:moveTo>
                  <a:lnTo>
                    <a:pt x="7" y="2"/>
                  </a:lnTo>
                  <a:lnTo>
                    <a:pt x="8" y="6"/>
                  </a:lnTo>
                  <a:lnTo>
                    <a:pt x="7" y="7"/>
                  </a:lnTo>
                  <a:lnTo>
                    <a:pt x="7" y="13"/>
                  </a:lnTo>
                  <a:lnTo>
                    <a:pt x="5" y="15"/>
                  </a:lnTo>
                  <a:lnTo>
                    <a:pt x="5" y="14"/>
                  </a:lnTo>
                  <a:lnTo>
                    <a:pt x="4" y="14"/>
                  </a:lnTo>
                  <a:lnTo>
                    <a:pt x="4" y="13"/>
                  </a:lnTo>
                  <a:lnTo>
                    <a:pt x="3" y="13"/>
                  </a:lnTo>
                  <a:lnTo>
                    <a:pt x="2" y="13"/>
                  </a:lnTo>
                  <a:lnTo>
                    <a:pt x="2" y="12"/>
                  </a:lnTo>
                  <a:lnTo>
                    <a:pt x="2" y="9"/>
                  </a:lnTo>
                  <a:lnTo>
                    <a:pt x="6" y="2"/>
                  </a:lnTo>
                  <a:lnTo>
                    <a:pt x="7" y="2"/>
                  </a:lnTo>
                  <a:close/>
                  <a:moveTo>
                    <a:pt x="7" y="0"/>
                  </a:moveTo>
                  <a:lnTo>
                    <a:pt x="5" y="0"/>
                  </a:lnTo>
                  <a:lnTo>
                    <a:pt x="4" y="1"/>
                  </a:lnTo>
                  <a:lnTo>
                    <a:pt x="0" y="7"/>
                  </a:lnTo>
                  <a:lnTo>
                    <a:pt x="0" y="8"/>
                  </a:lnTo>
                  <a:lnTo>
                    <a:pt x="0" y="9"/>
                  </a:lnTo>
                  <a:lnTo>
                    <a:pt x="0" y="12"/>
                  </a:lnTo>
                  <a:lnTo>
                    <a:pt x="0" y="13"/>
                  </a:lnTo>
                  <a:lnTo>
                    <a:pt x="0" y="14"/>
                  </a:lnTo>
                  <a:lnTo>
                    <a:pt x="0" y="15"/>
                  </a:lnTo>
                  <a:lnTo>
                    <a:pt x="1" y="15"/>
                  </a:lnTo>
                  <a:lnTo>
                    <a:pt x="2" y="15"/>
                  </a:lnTo>
                  <a:lnTo>
                    <a:pt x="2" y="16"/>
                  </a:lnTo>
                  <a:lnTo>
                    <a:pt x="3" y="18"/>
                  </a:lnTo>
                  <a:lnTo>
                    <a:pt x="5" y="17"/>
                  </a:lnTo>
                  <a:lnTo>
                    <a:pt x="6" y="17"/>
                  </a:lnTo>
                  <a:lnTo>
                    <a:pt x="7" y="17"/>
                  </a:lnTo>
                  <a:lnTo>
                    <a:pt x="7" y="16"/>
                  </a:lnTo>
                  <a:lnTo>
                    <a:pt x="9" y="14"/>
                  </a:lnTo>
                  <a:lnTo>
                    <a:pt x="9" y="13"/>
                  </a:lnTo>
                  <a:lnTo>
                    <a:pt x="10" y="7"/>
                  </a:lnTo>
                  <a:lnTo>
                    <a:pt x="11" y="7"/>
                  </a:lnTo>
                  <a:lnTo>
                    <a:pt x="11" y="6"/>
                  </a:lnTo>
                  <a:lnTo>
                    <a:pt x="10" y="6"/>
                  </a:lnTo>
                  <a:lnTo>
                    <a:pt x="9" y="2"/>
                  </a:lnTo>
                  <a:lnTo>
                    <a:pt x="9" y="1"/>
                  </a:lnTo>
                  <a:lnTo>
                    <a:pt x="8" y="0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79" name="Freeform 732"/>
            <p:cNvSpPr>
              <a:spLocks noEditPoints="1"/>
            </p:cNvSpPr>
            <p:nvPr/>
          </p:nvSpPr>
          <p:spPr bwMode="auto">
            <a:xfrm>
              <a:off x="6409522" y="1016992"/>
              <a:ext cx="26988" cy="38100"/>
            </a:xfrm>
            <a:custGeom>
              <a:avLst/>
              <a:gdLst>
                <a:gd name="T0" fmla="*/ 2147483646 w 11"/>
                <a:gd name="T1" fmla="*/ 2147483646 h 18"/>
                <a:gd name="T2" fmla="*/ 2147483646 w 11"/>
                <a:gd name="T3" fmla="*/ 2147483646 h 18"/>
                <a:gd name="T4" fmla="*/ 2147483646 w 11"/>
                <a:gd name="T5" fmla="*/ 2147483646 h 18"/>
                <a:gd name="T6" fmla="*/ 2147483646 w 11"/>
                <a:gd name="T7" fmla="*/ 2147483646 h 18"/>
                <a:gd name="T8" fmla="*/ 2147483646 w 11"/>
                <a:gd name="T9" fmla="*/ 2147483646 h 18"/>
                <a:gd name="T10" fmla="*/ 2147483646 w 11"/>
                <a:gd name="T11" fmla="*/ 2147483646 h 18"/>
                <a:gd name="T12" fmla="*/ 2147483646 w 11"/>
                <a:gd name="T13" fmla="*/ 2147483646 h 18"/>
                <a:gd name="T14" fmla="*/ 2147483646 w 11"/>
                <a:gd name="T15" fmla="*/ 2147483646 h 18"/>
                <a:gd name="T16" fmla="*/ 2147483646 w 11"/>
                <a:gd name="T17" fmla="*/ 2147483646 h 18"/>
                <a:gd name="T18" fmla="*/ 2147483646 w 11"/>
                <a:gd name="T19" fmla="*/ 2147483646 h 18"/>
                <a:gd name="T20" fmla="*/ 2147483646 w 11"/>
                <a:gd name="T21" fmla="*/ 2147483646 h 18"/>
                <a:gd name="T22" fmla="*/ 2147483646 w 11"/>
                <a:gd name="T23" fmla="*/ 0 h 18"/>
                <a:gd name="T24" fmla="*/ 2147483646 w 11"/>
                <a:gd name="T25" fmla="*/ 0 h 18"/>
                <a:gd name="T26" fmla="*/ 0 w 11"/>
                <a:gd name="T27" fmla="*/ 2147483646 h 18"/>
                <a:gd name="T28" fmla="*/ 0 w 11"/>
                <a:gd name="T29" fmla="*/ 2147483646 h 18"/>
                <a:gd name="T30" fmla="*/ 0 w 11"/>
                <a:gd name="T31" fmla="*/ 2147483646 h 18"/>
                <a:gd name="T32" fmla="*/ 0 w 11"/>
                <a:gd name="T33" fmla="*/ 2147483646 h 18"/>
                <a:gd name="T34" fmla="*/ 0 w 11"/>
                <a:gd name="T35" fmla="*/ 2147483646 h 18"/>
                <a:gd name="T36" fmla="*/ 0 w 11"/>
                <a:gd name="T37" fmla="*/ 2147483646 h 18"/>
                <a:gd name="T38" fmla="*/ 0 w 11"/>
                <a:gd name="T39" fmla="*/ 2147483646 h 18"/>
                <a:gd name="T40" fmla="*/ 2147483646 w 11"/>
                <a:gd name="T41" fmla="*/ 2147483646 h 18"/>
                <a:gd name="T42" fmla="*/ 2147483646 w 11"/>
                <a:gd name="T43" fmla="*/ 2147483646 h 18"/>
                <a:gd name="T44" fmla="*/ 2147483646 w 11"/>
                <a:gd name="T45" fmla="*/ 2147483646 h 18"/>
                <a:gd name="T46" fmla="*/ 2147483646 w 11"/>
                <a:gd name="T47" fmla="*/ 2147483646 h 18"/>
                <a:gd name="T48" fmla="*/ 2147483646 w 11"/>
                <a:gd name="T49" fmla="*/ 2147483646 h 18"/>
                <a:gd name="T50" fmla="*/ 2147483646 w 11"/>
                <a:gd name="T51" fmla="*/ 2147483646 h 18"/>
                <a:gd name="T52" fmla="*/ 2147483646 w 11"/>
                <a:gd name="T53" fmla="*/ 2147483646 h 18"/>
                <a:gd name="T54" fmla="*/ 2147483646 w 11"/>
                <a:gd name="T55" fmla="*/ 2147483646 h 18"/>
                <a:gd name="T56" fmla="*/ 2147483646 w 11"/>
                <a:gd name="T57" fmla="*/ 2147483646 h 18"/>
                <a:gd name="T58" fmla="*/ 2147483646 w 11"/>
                <a:gd name="T59" fmla="*/ 2147483646 h 18"/>
                <a:gd name="T60" fmla="*/ 2147483646 w 11"/>
                <a:gd name="T61" fmla="*/ 2147483646 h 18"/>
                <a:gd name="T62" fmla="*/ 2147483646 w 11"/>
                <a:gd name="T63" fmla="*/ 2147483646 h 18"/>
                <a:gd name="T64" fmla="*/ 2147483646 w 11"/>
                <a:gd name="T65" fmla="*/ 2147483646 h 18"/>
                <a:gd name="T66" fmla="*/ 2147483646 w 11"/>
                <a:gd name="T67" fmla="*/ 0 h 18"/>
                <a:gd name="T68" fmla="*/ 2147483646 w 11"/>
                <a:gd name="T69" fmla="*/ 0 h 18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11" h="18">
                  <a:moveTo>
                    <a:pt x="7" y="2"/>
                  </a:moveTo>
                  <a:lnTo>
                    <a:pt x="7" y="2"/>
                  </a:lnTo>
                  <a:lnTo>
                    <a:pt x="8" y="6"/>
                  </a:lnTo>
                  <a:lnTo>
                    <a:pt x="7" y="7"/>
                  </a:lnTo>
                  <a:lnTo>
                    <a:pt x="7" y="13"/>
                  </a:lnTo>
                  <a:lnTo>
                    <a:pt x="5" y="15"/>
                  </a:lnTo>
                  <a:lnTo>
                    <a:pt x="5" y="14"/>
                  </a:lnTo>
                  <a:lnTo>
                    <a:pt x="4" y="14"/>
                  </a:lnTo>
                  <a:lnTo>
                    <a:pt x="4" y="13"/>
                  </a:lnTo>
                  <a:lnTo>
                    <a:pt x="3" y="13"/>
                  </a:lnTo>
                  <a:lnTo>
                    <a:pt x="2" y="13"/>
                  </a:lnTo>
                  <a:lnTo>
                    <a:pt x="2" y="12"/>
                  </a:lnTo>
                  <a:lnTo>
                    <a:pt x="2" y="9"/>
                  </a:lnTo>
                  <a:lnTo>
                    <a:pt x="6" y="2"/>
                  </a:lnTo>
                  <a:lnTo>
                    <a:pt x="7" y="2"/>
                  </a:lnTo>
                  <a:moveTo>
                    <a:pt x="7" y="0"/>
                  </a:moveTo>
                  <a:lnTo>
                    <a:pt x="5" y="0"/>
                  </a:lnTo>
                  <a:lnTo>
                    <a:pt x="4" y="1"/>
                  </a:lnTo>
                  <a:lnTo>
                    <a:pt x="0" y="7"/>
                  </a:lnTo>
                  <a:lnTo>
                    <a:pt x="0" y="8"/>
                  </a:lnTo>
                  <a:lnTo>
                    <a:pt x="0" y="9"/>
                  </a:lnTo>
                  <a:lnTo>
                    <a:pt x="0" y="12"/>
                  </a:lnTo>
                  <a:lnTo>
                    <a:pt x="0" y="13"/>
                  </a:lnTo>
                  <a:lnTo>
                    <a:pt x="0" y="14"/>
                  </a:lnTo>
                  <a:lnTo>
                    <a:pt x="0" y="15"/>
                  </a:lnTo>
                  <a:lnTo>
                    <a:pt x="1" y="15"/>
                  </a:lnTo>
                  <a:lnTo>
                    <a:pt x="2" y="15"/>
                  </a:lnTo>
                  <a:lnTo>
                    <a:pt x="2" y="16"/>
                  </a:lnTo>
                  <a:lnTo>
                    <a:pt x="3" y="18"/>
                  </a:lnTo>
                  <a:lnTo>
                    <a:pt x="5" y="17"/>
                  </a:lnTo>
                  <a:lnTo>
                    <a:pt x="6" y="17"/>
                  </a:lnTo>
                  <a:lnTo>
                    <a:pt x="7" y="17"/>
                  </a:lnTo>
                  <a:lnTo>
                    <a:pt x="7" y="16"/>
                  </a:lnTo>
                  <a:lnTo>
                    <a:pt x="9" y="14"/>
                  </a:lnTo>
                  <a:lnTo>
                    <a:pt x="9" y="13"/>
                  </a:lnTo>
                  <a:lnTo>
                    <a:pt x="10" y="7"/>
                  </a:lnTo>
                  <a:lnTo>
                    <a:pt x="11" y="7"/>
                  </a:lnTo>
                  <a:lnTo>
                    <a:pt x="11" y="6"/>
                  </a:lnTo>
                  <a:lnTo>
                    <a:pt x="10" y="6"/>
                  </a:lnTo>
                  <a:lnTo>
                    <a:pt x="9" y="2"/>
                  </a:lnTo>
                  <a:lnTo>
                    <a:pt x="9" y="1"/>
                  </a:lnTo>
                  <a:lnTo>
                    <a:pt x="8" y="0"/>
                  </a:lnTo>
                  <a:lnTo>
                    <a:pt x="7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80" name="Freeform 733"/>
            <p:cNvSpPr>
              <a:spLocks/>
            </p:cNvSpPr>
            <p:nvPr/>
          </p:nvSpPr>
          <p:spPr bwMode="auto">
            <a:xfrm>
              <a:off x="6392060" y="1067792"/>
              <a:ext cx="20637" cy="22225"/>
            </a:xfrm>
            <a:custGeom>
              <a:avLst/>
              <a:gdLst>
                <a:gd name="T0" fmla="*/ 2147483646 w 8"/>
                <a:gd name="T1" fmla="*/ 2147483646 h 10"/>
                <a:gd name="T2" fmla="*/ 2147483646 w 8"/>
                <a:gd name="T3" fmla="*/ 2147483646 h 10"/>
                <a:gd name="T4" fmla="*/ 0 w 8"/>
                <a:gd name="T5" fmla="*/ 2147483646 h 10"/>
                <a:gd name="T6" fmla="*/ 2147483646 w 8"/>
                <a:gd name="T7" fmla="*/ 2147483646 h 10"/>
                <a:gd name="T8" fmla="*/ 2147483646 w 8"/>
                <a:gd name="T9" fmla="*/ 0 h 10"/>
                <a:gd name="T10" fmla="*/ 2147483646 w 8"/>
                <a:gd name="T11" fmla="*/ 0 h 10"/>
                <a:gd name="T12" fmla="*/ 2147483646 w 8"/>
                <a:gd name="T13" fmla="*/ 0 h 10"/>
                <a:gd name="T14" fmla="*/ 2147483646 w 8"/>
                <a:gd name="T15" fmla="*/ 2147483646 h 10"/>
                <a:gd name="T16" fmla="*/ 2147483646 w 8"/>
                <a:gd name="T17" fmla="*/ 2147483646 h 10"/>
                <a:gd name="T18" fmla="*/ 2147483646 w 8"/>
                <a:gd name="T19" fmla="*/ 2147483646 h 10"/>
                <a:gd name="T20" fmla="*/ 2147483646 w 8"/>
                <a:gd name="T21" fmla="*/ 2147483646 h 10"/>
                <a:gd name="T22" fmla="*/ 2147483646 w 8"/>
                <a:gd name="T23" fmla="*/ 2147483646 h 10"/>
                <a:gd name="T24" fmla="*/ 2147483646 w 8"/>
                <a:gd name="T25" fmla="*/ 2147483646 h 10"/>
                <a:gd name="T26" fmla="*/ 2147483646 w 8"/>
                <a:gd name="T27" fmla="*/ 2147483646 h 1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8" h="10">
                  <a:moveTo>
                    <a:pt x="1" y="9"/>
                  </a:moveTo>
                  <a:lnTo>
                    <a:pt x="1" y="8"/>
                  </a:lnTo>
                  <a:lnTo>
                    <a:pt x="0" y="7"/>
                  </a:lnTo>
                  <a:lnTo>
                    <a:pt x="1" y="5"/>
                  </a:lnTo>
                  <a:lnTo>
                    <a:pt x="3" y="0"/>
                  </a:lnTo>
                  <a:lnTo>
                    <a:pt x="5" y="0"/>
                  </a:lnTo>
                  <a:lnTo>
                    <a:pt x="7" y="0"/>
                  </a:lnTo>
                  <a:lnTo>
                    <a:pt x="8" y="2"/>
                  </a:lnTo>
                  <a:lnTo>
                    <a:pt x="8" y="4"/>
                  </a:lnTo>
                  <a:lnTo>
                    <a:pt x="7" y="6"/>
                  </a:lnTo>
                  <a:lnTo>
                    <a:pt x="7" y="8"/>
                  </a:lnTo>
                  <a:lnTo>
                    <a:pt x="5" y="10"/>
                  </a:lnTo>
                  <a:lnTo>
                    <a:pt x="4" y="10"/>
                  </a:lnTo>
                  <a:lnTo>
                    <a:pt x="1" y="9"/>
                  </a:lnTo>
                  <a:close/>
                </a:path>
              </a:pathLst>
            </a:custGeom>
            <a:solidFill>
              <a:srgbClr val="C3C2A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81" name="Freeform 734"/>
            <p:cNvSpPr>
              <a:spLocks noEditPoints="1"/>
            </p:cNvSpPr>
            <p:nvPr/>
          </p:nvSpPr>
          <p:spPr bwMode="auto">
            <a:xfrm>
              <a:off x="6390472" y="1064617"/>
              <a:ext cx="23813" cy="30163"/>
            </a:xfrm>
            <a:custGeom>
              <a:avLst/>
              <a:gdLst>
                <a:gd name="T0" fmla="*/ 2147483646 w 10"/>
                <a:gd name="T1" fmla="*/ 2147483646 h 14"/>
                <a:gd name="T2" fmla="*/ 2147483646 w 10"/>
                <a:gd name="T3" fmla="*/ 2147483646 h 14"/>
                <a:gd name="T4" fmla="*/ 2147483646 w 10"/>
                <a:gd name="T5" fmla="*/ 2147483646 h 14"/>
                <a:gd name="T6" fmla="*/ 2147483646 w 10"/>
                <a:gd name="T7" fmla="*/ 2147483646 h 14"/>
                <a:gd name="T8" fmla="*/ 2147483646 w 10"/>
                <a:gd name="T9" fmla="*/ 2147483646 h 14"/>
                <a:gd name="T10" fmla="*/ 2147483646 w 10"/>
                <a:gd name="T11" fmla="*/ 2147483646 h 14"/>
                <a:gd name="T12" fmla="*/ 2147483646 w 10"/>
                <a:gd name="T13" fmla="*/ 2147483646 h 14"/>
                <a:gd name="T14" fmla="*/ 2147483646 w 10"/>
                <a:gd name="T15" fmla="*/ 2147483646 h 14"/>
                <a:gd name="T16" fmla="*/ 2147483646 w 10"/>
                <a:gd name="T17" fmla="*/ 2147483646 h 14"/>
                <a:gd name="T18" fmla="*/ 2147483646 w 10"/>
                <a:gd name="T19" fmla="*/ 2147483646 h 14"/>
                <a:gd name="T20" fmla="*/ 2147483646 w 10"/>
                <a:gd name="T21" fmla="*/ 2147483646 h 14"/>
                <a:gd name="T22" fmla="*/ 2147483646 w 10"/>
                <a:gd name="T23" fmla="*/ 2147483646 h 14"/>
                <a:gd name="T24" fmla="*/ 2147483646 w 10"/>
                <a:gd name="T25" fmla="*/ 2147483646 h 14"/>
                <a:gd name="T26" fmla="*/ 2147483646 w 10"/>
                <a:gd name="T27" fmla="*/ 2147483646 h 14"/>
                <a:gd name="T28" fmla="*/ 2147483646 w 10"/>
                <a:gd name="T29" fmla="*/ 0 h 14"/>
                <a:gd name="T30" fmla="*/ 2147483646 w 10"/>
                <a:gd name="T31" fmla="*/ 0 h 14"/>
                <a:gd name="T32" fmla="*/ 2147483646 w 10"/>
                <a:gd name="T33" fmla="*/ 2147483646 h 14"/>
                <a:gd name="T34" fmla="*/ 2147483646 w 10"/>
                <a:gd name="T35" fmla="*/ 2147483646 h 14"/>
                <a:gd name="T36" fmla="*/ 2147483646 w 10"/>
                <a:gd name="T37" fmla="*/ 2147483646 h 14"/>
                <a:gd name="T38" fmla="*/ 0 w 10"/>
                <a:gd name="T39" fmla="*/ 2147483646 h 14"/>
                <a:gd name="T40" fmla="*/ 0 w 10"/>
                <a:gd name="T41" fmla="*/ 2147483646 h 14"/>
                <a:gd name="T42" fmla="*/ 0 w 10"/>
                <a:gd name="T43" fmla="*/ 2147483646 h 14"/>
                <a:gd name="T44" fmla="*/ 0 w 10"/>
                <a:gd name="T45" fmla="*/ 2147483646 h 14"/>
                <a:gd name="T46" fmla="*/ 0 w 10"/>
                <a:gd name="T47" fmla="*/ 2147483646 h 14"/>
                <a:gd name="T48" fmla="*/ 0 w 10"/>
                <a:gd name="T49" fmla="*/ 2147483646 h 14"/>
                <a:gd name="T50" fmla="*/ 2147483646 w 10"/>
                <a:gd name="T51" fmla="*/ 2147483646 h 14"/>
                <a:gd name="T52" fmla="*/ 2147483646 w 10"/>
                <a:gd name="T53" fmla="*/ 2147483646 h 14"/>
                <a:gd name="T54" fmla="*/ 2147483646 w 10"/>
                <a:gd name="T55" fmla="*/ 2147483646 h 14"/>
                <a:gd name="T56" fmla="*/ 2147483646 w 10"/>
                <a:gd name="T57" fmla="*/ 2147483646 h 14"/>
                <a:gd name="T58" fmla="*/ 2147483646 w 10"/>
                <a:gd name="T59" fmla="*/ 2147483646 h 14"/>
                <a:gd name="T60" fmla="*/ 2147483646 w 10"/>
                <a:gd name="T61" fmla="*/ 2147483646 h 14"/>
                <a:gd name="T62" fmla="*/ 2147483646 w 10"/>
                <a:gd name="T63" fmla="*/ 2147483646 h 14"/>
                <a:gd name="T64" fmla="*/ 2147483646 w 10"/>
                <a:gd name="T65" fmla="*/ 2147483646 h 14"/>
                <a:gd name="T66" fmla="*/ 2147483646 w 10"/>
                <a:gd name="T67" fmla="*/ 2147483646 h 14"/>
                <a:gd name="T68" fmla="*/ 2147483646 w 10"/>
                <a:gd name="T69" fmla="*/ 2147483646 h 14"/>
                <a:gd name="T70" fmla="*/ 2147483646 w 10"/>
                <a:gd name="T71" fmla="*/ 2147483646 h 14"/>
                <a:gd name="T72" fmla="*/ 2147483646 w 10"/>
                <a:gd name="T73" fmla="*/ 2147483646 h 14"/>
                <a:gd name="T74" fmla="*/ 2147483646 w 10"/>
                <a:gd name="T75" fmla="*/ 2147483646 h 14"/>
                <a:gd name="T76" fmla="*/ 2147483646 w 10"/>
                <a:gd name="T77" fmla="*/ 2147483646 h 14"/>
                <a:gd name="T78" fmla="*/ 2147483646 w 10"/>
                <a:gd name="T79" fmla="*/ 2147483646 h 14"/>
                <a:gd name="T80" fmla="*/ 2147483646 w 10"/>
                <a:gd name="T81" fmla="*/ 2147483646 h 14"/>
                <a:gd name="T82" fmla="*/ 2147483646 w 10"/>
                <a:gd name="T83" fmla="*/ 2147483646 h 14"/>
                <a:gd name="T84" fmla="*/ 2147483646 w 10"/>
                <a:gd name="T85" fmla="*/ 2147483646 h 14"/>
                <a:gd name="T86" fmla="*/ 2147483646 w 10"/>
                <a:gd name="T87" fmla="*/ 2147483646 h 14"/>
                <a:gd name="T88" fmla="*/ 2147483646 w 10"/>
                <a:gd name="T89" fmla="*/ 2147483646 h 14"/>
                <a:gd name="T90" fmla="*/ 2147483646 w 10"/>
                <a:gd name="T91" fmla="*/ 2147483646 h 14"/>
                <a:gd name="T92" fmla="*/ 2147483646 w 10"/>
                <a:gd name="T93" fmla="*/ 2147483646 h 14"/>
                <a:gd name="T94" fmla="*/ 2147483646 w 10"/>
                <a:gd name="T95" fmla="*/ 2147483646 h 14"/>
                <a:gd name="T96" fmla="*/ 2147483646 w 10"/>
                <a:gd name="T97" fmla="*/ 2147483646 h 14"/>
                <a:gd name="T98" fmla="*/ 2147483646 w 10"/>
                <a:gd name="T99" fmla="*/ 2147483646 h 14"/>
                <a:gd name="T100" fmla="*/ 2147483646 w 10"/>
                <a:gd name="T101" fmla="*/ 2147483646 h 14"/>
                <a:gd name="T102" fmla="*/ 2147483646 w 10"/>
                <a:gd name="T103" fmla="*/ 0 h 14"/>
                <a:gd name="T104" fmla="*/ 2147483646 w 10"/>
                <a:gd name="T105" fmla="*/ 0 h 14"/>
                <a:gd name="T106" fmla="*/ 2147483646 w 10"/>
                <a:gd name="T107" fmla="*/ 0 h 14"/>
                <a:gd name="T108" fmla="*/ 2147483646 w 10"/>
                <a:gd name="T109" fmla="*/ 0 h 14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10" h="14">
                  <a:moveTo>
                    <a:pt x="6" y="3"/>
                  </a:moveTo>
                  <a:lnTo>
                    <a:pt x="7" y="3"/>
                  </a:lnTo>
                  <a:lnTo>
                    <a:pt x="8" y="5"/>
                  </a:lnTo>
                  <a:lnTo>
                    <a:pt x="8" y="6"/>
                  </a:lnTo>
                  <a:lnTo>
                    <a:pt x="7" y="8"/>
                  </a:lnTo>
                  <a:lnTo>
                    <a:pt x="6" y="10"/>
                  </a:lnTo>
                  <a:lnTo>
                    <a:pt x="6" y="11"/>
                  </a:lnTo>
                  <a:lnTo>
                    <a:pt x="5" y="11"/>
                  </a:lnTo>
                  <a:lnTo>
                    <a:pt x="4" y="10"/>
                  </a:lnTo>
                  <a:lnTo>
                    <a:pt x="3" y="10"/>
                  </a:lnTo>
                  <a:lnTo>
                    <a:pt x="3" y="8"/>
                  </a:lnTo>
                  <a:lnTo>
                    <a:pt x="3" y="7"/>
                  </a:lnTo>
                  <a:lnTo>
                    <a:pt x="5" y="4"/>
                  </a:lnTo>
                  <a:lnTo>
                    <a:pt x="6" y="3"/>
                  </a:lnTo>
                  <a:close/>
                  <a:moveTo>
                    <a:pt x="6" y="0"/>
                  </a:moveTo>
                  <a:lnTo>
                    <a:pt x="5" y="0"/>
                  </a:lnTo>
                  <a:lnTo>
                    <a:pt x="4" y="1"/>
                  </a:lnTo>
                  <a:lnTo>
                    <a:pt x="3" y="2"/>
                  </a:lnTo>
                  <a:lnTo>
                    <a:pt x="0" y="6"/>
                  </a:lnTo>
                  <a:lnTo>
                    <a:pt x="0" y="7"/>
                  </a:lnTo>
                  <a:lnTo>
                    <a:pt x="0" y="8"/>
                  </a:lnTo>
                  <a:lnTo>
                    <a:pt x="0" y="9"/>
                  </a:lnTo>
                  <a:lnTo>
                    <a:pt x="0" y="10"/>
                  </a:lnTo>
                  <a:lnTo>
                    <a:pt x="1" y="10"/>
                  </a:lnTo>
                  <a:lnTo>
                    <a:pt x="1" y="11"/>
                  </a:lnTo>
                  <a:lnTo>
                    <a:pt x="2" y="12"/>
                  </a:lnTo>
                  <a:lnTo>
                    <a:pt x="4" y="14"/>
                  </a:lnTo>
                  <a:lnTo>
                    <a:pt x="5" y="14"/>
                  </a:lnTo>
                  <a:lnTo>
                    <a:pt x="6" y="14"/>
                  </a:lnTo>
                  <a:lnTo>
                    <a:pt x="7" y="13"/>
                  </a:lnTo>
                  <a:lnTo>
                    <a:pt x="8" y="12"/>
                  </a:lnTo>
                  <a:lnTo>
                    <a:pt x="8" y="11"/>
                  </a:lnTo>
                  <a:lnTo>
                    <a:pt x="9" y="11"/>
                  </a:lnTo>
                  <a:lnTo>
                    <a:pt x="10" y="8"/>
                  </a:lnTo>
                  <a:lnTo>
                    <a:pt x="10" y="6"/>
                  </a:lnTo>
                  <a:lnTo>
                    <a:pt x="10" y="5"/>
                  </a:lnTo>
                  <a:lnTo>
                    <a:pt x="10" y="4"/>
                  </a:lnTo>
                  <a:lnTo>
                    <a:pt x="10" y="2"/>
                  </a:lnTo>
                  <a:lnTo>
                    <a:pt x="9" y="1"/>
                  </a:lnTo>
                  <a:lnTo>
                    <a:pt x="8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82" name="Freeform 735"/>
            <p:cNvSpPr>
              <a:spLocks noEditPoints="1"/>
            </p:cNvSpPr>
            <p:nvPr/>
          </p:nvSpPr>
          <p:spPr bwMode="auto">
            <a:xfrm>
              <a:off x="6390472" y="1064617"/>
              <a:ext cx="23813" cy="30163"/>
            </a:xfrm>
            <a:custGeom>
              <a:avLst/>
              <a:gdLst>
                <a:gd name="T0" fmla="*/ 2147483646 w 10"/>
                <a:gd name="T1" fmla="*/ 2147483646 h 14"/>
                <a:gd name="T2" fmla="*/ 2147483646 w 10"/>
                <a:gd name="T3" fmla="*/ 2147483646 h 14"/>
                <a:gd name="T4" fmla="*/ 2147483646 w 10"/>
                <a:gd name="T5" fmla="*/ 2147483646 h 14"/>
                <a:gd name="T6" fmla="*/ 2147483646 w 10"/>
                <a:gd name="T7" fmla="*/ 2147483646 h 14"/>
                <a:gd name="T8" fmla="*/ 2147483646 w 10"/>
                <a:gd name="T9" fmla="*/ 2147483646 h 14"/>
                <a:gd name="T10" fmla="*/ 2147483646 w 10"/>
                <a:gd name="T11" fmla="*/ 2147483646 h 14"/>
                <a:gd name="T12" fmla="*/ 2147483646 w 10"/>
                <a:gd name="T13" fmla="*/ 2147483646 h 14"/>
                <a:gd name="T14" fmla="*/ 2147483646 w 10"/>
                <a:gd name="T15" fmla="*/ 2147483646 h 14"/>
                <a:gd name="T16" fmla="*/ 2147483646 w 10"/>
                <a:gd name="T17" fmla="*/ 2147483646 h 14"/>
                <a:gd name="T18" fmla="*/ 2147483646 w 10"/>
                <a:gd name="T19" fmla="*/ 2147483646 h 14"/>
                <a:gd name="T20" fmla="*/ 2147483646 w 10"/>
                <a:gd name="T21" fmla="*/ 2147483646 h 14"/>
                <a:gd name="T22" fmla="*/ 2147483646 w 10"/>
                <a:gd name="T23" fmla="*/ 2147483646 h 14"/>
                <a:gd name="T24" fmla="*/ 2147483646 w 10"/>
                <a:gd name="T25" fmla="*/ 2147483646 h 14"/>
                <a:gd name="T26" fmla="*/ 2147483646 w 10"/>
                <a:gd name="T27" fmla="*/ 2147483646 h 14"/>
                <a:gd name="T28" fmla="*/ 2147483646 w 10"/>
                <a:gd name="T29" fmla="*/ 0 h 14"/>
                <a:gd name="T30" fmla="*/ 2147483646 w 10"/>
                <a:gd name="T31" fmla="*/ 0 h 14"/>
                <a:gd name="T32" fmla="*/ 2147483646 w 10"/>
                <a:gd name="T33" fmla="*/ 2147483646 h 14"/>
                <a:gd name="T34" fmla="*/ 2147483646 w 10"/>
                <a:gd name="T35" fmla="*/ 2147483646 h 14"/>
                <a:gd name="T36" fmla="*/ 2147483646 w 10"/>
                <a:gd name="T37" fmla="*/ 2147483646 h 14"/>
                <a:gd name="T38" fmla="*/ 0 w 10"/>
                <a:gd name="T39" fmla="*/ 2147483646 h 14"/>
                <a:gd name="T40" fmla="*/ 0 w 10"/>
                <a:gd name="T41" fmla="*/ 2147483646 h 14"/>
                <a:gd name="T42" fmla="*/ 0 w 10"/>
                <a:gd name="T43" fmla="*/ 2147483646 h 14"/>
                <a:gd name="T44" fmla="*/ 0 w 10"/>
                <a:gd name="T45" fmla="*/ 2147483646 h 14"/>
                <a:gd name="T46" fmla="*/ 0 w 10"/>
                <a:gd name="T47" fmla="*/ 2147483646 h 14"/>
                <a:gd name="T48" fmla="*/ 0 w 10"/>
                <a:gd name="T49" fmla="*/ 2147483646 h 14"/>
                <a:gd name="T50" fmla="*/ 2147483646 w 10"/>
                <a:gd name="T51" fmla="*/ 2147483646 h 14"/>
                <a:gd name="T52" fmla="*/ 2147483646 w 10"/>
                <a:gd name="T53" fmla="*/ 2147483646 h 14"/>
                <a:gd name="T54" fmla="*/ 2147483646 w 10"/>
                <a:gd name="T55" fmla="*/ 2147483646 h 14"/>
                <a:gd name="T56" fmla="*/ 2147483646 w 10"/>
                <a:gd name="T57" fmla="*/ 2147483646 h 14"/>
                <a:gd name="T58" fmla="*/ 2147483646 w 10"/>
                <a:gd name="T59" fmla="*/ 2147483646 h 14"/>
                <a:gd name="T60" fmla="*/ 2147483646 w 10"/>
                <a:gd name="T61" fmla="*/ 2147483646 h 14"/>
                <a:gd name="T62" fmla="*/ 2147483646 w 10"/>
                <a:gd name="T63" fmla="*/ 2147483646 h 14"/>
                <a:gd name="T64" fmla="*/ 2147483646 w 10"/>
                <a:gd name="T65" fmla="*/ 2147483646 h 14"/>
                <a:gd name="T66" fmla="*/ 2147483646 w 10"/>
                <a:gd name="T67" fmla="*/ 2147483646 h 14"/>
                <a:gd name="T68" fmla="*/ 2147483646 w 10"/>
                <a:gd name="T69" fmla="*/ 2147483646 h 14"/>
                <a:gd name="T70" fmla="*/ 2147483646 w 10"/>
                <a:gd name="T71" fmla="*/ 2147483646 h 14"/>
                <a:gd name="T72" fmla="*/ 2147483646 w 10"/>
                <a:gd name="T73" fmla="*/ 2147483646 h 14"/>
                <a:gd name="T74" fmla="*/ 2147483646 w 10"/>
                <a:gd name="T75" fmla="*/ 2147483646 h 14"/>
                <a:gd name="T76" fmla="*/ 2147483646 w 10"/>
                <a:gd name="T77" fmla="*/ 2147483646 h 14"/>
                <a:gd name="T78" fmla="*/ 2147483646 w 10"/>
                <a:gd name="T79" fmla="*/ 2147483646 h 14"/>
                <a:gd name="T80" fmla="*/ 2147483646 w 10"/>
                <a:gd name="T81" fmla="*/ 2147483646 h 14"/>
                <a:gd name="T82" fmla="*/ 2147483646 w 10"/>
                <a:gd name="T83" fmla="*/ 2147483646 h 14"/>
                <a:gd name="T84" fmla="*/ 2147483646 w 10"/>
                <a:gd name="T85" fmla="*/ 2147483646 h 14"/>
                <a:gd name="T86" fmla="*/ 2147483646 w 10"/>
                <a:gd name="T87" fmla="*/ 2147483646 h 14"/>
                <a:gd name="T88" fmla="*/ 2147483646 w 10"/>
                <a:gd name="T89" fmla="*/ 2147483646 h 14"/>
                <a:gd name="T90" fmla="*/ 2147483646 w 10"/>
                <a:gd name="T91" fmla="*/ 2147483646 h 14"/>
                <a:gd name="T92" fmla="*/ 2147483646 w 10"/>
                <a:gd name="T93" fmla="*/ 2147483646 h 14"/>
                <a:gd name="T94" fmla="*/ 2147483646 w 10"/>
                <a:gd name="T95" fmla="*/ 2147483646 h 14"/>
                <a:gd name="T96" fmla="*/ 2147483646 w 10"/>
                <a:gd name="T97" fmla="*/ 2147483646 h 14"/>
                <a:gd name="T98" fmla="*/ 2147483646 w 10"/>
                <a:gd name="T99" fmla="*/ 2147483646 h 14"/>
                <a:gd name="T100" fmla="*/ 2147483646 w 10"/>
                <a:gd name="T101" fmla="*/ 2147483646 h 14"/>
                <a:gd name="T102" fmla="*/ 2147483646 w 10"/>
                <a:gd name="T103" fmla="*/ 0 h 14"/>
                <a:gd name="T104" fmla="*/ 2147483646 w 10"/>
                <a:gd name="T105" fmla="*/ 0 h 14"/>
                <a:gd name="T106" fmla="*/ 2147483646 w 10"/>
                <a:gd name="T107" fmla="*/ 0 h 14"/>
                <a:gd name="T108" fmla="*/ 2147483646 w 10"/>
                <a:gd name="T109" fmla="*/ 0 h 14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10" h="14">
                  <a:moveTo>
                    <a:pt x="6" y="3"/>
                  </a:moveTo>
                  <a:lnTo>
                    <a:pt x="7" y="3"/>
                  </a:lnTo>
                  <a:lnTo>
                    <a:pt x="8" y="5"/>
                  </a:lnTo>
                  <a:lnTo>
                    <a:pt x="8" y="6"/>
                  </a:lnTo>
                  <a:lnTo>
                    <a:pt x="7" y="8"/>
                  </a:lnTo>
                  <a:lnTo>
                    <a:pt x="6" y="10"/>
                  </a:lnTo>
                  <a:lnTo>
                    <a:pt x="6" y="11"/>
                  </a:lnTo>
                  <a:lnTo>
                    <a:pt x="5" y="11"/>
                  </a:lnTo>
                  <a:lnTo>
                    <a:pt x="4" y="10"/>
                  </a:lnTo>
                  <a:lnTo>
                    <a:pt x="3" y="10"/>
                  </a:lnTo>
                  <a:lnTo>
                    <a:pt x="3" y="8"/>
                  </a:lnTo>
                  <a:lnTo>
                    <a:pt x="3" y="7"/>
                  </a:lnTo>
                  <a:lnTo>
                    <a:pt x="5" y="4"/>
                  </a:lnTo>
                  <a:lnTo>
                    <a:pt x="6" y="3"/>
                  </a:lnTo>
                  <a:moveTo>
                    <a:pt x="6" y="0"/>
                  </a:moveTo>
                  <a:lnTo>
                    <a:pt x="5" y="0"/>
                  </a:lnTo>
                  <a:lnTo>
                    <a:pt x="4" y="1"/>
                  </a:lnTo>
                  <a:lnTo>
                    <a:pt x="3" y="2"/>
                  </a:lnTo>
                  <a:lnTo>
                    <a:pt x="0" y="6"/>
                  </a:lnTo>
                  <a:lnTo>
                    <a:pt x="0" y="7"/>
                  </a:lnTo>
                  <a:lnTo>
                    <a:pt x="0" y="8"/>
                  </a:lnTo>
                  <a:lnTo>
                    <a:pt x="0" y="9"/>
                  </a:lnTo>
                  <a:lnTo>
                    <a:pt x="0" y="10"/>
                  </a:lnTo>
                  <a:lnTo>
                    <a:pt x="1" y="10"/>
                  </a:lnTo>
                  <a:lnTo>
                    <a:pt x="1" y="11"/>
                  </a:lnTo>
                  <a:lnTo>
                    <a:pt x="2" y="12"/>
                  </a:lnTo>
                  <a:lnTo>
                    <a:pt x="4" y="14"/>
                  </a:lnTo>
                  <a:lnTo>
                    <a:pt x="5" y="14"/>
                  </a:lnTo>
                  <a:lnTo>
                    <a:pt x="6" y="14"/>
                  </a:lnTo>
                  <a:lnTo>
                    <a:pt x="7" y="13"/>
                  </a:lnTo>
                  <a:lnTo>
                    <a:pt x="8" y="12"/>
                  </a:lnTo>
                  <a:lnTo>
                    <a:pt x="8" y="11"/>
                  </a:lnTo>
                  <a:lnTo>
                    <a:pt x="9" y="11"/>
                  </a:lnTo>
                  <a:lnTo>
                    <a:pt x="10" y="8"/>
                  </a:lnTo>
                  <a:lnTo>
                    <a:pt x="10" y="6"/>
                  </a:lnTo>
                  <a:lnTo>
                    <a:pt x="10" y="5"/>
                  </a:lnTo>
                  <a:lnTo>
                    <a:pt x="10" y="4"/>
                  </a:lnTo>
                  <a:lnTo>
                    <a:pt x="10" y="2"/>
                  </a:lnTo>
                  <a:lnTo>
                    <a:pt x="9" y="1"/>
                  </a:lnTo>
                  <a:lnTo>
                    <a:pt x="8" y="0"/>
                  </a:lnTo>
                  <a:lnTo>
                    <a:pt x="6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83" name="Freeform 736"/>
            <p:cNvSpPr>
              <a:spLocks/>
            </p:cNvSpPr>
            <p:nvPr/>
          </p:nvSpPr>
          <p:spPr bwMode="auto">
            <a:xfrm>
              <a:off x="6501597" y="1070967"/>
              <a:ext cx="22225" cy="25400"/>
            </a:xfrm>
            <a:custGeom>
              <a:avLst/>
              <a:gdLst>
                <a:gd name="T0" fmla="*/ 2147483646 w 9"/>
                <a:gd name="T1" fmla="*/ 2147483646 h 12"/>
                <a:gd name="T2" fmla="*/ 2147483646 w 9"/>
                <a:gd name="T3" fmla="*/ 2147483646 h 12"/>
                <a:gd name="T4" fmla="*/ 2147483646 w 9"/>
                <a:gd name="T5" fmla="*/ 2147483646 h 12"/>
                <a:gd name="T6" fmla="*/ 0 w 9"/>
                <a:gd name="T7" fmla="*/ 2147483646 h 12"/>
                <a:gd name="T8" fmla="*/ 0 w 9"/>
                <a:gd name="T9" fmla="*/ 2147483646 h 12"/>
                <a:gd name="T10" fmla="*/ 0 w 9"/>
                <a:gd name="T11" fmla="*/ 2147483646 h 12"/>
                <a:gd name="T12" fmla="*/ 2147483646 w 9"/>
                <a:gd name="T13" fmla="*/ 2147483646 h 12"/>
                <a:gd name="T14" fmla="*/ 2147483646 w 9"/>
                <a:gd name="T15" fmla="*/ 2147483646 h 12"/>
                <a:gd name="T16" fmla="*/ 2147483646 w 9"/>
                <a:gd name="T17" fmla="*/ 0 h 12"/>
                <a:gd name="T18" fmla="*/ 2147483646 w 9"/>
                <a:gd name="T19" fmla="*/ 0 h 12"/>
                <a:gd name="T20" fmla="*/ 2147483646 w 9"/>
                <a:gd name="T21" fmla="*/ 2147483646 h 12"/>
                <a:gd name="T22" fmla="*/ 2147483646 w 9"/>
                <a:gd name="T23" fmla="*/ 2147483646 h 12"/>
                <a:gd name="T24" fmla="*/ 2147483646 w 9"/>
                <a:gd name="T25" fmla="*/ 2147483646 h 12"/>
                <a:gd name="T26" fmla="*/ 2147483646 w 9"/>
                <a:gd name="T27" fmla="*/ 2147483646 h 12"/>
                <a:gd name="T28" fmla="*/ 2147483646 w 9"/>
                <a:gd name="T29" fmla="*/ 2147483646 h 12"/>
                <a:gd name="T30" fmla="*/ 2147483646 w 9"/>
                <a:gd name="T31" fmla="*/ 2147483646 h 12"/>
                <a:gd name="T32" fmla="*/ 2147483646 w 9"/>
                <a:gd name="T33" fmla="*/ 2147483646 h 12"/>
                <a:gd name="T34" fmla="*/ 2147483646 w 9"/>
                <a:gd name="T35" fmla="*/ 2147483646 h 12"/>
                <a:gd name="T36" fmla="*/ 2147483646 w 9"/>
                <a:gd name="T37" fmla="*/ 2147483646 h 12"/>
                <a:gd name="T38" fmla="*/ 2147483646 w 9"/>
                <a:gd name="T39" fmla="*/ 2147483646 h 12"/>
                <a:gd name="T40" fmla="*/ 2147483646 w 9"/>
                <a:gd name="T41" fmla="*/ 2147483646 h 12"/>
                <a:gd name="T42" fmla="*/ 2147483646 w 9"/>
                <a:gd name="T43" fmla="*/ 2147483646 h 12"/>
                <a:gd name="T44" fmla="*/ 2147483646 w 9"/>
                <a:gd name="T45" fmla="*/ 2147483646 h 12"/>
                <a:gd name="T46" fmla="*/ 2147483646 w 9"/>
                <a:gd name="T47" fmla="*/ 2147483646 h 12"/>
                <a:gd name="T48" fmla="*/ 2147483646 w 9"/>
                <a:gd name="T49" fmla="*/ 2147483646 h 12"/>
                <a:gd name="T50" fmla="*/ 2147483646 w 9"/>
                <a:gd name="T51" fmla="*/ 2147483646 h 12"/>
                <a:gd name="T52" fmla="*/ 2147483646 w 9"/>
                <a:gd name="T53" fmla="*/ 2147483646 h 12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9" h="12">
                  <a:moveTo>
                    <a:pt x="3" y="11"/>
                  </a:moveTo>
                  <a:lnTo>
                    <a:pt x="1" y="11"/>
                  </a:lnTo>
                  <a:lnTo>
                    <a:pt x="1" y="9"/>
                  </a:lnTo>
                  <a:lnTo>
                    <a:pt x="0" y="8"/>
                  </a:lnTo>
                  <a:lnTo>
                    <a:pt x="0" y="3"/>
                  </a:lnTo>
                  <a:lnTo>
                    <a:pt x="1" y="1"/>
                  </a:lnTo>
                  <a:lnTo>
                    <a:pt x="2" y="0"/>
                  </a:lnTo>
                  <a:lnTo>
                    <a:pt x="3" y="0"/>
                  </a:lnTo>
                  <a:lnTo>
                    <a:pt x="4" y="1"/>
                  </a:lnTo>
                  <a:lnTo>
                    <a:pt x="5" y="2"/>
                  </a:lnTo>
                  <a:lnTo>
                    <a:pt x="5" y="3"/>
                  </a:lnTo>
                  <a:lnTo>
                    <a:pt x="5" y="4"/>
                  </a:lnTo>
                  <a:lnTo>
                    <a:pt x="6" y="5"/>
                  </a:lnTo>
                  <a:lnTo>
                    <a:pt x="7" y="5"/>
                  </a:lnTo>
                  <a:lnTo>
                    <a:pt x="8" y="5"/>
                  </a:lnTo>
                  <a:lnTo>
                    <a:pt x="9" y="6"/>
                  </a:lnTo>
                  <a:lnTo>
                    <a:pt x="9" y="7"/>
                  </a:lnTo>
                  <a:lnTo>
                    <a:pt x="9" y="9"/>
                  </a:lnTo>
                  <a:lnTo>
                    <a:pt x="8" y="9"/>
                  </a:lnTo>
                  <a:lnTo>
                    <a:pt x="8" y="10"/>
                  </a:lnTo>
                  <a:lnTo>
                    <a:pt x="7" y="11"/>
                  </a:lnTo>
                  <a:lnTo>
                    <a:pt x="6" y="11"/>
                  </a:lnTo>
                  <a:lnTo>
                    <a:pt x="5" y="12"/>
                  </a:lnTo>
                  <a:lnTo>
                    <a:pt x="3" y="12"/>
                  </a:lnTo>
                  <a:lnTo>
                    <a:pt x="3" y="11"/>
                  </a:lnTo>
                  <a:close/>
                </a:path>
              </a:pathLst>
            </a:custGeom>
            <a:solidFill>
              <a:srgbClr val="C3C2A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84" name="Freeform 737"/>
            <p:cNvSpPr>
              <a:spLocks noEditPoints="1"/>
            </p:cNvSpPr>
            <p:nvPr/>
          </p:nvSpPr>
          <p:spPr bwMode="auto">
            <a:xfrm>
              <a:off x="6500010" y="1067792"/>
              <a:ext cx="25400" cy="30163"/>
            </a:xfrm>
            <a:custGeom>
              <a:avLst/>
              <a:gdLst>
                <a:gd name="T0" fmla="*/ 2147483646 w 11"/>
                <a:gd name="T1" fmla="*/ 2147483646 h 14"/>
                <a:gd name="T2" fmla="*/ 2147483646 w 11"/>
                <a:gd name="T3" fmla="*/ 2147483646 h 14"/>
                <a:gd name="T4" fmla="*/ 2147483646 w 11"/>
                <a:gd name="T5" fmla="*/ 2147483646 h 14"/>
                <a:gd name="T6" fmla="*/ 2147483646 w 11"/>
                <a:gd name="T7" fmla="*/ 2147483646 h 14"/>
                <a:gd name="T8" fmla="*/ 2147483646 w 11"/>
                <a:gd name="T9" fmla="*/ 2147483646 h 14"/>
                <a:gd name="T10" fmla="*/ 2147483646 w 11"/>
                <a:gd name="T11" fmla="*/ 2147483646 h 14"/>
                <a:gd name="T12" fmla="*/ 2147483646 w 11"/>
                <a:gd name="T13" fmla="*/ 2147483646 h 14"/>
                <a:gd name="T14" fmla="*/ 2147483646 w 11"/>
                <a:gd name="T15" fmla="*/ 2147483646 h 14"/>
                <a:gd name="T16" fmla="*/ 2147483646 w 11"/>
                <a:gd name="T17" fmla="*/ 2147483646 h 14"/>
                <a:gd name="T18" fmla="*/ 2147483646 w 11"/>
                <a:gd name="T19" fmla="*/ 2147483646 h 14"/>
                <a:gd name="T20" fmla="*/ 2147483646 w 11"/>
                <a:gd name="T21" fmla="*/ 2147483646 h 14"/>
                <a:gd name="T22" fmla="*/ 2147483646 w 11"/>
                <a:gd name="T23" fmla="*/ 2147483646 h 14"/>
                <a:gd name="T24" fmla="*/ 2147483646 w 11"/>
                <a:gd name="T25" fmla="*/ 2147483646 h 14"/>
                <a:gd name="T26" fmla="*/ 2147483646 w 11"/>
                <a:gd name="T27" fmla="*/ 0 h 14"/>
                <a:gd name="T28" fmla="*/ 2147483646 w 11"/>
                <a:gd name="T29" fmla="*/ 0 h 14"/>
                <a:gd name="T30" fmla="*/ 2147483646 w 11"/>
                <a:gd name="T31" fmla="*/ 0 h 14"/>
                <a:gd name="T32" fmla="*/ 2147483646 w 11"/>
                <a:gd name="T33" fmla="*/ 0 h 14"/>
                <a:gd name="T34" fmla="*/ 0 w 11"/>
                <a:gd name="T35" fmla="*/ 2147483646 h 14"/>
                <a:gd name="T36" fmla="*/ 0 w 11"/>
                <a:gd name="T37" fmla="*/ 2147483646 h 14"/>
                <a:gd name="T38" fmla="*/ 0 w 11"/>
                <a:gd name="T39" fmla="*/ 2147483646 h 14"/>
                <a:gd name="T40" fmla="*/ 0 w 11"/>
                <a:gd name="T41" fmla="*/ 2147483646 h 14"/>
                <a:gd name="T42" fmla="*/ 0 w 11"/>
                <a:gd name="T43" fmla="*/ 2147483646 h 14"/>
                <a:gd name="T44" fmla="*/ 0 w 11"/>
                <a:gd name="T45" fmla="*/ 2147483646 h 14"/>
                <a:gd name="T46" fmla="*/ 0 w 11"/>
                <a:gd name="T47" fmla="*/ 2147483646 h 14"/>
                <a:gd name="T48" fmla="*/ 2147483646 w 11"/>
                <a:gd name="T49" fmla="*/ 2147483646 h 14"/>
                <a:gd name="T50" fmla="*/ 2147483646 w 11"/>
                <a:gd name="T51" fmla="*/ 2147483646 h 14"/>
                <a:gd name="T52" fmla="*/ 2147483646 w 11"/>
                <a:gd name="T53" fmla="*/ 2147483646 h 14"/>
                <a:gd name="T54" fmla="*/ 2147483646 w 11"/>
                <a:gd name="T55" fmla="*/ 2147483646 h 14"/>
                <a:gd name="T56" fmla="*/ 2147483646 w 11"/>
                <a:gd name="T57" fmla="*/ 2147483646 h 14"/>
                <a:gd name="T58" fmla="*/ 2147483646 w 11"/>
                <a:gd name="T59" fmla="*/ 2147483646 h 14"/>
                <a:gd name="T60" fmla="*/ 2147483646 w 11"/>
                <a:gd name="T61" fmla="*/ 2147483646 h 14"/>
                <a:gd name="T62" fmla="*/ 2147483646 w 11"/>
                <a:gd name="T63" fmla="*/ 2147483646 h 14"/>
                <a:gd name="T64" fmla="*/ 2147483646 w 11"/>
                <a:gd name="T65" fmla="*/ 2147483646 h 14"/>
                <a:gd name="T66" fmla="*/ 2147483646 w 11"/>
                <a:gd name="T67" fmla="*/ 2147483646 h 14"/>
                <a:gd name="T68" fmla="*/ 2147483646 w 11"/>
                <a:gd name="T69" fmla="*/ 2147483646 h 14"/>
                <a:gd name="T70" fmla="*/ 2147483646 w 11"/>
                <a:gd name="T71" fmla="*/ 2147483646 h 14"/>
                <a:gd name="T72" fmla="*/ 2147483646 w 11"/>
                <a:gd name="T73" fmla="*/ 2147483646 h 14"/>
                <a:gd name="T74" fmla="*/ 2147483646 w 11"/>
                <a:gd name="T75" fmla="*/ 2147483646 h 14"/>
                <a:gd name="T76" fmla="*/ 2147483646 w 11"/>
                <a:gd name="T77" fmla="*/ 2147483646 h 14"/>
                <a:gd name="T78" fmla="*/ 2147483646 w 11"/>
                <a:gd name="T79" fmla="*/ 2147483646 h 14"/>
                <a:gd name="T80" fmla="*/ 2147483646 w 11"/>
                <a:gd name="T81" fmla="*/ 2147483646 h 14"/>
                <a:gd name="T82" fmla="*/ 2147483646 w 11"/>
                <a:gd name="T83" fmla="*/ 2147483646 h 14"/>
                <a:gd name="T84" fmla="*/ 2147483646 w 11"/>
                <a:gd name="T85" fmla="*/ 2147483646 h 14"/>
                <a:gd name="T86" fmla="*/ 2147483646 w 11"/>
                <a:gd name="T87" fmla="*/ 2147483646 h 14"/>
                <a:gd name="T88" fmla="*/ 2147483646 w 11"/>
                <a:gd name="T89" fmla="*/ 2147483646 h 14"/>
                <a:gd name="T90" fmla="*/ 2147483646 w 11"/>
                <a:gd name="T91" fmla="*/ 0 h 14"/>
                <a:gd name="T92" fmla="*/ 2147483646 w 11"/>
                <a:gd name="T93" fmla="*/ 0 h 14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11" h="14">
                  <a:moveTo>
                    <a:pt x="4" y="2"/>
                  </a:moveTo>
                  <a:lnTo>
                    <a:pt x="4" y="2"/>
                  </a:lnTo>
                  <a:lnTo>
                    <a:pt x="5" y="4"/>
                  </a:lnTo>
                  <a:lnTo>
                    <a:pt x="5" y="5"/>
                  </a:lnTo>
                  <a:lnTo>
                    <a:pt x="6" y="6"/>
                  </a:lnTo>
                  <a:lnTo>
                    <a:pt x="7" y="7"/>
                  </a:lnTo>
                  <a:lnTo>
                    <a:pt x="8" y="8"/>
                  </a:lnTo>
                  <a:lnTo>
                    <a:pt x="8" y="9"/>
                  </a:lnTo>
                  <a:lnTo>
                    <a:pt x="8" y="10"/>
                  </a:lnTo>
                  <a:lnTo>
                    <a:pt x="7" y="10"/>
                  </a:lnTo>
                  <a:lnTo>
                    <a:pt x="6" y="11"/>
                  </a:lnTo>
                  <a:lnTo>
                    <a:pt x="6" y="12"/>
                  </a:lnTo>
                  <a:lnTo>
                    <a:pt x="5" y="12"/>
                  </a:lnTo>
                  <a:lnTo>
                    <a:pt x="5" y="11"/>
                  </a:lnTo>
                  <a:lnTo>
                    <a:pt x="3" y="10"/>
                  </a:lnTo>
                  <a:lnTo>
                    <a:pt x="2" y="8"/>
                  </a:lnTo>
                  <a:lnTo>
                    <a:pt x="2" y="4"/>
                  </a:lnTo>
                  <a:lnTo>
                    <a:pt x="2" y="3"/>
                  </a:lnTo>
                  <a:lnTo>
                    <a:pt x="3" y="3"/>
                  </a:lnTo>
                  <a:lnTo>
                    <a:pt x="3" y="2"/>
                  </a:lnTo>
                  <a:lnTo>
                    <a:pt x="4" y="2"/>
                  </a:lnTo>
                  <a:close/>
                  <a:moveTo>
                    <a:pt x="4" y="0"/>
                  </a:moveTo>
                  <a:lnTo>
                    <a:pt x="3" y="0"/>
                  </a:lnTo>
                  <a:lnTo>
                    <a:pt x="2" y="0"/>
                  </a:lnTo>
                  <a:lnTo>
                    <a:pt x="1" y="0"/>
                  </a:lnTo>
                  <a:lnTo>
                    <a:pt x="1" y="1"/>
                  </a:lnTo>
                  <a:lnTo>
                    <a:pt x="0" y="2"/>
                  </a:lnTo>
                  <a:lnTo>
                    <a:pt x="0" y="3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9"/>
                  </a:lnTo>
                  <a:lnTo>
                    <a:pt x="0" y="10"/>
                  </a:lnTo>
                  <a:lnTo>
                    <a:pt x="0" y="11"/>
                  </a:lnTo>
                  <a:lnTo>
                    <a:pt x="1" y="12"/>
                  </a:lnTo>
                  <a:lnTo>
                    <a:pt x="2" y="13"/>
                  </a:lnTo>
                  <a:lnTo>
                    <a:pt x="3" y="13"/>
                  </a:lnTo>
                  <a:lnTo>
                    <a:pt x="4" y="14"/>
                  </a:lnTo>
                  <a:lnTo>
                    <a:pt x="6" y="14"/>
                  </a:lnTo>
                  <a:lnTo>
                    <a:pt x="7" y="14"/>
                  </a:lnTo>
                  <a:lnTo>
                    <a:pt x="8" y="14"/>
                  </a:lnTo>
                  <a:lnTo>
                    <a:pt x="9" y="12"/>
                  </a:lnTo>
                  <a:lnTo>
                    <a:pt x="10" y="12"/>
                  </a:lnTo>
                  <a:lnTo>
                    <a:pt x="10" y="11"/>
                  </a:lnTo>
                  <a:lnTo>
                    <a:pt x="11" y="10"/>
                  </a:lnTo>
                  <a:lnTo>
                    <a:pt x="11" y="9"/>
                  </a:lnTo>
                  <a:lnTo>
                    <a:pt x="11" y="8"/>
                  </a:lnTo>
                  <a:lnTo>
                    <a:pt x="11" y="6"/>
                  </a:lnTo>
                  <a:lnTo>
                    <a:pt x="10" y="6"/>
                  </a:lnTo>
                  <a:lnTo>
                    <a:pt x="9" y="5"/>
                  </a:lnTo>
                  <a:lnTo>
                    <a:pt x="8" y="5"/>
                  </a:lnTo>
                  <a:lnTo>
                    <a:pt x="8" y="4"/>
                  </a:lnTo>
                  <a:lnTo>
                    <a:pt x="8" y="3"/>
                  </a:lnTo>
                  <a:lnTo>
                    <a:pt x="7" y="3"/>
                  </a:lnTo>
                  <a:lnTo>
                    <a:pt x="7" y="2"/>
                  </a:lnTo>
                  <a:lnTo>
                    <a:pt x="6" y="0"/>
                  </a:lnTo>
                  <a:lnTo>
                    <a:pt x="5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85" name="Freeform 738"/>
            <p:cNvSpPr>
              <a:spLocks noEditPoints="1"/>
            </p:cNvSpPr>
            <p:nvPr/>
          </p:nvSpPr>
          <p:spPr bwMode="auto">
            <a:xfrm>
              <a:off x="6500010" y="1067792"/>
              <a:ext cx="25400" cy="30163"/>
            </a:xfrm>
            <a:custGeom>
              <a:avLst/>
              <a:gdLst>
                <a:gd name="T0" fmla="*/ 2147483646 w 11"/>
                <a:gd name="T1" fmla="*/ 2147483646 h 14"/>
                <a:gd name="T2" fmla="*/ 2147483646 w 11"/>
                <a:gd name="T3" fmla="*/ 2147483646 h 14"/>
                <a:gd name="T4" fmla="*/ 2147483646 w 11"/>
                <a:gd name="T5" fmla="*/ 2147483646 h 14"/>
                <a:gd name="T6" fmla="*/ 2147483646 w 11"/>
                <a:gd name="T7" fmla="*/ 2147483646 h 14"/>
                <a:gd name="T8" fmla="*/ 2147483646 w 11"/>
                <a:gd name="T9" fmla="*/ 2147483646 h 14"/>
                <a:gd name="T10" fmla="*/ 2147483646 w 11"/>
                <a:gd name="T11" fmla="*/ 2147483646 h 14"/>
                <a:gd name="T12" fmla="*/ 2147483646 w 11"/>
                <a:gd name="T13" fmla="*/ 2147483646 h 14"/>
                <a:gd name="T14" fmla="*/ 2147483646 w 11"/>
                <a:gd name="T15" fmla="*/ 2147483646 h 14"/>
                <a:gd name="T16" fmla="*/ 2147483646 w 11"/>
                <a:gd name="T17" fmla="*/ 2147483646 h 14"/>
                <a:gd name="T18" fmla="*/ 2147483646 w 11"/>
                <a:gd name="T19" fmla="*/ 2147483646 h 14"/>
                <a:gd name="T20" fmla="*/ 2147483646 w 11"/>
                <a:gd name="T21" fmla="*/ 2147483646 h 14"/>
                <a:gd name="T22" fmla="*/ 2147483646 w 11"/>
                <a:gd name="T23" fmla="*/ 2147483646 h 14"/>
                <a:gd name="T24" fmla="*/ 2147483646 w 11"/>
                <a:gd name="T25" fmla="*/ 2147483646 h 14"/>
                <a:gd name="T26" fmla="*/ 2147483646 w 11"/>
                <a:gd name="T27" fmla="*/ 0 h 14"/>
                <a:gd name="T28" fmla="*/ 2147483646 w 11"/>
                <a:gd name="T29" fmla="*/ 0 h 14"/>
                <a:gd name="T30" fmla="*/ 2147483646 w 11"/>
                <a:gd name="T31" fmla="*/ 0 h 14"/>
                <a:gd name="T32" fmla="*/ 2147483646 w 11"/>
                <a:gd name="T33" fmla="*/ 0 h 14"/>
                <a:gd name="T34" fmla="*/ 0 w 11"/>
                <a:gd name="T35" fmla="*/ 2147483646 h 14"/>
                <a:gd name="T36" fmla="*/ 0 w 11"/>
                <a:gd name="T37" fmla="*/ 2147483646 h 14"/>
                <a:gd name="T38" fmla="*/ 0 w 11"/>
                <a:gd name="T39" fmla="*/ 2147483646 h 14"/>
                <a:gd name="T40" fmla="*/ 0 w 11"/>
                <a:gd name="T41" fmla="*/ 2147483646 h 14"/>
                <a:gd name="T42" fmla="*/ 0 w 11"/>
                <a:gd name="T43" fmla="*/ 2147483646 h 14"/>
                <a:gd name="T44" fmla="*/ 0 w 11"/>
                <a:gd name="T45" fmla="*/ 2147483646 h 14"/>
                <a:gd name="T46" fmla="*/ 0 w 11"/>
                <a:gd name="T47" fmla="*/ 2147483646 h 14"/>
                <a:gd name="T48" fmla="*/ 2147483646 w 11"/>
                <a:gd name="T49" fmla="*/ 2147483646 h 14"/>
                <a:gd name="T50" fmla="*/ 2147483646 w 11"/>
                <a:gd name="T51" fmla="*/ 2147483646 h 14"/>
                <a:gd name="T52" fmla="*/ 2147483646 w 11"/>
                <a:gd name="T53" fmla="*/ 2147483646 h 14"/>
                <a:gd name="T54" fmla="*/ 2147483646 w 11"/>
                <a:gd name="T55" fmla="*/ 2147483646 h 14"/>
                <a:gd name="T56" fmla="*/ 2147483646 w 11"/>
                <a:gd name="T57" fmla="*/ 2147483646 h 14"/>
                <a:gd name="T58" fmla="*/ 2147483646 w 11"/>
                <a:gd name="T59" fmla="*/ 2147483646 h 14"/>
                <a:gd name="T60" fmla="*/ 2147483646 w 11"/>
                <a:gd name="T61" fmla="*/ 2147483646 h 14"/>
                <a:gd name="T62" fmla="*/ 2147483646 w 11"/>
                <a:gd name="T63" fmla="*/ 2147483646 h 14"/>
                <a:gd name="T64" fmla="*/ 2147483646 w 11"/>
                <a:gd name="T65" fmla="*/ 2147483646 h 14"/>
                <a:gd name="T66" fmla="*/ 2147483646 w 11"/>
                <a:gd name="T67" fmla="*/ 2147483646 h 14"/>
                <a:gd name="T68" fmla="*/ 2147483646 w 11"/>
                <a:gd name="T69" fmla="*/ 2147483646 h 14"/>
                <a:gd name="T70" fmla="*/ 2147483646 w 11"/>
                <a:gd name="T71" fmla="*/ 2147483646 h 14"/>
                <a:gd name="T72" fmla="*/ 2147483646 w 11"/>
                <a:gd name="T73" fmla="*/ 2147483646 h 14"/>
                <a:gd name="T74" fmla="*/ 2147483646 w 11"/>
                <a:gd name="T75" fmla="*/ 2147483646 h 14"/>
                <a:gd name="T76" fmla="*/ 2147483646 w 11"/>
                <a:gd name="T77" fmla="*/ 2147483646 h 14"/>
                <a:gd name="T78" fmla="*/ 2147483646 w 11"/>
                <a:gd name="T79" fmla="*/ 2147483646 h 14"/>
                <a:gd name="T80" fmla="*/ 2147483646 w 11"/>
                <a:gd name="T81" fmla="*/ 2147483646 h 14"/>
                <a:gd name="T82" fmla="*/ 2147483646 w 11"/>
                <a:gd name="T83" fmla="*/ 2147483646 h 14"/>
                <a:gd name="T84" fmla="*/ 2147483646 w 11"/>
                <a:gd name="T85" fmla="*/ 2147483646 h 14"/>
                <a:gd name="T86" fmla="*/ 2147483646 w 11"/>
                <a:gd name="T87" fmla="*/ 2147483646 h 14"/>
                <a:gd name="T88" fmla="*/ 2147483646 w 11"/>
                <a:gd name="T89" fmla="*/ 2147483646 h 14"/>
                <a:gd name="T90" fmla="*/ 2147483646 w 11"/>
                <a:gd name="T91" fmla="*/ 0 h 14"/>
                <a:gd name="T92" fmla="*/ 2147483646 w 11"/>
                <a:gd name="T93" fmla="*/ 0 h 14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11" h="14">
                  <a:moveTo>
                    <a:pt x="4" y="2"/>
                  </a:moveTo>
                  <a:lnTo>
                    <a:pt x="4" y="2"/>
                  </a:lnTo>
                  <a:lnTo>
                    <a:pt x="5" y="4"/>
                  </a:lnTo>
                  <a:lnTo>
                    <a:pt x="5" y="5"/>
                  </a:lnTo>
                  <a:lnTo>
                    <a:pt x="6" y="6"/>
                  </a:lnTo>
                  <a:lnTo>
                    <a:pt x="7" y="7"/>
                  </a:lnTo>
                  <a:lnTo>
                    <a:pt x="8" y="8"/>
                  </a:lnTo>
                  <a:lnTo>
                    <a:pt x="8" y="9"/>
                  </a:lnTo>
                  <a:lnTo>
                    <a:pt x="8" y="10"/>
                  </a:lnTo>
                  <a:lnTo>
                    <a:pt x="7" y="10"/>
                  </a:lnTo>
                  <a:lnTo>
                    <a:pt x="6" y="11"/>
                  </a:lnTo>
                  <a:lnTo>
                    <a:pt x="6" y="12"/>
                  </a:lnTo>
                  <a:lnTo>
                    <a:pt x="5" y="12"/>
                  </a:lnTo>
                  <a:lnTo>
                    <a:pt x="5" y="11"/>
                  </a:lnTo>
                  <a:lnTo>
                    <a:pt x="3" y="10"/>
                  </a:lnTo>
                  <a:lnTo>
                    <a:pt x="2" y="8"/>
                  </a:lnTo>
                  <a:lnTo>
                    <a:pt x="2" y="4"/>
                  </a:lnTo>
                  <a:lnTo>
                    <a:pt x="2" y="3"/>
                  </a:lnTo>
                  <a:lnTo>
                    <a:pt x="3" y="3"/>
                  </a:lnTo>
                  <a:lnTo>
                    <a:pt x="3" y="2"/>
                  </a:lnTo>
                  <a:lnTo>
                    <a:pt x="4" y="2"/>
                  </a:lnTo>
                  <a:moveTo>
                    <a:pt x="4" y="0"/>
                  </a:moveTo>
                  <a:lnTo>
                    <a:pt x="3" y="0"/>
                  </a:lnTo>
                  <a:lnTo>
                    <a:pt x="2" y="0"/>
                  </a:lnTo>
                  <a:lnTo>
                    <a:pt x="1" y="0"/>
                  </a:lnTo>
                  <a:lnTo>
                    <a:pt x="1" y="1"/>
                  </a:lnTo>
                  <a:lnTo>
                    <a:pt x="0" y="2"/>
                  </a:lnTo>
                  <a:lnTo>
                    <a:pt x="0" y="3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9"/>
                  </a:lnTo>
                  <a:lnTo>
                    <a:pt x="0" y="10"/>
                  </a:lnTo>
                  <a:lnTo>
                    <a:pt x="0" y="11"/>
                  </a:lnTo>
                  <a:lnTo>
                    <a:pt x="1" y="12"/>
                  </a:lnTo>
                  <a:lnTo>
                    <a:pt x="2" y="13"/>
                  </a:lnTo>
                  <a:lnTo>
                    <a:pt x="3" y="13"/>
                  </a:lnTo>
                  <a:lnTo>
                    <a:pt x="4" y="14"/>
                  </a:lnTo>
                  <a:lnTo>
                    <a:pt x="6" y="14"/>
                  </a:lnTo>
                  <a:lnTo>
                    <a:pt x="7" y="14"/>
                  </a:lnTo>
                  <a:lnTo>
                    <a:pt x="8" y="14"/>
                  </a:lnTo>
                  <a:lnTo>
                    <a:pt x="9" y="12"/>
                  </a:lnTo>
                  <a:lnTo>
                    <a:pt x="10" y="12"/>
                  </a:lnTo>
                  <a:lnTo>
                    <a:pt x="10" y="11"/>
                  </a:lnTo>
                  <a:lnTo>
                    <a:pt x="11" y="10"/>
                  </a:lnTo>
                  <a:lnTo>
                    <a:pt x="11" y="9"/>
                  </a:lnTo>
                  <a:lnTo>
                    <a:pt x="11" y="8"/>
                  </a:lnTo>
                  <a:lnTo>
                    <a:pt x="11" y="6"/>
                  </a:lnTo>
                  <a:lnTo>
                    <a:pt x="10" y="6"/>
                  </a:lnTo>
                  <a:lnTo>
                    <a:pt x="9" y="5"/>
                  </a:lnTo>
                  <a:lnTo>
                    <a:pt x="8" y="5"/>
                  </a:lnTo>
                  <a:lnTo>
                    <a:pt x="8" y="4"/>
                  </a:lnTo>
                  <a:lnTo>
                    <a:pt x="8" y="3"/>
                  </a:lnTo>
                  <a:lnTo>
                    <a:pt x="7" y="3"/>
                  </a:lnTo>
                  <a:lnTo>
                    <a:pt x="7" y="2"/>
                  </a:lnTo>
                  <a:lnTo>
                    <a:pt x="6" y="0"/>
                  </a:lnTo>
                  <a:lnTo>
                    <a:pt x="5" y="0"/>
                  </a:lnTo>
                  <a:lnTo>
                    <a:pt x="4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86" name="Freeform 739"/>
            <p:cNvSpPr>
              <a:spLocks/>
            </p:cNvSpPr>
            <p:nvPr/>
          </p:nvSpPr>
          <p:spPr bwMode="auto">
            <a:xfrm>
              <a:off x="5804685" y="1118592"/>
              <a:ext cx="19050" cy="20638"/>
            </a:xfrm>
            <a:custGeom>
              <a:avLst/>
              <a:gdLst>
                <a:gd name="T0" fmla="*/ 2147483646 w 8"/>
                <a:gd name="T1" fmla="*/ 2147483646 h 10"/>
                <a:gd name="T2" fmla="*/ 2147483646 w 8"/>
                <a:gd name="T3" fmla="*/ 2147483646 h 10"/>
                <a:gd name="T4" fmla="*/ 0 w 8"/>
                <a:gd name="T5" fmla="*/ 2147483646 h 10"/>
                <a:gd name="T6" fmla="*/ 2147483646 w 8"/>
                <a:gd name="T7" fmla="*/ 0 h 10"/>
                <a:gd name="T8" fmla="*/ 2147483646 w 8"/>
                <a:gd name="T9" fmla="*/ 2147483646 h 10"/>
                <a:gd name="T10" fmla="*/ 2147483646 w 8"/>
                <a:gd name="T11" fmla="*/ 2147483646 h 10"/>
                <a:gd name="T12" fmla="*/ 2147483646 w 8"/>
                <a:gd name="T13" fmla="*/ 2147483646 h 10"/>
                <a:gd name="T14" fmla="*/ 2147483646 w 8"/>
                <a:gd name="T15" fmla="*/ 2147483646 h 10"/>
                <a:gd name="T16" fmla="*/ 2147483646 w 8"/>
                <a:gd name="T17" fmla="*/ 2147483646 h 10"/>
                <a:gd name="T18" fmla="*/ 2147483646 w 8"/>
                <a:gd name="T19" fmla="*/ 2147483646 h 10"/>
                <a:gd name="T20" fmla="*/ 2147483646 w 8"/>
                <a:gd name="T21" fmla="*/ 2147483646 h 1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8" h="10">
                  <a:moveTo>
                    <a:pt x="5" y="9"/>
                  </a:moveTo>
                  <a:lnTo>
                    <a:pt x="3" y="9"/>
                  </a:lnTo>
                  <a:lnTo>
                    <a:pt x="0" y="5"/>
                  </a:lnTo>
                  <a:lnTo>
                    <a:pt x="1" y="0"/>
                  </a:lnTo>
                  <a:lnTo>
                    <a:pt x="3" y="1"/>
                  </a:lnTo>
                  <a:lnTo>
                    <a:pt x="6" y="4"/>
                  </a:lnTo>
                  <a:lnTo>
                    <a:pt x="7" y="6"/>
                  </a:lnTo>
                  <a:lnTo>
                    <a:pt x="7" y="7"/>
                  </a:lnTo>
                  <a:lnTo>
                    <a:pt x="8" y="9"/>
                  </a:lnTo>
                  <a:lnTo>
                    <a:pt x="6" y="10"/>
                  </a:lnTo>
                  <a:lnTo>
                    <a:pt x="5" y="9"/>
                  </a:lnTo>
                  <a:close/>
                </a:path>
              </a:pathLst>
            </a:custGeom>
            <a:solidFill>
              <a:srgbClr val="C3C2A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87" name="Freeform 740"/>
            <p:cNvSpPr>
              <a:spLocks noEditPoints="1"/>
            </p:cNvSpPr>
            <p:nvPr/>
          </p:nvSpPr>
          <p:spPr bwMode="auto">
            <a:xfrm>
              <a:off x="5803097" y="1113830"/>
              <a:ext cx="23813" cy="26987"/>
            </a:xfrm>
            <a:custGeom>
              <a:avLst/>
              <a:gdLst>
                <a:gd name="T0" fmla="*/ 2147483646 w 10"/>
                <a:gd name="T1" fmla="*/ 2147483646 h 13"/>
                <a:gd name="T2" fmla="*/ 2147483646 w 10"/>
                <a:gd name="T3" fmla="*/ 2147483646 h 13"/>
                <a:gd name="T4" fmla="*/ 2147483646 w 10"/>
                <a:gd name="T5" fmla="*/ 2147483646 h 13"/>
                <a:gd name="T6" fmla="*/ 2147483646 w 10"/>
                <a:gd name="T7" fmla="*/ 2147483646 h 13"/>
                <a:gd name="T8" fmla="*/ 2147483646 w 10"/>
                <a:gd name="T9" fmla="*/ 2147483646 h 13"/>
                <a:gd name="T10" fmla="*/ 2147483646 w 10"/>
                <a:gd name="T11" fmla="*/ 2147483646 h 13"/>
                <a:gd name="T12" fmla="*/ 2147483646 w 10"/>
                <a:gd name="T13" fmla="*/ 2147483646 h 13"/>
                <a:gd name="T14" fmla="*/ 2147483646 w 10"/>
                <a:gd name="T15" fmla="*/ 2147483646 h 13"/>
                <a:gd name="T16" fmla="*/ 2147483646 w 10"/>
                <a:gd name="T17" fmla="*/ 2147483646 h 13"/>
                <a:gd name="T18" fmla="*/ 2147483646 w 10"/>
                <a:gd name="T19" fmla="*/ 2147483646 h 13"/>
                <a:gd name="T20" fmla="*/ 0 w 10"/>
                <a:gd name="T21" fmla="*/ 0 h 13"/>
                <a:gd name="T22" fmla="*/ 0 w 10"/>
                <a:gd name="T23" fmla="*/ 2147483646 h 13"/>
                <a:gd name="T24" fmla="*/ 0 w 10"/>
                <a:gd name="T25" fmla="*/ 2147483646 h 13"/>
                <a:gd name="T26" fmla="*/ 0 w 10"/>
                <a:gd name="T27" fmla="*/ 2147483646 h 13"/>
                <a:gd name="T28" fmla="*/ 0 w 10"/>
                <a:gd name="T29" fmla="*/ 2147483646 h 13"/>
                <a:gd name="T30" fmla="*/ 2147483646 w 10"/>
                <a:gd name="T31" fmla="*/ 2147483646 h 13"/>
                <a:gd name="T32" fmla="*/ 2147483646 w 10"/>
                <a:gd name="T33" fmla="*/ 2147483646 h 13"/>
                <a:gd name="T34" fmla="*/ 2147483646 w 10"/>
                <a:gd name="T35" fmla="*/ 2147483646 h 13"/>
                <a:gd name="T36" fmla="*/ 2147483646 w 10"/>
                <a:gd name="T37" fmla="*/ 2147483646 h 13"/>
                <a:gd name="T38" fmla="*/ 2147483646 w 10"/>
                <a:gd name="T39" fmla="*/ 2147483646 h 13"/>
                <a:gd name="T40" fmla="*/ 2147483646 w 10"/>
                <a:gd name="T41" fmla="*/ 2147483646 h 13"/>
                <a:gd name="T42" fmla="*/ 2147483646 w 10"/>
                <a:gd name="T43" fmla="*/ 2147483646 h 13"/>
                <a:gd name="T44" fmla="*/ 2147483646 w 10"/>
                <a:gd name="T45" fmla="*/ 2147483646 h 13"/>
                <a:gd name="T46" fmla="*/ 2147483646 w 10"/>
                <a:gd name="T47" fmla="*/ 2147483646 h 13"/>
                <a:gd name="T48" fmla="*/ 2147483646 w 10"/>
                <a:gd name="T49" fmla="*/ 2147483646 h 13"/>
                <a:gd name="T50" fmla="*/ 2147483646 w 10"/>
                <a:gd name="T51" fmla="*/ 2147483646 h 13"/>
                <a:gd name="T52" fmla="*/ 2147483646 w 10"/>
                <a:gd name="T53" fmla="*/ 2147483646 h 13"/>
                <a:gd name="T54" fmla="*/ 2147483646 w 10"/>
                <a:gd name="T55" fmla="*/ 2147483646 h 13"/>
                <a:gd name="T56" fmla="*/ 2147483646 w 10"/>
                <a:gd name="T57" fmla="*/ 2147483646 h 13"/>
                <a:gd name="T58" fmla="*/ 2147483646 w 10"/>
                <a:gd name="T59" fmla="*/ 2147483646 h 13"/>
                <a:gd name="T60" fmla="*/ 2147483646 w 10"/>
                <a:gd name="T61" fmla="*/ 2147483646 h 13"/>
                <a:gd name="T62" fmla="*/ 2147483646 w 10"/>
                <a:gd name="T63" fmla="*/ 2147483646 h 13"/>
                <a:gd name="T64" fmla="*/ 2147483646 w 10"/>
                <a:gd name="T65" fmla="*/ 2147483646 h 13"/>
                <a:gd name="T66" fmla="*/ 2147483646 w 10"/>
                <a:gd name="T67" fmla="*/ 2147483646 h 13"/>
                <a:gd name="T68" fmla="*/ 2147483646 w 10"/>
                <a:gd name="T69" fmla="*/ 2147483646 h 13"/>
                <a:gd name="T70" fmla="*/ 2147483646 w 10"/>
                <a:gd name="T71" fmla="*/ 2147483646 h 13"/>
                <a:gd name="T72" fmla="*/ 2147483646 w 10"/>
                <a:gd name="T73" fmla="*/ 2147483646 h 13"/>
                <a:gd name="T74" fmla="*/ 0 w 10"/>
                <a:gd name="T75" fmla="*/ 0 h 13"/>
                <a:gd name="T76" fmla="*/ 0 w 10"/>
                <a:gd name="T77" fmla="*/ 0 h 13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0" t="0" r="r" b="b"/>
              <a:pathLst>
                <a:path w="10" h="13">
                  <a:moveTo>
                    <a:pt x="3" y="4"/>
                  </a:moveTo>
                  <a:lnTo>
                    <a:pt x="3" y="4"/>
                  </a:lnTo>
                  <a:lnTo>
                    <a:pt x="6" y="7"/>
                  </a:lnTo>
                  <a:lnTo>
                    <a:pt x="7" y="9"/>
                  </a:lnTo>
                  <a:lnTo>
                    <a:pt x="7" y="10"/>
                  </a:lnTo>
                  <a:lnTo>
                    <a:pt x="7" y="11"/>
                  </a:lnTo>
                  <a:lnTo>
                    <a:pt x="5" y="10"/>
                  </a:lnTo>
                  <a:lnTo>
                    <a:pt x="2" y="6"/>
                  </a:lnTo>
                  <a:lnTo>
                    <a:pt x="3" y="4"/>
                  </a:lnTo>
                  <a:close/>
                  <a:moveTo>
                    <a:pt x="0" y="0"/>
                  </a:moveTo>
                  <a:lnTo>
                    <a:pt x="0" y="4"/>
                  </a:lnTo>
                  <a:lnTo>
                    <a:pt x="0" y="6"/>
                  </a:lnTo>
                  <a:lnTo>
                    <a:pt x="0" y="8"/>
                  </a:lnTo>
                  <a:lnTo>
                    <a:pt x="3" y="11"/>
                  </a:lnTo>
                  <a:lnTo>
                    <a:pt x="3" y="12"/>
                  </a:lnTo>
                  <a:lnTo>
                    <a:pt x="4" y="12"/>
                  </a:lnTo>
                  <a:lnTo>
                    <a:pt x="6" y="13"/>
                  </a:lnTo>
                  <a:lnTo>
                    <a:pt x="7" y="13"/>
                  </a:lnTo>
                  <a:lnTo>
                    <a:pt x="8" y="13"/>
                  </a:lnTo>
                  <a:lnTo>
                    <a:pt x="9" y="13"/>
                  </a:lnTo>
                  <a:lnTo>
                    <a:pt x="10" y="11"/>
                  </a:lnTo>
                  <a:lnTo>
                    <a:pt x="10" y="10"/>
                  </a:lnTo>
                  <a:lnTo>
                    <a:pt x="9" y="9"/>
                  </a:lnTo>
                  <a:lnTo>
                    <a:pt x="9" y="8"/>
                  </a:lnTo>
                  <a:lnTo>
                    <a:pt x="8" y="6"/>
                  </a:lnTo>
                  <a:lnTo>
                    <a:pt x="8" y="5"/>
                  </a:lnTo>
                  <a:lnTo>
                    <a:pt x="5" y="2"/>
                  </a:lnTo>
                  <a:lnTo>
                    <a:pt x="4" y="2"/>
                  </a:lnTo>
                  <a:lnTo>
                    <a:pt x="3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88" name="Freeform 741"/>
            <p:cNvSpPr>
              <a:spLocks noEditPoints="1"/>
            </p:cNvSpPr>
            <p:nvPr/>
          </p:nvSpPr>
          <p:spPr bwMode="auto">
            <a:xfrm>
              <a:off x="5803097" y="1113830"/>
              <a:ext cx="23813" cy="26987"/>
            </a:xfrm>
            <a:custGeom>
              <a:avLst/>
              <a:gdLst>
                <a:gd name="T0" fmla="*/ 2147483646 w 10"/>
                <a:gd name="T1" fmla="*/ 2147483646 h 13"/>
                <a:gd name="T2" fmla="*/ 2147483646 w 10"/>
                <a:gd name="T3" fmla="*/ 2147483646 h 13"/>
                <a:gd name="T4" fmla="*/ 2147483646 w 10"/>
                <a:gd name="T5" fmla="*/ 2147483646 h 13"/>
                <a:gd name="T6" fmla="*/ 2147483646 w 10"/>
                <a:gd name="T7" fmla="*/ 2147483646 h 13"/>
                <a:gd name="T8" fmla="*/ 2147483646 w 10"/>
                <a:gd name="T9" fmla="*/ 2147483646 h 13"/>
                <a:gd name="T10" fmla="*/ 2147483646 w 10"/>
                <a:gd name="T11" fmla="*/ 2147483646 h 13"/>
                <a:gd name="T12" fmla="*/ 2147483646 w 10"/>
                <a:gd name="T13" fmla="*/ 2147483646 h 13"/>
                <a:gd name="T14" fmla="*/ 2147483646 w 10"/>
                <a:gd name="T15" fmla="*/ 2147483646 h 13"/>
                <a:gd name="T16" fmla="*/ 2147483646 w 10"/>
                <a:gd name="T17" fmla="*/ 2147483646 h 13"/>
                <a:gd name="T18" fmla="*/ 2147483646 w 10"/>
                <a:gd name="T19" fmla="*/ 2147483646 h 13"/>
                <a:gd name="T20" fmla="*/ 0 w 10"/>
                <a:gd name="T21" fmla="*/ 0 h 13"/>
                <a:gd name="T22" fmla="*/ 0 w 10"/>
                <a:gd name="T23" fmla="*/ 2147483646 h 13"/>
                <a:gd name="T24" fmla="*/ 0 w 10"/>
                <a:gd name="T25" fmla="*/ 2147483646 h 13"/>
                <a:gd name="T26" fmla="*/ 0 w 10"/>
                <a:gd name="T27" fmla="*/ 2147483646 h 13"/>
                <a:gd name="T28" fmla="*/ 0 w 10"/>
                <a:gd name="T29" fmla="*/ 2147483646 h 13"/>
                <a:gd name="T30" fmla="*/ 2147483646 w 10"/>
                <a:gd name="T31" fmla="*/ 2147483646 h 13"/>
                <a:gd name="T32" fmla="*/ 2147483646 w 10"/>
                <a:gd name="T33" fmla="*/ 2147483646 h 13"/>
                <a:gd name="T34" fmla="*/ 2147483646 w 10"/>
                <a:gd name="T35" fmla="*/ 2147483646 h 13"/>
                <a:gd name="T36" fmla="*/ 2147483646 w 10"/>
                <a:gd name="T37" fmla="*/ 2147483646 h 13"/>
                <a:gd name="T38" fmla="*/ 2147483646 w 10"/>
                <a:gd name="T39" fmla="*/ 2147483646 h 13"/>
                <a:gd name="T40" fmla="*/ 2147483646 w 10"/>
                <a:gd name="T41" fmla="*/ 2147483646 h 13"/>
                <a:gd name="T42" fmla="*/ 2147483646 w 10"/>
                <a:gd name="T43" fmla="*/ 2147483646 h 13"/>
                <a:gd name="T44" fmla="*/ 2147483646 w 10"/>
                <a:gd name="T45" fmla="*/ 2147483646 h 13"/>
                <a:gd name="T46" fmla="*/ 2147483646 w 10"/>
                <a:gd name="T47" fmla="*/ 2147483646 h 13"/>
                <a:gd name="T48" fmla="*/ 2147483646 w 10"/>
                <a:gd name="T49" fmla="*/ 2147483646 h 13"/>
                <a:gd name="T50" fmla="*/ 2147483646 w 10"/>
                <a:gd name="T51" fmla="*/ 2147483646 h 13"/>
                <a:gd name="T52" fmla="*/ 2147483646 w 10"/>
                <a:gd name="T53" fmla="*/ 2147483646 h 13"/>
                <a:gd name="T54" fmla="*/ 2147483646 w 10"/>
                <a:gd name="T55" fmla="*/ 2147483646 h 13"/>
                <a:gd name="T56" fmla="*/ 2147483646 w 10"/>
                <a:gd name="T57" fmla="*/ 2147483646 h 13"/>
                <a:gd name="T58" fmla="*/ 2147483646 w 10"/>
                <a:gd name="T59" fmla="*/ 2147483646 h 13"/>
                <a:gd name="T60" fmla="*/ 2147483646 w 10"/>
                <a:gd name="T61" fmla="*/ 2147483646 h 13"/>
                <a:gd name="T62" fmla="*/ 2147483646 w 10"/>
                <a:gd name="T63" fmla="*/ 2147483646 h 13"/>
                <a:gd name="T64" fmla="*/ 2147483646 w 10"/>
                <a:gd name="T65" fmla="*/ 2147483646 h 13"/>
                <a:gd name="T66" fmla="*/ 2147483646 w 10"/>
                <a:gd name="T67" fmla="*/ 2147483646 h 13"/>
                <a:gd name="T68" fmla="*/ 2147483646 w 10"/>
                <a:gd name="T69" fmla="*/ 2147483646 h 13"/>
                <a:gd name="T70" fmla="*/ 2147483646 w 10"/>
                <a:gd name="T71" fmla="*/ 2147483646 h 13"/>
                <a:gd name="T72" fmla="*/ 2147483646 w 10"/>
                <a:gd name="T73" fmla="*/ 2147483646 h 13"/>
                <a:gd name="T74" fmla="*/ 0 w 10"/>
                <a:gd name="T75" fmla="*/ 0 h 13"/>
                <a:gd name="T76" fmla="*/ 0 w 10"/>
                <a:gd name="T77" fmla="*/ 0 h 13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0" t="0" r="r" b="b"/>
              <a:pathLst>
                <a:path w="10" h="13">
                  <a:moveTo>
                    <a:pt x="3" y="4"/>
                  </a:moveTo>
                  <a:lnTo>
                    <a:pt x="3" y="4"/>
                  </a:lnTo>
                  <a:lnTo>
                    <a:pt x="6" y="7"/>
                  </a:lnTo>
                  <a:lnTo>
                    <a:pt x="7" y="9"/>
                  </a:lnTo>
                  <a:lnTo>
                    <a:pt x="7" y="10"/>
                  </a:lnTo>
                  <a:lnTo>
                    <a:pt x="7" y="11"/>
                  </a:lnTo>
                  <a:lnTo>
                    <a:pt x="5" y="10"/>
                  </a:lnTo>
                  <a:lnTo>
                    <a:pt x="2" y="6"/>
                  </a:lnTo>
                  <a:lnTo>
                    <a:pt x="3" y="4"/>
                  </a:lnTo>
                  <a:moveTo>
                    <a:pt x="0" y="0"/>
                  </a:moveTo>
                  <a:lnTo>
                    <a:pt x="0" y="4"/>
                  </a:lnTo>
                  <a:lnTo>
                    <a:pt x="0" y="6"/>
                  </a:lnTo>
                  <a:lnTo>
                    <a:pt x="0" y="8"/>
                  </a:lnTo>
                  <a:lnTo>
                    <a:pt x="3" y="11"/>
                  </a:lnTo>
                  <a:lnTo>
                    <a:pt x="3" y="12"/>
                  </a:lnTo>
                  <a:lnTo>
                    <a:pt x="4" y="12"/>
                  </a:lnTo>
                  <a:lnTo>
                    <a:pt x="6" y="13"/>
                  </a:lnTo>
                  <a:lnTo>
                    <a:pt x="7" y="13"/>
                  </a:lnTo>
                  <a:lnTo>
                    <a:pt x="8" y="13"/>
                  </a:lnTo>
                  <a:lnTo>
                    <a:pt x="9" y="13"/>
                  </a:lnTo>
                  <a:lnTo>
                    <a:pt x="10" y="11"/>
                  </a:lnTo>
                  <a:lnTo>
                    <a:pt x="10" y="10"/>
                  </a:lnTo>
                  <a:lnTo>
                    <a:pt x="9" y="9"/>
                  </a:lnTo>
                  <a:lnTo>
                    <a:pt x="9" y="8"/>
                  </a:lnTo>
                  <a:lnTo>
                    <a:pt x="8" y="6"/>
                  </a:lnTo>
                  <a:lnTo>
                    <a:pt x="8" y="5"/>
                  </a:lnTo>
                  <a:lnTo>
                    <a:pt x="5" y="2"/>
                  </a:lnTo>
                  <a:lnTo>
                    <a:pt x="4" y="2"/>
                  </a:lnTo>
                  <a:lnTo>
                    <a:pt x="3" y="2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89" name="Freeform 742"/>
            <p:cNvSpPr>
              <a:spLocks noEditPoints="1"/>
            </p:cNvSpPr>
            <p:nvPr/>
          </p:nvSpPr>
          <p:spPr bwMode="auto">
            <a:xfrm>
              <a:off x="5863422" y="1134467"/>
              <a:ext cx="69850" cy="33338"/>
            </a:xfrm>
            <a:custGeom>
              <a:avLst/>
              <a:gdLst>
                <a:gd name="T0" fmla="*/ 2147483646 w 29"/>
                <a:gd name="T1" fmla="*/ 2147483646 h 15"/>
                <a:gd name="T2" fmla="*/ 2147483646 w 29"/>
                <a:gd name="T3" fmla="*/ 2147483646 h 15"/>
                <a:gd name="T4" fmla="*/ 2147483646 w 29"/>
                <a:gd name="T5" fmla="*/ 2147483646 h 15"/>
                <a:gd name="T6" fmla="*/ 2147483646 w 29"/>
                <a:gd name="T7" fmla="*/ 2147483646 h 15"/>
                <a:gd name="T8" fmla="*/ 2147483646 w 29"/>
                <a:gd name="T9" fmla="*/ 2147483646 h 15"/>
                <a:gd name="T10" fmla="*/ 2147483646 w 29"/>
                <a:gd name="T11" fmla="*/ 2147483646 h 15"/>
                <a:gd name="T12" fmla="*/ 2147483646 w 29"/>
                <a:gd name="T13" fmla="*/ 2147483646 h 15"/>
                <a:gd name="T14" fmla="*/ 2147483646 w 29"/>
                <a:gd name="T15" fmla="*/ 2147483646 h 15"/>
                <a:gd name="T16" fmla="*/ 2147483646 w 29"/>
                <a:gd name="T17" fmla="*/ 2147483646 h 15"/>
                <a:gd name="T18" fmla="*/ 2147483646 w 29"/>
                <a:gd name="T19" fmla="*/ 2147483646 h 15"/>
                <a:gd name="T20" fmla="*/ 2147483646 w 29"/>
                <a:gd name="T21" fmla="*/ 2147483646 h 15"/>
                <a:gd name="T22" fmla="*/ 2147483646 w 29"/>
                <a:gd name="T23" fmla="*/ 2147483646 h 15"/>
                <a:gd name="T24" fmla="*/ 2147483646 w 29"/>
                <a:gd name="T25" fmla="*/ 2147483646 h 15"/>
                <a:gd name="T26" fmla="*/ 2147483646 w 29"/>
                <a:gd name="T27" fmla="*/ 2147483646 h 15"/>
                <a:gd name="T28" fmla="*/ 2147483646 w 29"/>
                <a:gd name="T29" fmla="*/ 2147483646 h 15"/>
                <a:gd name="T30" fmla="*/ 2147483646 w 29"/>
                <a:gd name="T31" fmla="*/ 2147483646 h 15"/>
                <a:gd name="T32" fmla="*/ 2147483646 w 29"/>
                <a:gd name="T33" fmla="*/ 2147483646 h 15"/>
                <a:gd name="T34" fmla="*/ 2147483646 w 29"/>
                <a:gd name="T35" fmla="*/ 2147483646 h 15"/>
                <a:gd name="T36" fmla="*/ 2147483646 w 29"/>
                <a:gd name="T37" fmla="*/ 2147483646 h 15"/>
                <a:gd name="T38" fmla="*/ 2147483646 w 29"/>
                <a:gd name="T39" fmla="*/ 2147483646 h 15"/>
                <a:gd name="T40" fmla="*/ 2147483646 w 29"/>
                <a:gd name="T41" fmla="*/ 2147483646 h 15"/>
                <a:gd name="T42" fmla="*/ 2147483646 w 29"/>
                <a:gd name="T43" fmla="*/ 2147483646 h 15"/>
                <a:gd name="T44" fmla="*/ 2147483646 w 29"/>
                <a:gd name="T45" fmla="*/ 2147483646 h 15"/>
                <a:gd name="T46" fmla="*/ 2147483646 w 29"/>
                <a:gd name="T47" fmla="*/ 2147483646 h 15"/>
                <a:gd name="T48" fmla="*/ 2147483646 w 29"/>
                <a:gd name="T49" fmla="*/ 2147483646 h 15"/>
                <a:gd name="T50" fmla="*/ 2147483646 w 29"/>
                <a:gd name="T51" fmla="*/ 2147483646 h 15"/>
                <a:gd name="T52" fmla="*/ 2147483646 w 29"/>
                <a:gd name="T53" fmla="*/ 2147483646 h 15"/>
                <a:gd name="T54" fmla="*/ 2147483646 w 29"/>
                <a:gd name="T55" fmla="*/ 2147483646 h 15"/>
                <a:gd name="T56" fmla="*/ 2147483646 w 29"/>
                <a:gd name="T57" fmla="*/ 2147483646 h 15"/>
                <a:gd name="T58" fmla="*/ 2147483646 w 29"/>
                <a:gd name="T59" fmla="*/ 2147483646 h 15"/>
                <a:gd name="T60" fmla="*/ 0 w 29"/>
                <a:gd name="T61" fmla="*/ 2147483646 h 15"/>
                <a:gd name="T62" fmla="*/ 0 w 29"/>
                <a:gd name="T63" fmla="*/ 2147483646 h 15"/>
                <a:gd name="T64" fmla="*/ 2147483646 w 29"/>
                <a:gd name="T65" fmla="*/ 0 h 15"/>
                <a:gd name="T66" fmla="*/ 2147483646 w 29"/>
                <a:gd name="T67" fmla="*/ 2147483646 h 15"/>
                <a:gd name="T68" fmla="*/ 2147483646 w 29"/>
                <a:gd name="T69" fmla="*/ 2147483646 h 15"/>
                <a:gd name="T70" fmla="*/ 2147483646 w 29"/>
                <a:gd name="T71" fmla="*/ 2147483646 h 15"/>
                <a:gd name="T72" fmla="*/ 2147483646 w 29"/>
                <a:gd name="T73" fmla="*/ 2147483646 h 15"/>
                <a:gd name="T74" fmla="*/ 2147483646 w 29"/>
                <a:gd name="T75" fmla="*/ 2147483646 h 15"/>
                <a:gd name="T76" fmla="*/ 2147483646 w 29"/>
                <a:gd name="T77" fmla="*/ 2147483646 h 15"/>
                <a:gd name="T78" fmla="*/ 2147483646 w 29"/>
                <a:gd name="T79" fmla="*/ 2147483646 h 15"/>
                <a:gd name="T80" fmla="*/ 2147483646 w 29"/>
                <a:gd name="T81" fmla="*/ 2147483646 h 15"/>
                <a:gd name="T82" fmla="*/ 2147483646 w 29"/>
                <a:gd name="T83" fmla="*/ 2147483646 h 15"/>
                <a:gd name="T84" fmla="*/ 2147483646 w 29"/>
                <a:gd name="T85" fmla="*/ 2147483646 h 15"/>
                <a:gd name="T86" fmla="*/ 2147483646 w 29"/>
                <a:gd name="T87" fmla="*/ 2147483646 h 15"/>
                <a:gd name="T88" fmla="*/ 2147483646 w 29"/>
                <a:gd name="T89" fmla="*/ 2147483646 h 15"/>
                <a:gd name="T90" fmla="*/ 2147483646 w 29"/>
                <a:gd name="T91" fmla="*/ 2147483646 h 15"/>
                <a:gd name="T92" fmla="*/ 2147483646 w 29"/>
                <a:gd name="T93" fmla="*/ 2147483646 h 15"/>
                <a:gd name="T94" fmla="*/ 2147483646 w 29"/>
                <a:gd name="T95" fmla="*/ 2147483646 h 15"/>
                <a:gd name="T96" fmla="*/ 2147483646 w 29"/>
                <a:gd name="T97" fmla="*/ 2147483646 h 15"/>
                <a:gd name="T98" fmla="*/ 2147483646 w 29"/>
                <a:gd name="T99" fmla="*/ 2147483646 h 15"/>
                <a:gd name="T100" fmla="*/ 2147483646 w 29"/>
                <a:gd name="T101" fmla="*/ 2147483646 h 15"/>
                <a:gd name="T102" fmla="*/ 2147483646 w 29"/>
                <a:gd name="T103" fmla="*/ 2147483646 h 15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29" h="15">
                  <a:moveTo>
                    <a:pt x="25" y="13"/>
                  </a:moveTo>
                  <a:lnTo>
                    <a:pt x="24" y="13"/>
                  </a:lnTo>
                  <a:lnTo>
                    <a:pt x="24" y="12"/>
                  </a:lnTo>
                  <a:lnTo>
                    <a:pt x="24" y="10"/>
                  </a:lnTo>
                  <a:lnTo>
                    <a:pt x="24" y="9"/>
                  </a:lnTo>
                  <a:lnTo>
                    <a:pt x="24" y="8"/>
                  </a:lnTo>
                  <a:lnTo>
                    <a:pt x="22" y="8"/>
                  </a:lnTo>
                  <a:lnTo>
                    <a:pt x="21" y="7"/>
                  </a:lnTo>
                  <a:lnTo>
                    <a:pt x="20" y="5"/>
                  </a:lnTo>
                  <a:lnTo>
                    <a:pt x="21" y="3"/>
                  </a:lnTo>
                  <a:lnTo>
                    <a:pt x="22" y="3"/>
                  </a:lnTo>
                  <a:lnTo>
                    <a:pt x="23" y="3"/>
                  </a:lnTo>
                  <a:lnTo>
                    <a:pt x="24" y="3"/>
                  </a:lnTo>
                  <a:lnTo>
                    <a:pt x="29" y="5"/>
                  </a:lnTo>
                  <a:lnTo>
                    <a:pt x="29" y="7"/>
                  </a:lnTo>
                  <a:lnTo>
                    <a:pt x="29" y="10"/>
                  </a:lnTo>
                  <a:lnTo>
                    <a:pt x="28" y="13"/>
                  </a:lnTo>
                  <a:lnTo>
                    <a:pt x="27" y="14"/>
                  </a:lnTo>
                  <a:lnTo>
                    <a:pt x="26" y="15"/>
                  </a:lnTo>
                  <a:lnTo>
                    <a:pt x="25" y="13"/>
                  </a:lnTo>
                  <a:close/>
                  <a:moveTo>
                    <a:pt x="11" y="13"/>
                  </a:moveTo>
                  <a:lnTo>
                    <a:pt x="10" y="13"/>
                  </a:lnTo>
                  <a:lnTo>
                    <a:pt x="9" y="13"/>
                  </a:lnTo>
                  <a:lnTo>
                    <a:pt x="6" y="11"/>
                  </a:lnTo>
                  <a:lnTo>
                    <a:pt x="3" y="9"/>
                  </a:lnTo>
                  <a:lnTo>
                    <a:pt x="1" y="5"/>
                  </a:lnTo>
                  <a:lnTo>
                    <a:pt x="0" y="4"/>
                  </a:lnTo>
                  <a:lnTo>
                    <a:pt x="0" y="1"/>
                  </a:lnTo>
                  <a:lnTo>
                    <a:pt x="2" y="0"/>
                  </a:lnTo>
                  <a:lnTo>
                    <a:pt x="4" y="1"/>
                  </a:lnTo>
                  <a:lnTo>
                    <a:pt x="5" y="1"/>
                  </a:lnTo>
                  <a:lnTo>
                    <a:pt x="5" y="3"/>
                  </a:lnTo>
                  <a:lnTo>
                    <a:pt x="6" y="3"/>
                  </a:lnTo>
                  <a:lnTo>
                    <a:pt x="6" y="4"/>
                  </a:lnTo>
                  <a:lnTo>
                    <a:pt x="6" y="5"/>
                  </a:lnTo>
                  <a:lnTo>
                    <a:pt x="7" y="6"/>
                  </a:lnTo>
                  <a:lnTo>
                    <a:pt x="9" y="7"/>
                  </a:lnTo>
                  <a:lnTo>
                    <a:pt x="10" y="7"/>
                  </a:lnTo>
                  <a:lnTo>
                    <a:pt x="11" y="7"/>
                  </a:lnTo>
                  <a:lnTo>
                    <a:pt x="13" y="11"/>
                  </a:lnTo>
                  <a:lnTo>
                    <a:pt x="14" y="13"/>
                  </a:lnTo>
                  <a:lnTo>
                    <a:pt x="11" y="13"/>
                  </a:lnTo>
                  <a:close/>
                </a:path>
              </a:pathLst>
            </a:custGeom>
            <a:solidFill>
              <a:srgbClr val="C3C2A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90" name="Freeform 743"/>
            <p:cNvSpPr>
              <a:spLocks noEditPoints="1"/>
            </p:cNvSpPr>
            <p:nvPr/>
          </p:nvSpPr>
          <p:spPr bwMode="auto">
            <a:xfrm>
              <a:off x="5860247" y="1131292"/>
              <a:ext cx="77788" cy="38100"/>
            </a:xfrm>
            <a:custGeom>
              <a:avLst/>
              <a:gdLst>
                <a:gd name="T0" fmla="*/ 2147483646 w 32"/>
                <a:gd name="T1" fmla="*/ 2147483646 h 18"/>
                <a:gd name="T2" fmla="*/ 2147483646 w 32"/>
                <a:gd name="T3" fmla="*/ 2147483646 h 18"/>
                <a:gd name="T4" fmla="*/ 2147483646 w 32"/>
                <a:gd name="T5" fmla="*/ 2147483646 h 18"/>
                <a:gd name="T6" fmla="*/ 2147483646 w 32"/>
                <a:gd name="T7" fmla="*/ 2147483646 h 18"/>
                <a:gd name="T8" fmla="*/ 2147483646 w 32"/>
                <a:gd name="T9" fmla="*/ 2147483646 h 18"/>
                <a:gd name="T10" fmla="*/ 2147483646 w 32"/>
                <a:gd name="T11" fmla="*/ 2147483646 h 18"/>
                <a:gd name="T12" fmla="*/ 2147483646 w 32"/>
                <a:gd name="T13" fmla="*/ 2147483646 h 18"/>
                <a:gd name="T14" fmla="*/ 2147483646 w 32"/>
                <a:gd name="T15" fmla="*/ 2147483646 h 18"/>
                <a:gd name="T16" fmla="*/ 2147483646 w 32"/>
                <a:gd name="T17" fmla="*/ 2147483646 h 18"/>
                <a:gd name="T18" fmla="*/ 2147483646 w 32"/>
                <a:gd name="T19" fmla="*/ 2147483646 h 18"/>
                <a:gd name="T20" fmla="*/ 2147483646 w 32"/>
                <a:gd name="T21" fmla="*/ 2147483646 h 18"/>
                <a:gd name="T22" fmla="*/ 2147483646 w 32"/>
                <a:gd name="T23" fmla="*/ 2147483646 h 18"/>
                <a:gd name="T24" fmla="*/ 2147483646 w 32"/>
                <a:gd name="T25" fmla="*/ 2147483646 h 18"/>
                <a:gd name="T26" fmla="*/ 2147483646 w 32"/>
                <a:gd name="T27" fmla="*/ 2147483646 h 18"/>
                <a:gd name="T28" fmla="*/ 2147483646 w 32"/>
                <a:gd name="T29" fmla="*/ 2147483646 h 18"/>
                <a:gd name="T30" fmla="*/ 2147483646 w 32"/>
                <a:gd name="T31" fmla="*/ 2147483646 h 18"/>
                <a:gd name="T32" fmla="*/ 2147483646 w 32"/>
                <a:gd name="T33" fmla="*/ 2147483646 h 18"/>
                <a:gd name="T34" fmla="*/ 2147483646 w 32"/>
                <a:gd name="T35" fmla="*/ 2147483646 h 18"/>
                <a:gd name="T36" fmla="*/ 0 w 32"/>
                <a:gd name="T37" fmla="*/ 2147483646 h 18"/>
                <a:gd name="T38" fmla="*/ 0 w 32"/>
                <a:gd name="T39" fmla="*/ 2147483646 h 18"/>
                <a:gd name="T40" fmla="*/ 2147483646 w 32"/>
                <a:gd name="T41" fmla="*/ 2147483646 h 18"/>
                <a:gd name="T42" fmla="*/ 2147483646 w 32"/>
                <a:gd name="T43" fmla="*/ 2147483646 h 18"/>
                <a:gd name="T44" fmla="*/ 2147483646 w 32"/>
                <a:gd name="T45" fmla="*/ 2147483646 h 18"/>
                <a:gd name="T46" fmla="*/ 2147483646 w 32"/>
                <a:gd name="T47" fmla="*/ 2147483646 h 18"/>
                <a:gd name="T48" fmla="*/ 2147483646 w 32"/>
                <a:gd name="T49" fmla="*/ 2147483646 h 18"/>
                <a:gd name="T50" fmla="*/ 2147483646 w 32"/>
                <a:gd name="T51" fmla="*/ 2147483646 h 18"/>
                <a:gd name="T52" fmla="*/ 2147483646 w 32"/>
                <a:gd name="T53" fmla="*/ 2147483646 h 18"/>
                <a:gd name="T54" fmla="*/ 2147483646 w 32"/>
                <a:gd name="T55" fmla="*/ 2147483646 h 18"/>
                <a:gd name="T56" fmla="*/ 2147483646 w 32"/>
                <a:gd name="T57" fmla="*/ 2147483646 h 18"/>
                <a:gd name="T58" fmla="*/ 2147483646 w 32"/>
                <a:gd name="T59" fmla="*/ 2147483646 h 18"/>
                <a:gd name="T60" fmla="*/ 2147483646 w 32"/>
                <a:gd name="T61" fmla="*/ 2147483646 h 18"/>
                <a:gd name="T62" fmla="*/ 2147483646 w 32"/>
                <a:gd name="T63" fmla="*/ 2147483646 h 18"/>
                <a:gd name="T64" fmla="*/ 2147483646 w 32"/>
                <a:gd name="T65" fmla="*/ 2147483646 h 18"/>
                <a:gd name="T66" fmla="*/ 2147483646 w 32"/>
                <a:gd name="T67" fmla="*/ 2147483646 h 18"/>
                <a:gd name="T68" fmla="*/ 2147483646 w 32"/>
                <a:gd name="T69" fmla="*/ 2147483646 h 18"/>
                <a:gd name="T70" fmla="*/ 2147483646 w 32"/>
                <a:gd name="T71" fmla="*/ 2147483646 h 18"/>
                <a:gd name="T72" fmla="*/ 2147483646 w 32"/>
                <a:gd name="T73" fmla="*/ 2147483646 h 18"/>
                <a:gd name="T74" fmla="*/ 2147483646 w 32"/>
                <a:gd name="T75" fmla="*/ 2147483646 h 18"/>
                <a:gd name="T76" fmla="*/ 2147483646 w 32"/>
                <a:gd name="T77" fmla="*/ 2147483646 h 18"/>
                <a:gd name="T78" fmla="*/ 2147483646 w 32"/>
                <a:gd name="T79" fmla="*/ 0 h 18"/>
                <a:gd name="T80" fmla="*/ 2147483646 w 32"/>
                <a:gd name="T81" fmla="*/ 2147483646 h 18"/>
                <a:gd name="T82" fmla="*/ 2147483646 w 32"/>
                <a:gd name="T83" fmla="*/ 2147483646 h 18"/>
                <a:gd name="T84" fmla="*/ 2147483646 w 32"/>
                <a:gd name="T85" fmla="*/ 2147483646 h 18"/>
                <a:gd name="T86" fmla="*/ 2147483646 w 32"/>
                <a:gd name="T87" fmla="*/ 2147483646 h 18"/>
                <a:gd name="T88" fmla="*/ 2147483646 w 32"/>
                <a:gd name="T89" fmla="*/ 2147483646 h 18"/>
                <a:gd name="T90" fmla="*/ 2147483646 w 32"/>
                <a:gd name="T91" fmla="*/ 2147483646 h 18"/>
                <a:gd name="T92" fmla="*/ 2147483646 w 32"/>
                <a:gd name="T93" fmla="*/ 2147483646 h 18"/>
                <a:gd name="T94" fmla="*/ 2147483646 w 32"/>
                <a:gd name="T95" fmla="*/ 2147483646 h 18"/>
                <a:gd name="T96" fmla="*/ 2147483646 w 32"/>
                <a:gd name="T97" fmla="*/ 2147483646 h 18"/>
                <a:gd name="T98" fmla="*/ 2147483646 w 32"/>
                <a:gd name="T99" fmla="*/ 2147483646 h 18"/>
                <a:gd name="T100" fmla="*/ 2147483646 w 32"/>
                <a:gd name="T101" fmla="*/ 2147483646 h 18"/>
                <a:gd name="T102" fmla="*/ 2147483646 w 32"/>
                <a:gd name="T103" fmla="*/ 2147483646 h 18"/>
                <a:gd name="T104" fmla="*/ 2147483646 w 32"/>
                <a:gd name="T105" fmla="*/ 2147483646 h 18"/>
                <a:gd name="T106" fmla="*/ 2147483646 w 32"/>
                <a:gd name="T107" fmla="*/ 2147483646 h 18"/>
                <a:gd name="T108" fmla="*/ 2147483646 w 32"/>
                <a:gd name="T109" fmla="*/ 2147483646 h 18"/>
                <a:gd name="T110" fmla="*/ 2147483646 w 32"/>
                <a:gd name="T111" fmla="*/ 2147483646 h 18"/>
                <a:gd name="T112" fmla="*/ 2147483646 w 32"/>
                <a:gd name="T113" fmla="*/ 2147483646 h 18"/>
                <a:gd name="T114" fmla="*/ 2147483646 w 32"/>
                <a:gd name="T115" fmla="*/ 2147483646 h 18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32" h="18">
                  <a:moveTo>
                    <a:pt x="3" y="3"/>
                  </a:moveTo>
                  <a:lnTo>
                    <a:pt x="4" y="4"/>
                  </a:lnTo>
                  <a:lnTo>
                    <a:pt x="5" y="5"/>
                  </a:lnTo>
                  <a:lnTo>
                    <a:pt x="6" y="5"/>
                  </a:lnTo>
                  <a:lnTo>
                    <a:pt x="6" y="6"/>
                  </a:lnTo>
                  <a:lnTo>
                    <a:pt x="6" y="7"/>
                  </a:lnTo>
                  <a:lnTo>
                    <a:pt x="6" y="8"/>
                  </a:lnTo>
                  <a:lnTo>
                    <a:pt x="7" y="9"/>
                  </a:lnTo>
                  <a:lnTo>
                    <a:pt x="9" y="10"/>
                  </a:lnTo>
                  <a:lnTo>
                    <a:pt x="10" y="10"/>
                  </a:lnTo>
                  <a:lnTo>
                    <a:pt x="11" y="10"/>
                  </a:lnTo>
                  <a:lnTo>
                    <a:pt x="12" y="11"/>
                  </a:lnTo>
                  <a:lnTo>
                    <a:pt x="13" y="13"/>
                  </a:lnTo>
                  <a:lnTo>
                    <a:pt x="13" y="14"/>
                  </a:lnTo>
                  <a:lnTo>
                    <a:pt x="12" y="14"/>
                  </a:lnTo>
                  <a:lnTo>
                    <a:pt x="11" y="14"/>
                  </a:lnTo>
                  <a:lnTo>
                    <a:pt x="8" y="12"/>
                  </a:lnTo>
                  <a:lnTo>
                    <a:pt x="5" y="9"/>
                  </a:lnTo>
                  <a:lnTo>
                    <a:pt x="3" y="7"/>
                  </a:lnTo>
                  <a:lnTo>
                    <a:pt x="2" y="5"/>
                  </a:lnTo>
                  <a:lnTo>
                    <a:pt x="2" y="4"/>
                  </a:lnTo>
                  <a:lnTo>
                    <a:pt x="3" y="3"/>
                  </a:lnTo>
                  <a:close/>
                  <a:moveTo>
                    <a:pt x="24" y="6"/>
                  </a:moveTo>
                  <a:lnTo>
                    <a:pt x="25" y="6"/>
                  </a:lnTo>
                  <a:lnTo>
                    <a:pt x="29" y="9"/>
                  </a:lnTo>
                  <a:lnTo>
                    <a:pt x="29" y="12"/>
                  </a:lnTo>
                  <a:lnTo>
                    <a:pt x="27" y="14"/>
                  </a:lnTo>
                  <a:lnTo>
                    <a:pt x="27" y="15"/>
                  </a:lnTo>
                  <a:lnTo>
                    <a:pt x="27" y="14"/>
                  </a:lnTo>
                  <a:lnTo>
                    <a:pt x="26" y="13"/>
                  </a:lnTo>
                  <a:lnTo>
                    <a:pt x="26" y="12"/>
                  </a:lnTo>
                  <a:lnTo>
                    <a:pt x="27" y="11"/>
                  </a:lnTo>
                  <a:lnTo>
                    <a:pt x="27" y="10"/>
                  </a:lnTo>
                  <a:lnTo>
                    <a:pt x="26" y="9"/>
                  </a:lnTo>
                  <a:lnTo>
                    <a:pt x="25" y="9"/>
                  </a:lnTo>
                  <a:lnTo>
                    <a:pt x="24" y="9"/>
                  </a:lnTo>
                  <a:lnTo>
                    <a:pt x="23" y="9"/>
                  </a:lnTo>
                  <a:lnTo>
                    <a:pt x="23" y="7"/>
                  </a:lnTo>
                  <a:lnTo>
                    <a:pt x="23" y="6"/>
                  </a:lnTo>
                  <a:lnTo>
                    <a:pt x="24" y="6"/>
                  </a:lnTo>
                  <a:close/>
                  <a:moveTo>
                    <a:pt x="2" y="0"/>
                  </a:moveTo>
                  <a:lnTo>
                    <a:pt x="1" y="2"/>
                  </a:lnTo>
                  <a:lnTo>
                    <a:pt x="0" y="2"/>
                  </a:lnTo>
                  <a:lnTo>
                    <a:pt x="0" y="3"/>
                  </a:lnTo>
                  <a:lnTo>
                    <a:pt x="0" y="4"/>
                  </a:lnTo>
                  <a:lnTo>
                    <a:pt x="0" y="5"/>
                  </a:lnTo>
                  <a:lnTo>
                    <a:pt x="0" y="6"/>
                  </a:lnTo>
                  <a:lnTo>
                    <a:pt x="0" y="7"/>
                  </a:lnTo>
                  <a:lnTo>
                    <a:pt x="1" y="8"/>
                  </a:lnTo>
                  <a:lnTo>
                    <a:pt x="3" y="11"/>
                  </a:lnTo>
                  <a:lnTo>
                    <a:pt x="6" y="14"/>
                  </a:lnTo>
                  <a:lnTo>
                    <a:pt x="10" y="16"/>
                  </a:lnTo>
                  <a:lnTo>
                    <a:pt x="10" y="17"/>
                  </a:lnTo>
                  <a:lnTo>
                    <a:pt x="11" y="17"/>
                  </a:lnTo>
                  <a:lnTo>
                    <a:pt x="12" y="17"/>
                  </a:lnTo>
                  <a:lnTo>
                    <a:pt x="13" y="17"/>
                  </a:lnTo>
                  <a:lnTo>
                    <a:pt x="16" y="17"/>
                  </a:lnTo>
                  <a:lnTo>
                    <a:pt x="16" y="14"/>
                  </a:lnTo>
                  <a:lnTo>
                    <a:pt x="15" y="13"/>
                  </a:lnTo>
                  <a:lnTo>
                    <a:pt x="15" y="12"/>
                  </a:lnTo>
                  <a:lnTo>
                    <a:pt x="13" y="9"/>
                  </a:lnTo>
                  <a:lnTo>
                    <a:pt x="13" y="8"/>
                  </a:lnTo>
                  <a:lnTo>
                    <a:pt x="12" y="8"/>
                  </a:lnTo>
                  <a:lnTo>
                    <a:pt x="12" y="7"/>
                  </a:lnTo>
                  <a:lnTo>
                    <a:pt x="11" y="7"/>
                  </a:lnTo>
                  <a:lnTo>
                    <a:pt x="10" y="7"/>
                  </a:lnTo>
                  <a:lnTo>
                    <a:pt x="9" y="7"/>
                  </a:lnTo>
                  <a:lnTo>
                    <a:pt x="8" y="6"/>
                  </a:lnTo>
                  <a:lnTo>
                    <a:pt x="8" y="5"/>
                  </a:lnTo>
                  <a:lnTo>
                    <a:pt x="8" y="4"/>
                  </a:lnTo>
                  <a:lnTo>
                    <a:pt x="7" y="3"/>
                  </a:lnTo>
                  <a:lnTo>
                    <a:pt x="6" y="2"/>
                  </a:lnTo>
                  <a:lnTo>
                    <a:pt x="4" y="1"/>
                  </a:lnTo>
                  <a:lnTo>
                    <a:pt x="2" y="0"/>
                  </a:lnTo>
                  <a:close/>
                  <a:moveTo>
                    <a:pt x="23" y="3"/>
                  </a:moveTo>
                  <a:lnTo>
                    <a:pt x="23" y="3"/>
                  </a:lnTo>
                  <a:lnTo>
                    <a:pt x="22" y="3"/>
                  </a:lnTo>
                  <a:lnTo>
                    <a:pt x="21" y="4"/>
                  </a:lnTo>
                  <a:lnTo>
                    <a:pt x="21" y="5"/>
                  </a:lnTo>
                  <a:lnTo>
                    <a:pt x="21" y="7"/>
                  </a:lnTo>
                  <a:lnTo>
                    <a:pt x="20" y="7"/>
                  </a:lnTo>
                  <a:lnTo>
                    <a:pt x="21" y="9"/>
                  </a:lnTo>
                  <a:lnTo>
                    <a:pt x="21" y="10"/>
                  </a:lnTo>
                  <a:lnTo>
                    <a:pt x="22" y="11"/>
                  </a:lnTo>
                  <a:lnTo>
                    <a:pt x="23" y="11"/>
                  </a:lnTo>
                  <a:lnTo>
                    <a:pt x="24" y="11"/>
                  </a:lnTo>
                  <a:lnTo>
                    <a:pt x="23" y="12"/>
                  </a:lnTo>
                  <a:lnTo>
                    <a:pt x="23" y="13"/>
                  </a:lnTo>
                  <a:lnTo>
                    <a:pt x="23" y="14"/>
                  </a:lnTo>
                  <a:lnTo>
                    <a:pt x="24" y="14"/>
                  </a:lnTo>
                  <a:lnTo>
                    <a:pt x="24" y="15"/>
                  </a:lnTo>
                  <a:lnTo>
                    <a:pt x="25" y="16"/>
                  </a:lnTo>
                  <a:lnTo>
                    <a:pt x="25" y="17"/>
                  </a:lnTo>
                  <a:lnTo>
                    <a:pt x="27" y="18"/>
                  </a:lnTo>
                  <a:lnTo>
                    <a:pt x="27" y="17"/>
                  </a:lnTo>
                  <a:lnTo>
                    <a:pt x="28" y="17"/>
                  </a:lnTo>
                  <a:lnTo>
                    <a:pt x="29" y="17"/>
                  </a:lnTo>
                  <a:lnTo>
                    <a:pt x="30" y="16"/>
                  </a:lnTo>
                  <a:lnTo>
                    <a:pt x="30" y="15"/>
                  </a:lnTo>
                  <a:lnTo>
                    <a:pt x="30" y="13"/>
                  </a:lnTo>
                  <a:lnTo>
                    <a:pt x="31" y="13"/>
                  </a:lnTo>
                  <a:lnTo>
                    <a:pt x="32" y="9"/>
                  </a:lnTo>
                  <a:lnTo>
                    <a:pt x="31" y="8"/>
                  </a:lnTo>
                  <a:lnTo>
                    <a:pt x="31" y="7"/>
                  </a:lnTo>
                  <a:lnTo>
                    <a:pt x="30" y="6"/>
                  </a:lnTo>
                  <a:lnTo>
                    <a:pt x="26" y="3"/>
                  </a:lnTo>
                  <a:lnTo>
                    <a:pt x="25" y="3"/>
                  </a:lnTo>
                  <a:lnTo>
                    <a:pt x="24" y="3"/>
                  </a:lnTo>
                  <a:lnTo>
                    <a:pt x="23" y="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91" name="Freeform 744"/>
            <p:cNvSpPr>
              <a:spLocks noEditPoints="1"/>
            </p:cNvSpPr>
            <p:nvPr/>
          </p:nvSpPr>
          <p:spPr bwMode="auto">
            <a:xfrm>
              <a:off x="5860247" y="1131292"/>
              <a:ext cx="77788" cy="38100"/>
            </a:xfrm>
            <a:custGeom>
              <a:avLst/>
              <a:gdLst>
                <a:gd name="T0" fmla="*/ 2147483646 w 32"/>
                <a:gd name="T1" fmla="*/ 2147483646 h 18"/>
                <a:gd name="T2" fmla="*/ 2147483646 w 32"/>
                <a:gd name="T3" fmla="*/ 2147483646 h 18"/>
                <a:gd name="T4" fmla="*/ 2147483646 w 32"/>
                <a:gd name="T5" fmla="*/ 2147483646 h 18"/>
                <a:gd name="T6" fmla="*/ 2147483646 w 32"/>
                <a:gd name="T7" fmla="*/ 2147483646 h 18"/>
                <a:gd name="T8" fmla="*/ 2147483646 w 32"/>
                <a:gd name="T9" fmla="*/ 2147483646 h 18"/>
                <a:gd name="T10" fmla="*/ 2147483646 w 32"/>
                <a:gd name="T11" fmla="*/ 2147483646 h 18"/>
                <a:gd name="T12" fmla="*/ 2147483646 w 32"/>
                <a:gd name="T13" fmla="*/ 2147483646 h 18"/>
                <a:gd name="T14" fmla="*/ 2147483646 w 32"/>
                <a:gd name="T15" fmla="*/ 2147483646 h 18"/>
                <a:gd name="T16" fmla="*/ 2147483646 w 32"/>
                <a:gd name="T17" fmla="*/ 2147483646 h 18"/>
                <a:gd name="T18" fmla="*/ 2147483646 w 32"/>
                <a:gd name="T19" fmla="*/ 2147483646 h 18"/>
                <a:gd name="T20" fmla="*/ 2147483646 w 32"/>
                <a:gd name="T21" fmla="*/ 2147483646 h 18"/>
                <a:gd name="T22" fmla="*/ 2147483646 w 32"/>
                <a:gd name="T23" fmla="*/ 2147483646 h 18"/>
                <a:gd name="T24" fmla="*/ 2147483646 w 32"/>
                <a:gd name="T25" fmla="*/ 2147483646 h 18"/>
                <a:gd name="T26" fmla="*/ 2147483646 w 32"/>
                <a:gd name="T27" fmla="*/ 2147483646 h 18"/>
                <a:gd name="T28" fmla="*/ 2147483646 w 32"/>
                <a:gd name="T29" fmla="*/ 2147483646 h 18"/>
                <a:gd name="T30" fmla="*/ 2147483646 w 32"/>
                <a:gd name="T31" fmla="*/ 2147483646 h 18"/>
                <a:gd name="T32" fmla="*/ 2147483646 w 32"/>
                <a:gd name="T33" fmla="*/ 2147483646 h 18"/>
                <a:gd name="T34" fmla="*/ 2147483646 w 32"/>
                <a:gd name="T35" fmla="*/ 2147483646 h 18"/>
                <a:gd name="T36" fmla="*/ 0 w 32"/>
                <a:gd name="T37" fmla="*/ 2147483646 h 18"/>
                <a:gd name="T38" fmla="*/ 0 w 32"/>
                <a:gd name="T39" fmla="*/ 2147483646 h 18"/>
                <a:gd name="T40" fmla="*/ 2147483646 w 32"/>
                <a:gd name="T41" fmla="*/ 2147483646 h 18"/>
                <a:gd name="T42" fmla="*/ 2147483646 w 32"/>
                <a:gd name="T43" fmla="*/ 2147483646 h 18"/>
                <a:gd name="T44" fmla="*/ 2147483646 w 32"/>
                <a:gd name="T45" fmla="*/ 2147483646 h 18"/>
                <a:gd name="T46" fmla="*/ 2147483646 w 32"/>
                <a:gd name="T47" fmla="*/ 2147483646 h 18"/>
                <a:gd name="T48" fmla="*/ 2147483646 w 32"/>
                <a:gd name="T49" fmla="*/ 2147483646 h 18"/>
                <a:gd name="T50" fmla="*/ 2147483646 w 32"/>
                <a:gd name="T51" fmla="*/ 2147483646 h 18"/>
                <a:gd name="T52" fmla="*/ 2147483646 w 32"/>
                <a:gd name="T53" fmla="*/ 2147483646 h 18"/>
                <a:gd name="T54" fmla="*/ 2147483646 w 32"/>
                <a:gd name="T55" fmla="*/ 2147483646 h 18"/>
                <a:gd name="T56" fmla="*/ 2147483646 w 32"/>
                <a:gd name="T57" fmla="*/ 2147483646 h 18"/>
                <a:gd name="T58" fmla="*/ 2147483646 w 32"/>
                <a:gd name="T59" fmla="*/ 2147483646 h 18"/>
                <a:gd name="T60" fmla="*/ 2147483646 w 32"/>
                <a:gd name="T61" fmla="*/ 2147483646 h 18"/>
                <a:gd name="T62" fmla="*/ 2147483646 w 32"/>
                <a:gd name="T63" fmla="*/ 2147483646 h 18"/>
                <a:gd name="T64" fmla="*/ 2147483646 w 32"/>
                <a:gd name="T65" fmla="*/ 2147483646 h 18"/>
                <a:gd name="T66" fmla="*/ 2147483646 w 32"/>
                <a:gd name="T67" fmla="*/ 2147483646 h 18"/>
                <a:gd name="T68" fmla="*/ 2147483646 w 32"/>
                <a:gd name="T69" fmla="*/ 2147483646 h 18"/>
                <a:gd name="T70" fmla="*/ 2147483646 w 32"/>
                <a:gd name="T71" fmla="*/ 2147483646 h 18"/>
                <a:gd name="T72" fmla="*/ 2147483646 w 32"/>
                <a:gd name="T73" fmla="*/ 2147483646 h 18"/>
                <a:gd name="T74" fmla="*/ 2147483646 w 32"/>
                <a:gd name="T75" fmla="*/ 2147483646 h 18"/>
                <a:gd name="T76" fmla="*/ 2147483646 w 32"/>
                <a:gd name="T77" fmla="*/ 2147483646 h 18"/>
                <a:gd name="T78" fmla="*/ 2147483646 w 32"/>
                <a:gd name="T79" fmla="*/ 0 h 18"/>
                <a:gd name="T80" fmla="*/ 2147483646 w 32"/>
                <a:gd name="T81" fmla="*/ 2147483646 h 18"/>
                <a:gd name="T82" fmla="*/ 2147483646 w 32"/>
                <a:gd name="T83" fmla="*/ 2147483646 h 18"/>
                <a:gd name="T84" fmla="*/ 2147483646 w 32"/>
                <a:gd name="T85" fmla="*/ 2147483646 h 18"/>
                <a:gd name="T86" fmla="*/ 2147483646 w 32"/>
                <a:gd name="T87" fmla="*/ 2147483646 h 18"/>
                <a:gd name="T88" fmla="*/ 2147483646 w 32"/>
                <a:gd name="T89" fmla="*/ 2147483646 h 18"/>
                <a:gd name="T90" fmla="*/ 2147483646 w 32"/>
                <a:gd name="T91" fmla="*/ 2147483646 h 18"/>
                <a:gd name="T92" fmla="*/ 2147483646 w 32"/>
                <a:gd name="T93" fmla="*/ 2147483646 h 18"/>
                <a:gd name="T94" fmla="*/ 2147483646 w 32"/>
                <a:gd name="T95" fmla="*/ 2147483646 h 18"/>
                <a:gd name="T96" fmla="*/ 2147483646 w 32"/>
                <a:gd name="T97" fmla="*/ 2147483646 h 18"/>
                <a:gd name="T98" fmla="*/ 2147483646 w 32"/>
                <a:gd name="T99" fmla="*/ 2147483646 h 18"/>
                <a:gd name="T100" fmla="*/ 2147483646 w 32"/>
                <a:gd name="T101" fmla="*/ 2147483646 h 18"/>
                <a:gd name="T102" fmla="*/ 2147483646 w 32"/>
                <a:gd name="T103" fmla="*/ 2147483646 h 18"/>
                <a:gd name="T104" fmla="*/ 2147483646 w 32"/>
                <a:gd name="T105" fmla="*/ 2147483646 h 18"/>
                <a:gd name="T106" fmla="*/ 2147483646 w 32"/>
                <a:gd name="T107" fmla="*/ 2147483646 h 18"/>
                <a:gd name="T108" fmla="*/ 2147483646 w 32"/>
                <a:gd name="T109" fmla="*/ 2147483646 h 18"/>
                <a:gd name="T110" fmla="*/ 2147483646 w 32"/>
                <a:gd name="T111" fmla="*/ 2147483646 h 18"/>
                <a:gd name="T112" fmla="*/ 2147483646 w 32"/>
                <a:gd name="T113" fmla="*/ 2147483646 h 18"/>
                <a:gd name="T114" fmla="*/ 2147483646 w 32"/>
                <a:gd name="T115" fmla="*/ 2147483646 h 18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32" h="18">
                  <a:moveTo>
                    <a:pt x="3" y="3"/>
                  </a:moveTo>
                  <a:lnTo>
                    <a:pt x="4" y="4"/>
                  </a:lnTo>
                  <a:lnTo>
                    <a:pt x="5" y="5"/>
                  </a:lnTo>
                  <a:lnTo>
                    <a:pt x="6" y="5"/>
                  </a:lnTo>
                  <a:lnTo>
                    <a:pt x="6" y="6"/>
                  </a:lnTo>
                  <a:lnTo>
                    <a:pt x="6" y="7"/>
                  </a:lnTo>
                  <a:lnTo>
                    <a:pt x="6" y="8"/>
                  </a:lnTo>
                  <a:lnTo>
                    <a:pt x="7" y="9"/>
                  </a:lnTo>
                  <a:lnTo>
                    <a:pt x="9" y="10"/>
                  </a:lnTo>
                  <a:lnTo>
                    <a:pt x="10" y="10"/>
                  </a:lnTo>
                  <a:lnTo>
                    <a:pt x="11" y="10"/>
                  </a:lnTo>
                  <a:lnTo>
                    <a:pt x="12" y="11"/>
                  </a:lnTo>
                  <a:lnTo>
                    <a:pt x="13" y="13"/>
                  </a:lnTo>
                  <a:lnTo>
                    <a:pt x="13" y="14"/>
                  </a:lnTo>
                  <a:lnTo>
                    <a:pt x="12" y="14"/>
                  </a:lnTo>
                  <a:lnTo>
                    <a:pt x="11" y="14"/>
                  </a:lnTo>
                  <a:lnTo>
                    <a:pt x="8" y="12"/>
                  </a:lnTo>
                  <a:lnTo>
                    <a:pt x="5" y="9"/>
                  </a:lnTo>
                  <a:lnTo>
                    <a:pt x="3" y="7"/>
                  </a:lnTo>
                  <a:lnTo>
                    <a:pt x="2" y="5"/>
                  </a:lnTo>
                  <a:lnTo>
                    <a:pt x="2" y="4"/>
                  </a:lnTo>
                  <a:lnTo>
                    <a:pt x="3" y="3"/>
                  </a:lnTo>
                  <a:moveTo>
                    <a:pt x="24" y="6"/>
                  </a:moveTo>
                  <a:lnTo>
                    <a:pt x="25" y="6"/>
                  </a:lnTo>
                  <a:lnTo>
                    <a:pt x="29" y="9"/>
                  </a:lnTo>
                  <a:lnTo>
                    <a:pt x="29" y="12"/>
                  </a:lnTo>
                  <a:lnTo>
                    <a:pt x="27" y="14"/>
                  </a:lnTo>
                  <a:lnTo>
                    <a:pt x="27" y="15"/>
                  </a:lnTo>
                  <a:lnTo>
                    <a:pt x="27" y="14"/>
                  </a:lnTo>
                  <a:lnTo>
                    <a:pt x="26" y="13"/>
                  </a:lnTo>
                  <a:lnTo>
                    <a:pt x="26" y="12"/>
                  </a:lnTo>
                  <a:lnTo>
                    <a:pt x="27" y="11"/>
                  </a:lnTo>
                  <a:lnTo>
                    <a:pt x="27" y="10"/>
                  </a:lnTo>
                  <a:lnTo>
                    <a:pt x="26" y="9"/>
                  </a:lnTo>
                  <a:lnTo>
                    <a:pt x="25" y="9"/>
                  </a:lnTo>
                  <a:lnTo>
                    <a:pt x="24" y="9"/>
                  </a:lnTo>
                  <a:lnTo>
                    <a:pt x="23" y="9"/>
                  </a:lnTo>
                  <a:lnTo>
                    <a:pt x="23" y="7"/>
                  </a:lnTo>
                  <a:lnTo>
                    <a:pt x="23" y="6"/>
                  </a:lnTo>
                  <a:lnTo>
                    <a:pt x="24" y="6"/>
                  </a:lnTo>
                  <a:moveTo>
                    <a:pt x="2" y="0"/>
                  </a:moveTo>
                  <a:lnTo>
                    <a:pt x="1" y="2"/>
                  </a:lnTo>
                  <a:lnTo>
                    <a:pt x="0" y="2"/>
                  </a:lnTo>
                  <a:lnTo>
                    <a:pt x="0" y="3"/>
                  </a:lnTo>
                  <a:lnTo>
                    <a:pt x="0" y="4"/>
                  </a:lnTo>
                  <a:lnTo>
                    <a:pt x="0" y="5"/>
                  </a:lnTo>
                  <a:lnTo>
                    <a:pt x="0" y="6"/>
                  </a:lnTo>
                  <a:lnTo>
                    <a:pt x="0" y="7"/>
                  </a:lnTo>
                  <a:lnTo>
                    <a:pt x="1" y="8"/>
                  </a:lnTo>
                  <a:lnTo>
                    <a:pt x="3" y="11"/>
                  </a:lnTo>
                  <a:lnTo>
                    <a:pt x="6" y="14"/>
                  </a:lnTo>
                  <a:lnTo>
                    <a:pt x="10" y="16"/>
                  </a:lnTo>
                  <a:lnTo>
                    <a:pt x="10" y="17"/>
                  </a:lnTo>
                  <a:lnTo>
                    <a:pt x="11" y="17"/>
                  </a:lnTo>
                  <a:lnTo>
                    <a:pt x="12" y="17"/>
                  </a:lnTo>
                  <a:lnTo>
                    <a:pt x="13" y="17"/>
                  </a:lnTo>
                  <a:lnTo>
                    <a:pt x="16" y="17"/>
                  </a:lnTo>
                  <a:lnTo>
                    <a:pt x="16" y="14"/>
                  </a:lnTo>
                  <a:lnTo>
                    <a:pt x="15" y="13"/>
                  </a:lnTo>
                  <a:lnTo>
                    <a:pt x="15" y="12"/>
                  </a:lnTo>
                  <a:lnTo>
                    <a:pt x="13" y="9"/>
                  </a:lnTo>
                  <a:lnTo>
                    <a:pt x="13" y="8"/>
                  </a:lnTo>
                  <a:lnTo>
                    <a:pt x="12" y="8"/>
                  </a:lnTo>
                  <a:lnTo>
                    <a:pt x="12" y="7"/>
                  </a:lnTo>
                  <a:lnTo>
                    <a:pt x="11" y="7"/>
                  </a:lnTo>
                  <a:lnTo>
                    <a:pt x="10" y="7"/>
                  </a:lnTo>
                  <a:lnTo>
                    <a:pt x="9" y="7"/>
                  </a:lnTo>
                  <a:lnTo>
                    <a:pt x="8" y="6"/>
                  </a:lnTo>
                  <a:lnTo>
                    <a:pt x="8" y="5"/>
                  </a:lnTo>
                  <a:lnTo>
                    <a:pt x="8" y="4"/>
                  </a:lnTo>
                  <a:lnTo>
                    <a:pt x="7" y="3"/>
                  </a:lnTo>
                  <a:lnTo>
                    <a:pt x="6" y="2"/>
                  </a:lnTo>
                  <a:lnTo>
                    <a:pt x="4" y="1"/>
                  </a:lnTo>
                  <a:lnTo>
                    <a:pt x="2" y="0"/>
                  </a:lnTo>
                  <a:moveTo>
                    <a:pt x="23" y="3"/>
                  </a:moveTo>
                  <a:lnTo>
                    <a:pt x="23" y="3"/>
                  </a:lnTo>
                  <a:lnTo>
                    <a:pt x="22" y="3"/>
                  </a:lnTo>
                  <a:lnTo>
                    <a:pt x="21" y="4"/>
                  </a:lnTo>
                  <a:lnTo>
                    <a:pt x="21" y="5"/>
                  </a:lnTo>
                  <a:lnTo>
                    <a:pt x="21" y="7"/>
                  </a:lnTo>
                  <a:lnTo>
                    <a:pt x="20" y="7"/>
                  </a:lnTo>
                  <a:lnTo>
                    <a:pt x="21" y="9"/>
                  </a:lnTo>
                  <a:lnTo>
                    <a:pt x="21" y="10"/>
                  </a:lnTo>
                  <a:lnTo>
                    <a:pt x="22" y="11"/>
                  </a:lnTo>
                  <a:lnTo>
                    <a:pt x="23" y="11"/>
                  </a:lnTo>
                  <a:lnTo>
                    <a:pt x="24" y="11"/>
                  </a:lnTo>
                  <a:lnTo>
                    <a:pt x="23" y="12"/>
                  </a:lnTo>
                  <a:lnTo>
                    <a:pt x="23" y="13"/>
                  </a:lnTo>
                  <a:lnTo>
                    <a:pt x="23" y="14"/>
                  </a:lnTo>
                  <a:lnTo>
                    <a:pt x="24" y="14"/>
                  </a:lnTo>
                  <a:lnTo>
                    <a:pt x="24" y="15"/>
                  </a:lnTo>
                  <a:lnTo>
                    <a:pt x="25" y="16"/>
                  </a:lnTo>
                  <a:lnTo>
                    <a:pt x="25" y="17"/>
                  </a:lnTo>
                  <a:lnTo>
                    <a:pt x="27" y="18"/>
                  </a:lnTo>
                  <a:lnTo>
                    <a:pt x="27" y="17"/>
                  </a:lnTo>
                  <a:lnTo>
                    <a:pt x="28" y="17"/>
                  </a:lnTo>
                  <a:lnTo>
                    <a:pt x="29" y="17"/>
                  </a:lnTo>
                  <a:lnTo>
                    <a:pt x="30" y="16"/>
                  </a:lnTo>
                  <a:lnTo>
                    <a:pt x="30" y="15"/>
                  </a:lnTo>
                  <a:lnTo>
                    <a:pt x="30" y="13"/>
                  </a:lnTo>
                  <a:lnTo>
                    <a:pt x="31" y="13"/>
                  </a:lnTo>
                  <a:lnTo>
                    <a:pt x="32" y="9"/>
                  </a:lnTo>
                  <a:lnTo>
                    <a:pt x="31" y="8"/>
                  </a:lnTo>
                  <a:lnTo>
                    <a:pt x="31" y="7"/>
                  </a:lnTo>
                  <a:lnTo>
                    <a:pt x="30" y="6"/>
                  </a:lnTo>
                  <a:lnTo>
                    <a:pt x="26" y="3"/>
                  </a:lnTo>
                  <a:lnTo>
                    <a:pt x="25" y="3"/>
                  </a:lnTo>
                  <a:lnTo>
                    <a:pt x="24" y="3"/>
                  </a:lnTo>
                  <a:lnTo>
                    <a:pt x="23" y="3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92" name="Freeform 745"/>
            <p:cNvSpPr>
              <a:spLocks/>
            </p:cNvSpPr>
            <p:nvPr/>
          </p:nvSpPr>
          <p:spPr bwMode="auto">
            <a:xfrm>
              <a:off x="6352372" y="1145580"/>
              <a:ext cx="20638" cy="22225"/>
            </a:xfrm>
            <a:custGeom>
              <a:avLst/>
              <a:gdLst>
                <a:gd name="T0" fmla="*/ 0 w 9"/>
                <a:gd name="T1" fmla="*/ 2147483646 h 10"/>
                <a:gd name="T2" fmla="*/ 2147483646 w 9"/>
                <a:gd name="T3" fmla="*/ 2147483646 h 10"/>
                <a:gd name="T4" fmla="*/ 2147483646 w 9"/>
                <a:gd name="T5" fmla="*/ 2147483646 h 10"/>
                <a:gd name="T6" fmla="*/ 2147483646 w 9"/>
                <a:gd name="T7" fmla="*/ 0 h 10"/>
                <a:gd name="T8" fmla="*/ 2147483646 w 9"/>
                <a:gd name="T9" fmla="*/ 0 h 10"/>
                <a:gd name="T10" fmla="*/ 2147483646 w 9"/>
                <a:gd name="T11" fmla="*/ 0 h 10"/>
                <a:gd name="T12" fmla="*/ 2147483646 w 9"/>
                <a:gd name="T13" fmla="*/ 0 h 10"/>
                <a:gd name="T14" fmla="*/ 2147483646 w 9"/>
                <a:gd name="T15" fmla="*/ 0 h 10"/>
                <a:gd name="T16" fmla="*/ 2147483646 w 9"/>
                <a:gd name="T17" fmla="*/ 2147483646 h 10"/>
                <a:gd name="T18" fmla="*/ 2147483646 w 9"/>
                <a:gd name="T19" fmla="*/ 2147483646 h 10"/>
                <a:gd name="T20" fmla="*/ 2147483646 w 9"/>
                <a:gd name="T21" fmla="*/ 2147483646 h 10"/>
                <a:gd name="T22" fmla="*/ 2147483646 w 9"/>
                <a:gd name="T23" fmla="*/ 2147483646 h 10"/>
                <a:gd name="T24" fmla="*/ 2147483646 w 9"/>
                <a:gd name="T25" fmla="*/ 2147483646 h 10"/>
                <a:gd name="T26" fmla="*/ 2147483646 w 9"/>
                <a:gd name="T27" fmla="*/ 2147483646 h 10"/>
                <a:gd name="T28" fmla="*/ 2147483646 w 9"/>
                <a:gd name="T29" fmla="*/ 2147483646 h 10"/>
                <a:gd name="T30" fmla="*/ 2147483646 w 9"/>
                <a:gd name="T31" fmla="*/ 2147483646 h 10"/>
                <a:gd name="T32" fmla="*/ 2147483646 w 9"/>
                <a:gd name="T33" fmla="*/ 2147483646 h 10"/>
                <a:gd name="T34" fmla="*/ 2147483646 w 9"/>
                <a:gd name="T35" fmla="*/ 2147483646 h 10"/>
                <a:gd name="T36" fmla="*/ 0 w 9"/>
                <a:gd name="T37" fmla="*/ 2147483646 h 10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9" h="10">
                  <a:moveTo>
                    <a:pt x="0" y="10"/>
                  </a:moveTo>
                  <a:lnTo>
                    <a:pt x="3" y="2"/>
                  </a:lnTo>
                  <a:lnTo>
                    <a:pt x="5" y="0"/>
                  </a:lnTo>
                  <a:lnTo>
                    <a:pt x="6" y="0"/>
                  </a:lnTo>
                  <a:lnTo>
                    <a:pt x="8" y="0"/>
                  </a:lnTo>
                  <a:lnTo>
                    <a:pt x="9" y="0"/>
                  </a:lnTo>
                  <a:lnTo>
                    <a:pt x="9" y="1"/>
                  </a:lnTo>
                  <a:lnTo>
                    <a:pt x="9" y="2"/>
                  </a:lnTo>
                  <a:lnTo>
                    <a:pt x="9" y="5"/>
                  </a:lnTo>
                  <a:lnTo>
                    <a:pt x="8" y="6"/>
                  </a:lnTo>
                  <a:lnTo>
                    <a:pt x="7" y="8"/>
                  </a:lnTo>
                  <a:lnTo>
                    <a:pt x="7" y="9"/>
                  </a:lnTo>
                  <a:lnTo>
                    <a:pt x="4" y="10"/>
                  </a:lnTo>
                  <a:lnTo>
                    <a:pt x="3" y="1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C3C2A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93" name="Freeform 746"/>
            <p:cNvSpPr>
              <a:spLocks noEditPoints="1"/>
            </p:cNvSpPr>
            <p:nvPr/>
          </p:nvSpPr>
          <p:spPr bwMode="auto">
            <a:xfrm>
              <a:off x="6347610" y="1140817"/>
              <a:ext cx="28575" cy="28575"/>
            </a:xfrm>
            <a:custGeom>
              <a:avLst/>
              <a:gdLst>
                <a:gd name="T0" fmla="*/ 2147483646 w 12"/>
                <a:gd name="T1" fmla="*/ 2147483646 h 13"/>
                <a:gd name="T2" fmla="*/ 2147483646 w 12"/>
                <a:gd name="T3" fmla="*/ 2147483646 h 13"/>
                <a:gd name="T4" fmla="*/ 2147483646 w 12"/>
                <a:gd name="T5" fmla="*/ 2147483646 h 13"/>
                <a:gd name="T6" fmla="*/ 2147483646 w 12"/>
                <a:gd name="T7" fmla="*/ 2147483646 h 13"/>
                <a:gd name="T8" fmla="*/ 2147483646 w 12"/>
                <a:gd name="T9" fmla="*/ 2147483646 h 13"/>
                <a:gd name="T10" fmla="*/ 2147483646 w 12"/>
                <a:gd name="T11" fmla="*/ 2147483646 h 13"/>
                <a:gd name="T12" fmla="*/ 2147483646 w 12"/>
                <a:gd name="T13" fmla="*/ 2147483646 h 13"/>
                <a:gd name="T14" fmla="*/ 2147483646 w 12"/>
                <a:gd name="T15" fmla="*/ 2147483646 h 13"/>
                <a:gd name="T16" fmla="*/ 2147483646 w 12"/>
                <a:gd name="T17" fmla="*/ 0 h 13"/>
                <a:gd name="T18" fmla="*/ 2147483646 w 12"/>
                <a:gd name="T19" fmla="*/ 2147483646 h 13"/>
                <a:gd name="T20" fmla="*/ 2147483646 w 12"/>
                <a:gd name="T21" fmla="*/ 2147483646 h 13"/>
                <a:gd name="T22" fmla="*/ 2147483646 w 12"/>
                <a:gd name="T23" fmla="*/ 2147483646 h 13"/>
                <a:gd name="T24" fmla="*/ 2147483646 w 12"/>
                <a:gd name="T25" fmla="*/ 2147483646 h 13"/>
                <a:gd name="T26" fmla="*/ 2147483646 w 12"/>
                <a:gd name="T27" fmla="*/ 2147483646 h 13"/>
                <a:gd name="T28" fmla="*/ 0 w 12"/>
                <a:gd name="T29" fmla="*/ 2147483646 h 13"/>
                <a:gd name="T30" fmla="*/ 2147483646 w 12"/>
                <a:gd name="T31" fmla="*/ 2147483646 h 13"/>
                <a:gd name="T32" fmla="*/ 2147483646 w 12"/>
                <a:gd name="T33" fmla="*/ 2147483646 h 13"/>
                <a:gd name="T34" fmla="*/ 2147483646 w 12"/>
                <a:gd name="T35" fmla="*/ 2147483646 h 13"/>
                <a:gd name="T36" fmla="*/ 2147483646 w 12"/>
                <a:gd name="T37" fmla="*/ 2147483646 h 13"/>
                <a:gd name="T38" fmla="*/ 2147483646 w 12"/>
                <a:gd name="T39" fmla="*/ 2147483646 h 13"/>
                <a:gd name="T40" fmla="*/ 2147483646 w 12"/>
                <a:gd name="T41" fmla="*/ 2147483646 h 13"/>
                <a:gd name="T42" fmla="*/ 2147483646 w 12"/>
                <a:gd name="T43" fmla="*/ 2147483646 h 13"/>
                <a:gd name="T44" fmla="*/ 2147483646 w 12"/>
                <a:gd name="T45" fmla="*/ 2147483646 h 13"/>
                <a:gd name="T46" fmla="*/ 2147483646 w 12"/>
                <a:gd name="T47" fmla="*/ 2147483646 h 13"/>
                <a:gd name="T48" fmla="*/ 2147483646 w 12"/>
                <a:gd name="T49" fmla="*/ 2147483646 h 13"/>
                <a:gd name="T50" fmla="*/ 2147483646 w 12"/>
                <a:gd name="T51" fmla="*/ 2147483646 h 13"/>
                <a:gd name="T52" fmla="*/ 2147483646 w 12"/>
                <a:gd name="T53" fmla="*/ 2147483646 h 13"/>
                <a:gd name="T54" fmla="*/ 2147483646 w 12"/>
                <a:gd name="T55" fmla="*/ 2147483646 h 13"/>
                <a:gd name="T56" fmla="*/ 2147483646 w 12"/>
                <a:gd name="T57" fmla="*/ 2147483646 h 13"/>
                <a:gd name="T58" fmla="*/ 2147483646 w 12"/>
                <a:gd name="T59" fmla="*/ 2147483646 h 13"/>
                <a:gd name="T60" fmla="*/ 2147483646 w 12"/>
                <a:gd name="T61" fmla="*/ 2147483646 h 13"/>
                <a:gd name="T62" fmla="*/ 2147483646 w 12"/>
                <a:gd name="T63" fmla="*/ 0 h 13"/>
                <a:gd name="T64" fmla="*/ 2147483646 w 12"/>
                <a:gd name="T65" fmla="*/ 0 h 1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2" h="13">
                  <a:moveTo>
                    <a:pt x="8" y="3"/>
                  </a:moveTo>
                  <a:lnTo>
                    <a:pt x="9" y="3"/>
                  </a:lnTo>
                  <a:lnTo>
                    <a:pt x="9" y="4"/>
                  </a:lnTo>
                  <a:lnTo>
                    <a:pt x="9" y="6"/>
                  </a:lnTo>
                  <a:lnTo>
                    <a:pt x="9" y="8"/>
                  </a:lnTo>
                  <a:lnTo>
                    <a:pt x="8" y="9"/>
                  </a:lnTo>
                  <a:lnTo>
                    <a:pt x="8" y="10"/>
                  </a:lnTo>
                  <a:lnTo>
                    <a:pt x="7" y="10"/>
                  </a:lnTo>
                  <a:lnTo>
                    <a:pt x="6" y="10"/>
                  </a:lnTo>
                  <a:lnTo>
                    <a:pt x="5" y="10"/>
                  </a:lnTo>
                  <a:lnTo>
                    <a:pt x="4" y="10"/>
                  </a:lnTo>
                  <a:lnTo>
                    <a:pt x="6" y="5"/>
                  </a:lnTo>
                  <a:lnTo>
                    <a:pt x="7" y="4"/>
                  </a:lnTo>
                  <a:lnTo>
                    <a:pt x="7" y="3"/>
                  </a:lnTo>
                  <a:lnTo>
                    <a:pt x="8" y="3"/>
                  </a:lnTo>
                  <a:close/>
                  <a:moveTo>
                    <a:pt x="7" y="0"/>
                  </a:moveTo>
                  <a:lnTo>
                    <a:pt x="7" y="0"/>
                  </a:lnTo>
                  <a:lnTo>
                    <a:pt x="6" y="1"/>
                  </a:lnTo>
                  <a:lnTo>
                    <a:pt x="5" y="2"/>
                  </a:lnTo>
                  <a:lnTo>
                    <a:pt x="4" y="3"/>
                  </a:lnTo>
                  <a:lnTo>
                    <a:pt x="4" y="4"/>
                  </a:lnTo>
                  <a:lnTo>
                    <a:pt x="3" y="4"/>
                  </a:lnTo>
                  <a:lnTo>
                    <a:pt x="1" y="10"/>
                  </a:lnTo>
                  <a:lnTo>
                    <a:pt x="0" y="12"/>
                  </a:lnTo>
                  <a:lnTo>
                    <a:pt x="3" y="13"/>
                  </a:lnTo>
                  <a:lnTo>
                    <a:pt x="4" y="13"/>
                  </a:lnTo>
                  <a:lnTo>
                    <a:pt x="5" y="13"/>
                  </a:lnTo>
                  <a:lnTo>
                    <a:pt x="7" y="13"/>
                  </a:lnTo>
                  <a:lnTo>
                    <a:pt x="9" y="12"/>
                  </a:lnTo>
                  <a:lnTo>
                    <a:pt x="10" y="11"/>
                  </a:lnTo>
                  <a:lnTo>
                    <a:pt x="11" y="11"/>
                  </a:lnTo>
                  <a:lnTo>
                    <a:pt x="11" y="10"/>
                  </a:lnTo>
                  <a:lnTo>
                    <a:pt x="11" y="9"/>
                  </a:lnTo>
                  <a:lnTo>
                    <a:pt x="12" y="8"/>
                  </a:lnTo>
                  <a:lnTo>
                    <a:pt x="12" y="7"/>
                  </a:lnTo>
                  <a:lnTo>
                    <a:pt x="12" y="6"/>
                  </a:lnTo>
                  <a:lnTo>
                    <a:pt x="12" y="4"/>
                  </a:lnTo>
                  <a:lnTo>
                    <a:pt x="12" y="3"/>
                  </a:lnTo>
                  <a:lnTo>
                    <a:pt x="12" y="2"/>
                  </a:lnTo>
                  <a:lnTo>
                    <a:pt x="11" y="2"/>
                  </a:lnTo>
                  <a:lnTo>
                    <a:pt x="11" y="0"/>
                  </a:lnTo>
                  <a:lnTo>
                    <a:pt x="9" y="0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94" name="Freeform 747"/>
            <p:cNvSpPr>
              <a:spLocks noEditPoints="1"/>
            </p:cNvSpPr>
            <p:nvPr/>
          </p:nvSpPr>
          <p:spPr bwMode="auto">
            <a:xfrm>
              <a:off x="6347610" y="1140817"/>
              <a:ext cx="28575" cy="28575"/>
            </a:xfrm>
            <a:custGeom>
              <a:avLst/>
              <a:gdLst>
                <a:gd name="T0" fmla="*/ 2147483646 w 12"/>
                <a:gd name="T1" fmla="*/ 2147483646 h 13"/>
                <a:gd name="T2" fmla="*/ 2147483646 w 12"/>
                <a:gd name="T3" fmla="*/ 2147483646 h 13"/>
                <a:gd name="T4" fmla="*/ 2147483646 w 12"/>
                <a:gd name="T5" fmla="*/ 2147483646 h 13"/>
                <a:gd name="T6" fmla="*/ 2147483646 w 12"/>
                <a:gd name="T7" fmla="*/ 2147483646 h 13"/>
                <a:gd name="T8" fmla="*/ 2147483646 w 12"/>
                <a:gd name="T9" fmla="*/ 2147483646 h 13"/>
                <a:gd name="T10" fmla="*/ 2147483646 w 12"/>
                <a:gd name="T11" fmla="*/ 2147483646 h 13"/>
                <a:gd name="T12" fmla="*/ 2147483646 w 12"/>
                <a:gd name="T13" fmla="*/ 2147483646 h 13"/>
                <a:gd name="T14" fmla="*/ 2147483646 w 12"/>
                <a:gd name="T15" fmla="*/ 2147483646 h 13"/>
                <a:gd name="T16" fmla="*/ 2147483646 w 12"/>
                <a:gd name="T17" fmla="*/ 0 h 13"/>
                <a:gd name="T18" fmla="*/ 2147483646 w 12"/>
                <a:gd name="T19" fmla="*/ 2147483646 h 13"/>
                <a:gd name="T20" fmla="*/ 2147483646 w 12"/>
                <a:gd name="T21" fmla="*/ 2147483646 h 13"/>
                <a:gd name="T22" fmla="*/ 2147483646 w 12"/>
                <a:gd name="T23" fmla="*/ 2147483646 h 13"/>
                <a:gd name="T24" fmla="*/ 2147483646 w 12"/>
                <a:gd name="T25" fmla="*/ 2147483646 h 13"/>
                <a:gd name="T26" fmla="*/ 2147483646 w 12"/>
                <a:gd name="T27" fmla="*/ 2147483646 h 13"/>
                <a:gd name="T28" fmla="*/ 0 w 12"/>
                <a:gd name="T29" fmla="*/ 2147483646 h 13"/>
                <a:gd name="T30" fmla="*/ 2147483646 w 12"/>
                <a:gd name="T31" fmla="*/ 2147483646 h 13"/>
                <a:gd name="T32" fmla="*/ 2147483646 w 12"/>
                <a:gd name="T33" fmla="*/ 2147483646 h 13"/>
                <a:gd name="T34" fmla="*/ 2147483646 w 12"/>
                <a:gd name="T35" fmla="*/ 2147483646 h 13"/>
                <a:gd name="T36" fmla="*/ 2147483646 w 12"/>
                <a:gd name="T37" fmla="*/ 2147483646 h 13"/>
                <a:gd name="T38" fmla="*/ 2147483646 w 12"/>
                <a:gd name="T39" fmla="*/ 2147483646 h 13"/>
                <a:gd name="T40" fmla="*/ 2147483646 w 12"/>
                <a:gd name="T41" fmla="*/ 2147483646 h 13"/>
                <a:gd name="T42" fmla="*/ 2147483646 w 12"/>
                <a:gd name="T43" fmla="*/ 2147483646 h 13"/>
                <a:gd name="T44" fmla="*/ 2147483646 w 12"/>
                <a:gd name="T45" fmla="*/ 2147483646 h 13"/>
                <a:gd name="T46" fmla="*/ 2147483646 w 12"/>
                <a:gd name="T47" fmla="*/ 2147483646 h 13"/>
                <a:gd name="T48" fmla="*/ 2147483646 w 12"/>
                <a:gd name="T49" fmla="*/ 2147483646 h 13"/>
                <a:gd name="T50" fmla="*/ 2147483646 w 12"/>
                <a:gd name="T51" fmla="*/ 2147483646 h 13"/>
                <a:gd name="T52" fmla="*/ 2147483646 w 12"/>
                <a:gd name="T53" fmla="*/ 2147483646 h 13"/>
                <a:gd name="T54" fmla="*/ 2147483646 w 12"/>
                <a:gd name="T55" fmla="*/ 2147483646 h 13"/>
                <a:gd name="T56" fmla="*/ 2147483646 w 12"/>
                <a:gd name="T57" fmla="*/ 2147483646 h 13"/>
                <a:gd name="T58" fmla="*/ 2147483646 w 12"/>
                <a:gd name="T59" fmla="*/ 2147483646 h 13"/>
                <a:gd name="T60" fmla="*/ 2147483646 w 12"/>
                <a:gd name="T61" fmla="*/ 2147483646 h 13"/>
                <a:gd name="T62" fmla="*/ 2147483646 w 12"/>
                <a:gd name="T63" fmla="*/ 0 h 13"/>
                <a:gd name="T64" fmla="*/ 2147483646 w 12"/>
                <a:gd name="T65" fmla="*/ 0 h 1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2" h="13">
                  <a:moveTo>
                    <a:pt x="8" y="3"/>
                  </a:moveTo>
                  <a:lnTo>
                    <a:pt x="9" y="3"/>
                  </a:lnTo>
                  <a:lnTo>
                    <a:pt x="9" y="4"/>
                  </a:lnTo>
                  <a:lnTo>
                    <a:pt x="9" y="6"/>
                  </a:lnTo>
                  <a:lnTo>
                    <a:pt x="9" y="8"/>
                  </a:lnTo>
                  <a:lnTo>
                    <a:pt x="8" y="9"/>
                  </a:lnTo>
                  <a:lnTo>
                    <a:pt x="8" y="10"/>
                  </a:lnTo>
                  <a:lnTo>
                    <a:pt x="7" y="10"/>
                  </a:lnTo>
                  <a:lnTo>
                    <a:pt x="6" y="10"/>
                  </a:lnTo>
                  <a:lnTo>
                    <a:pt x="5" y="10"/>
                  </a:lnTo>
                  <a:lnTo>
                    <a:pt x="4" y="10"/>
                  </a:lnTo>
                  <a:lnTo>
                    <a:pt x="6" y="5"/>
                  </a:lnTo>
                  <a:lnTo>
                    <a:pt x="7" y="4"/>
                  </a:lnTo>
                  <a:lnTo>
                    <a:pt x="7" y="3"/>
                  </a:lnTo>
                  <a:lnTo>
                    <a:pt x="8" y="3"/>
                  </a:lnTo>
                  <a:moveTo>
                    <a:pt x="7" y="0"/>
                  </a:moveTo>
                  <a:lnTo>
                    <a:pt x="7" y="0"/>
                  </a:lnTo>
                  <a:lnTo>
                    <a:pt x="6" y="1"/>
                  </a:lnTo>
                  <a:lnTo>
                    <a:pt x="5" y="2"/>
                  </a:lnTo>
                  <a:lnTo>
                    <a:pt x="4" y="3"/>
                  </a:lnTo>
                  <a:lnTo>
                    <a:pt x="4" y="4"/>
                  </a:lnTo>
                  <a:lnTo>
                    <a:pt x="3" y="4"/>
                  </a:lnTo>
                  <a:lnTo>
                    <a:pt x="1" y="10"/>
                  </a:lnTo>
                  <a:lnTo>
                    <a:pt x="0" y="12"/>
                  </a:lnTo>
                  <a:lnTo>
                    <a:pt x="3" y="13"/>
                  </a:lnTo>
                  <a:lnTo>
                    <a:pt x="4" y="13"/>
                  </a:lnTo>
                  <a:lnTo>
                    <a:pt x="5" y="13"/>
                  </a:lnTo>
                  <a:lnTo>
                    <a:pt x="7" y="13"/>
                  </a:lnTo>
                  <a:lnTo>
                    <a:pt x="9" y="12"/>
                  </a:lnTo>
                  <a:lnTo>
                    <a:pt x="10" y="11"/>
                  </a:lnTo>
                  <a:lnTo>
                    <a:pt x="11" y="11"/>
                  </a:lnTo>
                  <a:lnTo>
                    <a:pt x="11" y="10"/>
                  </a:lnTo>
                  <a:lnTo>
                    <a:pt x="11" y="9"/>
                  </a:lnTo>
                  <a:lnTo>
                    <a:pt x="12" y="8"/>
                  </a:lnTo>
                  <a:lnTo>
                    <a:pt x="12" y="7"/>
                  </a:lnTo>
                  <a:lnTo>
                    <a:pt x="12" y="6"/>
                  </a:lnTo>
                  <a:lnTo>
                    <a:pt x="12" y="4"/>
                  </a:lnTo>
                  <a:lnTo>
                    <a:pt x="12" y="3"/>
                  </a:lnTo>
                  <a:lnTo>
                    <a:pt x="12" y="2"/>
                  </a:lnTo>
                  <a:lnTo>
                    <a:pt x="11" y="2"/>
                  </a:lnTo>
                  <a:lnTo>
                    <a:pt x="11" y="0"/>
                  </a:lnTo>
                  <a:lnTo>
                    <a:pt x="9" y="0"/>
                  </a:lnTo>
                  <a:lnTo>
                    <a:pt x="7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95" name="Freeform 748"/>
            <p:cNvSpPr>
              <a:spLocks noEditPoints="1"/>
            </p:cNvSpPr>
            <p:nvPr/>
          </p:nvSpPr>
          <p:spPr bwMode="auto">
            <a:xfrm>
              <a:off x="5564972" y="1148755"/>
              <a:ext cx="909638" cy="784225"/>
            </a:xfrm>
            <a:custGeom>
              <a:avLst/>
              <a:gdLst>
                <a:gd name="T0" fmla="*/ 2147483646 w 376"/>
                <a:gd name="T1" fmla="*/ 2147483646 h 365"/>
                <a:gd name="T2" fmla="*/ 2147483646 w 376"/>
                <a:gd name="T3" fmla="*/ 2147483646 h 365"/>
                <a:gd name="T4" fmla="*/ 2147483646 w 376"/>
                <a:gd name="T5" fmla="*/ 2147483646 h 365"/>
                <a:gd name="T6" fmla="*/ 2147483646 w 376"/>
                <a:gd name="T7" fmla="*/ 2147483646 h 365"/>
                <a:gd name="T8" fmla="*/ 2147483646 w 376"/>
                <a:gd name="T9" fmla="*/ 2147483646 h 365"/>
                <a:gd name="T10" fmla="*/ 2147483646 w 376"/>
                <a:gd name="T11" fmla="*/ 2147483646 h 365"/>
                <a:gd name="T12" fmla="*/ 2147483646 w 376"/>
                <a:gd name="T13" fmla="*/ 2147483646 h 365"/>
                <a:gd name="T14" fmla="*/ 2147483646 w 376"/>
                <a:gd name="T15" fmla="*/ 2147483646 h 365"/>
                <a:gd name="T16" fmla="*/ 2147483646 w 376"/>
                <a:gd name="T17" fmla="*/ 2147483646 h 365"/>
                <a:gd name="T18" fmla="*/ 2147483646 w 376"/>
                <a:gd name="T19" fmla="*/ 2147483646 h 365"/>
                <a:gd name="T20" fmla="*/ 2147483646 w 376"/>
                <a:gd name="T21" fmla="*/ 2147483646 h 365"/>
                <a:gd name="T22" fmla="*/ 2147483646 w 376"/>
                <a:gd name="T23" fmla="*/ 2147483646 h 365"/>
                <a:gd name="T24" fmla="*/ 2147483646 w 376"/>
                <a:gd name="T25" fmla="*/ 2147483646 h 365"/>
                <a:gd name="T26" fmla="*/ 2147483646 w 376"/>
                <a:gd name="T27" fmla="*/ 2147483646 h 365"/>
                <a:gd name="T28" fmla="*/ 2147483646 w 376"/>
                <a:gd name="T29" fmla="*/ 2147483646 h 365"/>
                <a:gd name="T30" fmla="*/ 2147483646 w 376"/>
                <a:gd name="T31" fmla="*/ 2147483646 h 365"/>
                <a:gd name="T32" fmla="*/ 2147483646 w 376"/>
                <a:gd name="T33" fmla="*/ 2147483646 h 365"/>
                <a:gd name="T34" fmla="*/ 2147483646 w 376"/>
                <a:gd name="T35" fmla="*/ 2147483646 h 365"/>
                <a:gd name="T36" fmla="*/ 2147483646 w 376"/>
                <a:gd name="T37" fmla="*/ 2147483646 h 365"/>
                <a:gd name="T38" fmla="*/ 2147483646 w 376"/>
                <a:gd name="T39" fmla="*/ 2147483646 h 365"/>
                <a:gd name="T40" fmla="*/ 2147483646 w 376"/>
                <a:gd name="T41" fmla="*/ 2147483646 h 365"/>
                <a:gd name="T42" fmla="*/ 2147483646 w 376"/>
                <a:gd name="T43" fmla="*/ 2147483646 h 365"/>
                <a:gd name="T44" fmla="*/ 2147483646 w 376"/>
                <a:gd name="T45" fmla="*/ 2147483646 h 365"/>
                <a:gd name="T46" fmla="*/ 2147483646 w 376"/>
                <a:gd name="T47" fmla="*/ 2147483646 h 365"/>
                <a:gd name="T48" fmla="*/ 2147483646 w 376"/>
                <a:gd name="T49" fmla="*/ 2147483646 h 365"/>
                <a:gd name="T50" fmla="*/ 2147483646 w 376"/>
                <a:gd name="T51" fmla="*/ 2147483646 h 365"/>
                <a:gd name="T52" fmla="*/ 2147483646 w 376"/>
                <a:gd name="T53" fmla="*/ 2147483646 h 365"/>
                <a:gd name="T54" fmla="*/ 2147483646 w 376"/>
                <a:gd name="T55" fmla="*/ 2147483646 h 365"/>
                <a:gd name="T56" fmla="*/ 2147483646 w 376"/>
                <a:gd name="T57" fmla="*/ 2147483646 h 365"/>
                <a:gd name="T58" fmla="*/ 2147483646 w 376"/>
                <a:gd name="T59" fmla="*/ 2147483646 h 365"/>
                <a:gd name="T60" fmla="*/ 2147483646 w 376"/>
                <a:gd name="T61" fmla="*/ 2147483646 h 365"/>
                <a:gd name="T62" fmla="*/ 2147483646 w 376"/>
                <a:gd name="T63" fmla="*/ 2147483646 h 365"/>
                <a:gd name="T64" fmla="*/ 2147483646 w 376"/>
                <a:gd name="T65" fmla="*/ 2147483646 h 365"/>
                <a:gd name="T66" fmla="*/ 2147483646 w 376"/>
                <a:gd name="T67" fmla="*/ 2147483646 h 365"/>
                <a:gd name="T68" fmla="*/ 2147483646 w 376"/>
                <a:gd name="T69" fmla="*/ 2147483646 h 365"/>
                <a:gd name="T70" fmla="*/ 2147483646 w 376"/>
                <a:gd name="T71" fmla="*/ 2147483646 h 365"/>
                <a:gd name="T72" fmla="*/ 2147483646 w 376"/>
                <a:gd name="T73" fmla="*/ 2147483646 h 365"/>
                <a:gd name="T74" fmla="*/ 2147483646 w 376"/>
                <a:gd name="T75" fmla="*/ 2147483646 h 365"/>
                <a:gd name="T76" fmla="*/ 2147483646 w 376"/>
                <a:gd name="T77" fmla="*/ 2147483646 h 365"/>
                <a:gd name="T78" fmla="*/ 2147483646 w 376"/>
                <a:gd name="T79" fmla="*/ 2147483646 h 365"/>
                <a:gd name="T80" fmla="*/ 2147483646 w 376"/>
                <a:gd name="T81" fmla="*/ 2147483646 h 365"/>
                <a:gd name="T82" fmla="*/ 2147483646 w 376"/>
                <a:gd name="T83" fmla="*/ 2147483646 h 365"/>
                <a:gd name="T84" fmla="*/ 2147483646 w 376"/>
                <a:gd name="T85" fmla="*/ 2147483646 h 365"/>
                <a:gd name="T86" fmla="*/ 2147483646 w 376"/>
                <a:gd name="T87" fmla="*/ 2147483646 h 365"/>
                <a:gd name="T88" fmla="*/ 2147483646 w 376"/>
                <a:gd name="T89" fmla="*/ 2147483646 h 365"/>
                <a:gd name="T90" fmla="*/ 2147483646 w 376"/>
                <a:gd name="T91" fmla="*/ 2147483646 h 365"/>
                <a:gd name="T92" fmla="*/ 2147483646 w 376"/>
                <a:gd name="T93" fmla="*/ 2147483646 h 365"/>
                <a:gd name="T94" fmla="*/ 2147483646 w 376"/>
                <a:gd name="T95" fmla="*/ 2147483646 h 365"/>
                <a:gd name="T96" fmla="*/ 2147483646 w 376"/>
                <a:gd name="T97" fmla="*/ 2147483646 h 365"/>
                <a:gd name="T98" fmla="*/ 2147483646 w 376"/>
                <a:gd name="T99" fmla="*/ 2147483646 h 365"/>
                <a:gd name="T100" fmla="*/ 2147483646 w 376"/>
                <a:gd name="T101" fmla="*/ 2147483646 h 365"/>
                <a:gd name="T102" fmla="*/ 2147483646 w 376"/>
                <a:gd name="T103" fmla="*/ 2147483646 h 365"/>
                <a:gd name="T104" fmla="*/ 2147483646 w 376"/>
                <a:gd name="T105" fmla="*/ 2147483646 h 365"/>
                <a:gd name="T106" fmla="*/ 2147483646 w 376"/>
                <a:gd name="T107" fmla="*/ 2147483646 h 365"/>
                <a:gd name="T108" fmla="*/ 2147483646 w 376"/>
                <a:gd name="T109" fmla="*/ 2147483646 h 365"/>
                <a:gd name="T110" fmla="*/ 2147483646 w 376"/>
                <a:gd name="T111" fmla="*/ 2147483646 h 365"/>
                <a:gd name="T112" fmla="*/ 2147483646 w 376"/>
                <a:gd name="T113" fmla="*/ 2147483646 h 365"/>
                <a:gd name="T114" fmla="*/ 2147483646 w 376"/>
                <a:gd name="T115" fmla="*/ 2147483646 h 365"/>
                <a:gd name="T116" fmla="*/ 2147483646 w 376"/>
                <a:gd name="T117" fmla="*/ 2147483646 h 365"/>
                <a:gd name="T118" fmla="*/ 2147483646 w 376"/>
                <a:gd name="T119" fmla="*/ 2147483646 h 365"/>
                <a:gd name="T120" fmla="*/ 2147483646 w 376"/>
                <a:gd name="T121" fmla="*/ 2147483646 h 365"/>
                <a:gd name="T122" fmla="*/ 2147483646 w 376"/>
                <a:gd name="T123" fmla="*/ 2147483646 h 365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376" h="365">
                  <a:moveTo>
                    <a:pt x="207" y="365"/>
                  </a:moveTo>
                  <a:lnTo>
                    <a:pt x="207" y="363"/>
                  </a:lnTo>
                  <a:lnTo>
                    <a:pt x="206" y="362"/>
                  </a:lnTo>
                  <a:lnTo>
                    <a:pt x="205" y="361"/>
                  </a:lnTo>
                  <a:lnTo>
                    <a:pt x="206" y="359"/>
                  </a:lnTo>
                  <a:lnTo>
                    <a:pt x="207" y="357"/>
                  </a:lnTo>
                  <a:lnTo>
                    <a:pt x="208" y="356"/>
                  </a:lnTo>
                  <a:lnTo>
                    <a:pt x="207" y="356"/>
                  </a:lnTo>
                  <a:lnTo>
                    <a:pt x="207" y="355"/>
                  </a:lnTo>
                  <a:lnTo>
                    <a:pt x="207" y="354"/>
                  </a:lnTo>
                  <a:lnTo>
                    <a:pt x="206" y="354"/>
                  </a:lnTo>
                  <a:lnTo>
                    <a:pt x="203" y="354"/>
                  </a:lnTo>
                  <a:lnTo>
                    <a:pt x="200" y="356"/>
                  </a:lnTo>
                  <a:lnTo>
                    <a:pt x="199" y="357"/>
                  </a:lnTo>
                  <a:lnTo>
                    <a:pt x="198" y="358"/>
                  </a:lnTo>
                  <a:lnTo>
                    <a:pt x="198" y="359"/>
                  </a:lnTo>
                  <a:lnTo>
                    <a:pt x="197" y="360"/>
                  </a:lnTo>
                  <a:lnTo>
                    <a:pt x="192" y="362"/>
                  </a:lnTo>
                  <a:lnTo>
                    <a:pt x="186" y="361"/>
                  </a:lnTo>
                  <a:lnTo>
                    <a:pt x="185" y="361"/>
                  </a:lnTo>
                  <a:lnTo>
                    <a:pt x="170" y="346"/>
                  </a:lnTo>
                  <a:lnTo>
                    <a:pt x="169" y="345"/>
                  </a:lnTo>
                  <a:lnTo>
                    <a:pt x="169" y="338"/>
                  </a:lnTo>
                  <a:lnTo>
                    <a:pt x="162" y="318"/>
                  </a:lnTo>
                  <a:lnTo>
                    <a:pt x="162" y="317"/>
                  </a:lnTo>
                  <a:lnTo>
                    <a:pt x="161" y="314"/>
                  </a:lnTo>
                  <a:lnTo>
                    <a:pt x="161" y="312"/>
                  </a:lnTo>
                  <a:lnTo>
                    <a:pt x="162" y="311"/>
                  </a:lnTo>
                  <a:lnTo>
                    <a:pt x="162" y="310"/>
                  </a:lnTo>
                  <a:lnTo>
                    <a:pt x="162" y="309"/>
                  </a:lnTo>
                  <a:lnTo>
                    <a:pt x="160" y="308"/>
                  </a:lnTo>
                  <a:lnTo>
                    <a:pt x="158" y="307"/>
                  </a:lnTo>
                  <a:lnTo>
                    <a:pt x="154" y="301"/>
                  </a:lnTo>
                  <a:lnTo>
                    <a:pt x="152" y="301"/>
                  </a:lnTo>
                  <a:lnTo>
                    <a:pt x="151" y="297"/>
                  </a:lnTo>
                  <a:lnTo>
                    <a:pt x="147" y="296"/>
                  </a:lnTo>
                  <a:lnTo>
                    <a:pt x="145" y="297"/>
                  </a:lnTo>
                  <a:lnTo>
                    <a:pt x="144" y="293"/>
                  </a:lnTo>
                  <a:lnTo>
                    <a:pt x="156" y="281"/>
                  </a:lnTo>
                  <a:lnTo>
                    <a:pt x="158" y="279"/>
                  </a:lnTo>
                  <a:lnTo>
                    <a:pt x="160" y="277"/>
                  </a:lnTo>
                  <a:lnTo>
                    <a:pt x="160" y="276"/>
                  </a:lnTo>
                  <a:lnTo>
                    <a:pt x="159" y="276"/>
                  </a:lnTo>
                  <a:lnTo>
                    <a:pt x="158" y="276"/>
                  </a:lnTo>
                  <a:lnTo>
                    <a:pt x="158" y="275"/>
                  </a:lnTo>
                  <a:lnTo>
                    <a:pt x="157" y="275"/>
                  </a:lnTo>
                  <a:lnTo>
                    <a:pt x="156" y="271"/>
                  </a:lnTo>
                  <a:lnTo>
                    <a:pt x="156" y="270"/>
                  </a:lnTo>
                  <a:lnTo>
                    <a:pt x="155" y="268"/>
                  </a:lnTo>
                  <a:lnTo>
                    <a:pt x="153" y="268"/>
                  </a:lnTo>
                  <a:lnTo>
                    <a:pt x="152" y="267"/>
                  </a:lnTo>
                  <a:lnTo>
                    <a:pt x="151" y="267"/>
                  </a:lnTo>
                  <a:lnTo>
                    <a:pt x="151" y="265"/>
                  </a:lnTo>
                  <a:lnTo>
                    <a:pt x="150" y="261"/>
                  </a:lnTo>
                  <a:lnTo>
                    <a:pt x="149" y="258"/>
                  </a:lnTo>
                  <a:lnTo>
                    <a:pt x="149" y="256"/>
                  </a:lnTo>
                  <a:lnTo>
                    <a:pt x="147" y="254"/>
                  </a:lnTo>
                  <a:lnTo>
                    <a:pt x="147" y="251"/>
                  </a:lnTo>
                  <a:lnTo>
                    <a:pt x="147" y="250"/>
                  </a:lnTo>
                  <a:lnTo>
                    <a:pt x="147" y="248"/>
                  </a:lnTo>
                  <a:lnTo>
                    <a:pt x="145" y="241"/>
                  </a:lnTo>
                  <a:lnTo>
                    <a:pt x="147" y="227"/>
                  </a:lnTo>
                  <a:lnTo>
                    <a:pt x="147" y="226"/>
                  </a:lnTo>
                  <a:lnTo>
                    <a:pt x="147" y="223"/>
                  </a:lnTo>
                  <a:lnTo>
                    <a:pt x="147" y="217"/>
                  </a:lnTo>
                  <a:lnTo>
                    <a:pt x="148" y="214"/>
                  </a:lnTo>
                  <a:lnTo>
                    <a:pt x="150" y="213"/>
                  </a:lnTo>
                  <a:lnTo>
                    <a:pt x="152" y="212"/>
                  </a:lnTo>
                  <a:lnTo>
                    <a:pt x="152" y="211"/>
                  </a:lnTo>
                  <a:lnTo>
                    <a:pt x="153" y="210"/>
                  </a:lnTo>
                  <a:lnTo>
                    <a:pt x="153" y="209"/>
                  </a:lnTo>
                  <a:lnTo>
                    <a:pt x="152" y="205"/>
                  </a:lnTo>
                  <a:lnTo>
                    <a:pt x="152" y="204"/>
                  </a:lnTo>
                  <a:lnTo>
                    <a:pt x="154" y="201"/>
                  </a:lnTo>
                  <a:lnTo>
                    <a:pt x="158" y="196"/>
                  </a:lnTo>
                  <a:lnTo>
                    <a:pt x="159" y="195"/>
                  </a:lnTo>
                  <a:lnTo>
                    <a:pt x="158" y="194"/>
                  </a:lnTo>
                  <a:lnTo>
                    <a:pt x="158" y="193"/>
                  </a:lnTo>
                  <a:lnTo>
                    <a:pt x="157" y="192"/>
                  </a:lnTo>
                  <a:lnTo>
                    <a:pt x="158" y="190"/>
                  </a:lnTo>
                  <a:lnTo>
                    <a:pt x="157" y="189"/>
                  </a:lnTo>
                  <a:lnTo>
                    <a:pt x="156" y="188"/>
                  </a:lnTo>
                  <a:lnTo>
                    <a:pt x="154" y="188"/>
                  </a:lnTo>
                  <a:lnTo>
                    <a:pt x="150" y="188"/>
                  </a:lnTo>
                  <a:lnTo>
                    <a:pt x="148" y="189"/>
                  </a:lnTo>
                  <a:lnTo>
                    <a:pt x="147" y="190"/>
                  </a:lnTo>
                  <a:lnTo>
                    <a:pt x="145" y="190"/>
                  </a:lnTo>
                  <a:lnTo>
                    <a:pt x="144" y="190"/>
                  </a:lnTo>
                  <a:lnTo>
                    <a:pt x="141" y="190"/>
                  </a:lnTo>
                  <a:lnTo>
                    <a:pt x="136" y="192"/>
                  </a:lnTo>
                  <a:lnTo>
                    <a:pt x="133" y="191"/>
                  </a:lnTo>
                  <a:lnTo>
                    <a:pt x="132" y="191"/>
                  </a:lnTo>
                  <a:lnTo>
                    <a:pt x="127" y="193"/>
                  </a:lnTo>
                  <a:lnTo>
                    <a:pt x="125" y="192"/>
                  </a:lnTo>
                  <a:lnTo>
                    <a:pt x="124" y="192"/>
                  </a:lnTo>
                  <a:lnTo>
                    <a:pt x="122" y="191"/>
                  </a:lnTo>
                  <a:lnTo>
                    <a:pt x="116" y="190"/>
                  </a:lnTo>
                  <a:lnTo>
                    <a:pt x="115" y="190"/>
                  </a:lnTo>
                  <a:lnTo>
                    <a:pt x="113" y="193"/>
                  </a:lnTo>
                  <a:lnTo>
                    <a:pt x="111" y="194"/>
                  </a:lnTo>
                  <a:lnTo>
                    <a:pt x="109" y="194"/>
                  </a:lnTo>
                  <a:lnTo>
                    <a:pt x="107" y="192"/>
                  </a:lnTo>
                  <a:lnTo>
                    <a:pt x="105" y="193"/>
                  </a:lnTo>
                  <a:lnTo>
                    <a:pt x="86" y="166"/>
                  </a:lnTo>
                  <a:lnTo>
                    <a:pt x="85" y="166"/>
                  </a:lnTo>
                  <a:lnTo>
                    <a:pt x="85" y="167"/>
                  </a:lnTo>
                  <a:lnTo>
                    <a:pt x="84" y="167"/>
                  </a:lnTo>
                  <a:lnTo>
                    <a:pt x="83" y="167"/>
                  </a:lnTo>
                  <a:lnTo>
                    <a:pt x="81" y="167"/>
                  </a:lnTo>
                  <a:lnTo>
                    <a:pt x="79" y="166"/>
                  </a:lnTo>
                  <a:lnTo>
                    <a:pt x="75" y="163"/>
                  </a:lnTo>
                  <a:lnTo>
                    <a:pt x="71" y="163"/>
                  </a:lnTo>
                  <a:lnTo>
                    <a:pt x="68" y="163"/>
                  </a:lnTo>
                  <a:lnTo>
                    <a:pt x="67" y="163"/>
                  </a:lnTo>
                  <a:lnTo>
                    <a:pt x="66" y="163"/>
                  </a:lnTo>
                  <a:lnTo>
                    <a:pt x="64" y="165"/>
                  </a:lnTo>
                  <a:lnTo>
                    <a:pt x="63" y="166"/>
                  </a:lnTo>
                  <a:lnTo>
                    <a:pt x="58" y="167"/>
                  </a:lnTo>
                  <a:lnTo>
                    <a:pt x="55" y="166"/>
                  </a:lnTo>
                  <a:lnTo>
                    <a:pt x="53" y="165"/>
                  </a:lnTo>
                  <a:lnTo>
                    <a:pt x="50" y="165"/>
                  </a:lnTo>
                  <a:lnTo>
                    <a:pt x="46" y="164"/>
                  </a:lnTo>
                  <a:lnTo>
                    <a:pt x="45" y="163"/>
                  </a:lnTo>
                  <a:lnTo>
                    <a:pt x="44" y="164"/>
                  </a:lnTo>
                  <a:lnTo>
                    <a:pt x="41" y="165"/>
                  </a:lnTo>
                  <a:lnTo>
                    <a:pt x="40" y="166"/>
                  </a:lnTo>
                  <a:lnTo>
                    <a:pt x="38" y="166"/>
                  </a:lnTo>
                  <a:lnTo>
                    <a:pt x="37" y="165"/>
                  </a:lnTo>
                  <a:lnTo>
                    <a:pt x="35" y="165"/>
                  </a:lnTo>
                  <a:lnTo>
                    <a:pt x="34" y="163"/>
                  </a:lnTo>
                  <a:lnTo>
                    <a:pt x="33" y="163"/>
                  </a:lnTo>
                  <a:lnTo>
                    <a:pt x="30" y="158"/>
                  </a:lnTo>
                  <a:lnTo>
                    <a:pt x="30" y="156"/>
                  </a:lnTo>
                  <a:lnTo>
                    <a:pt x="30" y="155"/>
                  </a:lnTo>
                  <a:lnTo>
                    <a:pt x="28" y="154"/>
                  </a:lnTo>
                  <a:lnTo>
                    <a:pt x="27" y="153"/>
                  </a:lnTo>
                  <a:lnTo>
                    <a:pt x="24" y="153"/>
                  </a:lnTo>
                  <a:lnTo>
                    <a:pt x="23" y="152"/>
                  </a:lnTo>
                  <a:lnTo>
                    <a:pt x="22" y="149"/>
                  </a:lnTo>
                  <a:lnTo>
                    <a:pt x="23" y="135"/>
                  </a:lnTo>
                  <a:lnTo>
                    <a:pt x="26" y="130"/>
                  </a:lnTo>
                  <a:lnTo>
                    <a:pt x="27" y="130"/>
                  </a:lnTo>
                  <a:lnTo>
                    <a:pt x="26" y="122"/>
                  </a:lnTo>
                  <a:lnTo>
                    <a:pt x="25" y="122"/>
                  </a:lnTo>
                  <a:lnTo>
                    <a:pt x="18" y="113"/>
                  </a:lnTo>
                  <a:lnTo>
                    <a:pt x="17" y="100"/>
                  </a:lnTo>
                  <a:lnTo>
                    <a:pt x="14" y="99"/>
                  </a:lnTo>
                  <a:lnTo>
                    <a:pt x="11" y="96"/>
                  </a:lnTo>
                  <a:lnTo>
                    <a:pt x="11" y="95"/>
                  </a:lnTo>
                  <a:lnTo>
                    <a:pt x="11" y="94"/>
                  </a:lnTo>
                  <a:lnTo>
                    <a:pt x="9" y="95"/>
                  </a:lnTo>
                  <a:lnTo>
                    <a:pt x="8" y="97"/>
                  </a:lnTo>
                  <a:lnTo>
                    <a:pt x="5" y="97"/>
                  </a:lnTo>
                  <a:lnTo>
                    <a:pt x="2" y="97"/>
                  </a:lnTo>
                  <a:lnTo>
                    <a:pt x="0" y="97"/>
                  </a:lnTo>
                  <a:lnTo>
                    <a:pt x="0" y="94"/>
                  </a:lnTo>
                  <a:lnTo>
                    <a:pt x="4" y="88"/>
                  </a:lnTo>
                  <a:lnTo>
                    <a:pt x="9" y="82"/>
                  </a:lnTo>
                  <a:lnTo>
                    <a:pt x="11" y="77"/>
                  </a:lnTo>
                  <a:lnTo>
                    <a:pt x="13" y="70"/>
                  </a:lnTo>
                  <a:lnTo>
                    <a:pt x="13" y="67"/>
                  </a:lnTo>
                  <a:lnTo>
                    <a:pt x="14" y="66"/>
                  </a:lnTo>
                  <a:lnTo>
                    <a:pt x="15" y="57"/>
                  </a:lnTo>
                  <a:lnTo>
                    <a:pt x="16" y="56"/>
                  </a:lnTo>
                  <a:lnTo>
                    <a:pt x="18" y="51"/>
                  </a:lnTo>
                  <a:lnTo>
                    <a:pt x="27" y="37"/>
                  </a:lnTo>
                  <a:lnTo>
                    <a:pt x="29" y="34"/>
                  </a:lnTo>
                  <a:lnTo>
                    <a:pt x="30" y="33"/>
                  </a:lnTo>
                  <a:lnTo>
                    <a:pt x="34" y="32"/>
                  </a:lnTo>
                  <a:lnTo>
                    <a:pt x="37" y="30"/>
                  </a:lnTo>
                  <a:lnTo>
                    <a:pt x="45" y="17"/>
                  </a:lnTo>
                  <a:lnTo>
                    <a:pt x="51" y="16"/>
                  </a:lnTo>
                  <a:lnTo>
                    <a:pt x="54" y="14"/>
                  </a:lnTo>
                  <a:lnTo>
                    <a:pt x="61" y="12"/>
                  </a:lnTo>
                  <a:lnTo>
                    <a:pt x="66" y="9"/>
                  </a:lnTo>
                  <a:lnTo>
                    <a:pt x="64" y="14"/>
                  </a:lnTo>
                  <a:lnTo>
                    <a:pt x="63" y="16"/>
                  </a:lnTo>
                  <a:lnTo>
                    <a:pt x="60" y="18"/>
                  </a:lnTo>
                  <a:lnTo>
                    <a:pt x="47" y="21"/>
                  </a:lnTo>
                  <a:lnTo>
                    <a:pt x="47" y="22"/>
                  </a:lnTo>
                  <a:lnTo>
                    <a:pt x="48" y="29"/>
                  </a:lnTo>
                  <a:lnTo>
                    <a:pt x="49" y="33"/>
                  </a:lnTo>
                  <a:lnTo>
                    <a:pt x="50" y="34"/>
                  </a:lnTo>
                  <a:lnTo>
                    <a:pt x="52" y="38"/>
                  </a:lnTo>
                  <a:lnTo>
                    <a:pt x="51" y="39"/>
                  </a:lnTo>
                  <a:lnTo>
                    <a:pt x="52" y="44"/>
                  </a:lnTo>
                  <a:lnTo>
                    <a:pt x="53" y="45"/>
                  </a:lnTo>
                  <a:lnTo>
                    <a:pt x="54" y="46"/>
                  </a:lnTo>
                  <a:lnTo>
                    <a:pt x="56" y="44"/>
                  </a:lnTo>
                  <a:lnTo>
                    <a:pt x="56" y="42"/>
                  </a:lnTo>
                  <a:lnTo>
                    <a:pt x="55" y="39"/>
                  </a:lnTo>
                  <a:lnTo>
                    <a:pt x="58" y="38"/>
                  </a:lnTo>
                  <a:lnTo>
                    <a:pt x="59" y="38"/>
                  </a:lnTo>
                  <a:lnTo>
                    <a:pt x="60" y="38"/>
                  </a:lnTo>
                  <a:lnTo>
                    <a:pt x="61" y="38"/>
                  </a:lnTo>
                  <a:lnTo>
                    <a:pt x="62" y="38"/>
                  </a:lnTo>
                  <a:lnTo>
                    <a:pt x="69" y="35"/>
                  </a:lnTo>
                  <a:lnTo>
                    <a:pt x="69" y="34"/>
                  </a:lnTo>
                  <a:lnTo>
                    <a:pt x="75" y="31"/>
                  </a:lnTo>
                  <a:lnTo>
                    <a:pt x="78" y="30"/>
                  </a:lnTo>
                  <a:lnTo>
                    <a:pt x="81" y="30"/>
                  </a:lnTo>
                  <a:lnTo>
                    <a:pt x="82" y="30"/>
                  </a:lnTo>
                  <a:lnTo>
                    <a:pt x="84" y="30"/>
                  </a:lnTo>
                  <a:lnTo>
                    <a:pt x="85" y="29"/>
                  </a:lnTo>
                  <a:lnTo>
                    <a:pt x="86" y="28"/>
                  </a:lnTo>
                  <a:lnTo>
                    <a:pt x="87" y="28"/>
                  </a:lnTo>
                  <a:lnTo>
                    <a:pt x="90" y="27"/>
                  </a:lnTo>
                  <a:lnTo>
                    <a:pt x="92" y="27"/>
                  </a:lnTo>
                  <a:lnTo>
                    <a:pt x="95" y="24"/>
                  </a:lnTo>
                  <a:lnTo>
                    <a:pt x="97" y="24"/>
                  </a:lnTo>
                  <a:lnTo>
                    <a:pt x="98" y="24"/>
                  </a:lnTo>
                  <a:lnTo>
                    <a:pt x="96" y="21"/>
                  </a:lnTo>
                  <a:lnTo>
                    <a:pt x="100" y="22"/>
                  </a:lnTo>
                  <a:lnTo>
                    <a:pt x="103" y="24"/>
                  </a:lnTo>
                  <a:lnTo>
                    <a:pt x="104" y="24"/>
                  </a:lnTo>
                  <a:lnTo>
                    <a:pt x="105" y="23"/>
                  </a:lnTo>
                  <a:lnTo>
                    <a:pt x="105" y="20"/>
                  </a:lnTo>
                  <a:lnTo>
                    <a:pt x="104" y="18"/>
                  </a:lnTo>
                  <a:lnTo>
                    <a:pt x="95" y="21"/>
                  </a:lnTo>
                  <a:lnTo>
                    <a:pt x="93" y="21"/>
                  </a:lnTo>
                  <a:lnTo>
                    <a:pt x="92" y="20"/>
                  </a:lnTo>
                  <a:lnTo>
                    <a:pt x="92" y="18"/>
                  </a:lnTo>
                  <a:lnTo>
                    <a:pt x="92" y="15"/>
                  </a:lnTo>
                  <a:lnTo>
                    <a:pt x="91" y="12"/>
                  </a:lnTo>
                  <a:lnTo>
                    <a:pt x="91" y="10"/>
                  </a:lnTo>
                  <a:lnTo>
                    <a:pt x="92" y="7"/>
                  </a:lnTo>
                  <a:lnTo>
                    <a:pt x="95" y="3"/>
                  </a:lnTo>
                  <a:lnTo>
                    <a:pt x="101" y="0"/>
                  </a:lnTo>
                  <a:lnTo>
                    <a:pt x="103" y="1"/>
                  </a:lnTo>
                  <a:lnTo>
                    <a:pt x="105" y="2"/>
                  </a:lnTo>
                  <a:lnTo>
                    <a:pt x="106" y="5"/>
                  </a:lnTo>
                  <a:lnTo>
                    <a:pt x="107" y="8"/>
                  </a:lnTo>
                  <a:lnTo>
                    <a:pt x="107" y="10"/>
                  </a:lnTo>
                  <a:lnTo>
                    <a:pt x="107" y="11"/>
                  </a:lnTo>
                  <a:lnTo>
                    <a:pt x="107" y="12"/>
                  </a:lnTo>
                  <a:lnTo>
                    <a:pt x="107" y="14"/>
                  </a:lnTo>
                  <a:lnTo>
                    <a:pt x="109" y="20"/>
                  </a:lnTo>
                  <a:lnTo>
                    <a:pt x="109" y="21"/>
                  </a:lnTo>
                  <a:lnTo>
                    <a:pt x="109" y="22"/>
                  </a:lnTo>
                  <a:lnTo>
                    <a:pt x="110" y="23"/>
                  </a:lnTo>
                  <a:lnTo>
                    <a:pt x="111" y="22"/>
                  </a:lnTo>
                  <a:lnTo>
                    <a:pt x="112" y="22"/>
                  </a:lnTo>
                  <a:lnTo>
                    <a:pt x="113" y="22"/>
                  </a:lnTo>
                  <a:lnTo>
                    <a:pt x="115" y="22"/>
                  </a:lnTo>
                  <a:lnTo>
                    <a:pt x="116" y="22"/>
                  </a:lnTo>
                  <a:lnTo>
                    <a:pt x="117" y="22"/>
                  </a:lnTo>
                  <a:lnTo>
                    <a:pt x="119" y="21"/>
                  </a:lnTo>
                  <a:lnTo>
                    <a:pt x="128" y="24"/>
                  </a:lnTo>
                  <a:lnTo>
                    <a:pt x="132" y="24"/>
                  </a:lnTo>
                  <a:lnTo>
                    <a:pt x="137" y="27"/>
                  </a:lnTo>
                  <a:lnTo>
                    <a:pt x="138" y="29"/>
                  </a:lnTo>
                  <a:lnTo>
                    <a:pt x="139" y="29"/>
                  </a:lnTo>
                  <a:lnTo>
                    <a:pt x="140" y="29"/>
                  </a:lnTo>
                  <a:lnTo>
                    <a:pt x="143" y="32"/>
                  </a:lnTo>
                  <a:lnTo>
                    <a:pt x="144" y="33"/>
                  </a:lnTo>
                  <a:lnTo>
                    <a:pt x="148" y="43"/>
                  </a:lnTo>
                  <a:lnTo>
                    <a:pt x="147" y="44"/>
                  </a:lnTo>
                  <a:lnTo>
                    <a:pt x="145" y="44"/>
                  </a:lnTo>
                  <a:lnTo>
                    <a:pt x="145" y="46"/>
                  </a:lnTo>
                  <a:lnTo>
                    <a:pt x="147" y="51"/>
                  </a:lnTo>
                  <a:lnTo>
                    <a:pt x="148" y="53"/>
                  </a:lnTo>
                  <a:lnTo>
                    <a:pt x="149" y="54"/>
                  </a:lnTo>
                  <a:lnTo>
                    <a:pt x="150" y="54"/>
                  </a:lnTo>
                  <a:lnTo>
                    <a:pt x="152" y="54"/>
                  </a:lnTo>
                  <a:lnTo>
                    <a:pt x="156" y="54"/>
                  </a:lnTo>
                  <a:lnTo>
                    <a:pt x="158" y="54"/>
                  </a:lnTo>
                  <a:lnTo>
                    <a:pt x="165" y="52"/>
                  </a:lnTo>
                  <a:lnTo>
                    <a:pt x="172" y="52"/>
                  </a:lnTo>
                  <a:lnTo>
                    <a:pt x="177" y="51"/>
                  </a:lnTo>
                  <a:lnTo>
                    <a:pt x="180" y="50"/>
                  </a:lnTo>
                  <a:lnTo>
                    <a:pt x="194" y="49"/>
                  </a:lnTo>
                  <a:lnTo>
                    <a:pt x="196" y="49"/>
                  </a:lnTo>
                  <a:lnTo>
                    <a:pt x="198" y="50"/>
                  </a:lnTo>
                  <a:lnTo>
                    <a:pt x="200" y="48"/>
                  </a:lnTo>
                  <a:lnTo>
                    <a:pt x="202" y="49"/>
                  </a:lnTo>
                  <a:lnTo>
                    <a:pt x="207" y="52"/>
                  </a:lnTo>
                  <a:lnTo>
                    <a:pt x="205" y="54"/>
                  </a:lnTo>
                  <a:lnTo>
                    <a:pt x="205" y="55"/>
                  </a:lnTo>
                  <a:lnTo>
                    <a:pt x="206" y="56"/>
                  </a:lnTo>
                  <a:lnTo>
                    <a:pt x="209" y="58"/>
                  </a:lnTo>
                  <a:lnTo>
                    <a:pt x="210" y="60"/>
                  </a:lnTo>
                  <a:lnTo>
                    <a:pt x="213" y="62"/>
                  </a:lnTo>
                  <a:lnTo>
                    <a:pt x="215" y="62"/>
                  </a:lnTo>
                  <a:lnTo>
                    <a:pt x="219" y="63"/>
                  </a:lnTo>
                  <a:lnTo>
                    <a:pt x="223" y="65"/>
                  </a:lnTo>
                  <a:lnTo>
                    <a:pt x="227" y="65"/>
                  </a:lnTo>
                  <a:lnTo>
                    <a:pt x="232" y="67"/>
                  </a:lnTo>
                  <a:lnTo>
                    <a:pt x="239" y="66"/>
                  </a:lnTo>
                  <a:lnTo>
                    <a:pt x="240" y="66"/>
                  </a:lnTo>
                  <a:lnTo>
                    <a:pt x="241" y="64"/>
                  </a:lnTo>
                  <a:lnTo>
                    <a:pt x="244" y="61"/>
                  </a:lnTo>
                  <a:lnTo>
                    <a:pt x="246" y="61"/>
                  </a:lnTo>
                  <a:lnTo>
                    <a:pt x="249" y="61"/>
                  </a:lnTo>
                  <a:lnTo>
                    <a:pt x="250" y="60"/>
                  </a:lnTo>
                  <a:lnTo>
                    <a:pt x="251" y="58"/>
                  </a:lnTo>
                  <a:lnTo>
                    <a:pt x="251" y="57"/>
                  </a:lnTo>
                  <a:lnTo>
                    <a:pt x="255" y="56"/>
                  </a:lnTo>
                  <a:lnTo>
                    <a:pt x="254" y="54"/>
                  </a:lnTo>
                  <a:lnTo>
                    <a:pt x="253" y="50"/>
                  </a:lnTo>
                  <a:lnTo>
                    <a:pt x="256" y="48"/>
                  </a:lnTo>
                  <a:lnTo>
                    <a:pt x="257" y="49"/>
                  </a:lnTo>
                  <a:lnTo>
                    <a:pt x="259" y="50"/>
                  </a:lnTo>
                  <a:lnTo>
                    <a:pt x="267" y="48"/>
                  </a:lnTo>
                  <a:lnTo>
                    <a:pt x="271" y="48"/>
                  </a:lnTo>
                  <a:lnTo>
                    <a:pt x="275" y="49"/>
                  </a:lnTo>
                  <a:lnTo>
                    <a:pt x="276" y="49"/>
                  </a:lnTo>
                  <a:lnTo>
                    <a:pt x="281" y="48"/>
                  </a:lnTo>
                  <a:lnTo>
                    <a:pt x="283" y="48"/>
                  </a:lnTo>
                  <a:lnTo>
                    <a:pt x="285" y="46"/>
                  </a:lnTo>
                  <a:lnTo>
                    <a:pt x="291" y="46"/>
                  </a:lnTo>
                  <a:lnTo>
                    <a:pt x="292" y="47"/>
                  </a:lnTo>
                  <a:lnTo>
                    <a:pt x="293" y="47"/>
                  </a:lnTo>
                  <a:lnTo>
                    <a:pt x="297" y="46"/>
                  </a:lnTo>
                  <a:lnTo>
                    <a:pt x="299" y="45"/>
                  </a:lnTo>
                  <a:lnTo>
                    <a:pt x="310" y="47"/>
                  </a:lnTo>
                  <a:lnTo>
                    <a:pt x="313" y="47"/>
                  </a:lnTo>
                  <a:lnTo>
                    <a:pt x="319" y="46"/>
                  </a:lnTo>
                  <a:lnTo>
                    <a:pt x="323" y="46"/>
                  </a:lnTo>
                  <a:lnTo>
                    <a:pt x="322" y="49"/>
                  </a:lnTo>
                  <a:lnTo>
                    <a:pt x="321" y="50"/>
                  </a:lnTo>
                  <a:lnTo>
                    <a:pt x="320" y="51"/>
                  </a:lnTo>
                  <a:lnTo>
                    <a:pt x="317" y="52"/>
                  </a:lnTo>
                  <a:lnTo>
                    <a:pt x="316" y="52"/>
                  </a:lnTo>
                  <a:lnTo>
                    <a:pt x="315" y="52"/>
                  </a:lnTo>
                  <a:lnTo>
                    <a:pt x="314" y="52"/>
                  </a:lnTo>
                  <a:lnTo>
                    <a:pt x="313" y="52"/>
                  </a:lnTo>
                  <a:lnTo>
                    <a:pt x="311" y="52"/>
                  </a:lnTo>
                  <a:lnTo>
                    <a:pt x="311" y="54"/>
                  </a:lnTo>
                  <a:lnTo>
                    <a:pt x="309" y="55"/>
                  </a:lnTo>
                  <a:lnTo>
                    <a:pt x="305" y="55"/>
                  </a:lnTo>
                  <a:lnTo>
                    <a:pt x="303" y="54"/>
                  </a:lnTo>
                  <a:lnTo>
                    <a:pt x="302" y="54"/>
                  </a:lnTo>
                  <a:lnTo>
                    <a:pt x="300" y="54"/>
                  </a:lnTo>
                  <a:lnTo>
                    <a:pt x="296" y="54"/>
                  </a:lnTo>
                  <a:lnTo>
                    <a:pt x="296" y="56"/>
                  </a:lnTo>
                  <a:lnTo>
                    <a:pt x="298" y="58"/>
                  </a:lnTo>
                  <a:lnTo>
                    <a:pt x="300" y="60"/>
                  </a:lnTo>
                  <a:lnTo>
                    <a:pt x="300" y="61"/>
                  </a:lnTo>
                  <a:lnTo>
                    <a:pt x="300" y="62"/>
                  </a:lnTo>
                  <a:lnTo>
                    <a:pt x="302" y="61"/>
                  </a:lnTo>
                  <a:lnTo>
                    <a:pt x="303" y="63"/>
                  </a:lnTo>
                  <a:lnTo>
                    <a:pt x="304" y="64"/>
                  </a:lnTo>
                  <a:lnTo>
                    <a:pt x="305" y="65"/>
                  </a:lnTo>
                  <a:lnTo>
                    <a:pt x="306" y="71"/>
                  </a:lnTo>
                  <a:lnTo>
                    <a:pt x="308" y="76"/>
                  </a:lnTo>
                  <a:lnTo>
                    <a:pt x="309" y="75"/>
                  </a:lnTo>
                  <a:lnTo>
                    <a:pt x="309" y="74"/>
                  </a:lnTo>
                  <a:lnTo>
                    <a:pt x="308" y="73"/>
                  </a:lnTo>
                  <a:lnTo>
                    <a:pt x="309" y="67"/>
                  </a:lnTo>
                  <a:lnTo>
                    <a:pt x="310" y="69"/>
                  </a:lnTo>
                  <a:lnTo>
                    <a:pt x="312" y="69"/>
                  </a:lnTo>
                  <a:lnTo>
                    <a:pt x="315" y="69"/>
                  </a:lnTo>
                  <a:lnTo>
                    <a:pt x="316" y="70"/>
                  </a:lnTo>
                  <a:lnTo>
                    <a:pt x="319" y="72"/>
                  </a:lnTo>
                  <a:lnTo>
                    <a:pt x="320" y="75"/>
                  </a:lnTo>
                  <a:lnTo>
                    <a:pt x="321" y="74"/>
                  </a:lnTo>
                  <a:lnTo>
                    <a:pt x="323" y="74"/>
                  </a:lnTo>
                  <a:lnTo>
                    <a:pt x="326" y="75"/>
                  </a:lnTo>
                  <a:lnTo>
                    <a:pt x="324" y="73"/>
                  </a:lnTo>
                  <a:lnTo>
                    <a:pt x="327" y="72"/>
                  </a:lnTo>
                  <a:lnTo>
                    <a:pt x="329" y="73"/>
                  </a:lnTo>
                  <a:lnTo>
                    <a:pt x="330" y="73"/>
                  </a:lnTo>
                  <a:lnTo>
                    <a:pt x="332" y="75"/>
                  </a:lnTo>
                  <a:lnTo>
                    <a:pt x="333" y="76"/>
                  </a:lnTo>
                  <a:lnTo>
                    <a:pt x="333" y="78"/>
                  </a:lnTo>
                  <a:lnTo>
                    <a:pt x="334" y="78"/>
                  </a:lnTo>
                  <a:lnTo>
                    <a:pt x="334" y="79"/>
                  </a:lnTo>
                  <a:lnTo>
                    <a:pt x="337" y="82"/>
                  </a:lnTo>
                  <a:lnTo>
                    <a:pt x="338" y="82"/>
                  </a:lnTo>
                  <a:lnTo>
                    <a:pt x="341" y="82"/>
                  </a:lnTo>
                  <a:lnTo>
                    <a:pt x="343" y="82"/>
                  </a:lnTo>
                  <a:lnTo>
                    <a:pt x="345" y="83"/>
                  </a:lnTo>
                  <a:lnTo>
                    <a:pt x="345" y="84"/>
                  </a:lnTo>
                  <a:lnTo>
                    <a:pt x="348" y="87"/>
                  </a:lnTo>
                  <a:lnTo>
                    <a:pt x="350" y="89"/>
                  </a:lnTo>
                  <a:lnTo>
                    <a:pt x="351" y="91"/>
                  </a:lnTo>
                  <a:lnTo>
                    <a:pt x="350" y="93"/>
                  </a:lnTo>
                  <a:lnTo>
                    <a:pt x="349" y="94"/>
                  </a:lnTo>
                  <a:lnTo>
                    <a:pt x="347" y="95"/>
                  </a:lnTo>
                  <a:lnTo>
                    <a:pt x="346" y="95"/>
                  </a:lnTo>
                  <a:lnTo>
                    <a:pt x="345" y="95"/>
                  </a:lnTo>
                  <a:lnTo>
                    <a:pt x="345" y="97"/>
                  </a:lnTo>
                  <a:lnTo>
                    <a:pt x="345" y="98"/>
                  </a:lnTo>
                  <a:lnTo>
                    <a:pt x="349" y="96"/>
                  </a:lnTo>
                  <a:lnTo>
                    <a:pt x="348" y="100"/>
                  </a:lnTo>
                  <a:lnTo>
                    <a:pt x="347" y="100"/>
                  </a:lnTo>
                  <a:lnTo>
                    <a:pt x="348" y="100"/>
                  </a:lnTo>
                  <a:lnTo>
                    <a:pt x="348" y="101"/>
                  </a:lnTo>
                  <a:lnTo>
                    <a:pt x="348" y="103"/>
                  </a:lnTo>
                  <a:lnTo>
                    <a:pt x="347" y="104"/>
                  </a:lnTo>
                  <a:lnTo>
                    <a:pt x="347" y="105"/>
                  </a:lnTo>
                  <a:lnTo>
                    <a:pt x="348" y="105"/>
                  </a:lnTo>
                  <a:lnTo>
                    <a:pt x="347" y="107"/>
                  </a:lnTo>
                  <a:lnTo>
                    <a:pt x="346" y="109"/>
                  </a:lnTo>
                  <a:lnTo>
                    <a:pt x="348" y="109"/>
                  </a:lnTo>
                  <a:lnTo>
                    <a:pt x="349" y="110"/>
                  </a:lnTo>
                  <a:lnTo>
                    <a:pt x="349" y="112"/>
                  </a:lnTo>
                  <a:lnTo>
                    <a:pt x="348" y="113"/>
                  </a:lnTo>
                  <a:lnTo>
                    <a:pt x="350" y="112"/>
                  </a:lnTo>
                  <a:lnTo>
                    <a:pt x="351" y="113"/>
                  </a:lnTo>
                  <a:lnTo>
                    <a:pt x="352" y="114"/>
                  </a:lnTo>
                  <a:lnTo>
                    <a:pt x="353" y="114"/>
                  </a:lnTo>
                  <a:lnTo>
                    <a:pt x="356" y="115"/>
                  </a:lnTo>
                  <a:lnTo>
                    <a:pt x="356" y="114"/>
                  </a:lnTo>
                  <a:lnTo>
                    <a:pt x="357" y="112"/>
                  </a:lnTo>
                  <a:lnTo>
                    <a:pt x="358" y="112"/>
                  </a:lnTo>
                  <a:lnTo>
                    <a:pt x="363" y="112"/>
                  </a:lnTo>
                  <a:lnTo>
                    <a:pt x="364" y="112"/>
                  </a:lnTo>
                  <a:lnTo>
                    <a:pt x="366" y="112"/>
                  </a:lnTo>
                  <a:lnTo>
                    <a:pt x="369" y="114"/>
                  </a:lnTo>
                  <a:lnTo>
                    <a:pt x="371" y="115"/>
                  </a:lnTo>
                  <a:lnTo>
                    <a:pt x="371" y="116"/>
                  </a:lnTo>
                  <a:lnTo>
                    <a:pt x="375" y="123"/>
                  </a:lnTo>
                  <a:lnTo>
                    <a:pt x="376" y="124"/>
                  </a:lnTo>
                  <a:lnTo>
                    <a:pt x="374" y="127"/>
                  </a:lnTo>
                  <a:lnTo>
                    <a:pt x="371" y="127"/>
                  </a:lnTo>
                  <a:lnTo>
                    <a:pt x="370" y="128"/>
                  </a:lnTo>
                  <a:lnTo>
                    <a:pt x="369" y="132"/>
                  </a:lnTo>
                  <a:lnTo>
                    <a:pt x="368" y="133"/>
                  </a:lnTo>
                  <a:lnTo>
                    <a:pt x="366" y="133"/>
                  </a:lnTo>
                  <a:lnTo>
                    <a:pt x="363" y="135"/>
                  </a:lnTo>
                  <a:lnTo>
                    <a:pt x="362" y="136"/>
                  </a:lnTo>
                  <a:lnTo>
                    <a:pt x="360" y="138"/>
                  </a:lnTo>
                  <a:lnTo>
                    <a:pt x="354" y="140"/>
                  </a:lnTo>
                  <a:lnTo>
                    <a:pt x="353" y="143"/>
                  </a:lnTo>
                  <a:lnTo>
                    <a:pt x="353" y="145"/>
                  </a:lnTo>
                  <a:lnTo>
                    <a:pt x="350" y="148"/>
                  </a:lnTo>
                  <a:lnTo>
                    <a:pt x="349" y="148"/>
                  </a:lnTo>
                  <a:lnTo>
                    <a:pt x="350" y="149"/>
                  </a:lnTo>
                  <a:lnTo>
                    <a:pt x="351" y="149"/>
                  </a:lnTo>
                  <a:lnTo>
                    <a:pt x="352" y="152"/>
                  </a:lnTo>
                  <a:lnTo>
                    <a:pt x="353" y="154"/>
                  </a:lnTo>
                  <a:lnTo>
                    <a:pt x="353" y="156"/>
                  </a:lnTo>
                  <a:lnTo>
                    <a:pt x="351" y="156"/>
                  </a:lnTo>
                  <a:lnTo>
                    <a:pt x="351" y="157"/>
                  </a:lnTo>
                  <a:lnTo>
                    <a:pt x="351" y="158"/>
                  </a:lnTo>
                  <a:lnTo>
                    <a:pt x="352" y="158"/>
                  </a:lnTo>
                  <a:lnTo>
                    <a:pt x="353" y="158"/>
                  </a:lnTo>
                  <a:lnTo>
                    <a:pt x="354" y="157"/>
                  </a:lnTo>
                  <a:lnTo>
                    <a:pt x="358" y="158"/>
                  </a:lnTo>
                  <a:lnTo>
                    <a:pt x="359" y="158"/>
                  </a:lnTo>
                  <a:lnTo>
                    <a:pt x="360" y="159"/>
                  </a:lnTo>
                  <a:lnTo>
                    <a:pt x="361" y="160"/>
                  </a:lnTo>
                  <a:lnTo>
                    <a:pt x="361" y="161"/>
                  </a:lnTo>
                  <a:lnTo>
                    <a:pt x="360" y="163"/>
                  </a:lnTo>
                  <a:lnTo>
                    <a:pt x="356" y="167"/>
                  </a:lnTo>
                  <a:lnTo>
                    <a:pt x="355" y="168"/>
                  </a:lnTo>
                  <a:lnTo>
                    <a:pt x="350" y="171"/>
                  </a:lnTo>
                  <a:lnTo>
                    <a:pt x="349" y="171"/>
                  </a:lnTo>
                  <a:lnTo>
                    <a:pt x="348" y="173"/>
                  </a:lnTo>
                  <a:lnTo>
                    <a:pt x="347" y="173"/>
                  </a:lnTo>
                  <a:lnTo>
                    <a:pt x="344" y="173"/>
                  </a:lnTo>
                  <a:lnTo>
                    <a:pt x="343" y="173"/>
                  </a:lnTo>
                  <a:lnTo>
                    <a:pt x="341" y="174"/>
                  </a:lnTo>
                  <a:lnTo>
                    <a:pt x="337" y="175"/>
                  </a:lnTo>
                  <a:lnTo>
                    <a:pt x="337" y="174"/>
                  </a:lnTo>
                  <a:lnTo>
                    <a:pt x="336" y="175"/>
                  </a:lnTo>
                  <a:lnTo>
                    <a:pt x="336" y="176"/>
                  </a:lnTo>
                  <a:lnTo>
                    <a:pt x="334" y="178"/>
                  </a:lnTo>
                  <a:lnTo>
                    <a:pt x="335" y="178"/>
                  </a:lnTo>
                  <a:lnTo>
                    <a:pt x="336" y="182"/>
                  </a:lnTo>
                  <a:lnTo>
                    <a:pt x="336" y="186"/>
                  </a:lnTo>
                  <a:lnTo>
                    <a:pt x="335" y="191"/>
                  </a:lnTo>
                  <a:lnTo>
                    <a:pt x="332" y="193"/>
                  </a:lnTo>
                  <a:lnTo>
                    <a:pt x="332" y="194"/>
                  </a:lnTo>
                  <a:lnTo>
                    <a:pt x="330" y="197"/>
                  </a:lnTo>
                  <a:lnTo>
                    <a:pt x="329" y="198"/>
                  </a:lnTo>
                  <a:lnTo>
                    <a:pt x="345" y="220"/>
                  </a:lnTo>
                  <a:lnTo>
                    <a:pt x="347" y="220"/>
                  </a:lnTo>
                  <a:lnTo>
                    <a:pt x="348" y="220"/>
                  </a:lnTo>
                  <a:lnTo>
                    <a:pt x="348" y="222"/>
                  </a:lnTo>
                  <a:lnTo>
                    <a:pt x="350" y="227"/>
                  </a:lnTo>
                  <a:lnTo>
                    <a:pt x="350" y="229"/>
                  </a:lnTo>
                  <a:lnTo>
                    <a:pt x="349" y="230"/>
                  </a:lnTo>
                  <a:lnTo>
                    <a:pt x="348" y="233"/>
                  </a:lnTo>
                  <a:lnTo>
                    <a:pt x="347" y="234"/>
                  </a:lnTo>
                  <a:lnTo>
                    <a:pt x="345" y="235"/>
                  </a:lnTo>
                  <a:lnTo>
                    <a:pt x="341" y="237"/>
                  </a:lnTo>
                  <a:lnTo>
                    <a:pt x="340" y="239"/>
                  </a:lnTo>
                  <a:lnTo>
                    <a:pt x="339" y="241"/>
                  </a:lnTo>
                  <a:lnTo>
                    <a:pt x="339" y="242"/>
                  </a:lnTo>
                  <a:lnTo>
                    <a:pt x="337" y="243"/>
                  </a:lnTo>
                  <a:lnTo>
                    <a:pt x="332" y="244"/>
                  </a:lnTo>
                  <a:lnTo>
                    <a:pt x="328" y="244"/>
                  </a:lnTo>
                  <a:lnTo>
                    <a:pt x="324" y="246"/>
                  </a:lnTo>
                  <a:lnTo>
                    <a:pt x="323" y="247"/>
                  </a:lnTo>
                  <a:lnTo>
                    <a:pt x="324" y="248"/>
                  </a:lnTo>
                  <a:lnTo>
                    <a:pt x="323" y="249"/>
                  </a:lnTo>
                  <a:lnTo>
                    <a:pt x="322" y="250"/>
                  </a:lnTo>
                  <a:lnTo>
                    <a:pt x="321" y="252"/>
                  </a:lnTo>
                  <a:lnTo>
                    <a:pt x="319" y="252"/>
                  </a:lnTo>
                  <a:lnTo>
                    <a:pt x="317" y="252"/>
                  </a:lnTo>
                  <a:lnTo>
                    <a:pt x="316" y="252"/>
                  </a:lnTo>
                  <a:lnTo>
                    <a:pt x="315" y="252"/>
                  </a:lnTo>
                  <a:lnTo>
                    <a:pt x="315" y="254"/>
                  </a:lnTo>
                  <a:lnTo>
                    <a:pt x="313" y="254"/>
                  </a:lnTo>
                  <a:lnTo>
                    <a:pt x="311" y="255"/>
                  </a:lnTo>
                  <a:lnTo>
                    <a:pt x="309" y="255"/>
                  </a:lnTo>
                  <a:lnTo>
                    <a:pt x="309" y="254"/>
                  </a:lnTo>
                  <a:lnTo>
                    <a:pt x="307" y="255"/>
                  </a:lnTo>
                  <a:lnTo>
                    <a:pt x="306" y="256"/>
                  </a:lnTo>
                  <a:lnTo>
                    <a:pt x="304" y="257"/>
                  </a:lnTo>
                  <a:lnTo>
                    <a:pt x="303" y="256"/>
                  </a:lnTo>
                  <a:lnTo>
                    <a:pt x="301" y="256"/>
                  </a:lnTo>
                  <a:lnTo>
                    <a:pt x="297" y="254"/>
                  </a:lnTo>
                  <a:lnTo>
                    <a:pt x="296" y="254"/>
                  </a:lnTo>
                  <a:lnTo>
                    <a:pt x="294" y="256"/>
                  </a:lnTo>
                  <a:lnTo>
                    <a:pt x="292" y="258"/>
                  </a:lnTo>
                  <a:lnTo>
                    <a:pt x="290" y="258"/>
                  </a:lnTo>
                  <a:lnTo>
                    <a:pt x="288" y="258"/>
                  </a:lnTo>
                  <a:lnTo>
                    <a:pt x="288" y="259"/>
                  </a:lnTo>
                  <a:lnTo>
                    <a:pt x="288" y="261"/>
                  </a:lnTo>
                  <a:lnTo>
                    <a:pt x="288" y="262"/>
                  </a:lnTo>
                  <a:lnTo>
                    <a:pt x="288" y="265"/>
                  </a:lnTo>
                  <a:lnTo>
                    <a:pt x="289" y="267"/>
                  </a:lnTo>
                  <a:lnTo>
                    <a:pt x="289" y="268"/>
                  </a:lnTo>
                  <a:lnTo>
                    <a:pt x="289" y="269"/>
                  </a:lnTo>
                  <a:lnTo>
                    <a:pt x="288" y="271"/>
                  </a:lnTo>
                  <a:lnTo>
                    <a:pt x="287" y="272"/>
                  </a:lnTo>
                  <a:lnTo>
                    <a:pt x="284" y="273"/>
                  </a:lnTo>
                  <a:lnTo>
                    <a:pt x="283" y="273"/>
                  </a:lnTo>
                  <a:lnTo>
                    <a:pt x="282" y="273"/>
                  </a:lnTo>
                  <a:lnTo>
                    <a:pt x="279" y="272"/>
                  </a:lnTo>
                  <a:lnTo>
                    <a:pt x="275" y="265"/>
                  </a:lnTo>
                  <a:lnTo>
                    <a:pt x="273" y="262"/>
                  </a:lnTo>
                  <a:lnTo>
                    <a:pt x="271" y="261"/>
                  </a:lnTo>
                  <a:lnTo>
                    <a:pt x="270" y="261"/>
                  </a:lnTo>
                  <a:lnTo>
                    <a:pt x="269" y="261"/>
                  </a:lnTo>
                  <a:lnTo>
                    <a:pt x="269" y="262"/>
                  </a:lnTo>
                  <a:lnTo>
                    <a:pt x="269" y="263"/>
                  </a:lnTo>
                  <a:lnTo>
                    <a:pt x="267" y="264"/>
                  </a:lnTo>
                  <a:lnTo>
                    <a:pt x="265" y="263"/>
                  </a:lnTo>
                  <a:lnTo>
                    <a:pt x="264" y="263"/>
                  </a:lnTo>
                  <a:lnTo>
                    <a:pt x="263" y="261"/>
                  </a:lnTo>
                  <a:lnTo>
                    <a:pt x="257" y="261"/>
                  </a:lnTo>
                  <a:lnTo>
                    <a:pt x="256" y="261"/>
                  </a:lnTo>
                  <a:lnTo>
                    <a:pt x="254" y="263"/>
                  </a:lnTo>
                  <a:lnTo>
                    <a:pt x="253" y="263"/>
                  </a:lnTo>
                  <a:lnTo>
                    <a:pt x="252" y="263"/>
                  </a:lnTo>
                  <a:lnTo>
                    <a:pt x="250" y="262"/>
                  </a:lnTo>
                  <a:lnTo>
                    <a:pt x="249" y="258"/>
                  </a:lnTo>
                  <a:lnTo>
                    <a:pt x="249" y="256"/>
                  </a:lnTo>
                  <a:lnTo>
                    <a:pt x="247" y="255"/>
                  </a:lnTo>
                  <a:lnTo>
                    <a:pt x="246" y="255"/>
                  </a:lnTo>
                  <a:lnTo>
                    <a:pt x="243" y="255"/>
                  </a:lnTo>
                  <a:lnTo>
                    <a:pt x="242" y="255"/>
                  </a:lnTo>
                  <a:lnTo>
                    <a:pt x="241" y="255"/>
                  </a:lnTo>
                  <a:lnTo>
                    <a:pt x="237" y="256"/>
                  </a:lnTo>
                  <a:lnTo>
                    <a:pt x="236" y="256"/>
                  </a:lnTo>
                  <a:lnTo>
                    <a:pt x="235" y="254"/>
                  </a:lnTo>
                  <a:lnTo>
                    <a:pt x="234" y="252"/>
                  </a:lnTo>
                  <a:lnTo>
                    <a:pt x="233" y="251"/>
                  </a:lnTo>
                  <a:lnTo>
                    <a:pt x="232" y="251"/>
                  </a:lnTo>
                  <a:lnTo>
                    <a:pt x="232" y="252"/>
                  </a:lnTo>
                  <a:lnTo>
                    <a:pt x="234" y="252"/>
                  </a:lnTo>
                  <a:lnTo>
                    <a:pt x="234" y="253"/>
                  </a:lnTo>
                  <a:lnTo>
                    <a:pt x="235" y="256"/>
                  </a:lnTo>
                  <a:lnTo>
                    <a:pt x="236" y="258"/>
                  </a:lnTo>
                  <a:lnTo>
                    <a:pt x="237" y="259"/>
                  </a:lnTo>
                  <a:lnTo>
                    <a:pt x="241" y="264"/>
                  </a:lnTo>
                  <a:lnTo>
                    <a:pt x="243" y="265"/>
                  </a:lnTo>
                  <a:lnTo>
                    <a:pt x="245" y="266"/>
                  </a:lnTo>
                  <a:lnTo>
                    <a:pt x="249" y="271"/>
                  </a:lnTo>
                  <a:lnTo>
                    <a:pt x="249" y="273"/>
                  </a:lnTo>
                  <a:lnTo>
                    <a:pt x="248" y="275"/>
                  </a:lnTo>
                  <a:lnTo>
                    <a:pt x="247" y="276"/>
                  </a:lnTo>
                  <a:lnTo>
                    <a:pt x="248" y="284"/>
                  </a:lnTo>
                  <a:lnTo>
                    <a:pt x="249" y="288"/>
                  </a:lnTo>
                  <a:lnTo>
                    <a:pt x="253" y="298"/>
                  </a:lnTo>
                  <a:lnTo>
                    <a:pt x="253" y="302"/>
                  </a:lnTo>
                  <a:lnTo>
                    <a:pt x="252" y="303"/>
                  </a:lnTo>
                  <a:lnTo>
                    <a:pt x="252" y="305"/>
                  </a:lnTo>
                  <a:lnTo>
                    <a:pt x="256" y="307"/>
                  </a:lnTo>
                  <a:lnTo>
                    <a:pt x="263" y="306"/>
                  </a:lnTo>
                  <a:lnTo>
                    <a:pt x="269" y="307"/>
                  </a:lnTo>
                  <a:lnTo>
                    <a:pt x="271" y="308"/>
                  </a:lnTo>
                  <a:lnTo>
                    <a:pt x="270" y="313"/>
                  </a:lnTo>
                  <a:lnTo>
                    <a:pt x="269" y="314"/>
                  </a:lnTo>
                  <a:lnTo>
                    <a:pt x="269" y="318"/>
                  </a:lnTo>
                  <a:lnTo>
                    <a:pt x="266" y="318"/>
                  </a:lnTo>
                  <a:lnTo>
                    <a:pt x="264" y="318"/>
                  </a:lnTo>
                  <a:lnTo>
                    <a:pt x="263" y="319"/>
                  </a:lnTo>
                  <a:lnTo>
                    <a:pt x="260" y="322"/>
                  </a:lnTo>
                  <a:lnTo>
                    <a:pt x="259" y="322"/>
                  </a:lnTo>
                  <a:lnTo>
                    <a:pt x="256" y="323"/>
                  </a:lnTo>
                  <a:lnTo>
                    <a:pt x="253" y="323"/>
                  </a:lnTo>
                  <a:lnTo>
                    <a:pt x="252" y="324"/>
                  </a:lnTo>
                  <a:lnTo>
                    <a:pt x="251" y="324"/>
                  </a:lnTo>
                  <a:lnTo>
                    <a:pt x="251" y="325"/>
                  </a:lnTo>
                  <a:lnTo>
                    <a:pt x="251" y="327"/>
                  </a:lnTo>
                  <a:lnTo>
                    <a:pt x="251" y="331"/>
                  </a:lnTo>
                  <a:lnTo>
                    <a:pt x="250" y="333"/>
                  </a:lnTo>
                  <a:lnTo>
                    <a:pt x="249" y="335"/>
                  </a:lnTo>
                  <a:lnTo>
                    <a:pt x="244" y="339"/>
                  </a:lnTo>
                  <a:lnTo>
                    <a:pt x="241" y="338"/>
                  </a:lnTo>
                  <a:lnTo>
                    <a:pt x="237" y="340"/>
                  </a:lnTo>
                  <a:lnTo>
                    <a:pt x="237" y="341"/>
                  </a:lnTo>
                  <a:lnTo>
                    <a:pt x="236" y="342"/>
                  </a:lnTo>
                  <a:lnTo>
                    <a:pt x="235" y="343"/>
                  </a:lnTo>
                  <a:lnTo>
                    <a:pt x="232" y="345"/>
                  </a:lnTo>
                  <a:lnTo>
                    <a:pt x="231" y="346"/>
                  </a:lnTo>
                  <a:lnTo>
                    <a:pt x="230" y="346"/>
                  </a:lnTo>
                  <a:lnTo>
                    <a:pt x="228" y="345"/>
                  </a:lnTo>
                  <a:lnTo>
                    <a:pt x="226" y="347"/>
                  </a:lnTo>
                  <a:lnTo>
                    <a:pt x="224" y="348"/>
                  </a:lnTo>
                  <a:lnTo>
                    <a:pt x="221" y="349"/>
                  </a:lnTo>
                  <a:lnTo>
                    <a:pt x="220" y="350"/>
                  </a:lnTo>
                  <a:lnTo>
                    <a:pt x="220" y="351"/>
                  </a:lnTo>
                  <a:lnTo>
                    <a:pt x="220" y="352"/>
                  </a:lnTo>
                  <a:lnTo>
                    <a:pt x="220" y="353"/>
                  </a:lnTo>
                  <a:lnTo>
                    <a:pt x="220" y="354"/>
                  </a:lnTo>
                  <a:lnTo>
                    <a:pt x="220" y="355"/>
                  </a:lnTo>
                  <a:lnTo>
                    <a:pt x="219" y="356"/>
                  </a:lnTo>
                  <a:lnTo>
                    <a:pt x="217" y="356"/>
                  </a:lnTo>
                  <a:lnTo>
                    <a:pt x="216" y="356"/>
                  </a:lnTo>
                  <a:lnTo>
                    <a:pt x="215" y="356"/>
                  </a:lnTo>
                  <a:lnTo>
                    <a:pt x="213" y="358"/>
                  </a:lnTo>
                  <a:lnTo>
                    <a:pt x="213" y="361"/>
                  </a:lnTo>
                  <a:lnTo>
                    <a:pt x="212" y="363"/>
                  </a:lnTo>
                  <a:lnTo>
                    <a:pt x="210" y="364"/>
                  </a:lnTo>
                  <a:lnTo>
                    <a:pt x="209" y="365"/>
                  </a:lnTo>
                  <a:lnTo>
                    <a:pt x="207" y="365"/>
                  </a:lnTo>
                  <a:close/>
                  <a:moveTo>
                    <a:pt x="50" y="99"/>
                  </a:moveTo>
                  <a:lnTo>
                    <a:pt x="51" y="99"/>
                  </a:lnTo>
                  <a:lnTo>
                    <a:pt x="52" y="99"/>
                  </a:lnTo>
                  <a:lnTo>
                    <a:pt x="58" y="97"/>
                  </a:lnTo>
                  <a:lnTo>
                    <a:pt x="59" y="95"/>
                  </a:lnTo>
                  <a:lnTo>
                    <a:pt x="60" y="95"/>
                  </a:lnTo>
                  <a:lnTo>
                    <a:pt x="60" y="94"/>
                  </a:lnTo>
                  <a:lnTo>
                    <a:pt x="62" y="92"/>
                  </a:lnTo>
                  <a:lnTo>
                    <a:pt x="63" y="91"/>
                  </a:lnTo>
                  <a:lnTo>
                    <a:pt x="64" y="91"/>
                  </a:lnTo>
                  <a:lnTo>
                    <a:pt x="64" y="90"/>
                  </a:lnTo>
                  <a:lnTo>
                    <a:pt x="64" y="84"/>
                  </a:lnTo>
                  <a:lnTo>
                    <a:pt x="65" y="82"/>
                  </a:lnTo>
                  <a:lnTo>
                    <a:pt x="65" y="79"/>
                  </a:lnTo>
                  <a:lnTo>
                    <a:pt x="65" y="75"/>
                  </a:lnTo>
                  <a:lnTo>
                    <a:pt x="64" y="74"/>
                  </a:lnTo>
                  <a:lnTo>
                    <a:pt x="63" y="73"/>
                  </a:lnTo>
                  <a:lnTo>
                    <a:pt x="60" y="66"/>
                  </a:lnTo>
                  <a:lnTo>
                    <a:pt x="60" y="65"/>
                  </a:lnTo>
                  <a:lnTo>
                    <a:pt x="59" y="65"/>
                  </a:lnTo>
                  <a:lnTo>
                    <a:pt x="57" y="62"/>
                  </a:lnTo>
                  <a:lnTo>
                    <a:pt x="56" y="59"/>
                  </a:lnTo>
                  <a:lnTo>
                    <a:pt x="56" y="56"/>
                  </a:lnTo>
                  <a:lnTo>
                    <a:pt x="54" y="54"/>
                  </a:lnTo>
                  <a:lnTo>
                    <a:pt x="53" y="56"/>
                  </a:lnTo>
                  <a:lnTo>
                    <a:pt x="52" y="57"/>
                  </a:lnTo>
                  <a:lnTo>
                    <a:pt x="49" y="60"/>
                  </a:lnTo>
                  <a:lnTo>
                    <a:pt x="49" y="61"/>
                  </a:lnTo>
                  <a:lnTo>
                    <a:pt x="47" y="64"/>
                  </a:lnTo>
                  <a:lnTo>
                    <a:pt x="38" y="76"/>
                  </a:lnTo>
                  <a:lnTo>
                    <a:pt x="39" y="78"/>
                  </a:lnTo>
                  <a:lnTo>
                    <a:pt x="40" y="78"/>
                  </a:lnTo>
                  <a:lnTo>
                    <a:pt x="41" y="80"/>
                  </a:lnTo>
                  <a:lnTo>
                    <a:pt x="42" y="82"/>
                  </a:lnTo>
                  <a:lnTo>
                    <a:pt x="43" y="84"/>
                  </a:lnTo>
                  <a:lnTo>
                    <a:pt x="43" y="85"/>
                  </a:lnTo>
                  <a:lnTo>
                    <a:pt x="48" y="89"/>
                  </a:lnTo>
                  <a:lnTo>
                    <a:pt x="49" y="91"/>
                  </a:lnTo>
                  <a:lnTo>
                    <a:pt x="47" y="95"/>
                  </a:lnTo>
                  <a:lnTo>
                    <a:pt x="47" y="97"/>
                  </a:lnTo>
                  <a:lnTo>
                    <a:pt x="48" y="98"/>
                  </a:lnTo>
                  <a:lnTo>
                    <a:pt x="50" y="99"/>
                  </a:lnTo>
                  <a:close/>
                  <a:moveTo>
                    <a:pt x="313" y="75"/>
                  </a:moveTo>
                  <a:lnTo>
                    <a:pt x="313" y="74"/>
                  </a:lnTo>
                  <a:lnTo>
                    <a:pt x="313" y="73"/>
                  </a:lnTo>
                  <a:lnTo>
                    <a:pt x="312" y="73"/>
                  </a:lnTo>
                  <a:lnTo>
                    <a:pt x="313" y="75"/>
                  </a:lnTo>
                  <a:close/>
                  <a:moveTo>
                    <a:pt x="268" y="55"/>
                  </a:moveTo>
                  <a:lnTo>
                    <a:pt x="268" y="55"/>
                  </a:lnTo>
                  <a:lnTo>
                    <a:pt x="266" y="54"/>
                  </a:lnTo>
                  <a:lnTo>
                    <a:pt x="264" y="54"/>
                  </a:lnTo>
                  <a:lnTo>
                    <a:pt x="259" y="54"/>
                  </a:lnTo>
                  <a:lnTo>
                    <a:pt x="258" y="54"/>
                  </a:lnTo>
                  <a:lnTo>
                    <a:pt x="257" y="54"/>
                  </a:lnTo>
                  <a:lnTo>
                    <a:pt x="260" y="54"/>
                  </a:lnTo>
                  <a:lnTo>
                    <a:pt x="261" y="55"/>
                  </a:lnTo>
                  <a:lnTo>
                    <a:pt x="268" y="55"/>
                  </a:lnTo>
                  <a:close/>
                  <a:moveTo>
                    <a:pt x="260" y="44"/>
                  </a:moveTo>
                  <a:lnTo>
                    <a:pt x="259" y="42"/>
                  </a:lnTo>
                  <a:lnTo>
                    <a:pt x="258" y="42"/>
                  </a:lnTo>
                  <a:lnTo>
                    <a:pt x="257" y="43"/>
                  </a:lnTo>
                  <a:lnTo>
                    <a:pt x="253" y="41"/>
                  </a:lnTo>
                  <a:lnTo>
                    <a:pt x="251" y="41"/>
                  </a:lnTo>
                  <a:lnTo>
                    <a:pt x="252" y="36"/>
                  </a:lnTo>
                  <a:lnTo>
                    <a:pt x="258" y="35"/>
                  </a:lnTo>
                  <a:lnTo>
                    <a:pt x="260" y="35"/>
                  </a:lnTo>
                  <a:lnTo>
                    <a:pt x="260" y="37"/>
                  </a:lnTo>
                  <a:lnTo>
                    <a:pt x="261" y="38"/>
                  </a:lnTo>
                  <a:lnTo>
                    <a:pt x="262" y="38"/>
                  </a:lnTo>
                  <a:lnTo>
                    <a:pt x="263" y="36"/>
                  </a:lnTo>
                  <a:lnTo>
                    <a:pt x="264" y="34"/>
                  </a:lnTo>
                  <a:lnTo>
                    <a:pt x="268" y="31"/>
                  </a:lnTo>
                  <a:lnTo>
                    <a:pt x="269" y="34"/>
                  </a:lnTo>
                  <a:lnTo>
                    <a:pt x="270" y="38"/>
                  </a:lnTo>
                  <a:lnTo>
                    <a:pt x="269" y="40"/>
                  </a:lnTo>
                  <a:lnTo>
                    <a:pt x="267" y="43"/>
                  </a:lnTo>
                  <a:lnTo>
                    <a:pt x="264" y="43"/>
                  </a:lnTo>
                  <a:lnTo>
                    <a:pt x="261" y="45"/>
                  </a:lnTo>
                  <a:lnTo>
                    <a:pt x="260" y="44"/>
                  </a:lnTo>
                  <a:close/>
                  <a:moveTo>
                    <a:pt x="227" y="44"/>
                  </a:moveTo>
                  <a:lnTo>
                    <a:pt x="224" y="43"/>
                  </a:lnTo>
                  <a:lnTo>
                    <a:pt x="223" y="43"/>
                  </a:lnTo>
                  <a:lnTo>
                    <a:pt x="223" y="41"/>
                  </a:lnTo>
                  <a:lnTo>
                    <a:pt x="224" y="39"/>
                  </a:lnTo>
                  <a:lnTo>
                    <a:pt x="226" y="39"/>
                  </a:lnTo>
                  <a:lnTo>
                    <a:pt x="228" y="38"/>
                  </a:lnTo>
                  <a:lnTo>
                    <a:pt x="231" y="39"/>
                  </a:lnTo>
                  <a:lnTo>
                    <a:pt x="232" y="41"/>
                  </a:lnTo>
                  <a:lnTo>
                    <a:pt x="232" y="43"/>
                  </a:lnTo>
                  <a:lnTo>
                    <a:pt x="230" y="43"/>
                  </a:lnTo>
                  <a:lnTo>
                    <a:pt x="228" y="44"/>
                  </a:lnTo>
                  <a:lnTo>
                    <a:pt x="227" y="44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96" name="Freeform 749"/>
            <p:cNvSpPr>
              <a:spLocks noEditPoints="1"/>
            </p:cNvSpPr>
            <p:nvPr/>
          </p:nvSpPr>
          <p:spPr bwMode="auto">
            <a:xfrm>
              <a:off x="5560210" y="1143992"/>
              <a:ext cx="917575" cy="790575"/>
            </a:xfrm>
            <a:custGeom>
              <a:avLst/>
              <a:gdLst>
                <a:gd name="T0" fmla="*/ 2147483646 w 379"/>
                <a:gd name="T1" fmla="*/ 2147483646 h 368"/>
                <a:gd name="T2" fmla="*/ 2147483646 w 379"/>
                <a:gd name="T3" fmla="*/ 2147483646 h 368"/>
                <a:gd name="T4" fmla="*/ 2147483646 w 379"/>
                <a:gd name="T5" fmla="*/ 2147483646 h 368"/>
                <a:gd name="T6" fmla="*/ 2147483646 w 379"/>
                <a:gd name="T7" fmla="*/ 2147483646 h 368"/>
                <a:gd name="T8" fmla="*/ 2147483646 w 379"/>
                <a:gd name="T9" fmla="*/ 2147483646 h 368"/>
                <a:gd name="T10" fmla="*/ 2147483646 w 379"/>
                <a:gd name="T11" fmla="*/ 2147483646 h 368"/>
                <a:gd name="T12" fmla="*/ 2147483646 w 379"/>
                <a:gd name="T13" fmla="*/ 2147483646 h 368"/>
                <a:gd name="T14" fmla="*/ 2147483646 w 379"/>
                <a:gd name="T15" fmla="*/ 2147483646 h 368"/>
                <a:gd name="T16" fmla="*/ 2147483646 w 379"/>
                <a:gd name="T17" fmla="*/ 2147483646 h 368"/>
                <a:gd name="T18" fmla="*/ 2147483646 w 379"/>
                <a:gd name="T19" fmla="*/ 2147483646 h 368"/>
                <a:gd name="T20" fmla="*/ 2147483646 w 379"/>
                <a:gd name="T21" fmla="*/ 2147483646 h 368"/>
                <a:gd name="T22" fmla="*/ 2147483646 w 379"/>
                <a:gd name="T23" fmla="*/ 2147483646 h 368"/>
                <a:gd name="T24" fmla="*/ 2147483646 w 379"/>
                <a:gd name="T25" fmla="*/ 2147483646 h 368"/>
                <a:gd name="T26" fmla="*/ 2147483646 w 379"/>
                <a:gd name="T27" fmla="*/ 2147483646 h 368"/>
                <a:gd name="T28" fmla="*/ 2147483646 w 379"/>
                <a:gd name="T29" fmla="*/ 2147483646 h 368"/>
                <a:gd name="T30" fmla="*/ 2147483646 w 379"/>
                <a:gd name="T31" fmla="*/ 2147483646 h 368"/>
                <a:gd name="T32" fmla="*/ 2147483646 w 379"/>
                <a:gd name="T33" fmla="*/ 2147483646 h 368"/>
                <a:gd name="T34" fmla="*/ 2147483646 w 379"/>
                <a:gd name="T35" fmla="*/ 2147483646 h 368"/>
                <a:gd name="T36" fmla="*/ 2147483646 w 379"/>
                <a:gd name="T37" fmla="*/ 2147483646 h 368"/>
                <a:gd name="T38" fmla="*/ 2147483646 w 379"/>
                <a:gd name="T39" fmla="*/ 2147483646 h 368"/>
                <a:gd name="T40" fmla="*/ 2147483646 w 379"/>
                <a:gd name="T41" fmla="*/ 2147483646 h 368"/>
                <a:gd name="T42" fmla="*/ 2147483646 w 379"/>
                <a:gd name="T43" fmla="*/ 2147483646 h 368"/>
                <a:gd name="T44" fmla="*/ 2147483646 w 379"/>
                <a:gd name="T45" fmla="*/ 2147483646 h 368"/>
                <a:gd name="T46" fmla="*/ 2147483646 w 379"/>
                <a:gd name="T47" fmla="*/ 2147483646 h 368"/>
                <a:gd name="T48" fmla="*/ 2147483646 w 379"/>
                <a:gd name="T49" fmla="*/ 2147483646 h 368"/>
                <a:gd name="T50" fmla="*/ 2147483646 w 379"/>
                <a:gd name="T51" fmla="*/ 2147483646 h 368"/>
                <a:gd name="T52" fmla="*/ 2147483646 w 379"/>
                <a:gd name="T53" fmla="*/ 2147483646 h 368"/>
                <a:gd name="T54" fmla="*/ 2147483646 w 379"/>
                <a:gd name="T55" fmla="*/ 2147483646 h 368"/>
                <a:gd name="T56" fmla="*/ 2147483646 w 379"/>
                <a:gd name="T57" fmla="*/ 2147483646 h 368"/>
                <a:gd name="T58" fmla="*/ 2147483646 w 379"/>
                <a:gd name="T59" fmla="*/ 2147483646 h 368"/>
                <a:gd name="T60" fmla="*/ 2147483646 w 379"/>
                <a:gd name="T61" fmla="*/ 2147483646 h 368"/>
                <a:gd name="T62" fmla="*/ 2147483646 w 379"/>
                <a:gd name="T63" fmla="*/ 2147483646 h 368"/>
                <a:gd name="T64" fmla="*/ 2147483646 w 379"/>
                <a:gd name="T65" fmla="*/ 2147483646 h 368"/>
                <a:gd name="T66" fmla="*/ 2147483646 w 379"/>
                <a:gd name="T67" fmla="*/ 2147483646 h 368"/>
                <a:gd name="T68" fmla="*/ 2147483646 w 379"/>
                <a:gd name="T69" fmla="*/ 2147483646 h 368"/>
                <a:gd name="T70" fmla="*/ 2147483646 w 379"/>
                <a:gd name="T71" fmla="*/ 2147483646 h 368"/>
                <a:gd name="T72" fmla="*/ 2147483646 w 379"/>
                <a:gd name="T73" fmla="*/ 2147483646 h 368"/>
                <a:gd name="T74" fmla="*/ 2147483646 w 379"/>
                <a:gd name="T75" fmla="*/ 2147483646 h 368"/>
                <a:gd name="T76" fmla="*/ 2147483646 w 379"/>
                <a:gd name="T77" fmla="*/ 2147483646 h 368"/>
                <a:gd name="T78" fmla="*/ 2147483646 w 379"/>
                <a:gd name="T79" fmla="*/ 2147483646 h 368"/>
                <a:gd name="T80" fmla="*/ 2147483646 w 379"/>
                <a:gd name="T81" fmla="*/ 2147483646 h 368"/>
                <a:gd name="T82" fmla="*/ 2147483646 w 379"/>
                <a:gd name="T83" fmla="*/ 2147483646 h 368"/>
                <a:gd name="T84" fmla="*/ 2147483646 w 379"/>
                <a:gd name="T85" fmla="*/ 2147483646 h 368"/>
                <a:gd name="T86" fmla="*/ 2147483646 w 379"/>
                <a:gd name="T87" fmla="*/ 2147483646 h 368"/>
                <a:gd name="T88" fmla="*/ 2147483646 w 379"/>
                <a:gd name="T89" fmla="*/ 2147483646 h 368"/>
                <a:gd name="T90" fmla="*/ 2147483646 w 379"/>
                <a:gd name="T91" fmla="*/ 2147483646 h 368"/>
                <a:gd name="T92" fmla="*/ 2147483646 w 379"/>
                <a:gd name="T93" fmla="*/ 2147483646 h 368"/>
                <a:gd name="T94" fmla="*/ 2147483646 w 379"/>
                <a:gd name="T95" fmla="*/ 2147483646 h 368"/>
                <a:gd name="T96" fmla="*/ 2147483646 w 379"/>
                <a:gd name="T97" fmla="*/ 2147483646 h 368"/>
                <a:gd name="T98" fmla="*/ 2147483646 w 379"/>
                <a:gd name="T99" fmla="*/ 2147483646 h 368"/>
                <a:gd name="T100" fmla="*/ 2147483646 w 379"/>
                <a:gd name="T101" fmla="*/ 2147483646 h 368"/>
                <a:gd name="T102" fmla="*/ 2147483646 w 379"/>
                <a:gd name="T103" fmla="*/ 2147483646 h 368"/>
                <a:gd name="T104" fmla="*/ 2147483646 w 379"/>
                <a:gd name="T105" fmla="*/ 2147483646 h 368"/>
                <a:gd name="T106" fmla="*/ 2147483646 w 379"/>
                <a:gd name="T107" fmla="*/ 2147483646 h 368"/>
                <a:gd name="T108" fmla="*/ 2147483646 w 379"/>
                <a:gd name="T109" fmla="*/ 2147483646 h 368"/>
                <a:gd name="T110" fmla="*/ 2147483646 w 379"/>
                <a:gd name="T111" fmla="*/ 2147483646 h 368"/>
                <a:gd name="T112" fmla="*/ 2147483646 w 379"/>
                <a:gd name="T113" fmla="*/ 2147483646 h 368"/>
                <a:gd name="T114" fmla="*/ 2147483646 w 379"/>
                <a:gd name="T115" fmla="*/ 2147483646 h 368"/>
                <a:gd name="T116" fmla="*/ 2147483646 w 379"/>
                <a:gd name="T117" fmla="*/ 2147483646 h 368"/>
                <a:gd name="T118" fmla="*/ 2147483646 w 379"/>
                <a:gd name="T119" fmla="*/ 2147483646 h 368"/>
                <a:gd name="T120" fmla="*/ 2147483646 w 379"/>
                <a:gd name="T121" fmla="*/ 2147483646 h 368"/>
                <a:gd name="T122" fmla="*/ 2147483646 w 379"/>
                <a:gd name="T123" fmla="*/ 2147483646 h 368"/>
                <a:gd name="T124" fmla="*/ 2147483646 w 379"/>
                <a:gd name="T125" fmla="*/ 2147483646 h 368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379" h="368">
                  <a:moveTo>
                    <a:pt x="103" y="3"/>
                  </a:moveTo>
                  <a:lnTo>
                    <a:pt x="105" y="4"/>
                  </a:lnTo>
                  <a:lnTo>
                    <a:pt x="105" y="5"/>
                  </a:lnTo>
                  <a:lnTo>
                    <a:pt x="107" y="7"/>
                  </a:lnTo>
                  <a:lnTo>
                    <a:pt x="107" y="10"/>
                  </a:lnTo>
                  <a:lnTo>
                    <a:pt x="107" y="12"/>
                  </a:lnTo>
                  <a:lnTo>
                    <a:pt x="107" y="13"/>
                  </a:lnTo>
                  <a:lnTo>
                    <a:pt x="107" y="14"/>
                  </a:lnTo>
                  <a:lnTo>
                    <a:pt x="107" y="16"/>
                  </a:lnTo>
                  <a:lnTo>
                    <a:pt x="109" y="23"/>
                  </a:lnTo>
                  <a:lnTo>
                    <a:pt x="109" y="24"/>
                  </a:lnTo>
                  <a:lnTo>
                    <a:pt x="111" y="25"/>
                  </a:lnTo>
                  <a:lnTo>
                    <a:pt x="111" y="26"/>
                  </a:lnTo>
                  <a:lnTo>
                    <a:pt x="112" y="26"/>
                  </a:lnTo>
                  <a:lnTo>
                    <a:pt x="113" y="26"/>
                  </a:lnTo>
                  <a:lnTo>
                    <a:pt x="115" y="25"/>
                  </a:lnTo>
                  <a:lnTo>
                    <a:pt x="117" y="25"/>
                  </a:lnTo>
                  <a:lnTo>
                    <a:pt x="117" y="26"/>
                  </a:lnTo>
                  <a:lnTo>
                    <a:pt x="119" y="26"/>
                  </a:lnTo>
                  <a:lnTo>
                    <a:pt x="120" y="25"/>
                  </a:lnTo>
                  <a:lnTo>
                    <a:pt x="121" y="24"/>
                  </a:lnTo>
                  <a:lnTo>
                    <a:pt x="130" y="27"/>
                  </a:lnTo>
                  <a:lnTo>
                    <a:pt x="133" y="27"/>
                  </a:lnTo>
                  <a:lnTo>
                    <a:pt x="138" y="30"/>
                  </a:lnTo>
                  <a:lnTo>
                    <a:pt x="139" y="31"/>
                  </a:lnTo>
                  <a:lnTo>
                    <a:pt x="141" y="32"/>
                  </a:lnTo>
                  <a:lnTo>
                    <a:pt x="141" y="33"/>
                  </a:lnTo>
                  <a:lnTo>
                    <a:pt x="144" y="35"/>
                  </a:lnTo>
                  <a:lnTo>
                    <a:pt x="145" y="36"/>
                  </a:lnTo>
                  <a:lnTo>
                    <a:pt x="149" y="45"/>
                  </a:lnTo>
                  <a:lnTo>
                    <a:pt x="148" y="45"/>
                  </a:lnTo>
                  <a:lnTo>
                    <a:pt x="147" y="45"/>
                  </a:lnTo>
                  <a:lnTo>
                    <a:pt x="146" y="46"/>
                  </a:lnTo>
                  <a:lnTo>
                    <a:pt x="146" y="48"/>
                  </a:lnTo>
                  <a:lnTo>
                    <a:pt x="147" y="54"/>
                  </a:lnTo>
                  <a:lnTo>
                    <a:pt x="149" y="56"/>
                  </a:lnTo>
                  <a:lnTo>
                    <a:pt x="150" y="56"/>
                  </a:lnTo>
                  <a:lnTo>
                    <a:pt x="151" y="57"/>
                  </a:lnTo>
                  <a:lnTo>
                    <a:pt x="152" y="57"/>
                  </a:lnTo>
                  <a:lnTo>
                    <a:pt x="154" y="57"/>
                  </a:lnTo>
                  <a:lnTo>
                    <a:pt x="157" y="58"/>
                  </a:lnTo>
                  <a:lnTo>
                    <a:pt x="158" y="58"/>
                  </a:lnTo>
                  <a:lnTo>
                    <a:pt x="159" y="57"/>
                  </a:lnTo>
                  <a:lnTo>
                    <a:pt x="160" y="57"/>
                  </a:lnTo>
                  <a:lnTo>
                    <a:pt x="167" y="56"/>
                  </a:lnTo>
                  <a:lnTo>
                    <a:pt x="174" y="55"/>
                  </a:lnTo>
                  <a:lnTo>
                    <a:pt x="179" y="54"/>
                  </a:lnTo>
                  <a:lnTo>
                    <a:pt x="182" y="53"/>
                  </a:lnTo>
                  <a:lnTo>
                    <a:pt x="196" y="52"/>
                  </a:lnTo>
                  <a:lnTo>
                    <a:pt x="198" y="52"/>
                  </a:lnTo>
                  <a:lnTo>
                    <a:pt x="200" y="53"/>
                  </a:lnTo>
                  <a:lnTo>
                    <a:pt x="201" y="53"/>
                  </a:lnTo>
                  <a:lnTo>
                    <a:pt x="201" y="52"/>
                  </a:lnTo>
                  <a:lnTo>
                    <a:pt x="202" y="52"/>
                  </a:lnTo>
                  <a:lnTo>
                    <a:pt x="204" y="52"/>
                  </a:lnTo>
                  <a:lnTo>
                    <a:pt x="207" y="54"/>
                  </a:lnTo>
                  <a:lnTo>
                    <a:pt x="206" y="56"/>
                  </a:lnTo>
                  <a:lnTo>
                    <a:pt x="207" y="58"/>
                  </a:lnTo>
                  <a:lnTo>
                    <a:pt x="210" y="61"/>
                  </a:lnTo>
                  <a:lnTo>
                    <a:pt x="211" y="63"/>
                  </a:lnTo>
                  <a:lnTo>
                    <a:pt x="214" y="65"/>
                  </a:lnTo>
                  <a:lnTo>
                    <a:pt x="215" y="65"/>
                  </a:lnTo>
                  <a:lnTo>
                    <a:pt x="217" y="65"/>
                  </a:lnTo>
                  <a:lnTo>
                    <a:pt x="221" y="67"/>
                  </a:lnTo>
                  <a:lnTo>
                    <a:pt x="224" y="68"/>
                  </a:lnTo>
                  <a:lnTo>
                    <a:pt x="228" y="69"/>
                  </a:lnTo>
                  <a:lnTo>
                    <a:pt x="234" y="70"/>
                  </a:lnTo>
                  <a:lnTo>
                    <a:pt x="241" y="69"/>
                  </a:lnTo>
                  <a:lnTo>
                    <a:pt x="242" y="69"/>
                  </a:lnTo>
                  <a:lnTo>
                    <a:pt x="243" y="69"/>
                  </a:lnTo>
                  <a:lnTo>
                    <a:pt x="244" y="67"/>
                  </a:lnTo>
                  <a:lnTo>
                    <a:pt x="247" y="64"/>
                  </a:lnTo>
                  <a:lnTo>
                    <a:pt x="248" y="64"/>
                  </a:lnTo>
                  <a:lnTo>
                    <a:pt x="251" y="65"/>
                  </a:lnTo>
                  <a:lnTo>
                    <a:pt x="254" y="63"/>
                  </a:lnTo>
                  <a:lnTo>
                    <a:pt x="253" y="62"/>
                  </a:lnTo>
                  <a:lnTo>
                    <a:pt x="254" y="61"/>
                  </a:lnTo>
                  <a:lnTo>
                    <a:pt x="254" y="60"/>
                  </a:lnTo>
                  <a:lnTo>
                    <a:pt x="259" y="58"/>
                  </a:lnTo>
                  <a:lnTo>
                    <a:pt x="262" y="58"/>
                  </a:lnTo>
                  <a:lnTo>
                    <a:pt x="263" y="58"/>
                  </a:lnTo>
                  <a:lnTo>
                    <a:pt x="270" y="58"/>
                  </a:lnTo>
                  <a:lnTo>
                    <a:pt x="272" y="58"/>
                  </a:lnTo>
                  <a:lnTo>
                    <a:pt x="273" y="57"/>
                  </a:lnTo>
                  <a:lnTo>
                    <a:pt x="269" y="55"/>
                  </a:lnTo>
                  <a:lnTo>
                    <a:pt x="266" y="54"/>
                  </a:lnTo>
                  <a:lnTo>
                    <a:pt x="260" y="54"/>
                  </a:lnTo>
                  <a:lnTo>
                    <a:pt x="259" y="55"/>
                  </a:lnTo>
                  <a:lnTo>
                    <a:pt x="258" y="56"/>
                  </a:lnTo>
                  <a:lnTo>
                    <a:pt x="257" y="56"/>
                  </a:lnTo>
                  <a:lnTo>
                    <a:pt x="256" y="52"/>
                  </a:lnTo>
                  <a:lnTo>
                    <a:pt x="258" y="52"/>
                  </a:lnTo>
                  <a:lnTo>
                    <a:pt x="260" y="53"/>
                  </a:lnTo>
                  <a:lnTo>
                    <a:pt x="269" y="52"/>
                  </a:lnTo>
                  <a:lnTo>
                    <a:pt x="273" y="52"/>
                  </a:lnTo>
                  <a:lnTo>
                    <a:pt x="277" y="52"/>
                  </a:lnTo>
                  <a:lnTo>
                    <a:pt x="279" y="52"/>
                  </a:lnTo>
                  <a:lnTo>
                    <a:pt x="283" y="51"/>
                  </a:lnTo>
                  <a:lnTo>
                    <a:pt x="285" y="51"/>
                  </a:lnTo>
                  <a:lnTo>
                    <a:pt x="288" y="50"/>
                  </a:lnTo>
                  <a:lnTo>
                    <a:pt x="292" y="50"/>
                  </a:lnTo>
                  <a:lnTo>
                    <a:pt x="293" y="50"/>
                  </a:lnTo>
                  <a:lnTo>
                    <a:pt x="294" y="50"/>
                  </a:lnTo>
                  <a:lnTo>
                    <a:pt x="295" y="50"/>
                  </a:lnTo>
                  <a:lnTo>
                    <a:pt x="300" y="49"/>
                  </a:lnTo>
                  <a:lnTo>
                    <a:pt x="301" y="48"/>
                  </a:lnTo>
                  <a:lnTo>
                    <a:pt x="312" y="50"/>
                  </a:lnTo>
                  <a:lnTo>
                    <a:pt x="315" y="50"/>
                  </a:lnTo>
                  <a:lnTo>
                    <a:pt x="321" y="49"/>
                  </a:lnTo>
                  <a:lnTo>
                    <a:pt x="323" y="49"/>
                  </a:lnTo>
                  <a:lnTo>
                    <a:pt x="323" y="50"/>
                  </a:lnTo>
                  <a:lnTo>
                    <a:pt x="322" y="52"/>
                  </a:lnTo>
                  <a:lnTo>
                    <a:pt x="321" y="52"/>
                  </a:lnTo>
                  <a:lnTo>
                    <a:pt x="319" y="52"/>
                  </a:lnTo>
                  <a:lnTo>
                    <a:pt x="317" y="52"/>
                  </a:lnTo>
                  <a:lnTo>
                    <a:pt x="316" y="52"/>
                  </a:lnTo>
                  <a:lnTo>
                    <a:pt x="315" y="52"/>
                  </a:lnTo>
                  <a:lnTo>
                    <a:pt x="313" y="52"/>
                  </a:lnTo>
                  <a:lnTo>
                    <a:pt x="312" y="54"/>
                  </a:lnTo>
                  <a:lnTo>
                    <a:pt x="311" y="55"/>
                  </a:lnTo>
                  <a:lnTo>
                    <a:pt x="311" y="56"/>
                  </a:lnTo>
                  <a:lnTo>
                    <a:pt x="307" y="56"/>
                  </a:lnTo>
                  <a:lnTo>
                    <a:pt x="305" y="55"/>
                  </a:lnTo>
                  <a:lnTo>
                    <a:pt x="304" y="55"/>
                  </a:lnTo>
                  <a:lnTo>
                    <a:pt x="302" y="54"/>
                  </a:lnTo>
                  <a:lnTo>
                    <a:pt x="294" y="56"/>
                  </a:lnTo>
                  <a:lnTo>
                    <a:pt x="292" y="58"/>
                  </a:lnTo>
                  <a:lnTo>
                    <a:pt x="294" y="57"/>
                  </a:lnTo>
                  <a:lnTo>
                    <a:pt x="294" y="56"/>
                  </a:lnTo>
                  <a:lnTo>
                    <a:pt x="296" y="56"/>
                  </a:lnTo>
                  <a:lnTo>
                    <a:pt x="296" y="58"/>
                  </a:lnTo>
                  <a:lnTo>
                    <a:pt x="296" y="59"/>
                  </a:lnTo>
                  <a:lnTo>
                    <a:pt x="296" y="60"/>
                  </a:lnTo>
                  <a:lnTo>
                    <a:pt x="295" y="60"/>
                  </a:lnTo>
                  <a:lnTo>
                    <a:pt x="294" y="59"/>
                  </a:lnTo>
                  <a:lnTo>
                    <a:pt x="293" y="59"/>
                  </a:lnTo>
                  <a:lnTo>
                    <a:pt x="292" y="60"/>
                  </a:lnTo>
                  <a:lnTo>
                    <a:pt x="292" y="63"/>
                  </a:lnTo>
                  <a:lnTo>
                    <a:pt x="294" y="63"/>
                  </a:lnTo>
                  <a:lnTo>
                    <a:pt x="293" y="62"/>
                  </a:lnTo>
                  <a:lnTo>
                    <a:pt x="293" y="60"/>
                  </a:lnTo>
                  <a:lnTo>
                    <a:pt x="294" y="60"/>
                  </a:lnTo>
                  <a:lnTo>
                    <a:pt x="295" y="60"/>
                  </a:lnTo>
                  <a:lnTo>
                    <a:pt x="296" y="60"/>
                  </a:lnTo>
                  <a:lnTo>
                    <a:pt x="297" y="60"/>
                  </a:lnTo>
                  <a:lnTo>
                    <a:pt x="298" y="60"/>
                  </a:lnTo>
                  <a:lnTo>
                    <a:pt x="299" y="60"/>
                  </a:lnTo>
                  <a:lnTo>
                    <a:pt x="300" y="62"/>
                  </a:lnTo>
                  <a:lnTo>
                    <a:pt x="301" y="63"/>
                  </a:lnTo>
                  <a:lnTo>
                    <a:pt x="302" y="69"/>
                  </a:lnTo>
                  <a:lnTo>
                    <a:pt x="300" y="70"/>
                  </a:lnTo>
                  <a:lnTo>
                    <a:pt x="299" y="70"/>
                  </a:lnTo>
                  <a:lnTo>
                    <a:pt x="296" y="71"/>
                  </a:lnTo>
                  <a:lnTo>
                    <a:pt x="294" y="69"/>
                  </a:lnTo>
                  <a:lnTo>
                    <a:pt x="292" y="69"/>
                  </a:lnTo>
                  <a:lnTo>
                    <a:pt x="291" y="69"/>
                  </a:lnTo>
                  <a:lnTo>
                    <a:pt x="290" y="69"/>
                  </a:lnTo>
                  <a:lnTo>
                    <a:pt x="292" y="70"/>
                  </a:lnTo>
                  <a:lnTo>
                    <a:pt x="294" y="70"/>
                  </a:lnTo>
                  <a:lnTo>
                    <a:pt x="294" y="71"/>
                  </a:lnTo>
                  <a:lnTo>
                    <a:pt x="296" y="72"/>
                  </a:lnTo>
                  <a:lnTo>
                    <a:pt x="300" y="70"/>
                  </a:lnTo>
                  <a:lnTo>
                    <a:pt x="301" y="70"/>
                  </a:lnTo>
                  <a:lnTo>
                    <a:pt x="302" y="69"/>
                  </a:lnTo>
                  <a:lnTo>
                    <a:pt x="302" y="68"/>
                  </a:lnTo>
                  <a:lnTo>
                    <a:pt x="302" y="66"/>
                  </a:lnTo>
                  <a:lnTo>
                    <a:pt x="302" y="65"/>
                  </a:lnTo>
                  <a:lnTo>
                    <a:pt x="303" y="65"/>
                  </a:lnTo>
                  <a:lnTo>
                    <a:pt x="304" y="66"/>
                  </a:lnTo>
                  <a:lnTo>
                    <a:pt x="305" y="67"/>
                  </a:lnTo>
                  <a:lnTo>
                    <a:pt x="307" y="73"/>
                  </a:lnTo>
                  <a:lnTo>
                    <a:pt x="309" y="80"/>
                  </a:lnTo>
                  <a:lnTo>
                    <a:pt x="309" y="81"/>
                  </a:lnTo>
                  <a:lnTo>
                    <a:pt x="310" y="81"/>
                  </a:lnTo>
                  <a:lnTo>
                    <a:pt x="311" y="80"/>
                  </a:lnTo>
                  <a:lnTo>
                    <a:pt x="312" y="77"/>
                  </a:lnTo>
                  <a:lnTo>
                    <a:pt x="312" y="76"/>
                  </a:lnTo>
                  <a:lnTo>
                    <a:pt x="311" y="75"/>
                  </a:lnTo>
                  <a:lnTo>
                    <a:pt x="311" y="73"/>
                  </a:lnTo>
                  <a:lnTo>
                    <a:pt x="313" y="75"/>
                  </a:lnTo>
                  <a:lnTo>
                    <a:pt x="313" y="77"/>
                  </a:lnTo>
                  <a:lnTo>
                    <a:pt x="313" y="81"/>
                  </a:lnTo>
                  <a:lnTo>
                    <a:pt x="313" y="84"/>
                  </a:lnTo>
                  <a:lnTo>
                    <a:pt x="313" y="83"/>
                  </a:lnTo>
                  <a:lnTo>
                    <a:pt x="314" y="81"/>
                  </a:lnTo>
                  <a:lnTo>
                    <a:pt x="315" y="80"/>
                  </a:lnTo>
                  <a:lnTo>
                    <a:pt x="315" y="78"/>
                  </a:lnTo>
                  <a:lnTo>
                    <a:pt x="318" y="77"/>
                  </a:lnTo>
                  <a:lnTo>
                    <a:pt x="317" y="76"/>
                  </a:lnTo>
                  <a:lnTo>
                    <a:pt x="315" y="75"/>
                  </a:lnTo>
                  <a:lnTo>
                    <a:pt x="315" y="74"/>
                  </a:lnTo>
                  <a:lnTo>
                    <a:pt x="314" y="74"/>
                  </a:lnTo>
                  <a:lnTo>
                    <a:pt x="313" y="74"/>
                  </a:lnTo>
                  <a:lnTo>
                    <a:pt x="312" y="73"/>
                  </a:lnTo>
                  <a:lnTo>
                    <a:pt x="313" y="72"/>
                  </a:lnTo>
                  <a:lnTo>
                    <a:pt x="314" y="72"/>
                  </a:lnTo>
                  <a:lnTo>
                    <a:pt x="317" y="73"/>
                  </a:lnTo>
                  <a:lnTo>
                    <a:pt x="319" y="75"/>
                  </a:lnTo>
                  <a:lnTo>
                    <a:pt x="323" y="80"/>
                  </a:lnTo>
                  <a:lnTo>
                    <a:pt x="325" y="84"/>
                  </a:lnTo>
                  <a:lnTo>
                    <a:pt x="326" y="83"/>
                  </a:lnTo>
                  <a:lnTo>
                    <a:pt x="325" y="82"/>
                  </a:lnTo>
                  <a:lnTo>
                    <a:pt x="324" y="80"/>
                  </a:lnTo>
                  <a:lnTo>
                    <a:pt x="324" y="79"/>
                  </a:lnTo>
                  <a:lnTo>
                    <a:pt x="324" y="78"/>
                  </a:lnTo>
                  <a:lnTo>
                    <a:pt x="324" y="77"/>
                  </a:lnTo>
                  <a:lnTo>
                    <a:pt x="328" y="78"/>
                  </a:lnTo>
                  <a:lnTo>
                    <a:pt x="329" y="79"/>
                  </a:lnTo>
                  <a:lnTo>
                    <a:pt x="330" y="78"/>
                  </a:lnTo>
                  <a:lnTo>
                    <a:pt x="329" y="77"/>
                  </a:lnTo>
                  <a:lnTo>
                    <a:pt x="328" y="75"/>
                  </a:lnTo>
                  <a:lnTo>
                    <a:pt x="329" y="75"/>
                  </a:lnTo>
                  <a:lnTo>
                    <a:pt x="330" y="76"/>
                  </a:lnTo>
                  <a:lnTo>
                    <a:pt x="331" y="76"/>
                  </a:lnTo>
                  <a:lnTo>
                    <a:pt x="333" y="78"/>
                  </a:lnTo>
                  <a:lnTo>
                    <a:pt x="334" y="79"/>
                  </a:lnTo>
                  <a:lnTo>
                    <a:pt x="334" y="80"/>
                  </a:lnTo>
                  <a:lnTo>
                    <a:pt x="334" y="81"/>
                  </a:lnTo>
                  <a:lnTo>
                    <a:pt x="335" y="82"/>
                  </a:lnTo>
                  <a:lnTo>
                    <a:pt x="338" y="85"/>
                  </a:lnTo>
                  <a:lnTo>
                    <a:pt x="340" y="86"/>
                  </a:lnTo>
                  <a:lnTo>
                    <a:pt x="343" y="85"/>
                  </a:lnTo>
                  <a:lnTo>
                    <a:pt x="344" y="86"/>
                  </a:lnTo>
                  <a:lnTo>
                    <a:pt x="346" y="86"/>
                  </a:lnTo>
                  <a:lnTo>
                    <a:pt x="347" y="87"/>
                  </a:lnTo>
                  <a:lnTo>
                    <a:pt x="349" y="90"/>
                  </a:lnTo>
                  <a:lnTo>
                    <a:pt x="351" y="92"/>
                  </a:lnTo>
                  <a:lnTo>
                    <a:pt x="351" y="93"/>
                  </a:lnTo>
                  <a:lnTo>
                    <a:pt x="351" y="94"/>
                  </a:lnTo>
                  <a:lnTo>
                    <a:pt x="350" y="95"/>
                  </a:lnTo>
                  <a:lnTo>
                    <a:pt x="349" y="95"/>
                  </a:lnTo>
                  <a:lnTo>
                    <a:pt x="347" y="96"/>
                  </a:lnTo>
                  <a:lnTo>
                    <a:pt x="345" y="97"/>
                  </a:lnTo>
                  <a:lnTo>
                    <a:pt x="343" y="100"/>
                  </a:lnTo>
                  <a:lnTo>
                    <a:pt x="342" y="101"/>
                  </a:lnTo>
                  <a:lnTo>
                    <a:pt x="342" y="102"/>
                  </a:lnTo>
                  <a:lnTo>
                    <a:pt x="343" y="101"/>
                  </a:lnTo>
                  <a:lnTo>
                    <a:pt x="345" y="98"/>
                  </a:lnTo>
                  <a:lnTo>
                    <a:pt x="346" y="98"/>
                  </a:lnTo>
                  <a:lnTo>
                    <a:pt x="346" y="99"/>
                  </a:lnTo>
                  <a:lnTo>
                    <a:pt x="343" y="103"/>
                  </a:lnTo>
                  <a:lnTo>
                    <a:pt x="342" y="104"/>
                  </a:lnTo>
                  <a:lnTo>
                    <a:pt x="342" y="105"/>
                  </a:lnTo>
                  <a:lnTo>
                    <a:pt x="341" y="105"/>
                  </a:lnTo>
                  <a:lnTo>
                    <a:pt x="339" y="112"/>
                  </a:lnTo>
                  <a:lnTo>
                    <a:pt x="339" y="114"/>
                  </a:lnTo>
                  <a:lnTo>
                    <a:pt x="339" y="115"/>
                  </a:lnTo>
                  <a:lnTo>
                    <a:pt x="338" y="116"/>
                  </a:lnTo>
                  <a:lnTo>
                    <a:pt x="337" y="116"/>
                  </a:lnTo>
                  <a:lnTo>
                    <a:pt x="335" y="116"/>
                  </a:lnTo>
                  <a:lnTo>
                    <a:pt x="332" y="116"/>
                  </a:lnTo>
                  <a:lnTo>
                    <a:pt x="330" y="116"/>
                  </a:lnTo>
                  <a:lnTo>
                    <a:pt x="328" y="116"/>
                  </a:lnTo>
                  <a:lnTo>
                    <a:pt x="327" y="116"/>
                  </a:lnTo>
                  <a:lnTo>
                    <a:pt x="327" y="118"/>
                  </a:lnTo>
                  <a:lnTo>
                    <a:pt x="333" y="120"/>
                  </a:lnTo>
                  <a:lnTo>
                    <a:pt x="334" y="122"/>
                  </a:lnTo>
                  <a:lnTo>
                    <a:pt x="338" y="120"/>
                  </a:lnTo>
                  <a:lnTo>
                    <a:pt x="339" y="120"/>
                  </a:lnTo>
                  <a:lnTo>
                    <a:pt x="341" y="120"/>
                  </a:lnTo>
                  <a:lnTo>
                    <a:pt x="341" y="121"/>
                  </a:lnTo>
                  <a:lnTo>
                    <a:pt x="341" y="122"/>
                  </a:lnTo>
                  <a:lnTo>
                    <a:pt x="343" y="120"/>
                  </a:lnTo>
                  <a:lnTo>
                    <a:pt x="344" y="118"/>
                  </a:lnTo>
                  <a:lnTo>
                    <a:pt x="344" y="117"/>
                  </a:lnTo>
                  <a:lnTo>
                    <a:pt x="347" y="116"/>
                  </a:lnTo>
                  <a:lnTo>
                    <a:pt x="352" y="116"/>
                  </a:lnTo>
                  <a:lnTo>
                    <a:pt x="353" y="116"/>
                  </a:lnTo>
                  <a:lnTo>
                    <a:pt x="354" y="118"/>
                  </a:lnTo>
                  <a:lnTo>
                    <a:pt x="358" y="118"/>
                  </a:lnTo>
                  <a:lnTo>
                    <a:pt x="360" y="117"/>
                  </a:lnTo>
                  <a:lnTo>
                    <a:pt x="360" y="115"/>
                  </a:lnTo>
                  <a:lnTo>
                    <a:pt x="361" y="115"/>
                  </a:lnTo>
                  <a:lnTo>
                    <a:pt x="365" y="115"/>
                  </a:lnTo>
                  <a:lnTo>
                    <a:pt x="366" y="115"/>
                  </a:lnTo>
                  <a:lnTo>
                    <a:pt x="368" y="116"/>
                  </a:lnTo>
                  <a:lnTo>
                    <a:pt x="371" y="118"/>
                  </a:lnTo>
                  <a:lnTo>
                    <a:pt x="376" y="126"/>
                  </a:lnTo>
                  <a:lnTo>
                    <a:pt x="375" y="128"/>
                  </a:lnTo>
                  <a:lnTo>
                    <a:pt x="373" y="128"/>
                  </a:lnTo>
                  <a:lnTo>
                    <a:pt x="372" y="129"/>
                  </a:lnTo>
                  <a:lnTo>
                    <a:pt x="371" y="129"/>
                  </a:lnTo>
                  <a:lnTo>
                    <a:pt x="370" y="133"/>
                  </a:lnTo>
                  <a:lnTo>
                    <a:pt x="370" y="134"/>
                  </a:lnTo>
                  <a:lnTo>
                    <a:pt x="368" y="133"/>
                  </a:lnTo>
                  <a:lnTo>
                    <a:pt x="367" y="134"/>
                  </a:lnTo>
                  <a:lnTo>
                    <a:pt x="364" y="137"/>
                  </a:lnTo>
                  <a:lnTo>
                    <a:pt x="363" y="137"/>
                  </a:lnTo>
                  <a:lnTo>
                    <a:pt x="362" y="139"/>
                  </a:lnTo>
                  <a:lnTo>
                    <a:pt x="356" y="141"/>
                  </a:lnTo>
                  <a:lnTo>
                    <a:pt x="355" y="141"/>
                  </a:lnTo>
                  <a:lnTo>
                    <a:pt x="354" y="144"/>
                  </a:lnTo>
                  <a:lnTo>
                    <a:pt x="354" y="146"/>
                  </a:lnTo>
                  <a:lnTo>
                    <a:pt x="351" y="148"/>
                  </a:lnTo>
                  <a:lnTo>
                    <a:pt x="350" y="149"/>
                  </a:lnTo>
                  <a:lnTo>
                    <a:pt x="350" y="150"/>
                  </a:lnTo>
                  <a:lnTo>
                    <a:pt x="351" y="152"/>
                  </a:lnTo>
                  <a:lnTo>
                    <a:pt x="353" y="154"/>
                  </a:lnTo>
                  <a:lnTo>
                    <a:pt x="353" y="156"/>
                  </a:lnTo>
                  <a:lnTo>
                    <a:pt x="353" y="157"/>
                  </a:lnTo>
                  <a:lnTo>
                    <a:pt x="353" y="158"/>
                  </a:lnTo>
                  <a:lnTo>
                    <a:pt x="352" y="158"/>
                  </a:lnTo>
                  <a:lnTo>
                    <a:pt x="352" y="160"/>
                  </a:lnTo>
                  <a:lnTo>
                    <a:pt x="353" y="160"/>
                  </a:lnTo>
                  <a:lnTo>
                    <a:pt x="355" y="162"/>
                  </a:lnTo>
                  <a:lnTo>
                    <a:pt x="355" y="161"/>
                  </a:lnTo>
                  <a:lnTo>
                    <a:pt x="356" y="160"/>
                  </a:lnTo>
                  <a:lnTo>
                    <a:pt x="359" y="161"/>
                  </a:lnTo>
                  <a:lnTo>
                    <a:pt x="360" y="161"/>
                  </a:lnTo>
                  <a:lnTo>
                    <a:pt x="362" y="163"/>
                  </a:lnTo>
                  <a:lnTo>
                    <a:pt x="361" y="165"/>
                  </a:lnTo>
                  <a:lnTo>
                    <a:pt x="358" y="168"/>
                  </a:lnTo>
                  <a:lnTo>
                    <a:pt x="356" y="169"/>
                  </a:lnTo>
                  <a:lnTo>
                    <a:pt x="351" y="171"/>
                  </a:lnTo>
                  <a:lnTo>
                    <a:pt x="351" y="173"/>
                  </a:lnTo>
                  <a:lnTo>
                    <a:pt x="350" y="173"/>
                  </a:lnTo>
                  <a:lnTo>
                    <a:pt x="349" y="173"/>
                  </a:lnTo>
                  <a:lnTo>
                    <a:pt x="349" y="174"/>
                  </a:lnTo>
                  <a:lnTo>
                    <a:pt x="346" y="173"/>
                  </a:lnTo>
                  <a:lnTo>
                    <a:pt x="344" y="174"/>
                  </a:lnTo>
                  <a:lnTo>
                    <a:pt x="343" y="175"/>
                  </a:lnTo>
                  <a:lnTo>
                    <a:pt x="340" y="175"/>
                  </a:lnTo>
                  <a:lnTo>
                    <a:pt x="339" y="175"/>
                  </a:lnTo>
                  <a:lnTo>
                    <a:pt x="338" y="175"/>
                  </a:lnTo>
                  <a:lnTo>
                    <a:pt x="336" y="177"/>
                  </a:lnTo>
                  <a:lnTo>
                    <a:pt x="335" y="180"/>
                  </a:lnTo>
                  <a:lnTo>
                    <a:pt x="336" y="181"/>
                  </a:lnTo>
                  <a:lnTo>
                    <a:pt x="337" y="185"/>
                  </a:lnTo>
                  <a:lnTo>
                    <a:pt x="337" y="188"/>
                  </a:lnTo>
                  <a:lnTo>
                    <a:pt x="336" y="192"/>
                  </a:lnTo>
                  <a:lnTo>
                    <a:pt x="333" y="194"/>
                  </a:lnTo>
                  <a:lnTo>
                    <a:pt x="332" y="196"/>
                  </a:lnTo>
                  <a:lnTo>
                    <a:pt x="331" y="199"/>
                  </a:lnTo>
                  <a:lnTo>
                    <a:pt x="330" y="199"/>
                  </a:lnTo>
                  <a:lnTo>
                    <a:pt x="329" y="199"/>
                  </a:lnTo>
                  <a:lnTo>
                    <a:pt x="347" y="222"/>
                  </a:lnTo>
                  <a:lnTo>
                    <a:pt x="347" y="223"/>
                  </a:lnTo>
                  <a:lnTo>
                    <a:pt x="348" y="223"/>
                  </a:lnTo>
                  <a:lnTo>
                    <a:pt x="349" y="224"/>
                  </a:lnTo>
                  <a:lnTo>
                    <a:pt x="351" y="229"/>
                  </a:lnTo>
                  <a:lnTo>
                    <a:pt x="351" y="231"/>
                  </a:lnTo>
                  <a:lnTo>
                    <a:pt x="350" y="231"/>
                  </a:lnTo>
                  <a:lnTo>
                    <a:pt x="349" y="234"/>
                  </a:lnTo>
                  <a:lnTo>
                    <a:pt x="348" y="235"/>
                  </a:lnTo>
                  <a:lnTo>
                    <a:pt x="347" y="236"/>
                  </a:lnTo>
                  <a:lnTo>
                    <a:pt x="343" y="238"/>
                  </a:lnTo>
                  <a:lnTo>
                    <a:pt x="342" y="238"/>
                  </a:lnTo>
                  <a:lnTo>
                    <a:pt x="341" y="241"/>
                  </a:lnTo>
                  <a:lnTo>
                    <a:pt x="341" y="242"/>
                  </a:lnTo>
                  <a:lnTo>
                    <a:pt x="340" y="243"/>
                  </a:lnTo>
                  <a:lnTo>
                    <a:pt x="339" y="244"/>
                  </a:lnTo>
                  <a:lnTo>
                    <a:pt x="334" y="245"/>
                  </a:lnTo>
                  <a:lnTo>
                    <a:pt x="330" y="244"/>
                  </a:lnTo>
                  <a:lnTo>
                    <a:pt x="324" y="248"/>
                  </a:lnTo>
                  <a:lnTo>
                    <a:pt x="324" y="249"/>
                  </a:lnTo>
                  <a:lnTo>
                    <a:pt x="324" y="250"/>
                  </a:lnTo>
                  <a:lnTo>
                    <a:pt x="324" y="251"/>
                  </a:lnTo>
                  <a:lnTo>
                    <a:pt x="324" y="252"/>
                  </a:lnTo>
                  <a:lnTo>
                    <a:pt x="322" y="252"/>
                  </a:lnTo>
                  <a:lnTo>
                    <a:pt x="321" y="253"/>
                  </a:lnTo>
                  <a:lnTo>
                    <a:pt x="320" y="252"/>
                  </a:lnTo>
                  <a:lnTo>
                    <a:pt x="319" y="252"/>
                  </a:lnTo>
                  <a:lnTo>
                    <a:pt x="317" y="253"/>
                  </a:lnTo>
                  <a:lnTo>
                    <a:pt x="316" y="254"/>
                  </a:lnTo>
                  <a:lnTo>
                    <a:pt x="315" y="254"/>
                  </a:lnTo>
                  <a:lnTo>
                    <a:pt x="315" y="256"/>
                  </a:lnTo>
                  <a:lnTo>
                    <a:pt x="313" y="256"/>
                  </a:lnTo>
                  <a:lnTo>
                    <a:pt x="311" y="256"/>
                  </a:lnTo>
                  <a:lnTo>
                    <a:pt x="311" y="255"/>
                  </a:lnTo>
                  <a:lnTo>
                    <a:pt x="309" y="256"/>
                  </a:lnTo>
                  <a:lnTo>
                    <a:pt x="307" y="257"/>
                  </a:lnTo>
                  <a:lnTo>
                    <a:pt x="306" y="258"/>
                  </a:lnTo>
                  <a:lnTo>
                    <a:pt x="305" y="258"/>
                  </a:lnTo>
                  <a:lnTo>
                    <a:pt x="303" y="256"/>
                  </a:lnTo>
                  <a:lnTo>
                    <a:pt x="300" y="255"/>
                  </a:lnTo>
                  <a:lnTo>
                    <a:pt x="298" y="255"/>
                  </a:lnTo>
                  <a:lnTo>
                    <a:pt x="296" y="257"/>
                  </a:lnTo>
                  <a:lnTo>
                    <a:pt x="294" y="259"/>
                  </a:lnTo>
                  <a:lnTo>
                    <a:pt x="292" y="259"/>
                  </a:lnTo>
                  <a:lnTo>
                    <a:pt x="290" y="259"/>
                  </a:lnTo>
                  <a:lnTo>
                    <a:pt x="289" y="260"/>
                  </a:lnTo>
                  <a:lnTo>
                    <a:pt x="288" y="263"/>
                  </a:lnTo>
                  <a:lnTo>
                    <a:pt x="288" y="264"/>
                  </a:lnTo>
                  <a:lnTo>
                    <a:pt x="290" y="267"/>
                  </a:lnTo>
                  <a:lnTo>
                    <a:pt x="290" y="269"/>
                  </a:lnTo>
                  <a:lnTo>
                    <a:pt x="290" y="271"/>
                  </a:lnTo>
                  <a:lnTo>
                    <a:pt x="289" y="272"/>
                  </a:lnTo>
                  <a:lnTo>
                    <a:pt x="288" y="273"/>
                  </a:lnTo>
                  <a:lnTo>
                    <a:pt x="285" y="274"/>
                  </a:lnTo>
                  <a:lnTo>
                    <a:pt x="284" y="274"/>
                  </a:lnTo>
                  <a:lnTo>
                    <a:pt x="283" y="273"/>
                  </a:lnTo>
                  <a:lnTo>
                    <a:pt x="278" y="267"/>
                  </a:lnTo>
                  <a:lnTo>
                    <a:pt x="275" y="263"/>
                  </a:lnTo>
                  <a:lnTo>
                    <a:pt x="274" y="262"/>
                  </a:lnTo>
                  <a:lnTo>
                    <a:pt x="273" y="261"/>
                  </a:lnTo>
                  <a:lnTo>
                    <a:pt x="272" y="261"/>
                  </a:lnTo>
                  <a:lnTo>
                    <a:pt x="271" y="261"/>
                  </a:lnTo>
                  <a:lnTo>
                    <a:pt x="270" y="262"/>
                  </a:lnTo>
                  <a:lnTo>
                    <a:pt x="270" y="264"/>
                  </a:lnTo>
                  <a:lnTo>
                    <a:pt x="270" y="265"/>
                  </a:lnTo>
                  <a:lnTo>
                    <a:pt x="269" y="265"/>
                  </a:lnTo>
                  <a:lnTo>
                    <a:pt x="268" y="265"/>
                  </a:lnTo>
                  <a:lnTo>
                    <a:pt x="267" y="264"/>
                  </a:lnTo>
                  <a:lnTo>
                    <a:pt x="266" y="263"/>
                  </a:lnTo>
                  <a:lnTo>
                    <a:pt x="266" y="262"/>
                  </a:lnTo>
                  <a:lnTo>
                    <a:pt x="259" y="261"/>
                  </a:lnTo>
                  <a:lnTo>
                    <a:pt x="257" y="263"/>
                  </a:lnTo>
                  <a:lnTo>
                    <a:pt x="256" y="264"/>
                  </a:lnTo>
                  <a:lnTo>
                    <a:pt x="255" y="264"/>
                  </a:lnTo>
                  <a:lnTo>
                    <a:pt x="254" y="264"/>
                  </a:lnTo>
                  <a:lnTo>
                    <a:pt x="253" y="263"/>
                  </a:lnTo>
                  <a:lnTo>
                    <a:pt x="253" y="260"/>
                  </a:lnTo>
                  <a:lnTo>
                    <a:pt x="252" y="258"/>
                  </a:lnTo>
                  <a:lnTo>
                    <a:pt x="251" y="257"/>
                  </a:lnTo>
                  <a:lnTo>
                    <a:pt x="249" y="256"/>
                  </a:lnTo>
                  <a:lnTo>
                    <a:pt x="248" y="256"/>
                  </a:lnTo>
                  <a:lnTo>
                    <a:pt x="246" y="256"/>
                  </a:lnTo>
                  <a:lnTo>
                    <a:pt x="245" y="256"/>
                  </a:lnTo>
                  <a:lnTo>
                    <a:pt x="244" y="256"/>
                  </a:lnTo>
                  <a:lnTo>
                    <a:pt x="243" y="256"/>
                  </a:lnTo>
                  <a:lnTo>
                    <a:pt x="239" y="256"/>
                  </a:lnTo>
                  <a:lnTo>
                    <a:pt x="238" y="256"/>
                  </a:lnTo>
                  <a:lnTo>
                    <a:pt x="237" y="254"/>
                  </a:lnTo>
                  <a:lnTo>
                    <a:pt x="237" y="253"/>
                  </a:lnTo>
                  <a:lnTo>
                    <a:pt x="236" y="252"/>
                  </a:lnTo>
                  <a:lnTo>
                    <a:pt x="235" y="252"/>
                  </a:lnTo>
                  <a:lnTo>
                    <a:pt x="234" y="252"/>
                  </a:lnTo>
                  <a:lnTo>
                    <a:pt x="233" y="252"/>
                  </a:lnTo>
                  <a:lnTo>
                    <a:pt x="233" y="254"/>
                  </a:lnTo>
                  <a:lnTo>
                    <a:pt x="234" y="254"/>
                  </a:lnTo>
                  <a:lnTo>
                    <a:pt x="235" y="256"/>
                  </a:lnTo>
                  <a:lnTo>
                    <a:pt x="236" y="256"/>
                  </a:lnTo>
                  <a:lnTo>
                    <a:pt x="236" y="258"/>
                  </a:lnTo>
                  <a:lnTo>
                    <a:pt x="237" y="261"/>
                  </a:lnTo>
                  <a:lnTo>
                    <a:pt x="242" y="267"/>
                  </a:lnTo>
                  <a:lnTo>
                    <a:pt x="245" y="268"/>
                  </a:lnTo>
                  <a:lnTo>
                    <a:pt x="246" y="269"/>
                  </a:lnTo>
                  <a:lnTo>
                    <a:pt x="249" y="273"/>
                  </a:lnTo>
                  <a:lnTo>
                    <a:pt x="249" y="275"/>
                  </a:lnTo>
                  <a:lnTo>
                    <a:pt x="249" y="276"/>
                  </a:lnTo>
                  <a:lnTo>
                    <a:pt x="248" y="277"/>
                  </a:lnTo>
                  <a:lnTo>
                    <a:pt x="248" y="278"/>
                  </a:lnTo>
                  <a:lnTo>
                    <a:pt x="249" y="286"/>
                  </a:lnTo>
                  <a:lnTo>
                    <a:pt x="249" y="290"/>
                  </a:lnTo>
                  <a:lnTo>
                    <a:pt x="254" y="301"/>
                  </a:lnTo>
                  <a:lnTo>
                    <a:pt x="254" y="303"/>
                  </a:lnTo>
                  <a:lnTo>
                    <a:pt x="253" y="305"/>
                  </a:lnTo>
                  <a:lnTo>
                    <a:pt x="253" y="306"/>
                  </a:lnTo>
                  <a:lnTo>
                    <a:pt x="253" y="307"/>
                  </a:lnTo>
                  <a:lnTo>
                    <a:pt x="253" y="309"/>
                  </a:lnTo>
                  <a:lnTo>
                    <a:pt x="258" y="310"/>
                  </a:lnTo>
                  <a:lnTo>
                    <a:pt x="265" y="309"/>
                  </a:lnTo>
                  <a:lnTo>
                    <a:pt x="271" y="310"/>
                  </a:lnTo>
                  <a:lnTo>
                    <a:pt x="271" y="315"/>
                  </a:lnTo>
                  <a:lnTo>
                    <a:pt x="271" y="316"/>
                  </a:lnTo>
                  <a:lnTo>
                    <a:pt x="270" y="318"/>
                  </a:lnTo>
                  <a:lnTo>
                    <a:pt x="268" y="319"/>
                  </a:lnTo>
                  <a:lnTo>
                    <a:pt x="266" y="319"/>
                  </a:lnTo>
                  <a:lnTo>
                    <a:pt x="264" y="320"/>
                  </a:lnTo>
                  <a:lnTo>
                    <a:pt x="261" y="322"/>
                  </a:lnTo>
                  <a:lnTo>
                    <a:pt x="260" y="323"/>
                  </a:lnTo>
                  <a:lnTo>
                    <a:pt x="258" y="324"/>
                  </a:lnTo>
                  <a:lnTo>
                    <a:pt x="255" y="324"/>
                  </a:lnTo>
                  <a:lnTo>
                    <a:pt x="254" y="324"/>
                  </a:lnTo>
                  <a:lnTo>
                    <a:pt x="253" y="325"/>
                  </a:lnTo>
                  <a:lnTo>
                    <a:pt x="253" y="326"/>
                  </a:lnTo>
                  <a:lnTo>
                    <a:pt x="252" y="327"/>
                  </a:lnTo>
                  <a:lnTo>
                    <a:pt x="252" y="329"/>
                  </a:lnTo>
                  <a:lnTo>
                    <a:pt x="251" y="333"/>
                  </a:lnTo>
                  <a:lnTo>
                    <a:pt x="251" y="335"/>
                  </a:lnTo>
                  <a:lnTo>
                    <a:pt x="250" y="336"/>
                  </a:lnTo>
                  <a:lnTo>
                    <a:pt x="246" y="339"/>
                  </a:lnTo>
                  <a:lnTo>
                    <a:pt x="243" y="339"/>
                  </a:lnTo>
                  <a:lnTo>
                    <a:pt x="242" y="339"/>
                  </a:lnTo>
                  <a:lnTo>
                    <a:pt x="238" y="341"/>
                  </a:lnTo>
                  <a:lnTo>
                    <a:pt x="237" y="341"/>
                  </a:lnTo>
                  <a:lnTo>
                    <a:pt x="237" y="342"/>
                  </a:lnTo>
                  <a:lnTo>
                    <a:pt x="237" y="343"/>
                  </a:lnTo>
                  <a:lnTo>
                    <a:pt x="236" y="344"/>
                  </a:lnTo>
                  <a:lnTo>
                    <a:pt x="234" y="346"/>
                  </a:lnTo>
                  <a:lnTo>
                    <a:pt x="233" y="346"/>
                  </a:lnTo>
                  <a:lnTo>
                    <a:pt x="232" y="347"/>
                  </a:lnTo>
                  <a:lnTo>
                    <a:pt x="230" y="346"/>
                  </a:lnTo>
                  <a:lnTo>
                    <a:pt x="227" y="348"/>
                  </a:lnTo>
                  <a:lnTo>
                    <a:pt x="225" y="349"/>
                  </a:lnTo>
                  <a:lnTo>
                    <a:pt x="222" y="350"/>
                  </a:lnTo>
                  <a:lnTo>
                    <a:pt x="221" y="351"/>
                  </a:lnTo>
                  <a:lnTo>
                    <a:pt x="221" y="352"/>
                  </a:lnTo>
                  <a:lnTo>
                    <a:pt x="221" y="353"/>
                  </a:lnTo>
                  <a:lnTo>
                    <a:pt x="221" y="354"/>
                  </a:lnTo>
                  <a:lnTo>
                    <a:pt x="221" y="355"/>
                  </a:lnTo>
                  <a:lnTo>
                    <a:pt x="221" y="356"/>
                  </a:lnTo>
                  <a:lnTo>
                    <a:pt x="220" y="357"/>
                  </a:lnTo>
                  <a:lnTo>
                    <a:pt x="219" y="357"/>
                  </a:lnTo>
                  <a:lnTo>
                    <a:pt x="218" y="357"/>
                  </a:lnTo>
                  <a:lnTo>
                    <a:pt x="217" y="357"/>
                  </a:lnTo>
                  <a:lnTo>
                    <a:pt x="216" y="358"/>
                  </a:lnTo>
                  <a:lnTo>
                    <a:pt x="215" y="359"/>
                  </a:lnTo>
                  <a:lnTo>
                    <a:pt x="214" y="360"/>
                  </a:lnTo>
                  <a:lnTo>
                    <a:pt x="214" y="362"/>
                  </a:lnTo>
                  <a:lnTo>
                    <a:pt x="213" y="364"/>
                  </a:lnTo>
                  <a:lnTo>
                    <a:pt x="211" y="365"/>
                  </a:lnTo>
                  <a:lnTo>
                    <a:pt x="210" y="365"/>
                  </a:lnTo>
                  <a:lnTo>
                    <a:pt x="209" y="365"/>
                  </a:lnTo>
                  <a:lnTo>
                    <a:pt x="209" y="364"/>
                  </a:lnTo>
                  <a:lnTo>
                    <a:pt x="209" y="363"/>
                  </a:lnTo>
                  <a:lnTo>
                    <a:pt x="209" y="362"/>
                  </a:lnTo>
                  <a:lnTo>
                    <a:pt x="211" y="361"/>
                  </a:lnTo>
                  <a:lnTo>
                    <a:pt x="211" y="359"/>
                  </a:lnTo>
                  <a:lnTo>
                    <a:pt x="211" y="358"/>
                  </a:lnTo>
                  <a:lnTo>
                    <a:pt x="211" y="357"/>
                  </a:lnTo>
                  <a:lnTo>
                    <a:pt x="210" y="356"/>
                  </a:lnTo>
                  <a:lnTo>
                    <a:pt x="209" y="356"/>
                  </a:lnTo>
                  <a:lnTo>
                    <a:pt x="209" y="355"/>
                  </a:lnTo>
                  <a:lnTo>
                    <a:pt x="205" y="355"/>
                  </a:lnTo>
                  <a:lnTo>
                    <a:pt x="201" y="358"/>
                  </a:lnTo>
                  <a:lnTo>
                    <a:pt x="200" y="358"/>
                  </a:lnTo>
                  <a:lnTo>
                    <a:pt x="200" y="359"/>
                  </a:lnTo>
                  <a:lnTo>
                    <a:pt x="199" y="360"/>
                  </a:lnTo>
                  <a:lnTo>
                    <a:pt x="198" y="361"/>
                  </a:lnTo>
                  <a:lnTo>
                    <a:pt x="194" y="363"/>
                  </a:lnTo>
                  <a:lnTo>
                    <a:pt x="188" y="362"/>
                  </a:lnTo>
                  <a:lnTo>
                    <a:pt x="173" y="348"/>
                  </a:lnTo>
                  <a:lnTo>
                    <a:pt x="173" y="347"/>
                  </a:lnTo>
                  <a:lnTo>
                    <a:pt x="173" y="346"/>
                  </a:lnTo>
                  <a:lnTo>
                    <a:pt x="172" y="340"/>
                  </a:lnTo>
                  <a:lnTo>
                    <a:pt x="166" y="319"/>
                  </a:lnTo>
                  <a:lnTo>
                    <a:pt x="166" y="318"/>
                  </a:lnTo>
                  <a:lnTo>
                    <a:pt x="164" y="316"/>
                  </a:lnTo>
                  <a:lnTo>
                    <a:pt x="164" y="314"/>
                  </a:lnTo>
                  <a:lnTo>
                    <a:pt x="165" y="313"/>
                  </a:lnTo>
                  <a:lnTo>
                    <a:pt x="166" y="312"/>
                  </a:lnTo>
                  <a:lnTo>
                    <a:pt x="165" y="310"/>
                  </a:lnTo>
                  <a:lnTo>
                    <a:pt x="164" y="310"/>
                  </a:lnTo>
                  <a:lnTo>
                    <a:pt x="162" y="309"/>
                  </a:lnTo>
                  <a:lnTo>
                    <a:pt x="157" y="303"/>
                  </a:lnTo>
                  <a:lnTo>
                    <a:pt x="156" y="302"/>
                  </a:lnTo>
                  <a:lnTo>
                    <a:pt x="154" y="298"/>
                  </a:lnTo>
                  <a:lnTo>
                    <a:pt x="153" y="297"/>
                  </a:lnTo>
                  <a:lnTo>
                    <a:pt x="149" y="297"/>
                  </a:lnTo>
                  <a:lnTo>
                    <a:pt x="148" y="297"/>
                  </a:lnTo>
                  <a:lnTo>
                    <a:pt x="148" y="295"/>
                  </a:lnTo>
                  <a:lnTo>
                    <a:pt x="159" y="284"/>
                  </a:lnTo>
                  <a:lnTo>
                    <a:pt x="161" y="282"/>
                  </a:lnTo>
                  <a:lnTo>
                    <a:pt x="162" y="282"/>
                  </a:lnTo>
                  <a:lnTo>
                    <a:pt x="163" y="279"/>
                  </a:lnTo>
                  <a:lnTo>
                    <a:pt x="163" y="278"/>
                  </a:lnTo>
                  <a:lnTo>
                    <a:pt x="162" y="277"/>
                  </a:lnTo>
                  <a:lnTo>
                    <a:pt x="161" y="277"/>
                  </a:lnTo>
                  <a:lnTo>
                    <a:pt x="160" y="277"/>
                  </a:lnTo>
                  <a:lnTo>
                    <a:pt x="160" y="276"/>
                  </a:lnTo>
                  <a:lnTo>
                    <a:pt x="160" y="273"/>
                  </a:lnTo>
                  <a:lnTo>
                    <a:pt x="159" y="271"/>
                  </a:lnTo>
                  <a:lnTo>
                    <a:pt x="158" y="269"/>
                  </a:lnTo>
                  <a:lnTo>
                    <a:pt x="157" y="269"/>
                  </a:lnTo>
                  <a:lnTo>
                    <a:pt x="156" y="269"/>
                  </a:lnTo>
                  <a:lnTo>
                    <a:pt x="155" y="269"/>
                  </a:lnTo>
                  <a:lnTo>
                    <a:pt x="154" y="268"/>
                  </a:lnTo>
                  <a:lnTo>
                    <a:pt x="154" y="267"/>
                  </a:lnTo>
                  <a:lnTo>
                    <a:pt x="153" y="263"/>
                  </a:lnTo>
                  <a:lnTo>
                    <a:pt x="152" y="259"/>
                  </a:lnTo>
                  <a:lnTo>
                    <a:pt x="152" y="258"/>
                  </a:lnTo>
                  <a:lnTo>
                    <a:pt x="150" y="255"/>
                  </a:lnTo>
                  <a:lnTo>
                    <a:pt x="150" y="253"/>
                  </a:lnTo>
                  <a:lnTo>
                    <a:pt x="150" y="252"/>
                  </a:lnTo>
                  <a:lnTo>
                    <a:pt x="150" y="251"/>
                  </a:lnTo>
                  <a:lnTo>
                    <a:pt x="151" y="250"/>
                  </a:lnTo>
                  <a:lnTo>
                    <a:pt x="149" y="243"/>
                  </a:lnTo>
                  <a:lnTo>
                    <a:pt x="151" y="230"/>
                  </a:lnTo>
                  <a:lnTo>
                    <a:pt x="151" y="227"/>
                  </a:lnTo>
                  <a:lnTo>
                    <a:pt x="150" y="225"/>
                  </a:lnTo>
                  <a:lnTo>
                    <a:pt x="150" y="220"/>
                  </a:lnTo>
                  <a:lnTo>
                    <a:pt x="151" y="217"/>
                  </a:lnTo>
                  <a:lnTo>
                    <a:pt x="152" y="216"/>
                  </a:lnTo>
                  <a:lnTo>
                    <a:pt x="153" y="216"/>
                  </a:lnTo>
                  <a:lnTo>
                    <a:pt x="154" y="215"/>
                  </a:lnTo>
                  <a:lnTo>
                    <a:pt x="156" y="214"/>
                  </a:lnTo>
                  <a:lnTo>
                    <a:pt x="156" y="212"/>
                  </a:lnTo>
                  <a:lnTo>
                    <a:pt x="156" y="211"/>
                  </a:lnTo>
                  <a:lnTo>
                    <a:pt x="156" y="208"/>
                  </a:lnTo>
                  <a:lnTo>
                    <a:pt x="156" y="206"/>
                  </a:lnTo>
                  <a:lnTo>
                    <a:pt x="156" y="204"/>
                  </a:lnTo>
                  <a:lnTo>
                    <a:pt x="158" y="203"/>
                  </a:lnTo>
                  <a:lnTo>
                    <a:pt x="161" y="199"/>
                  </a:lnTo>
                  <a:lnTo>
                    <a:pt x="162" y="198"/>
                  </a:lnTo>
                  <a:lnTo>
                    <a:pt x="163" y="198"/>
                  </a:lnTo>
                  <a:lnTo>
                    <a:pt x="162" y="196"/>
                  </a:lnTo>
                  <a:lnTo>
                    <a:pt x="161" y="195"/>
                  </a:lnTo>
                  <a:lnTo>
                    <a:pt x="161" y="194"/>
                  </a:lnTo>
                  <a:lnTo>
                    <a:pt x="161" y="193"/>
                  </a:lnTo>
                  <a:lnTo>
                    <a:pt x="162" y="192"/>
                  </a:lnTo>
                  <a:lnTo>
                    <a:pt x="161" y="192"/>
                  </a:lnTo>
                  <a:lnTo>
                    <a:pt x="161" y="191"/>
                  </a:lnTo>
                  <a:lnTo>
                    <a:pt x="160" y="190"/>
                  </a:lnTo>
                  <a:lnTo>
                    <a:pt x="159" y="190"/>
                  </a:lnTo>
                  <a:lnTo>
                    <a:pt x="157" y="189"/>
                  </a:lnTo>
                  <a:lnTo>
                    <a:pt x="152" y="188"/>
                  </a:lnTo>
                  <a:lnTo>
                    <a:pt x="149" y="190"/>
                  </a:lnTo>
                  <a:lnTo>
                    <a:pt x="148" y="191"/>
                  </a:lnTo>
                  <a:lnTo>
                    <a:pt x="147" y="191"/>
                  </a:lnTo>
                  <a:lnTo>
                    <a:pt x="146" y="191"/>
                  </a:lnTo>
                  <a:lnTo>
                    <a:pt x="144" y="191"/>
                  </a:lnTo>
                  <a:lnTo>
                    <a:pt x="143" y="191"/>
                  </a:lnTo>
                  <a:lnTo>
                    <a:pt x="138" y="192"/>
                  </a:lnTo>
                  <a:lnTo>
                    <a:pt x="135" y="192"/>
                  </a:lnTo>
                  <a:lnTo>
                    <a:pt x="134" y="192"/>
                  </a:lnTo>
                  <a:lnTo>
                    <a:pt x="129" y="194"/>
                  </a:lnTo>
                  <a:lnTo>
                    <a:pt x="128" y="193"/>
                  </a:lnTo>
                  <a:lnTo>
                    <a:pt x="127" y="193"/>
                  </a:lnTo>
                  <a:lnTo>
                    <a:pt x="124" y="192"/>
                  </a:lnTo>
                  <a:lnTo>
                    <a:pt x="119" y="191"/>
                  </a:lnTo>
                  <a:lnTo>
                    <a:pt x="118" y="191"/>
                  </a:lnTo>
                  <a:lnTo>
                    <a:pt x="117" y="192"/>
                  </a:lnTo>
                  <a:lnTo>
                    <a:pt x="113" y="194"/>
                  </a:lnTo>
                  <a:lnTo>
                    <a:pt x="112" y="195"/>
                  </a:lnTo>
                  <a:lnTo>
                    <a:pt x="111" y="195"/>
                  </a:lnTo>
                  <a:lnTo>
                    <a:pt x="111" y="194"/>
                  </a:lnTo>
                  <a:lnTo>
                    <a:pt x="110" y="193"/>
                  </a:lnTo>
                  <a:lnTo>
                    <a:pt x="109" y="193"/>
                  </a:lnTo>
                  <a:lnTo>
                    <a:pt x="107" y="194"/>
                  </a:lnTo>
                  <a:lnTo>
                    <a:pt x="89" y="167"/>
                  </a:lnTo>
                  <a:lnTo>
                    <a:pt x="88" y="167"/>
                  </a:lnTo>
                  <a:lnTo>
                    <a:pt x="87" y="167"/>
                  </a:lnTo>
                  <a:lnTo>
                    <a:pt x="86" y="167"/>
                  </a:lnTo>
                  <a:lnTo>
                    <a:pt x="85" y="168"/>
                  </a:lnTo>
                  <a:lnTo>
                    <a:pt x="84" y="168"/>
                  </a:lnTo>
                  <a:lnTo>
                    <a:pt x="83" y="168"/>
                  </a:lnTo>
                  <a:lnTo>
                    <a:pt x="82" y="167"/>
                  </a:lnTo>
                  <a:lnTo>
                    <a:pt x="77" y="165"/>
                  </a:lnTo>
                  <a:lnTo>
                    <a:pt x="73" y="163"/>
                  </a:lnTo>
                  <a:lnTo>
                    <a:pt x="69" y="163"/>
                  </a:lnTo>
                  <a:lnTo>
                    <a:pt x="68" y="164"/>
                  </a:lnTo>
                  <a:lnTo>
                    <a:pt x="68" y="165"/>
                  </a:lnTo>
                  <a:lnTo>
                    <a:pt x="66" y="166"/>
                  </a:lnTo>
                  <a:lnTo>
                    <a:pt x="64" y="167"/>
                  </a:lnTo>
                  <a:lnTo>
                    <a:pt x="60" y="167"/>
                  </a:lnTo>
                  <a:lnTo>
                    <a:pt x="58" y="167"/>
                  </a:lnTo>
                  <a:lnTo>
                    <a:pt x="56" y="165"/>
                  </a:lnTo>
                  <a:lnTo>
                    <a:pt x="52" y="165"/>
                  </a:lnTo>
                  <a:lnTo>
                    <a:pt x="49" y="165"/>
                  </a:lnTo>
                  <a:lnTo>
                    <a:pt x="47" y="164"/>
                  </a:lnTo>
                  <a:lnTo>
                    <a:pt x="45" y="165"/>
                  </a:lnTo>
                  <a:lnTo>
                    <a:pt x="43" y="166"/>
                  </a:lnTo>
                  <a:lnTo>
                    <a:pt x="42" y="167"/>
                  </a:lnTo>
                  <a:lnTo>
                    <a:pt x="41" y="167"/>
                  </a:lnTo>
                  <a:lnTo>
                    <a:pt x="39" y="166"/>
                  </a:lnTo>
                  <a:lnTo>
                    <a:pt x="37" y="166"/>
                  </a:lnTo>
                  <a:lnTo>
                    <a:pt x="36" y="164"/>
                  </a:lnTo>
                  <a:lnTo>
                    <a:pt x="34" y="160"/>
                  </a:lnTo>
                  <a:lnTo>
                    <a:pt x="33" y="158"/>
                  </a:lnTo>
                  <a:lnTo>
                    <a:pt x="33" y="157"/>
                  </a:lnTo>
                  <a:lnTo>
                    <a:pt x="34" y="156"/>
                  </a:lnTo>
                  <a:lnTo>
                    <a:pt x="31" y="154"/>
                  </a:lnTo>
                  <a:lnTo>
                    <a:pt x="29" y="154"/>
                  </a:lnTo>
                  <a:lnTo>
                    <a:pt x="27" y="154"/>
                  </a:lnTo>
                  <a:lnTo>
                    <a:pt x="26" y="153"/>
                  </a:lnTo>
                  <a:lnTo>
                    <a:pt x="25" y="150"/>
                  </a:lnTo>
                  <a:lnTo>
                    <a:pt x="26" y="137"/>
                  </a:lnTo>
                  <a:lnTo>
                    <a:pt x="28" y="133"/>
                  </a:lnTo>
                  <a:lnTo>
                    <a:pt x="30" y="133"/>
                  </a:lnTo>
                  <a:lnTo>
                    <a:pt x="30" y="132"/>
                  </a:lnTo>
                  <a:lnTo>
                    <a:pt x="29" y="124"/>
                  </a:lnTo>
                  <a:lnTo>
                    <a:pt x="28" y="123"/>
                  </a:lnTo>
                  <a:lnTo>
                    <a:pt x="22" y="115"/>
                  </a:lnTo>
                  <a:lnTo>
                    <a:pt x="19" y="101"/>
                  </a:lnTo>
                  <a:lnTo>
                    <a:pt x="17" y="100"/>
                  </a:lnTo>
                  <a:lnTo>
                    <a:pt x="15" y="98"/>
                  </a:lnTo>
                  <a:lnTo>
                    <a:pt x="15" y="97"/>
                  </a:lnTo>
                  <a:lnTo>
                    <a:pt x="14" y="95"/>
                  </a:lnTo>
                  <a:lnTo>
                    <a:pt x="13" y="94"/>
                  </a:lnTo>
                  <a:lnTo>
                    <a:pt x="9" y="97"/>
                  </a:lnTo>
                  <a:lnTo>
                    <a:pt x="7" y="98"/>
                  </a:lnTo>
                  <a:lnTo>
                    <a:pt x="4" y="98"/>
                  </a:lnTo>
                  <a:lnTo>
                    <a:pt x="3" y="98"/>
                  </a:lnTo>
                  <a:lnTo>
                    <a:pt x="3" y="96"/>
                  </a:lnTo>
                  <a:lnTo>
                    <a:pt x="7" y="91"/>
                  </a:lnTo>
                  <a:lnTo>
                    <a:pt x="12" y="84"/>
                  </a:lnTo>
                  <a:lnTo>
                    <a:pt x="15" y="79"/>
                  </a:lnTo>
                  <a:lnTo>
                    <a:pt x="16" y="72"/>
                  </a:lnTo>
                  <a:lnTo>
                    <a:pt x="17" y="69"/>
                  </a:lnTo>
                  <a:lnTo>
                    <a:pt x="19" y="59"/>
                  </a:lnTo>
                  <a:lnTo>
                    <a:pt x="19" y="58"/>
                  </a:lnTo>
                  <a:lnTo>
                    <a:pt x="22" y="54"/>
                  </a:lnTo>
                  <a:lnTo>
                    <a:pt x="30" y="40"/>
                  </a:lnTo>
                  <a:lnTo>
                    <a:pt x="32" y="37"/>
                  </a:lnTo>
                  <a:lnTo>
                    <a:pt x="36" y="35"/>
                  </a:lnTo>
                  <a:lnTo>
                    <a:pt x="37" y="35"/>
                  </a:lnTo>
                  <a:lnTo>
                    <a:pt x="40" y="33"/>
                  </a:lnTo>
                  <a:lnTo>
                    <a:pt x="47" y="20"/>
                  </a:lnTo>
                  <a:lnTo>
                    <a:pt x="53" y="19"/>
                  </a:lnTo>
                  <a:lnTo>
                    <a:pt x="57" y="17"/>
                  </a:lnTo>
                  <a:lnTo>
                    <a:pt x="64" y="15"/>
                  </a:lnTo>
                  <a:lnTo>
                    <a:pt x="66" y="14"/>
                  </a:lnTo>
                  <a:lnTo>
                    <a:pt x="65" y="16"/>
                  </a:lnTo>
                  <a:lnTo>
                    <a:pt x="64" y="17"/>
                  </a:lnTo>
                  <a:lnTo>
                    <a:pt x="61" y="18"/>
                  </a:lnTo>
                  <a:lnTo>
                    <a:pt x="48" y="22"/>
                  </a:lnTo>
                  <a:lnTo>
                    <a:pt x="47" y="24"/>
                  </a:lnTo>
                  <a:lnTo>
                    <a:pt x="49" y="31"/>
                  </a:lnTo>
                  <a:lnTo>
                    <a:pt x="50" y="35"/>
                  </a:lnTo>
                  <a:lnTo>
                    <a:pt x="51" y="37"/>
                  </a:lnTo>
                  <a:lnTo>
                    <a:pt x="53" y="40"/>
                  </a:lnTo>
                  <a:lnTo>
                    <a:pt x="52" y="41"/>
                  </a:lnTo>
                  <a:lnTo>
                    <a:pt x="53" y="46"/>
                  </a:lnTo>
                  <a:lnTo>
                    <a:pt x="54" y="48"/>
                  </a:lnTo>
                  <a:lnTo>
                    <a:pt x="56" y="50"/>
                  </a:lnTo>
                  <a:lnTo>
                    <a:pt x="56" y="51"/>
                  </a:lnTo>
                  <a:lnTo>
                    <a:pt x="54" y="57"/>
                  </a:lnTo>
                  <a:lnTo>
                    <a:pt x="53" y="58"/>
                  </a:lnTo>
                  <a:lnTo>
                    <a:pt x="51" y="61"/>
                  </a:lnTo>
                  <a:lnTo>
                    <a:pt x="49" y="62"/>
                  </a:lnTo>
                  <a:lnTo>
                    <a:pt x="48" y="65"/>
                  </a:lnTo>
                  <a:lnTo>
                    <a:pt x="39" y="78"/>
                  </a:lnTo>
                  <a:lnTo>
                    <a:pt x="40" y="80"/>
                  </a:lnTo>
                  <a:lnTo>
                    <a:pt x="41" y="81"/>
                  </a:lnTo>
                  <a:lnTo>
                    <a:pt x="42" y="82"/>
                  </a:lnTo>
                  <a:lnTo>
                    <a:pt x="43" y="84"/>
                  </a:lnTo>
                  <a:lnTo>
                    <a:pt x="43" y="86"/>
                  </a:lnTo>
                  <a:lnTo>
                    <a:pt x="44" y="88"/>
                  </a:lnTo>
                  <a:lnTo>
                    <a:pt x="49" y="92"/>
                  </a:lnTo>
                  <a:lnTo>
                    <a:pt x="49" y="93"/>
                  </a:lnTo>
                  <a:lnTo>
                    <a:pt x="48" y="97"/>
                  </a:lnTo>
                  <a:lnTo>
                    <a:pt x="48" y="100"/>
                  </a:lnTo>
                  <a:lnTo>
                    <a:pt x="49" y="100"/>
                  </a:lnTo>
                  <a:lnTo>
                    <a:pt x="49" y="101"/>
                  </a:lnTo>
                  <a:lnTo>
                    <a:pt x="51" y="102"/>
                  </a:lnTo>
                  <a:lnTo>
                    <a:pt x="52" y="102"/>
                  </a:lnTo>
                  <a:lnTo>
                    <a:pt x="53" y="102"/>
                  </a:lnTo>
                  <a:lnTo>
                    <a:pt x="54" y="102"/>
                  </a:lnTo>
                  <a:lnTo>
                    <a:pt x="60" y="100"/>
                  </a:lnTo>
                  <a:lnTo>
                    <a:pt x="60" y="99"/>
                  </a:lnTo>
                  <a:lnTo>
                    <a:pt x="62" y="99"/>
                  </a:lnTo>
                  <a:lnTo>
                    <a:pt x="62" y="98"/>
                  </a:lnTo>
                  <a:lnTo>
                    <a:pt x="63" y="97"/>
                  </a:lnTo>
                  <a:lnTo>
                    <a:pt x="64" y="95"/>
                  </a:lnTo>
                  <a:lnTo>
                    <a:pt x="65" y="95"/>
                  </a:lnTo>
                  <a:lnTo>
                    <a:pt x="66" y="94"/>
                  </a:lnTo>
                  <a:lnTo>
                    <a:pt x="67" y="94"/>
                  </a:lnTo>
                  <a:lnTo>
                    <a:pt x="68" y="93"/>
                  </a:lnTo>
                  <a:lnTo>
                    <a:pt x="68" y="92"/>
                  </a:lnTo>
                  <a:lnTo>
                    <a:pt x="67" y="92"/>
                  </a:lnTo>
                  <a:lnTo>
                    <a:pt x="67" y="87"/>
                  </a:lnTo>
                  <a:lnTo>
                    <a:pt x="67" y="86"/>
                  </a:lnTo>
                  <a:lnTo>
                    <a:pt x="68" y="84"/>
                  </a:lnTo>
                  <a:lnTo>
                    <a:pt x="68" y="82"/>
                  </a:lnTo>
                  <a:lnTo>
                    <a:pt x="68" y="77"/>
                  </a:lnTo>
                  <a:lnTo>
                    <a:pt x="68" y="75"/>
                  </a:lnTo>
                  <a:lnTo>
                    <a:pt x="66" y="74"/>
                  </a:lnTo>
                  <a:lnTo>
                    <a:pt x="63" y="67"/>
                  </a:lnTo>
                  <a:lnTo>
                    <a:pt x="62" y="66"/>
                  </a:lnTo>
                  <a:lnTo>
                    <a:pt x="60" y="63"/>
                  </a:lnTo>
                  <a:lnTo>
                    <a:pt x="59" y="61"/>
                  </a:lnTo>
                  <a:lnTo>
                    <a:pt x="58" y="58"/>
                  </a:lnTo>
                  <a:lnTo>
                    <a:pt x="57" y="56"/>
                  </a:lnTo>
                  <a:lnTo>
                    <a:pt x="56" y="54"/>
                  </a:lnTo>
                  <a:lnTo>
                    <a:pt x="58" y="49"/>
                  </a:lnTo>
                  <a:lnTo>
                    <a:pt x="60" y="47"/>
                  </a:lnTo>
                  <a:lnTo>
                    <a:pt x="60" y="43"/>
                  </a:lnTo>
                  <a:lnTo>
                    <a:pt x="59" y="42"/>
                  </a:lnTo>
                  <a:lnTo>
                    <a:pt x="60" y="41"/>
                  </a:lnTo>
                  <a:lnTo>
                    <a:pt x="61" y="41"/>
                  </a:lnTo>
                  <a:lnTo>
                    <a:pt x="62" y="41"/>
                  </a:lnTo>
                  <a:lnTo>
                    <a:pt x="63" y="41"/>
                  </a:lnTo>
                  <a:lnTo>
                    <a:pt x="65" y="41"/>
                  </a:lnTo>
                  <a:lnTo>
                    <a:pt x="72" y="37"/>
                  </a:lnTo>
                  <a:lnTo>
                    <a:pt x="73" y="37"/>
                  </a:lnTo>
                  <a:lnTo>
                    <a:pt x="78" y="34"/>
                  </a:lnTo>
                  <a:lnTo>
                    <a:pt x="81" y="33"/>
                  </a:lnTo>
                  <a:lnTo>
                    <a:pt x="83" y="33"/>
                  </a:lnTo>
                  <a:lnTo>
                    <a:pt x="84" y="33"/>
                  </a:lnTo>
                  <a:lnTo>
                    <a:pt x="86" y="33"/>
                  </a:lnTo>
                  <a:lnTo>
                    <a:pt x="87" y="33"/>
                  </a:lnTo>
                  <a:lnTo>
                    <a:pt x="88" y="31"/>
                  </a:lnTo>
                  <a:lnTo>
                    <a:pt x="89" y="31"/>
                  </a:lnTo>
                  <a:lnTo>
                    <a:pt x="92" y="30"/>
                  </a:lnTo>
                  <a:lnTo>
                    <a:pt x="94" y="29"/>
                  </a:lnTo>
                  <a:lnTo>
                    <a:pt x="97" y="28"/>
                  </a:lnTo>
                  <a:lnTo>
                    <a:pt x="100" y="27"/>
                  </a:lnTo>
                  <a:lnTo>
                    <a:pt x="101" y="26"/>
                  </a:lnTo>
                  <a:lnTo>
                    <a:pt x="100" y="24"/>
                  </a:lnTo>
                  <a:lnTo>
                    <a:pt x="102" y="25"/>
                  </a:lnTo>
                  <a:lnTo>
                    <a:pt x="104" y="27"/>
                  </a:lnTo>
                  <a:lnTo>
                    <a:pt x="105" y="28"/>
                  </a:lnTo>
                  <a:lnTo>
                    <a:pt x="107" y="28"/>
                  </a:lnTo>
                  <a:lnTo>
                    <a:pt x="109" y="25"/>
                  </a:lnTo>
                  <a:lnTo>
                    <a:pt x="108" y="22"/>
                  </a:lnTo>
                  <a:lnTo>
                    <a:pt x="107" y="19"/>
                  </a:lnTo>
                  <a:lnTo>
                    <a:pt x="106" y="19"/>
                  </a:lnTo>
                  <a:lnTo>
                    <a:pt x="97" y="22"/>
                  </a:lnTo>
                  <a:lnTo>
                    <a:pt x="96" y="22"/>
                  </a:lnTo>
                  <a:lnTo>
                    <a:pt x="95" y="21"/>
                  </a:lnTo>
                  <a:lnTo>
                    <a:pt x="96" y="20"/>
                  </a:lnTo>
                  <a:lnTo>
                    <a:pt x="96" y="16"/>
                  </a:lnTo>
                  <a:lnTo>
                    <a:pt x="94" y="14"/>
                  </a:lnTo>
                  <a:lnTo>
                    <a:pt x="94" y="12"/>
                  </a:lnTo>
                  <a:lnTo>
                    <a:pt x="96" y="10"/>
                  </a:lnTo>
                  <a:lnTo>
                    <a:pt x="98" y="6"/>
                  </a:lnTo>
                  <a:lnTo>
                    <a:pt x="103" y="3"/>
                  </a:lnTo>
                  <a:close/>
                  <a:moveTo>
                    <a:pt x="269" y="35"/>
                  </a:moveTo>
                  <a:lnTo>
                    <a:pt x="270" y="37"/>
                  </a:lnTo>
                  <a:lnTo>
                    <a:pt x="271" y="40"/>
                  </a:lnTo>
                  <a:lnTo>
                    <a:pt x="271" y="41"/>
                  </a:lnTo>
                  <a:lnTo>
                    <a:pt x="268" y="44"/>
                  </a:lnTo>
                  <a:lnTo>
                    <a:pt x="266" y="44"/>
                  </a:lnTo>
                  <a:lnTo>
                    <a:pt x="264" y="45"/>
                  </a:lnTo>
                  <a:lnTo>
                    <a:pt x="262" y="43"/>
                  </a:lnTo>
                  <a:lnTo>
                    <a:pt x="261" y="43"/>
                  </a:lnTo>
                  <a:lnTo>
                    <a:pt x="260" y="42"/>
                  </a:lnTo>
                  <a:lnTo>
                    <a:pt x="260" y="43"/>
                  </a:lnTo>
                  <a:lnTo>
                    <a:pt x="259" y="43"/>
                  </a:lnTo>
                  <a:lnTo>
                    <a:pt x="256" y="42"/>
                  </a:lnTo>
                  <a:lnTo>
                    <a:pt x="254" y="42"/>
                  </a:lnTo>
                  <a:lnTo>
                    <a:pt x="255" y="39"/>
                  </a:lnTo>
                  <a:lnTo>
                    <a:pt x="260" y="38"/>
                  </a:lnTo>
                  <a:lnTo>
                    <a:pt x="260" y="39"/>
                  </a:lnTo>
                  <a:lnTo>
                    <a:pt x="261" y="40"/>
                  </a:lnTo>
                  <a:lnTo>
                    <a:pt x="262" y="41"/>
                  </a:lnTo>
                  <a:lnTo>
                    <a:pt x="263" y="41"/>
                  </a:lnTo>
                  <a:lnTo>
                    <a:pt x="264" y="41"/>
                  </a:lnTo>
                  <a:lnTo>
                    <a:pt x="265" y="41"/>
                  </a:lnTo>
                  <a:lnTo>
                    <a:pt x="266" y="39"/>
                  </a:lnTo>
                  <a:lnTo>
                    <a:pt x="267" y="37"/>
                  </a:lnTo>
                  <a:lnTo>
                    <a:pt x="269" y="35"/>
                  </a:lnTo>
                  <a:close/>
                  <a:moveTo>
                    <a:pt x="230" y="41"/>
                  </a:moveTo>
                  <a:lnTo>
                    <a:pt x="232" y="43"/>
                  </a:lnTo>
                  <a:lnTo>
                    <a:pt x="232" y="44"/>
                  </a:lnTo>
                  <a:lnTo>
                    <a:pt x="232" y="45"/>
                  </a:lnTo>
                  <a:lnTo>
                    <a:pt x="230" y="45"/>
                  </a:lnTo>
                  <a:lnTo>
                    <a:pt x="227" y="44"/>
                  </a:lnTo>
                  <a:lnTo>
                    <a:pt x="226" y="43"/>
                  </a:lnTo>
                  <a:lnTo>
                    <a:pt x="227" y="42"/>
                  </a:lnTo>
                  <a:lnTo>
                    <a:pt x="228" y="42"/>
                  </a:lnTo>
                  <a:lnTo>
                    <a:pt x="230" y="41"/>
                  </a:lnTo>
                  <a:close/>
                  <a:moveTo>
                    <a:pt x="349" y="101"/>
                  </a:moveTo>
                  <a:lnTo>
                    <a:pt x="349" y="101"/>
                  </a:lnTo>
                  <a:lnTo>
                    <a:pt x="347" y="103"/>
                  </a:lnTo>
                  <a:lnTo>
                    <a:pt x="346" y="103"/>
                  </a:lnTo>
                  <a:lnTo>
                    <a:pt x="345" y="105"/>
                  </a:lnTo>
                  <a:lnTo>
                    <a:pt x="343" y="106"/>
                  </a:lnTo>
                  <a:lnTo>
                    <a:pt x="343" y="107"/>
                  </a:lnTo>
                  <a:lnTo>
                    <a:pt x="342" y="107"/>
                  </a:lnTo>
                  <a:lnTo>
                    <a:pt x="341" y="107"/>
                  </a:lnTo>
                  <a:lnTo>
                    <a:pt x="343" y="105"/>
                  </a:lnTo>
                  <a:lnTo>
                    <a:pt x="346" y="102"/>
                  </a:lnTo>
                  <a:lnTo>
                    <a:pt x="349" y="101"/>
                  </a:lnTo>
                  <a:close/>
                  <a:moveTo>
                    <a:pt x="347" y="103"/>
                  </a:moveTo>
                  <a:lnTo>
                    <a:pt x="348" y="103"/>
                  </a:lnTo>
                  <a:lnTo>
                    <a:pt x="349" y="103"/>
                  </a:lnTo>
                  <a:lnTo>
                    <a:pt x="349" y="105"/>
                  </a:lnTo>
                  <a:lnTo>
                    <a:pt x="347" y="107"/>
                  </a:lnTo>
                  <a:lnTo>
                    <a:pt x="343" y="109"/>
                  </a:lnTo>
                  <a:lnTo>
                    <a:pt x="346" y="103"/>
                  </a:lnTo>
                  <a:lnTo>
                    <a:pt x="347" y="103"/>
                  </a:lnTo>
                  <a:close/>
                  <a:moveTo>
                    <a:pt x="348" y="108"/>
                  </a:moveTo>
                  <a:lnTo>
                    <a:pt x="348" y="109"/>
                  </a:lnTo>
                  <a:lnTo>
                    <a:pt x="345" y="112"/>
                  </a:lnTo>
                  <a:lnTo>
                    <a:pt x="344" y="112"/>
                  </a:lnTo>
                  <a:lnTo>
                    <a:pt x="342" y="112"/>
                  </a:lnTo>
                  <a:lnTo>
                    <a:pt x="340" y="113"/>
                  </a:lnTo>
                  <a:lnTo>
                    <a:pt x="339" y="113"/>
                  </a:lnTo>
                  <a:lnTo>
                    <a:pt x="339" y="112"/>
                  </a:lnTo>
                  <a:lnTo>
                    <a:pt x="343" y="109"/>
                  </a:lnTo>
                  <a:lnTo>
                    <a:pt x="344" y="109"/>
                  </a:lnTo>
                  <a:lnTo>
                    <a:pt x="348" y="108"/>
                  </a:lnTo>
                  <a:close/>
                  <a:moveTo>
                    <a:pt x="349" y="112"/>
                  </a:moveTo>
                  <a:lnTo>
                    <a:pt x="349" y="112"/>
                  </a:lnTo>
                  <a:lnTo>
                    <a:pt x="349" y="114"/>
                  </a:lnTo>
                  <a:lnTo>
                    <a:pt x="346" y="116"/>
                  </a:lnTo>
                  <a:lnTo>
                    <a:pt x="345" y="115"/>
                  </a:lnTo>
                  <a:lnTo>
                    <a:pt x="344" y="115"/>
                  </a:lnTo>
                  <a:lnTo>
                    <a:pt x="349" y="112"/>
                  </a:lnTo>
                  <a:close/>
                  <a:moveTo>
                    <a:pt x="346" y="112"/>
                  </a:moveTo>
                  <a:lnTo>
                    <a:pt x="345" y="114"/>
                  </a:lnTo>
                  <a:lnTo>
                    <a:pt x="344" y="114"/>
                  </a:lnTo>
                  <a:lnTo>
                    <a:pt x="343" y="114"/>
                  </a:lnTo>
                  <a:lnTo>
                    <a:pt x="343" y="115"/>
                  </a:lnTo>
                  <a:lnTo>
                    <a:pt x="342" y="115"/>
                  </a:lnTo>
                  <a:lnTo>
                    <a:pt x="340" y="114"/>
                  </a:lnTo>
                  <a:lnTo>
                    <a:pt x="339" y="114"/>
                  </a:lnTo>
                  <a:lnTo>
                    <a:pt x="341" y="113"/>
                  </a:lnTo>
                  <a:lnTo>
                    <a:pt x="343" y="112"/>
                  </a:lnTo>
                  <a:lnTo>
                    <a:pt x="346" y="112"/>
                  </a:lnTo>
                  <a:close/>
                  <a:moveTo>
                    <a:pt x="343" y="116"/>
                  </a:moveTo>
                  <a:lnTo>
                    <a:pt x="344" y="116"/>
                  </a:lnTo>
                  <a:lnTo>
                    <a:pt x="344" y="118"/>
                  </a:lnTo>
                  <a:lnTo>
                    <a:pt x="343" y="118"/>
                  </a:lnTo>
                  <a:lnTo>
                    <a:pt x="343" y="119"/>
                  </a:lnTo>
                  <a:lnTo>
                    <a:pt x="340" y="119"/>
                  </a:lnTo>
                  <a:lnTo>
                    <a:pt x="339" y="119"/>
                  </a:lnTo>
                  <a:lnTo>
                    <a:pt x="336" y="119"/>
                  </a:lnTo>
                  <a:lnTo>
                    <a:pt x="337" y="118"/>
                  </a:lnTo>
                  <a:lnTo>
                    <a:pt x="337" y="117"/>
                  </a:lnTo>
                  <a:lnTo>
                    <a:pt x="338" y="117"/>
                  </a:lnTo>
                  <a:lnTo>
                    <a:pt x="339" y="117"/>
                  </a:lnTo>
                  <a:lnTo>
                    <a:pt x="339" y="118"/>
                  </a:lnTo>
                  <a:lnTo>
                    <a:pt x="340" y="117"/>
                  </a:lnTo>
                  <a:lnTo>
                    <a:pt x="341" y="116"/>
                  </a:lnTo>
                  <a:lnTo>
                    <a:pt x="343" y="116"/>
                  </a:lnTo>
                  <a:close/>
                  <a:moveTo>
                    <a:pt x="332" y="116"/>
                  </a:moveTo>
                  <a:lnTo>
                    <a:pt x="336" y="117"/>
                  </a:lnTo>
                  <a:lnTo>
                    <a:pt x="336" y="118"/>
                  </a:lnTo>
                  <a:lnTo>
                    <a:pt x="336" y="119"/>
                  </a:lnTo>
                  <a:lnTo>
                    <a:pt x="339" y="119"/>
                  </a:lnTo>
                  <a:lnTo>
                    <a:pt x="338" y="120"/>
                  </a:lnTo>
                  <a:lnTo>
                    <a:pt x="337" y="120"/>
                  </a:lnTo>
                  <a:lnTo>
                    <a:pt x="336" y="120"/>
                  </a:lnTo>
                  <a:lnTo>
                    <a:pt x="333" y="120"/>
                  </a:lnTo>
                  <a:lnTo>
                    <a:pt x="332" y="120"/>
                  </a:lnTo>
                  <a:lnTo>
                    <a:pt x="330" y="119"/>
                  </a:lnTo>
                  <a:lnTo>
                    <a:pt x="329" y="118"/>
                  </a:lnTo>
                  <a:lnTo>
                    <a:pt x="331" y="117"/>
                  </a:lnTo>
                  <a:lnTo>
                    <a:pt x="332" y="116"/>
                  </a:lnTo>
                  <a:close/>
                  <a:moveTo>
                    <a:pt x="103" y="0"/>
                  </a:moveTo>
                  <a:lnTo>
                    <a:pt x="102" y="1"/>
                  </a:lnTo>
                  <a:lnTo>
                    <a:pt x="96" y="4"/>
                  </a:lnTo>
                  <a:lnTo>
                    <a:pt x="96" y="5"/>
                  </a:lnTo>
                  <a:lnTo>
                    <a:pt x="93" y="9"/>
                  </a:lnTo>
                  <a:lnTo>
                    <a:pt x="92" y="12"/>
                  </a:lnTo>
                  <a:lnTo>
                    <a:pt x="92" y="14"/>
                  </a:lnTo>
                  <a:lnTo>
                    <a:pt x="92" y="15"/>
                  </a:lnTo>
                  <a:lnTo>
                    <a:pt x="93" y="17"/>
                  </a:lnTo>
                  <a:lnTo>
                    <a:pt x="93" y="20"/>
                  </a:lnTo>
                  <a:lnTo>
                    <a:pt x="92" y="22"/>
                  </a:lnTo>
                  <a:lnTo>
                    <a:pt x="93" y="23"/>
                  </a:lnTo>
                  <a:lnTo>
                    <a:pt x="94" y="24"/>
                  </a:lnTo>
                  <a:lnTo>
                    <a:pt x="95" y="24"/>
                  </a:lnTo>
                  <a:lnTo>
                    <a:pt x="96" y="24"/>
                  </a:lnTo>
                  <a:lnTo>
                    <a:pt x="97" y="24"/>
                  </a:lnTo>
                  <a:lnTo>
                    <a:pt x="97" y="25"/>
                  </a:lnTo>
                  <a:lnTo>
                    <a:pt x="96" y="26"/>
                  </a:lnTo>
                  <a:lnTo>
                    <a:pt x="93" y="28"/>
                  </a:lnTo>
                  <a:lnTo>
                    <a:pt x="91" y="28"/>
                  </a:lnTo>
                  <a:lnTo>
                    <a:pt x="88" y="29"/>
                  </a:lnTo>
                  <a:lnTo>
                    <a:pt x="87" y="29"/>
                  </a:lnTo>
                  <a:lnTo>
                    <a:pt x="86" y="30"/>
                  </a:lnTo>
                  <a:lnTo>
                    <a:pt x="86" y="31"/>
                  </a:lnTo>
                  <a:lnTo>
                    <a:pt x="85" y="31"/>
                  </a:lnTo>
                  <a:lnTo>
                    <a:pt x="84" y="31"/>
                  </a:lnTo>
                  <a:lnTo>
                    <a:pt x="83" y="31"/>
                  </a:lnTo>
                  <a:lnTo>
                    <a:pt x="80" y="31"/>
                  </a:lnTo>
                  <a:lnTo>
                    <a:pt x="77" y="31"/>
                  </a:lnTo>
                  <a:lnTo>
                    <a:pt x="77" y="32"/>
                  </a:lnTo>
                  <a:lnTo>
                    <a:pt x="71" y="35"/>
                  </a:lnTo>
                  <a:lnTo>
                    <a:pt x="64" y="39"/>
                  </a:lnTo>
                  <a:lnTo>
                    <a:pt x="63" y="39"/>
                  </a:lnTo>
                  <a:lnTo>
                    <a:pt x="62" y="39"/>
                  </a:lnTo>
                  <a:lnTo>
                    <a:pt x="61" y="39"/>
                  </a:lnTo>
                  <a:lnTo>
                    <a:pt x="60" y="39"/>
                  </a:lnTo>
                  <a:lnTo>
                    <a:pt x="58" y="39"/>
                  </a:lnTo>
                  <a:lnTo>
                    <a:pt x="55" y="41"/>
                  </a:lnTo>
                  <a:lnTo>
                    <a:pt x="54" y="39"/>
                  </a:lnTo>
                  <a:lnTo>
                    <a:pt x="53" y="36"/>
                  </a:lnTo>
                  <a:lnTo>
                    <a:pt x="53" y="35"/>
                  </a:lnTo>
                  <a:lnTo>
                    <a:pt x="53" y="34"/>
                  </a:lnTo>
                  <a:lnTo>
                    <a:pt x="51" y="31"/>
                  </a:lnTo>
                  <a:lnTo>
                    <a:pt x="50" y="24"/>
                  </a:lnTo>
                  <a:lnTo>
                    <a:pt x="62" y="21"/>
                  </a:lnTo>
                  <a:lnTo>
                    <a:pt x="65" y="20"/>
                  </a:lnTo>
                  <a:lnTo>
                    <a:pt x="66" y="19"/>
                  </a:lnTo>
                  <a:lnTo>
                    <a:pt x="68" y="17"/>
                  </a:lnTo>
                  <a:lnTo>
                    <a:pt x="68" y="16"/>
                  </a:lnTo>
                  <a:lnTo>
                    <a:pt x="68" y="15"/>
                  </a:lnTo>
                  <a:lnTo>
                    <a:pt x="71" y="9"/>
                  </a:lnTo>
                  <a:lnTo>
                    <a:pt x="64" y="12"/>
                  </a:lnTo>
                  <a:lnTo>
                    <a:pt x="62" y="13"/>
                  </a:lnTo>
                  <a:lnTo>
                    <a:pt x="56" y="14"/>
                  </a:lnTo>
                  <a:lnTo>
                    <a:pt x="53" y="16"/>
                  </a:lnTo>
                  <a:lnTo>
                    <a:pt x="47" y="17"/>
                  </a:lnTo>
                  <a:lnTo>
                    <a:pt x="46" y="18"/>
                  </a:lnTo>
                  <a:lnTo>
                    <a:pt x="45" y="18"/>
                  </a:lnTo>
                  <a:lnTo>
                    <a:pt x="38" y="31"/>
                  </a:lnTo>
                  <a:lnTo>
                    <a:pt x="36" y="33"/>
                  </a:lnTo>
                  <a:lnTo>
                    <a:pt x="35" y="33"/>
                  </a:lnTo>
                  <a:lnTo>
                    <a:pt x="32" y="34"/>
                  </a:lnTo>
                  <a:lnTo>
                    <a:pt x="31" y="35"/>
                  </a:lnTo>
                  <a:lnTo>
                    <a:pt x="30" y="35"/>
                  </a:lnTo>
                  <a:lnTo>
                    <a:pt x="30" y="36"/>
                  </a:lnTo>
                  <a:lnTo>
                    <a:pt x="28" y="39"/>
                  </a:lnTo>
                  <a:lnTo>
                    <a:pt x="20" y="52"/>
                  </a:lnTo>
                  <a:lnTo>
                    <a:pt x="17" y="57"/>
                  </a:lnTo>
                  <a:lnTo>
                    <a:pt x="17" y="58"/>
                  </a:lnTo>
                  <a:lnTo>
                    <a:pt x="16" y="58"/>
                  </a:lnTo>
                  <a:lnTo>
                    <a:pt x="15" y="67"/>
                  </a:lnTo>
                  <a:lnTo>
                    <a:pt x="14" y="69"/>
                  </a:lnTo>
                  <a:lnTo>
                    <a:pt x="13" y="71"/>
                  </a:lnTo>
                  <a:lnTo>
                    <a:pt x="13" y="72"/>
                  </a:lnTo>
                  <a:lnTo>
                    <a:pt x="12" y="78"/>
                  </a:lnTo>
                  <a:lnTo>
                    <a:pt x="10" y="83"/>
                  </a:lnTo>
                  <a:lnTo>
                    <a:pt x="5" y="89"/>
                  </a:lnTo>
                  <a:lnTo>
                    <a:pt x="5" y="90"/>
                  </a:lnTo>
                  <a:lnTo>
                    <a:pt x="2" y="95"/>
                  </a:lnTo>
                  <a:lnTo>
                    <a:pt x="1" y="95"/>
                  </a:lnTo>
                  <a:lnTo>
                    <a:pt x="0" y="97"/>
                  </a:lnTo>
                  <a:lnTo>
                    <a:pt x="0" y="100"/>
                  </a:lnTo>
                  <a:lnTo>
                    <a:pt x="3" y="101"/>
                  </a:lnTo>
                  <a:lnTo>
                    <a:pt x="4" y="101"/>
                  </a:lnTo>
                  <a:lnTo>
                    <a:pt x="7" y="101"/>
                  </a:lnTo>
                  <a:lnTo>
                    <a:pt x="8" y="101"/>
                  </a:lnTo>
                  <a:lnTo>
                    <a:pt x="9" y="101"/>
                  </a:lnTo>
                  <a:lnTo>
                    <a:pt x="10" y="100"/>
                  </a:lnTo>
                  <a:lnTo>
                    <a:pt x="11" y="99"/>
                  </a:lnTo>
                  <a:lnTo>
                    <a:pt x="12" y="98"/>
                  </a:lnTo>
                  <a:lnTo>
                    <a:pt x="11" y="99"/>
                  </a:lnTo>
                  <a:lnTo>
                    <a:pt x="13" y="100"/>
                  </a:lnTo>
                  <a:lnTo>
                    <a:pt x="15" y="102"/>
                  </a:lnTo>
                  <a:lnTo>
                    <a:pt x="17" y="103"/>
                  </a:lnTo>
                  <a:lnTo>
                    <a:pt x="19" y="115"/>
                  </a:lnTo>
                  <a:lnTo>
                    <a:pt x="19" y="116"/>
                  </a:lnTo>
                  <a:lnTo>
                    <a:pt x="20" y="116"/>
                  </a:lnTo>
                  <a:lnTo>
                    <a:pt x="26" y="124"/>
                  </a:lnTo>
                  <a:lnTo>
                    <a:pt x="26" y="125"/>
                  </a:lnTo>
                  <a:lnTo>
                    <a:pt x="27" y="131"/>
                  </a:lnTo>
                  <a:lnTo>
                    <a:pt x="26" y="132"/>
                  </a:lnTo>
                  <a:lnTo>
                    <a:pt x="24" y="136"/>
                  </a:lnTo>
                  <a:lnTo>
                    <a:pt x="24" y="137"/>
                  </a:lnTo>
                  <a:lnTo>
                    <a:pt x="22" y="150"/>
                  </a:lnTo>
                  <a:lnTo>
                    <a:pt x="22" y="151"/>
                  </a:lnTo>
                  <a:lnTo>
                    <a:pt x="22" y="152"/>
                  </a:lnTo>
                  <a:lnTo>
                    <a:pt x="24" y="154"/>
                  </a:lnTo>
                  <a:lnTo>
                    <a:pt x="24" y="155"/>
                  </a:lnTo>
                  <a:lnTo>
                    <a:pt x="25" y="156"/>
                  </a:lnTo>
                  <a:lnTo>
                    <a:pt x="26" y="156"/>
                  </a:lnTo>
                  <a:lnTo>
                    <a:pt x="28" y="156"/>
                  </a:lnTo>
                  <a:lnTo>
                    <a:pt x="29" y="156"/>
                  </a:lnTo>
                  <a:lnTo>
                    <a:pt x="30" y="157"/>
                  </a:lnTo>
                  <a:lnTo>
                    <a:pt x="30" y="158"/>
                  </a:lnTo>
                  <a:lnTo>
                    <a:pt x="30" y="159"/>
                  </a:lnTo>
                  <a:lnTo>
                    <a:pt x="31" y="161"/>
                  </a:lnTo>
                  <a:lnTo>
                    <a:pt x="33" y="165"/>
                  </a:lnTo>
                  <a:lnTo>
                    <a:pt x="34" y="167"/>
                  </a:lnTo>
                  <a:lnTo>
                    <a:pt x="35" y="167"/>
                  </a:lnTo>
                  <a:lnTo>
                    <a:pt x="36" y="168"/>
                  </a:lnTo>
                  <a:lnTo>
                    <a:pt x="37" y="168"/>
                  </a:lnTo>
                  <a:lnTo>
                    <a:pt x="39" y="169"/>
                  </a:lnTo>
                  <a:lnTo>
                    <a:pt x="40" y="169"/>
                  </a:lnTo>
                  <a:lnTo>
                    <a:pt x="41" y="169"/>
                  </a:lnTo>
                  <a:lnTo>
                    <a:pt x="42" y="169"/>
                  </a:lnTo>
                  <a:lnTo>
                    <a:pt x="43" y="169"/>
                  </a:lnTo>
                  <a:lnTo>
                    <a:pt x="44" y="169"/>
                  </a:lnTo>
                  <a:lnTo>
                    <a:pt x="47" y="167"/>
                  </a:lnTo>
                  <a:lnTo>
                    <a:pt x="48" y="167"/>
                  </a:lnTo>
                  <a:lnTo>
                    <a:pt x="51" y="168"/>
                  </a:lnTo>
                  <a:lnTo>
                    <a:pt x="52" y="168"/>
                  </a:lnTo>
                  <a:lnTo>
                    <a:pt x="55" y="168"/>
                  </a:lnTo>
                  <a:lnTo>
                    <a:pt x="56" y="169"/>
                  </a:lnTo>
                  <a:lnTo>
                    <a:pt x="57" y="169"/>
                  </a:lnTo>
                  <a:lnTo>
                    <a:pt x="59" y="170"/>
                  </a:lnTo>
                  <a:lnTo>
                    <a:pt x="60" y="170"/>
                  </a:lnTo>
                  <a:lnTo>
                    <a:pt x="65" y="169"/>
                  </a:lnTo>
                  <a:lnTo>
                    <a:pt x="66" y="169"/>
                  </a:lnTo>
                  <a:lnTo>
                    <a:pt x="67" y="169"/>
                  </a:lnTo>
                  <a:lnTo>
                    <a:pt x="67" y="168"/>
                  </a:lnTo>
                  <a:lnTo>
                    <a:pt x="68" y="168"/>
                  </a:lnTo>
                  <a:lnTo>
                    <a:pt x="69" y="167"/>
                  </a:lnTo>
                  <a:lnTo>
                    <a:pt x="70" y="167"/>
                  </a:lnTo>
                  <a:lnTo>
                    <a:pt x="70" y="166"/>
                  </a:lnTo>
                  <a:lnTo>
                    <a:pt x="73" y="166"/>
                  </a:lnTo>
                  <a:lnTo>
                    <a:pt x="77" y="167"/>
                  </a:lnTo>
                  <a:lnTo>
                    <a:pt x="81" y="169"/>
                  </a:lnTo>
                  <a:lnTo>
                    <a:pt x="81" y="170"/>
                  </a:lnTo>
                  <a:lnTo>
                    <a:pt x="82" y="170"/>
                  </a:lnTo>
                  <a:lnTo>
                    <a:pt x="83" y="171"/>
                  </a:lnTo>
                  <a:lnTo>
                    <a:pt x="84" y="171"/>
                  </a:lnTo>
                  <a:lnTo>
                    <a:pt x="85" y="171"/>
                  </a:lnTo>
                  <a:lnTo>
                    <a:pt x="86" y="171"/>
                  </a:lnTo>
                  <a:lnTo>
                    <a:pt x="87" y="171"/>
                  </a:lnTo>
                  <a:lnTo>
                    <a:pt x="87" y="170"/>
                  </a:lnTo>
                  <a:lnTo>
                    <a:pt x="87" y="169"/>
                  </a:lnTo>
                  <a:lnTo>
                    <a:pt x="88" y="169"/>
                  </a:lnTo>
                  <a:lnTo>
                    <a:pt x="105" y="195"/>
                  </a:lnTo>
                  <a:lnTo>
                    <a:pt x="106" y="197"/>
                  </a:lnTo>
                  <a:lnTo>
                    <a:pt x="108" y="196"/>
                  </a:lnTo>
                  <a:lnTo>
                    <a:pt x="109" y="196"/>
                  </a:lnTo>
                  <a:lnTo>
                    <a:pt x="110" y="197"/>
                  </a:lnTo>
                  <a:lnTo>
                    <a:pt x="111" y="197"/>
                  </a:lnTo>
                  <a:lnTo>
                    <a:pt x="113" y="197"/>
                  </a:lnTo>
                  <a:lnTo>
                    <a:pt x="115" y="197"/>
                  </a:lnTo>
                  <a:lnTo>
                    <a:pt x="115" y="196"/>
                  </a:lnTo>
                  <a:lnTo>
                    <a:pt x="118" y="194"/>
                  </a:lnTo>
                  <a:lnTo>
                    <a:pt x="123" y="194"/>
                  </a:lnTo>
                  <a:lnTo>
                    <a:pt x="126" y="195"/>
                  </a:lnTo>
                  <a:lnTo>
                    <a:pt x="127" y="195"/>
                  </a:lnTo>
                  <a:lnTo>
                    <a:pt x="128" y="196"/>
                  </a:lnTo>
                  <a:lnTo>
                    <a:pt x="129" y="196"/>
                  </a:lnTo>
                  <a:lnTo>
                    <a:pt x="130" y="196"/>
                  </a:lnTo>
                  <a:lnTo>
                    <a:pt x="134" y="194"/>
                  </a:lnTo>
                  <a:lnTo>
                    <a:pt x="135" y="194"/>
                  </a:lnTo>
                  <a:lnTo>
                    <a:pt x="137" y="195"/>
                  </a:lnTo>
                  <a:lnTo>
                    <a:pt x="138" y="195"/>
                  </a:lnTo>
                  <a:lnTo>
                    <a:pt x="139" y="195"/>
                  </a:lnTo>
                  <a:lnTo>
                    <a:pt x="143" y="194"/>
                  </a:lnTo>
                  <a:lnTo>
                    <a:pt x="145" y="194"/>
                  </a:lnTo>
                  <a:lnTo>
                    <a:pt x="146" y="194"/>
                  </a:lnTo>
                  <a:lnTo>
                    <a:pt x="147" y="194"/>
                  </a:lnTo>
                  <a:lnTo>
                    <a:pt x="149" y="194"/>
                  </a:lnTo>
                  <a:lnTo>
                    <a:pt x="149" y="193"/>
                  </a:lnTo>
                  <a:lnTo>
                    <a:pt x="151" y="192"/>
                  </a:lnTo>
                  <a:lnTo>
                    <a:pt x="153" y="191"/>
                  </a:lnTo>
                  <a:lnTo>
                    <a:pt x="156" y="192"/>
                  </a:lnTo>
                  <a:lnTo>
                    <a:pt x="158" y="192"/>
                  </a:lnTo>
                  <a:lnTo>
                    <a:pt x="158" y="194"/>
                  </a:lnTo>
                  <a:lnTo>
                    <a:pt x="158" y="195"/>
                  </a:lnTo>
                  <a:lnTo>
                    <a:pt x="159" y="197"/>
                  </a:lnTo>
                  <a:lnTo>
                    <a:pt x="160" y="197"/>
                  </a:lnTo>
                  <a:lnTo>
                    <a:pt x="156" y="201"/>
                  </a:lnTo>
                  <a:lnTo>
                    <a:pt x="155" y="201"/>
                  </a:lnTo>
                  <a:lnTo>
                    <a:pt x="154" y="203"/>
                  </a:lnTo>
                  <a:lnTo>
                    <a:pt x="154" y="205"/>
                  </a:lnTo>
                  <a:lnTo>
                    <a:pt x="153" y="205"/>
                  </a:lnTo>
                  <a:lnTo>
                    <a:pt x="153" y="207"/>
                  </a:lnTo>
                  <a:lnTo>
                    <a:pt x="153" y="208"/>
                  </a:lnTo>
                  <a:lnTo>
                    <a:pt x="154" y="211"/>
                  </a:lnTo>
                  <a:lnTo>
                    <a:pt x="154" y="212"/>
                  </a:lnTo>
                  <a:lnTo>
                    <a:pt x="153" y="212"/>
                  </a:lnTo>
                  <a:lnTo>
                    <a:pt x="153" y="213"/>
                  </a:lnTo>
                  <a:lnTo>
                    <a:pt x="152" y="214"/>
                  </a:lnTo>
                  <a:lnTo>
                    <a:pt x="151" y="214"/>
                  </a:lnTo>
                  <a:lnTo>
                    <a:pt x="150" y="215"/>
                  </a:lnTo>
                  <a:lnTo>
                    <a:pt x="149" y="215"/>
                  </a:lnTo>
                  <a:lnTo>
                    <a:pt x="149" y="216"/>
                  </a:lnTo>
                  <a:lnTo>
                    <a:pt x="147" y="218"/>
                  </a:lnTo>
                  <a:lnTo>
                    <a:pt x="147" y="219"/>
                  </a:lnTo>
                  <a:lnTo>
                    <a:pt x="147" y="220"/>
                  </a:lnTo>
                  <a:lnTo>
                    <a:pt x="147" y="225"/>
                  </a:lnTo>
                  <a:lnTo>
                    <a:pt x="147" y="226"/>
                  </a:lnTo>
                  <a:lnTo>
                    <a:pt x="148" y="228"/>
                  </a:lnTo>
                  <a:lnTo>
                    <a:pt x="148" y="229"/>
                  </a:lnTo>
                  <a:lnTo>
                    <a:pt x="146" y="243"/>
                  </a:lnTo>
                  <a:lnTo>
                    <a:pt x="148" y="250"/>
                  </a:lnTo>
                  <a:lnTo>
                    <a:pt x="147" y="250"/>
                  </a:lnTo>
                  <a:lnTo>
                    <a:pt x="147" y="252"/>
                  </a:lnTo>
                  <a:lnTo>
                    <a:pt x="147" y="253"/>
                  </a:lnTo>
                  <a:lnTo>
                    <a:pt x="147" y="254"/>
                  </a:lnTo>
                  <a:lnTo>
                    <a:pt x="147" y="256"/>
                  </a:lnTo>
                  <a:lnTo>
                    <a:pt x="148" y="256"/>
                  </a:lnTo>
                  <a:lnTo>
                    <a:pt x="149" y="259"/>
                  </a:lnTo>
                  <a:lnTo>
                    <a:pt x="150" y="260"/>
                  </a:lnTo>
                  <a:lnTo>
                    <a:pt x="151" y="263"/>
                  </a:lnTo>
                  <a:lnTo>
                    <a:pt x="151" y="267"/>
                  </a:lnTo>
                  <a:lnTo>
                    <a:pt x="151" y="268"/>
                  </a:lnTo>
                  <a:lnTo>
                    <a:pt x="152" y="269"/>
                  </a:lnTo>
                  <a:lnTo>
                    <a:pt x="153" y="269"/>
                  </a:lnTo>
                  <a:lnTo>
                    <a:pt x="153" y="270"/>
                  </a:lnTo>
                  <a:lnTo>
                    <a:pt x="153" y="271"/>
                  </a:lnTo>
                  <a:lnTo>
                    <a:pt x="154" y="271"/>
                  </a:lnTo>
                  <a:lnTo>
                    <a:pt x="155" y="271"/>
                  </a:lnTo>
                  <a:lnTo>
                    <a:pt x="156" y="271"/>
                  </a:lnTo>
                  <a:lnTo>
                    <a:pt x="157" y="273"/>
                  </a:lnTo>
                  <a:lnTo>
                    <a:pt x="158" y="277"/>
                  </a:lnTo>
                  <a:lnTo>
                    <a:pt x="158" y="278"/>
                  </a:lnTo>
                  <a:lnTo>
                    <a:pt x="159" y="278"/>
                  </a:lnTo>
                  <a:lnTo>
                    <a:pt x="160" y="279"/>
                  </a:lnTo>
                  <a:lnTo>
                    <a:pt x="160" y="280"/>
                  </a:lnTo>
                  <a:lnTo>
                    <a:pt x="159" y="280"/>
                  </a:lnTo>
                  <a:lnTo>
                    <a:pt x="157" y="282"/>
                  </a:lnTo>
                  <a:lnTo>
                    <a:pt x="146" y="293"/>
                  </a:lnTo>
                  <a:lnTo>
                    <a:pt x="145" y="295"/>
                  </a:lnTo>
                  <a:lnTo>
                    <a:pt x="145" y="296"/>
                  </a:lnTo>
                  <a:lnTo>
                    <a:pt x="145" y="297"/>
                  </a:lnTo>
                  <a:lnTo>
                    <a:pt x="145" y="300"/>
                  </a:lnTo>
                  <a:lnTo>
                    <a:pt x="148" y="300"/>
                  </a:lnTo>
                  <a:lnTo>
                    <a:pt x="149" y="299"/>
                  </a:lnTo>
                  <a:lnTo>
                    <a:pt x="152" y="300"/>
                  </a:lnTo>
                  <a:lnTo>
                    <a:pt x="153" y="303"/>
                  </a:lnTo>
                  <a:lnTo>
                    <a:pt x="154" y="303"/>
                  </a:lnTo>
                  <a:lnTo>
                    <a:pt x="154" y="304"/>
                  </a:lnTo>
                  <a:lnTo>
                    <a:pt x="155" y="305"/>
                  </a:lnTo>
                  <a:lnTo>
                    <a:pt x="159" y="310"/>
                  </a:lnTo>
                  <a:lnTo>
                    <a:pt x="160" y="310"/>
                  </a:lnTo>
                  <a:lnTo>
                    <a:pt x="161" y="311"/>
                  </a:lnTo>
                  <a:lnTo>
                    <a:pt x="161" y="312"/>
                  </a:lnTo>
                  <a:lnTo>
                    <a:pt x="162" y="312"/>
                  </a:lnTo>
                  <a:lnTo>
                    <a:pt x="162" y="313"/>
                  </a:lnTo>
                  <a:lnTo>
                    <a:pt x="162" y="314"/>
                  </a:lnTo>
                  <a:lnTo>
                    <a:pt x="162" y="315"/>
                  </a:lnTo>
                  <a:lnTo>
                    <a:pt x="162" y="316"/>
                  </a:lnTo>
                  <a:lnTo>
                    <a:pt x="163" y="319"/>
                  </a:lnTo>
                  <a:lnTo>
                    <a:pt x="163" y="320"/>
                  </a:lnTo>
                  <a:lnTo>
                    <a:pt x="164" y="320"/>
                  </a:lnTo>
                  <a:lnTo>
                    <a:pt x="170" y="341"/>
                  </a:lnTo>
                  <a:lnTo>
                    <a:pt x="170" y="347"/>
                  </a:lnTo>
                  <a:lnTo>
                    <a:pt x="170" y="348"/>
                  </a:lnTo>
                  <a:lnTo>
                    <a:pt x="171" y="348"/>
                  </a:lnTo>
                  <a:lnTo>
                    <a:pt x="171" y="349"/>
                  </a:lnTo>
                  <a:lnTo>
                    <a:pt x="171" y="350"/>
                  </a:lnTo>
                  <a:lnTo>
                    <a:pt x="187" y="363"/>
                  </a:lnTo>
                  <a:lnTo>
                    <a:pt x="187" y="364"/>
                  </a:lnTo>
                  <a:lnTo>
                    <a:pt x="188" y="365"/>
                  </a:lnTo>
                  <a:lnTo>
                    <a:pt x="194" y="365"/>
                  </a:lnTo>
                  <a:lnTo>
                    <a:pt x="195" y="365"/>
                  </a:lnTo>
                  <a:lnTo>
                    <a:pt x="199" y="363"/>
                  </a:lnTo>
                  <a:lnTo>
                    <a:pt x="200" y="363"/>
                  </a:lnTo>
                  <a:lnTo>
                    <a:pt x="200" y="362"/>
                  </a:lnTo>
                  <a:lnTo>
                    <a:pt x="201" y="362"/>
                  </a:lnTo>
                  <a:lnTo>
                    <a:pt x="201" y="361"/>
                  </a:lnTo>
                  <a:lnTo>
                    <a:pt x="202" y="361"/>
                  </a:lnTo>
                  <a:lnTo>
                    <a:pt x="202" y="360"/>
                  </a:lnTo>
                  <a:lnTo>
                    <a:pt x="203" y="359"/>
                  </a:lnTo>
                  <a:lnTo>
                    <a:pt x="205" y="358"/>
                  </a:lnTo>
                  <a:lnTo>
                    <a:pt x="208" y="358"/>
                  </a:lnTo>
                  <a:lnTo>
                    <a:pt x="209" y="358"/>
                  </a:lnTo>
                  <a:lnTo>
                    <a:pt x="208" y="359"/>
                  </a:lnTo>
                  <a:lnTo>
                    <a:pt x="207" y="360"/>
                  </a:lnTo>
                  <a:lnTo>
                    <a:pt x="207" y="361"/>
                  </a:lnTo>
                  <a:lnTo>
                    <a:pt x="207" y="362"/>
                  </a:lnTo>
                  <a:lnTo>
                    <a:pt x="206" y="363"/>
                  </a:lnTo>
                  <a:lnTo>
                    <a:pt x="207" y="365"/>
                  </a:lnTo>
                  <a:lnTo>
                    <a:pt x="207" y="366"/>
                  </a:lnTo>
                  <a:lnTo>
                    <a:pt x="207" y="367"/>
                  </a:lnTo>
                  <a:lnTo>
                    <a:pt x="208" y="367"/>
                  </a:lnTo>
                  <a:lnTo>
                    <a:pt x="209" y="368"/>
                  </a:lnTo>
                  <a:lnTo>
                    <a:pt x="210" y="368"/>
                  </a:lnTo>
                  <a:lnTo>
                    <a:pt x="211" y="368"/>
                  </a:lnTo>
                  <a:lnTo>
                    <a:pt x="213" y="367"/>
                  </a:lnTo>
                  <a:lnTo>
                    <a:pt x="215" y="366"/>
                  </a:lnTo>
                  <a:lnTo>
                    <a:pt x="215" y="365"/>
                  </a:lnTo>
                  <a:lnTo>
                    <a:pt x="217" y="363"/>
                  </a:lnTo>
                  <a:lnTo>
                    <a:pt x="217" y="362"/>
                  </a:lnTo>
                  <a:lnTo>
                    <a:pt x="217" y="361"/>
                  </a:lnTo>
                  <a:lnTo>
                    <a:pt x="218" y="359"/>
                  </a:lnTo>
                  <a:lnTo>
                    <a:pt x="219" y="359"/>
                  </a:lnTo>
                  <a:lnTo>
                    <a:pt x="220" y="359"/>
                  </a:lnTo>
                  <a:lnTo>
                    <a:pt x="221" y="359"/>
                  </a:lnTo>
                  <a:lnTo>
                    <a:pt x="222" y="358"/>
                  </a:lnTo>
                  <a:lnTo>
                    <a:pt x="222" y="357"/>
                  </a:lnTo>
                  <a:lnTo>
                    <a:pt x="223" y="356"/>
                  </a:lnTo>
                  <a:lnTo>
                    <a:pt x="223" y="355"/>
                  </a:lnTo>
                  <a:lnTo>
                    <a:pt x="224" y="354"/>
                  </a:lnTo>
                  <a:lnTo>
                    <a:pt x="224" y="353"/>
                  </a:lnTo>
                  <a:lnTo>
                    <a:pt x="224" y="352"/>
                  </a:lnTo>
                  <a:lnTo>
                    <a:pt x="226" y="352"/>
                  </a:lnTo>
                  <a:lnTo>
                    <a:pt x="226" y="351"/>
                  </a:lnTo>
                  <a:lnTo>
                    <a:pt x="228" y="350"/>
                  </a:lnTo>
                  <a:lnTo>
                    <a:pt x="230" y="349"/>
                  </a:lnTo>
                  <a:lnTo>
                    <a:pt x="232" y="350"/>
                  </a:lnTo>
                  <a:lnTo>
                    <a:pt x="233" y="349"/>
                  </a:lnTo>
                  <a:lnTo>
                    <a:pt x="234" y="349"/>
                  </a:lnTo>
                  <a:lnTo>
                    <a:pt x="235" y="348"/>
                  </a:lnTo>
                  <a:lnTo>
                    <a:pt x="238" y="346"/>
                  </a:lnTo>
                  <a:lnTo>
                    <a:pt x="239" y="346"/>
                  </a:lnTo>
                  <a:lnTo>
                    <a:pt x="239" y="345"/>
                  </a:lnTo>
                  <a:lnTo>
                    <a:pt x="239" y="344"/>
                  </a:lnTo>
                  <a:lnTo>
                    <a:pt x="239" y="343"/>
                  </a:lnTo>
                  <a:lnTo>
                    <a:pt x="240" y="343"/>
                  </a:lnTo>
                  <a:lnTo>
                    <a:pt x="243" y="341"/>
                  </a:lnTo>
                  <a:lnTo>
                    <a:pt x="245" y="342"/>
                  </a:lnTo>
                  <a:lnTo>
                    <a:pt x="246" y="343"/>
                  </a:lnTo>
                  <a:lnTo>
                    <a:pt x="247" y="342"/>
                  </a:lnTo>
                  <a:lnTo>
                    <a:pt x="251" y="338"/>
                  </a:lnTo>
                  <a:lnTo>
                    <a:pt x="252" y="338"/>
                  </a:lnTo>
                  <a:lnTo>
                    <a:pt x="252" y="337"/>
                  </a:lnTo>
                  <a:lnTo>
                    <a:pt x="253" y="336"/>
                  </a:lnTo>
                  <a:lnTo>
                    <a:pt x="253" y="335"/>
                  </a:lnTo>
                  <a:lnTo>
                    <a:pt x="254" y="334"/>
                  </a:lnTo>
                  <a:lnTo>
                    <a:pt x="254" y="333"/>
                  </a:lnTo>
                  <a:lnTo>
                    <a:pt x="254" y="329"/>
                  </a:lnTo>
                  <a:lnTo>
                    <a:pt x="254" y="327"/>
                  </a:lnTo>
                  <a:lnTo>
                    <a:pt x="255" y="327"/>
                  </a:lnTo>
                  <a:lnTo>
                    <a:pt x="255" y="326"/>
                  </a:lnTo>
                  <a:lnTo>
                    <a:pt x="258" y="326"/>
                  </a:lnTo>
                  <a:lnTo>
                    <a:pt x="259" y="326"/>
                  </a:lnTo>
                  <a:lnTo>
                    <a:pt x="261" y="326"/>
                  </a:lnTo>
                  <a:lnTo>
                    <a:pt x="262" y="326"/>
                  </a:lnTo>
                  <a:lnTo>
                    <a:pt x="262" y="325"/>
                  </a:lnTo>
                  <a:lnTo>
                    <a:pt x="263" y="324"/>
                  </a:lnTo>
                  <a:lnTo>
                    <a:pt x="266" y="322"/>
                  </a:lnTo>
                  <a:lnTo>
                    <a:pt x="268" y="322"/>
                  </a:lnTo>
                  <a:lnTo>
                    <a:pt x="271" y="321"/>
                  </a:lnTo>
                  <a:lnTo>
                    <a:pt x="272" y="320"/>
                  </a:lnTo>
                  <a:lnTo>
                    <a:pt x="273" y="319"/>
                  </a:lnTo>
                  <a:lnTo>
                    <a:pt x="273" y="317"/>
                  </a:lnTo>
                  <a:lnTo>
                    <a:pt x="273" y="316"/>
                  </a:lnTo>
                  <a:lnTo>
                    <a:pt x="273" y="315"/>
                  </a:lnTo>
                  <a:lnTo>
                    <a:pt x="274" y="310"/>
                  </a:lnTo>
                  <a:lnTo>
                    <a:pt x="274" y="309"/>
                  </a:lnTo>
                  <a:lnTo>
                    <a:pt x="273" y="309"/>
                  </a:lnTo>
                  <a:lnTo>
                    <a:pt x="273" y="308"/>
                  </a:lnTo>
                  <a:lnTo>
                    <a:pt x="272" y="307"/>
                  </a:lnTo>
                  <a:lnTo>
                    <a:pt x="271" y="307"/>
                  </a:lnTo>
                  <a:lnTo>
                    <a:pt x="266" y="307"/>
                  </a:lnTo>
                  <a:lnTo>
                    <a:pt x="265" y="307"/>
                  </a:lnTo>
                  <a:lnTo>
                    <a:pt x="258" y="307"/>
                  </a:lnTo>
                  <a:lnTo>
                    <a:pt x="255" y="307"/>
                  </a:lnTo>
                  <a:lnTo>
                    <a:pt x="256" y="306"/>
                  </a:lnTo>
                  <a:lnTo>
                    <a:pt x="256" y="305"/>
                  </a:lnTo>
                  <a:lnTo>
                    <a:pt x="256" y="304"/>
                  </a:lnTo>
                  <a:lnTo>
                    <a:pt x="256" y="301"/>
                  </a:lnTo>
                  <a:lnTo>
                    <a:pt x="256" y="300"/>
                  </a:lnTo>
                  <a:lnTo>
                    <a:pt x="256" y="299"/>
                  </a:lnTo>
                  <a:lnTo>
                    <a:pt x="252" y="289"/>
                  </a:lnTo>
                  <a:lnTo>
                    <a:pt x="251" y="285"/>
                  </a:lnTo>
                  <a:lnTo>
                    <a:pt x="251" y="278"/>
                  </a:lnTo>
                  <a:lnTo>
                    <a:pt x="251" y="277"/>
                  </a:lnTo>
                  <a:lnTo>
                    <a:pt x="252" y="276"/>
                  </a:lnTo>
                  <a:lnTo>
                    <a:pt x="252" y="275"/>
                  </a:lnTo>
                  <a:lnTo>
                    <a:pt x="252" y="274"/>
                  </a:lnTo>
                  <a:lnTo>
                    <a:pt x="252" y="273"/>
                  </a:lnTo>
                  <a:lnTo>
                    <a:pt x="252" y="272"/>
                  </a:lnTo>
                  <a:lnTo>
                    <a:pt x="251" y="272"/>
                  </a:lnTo>
                  <a:lnTo>
                    <a:pt x="248" y="267"/>
                  </a:lnTo>
                  <a:lnTo>
                    <a:pt x="247" y="267"/>
                  </a:lnTo>
                  <a:lnTo>
                    <a:pt x="246" y="266"/>
                  </a:lnTo>
                  <a:lnTo>
                    <a:pt x="245" y="266"/>
                  </a:lnTo>
                  <a:lnTo>
                    <a:pt x="244" y="265"/>
                  </a:lnTo>
                  <a:lnTo>
                    <a:pt x="239" y="260"/>
                  </a:lnTo>
                  <a:lnTo>
                    <a:pt x="239" y="259"/>
                  </a:lnTo>
                  <a:lnTo>
                    <a:pt x="240" y="259"/>
                  </a:lnTo>
                  <a:lnTo>
                    <a:pt x="243" y="259"/>
                  </a:lnTo>
                  <a:lnTo>
                    <a:pt x="244" y="258"/>
                  </a:lnTo>
                  <a:lnTo>
                    <a:pt x="245" y="258"/>
                  </a:lnTo>
                  <a:lnTo>
                    <a:pt x="247" y="258"/>
                  </a:lnTo>
                  <a:lnTo>
                    <a:pt x="248" y="258"/>
                  </a:lnTo>
                  <a:lnTo>
                    <a:pt x="249" y="259"/>
                  </a:lnTo>
                  <a:lnTo>
                    <a:pt x="250" y="260"/>
                  </a:lnTo>
                  <a:lnTo>
                    <a:pt x="251" y="264"/>
                  </a:lnTo>
                  <a:lnTo>
                    <a:pt x="251" y="265"/>
                  </a:lnTo>
                  <a:lnTo>
                    <a:pt x="252" y="265"/>
                  </a:lnTo>
                  <a:lnTo>
                    <a:pt x="253" y="266"/>
                  </a:lnTo>
                  <a:lnTo>
                    <a:pt x="253" y="267"/>
                  </a:lnTo>
                  <a:lnTo>
                    <a:pt x="254" y="267"/>
                  </a:lnTo>
                  <a:lnTo>
                    <a:pt x="255" y="267"/>
                  </a:lnTo>
                  <a:lnTo>
                    <a:pt x="256" y="267"/>
                  </a:lnTo>
                  <a:lnTo>
                    <a:pt x="256" y="266"/>
                  </a:lnTo>
                  <a:lnTo>
                    <a:pt x="257" y="266"/>
                  </a:lnTo>
                  <a:lnTo>
                    <a:pt x="258" y="265"/>
                  </a:lnTo>
                  <a:lnTo>
                    <a:pt x="259" y="265"/>
                  </a:lnTo>
                  <a:lnTo>
                    <a:pt x="260" y="264"/>
                  </a:lnTo>
                  <a:lnTo>
                    <a:pt x="264" y="265"/>
                  </a:lnTo>
                  <a:lnTo>
                    <a:pt x="265" y="265"/>
                  </a:lnTo>
                  <a:lnTo>
                    <a:pt x="265" y="266"/>
                  </a:lnTo>
                  <a:lnTo>
                    <a:pt x="266" y="266"/>
                  </a:lnTo>
                  <a:lnTo>
                    <a:pt x="266" y="267"/>
                  </a:lnTo>
                  <a:lnTo>
                    <a:pt x="267" y="267"/>
                  </a:lnTo>
                  <a:lnTo>
                    <a:pt x="268" y="267"/>
                  </a:lnTo>
                  <a:lnTo>
                    <a:pt x="269" y="267"/>
                  </a:lnTo>
                  <a:lnTo>
                    <a:pt x="270" y="267"/>
                  </a:lnTo>
                  <a:lnTo>
                    <a:pt x="271" y="267"/>
                  </a:lnTo>
                  <a:lnTo>
                    <a:pt x="272" y="265"/>
                  </a:lnTo>
                  <a:lnTo>
                    <a:pt x="273" y="265"/>
                  </a:lnTo>
                  <a:lnTo>
                    <a:pt x="273" y="264"/>
                  </a:lnTo>
                  <a:lnTo>
                    <a:pt x="273" y="265"/>
                  </a:lnTo>
                  <a:lnTo>
                    <a:pt x="275" y="268"/>
                  </a:lnTo>
                  <a:lnTo>
                    <a:pt x="275" y="269"/>
                  </a:lnTo>
                  <a:lnTo>
                    <a:pt x="280" y="275"/>
                  </a:lnTo>
                  <a:lnTo>
                    <a:pt x="281" y="275"/>
                  </a:lnTo>
                  <a:lnTo>
                    <a:pt x="283" y="276"/>
                  </a:lnTo>
                  <a:lnTo>
                    <a:pt x="283" y="277"/>
                  </a:lnTo>
                  <a:lnTo>
                    <a:pt x="284" y="277"/>
                  </a:lnTo>
                  <a:lnTo>
                    <a:pt x="285" y="277"/>
                  </a:lnTo>
                  <a:lnTo>
                    <a:pt x="286" y="277"/>
                  </a:lnTo>
                  <a:lnTo>
                    <a:pt x="287" y="277"/>
                  </a:lnTo>
                  <a:lnTo>
                    <a:pt x="289" y="275"/>
                  </a:lnTo>
                  <a:lnTo>
                    <a:pt x="290" y="275"/>
                  </a:lnTo>
                  <a:lnTo>
                    <a:pt x="291" y="273"/>
                  </a:lnTo>
                  <a:lnTo>
                    <a:pt x="292" y="273"/>
                  </a:lnTo>
                  <a:lnTo>
                    <a:pt x="292" y="271"/>
                  </a:lnTo>
                  <a:lnTo>
                    <a:pt x="292" y="270"/>
                  </a:lnTo>
                  <a:lnTo>
                    <a:pt x="292" y="269"/>
                  </a:lnTo>
                  <a:lnTo>
                    <a:pt x="292" y="267"/>
                  </a:lnTo>
                  <a:lnTo>
                    <a:pt x="292" y="266"/>
                  </a:lnTo>
                  <a:lnTo>
                    <a:pt x="291" y="263"/>
                  </a:lnTo>
                  <a:lnTo>
                    <a:pt x="292" y="261"/>
                  </a:lnTo>
                  <a:lnTo>
                    <a:pt x="293" y="261"/>
                  </a:lnTo>
                  <a:lnTo>
                    <a:pt x="294" y="261"/>
                  </a:lnTo>
                  <a:lnTo>
                    <a:pt x="296" y="261"/>
                  </a:lnTo>
                  <a:lnTo>
                    <a:pt x="297" y="259"/>
                  </a:lnTo>
                  <a:lnTo>
                    <a:pt x="299" y="258"/>
                  </a:lnTo>
                  <a:lnTo>
                    <a:pt x="302" y="259"/>
                  </a:lnTo>
                  <a:lnTo>
                    <a:pt x="304" y="260"/>
                  </a:lnTo>
                  <a:lnTo>
                    <a:pt x="305" y="260"/>
                  </a:lnTo>
                  <a:lnTo>
                    <a:pt x="306" y="260"/>
                  </a:lnTo>
                  <a:lnTo>
                    <a:pt x="307" y="260"/>
                  </a:lnTo>
                  <a:lnTo>
                    <a:pt x="308" y="260"/>
                  </a:lnTo>
                  <a:lnTo>
                    <a:pt x="309" y="260"/>
                  </a:lnTo>
                  <a:lnTo>
                    <a:pt x="309" y="259"/>
                  </a:lnTo>
                  <a:lnTo>
                    <a:pt x="310" y="258"/>
                  </a:lnTo>
                  <a:lnTo>
                    <a:pt x="311" y="258"/>
                  </a:lnTo>
                  <a:lnTo>
                    <a:pt x="312" y="258"/>
                  </a:lnTo>
                  <a:lnTo>
                    <a:pt x="313" y="258"/>
                  </a:lnTo>
                  <a:lnTo>
                    <a:pt x="315" y="258"/>
                  </a:lnTo>
                  <a:lnTo>
                    <a:pt x="316" y="258"/>
                  </a:lnTo>
                  <a:lnTo>
                    <a:pt x="317" y="257"/>
                  </a:lnTo>
                  <a:lnTo>
                    <a:pt x="317" y="256"/>
                  </a:lnTo>
                  <a:lnTo>
                    <a:pt x="318" y="256"/>
                  </a:lnTo>
                  <a:lnTo>
                    <a:pt x="319" y="255"/>
                  </a:lnTo>
                  <a:lnTo>
                    <a:pt x="320" y="255"/>
                  </a:lnTo>
                  <a:lnTo>
                    <a:pt x="321" y="256"/>
                  </a:lnTo>
                  <a:lnTo>
                    <a:pt x="323" y="255"/>
                  </a:lnTo>
                  <a:lnTo>
                    <a:pt x="324" y="255"/>
                  </a:lnTo>
                  <a:lnTo>
                    <a:pt x="324" y="254"/>
                  </a:lnTo>
                  <a:lnTo>
                    <a:pt x="326" y="254"/>
                  </a:lnTo>
                  <a:lnTo>
                    <a:pt x="326" y="253"/>
                  </a:lnTo>
                  <a:lnTo>
                    <a:pt x="326" y="252"/>
                  </a:lnTo>
                  <a:lnTo>
                    <a:pt x="326" y="251"/>
                  </a:lnTo>
                  <a:lnTo>
                    <a:pt x="327" y="250"/>
                  </a:lnTo>
                  <a:lnTo>
                    <a:pt x="330" y="247"/>
                  </a:lnTo>
                  <a:lnTo>
                    <a:pt x="334" y="248"/>
                  </a:lnTo>
                  <a:lnTo>
                    <a:pt x="339" y="246"/>
                  </a:lnTo>
                  <a:lnTo>
                    <a:pt x="340" y="246"/>
                  </a:lnTo>
                  <a:lnTo>
                    <a:pt x="341" y="246"/>
                  </a:lnTo>
                  <a:lnTo>
                    <a:pt x="342" y="244"/>
                  </a:lnTo>
                  <a:lnTo>
                    <a:pt x="343" y="243"/>
                  </a:lnTo>
                  <a:lnTo>
                    <a:pt x="343" y="242"/>
                  </a:lnTo>
                  <a:lnTo>
                    <a:pt x="343" y="241"/>
                  </a:lnTo>
                  <a:lnTo>
                    <a:pt x="344" y="241"/>
                  </a:lnTo>
                  <a:lnTo>
                    <a:pt x="345" y="240"/>
                  </a:lnTo>
                  <a:lnTo>
                    <a:pt x="348" y="239"/>
                  </a:lnTo>
                  <a:lnTo>
                    <a:pt x="348" y="238"/>
                  </a:lnTo>
                  <a:lnTo>
                    <a:pt x="349" y="237"/>
                  </a:lnTo>
                  <a:lnTo>
                    <a:pt x="350" y="237"/>
                  </a:lnTo>
                  <a:lnTo>
                    <a:pt x="351" y="235"/>
                  </a:lnTo>
                  <a:lnTo>
                    <a:pt x="353" y="233"/>
                  </a:lnTo>
                  <a:lnTo>
                    <a:pt x="353" y="231"/>
                  </a:lnTo>
                  <a:lnTo>
                    <a:pt x="353" y="230"/>
                  </a:lnTo>
                  <a:lnTo>
                    <a:pt x="353" y="229"/>
                  </a:lnTo>
                  <a:lnTo>
                    <a:pt x="351" y="224"/>
                  </a:lnTo>
                  <a:lnTo>
                    <a:pt x="351" y="223"/>
                  </a:lnTo>
                  <a:lnTo>
                    <a:pt x="351" y="222"/>
                  </a:lnTo>
                  <a:lnTo>
                    <a:pt x="350" y="221"/>
                  </a:lnTo>
                  <a:lnTo>
                    <a:pt x="349" y="220"/>
                  </a:lnTo>
                  <a:lnTo>
                    <a:pt x="348" y="220"/>
                  </a:lnTo>
                  <a:lnTo>
                    <a:pt x="333" y="200"/>
                  </a:lnTo>
                  <a:lnTo>
                    <a:pt x="335" y="197"/>
                  </a:lnTo>
                  <a:lnTo>
                    <a:pt x="335" y="196"/>
                  </a:lnTo>
                  <a:lnTo>
                    <a:pt x="338" y="194"/>
                  </a:lnTo>
                  <a:lnTo>
                    <a:pt x="338" y="192"/>
                  </a:lnTo>
                  <a:lnTo>
                    <a:pt x="339" y="189"/>
                  </a:lnTo>
                  <a:lnTo>
                    <a:pt x="339" y="188"/>
                  </a:lnTo>
                  <a:lnTo>
                    <a:pt x="339" y="185"/>
                  </a:lnTo>
                  <a:lnTo>
                    <a:pt x="339" y="184"/>
                  </a:lnTo>
                  <a:lnTo>
                    <a:pt x="338" y="180"/>
                  </a:lnTo>
                  <a:lnTo>
                    <a:pt x="338" y="178"/>
                  </a:lnTo>
                  <a:lnTo>
                    <a:pt x="339" y="178"/>
                  </a:lnTo>
                  <a:lnTo>
                    <a:pt x="340" y="178"/>
                  </a:lnTo>
                  <a:lnTo>
                    <a:pt x="343" y="178"/>
                  </a:lnTo>
                  <a:lnTo>
                    <a:pt x="344" y="177"/>
                  </a:lnTo>
                  <a:lnTo>
                    <a:pt x="345" y="177"/>
                  </a:lnTo>
                  <a:lnTo>
                    <a:pt x="345" y="176"/>
                  </a:lnTo>
                  <a:lnTo>
                    <a:pt x="346" y="176"/>
                  </a:lnTo>
                  <a:lnTo>
                    <a:pt x="348" y="177"/>
                  </a:lnTo>
                  <a:lnTo>
                    <a:pt x="349" y="177"/>
                  </a:lnTo>
                  <a:lnTo>
                    <a:pt x="350" y="177"/>
                  </a:lnTo>
                  <a:lnTo>
                    <a:pt x="351" y="176"/>
                  </a:lnTo>
                  <a:lnTo>
                    <a:pt x="351" y="175"/>
                  </a:lnTo>
                  <a:lnTo>
                    <a:pt x="352" y="175"/>
                  </a:lnTo>
                  <a:lnTo>
                    <a:pt x="353" y="174"/>
                  </a:lnTo>
                  <a:lnTo>
                    <a:pt x="357" y="171"/>
                  </a:lnTo>
                  <a:lnTo>
                    <a:pt x="358" y="171"/>
                  </a:lnTo>
                  <a:lnTo>
                    <a:pt x="359" y="170"/>
                  </a:lnTo>
                  <a:lnTo>
                    <a:pt x="360" y="170"/>
                  </a:lnTo>
                  <a:lnTo>
                    <a:pt x="363" y="166"/>
                  </a:lnTo>
                  <a:lnTo>
                    <a:pt x="364" y="166"/>
                  </a:lnTo>
                  <a:lnTo>
                    <a:pt x="364" y="165"/>
                  </a:lnTo>
                  <a:lnTo>
                    <a:pt x="364" y="164"/>
                  </a:lnTo>
                  <a:lnTo>
                    <a:pt x="364" y="163"/>
                  </a:lnTo>
                  <a:lnTo>
                    <a:pt x="364" y="161"/>
                  </a:lnTo>
                  <a:lnTo>
                    <a:pt x="363" y="161"/>
                  </a:lnTo>
                  <a:lnTo>
                    <a:pt x="362" y="160"/>
                  </a:lnTo>
                  <a:lnTo>
                    <a:pt x="361" y="159"/>
                  </a:lnTo>
                  <a:lnTo>
                    <a:pt x="360" y="158"/>
                  </a:lnTo>
                  <a:lnTo>
                    <a:pt x="357" y="158"/>
                  </a:lnTo>
                  <a:lnTo>
                    <a:pt x="356" y="158"/>
                  </a:lnTo>
                  <a:lnTo>
                    <a:pt x="355" y="158"/>
                  </a:lnTo>
                  <a:lnTo>
                    <a:pt x="356" y="157"/>
                  </a:lnTo>
                  <a:lnTo>
                    <a:pt x="356" y="156"/>
                  </a:lnTo>
                  <a:lnTo>
                    <a:pt x="356" y="155"/>
                  </a:lnTo>
                  <a:lnTo>
                    <a:pt x="355" y="154"/>
                  </a:lnTo>
                  <a:lnTo>
                    <a:pt x="355" y="153"/>
                  </a:lnTo>
                  <a:lnTo>
                    <a:pt x="354" y="151"/>
                  </a:lnTo>
                  <a:lnTo>
                    <a:pt x="353" y="150"/>
                  </a:lnTo>
                  <a:lnTo>
                    <a:pt x="356" y="148"/>
                  </a:lnTo>
                  <a:lnTo>
                    <a:pt x="356" y="146"/>
                  </a:lnTo>
                  <a:lnTo>
                    <a:pt x="356" y="145"/>
                  </a:lnTo>
                  <a:lnTo>
                    <a:pt x="358" y="143"/>
                  </a:lnTo>
                  <a:lnTo>
                    <a:pt x="362" y="141"/>
                  </a:lnTo>
                  <a:lnTo>
                    <a:pt x="363" y="141"/>
                  </a:lnTo>
                  <a:lnTo>
                    <a:pt x="365" y="139"/>
                  </a:lnTo>
                  <a:lnTo>
                    <a:pt x="366" y="139"/>
                  </a:lnTo>
                  <a:lnTo>
                    <a:pt x="368" y="136"/>
                  </a:lnTo>
                  <a:lnTo>
                    <a:pt x="370" y="137"/>
                  </a:lnTo>
                  <a:lnTo>
                    <a:pt x="371" y="135"/>
                  </a:lnTo>
                  <a:lnTo>
                    <a:pt x="372" y="135"/>
                  </a:lnTo>
                  <a:lnTo>
                    <a:pt x="373" y="135"/>
                  </a:lnTo>
                  <a:lnTo>
                    <a:pt x="373" y="134"/>
                  </a:lnTo>
                  <a:lnTo>
                    <a:pt x="373" y="131"/>
                  </a:lnTo>
                  <a:lnTo>
                    <a:pt x="374" y="131"/>
                  </a:lnTo>
                  <a:lnTo>
                    <a:pt x="376" y="130"/>
                  </a:lnTo>
                  <a:lnTo>
                    <a:pt x="377" y="130"/>
                  </a:lnTo>
                  <a:lnTo>
                    <a:pt x="378" y="129"/>
                  </a:lnTo>
                  <a:lnTo>
                    <a:pt x="379" y="128"/>
                  </a:lnTo>
                  <a:lnTo>
                    <a:pt x="379" y="126"/>
                  </a:lnTo>
                  <a:lnTo>
                    <a:pt x="379" y="124"/>
                  </a:lnTo>
                  <a:lnTo>
                    <a:pt x="378" y="124"/>
                  </a:lnTo>
                  <a:lnTo>
                    <a:pt x="374" y="118"/>
                  </a:lnTo>
                  <a:lnTo>
                    <a:pt x="374" y="117"/>
                  </a:lnTo>
                  <a:lnTo>
                    <a:pt x="373" y="116"/>
                  </a:lnTo>
                  <a:lnTo>
                    <a:pt x="372" y="116"/>
                  </a:lnTo>
                  <a:lnTo>
                    <a:pt x="369" y="114"/>
                  </a:lnTo>
                  <a:lnTo>
                    <a:pt x="368" y="114"/>
                  </a:lnTo>
                  <a:lnTo>
                    <a:pt x="366" y="113"/>
                  </a:lnTo>
                  <a:lnTo>
                    <a:pt x="366" y="112"/>
                  </a:lnTo>
                  <a:lnTo>
                    <a:pt x="365" y="112"/>
                  </a:lnTo>
                  <a:lnTo>
                    <a:pt x="361" y="112"/>
                  </a:lnTo>
                  <a:lnTo>
                    <a:pt x="360" y="112"/>
                  </a:lnTo>
                  <a:lnTo>
                    <a:pt x="359" y="113"/>
                  </a:lnTo>
                  <a:lnTo>
                    <a:pt x="358" y="113"/>
                  </a:lnTo>
                  <a:lnTo>
                    <a:pt x="358" y="114"/>
                  </a:lnTo>
                  <a:lnTo>
                    <a:pt x="357" y="116"/>
                  </a:lnTo>
                  <a:lnTo>
                    <a:pt x="355" y="115"/>
                  </a:lnTo>
                  <a:lnTo>
                    <a:pt x="355" y="114"/>
                  </a:lnTo>
                  <a:lnTo>
                    <a:pt x="354" y="114"/>
                  </a:lnTo>
                  <a:lnTo>
                    <a:pt x="353" y="114"/>
                  </a:lnTo>
                  <a:lnTo>
                    <a:pt x="353" y="113"/>
                  </a:lnTo>
                  <a:lnTo>
                    <a:pt x="352" y="113"/>
                  </a:lnTo>
                  <a:lnTo>
                    <a:pt x="352" y="112"/>
                  </a:lnTo>
                  <a:lnTo>
                    <a:pt x="351" y="111"/>
                  </a:lnTo>
                  <a:lnTo>
                    <a:pt x="350" y="110"/>
                  </a:lnTo>
                  <a:lnTo>
                    <a:pt x="351" y="110"/>
                  </a:lnTo>
                  <a:lnTo>
                    <a:pt x="351" y="109"/>
                  </a:lnTo>
                  <a:lnTo>
                    <a:pt x="351" y="105"/>
                  </a:lnTo>
                  <a:lnTo>
                    <a:pt x="351" y="104"/>
                  </a:lnTo>
                  <a:lnTo>
                    <a:pt x="352" y="103"/>
                  </a:lnTo>
                  <a:lnTo>
                    <a:pt x="351" y="102"/>
                  </a:lnTo>
                  <a:lnTo>
                    <a:pt x="351" y="101"/>
                  </a:lnTo>
                  <a:lnTo>
                    <a:pt x="353" y="96"/>
                  </a:lnTo>
                  <a:lnTo>
                    <a:pt x="353" y="95"/>
                  </a:lnTo>
                  <a:lnTo>
                    <a:pt x="354" y="94"/>
                  </a:lnTo>
                  <a:lnTo>
                    <a:pt x="354" y="93"/>
                  </a:lnTo>
                  <a:lnTo>
                    <a:pt x="354" y="92"/>
                  </a:lnTo>
                  <a:lnTo>
                    <a:pt x="353" y="91"/>
                  </a:lnTo>
                  <a:lnTo>
                    <a:pt x="353" y="90"/>
                  </a:lnTo>
                  <a:lnTo>
                    <a:pt x="351" y="88"/>
                  </a:lnTo>
                  <a:lnTo>
                    <a:pt x="349" y="85"/>
                  </a:lnTo>
                  <a:lnTo>
                    <a:pt x="348" y="85"/>
                  </a:lnTo>
                  <a:lnTo>
                    <a:pt x="347" y="84"/>
                  </a:lnTo>
                  <a:lnTo>
                    <a:pt x="345" y="83"/>
                  </a:lnTo>
                  <a:lnTo>
                    <a:pt x="343" y="82"/>
                  </a:lnTo>
                  <a:lnTo>
                    <a:pt x="340" y="83"/>
                  </a:lnTo>
                  <a:lnTo>
                    <a:pt x="339" y="82"/>
                  </a:lnTo>
                  <a:lnTo>
                    <a:pt x="337" y="80"/>
                  </a:lnTo>
                  <a:lnTo>
                    <a:pt x="336" y="80"/>
                  </a:lnTo>
                  <a:lnTo>
                    <a:pt x="336" y="78"/>
                  </a:lnTo>
                  <a:lnTo>
                    <a:pt x="336" y="77"/>
                  </a:lnTo>
                  <a:lnTo>
                    <a:pt x="335" y="76"/>
                  </a:lnTo>
                  <a:lnTo>
                    <a:pt x="334" y="76"/>
                  </a:lnTo>
                  <a:lnTo>
                    <a:pt x="332" y="74"/>
                  </a:lnTo>
                  <a:lnTo>
                    <a:pt x="332" y="73"/>
                  </a:lnTo>
                  <a:lnTo>
                    <a:pt x="330" y="73"/>
                  </a:lnTo>
                  <a:lnTo>
                    <a:pt x="329" y="73"/>
                  </a:lnTo>
                  <a:lnTo>
                    <a:pt x="328" y="73"/>
                  </a:lnTo>
                  <a:lnTo>
                    <a:pt x="327" y="73"/>
                  </a:lnTo>
                  <a:lnTo>
                    <a:pt x="324" y="74"/>
                  </a:lnTo>
                  <a:lnTo>
                    <a:pt x="325" y="75"/>
                  </a:lnTo>
                  <a:lnTo>
                    <a:pt x="324" y="75"/>
                  </a:lnTo>
                  <a:lnTo>
                    <a:pt x="322" y="75"/>
                  </a:lnTo>
                  <a:lnTo>
                    <a:pt x="322" y="73"/>
                  </a:lnTo>
                  <a:lnTo>
                    <a:pt x="321" y="73"/>
                  </a:lnTo>
                  <a:lnTo>
                    <a:pt x="319" y="71"/>
                  </a:lnTo>
                  <a:lnTo>
                    <a:pt x="318" y="71"/>
                  </a:lnTo>
                  <a:lnTo>
                    <a:pt x="318" y="70"/>
                  </a:lnTo>
                  <a:lnTo>
                    <a:pt x="317" y="70"/>
                  </a:lnTo>
                  <a:lnTo>
                    <a:pt x="315" y="69"/>
                  </a:lnTo>
                  <a:lnTo>
                    <a:pt x="314" y="69"/>
                  </a:lnTo>
                  <a:lnTo>
                    <a:pt x="313" y="69"/>
                  </a:lnTo>
                  <a:lnTo>
                    <a:pt x="312" y="69"/>
                  </a:lnTo>
                  <a:lnTo>
                    <a:pt x="309" y="65"/>
                  </a:lnTo>
                  <a:lnTo>
                    <a:pt x="309" y="71"/>
                  </a:lnTo>
                  <a:lnTo>
                    <a:pt x="308" y="67"/>
                  </a:lnTo>
                  <a:lnTo>
                    <a:pt x="308" y="66"/>
                  </a:lnTo>
                  <a:lnTo>
                    <a:pt x="307" y="65"/>
                  </a:lnTo>
                  <a:lnTo>
                    <a:pt x="306" y="64"/>
                  </a:lnTo>
                  <a:lnTo>
                    <a:pt x="306" y="63"/>
                  </a:lnTo>
                  <a:lnTo>
                    <a:pt x="305" y="63"/>
                  </a:lnTo>
                  <a:lnTo>
                    <a:pt x="304" y="62"/>
                  </a:lnTo>
                  <a:lnTo>
                    <a:pt x="303" y="62"/>
                  </a:lnTo>
                  <a:lnTo>
                    <a:pt x="303" y="61"/>
                  </a:lnTo>
                  <a:lnTo>
                    <a:pt x="302" y="61"/>
                  </a:lnTo>
                  <a:lnTo>
                    <a:pt x="302" y="59"/>
                  </a:lnTo>
                  <a:lnTo>
                    <a:pt x="301" y="58"/>
                  </a:lnTo>
                  <a:lnTo>
                    <a:pt x="300" y="58"/>
                  </a:lnTo>
                  <a:lnTo>
                    <a:pt x="299" y="58"/>
                  </a:lnTo>
                  <a:lnTo>
                    <a:pt x="302" y="57"/>
                  </a:lnTo>
                  <a:lnTo>
                    <a:pt x="303" y="58"/>
                  </a:lnTo>
                  <a:lnTo>
                    <a:pt x="304" y="58"/>
                  </a:lnTo>
                  <a:lnTo>
                    <a:pt x="305" y="58"/>
                  </a:lnTo>
                  <a:lnTo>
                    <a:pt x="307" y="58"/>
                  </a:lnTo>
                  <a:lnTo>
                    <a:pt x="311" y="58"/>
                  </a:lnTo>
                  <a:lnTo>
                    <a:pt x="312" y="58"/>
                  </a:lnTo>
                  <a:lnTo>
                    <a:pt x="313" y="57"/>
                  </a:lnTo>
                  <a:lnTo>
                    <a:pt x="313" y="56"/>
                  </a:lnTo>
                  <a:lnTo>
                    <a:pt x="314" y="56"/>
                  </a:lnTo>
                  <a:lnTo>
                    <a:pt x="314" y="55"/>
                  </a:lnTo>
                  <a:lnTo>
                    <a:pt x="315" y="55"/>
                  </a:lnTo>
                  <a:lnTo>
                    <a:pt x="316" y="55"/>
                  </a:lnTo>
                  <a:lnTo>
                    <a:pt x="317" y="55"/>
                  </a:lnTo>
                  <a:lnTo>
                    <a:pt x="318" y="55"/>
                  </a:lnTo>
                  <a:lnTo>
                    <a:pt x="319" y="55"/>
                  </a:lnTo>
                  <a:lnTo>
                    <a:pt x="322" y="54"/>
                  </a:lnTo>
                  <a:lnTo>
                    <a:pt x="323" y="54"/>
                  </a:lnTo>
                  <a:lnTo>
                    <a:pt x="324" y="54"/>
                  </a:lnTo>
                  <a:lnTo>
                    <a:pt x="324" y="53"/>
                  </a:lnTo>
                  <a:lnTo>
                    <a:pt x="325" y="52"/>
                  </a:lnTo>
                  <a:lnTo>
                    <a:pt x="326" y="52"/>
                  </a:lnTo>
                  <a:lnTo>
                    <a:pt x="326" y="51"/>
                  </a:lnTo>
                  <a:lnTo>
                    <a:pt x="326" y="50"/>
                  </a:lnTo>
                  <a:lnTo>
                    <a:pt x="326" y="46"/>
                  </a:lnTo>
                  <a:lnTo>
                    <a:pt x="323" y="46"/>
                  </a:lnTo>
                  <a:lnTo>
                    <a:pt x="321" y="46"/>
                  </a:lnTo>
                  <a:lnTo>
                    <a:pt x="320" y="46"/>
                  </a:lnTo>
                  <a:lnTo>
                    <a:pt x="315" y="48"/>
                  </a:lnTo>
                  <a:lnTo>
                    <a:pt x="312" y="48"/>
                  </a:lnTo>
                  <a:lnTo>
                    <a:pt x="302" y="46"/>
                  </a:lnTo>
                  <a:lnTo>
                    <a:pt x="301" y="46"/>
                  </a:lnTo>
                  <a:lnTo>
                    <a:pt x="299" y="46"/>
                  </a:lnTo>
                  <a:lnTo>
                    <a:pt x="295" y="48"/>
                  </a:lnTo>
                  <a:lnTo>
                    <a:pt x="294" y="48"/>
                  </a:lnTo>
                  <a:lnTo>
                    <a:pt x="294" y="47"/>
                  </a:lnTo>
                  <a:lnTo>
                    <a:pt x="292" y="47"/>
                  </a:lnTo>
                  <a:lnTo>
                    <a:pt x="288" y="47"/>
                  </a:lnTo>
                  <a:lnTo>
                    <a:pt x="287" y="47"/>
                  </a:lnTo>
                  <a:lnTo>
                    <a:pt x="285" y="48"/>
                  </a:lnTo>
                  <a:lnTo>
                    <a:pt x="284" y="48"/>
                  </a:lnTo>
                  <a:lnTo>
                    <a:pt x="283" y="48"/>
                  </a:lnTo>
                  <a:lnTo>
                    <a:pt x="278" y="50"/>
                  </a:lnTo>
                  <a:lnTo>
                    <a:pt x="277" y="50"/>
                  </a:lnTo>
                  <a:lnTo>
                    <a:pt x="273" y="49"/>
                  </a:lnTo>
                  <a:lnTo>
                    <a:pt x="269" y="49"/>
                  </a:lnTo>
                  <a:lnTo>
                    <a:pt x="261" y="50"/>
                  </a:lnTo>
                  <a:lnTo>
                    <a:pt x="260" y="50"/>
                  </a:lnTo>
                  <a:lnTo>
                    <a:pt x="259" y="50"/>
                  </a:lnTo>
                  <a:lnTo>
                    <a:pt x="257" y="48"/>
                  </a:lnTo>
                  <a:lnTo>
                    <a:pt x="256" y="50"/>
                  </a:lnTo>
                  <a:lnTo>
                    <a:pt x="254" y="50"/>
                  </a:lnTo>
                  <a:lnTo>
                    <a:pt x="253" y="52"/>
                  </a:lnTo>
                  <a:lnTo>
                    <a:pt x="254" y="53"/>
                  </a:lnTo>
                  <a:lnTo>
                    <a:pt x="255" y="56"/>
                  </a:lnTo>
                  <a:lnTo>
                    <a:pt x="255" y="57"/>
                  </a:lnTo>
                  <a:lnTo>
                    <a:pt x="253" y="58"/>
                  </a:lnTo>
                  <a:lnTo>
                    <a:pt x="252" y="59"/>
                  </a:lnTo>
                  <a:lnTo>
                    <a:pt x="251" y="59"/>
                  </a:lnTo>
                  <a:lnTo>
                    <a:pt x="251" y="60"/>
                  </a:lnTo>
                  <a:lnTo>
                    <a:pt x="251" y="61"/>
                  </a:lnTo>
                  <a:lnTo>
                    <a:pt x="251" y="62"/>
                  </a:lnTo>
                  <a:lnTo>
                    <a:pt x="250" y="62"/>
                  </a:lnTo>
                  <a:lnTo>
                    <a:pt x="249" y="62"/>
                  </a:lnTo>
                  <a:lnTo>
                    <a:pt x="248" y="62"/>
                  </a:lnTo>
                  <a:lnTo>
                    <a:pt x="247" y="62"/>
                  </a:lnTo>
                  <a:lnTo>
                    <a:pt x="246" y="62"/>
                  </a:lnTo>
                  <a:lnTo>
                    <a:pt x="245" y="62"/>
                  </a:lnTo>
                  <a:lnTo>
                    <a:pt x="243" y="65"/>
                  </a:lnTo>
                  <a:lnTo>
                    <a:pt x="242" y="65"/>
                  </a:lnTo>
                  <a:lnTo>
                    <a:pt x="241" y="66"/>
                  </a:lnTo>
                  <a:lnTo>
                    <a:pt x="241" y="67"/>
                  </a:lnTo>
                  <a:lnTo>
                    <a:pt x="240" y="67"/>
                  </a:lnTo>
                  <a:lnTo>
                    <a:pt x="234" y="67"/>
                  </a:lnTo>
                  <a:lnTo>
                    <a:pt x="229" y="66"/>
                  </a:lnTo>
                  <a:lnTo>
                    <a:pt x="225" y="65"/>
                  </a:lnTo>
                  <a:lnTo>
                    <a:pt x="222" y="64"/>
                  </a:lnTo>
                  <a:lnTo>
                    <a:pt x="217" y="63"/>
                  </a:lnTo>
                  <a:lnTo>
                    <a:pt x="216" y="63"/>
                  </a:lnTo>
                  <a:lnTo>
                    <a:pt x="215" y="63"/>
                  </a:lnTo>
                  <a:lnTo>
                    <a:pt x="213" y="62"/>
                  </a:lnTo>
                  <a:lnTo>
                    <a:pt x="213" y="60"/>
                  </a:lnTo>
                  <a:lnTo>
                    <a:pt x="212" y="59"/>
                  </a:lnTo>
                  <a:lnTo>
                    <a:pt x="209" y="56"/>
                  </a:lnTo>
                  <a:lnTo>
                    <a:pt x="211" y="53"/>
                  </a:lnTo>
                  <a:lnTo>
                    <a:pt x="209" y="52"/>
                  </a:lnTo>
                  <a:lnTo>
                    <a:pt x="204" y="50"/>
                  </a:lnTo>
                  <a:lnTo>
                    <a:pt x="202" y="49"/>
                  </a:lnTo>
                  <a:lnTo>
                    <a:pt x="201" y="49"/>
                  </a:lnTo>
                  <a:lnTo>
                    <a:pt x="200" y="50"/>
                  </a:lnTo>
                  <a:lnTo>
                    <a:pt x="199" y="50"/>
                  </a:lnTo>
                  <a:lnTo>
                    <a:pt x="198" y="50"/>
                  </a:lnTo>
                  <a:lnTo>
                    <a:pt x="197" y="50"/>
                  </a:lnTo>
                  <a:lnTo>
                    <a:pt x="196" y="50"/>
                  </a:lnTo>
                  <a:lnTo>
                    <a:pt x="182" y="50"/>
                  </a:lnTo>
                  <a:lnTo>
                    <a:pt x="181" y="50"/>
                  </a:lnTo>
                  <a:lnTo>
                    <a:pt x="178" y="52"/>
                  </a:lnTo>
                  <a:lnTo>
                    <a:pt x="174" y="52"/>
                  </a:lnTo>
                  <a:lnTo>
                    <a:pt x="167" y="53"/>
                  </a:lnTo>
                  <a:lnTo>
                    <a:pt x="166" y="53"/>
                  </a:lnTo>
                  <a:lnTo>
                    <a:pt x="159" y="54"/>
                  </a:lnTo>
                  <a:lnTo>
                    <a:pt x="158" y="54"/>
                  </a:lnTo>
                  <a:lnTo>
                    <a:pt x="158" y="55"/>
                  </a:lnTo>
                  <a:lnTo>
                    <a:pt x="154" y="54"/>
                  </a:lnTo>
                  <a:lnTo>
                    <a:pt x="152" y="54"/>
                  </a:lnTo>
                  <a:lnTo>
                    <a:pt x="151" y="54"/>
                  </a:lnTo>
                  <a:lnTo>
                    <a:pt x="150" y="52"/>
                  </a:lnTo>
                  <a:lnTo>
                    <a:pt x="149" y="48"/>
                  </a:lnTo>
                  <a:lnTo>
                    <a:pt x="150" y="48"/>
                  </a:lnTo>
                  <a:lnTo>
                    <a:pt x="151" y="46"/>
                  </a:lnTo>
                  <a:lnTo>
                    <a:pt x="151" y="45"/>
                  </a:lnTo>
                  <a:lnTo>
                    <a:pt x="151" y="44"/>
                  </a:lnTo>
                  <a:lnTo>
                    <a:pt x="147" y="35"/>
                  </a:lnTo>
                  <a:lnTo>
                    <a:pt x="147" y="34"/>
                  </a:lnTo>
                  <a:lnTo>
                    <a:pt x="147" y="33"/>
                  </a:lnTo>
                  <a:lnTo>
                    <a:pt x="146" y="33"/>
                  </a:lnTo>
                  <a:lnTo>
                    <a:pt x="143" y="31"/>
                  </a:lnTo>
                  <a:lnTo>
                    <a:pt x="143" y="30"/>
                  </a:lnTo>
                  <a:lnTo>
                    <a:pt x="142" y="30"/>
                  </a:lnTo>
                  <a:lnTo>
                    <a:pt x="141" y="29"/>
                  </a:lnTo>
                  <a:lnTo>
                    <a:pt x="140" y="28"/>
                  </a:lnTo>
                  <a:lnTo>
                    <a:pt x="139" y="28"/>
                  </a:lnTo>
                  <a:lnTo>
                    <a:pt x="134" y="24"/>
                  </a:lnTo>
                  <a:lnTo>
                    <a:pt x="133" y="24"/>
                  </a:lnTo>
                  <a:lnTo>
                    <a:pt x="130" y="24"/>
                  </a:lnTo>
                  <a:lnTo>
                    <a:pt x="122" y="22"/>
                  </a:lnTo>
                  <a:lnTo>
                    <a:pt x="121" y="21"/>
                  </a:lnTo>
                  <a:lnTo>
                    <a:pt x="120" y="22"/>
                  </a:lnTo>
                  <a:lnTo>
                    <a:pt x="119" y="22"/>
                  </a:lnTo>
                  <a:lnTo>
                    <a:pt x="118" y="23"/>
                  </a:lnTo>
                  <a:lnTo>
                    <a:pt x="117" y="23"/>
                  </a:lnTo>
                  <a:lnTo>
                    <a:pt x="117" y="22"/>
                  </a:lnTo>
                  <a:lnTo>
                    <a:pt x="115" y="22"/>
                  </a:lnTo>
                  <a:lnTo>
                    <a:pt x="114" y="22"/>
                  </a:lnTo>
                  <a:lnTo>
                    <a:pt x="113" y="22"/>
                  </a:lnTo>
                  <a:lnTo>
                    <a:pt x="113" y="23"/>
                  </a:lnTo>
                  <a:lnTo>
                    <a:pt x="112" y="22"/>
                  </a:lnTo>
                  <a:lnTo>
                    <a:pt x="110" y="15"/>
                  </a:lnTo>
                  <a:lnTo>
                    <a:pt x="110" y="14"/>
                  </a:lnTo>
                  <a:lnTo>
                    <a:pt x="110" y="13"/>
                  </a:lnTo>
                  <a:lnTo>
                    <a:pt x="110" y="12"/>
                  </a:lnTo>
                  <a:lnTo>
                    <a:pt x="110" y="10"/>
                  </a:lnTo>
                  <a:lnTo>
                    <a:pt x="110" y="9"/>
                  </a:lnTo>
                  <a:lnTo>
                    <a:pt x="109" y="7"/>
                  </a:lnTo>
                  <a:lnTo>
                    <a:pt x="109" y="6"/>
                  </a:lnTo>
                  <a:lnTo>
                    <a:pt x="108" y="4"/>
                  </a:lnTo>
                  <a:lnTo>
                    <a:pt x="108" y="3"/>
                  </a:lnTo>
                  <a:lnTo>
                    <a:pt x="107" y="3"/>
                  </a:lnTo>
                  <a:lnTo>
                    <a:pt x="107" y="2"/>
                  </a:lnTo>
                  <a:lnTo>
                    <a:pt x="106" y="1"/>
                  </a:lnTo>
                  <a:lnTo>
                    <a:pt x="103" y="1"/>
                  </a:lnTo>
                  <a:lnTo>
                    <a:pt x="103" y="0"/>
                  </a:lnTo>
                  <a:close/>
                  <a:moveTo>
                    <a:pt x="103" y="22"/>
                  </a:moveTo>
                  <a:lnTo>
                    <a:pt x="105" y="22"/>
                  </a:lnTo>
                  <a:lnTo>
                    <a:pt x="105" y="24"/>
                  </a:lnTo>
                  <a:lnTo>
                    <a:pt x="105" y="25"/>
                  </a:lnTo>
                  <a:lnTo>
                    <a:pt x="103" y="23"/>
                  </a:lnTo>
                  <a:lnTo>
                    <a:pt x="103" y="22"/>
                  </a:lnTo>
                  <a:close/>
                  <a:moveTo>
                    <a:pt x="54" y="41"/>
                  </a:moveTo>
                  <a:lnTo>
                    <a:pt x="55" y="41"/>
                  </a:lnTo>
                  <a:lnTo>
                    <a:pt x="57" y="44"/>
                  </a:lnTo>
                  <a:lnTo>
                    <a:pt x="57" y="45"/>
                  </a:lnTo>
                  <a:lnTo>
                    <a:pt x="57" y="46"/>
                  </a:lnTo>
                  <a:lnTo>
                    <a:pt x="56" y="46"/>
                  </a:lnTo>
                  <a:lnTo>
                    <a:pt x="56" y="45"/>
                  </a:lnTo>
                  <a:lnTo>
                    <a:pt x="54" y="41"/>
                  </a:lnTo>
                  <a:close/>
                  <a:moveTo>
                    <a:pt x="52" y="62"/>
                  </a:moveTo>
                  <a:lnTo>
                    <a:pt x="55" y="60"/>
                  </a:lnTo>
                  <a:lnTo>
                    <a:pt x="56" y="60"/>
                  </a:lnTo>
                  <a:lnTo>
                    <a:pt x="56" y="59"/>
                  </a:lnTo>
                  <a:lnTo>
                    <a:pt x="56" y="61"/>
                  </a:lnTo>
                  <a:lnTo>
                    <a:pt x="56" y="62"/>
                  </a:lnTo>
                  <a:lnTo>
                    <a:pt x="58" y="64"/>
                  </a:lnTo>
                  <a:lnTo>
                    <a:pt x="58" y="65"/>
                  </a:lnTo>
                  <a:lnTo>
                    <a:pt x="60" y="67"/>
                  </a:lnTo>
                  <a:lnTo>
                    <a:pt x="60" y="68"/>
                  </a:lnTo>
                  <a:lnTo>
                    <a:pt x="61" y="69"/>
                  </a:lnTo>
                  <a:lnTo>
                    <a:pt x="64" y="75"/>
                  </a:lnTo>
                  <a:lnTo>
                    <a:pt x="65" y="77"/>
                  </a:lnTo>
                  <a:lnTo>
                    <a:pt x="66" y="77"/>
                  </a:lnTo>
                  <a:lnTo>
                    <a:pt x="66" y="81"/>
                  </a:lnTo>
                  <a:lnTo>
                    <a:pt x="66" y="84"/>
                  </a:lnTo>
                  <a:lnTo>
                    <a:pt x="65" y="84"/>
                  </a:lnTo>
                  <a:lnTo>
                    <a:pt x="65" y="85"/>
                  </a:lnTo>
                  <a:lnTo>
                    <a:pt x="64" y="86"/>
                  </a:lnTo>
                  <a:lnTo>
                    <a:pt x="64" y="87"/>
                  </a:lnTo>
                  <a:lnTo>
                    <a:pt x="64" y="92"/>
                  </a:lnTo>
                  <a:lnTo>
                    <a:pt x="63" y="92"/>
                  </a:lnTo>
                  <a:lnTo>
                    <a:pt x="63" y="93"/>
                  </a:lnTo>
                  <a:lnTo>
                    <a:pt x="62" y="93"/>
                  </a:lnTo>
                  <a:lnTo>
                    <a:pt x="62" y="94"/>
                  </a:lnTo>
                  <a:lnTo>
                    <a:pt x="61" y="95"/>
                  </a:lnTo>
                  <a:lnTo>
                    <a:pt x="60" y="95"/>
                  </a:lnTo>
                  <a:lnTo>
                    <a:pt x="60" y="96"/>
                  </a:lnTo>
                  <a:lnTo>
                    <a:pt x="60" y="97"/>
                  </a:lnTo>
                  <a:lnTo>
                    <a:pt x="59" y="97"/>
                  </a:lnTo>
                  <a:lnTo>
                    <a:pt x="54" y="99"/>
                  </a:lnTo>
                  <a:lnTo>
                    <a:pt x="53" y="99"/>
                  </a:lnTo>
                  <a:lnTo>
                    <a:pt x="52" y="99"/>
                  </a:lnTo>
                  <a:lnTo>
                    <a:pt x="51" y="99"/>
                  </a:lnTo>
                  <a:lnTo>
                    <a:pt x="51" y="97"/>
                  </a:lnTo>
                  <a:lnTo>
                    <a:pt x="52" y="94"/>
                  </a:lnTo>
                  <a:lnTo>
                    <a:pt x="52" y="93"/>
                  </a:lnTo>
                  <a:lnTo>
                    <a:pt x="52" y="92"/>
                  </a:lnTo>
                  <a:lnTo>
                    <a:pt x="51" y="91"/>
                  </a:lnTo>
                  <a:lnTo>
                    <a:pt x="51" y="90"/>
                  </a:lnTo>
                  <a:lnTo>
                    <a:pt x="46" y="86"/>
                  </a:lnTo>
                  <a:lnTo>
                    <a:pt x="45" y="84"/>
                  </a:lnTo>
                  <a:lnTo>
                    <a:pt x="45" y="83"/>
                  </a:lnTo>
                  <a:lnTo>
                    <a:pt x="44" y="82"/>
                  </a:lnTo>
                  <a:lnTo>
                    <a:pt x="44" y="81"/>
                  </a:lnTo>
                  <a:lnTo>
                    <a:pt x="43" y="80"/>
                  </a:lnTo>
                  <a:lnTo>
                    <a:pt x="42" y="79"/>
                  </a:lnTo>
                  <a:lnTo>
                    <a:pt x="42" y="78"/>
                  </a:lnTo>
                  <a:lnTo>
                    <a:pt x="50" y="67"/>
                  </a:lnTo>
                  <a:lnTo>
                    <a:pt x="51" y="63"/>
                  </a:lnTo>
                  <a:lnTo>
                    <a:pt x="52" y="62"/>
                  </a:lnTo>
                  <a:close/>
                  <a:moveTo>
                    <a:pt x="270" y="31"/>
                  </a:moveTo>
                  <a:lnTo>
                    <a:pt x="268" y="33"/>
                  </a:lnTo>
                  <a:lnTo>
                    <a:pt x="266" y="35"/>
                  </a:lnTo>
                  <a:lnTo>
                    <a:pt x="265" y="35"/>
                  </a:lnTo>
                  <a:lnTo>
                    <a:pt x="264" y="37"/>
                  </a:lnTo>
                  <a:lnTo>
                    <a:pt x="263" y="38"/>
                  </a:lnTo>
                  <a:lnTo>
                    <a:pt x="263" y="37"/>
                  </a:lnTo>
                  <a:lnTo>
                    <a:pt x="262" y="36"/>
                  </a:lnTo>
                  <a:lnTo>
                    <a:pt x="261" y="35"/>
                  </a:lnTo>
                  <a:lnTo>
                    <a:pt x="260" y="35"/>
                  </a:lnTo>
                  <a:lnTo>
                    <a:pt x="259" y="35"/>
                  </a:lnTo>
                  <a:lnTo>
                    <a:pt x="254" y="37"/>
                  </a:lnTo>
                  <a:lnTo>
                    <a:pt x="253" y="37"/>
                  </a:lnTo>
                  <a:lnTo>
                    <a:pt x="253" y="38"/>
                  </a:lnTo>
                  <a:lnTo>
                    <a:pt x="252" y="41"/>
                  </a:lnTo>
                  <a:lnTo>
                    <a:pt x="251" y="43"/>
                  </a:lnTo>
                  <a:lnTo>
                    <a:pt x="253" y="44"/>
                  </a:lnTo>
                  <a:lnTo>
                    <a:pt x="254" y="45"/>
                  </a:lnTo>
                  <a:lnTo>
                    <a:pt x="255" y="45"/>
                  </a:lnTo>
                  <a:lnTo>
                    <a:pt x="258" y="46"/>
                  </a:lnTo>
                  <a:lnTo>
                    <a:pt x="259" y="46"/>
                  </a:lnTo>
                  <a:lnTo>
                    <a:pt x="260" y="46"/>
                  </a:lnTo>
                  <a:lnTo>
                    <a:pt x="260" y="45"/>
                  </a:lnTo>
                  <a:lnTo>
                    <a:pt x="261" y="46"/>
                  </a:lnTo>
                  <a:lnTo>
                    <a:pt x="262" y="49"/>
                  </a:lnTo>
                  <a:lnTo>
                    <a:pt x="265" y="48"/>
                  </a:lnTo>
                  <a:lnTo>
                    <a:pt x="267" y="46"/>
                  </a:lnTo>
                  <a:lnTo>
                    <a:pt x="269" y="46"/>
                  </a:lnTo>
                  <a:lnTo>
                    <a:pt x="270" y="46"/>
                  </a:lnTo>
                  <a:lnTo>
                    <a:pt x="273" y="43"/>
                  </a:lnTo>
                  <a:lnTo>
                    <a:pt x="273" y="42"/>
                  </a:lnTo>
                  <a:lnTo>
                    <a:pt x="273" y="41"/>
                  </a:lnTo>
                  <a:lnTo>
                    <a:pt x="273" y="40"/>
                  </a:lnTo>
                  <a:lnTo>
                    <a:pt x="273" y="39"/>
                  </a:lnTo>
                  <a:lnTo>
                    <a:pt x="273" y="36"/>
                  </a:lnTo>
                  <a:lnTo>
                    <a:pt x="272" y="35"/>
                  </a:lnTo>
                  <a:lnTo>
                    <a:pt x="271" y="34"/>
                  </a:lnTo>
                  <a:lnTo>
                    <a:pt x="270" y="31"/>
                  </a:lnTo>
                  <a:close/>
                  <a:moveTo>
                    <a:pt x="230" y="39"/>
                  </a:moveTo>
                  <a:lnTo>
                    <a:pt x="229" y="39"/>
                  </a:lnTo>
                  <a:lnTo>
                    <a:pt x="228" y="39"/>
                  </a:lnTo>
                  <a:lnTo>
                    <a:pt x="227" y="39"/>
                  </a:lnTo>
                  <a:lnTo>
                    <a:pt x="226" y="39"/>
                  </a:lnTo>
                  <a:lnTo>
                    <a:pt x="226" y="40"/>
                  </a:lnTo>
                  <a:lnTo>
                    <a:pt x="225" y="41"/>
                  </a:lnTo>
                  <a:lnTo>
                    <a:pt x="224" y="41"/>
                  </a:lnTo>
                  <a:lnTo>
                    <a:pt x="224" y="42"/>
                  </a:lnTo>
                  <a:lnTo>
                    <a:pt x="224" y="43"/>
                  </a:lnTo>
                  <a:lnTo>
                    <a:pt x="224" y="45"/>
                  </a:lnTo>
                  <a:lnTo>
                    <a:pt x="225" y="46"/>
                  </a:lnTo>
                  <a:lnTo>
                    <a:pt x="226" y="46"/>
                  </a:lnTo>
                  <a:lnTo>
                    <a:pt x="229" y="47"/>
                  </a:lnTo>
                  <a:lnTo>
                    <a:pt x="230" y="47"/>
                  </a:lnTo>
                  <a:lnTo>
                    <a:pt x="231" y="47"/>
                  </a:lnTo>
                  <a:lnTo>
                    <a:pt x="232" y="46"/>
                  </a:lnTo>
                  <a:lnTo>
                    <a:pt x="233" y="46"/>
                  </a:lnTo>
                  <a:lnTo>
                    <a:pt x="234" y="46"/>
                  </a:lnTo>
                  <a:lnTo>
                    <a:pt x="235" y="45"/>
                  </a:lnTo>
                  <a:lnTo>
                    <a:pt x="235" y="44"/>
                  </a:lnTo>
                  <a:lnTo>
                    <a:pt x="235" y="43"/>
                  </a:lnTo>
                  <a:lnTo>
                    <a:pt x="235" y="42"/>
                  </a:lnTo>
                  <a:lnTo>
                    <a:pt x="234" y="40"/>
                  </a:lnTo>
                  <a:lnTo>
                    <a:pt x="233" y="40"/>
                  </a:lnTo>
                  <a:lnTo>
                    <a:pt x="230" y="3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97" name="Freeform 750"/>
            <p:cNvSpPr>
              <a:spLocks noEditPoints="1"/>
            </p:cNvSpPr>
            <p:nvPr/>
          </p:nvSpPr>
          <p:spPr bwMode="auto">
            <a:xfrm>
              <a:off x="5560210" y="1143992"/>
              <a:ext cx="917575" cy="790575"/>
            </a:xfrm>
            <a:custGeom>
              <a:avLst/>
              <a:gdLst>
                <a:gd name="T0" fmla="*/ 2147483646 w 379"/>
                <a:gd name="T1" fmla="*/ 2147483646 h 368"/>
                <a:gd name="T2" fmla="*/ 2147483646 w 379"/>
                <a:gd name="T3" fmla="*/ 2147483646 h 368"/>
                <a:gd name="T4" fmla="*/ 2147483646 w 379"/>
                <a:gd name="T5" fmla="*/ 2147483646 h 368"/>
                <a:gd name="T6" fmla="*/ 2147483646 w 379"/>
                <a:gd name="T7" fmla="*/ 2147483646 h 368"/>
                <a:gd name="T8" fmla="*/ 2147483646 w 379"/>
                <a:gd name="T9" fmla="*/ 2147483646 h 368"/>
                <a:gd name="T10" fmla="*/ 2147483646 w 379"/>
                <a:gd name="T11" fmla="*/ 2147483646 h 368"/>
                <a:gd name="T12" fmla="*/ 2147483646 w 379"/>
                <a:gd name="T13" fmla="*/ 2147483646 h 368"/>
                <a:gd name="T14" fmla="*/ 2147483646 w 379"/>
                <a:gd name="T15" fmla="*/ 2147483646 h 368"/>
                <a:gd name="T16" fmla="*/ 2147483646 w 379"/>
                <a:gd name="T17" fmla="*/ 2147483646 h 368"/>
                <a:gd name="T18" fmla="*/ 2147483646 w 379"/>
                <a:gd name="T19" fmla="*/ 2147483646 h 368"/>
                <a:gd name="T20" fmla="*/ 2147483646 w 379"/>
                <a:gd name="T21" fmla="*/ 2147483646 h 368"/>
                <a:gd name="T22" fmla="*/ 2147483646 w 379"/>
                <a:gd name="T23" fmla="*/ 2147483646 h 368"/>
                <a:gd name="T24" fmla="*/ 2147483646 w 379"/>
                <a:gd name="T25" fmla="*/ 2147483646 h 368"/>
                <a:gd name="T26" fmla="*/ 2147483646 w 379"/>
                <a:gd name="T27" fmla="*/ 2147483646 h 368"/>
                <a:gd name="T28" fmla="*/ 2147483646 w 379"/>
                <a:gd name="T29" fmla="*/ 2147483646 h 368"/>
                <a:gd name="T30" fmla="*/ 2147483646 w 379"/>
                <a:gd name="T31" fmla="*/ 2147483646 h 368"/>
                <a:gd name="T32" fmla="*/ 2147483646 w 379"/>
                <a:gd name="T33" fmla="*/ 2147483646 h 368"/>
                <a:gd name="T34" fmla="*/ 2147483646 w 379"/>
                <a:gd name="T35" fmla="*/ 2147483646 h 368"/>
                <a:gd name="T36" fmla="*/ 2147483646 w 379"/>
                <a:gd name="T37" fmla="*/ 2147483646 h 368"/>
                <a:gd name="T38" fmla="*/ 2147483646 w 379"/>
                <a:gd name="T39" fmla="*/ 2147483646 h 368"/>
                <a:gd name="T40" fmla="*/ 2147483646 w 379"/>
                <a:gd name="T41" fmla="*/ 2147483646 h 368"/>
                <a:gd name="T42" fmla="*/ 2147483646 w 379"/>
                <a:gd name="T43" fmla="*/ 2147483646 h 368"/>
                <a:gd name="T44" fmla="*/ 2147483646 w 379"/>
                <a:gd name="T45" fmla="*/ 2147483646 h 368"/>
                <a:gd name="T46" fmla="*/ 2147483646 w 379"/>
                <a:gd name="T47" fmla="*/ 2147483646 h 368"/>
                <a:gd name="T48" fmla="*/ 2147483646 w 379"/>
                <a:gd name="T49" fmla="*/ 2147483646 h 368"/>
                <a:gd name="T50" fmla="*/ 2147483646 w 379"/>
                <a:gd name="T51" fmla="*/ 2147483646 h 368"/>
                <a:gd name="T52" fmla="*/ 2147483646 w 379"/>
                <a:gd name="T53" fmla="*/ 2147483646 h 368"/>
                <a:gd name="T54" fmla="*/ 2147483646 w 379"/>
                <a:gd name="T55" fmla="*/ 2147483646 h 368"/>
                <a:gd name="T56" fmla="*/ 2147483646 w 379"/>
                <a:gd name="T57" fmla="*/ 2147483646 h 368"/>
                <a:gd name="T58" fmla="*/ 2147483646 w 379"/>
                <a:gd name="T59" fmla="*/ 2147483646 h 368"/>
                <a:gd name="T60" fmla="*/ 2147483646 w 379"/>
                <a:gd name="T61" fmla="*/ 2147483646 h 368"/>
                <a:gd name="T62" fmla="*/ 2147483646 w 379"/>
                <a:gd name="T63" fmla="*/ 2147483646 h 368"/>
                <a:gd name="T64" fmla="*/ 2147483646 w 379"/>
                <a:gd name="T65" fmla="*/ 2147483646 h 368"/>
                <a:gd name="T66" fmla="*/ 2147483646 w 379"/>
                <a:gd name="T67" fmla="*/ 2147483646 h 368"/>
                <a:gd name="T68" fmla="*/ 2147483646 w 379"/>
                <a:gd name="T69" fmla="*/ 2147483646 h 368"/>
                <a:gd name="T70" fmla="*/ 2147483646 w 379"/>
                <a:gd name="T71" fmla="*/ 2147483646 h 368"/>
                <a:gd name="T72" fmla="*/ 2147483646 w 379"/>
                <a:gd name="T73" fmla="*/ 2147483646 h 368"/>
                <a:gd name="T74" fmla="*/ 2147483646 w 379"/>
                <a:gd name="T75" fmla="*/ 2147483646 h 368"/>
                <a:gd name="T76" fmla="*/ 2147483646 w 379"/>
                <a:gd name="T77" fmla="*/ 2147483646 h 368"/>
                <a:gd name="T78" fmla="*/ 2147483646 w 379"/>
                <a:gd name="T79" fmla="*/ 2147483646 h 368"/>
                <a:gd name="T80" fmla="*/ 2147483646 w 379"/>
                <a:gd name="T81" fmla="*/ 2147483646 h 368"/>
                <a:gd name="T82" fmla="*/ 2147483646 w 379"/>
                <a:gd name="T83" fmla="*/ 2147483646 h 368"/>
                <a:gd name="T84" fmla="*/ 2147483646 w 379"/>
                <a:gd name="T85" fmla="*/ 2147483646 h 368"/>
                <a:gd name="T86" fmla="*/ 2147483646 w 379"/>
                <a:gd name="T87" fmla="*/ 2147483646 h 368"/>
                <a:gd name="T88" fmla="*/ 2147483646 w 379"/>
                <a:gd name="T89" fmla="*/ 2147483646 h 368"/>
                <a:gd name="T90" fmla="*/ 2147483646 w 379"/>
                <a:gd name="T91" fmla="*/ 2147483646 h 368"/>
                <a:gd name="T92" fmla="*/ 2147483646 w 379"/>
                <a:gd name="T93" fmla="*/ 2147483646 h 368"/>
                <a:gd name="T94" fmla="*/ 2147483646 w 379"/>
                <a:gd name="T95" fmla="*/ 2147483646 h 368"/>
                <a:gd name="T96" fmla="*/ 2147483646 w 379"/>
                <a:gd name="T97" fmla="*/ 2147483646 h 368"/>
                <a:gd name="T98" fmla="*/ 2147483646 w 379"/>
                <a:gd name="T99" fmla="*/ 2147483646 h 368"/>
                <a:gd name="T100" fmla="*/ 2147483646 w 379"/>
                <a:gd name="T101" fmla="*/ 2147483646 h 368"/>
                <a:gd name="T102" fmla="*/ 2147483646 w 379"/>
                <a:gd name="T103" fmla="*/ 2147483646 h 368"/>
                <a:gd name="T104" fmla="*/ 2147483646 w 379"/>
                <a:gd name="T105" fmla="*/ 2147483646 h 368"/>
                <a:gd name="T106" fmla="*/ 2147483646 w 379"/>
                <a:gd name="T107" fmla="*/ 2147483646 h 368"/>
                <a:gd name="T108" fmla="*/ 2147483646 w 379"/>
                <a:gd name="T109" fmla="*/ 2147483646 h 368"/>
                <a:gd name="T110" fmla="*/ 2147483646 w 379"/>
                <a:gd name="T111" fmla="*/ 2147483646 h 368"/>
                <a:gd name="T112" fmla="*/ 2147483646 w 379"/>
                <a:gd name="T113" fmla="*/ 2147483646 h 368"/>
                <a:gd name="T114" fmla="*/ 2147483646 w 379"/>
                <a:gd name="T115" fmla="*/ 2147483646 h 368"/>
                <a:gd name="T116" fmla="*/ 2147483646 w 379"/>
                <a:gd name="T117" fmla="*/ 2147483646 h 368"/>
                <a:gd name="T118" fmla="*/ 2147483646 w 379"/>
                <a:gd name="T119" fmla="*/ 2147483646 h 368"/>
                <a:gd name="T120" fmla="*/ 2147483646 w 379"/>
                <a:gd name="T121" fmla="*/ 2147483646 h 368"/>
                <a:gd name="T122" fmla="*/ 2147483646 w 379"/>
                <a:gd name="T123" fmla="*/ 2147483646 h 368"/>
                <a:gd name="T124" fmla="*/ 2147483646 w 379"/>
                <a:gd name="T125" fmla="*/ 2147483646 h 368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379" h="368">
                  <a:moveTo>
                    <a:pt x="103" y="3"/>
                  </a:moveTo>
                  <a:lnTo>
                    <a:pt x="105" y="4"/>
                  </a:lnTo>
                  <a:lnTo>
                    <a:pt x="105" y="5"/>
                  </a:lnTo>
                  <a:lnTo>
                    <a:pt x="107" y="7"/>
                  </a:lnTo>
                  <a:lnTo>
                    <a:pt x="107" y="10"/>
                  </a:lnTo>
                  <a:lnTo>
                    <a:pt x="107" y="12"/>
                  </a:lnTo>
                  <a:lnTo>
                    <a:pt x="107" y="13"/>
                  </a:lnTo>
                  <a:lnTo>
                    <a:pt x="107" y="14"/>
                  </a:lnTo>
                  <a:lnTo>
                    <a:pt x="107" y="16"/>
                  </a:lnTo>
                  <a:lnTo>
                    <a:pt x="109" y="23"/>
                  </a:lnTo>
                  <a:lnTo>
                    <a:pt x="109" y="24"/>
                  </a:lnTo>
                  <a:lnTo>
                    <a:pt x="111" y="25"/>
                  </a:lnTo>
                  <a:lnTo>
                    <a:pt x="111" y="26"/>
                  </a:lnTo>
                  <a:lnTo>
                    <a:pt x="112" y="26"/>
                  </a:lnTo>
                  <a:lnTo>
                    <a:pt x="113" y="26"/>
                  </a:lnTo>
                  <a:lnTo>
                    <a:pt x="115" y="25"/>
                  </a:lnTo>
                  <a:lnTo>
                    <a:pt x="117" y="25"/>
                  </a:lnTo>
                  <a:lnTo>
                    <a:pt x="117" y="26"/>
                  </a:lnTo>
                  <a:lnTo>
                    <a:pt x="119" y="26"/>
                  </a:lnTo>
                  <a:lnTo>
                    <a:pt x="120" y="25"/>
                  </a:lnTo>
                  <a:lnTo>
                    <a:pt x="121" y="24"/>
                  </a:lnTo>
                  <a:lnTo>
                    <a:pt x="130" y="27"/>
                  </a:lnTo>
                  <a:lnTo>
                    <a:pt x="133" y="27"/>
                  </a:lnTo>
                  <a:lnTo>
                    <a:pt x="138" y="30"/>
                  </a:lnTo>
                  <a:lnTo>
                    <a:pt x="139" y="31"/>
                  </a:lnTo>
                  <a:lnTo>
                    <a:pt x="141" y="32"/>
                  </a:lnTo>
                  <a:lnTo>
                    <a:pt x="141" y="33"/>
                  </a:lnTo>
                  <a:lnTo>
                    <a:pt x="144" y="35"/>
                  </a:lnTo>
                  <a:lnTo>
                    <a:pt x="145" y="36"/>
                  </a:lnTo>
                  <a:lnTo>
                    <a:pt x="149" y="45"/>
                  </a:lnTo>
                  <a:lnTo>
                    <a:pt x="148" y="45"/>
                  </a:lnTo>
                  <a:lnTo>
                    <a:pt x="147" y="45"/>
                  </a:lnTo>
                  <a:lnTo>
                    <a:pt x="146" y="46"/>
                  </a:lnTo>
                  <a:lnTo>
                    <a:pt x="146" y="48"/>
                  </a:lnTo>
                  <a:lnTo>
                    <a:pt x="147" y="54"/>
                  </a:lnTo>
                  <a:lnTo>
                    <a:pt x="149" y="56"/>
                  </a:lnTo>
                  <a:lnTo>
                    <a:pt x="150" y="56"/>
                  </a:lnTo>
                  <a:lnTo>
                    <a:pt x="151" y="57"/>
                  </a:lnTo>
                  <a:lnTo>
                    <a:pt x="152" y="57"/>
                  </a:lnTo>
                  <a:lnTo>
                    <a:pt x="154" y="57"/>
                  </a:lnTo>
                  <a:lnTo>
                    <a:pt x="157" y="58"/>
                  </a:lnTo>
                  <a:lnTo>
                    <a:pt x="158" y="58"/>
                  </a:lnTo>
                  <a:lnTo>
                    <a:pt x="159" y="57"/>
                  </a:lnTo>
                  <a:lnTo>
                    <a:pt x="160" y="57"/>
                  </a:lnTo>
                  <a:lnTo>
                    <a:pt x="167" y="56"/>
                  </a:lnTo>
                  <a:lnTo>
                    <a:pt x="174" y="55"/>
                  </a:lnTo>
                  <a:lnTo>
                    <a:pt x="179" y="54"/>
                  </a:lnTo>
                  <a:lnTo>
                    <a:pt x="182" y="53"/>
                  </a:lnTo>
                  <a:lnTo>
                    <a:pt x="196" y="52"/>
                  </a:lnTo>
                  <a:lnTo>
                    <a:pt x="198" y="52"/>
                  </a:lnTo>
                  <a:lnTo>
                    <a:pt x="200" y="53"/>
                  </a:lnTo>
                  <a:lnTo>
                    <a:pt x="201" y="53"/>
                  </a:lnTo>
                  <a:lnTo>
                    <a:pt x="201" y="52"/>
                  </a:lnTo>
                  <a:lnTo>
                    <a:pt x="202" y="52"/>
                  </a:lnTo>
                  <a:lnTo>
                    <a:pt x="204" y="52"/>
                  </a:lnTo>
                  <a:lnTo>
                    <a:pt x="207" y="54"/>
                  </a:lnTo>
                  <a:lnTo>
                    <a:pt x="206" y="56"/>
                  </a:lnTo>
                  <a:lnTo>
                    <a:pt x="207" y="58"/>
                  </a:lnTo>
                  <a:lnTo>
                    <a:pt x="210" y="61"/>
                  </a:lnTo>
                  <a:lnTo>
                    <a:pt x="211" y="63"/>
                  </a:lnTo>
                  <a:lnTo>
                    <a:pt x="214" y="65"/>
                  </a:lnTo>
                  <a:lnTo>
                    <a:pt x="215" y="65"/>
                  </a:lnTo>
                  <a:lnTo>
                    <a:pt x="217" y="65"/>
                  </a:lnTo>
                  <a:lnTo>
                    <a:pt x="221" y="67"/>
                  </a:lnTo>
                  <a:lnTo>
                    <a:pt x="224" y="68"/>
                  </a:lnTo>
                  <a:lnTo>
                    <a:pt x="228" y="69"/>
                  </a:lnTo>
                  <a:lnTo>
                    <a:pt x="234" y="70"/>
                  </a:lnTo>
                  <a:lnTo>
                    <a:pt x="241" y="69"/>
                  </a:lnTo>
                  <a:lnTo>
                    <a:pt x="242" y="69"/>
                  </a:lnTo>
                  <a:lnTo>
                    <a:pt x="243" y="69"/>
                  </a:lnTo>
                  <a:lnTo>
                    <a:pt x="244" y="67"/>
                  </a:lnTo>
                  <a:lnTo>
                    <a:pt x="247" y="64"/>
                  </a:lnTo>
                  <a:lnTo>
                    <a:pt x="248" y="64"/>
                  </a:lnTo>
                  <a:lnTo>
                    <a:pt x="251" y="65"/>
                  </a:lnTo>
                  <a:lnTo>
                    <a:pt x="254" y="63"/>
                  </a:lnTo>
                  <a:lnTo>
                    <a:pt x="253" y="62"/>
                  </a:lnTo>
                  <a:lnTo>
                    <a:pt x="254" y="61"/>
                  </a:lnTo>
                  <a:lnTo>
                    <a:pt x="254" y="60"/>
                  </a:lnTo>
                  <a:lnTo>
                    <a:pt x="259" y="58"/>
                  </a:lnTo>
                  <a:lnTo>
                    <a:pt x="262" y="58"/>
                  </a:lnTo>
                  <a:lnTo>
                    <a:pt x="263" y="58"/>
                  </a:lnTo>
                  <a:lnTo>
                    <a:pt x="270" y="58"/>
                  </a:lnTo>
                  <a:lnTo>
                    <a:pt x="272" y="58"/>
                  </a:lnTo>
                  <a:lnTo>
                    <a:pt x="273" y="57"/>
                  </a:lnTo>
                  <a:lnTo>
                    <a:pt x="269" y="55"/>
                  </a:lnTo>
                  <a:lnTo>
                    <a:pt x="266" y="54"/>
                  </a:lnTo>
                  <a:lnTo>
                    <a:pt x="260" y="54"/>
                  </a:lnTo>
                  <a:lnTo>
                    <a:pt x="259" y="55"/>
                  </a:lnTo>
                  <a:lnTo>
                    <a:pt x="258" y="56"/>
                  </a:lnTo>
                  <a:lnTo>
                    <a:pt x="257" y="56"/>
                  </a:lnTo>
                  <a:lnTo>
                    <a:pt x="256" y="52"/>
                  </a:lnTo>
                  <a:lnTo>
                    <a:pt x="258" y="52"/>
                  </a:lnTo>
                  <a:lnTo>
                    <a:pt x="260" y="53"/>
                  </a:lnTo>
                  <a:lnTo>
                    <a:pt x="269" y="52"/>
                  </a:lnTo>
                  <a:lnTo>
                    <a:pt x="273" y="52"/>
                  </a:lnTo>
                  <a:lnTo>
                    <a:pt x="277" y="52"/>
                  </a:lnTo>
                  <a:lnTo>
                    <a:pt x="279" y="52"/>
                  </a:lnTo>
                  <a:lnTo>
                    <a:pt x="283" y="51"/>
                  </a:lnTo>
                  <a:lnTo>
                    <a:pt x="285" y="51"/>
                  </a:lnTo>
                  <a:lnTo>
                    <a:pt x="288" y="50"/>
                  </a:lnTo>
                  <a:lnTo>
                    <a:pt x="292" y="50"/>
                  </a:lnTo>
                  <a:lnTo>
                    <a:pt x="293" y="50"/>
                  </a:lnTo>
                  <a:lnTo>
                    <a:pt x="294" y="50"/>
                  </a:lnTo>
                  <a:lnTo>
                    <a:pt x="295" y="50"/>
                  </a:lnTo>
                  <a:lnTo>
                    <a:pt x="300" y="49"/>
                  </a:lnTo>
                  <a:lnTo>
                    <a:pt x="301" y="48"/>
                  </a:lnTo>
                  <a:lnTo>
                    <a:pt x="312" y="50"/>
                  </a:lnTo>
                  <a:lnTo>
                    <a:pt x="315" y="50"/>
                  </a:lnTo>
                  <a:lnTo>
                    <a:pt x="321" y="49"/>
                  </a:lnTo>
                  <a:lnTo>
                    <a:pt x="323" y="49"/>
                  </a:lnTo>
                  <a:lnTo>
                    <a:pt x="323" y="50"/>
                  </a:lnTo>
                  <a:lnTo>
                    <a:pt x="322" y="52"/>
                  </a:lnTo>
                  <a:lnTo>
                    <a:pt x="321" y="52"/>
                  </a:lnTo>
                  <a:lnTo>
                    <a:pt x="319" y="52"/>
                  </a:lnTo>
                  <a:lnTo>
                    <a:pt x="317" y="52"/>
                  </a:lnTo>
                  <a:lnTo>
                    <a:pt x="316" y="52"/>
                  </a:lnTo>
                  <a:lnTo>
                    <a:pt x="315" y="52"/>
                  </a:lnTo>
                  <a:lnTo>
                    <a:pt x="313" y="52"/>
                  </a:lnTo>
                  <a:lnTo>
                    <a:pt x="312" y="54"/>
                  </a:lnTo>
                  <a:lnTo>
                    <a:pt x="311" y="55"/>
                  </a:lnTo>
                  <a:lnTo>
                    <a:pt x="311" y="56"/>
                  </a:lnTo>
                  <a:lnTo>
                    <a:pt x="307" y="56"/>
                  </a:lnTo>
                  <a:lnTo>
                    <a:pt x="305" y="55"/>
                  </a:lnTo>
                  <a:lnTo>
                    <a:pt x="304" y="55"/>
                  </a:lnTo>
                  <a:lnTo>
                    <a:pt x="302" y="54"/>
                  </a:lnTo>
                  <a:lnTo>
                    <a:pt x="294" y="56"/>
                  </a:lnTo>
                  <a:lnTo>
                    <a:pt x="292" y="58"/>
                  </a:lnTo>
                  <a:lnTo>
                    <a:pt x="294" y="57"/>
                  </a:lnTo>
                  <a:lnTo>
                    <a:pt x="294" y="56"/>
                  </a:lnTo>
                  <a:lnTo>
                    <a:pt x="296" y="56"/>
                  </a:lnTo>
                  <a:lnTo>
                    <a:pt x="296" y="58"/>
                  </a:lnTo>
                  <a:lnTo>
                    <a:pt x="296" y="59"/>
                  </a:lnTo>
                  <a:lnTo>
                    <a:pt x="296" y="60"/>
                  </a:lnTo>
                  <a:lnTo>
                    <a:pt x="295" y="60"/>
                  </a:lnTo>
                  <a:lnTo>
                    <a:pt x="294" y="59"/>
                  </a:lnTo>
                  <a:lnTo>
                    <a:pt x="293" y="59"/>
                  </a:lnTo>
                  <a:lnTo>
                    <a:pt x="292" y="60"/>
                  </a:lnTo>
                  <a:lnTo>
                    <a:pt x="292" y="63"/>
                  </a:lnTo>
                  <a:lnTo>
                    <a:pt x="294" y="63"/>
                  </a:lnTo>
                  <a:lnTo>
                    <a:pt x="293" y="62"/>
                  </a:lnTo>
                  <a:lnTo>
                    <a:pt x="293" y="60"/>
                  </a:lnTo>
                  <a:lnTo>
                    <a:pt x="294" y="60"/>
                  </a:lnTo>
                  <a:lnTo>
                    <a:pt x="295" y="60"/>
                  </a:lnTo>
                  <a:lnTo>
                    <a:pt x="296" y="60"/>
                  </a:lnTo>
                  <a:lnTo>
                    <a:pt x="297" y="60"/>
                  </a:lnTo>
                  <a:lnTo>
                    <a:pt x="298" y="60"/>
                  </a:lnTo>
                  <a:lnTo>
                    <a:pt x="299" y="60"/>
                  </a:lnTo>
                  <a:lnTo>
                    <a:pt x="300" y="62"/>
                  </a:lnTo>
                  <a:lnTo>
                    <a:pt x="301" y="63"/>
                  </a:lnTo>
                  <a:lnTo>
                    <a:pt x="302" y="69"/>
                  </a:lnTo>
                  <a:lnTo>
                    <a:pt x="300" y="70"/>
                  </a:lnTo>
                  <a:lnTo>
                    <a:pt x="299" y="70"/>
                  </a:lnTo>
                  <a:lnTo>
                    <a:pt x="296" y="71"/>
                  </a:lnTo>
                  <a:lnTo>
                    <a:pt x="294" y="69"/>
                  </a:lnTo>
                  <a:lnTo>
                    <a:pt x="292" y="69"/>
                  </a:lnTo>
                  <a:lnTo>
                    <a:pt x="291" y="69"/>
                  </a:lnTo>
                  <a:lnTo>
                    <a:pt x="290" y="69"/>
                  </a:lnTo>
                  <a:lnTo>
                    <a:pt x="292" y="70"/>
                  </a:lnTo>
                  <a:lnTo>
                    <a:pt x="294" y="70"/>
                  </a:lnTo>
                  <a:lnTo>
                    <a:pt x="294" y="71"/>
                  </a:lnTo>
                  <a:lnTo>
                    <a:pt x="296" y="72"/>
                  </a:lnTo>
                  <a:lnTo>
                    <a:pt x="300" y="70"/>
                  </a:lnTo>
                  <a:lnTo>
                    <a:pt x="301" y="70"/>
                  </a:lnTo>
                  <a:lnTo>
                    <a:pt x="302" y="69"/>
                  </a:lnTo>
                  <a:lnTo>
                    <a:pt x="302" y="68"/>
                  </a:lnTo>
                  <a:lnTo>
                    <a:pt x="302" y="66"/>
                  </a:lnTo>
                  <a:lnTo>
                    <a:pt x="302" y="65"/>
                  </a:lnTo>
                  <a:lnTo>
                    <a:pt x="303" y="65"/>
                  </a:lnTo>
                  <a:lnTo>
                    <a:pt x="304" y="66"/>
                  </a:lnTo>
                  <a:lnTo>
                    <a:pt x="305" y="67"/>
                  </a:lnTo>
                  <a:lnTo>
                    <a:pt x="307" y="73"/>
                  </a:lnTo>
                  <a:lnTo>
                    <a:pt x="309" y="80"/>
                  </a:lnTo>
                  <a:lnTo>
                    <a:pt x="309" y="81"/>
                  </a:lnTo>
                  <a:lnTo>
                    <a:pt x="310" y="81"/>
                  </a:lnTo>
                  <a:lnTo>
                    <a:pt x="311" y="80"/>
                  </a:lnTo>
                  <a:lnTo>
                    <a:pt x="312" y="77"/>
                  </a:lnTo>
                  <a:lnTo>
                    <a:pt x="312" y="76"/>
                  </a:lnTo>
                  <a:lnTo>
                    <a:pt x="311" y="75"/>
                  </a:lnTo>
                  <a:lnTo>
                    <a:pt x="311" y="73"/>
                  </a:lnTo>
                  <a:lnTo>
                    <a:pt x="313" y="75"/>
                  </a:lnTo>
                  <a:lnTo>
                    <a:pt x="313" y="77"/>
                  </a:lnTo>
                  <a:lnTo>
                    <a:pt x="313" y="81"/>
                  </a:lnTo>
                  <a:lnTo>
                    <a:pt x="313" y="84"/>
                  </a:lnTo>
                  <a:lnTo>
                    <a:pt x="313" y="83"/>
                  </a:lnTo>
                  <a:lnTo>
                    <a:pt x="314" y="81"/>
                  </a:lnTo>
                  <a:lnTo>
                    <a:pt x="315" y="80"/>
                  </a:lnTo>
                  <a:lnTo>
                    <a:pt x="315" y="78"/>
                  </a:lnTo>
                  <a:lnTo>
                    <a:pt x="318" y="77"/>
                  </a:lnTo>
                  <a:lnTo>
                    <a:pt x="317" y="76"/>
                  </a:lnTo>
                  <a:lnTo>
                    <a:pt x="315" y="75"/>
                  </a:lnTo>
                  <a:lnTo>
                    <a:pt x="315" y="74"/>
                  </a:lnTo>
                  <a:lnTo>
                    <a:pt x="314" y="74"/>
                  </a:lnTo>
                  <a:lnTo>
                    <a:pt x="313" y="74"/>
                  </a:lnTo>
                  <a:lnTo>
                    <a:pt x="312" y="73"/>
                  </a:lnTo>
                  <a:lnTo>
                    <a:pt x="313" y="72"/>
                  </a:lnTo>
                  <a:lnTo>
                    <a:pt x="314" y="72"/>
                  </a:lnTo>
                  <a:lnTo>
                    <a:pt x="317" y="73"/>
                  </a:lnTo>
                  <a:lnTo>
                    <a:pt x="319" y="75"/>
                  </a:lnTo>
                  <a:lnTo>
                    <a:pt x="323" y="80"/>
                  </a:lnTo>
                  <a:lnTo>
                    <a:pt x="325" y="84"/>
                  </a:lnTo>
                  <a:lnTo>
                    <a:pt x="326" y="83"/>
                  </a:lnTo>
                  <a:lnTo>
                    <a:pt x="325" y="82"/>
                  </a:lnTo>
                  <a:lnTo>
                    <a:pt x="324" y="80"/>
                  </a:lnTo>
                  <a:lnTo>
                    <a:pt x="324" y="79"/>
                  </a:lnTo>
                  <a:lnTo>
                    <a:pt x="324" y="78"/>
                  </a:lnTo>
                  <a:lnTo>
                    <a:pt x="324" y="77"/>
                  </a:lnTo>
                  <a:lnTo>
                    <a:pt x="328" y="78"/>
                  </a:lnTo>
                  <a:lnTo>
                    <a:pt x="329" y="79"/>
                  </a:lnTo>
                  <a:lnTo>
                    <a:pt x="330" y="78"/>
                  </a:lnTo>
                  <a:lnTo>
                    <a:pt x="329" y="77"/>
                  </a:lnTo>
                  <a:lnTo>
                    <a:pt x="328" y="75"/>
                  </a:lnTo>
                  <a:lnTo>
                    <a:pt x="329" y="75"/>
                  </a:lnTo>
                  <a:lnTo>
                    <a:pt x="330" y="76"/>
                  </a:lnTo>
                  <a:lnTo>
                    <a:pt x="331" y="76"/>
                  </a:lnTo>
                  <a:lnTo>
                    <a:pt x="333" y="78"/>
                  </a:lnTo>
                  <a:lnTo>
                    <a:pt x="334" y="79"/>
                  </a:lnTo>
                  <a:lnTo>
                    <a:pt x="334" y="80"/>
                  </a:lnTo>
                  <a:lnTo>
                    <a:pt x="334" y="81"/>
                  </a:lnTo>
                  <a:lnTo>
                    <a:pt x="335" y="82"/>
                  </a:lnTo>
                  <a:lnTo>
                    <a:pt x="338" y="85"/>
                  </a:lnTo>
                  <a:lnTo>
                    <a:pt x="340" y="86"/>
                  </a:lnTo>
                  <a:lnTo>
                    <a:pt x="343" y="85"/>
                  </a:lnTo>
                  <a:lnTo>
                    <a:pt x="344" y="86"/>
                  </a:lnTo>
                  <a:lnTo>
                    <a:pt x="346" y="86"/>
                  </a:lnTo>
                  <a:lnTo>
                    <a:pt x="347" y="87"/>
                  </a:lnTo>
                  <a:lnTo>
                    <a:pt x="349" y="90"/>
                  </a:lnTo>
                  <a:lnTo>
                    <a:pt x="351" y="92"/>
                  </a:lnTo>
                  <a:lnTo>
                    <a:pt x="351" y="93"/>
                  </a:lnTo>
                  <a:lnTo>
                    <a:pt x="351" y="94"/>
                  </a:lnTo>
                  <a:lnTo>
                    <a:pt x="350" y="95"/>
                  </a:lnTo>
                  <a:lnTo>
                    <a:pt x="349" y="95"/>
                  </a:lnTo>
                  <a:lnTo>
                    <a:pt x="347" y="96"/>
                  </a:lnTo>
                  <a:lnTo>
                    <a:pt x="345" y="97"/>
                  </a:lnTo>
                  <a:lnTo>
                    <a:pt x="343" y="100"/>
                  </a:lnTo>
                  <a:lnTo>
                    <a:pt x="342" y="101"/>
                  </a:lnTo>
                  <a:lnTo>
                    <a:pt x="342" y="102"/>
                  </a:lnTo>
                  <a:lnTo>
                    <a:pt x="343" y="101"/>
                  </a:lnTo>
                  <a:lnTo>
                    <a:pt x="345" y="98"/>
                  </a:lnTo>
                  <a:lnTo>
                    <a:pt x="346" y="98"/>
                  </a:lnTo>
                  <a:lnTo>
                    <a:pt x="346" y="99"/>
                  </a:lnTo>
                  <a:lnTo>
                    <a:pt x="343" y="103"/>
                  </a:lnTo>
                  <a:lnTo>
                    <a:pt x="342" y="104"/>
                  </a:lnTo>
                  <a:lnTo>
                    <a:pt x="342" y="105"/>
                  </a:lnTo>
                  <a:lnTo>
                    <a:pt x="341" y="105"/>
                  </a:lnTo>
                  <a:lnTo>
                    <a:pt x="339" y="112"/>
                  </a:lnTo>
                  <a:lnTo>
                    <a:pt x="339" y="114"/>
                  </a:lnTo>
                  <a:lnTo>
                    <a:pt x="339" y="115"/>
                  </a:lnTo>
                  <a:lnTo>
                    <a:pt x="338" y="116"/>
                  </a:lnTo>
                  <a:lnTo>
                    <a:pt x="337" y="116"/>
                  </a:lnTo>
                  <a:lnTo>
                    <a:pt x="335" y="116"/>
                  </a:lnTo>
                  <a:lnTo>
                    <a:pt x="332" y="116"/>
                  </a:lnTo>
                  <a:lnTo>
                    <a:pt x="330" y="116"/>
                  </a:lnTo>
                  <a:lnTo>
                    <a:pt x="328" y="116"/>
                  </a:lnTo>
                  <a:lnTo>
                    <a:pt x="327" y="116"/>
                  </a:lnTo>
                  <a:lnTo>
                    <a:pt x="327" y="118"/>
                  </a:lnTo>
                  <a:lnTo>
                    <a:pt x="333" y="120"/>
                  </a:lnTo>
                  <a:lnTo>
                    <a:pt x="334" y="122"/>
                  </a:lnTo>
                  <a:lnTo>
                    <a:pt x="338" y="120"/>
                  </a:lnTo>
                  <a:lnTo>
                    <a:pt x="339" y="120"/>
                  </a:lnTo>
                  <a:lnTo>
                    <a:pt x="341" y="120"/>
                  </a:lnTo>
                  <a:lnTo>
                    <a:pt x="341" y="121"/>
                  </a:lnTo>
                  <a:lnTo>
                    <a:pt x="341" y="122"/>
                  </a:lnTo>
                  <a:lnTo>
                    <a:pt x="343" y="120"/>
                  </a:lnTo>
                  <a:lnTo>
                    <a:pt x="344" y="118"/>
                  </a:lnTo>
                  <a:lnTo>
                    <a:pt x="344" y="117"/>
                  </a:lnTo>
                  <a:lnTo>
                    <a:pt x="347" y="116"/>
                  </a:lnTo>
                  <a:lnTo>
                    <a:pt x="352" y="116"/>
                  </a:lnTo>
                  <a:lnTo>
                    <a:pt x="353" y="116"/>
                  </a:lnTo>
                  <a:lnTo>
                    <a:pt x="354" y="118"/>
                  </a:lnTo>
                  <a:lnTo>
                    <a:pt x="358" y="118"/>
                  </a:lnTo>
                  <a:lnTo>
                    <a:pt x="360" y="117"/>
                  </a:lnTo>
                  <a:lnTo>
                    <a:pt x="360" y="115"/>
                  </a:lnTo>
                  <a:lnTo>
                    <a:pt x="361" y="115"/>
                  </a:lnTo>
                  <a:lnTo>
                    <a:pt x="365" y="115"/>
                  </a:lnTo>
                  <a:lnTo>
                    <a:pt x="366" y="115"/>
                  </a:lnTo>
                  <a:lnTo>
                    <a:pt x="368" y="116"/>
                  </a:lnTo>
                  <a:lnTo>
                    <a:pt x="371" y="118"/>
                  </a:lnTo>
                  <a:lnTo>
                    <a:pt x="376" y="126"/>
                  </a:lnTo>
                  <a:lnTo>
                    <a:pt x="375" y="128"/>
                  </a:lnTo>
                  <a:lnTo>
                    <a:pt x="373" y="128"/>
                  </a:lnTo>
                  <a:lnTo>
                    <a:pt x="372" y="129"/>
                  </a:lnTo>
                  <a:lnTo>
                    <a:pt x="371" y="129"/>
                  </a:lnTo>
                  <a:lnTo>
                    <a:pt x="370" y="133"/>
                  </a:lnTo>
                  <a:lnTo>
                    <a:pt x="370" y="134"/>
                  </a:lnTo>
                  <a:lnTo>
                    <a:pt x="368" y="133"/>
                  </a:lnTo>
                  <a:lnTo>
                    <a:pt x="367" y="134"/>
                  </a:lnTo>
                  <a:lnTo>
                    <a:pt x="364" y="137"/>
                  </a:lnTo>
                  <a:lnTo>
                    <a:pt x="363" y="137"/>
                  </a:lnTo>
                  <a:lnTo>
                    <a:pt x="362" y="139"/>
                  </a:lnTo>
                  <a:lnTo>
                    <a:pt x="356" y="141"/>
                  </a:lnTo>
                  <a:lnTo>
                    <a:pt x="355" y="141"/>
                  </a:lnTo>
                  <a:lnTo>
                    <a:pt x="354" y="144"/>
                  </a:lnTo>
                  <a:lnTo>
                    <a:pt x="354" y="146"/>
                  </a:lnTo>
                  <a:lnTo>
                    <a:pt x="351" y="148"/>
                  </a:lnTo>
                  <a:lnTo>
                    <a:pt x="350" y="149"/>
                  </a:lnTo>
                  <a:lnTo>
                    <a:pt x="350" y="150"/>
                  </a:lnTo>
                  <a:lnTo>
                    <a:pt x="351" y="152"/>
                  </a:lnTo>
                  <a:lnTo>
                    <a:pt x="353" y="154"/>
                  </a:lnTo>
                  <a:lnTo>
                    <a:pt x="353" y="156"/>
                  </a:lnTo>
                  <a:lnTo>
                    <a:pt x="353" y="157"/>
                  </a:lnTo>
                  <a:lnTo>
                    <a:pt x="353" y="158"/>
                  </a:lnTo>
                  <a:lnTo>
                    <a:pt x="352" y="158"/>
                  </a:lnTo>
                  <a:lnTo>
                    <a:pt x="352" y="160"/>
                  </a:lnTo>
                  <a:lnTo>
                    <a:pt x="353" y="160"/>
                  </a:lnTo>
                  <a:lnTo>
                    <a:pt x="355" y="162"/>
                  </a:lnTo>
                  <a:lnTo>
                    <a:pt x="355" y="161"/>
                  </a:lnTo>
                  <a:lnTo>
                    <a:pt x="356" y="160"/>
                  </a:lnTo>
                  <a:lnTo>
                    <a:pt x="359" y="161"/>
                  </a:lnTo>
                  <a:lnTo>
                    <a:pt x="360" y="161"/>
                  </a:lnTo>
                  <a:lnTo>
                    <a:pt x="362" y="163"/>
                  </a:lnTo>
                  <a:lnTo>
                    <a:pt x="361" y="165"/>
                  </a:lnTo>
                  <a:lnTo>
                    <a:pt x="358" y="168"/>
                  </a:lnTo>
                  <a:lnTo>
                    <a:pt x="356" y="169"/>
                  </a:lnTo>
                  <a:lnTo>
                    <a:pt x="351" y="171"/>
                  </a:lnTo>
                  <a:lnTo>
                    <a:pt x="351" y="173"/>
                  </a:lnTo>
                  <a:lnTo>
                    <a:pt x="350" y="173"/>
                  </a:lnTo>
                  <a:lnTo>
                    <a:pt x="349" y="173"/>
                  </a:lnTo>
                  <a:lnTo>
                    <a:pt x="349" y="174"/>
                  </a:lnTo>
                  <a:lnTo>
                    <a:pt x="346" y="173"/>
                  </a:lnTo>
                  <a:lnTo>
                    <a:pt x="344" y="174"/>
                  </a:lnTo>
                  <a:lnTo>
                    <a:pt x="343" y="175"/>
                  </a:lnTo>
                  <a:lnTo>
                    <a:pt x="340" y="175"/>
                  </a:lnTo>
                  <a:lnTo>
                    <a:pt x="339" y="175"/>
                  </a:lnTo>
                  <a:lnTo>
                    <a:pt x="338" y="175"/>
                  </a:lnTo>
                  <a:lnTo>
                    <a:pt x="336" y="177"/>
                  </a:lnTo>
                  <a:lnTo>
                    <a:pt x="335" y="180"/>
                  </a:lnTo>
                  <a:lnTo>
                    <a:pt x="336" y="181"/>
                  </a:lnTo>
                  <a:lnTo>
                    <a:pt x="337" y="185"/>
                  </a:lnTo>
                  <a:lnTo>
                    <a:pt x="337" y="188"/>
                  </a:lnTo>
                  <a:lnTo>
                    <a:pt x="336" y="192"/>
                  </a:lnTo>
                  <a:lnTo>
                    <a:pt x="333" y="194"/>
                  </a:lnTo>
                  <a:lnTo>
                    <a:pt x="332" y="196"/>
                  </a:lnTo>
                  <a:lnTo>
                    <a:pt x="331" y="199"/>
                  </a:lnTo>
                  <a:lnTo>
                    <a:pt x="330" y="199"/>
                  </a:lnTo>
                  <a:lnTo>
                    <a:pt x="329" y="199"/>
                  </a:lnTo>
                  <a:lnTo>
                    <a:pt x="347" y="222"/>
                  </a:lnTo>
                  <a:lnTo>
                    <a:pt x="347" y="223"/>
                  </a:lnTo>
                  <a:lnTo>
                    <a:pt x="348" y="223"/>
                  </a:lnTo>
                  <a:lnTo>
                    <a:pt x="349" y="224"/>
                  </a:lnTo>
                  <a:lnTo>
                    <a:pt x="351" y="229"/>
                  </a:lnTo>
                  <a:lnTo>
                    <a:pt x="351" y="231"/>
                  </a:lnTo>
                  <a:lnTo>
                    <a:pt x="350" y="231"/>
                  </a:lnTo>
                  <a:lnTo>
                    <a:pt x="349" y="234"/>
                  </a:lnTo>
                  <a:lnTo>
                    <a:pt x="348" y="235"/>
                  </a:lnTo>
                  <a:lnTo>
                    <a:pt x="347" y="236"/>
                  </a:lnTo>
                  <a:lnTo>
                    <a:pt x="343" y="238"/>
                  </a:lnTo>
                  <a:lnTo>
                    <a:pt x="342" y="238"/>
                  </a:lnTo>
                  <a:lnTo>
                    <a:pt x="341" y="241"/>
                  </a:lnTo>
                  <a:lnTo>
                    <a:pt x="341" y="242"/>
                  </a:lnTo>
                  <a:lnTo>
                    <a:pt x="340" y="243"/>
                  </a:lnTo>
                  <a:lnTo>
                    <a:pt x="339" y="244"/>
                  </a:lnTo>
                  <a:lnTo>
                    <a:pt x="334" y="245"/>
                  </a:lnTo>
                  <a:lnTo>
                    <a:pt x="330" y="244"/>
                  </a:lnTo>
                  <a:lnTo>
                    <a:pt x="324" y="248"/>
                  </a:lnTo>
                  <a:lnTo>
                    <a:pt x="324" y="249"/>
                  </a:lnTo>
                  <a:lnTo>
                    <a:pt x="324" y="250"/>
                  </a:lnTo>
                  <a:lnTo>
                    <a:pt x="324" y="251"/>
                  </a:lnTo>
                  <a:lnTo>
                    <a:pt x="324" y="252"/>
                  </a:lnTo>
                  <a:lnTo>
                    <a:pt x="322" y="252"/>
                  </a:lnTo>
                  <a:lnTo>
                    <a:pt x="321" y="253"/>
                  </a:lnTo>
                  <a:lnTo>
                    <a:pt x="320" y="252"/>
                  </a:lnTo>
                  <a:lnTo>
                    <a:pt x="319" y="252"/>
                  </a:lnTo>
                  <a:lnTo>
                    <a:pt x="317" y="253"/>
                  </a:lnTo>
                  <a:lnTo>
                    <a:pt x="316" y="254"/>
                  </a:lnTo>
                  <a:lnTo>
                    <a:pt x="315" y="254"/>
                  </a:lnTo>
                  <a:lnTo>
                    <a:pt x="315" y="256"/>
                  </a:lnTo>
                  <a:lnTo>
                    <a:pt x="313" y="256"/>
                  </a:lnTo>
                  <a:lnTo>
                    <a:pt x="311" y="256"/>
                  </a:lnTo>
                  <a:lnTo>
                    <a:pt x="311" y="255"/>
                  </a:lnTo>
                  <a:lnTo>
                    <a:pt x="309" y="256"/>
                  </a:lnTo>
                  <a:lnTo>
                    <a:pt x="307" y="257"/>
                  </a:lnTo>
                  <a:lnTo>
                    <a:pt x="306" y="258"/>
                  </a:lnTo>
                  <a:lnTo>
                    <a:pt x="305" y="258"/>
                  </a:lnTo>
                  <a:lnTo>
                    <a:pt x="303" y="256"/>
                  </a:lnTo>
                  <a:lnTo>
                    <a:pt x="300" y="255"/>
                  </a:lnTo>
                  <a:lnTo>
                    <a:pt x="298" y="255"/>
                  </a:lnTo>
                  <a:lnTo>
                    <a:pt x="296" y="257"/>
                  </a:lnTo>
                  <a:lnTo>
                    <a:pt x="294" y="259"/>
                  </a:lnTo>
                  <a:lnTo>
                    <a:pt x="292" y="259"/>
                  </a:lnTo>
                  <a:lnTo>
                    <a:pt x="290" y="259"/>
                  </a:lnTo>
                  <a:lnTo>
                    <a:pt x="289" y="260"/>
                  </a:lnTo>
                  <a:lnTo>
                    <a:pt x="288" y="263"/>
                  </a:lnTo>
                  <a:lnTo>
                    <a:pt x="288" y="264"/>
                  </a:lnTo>
                  <a:lnTo>
                    <a:pt x="290" y="267"/>
                  </a:lnTo>
                  <a:lnTo>
                    <a:pt x="290" y="269"/>
                  </a:lnTo>
                  <a:lnTo>
                    <a:pt x="290" y="271"/>
                  </a:lnTo>
                  <a:lnTo>
                    <a:pt x="289" y="272"/>
                  </a:lnTo>
                  <a:lnTo>
                    <a:pt x="288" y="273"/>
                  </a:lnTo>
                  <a:lnTo>
                    <a:pt x="285" y="274"/>
                  </a:lnTo>
                  <a:lnTo>
                    <a:pt x="284" y="274"/>
                  </a:lnTo>
                  <a:lnTo>
                    <a:pt x="283" y="273"/>
                  </a:lnTo>
                  <a:lnTo>
                    <a:pt x="278" y="267"/>
                  </a:lnTo>
                  <a:lnTo>
                    <a:pt x="275" y="263"/>
                  </a:lnTo>
                  <a:lnTo>
                    <a:pt x="274" y="262"/>
                  </a:lnTo>
                  <a:lnTo>
                    <a:pt x="273" y="261"/>
                  </a:lnTo>
                  <a:lnTo>
                    <a:pt x="272" y="261"/>
                  </a:lnTo>
                  <a:lnTo>
                    <a:pt x="271" y="261"/>
                  </a:lnTo>
                  <a:lnTo>
                    <a:pt x="270" y="262"/>
                  </a:lnTo>
                  <a:lnTo>
                    <a:pt x="270" y="264"/>
                  </a:lnTo>
                  <a:lnTo>
                    <a:pt x="270" y="265"/>
                  </a:lnTo>
                  <a:lnTo>
                    <a:pt x="269" y="265"/>
                  </a:lnTo>
                  <a:lnTo>
                    <a:pt x="268" y="265"/>
                  </a:lnTo>
                  <a:lnTo>
                    <a:pt x="267" y="264"/>
                  </a:lnTo>
                  <a:lnTo>
                    <a:pt x="266" y="263"/>
                  </a:lnTo>
                  <a:lnTo>
                    <a:pt x="266" y="262"/>
                  </a:lnTo>
                  <a:lnTo>
                    <a:pt x="259" y="261"/>
                  </a:lnTo>
                  <a:lnTo>
                    <a:pt x="257" y="263"/>
                  </a:lnTo>
                  <a:lnTo>
                    <a:pt x="256" y="264"/>
                  </a:lnTo>
                  <a:lnTo>
                    <a:pt x="255" y="264"/>
                  </a:lnTo>
                  <a:lnTo>
                    <a:pt x="254" y="264"/>
                  </a:lnTo>
                  <a:lnTo>
                    <a:pt x="253" y="263"/>
                  </a:lnTo>
                  <a:lnTo>
                    <a:pt x="253" y="260"/>
                  </a:lnTo>
                  <a:lnTo>
                    <a:pt x="252" y="258"/>
                  </a:lnTo>
                  <a:lnTo>
                    <a:pt x="251" y="257"/>
                  </a:lnTo>
                  <a:lnTo>
                    <a:pt x="249" y="256"/>
                  </a:lnTo>
                  <a:lnTo>
                    <a:pt x="248" y="256"/>
                  </a:lnTo>
                  <a:lnTo>
                    <a:pt x="246" y="256"/>
                  </a:lnTo>
                  <a:lnTo>
                    <a:pt x="245" y="256"/>
                  </a:lnTo>
                  <a:lnTo>
                    <a:pt x="244" y="256"/>
                  </a:lnTo>
                  <a:lnTo>
                    <a:pt x="243" y="256"/>
                  </a:lnTo>
                  <a:lnTo>
                    <a:pt x="239" y="256"/>
                  </a:lnTo>
                  <a:lnTo>
                    <a:pt x="238" y="256"/>
                  </a:lnTo>
                  <a:lnTo>
                    <a:pt x="237" y="254"/>
                  </a:lnTo>
                  <a:lnTo>
                    <a:pt x="237" y="253"/>
                  </a:lnTo>
                  <a:lnTo>
                    <a:pt x="236" y="252"/>
                  </a:lnTo>
                  <a:lnTo>
                    <a:pt x="235" y="252"/>
                  </a:lnTo>
                  <a:lnTo>
                    <a:pt x="234" y="252"/>
                  </a:lnTo>
                  <a:lnTo>
                    <a:pt x="233" y="252"/>
                  </a:lnTo>
                  <a:lnTo>
                    <a:pt x="233" y="254"/>
                  </a:lnTo>
                  <a:lnTo>
                    <a:pt x="234" y="254"/>
                  </a:lnTo>
                  <a:lnTo>
                    <a:pt x="235" y="256"/>
                  </a:lnTo>
                  <a:lnTo>
                    <a:pt x="236" y="256"/>
                  </a:lnTo>
                  <a:lnTo>
                    <a:pt x="236" y="258"/>
                  </a:lnTo>
                  <a:lnTo>
                    <a:pt x="237" y="261"/>
                  </a:lnTo>
                  <a:lnTo>
                    <a:pt x="242" y="267"/>
                  </a:lnTo>
                  <a:lnTo>
                    <a:pt x="245" y="268"/>
                  </a:lnTo>
                  <a:lnTo>
                    <a:pt x="246" y="269"/>
                  </a:lnTo>
                  <a:lnTo>
                    <a:pt x="249" y="273"/>
                  </a:lnTo>
                  <a:lnTo>
                    <a:pt x="249" y="275"/>
                  </a:lnTo>
                  <a:lnTo>
                    <a:pt x="249" y="276"/>
                  </a:lnTo>
                  <a:lnTo>
                    <a:pt x="248" y="277"/>
                  </a:lnTo>
                  <a:lnTo>
                    <a:pt x="248" y="278"/>
                  </a:lnTo>
                  <a:lnTo>
                    <a:pt x="249" y="286"/>
                  </a:lnTo>
                  <a:lnTo>
                    <a:pt x="249" y="290"/>
                  </a:lnTo>
                  <a:lnTo>
                    <a:pt x="254" y="301"/>
                  </a:lnTo>
                  <a:lnTo>
                    <a:pt x="254" y="303"/>
                  </a:lnTo>
                  <a:lnTo>
                    <a:pt x="253" y="305"/>
                  </a:lnTo>
                  <a:lnTo>
                    <a:pt x="253" y="306"/>
                  </a:lnTo>
                  <a:lnTo>
                    <a:pt x="253" y="307"/>
                  </a:lnTo>
                  <a:lnTo>
                    <a:pt x="253" y="309"/>
                  </a:lnTo>
                  <a:lnTo>
                    <a:pt x="258" y="310"/>
                  </a:lnTo>
                  <a:lnTo>
                    <a:pt x="265" y="309"/>
                  </a:lnTo>
                  <a:lnTo>
                    <a:pt x="271" y="310"/>
                  </a:lnTo>
                  <a:lnTo>
                    <a:pt x="271" y="315"/>
                  </a:lnTo>
                  <a:lnTo>
                    <a:pt x="271" y="316"/>
                  </a:lnTo>
                  <a:lnTo>
                    <a:pt x="270" y="318"/>
                  </a:lnTo>
                  <a:lnTo>
                    <a:pt x="268" y="319"/>
                  </a:lnTo>
                  <a:lnTo>
                    <a:pt x="266" y="319"/>
                  </a:lnTo>
                  <a:lnTo>
                    <a:pt x="264" y="320"/>
                  </a:lnTo>
                  <a:lnTo>
                    <a:pt x="261" y="322"/>
                  </a:lnTo>
                  <a:lnTo>
                    <a:pt x="260" y="323"/>
                  </a:lnTo>
                  <a:lnTo>
                    <a:pt x="258" y="324"/>
                  </a:lnTo>
                  <a:lnTo>
                    <a:pt x="255" y="324"/>
                  </a:lnTo>
                  <a:lnTo>
                    <a:pt x="254" y="324"/>
                  </a:lnTo>
                  <a:lnTo>
                    <a:pt x="253" y="325"/>
                  </a:lnTo>
                  <a:lnTo>
                    <a:pt x="253" y="326"/>
                  </a:lnTo>
                  <a:lnTo>
                    <a:pt x="252" y="327"/>
                  </a:lnTo>
                  <a:lnTo>
                    <a:pt x="252" y="329"/>
                  </a:lnTo>
                  <a:lnTo>
                    <a:pt x="251" y="333"/>
                  </a:lnTo>
                  <a:lnTo>
                    <a:pt x="251" y="335"/>
                  </a:lnTo>
                  <a:lnTo>
                    <a:pt x="250" y="336"/>
                  </a:lnTo>
                  <a:lnTo>
                    <a:pt x="246" y="339"/>
                  </a:lnTo>
                  <a:lnTo>
                    <a:pt x="243" y="339"/>
                  </a:lnTo>
                  <a:lnTo>
                    <a:pt x="242" y="339"/>
                  </a:lnTo>
                  <a:lnTo>
                    <a:pt x="238" y="341"/>
                  </a:lnTo>
                  <a:lnTo>
                    <a:pt x="237" y="341"/>
                  </a:lnTo>
                  <a:lnTo>
                    <a:pt x="237" y="342"/>
                  </a:lnTo>
                  <a:lnTo>
                    <a:pt x="237" y="343"/>
                  </a:lnTo>
                  <a:lnTo>
                    <a:pt x="236" y="344"/>
                  </a:lnTo>
                  <a:lnTo>
                    <a:pt x="234" y="346"/>
                  </a:lnTo>
                  <a:lnTo>
                    <a:pt x="233" y="346"/>
                  </a:lnTo>
                  <a:lnTo>
                    <a:pt x="232" y="347"/>
                  </a:lnTo>
                  <a:lnTo>
                    <a:pt x="230" y="346"/>
                  </a:lnTo>
                  <a:lnTo>
                    <a:pt x="227" y="348"/>
                  </a:lnTo>
                  <a:lnTo>
                    <a:pt x="225" y="349"/>
                  </a:lnTo>
                  <a:lnTo>
                    <a:pt x="222" y="350"/>
                  </a:lnTo>
                  <a:lnTo>
                    <a:pt x="221" y="351"/>
                  </a:lnTo>
                  <a:lnTo>
                    <a:pt x="221" y="352"/>
                  </a:lnTo>
                  <a:lnTo>
                    <a:pt x="221" y="353"/>
                  </a:lnTo>
                  <a:lnTo>
                    <a:pt x="221" y="354"/>
                  </a:lnTo>
                  <a:lnTo>
                    <a:pt x="221" y="355"/>
                  </a:lnTo>
                  <a:lnTo>
                    <a:pt x="221" y="356"/>
                  </a:lnTo>
                  <a:lnTo>
                    <a:pt x="220" y="357"/>
                  </a:lnTo>
                  <a:lnTo>
                    <a:pt x="219" y="357"/>
                  </a:lnTo>
                  <a:lnTo>
                    <a:pt x="218" y="357"/>
                  </a:lnTo>
                  <a:lnTo>
                    <a:pt x="217" y="357"/>
                  </a:lnTo>
                  <a:lnTo>
                    <a:pt x="216" y="358"/>
                  </a:lnTo>
                  <a:lnTo>
                    <a:pt x="215" y="359"/>
                  </a:lnTo>
                  <a:lnTo>
                    <a:pt x="214" y="360"/>
                  </a:lnTo>
                  <a:lnTo>
                    <a:pt x="214" y="362"/>
                  </a:lnTo>
                  <a:lnTo>
                    <a:pt x="213" y="364"/>
                  </a:lnTo>
                  <a:lnTo>
                    <a:pt x="211" y="365"/>
                  </a:lnTo>
                  <a:lnTo>
                    <a:pt x="210" y="365"/>
                  </a:lnTo>
                  <a:lnTo>
                    <a:pt x="209" y="365"/>
                  </a:lnTo>
                  <a:lnTo>
                    <a:pt x="209" y="364"/>
                  </a:lnTo>
                  <a:lnTo>
                    <a:pt x="209" y="363"/>
                  </a:lnTo>
                  <a:lnTo>
                    <a:pt x="209" y="362"/>
                  </a:lnTo>
                  <a:lnTo>
                    <a:pt x="211" y="361"/>
                  </a:lnTo>
                  <a:lnTo>
                    <a:pt x="211" y="359"/>
                  </a:lnTo>
                  <a:lnTo>
                    <a:pt x="211" y="358"/>
                  </a:lnTo>
                  <a:lnTo>
                    <a:pt x="211" y="357"/>
                  </a:lnTo>
                  <a:lnTo>
                    <a:pt x="210" y="356"/>
                  </a:lnTo>
                  <a:lnTo>
                    <a:pt x="209" y="356"/>
                  </a:lnTo>
                  <a:lnTo>
                    <a:pt x="209" y="355"/>
                  </a:lnTo>
                  <a:lnTo>
                    <a:pt x="205" y="355"/>
                  </a:lnTo>
                  <a:lnTo>
                    <a:pt x="201" y="358"/>
                  </a:lnTo>
                  <a:lnTo>
                    <a:pt x="200" y="358"/>
                  </a:lnTo>
                  <a:lnTo>
                    <a:pt x="200" y="359"/>
                  </a:lnTo>
                  <a:lnTo>
                    <a:pt x="199" y="360"/>
                  </a:lnTo>
                  <a:lnTo>
                    <a:pt x="198" y="361"/>
                  </a:lnTo>
                  <a:lnTo>
                    <a:pt x="194" y="363"/>
                  </a:lnTo>
                  <a:lnTo>
                    <a:pt x="188" y="362"/>
                  </a:lnTo>
                  <a:lnTo>
                    <a:pt x="173" y="348"/>
                  </a:lnTo>
                  <a:lnTo>
                    <a:pt x="173" y="347"/>
                  </a:lnTo>
                  <a:lnTo>
                    <a:pt x="173" y="346"/>
                  </a:lnTo>
                  <a:lnTo>
                    <a:pt x="172" y="340"/>
                  </a:lnTo>
                  <a:lnTo>
                    <a:pt x="166" y="319"/>
                  </a:lnTo>
                  <a:lnTo>
                    <a:pt x="166" y="318"/>
                  </a:lnTo>
                  <a:lnTo>
                    <a:pt x="164" y="316"/>
                  </a:lnTo>
                  <a:lnTo>
                    <a:pt x="164" y="314"/>
                  </a:lnTo>
                  <a:lnTo>
                    <a:pt x="165" y="313"/>
                  </a:lnTo>
                  <a:lnTo>
                    <a:pt x="166" y="312"/>
                  </a:lnTo>
                  <a:lnTo>
                    <a:pt x="165" y="310"/>
                  </a:lnTo>
                  <a:lnTo>
                    <a:pt x="164" y="310"/>
                  </a:lnTo>
                  <a:lnTo>
                    <a:pt x="162" y="309"/>
                  </a:lnTo>
                  <a:lnTo>
                    <a:pt x="157" y="303"/>
                  </a:lnTo>
                  <a:lnTo>
                    <a:pt x="156" y="302"/>
                  </a:lnTo>
                  <a:lnTo>
                    <a:pt x="154" y="298"/>
                  </a:lnTo>
                  <a:lnTo>
                    <a:pt x="153" y="297"/>
                  </a:lnTo>
                  <a:lnTo>
                    <a:pt x="149" y="297"/>
                  </a:lnTo>
                  <a:lnTo>
                    <a:pt x="148" y="297"/>
                  </a:lnTo>
                  <a:lnTo>
                    <a:pt x="148" y="295"/>
                  </a:lnTo>
                  <a:lnTo>
                    <a:pt x="159" y="284"/>
                  </a:lnTo>
                  <a:lnTo>
                    <a:pt x="161" y="282"/>
                  </a:lnTo>
                  <a:lnTo>
                    <a:pt x="162" y="282"/>
                  </a:lnTo>
                  <a:lnTo>
                    <a:pt x="163" y="279"/>
                  </a:lnTo>
                  <a:lnTo>
                    <a:pt x="163" y="278"/>
                  </a:lnTo>
                  <a:lnTo>
                    <a:pt x="162" y="277"/>
                  </a:lnTo>
                  <a:lnTo>
                    <a:pt x="161" y="277"/>
                  </a:lnTo>
                  <a:lnTo>
                    <a:pt x="160" y="277"/>
                  </a:lnTo>
                  <a:lnTo>
                    <a:pt x="160" y="276"/>
                  </a:lnTo>
                  <a:lnTo>
                    <a:pt x="160" y="273"/>
                  </a:lnTo>
                  <a:lnTo>
                    <a:pt x="159" y="271"/>
                  </a:lnTo>
                  <a:lnTo>
                    <a:pt x="158" y="269"/>
                  </a:lnTo>
                  <a:lnTo>
                    <a:pt x="157" y="269"/>
                  </a:lnTo>
                  <a:lnTo>
                    <a:pt x="156" y="269"/>
                  </a:lnTo>
                  <a:lnTo>
                    <a:pt x="155" y="269"/>
                  </a:lnTo>
                  <a:lnTo>
                    <a:pt x="154" y="268"/>
                  </a:lnTo>
                  <a:lnTo>
                    <a:pt x="154" y="267"/>
                  </a:lnTo>
                  <a:lnTo>
                    <a:pt x="153" y="263"/>
                  </a:lnTo>
                  <a:lnTo>
                    <a:pt x="152" y="259"/>
                  </a:lnTo>
                  <a:lnTo>
                    <a:pt x="152" y="258"/>
                  </a:lnTo>
                  <a:lnTo>
                    <a:pt x="150" y="255"/>
                  </a:lnTo>
                  <a:lnTo>
                    <a:pt x="150" y="253"/>
                  </a:lnTo>
                  <a:lnTo>
                    <a:pt x="150" y="252"/>
                  </a:lnTo>
                  <a:lnTo>
                    <a:pt x="150" y="251"/>
                  </a:lnTo>
                  <a:lnTo>
                    <a:pt x="151" y="250"/>
                  </a:lnTo>
                  <a:lnTo>
                    <a:pt x="149" y="243"/>
                  </a:lnTo>
                  <a:lnTo>
                    <a:pt x="151" y="230"/>
                  </a:lnTo>
                  <a:lnTo>
                    <a:pt x="151" y="227"/>
                  </a:lnTo>
                  <a:lnTo>
                    <a:pt x="150" y="225"/>
                  </a:lnTo>
                  <a:lnTo>
                    <a:pt x="150" y="220"/>
                  </a:lnTo>
                  <a:lnTo>
                    <a:pt x="151" y="217"/>
                  </a:lnTo>
                  <a:lnTo>
                    <a:pt x="152" y="216"/>
                  </a:lnTo>
                  <a:lnTo>
                    <a:pt x="153" y="216"/>
                  </a:lnTo>
                  <a:lnTo>
                    <a:pt x="154" y="215"/>
                  </a:lnTo>
                  <a:lnTo>
                    <a:pt x="156" y="214"/>
                  </a:lnTo>
                  <a:lnTo>
                    <a:pt x="156" y="212"/>
                  </a:lnTo>
                  <a:lnTo>
                    <a:pt x="156" y="211"/>
                  </a:lnTo>
                  <a:lnTo>
                    <a:pt x="156" y="208"/>
                  </a:lnTo>
                  <a:lnTo>
                    <a:pt x="156" y="206"/>
                  </a:lnTo>
                  <a:lnTo>
                    <a:pt x="156" y="204"/>
                  </a:lnTo>
                  <a:lnTo>
                    <a:pt x="158" y="203"/>
                  </a:lnTo>
                  <a:lnTo>
                    <a:pt x="161" y="199"/>
                  </a:lnTo>
                  <a:lnTo>
                    <a:pt x="162" y="198"/>
                  </a:lnTo>
                  <a:lnTo>
                    <a:pt x="163" y="198"/>
                  </a:lnTo>
                  <a:lnTo>
                    <a:pt x="162" y="196"/>
                  </a:lnTo>
                  <a:lnTo>
                    <a:pt x="161" y="195"/>
                  </a:lnTo>
                  <a:lnTo>
                    <a:pt x="161" y="194"/>
                  </a:lnTo>
                  <a:lnTo>
                    <a:pt x="161" y="193"/>
                  </a:lnTo>
                  <a:lnTo>
                    <a:pt x="162" y="192"/>
                  </a:lnTo>
                  <a:lnTo>
                    <a:pt x="161" y="192"/>
                  </a:lnTo>
                  <a:lnTo>
                    <a:pt x="161" y="191"/>
                  </a:lnTo>
                  <a:lnTo>
                    <a:pt x="160" y="190"/>
                  </a:lnTo>
                  <a:lnTo>
                    <a:pt x="159" y="190"/>
                  </a:lnTo>
                  <a:lnTo>
                    <a:pt x="157" y="189"/>
                  </a:lnTo>
                  <a:lnTo>
                    <a:pt x="152" y="188"/>
                  </a:lnTo>
                  <a:lnTo>
                    <a:pt x="149" y="190"/>
                  </a:lnTo>
                  <a:lnTo>
                    <a:pt x="148" y="191"/>
                  </a:lnTo>
                  <a:lnTo>
                    <a:pt x="147" y="191"/>
                  </a:lnTo>
                  <a:lnTo>
                    <a:pt x="146" y="191"/>
                  </a:lnTo>
                  <a:lnTo>
                    <a:pt x="144" y="191"/>
                  </a:lnTo>
                  <a:lnTo>
                    <a:pt x="143" y="191"/>
                  </a:lnTo>
                  <a:lnTo>
                    <a:pt x="138" y="192"/>
                  </a:lnTo>
                  <a:lnTo>
                    <a:pt x="135" y="192"/>
                  </a:lnTo>
                  <a:lnTo>
                    <a:pt x="134" y="192"/>
                  </a:lnTo>
                  <a:lnTo>
                    <a:pt x="129" y="194"/>
                  </a:lnTo>
                  <a:lnTo>
                    <a:pt x="128" y="193"/>
                  </a:lnTo>
                  <a:lnTo>
                    <a:pt x="127" y="193"/>
                  </a:lnTo>
                  <a:lnTo>
                    <a:pt x="124" y="192"/>
                  </a:lnTo>
                  <a:lnTo>
                    <a:pt x="119" y="191"/>
                  </a:lnTo>
                  <a:lnTo>
                    <a:pt x="118" y="191"/>
                  </a:lnTo>
                  <a:lnTo>
                    <a:pt x="117" y="192"/>
                  </a:lnTo>
                  <a:lnTo>
                    <a:pt x="113" y="194"/>
                  </a:lnTo>
                  <a:lnTo>
                    <a:pt x="112" y="195"/>
                  </a:lnTo>
                  <a:lnTo>
                    <a:pt x="111" y="195"/>
                  </a:lnTo>
                  <a:lnTo>
                    <a:pt x="111" y="194"/>
                  </a:lnTo>
                  <a:lnTo>
                    <a:pt x="110" y="193"/>
                  </a:lnTo>
                  <a:lnTo>
                    <a:pt x="109" y="193"/>
                  </a:lnTo>
                  <a:lnTo>
                    <a:pt x="107" y="194"/>
                  </a:lnTo>
                  <a:lnTo>
                    <a:pt x="89" y="167"/>
                  </a:lnTo>
                  <a:lnTo>
                    <a:pt x="88" y="167"/>
                  </a:lnTo>
                  <a:lnTo>
                    <a:pt x="87" y="167"/>
                  </a:lnTo>
                  <a:lnTo>
                    <a:pt x="86" y="167"/>
                  </a:lnTo>
                  <a:lnTo>
                    <a:pt x="85" y="168"/>
                  </a:lnTo>
                  <a:lnTo>
                    <a:pt x="84" y="168"/>
                  </a:lnTo>
                  <a:lnTo>
                    <a:pt x="83" y="168"/>
                  </a:lnTo>
                  <a:lnTo>
                    <a:pt x="82" y="167"/>
                  </a:lnTo>
                  <a:lnTo>
                    <a:pt x="77" y="165"/>
                  </a:lnTo>
                  <a:lnTo>
                    <a:pt x="73" y="163"/>
                  </a:lnTo>
                  <a:lnTo>
                    <a:pt x="69" y="163"/>
                  </a:lnTo>
                  <a:lnTo>
                    <a:pt x="68" y="164"/>
                  </a:lnTo>
                  <a:lnTo>
                    <a:pt x="68" y="165"/>
                  </a:lnTo>
                  <a:lnTo>
                    <a:pt x="66" y="166"/>
                  </a:lnTo>
                  <a:lnTo>
                    <a:pt x="64" y="167"/>
                  </a:lnTo>
                  <a:lnTo>
                    <a:pt x="60" y="167"/>
                  </a:lnTo>
                  <a:lnTo>
                    <a:pt x="58" y="167"/>
                  </a:lnTo>
                  <a:lnTo>
                    <a:pt x="56" y="165"/>
                  </a:lnTo>
                  <a:lnTo>
                    <a:pt x="52" y="165"/>
                  </a:lnTo>
                  <a:lnTo>
                    <a:pt x="49" y="165"/>
                  </a:lnTo>
                  <a:lnTo>
                    <a:pt x="47" y="164"/>
                  </a:lnTo>
                  <a:lnTo>
                    <a:pt x="45" y="165"/>
                  </a:lnTo>
                  <a:lnTo>
                    <a:pt x="43" y="166"/>
                  </a:lnTo>
                  <a:lnTo>
                    <a:pt x="42" y="167"/>
                  </a:lnTo>
                  <a:lnTo>
                    <a:pt x="41" y="167"/>
                  </a:lnTo>
                  <a:lnTo>
                    <a:pt x="39" y="166"/>
                  </a:lnTo>
                  <a:lnTo>
                    <a:pt x="37" y="166"/>
                  </a:lnTo>
                  <a:lnTo>
                    <a:pt x="36" y="164"/>
                  </a:lnTo>
                  <a:lnTo>
                    <a:pt x="34" y="160"/>
                  </a:lnTo>
                  <a:lnTo>
                    <a:pt x="33" y="158"/>
                  </a:lnTo>
                  <a:lnTo>
                    <a:pt x="33" y="157"/>
                  </a:lnTo>
                  <a:lnTo>
                    <a:pt x="34" y="156"/>
                  </a:lnTo>
                  <a:lnTo>
                    <a:pt x="31" y="154"/>
                  </a:lnTo>
                  <a:lnTo>
                    <a:pt x="29" y="154"/>
                  </a:lnTo>
                  <a:lnTo>
                    <a:pt x="27" y="154"/>
                  </a:lnTo>
                  <a:lnTo>
                    <a:pt x="26" y="153"/>
                  </a:lnTo>
                  <a:lnTo>
                    <a:pt x="25" y="150"/>
                  </a:lnTo>
                  <a:lnTo>
                    <a:pt x="26" y="137"/>
                  </a:lnTo>
                  <a:lnTo>
                    <a:pt x="28" y="133"/>
                  </a:lnTo>
                  <a:lnTo>
                    <a:pt x="30" y="133"/>
                  </a:lnTo>
                  <a:lnTo>
                    <a:pt x="30" y="132"/>
                  </a:lnTo>
                  <a:lnTo>
                    <a:pt x="29" y="124"/>
                  </a:lnTo>
                  <a:lnTo>
                    <a:pt x="28" y="123"/>
                  </a:lnTo>
                  <a:lnTo>
                    <a:pt x="22" y="115"/>
                  </a:lnTo>
                  <a:lnTo>
                    <a:pt x="19" y="101"/>
                  </a:lnTo>
                  <a:lnTo>
                    <a:pt x="17" y="100"/>
                  </a:lnTo>
                  <a:lnTo>
                    <a:pt x="15" y="98"/>
                  </a:lnTo>
                  <a:lnTo>
                    <a:pt x="15" y="97"/>
                  </a:lnTo>
                  <a:lnTo>
                    <a:pt x="14" y="95"/>
                  </a:lnTo>
                  <a:lnTo>
                    <a:pt x="13" y="94"/>
                  </a:lnTo>
                  <a:lnTo>
                    <a:pt x="9" y="97"/>
                  </a:lnTo>
                  <a:lnTo>
                    <a:pt x="7" y="98"/>
                  </a:lnTo>
                  <a:lnTo>
                    <a:pt x="4" y="98"/>
                  </a:lnTo>
                  <a:lnTo>
                    <a:pt x="3" y="98"/>
                  </a:lnTo>
                  <a:lnTo>
                    <a:pt x="3" y="96"/>
                  </a:lnTo>
                  <a:lnTo>
                    <a:pt x="7" y="91"/>
                  </a:lnTo>
                  <a:lnTo>
                    <a:pt x="12" y="84"/>
                  </a:lnTo>
                  <a:lnTo>
                    <a:pt x="15" y="79"/>
                  </a:lnTo>
                  <a:lnTo>
                    <a:pt x="16" y="72"/>
                  </a:lnTo>
                  <a:lnTo>
                    <a:pt x="17" y="69"/>
                  </a:lnTo>
                  <a:lnTo>
                    <a:pt x="19" y="59"/>
                  </a:lnTo>
                  <a:lnTo>
                    <a:pt x="19" y="58"/>
                  </a:lnTo>
                  <a:lnTo>
                    <a:pt x="22" y="54"/>
                  </a:lnTo>
                  <a:lnTo>
                    <a:pt x="30" y="40"/>
                  </a:lnTo>
                  <a:lnTo>
                    <a:pt x="32" y="37"/>
                  </a:lnTo>
                  <a:lnTo>
                    <a:pt x="36" y="35"/>
                  </a:lnTo>
                  <a:lnTo>
                    <a:pt x="37" y="35"/>
                  </a:lnTo>
                  <a:lnTo>
                    <a:pt x="40" y="33"/>
                  </a:lnTo>
                  <a:lnTo>
                    <a:pt x="47" y="20"/>
                  </a:lnTo>
                  <a:lnTo>
                    <a:pt x="53" y="19"/>
                  </a:lnTo>
                  <a:lnTo>
                    <a:pt x="57" y="17"/>
                  </a:lnTo>
                  <a:lnTo>
                    <a:pt x="64" y="15"/>
                  </a:lnTo>
                  <a:lnTo>
                    <a:pt x="66" y="14"/>
                  </a:lnTo>
                  <a:lnTo>
                    <a:pt x="65" y="16"/>
                  </a:lnTo>
                  <a:lnTo>
                    <a:pt x="64" y="17"/>
                  </a:lnTo>
                  <a:lnTo>
                    <a:pt x="61" y="18"/>
                  </a:lnTo>
                  <a:lnTo>
                    <a:pt x="48" y="22"/>
                  </a:lnTo>
                  <a:lnTo>
                    <a:pt x="47" y="24"/>
                  </a:lnTo>
                  <a:lnTo>
                    <a:pt x="49" y="31"/>
                  </a:lnTo>
                  <a:lnTo>
                    <a:pt x="50" y="35"/>
                  </a:lnTo>
                  <a:lnTo>
                    <a:pt x="51" y="37"/>
                  </a:lnTo>
                  <a:lnTo>
                    <a:pt x="53" y="40"/>
                  </a:lnTo>
                  <a:lnTo>
                    <a:pt x="52" y="41"/>
                  </a:lnTo>
                  <a:lnTo>
                    <a:pt x="53" y="46"/>
                  </a:lnTo>
                  <a:lnTo>
                    <a:pt x="54" y="48"/>
                  </a:lnTo>
                  <a:lnTo>
                    <a:pt x="56" y="50"/>
                  </a:lnTo>
                  <a:lnTo>
                    <a:pt x="56" y="51"/>
                  </a:lnTo>
                  <a:lnTo>
                    <a:pt x="54" y="57"/>
                  </a:lnTo>
                  <a:lnTo>
                    <a:pt x="53" y="58"/>
                  </a:lnTo>
                  <a:lnTo>
                    <a:pt x="51" y="61"/>
                  </a:lnTo>
                  <a:lnTo>
                    <a:pt x="49" y="62"/>
                  </a:lnTo>
                  <a:lnTo>
                    <a:pt x="48" y="65"/>
                  </a:lnTo>
                  <a:lnTo>
                    <a:pt x="39" y="78"/>
                  </a:lnTo>
                  <a:lnTo>
                    <a:pt x="40" y="80"/>
                  </a:lnTo>
                  <a:lnTo>
                    <a:pt x="41" y="81"/>
                  </a:lnTo>
                  <a:lnTo>
                    <a:pt x="42" y="82"/>
                  </a:lnTo>
                  <a:lnTo>
                    <a:pt x="43" y="84"/>
                  </a:lnTo>
                  <a:lnTo>
                    <a:pt x="43" y="86"/>
                  </a:lnTo>
                  <a:lnTo>
                    <a:pt x="44" y="88"/>
                  </a:lnTo>
                  <a:lnTo>
                    <a:pt x="49" y="92"/>
                  </a:lnTo>
                  <a:lnTo>
                    <a:pt x="49" y="93"/>
                  </a:lnTo>
                  <a:lnTo>
                    <a:pt x="48" y="97"/>
                  </a:lnTo>
                  <a:lnTo>
                    <a:pt x="48" y="100"/>
                  </a:lnTo>
                  <a:lnTo>
                    <a:pt x="49" y="100"/>
                  </a:lnTo>
                  <a:lnTo>
                    <a:pt x="49" y="101"/>
                  </a:lnTo>
                  <a:lnTo>
                    <a:pt x="51" y="102"/>
                  </a:lnTo>
                  <a:lnTo>
                    <a:pt x="52" y="102"/>
                  </a:lnTo>
                  <a:lnTo>
                    <a:pt x="53" y="102"/>
                  </a:lnTo>
                  <a:lnTo>
                    <a:pt x="54" y="102"/>
                  </a:lnTo>
                  <a:lnTo>
                    <a:pt x="60" y="100"/>
                  </a:lnTo>
                  <a:lnTo>
                    <a:pt x="60" y="99"/>
                  </a:lnTo>
                  <a:lnTo>
                    <a:pt x="62" y="99"/>
                  </a:lnTo>
                  <a:lnTo>
                    <a:pt x="62" y="98"/>
                  </a:lnTo>
                  <a:lnTo>
                    <a:pt x="63" y="97"/>
                  </a:lnTo>
                  <a:lnTo>
                    <a:pt x="64" y="95"/>
                  </a:lnTo>
                  <a:lnTo>
                    <a:pt x="65" y="95"/>
                  </a:lnTo>
                  <a:lnTo>
                    <a:pt x="66" y="94"/>
                  </a:lnTo>
                  <a:lnTo>
                    <a:pt x="67" y="94"/>
                  </a:lnTo>
                  <a:lnTo>
                    <a:pt x="68" y="93"/>
                  </a:lnTo>
                  <a:lnTo>
                    <a:pt x="68" y="92"/>
                  </a:lnTo>
                  <a:lnTo>
                    <a:pt x="67" y="92"/>
                  </a:lnTo>
                  <a:lnTo>
                    <a:pt x="67" y="87"/>
                  </a:lnTo>
                  <a:lnTo>
                    <a:pt x="67" y="86"/>
                  </a:lnTo>
                  <a:lnTo>
                    <a:pt x="68" y="84"/>
                  </a:lnTo>
                  <a:lnTo>
                    <a:pt x="68" y="82"/>
                  </a:lnTo>
                  <a:lnTo>
                    <a:pt x="68" y="77"/>
                  </a:lnTo>
                  <a:lnTo>
                    <a:pt x="68" y="75"/>
                  </a:lnTo>
                  <a:lnTo>
                    <a:pt x="66" y="74"/>
                  </a:lnTo>
                  <a:lnTo>
                    <a:pt x="63" y="67"/>
                  </a:lnTo>
                  <a:lnTo>
                    <a:pt x="62" y="66"/>
                  </a:lnTo>
                  <a:lnTo>
                    <a:pt x="60" y="63"/>
                  </a:lnTo>
                  <a:lnTo>
                    <a:pt x="59" y="61"/>
                  </a:lnTo>
                  <a:lnTo>
                    <a:pt x="58" y="58"/>
                  </a:lnTo>
                  <a:lnTo>
                    <a:pt x="57" y="56"/>
                  </a:lnTo>
                  <a:lnTo>
                    <a:pt x="56" y="54"/>
                  </a:lnTo>
                  <a:lnTo>
                    <a:pt x="58" y="49"/>
                  </a:lnTo>
                  <a:lnTo>
                    <a:pt x="60" y="47"/>
                  </a:lnTo>
                  <a:lnTo>
                    <a:pt x="60" y="43"/>
                  </a:lnTo>
                  <a:lnTo>
                    <a:pt x="59" y="42"/>
                  </a:lnTo>
                  <a:lnTo>
                    <a:pt x="60" y="41"/>
                  </a:lnTo>
                  <a:lnTo>
                    <a:pt x="61" y="41"/>
                  </a:lnTo>
                  <a:lnTo>
                    <a:pt x="62" y="41"/>
                  </a:lnTo>
                  <a:lnTo>
                    <a:pt x="63" y="41"/>
                  </a:lnTo>
                  <a:lnTo>
                    <a:pt x="65" y="41"/>
                  </a:lnTo>
                  <a:lnTo>
                    <a:pt x="72" y="37"/>
                  </a:lnTo>
                  <a:lnTo>
                    <a:pt x="73" y="37"/>
                  </a:lnTo>
                  <a:lnTo>
                    <a:pt x="78" y="34"/>
                  </a:lnTo>
                  <a:lnTo>
                    <a:pt x="81" y="33"/>
                  </a:lnTo>
                  <a:lnTo>
                    <a:pt x="83" y="33"/>
                  </a:lnTo>
                  <a:lnTo>
                    <a:pt x="84" y="33"/>
                  </a:lnTo>
                  <a:lnTo>
                    <a:pt x="86" y="33"/>
                  </a:lnTo>
                  <a:lnTo>
                    <a:pt x="87" y="33"/>
                  </a:lnTo>
                  <a:lnTo>
                    <a:pt x="88" y="31"/>
                  </a:lnTo>
                  <a:lnTo>
                    <a:pt x="89" y="31"/>
                  </a:lnTo>
                  <a:lnTo>
                    <a:pt x="92" y="30"/>
                  </a:lnTo>
                  <a:lnTo>
                    <a:pt x="94" y="29"/>
                  </a:lnTo>
                  <a:lnTo>
                    <a:pt x="97" y="28"/>
                  </a:lnTo>
                  <a:lnTo>
                    <a:pt x="100" y="27"/>
                  </a:lnTo>
                  <a:lnTo>
                    <a:pt x="101" y="26"/>
                  </a:lnTo>
                  <a:lnTo>
                    <a:pt x="100" y="24"/>
                  </a:lnTo>
                  <a:lnTo>
                    <a:pt x="102" y="25"/>
                  </a:lnTo>
                  <a:lnTo>
                    <a:pt x="104" y="27"/>
                  </a:lnTo>
                  <a:lnTo>
                    <a:pt x="105" y="28"/>
                  </a:lnTo>
                  <a:lnTo>
                    <a:pt x="107" y="28"/>
                  </a:lnTo>
                  <a:lnTo>
                    <a:pt x="109" y="25"/>
                  </a:lnTo>
                  <a:lnTo>
                    <a:pt x="108" y="22"/>
                  </a:lnTo>
                  <a:lnTo>
                    <a:pt x="107" y="19"/>
                  </a:lnTo>
                  <a:lnTo>
                    <a:pt x="106" y="19"/>
                  </a:lnTo>
                  <a:lnTo>
                    <a:pt x="97" y="22"/>
                  </a:lnTo>
                  <a:lnTo>
                    <a:pt x="96" y="22"/>
                  </a:lnTo>
                  <a:lnTo>
                    <a:pt x="95" y="21"/>
                  </a:lnTo>
                  <a:lnTo>
                    <a:pt x="96" y="20"/>
                  </a:lnTo>
                  <a:lnTo>
                    <a:pt x="96" y="16"/>
                  </a:lnTo>
                  <a:lnTo>
                    <a:pt x="94" y="14"/>
                  </a:lnTo>
                  <a:lnTo>
                    <a:pt x="94" y="12"/>
                  </a:lnTo>
                  <a:lnTo>
                    <a:pt x="96" y="10"/>
                  </a:lnTo>
                  <a:lnTo>
                    <a:pt x="98" y="6"/>
                  </a:lnTo>
                  <a:lnTo>
                    <a:pt x="103" y="3"/>
                  </a:lnTo>
                  <a:moveTo>
                    <a:pt x="269" y="35"/>
                  </a:moveTo>
                  <a:lnTo>
                    <a:pt x="270" y="37"/>
                  </a:lnTo>
                  <a:lnTo>
                    <a:pt x="271" y="40"/>
                  </a:lnTo>
                  <a:lnTo>
                    <a:pt x="271" y="41"/>
                  </a:lnTo>
                  <a:lnTo>
                    <a:pt x="268" y="44"/>
                  </a:lnTo>
                  <a:lnTo>
                    <a:pt x="266" y="44"/>
                  </a:lnTo>
                  <a:lnTo>
                    <a:pt x="264" y="45"/>
                  </a:lnTo>
                  <a:lnTo>
                    <a:pt x="262" y="43"/>
                  </a:lnTo>
                  <a:lnTo>
                    <a:pt x="261" y="43"/>
                  </a:lnTo>
                  <a:lnTo>
                    <a:pt x="260" y="42"/>
                  </a:lnTo>
                  <a:lnTo>
                    <a:pt x="260" y="43"/>
                  </a:lnTo>
                  <a:lnTo>
                    <a:pt x="259" y="43"/>
                  </a:lnTo>
                  <a:lnTo>
                    <a:pt x="256" y="42"/>
                  </a:lnTo>
                  <a:lnTo>
                    <a:pt x="254" y="42"/>
                  </a:lnTo>
                  <a:lnTo>
                    <a:pt x="255" y="39"/>
                  </a:lnTo>
                  <a:lnTo>
                    <a:pt x="260" y="38"/>
                  </a:lnTo>
                  <a:lnTo>
                    <a:pt x="260" y="39"/>
                  </a:lnTo>
                  <a:lnTo>
                    <a:pt x="261" y="40"/>
                  </a:lnTo>
                  <a:lnTo>
                    <a:pt x="262" y="41"/>
                  </a:lnTo>
                  <a:lnTo>
                    <a:pt x="263" y="41"/>
                  </a:lnTo>
                  <a:lnTo>
                    <a:pt x="264" y="41"/>
                  </a:lnTo>
                  <a:lnTo>
                    <a:pt x="265" y="41"/>
                  </a:lnTo>
                  <a:lnTo>
                    <a:pt x="266" y="39"/>
                  </a:lnTo>
                  <a:lnTo>
                    <a:pt x="267" y="37"/>
                  </a:lnTo>
                  <a:lnTo>
                    <a:pt x="269" y="35"/>
                  </a:lnTo>
                  <a:moveTo>
                    <a:pt x="230" y="41"/>
                  </a:moveTo>
                  <a:lnTo>
                    <a:pt x="232" y="43"/>
                  </a:lnTo>
                  <a:lnTo>
                    <a:pt x="232" y="44"/>
                  </a:lnTo>
                  <a:lnTo>
                    <a:pt x="232" y="45"/>
                  </a:lnTo>
                  <a:lnTo>
                    <a:pt x="230" y="45"/>
                  </a:lnTo>
                  <a:lnTo>
                    <a:pt x="227" y="44"/>
                  </a:lnTo>
                  <a:lnTo>
                    <a:pt x="226" y="43"/>
                  </a:lnTo>
                  <a:lnTo>
                    <a:pt x="227" y="42"/>
                  </a:lnTo>
                  <a:lnTo>
                    <a:pt x="228" y="42"/>
                  </a:lnTo>
                  <a:lnTo>
                    <a:pt x="230" y="41"/>
                  </a:lnTo>
                  <a:moveTo>
                    <a:pt x="349" y="101"/>
                  </a:moveTo>
                  <a:lnTo>
                    <a:pt x="349" y="101"/>
                  </a:lnTo>
                  <a:lnTo>
                    <a:pt x="347" y="103"/>
                  </a:lnTo>
                  <a:lnTo>
                    <a:pt x="346" y="103"/>
                  </a:lnTo>
                  <a:lnTo>
                    <a:pt x="345" y="105"/>
                  </a:lnTo>
                  <a:lnTo>
                    <a:pt x="343" y="106"/>
                  </a:lnTo>
                  <a:lnTo>
                    <a:pt x="343" y="107"/>
                  </a:lnTo>
                  <a:lnTo>
                    <a:pt x="342" y="107"/>
                  </a:lnTo>
                  <a:lnTo>
                    <a:pt x="341" y="107"/>
                  </a:lnTo>
                  <a:lnTo>
                    <a:pt x="343" y="105"/>
                  </a:lnTo>
                  <a:lnTo>
                    <a:pt x="346" y="102"/>
                  </a:lnTo>
                  <a:lnTo>
                    <a:pt x="349" y="101"/>
                  </a:lnTo>
                  <a:moveTo>
                    <a:pt x="347" y="103"/>
                  </a:moveTo>
                  <a:lnTo>
                    <a:pt x="348" y="103"/>
                  </a:lnTo>
                  <a:lnTo>
                    <a:pt x="349" y="103"/>
                  </a:lnTo>
                  <a:lnTo>
                    <a:pt x="349" y="105"/>
                  </a:lnTo>
                  <a:lnTo>
                    <a:pt x="347" y="107"/>
                  </a:lnTo>
                  <a:lnTo>
                    <a:pt x="343" y="109"/>
                  </a:lnTo>
                  <a:lnTo>
                    <a:pt x="346" y="103"/>
                  </a:lnTo>
                  <a:lnTo>
                    <a:pt x="347" y="103"/>
                  </a:lnTo>
                  <a:moveTo>
                    <a:pt x="348" y="108"/>
                  </a:moveTo>
                  <a:lnTo>
                    <a:pt x="348" y="109"/>
                  </a:lnTo>
                  <a:lnTo>
                    <a:pt x="345" y="112"/>
                  </a:lnTo>
                  <a:lnTo>
                    <a:pt x="344" y="112"/>
                  </a:lnTo>
                  <a:lnTo>
                    <a:pt x="342" y="112"/>
                  </a:lnTo>
                  <a:lnTo>
                    <a:pt x="340" y="113"/>
                  </a:lnTo>
                  <a:lnTo>
                    <a:pt x="339" y="113"/>
                  </a:lnTo>
                  <a:lnTo>
                    <a:pt x="339" y="112"/>
                  </a:lnTo>
                  <a:lnTo>
                    <a:pt x="343" y="109"/>
                  </a:lnTo>
                  <a:lnTo>
                    <a:pt x="344" y="109"/>
                  </a:lnTo>
                  <a:lnTo>
                    <a:pt x="348" y="108"/>
                  </a:lnTo>
                  <a:moveTo>
                    <a:pt x="349" y="112"/>
                  </a:moveTo>
                  <a:lnTo>
                    <a:pt x="349" y="112"/>
                  </a:lnTo>
                  <a:lnTo>
                    <a:pt x="349" y="114"/>
                  </a:lnTo>
                  <a:lnTo>
                    <a:pt x="346" y="116"/>
                  </a:lnTo>
                  <a:lnTo>
                    <a:pt x="345" y="115"/>
                  </a:lnTo>
                  <a:lnTo>
                    <a:pt x="344" y="115"/>
                  </a:lnTo>
                  <a:lnTo>
                    <a:pt x="349" y="112"/>
                  </a:lnTo>
                  <a:moveTo>
                    <a:pt x="346" y="112"/>
                  </a:moveTo>
                  <a:lnTo>
                    <a:pt x="345" y="114"/>
                  </a:lnTo>
                  <a:lnTo>
                    <a:pt x="344" y="114"/>
                  </a:lnTo>
                  <a:lnTo>
                    <a:pt x="343" y="114"/>
                  </a:lnTo>
                  <a:lnTo>
                    <a:pt x="343" y="115"/>
                  </a:lnTo>
                  <a:lnTo>
                    <a:pt x="342" y="115"/>
                  </a:lnTo>
                  <a:lnTo>
                    <a:pt x="340" y="114"/>
                  </a:lnTo>
                  <a:lnTo>
                    <a:pt x="339" y="114"/>
                  </a:lnTo>
                  <a:lnTo>
                    <a:pt x="341" y="113"/>
                  </a:lnTo>
                  <a:lnTo>
                    <a:pt x="343" y="112"/>
                  </a:lnTo>
                  <a:lnTo>
                    <a:pt x="346" y="112"/>
                  </a:lnTo>
                  <a:moveTo>
                    <a:pt x="343" y="116"/>
                  </a:moveTo>
                  <a:lnTo>
                    <a:pt x="344" y="116"/>
                  </a:lnTo>
                  <a:lnTo>
                    <a:pt x="344" y="118"/>
                  </a:lnTo>
                  <a:lnTo>
                    <a:pt x="343" y="118"/>
                  </a:lnTo>
                  <a:lnTo>
                    <a:pt x="343" y="119"/>
                  </a:lnTo>
                  <a:lnTo>
                    <a:pt x="340" y="119"/>
                  </a:lnTo>
                  <a:lnTo>
                    <a:pt x="339" y="119"/>
                  </a:lnTo>
                  <a:lnTo>
                    <a:pt x="336" y="119"/>
                  </a:lnTo>
                  <a:lnTo>
                    <a:pt x="337" y="118"/>
                  </a:lnTo>
                  <a:lnTo>
                    <a:pt x="337" y="117"/>
                  </a:lnTo>
                  <a:lnTo>
                    <a:pt x="338" y="117"/>
                  </a:lnTo>
                  <a:lnTo>
                    <a:pt x="339" y="117"/>
                  </a:lnTo>
                  <a:lnTo>
                    <a:pt x="339" y="118"/>
                  </a:lnTo>
                  <a:lnTo>
                    <a:pt x="340" y="117"/>
                  </a:lnTo>
                  <a:lnTo>
                    <a:pt x="341" y="116"/>
                  </a:lnTo>
                  <a:lnTo>
                    <a:pt x="343" y="116"/>
                  </a:lnTo>
                  <a:moveTo>
                    <a:pt x="332" y="116"/>
                  </a:moveTo>
                  <a:lnTo>
                    <a:pt x="336" y="117"/>
                  </a:lnTo>
                  <a:lnTo>
                    <a:pt x="336" y="118"/>
                  </a:lnTo>
                  <a:lnTo>
                    <a:pt x="336" y="119"/>
                  </a:lnTo>
                  <a:lnTo>
                    <a:pt x="339" y="119"/>
                  </a:lnTo>
                  <a:lnTo>
                    <a:pt x="338" y="120"/>
                  </a:lnTo>
                  <a:lnTo>
                    <a:pt x="337" y="120"/>
                  </a:lnTo>
                  <a:lnTo>
                    <a:pt x="336" y="120"/>
                  </a:lnTo>
                  <a:lnTo>
                    <a:pt x="333" y="120"/>
                  </a:lnTo>
                  <a:lnTo>
                    <a:pt x="332" y="120"/>
                  </a:lnTo>
                  <a:lnTo>
                    <a:pt x="330" y="119"/>
                  </a:lnTo>
                  <a:lnTo>
                    <a:pt x="329" y="118"/>
                  </a:lnTo>
                  <a:lnTo>
                    <a:pt x="331" y="117"/>
                  </a:lnTo>
                  <a:lnTo>
                    <a:pt x="332" y="116"/>
                  </a:lnTo>
                  <a:moveTo>
                    <a:pt x="103" y="0"/>
                  </a:moveTo>
                  <a:lnTo>
                    <a:pt x="102" y="1"/>
                  </a:lnTo>
                  <a:lnTo>
                    <a:pt x="96" y="4"/>
                  </a:lnTo>
                  <a:lnTo>
                    <a:pt x="96" y="5"/>
                  </a:lnTo>
                  <a:lnTo>
                    <a:pt x="93" y="9"/>
                  </a:lnTo>
                  <a:lnTo>
                    <a:pt x="92" y="12"/>
                  </a:lnTo>
                  <a:lnTo>
                    <a:pt x="92" y="14"/>
                  </a:lnTo>
                  <a:lnTo>
                    <a:pt x="92" y="15"/>
                  </a:lnTo>
                  <a:lnTo>
                    <a:pt x="93" y="17"/>
                  </a:lnTo>
                  <a:lnTo>
                    <a:pt x="93" y="20"/>
                  </a:lnTo>
                  <a:lnTo>
                    <a:pt x="92" y="22"/>
                  </a:lnTo>
                  <a:lnTo>
                    <a:pt x="93" y="23"/>
                  </a:lnTo>
                  <a:lnTo>
                    <a:pt x="94" y="24"/>
                  </a:lnTo>
                  <a:lnTo>
                    <a:pt x="95" y="24"/>
                  </a:lnTo>
                  <a:lnTo>
                    <a:pt x="96" y="24"/>
                  </a:lnTo>
                  <a:lnTo>
                    <a:pt x="97" y="24"/>
                  </a:lnTo>
                  <a:lnTo>
                    <a:pt x="97" y="25"/>
                  </a:lnTo>
                  <a:lnTo>
                    <a:pt x="96" y="26"/>
                  </a:lnTo>
                  <a:lnTo>
                    <a:pt x="93" y="28"/>
                  </a:lnTo>
                  <a:lnTo>
                    <a:pt x="91" y="28"/>
                  </a:lnTo>
                  <a:lnTo>
                    <a:pt x="88" y="29"/>
                  </a:lnTo>
                  <a:lnTo>
                    <a:pt x="87" y="29"/>
                  </a:lnTo>
                  <a:lnTo>
                    <a:pt x="86" y="30"/>
                  </a:lnTo>
                  <a:lnTo>
                    <a:pt x="86" y="31"/>
                  </a:lnTo>
                  <a:lnTo>
                    <a:pt x="85" y="31"/>
                  </a:lnTo>
                  <a:lnTo>
                    <a:pt x="84" y="31"/>
                  </a:lnTo>
                  <a:lnTo>
                    <a:pt x="83" y="31"/>
                  </a:lnTo>
                  <a:lnTo>
                    <a:pt x="80" y="31"/>
                  </a:lnTo>
                  <a:lnTo>
                    <a:pt x="77" y="31"/>
                  </a:lnTo>
                  <a:lnTo>
                    <a:pt x="77" y="32"/>
                  </a:lnTo>
                  <a:lnTo>
                    <a:pt x="71" y="35"/>
                  </a:lnTo>
                  <a:lnTo>
                    <a:pt x="64" y="39"/>
                  </a:lnTo>
                  <a:lnTo>
                    <a:pt x="63" y="39"/>
                  </a:lnTo>
                  <a:lnTo>
                    <a:pt x="62" y="39"/>
                  </a:lnTo>
                  <a:lnTo>
                    <a:pt x="61" y="39"/>
                  </a:lnTo>
                  <a:lnTo>
                    <a:pt x="60" y="39"/>
                  </a:lnTo>
                  <a:lnTo>
                    <a:pt x="58" y="39"/>
                  </a:lnTo>
                  <a:lnTo>
                    <a:pt x="55" y="41"/>
                  </a:lnTo>
                  <a:lnTo>
                    <a:pt x="54" y="39"/>
                  </a:lnTo>
                  <a:lnTo>
                    <a:pt x="53" y="36"/>
                  </a:lnTo>
                  <a:lnTo>
                    <a:pt x="53" y="35"/>
                  </a:lnTo>
                  <a:lnTo>
                    <a:pt x="53" y="34"/>
                  </a:lnTo>
                  <a:lnTo>
                    <a:pt x="51" y="31"/>
                  </a:lnTo>
                  <a:lnTo>
                    <a:pt x="50" y="24"/>
                  </a:lnTo>
                  <a:lnTo>
                    <a:pt x="62" y="21"/>
                  </a:lnTo>
                  <a:lnTo>
                    <a:pt x="65" y="20"/>
                  </a:lnTo>
                  <a:lnTo>
                    <a:pt x="66" y="19"/>
                  </a:lnTo>
                  <a:lnTo>
                    <a:pt x="68" y="17"/>
                  </a:lnTo>
                  <a:lnTo>
                    <a:pt x="68" y="16"/>
                  </a:lnTo>
                  <a:lnTo>
                    <a:pt x="68" y="15"/>
                  </a:lnTo>
                  <a:lnTo>
                    <a:pt x="71" y="9"/>
                  </a:lnTo>
                  <a:lnTo>
                    <a:pt x="64" y="12"/>
                  </a:lnTo>
                  <a:lnTo>
                    <a:pt x="62" y="13"/>
                  </a:lnTo>
                  <a:lnTo>
                    <a:pt x="56" y="14"/>
                  </a:lnTo>
                  <a:lnTo>
                    <a:pt x="53" y="16"/>
                  </a:lnTo>
                  <a:lnTo>
                    <a:pt x="47" y="17"/>
                  </a:lnTo>
                  <a:lnTo>
                    <a:pt x="46" y="18"/>
                  </a:lnTo>
                  <a:lnTo>
                    <a:pt x="45" y="18"/>
                  </a:lnTo>
                  <a:lnTo>
                    <a:pt x="38" y="31"/>
                  </a:lnTo>
                  <a:lnTo>
                    <a:pt x="36" y="33"/>
                  </a:lnTo>
                  <a:lnTo>
                    <a:pt x="35" y="33"/>
                  </a:lnTo>
                  <a:lnTo>
                    <a:pt x="32" y="34"/>
                  </a:lnTo>
                  <a:lnTo>
                    <a:pt x="31" y="35"/>
                  </a:lnTo>
                  <a:lnTo>
                    <a:pt x="30" y="35"/>
                  </a:lnTo>
                  <a:lnTo>
                    <a:pt x="30" y="36"/>
                  </a:lnTo>
                  <a:lnTo>
                    <a:pt x="28" y="39"/>
                  </a:lnTo>
                  <a:lnTo>
                    <a:pt x="20" y="52"/>
                  </a:lnTo>
                  <a:lnTo>
                    <a:pt x="17" y="57"/>
                  </a:lnTo>
                  <a:lnTo>
                    <a:pt x="17" y="58"/>
                  </a:lnTo>
                  <a:lnTo>
                    <a:pt x="16" y="58"/>
                  </a:lnTo>
                  <a:lnTo>
                    <a:pt x="15" y="67"/>
                  </a:lnTo>
                  <a:lnTo>
                    <a:pt x="14" y="69"/>
                  </a:lnTo>
                  <a:lnTo>
                    <a:pt x="13" y="71"/>
                  </a:lnTo>
                  <a:lnTo>
                    <a:pt x="13" y="72"/>
                  </a:lnTo>
                  <a:lnTo>
                    <a:pt x="12" y="78"/>
                  </a:lnTo>
                  <a:lnTo>
                    <a:pt x="10" y="83"/>
                  </a:lnTo>
                  <a:lnTo>
                    <a:pt x="5" y="89"/>
                  </a:lnTo>
                  <a:lnTo>
                    <a:pt x="5" y="90"/>
                  </a:lnTo>
                  <a:lnTo>
                    <a:pt x="2" y="95"/>
                  </a:lnTo>
                  <a:lnTo>
                    <a:pt x="1" y="95"/>
                  </a:lnTo>
                  <a:lnTo>
                    <a:pt x="0" y="97"/>
                  </a:lnTo>
                  <a:lnTo>
                    <a:pt x="0" y="100"/>
                  </a:lnTo>
                  <a:lnTo>
                    <a:pt x="3" y="101"/>
                  </a:lnTo>
                  <a:lnTo>
                    <a:pt x="4" y="101"/>
                  </a:lnTo>
                  <a:lnTo>
                    <a:pt x="7" y="101"/>
                  </a:lnTo>
                  <a:lnTo>
                    <a:pt x="8" y="101"/>
                  </a:lnTo>
                  <a:lnTo>
                    <a:pt x="9" y="101"/>
                  </a:lnTo>
                  <a:lnTo>
                    <a:pt x="10" y="100"/>
                  </a:lnTo>
                  <a:lnTo>
                    <a:pt x="11" y="99"/>
                  </a:lnTo>
                  <a:lnTo>
                    <a:pt x="12" y="98"/>
                  </a:lnTo>
                  <a:lnTo>
                    <a:pt x="11" y="99"/>
                  </a:lnTo>
                  <a:lnTo>
                    <a:pt x="13" y="100"/>
                  </a:lnTo>
                  <a:lnTo>
                    <a:pt x="15" y="102"/>
                  </a:lnTo>
                  <a:lnTo>
                    <a:pt x="17" y="103"/>
                  </a:lnTo>
                  <a:lnTo>
                    <a:pt x="19" y="115"/>
                  </a:lnTo>
                  <a:lnTo>
                    <a:pt x="19" y="116"/>
                  </a:lnTo>
                  <a:lnTo>
                    <a:pt x="20" y="116"/>
                  </a:lnTo>
                  <a:lnTo>
                    <a:pt x="26" y="124"/>
                  </a:lnTo>
                  <a:lnTo>
                    <a:pt x="26" y="125"/>
                  </a:lnTo>
                  <a:lnTo>
                    <a:pt x="27" y="131"/>
                  </a:lnTo>
                  <a:lnTo>
                    <a:pt x="26" y="132"/>
                  </a:lnTo>
                  <a:lnTo>
                    <a:pt x="24" y="136"/>
                  </a:lnTo>
                  <a:lnTo>
                    <a:pt x="24" y="137"/>
                  </a:lnTo>
                  <a:lnTo>
                    <a:pt x="22" y="150"/>
                  </a:lnTo>
                  <a:lnTo>
                    <a:pt x="22" y="151"/>
                  </a:lnTo>
                  <a:lnTo>
                    <a:pt x="22" y="152"/>
                  </a:lnTo>
                  <a:lnTo>
                    <a:pt x="24" y="154"/>
                  </a:lnTo>
                  <a:lnTo>
                    <a:pt x="24" y="155"/>
                  </a:lnTo>
                  <a:lnTo>
                    <a:pt x="25" y="156"/>
                  </a:lnTo>
                  <a:lnTo>
                    <a:pt x="26" y="156"/>
                  </a:lnTo>
                  <a:lnTo>
                    <a:pt x="28" y="156"/>
                  </a:lnTo>
                  <a:lnTo>
                    <a:pt x="29" y="156"/>
                  </a:lnTo>
                  <a:lnTo>
                    <a:pt x="30" y="157"/>
                  </a:lnTo>
                  <a:lnTo>
                    <a:pt x="30" y="158"/>
                  </a:lnTo>
                  <a:lnTo>
                    <a:pt x="30" y="159"/>
                  </a:lnTo>
                  <a:lnTo>
                    <a:pt x="31" y="161"/>
                  </a:lnTo>
                  <a:lnTo>
                    <a:pt x="33" y="165"/>
                  </a:lnTo>
                  <a:lnTo>
                    <a:pt x="34" y="167"/>
                  </a:lnTo>
                  <a:lnTo>
                    <a:pt x="35" y="167"/>
                  </a:lnTo>
                  <a:lnTo>
                    <a:pt x="36" y="168"/>
                  </a:lnTo>
                  <a:lnTo>
                    <a:pt x="37" y="168"/>
                  </a:lnTo>
                  <a:lnTo>
                    <a:pt x="39" y="169"/>
                  </a:lnTo>
                  <a:lnTo>
                    <a:pt x="40" y="169"/>
                  </a:lnTo>
                  <a:lnTo>
                    <a:pt x="41" y="169"/>
                  </a:lnTo>
                  <a:lnTo>
                    <a:pt x="42" y="169"/>
                  </a:lnTo>
                  <a:lnTo>
                    <a:pt x="43" y="169"/>
                  </a:lnTo>
                  <a:lnTo>
                    <a:pt x="44" y="169"/>
                  </a:lnTo>
                  <a:lnTo>
                    <a:pt x="47" y="167"/>
                  </a:lnTo>
                  <a:lnTo>
                    <a:pt x="48" y="167"/>
                  </a:lnTo>
                  <a:lnTo>
                    <a:pt x="51" y="168"/>
                  </a:lnTo>
                  <a:lnTo>
                    <a:pt x="52" y="168"/>
                  </a:lnTo>
                  <a:lnTo>
                    <a:pt x="55" y="168"/>
                  </a:lnTo>
                  <a:lnTo>
                    <a:pt x="56" y="169"/>
                  </a:lnTo>
                  <a:lnTo>
                    <a:pt x="57" y="169"/>
                  </a:lnTo>
                  <a:lnTo>
                    <a:pt x="59" y="170"/>
                  </a:lnTo>
                  <a:lnTo>
                    <a:pt x="60" y="170"/>
                  </a:lnTo>
                  <a:lnTo>
                    <a:pt x="65" y="169"/>
                  </a:lnTo>
                  <a:lnTo>
                    <a:pt x="66" y="169"/>
                  </a:lnTo>
                  <a:lnTo>
                    <a:pt x="67" y="169"/>
                  </a:lnTo>
                  <a:lnTo>
                    <a:pt x="67" y="168"/>
                  </a:lnTo>
                  <a:lnTo>
                    <a:pt x="68" y="168"/>
                  </a:lnTo>
                  <a:lnTo>
                    <a:pt x="69" y="167"/>
                  </a:lnTo>
                  <a:lnTo>
                    <a:pt x="70" y="167"/>
                  </a:lnTo>
                  <a:lnTo>
                    <a:pt x="70" y="166"/>
                  </a:lnTo>
                  <a:lnTo>
                    <a:pt x="73" y="166"/>
                  </a:lnTo>
                  <a:lnTo>
                    <a:pt x="77" y="167"/>
                  </a:lnTo>
                  <a:lnTo>
                    <a:pt x="81" y="169"/>
                  </a:lnTo>
                  <a:lnTo>
                    <a:pt x="81" y="170"/>
                  </a:lnTo>
                  <a:lnTo>
                    <a:pt x="82" y="170"/>
                  </a:lnTo>
                  <a:lnTo>
                    <a:pt x="83" y="171"/>
                  </a:lnTo>
                  <a:lnTo>
                    <a:pt x="84" y="171"/>
                  </a:lnTo>
                  <a:lnTo>
                    <a:pt x="85" y="171"/>
                  </a:lnTo>
                  <a:lnTo>
                    <a:pt x="86" y="171"/>
                  </a:lnTo>
                  <a:lnTo>
                    <a:pt x="87" y="171"/>
                  </a:lnTo>
                  <a:lnTo>
                    <a:pt x="87" y="170"/>
                  </a:lnTo>
                  <a:lnTo>
                    <a:pt x="87" y="169"/>
                  </a:lnTo>
                  <a:lnTo>
                    <a:pt x="88" y="169"/>
                  </a:lnTo>
                  <a:lnTo>
                    <a:pt x="105" y="195"/>
                  </a:lnTo>
                  <a:lnTo>
                    <a:pt x="106" y="197"/>
                  </a:lnTo>
                  <a:lnTo>
                    <a:pt x="108" y="196"/>
                  </a:lnTo>
                  <a:lnTo>
                    <a:pt x="109" y="196"/>
                  </a:lnTo>
                  <a:lnTo>
                    <a:pt x="110" y="197"/>
                  </a:lnTo>
                  <a:lnTo>
                    <a:pt x="111" y="197"/>
                  </a:lnTo>
                  <a:lnTo>
                    <a:pt x="113" y="197"/>
                  </a:lnTo>
                  <a:lnTo>
                    <a:pt x="115" y="197"/>
                  </a:lnTo>
                  <a:lnTo>
                    <a:pt x="115" y="196"/>
                  </a:lnTo>
                  <a:lnTo>
                    <a:pt x="118" y="194"/>
                  </a:lnTo>
                  <a:lnTo>
                    <a:pt x="123" y="194"/>
                  </a:lnTo>
                  <a:lnTo>
                    <a:pt x="126" y="195"/>
                  </a:lnTo>
                  <a:lnTo>
                    <a:pt x="127" y="195"/>
                  </a:lnTo>
                  <a:lnTo>
                    <a:pt x="128" y="196"/>
                  </a:lnTo>
                  <a:lnTo>
                    <a:pt x="129" y="196"/>
                  </a:lnTo>
                  <a:lnTo>
                    <a:pt x="130" y="196"/>
                  </a:lnTo>
                  <a:lnTo>
                    <a:pt x="134" y="194"/>
                  </a:lnTo>
                  <a:lnTo>
                    <a:pt x="135" y="194"/>
                  </a:lnTo>
                  <a:lnTo>
                    <a:pt x="137" y="195"/>
                  </a:lnTo>
                  <a:lnTo>
                    <a:pt x="138" y="195"/>
                  </a:lnTo>
                  <a:lnTo>
                    <a:pt x="139" y="195"/>
                  </a:lnTo>
                  <a:lnTo>
                    <a:pt x="143" y="194"/>
                  </a:lnTo>
                  <a:lnTo>
                    <a:pt x="145" y="194"/>
                  </a:lnTo>
                  <a:lnTo>
                    <a:pt x="146" y="194"/>
                  </a:lnTo>
                  <a:lnTo>
                    <a:pt x="147" y="194"/>
                  </a:lnTo>
                  <a:lnTo>
                    <a:pt x="149" y="194"/>
                  </a:lnTo>
                  <a:lnTo>
                    <a:pt x="149" y="193"/>
                  </a:lnTo>
                  <a:lnTo>
                    <a:pt x="151" y="192"/>
                  </a:lnTo>
                  <a:lnTo>
                    <a:pt x="153" y="191"/>
                  </a:lnTo>
                  <a:lnTo>
                    <a:pt x="156" y="192"/>
                  </a:lnTo>
                  <a:lnTo>
                    <a:pt x="158" y="192"/>
                  </a:lnTo>
                  <a:lnTo>
                    <a:pt x="158" y="194"/>
                  </a:lnTo>
                  <a:lnTo>
                    <a:pt x="158" y="195"/>
                  </a:lnTo>
                  <a:lnTo>
                    <a:pt x="159" y="197"/>
                  </a:lnTo>
                  <a:lnTo>
                    <a:pt x="160" y="197"/>
                  </a:lnTo>
                  <a:lnTo>
                    <a:pt x="156" y="201"/>
                  </a:lnTo>
                  <a:lnTo>
                    <a:pt x="155" y="201"/>
                  </a:lnTo>
                  <a:lnTo>
                    <a:pt x="154" y="203"/>
                  </a:lnTo>
                  <a:lnTo>
                    <a:pt x="154" y="205"/>
                  </a:lnTo>
                  <a:lnTo>
                    <a:pt x="153" y="205"/>
                  </a:lnTo>
                  <a:lnTo>
                    <a:pt x="153" y="207"/>
                  </a:lnTo>
                  <a:lnTo>
                    <a:pt x="153" y="208"/>
                  </a:lnTo>
                  <a:lnTo>
                    <a:pt x="154" y="211"/>
                  </a:lnTo>
                  <a:lnTo>
                    <a:pt x="154" y="212"/>
                  </a:lnTo>
                  <a:lnTo>
                    <a:pt x="153" y="212"/>
                  </a:lnTo>
                  <a:lnTo>
                    <a:pt x="153" y="213"/>
                  </a:lnTo>
                  <a:lnTo>
                    <a:pt x="152" y="214"/>
                  </a:lnTo>
                  <a:lnTo>
                    <a:pt x="151" y="214"/>
                  </a:lnTo>
                  <a:lnTo>
                    <a:pt x="150" y="215"/>
                  </a:lnTo>
                  <a:lnTo>
                    <a:pt x="149" y="215"/>
                  </a:lnTo>
                  <a:lnTo>
                    <a:pt x="149" y="216"/>
                  </a:lnTo>
                  <a:lnTo>
                    <a:pt x="147" y="218"/>
                  </a:lnTo>
                  <a:lnTo>
                    <a:pt x="147" y="219"/>
                  </a:lnTo>
                  <a:lnTo>
                    <a:pt x="147" y="220"/>
                  </a:lnTo>
                  <a:lnTo>
                    <a:pt x="147" y="225"/>
                  </a:lnTo>
                  <a:lnTo>
                    <a:pt x="147" y="226"/>
                  </a:lnTo>
                  <a:lnTo>
                    <a:pt x="148" y="228"/>
                  </a:lnTo>
                  <a:lnTo>
                    <a:pt x="148" y="229"/>
                  </a:lnTo>
                  <a:lnTo>
                    <a:pt x="146" y="243"/>
                  </a:lnTo>
                  <a:lnTo>
                    <a:pt x="148" y="250"/>
                  </a:lnTo>
                  <a:lnTo>
                    <a:pt x="147" y="250"/>
                  </a:lnTo>
                  <a:lnTo>
                    <a:pt x="147" y="252"/>
                  </a:lnTo>
                  <a:lnTo>
                    <a:pt x="147" y="253"/>
                  </a:lnTo>
                  <a:lnTo>
                    <a:pt x="147" y="254"/>
                  </a:lnTo>
                  <a:lnTo>
                    <a:pt x="147" y="256"/>
                  </a:lnTo>
                  <a:lnTo>
                    <a:pt x="148" y="256"/>
                  </a:lnTo>
                  <a:lnTo>
                    <a:pt x="149" y="259"/>
                  </a:lnTo>
                  <a:lnTo>
                    <a:pt x="150" y="260"/>
                  </a:lnTo>
                  <a:lnTo>
                    <a:pt x="151" y="263"/>
                  </a:lnTo>
                  <a:lnTo>
                    <a:pt x="151" y="267"/>
                  </a:lnTo>
                  <a:lnTo>
                    <a:pt x="151" y="268"/>
                  </a:lnTo>
                  <a:lnTo>
                    <a:pt x="152" y="269"/>
                  </a:lnTo>
                  <a:lnTo>
                    <a:pt x="153" y="269"/>
                  </a:lnTo>
                  <a:lnTo>
                    <a:pt x="153" y="270"/>
                  </a:lnTo>
                  <a:lnTo>
                    <a:pt x="153" y="271"/>
                  </a:lnTo>
                  <a:lnTo>
                    <a:pt x="154" y="271"/>
                  </a:lnTo>
                  <a:lnTo>
                    <a:pt x="155" y="271"/>
                  </a:lnTo>
                  <a:lnTo>
                    <a:pt x="156" y="271"/>
                  </a:lnTo>
                  <a:lnTo>
                    <a:pt x="157" y="273"/>
                  </a:lnTo>
                  <a:lnTo>
                    <a:pt x="158" y="277"/>
                  </a:lnTo>
                  <a:lnTo>
                    <a:pt x="158" y="278"/>
                  </a:lnTo>
                  <a:lnTo>
                    <a:pt x="159" y="278"/>
                  </a:lnTo>
                  <a:lnTo>
                    <a:pt x="160" y="279"/>
                  </a:lnTo>
                  <a:lnTo>
                    <a:pt x="160" y="280"/>
                  </a:lnTo>
                  <a:lnTo>
                    <a:pt x="159" y="280"/>
                  </a:lnTo>
                  <a:lnTo>
                    <a:pt x="157" y="282"/>
                  </a:lnTo>
                  <a:lnTo>
                    <a:pt x="146" y="293"/>
                  </a:lnTo>
                  <a:lnTo>
                    <a:pt x="145" y="295"/>
                  </a:lnTo>
                  <a:lnTo>
                    <a:pt x="145" y="296"/>
                  </a:lnTo>
                  <a:lnTo>
                    <a:pt x="145" y="297"/>
                  </a:lnTo>
                  <a:lnTo>
                    <a:pt x="145" y="300"/>
                  </a:lnTo>
                  <a:lnTo>
                    <a:pt x="148" y="300"/>
                  </a:lnTo>
                  <a:lnTo>
                    <a:pt x="149" y="299"/>
                  </a:lnTo>
                  <a:lnTo>
                    <a:pt x="152" y="300"/>
                  </a:lnTo>
                  <a:lnTo>
                    <a:pt x="153" y="303"/>
                  </a:lnTo>
                  <a:lnTo>
                    <a:pt x="154" y="303"/>
                  </a:lnTo>
                  <a:lnTo>
                    <a:pt x="154" y="304"/>
                  </a:lnTo>
                  <a:lnTo>
                    <a:pt x="155" y="305"/>
                  </a:lnTo>
                  <a:lnTo>
                    <a:pt x="159" y="310"/>
                  </a:lnTo>
                  <a:lnTo>
                    <a:pt x="160" y="310"/>
                  </a:lnTo>
                  <a:lnTo>
                    <a:pt x="161" y="311"/>
                  </a:lnTo>
                  <a:lnTo>
                    <a:pt x="161" y="312"/>
                  </a:lnTo>
                  <a:lnTo>
                    <a:pt x="162" y="312"/>
                  </a:lnTo>
                  <a:lnTo>
                    <a:pt x="162" y="313"/>
                  </a:lnTo>
                  <a:lnTo>
                    <a:pt x="162" y="314"/>
                  </a:lnTo>
                  <a:lnTo>
                    <a:pt x="162" y="315"/>
                  </a:lnTo>
                  <a:lnTo>
                    <a:pt x="162" y="316"/>
                  </a:lnTo>
                  <a:lnTo>
                    <a:pt x="163" y="319"/>
                  </a:lnTo>
                  <a:lnTo>
                    <a:pt x="163" y="320"/>
                  </a:lnTo>
                  <a:lnTo>
                    <a:pt x="164" y="320"/>
                  </a:lnTo>
                  <a:lnTo>
                    <a:pt x="170" y="341"/>
                  </a:lnTo>
                  <a:lnTo>
                    <a:pt x="170" y="347"/>
                  </a:lnTo>
                  <a:lnTo>
                    <a:pt x="170" y="348"/>
                  </a:lnTo>
                  <a:lnTo>
                    <a:pt x="171" y="348"/>
                  </a:lnTo>
                  <a:lnTo>
                    <a:pt x="171" y="349"/>
                  </a:lnTo>
                  <a:lnTo>
                    <a:pt x="171" y="350"/>
                  </a:lnTo>
                  <a:lnTo>
                    <a:pt x="187" y="363"/>
                  </a:lnTo>
                  <a:lnTo>
                    <a:pt x="187" y="364"/>
                  </a:lnTo>
                  <a:lnTo>
                    <a:pt x="188" y="365"/>
                  </a:lnTo>
                  <a:lnTo>
                    <a:pt x="194" y="365"/>
                  </a:lnTo>
                  <a:lnTo>
                    <a:pt x="195" y="365"/>
                  </a:lnTo>
                  <a:lnTo>
                    <a:pt x="199" y="363"/>
                  </a:lnTo>
                  <a:lnTo>
                    <a:pt x="200" y="363"/>
                  </a:lnTo>
                  <a:lnTo>
                    <a:pt x="200" y="362"/>
                  </a:lnTo>
                  <a:lnTo>
                    <a:pt x="201" y="362"/>
                  </a:lnTo>
                  <a:lnTo>
                    <a:pt x="201" y="361"/>
                  </a:lnTo>
                  <a:lnTo>
                    <a:pt x="202" y="361"/>
                  </a:lnTo>
                  <a:lnTo>
                    <a:pt x="202" y="360"/>
                  </a:lnTo>
                  <a:lnTo>
                    <a:pt x="203" y="359"/>
                  </a:lnTo>
                  <a:lnTo>
                    <a:pt x="205" y="358"/>
                  </a:lnTo>
                  <a:lnTo>
                    <a:pt x="208" y="358"/>
                  </a:lnTo>
                  <a:lnTo>
                    <a:pt x="209" y="358"/>
                  </a:lnTo>
                  <a:lnTo>
                    <a:pt x="208" y="359"/>
                  </a:lnTo>
                  <a:lnTo>
                    <a:pt x="207" y="360"/>
                  </a:lnTo>
                  <a:lnTo>
                    <a:pt x="207" y="361"/>
                  </a:lnTo>
                  <a:lnTo>
                    <a:pt x="207" y="362"/>
                  </a:lnTo>
                  <a:lnTo>
                    <a:pt x="206" y="363"/>
                  </a:lnTo>
                  <a:lnTo>
                    <a:pt x="207" y="365"/>
                  </a:lnTo>
                  <a:lnTo>
                    <a:pt x="207" y="366"/>
                  </a:lnTo>
                  <a:lnTo>
                    <a:pt x="207" y="367"/>
                  </a:lnTo>
                  <a:lnTo>
                    <a:pt x="208" y="367"/>
                  </a:lnTo>
                  <a:lnTo>
                    <a:pt x="209" y="368"/>
                  </a:lnTo>
                  <a:lnTo>
                    <a:pt x="210" y="368"/>
                  </a:lnTo>
                  <a:lnTo>
                    <a:pt x="211" y="368"/>
                  </a:lnTo>
                  <a:lnTo>
                    <a:pt x="213" y="367"/>
                  </a:lnTo>
                  <a:lnTo>
                    <a:pt x="215" y="366"/>
                  </a:lnTo>
                  <a:lnTo>
                    <a:pt x="215" y="365"/>
                  </a:lnTo>
                  <a:lnTo>
                    <a:pt x="217" y="363"/>
                  </a:lnTo>
                  <a:lnTo>
                    <a:pt x="217" y="362"/>
                  </a:lnTo>
                  <a:lnTo>
                    <a:pt x="217" y="361"/>
                  </a:lnTo>
                  <a:lnTo>
                    <a:pt x="218" y="359"/>
                  </a:lnTo>
                  <a:lnTo>
                    <a:pt x="219" y="359"/>
                  </a:lnTo>
                  <a:lnTo>
                    <a:pt x="220" y="359"/>
                  </a:lnTo>
                  <a:lnTo>
                    <a:pt x="221" y="359"/>
                  </a:lnTo>
                  <a:lnTo>
                    <a:pt x="222" y="358"/>
                  </a:lnTo>
                  <a:lnTo>
                    <a:pt x="222" y="357"/>
                  </a:lnTo>
                  <a:lnTo>
                    <a:pt x="223" y="356"/>
                  </a:lnTo>
                  <a:lnTo>
                    <a:pt x="223" y="355"/>
                  </a:lnTo>
                  <a:lnTo>
                    <a:pt x="224" y="354"/>
                  </a:lnTo>
                  <a:lnTo>
                    <a:pt x="224" y="353"/>
                  </a:lnTo>
                  <a:lnTo>
                    <a:pt x="224" y="352"/>
                  </a:lnTo>
                  <a:lnTo>
                    <a:pt x="226" y="352"/>
                  </a:lnTo>
                  <a:lnTo>
                    <a:pt x="226" y="351"/>
                  </a:lnTo>
                  <a:lnTo>
                    <a:pt x="228" y="350"/>
                  </a:lnTo>
                  <a:lnTo>
                    <a:pt x="230" y="349"/>
                  </a:lnTo>
                  <a:lnTo>
                    <a:pt x="232" y="350"/>
                  </a:lnTo>
                  <a:lnTo>
                    <a:pt x="233" y="349"/>
                  </a:lnTo>
                  <a:lnTo>
                    <a:pt x="234" y="349"/>
                  </a:lnTo>
                  <a:lnTo>
                    <a:pt x="235" y="348"/>
                  </a:lnTo>
                  <a:lnTo>
                    <a:pt x="238" y="346"/>
                  </a:lnTo>
                  <a:lnTo>
                    <a:pt x="239" y="346"/>
                  </a:lnTo>
                  <a:lnTo>
                    <a:pt x="239" y="345"/>
                  </a:lnTo>
                  <a:lnTo>
                    <a:pt x="239" y="344"/>
                  </a:lnTo>
                  <a:lnTo>
                    <a:pt x="239" y="343"/>
                  </a:lnTo>
                  <a:lnTo>
                    <a:pt x="240" y="343"/>
                  </a:lnTo>
                  <a:lnTo>
                    <a:pt x="243" y="341"/>
                  </a:lnTo>
                  <a:lnTo>
                    <a:pt x="245" y="342"/>
                  </a:lnTo>
                  <a:lnTo>
                    <a:pt x="246" y="343"/>
                  </a:lnTo>
                  <a:lnTo>
                    <a:pt x="247" y="342"/>
                  </a:lnTo>
                  <a:lnTo>
                    <a:pt x="251" y="338"/>
                  </a:lnTo>
                  <a:lnTo>
                    <a:pt x="252" y="338"/>
                  </a:lnTo>
                  <a:lnTo>
                    <a:pt x="252" y="337"/>
                  </a:lnTo>
                  <a:lnTo>
                    <a:pt x="253" y="336"/>
                  </a:lnTo>
                  <a:lnTo>
                    <a:pt x="253" y="335"/>
                  </a:lnTo>
                  <a:lnTo>
                    <a:pt x="254" y="334"/>
                  </a:lnTo>
                  <a:lnTo>
                    <a:pt x="254" y="333"/>
                  </a:lnTo>
                  <a:lnTo>
                    <a:pt x="254" y="329"/>
                  </a:lnTo>
                  <a:lnTo>
                    <a:pt x="254" y="327"/>
                  </a:lnTo>
                  <a:lnTo>
                    <a:pt x="255" y="327"/>
                  </a:lnTo>
                  <a:lnTo>
                    <a:pt x="255" y="326"/>
                  </a:lnTo>
                  <a:lnTo>
                    <a:pt x="258" y="326"/>
                  </a:lnTo>
                  <a:lnTo>
                    <a:pt x="259" y="326"/>
                  </a:lnTo>
                  <a:lnTo>
                    <a:pt x="261" y="326"/>
                  </a:lnTo>
                  <a:lnTo>
                    <a:pt x="262" y="326"/>
                  </a:lnTo>
                  <a:lnTo>
                    <a:pt x="262" y="325"/>
                  </a:lnTo>
                  <a:lnTo>
                    <a:pt x="263" y="324"/>
                  </a:lnTo>
                  <a:lnTo>
                    <a:pt x="266" y="322"/>
                  </a:lnTo>
                  <a:lnTo>
                    <a:pt x="268" y="322"/>
                  </a:lnTo>
                  <a:lnTo>
                    <a:pt x="271" y="321"/>
                  </a:lnTo>
                  <a:lnTo>
                    <a:pt x="272" y="320"/>
                  </a:lnTo>
                  <a:lnTo>
                    <a:pt x="273" y="319"/>
                  </a:lnTo>
                  <a:lnTo>
                    <a:pt x="273" y="317"/>
                  </a:lnTo>
                  <a:lnTo>
                    <a:pt x="273" y="316"/>
                  </a:lnTo>
                  <a:lnTo>
                    <a:pt x="273" y="315"/>
                  </a:lnTo>
                  <a:lnTo>
                    <a:pt x="274" y="310"/>
                  </a:lnTo>
                  <a:lnTo>
                    <a:pt x="274" y="309"/>
                  </a:lnTo>
                  <a:lnTo>
                    <a:pt x="273" y="309"/>
                  </a:lnTo>
                  <a:lnTo>
                    <a:pt x="273" y="308"/>
                  </a:lnTo>
                  <a:lnTo>
                    <a:pt x="272" y="307"/>
                  </a:lnTo>
                  <a:lnTo>
                    <a:pt x="271" y="307"/>
                  </a:lnTo>
                  <a:lnTo>
                    <a:pt x="266" y="307"/>
                  </a:lnTo>
                  <a:lnTo>
                    <a:pt x="265" y="307"/>
                  </a:lnTo>
                  <a:lnTo>
                    <a:pt x="258" y="307"/>
                  </a:lnTo>
                  <a:lnTo>
                    <a:pt x="255" y="307"/>
                  </a:lnTo>
                  <a:lnTo>
                    <a:pt x="256" y="306"/>
                  </a:lnTo>
                  <a:lnTo>
                    <a:pt x="256" y="305"/>
                  </a:lnTo>
                  <a:lnTo>
                    <a:pt x="256" y="304"/>
                  </a:lnTo>
                  <a:lnTo>
                    <a:pt x="256" y="301"/>
                  </a:lnTo>
                  <a:lnTo>
                    <a:pt x="256" y="300"/>
                  </a:lnTo>
                  <a:lnTo>
                    <a:pt x="256" y="299"/>
                  </a:lnTo>
                  <a:lnTo>
                    <a:pt x="252" y="289"/>
                  </a:lnTo>
                  <a:lnTo>
                    <a:pt x="251" y="285"/>
                  </a:lnTo>
                  <a:lnTo>
                    <a:pt x="251" y="278"/>
                  </a:lnTo>
                  <a:lnTo>
                    <a:pt x="251" y="277"/>
                  </a:lnTo>
                  <a:lnTo>
                    <a:pt x="252" y="276"/>
                  </a:lnTo>
                  <a:lnTo>
                    <a:pt x="252" y="275"/>
                  </a:lnTo>
                  <a:lnTo>
                    <a:pt x="252" y="274"/>
                  </a:lnTo>
                  <a:lnTo>
                    <a:pt x="252" y="273"/>
                  </a:lnTo>
                  <a:lnTo>
                    <a:pt x="252" y="272"/>
                  </a:lnTo>
                  <a:lnTo>
                    <a:pt x="251" y="272"/>
                  </a:lnTo>
                  <a:lnTo>
                    <a:pt x="248" y="267"/>
                  </a:lnTo>
                  <a:lnTo>
                    <a:pt x="247" y="267"/>
                  </a:lnTo>
                  <a:lnTo>
                    <a:pt x="246" y="266"/>
                  </a:lnTo>
                  <a:lnTo>
                    <a:pt x="245" y="266"/>
                  </a:lnTo>
                  <a:lnTo>
                    <a:pt x="244" y="265"/>
                  </a:lnTo>
                  <a:lnTo>
                    <a:pt x="239" y="260"/>
                  </a:lnTo>
                  <a:lnTo>
                    <a:pt x="239" y="259"/>
                  </a:lnTo>
                  <a:lnTo>
                    <a:pt x="240" y="259"/>
                  </a:lnTo>
                  <a:lnTo>
                    <a:pt x="243" y="259"/>
                  </a:lnTo>
                  <a:lnTo>
                    <a:pt x="244" y="258"/>
                  </a:lnTo>
                  <a:lnTo>
                    <a:pt x="245" y="258"/>
                  </a:lnTo>
                  <a:lnTo>
                    <a:pt x="247" y="258"/>
                  </a:lnTo>
                  <a:lnTo>
                    <a:pt x="248" y="258"/>
                  </a:lnTo>
                  <a:lnTo>
                    <a:pt x="249" y="259"/>
                  </a:lnTo>
                  <a:lnTo>
                    <a:pt x="250" y="260"/>
                  </a:lnTo>
                  <a:lnTo>
                    <a:pt x="251" y="264"/>
                  </a:lnTo>
                  <a:lnTo>
                    <a:pt x="251" y="265"/>
                  </a:lnTo>
                  <a:lnTo>
                    <a:pt x="252" y="265"/>
                  </a:lnTo>
                  <a:lnTo>
                    <a:pt x="253" y="266"/>
                  </a:lnTo>
                  <a:lnTo>
                    <a:pt x="253" y="267"/>
                  </a:lnTo>
                  <a:lnTo>
                    <a:pt x="254" y="267"/>
                  </a:lnTo>
                  <a:lnTo>
                    <a:pt x="255" y="267"/>
                  </a:lnTo>
                  <a:lnTo>
                    <a:pt x="256" y="267"/>
                  </a:lnTo>
                  <a:lnTo>
                    <a:pt x="256" y="266"/>
                  </a:lnTo>
                  <a:lnTo>
                    <a:pt x="257" y="266"/>
                  </a:lnTo>
                  <a:lnTo>
                    <a:pt x="258" y="265"/>
                  </a:lnTo>
                  <a:lnTo>
                    <a:pt x="259" y="265"/>
                  </a:lnTo>
                  <a:lnTo>
                    <a:pt x="260" y="264"/>
                  </a:lnTo>
                  <a:lnTo>
                    <a:pt x="264" y="265"/>
                  </a:lnTo>
                  <a:lnTo>
                    <a:pt x="265" y="265"/>
                  </a:lnTo>
                  <a:lnTo>
                    <a:pt x="265" y="266"/>
                  </a:lnTo>
                  <a:lnTo>
                    <a:pt x="266" y="266"/>
                  </a:lnTo>
                  <a:lnTo>
                    <a:pt x="266" y="267"/>
                  </a:lnTo>
                  <a:lnTo>
                    <a:pt x="267" y="267"/>
                  </a:lnTo>
                  <a:lnTo>
                    <a:pt x="268" y="267"/>
                  </a:lnTo>
                  <a:lnTo>
                    <a:pt x="269" y="267"/>
                  </a:lnTo>
                  <a:lnTo>
                    <a:pt x="270" y="267"/>
                  </a:lnTo>
                  <a:lnTo>
                    <a:pt x="271" y="267"/>
                  </a:lnTo>
                  <a:lnTo>
                    <a:pt x="272" y="265"/>
                  </a:lnTo>
                  <a:lnTo>
                    <a:pt x="273" y="265"/>
                  </a:lnTo>
                  <a:lnTo>
                    <a:pt x="273" y="264"/>
                  </a:lnTo>
                  <a:lnTo>
                    <a:pt x="273" y="265"/>
                  </a:lnTo>
                  <a:lnTo>
                    <a:pt x="275" y="268"/>
                  </a:lnTo>
                  <a:lnTo>
                    <a:pt x="275" y="269"/>
                  </a:lnTo>
                  <a:lnTo>
                    <a:pt x="280" y="275"/>
                  </a:lnTo>
                  <a:lnTo>
                    <a:pt x="281" y="275"/>
                  </a:lnTo>
                  <a:lnTo>
                    <a:pt x="283" y="276"/>
                  </a:lnTo>
                  <a:lnTo>
                    <a:pt x="283" y="277"/>
                  </a:lnTo>
                  <a:lnTo>
                    <a:pt x="284" y="277"/>
                  </a:lnTo>
                  <a:lnTo>
                    <a:pt x="285" y="277"/>
                  </a:lnTo>
                  <a:lnTo>
                    <a:pt x="286" y="277"/>
                  </a:lnTo>
                  <a:lnTo>
                    <a:pt x="287" y="277"/>
                  </a:lnTo>
                  <a:lnTo>
                    <a:pt x="289" y="275"/>
                  </a:lnTo>
                  <a:lnTo>
                    <a:pt x="290" y="275"/>
                  </a:lnTo>
                  <a:lnTo>
                    <a:pt x="291" y="273"/>
                  </a:lnTo>
                  <a:lnTo>
                    <a:pt x="292" y="273"/>
                  </a:lnTo>
                  <a:lnTo>
                    <a:pt x="292" y="271"/>
                  </a:lnTo>
                  <a:lnTo>
                    <a:pt x="292" y="270"/>
                  </a:lnTo>
                  <a:lnTo>
                    <a:pt x="292" y="269"/>
                  </a:lnTo>
                  <a:lnTo>
                    <a:pt x="292" y="267"/>
                  </a:lnTo>
                  <a:lnTo>
                    <a:pt x="292" y="266"/>
                  </a:lnTo>
                  <a:lnTo>
                    <a:pt x="291" y="263"/>
                  </a:lnTo>
                  <a:lnTo>
                    <a:pt x="292" y="261"/>
                  </a:lnTo>
                  <a:lnTo>
                    <a:pt x="293" y="261"/>
                  </a:lnTo>
                  <a:lnTo>
                    <a:pt x="294" y="261"/>
                  </a:lnTo>
                  <a:lnTo>
                    <a:pt x="296" y="261"/>
                  </a:lnTo>
                  <a:lnTo>
                    <a:pt x="297" y="259"/>
                  </a:lnTo>
                  <a:lnTo>
                    <a:pt x="299" y="258"/>
                  </a:lnTo>
                  <a:lnTo>
                    <a:pt x="302" y="259"/>
                  </a:lnTo>
                  <a:lnTo>
                    <a:pt x="304" y="260"/>
                  </a:lnTo>
                  <a:lnTo>
                    <a:pt x="305" y="260"/>
                  </a:lnTo>
                  <a:lnTo>
                    <a:pt x="306" y="260"/>
                  </a:lnTo>
                  <a:lnTo>
                    <a:pt x="307" y="260"/>
                  </a:lnTo>
                  <a:lnTo>
                    <a:pt x="308" y="260"/>
                  </a:lnTo>
                  <a:lnTo>
                    <a:pt x="309" y="260"/>
                  </a:lnTo>
                  <a:lnTo>
                    <a:pt x="309" y="259"/>
                  </a:lnTo>
                  <a:lnTo>
                    <a:pt x="310" y="258"/>
                  </a:lnTo>
                  <a:lnTo>
                    <a:pt x="311" y="258"/>
                  </a:lnTo>
                  <a:lnTo>
                    <a:pt x="312" y="258"/>
                  </a:lnTo>
                  <a:lnTo>
                    <a:pt x="313" y="258"/>
                  </a:lnTo>
                  <a:lnTo>
                    <a:pt x="315" y="258"/>
                  </a:lnTo>
                  <a:lnTo>
                    <a:pt x="316" y="258"/>
                  </a:lnTo>
                  <a:lnTo>
                    <a:pt x="317" y="257"/>
                  </a:lnTo>
                  <a:lnTo>
                    <a:pt x="317" y="256"/>
                  </a:lnTo>
                  <a:lnTo>
                    <a:pt x="318" y="256"/>
                  </a:lnTo>
                  <a:lnTo>
                    <a:pt x="319" y="255"/>
                  </a:lnTo>
                  <a:lnTo>
                    <a:pt x="320" y="255"/>
                  </a:lnTo>
                  <a:lnTo>
                    <a:pt x="321" y="256"/>
                  </a:lnTo>
                  <a:lnTo>
                    <a:pt x="323" y="255"/>
                  </a:lnTo>
                  <a:lnTo>
                    <a:pt x="324" y="255"/>
                  </a:lnTo>
                  <a:lnTo>
                    <a:pt x="324" y="254"/>
                  </a:lnTo>
                  <a:lnTo>
                    <a:pt x="326" y="254"/>
                  </a:lnTo>
                  <a:lnTo>
                    <a:pt x="326" y="253"/>
                  </a:lnTo>
                  <a:lnTo>
                    <a:pt x="326" y="252"/>
                  </a:lnTo>
                  <a:lnTo>
                    <a:pt x="326" y="251"/>
                  </a:lnTo>
                  <a:lnTo>
                    <a:pt x="327" y="250"/>
                  </a:lnTo>
                  <a:lnTo>
                    <a:pt x="330" y="247"/>
                  </a:lnTo>
                  <a:lnTo>
                    <a:pt x="334" y="248"/>
                  </a:lnTo>
                  <a:lnTo>
                    <a:pt x="339" y="246"/>
                  </a:lnTo>
                  <a:lnTo>
                    <a:pt x="340" y="246"/>
                  </a:lnTo>
                  <a:lnTo>
                    <a:pt x="341" y="246"/>
                  </a:lnTo>
                  <a:lnTo>
                    <a:pt x="342" y="244"/>
                  </a:lnTo>
                  <a:lnTo>
                    <a:pt x="343" y="243"/>
                  </a:lnTo>
                  <a:lnTo>
                    <a:pt x="343" y="242"/>
                  </a:lnTo>
                  <a:lnTo>
                    <a:pt x="343" y="241"/>
                  </a:lnTo>
                  <a:lnTo>
                    <a:pt x="344" y="241"/>
                  </a:lnTo>
                  <a:lnTo>
                    <a:pt x="345" y="240"/>
                  </a:lnTo>
                  <a:lnTo>
                    <a:pt x="348" y="239"/>
                  </a:lnTo>
                  <a:lnTo>
                    <a:pt x="348" y="238"/>
                  </a:lnTo>
                  <a:lnTo>
                    <a:pt x="349" y="237"/>
                  </a:lnTo>
                  <a:lnTo>
                    <a:pt x="350" y="237"/>
                  </a:lnTo>
                  <a:lnTo>
                    <a:pt x="351" y="235"/>
                  </a:lnTo>
                  <a:lnTo>
                    <a:pt x="353" y="233"/>
                  </a:lnTo>
                  <a:lnTo>
                    <a:pt x="353" y="231"/>
                  </a:lnTo>
                  <a:lnTo>
                    <a:pt x="353" y="230"/>
                  </a:lnTo>
                  <a:lnTo>
                    <a:pt x="353" y="229"/>
                  </a:lnTo>
                  <a:lnTo>
                    <a:pt x="351" y="224"/>
                  </a:lnTo>
                  <a:lnTo>
                    <a:pt x="351" y="223"/>
                  </a:lnTo>
                  <a:lnTo>
                    <a:pt x="351" y="222"/>
                  </a:lnTo>
                  <a:lnTo>
                    <a:pt x="350" y="221"/>
                  </a:lnTo>
                  <a:lnTo>
                    <a:pt x="349" y="220"/>
                  </a:lnTo>
                  <a:lnTo>
                    <a:pt x="348" y="220"/>
                  </a:lnTo>
                  <a:lnTo>
                    <a:pt x="333" y="200"/>
                  </a:lnTo>
                  <a:lnTo>
                    <a:pt x="335" y="197"/>
                  </a:lnTo>
                  <a:lnTo>
                    <a:pt x="335" y="196"/>
                  </a:lnTo>
                  <a:lnTo>
                    <a:pt x="338" y="194"/>
                  </a:lnTo>
                  <a:lnTo>
                    <a:pt x="338" y="192"/>
                  </a:lnTo>
                  <a:lnTo>
                    <a:pt x="339" y="189"/>
                  </a:lnTo>
                  <a:lnTo>
                    <a:pt x="339" y="188"/>
                  </a:lnTo>
                  <a:lnTo>
                    <a:pt x="339" y="185"/>
                  </a:lnTo>
                  <a:lnTo>
                    <a:pt x="339" y="184"/>
                  </a:lnTo>
                  <a:lnTo>
                    <a:pt x="338" y="180"/>
                  </a:lnTo>
                  <a:lnTo>
                    <a:pt x="338" y="178"/>
                  </a:lnTo>
                  <a:lnTo>
                    <a:pt x="339" y="178"/>
                  </a:lnTo>
                  <a:lnTo>
                    <a:pt x="340" y="178"/>
                  </a:lnTo>
                  <a:lnTo>
                    <a:pt x="343" y="178"/>
                  </a:lnTo>
                  <a:lnTo>
                    <a:pt x="344" y="177"/>
                  </a:lnTo>
                  <a:lnTo>
                    <a:pt x="345" y="177"/>
                  </a:lnTo>
                  <a:lnTo>
                    <a:pt x="345" y="176"/>
                  </a:lnTo>
                  <a:lnTo>
                    <a:pt x="346" y="176"/>
                  </a:lnTo>
                  <a:lnTo>
                    <a:pt x="348" y="177"/>
                  </a:lnTo>
                  <a:lnTo>
                    <a:pt x="349" y="177"/>
                  </a:lnTo>
                  <a:lnTo>
                    <a:pt x="350" y="177"/>
                  </a:lnTo>
                  <a:lnTo>
                    <a:pt x="351" y="176"/>
                  </a:lnTo>
                  <a:lnTo>
                    <a:pt x="351" y="175"/>
                  </a:lnTo>
                  <a:lnTo>
                    <a:pt x="352" y="175"/>
                  </a:lnTo>
                  <a:lnTo>
                    <a:pt x="353" y="174"/>
                  </a:lnTo>
                  <a:lnTo>
                    <a:pt x="357" y="171"/>
                  </a:lnTo>
                  <a:lnTo>
                    <a:pt x="358" y="171"/>
                  </a:lnTo>
                  <a:lnTo>
                    <a:pt x="359" y="170"/>
                  </a:lnTo>
                  <a:lnTo>
                    <a:pt x="360" y="170"/>
                  </a:lnTo>
                  <a:lnTo>
                    <a:pt x="363" y="166"/>
                  </a:lnTo>
                  <a:lnTo>
                    <a:pt x="364" y="166"/>
                  </a:lnTo>
                  <a:lnTo>
                    <a:pt x="364" y="165"/>
                  </a:lnTo>
                  <a:lnTo>
                    <a:pt x="364" y="164"/>
                  </a:lnTo>
                  <a:lnTo>
                    <a:pt x="364" y="163"/>
                  </a:lnTo>
                  <a:lnTo>
                    <a:pt x="364" y="161"/>
                  </a:lnTo>
                  <a:lnTo>
                    <a:pt x="363" y="161"/>
                  </a:lnTo>
                  <a:lnTo>
                    <a:pt x="362" y="160"/>
                  </a:lnTo>
                  <a:lnTo>
                    <a:pt x="361" y="159"/>
                  </a:lnTo>
                  <a:lnTo>
                    <a:pt x="360" y="158"/>
                  </a:lnTo>
                  <a:lnTo>
                    <a:pt x="357" y="158"/>
                  </a:lnTo>
                  <a:lnTo>
                    <a:pt x="356" y="158"/>
                  </a:lnTo>
                  <a:lnTo>
                    <a:pt x="355" y="158"/>
                  </a:lnTo>
                  <a:lnTo>
                    <a:pt x="356" y="157"/>
                  </a:lnTo>
                  <a:lnTo>
                    <a:pt x="356" y="156"/>
                  </a:lnTo>
                  <a:lnTo>
                    <a:pt x="356" y="155"/>
                  </a:lnTo>
                  <a:lnTo>
                    <a:pt x="355" y="154"/>
                  </a:lnTo>
                  <a:lnTo>
                    <a:pt x="355" y="153"/>
                  </a:lnTo>
                  <a:lnTo>
                    <a:pt x="354" y="151"/>
                  </a:lnTo>
                  <a:lnTo>
                    <a:pt x="353" y="150"/>
                  </a:lnTo>
                  <a:lnTo>
                    <a:pt x="356" y="148"/>
                  </a:lnTo>
                  <a:lnTo>
                    <a:pt x="356" y="146"/>
                  </a:lnTo>
                  <a:lnTo>
                    <a:pt x="356" y="145"/>
                  </a:lnTo>
                  <a:lnTo>
                    <a:pt x="358" y="143"/>
                  </a:lnTo>
                  <a:lnTo>
                    <a:pt x="362" y="141"/>
                  </a:lnTo>
                  <a:lnTo>
                    <a:pt x="363" y="141"/>
                  </a:lnTo>
                  <a:lnTo>
                    <a:pt x="365" y="139"/>
                  </a:lnTo>
                  <a:lnTo>
                    <a:pt x="366" y="139"/>
                  </a:lnTo>
                  <a:lnTo>
                    <a:pt x="368" y="136"/>
                  </a:lnTo>
                  <a:lnTo>
                    <a:pt x="370" y="137"/>
                  </a:lnTo>
                  <a:lnTo>
                    <a:pt x="371" y="135"/>
                  </a:lnTo>
                  <a:lnTo>
                    <a:pt x="372" y="135"/>
                  </a:lnTo>
                  <a:lnTo>
                    <a:pt x="373" y="135"/>
                  </a:lnTo>
                  <a:lnTo>
                    <a:pt x="373" y="134"/>
                  </a:lnTo>
                  <a:lnTo>
                    <a:pt x="373" y="131"/>
                  </a:lnTo>
                  <a:lnTo>
                    <a:pt x="374" y="131"/>
                  </a:lnTo>
                  <a:lnTo>
                    <a:pt x="376" y="130"/>
                  </a:lnTo>
                  <a:lnTo>
                    <a:pt x="377" y="130"/>
                  </a:lnTo>
                  <a:lnTo>
                    <a:pt x="378" y="129"/>
                  </a:lnTo>
                  <a:lnTo>
                    <a:pt x="379" y="128"/>
                  </a:lnTo>
                  <a:lnTo>
                    <a:pt x="379" y="126"/>
                  </a:lnTo>
                  <a:lnTo>
                    <a:pt x="379" y="124"/>
                  </a:lnTo>
                  <a:lnTo>
                    <a:pt x="378" y="124"/>
                  </a:lnTo>
                  <a:lnTo>
                    <a:pt x="374" y="118"/>
                  </a:lnTo>
                  <a:lnTo>
                    <a:pt x="374" y="117"/>
                  </a:lnTo>
                  <a:lnTo>
                    <a:pt x="373" y="116"/>
                  </a:lnTo>
                  <a:lnTo>
                    <a:pt x="372" y="116"/>
                  </a:lnTo>
                  <a:lnTo>
                    <a:pt x="369" y="114"/>
                  </a:lnTo>
                  <a:lnTo>
                    <a:pt x="368" y="114"/>
                  </a:lnTo>
                  <a:lnTo>
                    <a:pt x="366" y="113"/>
                  </a:lnTo>
                  <a:lnTo>
                    <a:pt x="366" y="112"/>
                  </a:lnTo>
                  <a:lnTo>
                    <a:pt x="365" y="112"/>
                  </a:lnTo>
                  <a:lnTo>
                    <a:pt x="361" y="112"/>
                  </a:lnTo>
                  <a:lnTo>
                    <a:pt x="360" y="112"/>
                  </a:lnTo>
                  <a:lnTo>
                    <a:pt x="359" y="113"/>
                  </a:lnTo>
                  <a:lnTo>
                    <a:pt x="358" y="113"/>
                  </a:lnTo>
                  <a:lnTo>
                    <a:pt x="358" y="114"/>
                  </a:lnTo>
                  <a:lnTo>
                    <a:pt x="357" y="116"/>
                  </a:lnTo>
                  <a:lnTo>
                    <a:pt x="355" y="115"/>
                  </a:lnTo>
                  <a:lnTo>
                    <a:pt x="355" y="114"/>
                  </a:lnTo>
                  <a:lnTo>
                    <a:pt x="354" y="114"/>
                  </a:lnTo>
                  <a:lnTo>
                    <a:pt x="353" y="114"/>
                  </a:lnTo>
                  <a:lnTo>
                    <a:pt x="353" y="113"/>
                  </a:lnTo>
                  <a:lnTo>
                    <a:pt x="352" y="113"/>
                  </a:lnTo>
                  <a:lnTo>
                    <a:pt x="352" y="112"/>
                  </a:lnTo>
                  <a:lnTo>
                    <a:pt x="351" y="111"/>
                  </a:lnTo>
                  <a:lnTo>
                    <a:pt x="350" y="110"/>
                  </a:lnTo>
                  <a:lnTo>
                    <a:pt x="351" y="110"/>
                  </a:lnTo>
                  <a:lnTo>
                    <a:pt x="351" y="109"/>
                  </a:lnTo>
                  <a:lnTo>
                    <a:pt x="351" y="105"/>
                  </a:lnTo>
                  <a:lnTo>
                    <a:pt x="351" y="104"/>
                  </a:lnTo>
                  <a:lnTo>
                    <a:pt x="352" y="103"/>
                  </a:lnTo>
                  <a:lnTo>
                    <a:pt x="351" y="102"/>
                  </a:lnTo>
                  <a:lnTo>
                    <a:pt x="351" y="101"/>
                  </a:lnTo>
                  <a:lnTo>
                    <a:pt x="353" y="96"/>
                  </a:lnTo>
                  <a:lnTo>
                    <a:pt x="353" y="95"/>
                  </a:lnTo>
                  <a:lnTo>
                    <a:pt x="354" y="94"/>
                  </a:lnTo>
                  <a:lnTo>
                    <a:pt x="354" y="93"/>
                  </a:lnTo>
                  <a:lnTo>
                    <a:pt x="354" y="92"/>
                  </a:lnTo>
                  <a:lnTo>
                    <a:pt x="353" y="91"/>
                  </a:lnTo>
                  <a:lnTo>
                    <a:pt x="353" y="90"/>
                  </a:lnTo>
                  <a:lnTo>
                    <a:pt x="351" y="88"/>
                  </a:lnTo>
                  <a:lnTo>
                    <a:pt x="349" y="85"/>
                  </a:lnTo>
                  <a:lnTo>
                    <a:pt x="348" y="85"/>
                  </a:lnTo>
                  <a:lnTo>
                    <a:pt x="347" y="84"/>
                  </a:lnTo>
                  <a:lnTo>
                    <a:pt x="345" y="83"/>
                  </a:lnTo>
                  <a:lnTo>
                    <a:pt x="343" y="82"/>
                  </a:lnTo>
                  <a:lnTo>
                    <a:pt x="340" y="83"/>
                  </a:lnTo>
                  <a:lnTo>
                    <a:pt x="339" y="82"/>
                  </a:lnTo>
                  <a:lnTo>
                    <a:pt x="337" y="80"/>
                  </a:lnTo>
                  <a:lnTo>
                    <a:pt x="336" y="80"/>
                  </a:lnTo>
                  <a:lnTo>
                    <a:pt x="336" y="78"/>
                  </a:lnTo>
                  <a:lnTo>
                    <a:pt x="336" y="77"/>
                  </a:lnTo>
                  <a:lnTo>
                    <a:pt x="335" y="76"/>
                  </a:lnTo>
                  <a:lnTo>
                    <a:pt x="334" y="76"/>
                  </a:lnTo>
                  <a:lnTo>
                    <a:pt x="332" y="74"/>
                  </a:lnTo>
                  <a:lnTo>
                    <a:pt x="332" y="73"/>
                  </a:lnTo>
                  <a:lnTo>
                    <a:pt x="330" y="73"/>
                  </a:lnTo>
                  <a:lnTo>
                    <a:pt x="329" y="73"/>
                  </a:lnTo>
                  <a:lnTo>
                    <a:pt x="328" y="73"/>
                  </a:lnTo>
                  <a:lnTo>
                    <a:pt x="327" y="73"/>
                  </a:lnTo>
                  <a:lnTo>
                    <a:pt x="324" y="74"/>
                  </a:lnTo>
                  <a:lnTo>
                    <a:pt x="325" y="75"/>
                  </a:lnTo>
                  <a:lnTo>
                    <a:pt x="324" y="75"/>
                  </a:lnTo>
                  <a:lnTo>
                    <a:pt x="322" y="75"/>
                  </a:lnTo>
                  <a:lnTo>
                    <a:pt x="322" y="73"/>
                  </a:lnTo>
                  <a:lnTo>
                    <a:pt x="321" y="73"/>
                  </a:lnTo>
                  <a:lnTo>
                    <a:pt x="319" y="71"/>
                  </a:lnTo>
                  <a:lnTo>
                    <a:pt x="318" y="71"/>
                  </a:lnTo>
                  <a:lnTo>
                    <a:pt x="318" y="70"/>
                  </a:lnTo>
                  <a:lnTo>
                    <a:pt x="317" y="70"/>
                  </a:lnTo>
                  <a:lnTo>
                    <a:pt x="315" y="69"/>
                  </a:lnTo>
                  <a:lnTo>
                    <a:pt x="314" y="69"/>
                  </a:lnTo>
                  <a:lnTo>
                    <a:pt x="313" y="69"/>
                  </a:lnTo>
                  <a:lnTo>
                    <a:pt x="312" y="69"/>
                  </a:lnTo>
                  <a:lnTo>
                    <a:pt x="309" y="65"/>
                  </a:lnTo>
                  <a:lnTo>
                    <a:pt x="309" y="71"/>
                  </a:lnTo>
                  <a:lnTo>
                    <a:pt x="308" y="67"/>
                  </a:lnTo>
                  <a:lnTo>
                    <a:pt x="308" y="66"/>
                  </a:lnTo>
                  <a:lnTo>
                    <a:pt x="307" y="65"/>
                  </a:lnTo>
                  <a:lnTo>
                    <a:pt x="306" y="64"/>
                  </a:lnTo>
                  <a:lnTo>
                    <a:pt x="306" y="63"/>
                  </a:lnTo>
                  <a:lnTo>
                    <a:pt x="305" y="63"/>
                  </a:lnTo>
                  <a:lnTo>
                    <a:pt x="304" y="62"/>
                  </a:lnTo>
                  <a:lnTo>
                    <a:pt x="303" y="62"/>
                  </a:lnTo>
                  <a:lnTo>
                    <a:pt x="303" y="61"/>
                  </a:lnTo>
                  <a:lnTo>
                    <a:pt x="302" y="61"/>
                  </a:lnTo>
                  <a:lnTo>
                    <a:pt x="302" y="59"/>
                  </a:lnTo>
                  <a:lnTo>
                    <a:pt x="301" y="58"/>
                  </a:lnTo>
                  <a:lnTo>
                    <a:pt x="300" y="58"/>
                  </a:lnTo>
                  <a:lnTo>
                    <a:pt x="299" y="58"/>
                  </a:lnTo>
                  <a:lnTo>
                    <a:pt x="302" y="57"/>
                  </a:lnTo>
                  <a:lnTo>
                    <a:pt x="303" y="58"/>
                  </a:lnTo>
                  <a:lnTo>
                    <a:pt x="304" y="58"/>
                  </a:lnTo>
                  <a:lnTo>
                    <a:pt x="305" y="58"/>
                  </a:lnTo>
                  <a:lnTo>
                    <a:pt x="307" y="58"/>
                  </a:lnTo>
                  <a:lnTo>
                    <a:pt x="311" y="58"/>
                  </a:lnTo>
                  <a:lnTo>
                    <a:pt x="312" y="58"/>
                  </a:lnTo>
                  <a:lnTo>
                    <a:pt x="313" y="57"/>
                  </a:lnTo>
                  <a:lnTo>
                    <a:pt x="313" y="56"/>
                  </a:lnTo>
                  <a:lnTo>
                    <a:pt x="314" y="56"/>
                  </a:lnTo>
                  <a:lnTo>
                    <a:pt x="314" y="55"/>
                  </a:lnTo>
                  <a:lnTo>
                    <a:pt x="315" y="55"/>
                  </a:lnTo>
                  <a:lnTo>
                    <a:pt x="316" y="55"/>
                  </a:lnTo>
                  <a:lnTo>
                    <a:pt x="317" y="55"/>
                  </a:lnTo>
                  <a:lnTo>
                    <a:pt x="318" y="55"/>
                  </a:lnTo>
                  <a:lnTo>
                    <a:pt x="319" y="55"/>
                  </a:lnTo>
                  <a:lnTo>
                    <a:pt x="322" y="54"/>
                  </a:lnTo>
                  <a:lnTo>
                    <a:pt x="323" y="54"/>
                  </a:lnTo>
                  <a:lnTo>
                    <a:pt x="324" y="54"/>
                  </a:lnTo>
                  <a:lnTo>
                    <a:pt x="324" y="53"/>
                  </a:lnTo>
                  <a:lnTo>
                    <a:pt x="325" y="52"/>
                  </a:lnTo>
                  <a:lnTo>
                    <a:pt x="326" y="52"/>
                  </a:lnTo>
                  <a:lnTo>
                    <a:pt x="326" y="51"/>
                  </a:lnTo>
                  <a:lnTo>
                    <a:pt x="326" y="50"/>
                  </a:lnTo>
                  <a:lnTo>
                    <a:pt x="326" y="46"/>
                  </a:lnTo>
                  <a:lnTo>
                    <a:pt x="323" y="46"/>
                  </a:lnTo>
                  <a:lnTo>
                    <a:pt x="321" y="46"/>
                  </a:lnTo>
                  <a:lnTo>
                    <a:pt x="320" y="46"/>
                  </a:lnTo>
                  <a:lnTo>
                    <a:pt x="315" y="48"/>
                  </a:lnTo>
                  <a:lnTo>
                    <a:pt x="312" y="48"/>
                  </a:lnTo>
                  <a:lnTo>
                    <a:pt x="302" y="46"/>
                  </a:lnTo>
                  <a:lnTo>
                    <a:pt x="301" y="46"/>
                  </a:lnTo>
                  <a:lnTo>
                    <a:pt x="299" y="46"/>
                  </a:lnTo>
                  <a:lnTo>
                    <a:pt x="295" y="48"/>
                  </a:lnTo>
                  <a:lnTo>
                    <a:pt x="294" y="48"/>
                  </a:lnTo>
                  <a:lnTo>
                    <a:pt x="294" y="47"/>
                  </a:lnTo>
                  <a:lnTo>
                    <a:pt x="292" y="47"/>
                  </a:lnTo>
                  <a:lnTo>
                    <a:pt x="288" y="47"/>
                  </a:lnTo>
                  <a:lnTo>
                    <a:pt x="287" y="47"/>
                  </a:lnTo>
                  <a:lnTo>
                    <a:pt x="285" y="48"/>
                  </a:lnTo>
                  <a:lnTo>
                    <a:pt x="284" y="48"/>
                  </a:lnTo>
                  <a:lnTo>
                    <a:pt x="283" y="48"/>
                  </a:lnTo>
                  <a:lnTo>
                    <a:pt x="278" y="50"/>
                  </a:lnTo>
                  <a:lnTo>
                    <a:pt x="277" y="50"/>
                  </a:lnTo>
                  <a:lnTo>
                    <a:pt x="273" y="49"/>
                  </a:lnTo>
                  <a:lnTo>
                    <a:pt x="269" y="49"/>
                  </a:lnTo>
                  <a:lnTo>
                    <a:pt x="261" y="50"/>
                  </a:lnTo>
                  <a:lnTo>
                    <a:pt x="260" y="50"/>
                  </a:lnTo>
                  <a:lnTo>
                    <a:pt x="259" y="50"/>
                  </a:lnTo>
                  <a:lnTo>
                    <a:pt x="257" y="48"/>
                  </a:lnTo>
                  <a:lnTo>
                    <a:pt x="256" y="50"/>
                  </a:lnTo>
                  <a:lnTo>
                    <a:pt x="254" y="50"/>
                  </a:lnTo>
                  <a:lnTo>
                    <a:pt x="253" y="52"/>
                  </a:lnTo>
                  <a:lnTo>
                    <a:pt x="254" y="53"/>
                  </a:lnTo>
                  <a:lnTo>
                    <a:pt x="255" y="56"/>
                  </a:lnTo>
                  <a:lnTo>
                    <a:pt x="255" y="57"/>
                  </a:lnTo>
                  <a:lnTo>
                    <a:pt x="253" y="58"/>
                  </a:lnTo>
                  <a:lnTo>
                    <a:pt x="252" y="59"/>
                  </a:lnTo>
                  <a:lnTo>
                    <a:pt x="251" y="59"/>
                  </a:lnTo>
                  <a:lnTo>
                    <a:pt x="251" y="60"/>
                  </a:lnTo>
                  <a:lnTo>
                    <a:pt x="251" y="61"/>
                  </a:lnTo>
                  <a:lnTo>
                    <a:pt x="251" y="62"/>
                  </a:lnTo>
                  <a:lnTo>
                    <a:pt x="250" y="62"/>
                  </a:lnTo>
                  <a:lnTo>
                    <a:pt x="249" y="62"/>
                  </a:lnTo>
                  <a:lnTo>
                    <a:pt x="248" y="62"/>
                  </a:lnTo>
                  <a:lnTo>
                    <a:pt x="247" y="62"/>
                  </a:lnTo>
                  <a:lnTo>
                    <a:pt x="246" y="62"/>
                  </a:lnTo>
                  <a:lnTo>
                    <a:pt x="245" y="62"/>
                  </a:lnTo>
                  <a:lnTo>
                    <a:pt x="243" y="65"/>
                  </a:lnTo>
                  <a:lnTo>
                    <a:pt x="242" y="65"/>
                  </a:lnTo>
                  <a:lnTo>
                    <a:pt x="241" y="66"/>
                  </a:lnTo>
                  <a:lnTo>
                    <a:pt x="241" y="67"/>
                  </a:lnTo>
                  <a:lnTo>
                    <a:pt x="240" y="67"/>
                  </a:lnTo>
                  <a:lnTo>
                    <a:pt x="234" y="67"/>
                  </a:lnTo>
                  <a:lnTo>
                    <a:pt x="229" y="66"/>
                  </a:lnTo>
                  <a:lnTo>
                    <a:pt x="225" y="65"/>
                  </a:lnTo>
                  <a:lnTo>
                    <a:pt x="222" y="64"/>
                  </a:lnTo>
                  <a:lnTo>
                    <a:pt x="217" y="63"/>
                  </a:lnTo>
                  <a:lnTo>
                    <a:pt x="216" y="63"/>
                  </a:lnTo>
                  <a:lnTo>
                    <a:pt x="215" y="63"/>
                  </a:lnTo>
                  <a:lnTo>
                    <a:pt x="213" y="62"/>
                  </a:lnTo>
                  <a:lnTo>
                    <a:pt x="213" y="60"/>
                  </a:lnTo>
                  <a:lnTo>
                    <a:pt x="212" y="59"/>
                  </a:lnTo>
                  <a:lnTo>
                    <a:pt x="209" y="56"/>
                  </a:lnTo>
                  <a:lnTo>
                    <a:pt x="211" y="53"/>
                  </a:lnTo>
                  <a:lnTo>
                    <a:pt x="209" y="52"/>
                  </a:lnTo>
                  <a:lnTo>
                    <a:pt x="204" y="50"/>
                  </a:lnTo>
                  <a:lnTo>
                    <a:pt x="202" y="49"/>
                  </a:lnTo>
                  <a:lnTo>
                    <a:pt x="201" y="49"/>
                  </a:lnTo>
                  <a:lnTo>
                    <a:pt x="200" y="50"/>
                  </a:lnTo>
                  <a:lnTo>
                    <a:pt x="199" y="50"/>
                  </a:lnTo>
                  <a:lnTo>
                    <a:pt x="198" y="50"/>
                  </a:lnTo>
                  <a:lnTo>
                    <a:pt x="197" y="50"/>
                  </a:lnTo>
                  <a:lnTo>
                    <a:pt x="196" y="50"/>
                  </a:lnTo>
                  <a:lnTo>
                    <a:pt x="182" y="50"/>
                  </a:lnTo>
                  <a:lnTo>
                    <a:pt x="181" y="50"/>
                  </a:lnTo>
                  <a:lnTo>
                    <a:pt x="178" y="52"/>
                  </a:lnTo>
                  <a:lnTo>
                    <a:pt x="174" y="52"/>
                  </a:lnTo>
                  <a:lnTo>
                    <a:pt x="167" y="53"/>
                  </a:lnTo>
                  <a:lnTo>
                    <a:pt x="166" y="53"/>
                  </a:lnTo>
                  <a:lnTo>
                    <a:pt x="159" y="54"/>
                  </a:lnTo>
                  <a:lnTo>
                    <a:pt x="158" y="54"/>
                  </a:lnTo>
                  <a:lnTo>
                    <a:pt x="158" y="55"/>
                  </a:lnTo>
                  <a:lnTo>
                    <a:pt x="154" y="54"/>
                  </a:lnTo>
                  <a:lnTo>
                    <a:pt x="152" y="54"/>
                  </a:lnTo>
                  <a:lnTo>
                    <a:pt x="151" y="54"/>
                  </a:lnTo>
                  <a:lnTo>
                    <a:pt x="150" y="52"/>
                  </a:lnTo>
                  <a:lnTo>
                    <a:pt x="149" y="48"/>
                  </a:lnTo>
                  <a:lnTo>
                    <a:pt x="150" y="48"/>
                  </a:lnTo>
                  <a:lnTo>
                    <a:pt x="151" y="46"/>
                  </a:lnTo>
                  <a:lnTo>
                    <a:pt x="151" y="45"/>
                  </a:lnTo>
                  <a:lnTo>
                    <a:pt x="151" y="44"/>
                  </a:lnTo>
                  <a:lnTo>
                    <a:pt x="147" y="35"/>
                  </a:lnTo>
                  <a:lnTo>
                    <a:pt x="147" y="34"/>
                  </a:lnTo>
                  <a:lnTo>
                    <a:pt x="147" y="33"/>
                  </a:lnTo>
                  <a:lnTo>
                    <a:pt x="146" y="33"/>
                  </a:lnTo>
                  <a:lnTo>
                    <a:pt x="143" y="31"/>
                  </a:lnTo>
                  <a:lnTo>
                    <a:pt x="143" y="30"/>
                  </a:lnTo>
                  <a:lnTo>
                    <a:pt x="142" y="30"/>
                  </a:lnTo>
                  <a:lnTo>
                    <a:pt x="141" y="29"/>
                  </a:lnTo>
                  <a:lnTo>
                    <a:pt x="140" y="28"/>
                  </a:lnTo>
                  <a:lnTo>
                    <a:pt x="139" y="28"/>
                  </a:lnTo>
                  <a:lnTo>
                    <a:pt x="134" y="24"/>
                  </a:lnTo>
                  <a:lnTo>
                    <a:pt x="133" y="24"/>
                  </a:lnTo>
                  <a:lnTo>
                    <a:pt x="130" y="24"/>
                  </a:lnTo>
                  <a:lnTo>
                    <a:pt x="122" y="22"/>
                  </a:lnTo>
                  <a:lnTo>
                    <a:pt x="121" y="21"/>
                  </a:lnTo>
                  <a:lnTo>
                    <a:pt x="120" y="22"/>
                  </a:lnTo>
                  <a:lnTo>
                    <a:pt x="119" y="22"/>
                  </a:lnTo>
                  <a:lnTo>
                    <a:pt x="118" y="23"/>
                  </a:lnTo>
                  <a:lnTo>
                    <a:pt x="117" y="23"/>
                  </a:lnTo>
                  <a:lnTo>
                    <a:pt x="117" y="22"/>
                  </a:lnTo>
                  <a:lnTo>
                    <a:pt x="115" y="22"/>
                  </a:lnTo>
                  <a:lnTo>
                    <a:pt x="114" y="22"/>
                  </a:lnTo>
                  <a:lnTo>
                    <a:pt x="113" y="22"/>
                  </a:lnTo>
                  <a:lnTo>
                    <a:pt x="113" y="23"/>
                  </a:lnTo>
                  <a:lnTo>
                    <a:pt x="112" y="22"/>
                  </a:lnTo>
                  <a:lnTo>
                    <a:pt x="110" y="15"/>
                  </a:lnTo>
                  <a:lnTo>
                    <a:pt x="110" y="14"/>
                  </a:lnTo>
                  <a:lnTo>
                    <a:pt x="110" y="13"/>
                  </a:lnTo>
                  <a:lnTo>
                    <a:pt x="110" y="12"/>
                  </a:lnTo>
                  <a:lnTo>
                    <a:pt x="110" y="10"/>
                  </a:lnTo>
                  <a:lnTo>
                    <a:pt x="110" y="9"/>
                  </a:lnTo>
                  <a:lnTo>
                    <a:pt x="109" y="7"/>
                  </a:lnTo>
                  <a:lnTo>
                    <a:pt x="109" y="6"/>
                  </a:lnTo>
                  <a:lnTo>
                    <a:pt x="108" y="4"/>
                  </a:lnTo>
                  <a:lnTo>
                    <a:pt x="108" y="3"/>
                  </a:lnTo>
                  <a:lnTo>
                    <a:pt x="107" y="3"/>
                  </a:lnTo>
                  <a:lnTo>
                    <a:pt x="107" y="2"/>
                  </a:lnTo>
                  <a:lnTo>
                    <a:pt x="106" y="1"/>
                  </a:lnTo>
                  <a:lnTo>
                    <a:pt x="103" y="1"/>
                  </a:lnTo>
                  <a:lnTo>
                    <a:pt x="103" y="0"/>
                  </a:lnTo>
                  <a:moveTo>
                    <a:pt x="103" y="22"/>
                  </a:moveTo>
                  <a:lnTo>
                    <a:pt x="105" y="22"/>
                  </a:lnTo>
                  <a:lnTo>
                    <a:pt x="105" y="24"/>
                  </a:lnTo>
                  <a:lnTo>
                    <a:pt x="105" y="25"/>
                  </a:lnTo>
                  <a:lnTo>
                    <a:pt x="103" y="23"/>
                  </a:lnTo>
                  <a:lnTo>
                    <a:pt x="103" y="22"/>
                  </a:lnTo>
                  <a:moveTo>
                    <a:pt x="54" y="41"/>
                  </a:moveTo>
                  <a:lnTo>
                    <a:pt x="55" y="41"/>
                  </a:lnTo>
                  <a:lnTo>
                    <a:pt x="57" y="44"/>
                  </a:lnTo>
                  <a:lnTo>
                    <a:pt x="57" y="45"/>
                  </a:lnTo>
                  <a:lnTo>
                    <a:pt x="57" y="46"/>
                  </a:lnTo>
                  <a:lnTo>
                    <a:pt x="56" y="46"/>
                  </a:lnTo>
                  <a:lnTo>
                    <a:pt x="56" y="45"/>
                  </a:lnTo>
                  <a:lnTo>
                    <a:pt x="54" y="41"/>
                  </a:lnTo>
                  <a:moveTo>
                    <a:pt x="52" y="62"/>
                  </a:moveTo>
                  <a:lnTo>
                    <a:pt x="55" y="60"/>
                  </a:lnTo>
                  <a:lnTo>
                    <a:pt x="56" y="60"/>
                  </a:lnTo>
                  <a:lnTo>
                    <a:pt x="56" y="59"/>
                  </a:lnTo>
                  <a:lnTo>
                    <a:pt x="56" y="61"/>
                  </a:lnTo>
                  <a:lnTo>
                    <a:pt x="56" y="62"/>
                  </a:lnTo>
                  <a:lnTo>
                    <a:pt x="58" y="64"/>
                  </a:lnTo>
                  <a:lnTo>
                    <a:pt x="58" y="65"/>
                  </a:lnTo>
                  <a:lnTo>
                    <a:pt x="60" y="67"/>
                  </a:lnTo>
                  <a:lnTo>
                    <a:pt x="60" y="68"/>
                  </a:lnTo>
                  <a:lnTo>
                    <a:pt x="61" y="69"/>
                  </a:lnTo>
                  <a:lnTo>
                    <a:pt x="64" y="75"/>
                  </a:lnTo>
                  <a:lnTo>
                    <a:pt x="65" y="77"/>
                  </a:lnTo>
                  <a:lnTo>
                    <a:pt x="66" y="77"/>
                  </a:lnTo>
                  <a:lnTo>
                    <a:pt x="66" y="81"/>
                  </a:lnTo>
                  <a:lnTo>
                    <a:pt x="66" y="84"/>
                  </a:lnTo>
                  <a:lnTo>
                    <a:pt x="65" y="84"/>
                  </a:lnTo>
                  <a:lnTo>
                    <a:pt x="65" y="85"/>
                  </a:lnTo>
                  <a:lnTo>
                    <a:pt x="64" y="86"/>
                  </a:lnTo>
                  <a:lnTo>
                    <a:pt x="64" y="87"/>
                  </a:lnTo>
                  <a:lnTo>
                    <a:pt x="64" y="92"/>
                  </a:lnTo>
                  <a:lnTo>
                    <a:pt x="63" y="92"/>
                  </a:lnTo>
                  <a:lnTo>
                    <a:pt x="63" y="93"/>
                  </a:lnTo>
                  <a:lnTo>
                    <a:pt x="62" y="93"/>
                  </a:lnTo>
                  <a:lnTo>
                    <a:pt x="62" y="94"/>
                  </a:lnTo>
                  <a:lnTo>
                    <a:pt x="61" y="95"/>
                  </a:lnTo>
                  <a:lnTo>
                    <a:pt x="60" y="95"/>
                  </a:lnTo>
                  <a:lnTo>
                    <a:pt x="60" y="96"/>
                  </a:lnTo>
                  <a:lnTo>
                    <a:pt x="60" y="97"/>
                  </a:lnTo>
                  <a:lnTo>
                    <a:pt x="59" y="97"/>
                  </a:lnTo>
                  <a:lnTo>
                    <a:pt x="54" y="99"/>
                  </a:lnTo>
                  <a:lnTo>
                    <a:pt x="53" y="99"/>
                  </a:lnTo>
                  <a:lnTo>
                    <a:pt x="52" y="99"/>
                  </a:lnTo>
                  <a:lnTo>
                    <a:pt x="51" y="99"/>
                  </a:lnTo>
                  <a:lnTo>
                    <a:pt x="51" y="97"/>
                  </a:lnTo>
                  <a:lnTo>
                    <a:pt x="52" y="94"/>
                  </a:lnTo>
                  <a:lnTo>
                    <a:pt x="52" y="93"/>
                  </a:lnTo>
                  <a:lnTo>
                    <a:pt x="52" y="92"/>
                  </a:lnTo>
                  <a:lnTo>
                    <a:pt x="51" y="91"/>
                  </a:lnTo>
                  <a:lnTo>
                    <a:pt x="51" y="90"/>
                  </a:lnTo>
                  <a:lnTo>
                    <a:pt x="46" y="86"/>
                  </a:lnTo>
                  <a:lnTo>
                    <a:pt x="45" y="84"/>
                  </a:lnTo>
                  <a:lnTo>
                    <a:pt x="45" y="83"/>
                  </a:lnTo>
                  <a:lnTo>
                    <a:pt x="44" y="82"/>
                  </a:lnTo>
                  <a:lnTo>
                    <a:pt x="44" y="81"/>
                  </a:lnTo>
                  <a:lnTo>
                    <a:pt x="43" y="80"/>
                  </a:lnTo>
                  <a:lnTo>
                    <a:pt x="42" y="79"/>
                  </a:lnTo>
                  <a:lnTo>
                    <a:pt x="42" y="78"/>
                  </a:lnTo>
                  <a:lnTo>
                    <a:pt x="50" y="67"/>
                  </a:lnTo>
                  <a:lnTo>
                    <a:pt x="51" y="63"/>
                  </a:lnTo>
                  <a:lnTo>
                    <a:pt x="52" y="62"/>
                  </a:lnTo>
                  <a:moveTo>
                    <a:pt x="270" y="31"/>
                  </a:moveTo>
                  <a:lnTo>
                    <a:pt x="268" y="33"/>
                  </a:lnTo>
                  <a:lnTo>
                    <a:pt x="266" y="35"/>
                  </a:lnTo>
                  <a:lnTo>
                    <a:pt x="265" y="35"/>
                  </a:lnTo>
                  <a:lnTo>
                    <a:pt x="264" y="37"/>
                  </a:lnTo>
                  <a:lnTo>
                    <a:pt x="263" y="38"/>
                  </a:lnTo>
                  <a:lnTo>
                    <a:pt x="263" y="37"/>
                  </a:lnTo>
                  <a:lnTo>
                    <a:pt x="262" y="36"/>
                  </a:lnTo>
                  <a:lnTo>
                    <a:pt x="261" y="35"/>
                  </a:lnTo>
                  <a:lnTo>
                    <a:pt x="260" y="35"/>
                  </a:lnTo>
                  <a:lnTo>
                    <a:pt x="259" y="35"/>
                  </a:lnTo>
                  <a:lnTo>
                    <a:pt x="254" y="37"/>
                  </a:lnTo>
                  <a:lnTo>
                    <a:pt x="253" y="37"/>
                  </a:lnTo>
                  <a:lnTo>
                    <a:pt x="253" y="38"/>
                  </a:lnTo>
                  <a:lnTo>
                    <a:pt x="252" y="41"/>
                  </a:lnTo>
                  <a:lnTo>
                    <a:pt x="251" y="43"/>
                  </a:lnTo>
                  <a:lnTo>
                    <a:pt x="253" y="44"/>
                  </a:lnTo>
                  <a:lnTo>
                    <a:pt x="254" y="45"/>
                  </a:lnTo>
                  <a:lnTo>
                    <a:pt x="255" y="45"/>
                  </a:lnTo>
                  <a:lnTo>
                    <a:pt x="258" y="46"/>
                  </a:lnTo>
                  <a:lnTo>
                    <a:pt x="259" y="46"/>
                  </a:lnTo>
                  <a:lnTo>
                    <a:pt x="260" y="46"/>
                  </a:lnTo>
                  <a:lnTo>
                    <a:pt x="260" y="45"/>
                  </a:lnTo>
                  <a:lnTo>
                    <a:pt x="261" y="46"/>
                  </a:lnTo>
                  <a:lnTo>
                    <a:pt x="262" y="49"/>
                  </a:lnTo>
                  <a:lnTo>
                    <a:pt x="265" y="48"/>
                  </a:lnTo>
                  <a:lnTo>
                    <a:pt x="267" y="46"/>
                  </a:lnTo>
                  <a:lnTo>
                    <a:pt x="269" y="46"/>
                  </a:lnTo>
                  <a:lnTo>
                    <a:pt x="270" y="46"/>
                  </a:lnTo>
                  <a:lnTo>
                    <a:pt x="273" y="43"/>
                  </a:lnTo>
                  <a:lnTo>
                    <a:pt x="273" y="42"/>
                  </a:lnTo>
                  <a:lnTo>
                    <a:pt x="273" y="41"/>
                  </a:lnTo>
                  <a:lnTo>
                    <a:pt x="273" y="40"/>
                  </a:lnTo>
                  <a:lnTo>
                    <a:pt x="273" y="39"/>
                  </a:lnTo>
                  <a:lnTo>
                    <a:pt x="273" y="36"/>
                  </a:lnTo>
                  <a:lnTo>
                    <a:pt x="272" y="35"/>
                  </a:lnTo>
                  <a:lnTo>
                    <a:pt x="271" y="34"/>
                  </a:lnTo>
                  <a:lnTo>
                    <a:pt x="270" y="31"/>
                  </a:lnTo>
                  <a:moveTo>
                    <a:pt x="230" y="39"/>
                  </a:moveTo>
                  <a:lnTo>
                    <a:pt x="229" y="39"/>
                  </a:lnTo>
                  <a:lnTo>
                    <a:pt x="228" y="39"/>
                  </a:lnTo>
                  <a:lnTo>
                    <a:pt x="227" y="39"/>
                  </a:lnTo>
                  <a:lnTo>
                    <a:pt x="226" y="39"/>
                  </a:lnTo>
                  <a:lnTo>
                    <a:pt x="226" y="40"/>
                  </a:lnTo>
                  <a:lnTo>
                    <a:pt x="225" y="41"/>
                  </a:lnTo>
                  <a:lnTo>
                    <a:pt x="224" y="41"/>
                  </a:lnTo>
                  <a:lnTo>
                    <a:pt x="224" y="42"/>
                  </a:lnTo>
                  <a:lnTo>
                    <a:pt x="224" y="43"/>
                  </a:lnTo>
                  <a:lnTo>
                    <a:pt x="224" y="45"/>
                  </a:lnTo>
                  <a:lnTo>
                    <a:pt x="225" y="46"/>
                  </a:lnTo>
                  <a:lnTo>
                    <a:pt x="226" y="46"/>
                  </a:lnTo>
                  <a:lnTo>
                    <a:pt x="229" y="47"/>
                  </a:lnTo>
                  <a:lnTo>
                    <a:pt x="230" y="47"/>
                  </a:lnTo>
                  <a:lnTo>
                    <a:pt x="231" y="47"/>
                  </a:lnTo>
                  <a:lnTo>
                    <a:pt x="232" y="46"/>
                  </a:lnTo>
                  <a:lnTo>
                    <a:pt x="233" y="46"/>
                  </a:lnTo>
                  <a:lnTo>
                    <a:pt x="234" y="46"/>
                  </a:lnTo>
                  <a:lnTo>
                    <a:pt x="235" y="45"/>
                  </a:lnTo>
                  <a:lnTo>
                    <a:pt x="235" y="44"/>
                  </a:lnTo>
                  <a:lnTo>
                    <a:pt x="235" y="43"/>
                  </a:lnTo>
                  <a:lnTo>
                    <a:pt x="235" y="42"/>
                  </a:lnTo>
                  <a:lnTo>
                    <a:pt x="234" y="40"/>
                  </a:lnTo>
                  <a:lnTo>
                    <a:pt x="233" y="40"/>
                  </a:lnTo>
                  <a:lnTo>
                    <a:pt x="230" y="3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98" name="Freeform 751"/>
            <p:cNvSpPr>
              <a:spLocks noEditPoints="1"/>
            </p:cNvSpPr>
            <p:nvPr/>
          </p:nvSpPr>
          <p:spPr bwMode="auto">
            <a:xfrm>
              <a:off x="6331735" y="1204317"/>
              <a:ext cx="109537" cy="93663"/>
            </a:xfrm>
            <a:custGeom>
              <a:avLst/>
              <a:gdLst>
                <a:gd name="T0" fmla="*/ 0 w 45"/>
                <a:gd name="T1" fmla="*/ 2147483646 h 44"/>
                <a:gd name="T2" fmla="*/ 2147483646 w 45"/>
                <a:gd name="T3" fmla="*/ 2147483646 h 44"/>
                <a:gd name="T4" fmla="*/ 2147483646 w 45"/>
                <a:gd name="T5" fmla="*/ 2147483646 h 44"/>
                <a:gd name="T6" fmla="*/ 2147483646 w 45"/>
                <a:gd name="T7" fmla="*/ 2147483646 h 44"/>
                <a:gd name="T8" fmla="*/ 2147483646 w 45"/>
                <a:gd name="T9" fmla="*/ 2147483646 h 44"/>
                <a:gd name="T10" fmla="*/ 2147483646 w 45"/>
                <a:gd name="T11" fmla="*/ 2147483646 h 44"/>
                <a:gd name="T12" fmla="*/ 2147483646 w 45"/>
                <a:gd name="T13" fmla="*/ 2147483646 h 44"/>
                <a:gd name="T14" fmla="*/ 2147483646 w 45"/>
                <a:gd name="T15" fmla="*/ 2147483646 h 44"/>
                <a:gd name="T16" fmla="*/ 2147483646 w 45"/>
                <a:gd name="T17" fmla="*/ 2147483646 h 44"/>
                <a:gd name="T18" fmla="*/ 2147483646 w 45"/>
                <a:gd name="T19" fmla="*/ 2147483646 h 44"/>
                <a:gd name="T20" fmla="*/ 2147483646 w 45"/>
                <a:gd name="T21" fmla="*/ 2147483646 h 44"/>
                <a:gd name="T22" fmla="*/ 2147483646 w 45"/>
                <a:gd name="T23" fmla="*/ 2147483646 h 44"/>
                <a:gd name="T24" fmla="*/ 2147483646 w 45"/>
                <a:gd name="T25" fmla="*/ 2147483646 h 44"/>
                <a:gd name="T26" fmla="*/ 2147483646 w 45"/>
                <a:gd name="T27" fmla="*/ 2147483646 h 44"/>
                <a:gd name="T28" fmla="*/ 2147483646 w 45"/>
                <a:gd name="T29" fmla="*/ 2147483646 h 44"/>
                <a:gd name="T30" fmla="*/ 2147483646 w 45"/>
                <a:gd name="T31" fmla="*/ 2147483646 h 44"/>
                <a:gd name="T32" fmla="*/ 2147483646 w 45"/>
                <a:gd name="T33" fmla="*/ 2147483646 h 44"/>
                <a:gd name="T34" fmla="*/ 2147483646 w 45"/>
                <a:gd name="T35" fmla="*/ 2147483646 h 44"/>
                <a:gd name="T36" fmla="*/ 2147483646 w 45"/>
                <a:gd name="T37" fmla="*/ 2147483646 h 44"/>
                <a:gd name="T38" fmla="*/ 2147483646 w 45"/>
                <a:gd name="T39" fmla="*/ 2147483646 h 44"/>
                <a:gd name="T40" fmla="*/ 2147483646 w 45"/>
                <a:gd name="T41" fmla="*/ 2147483646 h 44"/>
                <a:gd name="T42" fmla="*/ 2147483646 w 45"/>
                <a:gd name="T43" fmla="*/ 2147483646 h 44"/>
                <a:gd name="T44" fmla="*/ 2147483646 w 45"/>
                <a:gd name="T45" fmla="*/ 2147483646 h 44"/>
                <a:gd name="T46" fmla="*/ 2147483646 w 45"/>
                <a:gd name="T47" fmla="*/ 2147483646 h 44"/>
                <a:gd name="T48" fmla="*/ 2147483646 w 45"/>
                <a:gd name="T49" fmla="*/ 2147483646 h 44"/>
                <a:gd name="T50" fmla="*/ 2147483646 w 45"/>
                <a:gd name="T51" fmla="*/ 2147483646 h 44"/>
                <a:gd name="T52" fmla="*/ 2147483646 w 45"/>
                <a:gd name="T53" fmla="*/ 2147483646 h 44"/>
                <a:gd name="T54" fmla="*/ 2147483646 w 45"/>
                <a:gd name="T55" fmla="*/ 2147483646 h 44"/>
                <a:gd name="T56" fmla="*/ 2147483646 w 45"/>
                <a:gd name="T57" fmla="*/ 2147483646 h 44"/>
                <a:gd name="T58" fmla="*/ 2147483646 w 45"/>
                <a:gd name="T59" fmla="*/ 2147483646 h 44"/>
                <a:gd name="T60" fmla="*/ 2147483646 w 45"/>
                <a:gd name="T61" fmla="*/ 2147483646 h 44"/>
                <a:gd name="T62" fmla="*/ 2147483646 w 45"/>
                <a:gd name="T63" fmla="*/ 2147483646 h 44"/>
                <a:gd name="T64" fmla="*/ 2147483646 w 45"/>
                <a:gd name="T65" fmla="*/ 2147483646 h 44"/>
                <a:gd name="T66" fmla="*/ 2147483646 w 45"/>
                <a:gd name="T67" fmla="*/ 2147483646 h 44"/>
                <a:gd name="T68" fmla="*/ 2147483646 w 45"/>
                <a:gd name="T69" fmla="*/ 2147483646 h 44"/>
                <a:gd name="T70" fmla="*/ 2147483646 w 45"/>
                <a:gd name="T71" fmla="*/ 2147483646 h 44"/>
                <a:gd name="T72" fmla="*/ 2147483646 w 45"/>
                <a:gd name="T73" fmla="*/ 2147483646 h 44"/>
                <a:gd name="T74" fmla="*/ 2147483646 w 45"/>
                <a:gd name="T75" fmla="*/ 2147483646 h 44"/>
                <a:gd name="T76" fmla="*/ 2147483646 w 45"/>
                <a:gd name="T77" fmla="*/ 2147483646 h 44"/>
                <a:gd name="T78" fmla="*/ 2147483646 w 45"/>
                <a:gd name="T79" fmla="*/ 2147483646 h 44"/>
                <a:gd name="T80" fmla="*/ 2147483646 w 45"/>
                <a:gd name="T81" fmla="*/ 2147483646 h 44"/>
                <a:gd name="T82" fmla="*/ 2147483646 w 45"/>
                <a:gd name="T83" fmla="*/ 2147483646 h 44"/>
                <a:gd name="T84" fmla="*/ 2147483646 w 45"/>
                <a:gd name="T85" fmla="*/ 2147483646 h 44"/>
                <a:gd name="T86" fmla="*/ 2147483646 w 45"/>
                <a:gd name="T87" fmla="*/ 2147483646 h 44"/>
                <a:gd name="T88" fmla="*/ 0 w 45"/>
                <a:gd name="T89" fmla="*/ 2147483646 h 44"/>
                <a:gd name="T90" fmla="*/ 2147483646 w 45"/>
                <a:gd name="T91" fmla="*/ 2147483646 h 44"/>
                <a:gd name="T92" fmla="*/ 2147483646 w 45"/>
                <a:gd name="T93" fmla="*/ 2147483646 h 44"/>
                <a:gd name="T94" fmla="*/ 2147483646 w 45"/>
                <a:gd name="T95" fmla="*/ 2147483646 h 44"/>
                <a:gd name="T96" fmla="*/ 2147483646 w 45"/>
                <a:gd name="T97" fmla="*/ 0 h 44"/>
                <a:gd name="T98" fmla="*/ 2147483646 w 45"/>
                <a:gd name="T99" fmla="*/ 2147483646 h 44"/>
                <a:gd name="T100" fmla="*/ 2147483646 w 45"/>
                <a:gd name="T101" fmla="*/ 2147483646 h 44"/>
                <a:gd name="T102" fmla="*/ 2147483646 w 45"/>
                <a:gd name="T103" fmla="*/ 2147483646 h 44"/>
                <a:gd name="T104" fmla="*/ 2147483646 w 45"/>
                <a:gd name="T105" fmla="*/ 2147483646 h 44"/>
                <a:gd name="T106" fmla="*/ 2147483646 w 45"/>
                <a:gd name="T107" fmla="*/ 2147483646 h 44"/>
                <a:gd name="T108" fmla="*/ 2147483646 w 45"/>
                <a:gd name="T109" fmla="*/ 2147483646 h 44"/>
                <a:gd name="T110" fmla="*/ 2147483646 w 45"/>
                <a:gd name="T111" fmla="*/ 2147483646 h 44"/>
                <a:gd name="T112" fmla="*/ 2147483646 w 45"/>
                <a:gd name="T113" fmla="*/ 2147483646 h 44"/>
                <a:gd name="T114" fmla="*/ 2147483646 w 45"/>
                <a:gd name="T115" fmla="*/ 2147483646 h 44"/>
                <a:gd name="T116" fmla="*/ 2147483646 w 45"/>
                <a:gd name="T117" fmla="*/ 2147483646 h 44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0" t="0" r="r" b="b"/>
              <a:pathLst>
                <a:path w="45" h="44">
                  <a:moveTo>
                    <a:pt x="0" y="41"/>
                  </a:moveTo>
                  <a:lnTo>
                    <a:pt x="4" y="39"/>
                  </a:lnTo>
                  <a:lnTo>
                    <a:pt x="9" y="37"/>
                  </a:lnTo>
                  <a:lnTo>
                    <a:pt x="13" y="35"/>
                  </a:lnTo>
                  <a:lnTo>
                    <a:pt x="14" y="35"/>
                  </a:lnTo>
                  <a:lnTo>
                    <a:pt x="14" y="26"/>
                  </a:lnTo>
                  <a:lnTo>
                    <a:pt x="14" y="25"/>
                  </a:lnTo>
                  <a:lnTo>
                    <a:pt x="13" y="24"/>
                  </a:lnTo>
                  <a:lnTo>
                    <a:pt x="12" y="24"/>
                  </a:lnTo>
                  <a:lnTo>
                    <a:pt x="11" y="24"/>
                  </a:lnTo>
                  <a:lnTo>
                    <a:pt x="9" y="24"/>
                  </a:lnTo>
                  <a:lnTo>
                    <a:pt x="9" y="21"/>
                  </a:lnTo>
                  <a:lnTo>
                    <a:pt x="12" y="20"/>
                  </a:lnTo>
                  <a:lnTo>
                    <a:pt x="17" y="19"/>
                  </a:lnTo>
                  <a:lnTo>
                    <a:pt x="18" y="18"/>
                  </a:lnTo>
                  <a:lnTo>
                    <a:pt x="22" y="18"/>
                  </a:lnTo>
                  <a:lnTo>
                    <a:pt x="23" y="18"/>
                  </a:lnTo>
                  <a:lnTo>
                    <a:pt x="24" y="18"/>
                  </a:lnTo>
                  <a:lnTo>
                    <a:pt x="24" y="17"/>
                  </a:lnTo>
                  <a:lnTo>
                    <a:pt x="26" y="17"/>
                  </a:lnTo>
                  <a:lnTo>
                    <a:pt x="28" y="17"/>
                  </a:lnTo>
                  <a:lnTo>
                    <a:pt x="32" y="17"/>
                  </a:lnTo>
                  <a:lnTo>
                    <a:pt x="33" y="18"/>
                  </a:lnTo>
                  <a:lnTo>
                    <a:pt x="32" y="20"/>
                  </a:lnTo>
                  <a:lnTo>
                    <a:pt x="32" y="21"/>
                  </a:lnTo>
                  <a:lnTo>
                    <a:pt x="31" y="22"/>
                  </a:lnTo>
                  <a:lnTo>
                    <a:pt x="30" y="23"/>
                  </a:lnTo>
                  <a:lnTo>
                    <a:pt x="29" y="23"/>
                  </a:lnTo>
                  <a:lnTo>
                    <a:pt x="29" y="24"/>
                  </a:lnTo>
                  <a:lnTo>
                    <a:pt x="28" y="29"/>
                  </a:lnTo>
                  <a:lnTo>
                    <a:pt x="29" y="32"/>
                  </a:lnTo>
                  <a:lnTo>
                    <a:pt x="29" y="33"/>
                  </a:lnTo>
                  <a:lnTo>
                    <a:pt x="28" y="40"/>
                  </a:lnTo>
                  <a:lnTo>
                    <a:pt x="26" y="42"/>
                  </a:lnTo>
                  <a:lnTo>
                    <a:pt x="25" y="43"/>
                  </a:lnTo>
                  <a:lnTo>
                    <a:pt x="24" y="43"/>
                  </a:lnTo>
                  <a:lnTo>
                    <a:pt x="22" y="43"/>
                  </a:lnTo>
                  <a:lnTo>
                    <a:pt x="5" y="43"/>
                  </a:lnTo>
                  <a:lnTo>
                    <a:pt x="4" y="43"/>
                  </a:lnTo>
                  <a:lnTo>
                    <a:pt x="3" y="44"/>
                  </a:lnTo>
                  <a:lnTo>
                    <a:pt x="2" y="44"/>
                  </a:lnTo>
                  <a:lnTo>
                    <a:pt x="0" y="41"/>
                  </a:lnTo>
                  <a:close/>
                  <a:moveTo>
                    <a:pt x="32" y="9"/>
                  </a:moveTo>
                  <a:lnTo>
                    <a:pt x="32" y="7"/>
                  </a:lnTo>
                  <a:lnTo>
                    <a:pt x="39" y="2"/>
                  </a:lnTo>
                  <a:lnTo>
                    <a:pt x="43" y="0"/>
                  </a:lnTo>
                  <a:lnTo>
                    <a:pt x="45" y="2"/>
                  </a:lnTo>
                  <a:lnTo>
                    <a:pt x="44" y="5"/>
                  </a:lnTo>
                  <a:lnTo>
                    <a:pt x="40" y="8"/>
                  </a:lnTo>
                  <a:lnTo>
                    <a:pt x="39" y="8"/>
                  </a:lnTo>
                  <a:lnTo>
                    <a:pt x="38" y="8"/>
                  </a:lnTo>
                  <a:lnTo>
                    <a:pt x="37" y="8"/>
                  </a:lnTo>
                  <a:lnTo>
                    <a:pt x="37" y="9"/>
                  </a:lnTo>
                  <a:lnTo>
                    <a:pt x="36" y="10"/>
                  </a:lnTo>
                  <a:lnTo>
                    <a:pt x="32" y="9"/>
                  </a:lnTo>
                  <a:close/>
                </a:path>
              </a:pathLst>
            </a:custGeom>
            <a:solidFill>
              <a:srgbClr val="C3C1AA"/>
            </a:solidFill>
            <a:ln>
              <a:noFill/>
            </a:ln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99" name="Freeform 752"/>
            <p:cNvSpPr>
              <a:spLocks noEditPoints="1"/>
            </p:cNvSpPr>
            <p:nvPr/>
          </p:nvSpPr>
          <p:spPr bwMode="auto">
            <a:xfrm>
              <a:off x="6330147" y="1201142"/>
              <a:ext cx="112713" cy="101600"/>
            </a:xfrm>
            <a:custGeom>
              <a:avLst/>
              <a:gdLst>
                <a:gd name="T0" fmla="*/ 2147483646 w 47"/>
                <a:gd name="T1" fmla="*/ 2147483646 h 47"/>
                <a:gd name="T2" fmla="*/ 2147483646 w 47"/>
                <a:gd name="T3" fmla="*/ 2147483646 h 47"/>
                <a:gd name="T4" fmla="*/ 2147483646 w 47"/>
                <a:gd name="T5" fmla="*/ 2147483646 h 47"/>
                <a:gd name="T6" fmla="*/ 2147483646 w 47"/>
                <a:gd name="T7" fmla="*/ 2147483646 h 47"/>
                <a:gd name="T8" fmla="*/ 2147483646 w 47"/>
                <a:gd name="T9" fmla="*/ 2147483646 h 47"/>
                <a:gd name="T10" fmla="*/ 2147483646 w 47"/>
                <a:gd name="T11" fmla="*/ 2147483646 h 47"/>
                <a:gd name="T12" fmla="*/ 2147483646 w 47"/>
                <a:gd name="T13" fmla="*/ 2147483646 h 47"/>
                <a:gd name="T14" fmla="*/ 2147483646 w 47"/>
                <a:gd name="T15" fmla="*/ 2147483646 h 47"/>
                <a:gd name="T16" fmla="*/ 2147483646 w 47"/>
                <a:gd name="T17" fmla="*/ 2147483646 h 47"/>
                <a:gd name="T18" fmla="*/ 2147483646 w 47"/>
                <a:gd name="T19" fmla="*/ 2147483646 h 47"/>
                <a:gd name="T20" fmla="*/ 2147483646 w 47"/>
                <a:gd name="T21" fmla="*/ 2147483646 h 47"/>
                <a:gd name="T22" fmla="*/ 2147483646 w 47"/>
                <a:gd name="T23" fmla="*/ 2147483646 h 47"/>
                <a:gd name="T24" fmla="*/ 2147483646 w 47"/>
                <a:gd name="T25" fmla="*/ 2147483646 h 47"/>
                <a:gd name="T26" fmla="*/ 2147483646 w 47"/>
                <a:gd name="T27" fmla="*/ 2147483646 h 47"/>
                <a:gd name="T28" fmla="*/ 2147483646 w 47"/>
                <a:gd name="T29" fmla="*/ 2147483646 h 47"/>
                <a:gd name="T30" fmla="*/ 2147483646 w 47"/>
                <a:gd name="T31" fmla="*/ 2147483646 h 47"/>
                <a:gd name="T32" fmla="*/ 2147483646 w 47"/>
                <a:gd name="T33" fmla="*/ 2147483646 h 47"/>
                <a:gd name="T34" fmla="*/ 2147483646 w 47"/>
                <a:gd name="T35" fmla="*/ 2147483646 h 47"/>
                <a:gd name="T36" fmla="*/ 2147483646 w 47"/>
                <a:gd name="T37" fmla="*/ 2147483646 h 47"/>
                <a:gd name="T38" fmla="*/ 2147483646 w 47"/>
                <a:gd name="T39" fmla="*/ 0 h 47"/>
                <a:gd name="T40" fmla="*/ 2147483646 w 47"/>
                <a:gd name="T41" fmla="*/ 2147483646 h 47"/>
                <a:gd name="T42" fmla="*/ 2147483646 w 47"/>
                <a:gd name="T43" fmla="*/ 2147483646 h 47"/>
                <a:gd name="T44" fmla="*/ 2147483646 w 47"/>
                <a:gd name="T45" fmla="*/ 2147483646 h 47"/>
                <a:gd name="T46" fmla="*/ 2147483646 w 47"/>
                <a:gd name="T47" fmla="*/ 2147483646 h 47"/>
                <a:gd name="T48" fmla="*/ 2147483646 w 47"/>
                <a:gd name="T49" fmla="*/ 2147483646 h 47"/>
                <a:gd name="T50" fmla="*/ 2147483646 w 47"/>
                <a:gd name="T51" fmla="*/ 2147483646 h 47"/>
                <a:gd name="T52" fmla="*/ 2147483646 w 47"/>
                <a:gd name="T53" fmla="*/ 2147483646 h 47"/>
                <a:gd name="T54" fmla="*/ 2147483646 w 47"/>
                <a:gd name="T55" fmla="*/ 2147483646 h 47"/>
                <a:gd name="T56" fmla="*/ 2147483646 w 47"/>
                <a:gd name="T57" fmla="*/ 2147483646 h 47"/>
                <a:gd name="T58" fmla="*/ 2147483646 w 47"/>
                <a:gd name="T59" fmla="*/ 2147483646 h 47"/>
                <a:gd name="T60" fmla="*/ 2147483646 w 47"/>
                <a:gd name="T61" fmla="*/ 0 h 47"/>
                <a:gd name="T62" fmla="*/ 2147483646 w 47"/>
                <a:gd name="T63" fmla="*/ 2147483646 h 47"/>
                <a:gd name="T64" fmla="*/ 2147483646 w 47"/>
                <a:gd name="T65" fmla="*/ 2147483646 h 47"/>
                <a:gd name="T66" fmla="*/ 2147483646 w 47"/>
                <a:gd name="T67" fmla="*/ 2147483646 h 47"/>
                <a:gd name="T68" fmla="*/ 2147483646 w 47"/>
                <a:gd name="T69" fmla="*/ 2147483646 h 47"/>
                <a:gd name="T70" fmla="*/ 2147483646 w 47"/>
                <a:gd name="T71" fmla="*/ 2147483646 h 47"/>
                <a:gd name="T72" fmla="*/ 2147483646 w 47"/>
                <a:gd name="T73" fmla="*/ 2147483646 h 47"/>
                <a:gd name="T74" fmla="*/ 2147483646 w 47"/>
                <a:gd name="T75" fmla="*/ 2147483646 h 47"/>
                <a:gd name="T76" fmla="*/ 2147483646 w 47"/>
                <a:gd name="T77" fmla="*/ 2147483646 h 47"/>
                <a:gd name="T78" fmla="*/ 2147483646 w 47"/>
                <a:gd name="T79" fmla="*/ 2147483646 h 47"/>
                <a:gd name="T80" fmla="*/ 2147483646 w 47"/>
                <a:gd name="T81" fmla="*/ 2147483646 h 47"/>
                <a:gd name="T82" fmla="*/ 2147483646 w 47"/>
                <a:gd name="T83" fmla="*/ 2147483646 h 47"/>
                <a:gd name="T84" fmla="*/ 2147483646 w 47"/>
                <a:gd name="T85" fmla="*/ 2147483646 h 47"/>
                <a:gd name="T86" fmla="*/ 2147483646 w 47"/>
                <a:gd name="T87" fmla="*/ 2147483646 h 47"/>
                <a:gd name="T88" fmla="*/ 0 w 47"/>
                <a:gd name="T89" fmla="*/ 2147483646 h 47"/>
                <a:gd name="T90" fmla="*/ 2147483646 w 47"/>
                <a:gd name="T91" fmla="*/ 2147483646 h 47"/>
                <a:gd name="T92" fmla="*/ 2147483646 w 47"/>
                <a:gd name="T93" fmla="*/ 2147483646 h 47"/>
                <a:gd name="T94" fmla="*/ 2147483646 w 47"/>
                <a:gd name="T95" fmla="*/ 2147483646 h 47"/>
                <a:gd name="T96" fmla="*/ 2147483646 w 47"/>
                <a:gd name="T97" fmla="*/ 2147483646 h 47"/>
                <a:gd name="T98" fmla="*/ 2147483646 w 47"/>
                <a:gd name="T99" fmla="*/ 2147483646 h 47"/>
                <a:gd name="T100" fmla="*/ 2147483646 w 47"/>
                <a:gd name="T101" fmla="*/ 2147483646 h 47"/>
                <a:gd name="T102" fmla="*/ 2147483646 w 47"/>
                <a:gd name="T103" fmla="*/ 2147483646 h 47"/>
                <a:gd name="T104" fmla="*/ 2147483646 w 47"/>
                <a:gd name="T105" fmla="*/ 2147483646 h 47"/>
                <a:gd name="T106" fmla="*/ 2147483646 w 47"/>
                <a:gd name="T107" fmla="*/ 2147483646 h 47"/>
                <a:gd name="T108" fmla="*/ 2147483646 w 47"/>
                <a:gd name="T109" fmla="*/ 2147483646 h 47"/>
                <a:gd name="T110" fmla="*/ 2147483646 w 47"/>
                <a:gd name="T111" fmla="*/ 2147483646 h 47"/>
                <a:gd name="T112" fmla="*/ 2147483646 w 47"/>
                <a:gd name="T113" fmla="*/ 2147483646 h 47"/>
                <a:gd name="T114" fmla="*/ 2147483646 w 47"/>
                <a:gd name="T115" fmla="*/ 2147483646 h 47"/>
                <a:gd name="T116" fmla="*/ 2147483646 w 47"/>
                <a:gd name="T117" fmla="*/ 2147483646 h 47"/>
                <a:gd name="T118" fmla="*/ 2147483646 w 47"/>
                <a:gd name="T119" fmla="*/ 2147483646 h 47"/>
                <a:gd name="T120" fmla="*/ 2147483646 w 47"/>
                <a:gd name="T121" fmla="*/ 2147483646 h 47"/>
                <a:gd name="T122" fmla="*/ 2147483646 w 47"/>
                <a:gd name="T123" fmla="*/ 2147483646 h 47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47" h="47">
                  <a:moveTo>
                    <a:pt x="44" y="3"/>
                  </a:moveTo>
                  <a:lnTo>
                    <a:pt x="44" y="3"/>
                  </a:lnTo>
                  <a:lnTo>
                    <a:pt x="44" y="5"/>
                  </a:lnTo>
                  <a:lnTo>
                    <a:pt x="44" y="6"/>
                  </a:lnTo>
                  <a:lnTo>
                    <a:pt x="40" y="8"/>
                  </a:lnTo>
                  <a:lnTo>
                    <a:pt x="39" y="8"/>
                  </a:lnTo>
                  <a:lnTo>
                    <a:pt x="38" y="8"/>
                  </a:lnTo>
                  <a:lnTo>
                    <a:pt x="37" y="8"/>
                  </a:lnTo>
                  <a:lnTo>
                    <a:pt x="36" y="10"/>
                  </a:lnTo>
                  <a:lnTo>
                    <a:pt x="35" y="9"/>
                  </a:lnTo>
                  <a:lnTo>
                    <a:pt x="35" y="8"/>
                  </a:lnTo>
                  <a:lnTo>
                    <a:pt x="40" y="4"/>
                  </a:lnTo>
                  <a:lnTo>
                    <a:pt x="44" y="3"/>
                  </a:lnTo>
                  <a:close/>
                  <a:moveTo>
                    <a:pt x="29" y="19"/>
                  </a:moveTo>
                  <a:lnTo>
                    <a:pt x="32" y="19"/>
                  </a:lnTo>
                  <a:lnTo>
                    <a:pt x="33" y="19"/>
                  </a:lnTo>
                  <a:lnTo>
                    <a:pt x="32" y="20"/>
                  </a:lnTo>
                  <a:lnTo>
                    <a:pt x="31" y="21"/>
                  </a:lnTo>
                  <a:lnTo>
                    <a:pt x="31" y="22"/>
                  </a:lnTo>
                  <a:lnTo>
                    <a:pt x="30" y="23"/>
                  </a:lnTo>
                  <a:lnTo>
                    <a:pt x="29" y="23"/>
                  </a:lnTo>
                  <a:lnTo>
                    <a:pt x="29" y="24"/>
                  </a:lnTo>
                  <a:lnTo>
                    <a:pt x="28" y="30"/>
                  </a:lnTo>
                  <a:lnTo>
                    <a:pt x="29" y="33"/>
                  </a:lnTo>
                  <a:lnTo>
                    <a:pt x="29" y="34"/>
                  </a:lnTo>
                  <a:lnTo>
                    <a:pt x="29" y="40"/>
                  </a:lnTo>
                  <a:lnTo>
                    <a:pt x="26" y="42"/>
                  </a:lnTo>
                  <a:lnTo>
                    <a:pt x="25" y="42"/>
                  </a:lnTo>
                  <a:lnTo>
                    <a:pt x="24" y="43"/>
                  </a:lnTo>
                  <a:lnTo>
                    <a:pt x="23" y="43"/>
                  </a:lnTo>
                  <a:lnTo>
                    <a:pt x="6" y="42"/>
                  </a:lnTo>
                  <a:lnTo>
                    <a:pt x="4" y="43"/>
                  </a:lnTo>
                  <a:lnTo>
                    <a:pt x="4" y="44"/>
                  </a:lnTo>
                  <a:lnTo>
                    <a:pt x="3" y="44"/>
                  </a:lnTo>
                  <a:lnTo>
                    <a:pt x="3" y="43"/>
                  </a:lnTo>
                  <a:lnTo>
                    <a:pt x="6" y="41"/>
                  </a:lnTo>
                  <a:lnTo>
                    <a:pt x="11" y="39"/>
                  </a:lnTo>
                  <a:lnTo>
                    <a:pt x="15" y="38"/>
                  </a:lnTo>
                  <a:lnTo>
                    <a:pt x="16" y="36"/>
                  </a:lnTo>
                  <a:lnTo>
                    <a:pt x="16" y="27"/>
                  </a:lnTo>
                  <a:lnTo>
                    <a:pt x="16" y="25"/>
                  </a:lnTo>
                  <a:lnTo>
                    <a:pt x="14" y="24"/>
                  </a:lnTo>
                  <a:lnTo>
                    <a:pt x="13" y="23"/>
                  </a:lnTo>
                  <a:lnTo>
                    <a:pt x="12" y="24"/>
                  </a:lnTo>
                  <a:lnTo>
                    <a:pt x="12" y="23"/>
                  </a:lnTo>
                  <a:lnTo>
                    <a:pt x="13" y="22"/>
                  </a:lnTo>
                  <a:lnTo>
                    <a:pt x="18" y="21"/>
                  </a:lnTo>
                  <a:lnTo>
                    <a:pt x="19" y="21"/>
                  </a:lnTo>
                  <a:lnTo>
                    <a:pt x="23" y="20"/>
                  </a:lnTo>
                  <a:lnTo>
                    <a:pt x="24" y="20"/>
                  </a:lnTo>
                  <a:lnTo>
                    <a:pt x="25" y="20"/>
                  </a:lnTo>
                  <a:lnTo>
                    <a:pt x="26" y="19"/>
                  </a:lnTo>
                  <a:lnTo>
                    <a:pt x="27" y="19"/>
                  </a:lnTo>
                  <a:lnTo>
                    <a:pt x="28" y="19"/>
                  </a:lnTo>
                  <a:lnTo>
                    <a:pt x="29" y="19"/>
                  </a:lnTo>
                  <a:close/>
                  <a:moveTo>
                    <a:pt x="46" y="0"/>
                  </a:moveTo>
                  <a:lnTo>
                    <a:pt x="43" y="1"/>
                  </a:lnTo>
                  <a:lnTo>
                    <a:pt x="39" y="2"/>
                  </a:lnTo>
                  <a:lnTo>
                    <a:pt x="38" y="2"/>
                  </a:lnTo>
                  <a:lnTo>
                    <a:pt x="33" y="6"/>
                  </a:lnTo>
                  <a:lnTo>
                    <a:pt x="32" y="7"/>
                  </a:lnTo>
                  <a:lnTo>
                    <a:pt x="32" y="8"/>
                  </a:lnTo>
                  <a:lnTo>
                    <a:pt x="32" y="9"/>
                  </a:lnTo>
                  <a:lnTo>
                    <a:pt x="33" y="11"/>
                  </a:lnTo>
                  <a:lnTo>
                    <a:pt x="34" y="12"/>
                  </a:lnTo>
                  <a:lnTo>
                    <a:pt x="35" y="12"/>
                  </a:lnTo>
                  <a:lnTo>
                    <a:pt x="37" y="12"/>
                  </a:lnTo>
                  <a:lnTo>
                    <a:pt x="38" y="12"/>
                  </a:lnTo>
                  <a:lnTo>
                    <a:pt x="38" y="10"/>
                  </a:lnTo>
                  <a:lnTo>
                    <a:pt x="39" y="10"/>
                  </a:lnTo>
                  <a:lnTo>
                    <a:pt x="40" y="10"/>
                  </a:lnTo>
                  <a:lnTo>
                    <a:pt x="41" y="10"/>
                  </a:lnTo>
                  <a:lnTo>
                    <a:pt x="42" y="10"/>
                  </a:lnTo>
                  <a:lnTo>
                    <a:pt x="45" y="8"/>
                  </a:lnTo>
                  <a:lnTo>
                    <a:pt x="46" y="8"/>
                  </a:lnTo>
                  <a:lnTo>
                    <a:pt x="46" y="7"/>
                  </a:lnTo>
                  <a:lnTo>
                    <a:pt x="46" y="6"/>
                  </a:lnTo>
                  <a:lnTo>
                    <a:pt x="47" y="4"/>
                  </a:lnTo>
                  <a:lnTo>
                    <a:pt x="47" y="3"/>
                  </a:lnTo>
                  <a:lnTo>
                    <a:pt x="46" y="2"/>
                  </a:lnTo>
                  <a:lnTo>
                    <a:pt x="46" y="0"/>
                  </a:lnTo>
                  <a:close/>
                  <a:moveTo>
                    <a:pt x="29" y="16"/>
                  </a:moveTo>
                  <a:lnTo>
                    <a:pt x="29" y="16"/>
                  </a:lnTo>
                  <a:lnTo>
                    <a:pt x="27" y="17"/>
                  </a:lnTo>
                  <a:lnTo>
                    <a:pt x="25" y="17"/>
                  </a:lnTo>
                  <a:lnTo>
                    <a:pt x="25" y="18"/>
                  </a:lnTo>
                  <a:lnTo>
                    <a:pt x="24" y="18"/>
                  </a:lnTo>
                  <a:lnTo>
                    <a:pt x="23" y="18"/>
                  </a:lnTo>
                  <a:lnTo>
                    <a:pt x="19" y="18"/>
                  </a:lnTo>
                  <a:lnTo>
                    <a:pt x="18" y="18"/>
                  </a:lnTo>
                  <a:lnTo>
                    <a:pt x="18" y="19"/>
                  </a:lnTo>
                  <a:lnTo>
                    <a:pt x="17" y="19"/>
                  </a:lnTo>
                  <a:lnTo>
                    <a:pt x="13" y="19"/>
                  </a:lnTo>
                  <a:lnTo>
                    <a:pt x="12" y="19"/>
                  </a:lnTo>
                  <a:lnTo>
                    <a:pt x="10" y="21"/>
                  </a:lnTo>
                  <a:lnTo>
                    <a:pt x="8" y="21"/>
                  </a:lnTo>
                  <a:lnTo>
                    <a:pt x="9" y="23"/>
                  </a:lnTo>
                  <a:lnTo>
                    <a:pt x="9" y="24"/>
                  </a:lnTo>
                  <a:lnTo>
                    <a:pt x="9" y="27"/>
                  </a:lnTo>
                  <a:lnTo>
                    <a:pt x="11" y="27"/>
                  </a:lnTo>
                  <a:lnTo>
                    <a:pt x="12" y="27"/>
                  </a:lnTo>
                  <a:lnTo>
                    <a:pt x="13" y="27"/>
                  </a:lnTo>
                  <a:lnTo>
                    <a:pt x="14" y="27"/>
                  </a:lnTo>
                  <a:lnTo>
                    <a:pt x="14" y="35"/>
                  </a:lnTo>
                  <a:lnTo>
                    <a:pt x="10" y="36"/>
                  </a:lnTo>
                  <a:lnTo>
                    <a:pt x="5" y="39"/>
                  </a:lnTo>
                  <a:lnTo>
                    <a:pt x="4" y="39"/>
                  </a:lnTo>
                  <a:lnTo>
                    <a:pt x="1" y="41"/>
                  </a:lnTo>
                  <a:lnTo>
                    <a:pt x="0" y="42"/>
                  </a:lnTo>
                  <a:lnTo>
                    <a:pt x="1" y="44"/>
                  </a:lnTo>
                  <a:lnTo>
                    <a:pt x="1" y="45"/>
                  </a:lnTo>
                  <a:lnTo>
                    <a:pt x="1" y="47"/>
                  </a:lnTo>
                  <a:lnTo>
                    <a:pt x="3" y="46"/>
                  </a:lnTo>
                  <a:lnTo>
                    <a:pt x="4" y="46"/>
                  </a:lnTo>
                  <a:lnTo>
                    <a:pt x="5" y="46"/>
                  </a:lnTo>
                  <a:lnTo>
                    <a:pt x="6" y="46"/>
                  </a:lnTo>
                  <a:lnTo>
                    <a:pt x="6" y="45"/>
                  </a:lnTo>
                  <a:lnTo>
                    <a:pt x="23" y="46"/>
                  </a:lnTo>
                  <a:lnTo>
                    <a:pt x="25" y="46"/>
                  </a:lnTo>
                  <a:lnTo>
                    <a:pt x="25" y="45"/>
                  </a:lnTo>
                  <a:lnTo>
                    <a:pt x="27" y="45"/>
                  </a:lnTo>
                  <a:lnTo>
                    <a:pt x="27" y="44"/>
                  </a:lnTo>
                  <a:lnTo>
                    <a:pt x="30" y="42"/>
                  </a:lnTo>
                  <a:lnTo>
                    <a:pt x="31" y="42"/>
                  </a:lnTo>
                  <a:lnTo>
                    <a:pt x="31" y="40"/>
                  </a:lnTo>
                  <a:lnTo>
                    <a:pt x="31" y="35"/>
                  </a:lnTo>
                  <a:lnTo>
                    <a:pt x="31" y="34"/>
                  </a:lnTo>
                  <a:lnTo>
                    <a:pt x="31" y="33"/>
                  </a:lnTo>
                  <a:lnTo>
                    <a:pt x="31" y="32"/>
                  </a:lnTo>
                  <a:lnTo>
                    <a:pt x="31" y="30"/>
                  </a:lnTo>
                  <a:lnTo>
                    <a:pt x="31" y="25"/>
                  </a:lnTo>
                  <a:lnTo>
                    <a:pt x="32" y="25"/>
                  </a:lnTo>
                  <a:lnTo>
                    <a:pt x="33" y="24"/>
                  </a:lnTo>
                  <a:lnTo>
                    <a:pt x="33" y="23"/>
                  </a:lnTo>
                  <a:lnTo>
                    <a:pt x="34" y="21"/>
                  </a:lnTo>
                  <a:lnTo>
                    <a:pt x="35" y="21"/>
                  </a:lnTo>
                  <a:lnTo>
                    <a:pt x="35" y="20"/>
                  </a:lnTo>
                  <a:lnTo>
                    <a:pt x="36" y="18"/>
                  </a:lnTo>
                  <a:lnTo>
                    <a:pt x="34" y="17"/>
                  </a:lnTo>
                  <a:lnTo>
                    <a:pt x="33" y="17"/>
                  </a:lnTo>
                  <a:lnTo>
                    <a:pt x="33" y="16"/>
                  </a:lnTo>
                  <a:lnTo>
                    <a:pt x="32" y="16"/>
                  </a:lnTo>
                  <a:lnTo>
                    <a:pt x="29" y="1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200" name="Freeform 753"/>
            <p:cNvSpPr>
              <a:spLocks noEditPoints="1"/>
            </p:cNvSpPr>
            <p:nvPr/>
          </p:nvSpPr>
          <p:spPr bwMode="auto">
            <a:xfrm>
              <a:off x="6330147" y="1201142"/>
              <a:ext cx="112713" cy="101600"/>
            </a:xfrm>
            <a:custGeom>
              <a:avLst/>
              <a:gdLst>
                <a:gd name="T0" fmla="*/ 2147483646 w 47"/>
                <a:gd name="T1" fmla="*/ 2147483646 h 47"/>
                <a:gd name="T2" fmla="*/ 2147483646 w 47"/>
                <a:gd name="T3" fmla="*/ 2147483646 h 47"/>
                <a:gd name="T4" fmla="*/ 2147483646 w 47"/>
                <a:gd name="T5" fmla="*/ 2147483646 h 47"/>
                <a:gd name="T6" fmla="*/ 2147483646 w 47"/>
                <a:gd name="T7" fmla="*/ 2147483646 h 47"/>
                <a:gd name="T8" fmla="*/ 2147483646 w 47"/>
                <a:gd name="T9" fmla="*/ 2147483646 h 47"/>
                <a:gd name="T10" fmla="*/ 2147483646 w 47"/>
                <a:gd name="T11" fmla="*/ 2147483646 h 47"/>
                <a:gd name="T12" fmla="*/ 2147483646 w 47"/>
                <a:gd name="T13" fmla="*/ 2147483646 h 47"/>
                <a:gd name="T14" fmla="*/ 2147483646 w 47"/>
                <a:gd name="T15" fmla="*/ 2147483646 h 47"/>
                <a:gd name="T16" fmla="*/ 2147483646 w 47"/>
                <a:gd name="T17" fmla="*/ 2147483646 h 47"/>
                <a:gd name="T18" fmla="*/ 2147483646 w 47"/>
                <a:gd name="T19" fmla="*/ 2147483646 h 47"/>
                <a:gd name="T20" fmla="*/ 2147483646 w 47"/>
                <a:gd name="T21" fmla="*/ 2147483646 h 47"/>
                <a:gd name="T22" fmla="*/ 2147483646 w 47"/>
                <a:gd name="T23" fmla="*/ 2147483646 h 47"/>
                <a:gd name="T24" fmla="*/ 2147483646 w 47"/>
                <a:gd name="T25" fmla="*/ 2147483646 h 47"/>
                <a:gd name="T26" fmla="*/ 2147483646 w 47"/>
                <a:gd name="T27" fmla="*/ 2147483646 h 47"/>
                <a:gd name="T28" fmla="*/ 2147483646 w 47"/>
                <a:gd name="T29" fmla="*/ 2147483646 h 47"/>
                <a:gd name="T30" fmla="*/ 2147483646 w 47"/>
                <a:gd name="T31" fmla="*/ 2147483646 h 47"/>
                <a:gd name="T32" fmla="*/ 2147483646 w 47"/>
                <a:gd name="T33" fmla="*/ 2147483646 h 47"/>
                <a:gd name="T34" fmla="*/ 2147483646 w 47"/>
                <a:gd name="T35" fmla="*/ 2147483646 h 47"/>
                <a:gd name="T36" fmla="*/ 2147483646 w 47"/>
                <a:gd name="T37" fmla="*/ 2147483646 h 47"/>
                <a:gd name="T38" fmla="*/ 2147483646 w 47"/>
                <a:gd name="T39" fmla="*/ 0 h 47"/>
                <a:gd name="T40" fmla="*/ 2147483646 w 47"/>
                <a:gd name="T41" fmla="*/ 2147483646 h 47"/>
                <a:gd name="T42" fmla="*/ 2147483646 w 47"/>
                <a:gd name="T43" fmla="*/ 2147483646 h 47"/>
                <a:gd name="T44" fmla="*/ 2147483646 w 47"/>
                <a:gd name="T45" fmla="*/ 2147483646 h 47"/>
                <a:gd name="T46" fmla="*/ 2147483646 w 47"/>
                <a:gd name="T47" fmla="*/ 2147483646 h 47"/>
                <a:gd name="T48" fmla="*/ 2147483646 w 47"/>
                <a:gd name="T49" fmla="*/ 2147483646 h 47"/>
                <a:gd name="T50" fmla="*/ 2147483646 w 47"/>
                <a:gd name="T51" fmla="*/ 2147483646 h 47"/>
                <a:gd name="T52" fmla="*/ 2147483646 w 47"/>
                <a:gd name="T53" fmla="*/ 2147483646 h 47"/>
                <a:gd name="T54" fmla="*/ 2147483646 w 47"/>
                <a:gd name="T55" fmla="*/ 2147483646 h 47"/>
                <a:gd name="T56" fmla="*/ 2147483646 w 47"/>
                <a:gd name="T57" fmla="*/ 2147483646 h 47"/>
                <a:gd name="T58" fmla="*/ 2147483646 w 47"/>
                <a:gd name="T59" fmla="*/ 2147483646 h 47"/>
                <a:gd name="T60" fmla="*/ 2147483646 w 47"/>
                <a:gd name="T61" fmla="*/ 0 h 47"/>
                <a:gd name="T62" fmla="*/ 2147483646 w 47"/>
                <a:gd name="T63" fmla="*/ 2147483646 h 47"/>
                <a:gd name="T64" fmla="*/ 2147483646 w 47"/>
                <a:gd name="T65" fmla="*/ 2147483646 h 47"/>
                <a:gd name="T66" fmla="*/ 2147483646 w 47"/>
                <a:gd name="T67" fmla="*/ 2147483646 h 47"/>
                <a:gd name="T68" fmla="*/ 2147483646 w 47"/>
                <a:gd name="T69" fmla="*/ 2147483646 h 47"/>
                <a:gd name="T70" fmla="*/ 2147483646 w 47"/>
                <a:gd name="T71" fmla="*/ 2147483646 h 47"/>
                <a:gd name="T72" fmla="*/ 2147483646 w 47"/>
                <a:gd name="T73" fmla="*/ 2147483646 h 47"/>
                <a:gd name="T74" fmla="*/ 2147483646 w 47"/>
                <a:gd name="T75" fmla="*/ 2147483646 h 47"/>
                <a:gd name="T76" fmla="*/ 2147483646 w 47"/>
                <a:gd name="T77" fmla="*/ 2147483646 h 47"/>
                <a:gd name="T78" fmla="*/ 2147483646 w 47"/>
                <a:gd name="T79" fmla="*/ 2147483646 h 47"/>
                <a:gd name="T80" fmla="*/ 2147483646 w 47"/>
                <a:gd name="T81" fmla="*/ 2147483646 h 47"/>
                <a:gd name="T82" fmla="*/ 2147483646 w 47"/>
                <a:gd name="T83" fmla="*/ 2147483646 h 47"/>
                <a:gd name="T84" fmla="*/ 2147483646 w 47"/>
                <a:gd name="T85" fmla="*/ 2147483646 h 47"/>
                <a:gd name="T86" fmla="*/ 2147483646 w 47"/>
                <a:gd name="T87" fmla="*/ 2147483646 h 47"/>
                <a:gd name="T88" fmla="*/ 0 w 47"/>
                <a:gd name="T89" fmla="*/ 2147483646 h 47"/>
                <a:gd name="T90" fmla="*/ 2147483646 w 47"/>
                <a:gd name="T91" fmla="*/ 2147483646 h 47"/>
                <a:gd name="T92" fmla="*/ 2147483646 w 47"/>
                <a:gd name="T93" fmla="*/ 2147483646 h 47"/>
                <a:gd name="T94" fmla="*/ 2147483646 w 47"/>
                <a:gd name="T95" fmla="*/ 2147483646 h 47"/>
                <a:gd name="T96" fmla="*/ 2147483646 w 47"/>
                <a:gd name="T97" fmla="*/ 2147483646 h 47"/>
                <a:gd name="T98" fmla="*/ 2147483646 w 47"/>
                <a:gd name="T99" fmla="*/ 2147483646 h 47"/>
                <a:gd name="T100" fmla="*/ 2147483646 w 47"/>
                <a:gd name="T101" fmla="*/ 2147483646 h 47"/>
                <a:gd name="T102" fmla="*/ 2147483646 w 47"/>
                <a:gd name="T103" fmla="*/ 2147483646 h 47"/>
                <a:gd name="T104" fmla="*/ 2147483646 w 47"/>
                <a:gd name="T105" fmla="*/ 2147483646 h 47"/>
                <a:gd name="T106" fmla="*/ 2147483646 w 47"/>
                <a:gd name="T107" fmla="*/ 2147483646 h 47"/>
                <a:gd name="T108" fmla="*/ 2147483646 w 47"/>
                <a:gd name="T109" fmla="*/ 2147483646 h 47"/>
                <a:gd name="T110" fmla="*/ 2147483646 w 47"/>
                <a:gd name="T111" fmla="*/ 2147483646 h 47"/>
                <a:gd name="T112" fmla="*/ 2147483646 w 47"/>
                <a:gd name="T113" fmla="*/ 2147483646 h 47"/>
                <a:gd name="T114" fmla="*/ 2147483646 w 47"/>
                <a:gd name="T115" fmla="*/ 2147483646 h 47"/>
                <a:gd name="T116" fmla="*/ 2147483646 w 47"/>
                <a:gd name="T117" fmla="*/ 2147483646 h 47"/>
                <a:gd name="T118" fmla="*/ 2147483646 w 47"/>
                <a:gd name="T119" fmla="*/ 2147483646 h 47"/>
                <a:gd name="T120" fmla="*/ 2147483646 w 47"/>
                <a:gd name="T121" fmla="*/ 2147483646 h 47"/>
                <a:gd name="T122" fmla="*/ 2147483646 w 47"/>
                <a:gd name="T123" fmla="*/ 2147483646 h 47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47" h="47">
                  <a:moveTo>
                    <a:pt x="44" y="3"/>
                  </a:moveTo>
                  <a:lnTo>
                    <a:pt x="44" y="3"/>
                  </a:lnTo>
                  <a:lnTo>
                    <a:pt x="44" y="5"/>
                  </a:lnTo>
                  <a:lnTo>
                    <a:pt x="44" y="6"/>
                  </a:lnTo>
                  <a:lnTo>
                    <a:pt x="40" y="8"/>
                  </a:lnTo>
                  <a:lnTo>
                    <a:pt x="39" y="8"/>
                  </a:lnTo>
                  <a:lnTo>
                    <a:pt x="38" y="8"/>
                  </a:lnTo>
                  <a:lnTo>
                    <a:pt x="37" y="8"/>
                  </a:lnTo>
                  <a:lnTo>
                    <a:pt x="36" y="10"/>
                  </a:lnTo>
                  <a:lnTo>
                    <a:pt x="35" y="9"/>
                  </a:lnTo>
                  <a:lnTo>
                    <a:pt x="35" y="8"/>
                  </a:lnTo>
                  <a:lnTo>
                    <a:pt x="40" y="4"/>
                  </a:lnTo>
                  <a:lnTo>
                    <a:pt x="44" y="3"/>
                  </a:lnTo>
                  <a:moveTo>
                    <a:pt x="29" y="19"/>
                  </a:moveTo>
                  <a:lnTo>
                    <a:pt x="32" y="19"/>
                  </a:lnTo>
                  <a:lnTo>
                    <a:pt x="33" y="19"/>
                  </a:lnTo>
                  <a:lnTo>
                    <a:pt x="32" y="20"/>
                  </a:lnTo>
                  <a:lnTo>
                    <a:pt x="31" y="21"/>
                  </a:lnTo>
                  <a:lnTo>
                    <a:pt x="31" y="22"/>
                  </a:lnTo>
                  <a:lnTo>
                    <a:pt x="30" y="23"/>
                  </a:lnTo>
                  <a:lnTo>
                    <a:pt x="29" y="23"/>
                  </a:lnTo>
                  <a:lnTo>
                    <a:pt x="29" y="24"/>
                  </a:lnTo>
                  <a:lnTo>
                    <a:pt x="28" y="30"/>
                  </a:lnTo>
                  <a:lnTo>
                    <a:pt x="29" y="33"/>
                  </a:lnTo>
                  <a:lnTo>
                    <a:pt x="29" y="34"/>
                  </a:lnTo>
                  <a:lnTo>
                    <a:pt x="29" y="40"/>
                  </a:lnTo>
                  <a:lnTo>
                    <a:pt x="26" y="42"/>
                  </a:lnTo>
                  <a:lnTo>
                    <a:pt x="25" y="42"/>
                  </a:lnTo>
                  <a:lnTo>
                    <a:pt x="24" y="43"/>
                  </a:lnTo>
                  <a:lnTo>
                    <a:pt x="23" y="43"/>
                  </a:lnTo>
                  <a:lnTo>
                    <a:pt x="6" y="42"/>
                  </a:lnTo>
                  <a:lnTo>
                    <a:pt x="4" y="43"/>
                  </a:lnTo>
                  <a:lnTo>
                    <a:pt x="4" y="44"/>
                  </a:lnTo>
                  <a:lnTo>
                    <a:pt x="3" y="44"/>
                  </a:lnTo>
                  <a:lnTo>
                    <a:pt x="3" y="43"/>
                  </a:lnTo>
                  <a:lnTo>
                    <a:pt x="6" y="41"/>
                  </a:lnTo>
                  <a:lnTo>
                    <a:pt x="11" y="39"/>
                  </a:lnTo>
                  <a:lnTo>
                    <a:pt x="15" y="38"/>
                  </a:lnTo>
                  <a:lnTo>
                    <a:pt x="16" y="36"/>
                  </a:lnTo>
                  <a:lnTo>
                    <a:pt x="16" y="27"/>
                  </a:lnTo>
                  <a:lnTo>
                    <a:pt x="16" y="25"/>
                  </a:lnTo>
                  <a:lnTo>
                    <a:pt x="14" y="24"/>
                  </a:lnTo>
                  <a:lnTo>
                    <a:pt x="13" y="23"/>
                  </a:lnTo>
                  <a:lnTo>
                    <a:pt x="12" y="24"/>
                  </a:lnTo>
                  <a:lnTo>
                    <a:pt x="12" y="23"/>
                  </a:lnTo>
                  <a:lnTo>
                    <a:pt x="13" y="22"/>
                  </a:lnTo>
                  <a:lnTo>
                    <a:pt x="18" y="21"/>
                  </a:lnTo>
                  <a:lnTo>
                    <a:pt x="19" y="21"/>
                  </a:lnTo>
                  <a:lnTo>
                    <a:pt x="23" y="20"/>
                  </a:lnTo>
                  <a:lnTo>
                    <a:pt x="24" y="20"/>
                  </a:lnTo>
                  <a:lnTo>
                    <a:pt x="25" y="20"/>
                  </a:lnTo>
                  <a:lnTo>
                    <a:pt x="26" y="19"/>
                  </a:lnTo>
                  <a:lnTo>
                    <a:pt x="27" y="19"/>
                  </a:lnTo>
                  <a:lnTo>
                    <a:pt x="28" y="19"/>
                  </a:lnTo>
                  <a:lnTo>
                    <a:pt x="29" y="19"/>
                  </a:lnTo>
                  <a:moveTo>
                    <a:pt x="46" y="0"/>
                  </a:moveTo>
                  <a:lnTo>
                    <a:pt x="43" y="1"/>
                  </a:lnTo>
                  <a:lnTo>
                    <a:pt x="39" y="2"/>
                  </a:lnTo>
                  <a:lnTo>
                    <a:pt x="38" y="2"/>
                  </a:lnTo>
                  <a:lnTo>
                    <a:pt x="33" y="6"/>
                  </a:lnTo>
                  <a:lnTo>
                    <a:pt x="32" y="7"/>
                  </a:lnTo>
                  <a:lnTo>
                    <a:pt x="32" y="8"/>
                  </a:lnTo>
                  <a:lnTo>
                    <a:pt x="32" y="9"/>
                  </a:lnTo>
                  <a:lnTo>
                    <a:pt x="33" y="11"/>
                  </a:lnTo>
                  <a:lnTo>
                    <a:pt x="34" y="12"/>
                  </a:lnTo>
                  <a:lnTo>
                    <a:pt x="35" y="12"/>
                  </a:lnTo>
                  <a:lnTo>
                    <a:pt x="37" y="12"/>
                  </a:lnTo>
                  <a:lnTo>
                    <a:pt x="38" y="12"/>
                  </a:lnTo>
                  <a:lnTo>
                    <a:pt x="38" y="10"/>
                  </a:lnTo>
                  <a:lnTo>
                    <a:pt x="39" y="10"/>
                  </a:lnTo>
                  <a:lnTo>
                    <a:pt x="40" y="10"/>
                  </a:lnTo>
                  <a:lnTo>
                    <a:pt x="41" y="10"/>
                  </a:lnTo>
                  <a:lnTo>
                    <a:pt x="42" y="10"/>
                  </a:lnTo>
                  <a:lnTo>
                    <a:pt x="45" y="8"/>
                  </a:lnTo>
                  <a:lnTo>
                    <a:pt x="46" y="8"/>
                  </a:lnTo>
                  <a:lnTo>
                    <a:pt x="46" y="7"/>
                  </a:lnTo>
                  <a:lnTo>
                    <a:pt x="46" y="6"/>
                  </a:lnTo>
                  <a:lnTo>
                    <a:pt x="47" y="4"/>
                  </a:lnTo>
                  <a:lnTo>
                    <a:pt x="47" y="3"/>
                  </a:lnTo>
                  <a:lnTo>
                    <a:pt x="46" y="2"/>
                  </a:lnTo>
                  <a:lnTo>
                    <a:pt x="46" y="0"/>
                  </a:lnTo>
                  <a:moveTo>
                    <a:pt x="29" y="16"/>
                  </a:moveTo>
                  <a:lnTo>
                    <a:pt x="29" y="16"/>
                  </a:lnTo>
                  <a:lnTo>
                    <a:pt x="27" y="17"/>
                  </a:lnTo>
                  <a:lnTo>
                    <a:pt x="25" y="17"/>
                  </a:lnTo>
                  <a:lnTo>
                    <a:pt x="25" y="18"/>
                  </a:lnTo>
                  <a:lnTo>
                    <a:pt x="24" y="18"/>
                  </a:lnTo>
                  <a:lnTo>
                    <a:pt x="23" y="18"/>
                  </a:lnTo>
                  <a:lnTo>
                    <a:pt x="19" y="18"/>
                  </a:lnTo>
                  <a:lnTo>
                    <a:pt x="18" y="18"/>
                  </a:lnTo>
                  <a:lnTo>
                    <a:pt x="18" y="19"/>
                  </a:lnTo>
                  <a:lnTo>
                    <a:pt x="17" y="19"/>
                  </a:lnTo>
                  <a:lnTo>
                    <a:pt x="13" y="19"/>
                  </a:lnTo>
                  <a:lnTo>
                    <a:pt x="12" y="19"/>
                  </a:lnTo>
                  <a:lnTo>
                    <a:pt x="10" y="21"/>
                  </a:lnTo>
                  <a:lnTo>
                    <a:pt x="8" y="21"/>
                  </a:lnTo>
                  <a:lnTo>
                    <a:pt x="9" y="23"/>
                  </a:lnTo>
                  <a:lnTo>
                    <a:pt x="9" y="24"/>
                  </a:lnTo>
                  <a:lnTo>
                    <a:pt x="9" y="27"/>
                  </a:lnTo>
                  <a:lnTo>
                    <a:pt x="11" y="27"/>
                  </a:lnTo>
                  <a:lnTo>
                    <a:pt x="12" y="27"/>
                  </a:lnTo>
                  <a:lnTo>
                    <a:pt x="13" y="27"/>
                  </a:lnTo>
                  <a:lnTo>
                    <a:pt x="14" y="27"/>
                  </a:lnTo>
                  <a:lnTo>
                    <a:pt x="14" y="35"/>
                  </a:lnTo>
                  <a:lnTo>
                    <a:pt x="10" y="36"/>
                  </a:lnTo>
                  <a:lnTo>
                    <a:pt x="5" y="39"/>
                  </a:lnTo>
                  <a:lnTo>
                    <a:pt x="4" y="39"/>
                  </a:lnTo>
                  <a:lnTo>
                    <a:pt x="1" y="41"/>
                  </a:lnTo>
                  <a:lnTo>
                    <a:pt x="0" y="42"/>
                  </a:lnTo>
                  <a:lnTo>
                    <a:pt x="1" y="44"/>
                  </a:lnTo>
                  <a:lnTo>
                    <a:pt x="1" y="45"/>
                  </a:lnTo>
                  <a:lnTo>
                    <a:pt x="1" y="47"/>
                  </a:lnTo>
                  <a:lnTo>
                    <a:pt x="3" y="46"/>
                  </a:lnTo>
                  <a:lnTo>
                    <a:pt x="4" y="46"/>
                  </a:lnTo>
                  <a:lnTo>
                    <a:pt x="5" y="46"/>
                  </a:lnTo>
                  <a:lnTo>
                    <a:pt x="6" y="46"/>
                  </a:lnTo>
                  <a:lnTo>
                    <a:pt x="6" y="45"/>
                  </a:lnTo>
                  <a:lnTo>
                    <a:pt x="23" y="46"/>
                  </a:lnTo>
                  <a:lnTo>
                    <a:pt x="25" y="46"/>
                  </a:lnTo>
                  <a:lnTo>
                    <a:pt x="25" y="45"/>
                  </a:lnTo>
                  <a:lnTo>
                    <a:pt x="27" y="45"/>
                  </a:lnTo>
                  <a:lnTo>
                    <a:pt x="27" y="44"/>
                  </a:lnTo>
                  <a:lnTo>
                    <a:pt x="30" y="42"/>
                  </a:lnTo>
                  <a:lnTo>
                    <a:pt x="31" y="42"/>
                  </a:lnTo>
                  <a:lnTo>
                    <a:pt x="31" y="40"/>
                  </a:lnTo>
                  <a:lnTo>
                    <a:pt x="31" y="35"/>
                  </a:lnTo>
                  <a:lnTo>
                    <a:pt x="31" y="34"/>
                  </a:lnTo>
                  <a:lnTo>
                    <a:pt x="31" y="33"/>
                  </a:lnTo>
                  <a:lnTo>
                    <a:pt x="31" y="32"/>
                  </a:lnTo>
                  <a:lnTo>
                    <a:pt x="31" y="30"/>
                  </a:lnTo>
                  <a:lnTo>
                    <a:pt x="31" y="25"/>
                  </a:lnTo>
                  <a:lnTo>
                    <a:pt x="32" y="25"/>
                  </a:lnTo>
                  <a:lnTo>
                    <a:pt x="33" y="24"/>
                  </a:lnTo>
                  <a:lnTo>
                    <a:pt x="33" y="23"/>
                  </a:lnTo>
                  <a:lnTo>
                    <a:pt x="34" y="21"/>
                  </a:lnTo>
                  <a:lnTo>
                    <a:pt x="35" y="21"/>
                  </a:lnTo>
                  <a:lnTo>
                    <a:pt x="35" y="20"/>
                  </a:lnTo>
                  <a:lnTo>
                    <a:pt x="36" y="18"/>
                  </a:lnTo>
                  <a:lnTo>
                    <a:pt x="34" y="17"/>
                  </a:lnTo>
                  <a:lnTo>
                    <a:pt x="33" y="17"/>
                  </a:lnTo>
                  <a:lnTo>
                    <a:pt x="33" y="16"/>
                  </a:lnTo>
                  <a:lnTo>
                    <a:pt x="32" y="16"/>
                  </a:lnTo>
                  <a:lnTo>
                    <a:pt x="29" y="16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201" name="Freeform 754"/>
            <p:cNvSpPr>
              <a:spLocks noEditPoints="1"/>
            </p:cNvSpPr>
            <p:nvPr/>
          </p:nvSpPr>
          <p:spPr bwMode="auto">
            <a:xfrm>
              <a:off x="3401210" y="3147417"/>
              <a:ext cx="3576637" cy="2570163"/>
            </a:xfrm>
            <a:custGeom>
              <a:avLst/>
              <a:gdLst>
                <a:gd name="T0" fmla="*/ 2147483646 w 1479"/>
                <a:gd name="T1" fmla="*/ 2147483646 h 1196"/>
                <a:gd name="T2" fmla="*/ 2147483646 w 1479"/>
                <a:gd name="T3" fmla="*/ 2147483646 h 1196"/>
                <a:gd name="T4" fmla="*/ 2147483646 w 1479"/>
                <a:gd name="T5" fmla="*/ 2147483646 h 1196"/>
                <a:gd name="T6" fmla="*/ 2147483646 w 1479"/>
                <a:gd name="T7" fmla="*/ 2147483646 h 1196"/>
                <a:gd name="T8" fmla="*/ 2147483646 w 1479"/>
                <a:gd name="T9" fmla="*/ 2147483646 h 1196"/>
                <a:gd name="T10" fmla="*/ 2147483646 w 1479"/>
                <a:gd name="T11" fmla="*/ 2147483646 h 1196"/>
                <a:gd name="T12" fmla="*/ 2147483646 w 1479"/>
                <a:gd name="T13" fmla="*/ 2147483646 h 1196"/>
                <a:gd name="T14" fmla="*/ 2147483646 w 1479"/>
                <a:gd name="T15" fmla="*/ 2147483646 h 1196"/>
                <a:gd name="T16" fmla="*/ 2147483646 w 1479"/>
                <a:gd name="T17" fmla="*/ 2147483646 h 1196"/>
                <a:gd name="T18" fmla="*/ 2147483646 w 1479"/>
                <a:gd name="T19" fmla="*/ 2147483646 h 1196"/>
                <a:gd name="T20" fmla="*/ 2147483646 w 1479"/>
                <a:gd name="T21" fmla="*/ 2147483646 h 1196"/>
                <a:gd name="T22" fmla="*/ 2147483646 w 1479"/>
                <a:gd name="T23" fmla="*/ 2147483646 h 1196"/>
                <a:gd name="T24" fmla="*/ 2147483646 w 1479"/>
                <a:gd name="T25" fmla="*/ 2147483646 h 1196"/>
                <a:gd name="T26" fmla="*/ 2147483646 w 1479"/>
                <a:gd name="T27" fmla="*/ 2147483646 h 1196"/>
                <a:gd name="T28" fmla="*/ 2147483646 w 1479"/>
                <a:gd name="T29" fmla="*/ 2147483646 h 1196"/>
                <a:gd name="T30" fmla="*/ 2147483646 w 1479"/>
                <a:gd name="T31" fmla="*/ 2147483646 h 1196"/>
                <a:gd name="T32" fmla="*/ 2147483646 w 1479"/>
                <a:gd name="T33" fmla="*/ 2147483646 h 1196"/>
                <a:gd name="T34" fmla="*/ 2147483646 w 1479"/>
                <a:gd name="T35" fmla="*/ 2147483646 h 1196"/>
                <a:gd name="T36" fmla="*/ 2147483646 w 1479"/>
                <a:gd name="T37" fmla="*/ 2147483646 h 1196"/>
                <a:gd name="T38" fmla="*/ 2147483646 w 1479"/>
                <a:gd name="T39" fmla="*/ 2147483646 h 1196"/>
                <a:gd name="T40" fmla="*/ 2147483646 w 1479"/>
                <a:gd name="T41" fmla="*/ 2147483646 h 1196"/>
                <a:gd name="T42" fmla="*/ 2147483646 w 1479"/>
                <a:gd name="T43" fmla="*/ 2147483646 h 1196"/>
                <a:gd name="T44" fmla="*/ 2147483646 w 1479"/>
                <a:gd name="T45" fmla="*/ 2147483646 h 1196"/>
                <a:gd name="T46" fmla="*/ 2147483646 w 1479"/>
                <a:gd name="T47" fmla="*/ 2147483646 h 1196"/>
                <a:gd name="T48" fmla="*/ 2147483646 w 1479"/>
                <a:gd name="T49" fmla="*/ 2147483646 h 1196"/>
                <a:gd name="T50" fmla="*/ 2147483646 w 1479"/>
                <a:gd name="T51" fmla="*/ 2147483646 h 1196"/>
                <a:gd name="T52" fmla="*/ 2147483646 w 1479"/>
                <a:gd name="T53" fmla="*/ 2147483646 h 1196"/>
                <a:gd name="T54" fmla="*/ 2147483646 w 1479"/>
                <a:gd name="T55" fmla="*/ 2147483646 h 1196"/>
                <a:gd name="T56" fmla="*/ 2147483646 w 1479"/>
                <a:gd name="T57" fmla="*/ 2147483646 h 1196"/>
                <a:gd name="T58" fmla="*/ 2147483646 w 1479"/>
                <a:gd name="T59" fmla="*/ 2147483646 h 1196"/>
                <a:gd name="T60" fmla="*/ 2147483646 w 1479"/>
                <a:gd name="T61" fmla="*/ 2147483646 h 1196"/>
                <a:gd name="T62" fmla="*/ 2147483646 w 1479"/>
                <a:gd name="T63" fmla="*/ 2147483646 h 1196"/>
                <a:gd name="T64" fmla="*/ 2147483646 w 1479"/>
                <a:gd name="T65" fmla="*/ 2147483646 h 1196"/>
                <a:gd name="T66" fmla="*/ 2147483646 w 1479"/>
                <a:gd name="T67" fmla="*/ 2147483646 h 1196"/>
                <a:gd name="T68" fmla="*/ 2147483646 w 1479"/>
                <a:gd name="T69" fmla="*/ 2147483646 h 1196"/>
                <a:gd name="T70" fmla="*/ 2147483646 w 1479"/>
                <a:gd name="T71" fmla="*/ 2147483646 h 1196"/>
                <a:gd name="T72" fmla="*/ 2147483646 w 1479"/>
                <a:gd name="T73" fmla="*/ 2147483646 h 1196"/>
                <a:gd name="T74" fmla="*/ 2147483646 w 1479"/>
                <a:gd name="T75" fmla="*/ 2147483646 h 1196"/>
                <a:gd name="T76" fmla="*/ 2147483646 w 1479"/>
                <a:gd name="T77" fmla="*/ 2147483646 h 1196"/>
                <a:gd name="T78" fmla="*/ 2147483646 w 1479"/>
                <a:gd name="T79" fmla="*/ 2147483646 h 1196"/>
                <a:gd name="T80" fmla="*/ 2147483646 w 1479"/>
                <a:gd name="T81" fmla="*/ 2147483646 h 1196"/>
                <a:gd name="T82" fmla="*/ 2147483646 w 1479"/>
                <a:gd name="T83" fmla="*/ 2147483646 h 1196"/>
                <a:gd name="T84" fmla="*/ 2147483646 w 1479"/>
                <a:gd name="T85" fmla="*/ 2147483646 h 1196"/>
                <a:gd name="T86" fmla="*/ 2147483646 w 1479"/>
                <a:gd name="T87" fmla="*/ 2147483646 h 1196"/>
                <a:gd name="T88" fmla="*/ 2147483646 w 1479"/>
                <a:gd name="T89" fmla="*/ 2147483646 h 1196"/>
                <a:gd name="T90" fmla="*/ 2147483646 w 1479"/>
                <a:gd name="T91" fmla="*/ 2147483646 h 1196"/>
                <a:gd name="T92" fmla="*/ 2147483646 w 1479"/>
                <a:gd name="T93" fmla="*/ 2147483646 h 1196"/>
                <a:gd name="T94" fmla="*/ 2147483646 w 1479"/>
                <a:gd name="T95" fmla="*/ 2147483646 h 1196"/>
                <a:gd name="T96" fmla="*/ 2147483646 w 1479"/>
                <a:gd name="T97" fmla="*/ 2147483646 h 1196"/>
                <a:gd name="T98" fmla="*/ 2147483646 w 1479"/>
                <a:gd name="T99" fmla="*/ 2147483646 h 1196"/>
                <a:gd name="T100" fmla="*/ 2147483646 w 1479"/>
                <a:gd name="T101" fmla="*/ 2147483646 h 1196"/>
                <a:gd name="T102" fmla="*/ 2147483646 w 1479"/>
                <a:gd name="T103" fmla="*/ 2147483646 h 1196"/>
                <a:gd name="T104" fmla="*/ 2147483646 w 1479"/>
                <a:gd name="T105" fmla="*/ 2147483646 h 1196"/>
                <a:gd name="T106" fmla="*/ 2147483646 w 1479"/>
                <a:gd name="T107" fmla="*/ 2147483646 h 1196"/>
                <a:gd name="T108" fmla="*/ 2147483646 w 1479"/>
                <a:gd name="T109" fmla="*/ 2147483646 h 1196"/>
                <a:gd name="T110" fmla="*/ 2147483646 w 1479"/>
                <a:gd name="T111" fmla="*/ 2147483646 h 1196"/>
                <a:gd name="T112" fmla="*/ 2147483646 w 1479"/>
                <a:gd name="T113" fmla="*/ 2147483646 h 1196"/>
                <a:gd name="T114" fmla="*/ 2147483646 w 1479"/>
                <a:gd name="T115" fmla="*/ 2147483646 h 1196"/>
                <a:gd name="T116" fmla="*/ 2147483646 w 1479"/>
                <a:gd name="T117" fmla="*/ 2147483646 h 1196"/>
                <a:gd name="T118" fmla="*/ 2147483646 w 1479"/>
                <a:gd name="T119" fmla="*/ 2147483646 h 1196"/>
                <a:gd name="T120" fmla="*/ 2147483646 w 1479"/>
                <a:gd name="T121" fmla="*/ 2147483646 h 1196"/>
                <a:gd name="T122" fmla="*/ 2147483646 w 1479"/>
                <a:gd name="T123" fmla="*/ 2147483646 h 1196"/>
                <a:gd name="T124" fmla="*/ 2147483646 w 1479"/>
                <a:gd name="T125" fmla="*/ 2147483646 h 119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1479" h="1196">
                  <a:moveTo>
                    <a:pt x="1459" y="1192"/>
                  </a:moveTo>
                  <a:lnTo>
                    <a:pt x="1459" y="1192"/>
                  </a:lnTo>
                  <a:lnTo>
                    <a:pt x="1456" y="1193"/>
                  </a:lnTo>
                  <a:lnTo>
                    <a:pt x="1455" y="1192"/>
                  </a:lnTo>
                  <a:lnTo>
                    <a:pt x="1454" y="1192"/>
                  </a:lnTo>
                  <a:lnTo>
                    <a:pt x="1453" y="1191"/>
                  </a:lnTo>
                  <a:lnTo>
                    <a:pt x="1453" y="1189"/>
                  </a:lnTo>
                  <a:lnTo>
                    <a:pt x="1455" y="1189"/>
                  </a:lnTo>
                  <a:lnTo>
                    <a:pt x="1456" y="1189"/>
                  </a:lnTo>
                  <a:lnTo>
                    <a:pt x="1458" y="1189"/>
                  </a:lnTo>
                  <a:lnTo>
                    <a:pt x="1460" y="1189"/>
                  </a:lnTo>
                  <a:lnTo>
                    <a:pt x="1459" y="1189"/>
                  </a:lnTo>
                  <a:lnTo>
                    <a:pt x="1459" y="1187"/>
                  </a:lnTo>
                  <a:lnTo>
                    <a:pt x="1457" y="1185"/>
                  </a:lnTo>
                  <a:lnTo>
                    <a:pt x="1459" y="1183"/>
                  </a:lnTo>
                  <a:lnTo>
                    <a:pt x="1461" y="1181"/>
                  </a:lnTo>
                  <a:lnTo>
                    <a:pt x="1463" y="1181"/>
                  </a:lnTo>
                  <a:lnTo>
                    <a:pt x="1468" y="1188"/>
                  </a:lnTo>
                  <a:lnTo>
                    <a:pt x="1469" y="1189"/>
                  </a:lnTo>
                  <a:lnTo>
                    <a:pt x="1471" y="1191"/>
                  </a:lnTo>
                  <a:lnTo>
                    <a:pt x="1473" y="1193"/>
                  </a:lnTo>
                  <a:lnTo>
                    <a:pt x="1470" y="1194"/>
                  </a:lnTo>
                  <a:lnTo>
                    <a:pt x="1466" y="1192"/>
                  </a:lnTo>
                  <a:lnTo>
                    <a:pt x="1465" y="1192"/>
                  </a:lnTo>
                  <a:lnTo>
                    <a:pt x="1464" y="1193"/>
                  </a:lnTo>
                  <a:lnTo>
                    <a:pt x="1463" y="1193"/>
                  </a:lnTo>
                  <a:lnTo>
                    <a:pt x="1463" y="1196"/>
                  </a:lnTo>
                  <a:lnTo>
                    <a:pt x="1459" y="1192"/>
                  </a:lnTo>
                  <a:close/>
                  <a:moveTo>
                    <a:pt x="1447" y="1189"/>
                  </a:moveTo>
                  <a:lnTo>
                    <a:pt x="1446" y="1188"/>
                  </a:lnTo>
                  <a:lnTo>
                    <a:pt x="1444" y="1187"/>
                  </a:lnTo>
                  <a:lnTo>
                    <a:pt x="1442" y="1185"/>
                  </a:lnTo>
                  <a:lnTo>
                    <a:pt x="1440" y="1183"/>
                  </a:lnTo>
                  <a:lnTo>
                    <a:pt x="1437" y="1181"/>
                  </a:lnTo>
                  <a:lnTo>
                    <a:pt x="1437" y="1182"/>
                  </a:lnTo>
                  <a:lnTo>
                    <a:pt x="1434" y="1182"/>
                  </a:lnTo>
                  <a:lnTo>
                    <a:pt x="1432" y="1181"/>
                  </a:lnTo>
                  <a:lnTo>
                    <a:pt x="1429" y="1181"/>
                  </a:lnTo>
                  <a:lnTo>
                    <a:pt x="1427" y="1182"/>
                  </a:lnTo>
                  <a:lnTo>
                    <a:pt x="1426" y="1182"/>
                  </a:lnTo>
                  <a:lnTo>
                    <a:pt x="1425" y="1181"/>
                  </a:lnTo>
                  <a:lnTo>
                    <a:pt x="1423" y="1181"/>
                  </a:lnTo>
                  <a:lnTo>
                    <a:pt x="1421" y="1179"/>
                  </a:lnTo>
                  <a:lnTo>
                    <a:pt x="1421" y="1177"/>
                  </a:lnTo>
                  <a:lnTo>
                    <a:pt x="1420" y="1175"/>
                  </a:lnTo>
                  <a:lnTo>
                    <a:pt x="1418" y="1176"/>
                  </a:lnTo>
                  <a:lnTo>
                    <a:pt x="1415" y="1175"/>
                  </a:lnTo>
                  <a:lnTo>
                    <a:pt x="1414" y="1174"/>
                  </a:lnTo>
                  <a:lnTo>
                    <a:pt x="1413" y="1174"/>
                  </a:lnTo>
                  <a:lnTo>
                    <a:pt x="1412" y="1174"/>
                  </a:lnTo>
                  <a:lnTo>
                    <a:pt x="1414" y="1176"/>
                  </a:lnTo>
                  <a:lnTo>
                    <a:pt x="1415" y="1177"/>
                  </a:lnTo>
                  <a:lnTo>
                    <a:pt x="1417" y="1177"/>
                  </a:lnTo>
                  <a:lnTo>
                    <a:pt x="1419" y="1177"/>
                  </a:lnTo>
                  <a:lnTo>
                    <a:pt x="1421" y="1181"/>
                  </a:lnTo>
                  <a:lnTo>
                    <a:pt x="1419" y="1183"/>
                  </a:lnTo>
                  <a:lnTo>
                    <a:pt x="1415" y="1181"/>
                  </a:lnTo>
                  <a:lnTo>
                    <a:pt x="1412" y="1182"/>
                  </a:lnTo>
                  <a:lnTo>
                    <a:pt x="1408" y="1179"/>
                  </a:lnTo>
                  <a:lnTo>
                    <a:pt x="1408" y="1177"/>
                  </a:lnTo>
                  <a:lnTo>
                    <a:pt x="1408" y="1179"/>
                  </a:lnTo>
                  <a:lnTo>
                    <a:pt x="1405" y="1177"/>
                  </a:lnTo>
                  <a:lnTo>
                    <a:pt x="1402" y="1176"/>
                  </a:lnTo>
                  <a:lnTo>
                    <a:pt x="1402" y="1174"/>
                  </a:lnTo>
                  <a:lnTo>
                    <a:pt x="1400" y="1175"/>
                  </a:lnTo>
                  <a:lnTo>
                    <a:pt x="1398" y="1175"/>
                  </a:lnTo>
                  <a:lnTo>
                    <a:pt x="1393" y="1172"/>
                  </a:lnTo>
                  <a:lnTo>
                    <a:pt x="1391" y="1172"/>
                  </a:lnTo>
                  <a:lnTo>
                    <a:pt x="1392" y="1170"/>
                  </a:lnTo>
                  <a:lnTo>
                    <a:pt x="1393" y="1168"/>
                  </a:lnTo>
                  <a:lnTo>
                    <a:pt x="1393" y="1167"/>
                  </a:lnTo>
                  <a:lnTo>
                    <a:pt x="1392" y="1166"/>
                  </a:lnTo>
                  <a:lnTo>
                    <a:pt x="1391" y="1166"/>
                  </a:lnTo>
                  <a:lnTo>
                    <a:pt x="1389" y="1167"/>
                  </a:lnTo>
                  <a:lnTo>
                    <a:pt x="1387" y="1168"/>
                  </a:lnTo>
                  <a:lnTo>
                    <a:pt x="1389" y="1169"/>
                  </a:lnTo>
                  <a:lnTo>
                    <a:pt x="1387" y="1171"/>
                  </a:lnTo>
                  <a:lnTo>
                    <a:pt x="1386" y="1171"/>
                  </a:lnTo>
                  <a:lnTo>
                    <a:pt x="1386" y="1172"/>
                  </a:lnTo>
                  <a:lnTo>
                    <a:pt x="1383" y="1174"/>
                  </a:lnTo>
                  <a:lnTo>
                    <a:pt x="1382" y="1174"/>
                  </a:lnTo>
                  <a:lnTo>
                    <a:pt x="1381" y="1173"/>
                  </a:lnTo>
                  <a:lnTo>
                    <a:pt x="1380" y="1172"/>
                  </a:lnTo>
                  <a:lnTo>
                    <a:pt x="1379" y="1170"/>
                  </a:lnTo>
                  <a:lnTo>
                    <a:pt x="1378" y="1170"/>
                  </a:lnTo>
                  <a:lnTo>
                    <a:pt x="1378" y="1171"/>
                  </a:lnTo>
                  <a:lnTo>
                    <a:pt x="1370" y="1170"/>
                  </a:lnTo>
                  <a:lnTo>
                    <a:pt x="1368" y="1168"/>
                  </a:lnTo>
                  <a:lnTo>
                    <a:pt x="1366" y="1166"/>
                  </a:lnTo>
                  <a:lnTo>
                    <a:pt x="1365" y="1166"/>
                  </a:lnTo>
                  <a:lnTo>
                    <a:pt x="1363" y="1165"/>
                  </a:lnTo>
                  <a:lnTo>
                    <a:pt x="1361" y="1164"/>
                  </a:lnTo>
                  <a:lnTo>
                    <a:pt x="1360" y="1166"/>
                  </a:lnTo>
                  <a:lnTo>
                    <a:pt x="1359" y="1166"/>
                  </a:lnTo>
                  <a:lnTo>
                    <a:pt x="1357" y="1166"/>
                  </a:lnTo>
                  <a:lnTo>
                    <a:pt x="1354" y="1163"/>
                  </a:lnTo>
                  <a:lnTo>
                    <a:pt x="1354" y="1159"/>
                  </a:lnTo>
                  <a:lnTo>
                    <a:pt x="1363" y="1160"/>
                  </a:lnTo>
                  <a:lnTo>
                    <a:pt x="1362" y="1160"/>
                  </a:lnTo>
                  <a:lnTo>
                    <a:pt x="1361" y="1159"/>
                  </a:lnTo>
                  <a:lnTo>
                    <a:pt x="1361" y="1158"/>
                  </a:lnTo>
                  <a:lnTo>
                    <a:pt x="1361" y="1157"/>
                  </a:lnTo>
                  <a:lnTo>
                    <a:pt x="1359" y="1158"/>
                  </a:lnTo>
                  <a:lnTo>
                    <a:pt x="1359" y="1159"/>
                  </a:lnTo>
                  <a:lnTo>
                    <a:pt x="1355" y="1157"/>
                  </a:lnTo>
                  <a:lnTo>
                    <a:pt x="1354" y="1157"/>
                  </a:lnTo>
                  <a:lnTo>
                    <a:pt x="1353" y="1155"/>
                  </a:lnTo>
                  <a:lnTo>
                    <a:pt x="1352" y="1153"/>
                  </a:lnTo>
                  <a:lnTo>
                    <a:pt x="1352" y="1156"/>
                  </a:lnTo>
                  <a:lnTo>
                    <a:pt x="1353" y="1159"/>
                  </a:lnTo>
                  <a:lnTo>
                    <a:pt x="1351" y="1158"/>
                  </a:lnTo>
                  <a:lnTo>
                    <a:pt x="1350" y="1158"/>
                  </a:lnTo>
                  <a:lnTo>
                    <a:pt x="1345" y="1156"/>
                  </a:lnTo>
                  <a:lnTo>
                    <a:pt x="1344" y="1155"/>
                  </a:lnTo>
                  <a:lnTo>
                    <a:pt x="1344" y="1156"/>
                  </a:lnTo>
                  <a:lnTo>
                    <a:pt x="1344" y="1157"/>
                  </a:lnTo>
                  <a:lnTo>
                    <a:pt x="1343" y="1157"/>
                  </a:lnTo>
                  <a:lnTo>
                    <a:pt x="1340" y="1157"/>
                  </a:lnTo>
                  <a:lnTo>
                    <a:pt x="1339" y="1157"/>
                  </a:lnTo>
                  <a:lnTo>
                    <a:pt x="1338" y="1157"/>
                  </a:lnTo>
                  <a:lnTo>
                    <a:pt x="1336" y="1154"/>
                  </a:lnTo>
                  <a:lnTo>
                    <a:pt x="1334" y="1152"/>
                  </a:lnTo>
                  <a:lnTo>
                    <a:pt x="1334" y="1150"/>
                  </a:lnTo>
                  <a:lnTo>
                    <a:pt x="1334" y="1149"/>
                  </a:lnTo>
                  <a:lnTo>
                    <a:pt x="1335" y="1149"/>
                  </a:lnTo>
                  <a:lnTo>
                    <a:pt x="1336" y="1148"/>
                  </a:lnTo>
                  <a:lnTo>
                    <a:pt x="1336" y="1149"/>
                  </a:lnTo>
                  <a:lnTo>
                    <a:pt x="1336" y="1148"/>
                  </a:lnTo>
                  <a:lnTo>
                    <a:pt x="1338" y="1147"/>
                  </a:lnTo>
                  <a:lnTo>
                    <a:pt x="1339" y="1147"/>
                  </a:lnTo>
                  <a:lnTo>
                    <a:pt x="1340" y="1147"/>
                  </a:lnTo>
                  <a:lnTo>
                    <a:pt x="1342" y="1147"/>
                  </a:lnTo>
                  <a:lnTo>
                    <a:pt x="1342" y="1148"/>
                  </a:lnTo>
                  <a:lnTo>
                    <a:pt x="1342" y="1147"/>
                  </a:lnTo>
                  <a:lnTo>
                    <a:pt x="1344" y="1147"/>
                  </a:lnTo>
                  <a:lnTo>
                    <a:pt x="1346" y="1147"/>
                  </a:lnTo>
                  <a:lnTo>
                    <a:pt x="1347" y="1147"/>
                  </a:lnTo>
                  <a:lnTo>
                    <a:pt x="1344" y="1144"/>
                  </a:lnTo>
                  <a:lnTo>
                    <a:pt x="1344" y="1145"/>
                  </a:lnTo>
                  <a:lnTo>
                    <a:pt x="1339" y="1145"/>
                  </a:lnTo>
                  <a:lnTo>
                    <a:pt x="1338" y="1144"/>
                  </a:lnTo>
                  <a:lnTo>
                    <a:pt x="1338" y="1147"/>
                  </a:lnTo>
                  <a:lnTo>
                    <a:pt x="1337" y="1147"/>
                  </a:lnTo>
                  <a:lnTo>
                    <a:pt x="1336" y="1147"/>
                  </a:lnTo>
                  <a:lnTo>
                    <a:pt x="1334" y="1147"/>
                  </a:lnTo>
                  <a:lnTo>
                    <a:pt x="1332" y="1146"/>
                  </a:lnTo>
                  <a:lnTo>
                    <a:pt x="1332" y="1145"/>
                  </a:lnTo>
                  <a:lnTo>
                    <a:pt x="1326" y="1142"/>
                  </a:lnTo>
                  <a:lnTo>
                    <a:pt x="1325" y="1145"/>
                  </a:lnTo>
                  <a:lnTo>
                    <a:pt x="1327" y="1145"/>
                  </a:lnTo>
                  <a:lnTo>
                    <a:pt x="1327" y="1146"/>
                  </a:lnTo>
                  <a:lnTo>
                    <a:pt x="1328" y="1148"/>
                  </a:lnTo>
                  <a:lnTo>
                    <a:pt x="1325" y="1149"/>
                  </a:lnTo>
                  <a:lnTo>
                    <a:pt x="1324" y="1151"/>
                  </a:lnTo>
                  <a:lnTo>
                    <a:pt x="1323" y="1150"/>
                  </a:lnTo>
                  <a:lnTo>
                    <a:pt x="1321" y="1149"/>
                  </a:lnTo>
                  <a:lnTo>
                    <a:pt x="1318" y="1146"/>
                  </a:lnTo>
                  <a:lnTo>
                    <a:pt x="1320" y="1145"/>
                  </a:lnTo>
                  <a:lnTo>
                    <a:pt x="1319" y="1145"/>
                  </a:lnTo>
                  <a:lnTo>
                    <a:pt x="1319" y="1144"/>
                  </a:lnTo>
                  <a:lnTo>
                    <a:pt x="1317" y="1142"/>
                  </a:lnTo>
                  <a:lnTo>
                    <a:pt x="1318" y="1139"/>
                  </a:lnTo>
                  <a:lnTo>
                    <a:pt x="1317" y="1140"/>
                  </a:lnTo>
                  <a:lnTo>
                    <a:pt x="1315" y="1140"/>
                  </a:lnTo>
                  <a:lnTo>
                    <a:pt x="1314" y="1140"/>
                  </a:lnTo>
                  <a:lnTo>
                    <a:pt x="1313" y="1140"/>
                  </a:lnTo>
                  <a:lnTo>
                    <a:pt x="1310" y="1142"/>
                  </a:lnTo>
                  <a:lnTo>
                    <a:pt x="1309" y="1142"/>
                  </a:lnTo>
                  <a:lnTo>
                    <a:pt x="1305" y="1140"/>
                  </a:lnTo>
                  <a:lnTo>
                    <a:pt x="1304" y="1140"/>
                  </a:lnTo>
                  <a:lnTo>
                    <a:pt x="1302" y="1141"/>
                  </a:lnTo>
                  <a:lnTo>
                    <a:pt x="1300" y="1142"/>
                  </a:lnTo>
                  <a:lnTo>
                    <a:pt x="1294" y="1140"/>
                  </a:lnTo>
                  <a:lnTo>
                    <a:pt x="1292" y="1138"/>
                  </a:lnTo>
                  <a:lnTo>
                    <a:pt x="1295" y="1136"/>
                  </a:lnTo>
                  <a:lnTo>
                    <a:pt x="1297" y="1136"/>
                  </a:lnTo>
                  <a:lnTo>
                    <a:pt x="1292" y="1132"/>
                  </a:lnTo>
                  <a:lnTo>
                    <a:pt x="1292" y="1130"/>
                  </a:lnTo>
                  <a:lnTo>
                    <a:pt x="1293" y="1130"/>
                  </a:lnTo>
                  <a:lnTo>
                    <a:pt x="1292" y="1129"/>
                  </a:lnTo>
                  <a:lnTo>
                    <a:pt x="1290" y="1129"/>
                  </a:lnTo>
                  <a:lnTo>
                    <a:pt x="1289" y="1130"/>
                  </a:lnTo>
                  <a:lnTo>
                    <a:pt x="1288" y="1130"/>
                  </a:lnTo>
                  <a:lnTo>
                    <a:pt x="1283" y="1130"/>
                  </a:lnTo>
                  <a:lnTo>
                    <a:pt x="1285" y="1128"/>
                  </a:lnTo>
                  <a:lnTo>
                    <a:pt x="1283" y="1127"/>
                  </a:lnTo>
                  <a:lnTo>
                    <a:pt x="1282" y="1126"/>
                  </a:lnTo>
                  <a:lnTo>
                    <a:pt x="1281" y="1125"/>
                  </a:lnTo>
                  <a:lnTo>
                    <a:pt x="1281" y="1124"/>
                  </a:lnTo>
                  <a:lnTo>
                    <a:pt x="1281" y="1123"/>
                  </a:lnTo>
                  <a:lnTo>
                    <a:pt x="1280" y="1123"/>
                  </a:lnTo>
                  <a:lnTo>
                    <a:pt x="1278" y="1125"/>
                  </a:lnTo>
                  <a:lnTo>
                    <a:pt x="1277" y="1125"/>
                  </a:lnTo>
                  <a:lnTo>
                    <a:pt x="1276" y="1125"/>
                  </a:lnTo>
                  <a:lnTo>
                    <a:pt x="1274" y="1123"/>
                  </a:lnTo>
                  <a:lnTo>
                    <a:pt x="1272" y="1120"/>
                  </a:lnTo>
                  <a:lnTo>
                    <a:pt x="1273" y="1119"/>
                  </a:lnTo>
                  <a:lnTo>
                    <a:pt x="1273" y="1117"/>
                  </a:lnTo>
                  <a:lnTo>
                    <a:pt x="1276" y="1117"/>
                  </a:lnTo>
                  <a:lnTo>
                    <a:pt x="1277" y="1119"/>
                  </a:lnTo>
                  <a:lnTo>
                    <a:pt x="1279" y="1119"/>
                  </a:lnTo>
                  <a:lnTo>
                    <a:pt x="1278" y="1117"/>
                  </a:lnTo>
                  <a:lnTo>
                    <a:pt x="1279" y="1117"/>
                  </a:lnTo>
                  <a:lnTo>
                    <a:pt x="1279" y="1116"/>
                  </a:lnTo>
                  <a:lnTo>
                    <a:pt x="1277" y="1115"/>
                  </a:lnTo>
                  <a:lnTo>
                    <a:pt x="1276" y="1114"/>
                  </a:lnTo>
                  <a:lnTo>
                    <a:pt x="1272" y="1113"/>
                  </a:lnTo>
                  <a:lnTo>
                    <a:pt x="1266" y="1110"/>
                  </a:lnTo>
                  <a:lnTo>
                    <a:pt x="1265" y="1110"/>
                  </a:lnTo>
                  <a:lnTo>
                    <a:pt x="1264" y="1110"/>
                  </a:lnTo>
                  <a:lnTo>
                    <a:pt x="1263" y="1111"/>
                  </a:lnTo>
                  <a:lnTo>
                    <a:pt x="1257" y="1111"/>
                  </a:lnTo>
                  <a:lnTo>
                    <a:pt x="1256" y="1110"/>
                  </a:lnTo>
                  <a:lnTo>
                    <a:pt x="1254" y="1108"/>
                  </a:lnTo>
                  <a:lnTo>
                    <a:pt x="1252" y="1107"/>
                  </a:lnTo>
                  <a:lnTo>
                    <a:pt x="1250" y="1107"/>
                  </a:lnTo>
                  <a:lnTo>
                    <a:pt x="1247" y="1106"/>
                  </a:lnTo>
                  <a:lnTo>
                    <a:pt x="1246" y="1104"/>
                  </a:lnTo>
                  <a:lnTo>
                    <a:pt x="1246" y="1103"/>
                  </a:lnTo>
                  <a:lnTo>
                    <a:pt x="1245" y="1102"/>
                  </a:lnTo>
                  <a:lnTo>
                    <a:pt x="1244" y="1102"/>
                  </a:lnTo>
                  <a:lnTo>
                    <a:pt x="1242" y="1102"/>
                  </a:lnTo>
                  <a:lnTo>
                    <a:pt x="1240" y="1100"/>
                  </a:lnTo>
                  <a:lnTo>
                    <a:pt x="1240" y="1096"/>
                  </a:lnTo>
                  <a:lnTo>
                    <a:pt x="1242" y="1096"/>
                  </a:lnTo>
                  <a:lnTo>
                    <a:pt x="1244" y="1097"/>
                  </a:lnTo>
                  <a:lnTo>
                    <a:pt x="1251" y="1101"/>
                  </a:lnTo>
                  <a:lnTo>
                    <a:pt x="1253" y="1103"/>
                  </a:lnTo>
                  <a:lnTo>
                    <a:pt x="1254" y="1104"/>
                  </a:lnTo>
                  <a:lnTo>
                    <a:pt x="1255" y="1104"/>
                  </a:lnTo>
                  <a:lnTo>
                    <a:pt x="1259" y="1103"/>
                  </a:lnTo>
                  <a:lnTo>
                    <a:pt x="1262" y="1104"/>
                  </a:lnTo>
                  <a:lnTo>
                    <a:pt x="1266" y="1105"/>
                  </a:lnTo>
                  <a:lnTo>
                    <a:pt x="1270" y="1107"/>
                  </a:lnTo>
                  <a:lnTo>
                    <a:pt x="1270" y="1106"/>
                  </a:lnTo>
                  <a:lnTo>
                    <a:pt x="1274" y="1107"/>
                  </a:lnTo>
                  <a:lnTo>
                    <a:pt x="1276" y="1108"/>
                  </a:lnTo>
                  <a:lnTo>
                    <a:pt x="1276" y="1109"/>
                  </a:lnTo>
                  <a:lnTo>
                    <a:pt x="1278" y="1109"/>
                  </a:lnTo>
                  <a:lnTo>
                    <a:pt x="1278" y="1110"/>
                  </a:lnTo>
                  <a:lnTo>
                    <a:pt x="1273" y="1107"/>
                  </a:lnTo>
                  <a:lnTo>
                    <a:pt x="1274" y="1106"/>
                  </a:lnTo>
                  <a:lnTo>
                    <a:pt x="1273" y="1106"/>
                  </a:lnTo>
                  <a:lnTo>
                    <a:pt x="1272" y="1105"/>
                  </a:lnTo>
                  <a:lnTo>
                    <a:pt x="1272" y="1104"/>
                  </a:lnTo>
                  <a:lnTo>
                    <a:pt x="1271" y="1104"/>
                  </a:lnTo>
                  <a:lnTo>
                    <a:pt x="1270" y="1104"/>
                  </a:lnTo>
                  <a:lnTo>
                    <a:pt x="1268" y="1104"/>
                  </a:lnTo>
                  <a:lnTo>
                    <a:pt x="1267" y="1105"/>
                  </a:lnTo>
                  <a:lnTo>
                    <a:pt x="1264" y="1104"/>
                  </a:lnTo>
                  <a:lnTo>
                    <a:pt x="1266" y="1101"/>
                  </a:lnTo>
                  <a:lnTo>
                    <a:pt x="1267" y="1101"/>
                  </a:lnTo>
                  <a:lnTo>
                    <a:pt x="1268" y="1100"/>
                  </a:lnTo>
                  <a:lnTo>
                    <a:pt x="1264" y="1099"/>
                  </a:lnTo>
                  <a:lnTo>
                    <a:pt x="1263" y="1097"/>
                  </a:lnTo>
                  <a:lnTo>
                    <a:pt x="1263" y="1098"/>
                  </a:lnTo>
                  <a:lnTo>
                    <a:pt x="1262" y="1099"/>
                  </a:lnTo>
                  <a:lnTo>
                    <a:pt x="1261" y="1098"/>
                  </a:lnTo>
                  <a:lnTo>
                    <a:pt x="1261" y="1099"/>
                  </a:lnTo>
                  <a:lnTo>
                    <a:pt x="1261" y="1100"/>
                  </a:lnTo>
                  <a:lnTo>
                    <a:pt x="1259" y="1099"/>
                  </a:lnTo>
                  <a:lnTo>
                    <a:pt x="1254" y="1096"/>
                  </a:lnTo>
                  <a:lnTo>
                    <a:pt x="1253" y="1096"/>
                  </a:lnTo>
                  <a:lnTo>
                    <a:pt x="1253" y="1095"/>
                  </a:lnTo>
                  <a:lnTo>
                    <a:pt x="1253" y="1093"/>
                  </a:lnTo>
                  <a:lnTo>
                    <a:pt x="1253" y="1091"/>
                  </a:lnTo>
                  <a:lnTo>
                    <a:pt x="1255" y="1089"/>
                  </a:lnTo>
                  <a:lnTo>
                    <a:pt x="1253" y="1088"/>
                  </a:lnTo>
                  <a:lnTo>
                    <a:pt x="1250" y="1089"/>
                  </a:lnTo>
                  <a:lnTo>
                    <a:pt x="1249" y="1089"/>
                  </a:lnTo>
                  <a:lnTo>
                    <a:pt x="1248" y="1089"/>
                  </a:lnTo>
                  <a:lnTo>
                    <a:pt x="1247" y="1089"/>
                  </a:lnTo>
                  <a:lnTo>
                    <a:pt x="1245" y="1087"/>
                  </a:lnTo>
                  <a:lnTo>
                    <a:pt x="1243" y="1084"/>
                  </a:lnTo>
                  <a:lnTo>
                    <a:pt x="1243" y="1083"/>
                  </a:lnTo>
                  <a:lnTo>
                    <a:pt x="1242" y="1083"/>
                  </a:lnTo>
                  <a:lnTo>
                    <a:pt x="1241" y="1083"/>
                  </a:lnTo>
                  <a:lnTo>
                    <a:pt x="1240" y="1083"/>
                  </a:lnTo>
                  <a:lnTo>
                    <a:pt x="1239" y="1082"/>
                  </a:lnTo>
                  <a:lnTo>
                    <a:pt x="1237" y="1081"/>
                  </a:lnTo>
                  <a:lnTo>
                    <a:pt x="1236" y="1080"/>
                  </a:lnTo>
                  <a:lnTo>
                    <a:pt x="1238" y="1078"/>
                  </a:lnTo>
                  <a:lnTo>
                    <a:pt x="1239" y="1077"/>
                  </a:lnTo>
                  <a:lnTo>
                    <a:pt x="1240" y="1077"/>
                  </a:lnTo>
                  <a:lnTo>
                    <a:pt x="1245" y="1080"/>
                  </a:lnTo>
                  <a:lnTo>
                    <a:pt x="1246" y="1079"/>
                  </a:lnTo>
                  <a:lnTo>
                    <a:pt x="1247" y="1079"/>
                  </a:lnTo>
                  <a:lnTo>
                    <a:pt x="1243" y="1077"/>
                  </a:lnTo>
                  <a:lnTo>
                    <a:pt x="1242" y="1077"/>
                  </a:lnTo>
                  <a:lnTo>
                    <a:pt x="1241" y="1076"/>
                  </a:lnTo>
                  <a:lnTo>
                    <a:pt x="1239" y="1076"/>
                  </a:lnTo>
                  <a:lnTo>
                    <a:pt x="1234" y="1074"/>
                  </a:lnTo>
                  <a:lnTo>
                    <a:pt x="1235" y="1076"/>
                  </a:lnTo>
                  <a:lnTo>
                    <a:pt x="1235" y="1077"/>
                  </a:lnTo>
                  <a:lnTo>
                    <a:pt x="1234" y="1078"/>
                  </a:lnTo>
                  <a:lnTo>
                    <a:pt x="1234" y="1081"/>
                  </a:lnTo>
                  <a:lnTo>
                    <a:pt x="1235" y="1081"/>
                  </a:lnTo>
                  <a:lnTo>
                    <a:pt x="1236" y="1082"/>
                  </a:lnTo>
                  <a:lnTo>
                    <a:pt x="1236" y="1086"/>
                  </a:lnTo>
                  <a:lnTo>
                    <a:pt x="1234" y="1087"/>
                  </a:lnTo>
                  <a:lnTo>
                    <a:pt x="1233" y="1087"/>
                  </a:lnTo>
                  <a:lnTo>
                    <a:pt x="1231" y="1086"/>
                  </a:lnTo>
                  <a:lnTo>
                    <a:pt x="1228" y="1082"/>
                  </a:lnTo>
                  <a:lnTo>
                    <a:pt x="1229" y="1082"/>
                  </a:lnTo>
                  <a:lnTo>
                    <a:pt x="1228" y="1081"/>
                  </a:lnTo>
                  <a:lnTo>
                    <a:pt x="1228" y="1082"/>
                  </a:lnTo>
                  <a:lnTo>
                    <a:pt x="1227" y="1082"/>
                  </a:lnTo>
                  <a:lnTo>
                    <a:pt x="1227" y="1081"/>
                  </a:lnTo>
                  <a:lnTo>
                    <a:pt x="1225" y="1081"/>
                  </a:lnTo>
                  <a:lnTo>
                    <a:pt x="1224" y="1081"/>
                  </a:lnTo>
                  <a:lnTo>
                    <a:pt x="1223" y="1080"/>
                  </a:lnTo>
                  <a:lnTo>
                    <a:pt x="1219" y="1076"/>
                  </a:lnTo>
                  <a:lnTo>
                    <a:pt x="1219" y="1074"/>
                  </a:lnTo>
                  <a:lnTo>
                    <a:pt x="1218" y="1075"/>
                  </a:lnTo>
                  <a:lnTo>
                    <a:pt x="1217" y="1074"/>
                  </a:lnTo>
                  <a:lnTo>
                    <a:pt x="1216" y="1074"/>
                  </a:lnTo>
                  <a:lnTo>
                    <a:pt x="1215" y="1070"/>
                  </a:lnTo>
                  <a:lnTo>
                    <a:pt x="1214" y="1068"/>
                  </a:lnTo>
                  <a:lnTo>
                    <a:pt x="1215" y="1067"/>
                  </a:lnTo>
                  <a:lnTo>
                    <a:pt x="1215" y="1066"/>
                  </a:lnTo>
                  <a:lnTo>
                    <a:pt x="1216" y="1066"/>
                  </a:lnTo>
                  <a:lnTo>
                    <a:pt x="1216" y="1064"/>
                  </a:lnTo>
                  <a:lnTo>
                    <a:pt x="1217" y="1064"/>
                  </a:lnTo>
                  <a:lnTo>
                    <a:pt x="1219" y="1064"/>
                  </a:lnTo>
                  <a:lnTo>
                    <a:pt x="1221" y="1064"/>
                  </a:lnTo>
                  <a:lnTo>
                    <a:pt x="1222" y="1064"/>
                  </a:lnTo>
                  <a:lnTo>
                    <a:pt x="1222" y="1065"/>
                  </a:lnTo>
                  <a:lnTo>
                    <a:pt x="1225" y="1069"/>
                  </a:lnTo>
                  <a:lnTo>
                    <a:pt x="1225" y="1070"/>
                  </a:lnTo>
                  <a:lnTo>
                    <a:pt x="1230" y="1070"/>
                  </a:lnTo>
                  <a:lnTo>
                    <a:pt x="1230" y="1072"/>
                  </a:lnTo>
                  <a:lnTo>
                    <a:pt x="1230" y="1074"/>
                  </a:lnTo>
                  <a:lnTo>
                    <a:pt x="1231" y="1072"/>
                  </a:lnTo>
                  <a:lnTo>
                    <a:pt x="1232" y="1073"/>
                  </a:lnTo>
                  <a:lnTo>
                    <a:pt x="1225" y="1065"/>
                  </a:lnTo>
                  <a:lnTo>
                    <a:pt x="1232" y="1067"/>
                  </a:lnTo>
                  <a:lnTo>
                    <a:pt x="1234" y="1068"/>
                  </a:lnTo>
                  <a:lnTo>
                    <a:pt x="1233" y="1067"/>
                  </a:lnTo>
                  <a:lnTo>
                    <a:pt x="1233" y="1066"/>
                  </a:lnTo>
                  <a:lnTo>
                    <a:pt x="1235" y="1065"/>
                  </a:lnTo>
                  <a:lnTo>
                    <a:pt x="1236" y="1065"/>
                  </a:lnTo>
                  <a:lnTo>
                    <a:pt x="1234" y="1063"/>
                  </a:lnTo>
                  <a:lnTo>
                    <a:pt x="1234" y="1062"/>
                  </a:lnTo>
                  <a:lnTo>
                    <a:pt x="1235" y="1061"/>
                  </a:lnTo>
                  <a:lnTo>
                    <a:pt x="1236" y="1061"/>
                  </a:lnTo>
                  <a:lnTo>
                    <a:pt x="1237" y="1062"/>
                  </a:lnTo>
                  <a:lnTo>
                    <a:pt x="1238" y="1062"/>
                  </a:lnTo>
                  <a:lnTo>
                    <a:pt x="1236" y="1060"/>
                  </a:lnTo>
                  <a:lnTo>
                    <a:pt x="1236" y="1059"/>
                  </a:lnTo>
                  <a:lnTo>
                    <a:pt x="1236" y="1057"/>
                  </a:lnTo>
                  <a:lnTo>
                    <a:pt x="1234" y="1059"/>
                  </a:lnTo>
                  <a:lnTo>
                    <a:pt x="1235" y="1059"/>
                  </a:lnTo>
                  <a:lnTo>
                    <a:pt x="1235" y="1060"/>
                  </a:lnTo>
                  <a:lnTo>
                    <a:pt x="1233" y="1061"/>
                  </a:lnTo>
                  <a:lnTo>
                    <a:pt x="1232" y="1061"/>
                  </a:lnTo>
                  <a:lnTo>
                    <a:pt x="1230" y="1060"/>
                  </a:lnTo>
                  <a:lnTo>
                    <a:pt x="1229" y="1059"/>
                  </a:lnTo>
                  <a:lnTo>
                    <a:pt x="1227" y="1057"/>
                  </a:lnTo>
                  <a:lnTo>
                    <a:pt x="1227" y="1056"/>
                  </a:lnTo>
                  <a:lnTo>
                    <a:pt x="1226" y="1055"/>
                  </a:lnTo>
                  <a:lnTo>
                    <a:pt x="1225" y="1054"/>
                  </a:lnTo>
                  <a:lnTo>
                    <a:pt x="1225" y="1053"/>
                  </a:lnTo>
                  <a:lnTo>
                    <a:pt x="1224" y="1053"/>
                  </a:lnTo>
                  <a:lnTo>
                    <a:pt x="1222" y="1054"/>
                  </a:lnTo>
                  <a:lnTo>
                    <a:pt x="1221" y="1053"/>
                  </a:lnTo>
                  <a:lnTo>
                    <a:pt x="1222" y="1054"/>
                  </a:lnTo>
                  <a:lnTo>
                    <a:pt x="1223" y="1057"/>
                  </a:lnTo>
                  <a:lnTo>
                    <a:pt x="1223" y="1058"/>
                  </a:lnTo>
                  <a:lnTo>
                    <a:pt x="1223" y="1059"/>
                  </a:lnTo>
                  <a:lnTo>
                    <a:pt x="1222" y="1060"/>
                  </a:lnTo>
                  <a:lnTo>
                    <a:pt x="1221" y="1060"/>
                  </a:lnTo>
                  <a:lnTo>
                    <a:pt x="1220" y="1060"/>
                  </a:lnTo>
                  <a:lnTo>
                    <a:pt x="1219" y="1059"/>
                  </a:lnTo>
                  <a:lnTo>
                    <a:pt x="1219" y="1060"/>
                  </a:lnTo>
                  <a:lnTo>
                    <a:pt x="1217" y="1060"/>
                  </a:lnTo>
                  <a:lnTo>
                    <a:pt x="1216" y="1060"/>
                  </a:lnTo>
                  <a:lnTo>
                    <a:pt x="1215" y="1061"/>
                  </a:lnTo>
                  <a:lnTo>
                    <a:pt x="1214" y="1062"/>
                  </a:lnTo>
                  <a:lnTo>
                    <a:pt x="1213" y="1062"/>
                  </a:lnTo>
                  <a:lnTo>
                    <a:pt x="1212" y="1061"/>
                  </a:lnTo>
                  <a:lnTo>
                    <a:pt x="1212" y="1062"/>
                  </a:lnTo>
                  <a:lnTo>
                    <a:pt x="1212" y="1063"/>
                  </a:lnTo>
                  <a:lnTo>
                    <a:pt x="1212" y="1064"/>
                  </a:lnTo>
                  <a:lnTo>
                    <a:pt x="1210" y="1066"/>
                  </a:lnTo>
                  <a:lnTo>
                    <a:pt x="1209" y="1066"/>
                  </a:lnTo>
                  <a:lnTo>
                    <a:pt x="1208" y="1066"/>
                  </a:lnTo>
                  <a:lnTo>
                    <a:pt x="1207" y="1066"/>
                  </a:lnTo>
                  <a:lnTo>
                    <a:pt x="1205" y="1062"/>
                  </a:lnTo>
                  <a:lnTo>
                    <a:pt x="1206" y="1061"/>
                  </a:lnTo>
                  <a:lnTo>
                    <a:pt x="1206" y="1060"/>
                  </a:lnTo>
                  <a:lnTo>
                    <a:pt x="1206" y="1059"/>
                  </a:lnTo>
                  <a:lnTo>
                    <a:pt x="1204" y="1057"/>
                  </a:lnTo>
                  <a:lnTo>
                    <a:pt x="1204" y="1056"/>
                  </a:lnTo>
                  <a:lnTo>
                    <a:pt x="1204" y="1055"/>
                  </a:lnTo>
                  <a:lnTo>
                    <a:pt x="1205" y="1053"/>
                  </a:lnTo>
                  <a:lnTo>
                    <a:pt x="1206" y="1053"/>
                  </a:lnTo>
                  <a:lnTo>
                    <a:pt x="1210" y="1055"/>
                  </a:lnTo>
                  <a:lnTo>
                    <a:pt x="1212" y="1051"/>
                  </a:lnTo>
                  <a:lnTo>
                    <a:pt x="1215" y="1051"/>
                  </a:lnTo>
                  <a:lnTo>
                    <a:pt x="1214" y="1051"/>
                  </a:lnTo>
                  <a:lnTo>
                    <a:pt x="1213" y="1051"/>
                  </a:lnTo>
                  <a:lnTo>
                    <a:pt x="1208" y="1049"/>
                  </a:lnTo>
                  <a:lnTo>
                    <a:pt x="1205" y="1047"/>
                  </a:lnTo>
                  <a:lnTo>
                    <a:pt x="1204" y="1046"/>
                  </a:lnTo>
                  <a:lnTo>
                    <a:pt x="1204" y="1045"/>
                  </a:lnTo>
                  <a:lnTo>
                    <a:pt x="1204" y="1044"/>
                  </a:lnTo>
                  <a:lnTo>
                    <a:pt x="1204" y="1043"/>
                  </a:lnTo>
                  <a:lnTo>
                    <a:pt x="1203" y="1042"/>
                  </a:lnTo>
                  <a:lnTo>
                    <a:pt x="1202" y="1042"/>
                  </a:lnTo>
                  <a:lnTo>
                    <a:pt x="1201" y="1042"/>
                  </a:lnTo>
                  <a:lnTo>
                    <a:pt x="1200" y="1042"/>
                  </a:lnTo>
                  <a:lnTo>
                    <a:pt x="1199" y="1041"/>
                  </a:lnTo>
                  <a:lnTo>
                    <a:pt x="1198" y="1040"/>
                  </a:lnTo>
                  <a:lnTo>
                    <a:pt x="1197" y="1039"/>
                  </a:lnTo>
                  <a:lnTo>
                    <a:pt x="1197" y="1038"/>
                  </a:lnTo>
                  <a:lnTo>
                    <a:pt x="1196" y="1035"/>
                  </a:lnTo>
                  <a:lnTo>
                    <a:pt x="1197" y="1034"/>
                  </a:lnTo>
                  <a:lnTo>
                    <a:pt x="1200" y="1034"/>
                  </a:lnTo>
                  <a:lnTo>
                    <a:pt x="1201" y="1035"/>
                  </a:lnTo>
                  <a:lnTo>
                    <a:pt x="1201" y="1036"/>
                  </a:lnTo>
                  <a:lnTo>
                    <a:pt x="1204" y="1034"/>
                  </a:lnTo>
                  <a:lnTo>
                    <a:pt x="1204" y="1035"/>
                  </a:lnTo>
                  <a:lnTo>
                    <a:pt x="1207" y="1036"/>
                  </a:lnTo>
                  <a:lnTo>
                    <a:pt x="1208" y="1037"/>
                  </a:lnTo>
                  <a:lnTo>
                    <a:pt x="1208" y="1036"/>
                  </a:lnTo>
                  <a:lnTo>
                    <a:pt x="1208" y="1034"/>
                  </a:lnTo>
                  <a:lnTo>
                    <a:pt x="1209" y="1032"/>
                  </a:lnTo>
                  <a:lnTo>
                    <a:pt x="1208" y="1033"/>
                  </a:lnTo>
                  <a:lnTo>
                    <a:pt x="1207" y="1033"/>
                  </a:lnTo>
                  <a:lnTo>
                    <a:pt x="1204" y="1032"/>
                  </a:lnTo>
                  <a:lnTo>
                    <a:pt x="1203" y="1032"/>
                  </a:lnTo>
                  <a:lnTo>
                    <a:pt x="1202" y="1032"/>
                  </a:lnTo>
                  <a:lnTo>
                    <a:pt x="1201" y="1032"/>
                  </a:lnTo>
                  <a:lnTo>
                    <a:pt x="1200" y="1032"/>
                  </a:lnTo>
                  <a:lnTo>
                    <a:pt x="1199" y="1027"/>
                  </a:lnTo>
                  <a:lnTo>
                    <a:pt x="1201" y="1026"/>
                  </a:lnTo>
                  <a:lnTo>
                    <a:pt x="1202" y="1026"/>
                  </a:lnTo>
                  <a:lnTo>
                    <a:pt x="1203" y="1026"/>
                  </a:lnTo>
                  <a:lnTo>
                    <a:pt x="1198" y="1023"/>
                  </a:lnTo>
                  <a:lnTo>
                    <a:pt x="1198" y="1022"/>
                  </a:lnTo>
                  <a:lnTo>
                    <a:pt x="1198" y="1023"/>
                  </a:lnTo>
                  <a:lnTo>
                    <a:pt x="1193" y="1026"/>
                  </a:lnTo>
                  <a:lnTo>
                    <a:pt x="1192" y="1029"/>
                  </a:lnTo>
                  <a:lnTo>
                    <a:pt x="1192" y="1030"/>
                  </a:lnTo>
                  <a:lnTo>
                    <a:pt x="1193" y="1030"/>
                  </a:lnTo>
                  <a:lnTo>
                    <a:pt x="1195" y="1030"/>
                  </a:lnTo>
                  <a:lnTo>
                    <a:pt x="1196" y="1030"/>
                  </a:lnTo>
                  <a:lnTo>
                    <a:pt x="1196" y="1032"/>
                  </a:lnTo>
                  <a:lnTo>
                    <a:pt x="1195" y="1035"/>
                  </a:lnTo>
                  <a:lnTo>
                    <a:pt x="1194" y="1036"/>
                  </a:lnTo>
                  <a:lnTo>
                    <a:pt x="1196" y="1038"/>
                  </a:lnTo>
                  <a:lnTo>
                    <a:pt x="1196" y="1040"/>
                  </a:lnTo>
                  <a:lnTo>
                    <a:pt x="1195" y="1041"/>
                  </a:lnTo>
                  <a:lnTo>
                    <a:pt x="1194" y="1042"/>
                  </a:lnTo>
                  <a:lnTo>
                    <a:pt x="1193" y="1041"/>
                  </a:lnTo>
                  <a:lnTo>
                    <a:pt x="1190" y="1040"/>
                  </a:lnTo>
                  <a:lnTo>
                    <a:pt x="1189" y="1040"/>
                  </a:lnTo>
                  <a:lnTo>
                    <a:pt x="1185" y="1036"/>
                  </a:lnTo>
                  <a:lnTo>
                    <a:pt x="1185" y="1035"/>
                  </a:lnTo>
                  <a:lnTo>
                    <a:pt x="1187" y="1034"/>
                  </a:lnTo>
                  <a:lnTo>
                    <a:pt x="1187" y="1033"/>
                  </a:lnTo>
                  <a:lnTo>
                    <a:pt x="1185" y="1032"/>
                  </a:lnTo>
                  <a:lnTo>
                    <a:pt x="1184" y="1030"/>
                  </a:lnTo>
                  <a:lnTo>
                    <a:pt x="1185" y="1028"/>
                  </a:lnTo>
                  <a:lnTo>
                    <a:pt x="1186" y="1028"/>
                  </a:lnTo>
                  <a:lnTo>
                    <a:pt x="1184" y="1028"/>
                  </a:lnTo>
                  <a:lnTo>
                    <a:pt x="1183" y="1028"/>
                  </a:lnTo>
                  <a:lnTo>
                    <a:pt x="1182" y="1028"/>
                  </a:lnTo>
                  <a:lnTo>
                    <a:pt x="1182" y="1027"/>
                  </a:lnTo>
                  <a:lnTo>
                    <a:pt x="1181" y="1025"/>
                  </a:lnTo>
                  <a:lnTo>
                    <a:pt x="1181" y="1021"/>
                  </a:lnTo>
                  <a:lnTo>
                    <a:pt x="1181" y="1020"/>
                  </a:lnTo>
                  <a:lnTo>
                    <a:pt x="1180" y="1019"/>
                  </a:lnTo>
                  <a:lnTo>
                    <a:pt x="1178" y="1017"/>
                  </a:lnTo>
                  <a:lnTo>
                    <a:pt x="1180" y="1015"/>
                  </a:lnTo>
                  <a:lnTo>
                    <a:pt x="1181" y="1015"/>
                  </a:lnTo>
                  <a:lnTo>
                    <a:pt x="1183" y="1015"/>
                  </a:lnTo>
                  <a:lnTo>
                    <a:pt x="1182" y="1014"/>
                  </a:lnTo>
                  <a:lnTo>
                    <a:pt x="1181" y="1013"/>
                  </a:lnTo>
                  <a:lnTo>
                    <a:pt x="1181" y="1014"/>
                  </a:lnTo>
                  <a:lnTo>
                    <a:pt x="1180" y="1014"/>
                  </a:lnTo>
                  <a:lnTo>
                    <a:pt x="1178" y="1013"/>
                  </a:lnTo>
                  <a:lnTo>
                    <a:pt x="1176" y="1011"/>
                  </a:lnTo>
                  <a:lnTo>
                    <a:pt x="1175" y="1011"/>
                  </a:lnTo>
                  <a:lnTo>
                    <a:pt x="1174" y="1013"/>
                  </a:lnTo>
                  <a:lnTo>
                    <a:pt x="1172" y="1012"/>
                  </a:lnTo>
                  <a:lnTo>
                    <a:pt x="1170" y="1010"/>
                  </a:lnTo>
                  <a:lnTo>
                    <a:pt x="1167" y="1006"/>
                  </a:lnTo>
                  <a:lnTo>
                    <a:pt x="1168" y="1003"/>
                  </a:lnTo>
                  <a:lnTo>
                    <a:pt x="1174" y="1003"/>
                  </a:lnTo>
                  <a:lnTo>
                    <a:pt x="1173" y="1002"/>
                  </a:lnTo>
                  <a:lnTo>
                    <a:pt x="1172" y="1000"/>
                  </a:lnTo>
                  <a:lnTo>
                    <a:pt x="1171" y="1000"/>
                  </a:lnTo>
                  <a:lnTo>
                    <a:pt x="1170" y="1001"/>
                  </a:lnTo>
                  <a:lnTo>
                    <a:pt x="1167" y="998"/>
                  </a:lnTo>
                  <a:lnTo>
                    <a:pt x="1166" y="998"/>
                  </a:lnTo>
                  <a:lnTo>
                    <a:pt x="1165" y="995"/>
                  </a:lnTo>
                  <a:lnTo>
                    <a:pt x="1164" y="995"/>
                  </a:lnTo>
                  <a:lnTo>
                    <a:pt x="1160" y="993"/>
                  </a:lnTo>
                  <a:lnTo>
                    <a:pt x="1159" y="993"/>
                  </a:lnTo>
                  <a:lnTo>
                    <a:pt x="1159" y="989"/>
                  </a:lnTo>
                  <a:lnTo>
                    <a:pt x="1161" y="988"/>
                  </a:lnTo>
                  <a:lnTo>
                    <a:pt x="1157" y="986"/>
                  </a:lnTo>
                  <a:lnTo>
                    <a:pt x="1155" y="985"/>
                  </a:lnTo>
                  <a:lnTo>
                    <a:pt x="1155" y="984"/>
                  </a:lnTo>
                  <a:lnTo>
                    <a:pt x="1155" y="983"/>
                  </a:lnTo>
                  <a:lnTo>
                    <a:pt x="1155" y="981"/>
                  </a:lnTo>
                  <a:lnTo>
                    <a:pt x="1154" y="980"/>
                  </a:lnTo>
                  <a:lnTo>
                    <a:pt x="1153" y="979"/>
                  </a:lnTo>
                  <a:lnTo>
                    <a:pt x="1151" y="976"/>
                  </a:lnTo>
                  <a:lnTo>
                    <a:pt x="1152" y="976"/>
                  </a:lnTo>
                  <a:lnTo>
                    <a:pt x="1151" y="975"/>
                  </a:lnTo>
                  <a:lnTo>
                    <a:pt x="1149" y="974"/>
                  </a:lnTo>
                  <a:lnTo>
                    <a:pt x="1148" y="970"/>
                  </a:lnTo>
                  <a:lnTo>
                    <a:pt x="1148" y="968"/>
                  </a:lnTo>
                  <a:lnTo>
                    <a:pt x="1149" y="968"/>
                  </a:lnTo>
                  <a:lnTo>
                    <a:pt x="1149" y="966"/>
                  </a:lnTo>
                  <a:lnTo>
                    <a:pt x="1148" y="966"/>
                  </a:lnTo>
                  <a:lnTo>
                    <a:pt x="1144" y="959"/>
                  </a:lnTo>
                  <a:lnTo>
                    <a:pt x="1144" y="957"/>
                  </a:lnTo>
                  <a:lnTo>
                    <a:pt x="1144" y="956"/>
                  </a:lnTo>
                  <a:lnTo>
                    <a:pt x="1146" y="955"/>
                  </a:lnTo>
                  <a:lnTo>
                    <a:pt x="1149" y="954"/>
                  </a:lnTo>
                  <a:lnTo>
                    <a:pt x="1150" y="954"/>
                  </a:lnTo>
                  <a:lnTo>
                    <a:pt x="1151" y="955"/>
                  </a:lnTo>
                  <a:lnTo>
                    <a:pt x="1151" y="953"/>
                  </a:lnTo>
                  <a:lnTo>
                    <a:pt x="1152" y="953"/>
                  </a:lnTo>
                  <a:lnTo>
                    <a:pt x="1153" y="952"/>
                  </a:lnTo>
                  <a:lnTo>
                    <a:pt x="1155" y="951"/>
                  </a:lnTo>
                  <a:lnTo>
                    <a:pt x="1156" y="951"/>
                  </a:lnTo>
                  <a:lnTo>
                    <a:pt x="1157" y="949"/>
                  </a:lnTo>
                  <a:lnTo>
                    <a:pt x="1156" y="949"/>
                  </a:lnTo>
                  <a:lnTo>
                    <a:pt x="1155" y="950"/>
                  </a:lnTo>
                  <a:lnTo>
                    <a:pt x="1155" y="949"/>
                  </a:lnTo>
                  <a:lnTo>
                    <a:pt x="1155" y="950"/>
                  </a:lnTo>
                  <a:lnTo>
                    <a:pt x="1154" y="951"/>
                  </a:lnTo>
                  <a:lnTo>
                    <a:pt x="1153" y="951"/>
                  </a:lnTo>
                  <a:lnTo>
                    <a:pt x="1149" y="952"/>
                  </a:lnTo>
                  <a:lnTo>
                    <a:pt x="1149" y="950"/>
                  </a:lnTo>
                  <a:lnTo>
                    <a:pt x="1148" y="950"/>
                  </a:lnTo>
                  <a:lnTo>
                    <a:pt x="1147" y="949"/>
                  </a:lnTo>
                  <a:lnTo>
                    <a:pt x="1146" y="948"/>
                  </a:lnTo>
                  <a:lnTo>
                    <a:pt x="1147" y="946"/>
                  </a:lnTo>
                  <a:lnTo>
                    <a:pt x="1150" y="944"/>
                  </a:lnTo>
                  <a:lnTo>
                    <a:pt x="1151" y="945"/>
                  </a:lnTo>
                  <a:lnTo>
                    <a:pt x="1151" y="944"/>
                  </a:lnTo>
                  <a:lnTo>
                    <a:pt x="1152" y="944"/>
                  </a:lnTo>
                  <a:lnTo>
                    <a:pt x="1155" y="945"/>
                  </a:lnTo>
                  <a:lnTo>
                    <a:pt x="1156" y="945"/>
                  </a:lnTo>
                  <a:lnTo>
                    <a:pt x="1157" y="946"/>
                  </a:lnTo>
                  <a:lnTo>
                    <a:pt x="1158" y="947"/>
                  </a:lnTo>
                  <a:lnTo>
                    <a:pt x="1158" y="948"/>
                  </a:lnTo>
                  <a:lnTo>
                    <a:pt x="1159" y="947"/>
                  </a:lnTo>
                  <a:lnTo>
                    <a:pt x="1161" y="948"/>
                  </a:lnTo>
                  <a:lnTo>
                    <a:pt x="1159" y="947"/>
                  </a:lnTo>
                  <a:lnTo>
                    <a:pt x="1160" y="941"/>
                  </a:lnTo>
                  <a:lnTo>
                    <a:pt x="1161" y="940"/>
                  </a:lnTo>
                  <a:lnTo>
                    <a:pt x="1162" y="940"/>
                  </a:lnTo>
                  <a:lnTo>
                    <a:pt x="1161" y="939"/>
                  </a:lnTo>
                  <a:lnTo>
                    <a:pt x="1160" y="938"/>
                  </a:lnTo>
                  <a:lnTo>
                    <a:pt x="1160" y="935"/>
                  </a:lnTo>
                  <a:lnTo>
                    <a:pt x="1161" y="933"/>
                  </a:lnTo>
                  <a:lnTo>
                    <a:pt x="1162" y="930"/>
                  </a:lnTo>
                  <a:lnTo>
                    <a:pt x="1163" y="930"/>
                  </a:lnTo>
                  <a:lnTo>
                    <a:pt x="1163" y="929"/>
                  </a:lnTo>
                  <a:lnTo>
                    <a:pt x="1163" y="928"/>
                  </a:lnTo>
                  <a:lnTo>
                    <a:pt x="1162" y="928"/>
                  </a:lnTo>
                  <a:lnTo>
                    <a:pt x="1160" y="930"/>
                  </a:lnTo>
                  <a:lnTo>
                    <a:pt x="1159" y="932"/>
                  </a:lnTo>
                  <a:lnTo>
                    <a:pt x="1157" y="930"/>
                  </a:lnTo>
                  <a:lnTo>
                    <a:pt x="1156" y="929"/>
                  </a:lnTo>
                  <a:lnTo>
                    <a:pt x="1155" y="927"/>
                  </a:lnTo>
                  <a:lnTo>
                    <a:pt x="1156" y="926"/>
                  </a:lnTo>
                  <a:lnTo>
                    <a:pt x="1157" y="925"/>
                  </a:lnTo>
                  <a:lnTo>
                    <a:pt x="1158" y="925"/>
                  </a:lnTo>
                  <a:lnTo>
                    <a:pt x="1159" y="925"/>
                  </a:lnTo>
                  <a:lnTo>
                    <a:pt x="1160" y="925"/>
                  </a:lnTo>
                  <a:lnTo>
                    <a:pt x="1161" y="925"/>
                  </a:lnTo>
                  <a:lnTo>
                    <a:pt x="1162" y="925"/>
                  </a:lnTo>
                  <a:lnTo>
                    <a:pt x="1162" y="926"/>
                  </a:lnTo>
                  <a:lnTo>
                    <a:pt x="1162" y="925"/>
                  </a:lnTo>
                  <a:lnTo>
                    <a:pt x="1163" y="925"/>
                  </a:lnTo>
                  <a:lnTo>
                    <a:pt x="1159" y="921"/>
                  </a:lnTo>
                  <a:lnTo>
                    <a:pt x="1157" y="919"/>
                  </a:lnTo>
                  <a:lnTo>
                    <a:pt x="1155" y="919"/>
                  </a:lnTo>
                  <a:lnTo>
                    <a:pt x="1156" y="919"/>
                  </a:lnTo>
                  <a:lnTo>
                    <a:pt x="1156" y="921"/>
                  </a:lnTo>
                  <a:lnTo>
                    <a:pt x="1155" y="923"/>
                  </a:lnTo>
                  <a:lnTo>
                    <a:pt x="1154" y="923"/>
                  </a:lnTo>
                  <a:lnTo>
                    <a:pt x="1152" y="923"/>
                  </a:lnTo>
                  <a:lnTo>
                    <a:pt x="1138" y="918"/>
                  </a:lnTo>
                  <a:lnTo>
                    <a:pt x="1135" y="915"/>
                  </a:lnTo>
                  <a:lnTo>
                    <a:pt x="1134" y="913"/>
                  </a:lnTo>
                  <a:lnTo>
                    <a:pt x="1134" y="914"/>
                  </a:lnTo>
                  <a:lnTo>
                    <a:pt x="1130" y="915"/>
                  </a:lnTo>
                  <a:lnTo>
                    <a:pt x="1134" y="920"/>
                  </a:lnTo>
                  <a:lnTo>
                    <a:pt x="1134" y="922"/>
                  </a:lnTo>
                  <a:lnTo>
                    <a:pt x="1132" y="923"/>
                  </a:lnTo>
                  <a:lnTo>
                    <a:pt x="1130" y="925"/>
                  </a:lnTo>
                  <a:lnTo>
                    <a:pt x="1128" y="924"/>
                  </a:lnTo>
                  <a:lnTo>
                    <a:pt x="1125" y="922"/>
                  </a:lnTo>
                  <a:lnTo>
                    <a:pt x="1121" y="919"/>
                  </a:lnTo>
                  <a:lnTo>
                    <a:pt x="1120" y="917"/>
                  </a:lnTo>
                  <a:lnTo>
                    <a:pt x="1119" y="913"/>
                  </a:lnTo>
                  <a:lnTo>
                    <a:pt x="1120" y="910"/>
                  </a:lnTo>
                  <a:lnTo>
                    <a:pt x="1121" y="910"/>
                  </a:lnTo>
                  <a:lnTo>
                    <a:pt x="1123" y="910"/>
                  </a:lnTo>
                  <a:lnTo>
                    <a:pt x="1124" y="908"/>
                  </a:lnTo>
                  <a:lnTo>
                    <a:pt x="1123" y="908"/>
                  </a:lnTo>
                  <a:lnTo>
                    <a:pt x="1125" y="906"/>
                  </a:lnTo>
                  <a:lnTo>
                    <a:pt x="1125" y="905"/>
                  </a:lnTo>
                  <a:lnTo>
                    <a:pt x="1127" y="904"/>
                  </a:lnTo>
                  <a:lnTo>
                    <a:pt x="1127" y="903"/>
                  </a:lnTo>
                  <a:lnTo>
                    <a:pt x="1129" y="899"/>
                  </a:lnTo>
                  <a:lnTo>
                    <a:pt x="1130" y="899"/>
                  </a:lnTo>
                  <a:lnTo>
                    <a:pt x="1132" y="899"/>
                  </a:lnTo>
                  <a:lnTo>
                    <a:pt x="1132" y="898"/>
                  </a:lnTo>
                  <a:lnTo>
                    <a:pt x="1130" y="898"/>
                  </a:lnTo>
                  <a:lnTo>
                    <a:pt x="1129" y="898"/>
                  </a:lnTo>
                  <a:lnTo>
                    <a:pt x="1128" y="898"/>
                  </a:lnTo>
                  <a:lnTo>
                    <a:pt x="1127" y="898"/>
                  </a:lnTo>
                  <a:lnTo>
                    <a:pt x="1127" y="897"/>
                  </a:lnTo>
                  <a:lnTo>
                    <a:pt x="1125" y="896"/>
                  </a:lnTo>
                  <a:lnTo>
                    <a:pt x="1125" y="895"/>
                  </a:lnTo>
                  <a:lnTo>
                    <a:pt x="1125" y="894"/>
                  </a:lnTo>
                  <a:lnTo>
                    <a:pt x="1123" y="891"/>
                  </a:lnTo>
                  <a:lnTo>
                    <a:pt x="1123" y="889"/>
                  </a:lnTo>
                  <a:lnTo>
                    <a:pt x="1125" y="888"/>
                  </a:lnTo>
                  <a:lnTo>
                    <a:pt x="1129" y="889"/>
                  </a:lnTo>
                  <a:lnTo>
                    <a:pt x="1130" y="887"/>
                  </a:lnTo>
                  <a:lnTo>
                    <a:pt x="1131" y="887"/>
                  </a:lnTo>
                  <a:lnTo>
                    <a:pt x="1130" y="886"/>
                  </a:lnTo>
                  <a:lnTo>
                    <a:pt x="1130" y="885"/>
                  </a:lnTo>
                  <a:lnTo>
                    <a:pt x="1130" y="883"/>
                  </a:lnTo>
                  <a:lnTo>
                    <a:pt x="1130" y="882"/>
                  </a:lnTo>
                  <a:lnTo>
                    <a:pt x="1130" y="881"/>
                  </a:lnTo>
                  <a:lnTo>
                    <a:pt x="1130" y="880"/>
                  </a:lnTo>
                  <a:lnTo>
                    <a:pt x="1131" y="880"/>
                  </a:lnTo>
                  <a:lnTo>
                    <a:pt x="1132" y="879"/>
                  </a:lnTo>
                  <a:lnTo>
                    <a:pt x="1134" y="879"/>
                  </a:lnTo>
                  <a:lnTo>
                    <a:pt x="1134" y="878"/>
                  </a:lnTo>
                  <a:lnTo>
                    <a:pt x="1134" y="876"/>
                  </a:lnTo>
                  <a:lnTo>
                    <a:pt x="1132" y="875"/>
                  </a:lnTo>
                  <a:lnTo>
                    <a:pt x="1130" y="874"/>
                  </a:lnTo>
                  <a:lnTo>
                    <a:pt x="1129" y="873"/>
                  </a:lnTo>
                  <a:lnTo>
                    <a:pt x="1129" y="872"/>
                  </a:lnTo>
                  <a:lnTo>
                    <a:pt x="1130" y="871"/>
                  </a:lnTo>
                  <a:lnTo>
                    <a:pt x="1130" y="870"/>
                  </a:lnTo>
                  <a:lnTo>
                    <a:pt x="1130" y="868"/>
                  </a:lnTo>
                  <a:lnTo>
                    <a:pt x="1130" y="866"/>
                  </a:lnTo>
                  <a:lnTo>
                    <a:pt x="1132" y="866"/>
                  </a:lnTo>
                  <a:lnTo>
                    <a:pt x="1133" y="866"/>
                  </a:lnTo>
                  <a:lnTo>
                    <a:pt x="1132" y="865"/>
                  </a:lnTo>
                  <a:lnTo>
                    <a:pt x="1130" y="864"/>
                  </a:lnTo>
                  <a:lnTo>
                    <a:pt x="1129" y="864"/>
                  </a:lnTo>
                  <a:lnTo>
                    <a:pt x="1129" y="862"/>
                  </a:lnTo>
                  <a:lnTo>
                    <a:pt x="1130" y="859"/>
                  </a:lnTo>
                  <a:lnTo>
                    <a:pt x="1128" y="860"/>
                  </a:lnTo>
                  <a:lnTo>
                    <a:pt x="1127" y="860"/>
                  </a:lnTo>
                  <a:lnTo>
                    <a:pt x="1124" y="859"/>
                  </a:lnTo>
                  <a:lnTo>
                    <a:pt x="1121" y="857"/>
                  </a:lnTo>
                  <a:lnTo>
                    <a:pt x="1121" y="855"/>
                  </a:lnTo>
                  <a:lnTo>
                    <a:pt x="1119" y="855"/>
                  </a:lnTo>
                  <a:lnTo>
                    <a:pt x="1117" y="854"/>
                  </a:lnTo>
                  <a:lnTo>
                    <a:pt x="1116" y="854"/>
                  </a:lnTo>
                  <a:lnTo>
                    <a:pt x="1115" y="855"/>
                  </a:lnTo>
                  <a:lnTo>
                    <a:pt x="1114" y="855"/>
                  </a:lnTo>
                  <a:lnTo>
                    <a:pt x="1114" y="854"/>
                  </a:lnTo>
                  <a:lnTo>
                    <a:pt x="1113" y="853"/>
                  </a:lnTo>
                  <a:lnTo>
                    <a:pt x="1112" y="852"/>
                  </a:lnTo>
                  <a:lnTo>
                    <a:pt x="1111" y="850"/>
                  </a:lnTo>
                  <a:lnTo>
                    <a:pt x="1111" y="849"/>
                  </a:lnTo>
                  <a:lnTo>
                    <a:pt x="1112" y="847"/>
                  </a:lnTo>
                  <a:lnTo>
                    <a:pt x="1113" y="847"/>
                  </a:lnTo>
                  <a:lnTo>
                    <a:pt x="1115" y="849"/>
                  </a:lnTo>
                  <a:lnTo>
                    <a:pt x="1116" y="849"/>
                  </a:lnTo>
                  <a:lnTo>
                    <a:pt x="1116" y="850"/>
                  </a:lnTo>
                  <a:lnTo>
                    <a:pt x="1117" y="851"/>
                  </a:lnTo>
                  <a:lnTo>
                    <a:pt x="1118" y="850"/>
                  </a:lnTo>
                  <a:lnTo>
                    <a:pt x="1119" y="850"/>
                  </a:lnTo>
                  <a:lnTo>
                    <a:pt x="1122" y="850"/>
                  </a:lnTo>
                  <a:lnTo>
                    <a:pt x="1123" y="851"/>
                  </a:lnTo>
                  <a:lnTo>
                    <a:pt x="1123" y="850"/>
                  </a:lnTo>
                  <a:lnTo>
                    <a:pt x="1119" y="849"/>
                  </a:lnTo>
                  <a:lnTo>
                    <a:pt x="1118" y="849"/>
                  </a:lnTo>
                  <a:lnTo>
                    <a:pt x="1117" y="849"/>
                  </a:lnTo>
                  <a:lnTo>
                    <a:pt x="1117" y="847"/>
                  </a:lnTo>
                  <a:lnTo>
                    <a:pt x="1117" y="846"/>
                  </a:lnTo>
                  <a:lnTo>
                    <a:pt x="1117" y="845"/>
                  </a:lnTo>
                  <a:lnTo>
                    <a:pt x="1117" y="844"/>
                  </a:lnTo>
                  <a:lnTo>
                    <a:pt x="1123" y="843"/>
                  </a:lnTo>
                  <a:lnTo>
                    <a:pt x="1125" y="844"/>
                  </a:lnTo>
                  <a:lnTo>
                    <a:pt x="1126" y="845"/>
                  </a:lnTo>
                  <a:lnTo>
                    <a:pt x="1126" y="844"/>
                  </a:lnTo>
                  <a:lnTo>
                    <a:pt x="1127" y="844"/>
                  </a:lnTo>
                  <a:lnTo>
                    <a:pt x="1125" y="842"/>
                  </a:lnTo>
                  <a:lnTo>
                    <a:pt x="1123" y="838"/>
                  </a:lnTo>
                  <a:lnTo>
                    <a:pt x="1125" y="835"/>
                  </a:lnTo>
                  <a:lnTo>
                    <a:pt x="1126" y="836"/>
                  </a:lnTo>
                  <a:lnTo>
                    <a:pt x="1126" y="835"/>
                  </a:lnTo>
                  <a:lnTo>
                    <a:pt x="1127" y="834"/>
                  </a:lnTo>
                  <a:lnTo>
                    <a:pt x="1128" y="834"/>
                  </a:lnTo>
                  <a:lnTo>
                    <a:pt x="1129" y="834"/>
                  </a:lnTo>
                  <a:lnTo>
                    <a:pt x="1130" y="834"/>
                  </a:lnTo>
                  <a:lnTo>
                    <a:pt x="1132" y="836"/>
                  </a:lnTo>
                  <a:lnTo>
                    <a:pt x="1133" y="838"/>
                  </a:lnTo>
                  <a:lnTo>
                    <a:pt x="1132" y="839"/>
                  </a:lnTo>
                  <a:lnTo>
                    <a:pt x="1133" y="839"/>
                  </a:lnTo>
                  <a:lnTo>
                    <a:pt x="1134" y="840"/>
                  </a:lnTo>
                  <a:lnTo>
                    <a:pt x="1136" y="841"/>
                  </a:lnTo>
                  <a:lnTo>
                    <a:pt x="1136" y="842"/>
                  </a:lnTo>
                  <a:lnTo>
                    <a:pt x="1135" y="844"/>
                  </a:lnTo>
                  <a:lnTo>
                    <a:pt x="1134" y="844"/>
                  </a:lnTo>
                  <a:lnTo>
                    <a:pt x="1133" y="844"/>
                  </a:lnTo>
                  <a:lnTo>
                    <a:pt x="1134" y="845"/>
                  </a:lnTo>
                  <a:lnTo>
                    <a:pt x="1134" y="847"/>
                  </a:lnTo>
                  <a:lnTo>
                    <a:pt x="1135" y="848"/>
                  </a:lnTo>
                  <a:lnTo>
                    <a:pt x="1135" y="849"/>
                  </a:lnTo>
                  <a:lnTo>
                    <a:pt x="1134" y="850"/>
                  </a:lnTo>
                  <a:lnTo>
                    <a:pt x="1136" y="850"/>
                  </a:lnTo>
                  <a:lnTo>
                    <a:pt x="1136" y="849"/>
                  </a:lnTo>
                  <a:lnTo>
                    <a:pt x="1137" y="848"/>
                  </a:lnTo>
                  <a:lnTo>
                    <a:pt x="1140" y="847"/>
                  </a:lnTo>
                  <a:lnTo>
                    <a:pt x="1141" y="847"/>
                  </a:lnTo>
                  <a:lnTo>
                    <a:pt x="1142" y="848"/>
                  </a:lnTo>
                  <a:lnTo>
                    <a:pt x="1146" y="853"/>
                  </a:lnTo>
                  <a:lnTo>
                    <a:pt x="1146" y="855"/>
                  </a:lnTo>
                  <a:lnTo>
                    <a:pt x="1147" y="858"/>
                  </a:lnTo>
                  <a:lnTo>
                    <a:pt x="1147" y="859"/>
                  </a:lnTo>
                  <a:lnTo>
                    <a:pt x="1146" y="859"/>
                  </a:lnTo>
                  <a:lnTo>
                    <a:pt x="1144" y="859"/>
                  </a:lnTo>
                  <a:lnTo>
                    <a:pt x="1145" y="861"/>
                  </a:lnTo>
                  <a:lnTo>
                    <a:pt x="1145" y="862"/>
                  </a:lnTo>
                  <a:lnTo>
                    <a:pt x="1148" y="865"/>
                  </a:lnTo>
                  <a:lnTo>
                    <a:pt x="1149" y="866"/>
                  </a:lnTo>
                  <a:lnTo>
                    <a:pt x="1150" y="868"/>
                  </a:lnTo>
                  <a:lnTo>
                    <a:pt x="1151" y="874"/>
                  </a:lnTo>
                  <a:lnTo>
                    <a:pt x="1150" y="873"/>
                  </a:lnTo>
                  <a:lnTo>
                    <a:pt x="1150" y="874"/>
                  </a:lnTo>
                  <a:lnTo>
                    <a:pt x="1150" y="875"/>
                  </a:lnTo>
                  <a:lnTo>
                    <a:pt x="1151" y="876"/>
                  </a:lnTo>
                  <a:lnTo>
                    <a:pt x="1152" y="876"/>
                  </a:lnTo>
                  <a:lnTo>
                    <a:pt x="1153" y="875"/>
                  </a:lnTo>
                  <a:lnTo>
                    <a:pt x="1156" y="876"/>
                  </a:lnTo>
                  <a:lnTo>
                    <a:pt x="1157" y="876"/>
                  </a:lnTo>
                  <a:lnTo>
                    <a:pt x="1158" y="874"/>
                  </a:lnTo>
                  <a:lnTo>
                    <a:pt x="1159" y="874"/>
                  </a:lnTo>
                  <a:lnTo>
                    <a:pt x="1157" y="873"/>
                  </a:lnTo>
                  <a:lnTo>
                    <a:pt x="1155" y="872"/>
                  </a:lnTo>
                  <a:lnTo>
                    <a:pt x="1155" y="871"/>
                  </a:lnTo>
                  <a:lnTo>
                    <a:pt x="1154" y="868"/>
                  </a:lnTo>
                  <a:lnTo>
                    <a:pt x="1156" y="868"/>
                  </a:lnTo>
                  <a:lnTo>
                    <a:pt x="1157" y="868"/>
                  </a:lnTo>
                  <a:lnTo>
                    <a:pt x="1155" y="866"/>
                  </a:lnTo>
                  <a:lnTo>
                    <a:pt x="1153" y="864"/>
                  </a:lnTo>
                  <a:lnTo>
                    <a:pt x="1153" y="862"/>
                  </a:lnTo>
                  <a:lnTo>
                    <a:pt x="1153" y="861"/>
                  </a:lnTo>
                  <a:lnTo>
                    <a:pt x="1151" y="859"/>
                  </a:lnTo>
                  <a:lnTo>
                    <a:pt x="1150" y="859"/>
                  </a:lnTo>
                  <a:lnTo>
                    <a:pt x="1150" y="858"/>
                  </a:lnTo>
                  <a:lnTo>
                    <a:pt x="1150" y="857"/>
                  </a:lnTo>
                  <a:lnTo>
                    <a:pt x="1147" y="855"/>
                  </a:lnTo>
                  <a:lnTo>
                    <a:pt x="1146" y="852"/>
                  </a:lnTo>
                  <a:lnTo>
                    <a:pt x="1146" y="850"/>
                  </a:lnTo>
                  <a:lnTo>
                    <a:pt x="1147" y="849"/>
                  </a:lnTo>
                  <a:lnTo>
                    <a:pt x="1148" y="849"/>
                  </a:lnTo>
                  <a:lnTo>
                    <a:pt x="1149" y="849"/>
                  </a:lnTo>
                  <a:lnTo>
                    <a:pt x="1149" y="847"/>
                  </a:lnTo>
                  <a:lnTo>
                    <a:pt x="1149" y="845"/>
                  </a:lnTo>
                  <a:lnTo>
                    <a:pt x="1149" y="844"/>
                  </a:lnTo>
                  <a:lnTo>
                    <a:pt x="1153" y="843"/>
                  </a:lnTo>
                  <a:lnTo>
                    <a:pt x="1153" y="842"/>
                  </a:lnTo>
                  <a:lnTo>
                    <a:pt x="1151" y="842"/>
                  </a:lnTo>
                  <a:lnTo>
                    <a:pt x="1149" y="842"/>
                  </a:lnTo>
                  <a:lnTo>
                    <a:pt x="1148" y="841"/>
                  </a:lnTo>
                  <a:lnTo>
                    <a:pt x="1144" y="838"/>
                  </a:lnTo>
                  <a:lnTo>
                    <a:pt x="1144" y="837"/>
                  </a:lnTo>
                  <a:lnTo>
                    <a:pt x="1143" y="835"/>
                  </a:lnTo>
                  <a:lnTo>
                    <a:pt x="1144" y="834"/>
                  </a:lnTo>
                  <a:lnTo>
                    <a:pt x="1142" y="833"/>
                  </a:lnTo>
                  <a:lnTo>
                    <a:pt x="1142" y="832"/>
                  </a:lnTo>
                  <a:lnTo>
                    <a:pt x="1141" y="831"/>
                  </a:lnTo>
                  <a:lnTo>
                    <a:pt x="1140" y="830"/>
                  </a:lnTo>
                  <a:lnTo>
                    <a:pt x="1141" y="829"/>
                  </a:lnTo>
                  <a:lnTo>
                    <a:pt x="1143" y="827"/>
                  </a:lnTo>
                  <a:lnTo>
                    <a:pt x="1144" y="827"/>
                  </a:lnTo>
                  <a:lnTo>
                    <a:pt x="1145" y="827"/>
                  </a:lnTo>
                  <a:lnTo>
                    <a:pt x="1146" y="827"/>
                  </a:lnTo>
                  <a:lnTo>
                    <a:pt x="1146" y="825"/>
                  </a:lnTo>
                  <a:lnTo>
                    <a:pt x="1144" y="825"/>
                  </a:lnTo>
                  <a:lnTo>
                    <a:pt x="1144" y="823"/>
                  </a:lnTo>
                  <a:lnTo>
                    <a:pt x="1142" y="820"/>
                  </a:lnTo>
                  <a:lnTo>
                    <a:pt x="1138" y="815"/>
                  </a:lnTo>
                  <a:lnTo>
                    <a:pt x="1137" y="811"/>
                  </a:lnTo>
                  <a:lnTo>
                    <a:pt x="1138" y="810"/>
                  </a:lnTo>
                  <a:lnTo>
                    <a:pt x="1140" y="808"/>
                  </a:lnTo>
                  <a:lnTo>
                    <a:pt x="1140" y="807"/>
                  </a:lnTo>
                  <a:lnTo>
                    <a:pt x="1138" y="806"/>
                  </a:lnTo>
                  <a:lnTo>
                    <a:pt x="1138" y="804"/>
                  </a:lnTo>
                  <a:lnTo>
                    <a:pt x="1138" y="802"/>
                  </a:lnTo>
                  <a:lnTo>
                    <a:pt x="1140" y="800"/>
                  </a:lnTo>
                  <a:lnTo>
                    <a:pt x="1141" y="800"/>
                  </a:lnTo>
                  <a:lnTo>
                    <a:pt x="1140" y="799"/>
                  </a:lnTo>
                  <a:lnTo>
                    <a:pt x="1140" y="798"/>
                  </a:lnTo>
                  <a:lnTo>
                    <a:pt x="1139" y="798"/>
                  </a:lnTo>
                  <a:lnTo>
                    <a:pt x="1138" y="797"/>
                  </a:lnTo>
                  <a:lnTo>
                    <a:pt x="1137" y="796"/>
                  </a:lnTo>
                  <a:lnTo>
                    <a:pt x="1136" y="795"/>
                  </a:lnTo>
                  <a:lnTo>
                    <a:pt x="1133" y="788"/>
                  </a:lnTo>
                  <a:lnTo>
                    <a:pt x="1133" y="785"/>
                  </a:lnTo>
                  <a:lnTo>
                    <a:pt x="1134" y="784"/>
                  </a:lnTo>
                  <a:lnTo>
                    <a:pt x="1129" y="779"/>
                  </a:lnTo>
                  <a:lnTo>
                    <a:pt x="1130" y="777"/>
                  </a:lnTo>
                  <a:lnTo>
                    <a:pt x="1132" y="776"/>
                  </a:lnTo>
                  <a:lnTo>
                    <a:pt x="1136" y="774"/>
                  </a:lnTo>
                  <a:lnTo>
                    <a:pt x="1137" y="775"/>
                  </a:lnTo>
                  <a:lnTo>
                    <a:pt x="1136" y="774"/>
                  </a:lnTo>
                  <a:lnTo>
                    <a:pt x="1136" y="770"/>
                  </a:lnTo>
                  <a:lnTo>
                    <a:pt x="1135" y="771"/>
                  </a:lnTo>
                  <a:lnTo>
                    <a:pt x="1133" y="772"/>
                  </a:lnTo>
                  <a:lnTo>
                    <a:pt x="1129" y="772"/>
                  </a:lnTo>
                  <a:lnTo>
                    <a:pt x="1127" y="770"/>
                  </a:lnTo>
                  <a:lnTo>
                    <a:pt x="1125" y="768"/>
                  </a:lnTo>
                  <a:lnTo>
                    <a:pt x="1124" y="767"/>
                  </a:lnTo>
                  <a:lnTo>
                    <a:pt x="1125" y="764"/>
                  </a:lnTo>
                  <a:lnTo>
                    <a:pt x="1127" y="761"/>
                  </a:lnTo>
                  <a:lnTo>
                    <a:pt x="1125" y="759"/>
                  </a:lnTo>
                  <a:lnTo>
                    <a:pt x="1121" y="756"/>
                  </a:lnTo>
                  <a:lnTo>
                    <a:pt x="1120" y="756"/>
                  </a:lnTo>
                  <a:lnTo>
                    <a:pt x="1118" y="755"/>
                  </a:lnTo>
                  <a:lnTo>
                    <a:pt x="1117" y="756"/>
                  </a:lnTo>
                  <a:lnTo>
                    <a:pt x="1117" y="757"/>
                  </a:lnTo>
                  <a:lnTo>
                    <a:pt x="1117" y="758"/>
                  </a:lnTo>
                  <a:lnTo>
                    <a:pt x="1119" y="761"/>
                  </a:lnTo>
                  <a:lnTo>
                    <a:pt x="1118" y="763"/>
                  </a:lnTo>
                  <a:lnTo>
                    <a:pt x="1116" y="764"/>
                  </a:lnTo>
                  <a:lnTo>
                    <a:pt x="1115" y="765"/>
                  </a:lnTo>
                  <a:lnTo>
                    <a:pt x="1112" y="764"/>
                  </a:lnTo>
                  <a:lnTo>
                    <a:pt x="1110" y="764"/>
                  </a:lnTo>
                  <a:lnTo>
                    <a:pt x="1111" y="768"/>
                  </a:lnTo>
                  <a:lnTo>
                    <a:pt x="1114" y="772"/>
                  </a:lnTo>
                  <a:lnTo>
                    <a:pt x="1114" y="774"/>
                  </a:lnTo>
                  <a:lnTo>
                    <a:pt x="1115" y="774"/>
                  </a:lnTo>
                  <a:lnTo>
                    <a:pt x="1116" y="775"/>
                  </a:lnTo>
                  <a:lnTo>
                    <a:pt x="1118" y="777"/>
                  </a:lnTo>
                  <a:lnTo>
                    <a:pt x="1119" y="779"/>
                  </a:lnTo>
                  <a:lnTo>
                    <a:pt x="1119" y="781"/>
                  </a:lnTo>
                  <a:lnTo>
                    <a:pt x="1116" y="781"/>
                  </a:lnTo>
                  <a:lnTo>
                    <a:pt x="1121" y="785"/>
                  </a:lnTo>
                  <a:lnTo>
                    <a:pt x="1122" y="789"/>
                  </a:lnTo>
                  <a:lnTo>
                    <a:pt x="1119" y="789"/>
                  </a:lnTo>
                  <a:lnTo>
                    <a:pt x="1117" y="787"/>
                  </a:lnTo>
                  <a:lnTo>
                    <a:pt x="1116" y="787"/>
                  </a:lnTo>
                  <a:lnTo>
                    <a:pt x="1112" y="788"/>
                  </a:lnTo>
                  <a:lnTo>
                    <a:pt x="1118" y="792"/>
                  </a:lnTo>
                  <a:lnTo>
                    <a:pt x="1119" y="793"/>
                  </a:lnTo>
                  <a:lnTo>
                    <a:pt x="1121" y="793"/>
                  </a:lnTo>
                  <a:lnTo>
                    <a:pt x="1122" y="794"/>
                  </a:lnTo>
                  <a:lnTo>
                    <a:pt x="1123" y="796"/>
                  </a:lnTo>
                  <a:lnTo>
                    <a:pt x="1124" y="798"/>
                  </a:lnTo>
                  <a:lnTo>
                    <a:pt x="1121" y="798"/>
                  </a:lnTo>
                  <a:lnTo>
                    <a:pt x="1121" y="799"/>
                  </a:lnTo>
                  <a:lnTo>
                    <a:pt x="1123" y="800"/>
                  </a:lnTo>
                  <a:lnTo>
                    <a:pt x="1126" y="803"/>
                  </a:lnTo>
                  <a:lnTo>
                    <a:pt x="1127" y="804"/>
                  </a:lnTo>
                  <a:lnTo>
                    <a:pt x="1127" y="805"/>
                  </a:lnTo>
                  <a:lnTo>
                    <a:pt x="1126" y="806"/>
                  </a:lnTo>
                  <a:lnTo>
                    <a:pt x="1121" y="806"/>
                  </a:lnTo>
                  <a:lnTo>
                    <a:pt x="1121" y="807"/>
                  </a:lnTo>
                  <a:lnTo>
                    <a:pt x="1123" y="808"/>
                  </a:lnTo>
                  <a:lnTo>
                    <a:pt x="1124" y="809"/>
                  </a:lnTo>
                  <a:lnTo>
                    <a:pt x="1125" y="813"/>
                  </a:lnTo>
                  <a:lnTo>
                    <a:pt x="1123" y="814"/>
                  </a:lnTo>
                  <a:lnTo>
                    <a:pt x="1119" y="815"/>
                  </a:lnTo>
                  <a:lnTo>
                    <a:pt x="1117" y="813"/>
                  </a:lnTo>
                  <a:lnTo>
                    <a:pt x="1112" y="813"/>
                  </a:lnTo>
                  <a:lnTo>
                    <a:pt x="1108" y="812"/>
                  </a:lnTo>
                  <a:lnTo>
                    <a:pt x="1105" y="811"/>
                  </a:lnTo>
                  <a:lnTo>
                    <a:pt x="1104" y="810"/>
                  </a:lnTo>
                  <a:lnTo>
                    <a:pt x="1103" y="809"/>
                  </a:lnTo>
                  <a:lnTo>
                    <a:pt x="1103" y="804"/>
                  </a:lnTo>
                  <a:lnTo>
                    <a:pt x="1104" y="802"/>
                  </a:lnTo>
                  <a:lnTo>
                    <a:pt x="1103" y="801"/>
                  </a:lnTo>
                  <a:lnTo>
                    <a:pt x="1104" y="800"/>
                  </a:lnTo>
                  <a:lnTo>
                    <a:pt x="1104" y="798"/>
                  </a:lnTo>
                  <a:lnTo>
                    <a:pt x="1102" y="791"/>
                  </a:lnTo>
                  <a:lnTo>
                    <a:pt x="1100" y="789"/>
                  </a:lnTo>
                  <a:lnTo>
                    <a:pt x="1100" y="787"/>
                  </a:lnTo>
                  <a:lnTo>
                    <a:pt x="1098" y="787"/>
                  </a:lnTo>
                  <a:lnTo>
                    <a:pt x="1095" y="778"/>
                  </a:lnTo>
                  <a:lnTo>
                    <a:pt x="1095" y="776"/>
                  </a:lnTo>
                  <a:lnTo>
                    <a:pt x="1096" y="776"/>
                  </a:lnTo>
                  <a:lnTo>
                    <a:pt x="1096" y="775"/>
                  </a:lnTo>
                  <a:lnTo>
                    <a:pt x="1097" y="774"/>
                  </a:lnTo>
                  <a:lnTo>
                    <a:pt x="1097" y="772"/>
                  </a:lnTo>
                  <a:lnTo>
                    <a:pt x="1095" y="768"/>
                  </a:lnTo>
                  <a:lnTo>
                    <a:pt x="1093" y="766"/>
                  </a:lnTo>
                  <a:lnTo>
                    <a:pt x="1093" y="764"/>
                  </a:lnTo>
                  <a:lnTo>
                    <a:pt x="1093" y="762"/>
                  </a:lnTo>
                  <a:lnTo>
                    <a:pt x="1098" y="762"/>
                  </a:lnTo>
                  <a:lnTo>
                    <a:pt x="1100" y="764"/>
                  </a:lnTo>
                  <a:lnTo>
                    <a:pt x="1100" y="765"/>
                  </a:lnTo>
                  <a:lnTo>
                    <a:pt x="1102" y="764"/>
                  </a:lnTo>
                  <a:lnTo>
                    <a:pt x="1100" y="764"/>
                  </a:lnTo>
                  <a:lnTo>
                    <a:pt x="1099" y="760"/>
                  </a:lnTo>
                  <a:lnTo>
                    <a:pt x="1100" y="759"/>
                  </a:lnTo>
                  <a:lnTo>
                    <a:pt x="1097" y="758"/>
                  </a:lnTo>
                  <a:lnTo>
                    <a:pt x="1093" y="755"/>
                  </a:lnTo>
                  <a:lnTo>
                    <a:pt x="1093" y="753"/>
                  </a:lnTo>
                  <a:lnTo>
                    <a:pt x="1093" y="752"/>
                  </a:lnTo>
                  <a:lnTo>
                    <a:pt x="1092" y="750"/>
                  </a:lnTo>
                  <a:lnTo>
                    <a:pt x="1089" y="747"/>
                  </a:lnTo>
                  <a:lnTo>
                    <a:pt x="1089" y="746"/>
                  </a:lnTo>
                  <a:lnTo>
                    <a:pt x="1087" y="745"/>
                  </a:lnTo>
                  <a:lnTo>
                    <a:pt x="1083" y="738"/>
                  </a:lnTo>
                  <a:lnTo>
                    <a:pt x="1083" y="727"/>
                  </a:lnTo>
                  <a:lnTo>
                    <a:pt x="1084" y="725"/>
                  </a:lnTo>
                  <a:lnTo>
                    <a:pt x="1084" y="724"/>
                  </a:lnTo>
                  <a:lnTo>
                    <a:pt x="1083" y="723"/>
                  </a:lnTo>
                  <a:lnTo>
                    <a:pt x="1082" y="721"/>
                  </a:lnTo>
                  <a:lnTo>
                    <a:pt x="1081" y="713"/>
                  </a:lnTo>
                  <a:lnTo>
                    <a:pt x="1081" y="712"/>
                  </a:lnTo>
                  <a:lnTo>
                    <a:pt x="1081" y="710"/>
                  </a:lnTo>
                  <a:lnTo>
                    <a:pt x="1080" y="709"/>
                  </a:lnTo>
                  <a:lnTo>
                    <a:pt x="1078" y="708"/>
                  </a:lnTo>
                  <a:lnTo>
                    <a:pt x="1079" y="706"/>
                  </a:lnTo>
                  <a:lnTo>
                    <a:pt x="1080" y="705"/>
                  </a:lnTo>
                  <a:lnTo>
                    <a:pt x="1084" y="702"/>
                  </a:lnTo>
                  <a:lnTo>
                    <a:pt x="1085" y="703"/>
                  </a:lnTo>
                  <a:lnTo>
                    <a:pt x="1084" y="700"/>
                  </a:lnTo>
                  <a:lnTo>
                    <a:pt x="1084" y="695"/>
                  </a:lnTo>
                  <a:lnTo>
                    <a:pt x="1085" y="694"/>
                  </a:lnTo>
                  <a:lnTo>
                    <a:pt x="1085" y="692"/>
                  </a:lnTo>
                  <a:lnTo>
                    <a:pt x="1085" y="690"/>
                  </a:lnTo>
                  <a:lnTo>
                    <a:pt x="1083" y="689"/>
                  </a:lnTo>
                  <a:lnTo>
                    <a:pt x="1083" y="688"/>
                  </a:lnTo>
                  <a:lnTo>
                    <a:pt x="1083" y="685"/>
                  </a:lnTo>
                  <a:lnTo>
                    <a:pt x="1067" y="663"/>
                  </a:lnTo>
                  <a:lnTo>
                    <a:pt x="1065" y="659"/>
                  </a:lnTo>
                  <a:lnTo>
                    <a:pt x="1064" y="658"/>
                  </a:lnTo>
                  <a:lnTo>
                    <a:pt x="1064" y="655"/>
                  </a:lnTo>
                  <a:lnTo>
                    <a:pt x="1064" y="654"/>
                  </a:lnTo>
                  <a:lnTo>
                    <a:pt x="1064" y="653"/>
                  </a:lnTo>
                  <a:lnTo>
                    <a:pt x="1064" y="652"/>
                  </a:lnTo>
                  <a:lnTo>
                    <a:pt x="1063" y="648"/>
                  </a:lnTo>
                  <a:lnTo>
                    <a:pt x="1059" y="642"/>
                  </a:lnTo>
                  <a:lnTo>
                    <a:pt x="1057" y="640"/>
                  </a:lnTo>
                  <a:lnTo>
                    <a:pt x="1054" y="638"/>
                  </a:lnTo>
                  <a:lnTo>
                    <a:pt x="1052" y="633"/>
                  </a:lnTo>
                  <a:lnTo>
                    <a:pt x="1052" y="632"/>
                  </a:lnTo>
                  <a:lnTo>
                    <a:pt x="1053" y="631"/>
                  </a:lnTo>
                  <a:lnTo>
                    <a:pt x="1053" y="630"/>
                  </a:lnTo>
                  <a:lnTo>
                    <a:pt x="1053" y="629"/>
                  </a:lnTo>
                  <a:lnTo>
                    <a:pt x="1052" y="628"/>
                  </a:lnTo>
                  <a:lnTo>
                    <a:pt x="1051" y="627"/>
                  </a:lnTo>
                  <a:lnTo>
                    <a:pt x="1050" y="627"/>
                  </a:lnTo>
                  <a:lnTo>
                    <a:pt x="1049" y="625"/>
                  </a:lnTo>
                  <a:lnTo>
                    <a:pt x="1049" y="621"/>
                  </a:lnTo>
                  <a:lnTo>
                    <a:pt x="1049" y="619"/>
                  </a:lnTo>
                  <a:lnTo>
                    <a:pt x="1051" y="617"/>
                  </a:lnTo>
                  <a:lnTo>
                    <a:pt x="1053" y="619"/>
                  </a:lnTo>
                  <a:lnTo>
                    <a:pt x="1054" y="619"/>
                  </a:lnTo>
                  <a:lnTo>
                    <a:pt x="1056" y="620"/>
                  </a:lnTo>
                  <a:lnTo>
                    <a:pt x="1057" y="620"/>
                  </a:lnTo>
                  <a:lnTo>
                    <a:pt x="1058" y="620"/>
                  </a:lnTo>
                  <a:lnTo>
                    <a:pt x="1059" y="619"/>
                  </a:lnTo>
                  <a:lnTo>
                    <a:pt x="1060" y="619"/>
                  </a:lnTo>
                  <a:lnTo>
                    <a:pt x="1060" y="618"/>
                  </a:lnTo>
                  <a:lnTo>
                    <a:pt x="1060" y="616"/>
                  </a:lnTo>
                  <a:lnTo>
                    <a:pt x="1056" y="602"/>
                  </a:lnTo>
                  <a:lnTo>
                    <a:pt x="1059" y="604"/>
                  </a:lnTo>
                  <a:lnTo>
                    <a:pt x="1061" y="604"/>
                  </a:lnTo>
                  <a:lnTo>
                    <a:pt x="1060" y="599"/>
                  </a:lnTo>
                  <a:lnTo>
                    <a:pt x="1061" y="593"/>
                  </a:lnTo>
                  <a:lnTo>
                    <a:pt x="1058" y="582"/>
                  </a:lnTo>
                  <a:lnTo>
                    <a:pt x="1059" y="581"/>
                  </a:lnTo>
                  <a:lnTo>
                    <a:pt x="1059" y="580"/>
                  </a:lnTo>
                  <a:lnTo>
                    <a:pt x="1061" y="577"/>
                  </a:lnTo>
                  <a:lnTo>
                    <a:pt x="1061" y="576"/>
                  </a:lnTo>
                  <a:lnTo>
                    <a:pt x="1061" y="575"/>
                  </a:lnTo>
                  <a:lnTo>
                    <a:pt x="1058" y="571"/>
                  </a:lnTo>
                  <a:lnTo>
                    <a:pt x="1057" y="569"/>
                  </a:lnTo>
                  <a:lnTo>
                    <a:pt x="1058" y="568"/>
                  </a:lnTo>
                  <a:lnTo>
                    <a:pt x="1059" y="567"/>
                  </a:lnTo>
                  <a:lnTo>
                    <a:pt x="1060" y="567"/>
                  </a:lnTo>
                  <a:lnTo>
                    <a:pt x="1061" y="560"/>
                  </a:lnTo>
                  <a:lnTo>
                    <a:pt x="1061" y="559"/>
                  </a:lnTo>
                  <a:lnTo>
                    <a:pt x="1062" y="557"/>
                  </a:lnTo>
                  <a:lnTo>
                    <a:pt x="1063" y="556"/>
                  </a:lnTo>
                  <a:lnTo>
                    <a:pt x="1064" y="555"/>
                  </a:lnTo>
                  <a:lnTo>
                    <a:pt x="1064" y="554"/>
                  </a:lnTo>
                  <a:lnTo>
                    <a:pt x="1064" y="553"/>
                  </a:lnTo>
                  <a:lnTo>
                    <a:pt x="1063" y="548"/>
                  </a:lnTo>
                  <a:lnTo>
                    <a:pt x="1063" y="544"/>
                  </a:lnTo>
                  <a:lnTo>
                    <a:pt x="1064" y="544"/>
                  </a:lnTo>
                  <a:lnTo>
                    <a:pt x="1064" y="542"/>
                  </a:lnTo>
                  <a:lnTo>
                    <a:pt x="1064" y="540"/>
                  </a:lnTo>
                  <a:lnTo>
                    <a:pt x="1063" y="536"/>
                  </a:lnTo>
                  <a:lnTo>
                    <a:pt x="1062" y="533"/>
                  </a:lnTo>
                  <a:lnTo>
                    <a:pt x="1062" y="532"/>
                  </a:lnTo>
                  <a:lnTo>
                    <a:pt x="1063" y="531"/>
                  </a:lnTo>
                  <a:lnTo>
                    <a:pt x="1062" y="528"/>
                  </a:lnTo>
                  <a:lnTo>
                    <a:pt x="1061" y="527"/>
                  </a:lnTo>
                  <a:lnTo>
                    <a:pt x="1061" y="526"/>
                  </a:lnTo>
                  <a:lnTo>
                    <a:pt x="1060" y="525"/>
                  </a:lnTo>
                  <a:lnTo>
                    <a:pt x="1061" y="519"/>
                  </a:lnTo>
                  <a:lnTo>
                    <a:pt x="1062" y="518"/>
                  </a:lnTo>
                  <a:lnTo>
                    <a:pt x="1062" y="516"/>
                  </a:lnTo>
                  <a:lnTo>
                    <a:pt x="1062" y="512"/>
                  </a:lnTo>
                  <a:lnTo>
                    <a:pt x="1064" y="512"/>
                  </a:lnTo>
                  <a:lnTo>
                    <a:pt x="1064" y="511"/>
                  </a:lnTo>
                  <a:lnTo>
                    <a:pt x="1065" y="511"/>
                  </a:lnTo>
                  <a:lnTo>
                    <a:pt x="1065" y="510"/>
                  </a:lnTo>
                  <a:lnTo>
                    <a:pt x="1064" y="506"/>
                  </a:lnTo>
                  <a:lnTo>
                    <a:pt x="1061" y="501"/>
                  </a:lnTo>
                  <a:lnTo>
                    <a:pt x="1060" y="497"/>
                  </a:lnTo>
                  <a:lnTo>
                    <a:pt x="1057" y="493"/>
                  </a:lnTo>
                  <a:lnTo>
                    <a:pt x="1057" y="490"/>
                  </a:lnTo>
                  <a:lnTo>
                    <a:pt x="1059" y="490"/>
                  </a:lnTo>
                  <a:lnTo>
                    <a:pt x="1061" y="489"/>
                  </a:lnTo>
                  <a:lnTo>
                    <a:pt x="1061" y="485"/>
                  </a:lnTo>
                  <a:lnTo>
                    <a:pt x="1061" y="482"/>
                  </a:lnTo>
                  <a:lnTo>
                    <a:pt x="1061" y="479"/>
                  </a:lnTo>
                  <a:lnTo>
                    <a:pt x="1061" y="478"/>
                  </a:lnTo>
                  <a:lnTo>
                    <a:pt x="1060" y="473"/>
                  </a:lnTo>
                  <a:lnTo>
                    <a:pt x="1060" y="470"/>
                  </a:lnTo>
                  <a:lnTo>
                    <a:pt x="1057" y="466"/>
                  </a:lnTo>
                  <a:lnTo>
                    <a:pt x="1055" y="464"/>
                  </a:lnTo>
                  <a:lnTo>
                    <a:pt x="1054" y="461"/>
                  </a:lnTo>
                  <a:lnTo>
                    <a:pt x="1054" y="457"/>
                  </a:lnTo>
                  <a:lnTo>
                    <a:pt x="1052" y="451"/>
                  </a:lnTo>
                  <a:lnTo>
                    <a:pt x="1051" y="450"/>
                  </a:lnTo>
                  <a:lnTo>
                    <a:pt x="1049" y="446"/>
                  </a:lnTo>
                  <a:lnTo>
                    <a:pt x="1049" y="444"/>
                  </a:lnTo>
                  <a:lnTo>
                    <a:pt x="1043" y="432"/>
                  </a:lnTo>
                  <a:lnTo>
                    <a:pt x="1042" y="431"/>
                  </a:lnTo>
                  <a:lnTo>
                    <a:pt x="1042" y="429"/>
                  </a:lnTo>
                  <a:lnTo>
                    <a:pt x="1042" y="426"/>
                  </a:lnTo>
                  <a:lnTo>
                    <a:pt x="1042" y="425"/>
                  </a:lnTo>
                  <a:lnTo>
                    <a:pt x="1041" y="425"/>
                  </a:lnTo>
                  <a:lnTo>
                    <a:pt x="1039" y="419"/>
                  </a:lnTo>
                  <a:lnTo>
                    <a:pt x="1036" y="406"/>
                  </a:lnTo>
                  <a:lnTo>
                    <a:pt x="1036" y="402"/>
                  </a:lnTo>
                  <a:lnTo>
                    <a:pt x="1038" y="401"/>
                  </a:lnTo>
                  <a:lnTo>
                    <a:pt x="1040" y="402"/>
                  </a:lnTo>
                  <a:lnTo>
                    <a:pt x="1042" y="400"/>
                  </a:lnTo>
                  <a:lnTo>
                    <a:pt x="1042" y="399"/>
                  </a:lnTo>
                  <a:lnTo>
                    <a:pt x="1042" y="393"/>
                  </a:lnTo>
                  <a:lnTo>
                    <a:pt x="1043" y="391"/>
                  </a:lnTo>
                  <a:lnTo>
                    <a:pt x="1042" y="390"/>
                  </a:lnTo>
                  <a:lnTo>
                    <a:pt x="1042" y="389"/>
                  </a:lnTo>
                  <a:lnTo>
                    <a:pt x="1040" y="387"/>
                  </a:lnTo>
                  <a:lnTo>
                    <a:pt x="1039" y="381"/>
                  </a:lnTo>
                  <a:lnTo>
                    <a:pt x="1039" y="378"/>
                  </a:lnTo>
                  <a:lnTo>
                    <a:pt x="1039" y="377"/>
                  </a:lnTo>
                  <a:lnTo>
                    <a:pt x="1038" y="374"/>
                  </a:lnTo>
                  <a:lnTo>
                    <a:pt x="1037" y="374"/>
                  </a:lnTo>
                  <a:lnTo>
                    <a:pt x="1036" y="373"/>
                  </a:lnTo>
                  <a:lnTo>
                    <a:pt x="1034" y="372"/>
                  </a:lnTo>
                  <a:lnTo>
                    <a:pt x="1033" y="371"/>
                  </a:lnTo>
                  <a:lnTo>
                    <a:pt x="1032" y="370"/>
                  </a:lnTo>
                  <a:lnTo>
                    <a:pt x="1032" y="369"/>
                  </a:lnTo>
                  <a:lnTo>
                    <a:pt x="1032" y="367"/>
                  </a:lnTo>
                  <a:lnTo>
                    <a:pt x="1030" y="363"/>
                  </a:lnTo>
                  <a:lnTo>
                    <a:pt x="1030" y="360"/>
                  </a:lnTo>
                  <a:lnTo>
                    <a:pt x="1030" y="359"/>
                  </a:lnTo>
                  <a:lnTo>
                    <a:pt x="1032" y="355"/>
                  </a:lnTo>
                  <a:lnTo>
                    <a:pt x="1034" y="353"/>
                  </a:lnTo>
                  <a:lnTo>
                    <a:pt x="1033" y="350"/>
                  </a:lnTo>
                  <a:lnTo>
                    <a:pt x="1034" y="348"/>
                  </a:lnTo>
                  <a:lnTo>
                    <a:pt x="1034" y="346"/>
                  </a:lnTo>
                  <a:lnTo>
                    <a:pt x="1035" y="343"/>
                  </a:lnTo>
                  <a:lnTo>
                    <a:pt x="1033" y="331"/>
                  </a:lnTo>
                  <a:lnTo>
                    <a:pt x="1033" y="325"/>
                  </a:lnTo>
                  <a:lnTo>
                    <a:pt x="1034" y="323"/>
                  </a:lnTo>
                  <a:lnTo>
                    <a:pt x="1035" y="321"/>
                  </a:lnTo>
                  <a:lnTo>
                    <a:pt x="1036" y="320"/>
                  </a:lnTo>
                  <a:lnTo>
                    <a:pt x="1037" y="320"/>
                  </a:lnTo>
                  <a:lnTo>
                    <a:pt x="1036" y="316"/>
                  </a:lnTo>
                  <a:lnTo>
                    <a:pt x="1032" y="306"/>
                  </a:lnTo>
                  <a:lnTo>
                    <a:pt x="1032" y="305"/>
                  </a:lnTo>
                  <a:lnTo>
                    <a:pt x="1033" y="304"/>
                  </a:lnTo>
                  <a:lnTo>
                    <a:pt x="1034" y="303"/>
                  </a:lnTo>
                  <a:lnTo>
                    <a:pt x="1035" y="303"/>
                  </a:lnTo>
                  <a:lnTo>
                    <a:pt x="1036" y="301"/>
                  </a:lnTo>
                  <a:lnTo>
                    <a:pt x="1036" y="299"/>
                  </a:lnTo>
                  <a:lnTo>
                    <a:pt x="1035" y="298"/>
                  </a:lnTo>
                  <a:lnTo>
                    <a:pt x="1034" y="297"/>
                  </a:lnTo>
                  <a:lnTo>
                    <a:pt x="1036" y="287"/>
                  </a:lnTo>
                  <a:lnTo>
                    <a:pt x="1036" y="283"/>
                  </a:lnTo>
                  <a:lnTo>
                    <a:pt x="1036" y="279"/>
                  </a:lnTo>
                  <a:lnTo>
                    <a:pt x="1034" y="276"/>
                  </a:lnTo>
                  <a:lnTo>
                    <a:pt x="1034" y="275"/>
                  </a:lnTo>
                  <a:lnTo>
                    <a:pt x="1034" y="272"/>
                  </a:lnTo>
                  <a:lnTo>
                    <a:pt x="1034" y="270"/>
                  </a:lnTo>
                  <a:lnTo>
                    <a:pt x="1034" y="269"/>
                  </a:lnTo>
                  <a:lnTo>
                    <a:pt x="1034" y="268"/>
                  </a:lnTo>
                  <a:lnTo>
                    <a:pt x="1032" y="267"/>
                  </a:lnTo>
                  <a:lnTo>
                    <a:pt x="1030" y="264"/>
                  </a:lnTo>
                  <a:lnTo>
                    <a:pt x="1031" y="259"/>
                  </a:lnTo>
                  <a:lnTo>
                    <a:pt x="1032" y="255"/>
                  </a:lnTo>
                  <a:lnTo>
                    <a:pt x="1033" y="253"/>
                  </a:lnTo>
                  <a:lnTo>
                    <a:pt x="1034" y="252"/>
                  </a:lnTo>
                  <a:lnTo>
                    <a:pt x="1035" y="249"/>
                  </a:lnTo>
                  <a:lnTo>
                    <a:pt x="1035" y="246"/>
                  </a:lnTo>
                  <a:lnTo>
                    <a:pt x="1035" y="245"/>
                  </a:lnTo>
                  <a:lnTo>
                    <a:pt x="1034" y="243"/>
                  </a:lnTo>
                  <a:lnTo>
                    <a:pt x="1032" y="241"/>
                  </a:lnTo>
                  <a:lnTo>
                    <a:pt x="1032" y="237"/>
                  </a:lnTo>
                  <a:lnTo>
                    <a:pt x="1031" y="235"/>
                  </a:lnTo>
                  <a:lnTo>
                    <a:pt x="1029" y="229"/>
                  </a:lnTo>
                  <a:lnTo>
                    <a:pt x="1028" y="218"/>
                  </a:lnTo>
                  <a:lnTo>
                    <a:pt x="1027" y="218"/>
                  </a:lnTo>
                  <a:lnTo>
                    <a:pt x="1027" y="214"/>
                  </a:lnTo>
                  <a:lnTo>
                    <a:pt x="1028" y="212"/>
                  </a:lnTo>
                  <a:lnTo>
                    <a:pt x="1028" y="210"/>
                  </a:lnTo>
                  <a:lnTo>
                    <a:pt x="1027" y="208"/>
                  </a:lnTo>
                  <a:lnTo>
                    <a:pt x="1027" y="207"/>
                  </a:lnTo>
                  <a:lnTo>
                    <a:pt x="1026" y="202"/>
                  </a:lnTo>
                  <a:lnTo>
                    <a:pt x="1026" y="199"/>
                  </a:lnTo>
                  <a:lnTo>
                    <a:pt x="1027" y="198"/>
                  </a:lnTo>
                  <a:lnTo>
                    <a:pt x="1027" y="197"/>
                  </a:lnTo>
                  <a:lnTo>
                    <a:pt x="1028" y="197"/>
                  </a:lnTo>
                  <a:lnTo>
                    <a:pt x="1028" y="194"/>
                  </a:lnTo>
                  <a:lnTo>
                    <a:pt x="1028" y="193"/>
                  </a:lnTo>
                  <a:lnTo>
                    <a:pt x="1027" y="191"/>
                  </a:lnTo>
                  <a:lnTo>
                    <a:pt x="1026" y="193"/>
                  </a:lnTo>
                  <a:lnTo>
                    <a:pt x="1021" y="192"/>
                  </a:lnTo>
                  <a:lnTo>
                    <a:pt x="1021" y="187"/>
                  </a:lnTo>
                  <a:lnTo>
                    <a:pt x="1021" y="177"/>
                  </a:lnTo>
                  <a:lnTo>
                    <a:pt x="1022" y="175"/>
                  </a:lnTo>
                  <a:lnTo>
                    <a:pt x="1025" y="174"/>
                  </a:lnTo>
                  <a:lnTo>
                    <a:pt x="1025" y="176"/>
                  </a:lnTo>
                  <a:lnTo>
                    <a:pt x="1026" y="176"/>
                  </a:lnTo>
                  <a:lnTo>
                    <a:pt x="1027" y="176"/>
                  </a:lnTo>
                  <a:lnTo>
                    <a:pt x="1027" y="175"/>
                  </a:lnTo>
                  <a:lnTo>
                    <a:pt x="1028" y="172"/>
                  </a:lnTo>
                  <a:lnTo>
                    <a:pt x="1027" y="171"/>
                  </a:lnTo>
                  <a:lnTo>
                    <a:pt x="1027" y="169"/>
                  </a:lnTo>
                  <a:lnTo>
                    <a:pt x="1026" y="149"/>
                  </a:lnTo>
                  <a:lnTo>
                    <a:pt x="1027" y="144"/>
                  </a:lnTo>
                  <a:lnTo>
                    <a:pt x="1026" y="137"/>
                  </a:lnTo>
                  <a:lnTo>
                    <a:pt x="1026" y="136"/>
                  </a:lnTo>
                  <a:lnTo>
                    <a:pt x="1026" y="134"/>
                  </a:lnTo>
                  <a:lnTo>
                    <a:pt x="1026" y="131"/>
                  </a:lnTo>
                  <a:lnTo>
                    <a:pt x="1027" y="130"/>
                  </a:lnTo>
                  <a:lnTo>
                    <a:pt x="1027" y="129"/>
                  </a:lnTo>
                  <a:lnTo>
                    <a:pt x="1027" y="126"/>
                  </a:lnTo>
                  <a:lnTo>
                    <a:pt x="1027" y="125"/>
                  </a:lnTo>
                  <a:lnTo>
                    <a:pt x="1026" y="123"/>
                  </a:lnTo>
                  <a:lnTo>
                    <a:pt x="1027" y="122"/>
                  </a:lnTo>
                  <a:lnTo>
                    <a:pt x="1024" y="116"/>
                  </a:lnTo>
                  <a:lnTo>
                    <a:pt x="1022" y="113"/>
                  </a:lnTo>
                  <a:lnTo>
                    <a:pt x="1023" y="111"/>
                  </a:lnTo>
                  <a:lnTo>
                    <a:pt x="1023" y="110"/>
                  </a:lnTo>
                  <a:lnTo>
                    <a:pt x="1023" y="109"/>
                  </a:lnTo>
                  <a:lnTo>
                    <a:pt x="1022" y="108"/>
                  </a:lnTo>
                  <a:lnTo>
                    <a:pt x="1020" y="107"/>
                  </a:lnTo>
                  <a:lnTo>
                    <a:pt x="1019" y="93"/>
                  </a:lnTo>
                  <a:lnTo>
                    <a:pt x="1020" y="91"/>
                  </a:lnTo>
                  <a:lnTo>
                    <a:pt x="1020" y="90"/>
                  </a:lnTo>
                  <a:lnTo>
                    <a:pt x="1019" y="88"/>
                  </a:lnTo>
                  <a:lnTo>
                    <a:pt x="1019" y="86"/>
                  </a:lnTo>
                  <a:lnTo>
                    <a:pt x="1019" y="84"/>
                  </a:lnTo>
                  <a:lnTo>
                    <a:pt x="1019" y="80"/>
                  </a:lnTo>
                  <a:lnTo>
                    <a:pt x="1013" y="62"/>
                  </a:lnTo>
                  <a:lnTo>
                    <a:pt x="1012" y="59"/>
                  </a:lnTo>
                  <a:lnTo>
                    <a:pt x="1012" y="56"/>
                  </a:lnTo>
                  <a:lnTo>
                    <a:pt x="1012" y="55"/>
                  </a:lnTo>
                  <a:lnTo>
                    <a:pt x="1012" y="54"/>
                  </a:lnTo>
                  <a:lnTo>
                    <a:pt x="1009" y="46"/>
                  </a:lnTo>
                  <a:lnTo>
                    <a:pt x="1008" y="45"/>
                  </a:lnTo>
                  <a:lnTo>
                    <a:pt x="1007" y="39"/>
                  </a:lnTo>
                  <a:lnTo>
                    <a:pt x="1008" y="33"/>
                  </a:lnTo>
                  <a:lnTo>
                    <a:pt x="1007" y="32"/>
                  </a:lnTo>
                  <a:lnTo>
                    <a:pt x="1006" y="31"/>
                  </a:lnTo>
                  <a:lnTo>
                    <a:pt x="1005" y="31"/>
                  </a:lnTo>
                  <a:lnTo>
                    <a:pt x="1004" y="30"/>
                  </a:lnTo>
                  <a:lnTo>
                    <a:pt x="1005" y="28"/>
                  </a:lnTo>
                  <a:lnTo>
                    <a:pt x="1006" y="27"/>
                  </a:lnTo>
                  <a:lnTo>
                    <a:pt x="1008" y="27"/>
                  </a:lnTo>
                  <a:lnTo>
                    <a:pt x="1012" y="27"/>
                  </a:lnTo>
                  <a:lnTo>
                    <a:pt x="1013" y="27"/>
                  </a:lnTo>
                  <a:lnTo>
                    <a:pt x="1016" y="25"/>
                  </a:lnTo>
                  <a:lnTo>
                    <a:pt x="1017" y="25"/>
                  </a:lnTo>
                  <a:lnTo>
                    <a:pt x="1019" y="22"/>
                  </a:lnTo>
                  <a:lnTo>
                    <a:pt x="1020" y="18"/>
                  </a:lnTo>
                  <a:lnTo>
                    <a:pt x="1020" y="17"/>
                  </a:lnTo>
                  <a:lnTo>
                    <a:pt x="1019" y="12"/>
                  </a:lnTo>
                  <a:lnTo>
                    <a:pt x="1018" y="12"/>
                  </a:lnTo>
                  <a:lnTo>
                    <a:pt x="1017" y="11"/>
                  </a:lnTo>
                  <a:lnTo>
                    <a:pt x="1017" y="9"/>
                  </a:lnTo>
                  <a:lnTo>
                    <a:pt x="1017" y="8"/>
                  </a:lnTo>
                  <a:lnTo>
                    <a:pt x="1018" y="6"/>
                  </a:lnTo>
                  <a:lnTo>
                    <a:pt x="1022" y="6"/>
                  </a:lnTo>
                  <a:lnTo>
                    <a:pt x="1028" y="0"/>
                  </a:lnTo>
                  <a:lnTo>
                    <a:pt x="1029" y="6"/>
                  </a:lnTo>
                  <a:lnTo>
                    <a:pt x="1033" y="10"/>
                  </a:lnTo>
                  <a:lnTo>
                    <a:pt x="1034" y="11"/>
                  </a:lnTo>
                  <a:lnTo>
                    <a:pt x="1034" y="12"/>
                  </a:lnTo>
                  <a:lnTo>
                    <a:pt x="1035" y="15"/>
                  </a:lnTo>
                  <a:lnTo>
                    <a:pt x="1035" y="16"/>
                  </a:lnTo>
                  <a:lnTo>
                    <a:pt x="1036" y="17"/>
                  </a:lnTo>
                  <a:lnTo>
                    <a:pt x="1040" y="18"/>
                  </a:lnTo>
                  <a:lnTo>
                    <a:pt x="1041" y="18"/>
                  </a:lnTo>
                  <a:lnTo>
                    <a:pt x="1042" y="18"/>
                  </a:lnTo>
                  <a:lnTo>
                    <a:pt x="1042" y="20"/>
                  </a:lnTo>
                  <a:lnTo>
                    <a:pt x="1042" y="21"/>
                  </a:lnTo>
                  <a:lnTo>
                    <a:pt x="1042" y="22"/>
                  </a:lnTo>
                  <a:lnTo>
                    <a:pt x="1041" y="23"/>
                  </a:lnTo>
                  <a:lnTo>
                    <a:pt x="1040" y="23"/>
                  </a:lnTo>
                  <a:lnTo>
                    <a:pt x="1041" y="23"/>
                  </a:lnTo>
                  <a:lnTo>
                    <a:pt x="1042" y="25"/>
                  </a:lnTo>
                  <a:lnTo>
                    <a:pt x="1044" y="30"/>
                  </a:lnTo>
                  <a:lnTo>
                    <a:pt x="1044" y="31"/>
                  </a:lnTo>
                  <a:lnTo>
                    <a:pt x="1045" y="32"/>
                  </a:lnTo>
                  <a:lnTo>
                    <a:pt x="1046" y="33"/>
                  </a:lnTo>
                  <a:lnTo>
                    <a:pt x="1046" y="36"/>
                  </a:lnTo>
                  <a:lnTo>
                    <a:pt x="1046" y="39"/>
                  </a:lnTo>
                  <a:lnTo>
                    <a:pt x="1047" y="41"/>
                  </a:lnTo>
                  <a:lnTo>
                    <a:pt x="1049" y="46"/>
                  </a:lnTo>
                  <a:lnTo>
                    <a:pt x="1049" y="48"/>
                  </a:lnTo>
                  <a:lnTo>
                    <a:pt x="1051" y="51"/>
                  </a:lnTo>
                  <a:lnTo>
                    <a:pt x="1054" y="53"/>
                  </a:lnTo>
                  <a:lnTo>
                    <a:pt x="1055" y="54"/>
                  </a:lnTo>
                  <a:lnTo>
                    <a:pt x="1059" y="57"/>
                  </a:lnTo>
                  <a:lnTo>
                    <a:pt x="1059" y="58"/>
                  </a:lnTo>
                  <a:lnTo>
                    <a:pt x="1060" y="58"/>
                  </a:lnTo>
                  <a:lnTo>
                    <a:pt x="1061" y="59"/>
                  </a:lnTo>
                  <a:lnTo>
                    <a:pt x="1063" y="61"/>
                  </a:lnTo>
                  <a:lnTo>
                    <a:pt x="1065" y="63"/>
                  </a:lnTo>
                  <a:lnTo>
                    <a:pt x="1063" y="67"/>
                  </a:lnTo>
                  <a:lnTo>
                    <a:pt x="1061" y="69"/>
                  </a:lnTo>
                  <a:lnTo>
                    <a:pt x="1060" y="72"/>
                  </a:lnTo>
                  <a:lnTo>
                    <a:pt x="1063" y="75"/>
                  </a:lnTo>
                  <a:lnTo>
                    <a:pt x="1065" y="78"/>
                  </a:lnTo>
                  <a:lnTo>
                    <a:pt x="1064" y="84"/>
                  </a:lnTo>
                  <a:lnTo>
                    <a:pt x="1062" y="84"/>
                  </a:lnTo>
                  <a:lnTo>
                    <a:pt x="1061" y="84"/>
                  </a:lnTo>
                  <a:lnTo>
                    <a:pt x="1059" y="85"/>
                  </a:lnTo>
                  <a:lnTo>
                    <a:pt x="1061" y="88"/>
                  </a:lnTo>
                  <a:lnTo>
                    <a:pt x="1062" y="92"/>
                  </a:lnTo>
                  <a:lnTo>
                    <a:pt x="1061" y="93"/>
                  </a:lnTo>
                  <a:lnTo>
                    <a:pt x="1061" y="94"/>
                  </a:lnTo>
                  <a:lnTo>
                    <a:pt x="1061" y="95"/>
                  </a:lnTo>
                  <a:lnTo>
                    <a:pt x="1062" y="95"/>
                  </a:lnTo>
                  <a:lnTo>
                    <a:pt x="1063" y="96"/>
                  </a:lnTo>
                  <a:lnTo>
                    <a:pt x="1063" y="97"/>
                  </a:lnTo>
                  <a:lnTo>
                    <a:pt x="1066" y="97"/>
                  </a:lnTo>
                  <a:lnTo>
                    <a:pt x="1066" y="98"/>
                  </a:lnTo>
                  <a:lnTo>
                    <a:pt x="1068" y="99"/>
                  </a:lnTo>
                  <a:lnTo>
                    <a:pt x="1070" y="101"/>
                  </a:lnTo>
                  <a:lnTo>
                    <a:pt x="1070" y="103"/>
                  </a:lnTo>
                  <a:lnTo>
                    <a:pt x="1068" y="103"/>
                  </a:lnTo>
                  <a:lnTo>
                    <a:pt x="1067" y="105"/>
                  </a:lnTo>
                  <a:lnTo>
                    <a:pt x="1068" y="108"/>
                  </a:lnTo>
                  <a:lnTo>
                    <a:pt x="1068" y="109"/>
                  </a:lnTo>
                  <a:lnTo>
                    <a:pt x="1069" y="109"/>
                  </a:lnTo>
                  <a:lnTo>
                    <a:pt x="1072" y="109"/>
                  </a:lnTo>
                  <a:lnTo>
                    <a:pt x="1080" y="121"/>
                  </a:lnTo>
                  <a:lnTo>
                    <a:pt x="1081" y="131"/>
                  </a:lnTo>
                  <a:lnTo>
                    <a:pt x="1083" y="133"/>
                  </a:lnTo>
                  <a:lnTo>
                    <a:pt x="1083" y="134"/>
                  </a:lnTo>
                  <a:lnTo>
                    <a:pt x="1084" y="135"/>
                  </a:lnTo>
                  <a:lnTo>
                    <a:pt x="1085" y="138"/>
                  </a:lnTo>
                  <a:lnTo>
                    <a:pt x="1085" y="142"/>
                  </a:lnTo>
                  <a:lnTo>
                    <a:pt x="1088" y="144"/>
                  </a:lnTo>
                  <a:lnTo>
                    <a:pt x="1089" y="145"/>
                  </a:lnTo>
                  <a:lnTo>
                    <a:pt x="1090" y="146"/>
                  </a:lnTo>
                  <a:lnTo>
                    <a:pt x="1091" y="151"/>
                  </a:lnTo>
                  <a:lnTo>
                    <a:pt x="1091" y="152"/>
                  </a:lnTo>
                  <a:lnTo>
                    <a:pt x="1091" y="153"/>
                  </a:lnTo>
                  <a:lnTo>
                    <a:pt x="1095" y="161"/>
                  </a:lnTo>
                  <a:lnTo>
                    <a:pt x="1095" y="166"/>
                  </a:lnTo>
                  <a:lnTo>
                    <a:pt x="1095" y="169"/>
                  </a:lnTo>
                  <a:lnTo>
                    <a:pt x="1097" y="170"/>
                  </a:lnTo>
                  <a:lnTo>
                    <a:pt x="1102" y="171"/>
                  </a:lnTo>
                  <a:lnTo>
                    <a:pt x="1113" y="168"/>
                  </a:lnTo>
                  <a:lnTo>
                    <a:pt x="1120" y="175"/>
                  </a:lnTo>
                  <a:lnTo>
                    <a:pt x="1115" y="208"/>
                  </a:lnTo>
                  <a:lnTo>
                    <a:pt x="1092" y="220"/>
                  </a:lnTo>
                  <a:lnTo>
                    <a:pt x="1092" y="221"/>
                  </a:lnTo>
                  <a:lnTo>
                    <a:pt x="1091" y="223"/>
                  </a:lnTo>
                  <a:lnTo>
                    <a:pt x="1089" y="223"/>
                  </a:lnTo>
                  <a:lnTo>
                    <a:pt x="1087" y="228"/>
                  </a:lnTo>
                  <a:lnTo>
                    <a:pt x="1085" y="231"/>
                  </a:lnTo>
                  <a:lnTo>
                    <a:pt x="1085" y="232"/>
                  </a:lnTo>
                  <a:lnTo>
                    <a:pt x="1086" y="233"/>
                  </a:lnTo>
                  <a:lnTo>
                    <a:pt x="1087" y="234"/>
                  </a:lnTo>
                  <a:lnTo>
                    <a:pt x="1094" y="242"/>
                  </a:lnTo>
                  <a:lnTo>
                    <a:pt x="1091" y="244"/>
                  </a:lnTo>
                  <a:lnTo>
                    <a:pt x="1089" y="244"/>
                  </a:lnTo>
                  <a:lnTo>
                    <a:pt x="1089" y="247"/>
                  </a:lnTo>
                  <a:lnTo>
                    <a:pt x="1089" y="249"/>
                  </a:lnTo>
                  <a:lnTo>
                    <a:pt x="1089" y="252"/>
                  </a:lnTo>
                  <a:lnTo>
                    <a:pt x="1089" y="253"/>
                  </a:lnTo>
                  <a:lnTo>
                    <a:pt x="1089" y="254"/>
                  </a:lnTo>
                  <a:lnTo>
                    <a:pt x="1091" y="257"/>
                  </a:lnTo>
                  <a:lnTo>
                    <a:pt x="1093" y="260"/>
                  </a:lnTo>
                  <a:lnTo>
                    <a:pt x="1098" y="274"/>
                  </a:lnTo>
                  <a:lnTo>
                    <a:pt x="1097" y="276"/>
                  </a:lnTo>
                  <a:lnTo>
                    <a:pt x="1096" y="278"/>
                  </a:lnTo>
                  <a:lnTo>
                    <a:pt x="1095" y="279"/>
                  </a:lnTo>
                  <a:lnTo>
                    <a:pt x="1094" y="279"/>
                  </a:lnTo>
                  <a:lnTo>
                    <a:pt x="1094" y="280"/>
                  </a:lnTo>
                  <a:lnTo>
                    <a:pt x="1095" y="285"/>
                  </a:lnTo>
                  <a:lnTo>
                    <a:pt x="1095" y="286"/>
                  </a:lnTo>
                  <a:lnTo>
                    <a:pt x="1097" y="287"/>
                  </a:lnTo>
                  <a:lnTo>
                    <a:pt x="1105" y="297"/>
                  </a:lnTo>
                  <a:lnTo>
                    <a:pt x="1106" y="298"/>
                  </a:lnTo>
                  <a:lnTo>
                    <a:pt x="1105" y="302"/>
                  </a:lnTo>
                  <a:lnTo>
                    <a:pt x="1102" y="304"/>
                  </a:lnTo>
                  <a:lnTo>
                    <a:pt x="1096" y="306"/>
                  </a:lnTo>
                  <a:lnTo>
                    <a:pt x="1094" y="305"/>
                  </a:lnTo>
                  <a:lnTo>
                    <a:pt x="1093" y="305"/>
                  </a:lnTo>
                  <a:lnTo>
                    <a:pt x="1092" y="306"/>
                  </a:lnTo>
                  <a:lnTo>
                    <a:pt x="1091" y="308"/>
                  </a:lnTo>
                  <a:lnTo>
                    <a:pt x="1092" y="309"/>
                  </a:lnTo>
                  <a:lnTo>
                    <a:pt x="1092" y="312"/>
                  </a:lnTo>
                  <a:lnTo>
                    <a:pt x="1089" y="320"/>
                  </a:lnTo>
                  <a:lnTo>
                    <a:pt x="1089" y="321"/>
                  </a:lnTo>
                  <a:lnTo>
                    <a:pt x="1089" y="324"/>
                  </a:lnTo>
                  <a:lnTo>
                    <a:pt x="1089" y="329"/>
                  </a:lnTo>
                  <a:lnTo>
                    <a:pt x="1088" y="331"/>
                  </a:lnTo>
                  <a:lnTo>
                    <a:pt x="1087" y="332"/>
                  </a:lnTo>
                  <a:lnTo>
                    <a:pt x="1086" y="333"/>
                  </a:lnTo>
                  <a:lnTo>
                    <a:pt x="1085" y="333"/>
                  </a:lnTo>
                  <a:lnTo>
                    <a:pt x="1085" y="334"/>
                  </a:lnTo>
                  <a:lnTo>
                    <a:pt x="1085" y="335"/>
                  </a:lnTo>
                  <a:lnTo>
                    <a:pt x="1085" y="336"/>
                  </a:lnTo>
                  <a:lnTo>
                    <a:pt x="1081" y="342"/>
                  </a:lnTo>
                  <a:lnTo>
                    <a:pt x="1078" y="345"/>
                  </a:lnTo>
                  <a:lnTo>
                    <a:pt x="1079" y="349"/>
                  </a:lnTo>
                  <a:lnTo>
                    <a:pt x="1079" y="351"/>
                  </a:lnTo>
                  <a:lnTo>
                    <a:pt x="1078" y="352"/>
                  </a:lnTo>
                  <a:lnTo>
                    <a:pt x="1078" y="353"/>
                  </a:lnTo>
                  <a:lnTo>
                    <a:pt x="1078" y="354"/>
                  </a:lnTo>
                  <a:lnTo>
                    <a:pt x="1078" y="355"/>
                  </a:lnTo>
                  <a:lnTo>
                    <a:pt x="1079" y="355"/>
                  </a:lnTo>
                  <a:lnTo>
                    <a:pt x="1080" y="357"/>
                  </a:lnTo>
                  <a:lnTo>
                    <a:pt x="1079" y="360"/>
                  </a:lnTo>
                  <a:lnTo>
                    <a:pt x="1079" y="364"/>
                  </a:lnTo>
                  <a:lnTo>
                    <a:pt x="1080" y="365"/>
                  </a:lnTo>
                  <a:lnTo>
                    <a:pt x="1080" y="367"/>
                  </a:lnTo>
                  <a:lnTo>
                    <a:pt x="1079" y="368"/>
                  </a:lnTo>
                  <a:lnTo>
                    <a:pt x="1078" y="369"/>
                  </a:lnTo>
                  <a:lnTo>
                    <a:pt x="1076" y="369"/>
                  </a:lnTo>
                  <a:lnTo>
                    <a:pt x="1076" y="370"/>
                  </a:lnTo>
                  <a:lnTo>
                    <a:pt x="1074" y="372"/>
                  </a:lnTo>
                  <a:lnTo>
                    <a:pt x="1075" y="374"/>
                  </a:lnTo>
                  <a:lnTo>
                    <a:pt x="1076" y="376"/>
                  </a:lnTo>
                  <a:lnTo>
                    <a:pt x="1078" y="380"/>
                  </a:lnTo>
                  <a:lnTo>
                    <a:pt x="1079" y="382"/>
                  </a:lnTo>
                  <a:lnTo>
                    <a:pt x="1079" y="384"/>
                  </a:lnTo>
                  <a:lnTo>
                    <a:pt x="1080" y="385"/>
                  </a:lnTo>
                  <a:lnTo>
                    <a:pt x="1081" y="386"/>
                  </a:lnTo>
                  <a:lnTo>
                    <a:pt x="1081" y="388"/>
                  </a:lnTo>
                  <a:lnTo>
                    <a:pt x="1082" y="392"/>
                  </a:lnTo>
                  <a:lnTo>
                    <a:pt x="1083" y="394"/>
                  </a:lnTo>
                  <a:lnTo>
                    <a:pt x="1085" y="397"/>
                  </a:lnTo>
                  <a:lnTo>
                    <a:pt x="1085" y="398"/>
                  </a:lnTo>
                  <a:lnTo>
                    <a:pt x="1086" y="399"/>
                  </a:lnTo>
                  <a:lnTo>
                    <a:pt x="1087" y="401"/>
                  </a:lnTo>
                  <a:lnTo>
                    <a:pt x="1085" y="405"/>
                  </a:lnTo>
                  <a:lnTo>
                    <a:pt x="1085" y="408"/>
                  </a:lnTo>
                  <a:lnTo>
                    <a:pt x="1083" y="408"/>
                  </a:lnTo>
                  <a:lnTo>
                    <a:pt x="1081" y="408"/>
                  </a:lnTo>
                  <a:lnTo>
                    <a:pt x="1080" y="409"/>
                  </a:lnTo>
                  <a:lnTo>
                    <a:pt x="1079" y="413"/>
                  </a:lnTo>
                  <a:lnTo>
                    <a:pt x="1079" y="415"/>
                  </a:lnTo>
                  <a:lnTo>
                    <a:pt x="1078" y="421"/>
                  </a:lnTo>
                  <a:lnTo>
                    <a:pt x="1079" y="423"/>
                  </a:lnTo>
                  <a:lnTo>
                    <a:pt x="1079" y="424"/>
                  </a:lnTo>
                  <a:lnTo>
                    <a:pt x="1080" y="425"/>
                  </a:lnTo>
                  <a:lnTo>
                    <a:pt x="1081" y="427"/>
                  </a:lnTo>
                  <a:lnTo>
                    <a:pt x="1079" y="430"/>
                  </a:lnTo>
                  <a:lnTo>
                    <a:pt x="1076" y="431"/>
                  </a:lnTo>
                  <a:lnTo>
                    <a:pt x="1076" y="432"/>
                  </a:lnTo>
                  <a:lnTo>
                    <a:pt x="1076" y="436"/>
                  </a:lnTo>
                  <a:lnTo>
                    <a:pt x="1077" y="440"/>
                  </a:lnTo>
                  <a:lnTo>
                    <a:pt x="1078" y="444"/>
                  </a:lnTo>
                  <a:lnTo>
                    <a:pt x="1083" y="452"/>
                  </a:lnTo>
                  <a:lnTo>
                    <a:pt x="1085" y="453"/>
                  </a:lnTo>
                  <a:lnTo>
                    <a:pt x="1087" y="452"/>
                  </a:lnTo>
                  <a:lnTo>
                    <a:pt x="1087" y="453"/>
                  </a:lnTo>
                  <a:lnTo>
                    <a:pt x="1089" y="455"/>
                  </a:lnTo>
                  <a:lnTo>
                    <a:pt x="1090" y="456"/>
                  </a:lnTo>
                  <a:lnTo>
                    <a:pt x="1090" y="460"/>
                  </a:lnTo>
                  <a:lnTo>
                    <a:pt x="1088" y="460"/>
                  </a:lnTo>
                  <a:lnTo>
                    <a:pt x="1090" y="465"/>
                  </a:lnTo>
                  <a:lnTo>
                    <a:pt x="1092" y="466"/>
                  </a:lnTo>
                  <a:lnTo>
                    <a:pt x="1097" y="472"/>
                  </a:lnTo>
                  <a:lnTo>
                    <a:pt x="1097" y="473"/>
                  </a:lnTo>
                  <a:lnTo>
                    <a:pt x="1097" y="474"/>
                  </a:lnTo>
                  <a:lnTo>
                    <a:pt x="1097" y="476"/>
                  </a:lnTo>
                  <a:lnTo>
                    <a:pt x="1097" y="477"/>
                  </a:lnTo>
                  <a:lnTo>
                    <a:pt x="1099" y="480"/>
                  </a:lnTo>
                  <a:lnTo>
                    <a:pt x="1102" y="483"/>
                  </a:lnTo>
                  <a:lnTo>
                    <a:pt x="1104" y="484"/>
                  </a:lnTo>
                  <a:lnTo>
                    <a:pt x="1104" y="487"/>
                  </a:lnTo>
                  <a:lnTo>
                    <a:pt x="1103" y="489"/>
                  </a:lnTo>
                  <a:lnTo>
                    <a:pt x="1103" y="490"/>
                  </a:lnTo>
                  <a:lnTo>
                    <a:pt x="1104" y="491"/>
                  </a:lnTo>
                  <a:lnTo>
                    <a:pt x="1104" y="493"/>
                  </a:lnTo>
                  <a:lnTo>
                    <a:pt x="1104" y="494"/>
                  </a:lnTo>
                  <a:lnTo>
                    <a:pt x="1106" y="496"/>
                  </a:lnTo>
                  <a:lnTo>
                    <a:pt x="1107" y="495"/>
                  </a:lnTo>
                  <a:lnTo>
                    <a:pt x="1108" y="495"/>
                  </a:lnTo>
                  <a:lnTo>
                    <a:pt x="1110" y="495"/>
                  </a:lnTo>
                  <a:lnTo>
                    <a:pt x="1112" y="497"/>
                  </a:lnTo>
                  <a:lnTo>
                    <a:pt x="1114" y="501"/>
                  </a:lnTo>
                  <a:lnTo>
                    <a:pt x="1115" y="502"/>
                  </a:lnTo>
                  <a:lnTo>
                    <a:pt x="1114" y="503"/>
                  </a:lnTo>
                  <a:lnTo>
                    <a:pt x="1114" y="506"/>
                  </a:lnTo>
                  <a:lnTo>
                    <a:pt x="1115" y="513"/>
                  </a:lnTo>
                  <a:lnTo>
                    <a:pt x="1115" y="514"/>
                  </a:lnTo>
                  <a:lnTo>
                    <a:pt x="1116" y="516"/>
                  </a:lnTo>
                  <a:lnTo>
                    <a:pt x="1121" y="528"/>
                  </a:lnTo>
                  <a:lnTo>
                    <a:pt x="1119" y="531"/>
                  </a:lnTo>
                  <a:lnTo>
                    <a:pt x="1117" y="530"/>
                  </a:lnTo>
                  <a:lnTo>
                    <a:pt x="1116" y="530"/>
                  </a:lnTo>
                  <a:lnTo>
                    <a:pt x="1115" y="530"/>
                  </a:lnTo>
                  <a:lnTo>
                    <a:pt x="1116" y="531"/>
                  </a:lnTo>
                  <a:lnTo>
                    <a:pt x="1117" y="533"/>
                  </a:lnTo>
                  <a:lnTo>
                    <a:pt x="1115" y="537"/>
                  </a:lnTo>
                  <a:lnTo>
                    <a:pt x="1114" y="541"/>
                  </a:lnTo>
                  <a:lnTo>
                    <a:pt x="1114" y="551"/>
                  </a:lnTo>
                  <a:lnTo>
                    <a:pt x="1115" y="553"/>
                  </a:lnTo>
                  <a:lnTo>
                    <a:pt x="1115" y="554"/>
                  </a:lnTo>
                  <a:lnTo>
                    <a:pt x="1115" y="556"/>
                  </a:lnTo>
                  <a:lnTo>
                    <a:pt x="1115" y="558"/>
                  </a:lnTo>
                  <a:lnTo>
                    <a:pt x="1113" y="559"/>
                  </a:lnTo>
                  <a:lnTo>
                    <a:pt x="1112" y="559"/>
                  </a:lnTo>
                  <a:lnTo>
                    <a:pt x="1112" y="560"/>
                  </a:lnTo>
                  <a:lnTo>
                    <a:pt x="1116" y="562"/>
                  </a:lnTo>
                  <a:lnTo>
                    <a:pt x="1118" y="567"/>
                  </a:lnTo>
                  <a:lnTo>
                    <a:pt x="1119" y="571"/>
                  </a:lnTo>
                  <a:lnTo>
                    <a:pt x="1119" y="572"/>
                  </a:lnTo>
                  <a:lnTo>
                    <a:pt x="1123" y="577"/>
                  </a:lnTo>
                  <a:lnTo>
                    <a:pt x="1122" y="578"/>
                  </a:lnTo>
                  <a:lnTo>
                    <a:pt x="1121" y="579"/>
                  </a:lnTo>
                  <a:lnTo>
                    <a:pt x="1121" y="580"/>
                  </a:lnTo>
                  <a:lnTo>
                    <a:pt x="1124" y="585"/>
                  </a:lnTo>
                  <a:lnTo>
                    <a:pt x="1124" y="587"/>
                  </a:lnTo>
                  <a:lnTo>
                    <a:pt x="1123" y="589"/>
                  </a:lnTo>
                  <a:lnTo>
                    <a:pt x="1122" y="589"/>
                  </a:lnTo>
                  <a:lnTo>
                    <a:pt x="1121" y="589"/>
                  </a:lnTo>
                  <a:lnTo>
                    <a:pt x="1119" y="589"/>
                  </a:lnTo>
                  <a:lnTo>
                    <a:pt x="1118" y="591"/>
                  </a:lnTo>
                  <a:lnTo>
                    <a:pt x="1118" y="593"/>
                  </a:lnTo>
                  <a:lnTo>
                    <a:pt x="1119" y="595"/>
                  </a:lnTo>
                  <a:lnTo>
                    <a:pt x="1119" y="597"/>
                  </a:lnTo>
                  <a:lnTo>
                    <a:pt x="1112" y="599"/>
                  </a:lnTo>
                  <a:lnTo>
                    <a:pt x="1112" y="609"/>
                  </a:lnTo>
                  <a:lnTo>
                    <a:pt x="1116" y="617"/>
                  </a:lnTo>
                  <a:lnTo>
                    <a:pt x="1116" y="620"/>
                  </a:lnTo>
                  <a:lnTo>
                    <a:pt x="1116" y="622"/>
                  </a:lnTo>
                  <a:lnTo>
                    <a:pt x="1115" y="623"/>
                  </a:lnTo>
                  <a:lnTo>
                    <a:pt x="1117" y="625"/>
                  </a:lnTo>
                  <a:lnTo>
                    <a:pt x="1119" y="627"/>
                  </a:lnTo>
                  <a:lnTo>
                    <a:pt x="1119" y="628"/>
                  </a:lnTo>
                  <a:lnTo>
                    <a:pt x="1121" y="633"/>
                  </a:lnTo>
                  <a:lnTo>
                    <a:pt x="1120" y="634"/>
                  </a:lnTo>
                  <a:lnTo>
                    <a:pt x="1120" y="635"/>
                  </a:lnTo>
                  <a:lnTo>
                    <a:pt x="1122" y="638"/>
                  </a:lnTo>
                  <a:lnTo>
                    <a:pt x="1123" y="640"/>
                  </a:lnTo>
                  <a:lnTo>
                    <a:pt x="1129" y="647"/>
                  </a:lnTo>
                  <a:lnTo>
                    <a:pt x="1130" y="650"/>
                  </a:lnTo>
                  <a:lnTo>
                    <a:pt x="1130" y="652"/>
                  </a:lnTo>
                  <a:lnTo>
                    <a:pt x="1133" y="657"/>
                  </a:lnTo>
                  <a:lnTo>
                    <a:pt x="1134" y="659"/>
                  </a:lnTo>
                  <a:lnTo>
                    <a:pt x="1136" y="659"/>
                  </a:lnTo>
                  <a:lnTo>
                    <a:pt x="1136" y="660"/>
                  </a:lnTo>
                  <a:lnTo>
                    <a:pt x="1138" y="661"/>
                  </a:lnTo>
                  <a:lnTo>
                    <a:pt x="1139" y="662"/>
                  </a:lnTo>
                  <a:lnTo>
                    <a:pt x="1139" y="663"/>
                  </a:lnTo>
                  <a:lnTo>
                    <a:pt x="1140" y="667"/>
                  </a:lnTo>
                  <a:lnTo>
                    <a:pt x="1138" y="670"/>
                  </a:lnTo>
                  <a:lnTo>
                    <a:pt x="1137" y="670"/>
                  </a:lnTo>
                  <a:lnTo>
                    <a:pt x="1134" y="670"/>
                  </a:lnTo>
                  <a:lnTo>
                    <a:pt x="1129" y="674"/>
                  </a:lnTo>
                  <a:lnTo>
                    <a:pt x="1128" y="674"/>
                  </a:lnTo>
                  <a:lnTo>
                    <a:pt x="1128" y="675"/>
                  </a:lnTo>
                  <a:lnTo>
                    <a:pt x="1129" y="678"/>
                  </a:lnTo>
                  <a:lnTo>
                    <a:pt x="1132" y="683"/>
                  </a:lnTo>
                  <a:lnTo>
                    <a:pt x="1132" y="687"/>
                  </a:lnTo>
                  <a:lnTo>
                    <a:pt x="1132" y="690"/>
                  </a:lnTo>
                  <a:lnTo>
                    <a:pt x="1134" y="695"/>
                  </a:lnTo>
                  <a:lnTo>
                    <a:pt x="1133" y="697"/>
                  </a:lnTo>
                  <a:lnTo>
                    <a:pt x="1130" y="697"/>
                  </a:lnTo>
                  <a:lnTo>
                    <a:pt x="1129" y="697"/>
                  </a:lnTo>
                  <a:lnTo>
                    <a:pt x="1129" y="699"/>
                  </a:lnTo>
                  <a:lnTo>
                    <a:pt x="1134" y="706"/>
                  </a:lnTo>
                  <a:lnTo>
                    <a:pt x="1134" y="710"/>
                  </a:lnTo>
                  <a:lnTo>
                    <a:pt x="1132" y="712"/>
                  </a:lnTo>
                  <a:lnTo>
                    <a:pt x="1132" y="713"/>
                  </a:lnTo>
                  <a:lnTo>
                    <a:pt x="1133" y="715"/>
                  </a:lnTo>
                  <a:lnTo>
                    <a:pt x="1134" y="715"/>
                  </a:lnTo>
                  <a:lnTo>
                    <a:pt x="1137" y="716"/>
                  </a:lnTo>
                  <a:lnTo>
                    <a:pt x="1138" y="718"/>
                  </a:lnTo>
                  <a:lnTo>
                    <a:pt x="1138" y="721"/>
                  </a:lnTo>
                  <a:lnTo>
                    <a:pt x="1137" y="722"/>
                  </a:lnTo>
                  <a:lnTo>
                    <a:pt x="1136" y="723"/>
                  </a:lnTo>
                  <a:lnTo>
                    <a:pt x="1136" y="724"/>
                  </a:lnTo>
                  <a:lnTo>
                    <a:pt x="1136" y="725"/>
                  </a:lnTo>
                  <a:lnTo>
                    <a:pt x="1136" y="727"/>
                  </a:lnTo>
                  <a:lnTo>
                    <a:pt x="1136" y="728"/>
                  </a:lnTo>
                  <a:lnTo>
                    <a:pt x="1136" y="729"/>
                  </a:lnTo>
                  <a:lnTo>
                    <a:pt x="1136" y="730"/>
                  </a:lnTo>
                  <a:lnTo>
                    <a:pt x="1135" y="730"/>
                  </a:lnTo>
                  <a:lnTo>
                    <a:pt x="1140" y="736"/>
                  </a:lnTo>
                  <a:lnTo>
                    <a:pt x="1141" y="737"/>
                  </a:lnTo>
                  <a:lnTo>
                    <a:pt x="1141" y="739"/>
                  </a:lnTo>
                  <a:lnTo>
                    <a:pt x="1142" y="740"/>
                  </a:lnTo>
                  <a:lnTo>
                    <a:pt x="1144" y="747"/>
                  </a:lnTo>
                  <a:lnTo>
                    <a:pt x="1144" y="748"/>
                  </a:lnTo>
                  <a:lnTo>
                    <a:pt x="1144" y="749"/>
                  </a:lnTo>
                  <a:lnTo>
                    <a:pt x="1145" y="750"/>
                  </a:lnTo>
                  <a:lnTo>
                    <a:pt x="1146" y="751"/>
                  </a:lnTo>
                  <a:lnTo>
                    <a:pt x="1148" y="756"/>
                  </a:lnTo>
                  <a:lnTo>
                    <a:pt x="1147" y="758"/>
                  </a:lnTo>
                  <a:lnTo>
                    <a:pt x="1147" y="759"/>
                  </a:lnTo>
                  <a:lnTo>
                    <a:pt x="1153" y="765"/>
                  </a:lnTo>
                  <a:lnTo>
                    <a:pt x="1154" y="766"/>
                  </a:lnTo>
                  <a:lnTo>
                    <a:pt x="1155" y="768"/>
                  </a:lnTo>
                  <a:lnTo>
                    <a:pt x="1155" y="769"/>
                  </a:lnTo>
                  <a:lnTo>
                    <a:pt x="1157" y="770"/>
                  </a:lnTo>
                  <a:lnTo>
                    <a:pt x="1158" y="773"/>
                  </a:lnTo>
                  <a:lnTo>
                    <a:pt x="1157" y="775"/>
                  </a:lnTo>
                  <a:lnTo>
                    <a:pt x="1153" y="777"/>
                  </a:lnTo>
                  <a:lnTo>
                    <a:pt x="1151" y="777"/>
                  </a:lnTo>
                  <a:lnTo>
                    <a:pt x="1151" y="776"/>
                  </a:lnTo>
                  <a:lnTo>
                    <a:pt x="1150" y="778"/>
                  </a:lnTo>
                  <a:lnTo>
                    <a:pt x="1151" y="779"/>
                  </a:lnTo>
                  <a:lnTo>
                    <a:pt x="1152" y="780"/>
                  </a:lnTo>
                  <a:lnTo>
                    <a:pt x="1153" y="781"/>
                  </a:lnTo>
                  <a:lnTo>
                    <a:pt x="1154" y="787"/>
                  </a:lnTo>
                  <a:lnTo>
                    <a:pt x="1153" y="787"/>
                  </a:lnTo>
                  <a:lnTo>
                    <a:pt x="1154" y="788"/>
                  </a:lnTo>
                  <a:lnTo>
                    <a:pt x="1155" y="790"/>
                  </a:lnTo>
                  <a:lnTo>
                    <a:pt x="1156" y="792"/>
                  </a:lnTo>
                  <a:lnTo>
                    <a:pt x="1158" y="796"/>
                  </a:lnTo>
                  <a:lnTo>
                    <a:pt x="1159" y="797"/>
                  </a:lnTo>
                  <a:lnTo>
                    <a:pt x="1159" y="798"/>
                  </a:lnTo>
                  <a:lnTo>
                    <a:pt x="1159" y="799"/>
                  </a:lnTo>
                  <a:lnTo>
                    <a:pt x="1159" y="800"/>
                  </a:lnTo>
                  <a:lnTo>
                    <a:pt x="1160" y="801"/>
                  </a:lnTo>
                  <a:lnTo>
                    <a:pt x="1161" y="803"/>
                  </a:lnTo>
                  <a:lnTo>
                    <a:pt x="1162" y="803"/>
                  </a:lnTo>
                  <a:lnTo>
                    <a:pt x="1163" y="804"/>
                  </a:lnTo>
                  <a:lnTo>
                    <a:pt x="1166" y="804"/>
                  </a:lnTo>
                  <a:lnTo>
                    <a:pt x="1168" y="804"/>
                  </a:lnTo>
                  <a:lnTo>
                    <a:pt x="1171" y="806"/>
                  </a:lnTo>
                  <a:lnTo>
                    <a:pt x="1173" y="810"/>
                  </a:lnTo>
                  <a:lnTo>
                    <a:pt x="1173" y="811"/>
                  </a:lnTo>
                  <a:lnTo>
                    <a:pt x="1172" y="812"/>
                  </a:lnTo>
                  <a:lnTo>
                    <a:pt x="1170" y="812"/>
                  </a:lnTo>
                  <a:lnTo>
                    <a:pt x="1170" y="813"/>
                  </a:lnTo>
                  <a:lnTo>
                    <a:pt x="1170" y="814"/>
                  </a:lnTo>
                  <a:lnTo>
                    <a:pt x="1178" y="819"/>
                  </a:lnTo>
                  <a:lnTo>
                    <a:pt x="1180" y="821"/>
                  </a:lnTo>
                  <a:lnTo>
                    <a:pt x="1180" y="823"/>
                  </a:lnTo>
                  <a:lnTo>
                    <a:pt x="1178" y="824"/>
                  </a:lnTo>
                  <a:lnTo>
                    <a:pt x="1180" y="825"/>
                  </a:lnTo>
                  <a:lnTo>
                    <a:pt x="1183" y="829"/>
                  </a:lnTo>
                  <a:lnTo>
                    <a:pt x="1184" y="830"/>
                  </a:lnTo>
                  <a:lnTo>
                    <a:pt x="1183" y="834"/>
                  </a:lnTo>
                  <a:lnTo>
                    <a:pt x="1183" y="835"/>
                  </a:lnTo>
                  <a:lnTo>
                    <a:pt x="1183" y="836"/>
                  </a:lnTo>
                  <a:lnTo>
                    <a:pt x="1183" y="837"/>
                  </a:lnTo>
                  <a:lnTo>
                    <a:pt x="1184" y="838"/>
                  </a:lnTo>
                  <a:lnTo>
                    <a:pt x="1186" y="842"/>
                  </a:lnTo>
                  <a:lnTo>
                    <a:pt x="1185" y="843"/>
                  </a:lnTo>
                  <a:lnTo>
                    <a:pt x="1186" y="844"/>
                  </a:lnTo>
                  <a:lnTo>
                    <a:pt x="1192" y="844"/>
                  </a:lnTo>
                  <a:lnTo>
                    <a:pt x="1193" y="843"/>
                  </a:lnTo>
                  <a:lnTo>
                    <a:pt x="1195" y="843"/>
                  </a:lnTo>
                  <a:lnTo>
                    <a:pt x="1201" y="844"/>
                  </a:lnTo>
                  <a:lnTo>
                    <a:pt x="1202" y="845"/>
                  </a:lnTo>
                  <a:lnTo>
                    <a:pt x="1206" y="848"/>
                  </a:lnTo>
                  <a:lnTo>
                    <a:pt x="1206" y="850"/>
                  </a:lnTo>
                  <a:lnTo>
                    <a:pt x="1205" y="851"/>
                  </a:lnTo>
                  <a:lnTo>
                    <a:pt x="1204" y="851"/>
                  </a:lnTo>
                  <a:lnTo>
                    <a:pt x="1204" y="852"/>
                  </a:lnTo>
                  <a:lnTo>
                    <a:pt x="1205" y="853"/>
                  </a:lnTo>
                  <a:lnTo>
                    <a:pt x="1206" y="855"/>
                  </a:lnTo>
                  <a:lnTo>
                    <a:pt x="1205" y="858"/>
                  </a:lnTo>
                  <a:lnTo>
                    <a:pt x="1203" y="858"/>
                  </a:lnTo>
                  <a:lnTo>
                    <a:pt x="1202" y="858"/>
                  </a:lnTo>
                  <a:lnTo>
                    <a:pt x="1201" y="858"/>
                  </a:lnTo>
                  <a:lnTo>
                    <a:pt x="1200" y="857"/>
                  </a:lnTo>
                  <a:lnTo>
                    <a:pt x="1198" y="857"/>
                  </a:lnTo>
                  <a:lnTo>
                    <a:pt x="1197" y="856"/>
                  </a:lnTo>
                  <a:lnTo>
                    <a:pt x="1197" y="857"/>
                  </a:lnTo>
                  <a:lnTo>
                    <a:pt x="1196" y="857"/>
                  </a:lnTo>
                  <a:lnTo>
                    <a:pt x="1195" y="857"/>
                  </a:lnTo>
                  <a:lnTo>
                    <a:pt x="1194" y="857"/>
                  </a:lnTo>
                  <a:lnTo>
                    <a:pt x="1192" y="857"/>
                  </a:lnTo>
                  <a:lnTo>
                    <a:pt x="1191" y="857"/>
                  </a:lnTo>
                  <a:lnTo>
                    <a:pt x="1190" y="858"/>
                  </a:lnTo>
                  <a:lnTo>
                    <a:pt x="1187" y="857"/>
                  </a:lnTo>
                  <a:lnTo>
                    <a:pt x="1185" y="857"/>
                  </a:lnTo>
                  <a:lnTo>
                    <a:pt x="1187" y="859"/>
                  </a:lnTo>
                  <a:lnTo>
                    <a:pt x="1189" y="859"/>
                  </a:lnTo>
                  <a:lnTo>
                    <a:pt x="1195" y="860"/>
                  </a:lnTo>
                  <a:lnTo>
                    <a:pt x="1199" y="861"/>
                  </a:lnTo>
                  <a:lnTo>
                    <a:pt x="1200" y="862"/>
                  </a:lnTo>
                  <a:lnTo>
                    <a:pt x="1203" y="864"/>
                  </a:lnTo>
                  <a:lnTo>
                    <a:pt x="1210" y="869"/>
                  </a:lnTo>
                  <a:lnTo>
                    <a:pt x="1212" y="872"/>
                  </a:lnTo>
                  <a:lnTo>
                    <a:pt x="1210" y="879"/>
                  </a:lnTo>
                  <a:lnTo>
                    <a:pt x="1206" y="880"/>
                  </a:lnTo>
                  <a:lnTo>
                    <a:pt x="1205" y="880"/>
                  </a:lnTo>
                  <a:lnTo>
                    <a:pt x="1204" y="880"/>
                  </a:lnTo>
                  <a:lnTo>
                    <a:pt x="1204" y="881"/>
                  </a:lnTo>
                  <a:lnTo>
                    <a:pt x="1204" y="883"/>
                  </a:lnTo>
                  <a:lnTo>
                    <a:pt x="1205" y="885"/>
                  </a:lnTo>
                  <a:lnTo>
                    <a:pt x="1208" y="888"/>
                  </a:lnTo>
                  <a:lnTo>
                    <a:pt x="1210" y="889"/>
                  </a:lnTo>
                  <a:lnTo>
                    <a:pt x="1212" y="890"/>
                  </a:lnTo>
                  <a:lnTo>
                    <a:pt x="1214" y="893"/>
                  </a:lnTo>
                  <a:lnTo>
                    <a:pt x="1212" y="895"/>
                  </a:lnTo>
                  <a:lnTo>
                    <a:pt x="1212" y="896"/>
                  </a:lnTo>
                  <a:lnTo>
                    <a:pt x="1212" y="897"/>
                  </a:lnTo>
                  <a:lnTo>
                    <a:pt x="1211" y="898"/>
                  </a:lnTo>
                  <a:lnTo>
                    <a:pt x="1210" y="898"/>
                  </a:lnTo>
                  <a:lnTo>
                    <a:pt x="1212" y="899"/>
                  </a:lnTo>
                  <a:lnTo>
                    <a:pt x="1214" y="900"/>
                  </a:lnTo>
                  <a:lnTo>
                    <a:pt x="1216" y="906"/>
                  </a:lnTo>
                  <a:lnTo>
                    <a:pt x="1219" y="910"/>
                  </a:lnTo>
                  <a:lnTo>
                    <a:pt x="1221" y="913"/>
                  </a:lnTo>
                  <a:lnTo>
                    <a:pt x="1221" y="915"/>
                  </a:lnTo>
                  <a:lnTo>
                    <a:pt x="1219" y="919"/>
                  </a:lnTo>
                  <a:lnTo>
                    <a:pt x="1217" y="919"/>
                  </a:lnTo>
                  <a:lnTo>
                    <a:pt x="1219" y="925"/>
                  </a:lnTo>
                  <a:lnTo>
                    <a:pt x="1223" y="928"/>
                  </a:lnTo>
                  <a:lnTo>
                    <a:pt x="1224" y="929"/>
                  </a:lnTo>
                  <a:lnTo>
                    <a:pt x="1225" y="931"/>
                  </a:lnTo>
                  <a:lnTo>
                    <a:pt x="1224" y="932"/>
                  </a:lnTo>
                  <a:lnTo>
                    <a:pt x="1221" y="934"/>
                  </a:lnTo>
                  <a:lnTo>
                    <a:pt x="1221" y="936"/>
                  </a:lnTo>
                  <a:lnTo>
                    <a:pt x="1219" y="938"/>
                  </a:lnTo>
                  <a:lnTo>
                    <a:pt x="1218" y="938"/>
                  </a:lnTo>
                  <a:lnTo>
                    <a:pt x="1217" y="938"/>
                  </a:lnTo>
                  <a:lnTo>
                    <a:pt x="1216" y="938"/>
                  </a:lnTo>
                  <a:lnTo>
                    <a:pt x="1217" y="939"/>
                  </a:lnTo>
                  <a:lnTo>
                    <a:pt x="1218" y="942"/>
                  </a:lnTo>
                  <a:lnTo>
                    <a:pt x="1219" y="943"/>
                  </a:lnTo>
                  <a:lnTo>
                    <a:pt x="1219" y="944"/>
                  </a:lnTo>
                  <a:lnTo>
                    <a:pt x="1218" y="947"/>
                  </a:lnTo>
                  <a:lnTo>
                    <a:pt x="1218" y="948"/>
                  </a:lnTo>
                  <a:lnTo>
                    <a:pt x="1218" y="952"/>
                  </a:lnTo>
                  <a:lnTo>
                    <a:pt x="1219" y="953"/>
                  </a:lnTo>
                  <a:lnTo>
                    <a:pt x="1220" y="953"/>
                  </a:lnTo>
                  <a:lnTo>
                    <a:pt x="1221" y="954"/>
                  </a:lnTo>
                  <a:lnTo>
                    <a:pt x="1222" y="954"/>
                  </a:lnTo>
                  <a:lnTo>
                    <a:pt x="1225" y="957"/>
                  </a:lnTo>
                  <a:lnTo>
                    <a:pt x="1231" y="966"/>
                  </a:lnTo>
                  <a:lnTo>
                    <a:pt x="1227" y="968"/>
                  </a:lnTo>
                  <a:lnTo>
                    <a:pt x="1226" y="969"/>
                  </a:lnTo>
                  <a:lnTo>
                    <a:pt x="1225" y="970"/>
                  </a:lnTo>
                  <a:lnTo>
                    <a:pt x="1231" y="978"/>
                  </a:lnTo>
                  <a:lnTo>
                    <a:pt x="1231" y="979"/>
                  </a:lnTo>
                  <a:lnTo>
                    <a:pt x="1230" y="981"/>
                  </a:lnTo>
                  <a:lnTo>
                    <a:pt x="1228" y="983"/>
                  </a:lnTo>
                  <a:lnTo>
                    <a:pt x="1228" y="984"/>
                  </a:lnTo>
                  <a:lnTo>
                    <a:pt x="1227" y="985"/>
                  </a:lnTo>
                  <a:lnTo>
                    <a:pt x="1226" y="985"/>
                  </a:lnTo>
                  <a:lnTo>
                    <a:pt x="1225" y="985"/>
                  </a:lnTo>
                  <a:lnTo>
                    <a:pt x="1223" y="985"/>
                  </a:lnTo>
                  <a:lnTo>
                    <a:pt x="1223" y="986"/>
                  </a:lnTo>
                  <a:lnTo>
                    <a:pt x="1222" y="988"/>
                  </a:lnTo>
                  <a:lnTo>
                    <a:pt x="1222" y="992"/>
                  </a:lnTo>
                  <a:lnTo>
                    <a:pt x="1225" y="993"/>
                  </a:lnTo>
                  <a:lnTo>
                    <a:pt x="1223" y="996"/>
                  </a:lnTo>
                  <a:lnTo>
                    <a:pt x="1216" y="996"/>
                  </a:lnTo>
                  <a:lnTo>
                    <a:pt x="1217" y="999"/>
                  </a:lnTo>
                  <a:lnTo>
                    <a:pt x="1217" y="1001"/>
                  </a:lnTo>
                  <a:lnTo>
                    <a:pt x="1217" y="1002"/>
                  </a:lnTo>
                  <a:lnTo>
                    <a:pt x="1219" y="1003"/>
                  </a:lnTo>
                  <a:lnTo>
                    <a:pt x="1224" y="1010"/>
                  </a:lnTo>
                  <a:lnTo>
                    <a:pt x="1224" y="1011"/>
                  </a:lnTo>
                  <a:lnTo>
                    <a:pt x="1223" y="1011"/>
                  </a:lnTo>
                  <a:lnTo>
                    <a:pt x="1223" y="1013"/>
                  </a:lnTo>
                  <a:lnTo>
                    <a:pt x="1225" y="1014"/>
                  </a:lnTo>
                  <a:lnTo>
                    <a:pt x="1227" y="1015"/>
                  </a:lnTo>
                  <a:lnTo>
                    <a:pt x="1227" y="1017"/>
                  </a:lnTo>
                  <a:lnTo>
                    <a:pt x="1227" y="1018"/>
                  </a:lnTo>
                  <a:lnTo>
                    <a:pt x="1227" y="1019"/>
                  </a:lnTo>
                  <a:lnTo>
                    <a:pt x="1232" y="1022"/>
                  </a:lnTo>
                  <a:lnTo>
                    <a:pt x="1233" y="1023"/>
                  </a:lnTo>
                  <a:lnTo>
                    <a:pt x="1236" y="1025"/>
                  </a:lnTo>
                  <a:lnTo>
                    <a:pt x="1237" y="1026"/>
                  </a:lnTo>
                  <a:lnTo>
                    <a:pt x="1246" y="1038"/>
                  </a:lnTo>
                  <a:lnTo>
                    <a:pt x="1247" y="1038"/>
                  </a:lnTo>
                  <a:lnTo>
                    <a:pt x="1248" y="1038"/>
                  </a:lnTo>
                  <a:lnTo>
                    <a:pt x="1248" y="1036"/>
                  </a:lnTo>
                  <a:lnTo>
                    <a:pt x="1249" y="1035"/>
                  </a:lnTo>
                  <a:lnTo>
                    <a:pt x="1249" y="1034"/>
                  </a:lnTo>
                  <a:lnTo>
                    <a:pt x="1252" y="1034"/>
                  </a:lnTo>
                  <a:lnTo>
                    <a:pt x="1253" y="1034"/>
                  </a:lnTo>
                  <a:lnTo>
                    <a:pt x="1255" y="1034"/>
                  </a:lnTo>
                  <a:lnTo>
                    <a:pt x="1255" y="1035"/>
                  </a:lnTo>
                  <a:lnTo>
                    <a:pt x="1256" y="1035"/>
                  </a:lnTo>
                  <a:lnTo>
                    <a:pt x="1257" y="1034"/>
                  </a:lnTo>
                  <a:lnTo>
                    <a:pt x="1257" y="1033"/>
                  </a:lnTo>
                  <a:lnTo>
                    <a:pt x="1259" y="1033"/>
                  </a:lnTo>
                  <a:lnTo>
                    <a:pt x="1262" y="1033"/>
                  </a:lnTo>
                  <a:lnTo>
                    <a:pt x="1265" y="1035"/>
                  </a:lnTo>
                  <a:lnTo>
                    <a:pt x="1266" y="1036"/>
                  </a:lnTo>
                  <a:lnTo>
                    <a:pt x="1266" y="1038"/>
                  </a:lnTo>
                  <a:lnTo>
                    <a:pt x="1268" y="1040"/>
                  </a:lnTo>
                  <a:lnTo>
                    <a:pt x="1270" y="1041"/>
                  </a:lnTo>
                  <a:lnTo>
                    <a:pt x="1272" y="1046"/>
                  </a:lnTo>
                  <a:lnTo>
                    <a:pt x="1272" y="1048"/>
                  </a:lnTo>
                  <a:lnTo>
                    <a:pt x="1270" y="1048"/>
                  </a:lnTo>
                  <a:lnTo>
                    <a:pt x="1270" y="1049"/>
                  </a:lnTo>
                  <a:lnTo>
                    <a:pt x="1271" y="1050"/>
                  </a:lnTo>
                  <a:lnTo>
                    <a:pt x="1272" y="1051"/>
                  </a:lnTo>
                  <a:lnTo>
                    <a:pt x="1274" y="1051"/>
                  </a:lnTo>
                  <a:lnTo>
                    <a:pt x="1276" y="1053"/>
                  </a:lnTo>
                  <a:lnTo>
                    <a:pt x="1276" y="1055"/>
                  </a:lnTo>
                  <a:lnTo>
                    <a:pt x="1277" y="1058"/>
                  </a:lnTo>
                  <a:lnTo>
                    <a:pt x="1278" y="1061"/>
                  </a:lnTo>
                  <a:lnTo>
                    <a:pt x="1277" y="1062"/>
                  </a:lnTo>
                  <a:lnTo>
                    <a:pt x="1281" y="1066"/>
                  </a:lnTo>
                  <a:lnTo>
                    <a:pt x="1282" y="1066"/>
                  </a:lnTo>
                  <a:lnTo>
                    <a:pt x="1283" y="1066"/>
                  </a:lnTo>
                  <a:lnTo>
                    <a:pt x="1287" y="1068"/>
                  </a:lnTo>
                  <a:lnTo>
                    <a:pt x="1292" y="1071"/>
                  </a:lnTo>
                  <a:lnTo>
                    <a:pt x="1293" y="1072"/>
                  </a:lnTo>
                  <a:lnTo>
                    <a:pt x="1294" y="1073"/>
                  </a:lnTo>
                  <a:lnTo>
                    <a:pt x="1296" y="1075"/>
                  </a:lnTo>
                  <a:lnTo>
                    <a:pt x="1340" y="1075"/>
                  </a:lnTo>
                  <a:lnTo>
                    <a:pt x="1355" y="1079"/>
                  </a:lnTo>
                  <a:lnTo>
                    <a:pt x="1361" y="1079"/>
                  </a:lnTo>
                  <a:lnTo>
                    <a:pt x="1368" y="1081"/>
                  </a:lnTo>
                  <a:lnTo>
                    <a:pt x="1373" y="1083"/>
                  </a:lnTo>
                  <a:lnTo>
                    <a:pt x="1383" y="1085"/>
                  </a:lnTo>
                  <a:lnTo>
                    <a:pt x="1387" y="1093"/>
                  </a:lnTo>
                  <a:lnTo>
                    <a:pt x="1381" y="1087"/>
                  </a:lnTo>
                  <a:lnTo>
                    <a:pt x="1380" y="1087"/>
                  </a:lnTo>
                  <a:lnTo>
                    <a:pt x="1374" y="1087"/>
                  </a:lnTo>
                  <a:lnTo>
                    <a:pt x="1373" y="1087"/>
                  </a:lnTo>
                  <a:lnTo>
                    <a:pt x="1370" y="1086"/>
                  </a:lnTo>
                  <a:lnTo>
                    <a:pt x="1368" y="1086"/>
                  </a:lnTo>
                  <a:lnTo>
                    <a:pt x="1363" y="1084"/>
                  </a:lnTo>
                  <a:lnTo>
                    <a:pt x="1361" y="1084"/>
                  </a:lnTo>
                  <a:lnTo>
                    <a:pt x="1359" y="1085"/>
                  </a:lnTo>
                  <a:lnTo>
                    <a:pt x="1360" y="1088"/>
                  </a:lnTo>
                  <a:lnTo>
                    <a:pt x="1359" y="1089"/>
                  </a:lnTo>
                  <a:lnTo>
                    <a:pt x="1361" y="1089"/>
                  </a:lnTo>
                  <a:lnTo>
                    <a:pt x="1362" y="1089"/>
                  </a:lnTo>
                  <a:lnTo>
                    <a:pt x="1365" y="1091"/>
                  </a:lnTo>
                  <a:lnTo>
                    <a:pt x="1366" y="1091"/>
                  </a:lnTo>
                  <a:lnTo>
                    <a:pt x="1366" y="1092"/>
                  </a:lnTo>
                  <a:lnTo>
                    <a:pt x="1372" y="1096"/>
                  </a:lnTo>
                  <a:lnTo>
                    <a:pt x="1375" y="1094"/>
                  </a:lnTo>
                  <a:lnTo>
                    <a:pt x="1376" y="1093"/>
                  </a:lnTo>
                  <a:lnTo>
                    <a:pt x="1377" y="1092"/>
                  </a:lnTo>
                  <a:lnTo>
                    <a:pt x="1382" y="1093"/>
                  </a:lnTo>
                  <a:lnTo>
                    <a:pt x="1384" y="1094"/>
                  </a:lnTo>
                  <a:lnTo>
                    <a:pt x="1420" y="1159"/>
                  </a:lnTo>
                  <a:lnTo>
                    <a:pt x="1422" y="1162"/>
                  </a:lnTo>
                  <a:lnTo>
                    <a:pt x="1422" y="1163"/>
                  </a:lnTo>
                  <a:lnTo>
                    <a:pt x="1424" y="1162"/>
                  </a:lnTo>
                  <a:lnTo>
                    <a:pt x="1427" y="1163"/>
                  </a:lnTo>
                  <a:lnTo>
                    <a:pt x="1427" y="1162"/>
                  </a:lnTo>
                  <a:lnTo>
                    <a:pt x="1428" y="1162"/>
                  </a:lnTo>
                  <a:lnTo>
                    <a:pt x="1434" y="1162"/>
                  </a:lnTo>
                  <a:lnTo>
                    <a:pt x="1444" y="1162"/>
                  </a:lnTo>
                  <a:lnTo>
                    <a:pt x="1456" y="1164"/>
                  </a:lnTo>
                  <a:lnTo>
                    <a:pt x="1457" y="1164"/>
                  </a:lnTo>
                  <a:lnTo>
                    <a:pt x="1458" y="1165"/>
                  </a:lnTo>
                  <a:lnTo>
                    <a:pt x="1459" y="1164"/>
                  </a:lnTo>
                  <a:lnTo>
                    <a:pt x="1460" y="1164"/>
                  </a:lnTo>
                  <a:lnTo>
                    <a:pt x="1465" y="1166"/>
                  </a:lnTo>
                  <a:lnTo>
                    <a:pt x="1469" y="1170"/>
                  </a:lnTo>
                  <a:lnTo>
                    <a:pt x="1466" y="1171"/>
                  </a:lnTo>
                  <a:lnTo>
                    <a:pt x="1466" y="1170"/>
                  </a:lnTo>
                  <a:lnTo>
                    <a:pt x="1463" y="1170"/>
                  </a:lnTo>
                  <a:lnTo>
                    <a:pt x="1463" y="1171"/>
                  </a:lnTo>
                  <a:lnTo>
                    <a:pt x="1463" y="1172"/>
                  </a:lnTo>
                  <a:lnTo>
                    <a:pt x="1465" y="1171"/>
                  </a:lnTo>
                  <a:lnTo>
                    <a:pt x="1466" y="1171"/>
                  </a:lnTo>
                  <a:lnTo>
                    <a:pt x="1466" y="1172"/>
                  </a:lnTo>
                  <a:lnTo>
                    <a:pt x="1467" y="1172"/>
                  </a:lnTo>
                  <a:lnTo>
                    <a:pt x="1468" y="1172"/>
                  </a:lnTo>
                  <a:lnTo>
                    <a:pt x="1470" y="1174"/>
                  </a:lnTo>
                  <a:lnTo>
                    <a:pt x="1470" y="1176"/>
                  </a:lnTo>
                  <a:lnTo>
                    <a:pt x="1469" y="1177"/>
                  </a:lnTo>
                  <a:lnTo>
                    <a:pt x="1468" y="1177"/>
                  </a:lnTo>
                  <a:lnTo>
                    <a:pt x="1465" y="1177"/>
                  </a:lnTo>
                  <a:lnTo>
                    <a:pt x="1463" y="1177"/>
                  </a:lnTo>
                  <a:lnTo>
                    <a:pt x="1462" y="1174"/>
                  </a:lnTo>
                  <a:lnTo>
                    <a:pt x="1461" y="1176"/>
                  </a:lnTo>
                  <a:lnTo>
                    <a:pt x="1460" y="1176"/>
                  </a:lnTo>
                  <a:lnTo>
                    <a:pt x="1459" y="1176"/>
                  </a:lnTo>
                  <a:lnTo>
                    <a:pt x="1455" y="1176"/>
                  </a:lnTo>
                  <a:lnTo>
                    <a:pt x="1454" y="1175"/>
                  </a:lnTo>
                  <a:lnTo>
                    <a:pt x="1453" y="1175"/>
                  </a:lnTo>
                  <a:lnTo>
                    <a:pt x="1453" y="1174"/>
                  </a:lnTo>
                  <a:lnTo>
                    <a:pt x="1453" y="1173"/>
                  </a:lnTo>
                  <a:lnTo>
                    <a:pt x="1452" y="1172"/>
                  </a:lnTo>
                  <a:lnTo>
                    <a:pt x="1451" y="1172"/>
                  </a:lnTo>
                  <a:lnTo>
                    <a:pt x="1451" y="1174"/>
                  </a:lnTo>
                  <a:lnTo>
                    <a:pt x="1451" y="1175"/>
                  </a:lnTo>
                  <a:lnTo>
                    <a:pt x="1450" y="1175"/>
                  </a:lnTo>
                  <a:lnTo>
                    <a:pt x="1449" y="1175"/>
                  </a:lnTo>
                  <a:lnTo>
                    <a:pt x="1446" y="1175"/>
                  </a:lnTo>
                  <a:lnTo>
                    <a:pt x="1442" y="1174"/>
                  </a:lnTo>
                  <a:lnTo>
                    <a:pt x="1443" y="1173"/>
                  </a:lnTo>
                  <a:lnTo>
                    <a:pt x="1440" y="1174"/>
                  </a:lnTo>
                  <a:lnTo>
                    <a:pt x="1439" y="1174"/>
                  </a:lnTo>
                  <a:lnTo>
                    <a:pt x="1438" y="1174"/>
                  </a:lnTo>
                  <a:lnTo>
                    <a:pt x="1439" y="1176"/>
                  </a:lnTo>
                  <a:lnTo>
                    <a:pt x="1438" y="1176"/>
                  </a:lnTo>
                  <a:lnTo>
                    <a:pt x="1441" y="1176"/>
                  </a:lnTo>
                  <a:lnTo>
                    <a:pt x="1442" y="1177"/>
                  </a:lnTo>
                  <a:lnTo>
                    <a:pt x="1442" y="1179"/>
                  </a:lnTo>
                  <a:lnTo>
                    <a:pt x="1445" y="1178"/>
                  </a:lnTo>
                  <a:lnTo>
                    <a:pt x="1445" y="1181"/>
                  </a:lnTo>
                  <a:lnTo>
                    <a:pt x="1447" y="1182"/>
                  </a:lnTo>
                  <a:lnTo>
                    <a:pt x="1449" y="1182"/>
                  </a:lnTo>
                  <a:lnTo>
                    <a:pt x="1451" y="1186"/>
                  </a:lnTo>
                  <a:lnTo>
                    <a:pt x="1449" y="1188"/>
                  </a:lnTo>
                  <a:lnTo>
                    <a:pt x="1448" y="1189"/>
                  </a:lnTo>
                  <a:lnTo>
                    <a:pt x="1447" y="1189"/>
                  </a:lnTo>
                  <a:close/>
                  <a:moveTo>
                    <a:pt x="1432" y="1170"/>
                  </a:moveTo>
                  <a:lnTo>
                    <a:pt x="1435" y="1171"/>
                  </a:lnTo>
                  <a:lnTo>
                    <a:pt x="1433" y="1170"/>
                  </a:lnTo>
                  <a:lnTo>
                    <a:pt x="1433" y="1169"/>
                  </a:lnTo>
                  <a:lnTo>
                    <a:pt x="1432" y="1167"/>
                  </a:lnTo>
                  <a:lnTo>
                    <a:pt x="1432" y="1169"/>
                  </a:lnTo>
                  <a:lnTo>
                    <a:pt x="1429" y="1170"/>
                  </a:lnTo>
                  <a:lnTo>
                    <a:pt x="1432" y="1170"/>
                  </a:lnTo>
                  <a:close/>
                  <a:moveTo>
                    <a:pt x="1380" y="1166"/>
                  </a:moveTo>
                  <a:lnTo>
                    <a:pt x="1385" y="1166"/>
                  </a:lnTo>
                  <a:lnTo>
                    <a:pt x="1384" y="1166"/>
                  </a:lnTo>
                  <a:lnTo>
                    <a:pt x="1385" y="1164"/>
                  </a:lnTo>
                  <a:lnTo>
                    <a:pt x="1388" y="1162"/>
                  </a:lnTo>
                  <a:lnTo>
                    <a:pt x="1387" y="1163"/>
                  </a:lnTo>
                  <a:lnTo>
                    <a:pt x="1384" y="1163"/>
                  </a:lnTo>
                  <a:lnTo>
                    <a:pt x="1385" y="1163"/>
                  </a:lnTo>
                  <a:lnTo>
                    <a:pt x="1380" y="1165"/>
                  </a:lnTo>
                  <a:lnTo>
                    <a:pt x="1380" y="1166"/>
                  </a:lnTo>
                  <a:close/>
                  <a:moveTo>
                    <a:pt x="1370" y="1163"/>
                  </a:moveTo>
                  <a:lnTo>
                    <a:pt x="1370" y="1162"/>
                  </a:lnTo>
                  <a:lnTo>
                    <a:pt x="1369" y="1162"/>
                  </a:lnTo>
                  <a:lnTo>
                    <a:pt x="1368" y="1162"/>
                  </a:lnTo>
                  <a:lnTo>
                    <a:pt x="1369" y="1163"/>
                  </a:lnTo>
                  <a:lnTo>
                    <a:pt x="1370" y="1162"/>
                  </a:lnTo>
                  <a:lnTo>
                    <a:pt x="1370" y="1163"/>
                  </a:lnTo>
                  <a:close/>
                  <a:moveTo>
                    <a:pt x="1364" y="1161"/>
                  </a:moveTo>
                  <a:lnTo>
                    <a:pt x="1364" y="1161"/>
                  </a:lnTo>
                  <a:lnTo>
                    <a:pt x="1364" y="1160"/>
                  </a:lnTo>
                  <a:lnTo>
                    <a:pt x="1365" y="1160"/>
                  </a:lnTo>
                  <a:lnTo>
                    <a:pt x="1366" y="1160"/>
                  </a:lnTo>
                  <a:lnTo>
                    <a:pt x="1366" y="1161"/>
                  </a:lnTo>
                  <a:lnTo>
                    <a:pt x="1367" y="1160"/>
                  </a:lnTo>
                  <a:lnTo>
                    <a:pt x="1365" y="1160"/>
                  </a:lnTo>
                  <a:lnTo>
                    <a:pt x="1365" y="1159"/>
                  </a:lnTo>
                  <a:lnTo>
                    <a:pt x="1365" y="1160"/>
                  </a:lnTo>
                  <a:lnTo>
                    <a:pt x="1363" y="1160"/>
                  </a:lnTo>
                  <a:lnTo>
                    <a:pt x="1364" y="1161"/>
                  </a:lnTo>
                  <a:close/>
                  <a:moveTo>
                    <a:pt x="1357" y="1149"/>
                  </a:moveTo>
                  <a:lnTo>
                    <a:pt x="1356" y="1147"/>
                  </a:lnTo>
                  <a:lnTo>
                    <a:pt x="1357" y="1145"/>
                  </a:lnTo>
                  <a:lnTo>
                    <a:pt x="1357" y="1144"/>
                  </a:lnTo>
                  <a:lnTo>
                    <a:pt x="1355" y="1148"/>
                  </a:lnTo>
                  <a:lnTo>
                    <a:pt x="1357" y="1149"/>
                  </a:lnTo>
                  <a:close/>
                  <a:moveTo>
                    <a:pt x="1391" y="1146"/>
                  </a:moveTo>
                  <a:lnTo>
                    <a:pt x="1389" y="1145"/>
                  </a:lnTo>
                  <a:lnTo>
                    <a:pt x="1388" y="1145"/>
                  </a:lnTo>
                  <a:lnTo>
                    <a:pt x="1387" y="1144"/>
                  </a:lnTo>
                  <a:lnTo>
                    <a:pt x="1379" y="1142"/>
                  </a:lnTo>
                  <a:lnTo>
                    <a:pt x="1374" y="1140"/>
                  </a:lnTo>
                  <a:lnTo>
                    <a:pt x="1373" y="1140"/>
                  </a:lnTo>
                  <a:lnTo>
                    <a:pt x="1365" y="1131"/>
                  </a:lnTo>
                  <a:lnTo>
                    <a:pt x="1364" y="1130"/>
                  </a:lnTo>
                  <a:lnTo>
                    <a:pt x="1365" y="1128"/>
                  </a:lnTo>
                  <a:lnTo>
                    <a:pt x="1369" y="1125"/>
                  </a:lnTo>
                  <a:lnTo>
                    <a:pt x="1370" y="1125"/>
                  </a:lnTo>
                  <a:lnTo>
                    <a:pt x="1372" y="1125"/>
                  </a:lnTo>
                  <a:lnTo>
                    <a:pt x="1379" y="1121"/>
                  </a:lnTo>
                  <a:lnTo>
                    <a:pt x="1377" y="1118"/>
                  </a:lnTo>
                  <a:lnTo>
                    <a:pt x="1376" y="1117"/>
                  </a:lnTo>
                  <a:lnTo>
                    <a:pt x="1372" y="1117"/>
                  </a:lnTo>
                  <a:lnTo>
                    <a:pt x="1365" y="1118"/>
                  </a:lnTo>
                  <a:lnTo>
                    <a:pt x="1365" y="1119"/>
                  </a:lnTo>
                  <a:lnTo>
                    <a:pt x="1364" y="1119"/>
                  </a:lnTo>
                  <a:lnTo>
                    <a:pt x="1364" y="1120"/>
                  </a:lnTo>
                  <a:lnTo>
                    <a:pt x="1363" y="1121"/>
                  </a:lnTo>
                  <a:lnTo>
                    <a:pt x="1360" y="1122"/>
                  </a:lnTo>
                  <a:lnTo>
                    <a:pt x="1359" y="1122"/>
                  </a:lnTo>
                  <a:lnTo>
                    <a:pt x="1359" y="1121"/>
                  </a:lnTo>
                  <a:lnTo>
                    <a:pt x="1351" y="1119"/>
                  </a:lnTo>
                  <a:lnTo>
                    <a:pt x="1351" y="1118"/>
                  </a:lnTo>
                  <a:lnTo>
                    <a:pt x="1349" y="1115"/>
                  </a:lnTo>
                  <a:lnTo>
                    <a:pt x="1348" y="1114"/>
                  </a:lnTo>
                  <a:lnTo>
                    <a:pt x="1346" y="1108"/>
                  </a:lnTo>
                  <a:lnTo>
                    <a:pt x="1345" y="1106"/>
                  </a:lnTo>
                  <a:lnTo>
                    <a:pt x="1346" y="1106"/>
                  </a:lnTo>
                  <a:lnTo>
                    <a:pt x="1347" y="1103"/>
                  </a:lnTo>
                  <a:lnTo>
                    <a:pt x="1349" y="1104"/>
                  </a:lnTo>
                  <a:lnTo>
                    <a:pt x="1349" y="1106"/>
                  </a:lnTo>
                  <a:lnTo>
                    <a:pt x="1350" y="1106"/>
                  </a:lnTo>
                  <a:lnTo>
                    <a:pt x="1352" y="1106"/>
                  </a:lnTo>
                  <a:lnTo>
                    <a:pt x="1351" y="1104"/>
                  </a:lnTo>
                  <a:lnTo>
                    <a:pt x="1349" y="1104"/>
                  </a:lnTo>
                  <a:lnTo>
                    <a:pt x="1347" y="1102"/>
                  </a:lnTo>
                  <a:lnTo>
                    <a:pt x="1346" y="1102"/>
                  </a:lnTo>
                  <a:lnTo>
                    <a:pt x="1346" y="1101"/>
                  </a:lnTo>
                  <a:lnTo>
                    <a:pt x="1345" y="1101"/>
                  </a:lnTo>
                  <a:lnTo>
                    <a:pt x="1344" y="1101"/>
                  </a:lnTo>
                  <a:lnTo>
                    <a:pt x="1343" y="1101"/>
                  </a:lnTo>
                  <a:lnTo>
                    <a:pt x="1342" y="1100"/>
                  </a:lnTo>
                  <a:lnTo>
                    <a:pt x="1342" y="1098"/>
                  </a:lnTo>
                  <a:lnTo>
                    <a:pt x="1340" y="1098"/>
                  </a:lnTo>
                  <a:lnTo>
                    <a:pt x="1335" y="1099"/>
                  </a:lnTo>
                  <a:lnTo>
                    <a:pt x="1336" y="1102"/>
                  </a:lnTo>
                  <a:lnTo>
                    <a:pt x="1337" y="1103"/>
                  </a:lnTo>
                  <a:lnTo>
                    <a:pt x="1339" y="1106"/>
                  </a:lnTo>
                  <a:lnTo>
                    <a:pt x="1339" y="1110"/>
                  </a:lnTo>
                  <a:lnTo>
                    <a:pt x="1339" y="1111"/>
                  </a:lnTo>
                  <a:lnTo>
                    <a:pt x="1341" y="1117"/>
                  </a:lnTo>
                  <a:lnTo>
                    <a:pt x="1342" y="1119"/>
                  </a:lnTo>
                  <a:lnTo>
                    <a:pt x="1343" y="1120"/>
                  </a:lnTo>
                  <a:lnTo>
                    <a:pt x="1346" y="1124"/>
                  </a:lnTo>
                  <a:lnTo>
                    <a:pt x="1348" y="1129"/>
                  </a:lnTo>
                  <a:lnTo>
                    <a:pt x="1348" y="1130"/>
                  </a:lnTo>
                  <a:lnTo>
                    <a:pt x="1347" y="1132"/>
                  </a:lnTo>
                  <a:lnTo>
                    <a:pt x="1342" y="1134"/>
                  </a:lnTo>
                  <a:lnTo>
                    <a:pt x="1344" y="1135"/>
                  </a:lnTo>
                  <a:lnTo>
                    <a:pt x="1345" y="1136"/>
                  </a:lnTo>
                  <a:lnTo>
                    <a:pt x="1346" y="1137"/>
                  </a:lnTo>
                  <a:lnTo>
                    <a:pt x="1348" y="1138"/>
                  </a:lnTo>
                  <a:lnTo>
                    <a:pt x="1349" y="1136"/>
                  </a:lnTo>
                  <a:lnTo>
                    <a:pt x="1352" y="1138"/>
                  </a:lnTo>
                  <a:lnTo>
                    <a:pt x="1353" y="1138"/>
                  </a:lnTo>
                  <a:lnTo>
                    <a:pt x="1353" y="1140"/>
                  </a:lnTo>
                  <a:lnTo>
                    <a:pt x="1354" y="1139"/>
                  </a:lnTo>
                  <a:lnTo>
                    <a:pt x="1353" y="1138"/>
                  </a:lnTo>
                  <a:lnTo>
                    <a:pt x="1349" y="1133"/>
                  </a:lnTo>
                  <a:lnTo>
                    <a:pt x="1349" y="1132"/>
                  </a:lnTo>
                  <a:lnTo>
                    <a:pt x="1351" y="1130"/>
                  </a:lnTo>
                  <a:lnTo>
                    <a:pt x="1352" y="1130"/>
                  </a:lnTo>
                  <a:lnTo>
                    <a:pt x="1351" y="1128"/>
                  </a:lnTo>
                  <a:lnTo>
                    <a:pt x="1350" y="1126"/>
                  </a:lnTo>
                  <a:lnTo>
                    <a:pt x="1352" y="1126"/>
                  </a:lnTo>
                  <a:lnTo>
                    <a:pt x="1352" y="1125"/>
                  </a:lnTo>
                  <a:lnTo>
                    <a:pt x="1352" y="1123"/>
                  </a:lnTo>
                  <a:lnTo>
                    <a:pt x="1353" y="1122"/>
                  </a:lnTo>
                  <a:lnTo>
                    <a:pt x="1355" y="1122"/>
                  </a:lnTo>
                  <a:lnTo>
                    <a:pt x="1356" y="1123"/>
                  </a:lnTo>
                  <a:lnTo>
                    <a:pt x="1357" y="1125"/>
                  </a:lnTo>
                  <a:lnTo>
                    <a:pt x="1358" y="1126"/>
                  </a:lnTo>
                  <a:lnTo>
                    <a:pt x="1358" y="1127"/>
                  </a:lnTo>
                  <a:lnTo>
                    <a:pt x="1362" y="1131"/>
                  </a:lnTo>
                  <a:lnTo>
                    <a:pt x="1366" y="1136"/>
                  </a:lnTo>
                  <a:lnTo>
                    <a:pt x="1367" y="1136"/>
                  </a:lnTo>
                  <a:lnTo>
                    <a:pt x="1368" y="1136"/>
                  </a:lnTo>
                  <a:lnTo>
                    <a:pt x="1369" y="1137"/>
                  </a:lnTo>
                  <a:lnTo>
                    <a:pt x="1370" y="1138"/>
                  </a:lnTo>
                  <a:lnTo>
                    <a:pt x="1370" y="1140"/>
                  </a:lnTo>
                  <a:lnTo>
                    <a:pt x="1370" y="1141"/>
                  </a:lnTo>
                  <a:lnTo>
                    <a:pt x="1372" y="1142"/>
                  </a:lnTo>
                  <a:lnTo>
                    <a:pt x="1374" y="1142"/>
                  </a:lnTo>
                  <a:lnTo>
                    <a:pt x="1374" y="1143"/>
                  </a:lnTo>
                  <a:lnTo>
                    <a:pt x="1374" y="1144"/>
                  </a:lnTo>
                  <a:lnTo>
                    <a:pt x="1375" y="1143"/>
                  </a:lnTo>
                  <a:lnTo>
                    <a:pt x="1376" y="1142"/>
                  </a:lnTo>
                  <a:lnTo>
                    <a:pt x="1377" y="1142"/>
                  </a:lnTo>
                  <a:lnTo>
                    <a:pt x="1378" y="1143"/>
                  </a:lnTo>
                  <a:lnTo>
                    <a:pt x="1380" y="1144"/>
                  </a:lnTo>
                  <a:lnTo>
                    <a:pt x="1381" y="1143"/>
                  </a:lnTo>
                  <a:lnTo>
                    <a:pt x="1382" y="1143"/>
                  </a:lnTo>
                  <a:lnTo>
                    <a:pt x="1383" y="1143"/>
                  </a:lnTo>
                  <a:lnTo>
                    <a:pt x="1387" y="1145"/>
                  </a:lnTo>
                  <a:lnTo>
                    <a:pt x="1389" y="1145"/>
                  </a:lnTo>
                  <a:lnTo>
                    <a:pt x="1391" y="1146"/>
                  </a:lnTo>
                  <a:close/>
                  <a:moveTo>
                    <a:pt x="1303" y="1139"/>
                  </a:moveTo>
                  <a:lnTo>
                    <a:pt x="1304" y="1137"/>
                  </a:lnTo>
                  <a:lnTo>
                    <a:pt x="1307" y="1137"/>
                  </a:lnTo>
                  <a:lnTo>
                    <a:pt x="1308" y="1136"/>
                  </a:lnTo>
                  <a:lnTo>
                    <a:pt x="1306" y="1132"/>
                  </a:lnTo>
                  <a:lnTo>
                    <a:pt x="1304" y="1133"/>
                  </a:lnTo>
                  <a:lnTo>
                    <a:pt x="1303" y="1134"/>
                  </a:lnTo>
                  <a:lnTo>
                    <a:pt x="1301" y="1134"/>
                  </a:lnTo>
                  <a:lnTo>
                    <a:pt x="1302" y="1138"/>
                  </a:lnTo>
                  <a:lnTo>
                    <a:pt x="1303" y="1139"/>
                  </a:lnTo>
                  <a:close/>
                  <a:moveTo>
                    <a:pt x="1319" y="1134"/>
                  </a:moveTo>
                  <a:lnTo>
                    <a:pt x="1318" y="1134"/>
                  </a:lnTo>
                  <a:lnTo>
                    <a:pt x="1317" y="1134"/>
                  </a:lnTo>
                  <a:lnTo>
                    <a:pt x="1319" y="1134"/>
                  </a:lnTo>
                  <a:close/>
                  <a:moveTo>
                    <a:pt x="1334" y="1132"/>
                  </a:moveTo>
                  <a:lnTo>
                    <a:pt x="1335" y="1133"/>
                  </a:lnTo>
                  <a:lnTo>
                    <a:pt x="1336" y="1133"/>
                  </a:lnTo>
                  <a:lnTo>
                    <a:pt x="1338" y="1133"/>
                  </a:lnTo>
                  <a:lnTo>
                    <a:pt x="1339" y="1133"/>
                  </a:lnTo>
                  <a:lnTo>
                    <a:pt x="1336" y="1132"/>
                  </a:lnTo>
                  <a:lnTo>
                    <a:pt x="1333" y="1132"/>
                  </a:lnTo>
                  <a:lnTo>
                    <a:pt x="1332" y="1132"/>
                  </a:lnTo>
                  <a:lnTo>
                    <a:pt x="1334" y="1132"/>
                  </a:lnTo>
                  <a:close/>
                  <a:moveTo>
                    <a:pt x="1321" y="1132"/>
                  </a:moveTo>
                  <a:lnTo>
                    <a:pt x="1323" y="1133"/>
                  </a:lnTo>
                  <a:lnTo>
                    <a:pt x="1323" y="1132"/>
                  </a:lnTo>
                  <a:lnTo>
                    <a:pt x="1325" y="1130"/>
                  </a:lnTo>
                  <a:lnTo>
                    <a:pt x="1329" y="1131"/>
                  </a:lnTo>
                  <a:lnTo>
                    <a:pt x="1325" y="1130"/>
                  </a:lnTo>
                  <a:lnTo>
                    <a:pt x="1321" y="1128"/>
                  </a:lnTo>
                  <a:lnTo>
                    <a:pt x="1320" y="1128"/>
                  </a:lnTo>
                  <a:lnTo>
                    <a:pt x="1323" y="1130"/>
                  </a:lnTo>
                  <a:lnTo>
                    <a:pt x="1321" y="1132"/>
                  </a:lnTo>
                  <a:close/>
                  <a:moveTo>
                    <a:pt x="1315" y="1126"/>
                  </a:moveTo>
                  <a:lnTo>
                    <a:pt x="1312" y="1125"/>
                  </a:lnTo>
                  <a:lnTo>
                    <a:pt x="1313" y="1126"/>
                  </a:lnTo>
                  <a:lnTo>
                    <a:pt x="1315" y="1126"/>
                  </a:lnTo>
                  <a:close/>
                  <a:moveTo>
                    <a:pt x="1288" y="1120"/>
                  </a:moveTo>
                  <a:lnTo>
                    <a:pt x="1287" y="1119"/>
                  </a:lnTo>
                  <a:lnTo>
                    <a:pt x="1285" y="1119"/>
                  </a:lnTo>
                  <a:lnTo>
                    <a:pt x="1288" y="1120"/>
                  </a:lnTo>
                  <a:close/>
                  <a:moveTo>
                    <a:pt x="1312" y="1113"/>
                  </a:moveTo>
                  <a:lnTo>
                    <a:pt x="1312" y="1113"/>
                  </a:lnTo>
                  <a:lnTo>
                    <a:pt x="1313" y="1111"/>
                  </a:lnTo>
                  <a:lnTo>
                    <a:pt x="1317" y="1111"/>
                  </a:lnTo>
                  <a:lnTo>
                    <a:pt x="1318" y="1112"/>
                  </a:lnTo>
                  <a:lnTo>
                    <a:pt x="1324" y="1109"/>
                  </a:lnTo>
                  <a:lnTo>
                    <a:pt x="1325" y="1109"/>
                  </a:lnTo>
                  <a:lnTo>
                    <a:pt x="1326" y="1109"/>
                  </a:lnTo>
                  <a:lnTo>
                    <a:pt x="1327" y="1103"/>
                  </a:lnTo>
                  <a:lnTo>
                    <a:pt x="1325" y="1102"/>
                  </a:lnTo>
                  <a:lnTo>
                    <a:pt x="1323" y="1102"/>
                  </a:lnTo>
                  <a:lnTo>
                    <a:pt x="1322" y="1102"/>
                  </a:lnTo>
                  <a:lnTo>
                    <a:pt x="1317" y="1104"/>
                  </a:lnTo>
                  <a:lnTo>
                    <a:pt x="1314" y="1106"/>
                  </a:lnTo>
                  <a:lnTo>
                    <a:pt x="1314" y="1107"/>
                  </a:lnTo>
                  <a:lnTo>
                    <a:pt x="1312" y="1111"/>
                  </a:lnTo>
                  <a:lnTo>
                    <a:pt x="1310" y="1111"/>
                  </a:lnTo>
                  <a:lnTo>
                    <a:pt x="1310" y="1113"/>
                  </a:lnTo>
                  <a:lnTo>
                    <a:pt x="1312" y="1113"/>
                  </a:lnTo>
                  <a:close/>
                  <a:moveTo>
                    <a:pt x="1355" y="1100"/>
                  </a:moveTo>
                  <a:lnTo>
                    <a:pt x="1355" y="1100"/>
                  </a:lnTo>
                  <a:lnTo>
                    <a:pt x="1358" y="1098"/>
                  </a:lnTo>
                  <a:lnTo>
                    <a:pt x="1359" y="1096"/>
                  </a:lnTo>
                  <a:lnTo>
                    <a:pt x="1359" y="1095"/>
                  </a:lnTo>
                  <a:lnTo>
                    <a:pt x="1357" y="1093"/>
                  </a:lnTo>
                  <a:lnTo>
                    <a:pt x="1357" y="1094"/>
                  </a:lnTo>
                  <a:lnTo>
                    <a:pt x="1353" y="1093"/>
                  </a:lnTo>
                  <a:lnTo>
                    <a:pt x="1351" y="1093"/>
                  </a:lnTo>
                  <a:lnTo>
                    <a:pt x="1344" y="1097"/>
                  </a:lnTo>
                  <a:lnTo>
                    <a:pt x="1348" y="1096"/>
                  </a:lnTo>
                  <a:lnTo>
                    <a:pt x="1349" y="1096"/>
                  </a:lnTo>
                  <a:lnTo>
                    <a:pt x="1350" y="1097"/>
                  </a:lnTo>
                  <a:lnTo>
                    <a:pt x="1351" y="1098"/>
                  </a:lnTo>
                  <a:lnTo>
                    <a:pt x="1352" y="1098"/>
                  </a:lnTo>
                  <a:lnTo>
                    <a:pt x="1353" y="1100"/>
                  </a:lnTo>
                  <a:lnTo>
                    <a:pt x="1355" y="1100"/>
                  </a:lnTo>
                  <a:close/>
                  <a:moveTo>
                    <a:pt x="1293" y="1099"/>
                  </a:moveTo>
                  <a:lnTo>
                    <a:pt x="1296" y="1100"/>
                  </a:lnTo>
                  <a:lnTo>
                    <a:pt x="1297" y="1098"/>
                  </a:lnTo>
                  <a:lnTo>
                    <a:pt x="1298" y="1096"/>
                  </a:lnTo>
                  <a:lnTo>
                    <a:pt x="1298" y="1094"/>
                  </a:lnTo>
                  <a:lnTo>
                    <a:pt x="1304" y="1094"/>
                  </a:lnTo>
                  <a:lnTo>
                    <a:pt x="1307" y="1096"/>
                  </a:lnTo>
                  <a:lnTo>
                    <a:pt x="1308" y="1096"/>
                  </a:lnTo>
                  <a:lnTo>
                    <a:pt x="1312" y="1096"/>
                  </a:lnTo>
                  <a:lnTo>
                    <a:pt x="1313" y="1095"/>
                  </a:lnTo>
                  <a:lnTo>
                    <a:pt x="1314" y="1095"/>
                  </a:lnTo>
                  <a:lnTo>
                    <a:pt x="1313" y="1094"/>
                  </a:lnTo>
                  <a:lnTo>
                    <a:pt x="1312" y="1094"/>
                  </a:lnTo>
                  <a:lnTo>
                    <a:pt x="1311" y="1094"/>
                  </a:lnTo>
                  <a:lnTo>
                    <a:pt x="1298" y="1093"/>
                  </a:lnTo>
                  <a:lnTo>
                    <a:pt x="1295" y="1093"/>
                  </a:lnTo>
                  <a:lnTo>
                    <a:pt x="1295" y="1098"/>
                  </a:lnTo>
                  <a:lnTo>
                    <a:pt x="1289" y="1095"/>
                  </a:lnTo>
                  <a:lnTo>
                    <a:pt x="1289" y="1096"/>
                  </a:lnTo>
                  <a:lnTo>
                    <a:pt x="1289" y="1098"/>
                  </a:lnTo>
                  <a:lnTo>
                    <a:pt x="1293" y="1099"/>
                  </a:lnTo>
                  <a:close/>
                  <a:moveTo>
                    <a:pt x="1268" y="1098"/>
                  </a:moveTo>
                  <a:lnTo>
                    <a:pt x="1268" y="1100"/>
                  </a:lnTo>
                  <a:lnTo>
                    <a:pt x="1270" y="1098"/>
                  </a:lnTo>
                  <a:lnTo>
                    <a:pt x="1273" y="1098"/>
                  </a:lnTo>
                  <a:lnTo>
                    <a:pt x="1274" y="1099"/>
                  </a:lnTo>
                  <a:lnTo>
                    <a:pt x="1274" y="1098"/>
                  </a:lnTo>
                  <a:lnTo>
                    <a:pt x="1273" y="1098"/>
                  </a:lnTo>
                  <a:lnTo>
                    <a:pt x="1272" y="1097"/>
                  </a:lnTo>
                  <a:lnTo>
                    <a:pt x="1271" y="1096"/>
                  </a:lnTo>
                  <a:lnTo>
                    <a:pt x="1270" y="1095"/>
                  </a:lnTo>
                  <a:lnTo>
                    <a:pt x="1269" y="1097"/>
                  </a:lnTo>
                  <a:lnTo>
                    <a:pt x="1269" y="1098"/>
                  </a:lnTo>
                  <a:lnTo>
                    <a:pt x="1268" y="1098"/>
                  </a:lnTo>
                  <a:close/>
                  <a:moveTo>
                    <a:pt x="1288" y="1094"/>
                  </a:moveTo>
                  <a:lnTo>
                    <a:pt x="1289" y="1094"/>
                  </a:lnTo>
                  <a:lnTo>
                    <a:pt x="1287" y="1094"/>
                  </a:lnTo>
                  <a:lnTo>
                    <a:pt x="1288" y="1094"/>
                  </a:lnTo>
                  <a:close/>
                  <a:moveTo>
                    <a:pt x="1259" y="1086"/>
                  </a:moveTo>
                  <a:lnTo>
                    <a:pt x="1259" y="1087"/>
                  </a:lnTo>
                  <a:lnTo>
                    <a:pt x="1259" y="1086"/>
                  </a:lnTo>
                  <a:lnTo>
                    <a:pt x="1260" y="1086"/>
                  </a:lnTo>
                  <a:lnTo>
                    <a:pt x="1259" y="1085"/>
                  </a:lnTo>
                  <a:lnTo>
                    <a:pt x="1257" y="1085"/>
                  </a:lnTo>
                  <a:lnTo>
                    <a:pt x="1259" y="1086"/>
                  </a:lnTo>
                  <a:close/>
                  <a:moveTo>
                    <a:pt x="1251" y="1081"/>
                  </a:moveTo>
                  <a:lnTo>
                    <a:pt x="1250" y="1081"/>
                  </a:lnTo>
                  <a:lnTo>
                    <a:pt x="1251" y="1081"/>
                  </a:lnTo>
                  <a:close/>
                  <a:moveTo>
                    <a:pt x="1251" y="1077"/>
                  </a:moveTo>
                  <a:lnTo>
                    <a:pt x="1253" y="1076"/>
                  </a:lnTo>
                  <a:lnTo>
                    <a:pt x="1254" y="1076"/>
                  </a:lnTo>
                  <a:lnTo>
                    <a:pt x="1249" y="1072"/>
                  </a:lnTo>
                  <a:lnTo>
                    <a:pt x="1249" y="1071"/>
                  </a:lnTo>
                  <a:lnTo>
                    <a:pt x="1249" y="1072"/>
                  </a:lnTo>
                  <a:lnTo>
                    <a:pt x="1249" y="1073"/>
                  </a:lnTo>
                  <a:lnTo>
                    <a:pt x="1248" y="1074"/>
                  </a:lnTo>
                  <a:lnTo>
                    <a:pt x="1248" y="1075"/>
                  </a:lnTo>
                  <a:lnTo>
                    <a:pt x="1251" y="1077"/>
                  </a:lnTo>
                  <a:close/>
                  <a:moveTo>
                    <a:pt x="1276" y="1074"/>
                  </a:moveTo>
                  <a:lnTo>
                    <a:pt x="1276" y="1074"/>
                  </a:lnTo>
                  <a:lnTo>
                    <a:pt x="1279" y="1074"/>
                  </a:lnTo>
                  <a:lnTo>
                    <a:pt x="1278" y="1071"/>
                  </a:lnTo>
                  <a:lnTo>
                    <a:pt x="1277" y="1070"/>
                  </a:lnTo>
                  <a:lnTo>
                    <a:pt x="1276" y="1072"/>
                  </a:lnTo>
                  <a:lnTo>
                    <a:pt x="1273" y="1073"/>
                  </a:lnTo>
                  <a:lnTo>
                    <a:pt x="1271" y="1072"/>
                  </a:lnTo>
                  <a:lnTo>
                    <a:pt x="1272" y="1074"/>
                  </a:lnTo>
                  <a:lnTo>
                    <a:pt x="1273" y="1073"/>
                  </a:lnTo>
                  <a:lnTo>
                    <a:pt x="1276" y="1074"/>
                  </a:lnTo>
                  <a:close/>
                  <a:moveTo>
                    <a:pt x="1219" y="1043"/>
                  </a:moveTo>
                  <a:lnTo>
                    <a:pt x="1221" y="1043"/>
                  </a:lnTo>
                  <a:lnTo>
                    <a:pt x="1219" y="1042"/>
                  </a:lnTo>
                  <a:lnTo>
                    <a:pt x="1220" y="1042"/>
                  </a:lnTo>
                  <a:lnTo>
                    <a:pt x="1219" y="1042"/>
                  </a:lnTo>
                  <a:lnTo>
                    <a:pt x="1219" y="1043"/>
                  </a:lnTo>
                  <a:close/>
                  <a:moveTo>
                    <a:pt x="1197" y="1020"/>
                  </a:moveTo>
                  <a:lnTo>
                    <a:pt x="1198" y="1021"/>
                  </a:lnTo>
                  <a:lnTo>
                    <a:pt x="1198" y="1020"/>
                  </a:lnTo>
                  <a:lnTo>
                    <a:pt x="1198" y="1019"/>
                  </a:lnTo>
                  <a:lnTo>
                    <a:pt x="1197" y="1019"/>
                  </a:lnTo>
                  <a:lnTo>
                    <a:pt x="1197" y="1020"/>
                  </a:lnTo>
                  <a:close/>
                  <a:moveTo>
                    <a:pt x="1186" y="1015"/>
                  </a:moveTo>
                  <a:lnTo>
                    <a:pt x="1187" y="1015"/>
                  </a:lnTo>
                  <a:lnTo>
                    <a:pt x="1192" y="1019"/>
                  </a:lnTo>
                  <a:lnTo>
                    <a:pt x="1194" y="1019"/>
                  </a:lnTo>
                  <a:lnTo>
                    <a:pt x="1192" y="1018"/>
                  </a:lnTo>
                  <a:lnTo>
                    <a:pt x="1191" y="1017"/>
                  </a:lnTo>
                  <a:lnTo>
                    <a:pt x="1191" y="1016"/>
                  </a:lnTo>
                  <a:lnTo>
                    <a:pt x="1189" y="1015"/>
                  </a:lnTo>
                  <a:lnTo>
                    <a:pt x="1188" y="1013"/>
                  </a:lnTo>
                  <a:lnTo>
                    <a:pt x="1189" y="1015"/>
                  </a:lnTo>
                  <a:lnTo>
                    <a:pt x="1185" y="1014"/>
                  </a:lnTo>
                  <a:lnTo>
                    <a:pt x="1184" y="1013"/>
                  </a:lnTo>
                  <a:lnTo>
                    <a:pt x="1183" y="1015"/>
                  </a:lnTo>
                  <a:lnTo>
                    <a:pt x="1186" y="1015"/>
                  </a:lnTo>
                  <a:close/>
                  <a:moveTo>
                    <a:pt x="1202" y="1013"/>
                  </a:moveTo>
                  <a:lnTo>
                    <a:pt x="1202" y="1015"/>
                  </a:lnTo>
                  <a:lnTo>
                    <a:pt x="1200" y="1017"/>
                  </a:lnTo>
                  <a:lnTo>
                    <a:pt x="1200" y="1018"/>
                  </a:lnTo>
                  <a:lnTo>
                    <a:pt x="1202" y="1017"/>
                  </a:lnTo>
                  <a:lnTo>
                    <a:pt x="1204" y="1017"/>
                  </a:lnTo>
                  <a:lnTo>
                    <a:pt x="1202" y="1017"/>
                  </a:lnTo>
                  <a:lnTo>
                    <a:pt x="1202" y="1015"/>
                  </a:lnTo>
                  <a:lnTo>
                    <a:pt x="1202" y="1013"/>
                  </a:lnTo>
                  <a:lnTo>
                    <a:pt x="1201" y="1012"/>
                  </a:lnTo>
                  <a:lnTo>
                    <a:pt x="1202" y="1013"/>
                  </a:lnTo>
                  <a:close/>
                  <a:moveTo>
                    <a:pt x="1172" y="993"/>
                  </a:moveTo>
                  <a:lnTo>
                    <a:pt x="1174" y="994"/>
                  </a:lnTo>
                  <a:lnTo>
                    <a:pt x="1174" y="993"/>
                  </a:lnTo>
                  <a:lnTo>
                    <a:pt x="1173" y="993"/>
                  </a:lnTo>
                  <a:lnTo>
                    <a:pt x="1171" y="992"/>
                  </a:lnTo>
                  <a:lnTo>
                    <a:pt x="1172" y="993"/>
                  </a:lnTo>
                  <a:close/>
                  <a:moveTo>
                    <a:pt x="1167" y="993"/>
                  </a:moveTo>
                  <a:lnTo>
                    <a:pt x="1168" y="993"/>
                  </a:lnTo>
                  <a:lnTo>
                    <a:pt x="1171" y="992"/>
                  </a:lnTo>
                  <a:lnTo>
                    <a:pt x="1168" y="991"/>
                  </a:lnTo>
                  <a:lnTo>
                    <a:pt x="1167" y="993"/>
                  </a:lnTo>
                  <a:close/>
                  <a:moveTo>
                    <a:pt x="1182" y="977"/>
                  </a:moveTo>
                  <a:lnTo>
                    <a:pt x="1183" y="978"/>
                  </a:lnTo>
                  <a:lnTo>
                    <a:pt x="1183" y="977"/>
                  </a:lnTo>
                  <a:lnTo>
                    <a:pt x="1181" y="975"/>
                  </a:lnTo>
                  <a:lnTo>
                    <a:pt x="1181" y="976"/>
                  </a:lnTo>
                  <a:lnTo>
                    <a:pt x="1182" y="977"/>
                  </a:lnTo>
                  <a:close/>
                  <a:moveTo>
                    <a:pt x="1178" y="972"/>
                  </a:moveTo>
                  <a:lnTo>
                    <a:pt x="1178" y="972"/>
                  </a:lnTo>
                  <a:lnTo>
                    <a:pt x="1176" y="970"/>
                  </a:lnTo>
                  <a:lnTo>
                    <a:pt x="1177" y="972"/>
                  </a:lnTo>
                  <a:lnTo>
                    <a:pt x="1178" y="972"/>
                  </a:lnTo>
                  <a:close/>
                  <a:moveTo>
                    <a:pt x="1164" y="959"/>
                  </a:moveTo>
                  <a:lnTo>
                    <a:pt x="1164" y="959"/>
                  </a:lnTo>
                  <a:lnTo>
                    <a:pt x="1166" y="957"/>
                  </a:lnTo>
                  <a:lnTo>
                    <a:pt x="1165" y="956"/>
                  </a:lnTo>
                  <a:lnTo>
                    <a:pt x="1166" y="954"/>
                  </a:lnTo>
                  <a:lnTo>
                    <a:pt x="1168" y="953"/>
                  </a:lnTo>
                  <a:lnTo>
                    <a:pt x="1167" y="952"/>
                  </a:lnTo>
                  <a:lnTo>
                    <a:pt x="1169" y="949"/>
                  </a:lnTo>
                  <a:lnTo>
                    <a:pt x="1170" y="949"/>
                  </a:lnTo>
                  <a:lnTo>
                    <a:pt x="1169" y="949"/>
                  </a:lnTo>
                  <a:lnTo>
                    <a:pt x="1168" y="949"/>
                  </a:lnTo>
                  <a:lnTo>
                    <a:pt x="1167" y="949"/>
                  </a:lnTo>
                  <a:lnTo>
                    <a:pt x="1166" y="949"/>
                  </a:lnTo>
                  <a:lnTo>
                    <a:pt x="1163" y="949"/>
                  </a:lnTo>
                  <a:lnTo>
                    <a:pt x="1161" y="948"/>
                  </a:lnTo>
                  <a:lnTo>
                    <a:pt x="1164" y="957"/>
                  </a:lnTo>
                  <a:lnTo>
                    <a:pt x="1163" y="958"/>
                  </a:lnTo>
                  <a:lnTo>
                    <a:pt x="1163" y="959"/>
                  </a:lnTo>
                  <a:lnTo>
                    <a:pt x="1164" y="959"/>
                  </a:lnTo>
                  <a:close/>
                  <a:moveTo>
                    <a:pt x="1184" y="955"/>
                  </a:moveTo>
                  <a:lnTo>
                    <a:pt x="1186" y="955"/>
                  </a:lnTo>
                  <a:lnTo>
                    <a:pt x="1189" y="955"/>
                  </a:lnTo>
                  <a:lnTo>
                    <a:pt x="1187" y="951"/>
                  </a:lnTo>
                  <a:lnTo>
                    <a:pt x="1185" y="949"/>
                  </a:lnTo>
                  <a:lnTo>
                    <a:pt x="1185" y="950"/>
                  </a:lnTo>
                  <a:lnTo>
                    <a:pt x="1186" y="950"/>
                  </a:lnTo>
                  <a:lnTo>
                    <a:pt x="1187" y="951"/>
                  </a:lnTo>
                  <a:lnTo>
                    <a:pt x="1187" y="954"/>
                  </a:lnTo>
                  <a:lnTo>
                    <a:pt x="1186" y="955"/>
                  </a:lnTo>
                  <a:lnTo>
                    <a:pt x="1185" y="955"/>
                  </a:lnTo>
                  <a:lnTo>
                    <a:pt x="1184" y="955"/>
                  </a:lnTo>
                  <a:close/>
                  <a:moveTo>
                    <a:pt x="1164" y="911"/>
                  </a:moveTo>
                  <a:lnTo>
                    <a:pt x="1164" y="909"/>
                  </a:lnTo>
                  <a:lnTo>
                    <a:pt x="1164" y="908"/>
                  </a:lnTo>
                  <a:lnTo>
                    <a:pt x="1164" y="907"/>
                  </a:lnTo>
                  <a:lnTo>
                    <a:pt x="1164" y="908"/>
                  </a:lnTo>
                  <a:lnTo>
                    <a:pt x="1163" y="909"/>
                  </a:lnTo>
                  <a:lnTo>
                    <a:pt x="1163" y="910"/>
                  </a:lnTo>
                  <a:lnTo>
                    <a:pt x="1164" y="911"/>
                  </a:lnTo>
                  <a:close/>
                  <a:moveTo>
                    <a:pt x="1159" y="888"/>
                  </a:moveTo>
                  <a:lnTo>
                    <a:pt x="1160" y="890"/>
                  </a:lnTo>
                  <a:lnTo>
                    <a:pt x="1161" y="888"/>
                  </a:lnTo>
                  <a:lnTo>
                    <a:pt x="1159" y="889"/>
                  </a:lnTo>
                  <a:lnTo>
                    <a:pt x="1159" y="887"/>
                  </a:lnTo>
                  <a:lnTo>
                    <a:pt x="1159" y="888"/>
                  </a:lnTo>
                  <a:close/>
                  <a:moveTo>
                    <a:pt x="1153" y="889"/>
                  </a:moveTo>
                  <a:lnTo>
                    <a:pt x="1156" y="887"/>
                  </a:lnTo>
                  <a:lnTo>
                    <a:pt x="1153" y="885"/>
                  </a:lnTo>
                  <a:lnTo>
                    <a:pt x="1152" y="883"/>
                  </a:lnTo>
                  <a:lnTo>
                    <a:pt x="1152" y="885"/>
                  </a:lnTo>
                  <a:lnTo>
                    <a:pt x="1151" y="885"/>
                  </a:lnTo>
                  <a:lnTo>
                    <a:pt x="1153" y="889"/>
                  </a:lnTo>
                  <a:close/>
                  <a:moveTo>
                    <a:pt x="1143" y="887"/>
                  </a:moveTo>
                  <a:lnTo>
                    <a:pt x="1143" y="887"/>
                  </a:lnTo>
                  <a:lnTo>
                    <a:pt x="1144" y="887"/>
                  </a:lnTo>
                  <a:lnTo>
                    <a:pt x="1146" y="886"/>
                  </a:lnTo>
                  <a:lnTo>
                    <a:pt x="1146" y="885"/>
                  </a:lnTo>
                  <a:lnTo>
                    <a:pt x="1144" y="883"/>
                  </a:lnTo>
                  <a:lnTo>
                    <a:pt x="1144" y="884"/>
                  </a:lnTo>
                  <a:lnTo>
                    <a:pt x="1144" y="885"/>
                  </a:lnTo>
                  <a:lnTo>
                    <a:pt x="1142" y="886"/>
                  </a:lnTo>
                  <a:lnTo>
                    <a:pt x="1143" y="887"/>
                  </a:lnTo>
                  <a:close/>
                  <a:moveTo>
                    <a:pt x="1138" y="876"/>
                  </a:moveTo>
                  <a:lnTo>
                    <a:pt x="1139" y="877"/>
                  </a:lnTo>
                  <a:lnTo>
                    <a:pt x="1140" y="877"/>
                  </a:lnTo>
                  <a:lnTo>
                    <a:pt x="1142" y="879"/>
                  </a:lnTo>
                  <a:lnTo>
                    <a:pt x="1142" y="878"/>
                  </a:lnTo>
                  <a:lnTo>
                    <a:pt x="1142" y="877"/>
                  </a:lnTo>
                  <a:lnTo>
                    <a:pt x="1142" y="876"/>
                  </a:lnTo>
                  <a:lnTo>
                    <a:pt x="1142" y="875"/>
                  </a:lnTo>
                  <a:lnTo>
                    <a:pt x="1140" y="874"/>
                  </a:lnTo>
                  <a:lnTo>
                    <a:pt x="1139" y="874"/>
                  </a:lnTo>
                  <a:lnTo>
                    <a:pt x="1137" y="871"/>
                  </a:lnTo>
                  <a:lnTo>
                    <a:pt x="1138" y="869"/>
                  </a:lnTo>
                  <a:lnTo>
                    <a:pt x="1136" y="870"/>
                  </a:lnTo>
                  <a:lnTo>
                    <a:pt x="1137" y="872"/>
                  </a:lnTo>
                  <a:lnTo>
                    <a:pt x="1136" y="873"/>
                  </a:lnTo>
                  <a:lnTo>
                    <a:pt x="1138" y="875"/>
                  </a:lnTo>
                  <a:lnTo>
                    <a:pt x="1138" y="876"/>
                  </a:lnTo>
                  <a:close/>
                  <a:moveTo>
                    <a:pt x="1162" y="858"/>
                  </a:moveTo>
                  <a:lnTo>
                    <a:pt x="1163" y="858"/>
                  </a:lnTo>
                  <a:lnTo>
                    <a:pt x="1163" y="857"/>
                  </a:lnTo>
                  <a:lnTo>
                    <a:pt x="1162" y="858"/>
                  </a:lnTo>
                  <a:close/>
                  <a:moveTo>
                    <a:pt x="1453" y="1185"/>
                  </a:moveTo>
                  <a:lnTo>
                    <a:pt x="1451" y="1181"/>
                  </a:lnTo>
                  <a:lnTo>
                    <a:pt x="1452" y="1180"/>
                  </a:lnTo>
                  <a:lnTo>
                    <a:pt x="1453" y="1179"/>
                  </a:lnTo>
                  <a:lnTo>
                    <a:pt x="1454" y="1179"/>
                  </a:lnTo>
                  <a:lnTo>
                    <a:pt x="1456" y="1181"/>
                  </a:lnTo>
                  <a:lnTo>
                    <a:pt x="1457" y="1181"/>
                  </a:lnTo>
                  <a:lnTo>
                    <a:pt x="1458" y="1183"/>
                  </a:lnTo>
                  <a:lnTo>
                    <a:pt x="1456" y="1185"/>
                  </a:lnTo>
                  <a:lnTo>
                    <a:pt x="1455" y="1185"/>
                  </a:lnTo>
                  <a:lnTo>
                    <a:pt x="1454" y="1186"/>
                  </a:lnTo>
                  <a:lnTo>
                    <a:pt x="1453" y="1185"/>
                  </a:lnTo>
                  <a:close/>
                  <a:moveTo>
                    <a:pt x="1474" y="1176"/>
                  </a:moveTo>
                  <a:lnTo>
                    <a:pt x="1473" y="1176"/>
                  </a:lnTo>
                  <a:lnTo>
                    <a:pt x="1472" y="1175"/>
                  </a:lnTo>
                  <a:lnTo>
                    <a:pt x="1472" y="1174"/>
                  </a:lnTo>
                  <a:lnTo>
                    <a:pt x="1471" y="1172"/>
                  </a:lnTo>
                  <a:lnTo>
                    <a:pt x="1473" y="1170"/>
                  </a:lnTo>
                  <a:lnTo>
                    <a:pt x="1474" y="1170"/>
                  </a:lnTo>
                  <a:lnTo>
                    <a:pt x="1475" y="1170"/>
                  </a:lnTo>
                  <a:lnTo>
                    <a:pt x="1477" y="1170"/>
                  </a:lnTo>
                  <a:lnTo>
                    <a:pt x="1479" y="1172"/>
                  </a:lnTo>
                  <a:lnTo>
                    <a:pt x="1477" y="1175"/>
                  </a:lnTo>
                  <a:lnTo>
                    <a:pt x="1476" y="1176"/>
                  </a:lnTo>
                  <a:lnTo>
                    <a:pt x="1475" y="1176"/>
                  </a:lnTo>
                  <a:lnTo>
                    <a:pt x="1474" y="1176"/>
                  </a:lnTo>
                  <a:close/>
                  <a:moveTo>
                    <a:pt x="1263" y="1117"/>
                  </a:moveTo>
                  <a:lnTo>
                    <a:pt x="1263" y="1117"/>
                  </a:lnTo>
                  <a:lnTo>
                    <a:pt x="1261" y="1117"/>
                  </a:lnTo>
                  <a:lnTo>
                    <a:pt x="1261" y="1115"/>
                  </a:lnTo>
                  <a:lnTo>
                    <a:pt x="1262" y="1113"/>
                  </a:lnTo>
                  <a:lnTo>
                    <a:pt x="1263" y="1113"/>
                  </a:lnTo>
                  <a:lnTo>
                    <a:pt x="1264" y="1112"/>
                  </a:lnTo>
                  <a:lnTo>
                    <a:pt x="1266" y="1113"/>
                  </a:lnTo>
                  <a:lnTo>
                    <a:pt x="1267" y="1113"/>
                  </a:lnTo>
                  <a:lnTo>
                    <a:pt x="1267" y="1114"/>
                  </a:lnTo>
                  <a:lnTo>
                    <a:pt x="1266" y="1116"/>
                  </a:lnTo>
                  <a:lnTo>
                    <a:pt x="1266" y="1117"/>
                  </a:lnTo>
                  <a:lnTo>
                    <a:pt x="1264" y="1117"/>
                  </a:lnTo>
                  <a:lnTo>
                    <a:pt x="1263" y="1117"/>
                  </a:lnTo>
                  <a:close/>
                  <a:moveTo>
                    <a:pt x="1110" y="862"/>
                  </a:moveTo>
                  <a:lnTo>
                    <a:pt x="1110" y="861"/>
                  </a:lnTo>
                  <a:lnTo>
                    <a:pt x="1107" y="859"/>
                  </a:lnTo>
                  <a:lnTo>
                    <a:pt x="1107" y="858"/>
                  </a:lnTo>
                  <a:lnTo>
                    <a:pt x="1106" y="857"/>
                  </a:lnTo>
                  <a:lnTo>
                    <a:pt x="1107" y="856"/>
                  </a:lnTo>
                  <a:lnTo>
                    <a:pt x="1107" y="855"/>
                  </a:lnTo>
                  <a:lnTo>
                    <a:pt x="1109" y="855"/>
                  </a:lnTo>
                  <a:lnTo>
                    <a:pt x="1110" y="855"/>
                  </a:lnTo>
                  <a:lnTo>
                    <a:pt x="1112" y="857"/>
                  </a:lnTo>
                  <a:lnTo>
                    <a:pt x="1114" y="860"/>
                  </a:lnTo>
                  <a:lnTo>
                    <a:pt x="1112" y="862"/>
                  </a:lnTo>
                  <a:lnTo>
                    <a:pt x="1111" y="862"/>
                  </a:lnTo>
                  <a:lnTo>
                    <a:pt x="1110" y="862"/>
                  </a:lnTo>
                  <a:close/>
                  <a:moveTo>
                    <a:pt x="1134" y="837"/>
                  </a:moveTo>
                  <a:lnTo>
                    <a:pt x="1130" y="832"/>
                  </a:lnTo>
                  <a:lnTo>
                    <a:pt x="1129" y="832"/>
                  </a:lnTo>
                  <a:lnTo>
                    <a:pt x="1129" y="831"/>
                  </a:lnTo>
                  <a:lnTo>
                    <a:pt x="1129" y="830"/>
                  </a:lnTo>
                  <a:lnTo>
                    <a:pt x="1127" y="830"/>
                  </a:lnTo>
                  <a:lnTo>
                    <a:pt x="1126" y="831"/>
                  </a:lnTo>
                  <a:lnTo>
                    <a:pt x="1125" y="831"/>
                  </a:lnTo>
                  <a:lnTo>
                    <a:pt x="1124" y="832"/>
                  </a:lnTo>
                  <a:lnTo>
                    <a:pt x="1123" y="830"/>
                  </a:lnTo>
                  <a:lnTo>
                    <a:pt x="1119" y="830"/>
                  </a:lnTo>
                  <a:lnTo>
                    <a:pt x="1117" y="829"/>
                  </a:lnTo>
                  <a:lnTo>
                    <a:pt x="1117" y="826"/>
                  </a:lnTo>
                  <a:lnTo>
                    <a:pt x="1118" y="825"/>
                  </a:lnTo>
                  <a:lnTo>
                    <a:pt x="1119" y="825"/>
                  </a:lnTo>
                  <a:lnTo>
                    <a:pt x="1121" y="825"/>
                  </a:lnTo>
                  <a:lnTo>
                    <a:pt x="1123" y="825"/>
                  </a:lnTo>
                  <a:lnTo>
                    <a:pt x="1125" y="823"/>
                  </a:lnTo>
                  <a:lnTo>
                    <a:pt x="1129" y="825"/>
                  </a:lnTo>
                  <a:lnTo>
                    <a:pt x="1130" y="827"/>
                  </a:lnTo>
                  <a:lnTo>
                    <a:pt x="1131" y="829"/>
                  </a:lnTo>
                  <a:lnTo>
                    <a:pt x="1132" y="829"/>
                  </a:lnTo>
                  <a:lnTo>
                    <a:pt x="1135" y="831"/>
                  </a:lnTo>
                  <a:lnTo>
                    <a:pt x="1137" y="834"/>
                  </a:lnTo>
                  <a:lnTo>
                    <a:pt x="1137" y="836"/>
                  </a:lnTo>
                  <a:lnTo>
                    <a:pt x="1136" y="837"/>
                  </a:lnTo>
                  <a:lnTo>
                    <a:pt x="1136" y="838"/>
                  </a:lnTo>
                  <a:lnTo>
                    <a:pt x="1134" y="837"/>
                  </a:lnTo>
                  <a:close/>
                  <a:moveTo>
                    <a:pt x="1100" y="823"/>
                  </a:moveTo>
                  <a:lnTo>
                    <a:pt x="1099" y="822"/>
                  </a:lnTo>
                  <a:lnTo>
                    <a:pt x="1097" y="819"/>
                  </a:lnTo>
                  <a:lnTo>
                    <a:pt x="1096" y="817"/>
                  </a:lnTo>
                  <a:lnTo>
                    <a:pt x="1098" y="816"/>
                  </a:lnTo>
                  <a:lnTo>
                    <a:pt x="1100" y="816"/>
                  </a:lnTo>
                  <a:lnTo>
                    <a:pt x="1102" y="817"/>
                  </a:lnTo>
                  <a:lnTo>
                    <a:pt x="1104" y="818"/>
                  </a:lnTo>
                  <a:lnTo>
                    <a:pt x="1105" y="819"/>
                  </a:lnTo>
                  <a:lnTo>
                    <a:pt x="1104" y="821"/>
                  </a:lnTo>
                  <a:lnTo>
                    <a:pt x="1102" y="821"/>
                  </a:lnTo>
                  <a:lnTo>
                    <a:pt x="1101" y="823"/>
                  </a:lnTo>
                  <a:lnTo>
                    <a:pt x="1100" y="823"/>
                  </a:lnTo>
                  <a:close/>
                  <a:moveTo>
                    <a:pt x="1" y="308"/>
                  </a:moveTo>
                  <a:lnTo>
                    <a:pt x="0" y="306"/>
                  </a:lnTo>
                  <a:lnTo>
                    <a:pt x="0" y="304"/>
                  </a:lnTo>
                  <a:lnTo>
                    <a:pt x="0" y="303"/>
                  </a:lnTo>
                  <a:lnTo>
                    <a:pt x="1" y="303"/>
                  </a:lnTo>
                  <a:lnTo>
                    <a:pt x="1" y="302"/>
                  </a:lnTo>
                  <a:lnTo>
                    <a:pt x="3" y="301"/>
                  </a:lnTo>
                  <a:lnTo>
                    <a:pt x="8" y="303"/>
                  </a:lnTo>
                  <a:lnTo>
                    <a:pt x="9" y="304"/>
                  </a:lnTo>
                  <a:lnTo>
                    <a:pt x="8" y="305"/>
                  </a:lnTo>
                  <a:lnTo>
                    <a:pt x="8" y="306"/>
                  </a:lnTo>
                  <a:lnTo>
                    <a:pt x="6" y="306"/>
                  </a:lnTo>
                  <a:lnTo>
                    <a:pt x="5" y="306"/>
                  </a:lnTo>
                  <a:lnTo>
                    <a:pt x="4" y="307"/>
                  </a:lnTo>
                  <a:lnTo>
                    <a:pt x="4" y="308"/>
                  </a:lnTo>
                  <a:lnTo>
                    <a:pt x="3" y="308"/>
                  </a:lnTo>
                  <a:lnTo>
                    <a:pt x="1" y="308"/>
                  </a:lnTo>
                  <a:close/>
                </a:path>
              </a:pathLst>
            </a:custGeom>
            <a:solidFill>
              <a:srgbClr val="C3C1AA"/>
            </a:solidFill>
            <a:ln>
              <a:noFill/>
            </a:ln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202" name="Freeform 755"/>
            <p:cNvSpPr>
              <a:spLocks noEditPoints="1"/>
            </p:cNvSpPr>
            <p:nvPr/>
          </p:nvSpPr>
          <p:spPr bwMode="auto">
            <a:xfrm>
              <a:off x="3398035" y="3141067"/>
              <a:ext cx="3582987" cy="2582863"/>
            </a:xfrm>
            <a:custGeom>
              <a:avLst/>
              <a:gdLst>
                <a:gd name="T0" fmla="*/ 2147483646 w 1481"/>
                <a:gd name="T1" fmla="*/ 2147483646 h 1202"/>
                <a:gd name="T2" fmla="*/ 2147483646 w 1481"/>
                <a:gd name="T3" fmla="*/ 2147483646 h 1202"/>
                <a:gd name="T4" fmla="*/ 2147483646 w 1481"/>
                <a:gd name="T5" fmla="*/ 2147483646 h 1202"/>
                <a:gd name="T6" fmla="*/ 2147483646 w 1481"/>
                <a:gd name="T7" fmla="*/ 2147483646 h 1202"/>
                <a:gd name="T8" fmla="*/ 2147483646 w 1481"/>
                <a:gd name="T9" fmla="*/ 2147483646 h 1202"/>
                <a:gd name="T10" fmla="*/ 2147483646 w 1481"/>
                <a:gd name="T11" fmla="*/ 2147483646 h 1202"/>
                <a:gd name="T12" fmla="*/ 2147483646 w 1481"/>
                <a:gd name="T13" fmla="*/ 2147483646 h 1202"/>
                <a:gd name="T14" fmla="*/ 2147483646 w 1481"/>
                <a:gd name="T15" fmla="*/ 2147483646 h 1202"/>
                <a:gd name="T16" fmla="*/ 2147483646 w 1481"/>
                <a:gd name="T17" fmla="*/ 2147483646 h 1202"/>
                <a:gd name="T18" fmla="*/ 2147483646 w 1481"/>
                <a:gd name="T19" fmla="*/ 2147483646 h 1202"/>
                <a:gd name="T20" fmla="*/ 2147483646 w 1481"/>
                <a:gd name="T21" fmla="*/ 2147483646 h 1202"/>
                <a:gd name="T22" fmla="*/ 2147483646 w 1481"/>
                <a:gd name="T23" fmla="*/ 2147483646 h 1202"/>
                <a:gd name="T24" fmla="*/ 2147483646 w 1481"/>
                <a:gd name="T25" fmla="*/ 2147483646 h 1202"/>
                <a:gd name="T26" fmla="*/ 2147483646 w 1481"/>
                <a:gd name="T27" fmla="*/ 2147483646 h 1202"/>
                <a:gd name="T28" fmla="*/ 2147483646 w 1481"/>
                <a:gd name="T29" fmla="*/ 2147483646 h 1202"/>
                <a:gd name="T30" fmla="*/ 2147483646 w 1481"/>
                <a:gd name="T31" fmla="*/ 2147483646 h 1202"/>
                <a:gd name="T32" fmla="*/ 2147483646 w 1481"/>
                <a:gd name="T33" fmla="*/ 2147483646 h 1202"/>
                <a:gd name="T34" fmla="*/ 2147483646 w 1481"/>
                <a:gd name="T35" fmla="*/ 2147483646 h 1202"/>
                <a:gd name="T36" fmla="*/ 2147483646 w 1481"/>
                <a:gd name="T37" fmla="*/ 2147483646 h 1202"/>
                <a:gd name="T38" fmla="*/ 2147483646 w 1481"/>
                <a:gd name="T39" fmla="*/ 2147483646 h 1202"/>
                <a:gd name="T40" fmla="*/ 2147483646 w 1481"/>
                <a:gd name="T41" fmla="*/ 2147483646 h 1202"/>
                <a:gd name="T42" fmla="*/ 2147483646 w 1481"/>
                <a:gd name="T43" fmla="*/ 2147483646 h 1202"/>
                <a:gd name="T44" fmla="*/ 2147483646 w 1481"/>
                <a:gd name="T45" fmla="*/ 2147483646 h 1202"/>
                <a:gd name="T46" fmla="*/ 2147483646 w 1481"/>
                <a:gd name="T47" fmla="*/ 2147483646 h 1202"/>
                <a:gd name="T48" fmla="*/ 2147483646 w 1481"/>
                <a:gd name="T49" fmla="*/ 2147483646 h 1202"/>
                <a:gd name="T50" fmla="*/ 2147483646 w 1481"/>
                <a:gd name="T51" fmla="*/ 2147483646 h 1202"/>
                <a:gd name="T52" fmla="*/ 2147483646 w 1481"/>
                <a:gd name="T53" fmla="*/ 2147483646 h 1202"/>
                <a:gd name="T54" fmla="*/ 2147483646 w 1481"/>
                <a:gd name="T55" fmla="*/ 2147483646 h 1202"/>
                <a:gd name="T56" fmla="*/ 2147483646 w 1481"/>
                <a:gd name="T57" fmla="*/ 2147483646 h 1202"/>
                <a:gd name="T58" fmla="*/ 2147483646 w 1481"/>
                <a:gd name="T59" fmla="*/ 2147483646 h 1202"/>
                <a:gd name="T60" fmla="*/ 2147483646 w 1481"/>
                <a:gd name="T61" fmla="*/ 2147483646 h 1202"/>
                <a:gd name="T62" fmla="*/ 2147483646 w 1481"/>
                <a:gd name="T63" fmla="*/ 2147483646 h 1202"/>
                <a:gd name="T64" fmla="*/ 2147483646 w 1481"/>
                <a:gd name="T65" fmla="*/ 2147483646 h 1202"/>
                <a:gd name="T66" fmla="*/ 2147483646 w 1481"/>
                <a:gd name="T67" fmla="*/ 2147483646 h 1202"/>
                <a:gd name="T68" fmla="*/ 2147483646 w 1481"/>
                <a:gd name="T69" fmla="*/ 2147483646 h 1202"/>
                <a:gd name="T70" fmla="*/ 2147483646 w 1481"/>
                <a:gd name="T71" fmla="*/ 2147483646 h 1202"/>
                <a:gd name="T72" fmla="*/ 2147483646 w 1481"/>
                <a:gd name="T73" fmla="*/ 2147483646 h 1202"/>
                <a:gd name="T74" fmla="*/ 2147483646 w 1481"/>
                <a:gd name="T75" fmla="*/ 2147483646 h 1202"/>
                <a:gd name="T76" fmla="*/ 2147483646 w 1481"/>
                <a:gd name="T77" fmla="*/ 2147483646 h 1202"/>
                <a:gd name="T78" fmla="*/ 2147483646 w 1481"/>
                <a:gd name="T79" fmla="*/ 2147483646 h 1202"/>
                <a:gd name="T80" fmla="*/ 2147483646 w 1481"/>
                <a:gd name="T81" fmla="*/ 2147483646 h 1202"/>
                <a:gd name="T82" fmla="*/ 2147483646 w 1481"/>
                <a:gd name="T83" fmla="*/ 2147483646 h 1202"/>
                <a:gd name="T84" fmla="*/ 2147483646 w 1481"/>
                <a:gd name="T85" fmla="*/ 2147483646 h 1202"/>
                <a:gd name="T86" fmla="*/ 2147483646 w 1481"/>
                <a:gd name="T87" fmla="*/ 2147483646 h 1202"/>
                <a:gd name="T88" fmla="*/ 2147483646 w 1481"/>
                <a:gd name="T89" fmla="*/ 2147483646 h 1202"/>
                <a:gd name="T90" fmla="*/ 2147483646 w 1481"/>
                <a:gd name="T91" fmla="*/ 2147483646 h 1202"/>
                <a:gd name="T92" fmla="*/ 2147483646 w 1481"/>
                <a:gd name="T93" fmla="*/ 2147483646 h 1202"/>
                <a:gd name="T94" fmla="*/ 2147483646 w 1481"/>
                <a:gd name="T95" fmla="*/ 2147483646 h 1202"/>
                <a:gd name="T96" fmla="*/ 2147483646 w 1481"/>
                <a:gd name="T97" fmla="*/ 2147483646 h 1202"/>
                <a:gd name="T98" fmla="*/ 2147483646 w 1481"/>
                <a:gd name="T99" fmla="*/ 2147483646 h 1202"/>
                <a:gd name="T100" fmla="*/ 2147483646 w 1481"/>
                <a:gd name="T101" fmla="*/ 2147483646 h 1202"/>
                <a:gd name="T102" fmla="*/ 2147483646 w 1481"/>
                <a:gd name="T103" fmla="*/ 2147483646 h 1202"/>
                <a:gd name="T104" fmla="*/ 2147483646 w 1481"/>
                <a:gd name="T105" fmla="*/ 2147483646 h 1202"/>
                <a:gd name="T106" fmla="*/ 2147483646 w 1481"/>
                <a:gd name="T107" fmla="*/ 2147483646 h 1202"/>
                <a:gd name="T108" fmla="*/ 2147483646 w 1481"/>
                <a:gd name="T109" fmla="*/ 2147483646 h 1202"/>
                <a:gd name="T110" fmla="*/ 2147483646 w 1481"/>
                <a:gd name="T111" fmla="*/ 2147483646 h 1202"/>
                <a:gd name="T112" fmla="*/ 2147483646 w 1481"/>
                <a:gd name="T113" fmla="*/ 2147483646 h 1202"/>
                <a:gd name="T114" fmla="*/ 2147483646 w 1481"/>
                <a:gd name="T115" fmla="*/ 2147483646 h 1202"/>
                <a:gd name="T116" fmla="*/ 2147483646 w 1481"/>
                <a:gd name="T117" fmla="*/ 2147483646 h 1202"/>
                <a:gd name="T118" fmla="*/ 2147483646 w 1481"/>
                <a:gd name="T119" fmla="*/ 2147483646 h 1202"/>
                <a:gd name="T120" fmla="*/ 2147483646 w 1481"/>
                <a:gd name="T121" fmla="*/ 2147483646 h 1202"/>
                <a:gd name="T122" fmla="*/ 2147483646 w 1481"/>
                <a:gd name="T123" fmla="*/ 2147483646 h 1202"/>
                <a:gd name="T124" fmla="*/ 2147483646 w 1481"/>
                <a:gd name="T125" fmla="*/ 2147483646 h 1202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1481" h="1202">
                  <a:moveTo>
                    <a:pt x="1028" y="6"/>
                  </a:moveTo>
                  <a:lnTo>
                    <a:pt x="1029" y="10"/>
                  </a:lnTo>
                  <a:lnTo>
                    <a:pt x="1033" y="13"/>
                  </a:lnTo>
                  <a:lnTo>
                    <a:pt x="1034" y="15"/>
                  </a:lnTo>
                  <a:lnTo>
                    <a:pt x="1034" y="16"/>
                  </a:lnTo>
                  <a:lnTo>
                    <a:pt x="1035" y="18"/>
                  </a:lnTo>
                  <a:lnTo>
                    <a:pt x="1035" y="19"/>
                  </a:lnTo>
                  <a:lnTo>
                    <a:pt x="1035" y="20"/>
                  </a:lnTo>
                  <a:lnTo>
                    <a:pt x="1035" y="21"/>
                  </a:lnTo>
                  <a:lnTo>
                    <a:pt x="1040" y="23"/>
                  </a:lnTo>
                  <a:lnTo>
                    <a:pt x="1042" y="23"/>
                  </a:lnTo>
                  <a:lnTo>
                    <a:pt x="1042" y="24"/>
                  </a:lnTo>
                  <a:lnTo>
                    <a:pt x="1041" y="25"/>
                  </a:lnTo>
                  <a:lnTo>
                    <a:pt x="1040" y="26"/>
                  </a:lnTo>
                  <a:lnTo>
                    <a:pt x="1041" y="27"/>
                  </a:lnTo>
                  <a:lnTo>
                    <a:pt x="1042" y="28"/>
                  </a:lnTo>
                  <a:lnTo>
                    <a:pt x="1043" y="34"/>
                  </a:lnTo>
                  <a:lnTo>
                    <a:pt x="1045" y="35"/>
                  </a:lnTo>
                  <a:lnTo>
                    <a:pt x="1045" y="36"/>
                  </a:lnTo>
                  <a:lnTo>
                    <a:pt x="1045" y="39"/>
                  </a:lnTo>
                  <a:lnTo>
                    <a:pt x="1046" y="42"/>
                  </a:lnTo>
                  <a:lnTo>
                    <a:pt x="1047" y="45"/>
                  </a:lnTo>
                  <a:lnTo>
                    <a:pt x="1049" y="49"/>
                  </a:lnTo>
                  <a:lnTo>
                    <a:pt x="1048" y="51"/>
                  </a:lnTo>
                  <a:lnTo>
                    <a:pt x="1050" y="55"/>
                  </a:lnTo>
                  <a:lnTo>
                    <a:pt x="1054" y="57"/>
                  </a:lnTo>
                  <a:lnTo>
                    <a:pt x="1056" y="58"/>
                  </a:lnTo>
                  <a:lnTo>
                    <a:pt x="1059" y="62"/>
                  </a:lnTo>
                  <a:lnTo>
                    <a:pt x="1060" y="62"/>
                  </a:lnTo>
                  <a:lnTo>
                    <a:pt x="1062" y="63"/>
                  </a:lnTo>
                  <a:lnTo>
                    <a:pt x="1063" y="64"/>
                  </a:lnTo>
                  <a:lnTo>
                    <a:pt x="1065" y="66"/>
                  </a:lnTo>
                  <a:lnTo>
                    <a:pt x="1062" y="70"/>
                  </a:lnTo>
                  <a:lnTo>
                    <a:pt x="1061" y="72"/>
                  </a:lnTo>
                  <a:lnTo>
                    <a:pt x="1060" y="75"/>
                  </a:lnTo>
                  <a:lnTo>
                    <a:pt x="1060" y="76"/>
                  </a:lnTo>
                  <a:lnTo>
                    <a:pt x="1063" y="79"/>
                  </a:lnTo>
                  <a:lnTo>
                    <a:pt x="1065" y="81"/>
                  </a:lnTo>
                  <a:lnTo>
                    <a:pt x="1064" y="86"/>
                  </a:lnTo>
                  <a:lnTo>
                    <a:pt x="1063" y="86"/>
                  </a:lnTo>
                  <a:lnTo>
                    <a:pt x="1062" y="86"/>
                  </a:lnTo>
                  <a:lnTo>
                    <a:pt x="1058" y="87"/>
                  </a:lnTo>
                  <a:lnTo>
                    <a:pt x="1058" y="88"/>
                  </a:lnTo>
                  <a:lnTo>
                    <a:pt x="1059" y="89"/>
                  </a:lnTo>
                  <a:lnTo>
                    <a:pt x="1061" y="92"/>
                  </a:lnTo>
                  <a:lnTo>
                    <a:pt x="1062" y="94"/>
                  </a:lnTo>
                  <a:lnTo>
                    <a:pt x="1061" y="95"/>
                  </a:lnTo>
                  <a:lnTo>
                    <a:pt x="1060" y="96"/>
                  </a:lnTo>
                  <a:lnTo>
                    <a:pt x="1061" y="98"/>
                  </a:lnTo>
                  <a:lnTo>
                    <a:pt x="1062" y="99"/>
                  </a:lnTo>
                  <a:lnTo>
                    <a:pt x="1063" y="100"/>
                  </a:lnTo>
                  <a:lnTo>
                    <a:pt x="1064" y="100"/>
                  </a:lnTo>
                  <a:lnTo>
                    <a:pt x="1066" y="102"/>
                  </a:lnTo>
                  <a:lnTo>
                    <a:pt x="1067" y="102"/>
                  </a:lnTo>
                  <a:lnTo>
                    <a:pt x="1069" y="103"/>
                  </a:lnTo>
                  <a:lnTo>
                    <a:pt x="1069" y="104"/>
                  </a:lnTo>
                  <a:lnTo>
                    <a:pt x="1068" y="105"/>
                  </a:lnTo>
                  <a:lnTo>
                    <a:pt x="1068" y="106"/>
                  </a:lnTo>
                  <a:lnTo>
                    <a:pt x="1067" y="107"/>
                  </a:lnTo>
                  <a:lnTo>
                    <a:pt x="1067" y="111"/>
                  </a:lnTo>
                  <a:lnTo>
                    <a:pt x="1068" y="112"/>
                  </a:lnTo>
                  <a:lnTo>
                    <a:pt x="1068" y="113"/>
                  </a:lnTo>
                  <a:lnTo>
                    <a:pt x="1069" y="113"/>
                  </a:lnTo>
                  <a:lnTo>
                    <a:pt x="1070" y="113"/>
                  </a:lnTo>
                  <a:lnTo>
                    <a:pt x="1072" y="113"/>
                  </a:lnTo>
                  <a:lnTo>
                    <a:pt x="1080" y="124"/>
                  </a:lnTo>
                  <a:lnTo>
                    <a:pt x="1081" y="134"/>
                  </a:lnTo>
                  <a:lnTo>
                    <a:pt x="1082" y="136"/>
                  </a:lnTo>
                  <a:lnTo>
                    <a:pt x="1083" y="138"/>
                  </a:lnTo>
                  <a:lnTo>
                    <a:pt x="1084" y="139"/>
                  </a:lnTo>
                  <a:lnTo>
                    <a:pt x="1085" y="142"/>
                  </a:lnTo>
                  <a:lnTo>
                    <a:pt x="1085" y="145"/>
                  </a:lnTo>
                  <a:lnTo>
                    <a:pt x="1088" y="148"/>
                  </a:lnTo>
                  <a:lnTo>
                    <a:pt x="1089" y="149"/>
                  </a:lnTo>
                  <a:lnTo>
                    <a:pt x="1090" y="150"/>
                  </a:lnTo>
                  <a:lnTo>
                    <a:pt x="1091" y="155"/>
                  </a:lnTo>
                  <a:lnTo>
                    <a:pt x="1091" y="157"/>
                  </a:lnTo>
                  <a:lnTo>
                    <a:pt x="1094" y="164"/>
                  </a:lnTo>
                  <a:lnTo>
                    <a:pt x="1094" y="169"/>
                  </a:lnTo>
                  <a:lnTo>
                    <a:pt x="1095" y="173"/>
                  </a:lnTo>
                  <a:lnTo>
                    <a:pt x="1098" y="174"/>
                  </a:lnTo>
                  <a:lnTo>
                    <a:pt x="1103" y="175"/>
                  </a:lnTo>
                  <a:lnTo>
                    <a:pt x="1114" y="173"/>
                  </a:lnTo>
                  <a:lnTo>
                    <a:pt x="1119" y="178"/>
                  </a:lnTo>
                  <a:lnTo>
                    <a:pt x="1115" y="210"/>
                  </a:lnTo>
                  <a:lnTo>
                    <a:pt x="1092" y="222"/>
                  </a:lnTo>
                  <a:lnTo>
                    <a:pt x="1092" y="224"/>
                  </a:lnTo>
                  <a:lnTo>
                    <a:pt x="1091" y="225"/>
                  </a:lnTo>
                  <a:lnTo>
                    <a:pt x="1090" y="225"/>
                  </a:lnTo>
                  <a:lnTo>
                    <a:pt x="1089" y="225"/>
                  </a:lnTo>
                  <a:lnTo>
                    <a:pt x="1086" y="230"/>
                  </a:lnTo>
                  <a:lnTo>
                    <a:pt x="1085" y="234"/>
                  </a:lnTo>
                  <a:lnTo>
                    <a:pt x="1085" y="235"/>
                  </a:lnTo>
                  <a:lnTo>
                    <a:pt x="1086" y="237"/>
                  </a:lnTo>
                  <a:lnTo>
                    <a:pt x="1088" y="238"/>
                  </a:lnTo>
                  <a:lnTo>
                    <a:pt x="1093" y="245"/>
                  </a:lnTo>
                  <a:lnTo>
                    <a:pt x="1091" y="246"/>
                  </a:lnTo>
                  <a:lnTo>
                    <a:pt x="1090" y="246"/>
                  </a:lnTo>
                  <a:lnTo>
                    <a:pt x="1089" y="246"/>
                  </a:lnTo>
                  <a:lnTo>
                    <a:pt x="1089" y="247"/>
                  </a:lnTo>
                  <a:lnTo>
                    <a:pt x="1089" y="249"/>
                  </a:lnTo>
                  <a:lnTo>
                    <a:pt x="1088" y="249"/>
                  </a:lnTo>
                  <a:lnTo>
                    <a:pt x="1088" y="252"/>
                  </a:lnTo>
                  <a:lnTo>
                    <a:pt x="1088" y="255"/>
                  </a:lnTo>
                  <a:lnTo>
                    <a:pt x="1088" y="256"/>
                  </a:lnTo>
                  <a:lnTo>
                    <a:pt x="1088" y="257"/>
                  </a:lnTo>
                  <a:lnTo>
                    <a:pt x="1090" y="260"/>
                  </a:lnTo>
                  <a:lnTo>
                    <a:pt x="1092" y="264"/>
                  </a:lnTo>
                  <a:lnTo>
                    <a:pt x="1098" y="277"/>
                  </a:lnTo>
                  <a:lnTo>
                    <a:pt x="1097" y="278"/>
                  </a:lnTo>
                  <a:lnTo>
                    <a:pt x="1096" y="280"/>
                  </a:lnTo>
                  <a:lnTo>
                    <a:pt x="1094" y="281"/>
                  </a:lnTo>
                  <a:lnTo>
                    <a:pt x="1094" y="282"/>
                  </a:lnTo>
                  <a:lnTo>
                    <a:pt x="1094" y="283"/>
                  </a:lnTo>
                  <a:lnTo>
                    <a:pt x="1095" y="288"/>
                  </a:lnTo>
                  <a:lnTo>
                    <a:pt x="1095" y="289"/>
                  </a:lnTo>
                  <a:lnTo>
                    <a:pt x="1096" y="289"/>
                  </a:lnTo>
                  <a:lnTo>
                    <a:pt x="1096" y="290"/>
                  </a:lnTo>
                  <a:lnTo>
                    <a:pt x="1105" y="300"/>
                  </a:lnTo>
                  <a:lnTo>
                    <a:pt x="1105" y="301"/>
                  </a:lnTo>
                  <a:lnTo>
                    <a:pt x="1105" y="304"/>
                  </a:lnTo>
                  <a:lnTo>
                    <a:pt x="1103" y="306"/>
                  </a:lnTo>
                  <a:lnTo>
                    <a:pt x="1097" y="308"/>
                  </a:lnTo>
                  <a:lnTo>
                    <a:pt x="1096" y="307"/>
                  </a:lnTo>
                  <a:lnTo>
                    <a:pt x="1094" y="307"/>
                  </a:lnTo>
                  <a:lnTo>
                    <a:pt x="1093" y="307"/>
                  </a:lnTo>
                  <a:lnTo>
                    <a:pt x="1092" y="307"/>
                  </a:lnTo>
                  <a:lnTo>
                    <a:pt x="1092" y="309"/>
                  </a:lnTo>
                  <a:lnTo>
                    <a:pt x="1092" y="310"/>
                  </a:lnTo>
                  <a:lnTo>
                    <a:pt x="1091" y="311"/>
                  </a:lnTo>
                  <a:lnTo>
                    <a:pt x="1092" y="313"/>
                  </a:lnTo>
                  <a:lnTo>
                    <a:pt x="1092" y="315"/>
                  </a:lnTo>
                  <a:lnTo>
                    <a:pt x="1089" y="323"/>
                  </a:lnTo>
                  <a:lnTo>
                    <a:pt x="1088" y="323"/>
                  </a:lnTo>
                  <a:lnTo>
                    <a:pt x="1088" y="326"/>
                  </a:lnTo>
                  <a:lnTo>
                    <a:pt x="1088" y="332"/>
                  </a:lnTo>
                  <a:lnTo>
                    <a:pt x="1088" y="334"/>
                  </a:lnTo>
                  <a:lnTo>
                    <a:pt x="1087" y="334"/>
                  </a:lnTo>
                  <a:lnTo>
                    <a:pt x="1086" y="334"/>
                  </a:lnTo>
                  <a:lnTo>
                    <a:pt x="1085" y="335"/>
                  </a:lnTo>
                  <a:lnTo>
                    <a:pt x="1084" y="337"/>
                  </a:lnTo>
                  <a:lnTo>
                    <a:pt x="1084" y="338"/>
                  </a:lnTo>
                  <a:lnTo>
                    <a:pt x="1084" y="339"/>
                  </a:lnTo>
                  <a:lnTo>
                    <a:pt x="1081" y="345"/>
                  </a:lnTo>
                  <a:lnTo>
                    <a:pt x="1078" y="347"/>
                  </a:lnTo>
                  <a:lnTo>
                    <a:pt x="1079" y="352"/>
                  </a:lnTo>
                  <a:lnTo>
                    <a:pt x="1079" y="353"/>
                  </a:lnTo>
                  <a:lnTo>
                    <a:pt x="1078" y="354"/>
                  </a:lnTo>
                  <a:lnTo>
                    <a:pt x="1077" y="356"/>
                  </a:lnTo>
                  <a:lnTo>
                    <a:pt x="1078" y="358"/>
                  </a:lnTo>
                  <a:lnTo>
                    <a:pt x="1079" y="359"/>
                  </a:lnTo>
                  <a:lnTo>
                    <a:pt x="1079" y="360"/>
                  </a:lnTo>
                  <a:lnTo>
                    <a:pt x="1079" y="363"/>
                  </a:lnTo>
                  <a:lnTo>
                    <a:pt x="1079" y="367"/>
                  </a:lnTo>
                  <a:lnTo>
                    <a:pt x="1079" y="369"/>
                  </a:lnTo>
                  <a:lnTo>
                    <a:pt x="1079" y="370"/>
                  </a:lnTo>
                  <a:lnTo>
                    <a:pt x="1078" y="371"/>
                  </a:lnTo>
                  <a:lnTo>
                    <a:pt x="1077" y="371"/>
                  </a:lnTo>
                  <a:lnTo>
                    <a:pt x="1075" y="373"/>
                  </a:lnTo>
                  <a:lnTo>
                    <a:pt x="1074" y="375"/>
                  </a:lnTo>
                  <a:lnTo>
                    <a:pt x="1075" y="377"/>
                  </a:lnTo>
                  <a:lnTo>
                    <a:pt x="1075" y="378"/>
                  </a:lnTo>
                  <a:lnTo>
                    <a:pt x="1076" y="380"/>
                  </a:lnTo>
                  <a:lnTo>
                    <a:pt x="1078" y="384"/>
                  </a:lnTo>
                  <a:lnTo>
                    <a:pt x="1079" y="385"/>
                  </a:lnTo>
                  <a:lnTo>
                    <a:pt x="1079" y="387"/>
                  </a:lnTo>
                  <a:lnTo>
                    <a:pt x="1079" y="388"/>
                  </a:lnTo>
                  <a:lnTo>
                    <a:pt x="1081" y="389"/>
                  </a:lnTo>
                  <a:lnTo>
                    <a:pt x="1081" y="392"/>
                  </a:lnTo>
                  <a:lnTo>
                    <a:pt x="1082" y="395"/>
                  </a:lnTo>
                  <a:lnTo>
                    <a:pt x="1082" y="398"/>
                  </a:lnTo>
                  <a:lnTo>
                    <a:pt x="1084" y="401"/>
                  </a:lnTo>
                  <a:lnTo>
                    <a:pt x="1085" y="402"/>
                  </a:lnTo>
                  <a:lnTo>
                    <a:pt x="1086" y="402"/>
                  </a:lnTo>
                  <a:lnTo>
                    <a:pt x="1086" y="404"/>
                  </a:lnTo>
                  <a:lnTo>
                    <a:pt x="1085" y="408"/>
                  </a:lnTo>
                  <a:lnTo>
                    <a:pt x="1084" y="409"/>
                  </a:lnTo>
                  <a:lnTo>
                    <a:pt x="1083" y="410"/>
                  </a:lnTo>
                  <a:lnTo>
                    <a:pt x="1082" y="410"/>
                  </a:lnTo>
                  <a:lnTo>
                    <a:pt x="1080" y="411"/>
                  </a:lnTo>
                  <a:lnTo>
                    <a:pt x="1079" y="415"/>
                  </a:lnTo>
                  <a:lnTo>
                    <a:pt x="1079" y="418"/>
                  </a:lnTo>
                  <a:lnTo>
                    <a:pt x="1078" y="424"/>
                  </a:lnTo>
                  <a:lnTo>
                    <a:pt x="1079" y="427"/>
                  </a:lnTo>
                  <a:lnTo>
                    <a:pt x="1079" y="428"/>
                  </a:lnTo>
                  <a:lnTo>
                    <a:pt x="1081" y="429"/>
                  </a:lnTo>
                  <a:lnTo>
                    <a:pt x="1081" y="430"/>
                  </a:lnTo>
                  <a:lnTo>
                    <a:pt x="1079" y="432"/>
                  </a:lnTo>
                  <a:lnTo>
                    <a:pt x="1077" y="433"/>
                  </a:lnTo>
                  <a:lnTo>
                    <a:pt x="1077" y="432"/>
                  </a:lnTo>
                  <a:lnTo>
                    <a:pt x="1075" y="434"/>
                  </a:lnTo>
                  <a:lnTo>
                    <a:pt x="1075" y="435"/>
                  </a:lnTo>
                  <a:lnTo>
                    <a:pt x="1076" y="439"/>
                  </a:lnTo>
                  <a:lnTo>
                    <a:pt x="1077" y="444"/>
                  </a:lnTo>
                  <a:lnTo>
                    <a:pt x="1077" y="447"/>
                  </a:lnTo>
                  <a:lnTo>
                    <a:pt x="1082" y="455"/>
                  </a:lnTo>
                  <a:lnTo>
                    <a:pt x="1084" y="456"/>
                  </a:lnTo>
                  <a:lnTo>
                    <a:pt x="1085" y="457"/>
                  </a:lnTo>
                  <a:lnTo>
                    <a:pt x="1087" y="457"/>
                  </a:lnTo>
                  <a:lnTo>
                    <a:pt x="1088" y="457"/>
                  </a:lnTo>
                  <a:lnTo>
                    <a:pt x="1090" y="458"/>
                  </a:lnTo>
                  <a:lnTo>
                    <a:pt x="1090" y="459"/>
                  </a:lnTo>
                  <a:lnTo>
                    <a:pt x="1090" y="462"/>
                  </a:lnTo>
                  <a:lnTo>
                    <a:pt x="1088" y="462"/>
                  </a:lnTo>
                  <a:lnTo>
                    <a:pt x="1088" y="463"/>
                  </a:lnTo>
                  <a:lnTo>
                    <a:pt x="1090" y="468"/>
                  </a:lnTo>
                  <a:lnTo>
                    <a:pt x="1090" y="469"/>
                  </a:lnTo>
                  <a:lnTo>
                    <a:pt x="1090" y="470"/>
                  </a:lnTo>
                  <a:lnTo>
                    <a:pt x="1092" y="470"/>
                  </a:lnTo>
                  <a:lnTo>
                    <a:pt x="1096" y="475"/>
                  </a:lnTo>
                  <a:lnTo>
                    <a:pt x="1097" y="476"/>
                  </a:lnTo>
                  <a:lnTo>
                    <a:pt x="1097" y="477"/>
                  </a:lnTo>
                  <a:lnTo>
                    <a:pt x="1097" y="479"/>
                  </a:lnTo>
                  <a:lnTo>
                    <a:pt x="1097" y="480"/>
                  </a:lnTo>
                  <a:lnTo>
                    <a:pt x="1099" y="485"/>
                  </a:lnTo>
                  <a:lnTo>
                    <a:pt x="1102" y="487"/>
                  </a:lnTo>
                  <a:lnTo>
                    <a:pt x="1104" y="488"/>
                  </a:lnTo>
                  <a:lnTo>
                    <a:pt x="1104" y="490"/>
                  </a:lnTo>
                  <a:lnTo>
                    <a:pt x="1103" y="492"/>
                  </a:lnTo>
                  <a:lnTo>
                    <a:pt x="1103" y="494"/>
                  </a:lnTo>
                  <a:lnTo>
                    <a:pt x="1103" y="496"/>
                  </a:lnTo>
                  <a:lnTo>
                    <a:pt x="1103" y="497"/>
                  </a:lnTo>
                  <a:lnTo>
                    <a:pt x="1104" y="498"/>
                  </a:lnTo>
                  <a:lnTo>
                    <a:pt x="1107" y="501"/>
                  </a:lnTo>
                  <a:lnTo>
                    <a:pt x="1108" y="501"/>
                  </a:lnTo>
                  <a:lnTo>
                    <a:pt x="1109" y="500"/>
                  </a:lnTo>
                  <a:lnTo>
                    <a:pt x="1111" y="500"/>
                  </a:lnTo>
                  <a:lnTo>
                    <a:pt x="1113" y="501"/>
                  </a:lnTo>
                  <a:lnTo>
                    <a:pt x="1114" y="504"/>
                  </a:lnTo>
                  <a:lnTo>
                    <a:pt x="1115" y="505"/>
                  </a:lnTo>
                  <a:lnTo>
                    <a:pt x="1114" y="505"/>
                  </a:lnTo>
                  <a:lnTo>
                    <a:pt x="1113" y="509"/>
                  </a:lnTo>
                  <a:lnTo>
                    <a:pt x="1115" y="517"/>
                  </a:lnTo>
                  <a:lnTo>
                    <a:pt x="1115" y="518"/>
                  </a:lnTo>
                  <a:lnTo>
                    <a:pt x="1116" y="520"/>
                  </a:lnTo>
                  <a:lnTo>
                    <a:pt x="1121" y="530"/>
                  </a:lnTo>
                  <a:lnTo>
                    <a:pt x="1119" y="532"/>
                  </a:lnTo>
                  <a:lnTo>
                    <a:pt x="1118" y="532"/>
                  </a:lnTo>
                  <a:lnTo>
                    <a:pt x="1116" y="532"/>
                  </a:lnTo>
                  <a:lnTo>
                    <a:pt x="1115" y="532"/>
                  </a:lnTo>
                  <a:lnTo>
                    <a:pt x="1116" y="534"/>
                  </a:lnTo>
                  <a:lnTo>
                    <a:pt x="1116" y="536"/>
                  </a:lnTo>
                  <a:lnTo>
                    <a:pt x="1115" y="540"/>
                  </a:lnTo>
                  <a:lnTo>
                    <a:pt x="1114" y="544"/>
                  </a:lnTo>
                  <a:lnTo>
                    <a:pt x="1114" y="554"/>
                  </a:lnTo>
                  <a:lnTo>
                    <a:pt x="1115" y="557"/>
                  </a:lnTo>
                  <a:lnTo>
                    <a:pt x="1115" y="558"/>
                  </a:lnTo>
                  <a:lnTo>
                    <a:pt x="1115" y="559"/>
                  </a:lnTo>
                  <a:lnTo>
                    <a:pt x="1115" y="560"/>
                  </a:lnTo>
                  <a:lnTo>
                    <a:pt x="1113" y="561"/>
                  </a:lnTo>
                  <a:lnTo>
                    <a:pt x="1112" y="561"/>
                  </a:lnTo>
                  <a:lnTo>
                    <a:pt x="1111" y="561"/>
                  </a:lnTo>
                  <a:lnTo>
                    <a:pt x="1111" y="562"/>
                  </a:lnTo>
                  <a:lnTo>
                    <a:pt x="1111" y="563"/>
                  </a:lnTo>
                  <a:lnTo>
                    <a:pt x="1112" y="564"/>
                  </a:lnTo>
                  <a:lnTo>
                    <a:pt x="1116" y="566"/>
                  </a:lnTo>
                  <a:lnTo>
                    <a:pt x="1118" y="571"/>
                  </a:lnTo>
                  <a:lnTo>
                    <a:pt x="1119" y="574"/>
                  </a:lnTo>
                  <a:lnTo>
                    <a:pt x="1118" y="575"/>
                  </a:lnTo>
                  <a:lnTo>
                    <a:pt x="1119" y="575"/>
                  </a:lnTo>
                  <a:lnTo>
                    <a:pt x="1122" y="580"/>
                  </a:lnTo>
                  <a:lnTo>
                    <a:pt x="1122" y="581"/>
                  </a:lnTo>
                  <a:lnTo>
                    <a:pt x="1121" y="582"/>
                  </a:lnTo>
                  <a:lnTo>
                    <a:pt x="1121" y="583"/>
                  </a:lnTo>
                  <a:lnTo>
                    <a:pt x="1124" y="588"/>
                  </a:lnTo>
                  <a:lnTo>
                    <a:pt x="1124" y="590"/>
                  </a:lnTo>
                  <a:lnTo>
                    <a:pt x="1123" y="590"/>
                  </a:lnTo>
                  <a:lnTo>
                    <a:pt x="1122" y="591"/>
                  </a:lnTo>
                  <a:lnTo>
                    <a:pt x="1120" y="591"/>
                  </a:lnTo>
                  <a:lnTo>
                    <a:pt x="1118" y="594"/>
                  </a:lnTo>
                  <a:lnTo>
                    <a:pt x="1118" y="597"/>
                  </a:lnTo>
                  <a:lnTo>
                    <a:pt x="1119" y="598"/>
                  </a:lnTo>
                  <a:lnTo>
                    <a:pt x="1119" y="599"/>
                  </a:lnTo>
                  <a:lnTo>
                    <a:pt x="1113" y="601"/>
                  </a:lnTo>
                  <a:lnTo>
                    <a:pt x="1111" y="601"/>
                  </a:lnTo>
                  <a:lnTo>
                    <a:pt x="1111" y="613"/>
                  </a:lnTo>
                  <a:lnTo>
                    <a:pt x="1116" y="620"/>
                  </a:lnTo>
                  <a:lnTo>
                    <a:pt x="1116" y="623"/>
                  </a:lnTo>
                  <a:lnTo>
                    <a:pt x="1116" y="624"/>
                  </a:lnTo>
                  <a:lnTo>
                    <a:pt x="1115" y="626"/>
                  </a:lnTo>
                  <a:lnTo>
                    <a:pt x="1117" y="629"/>
                  </a:lnTo>
                  <a:lnTo>
                    <a:pt x="1119" y="631"/>
                  </a:lnTo>
                  <a:lnTo>
                    <a:pt x="1119" y="632"/>
                  </a:lnTo>
                  <a:lnTo>
                    <a:pt x="1120" y="636"/>
                  </a:lnTo>
                  <a:lnTo>
                    <a:pt x="1120" y="637"/>
                  </a:lnTo>
                  <a:lnTo>
                    <a:pt x="1120" y="639"/>
                  </a:lnTo>
                  <a:lnTo>
                    <a:pt x="1122" y="642"/>
                  </a:lnTo>
                  <a:lnTo>
                    <a:pt x="1123" y="643"/>
                  </a:lnTo>
                  <a:lnTo>
                    <a:pt x="1129" y="651"/>
                  </a:lnTo>
                  <a:lnTo>
                    <a:pt x="1130" y="653"/>
                  </a:lnTo>
                  <a:lnTo>
                    <a:pt x="1130" y="656"/>
                  </a:lnTo>
                  <a:lnTo>
                    <a:pt x="1133" y="662"/>
                  </a:lnTo>
                  <a:lnTo>
                    <a:pt x="1134" y="662"/>
                  </a:lnTo>
                  <a:lnTo>
                    <a:pt x="1135" y="664"/>
                  </a:lnTo>
                  <a:lnTo>
                    <a:pt x="1137" y="664"/>
                  </a:lnTo>
                  <a:lnTo>
                    <a:pt x="1138" y="665"/>
                  </a:lnTo>
                  <a:lnTo>
                    <a:pt x="1139" y="666"/>
                  </a:lnTo>
                  <a:lnTo>
                    <a:pt x="1139" y="667"/>
                  </a:lnTo>
                  <a:lnTo>
                    <a:pt x="1139" y="670"/>
                  </a:lnTo>
                  <a:lnTo>
                    <a:pt x="1138" y="671"/>
                  </a:lnTo>
                  <a:lnTo>
                    <a:pt x="1137" y="672"/>
                  </a:lnTo>
                  <a:lnTo>
                    <a:pt x="1135" y="671"/>
                  </a:lnTo>
                  <a:lnTo>
                    <a:pt x="1135" y="672"/>
                  </a:lnTo>
                  <a:lnTo>
                    <a:pt x="1134" y="672"/>
                  </a:lnTo>
                  <a:lnTo>
                    <a:pt x="1128" y="676"/>
                  </a:lnTo>
                  <a:lnTo>
                    <a:pt x="1128" y="677"/>
                  </a:lnTo>
                  <a:lnTo>
                    <a:pt x="1128" y="679"/>
                  </a:lnTo>
                  <a:lnTo>
                    <a:pt x="1129" y="681"/>
                  </a:lnTo>
                  <a:lnTo>
                    <a:pt x="1129" y="682"/>
                  </a:lnTo>
                  <a:lnTo>
                    <a:pt x="1131" y="687"/>
                  </a:lnTo>
                  <a:lnTo>
                    <a:pt x="1132" y="690"/>
                  </a:lnTo>
                  <a:lnTo>
                    <a:pt x="1132" y="693"/>
                  </a:lnTo>
                  <a:lnTo>
                    <a:pt x="1133" y="698"/>
                  </a:lnTo>
                  <a:lnTo>
                    <a:pt x="1133" y="699"/>
                  </a:lnTo>
                  <a:lnTo>
                    <a:pt x="1131" y="699"/>
                  </a:lnTo>
                  <a:lnTo>
                    <a:pt x="1130" y="699"/>
                  </a:lnTo>
                  <a:lnTo>
                    <a:pt x="1128" y="698"/>
                  </a:lnTo>
                  <a:lnTo>
                    <a:pt x="1128" y="700"/>
                  </a:lnTo>
                  <a:lnTo>
                    <a:pt x="1130" y="702"/>
                  </a:lnTo>
                  <a:lnTo>
                    <a:pt x="1133" y="709"/>
                  </a:lnTo>
                  <a:lnTo>
                    <a:pt x="1134" y="713"/>
                  </a:lnTo>
                  <a:lnTo>
                    <a:pt x="1132" y="714"/>
                  </a:lnTo>
                  <a:lnTo>
                    <a:pt x="1131" y="715"/>
                  </a:lnTo>
                  <a:lnTo>
                    <a:pt x="1132" y="717"/>
                  </a:lnTo>
                  <a:lnTo>
                    <a:pt x="1133" y="718"/>
                  </a:lnTo>
                  <a:lnTo>
                    <a:pt x="1135" y="720"/>
                  </a:lnTo>
                  <a:lnTo>
                    <a:pt x="1136" y="720"/>
                  </a:lnTo>
                  <a:lnTo>
                    <a:pt x="1137" y="720"/>
                  </a:lnTo>
                  <a:lnTo>
                    <a:pt x="1137" y="721"/>
                  </a:lnTo>
                  <a:lnTo>
                    <a:pt x="1137" y="724"/>
                  </a:lnTo>
                  <a:lnTo>
                    <a:pt x="1136" y="724"/>
                  </a:lnTo>
                  <a:lnTo>
                    <a:pt x="1135" y="724"/>
                  </a:lnTo>
                  <a:lnTo>
                    <a:pt x="1135" y="728"/>
                  </a:lnTo>
                  <a:lnTo>
                    <a:pt x="1136" y="729"/>
                  </a:lnTo>
                  <a:lnTo>
                    <a:pt x="1136" y="730"/>
                  </a:lnTo>
                  <a:lnTo>
                    <a:pt x="1136" y="731"/>
                  </a:lnTo>
                  <a:lnTo>
                    <a:pt x="1136" y="732"/>
                  </a:lnTo>
                  <a:lnTo>
                    <a:pt x="1135" y="732"/>
                  </a:lnTo>
                  <a:lnTo>
                    <a:pt x="1135" y="733"/>
                  </a:lnTo>
                  <a:lnTo>
                    <a:pt x="1140" y="739"/>
                  </a:lnTo>
                  <a:lnTo>
                    <a:pt x="1141" y="741"/>
                  </a:lnTo>
                  <a:lnTo>
                    <a:pt x="1141" y="742"/>
                  </a:lnTo>
                  <a:lnTo>
                    <a:pt x="1142" y="744"/>
                  </a:lnTo>
                  <a:lnTo>
                    <a:pt x="1144" y="750"/>
                  </a:lnTo>
                  <a:lnTo>
                    <a:pt x="1143" y="751"/>
                  </a:lnTo>
                  <a:lnTo>
                    <a:pt x="1144" y="753"/>
                  </a:lnTo>
                  <a:lnTo>
                    <a:pt x="1145" y="754"/>
                  </a:lnTo>
                  <a:lnTo>
                    <a:pt x="1146" y="756"/>
                  </a:lnTo>
                  <a:lnTo>
                    <a:pt x="1148" y="759"/>
                  </a:lnTo>
                  <a:lnTo>
                    <a:pt x="1147" y="761"/>
                  </a:lnTo>
                  <a:lnTo>
                    <a:pt x="1147" y="762"/>
                  </a:lnTo>
                  <a:lnTo>
                    <a:pt x="1153" y="769"/>
                  </a:lnTo>
                  <a:lnTo>
                    <a:pt x="1154" y="769"/>
                  </a:lnTo>
                  <a:lnTo>
                    <a:pt x="1155" y="771"/>
                  </a:lnTo>
                  <a:lnTo>
                    <a:pt x="1156" y="773"/>
                  </a:lnTo>
                  <a:lnTo>
                    <a:pt x="1156" y="774"/>
                  </a:lnTo>
                  <a:lnTo>
                    <a:pt x="1158" y="776"/>
                  </a:lnTo>
                  <a:lnTo>
                    <a:pt x="1157" y="777"/>
                  </a:lnTo>
                  <a:lnTo>
                    <a:pt x="1154" y="779"/>
                  </a:lnTo>
                  <a:lnTo>
                    <a:pt x="1153" y="779"/>
                  </a:lnTo>
                  <a:lnTo>
                    <a:pt x="1152" y="777"/>
                  </a:lnTo>
                  <a:lnTo>
                    <a:pt x="1151" y="777"/>
                  </a:lnTo>
                  <a:lnTo>
                    <a:pt x="1150" y="777"/>
                  </a:lnTo>
                  <a:lnTo>
                    <a:pt x="1150" y="778"/>
                  </a:lnTo>
                  <a:lnTo>
                    <a:pt x="1150" y="782"/>
                  </a:lnTo>
                  <a:lnTo>
                    <a:pt x="1152" y="784"/>
                  </a:lnTo>
                  <a:lnTo>
                    <a:pt x="1153" y="784"/>
                  </a:lnTo>
                  <a:lnTo>
                    <a:pt x="1154" y="790"/>
                  </a:lnTo>
                  <a:lnTo>
                    <a:pt x="1153" y="790"/>
                  </a:lnTo>
                  <a:lnTo>
                    <a:pt x="1153" y="791"/>
                  </a:lnTo>
                  <a:lnTo>
                    <a:pt x="1154" y="792"/>
                  </a:lnTo>
                  <a:lnTo>
                    <a:pt x="1155" y="794"/>
                  </a:lnTo>
                  <a:lnTo>
                    <a:pt x="1156" y="796"/>
                  </a:lnTo>
                  <a:lnTo>
                    <a:pt x="1158" y="799"/>
                  </a:lnTo>
                  <a:lnTo>
                    <a:pt x="1158" y="800"/>
                  </a:lnTo>
                  <a:lnTo>
                    <a:pt x="1158" y="801"/>
                  </a:lnTo>
                  <a:lnTo>
                    <a:pt x="1158" y="802"/>
                  </a:lnTo>
                  <a:lnTo>
                    <a:pt x="1158" y="803"/>
                  </a:lnTo>
                  <a:lnTo>
                    <a:pt x="1159" y="804"/>
                  </a:lnTo>
                  <a:lnTo>
                    <a:pt x="1160" y="805"/>
                  </a:lnTo>
                  <a:lnTo>
                    <a:pt x="1162" y="807"/>
                  </a:lnTo>
                  <a:lnTo>
                    <a:pt x="1164" y="808"/>
                  </a:lnTo>
                  <a:lnTo>
                    <a:pt x="1167" y="808"/>
                  </a:lnTo>
                  <a:lnTo>
                    <a:pt x="1168" y="808"/>
                  </a:lnTo>
                  <a:lnTo>
                    <a:pt x="1171" y="809"/>
                  </a:lnTo>
                  <a:lnTo>
                    <a:pt x="1173" y="813"/>
                  </a:lnTo>
                  <a:lnTo>
                    <a:pt x="1173" y="814"/>
                  </a:lnTo>
                  <a:lnTo>
                    <a:pt x="1171" y="813"/>
                  </a:lnTo>
                  <a:lnTo>
                    <a:pt x="1169" y="814"/>
                  </a:lnTo>
                  <a:lnTo>
                    <a:pt x="1169" y="816"/>
                  </a:lnTo>
                  <a:lnTo>
                    <a:pt x="1170" y="818"/>
                  </a:lnTo>
                  <a:lnTo>
                    <a:pt x="1178" y="822"/>
                  </a:lnTo>
                  <a:lnTo>
                    <a:pt x="1179" y="825"/>
                  </a:lnTo>
                  <a:lnTo>
                    <a:pt x="1179" y="826"/>
                  </a:lnTo>
                  <a:lnTo>
                    <a:pt x="1178" y="826"/>
                  </a:lnTo>
                  <a:lnTo>
                    <a:pt x="1177" y="826"/>
                  </a:lnTo>
                  <a:lnTo>
                    <a:pt x="1177" y="827"/>
                  </a:lnTo>
                  <a:lnTo>
                    <a:pt x="1177" y="828"/>
                  </a:lnTo>
                  <a:lnTo>
                    <a:pt x="1179" y="830"/>
                  </a:lnTo>
                  <a:lnTo>
                    <a:pt x="1183" y="832"/>
                  </a:lnTo>
                  <a:lnTo>
                    <a:pt x="1184" y="833"/>
                  </a:lnTo>
                  <a:lnTo>
                    <a:pt x="1183" y="837"/>
                  </a:lnTo>
                  <a:lnTo>
                    <a:pt x="1182" y="837"/>
                  </a:lnTo>
                  <a:lnTo>
                    <a:pt x="1182" y="840"/>
                  </a:lnTo>
                  <a:lnTo>
                    <a:pt x="1183" y="841"/>
                  </a:lnTo>
                  <a:lnTo>
                    <a:pt x="1184" y="842"/>
                  </a:lnTo>
                  <a:lnTo>
                    <a:pt x="1185" y="845"/>
                  </a:lnTo>
                  <a:lnTo>
                    <a:pt x="1184" y="846"/>
                  </a:lnTo>
                  <a:lnTo>
                    <a:pt x="1184" y="847"/>
                  </a:lnTo>
                  <a:lnTo>
                    <a:pt x="1186" y="847"/>
                  </a:lnTo>
                  <a:lnTo>
                    <a:pt x="1187" y="848"/>
                  </a:lnTo>
                  <a:lnTo>
                    <a:pt x="1193" y="848"/>
                  </a:lnTo>
                  <a:lnTo>
                    <a:pt x="1194" y="847"/>
                  </a:lnTo>
                  <a:lnTo>
                    <a:pt x="1196" y="847"/>
                  </a:lnTo>
                  <a:lnTo>
                    <a:pt x="1201" y="848"/>
                  </a:lnTo>
                  <a:lnTo>
                    <a:pt x="1203" y="849"/>
                  </a:lnTo>
                  <a:lnTo>
                    <a:pt x="1205" y="852"/>
                  </a:lnTo>
                  <a:lnTo>
                    <a:pt x="1205" y="853"/>
                  </a:lnTo>
                  <a:lnTo>
                    <a:pt x="1204" y="853"/>
                  </a:lnTo>
                  <a:lnTo>
                    <a:pt x="1204" y="856"/>
                  </a:lnTo>
                  <a:lnTo>
                    <a:pt x="1205" y="857"/>
                  </a:lnTo>
                  <a:lnTo>
                    <a:pt x="1205" y="858"/>
                  </a:lnTo>
                  <a:lnTo>
                    <a:pt x="1205" y="860"/>
                  </a:lnTo>
                  <a:lnTo>
                    <a:pt x="1204" y="860"/>
                  </a:lnTo>
                  <a:lnTo>
                    <a:pt x="1203" y="860"/>
                  </a:lnTo>
                  <a:lnTo>
                    <a:pt x="1201" y="860"/>
                  </a:lnTo>
                  <a:lnTo>
                    <a:pt x="1199" y="858"/>
                  </a:lnTo>
                  <a:lnTo>
                    <a:pt x="1198" y="858"/>
                  </a:lnTo>
                  <a:lnTo>
                    <a:pt x="1196" y="859"/>
                  </a:lnTo>
                  <a:lnTo>
                    <a:pt x="1195" y="859"/>
                  </a:lnTo>
                  <a:lnTo>
                    <a:pt x="1194" y="858"/>
                  </a:lnTo>
                  <a:lnTo>
                    <a:pt x="1192" y="858"/>
                  </a:lnTo>
                  <a:lnTo>
                    <a:pt x="1191" y="859"/>
                  </a:lnTo>
                  <a:lnTo>
                    <a:pt x="1191" y="860"/>
                  </a:lnTo>
                  <a:lnTo>
                    <a:pt x="1188" y="859"/>
                  </a:lnTo>
                  <a:lnTo>
                    <a:pt x="1186" y="858"/>
                  </a:lnTo>
                  <a:lnTo>
                    <a:pt x="1185" y="858"/>
                  </a:lnTo>
                  <a:lnTo>
                    <a:pt x="1184" y="859"/>
                  </a:lnTo>
                  <a:lnTo>
                    <a:pt x="1184" y="860"/>
                  </a:lnTo>
                  <a:lnTo>
                    <a:pt x="1186" y="863"/>
                  </a:lnTo>
                  <a:lnTo>
                    <a:pt x="1190" y="864"/>
                  </a:lnTo>
                  <a:lnTo>
                    <a:pt x="1195" y="864"/>
                  </a:lnTo>
                  <a:lnTo>
                    <a:pt x="1199" y="865"/>
                  </a:lnTo>
                  <a:lnTo>
                    <a:pt x="1201" y="866"/>
                  </a:lnTo>
                  <a:lnTo>
                    <a:pt x="1203" y="868"/>
                  </a:lnTo>
                  <a:lnTo>
                    <a:pt x="1209" y="873"/>
                  </a:lnTo>
                  <a:lnTo>
                    <a:pt x="1211" y="875"/>
                  </a:lnTo>
                  <a:lnTo>
                    <a:pt x="1209" y="881"/>
                  </a:lnTo>
                  <a:lnTo>
                    <a:pt x="1207" y="882"/>
                  </a:lnTo>
                  <a:lnTo>
                    <a:pt x="1206" y="882"/>
                  </a:lnTo>
                  <a:lnTo>
                    <a:pt x="1205" y="882"/>
                  </a:lnTo>
                  <a:lnTo>
                    <a:pt x="1204" y="882"/>
                  </a:lnTo>
                  <a:lnTo>
                    <a:pt x="1203" y="883"/>
                  </a:lnTo>
                  <a:lnTo>
                    <a:pt x="1204" y="886"/>
                  </a:lnTo>
                  <a:lnTo>
                    <a:pt x="1205" y="888"/>
                  </a:lnTo>
                  <a:lnTo>
                    <a:pt x="1207" y="892"/>
                  </a:lnTo>
                  <a:lnTo>
                    <a:pt x="1209" y="892"/>
                  </a:lnTo>
                  <a:lnTo>
                    <a:pt x="1211" y="893"/>
                  </a:lnTo>
                  <a:lnTo>
                    <a:pt x="1211" y="894"/>
                  </a:lnTo>
                  <a:lnTo>
                    <a:pt x="1213" y="896"/>
                  </a:lnTo>
                  <a:lnTo>
                    <a:pt x="1213" y="897"/>
                  </a:lnTo>
                  <a:lnTo>
                    <a:pt x="1212" y="897"/>
                  </a:lnTo>
                  <a:lnTo>
                    <a:pt x="1211" y="898"/>
                  </a:lnTo>
                  <a:lnTo>
                    <a:pt x="1211" y="899"/>
                  </a:lnTo>
                  <a:lnTo>
                    <a:pt x="1211" y="900"/>
                  </a:lnTo>
                  <a:lnTo>
                    <a:pt x="1211" y="901"/>
                  </a:lnTo>
                  <a:lnTo>
                    <a:pt x="1210" y="901"/>
                  </a:lnTo>
                  <a:lnTo>
                    <a:pt x="1209" y="901"/>
                  </a:lnTo>
                  <a:lnTo>
                    <a:pt x="1208" y="901"/>
                  </a:lnTo>
                  <a:lnTo>
                    <a:pt x="1211" y="903"/>
                  </a:lnTo>
                  <a:lnTo>
                    <a:pt x="1213" y="903"/>
                  </a:lnTo>
                  <a:lnTo>
                    <a:pt x="1213" y="904"/>
                  </a:lnTo>
                  <a:lnTo>
                    <a:pt x="1216" y="910"/>
                  </a:lnTo>
                  <a:lnTo>
                    <a:pt x="1219" y="913"/>
                  </a:lnTo>
                  <a:lnTo>
                    <a:pt x="1221" y="916"/>
                  </a:lnTo>
                  <a:lnTo>
                    <a:pt x="1221" y="918"/>
                  </a:lnTo>
                  <a:lnTo>
                    <a:pt x="1219" y="921"/>
                  </a:lnTo>
                  <a:lnTo>
                    <a:pt x="1218" y="921"/>
                  </a:lnTo>
                  <a:lnTo>
                    <a:pt x="1216" y="921"/>
                  </a:lnTo>
                  <a:lnTo>
                    <a:pt x="1216" y="922"/>
                  </a:lnTo>
                  <a:lnTo>
                    <a:pt x="1218" y="928"/>
                  </a:lnTo>
                  <a:lnTo>
                    <a:pt x="1223" y="931"/>
                  </a:lnTo>
                  <a:lnTo>
                    <a:pt x="1224" y="933"/>
                  </a:lnTo>
                  <a:lnTo>
                    <a:pt x="1224" y="934"/>
                  </a:lnTo>
                  <a:lnTo>
                    <a:pt x="1224" y="935"/>
                  </a:lnTo>
                  <a:lnTo>
                    <a:pt x="1221" y="936"/>
                  </a:lnTo>
                  <a:lnTo>
                    <a:pt x="1220" y="938"/>
                  </a:lnTo>
                  <a:lnTo>
                    <a:pt x="1220" y="940"/>
                  </a:lnTo>
                  <a:lnTo>
                    <a:pt x="1219" y="940"/>
                  </a:lnTo>
                  <a:lnTo>
                    <a:pt x="1218" y="940"/>
                  </a:lnTo>
                  <a:lnTo>
                    <a:pt x="1217" y="940"/>
                  </a:lnTo>
                  <a:lnTo>
                    <a:pt x="1216" y="940"/>
                  </a:lnTo>
                  <a:lnTo>
                    <a:pt x="1216" y="941"/>
                  </a:lnTo>
                  <a:lnTo>
                    <a:pt x="1216" y="942"/>
                  </a:lnTo>
                  <a:lnTo>
                    <a:pt x="1216" y="943"/>
                  </a:lnTo>
                  <a:lnTo>
                    <a:pt x="1217" y="943"/>
                  </a:lnTo>
                  <a:lnTo>
                    <a:pt x="1218" y="946"/>
                  </a:lnTo>
                  <a:lnTo>
                    <a:pt x="1218" y="947"/>
                  </a:lnTo>
                  <a:lnTo>
                    <a:pt x="1218" y="949"/>
                  </a:lnTo>
                  <a:lnTo>
                    <a:pt x="1218" y="950"/>
                  </a:lnTo>
                  <a:lnTo>
                    <a:pt x="1218" y="956"/>
                  </a:lnTo>
                  <a:lnTo>
                    <a:pt x="1219" y="957"/>
                  </a:lnTo>
                  <a:lnTo>
                    <a:pt x="1220" y="958"/>
                  </a:lnTo>
                  <a:lnTo>
                    <a:pt x="1221" y="958"/>
                  </a:lnTo>
                  <a:lnTo>
                    <a:pt x="1222" y="958"/>
                  </a:lnTo>
                  <a:lnTo>
                    <a:pt x="1226" y="960"/>
                  </a:lnTo>
                  <a:lnTo>
                    <a:pt x="1230" y="969"/>
                  </a:lnTo>
                  <a:lnTo>
                    <a:pt x="1228" y="970"/>
                  </a:lnTo>
                  <a:lnTo>
                    <a:pt x="1226" y="971"/>
                  </a:lnTo>
                  <a:lnTo>
                    <a:pt x="1225" y="971"/>
                  </a:lnTo>
                  <a:lnTo>
                    <a:pt x="1225" y="972"/>
                  </a:lnTo>
                  <a:lnTo>
                    <a:pt x="1224" y="973"/>
                  </a:lnTo>
                  <a:lnTo>
                    <a:pt x="1230" y="982"/>
                  </a:lnTo>
                  <a:lnTo>
                    <a:pt x="1230" y="983"/>
                  </a:lnTo>
                  <a:lnTo>
                    <a:pt x="1228" y="986"/>
                  </a:lnTo>
                  <a:lnTo>
                    <a:pt x="1227" y="986"/>
                  </a:lnTo>
                  <a:lnTo>
                    <a:pt x="1226" y="987"/>
                  </a:lnTo>
                  <a:lnTo>
                    <a:pt x="1225" y="987"/>
                  </a:lnTo>
                  <a:lnTo>
                    <a:pt x="1224" y="987"/>
                  </a:lnTo>
                  <a:lnTo>
                    <a:pt x="1223" y="988"/>
                  </a:lnTo>
                  <a:lnTo>
                    <a:pt x="1222" y="988"/>
                  </a:lnTo>
                  <a:lnTo>
                    <a:pt x="1222" y="990"/>
                  </a:lnTo>
                  <a:lnTo>
                    <a:pt x="1222" y="996"/>
                  </a:lnTo>
                  <a:lnTo>
                    <a:pt x="1224" y="997"/>
                  </a:lnTo>
                  <a:lnTo>
                    <a:pt x="1216" y="998"/>
                  </a:lnTo>
                  <a:lnTo>
                    <a:pt x="1216" y="1002"/>
                  </a:lnTo>
                  <a:lnTo>
                    <a:pt x="1216" y="1005"/>
                  </a:lnTo>
                  <a:lnTo>
                    <a:pt x="1217" y="1005"/>
                  </a:lnTo>
                  <a:lnTo>
                    <a:pt x="1219" y="1007"/>
                  </a:lnTo>
                  <a:lnTo>
                    <a:pt x="1224" y="1013"/>
                  </a:lnTo>
                  <a:lnTo>
                    <a:pt x="1223" y="1014"/>
                  </a:lnTo>
                  <a:lnTo>
                    <a:pt x="1224" y="1017"/>
                  </a:lnTo>
                  <a:lnTo>
                    <a:pt x="1226" y="1018"/>
                  </a:lnTo>
                  <a:lnTo>
                    <a:pt x="1226" y="1019"/>
                  </a:lnTo>
                  <a:lnTo>
                    <a:pt x="1227" y="1020"/>
                  </a:lnTo>
                  <a:lnTo>
                    <a:pt x="1226" y="1020"/>
                  </a:lnTo>
                  <a:lnTo>
                    <a:pt x="1226" y="1022"/>
                  </a:lnTo>
                  <a:lnTo>
                    <a:pt x="1227" y="1022"/>
                  </a:lnTo>
                  <a:lnTo>
                    <a:pt x="1228" y="1024"/>
                  </a:lnTo>
                  <a:lnTo>
                    <a:pt x="1233" y="1026"/>
                  </a:lnTo>
                  <a:lnTo>
                    <a:pt x="1236" y="1029"/>
                  </a:lnTo>
                  <a:lnTo>
                    <a:pt x="1237" y="1030"/>
                  </a:lnTo>
                  <a:lnTo>
                    <a:pt x="1245" y="1041"/>
                  </a:lnTo>
                  <a:lnTo>
                    <a:pt x="1246" y="1042"/>
                  </a:lnTo>
                  <a:lnTo>
                    <a:pt x="1247" y="1042"/>
                  </a:lnTo>
                  <a:lnTo>
                    <a:pt x="1247" y="1043"/>
                  </a:lnTo>
                  <a:lnTo>
                    <a:pt x="1248" y="1042"/>
                  </a:lnTo>
                  <a:lnTo>
                    <a:pt x="1249" y="1042"/>
                  </a:lnTo>
                  <a:lnTo>
                    <a:pt x="1249" y="1041"/>
                  </a:lnTo>
                  <a:lnTo>
                    <a:pt x="1250" y="1041"/>
                  </a:lnTo>
                  <a:lnTo>
                    <a:pt x="1250" y="1039"/>
                  </a:lnTo>
                  <a:lnTo>
                    <a:pt x="1251" y="1039"/>
                  </a:lnTo>
                  <a:lnTo>
                    <a:pt x="1253" y="1038"/>
                  </a:lnTo>
                  <a:lnTo>
                    <a:pt x="1254" y="1038"/>
                  </a:lnTo>
                  <a:lnTo>
                    <a:pt x="1255" y="1038"/>
                  </a:lnTo>
                  <a:lnTo>
                    <a:pt x="1256" y="1039"/>
                  </a:lnTo>
                  <a:lnTo>
                    <a:pt x="1257" y="1039"/>
                  </a:lnTo>
                  <a:lnTo>
                    <a:pt x="1258" y="1039"/>
                  </a:lnTo>
                  <a:lnTo>
                    <a:pt x="1258" y="1038"/>
                  </a:lnTo>
                  <a:lnTo>
                    <a:pt x="1258" y="1037"/>
                  </a:lnTo>
                  <a:lnTo>
                    <a:pt x="1259" y="1037"/>
                  </a:lnTo>
                  <a:lnTo>
                    <a:pt x="1260" y="1037"/>
                  </a:lnTo>
                  <a:lnTo>
                    <a:pt x="1263" y="1037"/>
                  </a:lnTo>
                  <a:lnTo>
                    <a:pt x="1265" y="1039"/>
                  </a:lnTo>
                  <a:lnTo>
                    <a:pt x="1265" y="1041"/>
                  </a:lnTo>
                  <a:lnTo>
                    <a:pt x="1265" y="1042"/>
                  </a:lnTo>
                  <a:lnTo>
                    <a:pt x="1269" y="1044"/>
                  </a:lnTo>
                  <a:lnTo>
                    <a:pt x="1269" y="1045"/>
                  </a:lnTo>
                  <a:lnTo>
                    <a:pt x="1271" y="1050"/>
                  </a:lnTo>
                  <a:lnTo>
                    <a:pt x="1270" y="1050"/>
                  </a:lnTo>
                  <a:lnTo>
                    <a:pt x="1270" y="1052"/>
                  </a:lnTo>
                  <a:lnTo>
                    <a:pt x="1271" y="1054"/>
                  </a:lnTo>
                  <a:lnTo>
                    <a:pt x="1272" y="1054"/>
                  </a:lnTo>
                  <a:lnTo>
                    <a:pt x="1274" y="1055"/>
                  </a:lnTo>
                  <a:lnTo>
                    <a:pt x="1275" y="1056"/>
                  </a:lnTo>
                  <a:lnTo>
                    <a:pt x="1275" y="1057"/>
                  </a:lnTo>
                  <a:lnTo>
                    <a:pt x="1275" y="1058"/>
                  </a:lnTo>
                  <a:lnTo>
                    <a:pt x="1277" y="1061"/>
                  </a:lnTo>
                  <a:lnTo>
                    <a:pt x="1277" y="1063"/>
                  </a:lnTo>
                  <a:lnTo>
                    <a:pt x="1277" y="1064"/>
                  </a:lnTo>
                  <a:lnTo>
                    <a:pt x="1277" y="1065"/>
                  </a:lnTo>
                  <a:lnTo>
                    <a:pt x="1282" y="1070"/>
                  </a:lnTo>
                  <a:lnTo>
                    <a:pt x="1283" y="1071"/>
                  </a:lnTo>
                  <a:lnTo>
                    <a:pt x="1284" y="1071"/>
                  </a:lnTo>
                  <a:lnTo>
                    <a:pt x="1288" y="1072"/>
                  </a:lnTo>
                  <a:lnTo>
                    <a:pt x="1292" y="1075"/>
                  </a:lnTo>
                  <a:lnTo>
                    <a:pt x="1294" y="1076"/>
                  </a:lnTo>
                  <a:lnTo>
                    <a:pt x="1294" y="1077"/>
                  </a:lnTo>
                  <a:lnTo>
                    <a:pt x="1296" y="1079"/>
                  </a:lnTo>
                  <a:lnTo>
                    <a:pt x="1341" y="1079"/>
                  </a:lnTo>
                  <a:lnTo>
                    <a:pt x="1356" y="1084"/>
                  </a:lnTo>
                  <a:lnTo>
                    <a:pt x="1362" y="1084"/>
                  </a:lnTo>
                  <a:lnTo>
                    <a:pt x="1369" y="1086"/>
                  </a:lnTo>
                  <a:lnTo>
                    <a:pt x="1373" y="1088"/>
                  </a:lnTo>
                  <a:lnTo>
                    <a:pt x="1384" y="1089"/>
                  </a:lnTo>
                  <a:lnTo>
                    <a:pt x="1384" y="1091"/>
                  </a:lnTo>
                  <a:lnTo>
                    <a:pt x="1383" y="1089"/>
                  </a:lnTo>
                  <a:lnTo>
                    <a:pt x="1382" y="1089"/>
                  </a:lnTo>
                  <a:lnTo>
                    <a:pt x="1375" y="1088"/>
                  </a:lnTo>
                  <a:lnTo>
                    <a:pt x="1374" y="1088"/>
                  </a:lnTo>
                  <a:lnTo>
                    <a:pt x="1371" y="1088"/>
                  </a:lnTo>
                  <a:lnTo>
                    <a:pt x="1370" y="1088"/>
                  </a:lnTo>
                  <a:lnTo>
                    <a:pt x="1365" y="1086"/>
                  </a:lnTo>
                  <a:lnTo>
                    <a:pt x="1364" y="1086"/>
                  </a:lnTo>
                  <a:lnTo>
                    <a:pt x="1362" y="1086"/>
                  </a:lnTo>
                  <a:lnTo>
                    <a:pt x="1358" y="1087"/>
                  </a:lnTo>
                  <a:lnTo>
                    <a:pt x="1358" y="1088"/>
                  </a:lnTo>
                  <a:lnTo>
                    <a:pt x="1360" y="1091"/>
                  </a:lnTo>
                  <a:lnTo>
                    <a:pt x="1359" y="1093"/>
                  </a:lnTo>
                  <a:lnTo>
                    <a:pt x="1359" y="1094"/>
                  </a:lnTo>
                  <a:lnTo>
                    <a:pt x="1358" y="1094"/>
                  </a:lnTo>
                  <a:lnTo>
                    <a:pt x="1358" y="1095"/>
                  </a:lnTo>
                  <a:lnTo>
                    <a:pt x="1355" y="1095"/>
                  </a:lnTo>
                  <a:lnTo>
                    <a:pt x="1354" y="1094"/>
                  </a:lnTo>
                  <a:lnTo>
                    <a:pt x="1352" y="1095"/>
                  </a:lnTo>
                  <a:lnTo>
                    <a:pt x="1341" y="1101"/>
                  </a:lnTo>
                  <a:lnTo>
                    <a:pt x="1334" y="1101"/>
                  </a:lnTo>
                  <a:lnTo>
                    <a:pt x="1336" y="1106"/>
                  </a:lnTo>
                  <a:lnTo>
                    <a:pt x="1337" y="1107"/>
                  </a:lnTo>
                  <a:lnTo>
                    <a:pt x="1339" y="1109"/>
                  </a:lnTo>
                  <a:lnTo>
                    <a:pt x="1339" y="1113"/>
                  </a:lnTo>
                  <a:lnTo>
                    <a:pt x="1339" y="1114"/>
                  </a:lnTo>
                  <a:lnTo>
                    <a:pt x="1339" y="1115"/>
                  </a:lnTo>
                  <a:lnTo>
                    <a:pt x="1341" y="1121"/>
                  </a:lnTo>
                  <a:lnTo>
                    <a:pt x="1342" y="1122"/>
                  </a:lnTo>
                  <a:lnTo>
                    <a:pt x="1343" y="1124"/>
                  </a:lnTo>
                  <a:lnTo>
                    <a:pt x="1346" y="1128"/>
                  </a:lnTo>
                  <a:lnTo>
                    <a:pt x="1348" y="1132"/>
                  </a:lnTo>
                  <a:lnTo>
                    <a:pt x="1348" y="1133"/>
                  </a:lnTo>
                  <a:lnTo>
                    <a:pt x="1347" y="1134"/>
                  </a:lnTo>
                  <a:lnTo>
                    <a:pt x="1343" y="1136"/>
                  </a:lnTo>
                  <a:lnTo>
                    <a:pt x="1338" y="1134"/>
                  </a:lnTo>
                  <a:lnTo>
                    <a:pt x="1337" y="1134"/>
                  </a:lnTo>
                  <a:lnTo>
                    <a:pt x="1334" y="1134"/>
                  </a:lnTo>
                  <a:lnTo>
                    <a:pt x="1333" y="1134"/>
                  </a:lnTo>
                  <a:lnTo>
                    <a:pt x="1332" y="1133"/>
                  </a:lnTo>
                  <a:lnTo>
                    <a:pt x="1327" y="1131"/>
                  </a:lnTo>
                  <a:lnTo>
                    <a:pt x="1322" y="1131"/>
                  </a:lnTo>
                  <a:lnTo>
                    <a:pt x="1320" y="1130"/>
                  </a:lnTo>
                  <a:lnTo>
                    <a:pt x="1314" y="1127"/>
                  </a:lnTo>
                  <a:lnTo>
                    <a:pt x="1309" y="1123"/>
                  </a:lnTo>
                  <a:lnTo>
                    <a:pt x="1307" y="1122"/>
                  </a:lnTo>
                  <a:lnTo>
                    <a:pt x="1306" y="1119"/>
                  </a:lnTo>
                  <a:lnTo>
                    <a:pt x="1308" y="1116"/>
                  </a:lnTo>
                  <a:lnTo>
                    <a:pt x="1313" y="1117"/>
                  </a:lnTo>
                  <a:lnTo>
                    <a:pt x="1314" y="1118"/>
                  </a:lnTo>
                  <a:lnTo>
                    <a:pt x="1315" y="1119"/>
                  </a:lnTo>
                  <a:lnTo>
                    <a:pt x="1315" y="1120"/>
                  </a:lnTo>
                  <a:lnTo>
                    <a:pt x="1315" y="1121"/>
                  </a:lnTo>
                  <a:lnTo>
                    <a:pt x="1314" y="1122"/>
                  </a:lnTo>
                  <a:lnTo>
                    <a:pt x="1313" y="1122"/>
                  </a:lnTo>
                  <a:lnTo>
                    <a:pt x="1314" y="1122"/>
                  </a:lnTo>
                  <a:lnTo>
                    <a:pt x="1316" y="1122"/>
                  </a:lnTo>
                  <a:lnTo>
                    <a:pt x="1317" y="1121"/>
                  </a:lnTo>
                  <a:lnTo>
                    <a:pt x="1317" y="1120"/>
                  </a:lnTo>
                  <a:lnTo>
                    <a:pt x="1315" y="1118"/>
                  </a:lnTo>
                  <a:lnTo>
                    <a:pt x="1315" y="1116"/>
                  </a:lnTo>
                  <a:lnTo>
                    <a:pt x="1318" y="1116"/>
                  </a:lnTo>
                  <a:lnTo>
                    <a:pt x="1323" y="1122"/>
                  </a:lnTo>
                  <a:lnTo>
                    <a:pt x="1323" y="1123"/>
                  </a:lnTo>
                  <a:lnTo>
                    <a:pt x="1322" y="1124"/>
                  </a:lnTo>
                  <a:lnTo>
                    <a:pt x="1321" y="1125"/>
                  </a:lnTo>
                  <a:lnTo>
                    <a:pt x="1320" y="1125"/>
                  </a:lnTo>
                  <a:lnTo>
                    <a:pt x="1320" y="1126"/>
                  </a:lnTo>
                  <a:lnTo>
                    <a:pt x="1321" y="1126"/>
                  </a:lnTo>
                  <a:lnTo>
                    <a:pt x="1324" y="1125"/>
                  </a:lnTo>
                  <a:lnTo>
                    <a:pt x="1324" y="1123"/>
                  </a:lnTo>
                  <a:lnTo>
                    <a:pt x="1323" y="1121"/>
                  </a:lnTo>
                  <a:lnTo>
                    <a:pt x="1322" y="1120"/>
                  </a:lnTo>
                  <a:lnTo>
                    <a:pt x="1321" y="1118"/>
                  </a:lnTo>
                  <a:lnTo>
                    <a:pt x="1320" y="1116"/>
                  </a:lnTo>
                  <a:lnTo>
                    <a:pt x="1325" y="1113"/>
                  </a:lnTo>
                  <a:lnTo>
                    <a:pt x="1326" y="1113"/>
                  </a:lnTo>
                  <a:lnTo>
                    <a:pt x="1327" y="1113"/>
                  </a:lnTo>
                  <a:lnTo>
                    <a:pt x="1328" y="1113"/>
                  </a:lnTo>
                  <a:lnTo>
                    <a:pt x="1330" y="1106"/>
                  </a:lnTo>
                  <a:lnTo>
                    <a:pt x="1329" y="1105"/>
                  </a:lnTo>
                  <a:lnTo>
                    <a:pt x="1327" y="1103"/>
                  </a:lnTo>
                  <a:lnTo>
                    <a:pt x="1325" y="1103"/>
                  </a:lnTo>
                  <a:lnTo>
                    <a:pt x="1322" y="1103"/>
                  </a:lnTo>
                  <a:lnTo>
                    <a:pt x="1318" y="1105"/>
                  </a:lnTo>
                  <a:lnTo>
                    <a:pt x="1315" y="1108"/>
                  </a:lnTo>
                  <a:lnTo>
                    <a:pt x="1313" y="1109"/>
                  </a:lnTo>
                  <a:lnTo>
                    <a:pt x="1313" y="1110"/>
                  </a:lnTo>
                  <a:lnTo>
                    <a:pt x="1313" y="1113"/>
                  </a:lnTo>
                  <a:lnTo>
                    <a:pt x="1311" y="1113"/>
                  </a:lnTo>
                  <a:lnTo>
                    <a:pt x="1309" y="1113"/>
                  </a:lnTo>
                  <a:lnTo>
                    <a:pt x="1307" y="1111"/>
                  </a:lnTo>
                  <a:lnTo>
                    <a:pt x="1306" y="1111"/>
                  </a:lnTo>
                  <a:lnTo>
                    <a:pt x="1304" y="1110"/>
                  </a:lnTo>
                  <a:lnTo>
                    <a:pt x="1299" y="1111"/>
                  </a:lnTo>
                  <a:lnTo>
                    <a:pt x="1299" y="1112"/>
                  </a:lnTo>
                  <a:lnTo>
                    <a:pt x="1301" y="1112"/>
                  </a:lnTo>
                  <a:lnTo>
                    <a:pt x="1303" y="1112"/>
                  </a:lnTo>
                  <a:lnTo>
                    <a:pt x="1309" y="1114"/>
                  </a:lnTo>
                  <a:lnTo>
                    <a:pt x="1309" y="1115"/>
                  </a:lnTo>
                  <a:lnTo>
                    <a:pt x="1307" y="1116"/>
                  </a:lnTo>
                  <a:lnTo>
                    <a:pt x="1306" y="1116"/>
                  </a:lnTo>
                  <a:lnTo>
                    <a:pt x="1305" y="1115"/>
                  </a:lnTo>
                  <a:lnTo>
                    <a:pt x="1303" y="1115"/>
                  </a:lnTo>
                  <a:lnTo>
                    <a:pt x="1301" y="1115"/>
                  </a:lnTo>
                  <a:lnTo>
                    <a:pt x="1303" y="1116"/>
                  </a:lnTo>
                  <a:lnTo>
                    <a:pt x="1304" y="1116"/>
                  </a:lnTo>
                  <a:lnTo>
                    <a:pt x="1305" y="1116"/>
                  </a:lnTo>
                  <a:lnTo>
                    <a:pt x="1305" y="1120"/>
                  </a:lnTo>
                  <a:lnTo>
                    <a:pt x="1304" y="1120"/>
                  </a:lnTo>
                  <a:lnTo>
                    <a:pt x="1303" y="1120"/>
                  </a:lnTo>
                  <a:lnTo>
                    <a:pt x="1301" y="1119"/>
                  </a:lnTo>
                  <a:lnTo>
                    <a:pt x="1302" y="1120"/>
                  </a:lnTo>
                  <a:lnTo>
                    <a:pt x="1305" y="1122"/>
                  </a:lnTo>
                  <a:lnTo>
                    <a:pt x="1306" y="1122"/>
                  </a:lnTo>
                  <a:lnTo>
                    <a:pt x="1310" y="1124"/>
                  </a:lnTo>
                  <a:lnTo>
                    <a:pt x="1311" y="1125"/>
                  </a:lnTo>
                  <a:lnTo>
                    <a:pt x="1311" y="1126"/>
                  </a:lnTo>
                  <a:lnTo>
                    <a:pt x="1309" y="1126"/>
                  </a:lnTo>
                  <a:lnTo>
                    <a:pt x="1308" y="1126"/>
                  </a:lnTo>
                  <a:lnTo>
                    <a:pt x="1307" y="1125"/>
                  </a:lnTo>
                  <a:lnTo>
                    <a:pt x="1301" y="1122"/>
                  </a:lnTo>
                  <a:lnTo>
                    <a:pt x="1295" y="1120"/>
                  </a:lnTo>
                  <a:lnTo>
                    <a:pt x="1294" y="1120"/>
                  </a:lnTo>
                  <a:lnTo>
                    <a:pt x="1290" y="1118"/>
                  </a:lnTo>
                  <a:lnTo>
                    <a:pt x="1289" y="1118"/>
                  </a:lnTo>
                  <a:lnTo>
                    <a:pt x="1288" y="1118"/>
                  </a:lnTo>
                  <a:lnTo>
                    <a:pt x="1286" y="1116"/>
                  </a:lnTo>
                  <a:lnTo>
                    <a:pt x="1283" y="1114"/>
                  </a:lnTo>
                  <a:lnTo>
                    <a:pt x="1288" y="1114"/>
                  </a:lnTo>
                  <a:lnTo>
                    <a:pt x="1290" y="1114"/>
                  </a:lnTo>
                  <a:lnTo>
                    <a:pt x="1291" y="1114"/>
                  </a:lnTo>
                  <a:lnTo>
                    <a:pt x="1294" y="1116"/>
                  </a:lnTo>
                  <a:lnTo>
                    <a:pt x="1298" y="1118"/>
                  </a:lnTo>
                  <a:lnTo>
                    <a:pt x="1299" y="1118"/>
                  </a:lnTo>
                  <a:lnTo>
                    <a:pt x="1299" y="1116"/>
                  </a:lnTo>
                  <a:lnTo>
                    <a:pt x="1295" y="1114"/>
                  </a:lnTo>
                  <a:lnTo>
                    <a:pt x="1296" y="1114"/>
                  </a:lnTo>
                  <a:lnTo>
                    <a:pt x="1298" y="1114"/>
                  </a:lnTo>
                  <a:lnTo>
                    <a:pt x="1296" y="1113"/>
                  </a:lnTo>
                  <a:lnTo>
                    <a:pt x="1295" y="1113"/>
                  </a:lnTo>
                  <a:lnTo>
                    <a:pt x="1294" y="1113"/>
                  </a:lnTo>
                  <a:lnTo>
                    <a:pt x="1294" y="1114"/>
                  </a:lnTo>
                  <a:lnTo>
                    <a:pt x="1293" y="1114"/>
                  </a:lnTo>
                  <a:lnTo>
                    <a:pt x="1290" y="1113"/>
                  </a:lnTo>
                  <a:lnTo>
                    <a:pt x="1291" y="1112"/>
                  </a:lnTo>
                  <a:lnTo>
                    <a:pt x="1291" y="1111"/>
                  </a:lnTo>
                  <a:lnTo>
                    <a:pt x="1290" y="1110"/>
                  </a:lnTo>
                  <a:lnTo>
                    <a:pt x="1289" y="1109"/>
                  </a:lnTo>
                  <a:lnTo>
                    <a:pt x="1287" y="1107"/>
                  </a:lnTo>
                  <a:lnTo>
                    <a:pt x="1286" y="1105"/>
                  </a:lnTo>
                  <a:lnTo>
                    <a:pt x="1286" y="1104"/>
                  </a:lnTo>
                  <a:lnTo>
                    <a:pt x="1290" y="1101"/>
                  </a:lnTo>
                  <a:lnTo>
                    <a:pt x="1294" y="1103"/>
                  </a:lnTo>
                  <a:lnTo>
                    <a:pt x="1297" y="1104"/>
                  </a:lnTo>
                  <a:lnTo>
                    <a:pt x="1298" y="1103"/>
                  </a:lnTo>
                  <a:lnTo>
                    <a:pt x="1299" y="1102"/>
                  </a:lnTo>
                  <a:lnTo>
                    <a:pt x="1301" y="1099"/>
                  </a:lnTo>
                  <a:lnTo>
                    <a:pt x="1304" y="1098"/>
                  </a:lnTo>
                  <a:lnTo>
                    <a:pt x="1308" y="1099"/>
                  </a:lnTo>
                  <a:lnTo>
                    <a:pt x="1309" y="1100"/>
                  </a:lnTo>
                  <a:lnTo>
                    <a:pt x="1314" y="1100"/>
                  </a:lnTo>
                  <a:lnTo>
                    <a:pt x="1315" y="1099"/>
                  </a:lnTo>
                  <a:lnTo>
                    <a:pt x="1317" y="1098"/>
                  </a:lnTo>
                  <a:lnTo>
                    <a:pt x="1315" y="1096"/>
                  </a:lnTo>
                  <a:lnTo>
                    <a:pt x="1314" y="1096"/>
                  </a:lnTo>
                  <a:lnTo>
                    <a:pt x="1313" y="1096"/>
                  </a:lnTo>
                  <a:lnTo>
                    <a:pt x="1312" y="1096"/>
                  </a:lnTo>
                  <a:lnTo>
                    <a:pt x="1299" y="1095"/>
                  </a:lnTo>
                  <a:lnTo>
                    <a:pt x="1296" y="1095"/>
                  </a:lnTo>
                  <a:lnTo>
                    <a:pt x="1295" y="1096"/>
                  </a:lnTo>
                  <a:lnTo>
                    <a:pt x="1295" y="1099"/>
                  </a:lnTo>
                  <a:lnTo>
                    <a:pt x="1291" y="1097"/>
                  </a:lnTo>
                  <a:lnTo>
                    <a:pt x="1291" y="1096"/>
                  </a:lnTo>
                  <a:lnTo>
                    <a:pt x="1292" y="1096"/>
                  </a:lnTo>
                  <a:lnTo>
                    <a:pt x="1293" y="1095"/>
                  </a:lnTo>
                  <a:lnTo>
                    <a:pt x="1292" y="1094"/>
                  </a:lnTo>
                  <a:lnTo>
                    <a:pt x="1290" y="1095"/>
                  </a:lnTo>
                  <a:lnTo>
                    <a:pt x="1290" y="1096"/>
                  </a:lnTo>
                  <a:lnTo>
                    <a:pt x="1288" y="1096"/>
                  </a:lnTo>
                  <a:lnTo>
                    <a:pt x="1284" y="1096"/>
                  </a:lnTo>
                  <a:lnTo>
                    <a:pt x="1283" y="1098"/>
                  </a:lnTo>
                  <a:lnTo>
                    <a:pt x="1284" y="1098"/>
                  </a:lnTo>
                  <a:lnTo>
                    <a:pt x="1285" y="1097"/>
                  </a:lnTo>
                  <a:lnTo>
                    <a:pt x="1288" y="1099"/>
                  </a:lnTo>
                  <a:lnTo>
                    <a:pt x="1289" y="1099"/>
                  </a:lnTo>
                  <a:lnTo>
                    <a:pt x="1288" y="1101"/>
                  </a:lnTo>
                  <a:lnTo>
                    <a:pt x="1288" y="1102"/>
                  </a:lnTo>
                  <a:lnTo>
                    <a:pt x="1287" y="1103"/>
                  </a:lnTo>
                  <a:lnTo>
                    <a:pt x="1285" y="1103"/>
                  </a:lnTo>
                  <a:lnTo>
                    <a:pt x="1284" y="1104"/>
                  </a:lnTo>
                  <a:lnTo>
                    <a:pt x="1284" y="1105"/>
                  </a:lnTo>
                  <a:lnTo>
                    <a:pt x="1288" y="1109"/>
                  </a:lnTo>
                  <a:lnTo>
                    <a:pt x="1289" y="1110"/>
                  </a:lnTo>
                  <a:lnTo>
                    <a:pt x="1289" y="1111"/>
                  </a:lnTo>
                  <a:lnTo>
                    <a:pt x="1286" y="1112"/>
                  </a:lnTo>
                  <a:lnTo>
                    <a:pt x="1286" y="1113"/>
                  </a:lnTo>
                  <a:lnTo>
                    <a:pt x="1284" y="1113"/>
                  </a:lnTo>
                  <a:lnTo>
                    <a:pt x="1281" y="1112"/>
                  </a:lnTo>
                  <a:lnTo>
                    <a:pt x="1277" y="1109"/>
                  </a:lnTo>
                  <a:lnTo>
                    <a:pt x="1279" y="1107"/>
                  </a:lnTo>
                  <a:lnTo>
                    <a:pt x="1280" y="1106"/>
                  </a:lnTo>
                  <a:lnTo>
                    <a:pt x="1277" y="1106"/>
                  </a:lnTo>
                  <a:lnTo>
                    <a:pt x="1271" y="1103"/>
                  </a:lnTo>
                  <a:lnTo>
                    <a:pt x="1274" y="1103"/>
                  </a:lnTo>
                  <a:lnTo>
                    <a:pt x="1275" y="1103"/>
                  </a:lnTo>
                  <a:lnTo>
                    <a:pt x="1278" y="1103"/>
                  </a:lnTo>
                  <a:lnTo>
                    <a:pt x="1277" y="1102"/>
                  </a:lnTo>
                  <a:lnTo>
                    <a:pt x="1277" y="1101"/>
                  </a:lnTo>
                  <a:lnTo>
                    <a:pt x="1277" y="1094"/>
                  </a:lnTo>
                  <a:lnTo>
                    <a:pt x="1281" y="1095"/>
                  </a:lnTo>
                  <a:lnTo>
                    <a:pt x="1281" y="1094"/>
                  </a:lnTo>
                  <a:lnTo>
                    <a:pt x="1277" y="1094"/>
                  </a:lnTo>
                  <a:lnTo>
                    <a:pt x="1275" y="1094"/>
                  </a:lnTo>
                  <a:lnTo>
                    <a:pt x="1276" y="1096"/>
                  </a:lnTo>
                  <a:lnTo>
                    <a:pt x="1276" y="1097"/>
                  </a:lnTo>
                  <a:lnTo>
                    <a:pt x="1275" y="1099"/>
                  </a:lnTo>
                  <a:lnTo>
                    <a:pt x="1273" y="1099"/>
                  </a:lnTo>
                  <a:lnTo>
                    <a:pt x="1272" y="1097"/>
                  </a:lnTo>
                  <a:lnTo>
                    <a:pt x="1271" y="1097"/>
                  </a:lnTo>
                  <a:lnTo>
                    <a:pt x="1269" y="1099"/>
                  </a:lnTo>
                  <a:lnTo>
                    <a:pt x="1269" y="1100"/>
                  </a:lnTo>
                  <a:lnTo>
                    <a:pt x="1268" y="1101"/>
                  </a:lnTo>
                  <a:lnTo>
                    <a:pt x="1266" y="1101"/>
                  </a:lnTo>
                  <a:lnTo>
                    <a:pt x="1264" y="1097"/>
                  </a:lnTo>
                  <a:lnTo>
                    <a:pt x="1265" y="1096"/>
                  </a:lnTo>
                  <a:lnTo>
                    <a:pt x="1266" y="1096"/>
                  </a:lnTo>
                  <a:lnTo>
                    <a:pt x="1265" y="1096"/>
                  </a:lnTo>
                  <a:lnTo>
                    <a:pt x="1264" y="1095"/>
                  </a:lnTo>
                  <a:lnTo>
                    <a:pt x="1262" y="1092"/>
                  </a:lnTo>
                  <a:lnTo>
                    <a:pt x="1261" y="1091"/>
                  </a:lnTo>
                  <a:lnTo>
                    <a:pt x="1261" y="1090"/>
                  </a:lnTo>
                  <a:lnTo>
                    <a:pt x="1263" y="1091"/>
                  </a:lnTo>
                  <a:lnTo>
                    <a:pt x="1262" y="1089"/>
                  </a:lnTo>
                  <a:lnTo>
                    <a:pt x="1260" y="1086"/>
                  </a:lnTo>
                  <a:lnTo>
                    <a:pt x="1255" y="1082"/>
                  </a:lnTo>
                  <a:lnTo>
                    <a:pt x="1254" y="1081"/>
                  </a:lnTo>
                  <a:lnTo>
                    <a:pt x="1254" y="1080"/>
                  </a:lnTo>
                  <a:lnTo>
                    <a:pt x="1255" y="1080"/>
                  </a:lnTo>
                  <a:lnTo>
                    <a:pt x="1256" y="1082"/>
                  </a:lnTo>
                  <a:lnTo>
                    <a:pt x="1261" y="1085"/>
                  </a:lnTo>
                  <a:lnTo>
                    <a:pt x="1262" y="1085"/>
                  </a:lnTo>
                  <a:lnTo>
                    <a:pt x="1262" y="1084"/>
                  </a:lnTo>
                  <a:lnTo>
                    <a:pt x="1265" y="1086"/>
                  </a:lnTo>
                  <a:lnTo>
                    <a:pt x="1266" y="1086"/>
                  </a:lnTo>
                  <a:lnTo>
                    <a:pt x="1267" y="1086"/>
                  </a:lnTo>
                  <a:lnTo>
                    <a:pt x="1268" y="1086"/>
                  </a:lnTo>
                  <a:lnTo>
                    <a:pt x="1268" y="1084"/>
                  </a:lnTo>
                  <a:lnTo>
                    <a:pt x="1268" y="1082"/>
                  </a:lnTo>
                  <a:lnTo>
                    <a:pt x="1271" y="1081"/>
                  </a:lnTo>
                  <a:lnTo>
                    <a:pt x="1272" y="1081"/>
                  </a:lnTo>
                  <a:lnTo>
                    <a:pt x="1273" y="1085"/>
                  </a:lnTo>
                  <a:lnTo>
                    <a:pt x="1277" y="1087"/>
                  </a:lnTo>
                  <a:lnTo>
                    <a:pt x="1278" y="1087"/>
                  </a:lnTo>
                  <a:lnTo>
                    <a:pt x="1278" y="1086"/>
                  </a:lnTo>
                  <a:lnTo>
                    <a:pt x="1277" y="1082"/>
                  </a:lnTo>
                  <a:lnTo>
                    <a:pt x="1277" y="1081"/>
                  </a:lnTo>
                  <a:lnTo>
                    <a:pt x="1276" y="1082"/>
                  </a:lnTo>
                  <a:lnTo>
                    <a:pt x="1276" y="1083"/>
                  </a:lnTo>
                  <a:lnTo>
                    <a:pt x="1277" y="1084"/>
                  </a:lnTo>
                  <a:lnTo>
                    <a:pt x="1277" y="1085"/>
                  </a:lnTo>
                  <a:lnTo>
                    <a:pt x="1275" y="1084"/>
                  </a:lnTo>
                  <a:lnTo>
                    <a:pt x="1273" y="1082"/>
                  </a:lnTo>
                  <a:lnTo>
                    <a:pt x="1273" y="1078"/>
                  </a:lnTo>
                  <a:lnTo>
                    <a:pt x="1274" y="1077"/>
                  </a:lnTo>
                  <a:lnTo>
                    <a:pt x="1277" y="1079"/>
                  </a:lnTo>
                  <a:lnTo>
                    <a:pt x="1278" y="1080"/>
                  </a:lnTo>
                  <a:lnTo>
                    <a:pt x="1280" y="1082"/>
                  </a:lnTo>
                  <a:lnTo>
                    <a:pt x="1281" y="1082"/>
                  </a:lnTo>
                  <a:lnTo>
                    <a:pt x="1284" y="1085"/>
                  </a:lnTo>
                  <a:lnTo>
                    <a:pt x="1286" y="1089"/>
                  </a:lnTo>
                  <a:lnTo>
                    <a:pt x="1285" y="1090"/>
                  </a:lnTo>
                  <a:lnTo>
                    <a:pt x="1282" y="1091"/>
                  </a:lnTo>
                  <a:lnTo>
                    <a:pt x="1279" y="1093"/>
                  </a:lnTo>
                  <a:lnTo>
                    <a:pt x="1281" y="1093"/>
                  </a:lnTo>
                  <a:lnTo>
                    <a:pt x="1286" y="1091"/>
                  </a:lnTo>
                  <a:lnTo>
                    <a:pt x="1286" y="1090"/>
                  </a:lnTo>
                  <a:lnTo>
                    <a:pt x="1288" y="1089"/>
                  </a:lnTo>
                  <a:lnTo>
                    <a:pt x="1286" y="1086"/>
                  </a:lnTo>
                  <a:lnTo>
                    <a:pt x="1286" y="1085"/>
                  </a:lnTo>
                  <a:lnTo>
                    <a:pt x="1279" y="1081"/>
                  </a:lnTo>
                  <a:lnTo>
                    <a:pt x="1277" y="1079"/>
                  </a:lnTo>
                  <a:lnTo>
                    <a:pt x="1278" y="1078"/>
                  </a:lnTo>
                  <a:lnTo>
                    <a:pt x="1281" y="1078"/>
                  </a:lnTo>
                  <a:lnTo>
                    <a:pt x="1282" y="1077"/>
                  </a:lnTo>
                  <a:lnTo>
                    <a:pt x="1279" y="1073"/>
                  </a:lnTo>
                  <a:lnTo>
                    <a:pt x="1277" y="1071"/>
                  </a:lnTo>
                  <a:lnTo>
                    <a:pt x="1270" y="1067"/>
                  </a:lnTo>
                  <a:lnTo>
                    <a:pt x="1269" y="1067"/>
                  </a:lnTo>
                  <a:lnTo>
                    <a:pt x="1268" y="1066"/>
                  </a:lnTo>
                  <a:lnTo>
                    <a:pt x="1267" y="1066"/>
                  </a:lnTo>
                  <a:lnTo>
                    <a:pt x="1265" y="1065"/>
                  </a:lnTo>
                  <a:lnTo>
                    <a:pt x="1260" y="1064"/>
                  </a:lnTo>
                  <a:lnTo>
                    <a:pt x="1260" y="1063"/>
                  </a:lnTo>
                  <a:lnTo>
                    <a:pt x="1258" y="1063"/>
                  </a:lnTo>
                  <a:lnTo>
                    <a:pt x="1257" y="1063"/>
                  </a:lnTo>
                  <a:lnTo>
                    <a:pt x="1256" y="1063"/>
                  </a:lnTo>
                  <a:lnTo>
                    <a:pt x="1255" y="1063"/>
                  </a:lnTo>
                  <a:lnTo>
                    <a:pt x="1256" y="1064"/>
                  </a:lnTo>
                  <a:lnTo>
                    <a:pt x="1257" y="1065"/>
                  </a:lnTo>
                  <a:lnTo>
                    <a:pt x="1258" y="1064"/>
                  </a:lnTo>
                  <a:lnTo>
                    <a:pt x="1260" y="1064"/>
                  </a:lnTo>
                  <a:lnTo>
                    <a:pt x="1263" y="1065"/>
                  </a:lnTo>
                  <a:lnTo>
                    <a:pt x="1272" y="1070"/>
                  </a:lnTo>
                  <a:lnTo>
                    <a:pt x="1273" y="1070"/>
                  </a:lnTo>
                  <a:lnTo>
                    <a:pt x="1276" y="1071"/>
                  </a:lnTo>
                  <a:lnTo>
                    <a:pt x="1277" y="1071"/>
                  </a:lnTo>
                  <a:lnTo>
                    <a:pt x="1277" y="1073"/>
                  </a:lnTo>
                  <a:lnTo>
                    <a:pt x="1276" y="1074"/>
                  </a:lnTo>
                  <a:lnTo>
                    <a:pt x="1274" y="1075"/>
                  </a:lnTo>
                  <a:lnTo>
                    <a:pt x="1272" y="1073"/>
                  </a:lnTo>
                  <a:lnTo>
                    <a:pt x="1271" y="1073"/>
                  </a:lnTo>
                  <a:lnTo>
                    <a:pt x="1266" y="1071"/>
                  </a:lnTo>
                  <a:lnTo>
                    <a:pt x="1258" y="1067"/>
                  </a:lnTo>
                  <a:lnTo>
                    <a:pt x="1257" y="1067"/>
                  </a:lnTo>
                  <a:lnTo>
                    <a:pt x="1260" y="1071"/>
                  </a:lnTo>
                  <a:lnTo>
                    <a:pt x="1261" y="1071"/>
                  </a:lnTo>
                  <a:lnTo>
                    <a:pt x="1262" y="1071"/>
                  </a:lnTo>
                  <a:lnTo>
                    <a:pt x="1263" y="1071"/>
                  </a:lnTo>
                  <a:lnTo>
                    <a:pt x="1264" y="1071"/>
                  </a:lnTo>
                  <a:lnTo>
                    <a:pt x="1265" y="1072"/>
                  </a:lnTo>
                  <a:lnTo>
                    <a:pt x="1267" y="1073"/>
                  </a:lnTo>
                  <a:lnTo>
                    <a:pt x="1266" y="1075"/>
                  </a:lnTo>
                  <a:lnTo>
                    <a:pt x="1265" y="1075"/>
                  </a:lnTo>
                  <a:lnTo>
                    <a:pt x="1264" y="1075"/>
                  </a:lnTo>
                  <a:lnTo>
                    <a:pt x="1266" y="1075"/>
                  </a:lnTo>
                  <a:lnTo>
                    <a:pt x="1267" y="1075"/>
                  </a:lnTo>
                  <a:lnTo>
                    <a:pt x="1268" y="1074"/>
                  </a:lnTo>
                  <a:lnTo>
                    <a:pt x="1269" y="1075"/>
                  </a:lnTo>
                  <a:lnTo>
                    <a:pt x="1269" y="1076"/>
                  </a:lnTo>
                  <a:lnTo>
                    <a:pt x="1268" y="1077"/>
                  </a:lnTo>
                  <a:lnTo>
                    <a:pt x="1267" y="1077"/>
                  </a:lnTo>
                  <a:lnTo>
                    <a:pt x="1266" y="1077"/>
                  </a:lnTo>
                  <a:lnTo>
                    <a:pt x="1266" y="1079"/>
                  </a:lnTo>
                  <a:lnTo>
                    <a:pt x="1267" y="1082"/>
                  </a:lnTo>
                  <a:lnTo>
                    <a:pt x="1266" y="1082"/>
                  </a:lnTo>
                  <a:lnTo>
                    <a:pt x="1264" y="1080"/>
                  </a:lnTo>
                  <a:lnTo>
                    <a:pt x="1258" y="1071"/>
                  </a:lnTo>
                  <a:lnTo>
                    <a:pt x="1257" y="1070"/>
                  </a:lnTo>
                  <a:lnTo>
                    <a:pt x="1256" y="1069"/>
                  </a:lnTo>
                  <a:lnTo>
                    <a:pt x="1258" y="1071"/>
                  </a:lnTo>
                  <a:lnTo>
                    <a:pt x="1265" y="1083"/>
                  </a:lnTo>
                  <a:lnTo>
                    <a:pt x="1266" y="1084"/>
                  </a:lnTo>
                  <a:lnTo>
                    <a:pt x="1265" y="1084"/>
                  </a:lnTo>
                  <a:lnTo>
                    <a:pt x="1258" y="1081"/>
                  </a:lnTo>
                  <a:lnTo>
                    <a:pt x="1258" y="1080"/>
                  </a:lnTo>
                  <a:lnTo>
                    <a:pt x="1256" y="1080"/>
                  </a:lnTo>
                  <a:lnTo>
                    <a:pt x="1256" y="1079"/>
                  </a:lnTo>
                  <a:lnTo>
                    <a:pt x="1252" y="1075"/>
                  </a:lnTo>
                  <a:lnTo>
                    <a:pt x="1253" y="1074"/>
                  </a:lnTo>
                  <a:lnTo>
                    <a:pt x="1254" y="1075"/>
                  </a:lnTo>
                  <a:lnTo>
                    <a:pt x="1260" y="1080"/>
                  </a:lnTo>
                  <a:lnTo>
                    <a:pt x="1261" y="1080"/>
                  </a:lnTo>
                  <a:lnTo>
                    <a:pt x="1252" y="1072"/>
                  </a:lnTo>
                  <a:lnTo>
                    <a:pt x="1253" y="1071"/>
                  </a:lnTo>
                  <a:lnTo>
                    <a:pt x="1254" y="1071"/>
                  </a:lnTo>
                  <a:lnTo>
                    <a:pt x="1254" y="1070"/>
                  </a:lnTo>
                  <a:lnTo>
                    <a:pt x="1251" y="1071"/>
                  </a:lnTo>
                  <a:lnTo>
                    <a:pt x="1250" y="1073"/>
                  </a:lnTo>
                  <a:lnTo>
                    <a:pt x="1247" y="1071"/>
                  </a:lnTo>
                  <a:lnTo>
                    <a:pt x="1245" y="1069"/>
                  </a:lnTo>
                  <a:lnTo>
                    <a:pt x="1243" y="1068"/>
                  </a:lnTo>
                  <a:lnTo>
                    <a:pt x="1239" y="1062"/>
                  </a:lnTo>
                  <a:lnTo>
                    <a:pt x="1238" y="1060"/>
                  </a:lnTo>
                  <a:lnTo>
                    <a:pt x="1241" y="1061"/>
                  </a:lnTo>
                  <a:lnTo>
                    <a:pt x="1245" y="1063"/>
                  </a:lnTo>
                  <a:lnTo>
                    <a:pt x="1249" y="1067"/>
                  </a:lnTo>
                  <a:lnTo>
                    <a:pt x="1249" y="1068"/>
                  </a:lnTo>
                  <a:lnTo>
                    <a:pt x="1250" y="1068"/>
                  </a:lnTo>
                  <a:lnTo>
                    <a:pt x="1249" y="1067"/>
                  </a:lnTo>
                  <a:lnTo>
                    <a:pt x="1239" y="1056"/>
                  </a:lnTo>
                  <a:lnTo>
                    <a:pt x="1239" y="1055"/>
                  </a:lnTo>
                  <a:lnTo>
                    <a:pt x="1241" y="1056"/>
                  </a:lnTo>
                  <a:lnTo>
                    <a:pt x="1242" y="1058"/>
                  </a:lnTo>
                  <a:lnTo>
                    <a:pt x="1239" y="1054"/>
                  </a:lnTo>
                  <a:lnTo>
                    <a:pt x="1238" y="1054"/>
                  </a:lnTo>
                  <a:lnTo>
                    <a:pt x="1237" y="1056"/>
                  </a:lnTo>
                  <a:lnTo>
                    <a:pt x="1236" y="1056"/>
                  </a:lnTo>
                  <a:lnTo>
                    <a:pt x="1232" y="1056"/>
                  </a:lnTo>
                  <a:lnTo>
                    <a:pt x="1230" y="1055"/>
                  </a:lnTo>
                  <a:lnTo>
                    <a:pt x="1228" y="1051"/>
                  </a:lnTo>
                  <a:lnTo>
                    <a:pt x="1225" y="1050"/>
                  </a:lnTo>
                  <a:lnTo>
                    <a:pt x="1223" y="1047"/>
                  </a:lnTo>
                  <a:lnTo>
                    <a:pt x="1224" y="1046"/>
                  </a:lnTo>
                  <a:lnTo>
                    <a:pt x="1224" y="1045"/>
                  </a:lnTo>
                  <a:lnTo>
                    <a:pt x="1230" y="1045"/>
                  </a:lnTo>
                  <a:lnTo>
                    <a:pt x="1231" y="1046"/>
                  </a:lnTo>
                  <a:lnTo>
                    <a:pt x="1232" y="1047"/>
                  </a:lnTo>
                  <a:lnTo>
                    <a:pt x="1232" y="1043"/>
                  </a:lnTo>
                  <a:lnTo>
                    <a:pt x="1230" y="1040"/>
                  </a:lnTo>
                  <a:lnTo>
                    <a:pt x="1230" y="1039"/>
                  </a:lnTo>
                  <a:lnTo>
                    <a:pt x="1232" y="1039"/>
                  </a:lnTo>
                  <a:lnTo>
                    <a:pt x="1233" y="1039"/>
                  </a:lnTo>
                  <a:lnTo>
                    <a:pt x="1235" y="1039"/>
                  </a:lnTo>
                  <a:lnTo>
                    <a:pt x="1235" y="1040"/>
                  </a:lnTo>
                  <a:lnTo>
                    <a:pt x="1236" y="1041"/>
                  </a:lnTo>
                  <a:lnTo>
                    <a:pt x="1236" y="1039"/>
                  </a:lnTo>
                  <a:lnTo>
                    <a:pt x="1234" y="1038"/>
                  </a:lnTo>
                  <a:lnTo>
                    <a:pt x="1232" y="1037"/>
                  </a:lnTo>
                  <a:lnTo>
                    <a:pt x="1230" y="1036"/>
                  </a:lnTo>
                  <a:lnTo>
                    <a:pt x="1229" y="1035"/>
                  </a:lnTo>
                  <a:lnTo>
                    <a:pt x="1230" y="1035"/>
                  </a:lnTo>
                  <a:lnTo>
                    <a:pt x="1231" y="1034"/>
                  </a:lnTo>
                  <a:lnTo>
                    <a:pt x="1231" y="1033"/>
                  </a:lnTo>
                  <a:lnTo>
                    <a:pt x="1230" y="1031"/>
                  </a:lnTo>
                  <a:lnTo>
                    <a:pt x="1228" y="1035"/>
                  </a:lnTo>
                  <a:lnTo>
                    <a:pt x="1229" y="1040"/>
                  </a:lnTo>
                  <a:lnTo>
                    <a:pt x="1230" y="1041"/>
                  </a:lnTo>
                  <a:lnTo>
                    <a:pt x="1230" y="1042"/>
                  </a:lnTo>
                  <a:lnTo>
                    <a:pt x="1229" y="1044"/>
                  </a:lnTo>
                  <a:lnTo>
                    <a:pt x="1228" y="1044"/>
                  </a:lnTo>
                  <a:lnTo>
                    <a:pt x="1226" y="1044"/>
                  </a:lnTo>
                  <a:lnTo>
                    <a:pt x="1223" y="1043"/>
                  </a:lnTo>
                  <a:lnTo>
                    <a:pt x="1218" y="1037"/>
                  </a:lnTo>
                  <a:lnTo>
                    <a:pt x="1215" y="1033"/>
                  </a:lnTo>
                  <a:lnTo>
                    <a:pt x="1216" y="1033"/>
                  </a:lnTo>
                  <a:lnTo>
                    <a:pt x="1218" y="1033"/>
                  </a:lnTo>
                  <a:lnTo>
                    <a:pt x="1219" y="1034"/>
                  </a:lnTo>
                  <a:lnTo>
                    <a:pt x="1221" y="1035"/>
                  </a:lnTo>
                  <a:lnTo>
                    <a:pt x="1222" y="1035"/>
                  </a:lnTo>
                  <a:lnTo>
                    <a:pt x="1225" y="1035"/>
                  </a:lnTo>
                  <a:lnTo>
                    <a:pt x="1224" y="1035"/>
                  </a:lnTo>
                  <a:lnTo>
                    <a:pt x="1222" y="1035"/>
                  </a:lnTo>
                  <a:lnTo>
                    <a:pt x="1220" y="1033"/>
                  </a:lnTo>
                  <a:lnTo>
                    <a:pt x="1218" y="1032"/>
                  </a:lnTo>
                  <a:lnTo>
                    <a:pt x="1214" y="1032"/>
                  </a:lnTo>
                  <a:lnTo>
                    <a:pt x="1208" y="1030"/>
                  </a:lnTo>
                  <a:lnTo>
                    <a:pt x="1200" y="1025"/>
                  </a:lnTo>
                  <a:lnTo>
                    <a:pt x="1200" y="1024"/>
                  </a:lnTo>
                  <a:lnTo>
                    <a:pt x="1200" y="1023"/>
                  </a:lnTo>
                  <a:lnTo>
                    <a:pt x="1201" y="1022"/>
                  </a:lnTo>
                  <a:lnTo>
                    <a:pt x="1203" y="1022"/>
                  </a:lnTo>
                  <a:lnTo>
                    <a:pt x="1205" y="1022"/>
                  </a:lnTo>
                  <a:lnTo>
                    <a:pt x="1207" y="1022"/>
                  </a:lnTo>
                  <a:lnTo>
                    <a:pt x="1209" y="1023"/>
                  </a:lnTo>
                  <a:lnTo>
                    <a:pt x="1210" y="1024"/>
                  </a:lnTo>
                  <a:lnTo>
                    <a:pt x="1213" y="1026"/>
                  </a:lnTo>
                  <a:lnTo>
                    <a:pt x="1219" y="1028"/>
                  </a:lnTo>
                  <a:lnTo>
                    <a:pt x="1221" y="1028"/>
                  </a:lnTo>
                  <a:lnTo>
                    <a:pt x="1222" y="1028"/>
                  </a:lnTo>
                  <a:lnTo>
                    <a:pt x="1214" y="1025"/>
                  </a:lnTo>
                  <a:lnTo>
                    <a:pt x="1213" y="1025"/>
                  </a:lnTo>
                  <a:lnTo>
                    <a:pt x="1212" y="1024"/>
                  </a:lnTo>
                  <a:lnTo>
                    <a:pt x="1205" y="1018"/>
                  </a:lnTo>
                  <a:lnTo>
                    <a:pt x="1204" y="1018"/>
                  </a:lnTo>
                  <a:lnTo>
                    <a:pt x="1205" y="1016"/>
                  </a:lnTo>
                  <a:lnTo>
                    <a:pt x="1206" y="1017"/>
                  </a:lnTo>
                  <a:lnTo>
                    <a:pt x="1207" y="1017"/>
                  </a:lnTo>
                  <a:lnTo>
                    <a:pt x="1211" y="1019"/>
                  </a:lnTo>
                  <a:lnTo>
                    <a:pt x="1218" y="1021"/>
                  </a:lnTo>
                  <a:lnTo>
                    <a:pt x="1217" y="1020"/>
                  </a:lnTo>
                  <a:lnTo>
                    <a:pt x="1216" y="1020"/>
                  </a:lnTo>
                  <a:lnTo>
                    <a:pt x="1205" y="1016"/>
                  </a:lnTo>
                  <a:lnTo>
                    <a:pt x="1204" y="1015"/>
                  </a:lnTo>
                  <a:lnTo>
                    <a:pt x="1202" y="1013"/>
                  </a:lnTo>
                  <a:lnTo>
                    <a:pt x="1204" y="1012"/>
                  </a:lnTo>
                  <a:lnTo>
                    <a:pt x="1205" y="1011"/>
                  </a:lnTo>
                  <a:lnTo>
                    <a:pt x="1206" y="1011"/>
                  </a:lnTo>
                  <a:lnTo>
                    <a:pt x="1207" y="1011"/>
                  </a:lnTo>
                  <a:lnTo>
                    <a:pt x="1208" y="1011"/>
                  </a:lnTo>
                  <a:lnTo>
                    <a:pt x="1205" y="1011"/>
                  </a:lnTo>
                  <a:lnTo>
                    <a:pt x="1203" y="1011"/>
                  </a:lnTo>
                  <a:lnTo>
                    <a:pt x="1201" y="1010"/>
                  </a:lnTo>
                  <a:lnTo>
                    <a:pt x="1200" y="1008"/>
                  </a:lnTo>
                  <a:lnTo>
                    <a:pt x="1200" y="1007"/>
                  </a:lnTo>
                  <a:lnTo>
                    <a:pt x="1201" y="1006"/>
                  </a:lnTo>
                  <a:lnTo>
                    <a:pt x="1205" y="1005"/>
                  </a:lnTo>
                  <a:lnTo>
                    <a:pt x="1208" y="1005"/>
                  </a:lnTo>
                  <a:lnTo>
                    <a:pt x="1209" y="1006"/>
                  </a:lnTo>
                  <a:lnTo>
                    <a:pt x="1211" y="1008"/>
                  </a:lnTo>
                  <a:lnTo>
                    <a:pt x="1211" y="1009"/>
                  </a:lnTo>
                  <a:lnTo>
                    <a:pt x="1213" y="1009"/>
                  </a:lnTo>
                  <a:lnTo>
                    <a:pt x="1216" y="1011"/>
                  </a:lnTo>
                  <a:lnTo>
                    <a:pt x="1217" y="1013"/>
                  </a:lnTo>
                  <a:lnTo>
                    <a:pt x="1217" y="1011"/>
                  </a:lnTo>
                  <a:lnTo>
                    <a:pt x="1216" y="1010"/>
                  </a:lnTo>
                  <a:lnTo>
                    <a:pt x="1215" y="1009"/>
                  </a:lnTo>
                  <a:lnTo>
                    <a:pt x="1214" y="1009"/>
                  </a:lnTo>
                  <a:lnTo>
                    <a:pt x="1212" y="1009"/>
                  </a:lnTo>
                  <a:lnTo>
                    <a:pt x="1211" y="1007"/>
                  </a:lnTo>
                  <a:lnTo>
                    <a:pt x="1209" y="1005"/>
                  </a:lnTo>
                  <a:lnTo>
                    <a:pt x="1208" y="1004"/>
                  </a:lnTo>
                  <a:lnTo>
                    <a:pt x="1207" y="1004"/>
                  </a:lnTo>
                  <a:lnTo>
                    <a:pt x="1203" y="1003"/>
                  </a:lnTo>
                  <a:lnTo>
                    <a:pt x="1201" y="1001"/>
                  </a:lnTo>
                  <a:lnTo>
                    <a:pt x="1201" y="997"/>
                  </a:lnTo>
                  <a:lnTo>
                    <a:pt x="1201" y="996"/>
                  </a:lnTo>
                  <a:lnTo>
                    <a:pt x="1203" y="997"/>
                  </a:lnTo>
                  <a:lnTo>
                    <a:pt x="1204" y="998"/>
                  </a:lnTo>
                  <a:lnTo>
                    <a:pt x="1205" y="999"/>
                  </a:lnTo>
                  <a:lnTo>
                    <a:pt x="1207" y="999"/>
                  </a:lnTo>
                  <a:lnTo>
                    <a:pt x="1206" y="999"/>
                  </a:lnTo>
                  <a:lnTo>
                    <a:pt x="1205" y="998"/>
                  </a:lnTo>
                  <a:lnTo>
                    <a:pt x="1202" y="996"/>
                  </a:lnTo>
                  <a:lnTo>
                    <a:pt x="1199" y="992"/>
                  </a:lnTo>
                  <a:lnTo>
                    <a:pt x="1199" y="991"/>
                  </a:lnTo>
                  <a:lnTo>
                    <a:pt x="1199" y="990"/>
                  </a:lnTo>
                  <a:lnTo>
                    <a:pt x="1200" y="989"/>
                  </a:lnTo>
                  <a:lnTo>
                    <a:pt x="1201" y="989"/>
                  </a:lnTo>
                  <a:lnTo>
                    <a:pt x="1201" y="990"/>
                  </a:lnTo>
                  <a:lnTo>
                    <a:pt x="1203" y="990"/>
                  </a:lnTo>
                  <a:lnTo>
                    <a:pt x="1201" y="989"/>
                  </a:lnTo>
                  <a:lnTo>
                    <a:pt x="1198" y="989"/>
                  </a:lnTo>
                  <a:lnTo>
                    <a:pt x="1198" y="990"/>
                  </a:lnTo>
                  <a:lnTo>
                    <a:pt x="1199" y="993"/>
                  </a:lnTo>
                  <a:lnTo>
                    <a:pt x="1199" y="996"/>
                  </a:lnTo>
                  <a:lnTo>
                    <a:pt x="1199" y="998"/>
                  </a:lnTo>
                  <a:lnTo>
                    <a:pt x="1201" y="1004"/>
                  </a:lnTo>
                  <a:lnTo>
                    <a:pt x="1201" y="1005"/>
                  </a:lnTo>
                  <a:lnTo>
                    <a:pt x="1200" y="1005"/>
                  </a:lnTo>
                  <a:lnTo>
                    <a:pt x="1196" y="1001"/>
                  </a:lnTo>
                  <a:lnTo>
                    <a:pt x="1194" y="999"/>
                  </a:lnTo>
                  <a:lnTo>
                    <a:pt x="1188" y="988"/>
                  </a:lnTo>
                  <a:lnTo>
                    <a:pt x="1186" y="985"/>
                  </a:lnTo>
                  <a:lnTo>
                    <a:pt x="1185" y="984"/>
                  </a:lnTo>
                  <a:lnTo>
                    <a:pt x="1184" y="983"/>
                  </a:lnTo>
                  <a:lnTo>
                    <a:pt x="1184" y="982"/>
                  </a:lnTo>
                  <a:lnTo>
                    <a:pt x="1185" y="980"/>
                  </a:lnTo>
                  <a:lnTo>
                    <a:pt x="1186" y="980"/>
                  </a:lnTo>
                  <a:lnTo>
                    <a:pt x="1187" y="981"/>
                  </a:lnTo>
                  <a:lnTo>
                    <a:pt x="1188" y="980"/>
                  </a:lnTo>
                  <a:lnTo>
                    <a:pt x="1189" y="980"/>
                  </a:lnTo>
                  <a:lnTo>
                    <a:pt x="1191" y="980"/>
                  </a:lnTo>
                  <a:lnTo>
                    <a:pt x="1193" y="980"/>
                  </a:lnTo>
                  <a:lnTo>
                    <a:pt x="1191" y="980"/>
                  </a:lnTo>
                  <a:lnTo>
                    <a:pt x="1190" y="980"/>
                  </a:lnTo>
                  <a:lnTo>
                    <a:pt x="1189" y="980"/>
                  </a:lnTo>
                  <a:lnTo>
                    <a:pt x="1188" y="980"/>
                  </a:lnTo>
                  <a:lnTo>
                    <a:pt x="1186" y="980"/>
                  </a:lnTo>
                  <a:lnTo>
                    <a:pt x="1184" y="979"/>
                  </a:lnTo>
                  <a:lnTo>
                    <a:pt x="1182" y="977"/>
                  </a:lnTo>
                  <a:lnTo>
                    <a:pt x="1183" y="975"/>
                  </a:lnTo>
                  <a:lnTo>
                    <a:pt x="1184" y="973"/>
                  </a:lnTo>
                  <a:lnTo>
                    <a:pt x="1186" y="973"/>
                  </a:lnTo>
                  <a:lnTo>
                    <a:pt x="1190" y="975"/>
                  </a:lnTo>
                  <a:lnTo>
                    <a:pt x="1190" y="974"/>
                  </a:lnTo>
                  <a:lnTo>
                    <a:pt x="1189" y="971"/>
                  </a:lnTo>
                  <a:lnTo>
                    <a:pt x="1186" y="970"/>
                  </a:lnTo>
                  <a:lnTo>
                    <a:pt x="1185" y="969"/>
                  </a:lnTo>
                  <a:lnTo>
                    <a:pt x="1183" y="969"/>
                  </a:lnTo>
                  <a:lnTo>
                    <a:pt x="1183" y="968"/>
                  </a:lnTo>
                  <a:lnTo>
                    <a:pt x="1185" y="967"/>
                  </a:lnTo>
                  <a:lnTo>
                    <a:pt x="1181" y="967"/>
                  </a:lnTo>
                  <a:lnTo>
                    <a:pt x="1173" y="962"/>
                  </a:lnTo>
                  <a:lnTo>
                    <a:pt x="1170" y="960"/>
                  </a:lnTo>
                  <a:lnTo>
                    <a:pt x="1169" y="960"/>
                  </a:lnTo>
                  <a:lnTo>
                    <a:pt x="1167" y="959"/>
                  </a:lnTo>
                  <a:lnTo>
                    <a:pt x="1168" y="958"/>
                  </a:lnTo>
                  <a:lnTo>
                    <a:pt x="1170" y="956"/>
                  </a:lnTo>
                  <a:lnTo>
                    <a:pt x="1173" y="958"/>
                  </a:lnTo>
                  <a:lnTo>
                    <a:pt x="1175" y="959"/>
                  </a:lnTo>
                  <a:lnTo>
                    <a:pt x="1178" y="961"/>
                  </a:lnTo>
                  <a:lnTo>
                    <a:pt x="1179" y="964"/>
                  </a:lnTo>
                  <a:lnTo>
                    <a:pt x="1181" y="965"/>
                  </a:lnTo>
                  <a:lnTo>
                    <a:pt x="1182" y="965"/>
                  </a:lnTo>
                  <a:lnTo>
                    <a:pt x="1179" y="961"/>
                  </a:lnTo>
                  <a:lnTo>
                    <a:pt x="1176" y="959"/>
                  </a:lnTo>
                  <a:lnTo>
                    <a:pt x="1175" y="958"/>
                  </a:lnTo>
                  <a:lnTo>
                    <a:pt x="1176" y="958"/>
                  </a:lnTo>
                  <a:lnTo>
                    <a:pt x="1181" y="958"/>
                  </a:lnTo>
                  <a:lnTo>
                    <a:pt x="1182" y="958"/>
                  </a:lnTo>
                  <a:lnTo>
                    <a:pt x="1183" y="959"/>
                  </a:lnTo>
                  <a:lnTo>
                    <a:pt x="1185" y="960"/>
                  </a:lnTo>
                  <a:lnTo>
                    <a:pt x="1188" y="960"/>
                  </a:lnTo>
                  <a:lnTo>
                    <a:pt x="1189" y="959"/>
                  </a:lnTo>
                  <a:lnTo>
                    <a:pt x="1196" y="962"/>
                  </a:lnTo>
                  <a:lnTo>
                    <a:pt x="1196" y="964"/>
                  </a:lnTo>
                  <a:lnTo>
                    <a:pt x="1198" y="965"/>
                  </a:lnTo>
                  <a:lnTo>
                    <a:pt x="1198" y="964"/>
                  </a:lnTo>
                  <a:lnTo>
                    <a:pt x="1199" y="964"/>
                  </a:lnTo>
                  <a:lnTo>
                    <a:pt x="1200" y="964"/>
                  </a:lnTo>
                  <a:lnTo>
                    <a:pt x="1201" y="964"/>
                  </a:lnTo>
                  <a:lnTo>
                    <a:pt x="1202" y="964"/>
                  </a:lnTo>
                  <a:lnTo>
                    <a:pt x="1203" y="963"/>
                  </a:lnTo>
                  <a:lnTo>
                    <a:pt x="1203" y="962"/>
                  </a:lnTo>
                  <a:lnTo>
                    <a:pt x="1202" y="961"/>
                  </a:lnTo>
                  <a:lnTo>
                    <a:pt x="1201" y="960"/>
                  </a:lnTo>
                  <a:lnTo>
                    <a:pt x="1202" y="962"/>
                  </a:lnTo>
                  <a:lnTo>
                    <a:pt x="1201" y="963"/>
                  </a:lnTo>
                  <a:lnTo>
                    <a:pt x="1200" y="963"/>
                  </a:lnTo>
                  <a:lnTo>
                    <a:pt x="1198" y="962"/>
                  </a:lnTo>
                  <a:lnTo>
                    <a:pt x="1192" y="958"/>
                  </a:lnTo>
                  <a:lnTo>
                    <a:pt x="1190" y="955"/>
                  </a:lnTo>
                  <a:lnTo>
                    <a:pt x="1192" y="955"/>
                  </a:lnTo>
                  <a:lnTo>
                    <a:pt x="1193" y="956"/>
                  </a:lnTo>
                  <a:lnTo>
                    <a:pt x="1194" y="957"/>
                  </a:lnTo>
                  <a:lnTo>
                    <a:pt x="1195" y="957"/>
                  </a:lnTo>
                  <a:lnTo>
                    <a:pt x="1196" y="958"/>
                  </a:lnTo>
                  <a:lnTo>
                    <a:pt x="1197" y="958"/>
                  </a:lnTo>
                  <a:lnTo>
                    <a:pt x="1202" y="958"/>
                  </a:lnTo>
                  <a:lnTo>
                    <a:pt x="1201" y="957"/>
                  </a:lnTo>
                  <a:lnTo>
                    <a:pt x="1199" y="957"/>
                  </a:lnTo>
                  <a:lnTo>
                    <a:pt x="1198" y="957"/>
                  </a:lnTo>
                  <a:lnTo>
                    <a:pt x="1197" y="957"/>
                  </a:lnTo>
                  <a:lnTo>
                    <a:pt x="1196" y="957"/>
                  </a:lnTo>
                  <a:lnTo>
                    <a:pt x="1194" y="956"/>
                  </a:lnTo>
                  <a:lnTo>
                    <a:pt x="1187" y="951"/>
                  </a:lnTo>
                  <a:lnTo>
                    <a:pt x="1186" y="950"/>
                  </a:lnTo>
                  <a:lnTo>
                    <a:pt x="1185" y="949"/>
                  </a:lnTo>
                  <a:lnTo>
                    <a:pt x="1186" y="948"/>
                  </a:lnTo>
                  <a:lnTo>
                    <a:pt x="1186" y="947"/>
                  </a:lnTo>
                  <a:lnTo>
                    <a:pt x="1184" y="945"/>
                  </a:lnTo>
                  <a:lnTo>
                    <a:pt x="1183" y="944"/>
                  </a:lnTo>
                  <a:lnTo>
                    <a:pt x="1183" y="946"/>
                  </a:lnTo>
                  <a:lnTo>
                    <a:pt x="1184" y="946"/>
                  </a:lnTo>
                  <a:lnTo>
                    <a:pt x="1184" y="947"/>
                  </a:lnTo>
                  <a:lnTo>
                    <a:pt x="1186" y="952"/>
                  </a:lnTo>
                  <a:lnTo>
                    <a:pt x="1185" y="952"/>
                  </a:lnTo>
                  <a:lnTo>
                    <a:pt x="1182" y="953"/>
                  </a:lnTo>
                  <a:lnTo>
                    <a:pt x="1181" y="953"/>
                  </a:lnTo>
                  <a:lnTo>
                    <a:pt x="1180" y="952"/>
                  </a:lnTo>
                  <a:lnTo>
                    <a:pt x="1179" y="952"/>
                  </a:lnTo>
                  <a:lnTo>
                    <a:pt x="1178" y="951"/>
                  </a:lnTo>
                  <a:lnTo>
                    <a:pt x="1177" y="951"/>
                  </a:lnTo>
                  <a:lnTo>
                    <a:pt x="1170" y="950"/>
                  </a:lnTo>
                  <a:lnTo>
                    <a:pt x="1168" y="950"/>
                  </a:lnTo>
                  <a:lnTo>
                    <a:pt x="1167" y="951"/>
                  </a:lnTo>
                  <a:lnTo>
                    <a:pt x="1165" y="951"/>
                  </a:lnTo>
                  <a:lnTo>
                    <a:pt x="1162" y="950"/>
                  </a:lnTo>
                  <a:lnTo>
                    <a:pt x="1161" y="949"/>
                  </a:lnTo>
                  <a:lnTo>
                    <a:pt x="1162" y="945"/>
                  </a:lnTo>
                  <a:lnTo>
                    <a:pt x="1163" y="944"/>
                  </a:lnTo>
                  <a:lnTo>
                    <a:pt x="1164" y="944"/>
                  </a:lnTo>
                  <a:lnTo>
                    <a:pt x="1165" y="945"/>
                  </a:lnTo>
                  <a:lnTo>
                    <a:pt x="1166" y="945"/>
                  </a:lnTo>
                  <a:lnTo>
                    <a:pt x="1168" y="945"/>
                  </a:lnTo>
                  <a:lnTo>
                    <a:pt x="1171" y="949"/>
                  </a:lnTo>
                  <a:lnTo>
                    <a:pt x="1173" y="950"/>
                  </a:lnTo>
                  <a:lnTo>
                    <a:pt x="1174" y="950"/>
                  </a:lnTo>
                  <a:lnTo>
                    <a:pt x="1175" y="950"/>
                  </a:lnTo>
                  <a:lnTo>
                    <a:pt x="1173" y="950"/>
                  </a:lnTo>
                  <a:lnTo>
                    <a:pt x="1172" y="949"/>
                  </a:lnTo>
                  <a:lnTo>
                    <a:pt x="1171" y="948"/>
                  </a:lnTo>
                  <a:lnTo>
                    <a:pt x="1171" y="947"/>
                  </a:lnTo>
                  <a:lnTo>
                    <a:pt x="1173" y="947"/>
                  </a:lnTo>
                  <a:lnTo>
                    <a:pt x="1175" y="947"/>
                  </a:lnTo>
                  <a:lnTo>
                    <a:pt x="1176" y="947"/>
                  </a:lnTo>
                  <a:lnTo>
                    <a:pt x="1177" y="947"/>
                  </a:lnTo>
                  <a:lnTo>
                    <a:pt x="1175" y="944"/>
                  </a:lnTo>
                  <a:lnTo>
                    <a:pt x="1173" y="945"/>
                  </a:lnTo>
                  <a:lnTo>
                    <a:pt x="1171" y="946"/>
                  </a:lnTo>
                  <a:lnTo>
                    <a:pt x="1170" y="946"/>
                  </a:lnTo>
                  <a:lnTo>
                    <a:pt x="1162" y="941"/>
                  </a:lnTo>
                  <a:lnTo>
                    <a:pt x="1162" y="939"/>
                  </a:lnTo>
                  <a:lnTo>
                    <a:pt x="1164" y="937"/>
                  </a:lnTo>
                  <a:lnTo>
                    <a:pt x="1164" y="934"/>
                  </a:lnTo>
                  <a:lnTo>
                    <a:pt x="1167" y="933"/>
                  </a:lnTo>
                  <a:lnTo>
                    <a:pt x="1167" y="934"/>
                  </a:lnTo>
                  <a:lnTo>
                    <a:pt x="1168" y="935"/>
                  </a:lnTo>
                  <a:lnTo>
                    <a:pt x="1169" y="936"/>
                  </a:lnTo>
                  <a:lnTo>
                    <a:pt x="1171" y="938"/>
                  </a:lnTo>
                  <a:lnTo>
                    <a:pt x="1169" y="935"/>
                  </a:lnTo>
                  <a:lnTo>
                    <a:pt x="1169" y="934"/>
                  </a:lnTo>
                  <a:lnTo>
                    <a:pt x="1169" y="933"/>
                  </a:lnTo>
                  <a:lnTo>
                    <a:pt x="1169" y="932"/>
                  </a:lnTo>
                  <a:lnTo>
                    <a:pt x="1171" y="928"/>
                  </a:lnTo>
                  <a:lnTo>
                    <a:pt x="1168" y="927"/>
                  </a:lnTo>
                  <a:lnTo>
                    <a:pt x="1167" y="927"/>
                  </a:lnTo>
                  <a:lnTo>
                    <a:pt x="1167" y="926"/>
                  </a:lnTo>
                  <a:lnTo>
                    <a:pt x="1166" y="927"/>
                  </a:lnTo>
                  <a:lnTo>
                    <a:pt x="1165" y="927"/>
                  </a:lnTo>
                  <a:lnTo>
                    <a:pt x="1161" y="924"/>
                  </a:lnTo>
                  <a:lnTo>
                    <a:pt x="1160" y="922"/>
                  </a:lnTo>
                  <a:lnTo>
                    <a:pt x="1159" y="921"/>
                  </a:lnTo>
                  <a:lnTo>
                    <a:pt x="1157" y="920"/>
                  </a:lnTo>
                  <a:lnTo>
                    <a:pt x="1150" y="921"/>
                  </a:lnTo>
                  <a:lnTo>
                    <a:pt x="1151" y="922"/>
                  </a:lnTo>
                  <a:lnTo>
                    <a:pt x="1152" y="922"/>
                  </a:lnTo>
                  <a:lnTo>
                    <a:pt x="1156" y="923"/>
                  </a:lnTo>
                  <a:lnTo>
                    <a:pt x="1156" y="924"/>
                  </a:lnTo>
                  <a:lnTo>
                    <a:pt x="1155" y="924"/>
                  </a:lnTo>
                  <a:lnTo>
                    <a:pt x="1153" y="924"/>
                  </a:lnTo>
                  <a:lnTo>
                    <a:pt x="1140" y="920"/>
                  </a:lnTo>
                  <a:lnTo>
                    <a:pt x="1137" y="917"/>
                  </a:lnTo>
                  <a:lnTo>
                    <a:pt x="1137" y="916"/>
                  </a:lnTo>
                  <a:lnTo>
                    <a:pt x="1137" y="915"/>
                  </a:lnTo>
                  <a:lnTo>
                    <a:pt x="1137" y="914"/>
                  </a:lnTo>
                  <a:lnTo>
                    <a:pt x="1138" y="913"/>
                  </a:lnTo>
                  <a:lnTo>
                    <a:pt x="1137" y="911"/>
                  </a:lnTo>
                  <a:lnTo>
                    <a:pt x="1137" y="912"/>
                  </a:lnTo>
                  <a:lnTo>
                    <a:pt x="1135" y="914"/>
                  </a:lnTo>
                  <a:lnTo>
                    <a:pt x="1135" y="915"/>
                  </a:lnTo>
                  <a:lnTo>
                    <a:pt x="1134" y="916"/>
                  </a:lnTo>
                  <a:lnTo>
                    <a:pt x="1130" y="917"/>
                  </a:lnTo>
                  <a:lnTo>
                    <a:pt x="1130" y="916"/>
                  </a:lnTo>
                  <a:lnTo>
                    <a:pt x="1128" y="916"/>
                  </a:lnTo>
                  <a:lnTo>
                    <a:pt x="1127" y="917"/>
                  </a:lnTo>
                  <a:lnTo>
                    <a:pt x="1126" y="918"/>
                  </a:lnTo>
                  <a:lnTo>
                    <a:pt x="1125" y="918"/>
                  </a:lnTo>
                  <a:lnTo>
                    <a:pt x="1124" y="920"/>
                  </a:lnTo>
                  <a:lnTo>
                    <a:pt x="1125" y="920"/>
                  </a:lnTo>
                  <a:lnTo>
                    <a:pt x="1126" y="920"/>
                  </a:lnTo>
                  <a:lnTo>
                    <a:pt x="1128" y="918"/>
                  </a:lnTo>
                  <a:lnTo>
                    <a:pt x="1129" y="918"/>
                  </a:lnTo>
                  <a:lnTo>
                    <a:pt x="1130" y="918"/>
                  </a:lnTo>
                  <a:lnTo>
                    <a:pt x="1134" y="924"/>
                  </a:lnTo>
                  <a:lnTo>
                    <a:pt x="1133" y="926"/>
                  </a:lnTo>
                  <a:lnTo>
                    <a:pt x="1131" y="926"/>
                  </a:lnTo>
                  <a:lnTo>
                    <a:pt x="1130" y="926"/>
                  </a:lnTo>
                  <a:lnTo>
                    <a:pt x="1126" y="924"/>
                  </a:lnTo>
                  <a:lnTo>
                    <a:pt x="1124" y="921"/>
                  </a:lnTo>
                  <a:lnTo>
                    <a:pt x="1122" y="919"/>
                  </a:lnTo>
                  <a:lnTo>
                    <a:pt x="1121" y="916"/>
                  </a:lnTo>
                  <a:lnTo>
                    <a:pt x="1122" y="914"/>
                  </a:lnTo>
                  <a:lnTo>
                    <a:pt x="1124" y="914"/>
                  </a:lnTo>
                  <a:lnTo>
                    <a:pt x="1125" y="914"/>
                  </a:lnTo>
                  <a:lnTo>
                    <a:pt x="1127" y="911"/>
                  </a:lnTo>
                  <a:lnTo>
                    <a:pt x="1126" y="911"/>
                  </a:lnTo>
                  <a:lnTo>
                    <a:pt x="1126" y="909"/>
                  </a:lnTo>
                  <a:lnTo>
                    <a:pt x="1127" y="909"/>
                  </a:lnTo>
                  <a:lnTo>
                    <a:pt x="1128" y="908"/>
                  </a:lnTo>
                  <a:lnTo>
                    <a:pt x="1130" y="909"/>
                  </a:lnTo>
                  <a:lnTo>
                    <a:pt x="1129" y="907"/>
                  </a:lnTo>
                  <a:lnTo>
                    <a:pt x="1129" y="906"/>
                  </a:lnTo>
                  <a:lnTo>
                    <a:pt x="1130" y="903"/>
                  </a:lnTo>
                  <a:lnTo>
                    <a:pt x="1131" y="903"/>
                  </a:lnTo>
                  <a:lnTo>
                    <a:pt x="1133" y="903"/>
                  </a:lnTo>
                  <a:lnTo>
                    <a:pt x="1135" y="900"/>
                  </a:lnTo>
                  <a:lnTo>
                    <a:pt x="1135" y="892"/>
                  </a:lnTo>
                  <a:lnTo>
                    <a:pt x="1140" y="891"/>
                  </a:lnTo>
                  <a:lnTo>
                    <a:pt x="1142" y="890"/>
                  </a:lnTo>
                  <a:lnTo>
                    <a:pt x="1143" y="890"/>
                  </a:lnTo>
                  <a:lnTo>
                    <a:pt x="1144" y="892"/>
                  </a:lnTo>
                  <a:lnTo>
                    <a:pt x="1145" y="891"/>
                  </a:lnTo>
                  <a:lnTo>
                    <a:pt x="1147" y="890"/>
                  </a:lnTo>
                  <a:lnTo>
                    <a:pt x="1148" y="891"/>
                  </a:lnTo>
                  <a:lnTo>
                    <a:pt x="1149" y="892"/>
                  </a:lnTo>
                  <a:lnTo>
                    <a:pt x="1152" y="895"/>
                  </a:lnTo>
                  <a:lnTo>
                    <a:pt x="1152" y="898"/>
                  </a:lnTo>
                  <a:lnTo>
                    <a:pt x="1153" y="899"/>
                  </a:lnTo>
                  <a:lnTo>
                    <a:pt x="1152" y="900"/>
                  </a:lnTo>
                  <a:lnTo>
                    <a:pt x="1152" y="901"/>
                  </a:lnTo>
                  <a:lnTo>
                    <a:pt x="1154" y="899"/>
                  </a:lnTo>
                  <a:lnTo>
                    <a:pt x="1153" y="898"/>
                  </a:lnTo>
                  <a:lnTo>
                    <a:pt x="1152" y="897"/>
                  </a:lnTo>
                  <a:lnTo>
                    <a:pt x="1152" y="896"/>
                  </a:lnTo>
                  <a:lnTo>
                    <a:pt x="1155" y="898"/>
                  </a:lnTo>
                  <a:lnTo>
                    <a:pt x="1156" y="899"/>
                  </a:lnTo>
                  <a:lnTo>
                    <a:pt x="1156" y="900"/>
                  </a:lnTo>
                  <a:lnTo>
                    <a:pt x="1156" y="901"/>
                  </a:lnTo>
                  <a:lnTo>
                    <a:pt x="1155" y="902"/>
                  </a:lnTo>
                  <a:lnTo>
                    <a:pt x="1154" y="903"/>
                  </a:lnTo>
                  <a:lnTo>
                    <a:pt x="1152" y="903"/>
                  </a:lnTo>
                  <a:lnTo>
                    <a:pt x="1150" y="904"/>
                  </a:lnTo>
                  <a:lnTo>
                    <a:pt x="1149" y="904"/>
                  </a:lnTo>
                  <a:lnTo>
                    <a:pt x="1148" y="904"/>
                  </a:lnTo>
                  <a:lnTo>
                    <a:pt x="1145" y="902"/>
                  </a:lnTo>
                  <a:lnTo>
                    <a:pt x="1148" y="904"/>
                  </a:lnTo>
                  <a:lnTo>
                    <a:pt x="1149" y="905"/>
                  </a:lnTo>
                  <a:lnTo>
                    <a:pt x="1150" y="905"/>
                  </a:lnTo>
                  <a:lnTo>
                    <a:pt x="1154" y="904"/>
                  </a:lnTo>
                  <a:lnTo>
                    <a:pt x="1155" y="903"/>
                  </a:lnTo>
                  <a:lnTo>
                    <a:pt x="1156" y="903"/>
                  </a:lnTo>
                  <a:lnTo>
                    <a:pt x="1158" y="905"/>
                  </a:lnTo>
                  <a:lnTo>
                    <a:pt x="1162" y="907"/>
                  </a:lnTo>
                  <a:lnTo>
                    <a:pt x="1163" y="907"/>
                  </a:lnTo>
                  <a:lnTo>
                    <a:pt x="1162" y="906"/>
                  </a:lnTo>
                  <a:lnTo>
                    <a:pt x="1160" y="905"/>
                  </a:lnTo>
                  <a:lnTo>
                    <a:pt x="1157" y="903"/>
                  </a:lnTo>
                  <a:lnTo>
                    <a:pt x="1157" y="901"/>
                  </a:lnTo>
                  <a:lnTo>
                    <a:pt x="1159" y="901"/>
                  </a:lnTo>
                  <a:lnTo>
                    <a:pt x="1164" y="904"/>
                  </a:lnTo>
                  <a:lnTo>
                    <a:pt x="1164" y="906"/>
                  </a:lnTo>
                  <a:lnTo>
                    <a:pt x="1164" y="907"/>
                  </a:lnTo>
                  <a:lnTo>
                    <a:pt x="1164" y="908"/>
                  </a:lnTo>
                  <a:lnTo>
                    <a:pt x="1164" y="909"/>
                  </a:lnTo>
                  <a:lnTo>
                    <a:pt x="1164" y="911"/>
                  </a:lnTo>
                  <a:lnTo>
                    <a:pt x="1163" y="911"/>
                  </a:lnTo>
                  <a:lnTo>
                    <a:pt x="1162" y="914"/>
                  </a:lnTo>
                  <a:lnTo>
                    <a:pt x="1165" y="915"/>
                  </a:lnTo>
                  <a:lnTo>
                    <a:pt x="1166" y="915"/>
                  </a:lnTo>
                  <a:lnTo>
                    <a:pt x="1167" y="914"/>
                  </a:lnTo>
                  <a:lnTo>
                    <a:pt x="1167" y="912"/>
                  </a:lnTo>
                  <a:lnTo>
                    <a:pt x="1167" y="911"/>
                  </a:lnTo>
                  <a:lnTo>
                    <a:pt x="1166" y="910"/>
                  </a:lnTo>
                  <a:lnTo>
                    <a:pt x="1169" y="905"/>
                  </a:lnTo>
                  <a:lnTo>
                    <a:pt x="1168" y="903"/>
                  </a:lnTo>
                  <a:lnTo>
                    <a:pt x="1169" y="899"/>
                  </a:lnTo>
                  <a:lnTo>
                    <a:pt x="1167" y="901"/>
                  </a:lnTo>
                  <a:lnTo>
                    <a:pt x="1167" y="903"/>
                  </a:lnTo>
                  <a:lnTo>
                    <a:pt x="1167" y="904"/>
                  </a:lnTo>
                  <a:lnTo>
                    <a:pt x="1167" y="905"/>
                  </a:lnTo>
                  <a:lnTo>
                    <a:pt x="1167" y="906"/>
                  </a:lnTo>
                  <a:lnTo>
                    <a:pt x="1166" y="907"/>
                  </a:lnTo>
                  <a:lnTo>
                    <a:pt x="1165" y="905"/>
                  </a:lnTo>
                  <a:lnTo>
                    <a:pt x="1165" y="904"/>
                  </a:lnTo>
                  <a:lnTo>
                    <a:pt x="1165" y="903"/>
                  </a:lnTo>
                  <a:lnTo>
                    <a:pt x="1165" y="900"/>
                  </a:lnTo>
                  <a:lnTo>
                    <a:pt x="1165" y="899"/>
                  </a:lnTo>
                  <a:lnTo>
                    <a:pt x="1162" y="896"/>
                  </a:lnTo>
                  <a:lnTo>
                    <a:pt x="1163" y="891"/>
                  </a:lnTo>
                  <a:lnTo>
                    <a:pt x="1164" y="888"/>
                  </a:lnTo>
                  <a:lnTo>
                    <a:pt x="1165" y="887"/>
                  </a:lnTo>
                  <a:lnTo>
                    <a:pt x="1166" y="887"/>
                  </a:lnTo>
                  <a:lnTo>
                    <a:pt x="1167" y="887"/>
                  </a:lnTo>
                  <a:lnTo>
                    <a:pt x="1169" y="887"/>
                  </a:lnTo>
                  <a:lnTo>
                    <a:pt x="1169" y="886"/>
                  </a:lnTo>
                  <a:lnTo>
                    <a:pt x="1165" y="886"/>
                  </a:lnTo>
                  <a:lnTo>
                    <a:pt x="1164" y="886"/>
                  </a:lnTo>
                  <a:lnTo>
                    <a:pt x="1163" y="888"/>
                  </a:lnTo>
                  <a:lnTo>
                    <a:pt x="1162" y="890"/>
                  </a:lnTo>
                  <a:lnTo>
                    <a:pt x="1160" y="887"/>
                  </a:lnTo>
                  <a:lnTo>
                    <a:pt x="1158" y="880"/>
                  </a:lnTo>
                  <a:lnTo>
                    <a:pt x="1160" y="877"/>
                  </a:lnTo>
                  <a:lnTo>
                    <a:pt x="1162" y="876"/>
                  </a:lnTo>
                  <a:lnTo>
                    <a:pt x="1164" y="875"/>
                  </a:lnTo>
                  <a:lnTo>
                    <a:pt x="1165" y="876"/>
                  </a:lnTo>
                  <a:lnTo>
                    <a:pt x="1165" y="877"/>
                  </a:lnTo>
                  <a:lnTo>
                    <a:pt x="1171" y="880"/>
                  </a:lnTo>
                  <a:lnTo>
                    <a:pt x="1173" y="880"/>
                  </a:lnTo>
                  <a:lnTo>
                    <a:pt x="1175" y="881"/>
                  </a:lnTo>
                  <a:lnTo>
                    <a:pt x="1175" y="879"/>
                  </a:lnTo>
                  <a:lnTo>
                    <a:pt x="1173" y="878"/>
                  </a:lnTo>
                  <a:lnTo>
                    <a:pt x="1173" y="879"/>
                  </a:lnTo>
                  <a:lnTo>
                    <a:pt x="1172" y="879"/>
                  </a:lnTo>
                  <a:lnTo>
                    <a:pt x="1169" y="878"/>
                  </a:lnTo>
                  <a:lnTo>
                    <a:pt x="1163" y="874"/>
                  </a:lnTo>
                  <a:lnTo>
                    <a:pt x="1162" y="873"/>
                  </a:lnTo>
                  <a:lnTo>
                    <a:pt x="1161" y="874"/>
                  </a:lnTo>
                  <a:lnTo>
                    <a:pt x="1161" y="875"/>
                  </a:lnTo>
                  <a:lnTo>
                    <a:pt x="1160" y="875"/>
                  </a:lnTo>
                  <a:lnTo>
                    <a:pt x="1158" y="875"/>
                  </a:lnTo>
                  <a:lnTo>
                    <a:pt x="1157" y="875"/>
                  </a:lnTo>
                  <a:lnTo>
                    <a:pt x="1157" y="874"/>
                  </a:lnTo>
                  <a:lnTo>
                    <a:pt x="1156" y="872"/>
                  </a:lnTo>
                  <a:lnTo>
                    <a:pt x="1157" y="872"/>
                  </a:lnTo>
                  <a:lnTo>
                    <a:pt x="1158" y="872"/>
                  </a:lnTo>
                  <a:lnTo>
                    <a:pt x="1159" y="871"/>
                  </a:lnTo>
                  <a:lnTo>
                    <a:pt x="1156" y="868"/>
                  </a:lnTo>
                  <a:lnTo>
                    <a:pt x="1155" y="867"/>
                  </a:lnTo>
                  <a:lnTo>
                    <a:pt x="1155" y="865"/>
                  </a:lnTo>
                  <a:lnTo>
                    <a:pt x="1156" y="865"/>
                  </a:lnTo>
                  <a:lnTo>
                    <a:pt x="1158" y="865"/>
                  </a:lnTo>
                  <a:lnTo>
                    <a:pt x="1160" y="864"/>
                  </a:lnTo>
                  <a:lnTo>
                    <a:pt x="1164" y="862"/>
                  </a:lnTo>
                  <a:lnTo>
                    <a:pt x="1167" y="858"/>
                  </a:lnTo>
                  <a:lnTo>
                    <a:pt x="1167" y="856"/>
                  </a:lnTo>
                  <a:lnTo>
                    <a:pt x="1167" y="850"/>
                  </a:lnTo>
                  <a:lnTo>
                    <a:pt x="1166" y="847"/>
                  </a:lnTo>
                  <a:lnTo>
                    <a:pt x="1165" y="848"/>
                  </a:lnTo>
                  <a:lnTo>
                    <a:pt x="1164" y="849"/>
                  </a:lnTo>
                  <a:lnTo>
                    <a:pt x="1158" y="846"/>
                  </a:lnTo>
                  <a:lnTo>
                    <a:pt x="1157" y="845"/>
                  </a:lnTo>
                  <a:lnTo>
                    <a:pt x="1154" y="844"/>
                  </a:lnTo>
                  <a:lnTo>
                    <a:pt x="1152" y="843"/>
                  </a:lnTo>
                  <a:lnTo>
                    <a:pt x="1150" y="843"/>
                  </a:lnTo>
                  <a:lnTo>
                    <a:pt x="1147" y="841"/>
                  </a:lnTo>
                  <a:lnTo>
                    <a:pt x="1146" y="839"/>
                  </a:lnTo>
                  <a:lnTo>
                    <a:pt x="1145" y="839"/>
                  </a:lnTo>
                  <a:lnTo>
                    <a:pt x="1148" y="835"/>
                  </a:lnTo>
                  <a:lnTo>
                    <a:pt x="1147" y="835"/>
                  </a:lnTo>
                  <a:lnTo>
                    <a:pt x="1148" y="829"/>
                  </a:lnTo>
                  <a:lnTo>
                    <a:pt x="1149" y="829"/>
                  </a:lnTo>
                  <a:lnTo>
                    <a:pt x="1152" y="828"/>
                  </a:lnTo>
                  <a:lnTo>
                    <a:pt x="1151" y="827"/>
                  </a:lnTo>
                  <a:lnTo>
                    <a:pt x="1150" y="826"/>
                  </a:lnTo>
                  <a:lnTo>
                    <a:pt x="1150" y="827"/>
                  </a:lnTo>
                  <a:lnTo>
                    <a:pt x="1150" y="828"/>
                  </a:lnTo>
                  <a:lnTo>
                    <a:pt x="1149" y="828"/>
                  </a:lnTo>
                  <a:lnTo>
                    <a:pt x="1146" y="827"/>
                  </a:lnTo>
                  <a:lnTo>
                    <a:pt x="1145" y="826"/>
                  </a:lnTo>
                  <a:lnTo>
                    <a:pt x="1144" y="822"/>
                  </a:lnTo>
                  <a:lnTo>
                    <a:pt x="1140" y="818"/>
                  </a:lnTo>
                  <a:lnTo>
                    <a:pt x="1139" y="814"/>
                  </a:lnTo>
                  <a:lnTo>
                    <a:pt x="1140" y="813"/>
                  </a:lnTo>
                  <a:lnTo>
                    <a:pt x="1141" y="812"/>
                  </a:lnTo>
                  <a:lnTo>
                    <a:pt x="1142" y="812"/>
                  </a:lnTo>
                  <a:lnTo>
                    <a:pt x="1143" y="811"/>
                  </a:lnTo>
                  <a:lnTo>
                    <a:pt x="1141" y="809"/>
                  </a:lnTo>
                  <a:lnTo>
                    <a:pt x="1141" y="808"/>
                  </a:lnTo>
                  <a:lnTo>
                    <a:pt x="1141" y="807"/>
                  </a:lnTo>
                  <a:lnTo>
                    <a:pt x="1141" y="805"/>
                  </a:lnTo>
                  <a:lnTo>
                    <a:pt x="1142" y="805"/>
                  </a:lnTo>
                  <a:lnTo>
                    <a:pt x="1145" y="805"/>
                  </a:lnTo>
                  <a:lnTo>
                    <a:pt x="1143" y="801"/>
                  </a:lnTo>
                  <a:lnTo>
                    <a:pt x="1141" y="800"/>
                  </a:lnTo>
                  <a:lnTo>
                    <a:pt x="1139" y="799"/>
                  </a:lnTo>
                  <a:lnTo>
                    <a:pt x="1139" y="798"/>
                  </a:lnTo>
                  <a:lnTo>
                    <a:pt x="1137" y="797"/>
                  </a:lnTo>
                  <a:lnTo>
                    <a:pt x="1135" y="790"/>
                  </a:lnTo>
                  <a:lnTo>
                    <a:pt x="1135" y="788"/>
                  </a:lnTo>
                  <a:lnTo>
                    <a:pt x="1138" y="788"/>
                  </a:lnTo>
                  <a:lnTo>
                    <a:pt x="1139" y="788"/>
                  </a:lnTo>
                  <a:lnTo>
                    <a:pt x="1139" y="789"/>
                  </a:lnTo>
                  <a:lnTo>
                    <a:pt x="1142" y="790"/>
                  </a:lnTo>
                  <a:lnTo>
                    <a:pt x="1143" y="790"/>
                  </a:lnTo>
                  <a:lnTo>
                    <a:pt x="1142" y="789"/>
                  </a:lnTo>
                  <a:lnTo>
                    <a:pt x="1141" y="789"/>
                  </a:lnTo>
                  <a:lnTo>
                    <a:pt x="1140" y="788"/>
                  </a:lnTo>
                  <a:lnTo>
                    <a:pt x="1138" y="788"/>
                  </a:lnTo>
                  <a:lnTo>
                    <a:pt x="1131" y="782"/>
                  </a:lnTo>
                  <a:lnTo>
                    <a:pt x="1132" y="781"/>
                  </a:lnTo>
                  <a:lnTo>
                    <a:pt x="1133" y="780"/>
                  </a:lnTo>
                  <a:lnTo>
                    <a:pt x="1137" y="779"/>
                  </a:lnTo>
                  <a:lnTo>
                    <a:pt x="1139" y="781"/>
                  </a:lnTo>
                  <a:lnTo>
                    <a:pt x="1144" y="787"/>
                  </a:lnTo>
                  <a:lnTo>
                    <a:pt x="1145" y="788"/>
                  </a:lnTo>
                  <a:lnTo>
                    <a:pt x="1145" y="787"/>
                  </a:lnTo>
                  <a:lnTo>
                    <a:pt x="1143" y="784"/>
                  </a:lnTo>
                  <a:lnTo>
                    <a:pt x="1139" y="777"/>
                  </a:lnTo>
                  <a:lnTo>
                    <a:pt x="1138" y="773"/>
                  </a:lnTo>
                  <a:lnTo>
                    <a:pt x="1137" y="772"/>
                  </a:lnTo>
                  <a:lnTo>
                    <a:pt x="1136" y="772"/>
                  </a:lnTo>
                  <a:lnTo>
                    <a:pt x="1135" y="773"/>
                  </a:lnTo>
                  <a:lnTo>
                    <a:pt x="1134" y="774"/>
                  </a:lnTo>
                  <a:lnTo>
                    <a:pt x="1131" y="773"/>
                  </a:lnTo>
                  <a:lnTo>
                    <a:pt x="1128" y="772"/>
                  </a:lnTo>
                  <a:lnTo>
                    <a:pt x="1127" y="771"/>
                  </a:lnTo>
                  <a:lnTo>
                    <a:pt x="1126" y="770"/>
                  </a:lnTo>
                  <a:lnTo>
                    <a:pt x="1127" y="768"/>
                  </a:lnTo>
                  <a:lnTo>
                    <a:pt x="1130" y="765"/>
                  </a:lnTo>
                  <a:lnTo>
                    <a:pt x="1131" y="765"/>
                  </a:lnTo>
                  <a:lnTo>
                    <a:pt x="1134" y="764"/>
                  </a:lnTo>
                  <a:lnTo>
                    <a:pt x="1135" y="764"/>
                  </a:lnTo>
                  <a:lnTo>
                    <a:pt x="1136" y="762"/>
                  </a:lnTo>
                  <a:lnTo>
                    <a:pt x="1137" y="762"/>
                  </a:lnTo>
                  <a:lnTo>
                    <a:pt x="1135" y="756"/>
                  </a:lnTo>
                  <a:lnTo>
                    <a:pt x="1133" y="756"/>
                  </a:lnTo>
                  <a:lnTo>
                    <a:pt x="1135" y="762"/>
                  </a:lnTo>
                  <a:lnTo>
                    <a:pt x="1133" y="763"/>
                  </a:lnTo>
                  <a:lnTo>
                    <a:pt x="1131" y="764"/>
                  </a:lnTo>
                  <a:lnTo>
                    <a:pt x="1130" y="764"/>
                  </a:lnTo>
                  <a:lnTo>
                    <a:pt x="1128" y="763"/>
                  </a:lnTo>
                  <a:lnTo>
                    <a:pt x="1127" y="761"/>
                  </a:lnTo>
                  <a:lnTo>
                    <a:pt x="1123" y="758"/>
                  </a:lnTo>
                  <a:lnTo>
                    <a:pt x="1122" y="758"/>
                  </a:lnTo>
                  <a:lnTo>
                    <a:pt x="1119" y="757"/>
                  </a:lnTo>
                  <a:lnTo>
                    <a:pt x="1118" y="758"/>
                  </a:lnTo>
                  <a:lnTo>
                    <a:pt x="1117" y="758"/>
                  </a:lnTo>
                  <a:lnTo>
                    <a:pt x="1116" y="760"/>
                  </a:lnTo>
                  <a:lnTo>
                    <a:pt x="1117" y="762"/>
                  </a:lnTo>
                  <a:lnTo>
                    <a:pt x="1118" y="762"/>
                  </a:lnTo>
                  <a:lnTo>
                    <a:pt x="1119" y="764"/>
                  </a:lnTo>
                  <a:lnTo>
                    <a:pt x="1118" y="766"/>
                  </a:lnTo>
                  <a:lnTo>
                    <a:pt x="1116" y="766"/>
                  </a:lnTo>
                  <a:lnTo>
                    <a:pt x="1116" y="767"/>
                  </a:lnTo>
                  <a:lnTo>
                    <a:pt x="1113" y="766"/>
                  </a:lnTo>
                  <a:lnTo>
                    <a:pt x="1111" y="766"/>
                  </a:lnTo>
                  <a:lnTo>
                    <a:pt x="1110" y="767"/>
                  </a:lnTo>
                  <a:lnTo>
                    <a:pt x="1109" y="767"/>
                  </a:lnTo>
                  <a:lnTo>
                    <a:pt x="1107" y="766"/>
                  </a:lnTo>
                  <a:lnTo>
                    <a:pt x="1103" y="766"/>
                  </a:lnTo>
                  <a:lnTo>
                    <a:pt x="1102" y="766"/>
                  </a:lnTo>
                  <a:lnTo>
                    <a:pt x="1101" y="763"/>
                  </a:lnTo>
                  <a:lnTo>
                    <a:pt x="1102" y="762"/>
                  </a:lnTo>
                  <a:lnTo>
                    <a:pt x="1103" y="761"/>
                  </a:lnTo>
                  <a:lnTo>
                    <a:pt x="1104" y="761"/>
                  </a:lnTo>
                  <a:lnTo>
                    <a:pt x="1105" y="761"/>
                  </a:lnTo>
                  <a:lnTo>
                    <a:pt x="1105" y="758"/>
                  </a:lnTo>
                  <a:lnTo>
                    <a:pt x="1105" y="759"/>
                  </a:lnTo>
                  <a:lnTo>
                    <a:pt x="1105" y="760"/>
                  </a:lnTo>
                  <a:lnTo>
                    <a:pt x="1104" y="761"/>
                  </a:lnTo>
                  <a:lnTo>
                    <a:pt x="1101" y="760"/>
                  </a:lnTo>
                  <a:lnTo>
                    <a:pt x="1099" y="760"/>
                  </a:lnTo>
                  <a:lnTo>
                    <a:pt x="1096" y="757"/>
                  </a:lnTo>
                  <a:lnTo>
                    <a:pt x="1095" y="756"/>
                  </a:lnTo>
                  <a:lnTo>
                    <a:pt x="1095" y="754"/>
                  </a:lnTo>
                  <a:lnTo>
                    <a:pt x="1094" y="752"/>
                  </a:lnTo>
                  <a:lnTo>
                    <a:pt x="1092" y="749"/>
                  </a:lnTo>
                  <a:lnTo>
                    <a:pt x="1090" y="748"/>
                  </a:lnTo>
                  <a:lnTo>
                    <a:pt x="1090" y="747"/>
                  </a:lnTo>
                  <a:lnTo>
                    <a:pt x="1086" y="741"/>
                  </a:lnTo>
                  <a:lnTo>
                    <a:pt x="1086" y="730"/>
                  </a:lnTo>
                  <a:lnTo>
                    <a:pt x="1086" y="729"/>
                  </a:lnTo>
                  <a:lnTo>
                    <a:pt x="1086" y="727"/>
                  </a:lnTo>
                  <a:lnTo>
                    <a:pt x="1086" y="726"/>
                  </a:lnTo>
                  <a:lnTo>
                    <a:pt x="1084" y="724"/>
                  </a:lnTo>
                  <a:lnTo>
                    <a:pt x="1083" y="716"/>
                  </a:lnTo>
                  <a:lnTo>
                    <a:pt x="1084" y="715"/>
                  </a:lnTo>
                  <a:lnTo>
                    <a:pt x="1083" y="713"/>
                  </a:lnTo>
                  <a:lnTo>
                    <a:pt x="1082" y="712"/>
                  </a:lnTo>
                  <a:lnTo>
                    <a:pt x="1081" y="711"/>
                  </a:lnTo>
                  <a:lnTo>
                    <a:pt x="1081" y="710"/>
                  </a:lnTo>
                  <a:lnTo>
                    <a:pt x="1081" y="709"/>
                  </a:lnTo>
                  <a:lnTo>
                    <a:pt x="1085" y="707"/>
                  </a:lnTo>
                  <a:lnTo>
                    <a:pt x="1088" y="707"/>
                  </a:lnTo>
                  <a:lnTo>
                    <a:pt x="1088" y="706"/>
                  </a:lnTo>
                  <a:lnTo>
                    <a:pt x="1086" y="703"/>
                  </a:lnTo>
                  <a:lnTo>
                    <a:pt x="1086" y="698"/>
                  </a:lnTo>
                  <a:lnTo>
                    <a:pt x="1087" y="698"/>
                  </a:lnTo>
                  <a:lnTo>
                    <a:pt x="1087" y="695"/>
                  </a:lnTo>
                  <a:lnTo>
                    <a:pt x="1087" y="692"/>
                  </a:lnTo>
                  <a:lnTo>
                    <a:pt x="1086" y="692"/>
                  </a:lnTo>
                  <a:lnTo>
                    <a:pt x="1086" y="690"/>
                  </a:lnTo>
                  <a:lnTo>
                    <a:pt x="1084" y="687"/>
                  </a:lnTo>
                  <a:lnTo>
                    <a:pt x="1069" y="665"/>
                  </a:lnTo>
                  <a:lnTo>
                    <a:pt x="1067" y="662"/>
                  </a:lnTo>
                  <a:lnTo>
                    <a:pt x="1067" y="660"/>
                  </a:lnTo>
                  <a:lnTo>
                    <a:pt x="1067" y="658"/>
                  </a:lnTo>
                  <a:lnTo>
                    <a:pt x="1066" y="657"/>
                  </a:lnTo>
                  <a:lnTo>
                    <a:pt x="1066" y="656"/>
                  </a:lnTo>
                  <a:lnTo>
                    <a:pt x="1067" y="655"/>
                  </a:lnTo>
                  <a:lnTo>
                    <a:pt x="1065" y="650"/>
                  </a:lnTo>
                  <a:lnTo>
                    <a:pt x="1062" y="645"/>
                  </a:lnTo>
                  <a:lnTo>
                    <a:pt x="1058" y="641"/>
                  </a:lnTo>
                  <a:lnTo>
                    <a:pt x="1056" y="640"/>
                  </a:lnTo>
                  <a:lnTo>
                    <a:pt x="1054" y="636"/>
                  </a:lnTo>
                  <a:lnTo>
                    <a:pt x="1055" y="634"/>
                  </a:lnTo>
                  <a:lnTo>
                    <a:pt x="1056" y="634"/>
                  </a:lnTo>
                  <a:lnTo>
                    <a:pt x="1055" y="632"/>
                  </a:lnTo>
                  <a:lnTo>
                    <a:pt x="1055" y="631"/>
                  </a:lnTo>
                  <a:lnTo>
                    <a:pt x="1054" y="630"/>
                  </a:lnTo>
                  <a:lnTo>
                    <a:pt x="1053" y="629"/>
                  </a:lnTo>
                  <a:lnTo>
                    <a:pt x="1052" y="628"/>
                  </a:lnTo>
                  <a:lnTo>
                    <a:pt x="1051" y="623"/>
                  </a:lnTo>
                  <a:lnTo>
                    <a:pt x="1051" y="622"/>
                  </a:lnTo>
                  <a:lnTo>
                    <a:pt x="1052" y="622"/>
                  </a:lnTo>
                  <a:lnTo>
                    <a:pt x="1054" y="623"/>
                  </a:lnTo>
                  <a:lnTo>
                    <a:pt x="1054" y="624"/>
                  </a:lnTo>
                  <a:lnTo>
                    <a:pt x="1057" y="624"/>
                  </a:lnTo>
                  <a:lnTo>
                    <a:pt x="1058" y="624"/>
                  </a:lnTo>
                  <a:lnTo>
                    <a:pt x="1059" y="624"/>
                  </a:lnTo>
                  <a:lnTo>
                    <a:pt x="1060" y="624"/>
                  </a:lnTo>
                  <a:lnTo>
                    <a:pt x="1061" y="624"/>
                  </a:lnTo>
                  <a:lnTo>
                    <a:pt x="1062" y="623"/>
                  </a:lnTo>
                  <a:lnTo>
                    <a:pt x="1062" y="622"/>
                  </a:lnTo>
                  <a:lnTo>
                    <a:pt x="1062" y="621"/>
                  </a:lnTo>
                  <a:lnTo>
                    <a:pt x="1062" y="619"/>
                  </a:lnTo>
                  <a:lnTo>
                    <a:pt x="1059" y="607"/>
                  </a:lnTo>
                  <a:lnTo>
                    <a:pt x="1060" y="607"/>
                  </a:lnTo>
                  <a:lnTo>
                    <a:pt x="1061" y="608"/>
                  </a:lnTo>
                  <a:lnTo>
                    <a:pt x="1062" y="609"/>
                  </a:lnTo>
                  <a:lnTo>
                    <a:pt x="1063" y="608"/>
                  </a:lnTo>
                  <a:lnTo>
                    <a:pt x="1062" y="602"/>
                  </a:lnTo>
                  <a:lnTo>
                    <a:pt x="1063" y="596"/>
                  </a:lnTo>
                  <a:lnTo>
                    <a:pt x="1060" y="585"/>
                  </a:lnTo>
                  <a:lnTo>
                    <a:pt x="1061" y="585"/>
                  </a:lnTo>
                  <a:lnTo>
                    <a:pt x="1064" y="581"/>
                  </a:lnTo>
                  <a:lnTo>
                    <a:pt x="1064" y="580"/>
                  </a:lnTo>
                  <a:lnTo>
                    <a:pt x="1064" y="579"/>
                  </a:lnTo>
                  <a:lnTo>
                    <a:pt x="1063" y="577"/>
                  </a:lnTo>
                  <a:lnTo>
                    <a:pt x="1060" y="573"/>
                  </a:lnTo>
                  <a:lnTo>
                    <a:pt x="1060" y="572"/>
                  </a:lnTo>
                  <a:lnTo>
                    <a:pt x="1061" y="571"/>
                  </a:lnTo>
                  <a:lnTo>
                    <a:pt x="1062" y="570"/>
                  </a:lnTo>
                  <a:lnTo>
                    <a:pt x="1063" y="563"/>
                  </a:lnTo>
                  <a:lnTo>
                    <a:pt x="1063" y="562"/>
                  </a:lnTo>
                  <a:lnTo>
                    <a:pt x="1064" y="561"/>
                  </a:lnTo>
                  <a:lnTo>
                    <a:pt x="1065" y="560"/>
                  </a:lnTo>
                  <a:lnTo>
                    <a:pt x="1066" y="558"/>
                  </a:lnTo>
                  <a:lnTo>
                    <a:pt x="1066" y="557"/>
                  </a:lnTo>
                  <a:lnTo>
                    <a:pt x="1066" y="556"/>
                  </a:lnTo>
                  <a:lnTo>
                    <a:pt x="1065" y="551"/>
                  </a:lnTo>
                  <a:lnTo>
                    <a:pt x="1065" y="548"/>
                  </a:lnTo>
                  <a:lnTo>
                    <a:pt x="1066" y="547"/>
                  </a:lnTo>
                  <a:lnTo>
                    <a:pt x="1066" y="545"/>
                  </a:lnTo>
                  <a:lnTo>
                    <a:pt x="1066" y="543"/>
                  </a:lnTo>
                  <a:lnTo>
                    <a:pt x="1065" y="539"/>
                  </a:lnTo>
                  <a:lnTo>
                    <a:pt x="1064" y="536"/>
                  </a:lnTo>
                  <a:lnTo>
                    <a:pt x="1065" y="535"/>
                  </a:lnTo>
                  <a:lnTo>
                    <a:pt x="1065" y="534"/>
                  </a:lnTo>
                  <a:lnTo>
                    <a:pt x="1064" y="530"/>
                  </a:lnTo>
                  <a:lnTo>
                    <a:pt x="1063" y="530"/>
                  </a:lnTo>
                  <a:lnTo>
                    <a:pt x="1063" y="529"/>
                  </a:lnTo>
                  <a:lnTo>
                    <a:pt x="1062" y="528"/>
                  </a:lnTo>
                  <a:lnTo>
                    <a:pt x="1064" y="522"/>
                  </a:lnTo>
                  <a:lnTo>
                    <a:pt x="1064" y="521"/>
                  </a:lnTo>
                  <a:lnTo>
                    <a:pt x="1064" y="519"/>
                  </a:lnTo>
                  <a:lnTo>
                    <a:pt x="1064" y="516"/>
                  </a:lnTo>
                  <a:lnTo>
                    <a:pt x="1065" y="516"/>
                  </a:lnTo>
                  <a:lnTo>
                    <a:pt x="1066" y="516"/>
                  </a:lnTo>
                  <a:lnTo>
                    <a:pt x="1067" y="515"/>
                  </a:lnTo>
                  <a:lnTo>
                    <a:pt x="1067" y="513"/>
                  </a:lnTo>
                  <a:lnTo>
                    <a:pt x="1067" y="509"/>
                  </a:lnTo>
                  <a:lnTo>
                    <a:pt x="1064" y="504"/>
                  </a:lnTo>
                  <a:lnTo>
                    <a:pt x="1062" y="500"/>
                  </a:lnTo>
                  <a:lnTo>
                    <a:pt x="1060" y="495"/>
                  </a:lnTo>
                  <a:lnTo>
                    <a:pt x="1060" y="494"/>
                  </a:lnTo>
                  <a:lnTo>
                    <a:pt x="1061" y="494"/>
                  </a:lnTo>
                  <a:lnTo>
                    <a:pt x="1064" y="492"/>
                  </a:lnTo>
                  <a:lnTo>
                    <a:pt x="1064" y="488"/>
                  </a:lnTo>
                  <a:lnTo>
                    <a:pt x="1064" y="485"/>
                  </a:lnTo>
                  <a:lnTo>
                    <a:pt x="1064" y="482"/>
                  </a:lnTo>
                  <a:lnTo>
                    <a:pt x="1064" y="481"/>
                  </a:lnTo>
                  <a:lnTo>
                    <a:pt x="1062" y="476"/>
                  </a:lnTo>
                  <a:lnTo>
                    <a:pt x="1062" y="473"/>
                  </a:lnTo>
                  <a:lnTo>
                    <a:pt x="1058" y="468"/>
                  </a:lnTo>
                  <a:lnTo>
                    <a:pt x="1057" y="466"/>
                  </a:lnTo>
                  <a:lnTo>
                    <a:pt x="1056" y="464"/>
                  </a:lnTo>
                  <a:lnTo>
                    <a:pt x="1056" y="460"/>
                  </a:lnTo>
                  <a:lnTo>
                    <a:pt x="1054" y="453"/>
                  </a:lnTo>
                  <a:lnTo>
                    <a:pt x="1053" y="451"/>
                  </a:lnTo>
                  <a:lnTo>
                    <a:pt x="1052" y="449"/>
                  </a:lnTo>
                  <a:lnTo>
                    <a:pt x="1051" y="447"/>
                  </a:lnTo>
                  <a:lnTo>
                    <a:pt x="1045" y="434"/>
                  </a:lnTo>
                  <a:lnTo>
                    <a:pt x="1045" y="433"/>
                  </a:lnTo>
                  <a:lnTo>
                    <a:pt x="1045" y="432"/>
                  </a:lnTo>
                  <a:lnTo>
                    <a:pt x="1044" y="428"/>
                  </a:lnTo>
                  <a:lnTo>
                    <a:pt x="1043" y="428"/>
                  </a:lnTo>
                  <a:lnTo>
                    <a:pt x="1043" y="427"/>
                  </a:lnTo>
                  <a:lnTo>
                    <a:pt x="1041" y="422"/>
                  </a:lnTo>
                  <a:lnTo>
                    <a:pt x="1038" y="409"/>
                  </a:lnTo>
                  <a:lnTo>
                    <a:pt x="1039" y="406"/>
                  </a:lnTo>
                  <a:lnTo>
                    <a:pt x="1040" y="407"/>
                  </a:lnTo>
                  <a:lnTo>
                    <a:pt x="1041" y="407"/>
                  </a:lnTo>
                  <a:lnTo>
                    <a:pt x="1042" y="406"/>
                  </a:lnTo>
                  <a:lnTo>
                    <a:pt x="1045" y="404"/>
                  </a:lnTo>
                  <a:lnTo>
                    <a:pt x="1045" y="403"/>
                  </a:lnTo>
                  <a:lnTo>
                    <a:pt x="1044" y="396"/>
                  </a:lnTo>
                  <a:lnTo>
                    <a:pt x="1045" y="395"/>
                  </a:lnTo>
                  <a:lnTo>
                    <a:pt x="1045" y="392"/>
                  </a:lnTo>
                  <a:lnTo>
                    <a:pt x="1044" y="392"/>
                  </a:lnTo>
                  <a:lnTo>
                    <a:pt x="1043" y="390"/>
                  </a:lnTo>
                  <a:lnTo>
                    <a:pt x="1041" y="384"/>
                  </a:lnTo>
                  <a:lnTo>
                    <a:pt x="1041" y="381"/>
                  </a:lnTo>
                  <a:lnTo>
                    <a:pt x="1041" y="380"/>
                  </a:lnTo>
                  <a:lnTo>
                    <a:pt x="1041" y="379"/>
                  </a:lnTo>
                  <a:lnTo>
                    <a:pt x="1039" y="377"/>
                  </a:lnTo>
                  <a:lnTo>
                    <a:pt x="1039" y="376"/>
                  </a:lnTo>
                  <a:lnTo>
                    <a:pt x="1038" y="375"/>
                  </a:lnTo>
                  <a:lnTo>
                    <a:pt x="1036" y="374"/>
                  </a:lnTo>
                  <a:lnTo>
                    <a:pt x="1035" y="373"/>
                  </a:lnTo>
                  <a:lnTo>
                    <a:pt x="1035" y="372"/>
                  </a:lnTo>
                  <a:lnTo>
                    <a:pt x="1034" y="370"/>
                  </a:lnTo>
                  <a:lnTo>
                    <a:pt x="1033" y="366"/>
                  </a:lnTo>
                  <a:lnTo>
                    <a:pt x="1032" y="363"/>
                  </a:lnTo>
                  <a:lnTo>
                    <a:pt x="1032" y="362"/>
                  </a:lnTo>
                  <a:lnTo>
                    <a:pt x="1035" y="359"/>
                  </a:lnTo>
                  <a:lnTo>
                    <a:pt x="1036" y="356"/>
                  </a:lnTo>
                  <a:lnTo>
                    <a:pt x="1035" y="353"/>
                  </a:lnTo>
                  <a:lnTo>
                    <a:pt x="1036" y="351"/>
                  </a:lnTo>
                  <a:lnTo>
                    <a:pt x="1037" y="350"/>
                  </a:lnTo>
                  <a:lnTo>
                    <a:pt x="1037" y="346"/>
                  </a:lnTo>
                  <a:lnTo>
                    <a:pt x="1035" y="334"/>
                  </a:lnTo>
                  <a:lnTo>
                    <a:pt x="1035" y="328"/>
                  </a:lnTo>
                  <a:lnTo>
                    <a:pt x="1036" y="326"/>
                  </a:lnTo>
                  <a:lnTo>
                    <a:pt x="1037" y="325"/>
                  </a:lnTo>
                  <a:lnTo>
                    <a:pt x="1038" y="324"/>
                  </a:lnTo>
                  <a:lnTo>
                    <a:pt x="1039" y="323"/>
                  </a:lnTo>
                  <a:lnTo>
                    <a:pt x="1039" y="319"/>
                  </a:lnTo>
                  <a:lnTo>
                    <a:pt x="1035" y="309"/>
                  </a:lnTo>
                  <a:lnTo>
                    <a:pt x="1035" y="307"/>
                  </a:lnTo>
                  <a:lnTo>
                    <a:pt x="1037" y="307"/>
                  </a:lnTo>
                  <a:lnTo>
                    <a:pt x="1038" y="305"/>
                  </a:lnTo>
                  <a:lnTo>
                    <a:pt x="1039" y="304"/>
                  </a:lnTo>
                  <a:lnTo>
                    <a:pt x="1037" y="302"/>
                  </a:lnTo>
                  <a:lnTo>
                    <a:pt x="1037" y="300"/>
                  </a:lnTo>
                  <a:lnTo>
                    <a:pt x="1038" y="291"/>
                  </a:lnTo>
                  <a:lnTo>
                    <a:pt x="1038" y="290"/>
                  </a:lnTo>
                  <a:lnTo>
                    <a:pt x="1038" y="286"/>
                  </a:lnTo>
                  <a:lnTo>
                    <a:pt x="1038" y="282"/>
                  </a:lnTo>
                  <a:lnTo>
                    <a:pt x="1037" y="279"/>
                  </a:lnTo>
                  <a:lnTo>
                    <a:pt x="1037" y="277"/>
                  </a:lnTo>
                  <a:lnTo>
                    <a:pt x="1036" y="275"/>
                  </a:lnTo>
                  <a:lnTo>
                    <a:pt x="1037" y="273"/>
                  </a:lnTo>
                  <a:lnTo>
                    <a:pt x="1037" y="272"/>
                  </a:lnTo>
                  <a:lnTo>
                    <a:pt x="1035" y="270"/>
                  </a:lnTo>
                  <a:lnTo>
                    <a:pt x="1034" y="269"/>
                  </a:lnTo>
                  <a:lnTo>
                    <a:pt x="1033" y="266"/>
                  </a:lnTo>
                  <a:lnTo>
                    <a:pt x="1033" y="262"/>
                  </a:lnTo>
                  <a:lnTo>
                    <a:pt x="1034" y="258"/>
                  </a:lnTo>
                  <a:lnTo>
                    <a:pt x="1035" y="257"/>
                  </a:lnTo>
                  <a:lnTo>
                    <a:pt x="1036" y="256"/>
                  </a:lnTo>
                  <a:lnTo>
                    <a:pt x="1037" y="253"/>
                  </a:lnTo>
                  <a:lnTo>
                    <a:pt x="1037" y="249"/>
                  </a:lnTo>
                  <a:lnTo>
                    <a:pt x="1037" y="247"/>
                  </a:lnTo>
                  <a:lnTo>
                    <a:pt x="1036" y="245"/>
                  </a:lnTo>
                  <a:lnTo>
                    <a:pt x="1035" y="243"/>
                  </a:lnTo>
                  <a:lnTo>
                    <a:pt x="1034" y="240"/>
                  </a:lnTo>
                  <a:lnTo>
                    <a:pt x="1033" y="238"/>
                  </a:lnTo>
                  <a:lnTo>
                    <a:pt x="1031" y="232"/>
                  </a:lnTo>
                  <a:lnTo>
                    <a:pt x="1030" y="221"/>
                  </a:lnTo>
                  <a:lnTo>
                    <a:pt x="1030" y="220"/>
                  </a:lnTo>
                  <a:lnTo>
                    <a:pt x="1030" y="217"/>
                  </a:lnTo>
                  <a:lnTo>
                    <a:pt x="1030" y="216"/>
                  </a:lnTo>
                  <a:lnTo>
                    <a:pt x="1030" y="215"/>
                  </a:lnTo>
                  <a:lnTo>
                    <a:pt x="1030" y="213"/>
                  </a:lnTo>
                  <a:lnTo>
                    <a:pt x="1030" y="211"/>
                  </a:lnTo>
                  <a:lnTo>
                    <a:pt x="1029" y="210"/>
                  </a:lnTo>
                  <a:lnTo>
                    <a:pt x="1028" y="205"/>
                  </a:lnTo>
                  <a:lnTo>
                    <a:pt x="1028" y="203"/>
                  </a:lnTo>
                  <a:lnTo>
                    <a:pt x="1029" y="202"/>
                  </a:lnTo>
                  <a:lnTo>
                    <a:pt x="1030" y="201"/>
                  </a:lnTo>
                  <a:lnTo>
                    <a:pt x="1030" y="200"/>
                  </a:lnTo>
                  <a:lnTo>
                    <a:pt x="1030" y="197"/>
                  </a:lnTo>
                  <a:lnTo>
                    <a:pt x="1030" y="196"/>
                  </a:lnTo>
                  <a:lnTo>
                    <a:pt x="1030" y="194"/>
                  </a:lnTo>
                  <a:lnTo>
                    <a:pt x="1029" y="193"/>
                  </a:lnTo>
                  <a:lnTo>
                    <a:pt x="1028" y="192"/>
                  </a:lnTo>
                  <a:lnTo>
                    <a:pt x="1027" y="192"/>
                  </a:lnTo>
                  <a:lnTo>
                    <a:pt x="1026" y="192"/>
                  </a:lnTo>
                  <a:lnTo>
                    <a:pt x="1026" y="194"/>
                  </a:lnTo>
                  <a:lnTo>
                    <a:pt x="1024" y="194"/>
                  </a:lnTo>
                  <a:lnTo>
                    <a:pt x="1024" y="190"/>
                  </a:lnTo>
                  <a:lnTo>
                    <a:pt x="1023" y="180"/>
                  </a:lnTo>
                  <a:lnTo>
                    <a:pt x="1024" y="179"/>
                  </a:lnTo>
                  <a:lnTo>
                    <a:pt x="1025" y="179"/>
                  </a:lnTo>
                  <a:lnTo>
                    <a:pt x="1025" y="180"/>
                  </a:lnTo>
                  <a:lnTo>
                    <a:pt x="1026" y="181"/>
                  </a:lnTo>
                  <a:lnTo>
                    <a:pt x="1028" y="181"/>
                  </a:lnTo>
                  <a:lnTo>
                    <a:pt x="1028" y="180"/>
                  </a:lnTo>
                  <a:lnTo>
                    <a:pt x="1028" y="179"/>
                  </a:lnTo>
                  <a:lnTo>
                    <a:pt x="1029" y="179"/>
                  </a:lnTo>
                  <a:lnTo>
                    <a:pt x="1029" y="178"/>
                  </a:lnTo>
                  <a:lnTo>
                    <a:pt x="1030" y="175"/>
                  </a:lnTo>
                  <a:lnTo>
                    <a:pt x="1030" y="174"/>
                  </a:lnTo>
                  <a:lnTo>
                    <a:pt x="1030" y="173"/>
                  </a:lnTo>
                  <a:lnTo>
                    <a:pt x="1029" y="172"/>
                  </a:lnTo>
                  <a:lnTo>
                    <a:pt x="1028" y="152"/>
                  </a:lnTo>
                  <a:lnTo>
                    <a:pt x="1029" y="147"/>
                  </a:lnTo>
                  <a:lnTo>
                    <a:pt x="1028" y="140"/>
                  </a:lnTo>
                  <a:lnTo>
                    <a:pt x="1028" y="139"/>
                  </a:lnTo>
                  <a:lnTo>
                    <a:pt x="1028" y="137"/>
                  </a:lnTo>
                  <a:lnTo>
                    <a:pt x="1028" y="135"/>
                  </a:lnTo>
                  <a:lnTo>
                    <a:pt x="1030" y="134"/>
                  </a:lnTo>
                  <a:lnTo>
                    <a:pt x="1029" y="132"/>
                  </a:lnTo>
                  <a:lnTo>
                    <a:pt x="1030" y="129"/>
                  </a:lnTo>
                  <a:lnTo>
                    <a:pt x="1028" y="127"/>
                  </a:lnTo>
                  <a:lnTo>
                    <a:pt x="1028" y="126"/>
                  </a:lnTo>
                  <a:lnTo>
                    <a:pt x="1029" y="125"/>
                  </a:lnTo>
                  <a:lnTo>
                    <a:pt x="1026" y="119"/>
                  </a:lnTo>
                  <a:lnTo>
                    <a:pt x="1025" y="116"/>
                  </a:lnTo>
                  <a:lnTo>
                    <a:pt x="1025" y="114"/>
                  </a:lnTo>
                  <a:lnTo>
                    <a:pt x="1025" y="113"/>
                  </a:lnTo>
                  <a:lnTo>
                    <a:pt x="1025" y="111"/>
                  </a:lnTo>
                  <a:lnTo>
                    <a:pt x="1024" y="111"/>
                  </a:lnTo>
                  <a:lnTo>
                    <a:pt x="1022" y="109"/>
                  </a:lnTo>
                  <a:lnTo>
                    <a:pt x="1022" y="96"/>
                  </a:lnTo>
                  <a:lnTo>
                    <a:pt x="1022" y="94"/>
                  </a:lnTo>
                  <a:lnTo>
                    <a:pt x="1022" y="92"/>
                  </a:lnTo>
                  <a:lnTo>
                    <a:pt x="1022" y="91"/>
                  </a:lnTo>
                  <a:lnTo>
                    <a:pt x="1022" y="89"/>
                  </a:lnTo>
                  <a:lnTo>
                    <a:pt x="1022" y="87"/>
                  </a:lnTo>
                  <a:lnTo>
                    <a:pt x="1021" y="83"/>
                  </a:lnTo>
                  <a:lnTo>
                    <a:pt x="1016" y="64"/>
                  </a:lnTo>
                  <a:lnTo>
                    <a:pt x="1014" y="62"/>
                  </a:lnTo>
                  <a:lnTo>
                    <a:pt x="1014" y="59"/>
                  </a:lnTo>
                  <a:lnTo>
                    <a:pt x="1014" y="58"/>
                  </a:lnTo>
                  <a:lnTo>
                    <a:pt x="1014" y="57"/>
                  </a:lnTo>
                  <a:lnTo>
                    <a:pt x="1011" y="49"/>
                  </a:lnTo>
                  <a:lnTo>
                    <a:pt x="1011" y="47"/>
                  </a:lnTo>
                  <a:lnTo>
                    <a:pt x="1009" y="42"/>
                  </a:lnTo>
                  <a:lnTo>
                    <a:pt x="1010" y="35"/>
                  </a:lnTo>
                  <a:lnTo>
                    <a:pt x="1009" y="34"/>
                  </a:lnTo>
                  <a:lnTo>
                    <a:pt x="1008" y="33"/>
                  </a:lnTo>
                  <a:lnTo>
                    <a:pt x="1007" y="32"/>
                  </a:lnTo>
                  <a:lnTo>
                    <a:pt x="1009" y="32"/>
                  </a:lnTo>
                  <a:lnTo>
                    <a:pt x="1012" y="32"/>
                  </a:lnTo>
                  <a:lnTo>
                    <a:pt x="1013" y="32"/>
                  </a:lnTo>
                  <a:lnTo>
                    <a:pt x="1014" y="32"/>
                  </a:lnTo>
                  <a:lnTo>
                    <a:pt x="1018" y="30"/>
                  </a:lnTo>
                  <a:lnTo>
                    <a:pt x="1018" y="29"/>
                  </a:lnTo>
                  <a:lnTo>
                    <a:pt x="1021" y="26"/>
                  </a:lnTo>
                  <a:lnTo>
                    <a:pt x="1022" y="21"/>
                  </a:lnTo>
                  <a:lnTo>
                    <a:pt x="1022" y="20"/>
                  </a:lnTo>
                  <a:lnTo>
                    <a:pt x="1020" y="15"/>
                  </a:lnTo>
                  <a:lnTo>
                    <a:pt x="1020" y="14"/>
                  </a:lnTo>
                  <a:lnTo>
                    <a:pt x="1020" y="13"/>
                  </a:lnTo>
                  <a:lnTo>
                    <a:pt x="1019" y="12"/>
                  </a:lnTo>
                  <a:lnTo>
                    <a:pt x="1020" y="11"/>
                  </a:lnTo>
                  <a:lnTo>
                    <a:pt x="1024" y="11"/>
                  </a:lnTo>
                  <a:lnTo>
                    <a:pt x="1028" y="6"/>
                  </a:lnTo>
                  <a:close/>
                  <a:moveTo>
                    <a:pt x="4" y="306"/>
                  </a:moveTo>
                  <a:lnTo>
                    <a:pt x="8" y="307"/>
                  </a:lnTo>
                  <a:lnTo>
                    <a:pt x="9" y="307"/>
                  </a:lnTo>
                  <a:lnTo>
                    <a:pt x="8" y="308"/>
                  </a:lnTo>
                  <a:lnTo>
                    <a:pt x="7" y="308"/>
                  </a:lnTo>
                  <a:lnTo>
                    <a:pt x="6" y="308"/>
                  </a:lnTo>
                  <a:lnTo>
                    <a:pt x="5" y="308"/>
                  </a:lnTo>
                  <a:lnTo>
                    <a:pt x="5" y="309"/>
                  </a:lnTo>
                  <a:lnTo>
                    <a:pt x="4" y="309"/>
                  </a:lnTo>
                  <a:lnTo>
                    <a:pt x="3" y="310"/>
                  </a:lnTo>
                  <a:lnTo>
                    <a:pt x="3" y="309"/>
                  </a:lnTo>
                  <a:lnTo>
                    <a:pt x="3" y="307"/>
                  </a:lnTo>
                  <a:lnTo>
                    <a:pt x="3" y="306"/>
                  </a:lnTo>
                  <a:lnTo>
                    <a:pt x="4" y="306"/>
                  </a:lnTo>
                  <a:close/>
                  <a:moveTo>
                    <a:pt x="1096" y="766"/>
                  </a:moveTo>
                  <a:lnTo>
                    <a:pt x="1098" y="766"/>
                  </a:lnTo>
                  <a:lnTo>
                    <a:pt x="1099" y="767"/>
                  </a:lnTo>
                  <a:lnTo>
                    <a:pt x="1099" y="768"/>
                  </a:lnTo>
                  <a:lnTo>
                    <a:pt x="1098" y="767"/>
                  </a:lnTo>
                  <a:lnTo>
                    <a:pt x="1097" y="767"/>
                  </a:lnTo>
                  <a:lnTo>
                    <a:pt x="1097" y="768"/>
                  </a:lnTo>
                  <a:lnTo>
                    <a:pt x="1098" y="769"/>
                  </a:lnTo>
                  <a:lnTo>
                    <a:pt x="1101" y="770"/>
                  </a:lnTo>
                  <a:lnTo>
                    <a:pt x="1101" y="769"/>
                  </a:lnTo>
                  <a:lnTo>
                    <a:pt x="1104" y="767"/>
                  </a:lnTo>
                  <a:lnTo>
                    <a:pt x="1107" y="767"/>
                  </a:lnTo>
                  <a:lnTo>
                    <a:pt x="1109" y="768"/>
                  </a:lnTo>
                  <a:lnTo>
                    <a:pt x="1111" y="772"/>
                  </a:lnTo>
                  <a:lnTo>
                    <a:pt x="1114" y="775"/>
                  </a:lnTo>
                  <a:lnTo>
                    <a:pt x="1114" y="776"/>
                  </a:lnTo>
                  <a:lnTo>
                    <a:pt x="1113" y="776"/>
                  </a:lnTo>
                  <a:lnTo>
                    <a:pt x="1113" y="777"/>
                  </a:lnTo>
                  <a:lnTo>
                    <a:pt x="1114" y="778"/>
                  </a:lnTo>
                  <a:lnTo>
                    <a:pt x="1116" y="779"/>
                  </a:lnTo>
                  <a:lnTo>
                    <a:pt x="1118" y="781"/>
                  </a:lnTo>
                  <a:lnTo>
                    <a:pt x="1118" y="782"/>
                  </a:lnTo>
                  <a:lnTo>
                    <a:pt x="1116" y="783"/>
                  </a:lnTo>
                  <a:lnTo>
                    <a:pt x="1115" y="783"/>
                  </a:lnTo>
                  <a:lnTo>
                    <a:pt x="1114" y="783"/>
                  </a:lnTo>
                  <a:lnTo>
                    <a:pt x="1113" y="784"/>
                  </a:lnTo>
                  <a:lnTo>
                    <a:pt x="1112" y="784"/>
                  </a:lnTo>
                  <a:lnTo>
                    <a:pt x="1113" y="787"/>
                  </a:lnTo>
                  <a:lnTo>
                    <a:pt x="1114" y="788"/>
                  </a:lnTo>
                  <a:lnTo>
                    <a:pt x="1115" y="788"/>
                  </a:lnTo>
                  <a:lnTo>
                    <a:pt x="1115" y="789"/>
                  </a:lnTo>
                  <a:lnTo>
                    <a:pt x="1113" y="790"/>
                  </a:lnTo>
                  <a:lnTo>
                    <a:pt x="1111" y="789"/>
                  </a:lnTo>
                  <a:lnTo>
                    <a:pt x="1111" y="788"/>
                  </a:lnTo>
                  <a:lnTo>
                    <a:pt x="1110" y="789"/>
                  </a:lnTo>
                  <a:lnTo>
                    <a:pt x="1112" y="792"/>
                  </a:lnTo>
                  <a:lnTo>
                    <a:pt x="1118" y="796"/>
                  </a:lnTo>
                  <a:lnTo>
                    <a:pt x="1120" y="796"/>
                  </a:lnTo>
                  <a:lnTo>
                    <a:pt x="1122" y="798"/>
                  </a:lnTo>
                  <a:lnTo>
                    <a:pt x="1123" y="799"/>
                  </a:lnTo>
                  <a:lnTo>
                    <a:pt x="1123" y="800"/>
                  </a:lnTo>
                  <a:lnTo>
                    <a:pt x="1122" y="801"/>
                  </a:lnTo>
                  <a:lnTo>
                    <a:pt x="1120" y="800"/>
                  </a:lnTo>
                  <a:lnTo>
                    <a:pt x="1120" y="801"/>
                  </a:lnTo>
                  <a:lnTo>
                    <a:pt x="1120" y="802"/>
                  </a:lnTo>
                  <a:lnTo>
                    <a:pt x="1121" y="803"/>
                  </a:lnTo>
                  <a:lnTo>
                    <a:pt x="1123" y="804"/>
                  </a:lnTo>
                  <a:lnTo>
                    <a:pt x="1126" y="807"/>
                  </a:lnTo>
                  <a:lnTo>
                    <a:pt x="1126" y="808"/>
                  </a:lnTo>
                  <a:lnTo>
                    <a:pt x="1120" y="807"/>
                  </a:lnTo>
                  <a:lnTo>
                    <a:pt x="1119" y="808"/>
                  </a:lnTo>
                  <a:lnTo>
                    <a:pt x="1121" y="811"/>
                  </a:lnTo>
                  <a:lnTo>
                    <a:pt x="1122" y="811"/>
                  </a:lnTo>
                  <a:lnTo>
                    <a:pt x="1123" y="812"/>
                  </a:lnTo>
                  <a:lnTo>
                    <a:pt x="1124" y="813"/>
                  </a:lnTo>
                  <a:lnTo>
                    <a:pt x="1124" y="815"/>
                  </a:lnTo>
                  <a:lnTo>
                    <a:pt x="1124" y="816"/>
                  </a:lnTo>
                  <a:lnTo>
                    <a:pt x="1121" y="816"/>
                  </a:lnTo>
                  <a:lnTo>
                    <a:pt x="1119" y="815"/>
                  </a:lnTo>
                  <a:lnTo>
                    <a:pt x="1118" y="815"/>
                  </a:lnTo>
                  <a:lnTo>
                    <a:pt x="1113" y="815"/>
                  </a:lnTo>
                  <a:lnTo>
                    <a:pt x="1109" y="814"/>
                  </a:lnTo>
                  <a:lnTo>
                    <a:pt x="1107" y="813"/>
                  </a:lnTo>
                  <a:lnTo>
                    <a:pt x="1106" y="813"/>
                  </a:lnTo>
                  <a:lnTo>
                    <a:pt x="1105" y="812"/>
                  </a:lnTo>
                  <a:lnTo>
                    <a:pt x="1105" y="807"/>
                  </a:lnTo>
                  <a:lnTo>
                    <a:pt x="1107" y="805"/>
                  </a:lnTo>
                  <a:lnTo>
                    <a:pt x="1106" y="804"/>
                  </a:lnTo>
                  <a:lnTo>
                    <a:pt x="1106" y="803"/>
                  </a:lnTo>
                  <a:lnTo>
                    <a:pt x="1106" y="801"/>
                  </a:lnTo>
                  <a:lnTo>
                    <a:pt x="1104" y="793"/>
                  </a:lnTo>
                  <a:lnTo>
                    <a:pt x="1103" y="791"/>
                  </a:lnTo>
                  <a:lnTo>
                    <a:pt x="1101" y="789"/>
                  </a:lnTo>
                  <a:lnTo>
                    <a:pt x="1100" y="788"/>
                  </a:lnTo>
                  <a:lnTo>
                    <a:pt x="1098" y="781"/>
                  </a:lnTo>
                  <a:lnTo>
                    <a:pt x="1098" y="780"/>
                  </a:lnTo>
                  <a:lnTo>
                    <a:pt x="1098" y="779"/>
                  </a:lnTo>
                  <a:lnTo>
                    <a:pt x="1099" y="777"/>
                  </a:lnTo>
                  <a:lnTo>
                    <a:pt x="1099" y="775"/>
                  </a:lnTo>
                  <a:lnTo>
                    <a:pt x="1098" y="770"/>
                  </a:lnTo>
                  <a:lnTo>
                    <a:pt x="1095" y="768"/>
                  </a:lnTo>
                  <a:lnTo>
                    <a:pt x="1095" y="767"/>
                  </a:lnTo>
                  <a:lnTo>
                    <a:pt x="1096" y="766"/>
                  </a:lnTo>
                  <a:close/>
                  <a:moveTo>
                    <a:pt x="1115" y="784"/>
                  </a:moveTo>
                  <a:lnTo>
                    <a:pt x="1115" y="784"/>
                  </a:lnTo>
                  <a:lnTo>
                    <a:pt x="1116" y="785"/>
                  </a:lnTo>
                  <a:lnTo>
                    <a:pt x="1120" y="789"/>
                  </a:lnTo>
                  <a:lnTo>
                    <a:pt x="1121" y="790"/>
                  </a:lnTo>
                  <a:lnTo>
                    <a:pt x="1120" y="790"/>
                  </a:lnTo>
                  <a:lnTo>
                    <a:pt x="1120" y="789"/>
                  </a:lnTo>
                  <a:lnTo>
                    <a:pt x="1119" y="789"/>
                  </a:lnTo>
                  <a:lnTo>
                    <a:pt x="1119" y="788"/>
                  </a:lnTo>
                  <a:lnTo>
                    <a:pt x="1116" y="787"/>
                  </a:lnTo>
                  <a:lnTo>
                    <a:pt x="1115" y="787"/>
                  </a:lnTo>
                  <a:lnTo>
                    <a:pt x="1113" y="785"/>
                  </a:lnTo>
                  <a:lnTo>
                    <a:pt x="1113" y="784"/>
                  </a:lnTo>
                  <a:lnTo>
                    <a:pt x="1114" y="784"/>
                  </a:lnTo>
                  <a:lnTo>
                    <a:pt x="1115" y="784"/>
                  </a:lnTo>
                  <a:close/>
                  <a:moveTo>
                    <a:pt x="1100" y="820"/>
                  </a:moveTo>
                  <a:lnTo>
                    <a:pt x="1100" y="820"/>
                  </a:lnTo>
                  <a:lnTo>
                    <a:pt x="1103" y="821"/>
                  </a:lnTo>
                  <a:lnTo>
                    <a:pt x="1104" y="822"/>
                  </a:lnTo>
                  <a:lnTo>
                    <a:pt x="1105" y="822"/>
                  </a:lnTo>
                  <a:lnTo>
                    <a:pt x="1104" y="823"/>
                  </a:lnTo>
                  <a:lnTo>
                    <a:pt x="1103" y="823"/>
                  </a:lnTo>
                  <a:lnTo>
                    <a:pt x="1102" y="823"/>
                  </a:lnTo>
                  <a:lnTo>
                    <a:pt x="1102" y="824"/>
                  </a:lnTo>
                  <a:lnTo>
                    <a:pt x="1101" y="824"/>
                  </a:lnTo>
                  <a:lnTo>
                    <a:pt x="1098" y="822"/>
                  </a:lnTo>
                  <a:lnTo>
                    <a:pt x="1098" y="821"/>
                  </a:lnTo>
                  <a:lnTo>
                    <a:pt x="1100" y="820"/>
                  </a:lnTo>
                  <a:close/>
                  <a:moveTo>
                    <a:pt x="1126" y="828"/>
                  </a:moveTo>
                  <a:lnTo>
                    <a:pt x="1129" y="830"/>
                  </a:lnTo>
                  <a:lnTo>
                    <a:pt x="1130" y="831"/>
                  </a:lnTo>
                  <a:lnTo>
                    <a:pt x="1130" y="832"/>
                  </a:lnTo>
                  <a:lnTo>
                    <a:pt x="1128" y="832"/>
                  </a:lnTo>
                  <a:lnTo>
                    <a:pt x="1127" y="832"/>
                  </a:lnTo>
                  <a:lnTo>
                    <a:pt x="1127" y="831"/>
                  </a:lnTo>
                  <a:lnTo>
                    <a:pt x="1127" y="830"/>
                  </a:lnTo>
                  <a:lnTo>
                    <a:pt x="1126" y="830"/>
                  </a:lnTo>
                  <a:lnTo>
                    <a:pt x="1125" y="830"/>
                  </a:lnTo>
                  <a:lnTo>
                    <a:pt x="1125" y="831"/>
                  </a:lnTo>
                  <a:lnTo>
                    <a:pt x="1125" y="832"/>
                  </a:lnTo>
                  <a:lnTo>
                    <a:pt x="1126" y="832"/>
                  </a:lnTo>
                  <a:lnTo>
                    <a:pt x="1126" y="833"/>
                  </a:lnTo>
                  <a:lnTo>
                    <a:pt x="1125" y="833"/>
                  </a:lnTo>
                  <a:lnTo>
                    <a:pt x="1124" y="832"/>
                  </a:lnTo>
                  <a:lnTo>
                    <a:pt x="1120" y="832"/>
                  </a:lnTo>
                  <a:lnTo>
                    <a:pt x="1120" y="831"/>
                  </a:lnTo>
                  <a:lnTo>
                    <a:pt x="1120" y="830"/>
                  </a:lnTo>
                  <a:lnTo>
                    <a:pt x="1120" y="829"/>
                  </a:lnTo>
                  <a:lnTo>
                    <a:pt x="1122" y="829"/>
                  </a:lnTo>
                  <a:lnTo>
                    <a:pt x="1122" y="830"/>
                  </a:lnTo>
                  <a:lnTo>
                    <a:pt x="1125" y="829"/>
                  </a:lnTo>
                  <a:lnTo>
                    <a:pt x="1126" y="828"/>
                  </a:lnTo>
                  <a:close/>
                  <a:moveTo>
                    <a:pt x="1145" y="832"/>
                  </a:moveTo>
                  <a:lnTo>
                    <a:pt x="1145" y="832"/>
                  </a:lnTo>
                  <a:lnTo>
                    <a:pt x="1146" y="832"/>
                  </a:lnTo>
                  <a:lnTo>
                    <a:pt x="1147" y="835"/>
                  </a:lnTo>
                  <a:lnTo>
                    <a:pt x="1147" y="836"/>
                  </a:lnTo>
                  <a:lnTo>
                    <a:pt x="1147" y="835"/>
                  </a:lnTo>
                  <a:lnTo>
                    <a:pt x="1144" y="835"/>
                  </a:lnTo>
                  <a:lnTo>
                    <a:pt x="1143" y="835"/>
                  </a:lnTo>
                  <a:lnTo>
                    <a:pt x="1143" y="834"/>
                  </a:lnTo>
                  <a:lnTo>
                    <a:pt x="1143" y="833"/>
                  </a:lnTo>
                  <a:lnTo>
                    <a:pt x="1143" y="832"/>
                  </a:lnTo>
                  <a:lnTo>
                    <a:pt x="1145" y="832"/>
                  </a:lnTo>
                  <a:close/>
                  <a:moveTo>
                    <a:pt x="1131" y="833"/>
                  </a:moveTo>
                  <a:lnTo>
                    <a:pt x="1132" y="833"/>
                  </a:lnTo>
                  <a:lnTo>
                    <a:pt x="1135" y="835"/>
                  </a:lnTo>
                  <a:lnTo>
                    <a:pt x="1137" y="837"/>
                  </a:lnTo>
                  <a:lnTo>
                    <a:pt x="1137" y="838"/>
                  </a:lnTo>
                  <a:lnTo>
                    <a:pt x="1137" y="839"/>
                  </a:lnTo>
                  <a:lnTo>
                    <a:pt x="1136" y="839"/>
                  </a:lnTo>
                  <a:lnTo>
                    <a:pt x="1132" y="835"/>
                  </a:lnTo>
                  <a:lnTo>
                    <a:pt x="1131" y="834"/>
                  </a:lnTo>
                  <a:lnTo>
                    <a:pt x="1131" y="833"/>
                  </a:lnTo>
                  <a:close/>
                  <a:moveTo>
                    <a:pt x="1129" y="838"/>
                  </a:moveTo>
                  <a:lnTo>
                    <a:pt x="1130" y="838"/>
                  </a:lnTo>
                  <a:lnTo>
                    <a:pt x="1131" y="839"/>
                  </a:lnTo>
                  <a:lnTo>
                    <a:pt x="1132" y="840"/>
                  </a:lnTo>
                  <a:lnTo>
                    <a:pt x="1133" y="841"/>
                  </a:lnTo>
                  <a:lnTo>
                    <a:pt x="1132" y="841"/>
                  </a:lnTo>
                  <a:lnTo>
                    <a:pt x="1129" y="841"/>
                  </a:lnTo>
                  <a:lnTo>
                    <a:pt x="1128" y="841"/>
                  </a:lnTo>
                  <a:lnTo>
                    <a:pt x="1128" y="840"/>
                  </a:lnTo>
                  <a:lnTo>
                    <a:pt x="1128" y="839"/>
                  </a:lnTo>
                  <a:lnTo>
                    <a:pt x="1128" y="838"/>
                  </a:lnTo>
                  <a:lnTo>
                    <a:pt x="1129" y="838"/>
                  </a:lnTo>
                  <a:close/>
                  <a:moveTo>
                    <a:pt x="1126" y="839"/>
                  </a:moveTo>
                  <a:lnTo>
                    <a:pt x="1127" y="840"/>
                  </a:lnTo>
                  <a:lnTo>
                    <a:pt x="1130" y="843"/>
                  </a:lnTo>
                  <a:lnTo>
                    <a:pt x="1129" y="843"/>
                  </a:lnTo>
                  <a:lnTo>
                    <a:pt x="1130" y="843"/>
                  </a:lnTo>
                  <a:lnTo>
                    <a:pt x="1130" y="845"/>
                  </a:lnTo>
                  <a:lnTo>
                    <a:pt x="1128" y="845"/>
                  </a:lnTo>
                  <a:lnTo>
                    <a:pt x="1128" y="844"/>
                  </a:lnTo>
                  <a:lnTo>
                    <a:pt x="1126" y="841"/>
                  </a:lnTo>
                  <a:lnTo>
                    <a:pt x="1126" y="839"/>
                  </a:lnTo>
                  <a:close/>
                  <a:moveTo>
                    <a:pt x="1134" y="843"/>
                  </a:moveTo>
                  <a:lnTo>
                    <a:pt x="1135" y="843"/>
                  </a:lnTo>
                  <a:lnTo>
                    <a:pt x="1135" y="845"/>
                  </a:lnTo>
                  <a:lnTo>
                    <a:pt x="1134" y="845"/>
                  </a:lnTo>
                  <a:lnTo>
                    <a:pt x="1131" y="845"/>
                  </a:lnTo>
                  <a:lnTo>
                    <a:pt x="1130" y="844"/>
                  </a:lnTo>
                  <a:lnTo>
                    <a:pt x="1134" y="843"/>
                  </a:lnTo>
                  <a:close/>
                  <a:moveTo>
                    <a:pt x="1128" y="845"/>
                  </a:moveTo>
                  <a:lnTo>
                    <a:pt x="1133" y="846"/>
                  </a:lnTo>
                  <a:lnTo>
                    <a:pt x="1134" y="848"/>
                  </a:lnTo>
                  <a:lnTo>
                    <a:pt x="1134" y="849"/>
                  </a:lnTo>
                  <a:lnTo>
                    <a:pt x="1133" y="848"/>
                  </a:lnTo>
                  <a:lnTo>
                    <a:pt x="1130" y="847"/>
                  </a:lnTo>
                  <a:lnTo>
                    <a:pt x="1129" y="847"/>
                  </a:lnTo>
                  <a:lnTo>
                    <a:pt x="1128" y="845"/>
                  </a:lnTo>
                  <a:close/>
                  <a:moveTo>
                    <a:pt x="1156" y="847"/>
                  </a:moveTo>
                  <a:lnTo>
                    <a:pt x="1156" y="847"/>
                  </a:lnTo>
                  <a:lnTo>
                    <a:pt x="1160" y="848"/>
                  </a:lnTo>
                  <a:lnTo>
                    <a:pt x="1162" y="849"/>
                  </a:lnTo>
                  <a:lnTo>
                    <a:pt x="1163" y="850"/>
                  </a:lnTo>
                  <a:lnTo>
                    <a:pt x="1165" y="852"/>
                  </a:lnTo>
                  <a:lnTo>
                    <a:pt x="1165" y="854"/>
                  </a:lnTo>
                  <a:lnTo>
                    <a:pt x="1164" y="854"/>
                  </a:lnTo>
                  <a:lnTo>
                    <a:pt x="1164" y="855"/>
                  </a:lnTo>
                  <a:lnTo>
                    <a:pt x="1162" y="855"/>
                  </a:lnTo>
                  <a:lnTo>
                    <a:pt x="1162" y="854"/>
                  </a:lnTo>
                  <a:lnTo>
                    <a:pt x="1160" y="854"/>
                  </a:lnTo>
                  <a:lnTo>
                    <a:pt x="1162" y="856"/>
                  </a:lnTo>
                  <a:lnTo>
                    <a:pt x="1164" y="856"/>
                  </a:lnTo>
                  <a:lnTo>
                    <a:pt x="1165" y="856"/>
                  </a:lnTo>
                  <a:lnTo>
                    <a:pt x="1165" y="857"/>
                  </a:lnTo>
                  <a:lnTo>
                    <a:pt x="1164" y="858"/>
                  </a:lnTo>
                  <a:lnTo>
                    <a:pt x="1164" y="859"/>
                  </a:lnTo>
                  <a:lnTo>
                    <a:pt x="1162" y="860"/>
                  </a:lnTo>
                  <a:lnTo>
                    <a:pt x="1162" y="861"/>
                  </a:lnTo>
                  <a:lnTo>
                    <a:pt x="1162" y="862"/>
                  </a:lnTo>
                  <a:lnTo>
                    <a:pt x="1160" y="863"/>
                  </a:lnTo>
                  <a:lnTo>
                    <a:pt x="1159" y="864"/>
                  </a:lnTo>
                  <a:lnTo>
                    <a:pt x="1158" y="864"/>
                  </a:lnTo>
                  <a:lnTo>
                    <a:pt x="1157" y="864"/>
                  </a:lnTo>
                  <a:lnTo>
                    <a:pt x="1156" y="864"/>
                  </a:lnTo>
                  <a:lnTo>
                    <a:pt x="1152" y="861"/>
                  </a:lnTo>
                  <a:lnTo>
                    <a:pt x="1152" y="860"/>
                  </a:lnTo>
                  <a:lnTo>
                    <a:pt x="1154" y="860"/>
                  </a:lnTo>
                  <a:lnTo>
                    <a:pt x="1155" y="860"/>
                  </a:lnTo>
                  <a:lnTo>
                    <a:pt x="1156" y="860"/>
                  </a:lnTo>
                  <a:lnTo>
                    <a:pt x="1157" y="860"/>
                  </a:lnTo>
                  <a:lnTo>
                    <a:pt x="1156" y="859"/>
                  </a:lnTo>
                  <a:lnTo>
                    <a:pt x="1154" y="858"/>
                  </a:lnTo>
                  <a:lnTo>
                    <a:pt x="1153" y="859"/>
                  </a:lnTo>
                  <a:lnTo>
                    <a:pt x="1153" y="860"/>
                  </a:lnTo>
                  <a:lnTo>
                    <a:pt x="1152" y="860"/>
                  </a:lnTo>
                  <a:lnTo>
                    <a:pt x="1152" y="859"/>
                  </a:lnTo>
                  <a:lnTo>
                    <a:pt x="1150" y="857"/>
                  </a:lnTo>
                  <a:lnTo>
                    <a:pt x="1148" y="855"/>
                  </a:lnTo>
                  <a:lnTo>
                    <a:pt x="1148" y="854"/>
                  </a:lnTo>
                  <a:lnTo>
                    <a:pt x="1149" y="853"/>
                  </a:lnTo>
                  <a:lnTo>
                    <a:pt x="1150" y="853"/>
                  </a:lnTo>
                  <a:lnTo>
                    <a:pt x="1152" y="853"/>
                  </a:lnTo>
                  <a:lnTo>
                    <a:pt x="1152" y="852"/>
                  </a:lnTo>
                  <a:lnTo>
                    <a:pt x="1151" y="850"/>
                  </a:lnTo>
                  <a:lnTo>
                    <a:pt x="1151" y="849"/>
                  </a:lnTo>
                  <a:lnTo>
                    <a:pt x="1151" y="848"/>
                  </a:lnTo>
                  <a:lnTo>
                    <a:pt x="1154" y="847"/>
                  </a:lnTo>
                  <a:lnTo>
                    <a:pt x="1156" y="847"/>
                  </a:lnTo>
                  <a:close/>
                  <a:moveTo>
                    <a:pt x="1124" y="847"/>
                  </a:moveTo>
                  <a:lnTo>
                    <a:pt x="1125" y="848"/>
                  </a:lnTo>
                  <a:lnTo>
                    <a:pt x="1127" y="849"/>
                  </a:lnTo>
                  <a:lnTo>
                    <a:pt x="1127" y="850"/>
                  </a:lnTo>
                  <a:lnTo>
                    <a:pt x="1126" y="850"/>
                  </a:lnTo>
                  <a:lnTo>
                    <a:pt x="1123" y="850"/>
                  </a:lnTo>
                  <a:lnTo>
                    <a:pt x="1123" y="851"/>
                  </a:lnTo>
                  <a:lnTo>
                    <a:pt x="1124" y="852"/>
                  </a:lnTo>
                  <a:lnTo>
                    <a:pt x="1120" y="851"/>
                  </a:lnTo>
                  <a:lnTo>
                    <a:pt x="1120" y="850"/>
                  </a:lnTo>
                  <a:lnTo>
                    <a:pt x="1119" y="850"/>
                  </a:lnTo>
                  <a:lnTo>
                    <a:pt x="1119" y="849"/>
                  </a:lnTo>
                  <a:lnTo>
                    <a:pt x="1119" y="848"/>
                  </a:lnTo>
                  <a:lnTo>
                    <a:pt x="1124" y="847"/>
                  </a:lnTo>
                  <a:close/>
                  <a:moveTo>
                    <a:pt x="1129" y="849"/>
                  </a:moveTo>
                  <a:lnTo>
                    <a:pt x="1132" y="849"/>
                  </a:lnTo>
                  <a:lnTo>
                    <a:pt x="1133" y="850"/>
                  </a:lnTo>
                  <a:lnTo>
                    <a:pt x="1134" y="850"/>
                  </a:lnTo>
                  <a:lnTo>
                    <a:pt x="1134" y="851"/>
                  </a:lnTo>
                  <a:lnTo>
                    <a:pt x="1135" y="851"/>
                  </a:lnTo>
                  <a:lnTo>
                    <a:pt x="1135" y="852"/>
                  </a:lnTo>
                  <a:lnTo>
                    <a:pt x="1133" y="852"/>
                  </a:lnTo>
                  <a:lnTo>
                    <a:pt x="1131" y="852"/>
                  </a:lnTo>
                  <a:lnTo>
                    <a:pt x="1130" y="852"/>
                  </a:lnTo>
                  <a:lnTo>
                    <a:pt x="1130" y="851"/>
                  </a:lnTo>
                  <a:lnTo>
                    <a:pt x="1129" y="849"/>
                  </a:lnTo>
                  <a:close/>
                  <a:moveTo>
                    <a:pt x="1128" y="850"/>
                  </a:moveTo>
                  <a:lnTo>
                    <a:pt x="1130" y="852"/>
                  </a:lnTo>
                  <a:lnTo>
                    <a:pt x="1126" y="853"/>
                  </a:lnTo>
                  <a:lnTo>
                    <a:pt x="1125" y="852"/>
                  </a:lnTo>
                  <a:lnTo>
                    <a:pt x="1124" y="852"/>
                  </a:lnTo>
                  <a:lnTo>
                    <a:pt x="1124" y="851"/>
                  </a:lnTo>
                  <a:lnTo>
                    <a:pt x="1126" y="850"/>
                  </a:lnTo>
                  <a:lnTo>
                    <a:pt x="1128" y="850"/>
                  </a:lnTo>
                  <a:close/>
                  <a:moveTo>
                    <a:pt x="1141" y="852"/>
                  </a:moveTo>
                  <a:lnTo>
                    <a:pt x="1141" y="852"/>
                  </a:lnTo>
                  <a:lnTo>
                    <a:pt x="1142" y="852"/>
                  </a:lnTo>
                  <a:lnTo>
                    <a:pt x="1146" y="857"/>
                  </a:lnTo>
                  <a:lnTo>
                    <a:pt x="1143" y="858"/>
                  </a:lnTo>
                  <a:lnTo>
                    <a:pt x="1140" y="856"/>
                  </a:lnTo>
                  <a:lnTo>
                    <a:pt x="1139" y="853"/>
                  </a:lnTo>
                  <a:lnTo>
                    <a:pt x="1138" y="852"/>
                  </a:lnTo>
                  <a:lnTo>
                    <a:pt x="1139" y="852"/>
                  </a:lnTo>
                  <a:lnTo>
                    <a:pt x="1141" y="852"/>
                  </a:lnTo>
                  <a:close/>
                  <a:moveTo>
                    <a:pt x="1114" y="852"/>
                  </a:moveTo>
                  <a:lnTo>
                    <a:pt x="1116" y="852"/>
                  </a:lnTo>
                  <a:lnTo>
                    <a:pt x="1116" y="853"/>
                  </a:lnTo>
                  <a:lnTo>
                    <a:pt x="1116" y="854"/>
                  </a:lnTo>
                  <a:lnTo>
                    <a:pt x="1117" y="856"/>
                  </a:lnTo>
                  <a:lnTo>
                    <a:pt x="1116" y="856"/>
                  </a:lnTo>
                  <a:lnTo>
                    <a:pt x="1115" y="856"/>
                  </a:lnTo>
                  <a:lnTo>
                    <a:pt x="1115" y="855"/>
                  </a:lnTo>
                  <a:lnTo>
                    <a:pt x="1114" y="854"/>
                  </a:lnTo>
                  <a:lnTo>
                    <a:pt x="1113" y="852"/>
                  </a:lnTo>
                  <a:lnTo>
                    <a:pt x="1114" y="852"/>
                  </a:lnTo>
                  <a:close/>
                  <a:moveTo>
                    <a:pt x="1128" y="854"/>
                  </a:moveTo>
                  <a:lnTo>
                    <a:pt x="1134" y="854"/>
                  </a:lnTo>
                  <a:lnTo>
                    <a:pt x="1135" y="854"/>
                  </a:lnTo>
                  <a:lnTo>
                    <a:pt x="1137" y="854"/>
                  </a:lnTo>
                  <a:lnTo>
                    <a:pt x="1138" y="856"/>
                  </a:lnTo>
                  <a:lnTo>
                    <a:pt x="1139" y="856"/>
                  </a:lnTo>
                  <a:lnTo>
                    <a:pt x="1135" y="857"/>
                  </a:lnTo>
                  <a:lnTo>
                    <a:pt x="1132" y="859"/>
                  </a:lnTo>
                  <a:lnTo>
                    <a:pt x="1131" y="860"/>
                  </a:lnTo>
                  <a:lnTo>
                    <a:pt x="1130" y="860"/>
                  </a:lnTo>
                  <a:lnTo>
                    <a:pt x="1129" y="860"/>
                  </a:lnTo>
                  <a:lnTo>
                    <a:pt x="1127" y="858"/>
                  </a:lnTo>
                  <a:lnTo>
                    <a:pt x="1125" y="856"/>
                  </a:lnTo>
                  <a:lnTo>
                    <a:pt x="1124" y="854"/>
                  </a:lnTo>
                  <a:lnTo>
                    <a:pt x="1125" y="854"/>
                  </a:lnTo>
                  <a:lnTo>
                    <a:pt x="1128" y="854"/>
                  </a:lnTo>
                  <a:close/>
                  <a:moveTo>
                    <a:pt x="1120" y="854"/>
                  </a:moveTo>
                  <a:lnTo>
                    <a:pt x="1120" y="854"/>
                  </a:lnTo>
                  <a:lnTo>
                    <a:pt x="1123" y="854"/>
                  </a:lnTo>
                  <a:lnTo>
                    <a:pt x="1124" y="855"/>
                  </a:lnTo>
                  <a:lnTo>
                    <a:pt x="1124" y="856"/>
                  </a:lnTo>
                  <a:lnTo>
                    <a:pt x="1120" y="856"/>
                  </a:lnTo>
                  <a:lnTo>
                    <a:pt x="1118" y="856"/>
                  </a:lnTo>
                  <a:lnTo>
                    <a:pt x="1118" y="855"/>
                  </a:lnTo>
                  <a:lnTo>
                    <a:pt x="1119" y="854"/>
                  </a:lnTo>
                  <a:lnTo>
                    <a:pt x="1120" y="854"/>
                  </a:lnTo>
                  <a:close/>
                  <a:moveTo>
                    <a:pt x="1125" y="857"/>
                  </a:moveTo>
                  <a:lnTo>
                    <a:pt x="1126" y="857"/>
                  </a:lnTo>
                  <a:lnTo>
                    <a:pt x="1130" y="861"/>
                  </a:lnTo>
                  <a:lnTo>
                    <a:pt x="1129" y="862"/>
                  </a:lnTo>
                  <a:lnTo>
                    <a:pt x="1128" y="862"/>
                  </a:lnTo>
                  <a:lnTo>
                    <a:pt x="1126" y="861"/>
                  </a:lnTo>
                  <a:lnTo>
                    <a:pt x="1124" y="858"/>
                  </a:lnTo>
                  <a:lnTo>
                    <a:pt x="1123" y="858"/>
                  </a:lnTo>
                  <a:lnTo>
                    <a:pt x="1124" y="858"/>
                  </a:lnTo>
                  <a:lnTo>
                    <a:pt x="1125" y="857"/>
                  </a:lnTo>
                  <a:close/>
                  <a:moveTo>
                    <a:pt x="1146" y="858"/>
                  </a:moveTo>
                  <a:lnTo>
                    <a:pt x="1146" y="858"/>
                  </a:lnTo>
                  <a:lnTo>
                    <a:pt x="1147" y="858"/>
                  </a:lnTo>
                  <a:lnTo>
                    <a:pt x="1147" y="861"/>
                  </a:lnTo>
                  <a:lnTo>
                    <a:pt x="1146" y="861"/>
                  </a:lnTo>
                  <a:lnTo>
                    <a:pt x="1145" y="861"/>
                  </a:lnTo>
                  <a:lnTo>
                    <a:pt x="1143" y="860"/>
                  </a:lnTo>
                  <a:lnTo>
                    <a:pt x="1143" y="859"/>
                  </a:lnTo>
                  <a:lnTo>
                    <a:pt x="1143" y="858"/>
                  </a:lnTo>
                  <a:lnTo>
                    <a:pt x="1145" y="858"/>
                  </a:lnTo>
                  <a:lnTo>
                    <a:pt x="1146" y="858"/>
                  </a:lnTo>
                  <a:close/>
                  <a:moveTo>
                    <a:pt x="1140" y="859"/>
                  </a:moveTo>
                  <a:lnTo>
                    <a:pt x="1141" y="859"/>
                  </a:lnTo>
                  <a:lnTo>
                    <a:pt x="1141" y="860"/>
                  </a:lnTo>
                  <a:lnTo>
                    <a:pt x="1145" y="863"/>
                  </a:lnTo>
                  <a:lnTo>
                    <a:pt x="1145" y="864"/>
                  </a:lnTo>
                  <a:lnTo>
                    <a:pt x="1145" y="865"/>
                  </a:lnTo>
                  <a:lnTo>
                    <a:pt x="1144" y="865"/>
                  </a:lnTo>
                  <a:lnTo>
                    <a:pt x="1143" y="865"/>
                  </a:lnTo>
                  <a:lnTo>
                    <a:pt x="1141" y="863"/>
                  </a:lnTo>
                  <a:lnTo>
                    <a:pt x="1140" y="862"/>
                  </a:lnTo>
                  <a:lnTo>
                    <a:pt x="1139" y="860"/>
                  </a:lnTo>
                  <a:lnTo>
                    <a:pt x="1139" y="859"/>
                  </a:lnTo>
                  <a:lnTo>
                    <a:pt x="1140" y="859"/>
                  </a:lnTo>
                  <a:close/>
                  <a:moveTo>
                    <a:pt x="1137" y="859"/>
                  </a:moveTo>
                  <a:lnTo>
                    <a:pt x="1137" y="859"/>
                  </a:lnTo>
                  <a:lnTo>
                    <a:pt x="1138" y="860"/>
                  </a:lnTo>
                  <a:lnTo>
                    <a:pt x="1139" y="861"/>
                  </a:lnTo>
                  <a:lnTo>
                    <a:pt x="1138" y="861"/>
                  </a:lnTo>
                  <a:lnTo>
                    <a:pt x="1137" y="862"/>
                  </a:lnTo>
                  <a:lnTo>
                    <a:pt x="1136" y="862"/>
                  </a:lnTo>
                  <a:lnTo>
                    <a:pt x="1133" y="860"/>
                  </a:lnTo>
                  <a:lnTo>
                    <a:pt x="1135" y="860"/>
                  </a:lnTo>
                  <a:lnTo>
                    <a:pt x="1136" y="859"/>
                  </a:lnTo>
                  <a:lnTo>
                    <a:pt x="1137" y="859"/>
                  </a:lnTo>
                  <a:close/>
                  <a:moveTo>
                    <a:pt x="1109" y="859"/>
                  </a:moveTo>
                  <a:lnTo>
                    <a:pt x="1110" y="859"/>
                  </a:lnTo>
                  <a:lnTo>
                    <a:pt x="1113" y="861"/>
                  </a:lnTo>
                  <a:lnTo>
                    <a:pt x="1113" y="863"/>
                  </a:lnTo>
                  <a:lnTo>
                    <a:pt x="1113" y="864"/>
                  </a:lnTo>
                  <a:lnTo>
                    <a:pt x="1112" y="864"/>
                  </a:lnTo>
                  <a:lnTo>
                    <a:pt x="1111" y="864"/>
                  </a:lnTo>
                  <a:lnTo>
                    <a:pt x="1109" y="861"/>
                  </a:lnTo>
                  <a:lnTo>
                    <a:pt x="1109" y="860"/>
                  </a:lnTo>
                  <a:lnTo>
                    <a:pt x="1109" y="859"/>
                  </a:lnTo>
                  <a:close/>
                  <a:moveTo>
                    <a:pt x="1134" y="862"/>
                  </a:moveTo>
                  <a:lnTo>
                    <a:pt x="1134" y="862"/>
                  </a:lnTo>
                  <a:lnTo>
                    <a:pt x="1139" y="863"/>
                  </a:lnTo>
                  <a:lnTo>
                    <a:pt x="1140" y="863"/>
                  </a:lnTo>
                  <a:lnTo>
                    <a:pt x="1141" y="864"/>
                  </a:lnTo>
                  <a:lnTo>
                    <a:pt x="1141" y="865"/>
                  </a:lnTo>
                  <a:lnTo>
                    <a:pt x="1139" y="865"/>
                  </a:lnTo>
                  <a:lnTo>
                    <a:pt x="1135" y="865"/>
                  </a:lnTo>
                  <a:lnTo>
                    <a:pt x="1135" y="866"/>
                  </a:lnTo>
                  <a:lnTo>
                    <a:pt x="1133" y="867"/>
                  </a:lnTo>
                  <a:lnTo>
                    <a:pt x="1131" y="866"/>
                  </a:lnTo>
                  <a:lnTo>
                    <a:pt x="1131" y="865"/>
                  </a:lnTo>
                  <a:lnTo>
                    <a:pt x="1133" y="862"/>
                  </a:lnTo>
                  <a:lnTo>
                    <a:pt x="1134" y="862"/>
                  </a:lnTo>
                  <a:close/>
                  <a:moveTo>
                    <a:pt x="1143" y="865"/>
                  </a:moveTo>
                  <a:lnTo>
                    <a:pt x="1143" y="865"/>
                  </a:lnTo>
                  <a:lnTo>
                    <a:pt x="1143" y="866"/>
                  </a:lnTo>
                  <a:lnTo>
                    <a:pt x="1144" y="866"/>
                  </a:lnTo>
                  <a:lnTo>
                    <a:pt x="1148" y="869"/>
                  </a:lnTo>
                  <a:lnTo>
                    <a:pt x="1149" y="870"/>
                  </a:lnTo>
                  <a:lnTo>
                    <a:pt x="1150" y="871"/>
                  </a:lnTo>
                  <a:lnTo>
                    <a:pt x="1150" y="875"/>
                  </a:lnTo>
                  <a:lnTo>
                    <a:pt x="1149" y="874"/>
                  </a:lnTo>
                  <a:lnTo>
                    <a:pt x="1148" y="873"/>
                  </a:lnTo>
                  <a:lnTo>
                    <a:pt x="1147" y="873"/>
                  </a:lnTo>
                  <a:lnTo>
                    <a:pt x="1145" y="873"/>
                  </a:lnTo>
                  <a:lnTo>
                    <a:pt x="1144" y="873"/>
                  </a:lnTo>
                  <a:lnTo>
                    <a:pt x="1143" y="873"/>
                  </a:lnTo>
                  <a:lnTo>
                    <a:pt x="1139" y="871"/>
                  </a:lnTo>
                  <a:lnTo>
                    <a:pt x="1137" y="871"/>
                  </a:lnTo>
                  <a:lnTo>
                    <a:pt x="1135" y="869"/>
                  </a:lnTo>
                  <a:lnTo>
                    <a:pt x="1135" y="868"/>
                  </a:lnTo>
                  <a:lnTo>
                    <a:pt x="1136" y="867"/>
                  </a:lnTo>
                  <a:lnTo>
                    <a:pt x="1137" y="867"/>
                  </a:lnTo>
                  <a:lnTo>
                    <a:pt x="1138" y="867"/>
                  </a:lnTo>
                  <a:lnTo>
                    <a:pt x="1141" y="867"/>
                  </a:lnTo>
                  <a:lnTo>
                    <a:pt x="1141" y="866"/>
                  </a:lnTo>
                  <a:lnTo>
                    <a:pt x="1142" y="866"/>
                  </a:lnTo>
                  <a:lnTo>
                    <a:pt x="1142" y="865"/>
                  </a:lnTo>
                  <a:lnTo>
                    <a:pt x="1143" y="865"/>
                  </a:lnTo>
                  <a:close/>
                  <a:moveTo>
                    <a:pt x="1133" y="871"/>
                  </a:moveTo>
                  <a:lnTo>
                    <a:pt x="1133" y="871"/>
                  </a:lnTo>
                  <a:lnTo>
                    <a:pt x="1136" y="873"/>
                  </a:lnTo>
                  <a:lnTo>
                    <a:pt x="1137" y="875"/>
                  </a:lnTo>
                  <a:lnTo>
                    <a:pt x="1136" y="875"/>
                  </a:lnTo>
                  <a:lnTo>
                    <a:pt x="1133" y="873"/>
                  </a:lnTo>
                  <a:lnTo>
                    <a:pt x="1132" y="871"/>
                  </a:lnTo>
                  <a:lnTo>
                    <a:pt x="1133" y="871"/>
                  </a:lnTo>
                  <a:close/>
                  <a:moveTo>
                    <a:pt x="1141" y="873"/>
                  </a:moveTo>
                  <a:lnTo>
                    <a:pt x="1142" y="873"/>
                  </a:lnTo>
                  <a:lnTo>
                    <a:pt x="1143" y="873"/>
                  </a:lnTo>
                  <a:lnTo>
                    <a:pt x="1143" y="874"/>
                  </a:lnTo>
                  <a:lnTo>
                    <a:pt x="1145" y="874"/>
                  </a:lnTo>
                  <a:lnTo>
                    <a:pt x="1146" y="874"/>
                  </a:lnTo>
                  <a:lnTo>
                    <a:pt x="1147" y="874"/>
                  </a:lnTo>
                  <a:lnTo>
                    <a:pt x="1148" y="874"/>
                  </a:lnTo>
                  <a:lnTo>
                    <a:pt x="1148" y="875"/>
                  </a:lnTo>
                  <a:lnTo>
                    <a:pt x="1149" y="875"/>
                  </a:lnTo>
                  <a:lnTo>
                    <a:pt x="1150" y="875"/>
                  </a:lnTo>
                  <a:lnTo>
                    <a:pt x="1150" y="876"/>
                  </a:lnTo>
                  <a:lnTo>
                    <a:pt x="1150" y="877"/>
                  </a:lnTo>
                  <a:lnTo>
                    <a:pt x="1146" y="877"/>
                  </a:lnTo>
                  <a:lnTo>
                    <a:pt x="1145" y="877"/>
                  </a:lnTo>
                  <a:lnTo>
                    <a:pt x="1141" y="876"/>
                  </a:lnTo>
                  <a:lnTo>
                    <a:pt x="1141" y="875"/>
                  </a:lnTo>
                  <a:lnTo>
                    <a:pt x="1139" y="873"/>
                  </a:lnTo>
                  <a:lnTo>
                    <a:pt x="1141" y="873"/>
                  </a:lnTo>
                  <a:close/>
                  <a:moveTo>
                    <a:pt x="1133" y="875"/>
                  </a:moveTo>
                  <a:lnTo>
                    <a:pt x="1134" y="875"/>
                  </a:lnTo>
                  <a:lnTo>
                    <a:pt x="1135" y="875"/>
                  </a:lnTo>
                  <a:lnTo>
                    <a:pt x="1138" y="878"/>
                  </a:lnTo>
                  <a:lnTo>
                    <a:pt x="1137" y="878"/>
                  </a:lnTo>
                  <a:lnTo>
                    <a:pt x="1137" y="879"/>
                  </a:lnTo>
                  <a:lnTo>
                    <a:pt x="1136" y="879"/>
                  </a:lnTo>
                  <a:lnTo>
                    <a:pt x="1136" y="878"/>
                  </a:lnTo>
                  <a:lnTo>
                    <a:pt x="1133" y="877"/>
                  </a:lnTo>
                  <a:lnTo>
                    <a:pt x="1131" y="876"/>
                  </a:lnTo>
                  <a:lnTo>
                    <a:pt x="1131" y="875"/>
                  </a:lnTo>
                  <a:lnTo>
                    <a:pt x="1132" y="875"/>
                  </a:lnTo>
                  <a:lnTo>
                    <a:pt x="1133" y="875"/>
                  </a:lnTo>
                  <a:close/>
                  <a:moveTo>
                    <a:pt x="1147" y="877"/>
                  </a:moveTo>
                  <a:lnTo>
                    <a:pt x="1149" y="877"/>
                  </a:lnTo>
                  <a:lnTo>
                    <a:pt x="1150" y="877"/>
                  </a:lnTo>
                  <a:lnTo>
                    <a:pt x="1150" y="878"/>
                  </a:lnTo>
                  <a:lnTo>
                    <a:pt x="1150" y="879"/>
                  </a:lnTo>
                  <a:lnTo>
                    <a:pt x="1148" y="879"/>
                  </a:lnTo>
                  <a:lnTo>
                    <a:pt x="1145" y="879"/>
                  </a:lnTo>
                  <a:lnTo>
                    <a:pt x="1145" y="878"/>
                  </a:lnTo>
                  <a:lnTo>
                    <a:pt x="1146" y="877"/>
                  </a:lnTo>
                  <a:lnTo>
                    <a:pt x="1147" y="877"/>
                  </a:lnTo>
                  <a:close/>
                  <a:moveTo>
                    <a:pt x="1145" y="879"/>
                  </a:moveTo>
                  <a:lnTo>
                    <a:pt x="1146" y="879"/>
                  </a:lnTo>
                  <a:lnTo>
                    <a:pt x="1147" y="879"/>
                  </a:lnTo>
                  <a:lnTo>
                    <a:pt x="1147" y="880"/>
                  </a:lnTo>
                  <a:lnTo>
                    <a:pt x="1148" y="880"/>
                  </a:lnTo>
                  <a:lnTo>
                    <a:pt x="1149" y="881"/>
                  </a:lnTo>
                  <a:lnTo>
                    <a:pt x="1150" y="881"/>
                  </a:lnTo>
                  <a:lnTo>
                    <a:pt x="1150" y="880"/>
                  </a:lnTo>
                  <a:lnTo>
                    <a:pt x="1151" y="880"/>
                  </a:lnTo>
                  <a:lnTo>
                    <a:pt x="1151" y="881"/>
                  </a:lnTo>
                  <a:lnTo>
                    <a:pt x="1151" y="882"/>
                  </a:lnTo>
                  <a:lnTo>
                    <a:pt x="1151" y="883"/>
                  </a:lnTo>
                  <a:lnTo>
                    <a:pt x="1150" y="883"/>
                  </a:lnTo>
                  <a:lnTo>
                    <a:pt x="1149" y="882"/>
                  </a:lnTo>
                  <a:lnTo>
                    <a:pt x="1148" y="882"/>
                  </a:lnTo>
                  <a:lnTo>
                    <a:pt x="1147" y="882"/>
                  </a:lnTo>
                  <a:lnTo>
                    <a:pt x="1146" y="882"/>
                  </a:lnTo>
                  <a:lnTo>
                    <a:pt x="1145" y="882"/>
                  </a:lnTo>
                  <a:lnTo>
                    <a:pt x="1145" y="883"/>
                  </a:lnTo>
                  <a:lnTo>
                    <a:pt x="1145" y="884"/>
                  </a:lnTo>
                  <a:lnTo>
                    <a:pt x="1144" y="882"/>
                  </a:lnTo>
                  <a:lnTo>
                    <a:pt x="1145" y="881"/>
                  </a:lnTo>
                  <a:lnTo>
                    <a:pt x="1144" y="881"/>
                  </a:lnTo>
                  <a:lnTo>
                    <a:pt x="1144" y="880"/>
                  </a:lnTo>
                  <a:lnTo>
                    <a:pt x="1145" y="879"/>
                  </a:lnTo>
                  <a:close/>
                  <a:moveTo>
                    <a:pt x="1154" y="879"/>
                  </a:moveTo>
                  <a:lnTo>
                    <a:pt x="1154" y="879"/>
                  </a:lnTo>
                  <a:lnTo>
                    <a:pt x="1156" y="880"/>
                  </a:lnTo>
                  <a:lnTo>
                    <a:pt x="1157" y="881"/>
                  </a:lnTo>
                  <a:lnTo>
                    <a:pt x="1158" y="881"/>
                  </a:lnTo>
                  <a:lnTo>
                    <a:pt x="1160" y="887"/>
                  </a:lnTo>
                  <a:lnTo>
                    <a:pt x="1160" y="889"/>
                  </a:lnTo>
                  <a:lnTo>
                    <a:pt x="1159" y="889"/>
                  </a:lnTo>
                  <a:lnTo>
                    <a:pt x="1158" y="889"/>
                  </a:lnTo>
                  <a:lnTo>
                    <a:pt x="1155" y="886"/>
                  </a:lnTo>
                  <a:lnTo>
                    <a:pt x="1153" y="882"/>
                  </a:lnTo>
                  <a:lnTo>
                    <a:pt x="1153" y="880"/>
                  </a:lnTo>
                  <a:lnTo>
                    <a:pt x="1154" y="880"/>
                  </a:lnTo>
                  <a:lnTo>
                    <a:pt x="1154" y="879"/>
                  </a:lnTo>
                  <a:close/>
                  <a:moveTo>
                    <a:pt x="1137" y="880"/>
                  </a:moveTo>
                  <a:lnTo>
                    <a:pt x="1139" y="881"/>
                  </a:lnTo>
                  <a:lnTo>
                    <a:pt x="1140" y="881"/>
                  </a:lnTo>
                  <a:lnTo>
                    <a:pt x="1144" y="886"/>
                  </a:lnTo>
                  <a:lnTo>
                    <a:pt x="1144" y="887"/>
                  </a:lnTo>
                  <a:lnTo>
                    <a:pt x="1141" y="890"/>
                  </a:lnTo>
                  <a:lnTo>
                    <a:pt x="1139" y="890"/>
                  </a:lnTo>
                  <a:lnTo>
                    <a:pt x="1139" y="889"/>
                  </a:lnTo>
                  <a:lnTo>
                    <a:pt x="1138" y="889"/>
                  </a:lnTo>
                  <a:lnTo>
                    <a:pt x="1138" y="888"/>
                  </a:lnTo>
                  <a:lnTo>
                    <a:pt x="1139" y="887"/>
                  </a:lnTo>
                  <a:lnTo>
                    <a:pt x="1138" y="886"/>
                  </a:lnTo>
                  <a:lnTo>
                    <a:pt x="1136" y="883"/>
                  </a:lnTo>
                  <a:lnTo>
                    <a:pt x="1136" y="882"/>
                  </a:lnTo>
                  <a:lnTo>
                    <a:pt x="1136" y="881"/>
                  </a:lnTo>
                  <a:lnTo>
                    <a:pt x="1136" y="880"/>
                  </a:lnTo>
                  <a:lnTo>
                    <a:pt x="1137" y="880"/>
                  </a:lnTo>
                  <a:close/>
                  <a:moveTo>
                    <a:pt x="1147" y="882"/>
                  </a:moveTo>
                  <a:lnTo>
                    <a:pt x="1148" y="883"/>
                  </a:lnTo>
                  <a:lnTo>
                    <a:pt x="1150" y="884"/>
                  </a:lnTo>
                  <a:lnTo>
                    <a:pt x="1151" y="885"/>
                  </a:lnTo>
                  <a:lnTo>
                    <a:pt x="1152" y="885"/>
                  </a:lnTo>
                  <a:lnTo>
                    <a:pt x="1152" y="886"/>
                  </a:lnTo>
                  <a:lnTo>
                    <a:pt x="1152" y="888"/>
                  </a:lnTo>
                  <a:lnTo>
                    <a:pt x="1150" y="888"/>
                  </a:lnTo>
                  <a:lnTo>
                    <a:pt x="1149" y="888"/>
                  </a:lnTo>
                  <a:lnTo>
                    <a:pt x="1148" y="888"/>
                  </a:lnTo>
                  <a:lnTo>
                    <a:pt x="1146" y="885"/>
                  </a:lnTo>
                  <a:lnTo>
                    <a:pt x="1146" y="884"/>
                  </a:lnTo>
                  <a:lnTo>
                    <a:pt x="1146" y="883"/>
                  </a:lnTo>
                  <a:lnTo>
                    <a:pt x="1147" y="882"/>
                  </a:lnTo>
                  <a:close/>
                  <a:moveTo>
                    <a:pt x="1134" y="884"/>
                  </a:moveTo>
                  <a:lnTo>
                    <a:pt x="1134" y="884"/>
                  </a:lnTo>
                  <a:lnTo>
                    <a:pt x="1135" y="884"/>
                  </a:lnTo>
                  <a:lnTo>
                    <a:pt x="1136" y="887"/>
                  </a:lnTo>
                  <a:lnTo>
                    <a:pt x="1136" y="889"/>
                  </a:lnTo>
                  <a:lnTo>
                    <a:pt x="1135" y="889"/>
                  </a:lnTo>
                  <a:lnTo>
                    <a:pt x="1133" y="889"/>
                  </a:lnTo>
                  <a:lnTo>
                    <a:pt x="1133" y="888"/>
                  </a:lnTo>
                  <a:lnTo>
                    <a:pt x="1132" y="888"/>
                  </a:lnTo>
                  <a:lnTo>
                    <a:pt x="1132" y="886"/>
                  </a:lnTo>
                  <a:lnTo>
                    <a:pt x="1132" y="885"/>
                  </a:lnTo>
                  <a:lnTo>
                    <a:pt x="1132" y="884"/>
                  </a:lnTo>
                  <a:lnTo>
                    <a:pt x="1133" y="884"/>
                  </a:lnTo>
                  <a:lnTo>
                    <a:pt x="1134" y="884"/>
                  </a:lnTo>
                  <a:close/>
                  <a:moveTo>
                    <a:pt x="1150" y="888"/>
                  </a:moveTo>
                  <a:lnTo>
                    <a:pt x="1152" y="889"/>
                  </a:lnTo>
                  <a:lnTo>
                    <a:pt x="1153" y="892"/>
                  </a:lnTo>
                  <a:lnTo>
                    <a:pt x="1153" y="893"/>
                  </a:lnTo>
                  <a:lnTo>
                    <a:pt x="1153" y="894"/>
                  </a:lnTo>
                  <a:lnTo>
                    <a:pt x="1152" y="894"/>
                  </a:lnTo>
                  <a:lnTo>
                    <a:pt x="1149" y="891"/>
                  </a:lnTo>
                  <a:lnTo>
                    <a:pt x="1148" y="890"/>
                  </a:lnTo>
                  <a:lnTo>
                    <a:pt x="1148" y="889"/>
                  </a:lnTo>
                  <a:lnTo>
                    <a:pt x="1149" y="888"/>
                  </a:lnTo>
                  <a:lnTo>
                    <a:pt x="1150" y="888"/>
                  </a:lnTo>
                  <a:close/>
                  <a:moveTo>
                    <a:pt x="1158" y="890"/>
                  </a:moveTo>
                  <a:lnTo>
                    <a:pt x="1158" y="890"/>
                  </a:lnTo>
                  <a:lnTo>
                    <a:pt x="1158" y="891"/>
                  </a:lnTo>
                  <a:lnTo>
                    <a:pt x="1159" y="892"/>
                  </a:lnTo>
                  <a:lnTo>
                    <a:pt x="1160" y="894"/>
                  </a:lnTo>
                  <a:lnTo>
                    <a:pt x="1160" y="893"/>
                  </a:lnTo>
                  <a:lnTo>
                    <a:pt x="1159" y="893"/>
                  </a:lnTo>
                  <a:lnTo>
                    <a:pt x="1158" y="893"/>
                  </a:lnTo>
                  <a:lnTo>
                    <a:pt x="1158" y="895"/>
                  </a:lnTo>
                  <a:lnTo>
                    <a:pt x="1158" y="896"/>
                  </a:lnTo>
                  <a:lnTo>
                    <a:pt x="1156" y="896"/>
                  </a:lnTo>
                  <a:lnTo>
                    <a:pt x="1154" y="895"/>
                  </a:lnTo>
                  <a:lnTo>
                    <a:pt x="1154" y="894"/>
                  </a:lnTo>
                  <a:lnTo>
                    <a:pt x="1154" y="893"/>
                  </a:lnTo>
                  <a:lnTo>
                    <a:pt x="1155" y="892"/>
                  </a:lnTo>
                  <a:lnTo>
                    <a:pt x="1158" y="890"/>
                  </a:lnTo>
                  <a:close/>
                  <a:moveTo>
                    <a:pt x="1133" y="890"/>
                  </a:moveTo>
                  <a:lnTo>
                    <a:pt x="1134" y="891"/>
                  </a:lnTo>
                  <a:lnTo>
                    <a:pt x="1134" y="892"/>
                  </a:lnTo>
                  <a:lnTo>
                    <a:pt x="1135" y="896"/>
                  </a:lnTo>
                  <a:lnTo>
                    <a:pt x="1135" y="897"/>
                  </a:lnTo>
                  <a:lnTo>
                    <a:pt x="1135" y="898"/>
                  </a:lnTo>
                  <a:lnTo>
                    <a:pt x="1133" y="900"/>
                  </a:lnTo>
                  <a:lnTo>
                    <a:pt x="1131" y="900"/>
                  </a:lnTo>
                  <a:lnTo>
                    <a:pt x="1130" y="900"/>
                  </a:lnTo>
                  <a:lnTo>
                    <a:pt x="1129" y="899"/>
                  </a:lnTo>
                  <a:lnTo>
                    <a:pt x="1128" y="899"/>
                  </a:lnTo>
                  <a:lnTo>
                    <a:pt x="1128" y="898"/>
                  </a:lnTo>
                  <a:lnTo>
                    <a:pt x="1130" y="897"/>
                  </a:lnTo>
                  <a:lnTo>
                    <a:pt x="1131" y="897"/>
                  </a:lnTo>
                  <a:lnTo>
                    <a:pt x="1130" y="896"/>
                  </a:lnTo>
                  <a:lnTo>
                    <a:pt x="1129" y="896"/>
                  </a:lnTo>
                  <a:lnTo>
                    <a:pt x="1128" y="896"/>
                  </a:lnTo>
                  <a:lnTo>
                    <a:pt x="1127" y="896"/>
                  </a:lnTo>
                  <a:lnTo>
                    <a:pt x="1125" y="893"/>
                  </a:lnTo>
                  <a:lnTo>
                    <a:pt x="1126" y="892"/>
                  </a:lnTo>
                  <a:lnTo>
                    <a:pt x="1129" y="894"/>
                  </a:lnTo>
                  <a:lnTo>
                    <a:pt x="1130" y="894"/>
                  </a:lnTo>
                  <a:lnTo>
                    <a:pt x="1131" y="893"/>
                  </a:lnTo>
                  <a:lnTo>
                    <a:pt x="1132" y="891"/>
                  </a:lnTo>
                  <a:lnTo>
                    <a:pt x="1133" y="891"/>
                  </a:lnTo>
                  <a:lnTo>
                    <a:pt x="1133" y="890"/>
                  </a:lnTo>
                  <a:close/>
                  <a:moveTo>
                    <a:pt x="1159" y="894"/>
                  </a:moveTo>
                  <a:lnTo>
                    <a:pt x="1160" y="894"/>
                  </a:lnTo>
                  <a:lnTo>
                    <a:pt x="1162" y="898"/>
                  </a:lnTo>
                  <a:lnTo>
                    <a:pt x="1160" y="897"/>
                  </a:lnTo>
                  <a:lnTo>
                    <a:pt x="1158" y="897"/>
                  </a:lnTo>
                  <a:lnTo>
                    <a:pt x="1158" y="896"/>
                  </a:lnTo>
                  <a:lnTo>
                    <a:pt x="1158" y="894"/>
                  </a:lnTo>
                  <a:lnTo>
                    <a:pt x="1159" y="894"/>
                  </a:lnTo>
                  <a:close/>
                  <a:moveTo>
                    <a:pt x="1158" y="897"/>
                  </a:moveTo>
                  <a:lnTo>
                    <a:pt x="1158" y="897"/>
                  </a:lnTo>
                  <a:lnTo>
                    <a:pt x="1161" y="898"/>
                  </a:lnTo>
                  <a:lnTo>
                    <a:pt x="1162" y="899"/>
                  </a:lnTo>
                  <a:lnTo>
                    <a:pt x="1163" y="899"/>
                  </a:lnTo>
                  <a:lnTo>
                    <a:pt x="1164" y="899"/>
                  </a:lnTo>
                  <a:lnTo>
                    <a:pt x="1164" y="900"/>
                  </a:lnTo>
                  <a:lnTo>
                    <a:pt x="1163" y="903"/>
                  </a:lnTo>
                  <a:lnTo>
                    <a:pt x="1157" y="899"/>
                  </a:lnTo>
                  <a:lnTo>
                    <a:pt x="1156" y="898"/>
                  </a:lnTo>
                  <a:lnTo>
                    <a:pt x="1157" y="897"/>
                  </a:lnTo>
                  <a:lnTo>
                    <a:pt x="1158" y="897"/>
                  </a:lnTo>
                  <a:close/>
                  <a:moveTo>
                    <a:pt x="1165" y="928"/>
                  </a:moveTo>
                  <a:lnTo>
                    <a:pt x="1168" y="928"/>
                  </a:lnTo>
                  <a:lnTo>
                    <a:pt x="1170" y="929"/>
                  </a:lnTo>
                  <a:lnTo>
                    <a:pt x="1169" y="931"/>
                  </a:lnTo>
                  <a:lnTo>
                    <a:pt x="1169" y="932"/>
                  </a:lnTo>
                  <a:lnTo>
                    <a:pt x="1168" y="932"/>
                  </a:lnTo>
                  <a:lnTo>
                    <a:pt x="1167" y="933"/>
                  </a:lnTo>
                  <a:lnTo>
                    <a:pt x="1165" y="931"/>
                  </a:lnTo>
                  <a:lnTo>
                    <a:pt x="1164" y="930"/>
                  </a:lnTo>
                  <a:lnTo>
                    <a:pt x="1164" y="928"/>
                  </a:lnTo>
                  <a:lnTo>
                    <a:pt x="1165" y="928"/>
                  </a:lnTo>
                  <a:close/>
                  <a:moveTo>
                    <a:pt x="1160" y="929"/>
                  </a:moveTo>
                  <a:lnTo>
                    <a:pt x="1161" y="929"/>
                  </a:lnTo>
                  <a:lnTo>
                    <a:pt x="1162" y="929"/>
                  </a:lnTo>
                  <a:lnTo>
                    <a:pt x="1162" y="930"/>
                  </a:lnTo>
                  <a:lnTo>
                    <a:pt x="1162" y="931"/>
                  </a:lnTo>
                  <a:lnTo>
                    <a:pt x="1160" y="933"/>
                  </a:lnTo>
                  <a:lnTo>
                    <a:pt x="1160" y="932"/>
                  </a:lnTo>
                  <a:lnTo>
                    <a:pt x="1158" y="931"/>
                  </a:lnTo>
                  <a:lnTo>
                    <a:pt x="1158" y="930"/>
                  </a:lnTo>
                  <a:lnTo>
                    <a:pt x="1159" y="929"/>
                  </a:lnTo>
                  <a:lnTo>
                    <a:pt x="1160" y="929"/>
                  </a:lnTo>
                  <a:close/>
                  <a:moveTo>
                    <a:pt x="1153" y="948"/>
                  </a:moveTo>
                  <a:lnTo>
                    <a:pt x="1156" y="949"/>
                  </a:lnTo>
                  <a:lnTo>
                    <a:pt x="1157" y="950"/>
                  </a:lnTo>
                  <a:lnTo>
                    <a:pt x="1158" y="950"/>
                  </a:lnTo>
                  <a:lnTo>
                    <a:pt x="1158" y="951"/>
                  </a:lnTo>
                  <a:lnTo>
                    <a:pt x="1157" y="951"/>
                  </a:lnTo>
                  <a:lnTo>
                    <a:pt x="1156" y="952"/>
                  </a:lnTo>
                  <a:lnTo>
                    <a:pt x="1156" y="951"/>
                  </a:lnTo>
                  <a:lnTo>
                    <a:pt x="1154" y="950"/>
                  </a:lnTo>
                  <a:lnTo>
                    <a:pt x="1152" y="948"/>
                  </a:lnTo>
                  <a:lnTo>
                    <a:pt x="1153" y="948"/>
                  </a:lnTo>
                  <a:close/>
                  <a:moveTo>
                    <a:pt x="1151" y="948"/>
                  </a:moveTo>
                  <a:lnTo>
                    <a:pt x="1152" y="949"/>
                  </a:lnTo>
                  <a:lnTo>
                    <a:pt x="1152" y="950"/>
                  </a:lnTo>
                  <a:lnTo>
                    <a:pt x="1153" y="950"/>
                  </a:lnTo>
                  <a:lnTo>
                    <a:pt x="1154" y="952"/>
                  </a:lnTo>
                  <a:lnTo>
                    <a:pt x="1154" y="953"/>
                  </a:lnTo>
                  <a:lnTo>
                    <a:pt x="1152" y="954"/>
                  </a:lnTo>
                  <a:lnTo>
                    <a:pt x="1152" y="953"/>
                  </a:lnTo>
                  <a:lnTo>
                    <a:pt x="1152" y="952"/>
                  </a:lnTo>
                  <a:lnTo>
                    <a:pt x="1151" y="952"/>
                  </a:lnTo>
                  <a:lnTo>
                    <a:pt x="1150" y="952"/>
                  </a:lnTo>
                  <a:lnTo>
                    <a:pt x="1149" y="952"/>
                  </a:lnTo>
                  <a:lnTo>
                    <a:pt x="1148" y="951"/>
                  </a:lnTo>
                  <a:lnTo>
                    <a:pt x="1148" y="950"/>
                  </a:lnTo>
                  <a:lnTo>
                    <a:pt x="1151" y="948"/>
                  </a:lnTo>
                  <a:close/>
                  <a:moveTo>
                    <a:pt x="1173" y="952"/>
                  </a:moveTo>
                  <a:lnTo>
                    <a:pt x="1183" y="954"/>
                  </a:lnTo>
                  <a:lnTo>
                    <a:pt x="1184" y="954"/>
                  </a:lnTo>
                  <a:lnTo>
                    <a:pt x="1185" y="954"/>
                  </a:lnTo>
                  <a:lnTo>
                    <a:pt x="1186" y="954"/>
                  </a:lnTo>
                  <a:lnTo>
                    <a:pt x="1186" y="956"/>
                  </a:lnTo>
                  <a:lnTo>
                    <a:pt x="1186" y="957"/>
                  </a:lnTo>
                  <a:lnTo>
                    <a:pt x="1182" y="957"/>
                  </a:lnTo>
                  <a:lnTo>
                    <a:pt x="1181" y="957"/>
                  </a:lnTo>
                  <a:lnTo>
                    <a:pt x="1181" y="956"/>
                  </a:lnTo>
                  <a:lnTo>
                    <a:pt x="1180" y="956"/>
                  </a:lnTo>
                  <a:lnTo>
                    <a:pt x="1179" y="956"/>
                  </a:lnTo>
                  <a:lnTo>
                    <a:pt x="1175" y="958"/>
                  </a:lnTo>
                  <a:lnTo>
                    <a:pt x="1171" y="956"/>
                  </a:lnTo>
                  <a:lnTo>
                    <a:pt x="1170" y="956"/>
                  </a:lnTo>
                  <a:lnTo>
                    <a:pt x="1170" y="955"/>
                  </a:lnTo>
                  <a:lnTo>
                    <a:pt x="1171" y="953"/>
                  </a:lnTo>
                  <a:lnTo>
                    <a:pt x="1173" y="952"/>
                  </a:lnTo>
                  <a:close/>
                  <a:moveTo>
                    <a:pt x="1160" y="952"/>
                  </a:moveTo>
                  <a:lnTo>
                    <a:pt x="1161" y="952"/>
                  </a:lnTo>
                  <a:lnTo>
                    <a:pt x="1164" y="959"/>
                  </a:lnTo>
                  <a:lnTo>
                    <a:pt x="1164" y="960"/>
                  </a:lnTo>
                  <a:lnTo>
                    <a:pt x="1163" y="960"/>
                  </a:lnTo>
                  <a:lnTo>
                    <a:pt x="1162" y="960"/>
                  </a:lnTo>
                  <a:lnTo>
                    <a:pt x="1159" y="959"/>
                  </a:lnTo>
                  <a:lnTo>
                    <a:pt x="1158" y="959"/>
                  </a:lnTo>
                  <a:lnTo>
                    <a:pt x="1158" y="958"/>
                  </a:lnTo>
                  <a:lnTo>
                    <a:pt x="1157" y="958"/>
                  </a:lnTo>
                  <a:lnTo>
                    <a:pt x="1156" y="958"/>
                  </a:lnTo>
                  <a:lnTo>
                    <a:pt x="1156" y="959"/>
                  </a:lnTo>
                  <a:lnTo>
                    <a:pt x="1155" y="959"/>
                  </a:lnTo>
                  <a:lnTo>
                    <a:pt x="1154" y="959"/>
                  </a:lnTo>
                  <a:lnTo>
                    <a:pt x="1153" y="959"/>
                  </a:lnTo>
                  <a:lnTo>
                    <a:pt x="1154" y="957"/>
                  </a:lnTo>
                  <a:lnTo>
                    <a:pt x="1154" y="956"/>
                  </a:lnTo>
                  <a:lnTo>
                    <a:pt x="1156" y="956"/>
                  </a:lnTo>
                  <a:lnTo>
                    <a:pt x="1157" y="956"/>
                  </a:lnTo>
                  <a:lnTo>
                    <a:pt x="1158" y="955"/>
                  </a:lnTo>
                  <a:lnTo>
                    <a:pt x="1159" y="952"/>
                  </a:lnTo>
                  <a:lnTo>
                    <a:pt x="1160" y="952"/>
                  </a:lnTo>
                  <a:close/>
                  <a:moveTo>
                    <a:pt x="1150" y="958"/>
                  </a:moveTo>
                  <a:lnTo>
                    <a:pt x="1150" y="958"/>
                  </a:lnTo>
                  <a:lnTo>
                    <a:pt x="1151" y="958"/>
                  </a:lnTo>
                  <a:lnTo>
                    <a:pt x="1155" y="963"/>
                  </a:lnTo>
                  <a:lnTo>
                    <a:pt x="1156" y="965"/>
                  </a:lnTo>
                  <a:lnTo>
                    <a:pt x="1159" y="969"/>
                  </a:lnTo>
                  <a:lnTo>
                    <a:pt x="1160" y="969"/>
                  </a:lnTo>
                  <a:lnTo>
                    <a:pt x="1162" y="971"/>
                  </a:lnTo>
                  <a:lnTo>
                    <a:pt x="1165" y="973"/>
                  </a:lnTo>
                  <a:lnTo>
                    <a:pt x="1166" y="976"/>
                  </a:lnTo>
                  <a:lnTo>
                    <a:pt x="1166" y="977"/>
                  </a:lnTo>
                  <a:lnTo>
                    <a:pt x="1165" y="979"/>
                  </a:lnTo>
                  <a:lnTo>
                    <a:pt x="1164" y="979"/>
                  </a:lnTo>
                  <a:lnTo>
                    <a:pt x="1164" y="980"/>
                  </a:lnTo>
                  <a:lnTo>
                    <a:pt x="1162" y="977"/>
                  </a:lnTo>
                  <a:lnTo>
                    <a:pt x="1159" y="973"/>
                  </a:lnTo>
                  <a:lnTo>
                    <a:pt x="1158" y="973"/>
                  </a:lnTo>
                  <a:lnTo>
                    <a:pt x="1158" y="971"/>
                  </a:lnTo>
                  <a:lnTo>
                    <a:pt x="1155" y="970"/>
                  </a:lnTo>
                  <a:lnTo>
                    <a:pt x="1154" y="971"/>
                  </a:lnTo>
                  <a:lnTo>
                    <a:pt x="1153" y="971"/>
                  </a:lnTo>
                  <a:lnTo>
                    <a:pt x="1152" y="971"/>
                  </a:lnTo>
                  <a:lnTo>
                    <a:pt x="1152" y="970"/>
                  </a:lnTo>
                  <a:lnTo>
                    <a:pt x="1151" y="970"/>
                  </a:lnTo>
                  <a:lnTo>
                    <a:pt x="1151" y="969"/>
                  </a:lnTo>
                  <a:lnTo>
                    <a:pt x="1152" y="969"/>
                  </a:lnTo>
                  <a:lnTo>
                    <a:pt x="1154" y="969"/>
                  </a:lnTo>
                  <a:lnTo>
                    <a:pt x="1154" y="968"/>
                  </a:lnTo>
                  <a:lnTo>
                    <a:pt x="1155" y="968"/>
                  </a:lnTo>
                  <a:lnTo>
                    <a:pt x="1155" y="967"/>
                  </a:lnTo>
                  <a:lnTo>
                    <a:pt x="1154" y="967"/>
                  </a:lnTo>
                  <a:lnTo>
                    <a:pt x="1150" y="968"/>
                  </a:lnTo>
                  <a:lnTo>
                    <a:pt x="1150" y="967"/>
                  </a:lnTo>
                  <a:lnTo>
                    <a:pt x="1146" y="961"/>
                  </a:lnTo>
                  <a:lnTo>
                    <a:pt x="1146" y="960"/>
                  </a:lnTo>
                  <a:lnTo>
                    <a:pt x="1147" y="960"/>
                  </a:lnTo>
                  <a:lnTo>
                    <a:pt x="1147" y="959"/>
                  </a:lnTo>
                  <a:lnTo>
                    <a:pt x="1150" y="958"/>
                  </a:lnTo>
                  <a:close/>
                  <a:moveTo>
                    <a:pt x="1154" y="960"/>
                  </a:moveTo>
                  <a:lnTo>
                    <a:pt x="1160" y="961"/>
                  </a:lnTo>
                  <a:lnTo>
                    <a:pt x="1160" y="962"/>
                  </a:lnTo>
                  <a:lnTo>
                    <a:pt x="1163" y="963"/>
                  </a:lnTo>
                  <a:lnTo>
                    <a:pt x="1166" y="964"/>
                  </a:lnTo>
                  <a:lnTo>
                    <a:pt x="1167" y="964"/>
                  </a:lnTo>
                  <a:lnTo>
                    <a:pt x="1168" y="969"/>
                  </a:lnTo>
                  <a:lnTo>
                    <a:pt x="1167" y="969"/>
                  </a:lnTo>
                  <a:lnTo>
                    <a:pt x="1165" y="971"/>
                  </a:lnTo>
                  <a:lnTo>
                    <a:pt x="1164" y="971"/>
                  </a:lnTo>
                  <a:lnTo>
                    <a:pt x="1154" y="961"/>
                  </a:lnTo>
                  <a:lnTo>
                    <a:pt x="1154" y="960"/>
                  </a:lnTo>
                  <a:close/>
                  <a:moveTo>
                    <a:pt x="1171" y="962"/>
                  </a:moveTo>
                  <a:lnTo>
                    <a:pt x="1172" y="962"/>
                  </a:lnTo>
                  <a:lnTo>
                    <a:pt x="1177" y="965"/>
                  </a:lnTo>
                  <a:lnTo>
                    <a:pt x="1178" y="966"/>
                  </a:lnTo>
                  <a:lnTo>
                    <a:pt x="1178" y="967"/>
                  </a:lnTo>
                  <a:lnTo>
                    <a:pt x="1175" y="968"/>
                  </a:lnTo>
                  <a:lnTo>
                    <a:pt x="1173" y="965"/>
                  </a:lnTo>
                  <a:lnTo>
                    <a:pt x="1172" y="965"/>
                  </a:lnTo>
                  <a:lnTo>
                    <a:pt x="1171" y="963"/>
                  </a:lnTo>
                  <a:lnTo>
                    <a:pt x="1171" y="962"/>
                  </a:lnTo>
                  <a:close/>
                  <a:moveTo>
                    <a:pt x="1167" y="962"/>
                  </a:moveTo>
                  <a:lnTo>
                    <a:pt x="1167" y="962"/>
                  </a:lnTo>
                  <a:lnTo>
                    <a:pt x="1169" y="963"/>
                  </a:lnTo>
                  <a:lnTo>
                    <a:pt x="1169" y="964"/>
                  </a:lnTo>
                  <a:lnTo>
                    <a:pt x="1171" y="967"/>
                  </a:lnTo>
                  <a:lnTo>
                    <a:pt x="1175" y="971"/>
                  </a:lnTo>
                  <a:lnTo>
                    <a:pt x="1175" y="972"/>
                  </a:lnTo>
                  <a:lnTo>
                    <a:pt x="1177" y="975"/>
                  </a:lnTo>
                  <a:lnTo>
                    <a:pt x="1179" y="977"/>
                  </a:lnTo>
                  <a:lnTo>
                    <a:pt x="1180" y="977"/>
                  </a:lnTo>
                  <a:lnTo>
                    <a:pt x="1179" y="976"/>
                  </a:lnTo>
                  <a:lnTo>
                    <a:pt x="1180" y="976"/>
                  </a:lnTo>
                  <a:lnTo>
                    <a:pt x="1181" y="976"/>
                  </a:lnTo>
                  <a:lnTo>
                    <a:pt x="1181" y="977"/>
                  </a:lnTo>
                  <a:lnTo>
                    <a:pt x="1181" y="978"/>
                  </a:lnTo>
                  <a:lnTo>
                    <a:pt x="1181" y="979"/>
                  </a:lnTo>
                  <a:lnTo>
                    <a:pt x="1180" y="979"/>
                  </a:lnTo>
                  <a:lnTo>
                    <a:pt x="1179" y="979"/>
                  </a:lnTo>
                  <a:lnTo>
                    <a:pt x="1175" y="977"/>
                  </a:lnTo>
                  <a:lnTo>
                    <a:pt x="1174" y="977"/>
                  </a:lnTo>
                  <a:lnTo>
                    <a:pt x="1173" y="978"/>
                  </a:lnTo>
                  <a:lnTo>
                    <a:pt x="1170" y="977"/>
                  </a:lnTo>
                  <a:lnTo>
                    <a:pt x="1168" y="977"/>
                  </a:lnTo>
                  <a:lnTo>
                    <a:pt x="1167" y="976"/>
                  </a:lnTo>
                  <a:lnTo>
                    <a:pt x="1166" y="973"/>
                  </a:lnTo>
                  <a:lnTo>
                    <a:pt x="1165" y="973"/>
                  </a:lnTo>
                  <a:lnTo>
                    <a:pt x="1167" y="971"/>
                  </a:lnTo>
                  <a:lnTo>
                    <a:pt x="1169" y="971"/>
                  </a:lnTo>
                  <a:lnTo>
                    <a:pt x="1170" y="971"/>
                  </a:lnTo>
                  <a:lnTo>
                    <a:pt x="1171" y="972"/>
                  </a:lnTo>
                  <a:lnTo>
                    <a:pt x="1171" y="973"/>
                  </a:lnTo>
                  <a:lnTo>
                    <a:pt x="1172" y="973"/>
                  </a:lnTo>
                  <a:lnTo>
                    <a:pt x="1173" y="972"/>
                  </a:lnTo>
                  <a:lnTo>
                    <a:pt x="1173" y="971"/>
                  </a:lnTo>
                  <a:lnTo>
                    <a:pt x="1172" y="971"/>
                  </a:lnTo>
                  <a:lnTo>
                    <a:pt x="1171" y="971"/>
                  </a:lnTo>
                  <a:lnTo>
                    <a:pt x="1169" y="969"/>
                  </a:lnTo>
                  <a:lnTo>
                    <a:pt x="1169" y="968"/>
                  </a:lnTo>
                  <a:lnTo>
                    <a:pt x="1168" y="967"/>
                  </a:lnTo>
                  <a:lnTo>
                    <a:pt x="1167" y="963"/>
                  </a:lnTo>
                  <a:lnTo>
                    <a:pt x="1167" y="962"/>
                  </a:lnTo>
                  <a:close/>
                  <a:moveTo>
                    <a:pt x="1179" y="967"/>
                  </a:moveTo>
                  <a:lnTo>
                    <a:pt x="1180" y="967"/>
                  </a:lnTo>
                  <a:lnTo>
                    <a:pt x="1181" y="967"/>
                  </a:lnTo>
                  <a:lnTo>
                    <a:pt x="1181" y="968"/>
                  </a:lnTo>
                  <a:lnTo>
                    <a:pt x="1181" y="969"/>
                  </a:lnTo>
                  <a:lnTo>
                    <a:pt x="1182" y="970"/>
                  </a:lnTo>
                  <a:lnTo>
                    <a:pt x="1183" y="971"/>
                  </a:lnTo>
                  <a:lnTo>
                    <a:pt x="1184" y="971"/>
                  </a:lnTo>
                  <a:lnTo>
                    <a:pt x="1184" y="972"/>
                  </a:lnTo>
                  <a:lnTo>
                    <a:pt x="1183" y="972"/>
                  </a:lnTo>
                  <a:lnTo>
                    <a:pt x="1178" y="970"/>
                  </a:lnTo>
                  <a:lnTo>
                    <a:pt x="1177" y="969"/>
                  </a:lnTo>
                  <a:lnTo>
                    <a:pt x="1179" y="967"/>
                  </a:lnTo>
                  <a:close/>
                  <a:moveTo>
                    <a:pt x="1184" y="969"/>
                  </a:moveTo>
                  <a:lnTo>
                    <a:pt x="1184" y="969"/>
                  </a:lnTo>
                  <a:lnTo>
                    <a:pt x="1188" y="971"/>
                  </a:lnTo>
                  <a:lnTo>
                    <a:pt x="1189" y="971"/>
                  </a:lnTo>
                  <a:lnTo>
                    <a:pt x="1189" y="973"/>
                  </a:lnTo>
                  <a:lnTo>
                    <a:pt x="1186" y="971"/>
                  </a:lnTo>
                  <a:lnTo>
                    <a:pt x="1183" y="970"/>
                  </a:lnTo>
                  <a:lnTo>
                    <a:pt x="1183" y="969"/>
                  </a:lnTo>
                  <a:lnTo>
                    <a:pt x="1184" y="969"/>
                  </a:lnTo>
                  <a:close/>
                  <a:moveTo>
                    <a:pt x="1177" y="970"/>
                  </a:moveTo>
                  <a:lnTo>
                    <a:pt x="1178" y="970"/>
                  </a:lnTo>
                  <a:lnTo>
                    <a:pt x="1182" y="972"/>
                  </a:lnTo>
                  <a:lnTo>
                    <a:pt x="1183" y="973"/>
                  </a:lnTo>
                  <a:lnTo>
                    <a:pt x="1182" y="974"/>
                  </a:lnTo>
                  <a:lnTo>
                    <a:pt x="1181" y="974"/>
                  </a:lnTo>
                  <a:lnTo>
                    <a:pt x="1177" y="971"/>
                  </a:lnTo>
                  <a:lnTo>
                    <a:pt x="1177" y="970"/>
                  </a:lnTo>
                  <a:close/>
                  <a:moveTo>
                    <a:pt x="1156" y="971"/>
                  </a:moveTo>
                  <a:lnTo>
                    <a:pt x="1157" y="971"/>
                  </a:lnTo>
                  <a:lnTo>
                    <a:pt x="1158" y="972"/>
                  </a:lnTo>
                  <a:lnTo>
                    <a:pt x="1160" y="976"/>
                  </a:lnTo>
                  <a:lnTo>
                    <a:pt x="1160" y="977"/>
                  </a:lnTo>
                  <a:lnTo>
                    <a:pt x="1158" y="979"/>
                  </a:lnTo>
                  <a:lnTo>
                    <a:pt x="1157" y="979"/>
                  </a:lnTo>
                  <a:lnTo>
                    <a:pt x="1156" y="979"/>
                  </a:lnTo>
                  <a:lnTo>
                    <a:pt x="1155" y="979"/>
                  </a:lnTo>
                  <a:lnTo>
                    <a:pt x="1154" y="979"/>
                  </a:lnTo>
                  <a:lnTo>
                    <a:pt x="1155" y="979"/>
                  </a:lnTo>
                  <a:lnTo>
                    <a:pt x="1156" y="979"/>
                  </a:lnTo>
                  <a:lnTo>
                    <a:pt x="1157" y="978"/>
                  </a:lnTo>
                  <a:lnTo>
                    <a:pt x="1158" y="978"/>
                  </a:lnTo>
                  <a:lnTo>
                    <a:pt x="1158" y="977"/>
                  </a:lnTo>
                  <a:lnTo>
                    <a:pt x="1157" y="977"/>
                  </a:lnTo>
                  <a:lnTo>
                    <a:pt x="1156" y="977"/>
                  </a:lnTo>
                  <a:lnTo>
                    <a:pt x="1154" y="977"/>
                  </a:lnTo>
                  <a:lnTo>
                    <a:pt x="1152" y="977"/>
                  </a:lnTo>
                  <a:lnTo>
                    <a:pt x="1152" y="976"/>
                  </a:lnTo>
                  <a:lnTo>
                    <a:pt x="1150" y="973"/>
                  </a:lnTo>
                  <a:lnTo>
                    <a:pt x="1150" y="971"/>
                  </a:lnTo>
                  <a:lnTo>
                    <a:pt x="1151" y="971"/>
                  </a:lnTo>
                  <a:lnTo>
                    <a:pt x="1156" y="971"/>
                  </a:lnTo>
                  <a:close/>
                  <a:moveTo>
                    <a:pt x="1160" y="977"/>
                  </a:moveTo>
                  <a:lnTo>
                    <a:pt x="1162" y="978"/>
                  </a:lnTo>
                  <a:lnTo>
                    <a:pt x="1163" y="979"/>
                  </a:lnTo>
                  <a:lnTo>
                    <a:pt x="1163" y="980"/>
                  </a:lnTo>
                  <a:lnTo>
                    <a:pt x="1162" y="980"/>
                  </a:lnTo>
                  <a:lnTo>
                    <a:pt x="1159" y="982"/>
                  </a:lnTo>
                  <a:lnTo>
                    <a:pt x="1156" y="982"/>
                  </a:lnTo>
                  <a:lnTo>
                    <a:pt x="1155" y="982"/>
                  </a:lnTo>
                  <a:lnTo>
                    <a:pt x="1154" y="981"/>
                  </a:lnTo>
                  <a:lnTo>
                    <a:pt x="1154" y="979"/>
                  </a:lnTo>
                  <a:lnTo>
                    <a:pt x="1156" y="980"/>
                  </a:lnTo>
                  <a:lnTo>
                    <a:pt x="1158" y="980"/>
                  </a:lnTo>
                  <a:lnTo>
                    <a:pt x="1160" y="977"/>
                  </a:lnTo>
                  <a:close/>
                  <a:moveTo>
                    <a:pt x="1167" y="977"/>
                  </a:moveTo>
                  <a:lnTo>
                    <a:pt x="1167" y="978"/>
                  </a:lnTo>
                  <a:lnTo>
                    <a:pt x="1168" y="979"/>
                  </a:lnTo>
                  <a:lnTo>
                    <a:pt x="1169" y="982"/>
                  </a:lnTo>
                  <a:lnTo>
                    <a:pt x="1169" y="983"/>
                  </a:lnTo>
                  <a:lnTo>
                    <a:pt x="1165" y="982"/>
                  </a:lnTo>
                  <a:lnTo>
                    <a:pt x="1165" y="981"/>
                  </a:lnTo>
                  <a:lnTo>
                    <a:pt x="1165" y="980"/>
                  </a:lnTo>
                  <a:lnTo>
                    <a:pt x="1167" y="977"/>
                  </a:lnTo>
                  <a:close/>
                  <a:moveTo>
                    <a:pt x="1169" y="978"/>
                  </a:moveTo>
                  <a:lnTo>
                    <a:pt x="1171" y="978"/>
                  </a:lnTo>
                  <a:lnTo>
                    <a:pt x="1172" y="978"/>
                  </a:lnTo>
                  <a:lnTo>
                    <a:pt x="1173" y="979"/>
                  </a:lnTo>
                  <a:lnTo>
                    <a:pt x="1172" y="980"/>
                  </a:lnTo>
                  <a:lnTo>
                    <a:pt x="1171" y="980"/>
                  </a:lnTo>
                  <a:lnTo>
                    <a:pt x="1170" y="980"/>
                  </a:lnTo>
                  <a:lnTo>
                    <a:pt x="1169" y="980"/>
                  </a:lnTo>
                  <a:lnTo>
                    <a:pt x="1169" y="979"/>
                  </a:lnTo>
                  <a:lnTo>
                    <a:pt x="1169" y="978"/>
                  </a:lnTo>
                  <a:close/>
                  <a:moveTo>
                    <a:pt x="1175" y="979"/>
                  </a:moveTo>
                  <a:lnTo>
                    <a:pt x="1181" y="980"/>
                  </a:lnTo>
                  <a:lnTo>
                    <a:pt x="1182" y="981"/>
                  </a:lnTo>
                  <a:lnTo>
                    <a:pt x="1184" y="986"/>
                  </a:lnTo>
                  <a:lnTo>
                    <a:pt x="1186" y="987"/>
                  </a:lnTo>
                  <a:lnTo>
                    <a:pt x="1186" y="988"/>
                  </a:lnTo>
                  <a:lnTo>
                    <a:pt x="1188" y="992"/>
                  </a:lnTo>
                  <a:lnTo>
                    <a:pt x="1191" y="996"/>
                  </a:lnTo>
                  <a:lnTo>
                    <a:pt x="1192" y="998"/>
                  </a:lnTo>
                  <a:lnTo>
                    <a:pt x="1194" y="1001"/>
                  </a:lnTo>
                  <a:lnTo>
                    <a:pt x="1194" y="1003"/>
                  </a:lnTo>
                  <a:lnTo>
                    <a:pt x="1194" y="1004"/>
                  </a:lnTo>
                  <a:lnTo>
                    <a:pt x="1194" y="1005"/>
                  </a:lnTo>
                  <a:lnTo>
                    <a:pt x="1195" y="1006"/>
                  </a:lnTo>
                  <a:lnTo>
                    <a:pt x="1195" y="1007"/>
                  </a:lnTo>
                  <a:lnTo>
                    <a:pt x="1194" y="1009"/>
                  </a:lnTo>
                  <a:lnTo>
                    <a:pt x="1195" y="1011"/>
                  </a:lnTo>
                  <a:lnTo>
                    <a:pt x="1196" y="1009"/>
                  </a:lnTo>
                  <a:lnTo>
                    <a:pt x="1196" y="1008"/>
                  </a:lnTo>
                  <a:lnTo>
                    <a:pt x="1197" y="1007"/>
                  </a:lnTo>
                  <a:lnTo>
                    <a:pt x="1198" y="1008"/>
                  </a:lnTo>
                  <a:lnTo>
                    <a:pt x="1199" y="1009"/>
                  </a:lnTo>
                  <a:lnTo>
                    <a:pt x="1199" y="1011"/>
                  </a:lnTo>
                  <a:lnTo>
                    <a:pt x="1201" y="1017"/>
                  </a:lnTo>
                  <a:lnTo>
                    <a:pt x="1201" y="1019"/>
                  </a:lnTo>
                  <a:lnTo>
                    <a:pt x="1199" y="1020"/>
                  </a:lnTo>
                  <a:lnTo>
                    <a:pt x="1196" y="1020"/>
                  </a:lnTo>
                  <a:lnTo>
                    <a:pt x="1194" y="1020"/>
                  </a:lnTo>
                  <a:lnTo>
                    <a:pt x="1193" y="1019"/>
                  </a:lnTo>
                  <a:lnTo>
                    <a:pt x="1193" y="1018"/>
                  </a:lnTo>
                  <a:lnTo>
                    <a:pt x="1194" y="1018"/>
                  </a:lnTo>
                  <a:lnTo>
                    <a:pt x="1194" y="1016"/>
                  </a:lnTo>
                  <a:lnTo>
                    <a:pt x="1195" y="1016"/>
                  </a:lnTo>
                  <a:lnTo>
                    <a:pt x="1197" y="1017"/>
                  </a:lnTo>
                  <a:lnTo>
                    <a:pt x="1195" y="1016"/>
                  </a:lnTo>
                  <a:lnTo>
                    <a:pt x="1194" y="1016"/>
                  </a:lnTo>
                  <a:lnTo>
                    <a:pt x="1192" y="1018"/>
                  </a:lnTo>
                  <a:lnTo>
                    <a:pt x="1190" y="1017"/>
                  </a:lnTo>
                  <a:lnTo>
                    <a:pt x="1189" y="1013"/>
                  </a:lnTo>
                  <a:lnTo>
                    <a:pt x="1186" y="1009"/>
                  </a:lnTo>
                  <a:lnTo>
                    <a:pt x="1185" y="1005"/>
                  </a:lnTo>
                  <a:lnTo>
                    <a:pt x="1186" y="1004"/>
                  </a:lnTo>
                  <a:lnTo>
                    <a:pt x="1186" y="1003"/>
                  </a:lnTo>
                  <a:lnTo>
                    <a:pt x="1188" y="999"/>
                  </a:lnTo>
                  <a:lnTo>
                    <a:pt x="1187" y="999"/>
                  </a:lnTo>
                  <a:lnTo>
                    <a:pt x="1186" y="1001"/>
                  </a:lnTo>
                  <a:lnTo>
                    <a:pt x="1185" y="1004"/>
                  </a:lnTo>
                  <a:lnTo>
                    <a:pt x="1184" y="1005"/>
                  </a:lnTo>
                  <a:lnTo>
                    <a:pt x="1183" y="1005"/>
                  </a:lnTo>
                  <a:lnTo>
                    <a:pt x="1182" y="1003"/>
                  </a:lnTo>
                  <a:lnTo>
                    <a:pt x="1182" y="1004"/>
                  </a:lnTo>
                  <a:lnTo>
                    <a:pt x="1182" y="1005"/>
                  </a:lnTo>
                  <a:lnTo>
                    <a:pt x="1184" y="1007"/>
                  </a:lnTo>
                  <a:lnTo>
                    <a:pt x="1184" y="1009"/>
                  </a:lnTo>
                  <a:lnTo>
                    <a:pt x="1186" y="1009"/>
                  </a:lnTo>
                  <a:lnTo>
                    <a:pt x="1187" y="1013"/>
                  </a:lnTo>
                  <a:lnTo>
                    <a:pt x="1188" y="1016"/>
                  </a:lnTo>
                  <a:lnTo>
                    <a:pt x="1187" y="1016"/>
                  </a:lnTo>
                  <a:lnTo>
                    <a:pt x="1184" y="1014"/>
                  </a:lnTo>
                  <a:lnTo>
                    <a:pt x="1177" y="1008"/>
                  </a:lnTo>
                  <a:lnTo>
                    <a:pt x="1177" y="1006"/>
                  </a:lnTo>
                  <a:lnTo>
                    <a:pt x="1175" y="1004"/>
                  </a:lnTo>
                  <a:lnTo>
                    <a:pt x="1173" y="1003"/>
                  </a:lnTo>
                  <a:lnTo>
                    <a:pt x="1172" y="1001"/>
                  </a:lnTo>
                  <a:lnTo>
                    <a:pt x="1171" y="1002"/>
                  </a:lnTo>
                  <a:lnTo>
                    <a:pt x="1171" y="1003"/>
                  </a:lnTo>
                  <a:lnTo>
                    <a:pt x="1169" y="1001"/>
                  </a:lnTo>
                  <a:lnTo>
                    <a:pt x="1169" y="1000"/>
                  </a:lnTo>
                  <a:lnTo>
                    <a:pt x="1167" y="998"/>
                  </a:lnTo>
                  <a:lnTo>
                    <a:pt x="1168" y="997"/>
                  </a:lnTo>
                  <a:lnTo>
                    <a:pt x="1169" y="997"/>
                  </a:lnTo>
                  <a:lnTo>
                    <a:pt x="1171" y="999"/>
                  </a:lnTo>
                  <a:lnTo>
                    <a:pt x="1172" y="1000"/>
                  </a:lnTo>
                  <a:lnTo>
                    <a:pt x="1174" y="1001"/>
                  </a:lnTo>
                  <a:lnTo>
                    <a:pt x="1177" y="1003"/>
                  </a:lnTo>
                  <a:lnTo>
                    <a:pt x="1178" y="1004"/>
                  </a:lnTo>
                  <a:lnTo>
                    <a:pt x="1178" y="1003"/>
                  </a:lnTo>
                  <a:lnTo>
                    <a:pt x="1173" y="1000"/>
                  </a:lnTo>
                  <a:lnTo>
                    <a:pt x="1171" y="998"/>
                  </a:lnTo>
                  <a:lnTo>
                    <a:pt x="1171" y="997"/>
                  </a:lnTo>
                  <a:lnTo>
                    <a:pt x="1171" y="996"/>
                  </a:lnTo>
                  <a:lnTo>
                    <a:pt x="1172" y="997"/>
                  </a:lnTo>
                  <a:lnTo>
                    <a:pt x="1175" y="999"/>
                  </a:lnTo>
                  <a:lnTo>
                    <a:pt x="1177" y="997"/>
                  </a:lnTo>
                  <a:lnTo>
                    <a:pt x="1176" y="996"/>
                  </a:lnTo>
                  <a:lnTo>
                    <a:pt x="1175" y="995"/>
                  </a:lnTo>
                  <a:lnTo>
                    <a:pt x="1176" y="996"/>
                  </a:lnTo>
                  <a:lnTo>
                    <a:pt x="1181" y="999"/>
                  </a:lnTo>
                  <a:lnTo>
                    <a:pt x="1181" y="997"/>
                  </a:lnTo>
                  <a:lnTo>
                    <a:pt x="1180" y="992"/>
                  </a:lnTo>
                  <a:lnTo>
                    <a:pt x="1176" y="989"/>
                  </a:lnTo>
                  <a:lnTo>
                    <a:pt x="1175" y="989"/>
                  </a:lnTo>
                  <a:lnTo>
                    <a:pt x="1170" y="984"/>
                  </a:lnTo>
                  <a:lnTo>
                    <a:pt x="1170" y="982"/>
                  </a:lnTo>
                  <a:lnTo>
                    <a:pt x="1173" y="979"/>
                  </a:lnTo>
                  <a:lnTo>
                    <a:pt x="1175" y="979"/>
                  </a:lnTo>
                  <a:close/>
                  <a:moveTo>
                    <a:pt x="1164" y="982"/>
                  </a:moveTo>
                  <a:lnTo>
                    <a:pt x="1169" y="984"/>
                  </a:lnTo>
                  <a:lnTo>
                    <a:pt x="1171" y="985"/>
                  </a:lnTo>
                  <a:lnTo>
                    <a:pt x="1172" y="987"/>
                  </a:lnTo>
                  <a:lnTo>
                    <a:pt x="1172" y="988"/>
                  </a:lnTo>
                  <a:lnTo>
                    <a:pt x="1170" y="988"/>
                  </a:lnTo>
                  <a:lnTo>
                    <a:pt x="1169" y="988"/>
                  </a:lnTo>
                  <a:lnTo>
                    <a:pt x="1168" y="988"/>
                  </a:lnTo>
                  <a:lnTo>
                    <a:pt x="1164" y="982"/>
                  </a:lnTo>
                  <a:close/>
                  <a:moveTo>
                    <a:pt x="1158" y="984"/>
                  </a:moveTo>
                  <a:lnTo>
                    <a:pt x="1163" y="984"/>
                  </a:lnTo>
                  <a:lnTo>
                    <a:pt x="1164" y="984"/>
                  </a:lnTo>
                  <a:lnTo>
                    <a:pt x="1165" y="984"/>
                  </a:lnTo>
                  <a:lnTo>
                    <a:pt x="1165" y="985"/>
                  </a:lnTo>
                  <a:lnTo>
                    <a:pt x="1169" y="990"/>
                  </a:lnTo>
                  <a:lnTo>
                    <a:pt x="1170" y="990"/>
                  </a:lnTo>
                  <a:lnTo>
                    <a:pt x="1169" y="991"/>
                  </a:lnTo>
                  <a:lnTo>
                    <a:pt x="1165" y="987"/>
                  </a:lnTo>
                  <a:lnTo>
                    <a:pt x="1164" y="988"/>
                  </a:lnTo>
                  <a:lnTo>
                    <a:pt x="1164" y="990"/>
                  </a:lnTo>
                  <a:lnTo>
                    <a:pt x="1163" y="990"/>
                  </a:lnTo>
                  <a:lnTo>
                    <a:pt x="1158" y="988"/>
                  </a:lnTo>
                  <a:lnTo>
                    <a:pt x="1158" y="987"/>
                  </a:lnTo>
                  <a:lnTo>
                    <a:pt x="1157" y="986"/>
                  </a:lnTo>
                  <a:lnTo>
                    <a:pt x="1157" y="984"/>
                  </a:lnTo>
                  <a:lnTo>
                    <a:pt x="1158" y="984"/>
                  </a:lnTo>
                  <a:close/>
                  <a:moveTo>
                    <a:pt x="1165" y="988"/>
                  </a:moveTo>
                  <a:lnTo>
                    <a:pt x="1165" y="988"/>
                  </a:lnTo>
                  <a:lnTo>
                    <a:pt x="1168" y="991"/>
                  </a:lnTo>
                  <a:lnTo>
                    <a:pt x="1169" y="992"/>
                  </a:lnTo>
                  <a:lnTo>
                    <a:pt x="1169" y="993"/>
                  </a:lnTo>
                  <a:lnTo>
                    <a:pt x="1168" y="993"/>
                  </a:lnTo>
                  <a:lnTo>
                    <a:pt x="1167" y="996"/>
                  </a:lnTo>
                  <a:lnTo>
                    <a:pt x="1166" y="997"/>
                  </a:lnTo>
                  <a:lnTo>
                    <a:pt x="1165" y="997"/>
                  </a:lnTo>
                  <a:lnTo>
                    <a:pt x="1162" y="996"/>
                  </a:lnTo>
                  <a:lnTo>
                    <a:pt x="1162" y="995"/>
                  </a:lnTo>
                  <a:lnTo>
                    <a:pt x="1162" y="993"/>
                  </a:lnTo>
                  <a:lnTo>
                    <a:pt x="1163" y="992"/>
                  </a:lnTo>
                  <a:lnTo>
                    <a:pt x="1164" y="992"/>
                  </a:lnTo>
                  <a:lnTo>
                    <a:pt x="1164" y="991"/>
                  </a:lnTo>
                  <a:lnTo>
                    <a:pt x="1164" y="990"/>
                  </a:lnTo>
                  <a:lnTo>
                    <a:pt x="1165" y="988"/>
                  </a:lnTo>
                  <a:close/>
                  <a:moveTo>
                    <a:pt x="1171" y="989"/>
                  </a:moveTo>
                  <a:lnTo>
                    <a:pt x="1175" y="990"/>
                  </a:lnTo>
                  <a:lnTo>
                    <a:pt x="1176" y="990"/>
                  </a:lnTo>
                  <a:lnTo>
                    <a:pt x="1178" y="991"/>
                  </a:lnTo>
                  <a:lnTo>
                    <a:pt x="1179" y="992"/>
                  </a:lnTo>
                  <a:lnTo>
                    <a:pt x="1181" y="997"/>
                  </a:lnTo>
                  <a:lnTo>
                    <a:pt x="1180" y="997"/>
                  </a:lnTo>
                  <a:lnTo>
                    <a:pt x="1176" y="995"/>
                  </a:lnTo>
                  <a:lnTo>
                    <a:pt x="1172" y="994"/>
                  </a:lnTo>
                  <a:lnTo>
                    <a:pt x="1171" y="993"/>
                  </a:lnTo>
                  <a:lnTo>
                    <a:pt x="1171" y="992"/>
                  </a:lnTo>
                  <a:lnTo>
                    <a:pt x="1171" y="991"/>
                  </a:lnTo>
                  <a:lnTo>
                    <a:pt x="1171" y="989"/>
                  </a:lnTo>
                  <a:close/>
                  <a:moveTo>
                    <a:pt x="1194" y="1001"/>
                  </a:moveTo>
                  <a:lnTo>
                    <a:pt x="1198" y="1003"/>
                  </a:lnTo>
                  <a:lnTo>
                    <a:pt x="1199" y="1005"/>
                  </a:lnTo>
                  <a:lnTo>
                    <a:pt x="1200" y="1005"/>
                  </a:lnTo>
                  <a:lnTo>
                    <a:pt x="1198" y="1007"/>
                  </a:lnTo>
                  <a:lnTo>
                    <a:pt x="1195" y="1003"/>
                  </a:lnTo>
                  <a:lnTo>
                    <a:pt x="1194" y="1001"/>
                  </a:lnTo>
                  <a:close/>
                  <a:moveTo>
                    <a:pt x="1175" y="1007"/>
                  </a:moveTo>
                  <a:lnTo>
                    <a:pt x="1175" y="1007"/>
                  </a:lnTo>
                  <a:lnTo>
                    <a:pt x="1177" y="1009"/>
                  </a:lnTo>
                  <a:lnTo>
                    <a:pt x="1182" y="1013"/>
                  </a:lnTo>
                  <a:lnTo>
                    <a:pt x="1182" y="1014"/>
                  </a:lnTo>
                  <a:lnTo>
                    <a:pt x="1184" y="1016"/>
                  </a:lnTo>
                  <a:lnTo>
                    <a:pt x="1183" y="1015"/>
                  </a:lnTo>
                  <a:lnTo>
                    <a:pt x="1181" y="1014"/>
                  </a:lnTo>
                  <a:lnTo>
                    <a:pt x="1181" y="1015"/>
                  </a:lnTo>
                  <a:lnTo>
                    <a:pt x="1182" y="1016"/>
                  </a:lnTo>
                  <a:lnTo>
                    <a:pt x="1181" y="1016"/>
                  </a:lnTo>
                  <a:lnTo>
                    <a:pt x="1179" y="1014"/>
                  </a:lnTo>
                  <a:lnTo>
                    <a:pt x="1178" y="1014"/>
                  </a:lnTo>
                  <a:lnTo>
                    <a:pt x="1178" y="1013"/>
                  </a:lnTo>
                  <a:lnTo>
                    <a:pt x="1177" y="1013"/>
                  </a:lnTo>
                  <a:lnTo>
                    <a:pt x="1176" y="1012"/>
                  </a:lnTo>
                  <a:lnTo>
                    <a:pt x="1174" y="1014"/>
                  </a:lnTo>
                  <a:lnTo>
                    <a:pt x="1173" y="1014"/>
                  </a:lnTo>
                  <a:lnTo>
                    <a:pt x="1172" y="1013"/>
                  </a:lnTo>
                  <a:lnTo>
                    <a:pt x="1170" y="1009"/>
                  </a:lnTo>
                  <a:lnTo>
                    <a:pt x="1170" y="1007"/>
                  </a:lnTo>
                  <a:lnTo>
                    <a:pt x="1175" y="1007"/>
                  </a:lnTo>
                  <a:close/>
                  <a:moveTo>
                    <a:pt x="1182" y="1019"/>
                  </a:moveTo>
                  <a:lnTo>
                    <a:pt x="1186" y="1020"/>
                  </a:lnTo>
                  <a:lnTo>
                    <a:pt x="1187" y="1020"/>
                  </a:lnTo>
                  <a:lnTo>
                    <a:pt x="1192" y="1023"/>
                  </a:lnTo>
                  <a:lnTo>
                    <a:pt x="1191" y="1024"/>
                  </a:lnTo>
                  <a:lnTo>
                    <a:pt x="1191" y="1025"/>
                  </a:lnTo>
                  <a:lnTo>
                    <a:pt x="1192" y="1025"/>
                  </a:lnTo>
                  <a:lnTo>
                    <a:pt x="1196" y="1024"/>
                  </a:lnTo>
                  <a:lnTo>
                    <a:pt x="1196" y="1023"/>
                  </a:lnTo>
                  <a:lnTo>
                    <a:pt x="1195" y="1023"/>
                  </a:lnTo>
                  <a:lnTo>
                    <a:pt x="1196" y="1022"/>
                  </a:lnTo>
                  <a:lnTo>
                    <a:pt x="1196" y="1023"/>
                  </a:lnTo>
                  <a:lnTo>
                    <a:pt x="1197" y="1024"/>
                  </a:lnTo>
                  <a:lnTo>
                    <a:pt x="1198" y="1024"/>
                  </a:lnTo>
                  <a:lnTo>
                    <a:pt x="1198" y="1026"/>
                  </a:lnTo>
                  <a:lnTo>
                    <a:pt x="1194" y="1028"/>
                  </a:lnTo>
                  <a:lnTo>
                    <a:pt x="1193" y="1028"/>
                  </a:lnTo>
                  <a:lnTo>
                    <a:pt x="1193" y="1029"/>
                  </a:lnTo>
                  <a:lnTo>
                    <a:pt x="1192" y="1032"/>
                  </a:lnTo>
                  <a:lnTo>
                    <a:pt x="1191" y="1032"/>
                  </a:lnTo>
                  <a:lnTo>
                    <a:pt x="1190" y="1032"/>
                  </a:lnTo>
                  <a:lnTo>
                    <a:pt x="1189" y="1032"/>
                  </a:lnTo>
                  <a:lnTo>
                    <a:pt x="1189" y="1031"/>
                  </a:lnTo>
                  <a:lnTo>
                    <a:pt x="1188" y="1031"/>
                  </a:lnTo>
                  <a:lnTo>
                    <a:pt x="1189" y="1030"/>
                  </a:lnTo>
                  <a:lnTo>
                    <a:pt x="1190" y="1030"/>
                  </a:lnTo>
                  <a:lnTo>
                    <a:pt x="1190" y="1028"/>
                  </a:lnTo>
                  <a:lnTo>
                    <a:pt x="1188" y="1029"/>
                  </a:lnTo>
                  <a:lnTo>
                    <a:pt x="1187" y="1030"/>
                  </a:lnTo>
                  <a:lnTo>
                    <a:pt x="1185" y="1030"/>
                  </a:lnTo>
                  <a:lnTo>
                    <a:pt x="1184" y="1030"/>
                  </a:lnTo>
                  <a:lnTo>
                    <a:pt x="1183" y="1028"/>
                  </a:lnTo>
                  <a:lnTo>
                    <a:pt x="1183" y="1024"/>
                  </a:lnTo>
                  <a:lnTo>
                    <a:pt x="1183" y="1023"/>
                  </a:lnTo>
                  <a:lnTo>
                    <a:pt x="1184" y="1023"/>
                  </a:lnTo>
                  <a:lnTo>
                    <a:pt x="1186" y="1024"/>
                  </a:lnTo>
                  <a:lnTo>
                    <a:pt x="1186" y="1025"/>
                  </a:lnTo>
                  <a:lnTo>
                    <a:pt x="1184" y="1025"/>
                  </a:lnTo>
                  <a:lnTo>
                    <a:pt x="1185" y="1026"/>
                  </a:lnTo>
                  <a:lnTo>
                    <a:pt x="1186" y="1026"/>
                  </a:lnTo>
                  <a:lnTo>
                    <a:pt x="1187" y="1026"/>
                  </a:lnTo>
                  <a:lnTo>
                    <a:pt x="1189" y="1027"/>
                  </a:lnTo>
                  <a:lnTo>
                    <a:pt x="1190" y="1026"/>
                  </a:lnTo>
                  <a:lnTo>
                    <a:pt x="1189" y="1025"/>
                  </a:lnTo>
                  <a:lnTo>
                    <a:pt x="1188" y="1024"/>
                  </a:lnTo>
                  <a:lnTo>
                    <a:pt x="1186" y="1024"/>
                  </a:lnTo>
                  <a:lnTo>
                    <a:pt x="1182" y="1022"/>
                  </a:lnTo>
                  <a:lnTo>
                    <a:pt x="1181" y="1020"/>
                  </a:lnTo>
                  <a:lnTo>
                    <a:pt x="1182" y="1019"/>
                  </a:lnTo>
                  <a:close/>
                  <a:moveTo>
                    <a:pt x="1203" y="1030"/>
                  </a:moveTo>
                  <a:lnTo>
                    <a:pt x="1205" y="1030"/>
                  </a:lnTo>
                  <a:lnTo>
                    <a:pt x="1207" y="1030"/>
                  </a:lnTo>
                  <a:lnTo>
                    <a:pt x="1207" y="1031"/>
                  </a:lnTo>
                  <a:lnTo>
                    <a:pt x="1204" y="1034"/>
                  </a:lnTo>
                  <a:lnTo>
                    <a:pt x="1203" y="1034"/>
                  </a:lnTo>
                  <a:lnTo>
                    <a:pt x="1203" y="1033"/>
                  </a:lnTo>
                  <a:lnTo>
                    <a:pt x="1202" y="1031"/>
                  </a:lnTo>
                  <a:lnTo>
                    <a:pt x="1203" y="1030"/>
                  </a:lnTo>
                  <a:close/>
                  <a:moveTo>
                    <a:pt x="1207" y="1031"/>
                  </a:moveTo>
                  <a:lnTo>
                    <a:pt x="1208" y="1031"/>
                  </a:lnTo>
                  <a:lnTo>
                    <a:pt x="1213" y="1034"/>
                  </a:lnTo>
                  <a:lnTo>
                    <a:pt x="1222" y="1042"/>
                  </a:lnTo>
                  <a:lnTo>
                    <a:pt x="1222" y="1043"/>
                  </a:lnTo>
                  <a:lnTo>
                    <a:pt x="1223" y="1045"/>
                  </a:lnTo>
                  <a:lnTo>
                    <a:pt x="1222" y="1045"/>
                  </a:lnTo>
                  <a:lnTo>
                    <a:pt x="1221" y="1043"/>
                  </a:lnTo>
                  <a:lnTo>
                    <a:pt x="1220" y="1043"/>
                  </a:lnTo>
                  <a:lnTo>
                    <a:pt x="1219" y="1043"/>
                  </a:lnTo>
                  <a:lnTo>
                    <a:pt x="1216" y="1043"/>
                  </a:lnTo>
                  <a:lnTo>
                    <a:pt x="1213" y="1041"/>
                  </a:lnTo>
                  <a:lnTo>
                    <a:pt x="1211" y="1039"/>
                  </a:lnTo>
                  <a:lnTo>
                    <a:pt x="1210" y="1038"/>
                  </a:lnTo>
                  <a:lnTo>
                    <a:pt x="1210" y="1037"/>
                  </a:lnTo>
                  <a:lnTo>
                    <a:pt x="1212" y="1035"/>
                  </a:lnTo>
                  <a:lnTo>
                    <a:pt x="1210" y="1034"/>
                  </a:lnTo>
                  <a:lnTo>
                    <a:pt x="1209" y="1034"/>
                  </a:lnTo>
                  <a:lnTo>
                    <a:pt x="1209" y="1035"/>
                  </a:lnTo>
                  <a:lnTo>
                    <a:pt x="1205" y="1033"/>
                  </a:lnTo>
                  <a:lnTo>
                    <a:pt x="1206" y="1032"/>
                  </a:lnTo>
                  <a:lnTo>
                    <a:pt x="1207" y="1031"/>
                  </a:lnTo>
                  <a:close/>
                  <a:moveTo>
                    <a:pt x="1188" y="1033"/>
                  </a:moveTo>
                  <a:lnTo>
                    <a:pt x="1193" y="1034"/>
                  </a:lnTo>
                  <a:lnTo>
                    <a:pt x="1196" y="1034"/>
                  </a:lnTo>
                  <a:lnTo>
                    <a:pt x="1196" y="1035"/>
                  </a:lnTo>
                  <a:lnTo>
                    <a:pt x="1195" y="1037"/>
                  </a:lnTo>
                  <a:lnTo>
                    <a:pt x="1194" y="1037"/>
                  </a:lnTo>
                  <a:lnTo>
                    <a:pt x="1193" y="1037"/>
                  </a:lnTo>
                  <a:lnTo>
                    <a:pt x="1192" y="1037"/>
                  </a:lnTo>
                  <a:lnTo>
                    <a:pt x="1193" y="1037"/>
                  </a:lnTo>
                  <a:lnTo>
                    <a:pt x="1196" y="1042"/>
                  </a:lnTo>
                  <a:lnTo>
                    <a:pt x="1196" y="1043"/>
                  </a:lnTo>
                  <a:lnTo>
                    <a:pt x="1195" y="1043"/>
                  </a:lnTo>
                  <a:lnTo>
                    <a:pt x="1192" y="1042"/>
                  </a:lnTo>
                  <a:lnTo>
                    <a:pt x="1191" y="1042"/>
                  </a:lnTo>
                  <a:lnTo>
                    <a:pt x="1188" y="1039"/>
                  </a:lnTo>
                  <a:lnTo>
                    <a:pt x="1188" y="1037"/>
                  </a:lnTo>
                  <a:lnTo>
                    <a:pt x="1189" y="1037"/>
                  </a:lnTo>
                  <a:lnTo>
                    <a:pt x="1190" y="1037"/>
                  </a:lnTo>
                  <a:lnTo>
                    <a:pt x="1191" y="1037"/>
                  </a:lnTo>
                  <a:lnTo>
                    <a:pt x="1190" y="1037"/>
                  </a:lnTo>
                  <a:lnTo>
                    <a:pt x="1189" y="1035"/>
                  </a:lnTo>
                  <a:lnTo>
                    <a:pt x="1187" y="1034"/>
                  </a:lnTo>
                  <a:lnTo>
                    <a:pt x="1186" y="1034"/>
                  </a:lnTo>
                  <a:lnTo>
                    <a:pt x="1187" y="1033"/>
                  </a:lnTo>
                  <a:lnTo>
                    <a:pt x="1188" y="1033"/>
                  </a:lnTo>
                  <a:close/>
                  <a:moveTo>
                    <a:pt x="1199" y="1039"/>
                  </a:moveTo>
                  <a:lnTo>
                    <a:pt x="1201" y="1039"/>
                  </a:lnTo>
                  <a:lnTo>
                    <a:pt x="1203" y="1043"/>
                  </a:lnTo>
                  <a:lnTo>
                    <a:pt x="1202" y="1043"/>
                  </a:lnTo>
                  <a:lnTo>
                    <a:pt x="1201" y="1043"/>
                  </a:lnTo>
                  <a:lnTo>
                    <a:pt x="1200" y="1043"/>
                  </a:lnTo>
                  <a:lnTo>
                    <a:pt x="1199" y="1041"/>
                  </a:lnTo>
                  <a:lnTo>
                    <a:pt x="1198" y="1039"/>
                  </a:lnTo>
                  <a:lnTo>
                    <a:pt x="1199" y="1039"/>
                  </a:lnTo>
                  <a:close/>
                  <a:moveTo>
                    <a:pt x="1205" y="1039"/>
                  </a:moveTo>
                  <a:lnTo>
                    <a:pt x="1205" y="1039"/>
                  </a:lnTo>
                  <a:lnTo>
                    <a:pt x="1207" y="1040"/>
                  </a:lnTo>
                  <a:lnTo>
                    <a:pt x="1211" y="1044"/>
                  </a:lnTo>
                  <a:lnTo>
                    <a:pt x="1212" y="1045"/>
                  </a:lnTo>
                  <a:lnTo>
                    <a:pt x="1212" y="1046"/>
                  </a:lnTo>
                  <a:lnTo>
                    <a:pt x="1211" y="1046"/>
                  </a:lnTo>
                  <a:lnTo>
                    <a:pt x="1209" y="1046"/>
                  </a:lnTo>
                  <a:lnTo>
                    <a:pt x="1205" y="1045"/>
                  </a:lnTo>
                  <a:lnTo>
                    <a:pt x="1203" y="1043"/>
                  </a:lnTo>
                  <a:lnTo>
                    <a:pt x="1203" y="1041"/>
                  </a:lnTo>
                  <a:lnTo>
                    <a:pt x="1203" y="1039"/>
                  </a:lnTo>
                  <a:lnTo>
                    <a:pt x="1205" y="1039"/>
                  </a:lnTo>
                  <a:close/>
                  <a:moveTo>
                    <a:pt x="1210" y="1041"/>
                  </a:moveTo>
                  <a:lnTo>
                    <a:pt x="1211" y="1041"/>
                  </a:lnTo>
                  <a:lnTo>
                    <a:pt x="1213" y="1042"/>
                  </a:lnTo>
                  <a:lnTo>
                    <a:pt x="1215" y="1043"/>
                  </a:lnTo>
                  <a:lnTo>
                    <a:pt x="1217" y="1044"/>
                  </a:lnTo>
                  <a:lnTo>
                    <a:pt x="1218" y="1045"/>
                  </a:lnTo>
                  <a:lnTo>
                    <a:pt x="1222" y="1050"/>
                  </a:lnTo>
                  <a:lnTo>
                    <a:pt x="1222" y="1052"/>
                  </a:lnTo>
                  <a:lnTo>
                    <a:pt x="1221" y="1052"/>
                  </a:lnTo>
                  <a:lnTo>
                    <a:pt x="1221" y="1051"/>
                  </a:lnTo>
                  <a:lnTo>
                    <a:pt x="1220" y="1050"/>
                  </a:lnTo>
                  <a:lnTo>
                    <a:pt x="1219" y="1049"/>
                  </a:lnTo>
                  <a:lnTo>
                    <a:pt x="1218" y="1049"/>
                  </a:lnTo>
                  <a:lnTo>
                    <a:pt x="1216" y="1050"/>
                  </a:lnTo>
                  <a:lnTo>
                    <a:pt x="1216" y="1052"/>
                  </a:lnTo>
                  <a:lnTo>
                    <a:pt x="1215" y="1052"/>
                  </a:lnTo>
                  <a:lnTo>
                    <a:pt x="1210" y="1051"/>
                  </a:lnTo>
                  <a:lnTo>
                    <a:pt x="1207" y="1048"/>
                  </a:lnTo>
                  <a:lnTo>
                    <a:pt x="1206" y="1048"/>
                  </a:lnTo>
                  <a:lnTo>
                    <a:pt x="1206" y="1047"/>
                  </a:lnTo>
                  <a:lnTo>
                    <a:pt x="1206" y="1046"/>
                  </a:lnTo>
                  <a:lnTo>
                    <a:pt x="1207" y="1046"/>
                  </a:lnTo>
                  <a:lnTo>
                    <a:pt x="1212" y="1047"/>
                  </a:lnTo>
                  <a:lnTo>
                    <a:pt x="1213" y="1046"/>
                  </a:lnTo>
                  <a:lnTo>
                    <a:pt x="1213" y="1044"/>
                  </a:lnTo>
                  <a:lnTo>
                    <a:pt x="1212" y="1043"/>
                  </a:lnTo>
                  <a:lnTo>
                    <a:pt x="1211" y="1043"/>
                  </a:lnTo>
                  <a:lnTo>
                    <a:pt x="1211" y="1042"/>
                  </a:lnTo>
                  <a:lnTo>
                    <a:pt x="1210" y="1042"/>
                  </a:lnTo>
                  <a:lnTo>
                    <a:pt x="1209" y="1042"/>
                  </a:lnTo>
                  <a:lnTo>
                    <a:pt x="1209" y="1041"/>
                  </a:lnTo>
                  <a:lnTo>
                    <a:pt x="1210" y="1041"/>
                  </a:lnTo>
                  <a:close/>
                  <a:moveTo>
                    <a:pt x="1221" y="1047"/>
                  </a:moveTo>
                  <a:lnTo>
                    <a:pt x="1228" y="1054"/>
                  </a:lnTo>
                  <a:lnTo>
                    <a:pt x="1228" y="1055"/>
                  </a:lnTo>
                  <a:lnTo>
                    <a:pt x="1228" y="1056"/>
                  </a:lnTo>
                  <a:lnTo>
                    <a:pt x="1228" y="1057"/>
                  </a:lnTo>
                  <a:lnTo>
                    <a:pt x="1228" y="1056"/>
                  </a:lnTo>
                  <a:lnTo>
                    <a:pt x="1227" y="1056"/>
                  </a:lnTo>
                  <a:lnTo>
                    <a:pt x="1220" y="1047"/>
                  </a:lnTo>
                  <a:lnTo>
                    <a:pt x="1221" y="1047"/>
                  </a:lnTo>
                  <a:close/>
                  <a:moveTo>
                    <a:pt x="1219" y="1050"/>
                  </a:moveTo>
                  <a:lnTo>
                    <a:pt x="1219" y="1050"/>
                  </a:lnTo>
                  <a:lnTo>
                    <a:pt x="1222" y="1053"/>
                  </a:lnTo>
                  <a:lnTo>
                    <a:pt x="1223" y="1053"/>
                  </a:lnTo>
                  <a:lnTo>
                    <a:pt x="1223" y="1054"/>
                  </a:lnTo>
                  <a:lnTo>
                    <a:pt x="1224" y="1054"/>
                  </a:lnTo>
                  <a:lnTo>
                    <a:pt x="1224" y="1056"/>
                  </a:lnTo>
                  <a:lnTo>
                    <a:pt x="1223" y="1056"/>
                  </a:lnTo>
                  <a:lnTo>
                    <a:pt x="1219" y="1054"/>
                  </a:lnTo>
                  <a:lnTo>
                    <a:pt x="1218" y="1054"/>
                  </a:lnTo>
                  <a:lnTo>
                    <a:pt x="1217" y="1052"/>
                  </a:lnTo>
                  <a:lnTo>
                    <a:pt x="1216" y="1052"/>
                  </a:lnTo>
                  <a:lnTo>
                    <a:pt x="1218" y="1050"/>
                  </a:lnTo>
                  <a:lnTo>
                    <a:pt x="1219" y="1050"/>
                  </a:lnTo>
                  <a:close/>
                  <a:moveTo>
                    <a:pt x="1218" y="1055"/>
                  </a:moveTo>
                  <a:lnTo>
                    <a:pt x="1220" y="1056"/>
                  </a:lnTo>
                  <a:lnTo>
                    <a:pt x="1222" y="1058"/>
                  </a:lnTo>
                  <a:lnTo>
                    <a:pt x="1223" y="1060"/>
                  </a:lnTo>
                  <a:lnTo>
                    <a:pt x="1222" y="1062"/>
                  </a:lnTo>
                  <a:lnTo>
                    <a:pt x="1221" y="1062"/>
                  </a:lnTo>
                  <a:lnTo>
                    <a:pt x="1219" y="1059"/>
                  </a:lnTo>
                  <a:lnTo>
                    <a:pt x="1218" y="1060"/>
                  </a:lnTo>
                  <a:lnTo>
                    <a:pt x="1218" y="1062"/>
                  </a:lnTo>
                  <a:lnTo>
                    <a:pt x="1217" y="1063"/>
                  </a:lnTo>
                  <a:lnTo>
                    <a:pt x="1215" y="1063"/>
                  </a:lnTo>
                  <a:lnTo>
                    <a:pt x="1214" y="1063"/>
                  </a:lnTo>
                  <a:lnTo>
                    <a:pt x="1213" y="1063"/>
                  </a:lnTo>
                  <a:lnTo>
                    <a:pt x="1213" y="1062"/>
                  </a:lnTo>
                  <a:lnTo>
                    <a:pt x="1214" y="1062"/>
                  </a:lnTo>
                  <a:lnTo>
                    <a:pt x="1215" y="1061"/>
                  </a:lnTo>
                  <a:lnTo>
                    <a:pt x="1216" y="1059"/>
                  </a:lnTo>
                  <a:lnTo>
                    <a:pt x="1214" y="1060"/>
                  </a:lnTo>
                  <a:lnTo>
                    <a:pt x="1213" y="1060"/>
                  </a:lnTo>
                  <a:lnTo>
                    <a:pt x="1213" y="1059"/>
                  </a:lnTo>
                  <a:lnTo>
                    <a:pt x="1215" y="1056"/>
                  </a:lnTo>
                  <a:lnTo>
                    <a:pt x="1216" y="1055"/>
                  </a:lnTo>
                  <a:lnTo>
                    <a:pt x="1218" y="1055"/>
                  </a:lnTo>
                  <a:close/>
                  <a:moveTo>
                    <a:pt x="1232" y="1056"/>
                  </a:moveTo>
                  <a:lnTo>
                    <a:pt x="1233" y="1056"/>
                  </a:lnTo>
                  <a:lnTo>
                    <a:pt x="1235" y="1056"/>
                  </a:lnTo>
                  <a:lnTo>
                    <a:pt x="1235" y="1057"/>
                  </a:lnTo>
                  <a:lnTo>
                    <a:pt x="1236" y="1058"/>
                  </a:lnTo>
                  <a:lnTo>
                    <a:pt x="1236" y="1059"/>
                  </a:lnTo>
                  <a:lnTo>
                    <a:pt x="1235" y="1061"/>
                  </a:lnTo>
                  <a:lnTo>
                    <a:pt x="1234" y="1060"/>
                  </a:lnTo>
                  <a:lnTo>
                    <a:pt x="1233" y="1060"/>
                  </a:lnTo>
                  <a:lnTo>
                    <a:pt x="1232" y="1058"/>
                  </a:lnTo>
                  <a:lnTo>
                    <a:pt x="1231" y="1056"/>
                  </a:lnTo>
                  <a:lnTo>
                    <a:pt x="1232" y="1056"/>
                  </a:lnTo>
                  <a:close/>
                  <a:moveTo>
                    <a:pt x="1238" y="1057"/>
                  </a:moveTo>
                  <a:lnTo>
                    <a:pt x="1239" y="1057"/>
                  </a:lnTo>
                  <a:lnTo>
                    <a:pt x="1240" y="1058"/>
                  </a:lnTo>
                  <a:lnTo>
                    <a:pt x="1241" y="1058"/>
                  </a:lnTo>
                  <a:lnTo>
                    <a:pt x="1241" y="1059"/>
                  </a:lnTo>
                  <a:lnTo>
                    <a:pt x="1241" y="1060"/>
                  </a:lnTo>
                  <a:lnTo>
                    <a:pt x="1239" y="1060"/>
                  </a:lnTo>
                  <a:lnTo>
                    <a:pt x="1238" y="1060"/>
                  </a:lnTo>
                  <a:lnTo>
                    <a:pt x="1237" y="1058"/>
                  </a:lnTo>
                  <a:lnTo>
                    <a:pt x="1237" y="1057"/>
                  </a:lnTo>
                  <a:lnTo>
                    <a:pt x="1238" y="1057"/>
                  </a:lnTo>
                  <a:close/>
                  <a:moveTo>
                    <a:pt x="1207" y="1057"/>
                  </a:moveTo>
                  <a:lnTo>
                    <a:pt x="1211" y="1060"/>
                  </a:lnTo>
                  <a:lnTo>
                    <a:pt x="1212" y="1060"/>
                  </a:lnTo>
                  <a:lnTo>
                    <a:pt x="1213" y="1061"/>
                  </a:lnTo>
                  <a:lnTo>
                    <a:pt x="1213" y="1062"/>
                  </a:lnTo>
                  <a:lnTo>
                    <a:pt x="1212" y="1062"/>
                  </a:lnTo>
                  <a:lnTo>
                    <a:pt x="1211" y="1062"/>
                  </a:lnTo>
                  <a:lnTo>
                    <a:pt x="1211" y="1064"/>
                  </a:lnTo>
                  <a:lnTo>
                    <a:pt x="1212" y="1065"/>
                  </a:lnTo>
                  <a:lnTo>
                    <a:pt x="1212" y="1066"/>
                  </a:lnTo>
                  <a:lnTo>
                    <a:pt x="1212" y="1067"/>
                  </a:lnTo>
                  <a:lnTo>
                    <a:pt x="1210" y="1068"/>
                  </a:lnTo>
                  <a:lnTo>
                    <a:pt x="1209" y="1068"/>
                  </a:lnTo>
                  <a:lnTo>
                    <a:pt x="1207" y="1065"/>
                  </a:lnTo>
                  <a:lnTo>
                    <a:pt x="1208" y="1065"/>
                  </a:lnTo>
                  <a:lnTo>
                    <a:pt x="1209" y="1063"/>
                  </a:lnTo>
                  <a:lnTo>
                    <a:pt x="1208" y="1062"/>
                  </a:lnTo>
                  <a:lnTo>
                    <a:pt x="1206" y="1059"/>
                  </a:lnTo>
                  <a:lnTo>
                    <a:pt x="1206" y="1058"/>
                  </a:lnTo>
                  <a:lnTo>
                    <a:pt x="1207" y="1058"/>
                  </a:lnTo>
                  <a:lnTo>
                    <a:pt x="1207" y="1057"/>
                  </a:lnTo>
                  <a:close/>
                  <a:moveTo>
                    <a:pt x="1230" y="1058"/>
                  </a:moveTo>
                  <a:lnTo>
                    <a:pt x="1231" y="1058"/>
                  </a:lnTo>
                  <a:lnTo>
                    <a:pt x="1233" y="1061"/>
                  </a:lnTo>
                  <a:lnTo>
                    <a:pt x="1235" y="1062"/>
                  </a:lnTo>
                  <a:lnTo>
                    <a:pt x="1235" y="1063"/>
                  </a:lnTo>
                  <a:lnTo>
                    <a:pt x="1234" y="1063"/>
                  </a:lnTo>
                  <a:lnTo>
                    <a:pt x="1231" y="1062"/>
                  </a:lnTo>
                  <a:lnTo>
                    <a:pt x="1230" y="1060"/>
                  </a:lnTo>
                  <a:lnTo>
                    <a:pt x="1229" y="1059"/>
                  </a:lnTo>
                  <a:lnTo>
                    <a:pt x="1229" y="1058"/>
                  </a:lnTo>
                  <a:lnTo>
                    <a:pt x="1230" y="1058"/>
                  </a:lnTo>
                  <a:close/>
                  <a:moveTo>
                    <a:pt x="1237" y="1065"/>
                  </a:moveTo>
                  <a:lnTo>
                    <a:pt x="1237" y="1065"/>
                  </a:lnTo>
                  <a:lnTo>
                    <a:pt x="1244" y="1072"/>
                  </a:lnTo>
                  <a:lnTo>
                    <a:pt x="1245" y="1073"/>
                  </a:lnTo>
                  <a:lnTo>
                    <a:pt x="1244" y="1073"/>
                  </a:lnTo>
                  <a:lnTo>
                    <a:pt x="1243" y="1073"/>
                  </a:lnTo>
                  <a:lnTo>
                    <a:pt x="1242" y="1073"/>
                  </a:lnTo>
                  <a:lnTo>
                    <a:pt x="1237" y="1071"/>
                  </a:lnTo>
                  <a:lnTo>
                    <a:pt x="1236" y="1071"/>
                  </a:lnTo>
                  <a:lnTo>
                    <a:pt x="1235" y="1070"/>
                  </a:lnTo>
                  <a:lnTo>
                    <a:pt x="1235" y="1069"/>
                  </a:lnTo>
                  <a:lnTo>
                    <a:pt x="1237" y="1069"/>
                  </a:lnTo>
                  <a:lnTo>
                    <a:pt x="1238" y="1067"/>
                  </a:lnTo>
                  <a:lnTo>
                    <a:pt x="1237" y="1066"/>
                  </a:lnTo>
                  <a:lnTo>
                    <a:pt x="1237" y="1065"/>
                  </a:lnTo>
                  <a:close/>
                  <a:moveTo>
                    <a:pt x="1220" y="1068"/>
                  </a:moveTo>
                  <a:lnTo>
                    <a:pt x="1221" y="1068"/>
                  </a:lnTo>
                  <a:lnTo>
                    <a:pt x="1222" y="1069"/>
                  </a:lnTo>
                  <a:lnTo>
                    <a:pt x="1224" y="1073"/>
                  </a:lnTo>
                  <a:lnTo>
                    <a:pt x="1226" y="1080"/>
                  </a:lnTo>
                  <a:lnTo>
                    <a:pt x="1226" y="1082"/>
                  </a:lnTo>
                  <a:lnTo>
                    <a:pt x="1226" y="1083"/>
                  </a:lnTo>
                  <a:lnTo>
                    <a:pt x="1225" y="1082"/>
                  </a:lnTo>
                  <a:lnTo>
                    <a:pt x="1221" y="1079"/>
                  </a:lnTo>
                  <a:lnTo>
                    <a:pt x="1220" y="1074"/>
                  </a:lnTo>
                  <a:lnTo>
                    <a:pt x="1220" y="1073"/>
                  </a:lnTo>
                  <a:lnTo>
                    <a:pt x="1222" y="1074"/>
                  </a:lnTo>
                  <a:lnTo>
                    <a:pt x="1222" y="1075"/>
                  </a:lnTo>
                  <a:lnTo>
                    <a:pt x="1223" y="1075"/>
                  </a:lnTo>
                  <a:lnTo>
                    <a:pt x="1224" y="1075"/>
                  </a:lnTo>
                  <a:lnTo>
                    <a:pt x="1222" y="1071"/>
                  </a:lnTo>
                  <a:lnTo>
                    <a:pt x="1220" y="1069"/>
                  </a:lnTo>
                  <a:lnTo>
                    <a:pt x="1219" y="1069"/>
                  </a:lnTo>
                  <a:lnTo>
                    <a:pt x="1218" y="1069"/>
                  </a:lnTo>
                  <a:lnTo>
                    <a:pt x="1218" y="1068"/>
                  </a:lnTo>
                  <a:lnTo>
                    <a:pt x="1219" y="1068"/>
                  </a:lnTo>
                  <a:lnTo>
                    <a:pt x="1220" y="1068"/>
                  </a:lnTo>
                  <a:close/>
                  <a:moveTo>
                    <a:pt x="1243" y="1069"/>
                  </a:moveTo>
                  <a:lnTo>
                    <a:pt x="1245" y="1070"/>
                  </a:lnTo>
                  <a:lnTo>
                    <a:pt x="1247" y="1071"/>
                  </a:lnTo>
                  <a:lnTo>
                    <a:pt x="1248" y="1073"/>
                  </a:lnTo>
                  <a:lnTo>
                    <a:pt x="1249" y="1073"/>
                  </a:lnTo>
                  <a:lnTo>
                    <a:pt x="1249" y="1074"/>
                  </a:lnTo>
                  <a:lnTo>
                    <a:pt x="1248" y="1074"/>
                  </a:lnTo>
                  <a:lnTo>
                    <a:pt x="1247" y="1074"/>
                  </a:lnTo>
                  <a:lnTo>
                    <a:pt x="1247" y="1073"/>
                  </a:lnTo>
                  <a:lnTo>
                    <a:pt x="1243" y="1070"/>
                  </a:lnTo>
                  <a:lnTo>
                    <a:pt x="1243" y="1069"/>
                  </a:lnTo>
                  <a:close/>
                  <a:moveTo>
                    <a:pt x="1230" y="1071"/>
                  </a:moveTo>
                  <a:lnTo>
                    <a:pt x="1233" y="1071"/>
                  </a:lnTo>
                  <a:lnTo>
                    <a:pt x="1242" y="1076"/>
                  </a:lnTo>
                  <a:lnTo>
                    <a:pt x="1243" y="1076"/>
                  </a:lnTo>
                  <a:lnTo>
                    <a:pt x="1243" y="1078"/>
                  </a:lnTo>
                  <a:lnTo>
                    <a:pt x="1242" y="1078"/>
                  </a:lnTo>
                  <a:lnTo>
                    <a:pt x="1240" y="1078"/>
                  </a:lnTo>
                  <a:lnTo>
                    <a:pt x="1236" y="1076"/>
                  </a:lnTo>
                  <a:lnTo>
                    <a:pt x="1234" y="1075"/>
                  </a:lnTo>
                  <a:lnTo>
                    <a:pt x="1230" y="1071"/>
                  </a:lnTo>
                  <a:close/>
                  <a:moveTo>
                    <a:pt x="1218" y="1071"/>
                  </a:moveTo>
                  <a:lnTo>
                    <a:pt x="1218" y="1071"/>
                  </a:lnTo>
                  <a:lnTo>
                    <a:pt x="1219" y="1071"/>
                  </a:lnTo>
                  <a:lnTo>
                    <a:pt x="1220" y="1073"/>
                  </a:lnTo>
                  <a:lnTo>
                    <a:pt x="1220" y="1075"/>
                  </a:lnTo>
                  <a:lnTo>
                    <a:pt x="1219" y="1076"/>
                  </a:lnTo>
                  <a:lnTo>
                    <a:pt x="1219" y="1077"/>
                  </a:lnTo>
                  <a:lnTo>
                    <a:pt x="1218" y="1077"/>
                  </a:lnTo>
                  <a:lnTo>
                    <a:pt x="1218" y="1076"/>
                  </a:lnTo>
                  <a:lnTo>
                    <a:pt x="1217" y="1073"/>
                  </a:lnTo>
                  <a:lnTo>
                    <a:pt x="1216" y="1071"/>
                  </a:lnTo>
                  <a:lnTo>
                    <a:pt x="1217" y="1071"/>
                  </a:lnTo>
                  <a:lnTo>
                    <a:pt x="1218" y="1071"/>
                  </a:lnTo>
                  <a:close/>
                  <a:moveTo>
                    <a:pt x="1245" y="1073"/>
                  </a:moveTo>
                  <a:lnTo>
                    <a:pt x="1245" y="1073"/>
                  </a:lnTo>
                  <a:lnTo>
                    <a:pt x="1249" y="1075"/>
                  </a:lnTo>
                  <a:lnTo>
                    <a:pt x="1249" y="1076"/>
                  </a:lnTo>
                  <a:lnTo>
                    <a:pt x="1249" y="1077"/>
                  </a:lnTo>
                  <a:lnTo>
                    <a:pt x="1246" y="1076"/>
                  </a:lnTo>
                  <a:lnTo>
                    <a:pt x="1245" y="1075"/>
                  </a:lnTo>
                  <a:lnTo>
                    <a:pt x="1245" y="1073"/>
                  </a:lnTo>
                  <a:close/>
                  <a:moveTo>
                    <a:pt x="1226" y="1074"/>
                  </a:moveTo>
                  <a:lnTo>
                    <a:pt x="1230" y="1075"/>
                  </a:lnTo>
                  <a:lnTo>
                    <a:pt x="1230" y="1082"/>
                  </a:lnTo>
                  <a:lnTo>
                    <a:pt x="1228" y="1084"/>
                  </a:lnTo>
                  <a:lnTo>
                    <a:pt x="1227" y="1083"/>
                  </a:lnTo>
                  <a:lnTo>
                    <a:pt x="1226" y="1076"/>
                  </a:lnTo>
                  <a:lnTo>
                    <a:pt x="1226" y="1075"/>
                  </a:lnTo>
                  <a:lnTo>
                    <a:pt x="1226" y="1074"/>
                  </a:lnTo>
                  <a:close/>
                  <a:moveTo>
                    <a:pt x="1271" y="1076"/>
                  </a:moveTo>
                  <a:lnTo>
                    <a:pt x="1271" y="1077"/>
                  </a:lnTo>
                  <a:lnTo>
                    <a:pt x="1271" y="1080"/>
                  </a:lnTo>
                  <a:lnTo>
                    <a:pt x="1269" y="1081"/>
                  </a:lnTo>
                  <a:lnTo>
                    <a:pt x="1268" y="1081"/>
                  </a:lnTo>
                  <a:lnTo>
                    <a:pt x="1268" y="1080"/>
                  </a:lnTo>
                  <a:lnTo>
                    <a:pt x="1267" y="1080"/>
                  </a:lnTo>
                  <a:lnTo>
                    <a:pt x="1267" y="1079"/>
                  </a:lnTo>
                  <a:lnTo>
                    <a:pt x="1267" y="1077"/>
                  </a:lnTo>
                  <a:lnTo>
                    <a:pt x="1268" y="1077"/>
                  </a:lnTo>
                  <a:lnTo>
                    <a:pt x="1269" y="1077"/>
                  </a:lnTo>
                  <a:lnTo>
                    <a:pt x="1271" y="1076"/>
                  </a:lnTo>
                  <a:close/>
                  <a:moveTo>
                    <a:pt x="1243" y="1077"/>
                  </a:moveTo>
                  <a:lnTo>
                    <a:pt x="1244" y="1077"/>
                  </a:lnTo>
                  <a:lnTo>
                    <a:pt x="1253" y="1081"/>
                  </a:lnTo>
                  <a:lnTo>
                    <a:pt x="1256" y="1084"/>
                  </a:lnTo>
                  <a:lnTo>
                    <a:pt x="1258" y="1086"/>
                  </a:lnTo>
                  <a:lnTo>
                    <a:pt x="1257" y="1086"/>
                  </a:lnTo>
                  <a:lnTo>
                    <a:pt x="1256" y="1086"/>
                  </a:lnTo>
                  <a:lnTo>
                    <a:pt x="1254" y="1084"/>
                  </a:lnTo>
                  <a:lnTo>
                    <a:pt x="1251" y="1082"/>
                  </a:lnTo>
                  <a:lnTo>
                    <a:pt x="1245" y="1080"/>
                  </a:lnTo>
                  <a:lnTo>
                    <a:pt x="1244" y="1079"/>
                  </a:lnTo>
                  <a:lnTo>
                    <a:pt x="1243" y="1078"/>
                  </a:lnTo>
                  <a:lnTo>
                    <a:pt x="1243" y="1077"/>
                  </a:lnTo>
                  <a:close/>
                  <a:moveTo>
                    <a:pt x="1232" y="1077"/>
                  </a:moveTo>
                  <a:lnTo>
                    <a:pt x="1233" y="1077"/>
                  </a:lnTo>
                  <a:lnTo>
                    <a:pt x="1234" y="1078"/>
                  </a:lnTo>
                  <a:lnTo>
                    <a:pt x="1235" y="1079"/>
                  </a:lnTo>
                  <a:lnTo>
                    <a:pt x="1232" y="1082"/>
                  </a:lnTo>
                  <a:lnTo>
                    <a:pt x="1231" y="1082"/>
                  </a:lnTo>
                  <a:lnTo>
                    <a:pt x="1230" y="1081"/>
                  </a:lnTo>
                  <a:lnTo>
                    <a:pt x="1230" y="1080"/>
                  </a:lnTo>
                  <a:lnTo>
                    <a:pt x="1232" y="1077"/>
                  </a:lnTo>
                  <a:close/>
                  <a:moveTo>
                    <a:pt x="1233" y="1081"/>
                  </a:moveTo>
                  <a:lnTo>
                    <a:pt x="1233" y="1082"/>
                  </a:lnTo>
                  <a:lnTo>
                    <a:pt x="1233" y="1084"/>
                  </a:lnTo>
                  <a:lnTo>
                    <a:pt x="1232" y="1085"/>
                  </a:lnTo>
                  <a:lnTo>
                    <a:pt x="1231" y="1085"/>
                  </a:lnTo>
                  <a:lnTo>
                    <a:pt x="1231" y="1084"/>
                  </a:lnTo>
                  <a:lnTo>
                    <a:pt x="1230" y="1084"/>
                  </a:lnTo>
                  <a:lnTo>
                    <a:pt x="1230" y="1083"/>
                  </a:lnTo>
                  <a:lnTo>
                    <a:pt x="1233" y="1081"/>
                  </a:lnTo>
                  <a:close/>
                  <a:moveTo>
                    <a:pt x="1241" y="1082"/>
                  </a:moveTo>
                  <a:lnTo>
                    <a:pt x="1254" y="1089"/>
                  </a:lnTo>
                  <a:lnTo>
                    <a:pt x="1254" y="1090"/>
                  </a:lnTo>
                  <a:lnTo>
                    <a:pt x="1253" y="1090"/>
                  </a:lnTo>
                  <a:lnTo>
                    <a:pt x="1251" y="1091"/>
                  </a:lnTo>
                  <a:lnTo>
                    <a:pt x="1250" y="1091"/>
                  </a:lnTo>
                  <a:lnTo>
                    <a:pt x="1249" y="1090"/>
                  </a:lnTo>
                  <a:lnTo>
                    <a:pt x="1247" y="1089"/>
                  </a:lnTo>
                  <a:lnTo>
                    <a:pt x="1245" y="1087"/>
                  </a:lnTo>
                  <a:lnTo>
                    <a:pt x="1245" y="1086"/>
                  </a:lnTo>
                  <a:lnTo>
                    <a:pt x="1246" y="1086"/>
                  </a:lnTo>
                  <a:lnTo>
                    <a:pt x="1247" y="1086"/>
                  </a:lnTo>
                  <a:lnTo>
                    <a:pt x="1248" y="1087"/>
                  </a:lnTo>
                  <a:lnTo>
                    <a:pt x="1249" y="1087"/>
                  </a:lnTo>
                  <a:lnTo>
                    <a:pt x="1247" y="1085"/>
                  </a:lnTo>
                  <a:lnTo>
                    <a:pt x="1246" y="1085"/>
                  </a:lnTo>
                  <a:lnTo>
                    <a:pt x="1245" y="1084"/>
                  </a:lnTo>
                  <a:lnTo>
                    <a:pt x="1243" y="1084"/>
                  </a:lnTo>
                  <a:lnTo>
                    <a:pt x="1241" y="1084"/>
                  </a:lnTo>
                  <a:lnTo>
                    <a:pt x="1240" y="1084"/>
                  </a:lnTo>
                  <a:lnTo>
                    <a:pt x="1239" y="1084"/>
                  </a:lnTo>
                  <a:lnTo>
                    <a:pt x="1239" y="1083"/>
                  </a:lnTo>
                  <a:lnTo>
                    <a:pt x="1240" y="1082"/>
                  </a:lnTo>
                  <a:lnTo>
                    <a:pt x="1241" y="1082"/>
                  </a:lnTo>
                  <a:close/>
                  <a:moveTo>
                    <a:pt x="1248" y="1084"/>
                  </a:moveTo>
                  <a:lnTo>
                    <a:pt x="1248" y="1084"/>
                  </a:lnTo>
                  <a:lnTo>
                    <a:pt x="1249" y="1084"/>
                  </a:lnTo>
                  <a:lnTo>
                    <a:pt x="1251" y="1085"/>
                  </a:lnTo>
                  <a:lnTo>
                    <a:pt x="1255" y="1087"/>
                  </a:lnTo>
                  <a:lnTo>
                    <a:pt x="1256" y="1087"/>
                  </a:lnTo>
                  <a:lnTo>
                    <a:pt x="1256" y="1088"/>
                  </a:lnTo>
                  <a:lnTo>
                    <a:pt x="1258" y="1090"/>
                  </a:lnTo>
                  <a:lnTo>
                    <a:pt x="1259" y="1090"/>
                  </a:lnTo>
                  <a:lnTo>
                    <a:pt x="1258" y="1091"/>
                  </a:lnTo>
                  <a:lnTo>
                    <a:pt x="1257" y="1091"/>
                  </a:lnTo>
                  <a:lnTo>
                    <a:pt x="1256" y="1090"/>
                  </a:lnTo>
                  <a:lnTo>
                    <a:pt x="1254" y="1088"/>
                  </a:lnTo>
                  <a:lnTo>
                    <a:pt x="1251" y="1087"/>
                  </a:lnTo>
                  <a:lnTo>
                    <a:pt x="1248" y="1085"/>
                  </a:lnTo>
                  <a:lnTo>
                    <a:pt x="1247" y="1084"/>
                  </a:lnTo>
                  <a:lnTo>
                    <a:pt x="1248" y="1084"/>
                  </a:lnTo>
                  <a:close/>
                  <a:moveTo>
                    <a:pt x="1235" y="1085"/>
                  </a:moveTo>
                  <a:lnTo>
                    <a:pt x="1235" y="1086"/>
                  </a:lnTo>
                  <a:lnTo>
                    <a:pt x="1235" y="1088"/>
                  </a:lnTo>
                  <a:lnTo>
                    <a:pt x="1235" y="1089"/>
                  </a:lnTo>
                  <a:lnTo>
                    <a:pt x="1234" y="1089"/>
                  </a:lnTo>
                  <a:lnTo>
                    <a:pt x="1232" y="1088"/>
                  </a:lnTo>
                  <a:lnTo>
                    <a:pt x="1231" y="1086"/>
                  </a:lnTo>
                  <a:lnTo>
                    <a:pt x="1235" y="1085"/>
                  </a:lnTo>
                  <a:close/>
                  <a:moveTo>
                    <a:pt x="1259" y="1092"/>
                  </a:moveTo>
                  <a:lnTo>
                    <a:pt x="1260" y="1092"/>
                  </a:lnTo>
                  <a:lnTo>
                    <a:pt x="1262" y="1094"/>
                  </a:lnTo>
                  <a:lnTo>
                    <a:pt x="1263" y="1097"/>
                  </a:lnTo>
                  <a:lnTo>
                    <a:pt x="1263" y="1099"/>
                  </a:lnTo>
                  <a:lnTo>
                    <a:pt x="1263" y="1100"/>
                  </a:lnTo>
                  <a:lnTo>
                    <a:pt x="1262" y="1100"/>
                  </a:lnTo>
                  <a:lnTo>
                    <a:pt x="1262" y="1101"/>
                  </a:lnTo>
                  <a:lnTo>
                    <a:pt x="1261" y="1101"/>
                  </a:lnTo>
                  <a:lnTo>
                    <a:pt x="1260" y="1101"/>
                  </a:lnTo>
                  <a:lnTo>
                    <a:pt x="1256" y="1098"/>
                  </a:lnTo>
                  <a:lnTo>
                    <a:pt x="1255" y="1097"/>
                  </a:lnTo>
                  <a:lnTo>
                    <a:pt x="1255" y="1096"/>
                  </a:lnTo>
                  <a:lnTo>
                    <a:pt x="1256" y="1095"/>
                  </a:lnTo>
                  <a:lnTo>
                    <a:pt x="1258" y="1092"/>
                  </a:lnTo>
                  <a:lnTo>
                    <a:pt x="1259" y="1092"/>
                  </a:lnTo>
                  <a:close/>
                  <a:moveTo>
                    <a:pt x="1362" y="1093"/>
                  </a:moveTo>
                  <a:lnTo>
                    <a:pt x="1365" y="1095"/>
                  </a:lnTo>
                  <a:lnTo>
                    <a:pt x="1366" y="1096"/>
                  </a:lnTo>
                  <a:lnTo>
                    <a:pt x="1373" y="1100"/>
                  </a:lnTo>
                  <a:lnTo>
                    <a:pt x="1376" y="1099"/>
                  </a:lnTo>
                  <a:lnTo>
                    <a:pt x="1379" y="1097"/>
                  </a:lnTo>
                  <a:lnTo>
                    <a:pt x="1382" y="1097"/>
                  </a:lnTo>
                  <a:lnTo>
                    <a:pt x="1384" y="1099"/>
                  </a:lnTo>
                  <a:lnTo>
                    <a:pt x="1420" y="1163"/>
                  </a:lnTo>
                  <a:lnTo>
                    <a:pt x="1422" y="1165"/>
                  </a:lnTo>
                  <a:lnTo>
                    <a:pt x="1421" y="1165"/>
                  </a:lnTo>
                  <a:lnTo>
                    <a:pt x="1420" y="1165"/>
                  </a:lnTo>
                  <a:lnTo>
                    <a:pt x="1418" y="1164"/>
                  </a:lnTo>
                  <a:lnTo>
                    <a:pt x="1414" y="1163"/>
                  </a:lnTo>
                  <a:lnTo>
                    <a:pt x="1416" y="1164"/>
                  </a:lnTo>
                  <a:lnTo>
                    <a:pt x="1416" y="1165"/>
                  </a:lnTo>
                  <a:lnTo>
                    <a:pt x="1417" y="1165"/>
                  </a:lnTo>
                  <a:lnTo>
                    <a:pt x="1418" y="1165"/>
                  </a:lnTo>
                  <a:lnTo>
                    <a:pt x="1419" y="1166"/>
                  </a:lnTo>
                  <a:lnTo>
                    <a:pt x="1419" y="1167"/>
                  </a:lnTo>
                  <a:lnTo>
                    <a:pt x="1418" y="1167"/>
                  </a:lnTo>
                  <a:lnTo>
                    <a:pt x="1412" y="1167"/>
                  </a:lnTo>
                  <a:lnTo>
                    <a:pt x="1411" y="1167"/>
                  </a:lnTo>
                  <a:lnTo>
                    <a:pt x="1397" y="1163"/>
                  </a:lnTo>
                  <a:lnTo>
                    <a:pt x="1396" y="1163"/>
                  </a:lnTo>
                  <a:lnTo>
                    <a:pt x="1396" y="1162"/>
                  </a:lnTo>
                  <a:lnTo>
                    <a:pt x="1395" y="1160"/>
                  </a:lnTo>
                  <a:lnTo>
                    <a:pt x="1394" y="1161"/>
                  </a:lnTo>
                  <a:lnTo>
                    <a:pt x="1395" y="1163"/>
                  </a:lnTo>
                  <a:lnTo>
                    <a:pt x="1394" y="1163"/>
                  </a:lnTo>
                  <a:lnTo>
                    <a:pt x="1387" y="1165"/>
                  </a:lnTo>
                  <a:lnTo>
                    <a:pt x="1384" y="1165"/>
                  </a:lnTo>
                  <a:lnTo>
                    <a:pt x="1383" y="1165"/>
                  </a:lnTo>
                  <a:lnTo>
                    <a:pt x="1382" y="1164"/>
                  </a:lnTo>
                  <a:lnTo>
                    <a:pt x="1381" y="1163"/>
                  </a:lnTo>
                  <a:lnTo>
                    <a:pt x="1381" y="1162"/>
                  </a:lnTo>
                  <a:lnTo>
                    <a:pt x="1381" y="1160"/>
                  </a:lnTo>
                  <a:lnTo>
                    <a:pt x="1380" y="1162"/>
                  </a:lnTo>
                  <a:lnTo>
                    <a:pt x="1380" y="1163"/>
                  </a:lnTo>
                  <a:lnTo>
                    <a:pt x="1381" y="1163"/>
                  </a:lnTo>
                  <a:lnTo>
                    <a:pt x="1380" y="1163"/>
                  </a:lnTo>
                  <a:lnTo>
                    <a:pt x="1379" y="1163"/>
                  </a:lnTo>
                  <a:lnTo>
                    <a:pt x="1374" y="1163"/>
                  </a:lnTo>
                  <a:lnTo>
                    <a:pt x="1372" y="1164"/>
                  </a:lnTo>
                  <a:lnTo>
                    <a:pt x="1371" y="1164"/>
                  </a:lnTo>
                  <a:lnTo>
                    <a:pt x="1370" y="1163"/>
                  </a:lnTo>
                  <a:lnTo>
                    <a:pt x="1369" y="1163"/>
                  </a:lnTo>
                  <a:lnTo>
                    <a:pt x="1369" y="1162"/>
                  </a:lnTo>
                  <a:lnTo>
                    <a:pt x="1370" y="1162"/>
                  </a:lnTo>
                  <a:lnTo>
                    <a:pt x="1371" y="1162"/>
                  </a:lnTo>
                  <a:lnTo>
                    <a:pt x="1372" y="1162"/>
                  </a:lnTo>
                  <a:lnTo>
                    <a:pt x="1374" y="1160"/>
                  </a:lnTo>
                  <a:lnTo>
                    <a:pt x="1375" y="1160"/>
                  </a:lnTo>
                  <a:lnTo>
                    <a:pt x="1375" y="1158"/>
                  </a:lnTo>
                  <a:lnTo>
                    <a:pt x="1374" y="1158"/>
                  </a:lnTo>
                  <a:lnTo>
                    <a:pt x="1373" y="1158"/>
                  </a:lnTo>
                  <a:lnTo>
                    <a:pt x="1371" y="1159"/>
                  </a:lnTo>
                  <a:lnTo>
                    <a:pt x="1372" y="1160"/>
                  </a:lnTo>
                  <a:lnTo>
                    <a:pt x="1373" y="1160"/>
                  </a:lnTo>
                  <a:lnTo>
                    <a:pt x="1372" y="1160"/>
                  </a:lnTo>
                  <a:lnTo>
                    <a:pt x="1369" y="1162"/>
                  </a:lnTo>
                  <a:lnTo>
                    <a:pt x="1367" y="1162"/>
                  </a:lnTo>
                  <a:lnTo>
                    <a:pt x="1366" y="1160"/>
                  </a:lnTo>
                  <a:lnTo>
                    <a:pt x="1367" y="1160"/>
                  </a:lnTo>
                  <a:lnTo>
                    <a:pt x="1368" y="1160"/>
                  </a:lnTo>
                  <a:lnTo>
                    <a:pt x="1369" y="1160"/>
                  </a:lnTo>
                  <a:lnTo>
                    <a:pt x="1368" y="1160"/>
                  </a:lnTo>
                  <a:lnTo>
                    <a:pt x="1367" y="1160"/>
                  </a:lnTo>
                  <a:lnTo>
                    <a:pt x="1366" y="1160"/>
                  </a:lnTo>
                  <a:lnTo>
                    <a:pt x="1364" y="1162"/>
                  </a:lnTo>
                  <a:lnTo>
                    <a:pt x="1364" y="1161"/>
                  </a:lnTo>
                  <a:lnTo>
                    <a:pt x="1364" y="1160"/>
                  </a:lnTo>
                  <a:lnTo>
                    <a:pt x="1363" y="1158"/>
                  </a:lnTo>
                  <a:lnTo>
                    <a:pt x="1362" y="1158"/>
                  </a:lnTo>
                  <a:lnTo>
                    <a:pt x="1361" y="1158"/>
                  </a:lnTo>
                  <a:lnTo>
                    <a:pt x="1362" y="1158"/>
                  </a:lnTo>
                  <a:lnTo>
                    <a:pt x="1362" y="1159"/>
                  </a:lnTo>
                  <a:lnTo>
                    <a:pt x="1360" y="1160"/>
                  </a:lnTo>
                  <a:lnTo>
                    <a:pt x="1356" y="1159"/>
                  </a:lnTo>
                  <a:lnTo>
                    <a:pt x="1356" y="1158"/>
                  </a:lnTo>
                  <a:lnTo>
                    <a:pt x="1355" y="1156"/>
                  </a:lnTo>
                  <a:lnTo>
                    <a:pt x="1352" y="1155"/>
                  </a:lnTo>
                  <a:lnTo>
                    <a:pt x="1352" y="1156"/>
                  </a:lnTo>
                  <a:lnTo>
                    <a:pt x="1352" y="1159"/>
                  </a:lnTo>
                  <a:lnTo>
                    <a:pt x="1352" y="1160"/>
                  </a:lnTo>
                  <a:lnTo>
                    <a:pt x="1347" y="1158"/>
                  </a:lnTo>
                  <a:lnTo>
                    <a:pt x="1346" y="1157"/>
                  </a:lnTo>
                  <a:lnTo>
                    <a:pt x="1345" y="1157"/>
                  </a:lnTo>
                  <a:lnTo>
                    <a:pt x="1345" y="1158"/>
                  </a:lnTo>
                  <a:lnTo>
                    <a:pt x="1344" y="1158"/>
                  </a:lnTo>
                  <a:lnTo>
                    <a:pt x="1343" y="1159"/>
                  </a:lnTo>
                  <a:lnTo>
                    <a:pt x="1341" y="1159"/>
                  </a:lnTo>
                  <a:lnTo>
                    <a:pt x="1340" y="1158"/>
                  </a:lnTo>
                  <a:lnTo>
                    <a:pt x="1338" y="1156"/>
                  </a:lnTo>
                  <a:lnTo>
                    <a:pt x="1337" y="1154"/>
                  </a:lnTo>
                  <a:lnTo>
                    <a:pt x="1336" y="1153"/>
                  </a:lnTo>
                  <a:lnTo>
                    <a:pt x="1336" y="1152"/>
                  </a:lnTo>
                  <a:lnTo>
                    <a:pt x="1337" y="1152"/>
                  </a:lnTo>
                  <a:lnTo>
                    <a:pt x="1338" y="1153"/>
                  </a:lnTo>
                  <a:lnTo>
                    <a:pt x="1339" y="1154"/>
                  </a:lnTo>
                  <a:lnTo>
                    <a:pt x="1340" y="1154"/>
                  </a:lnTo>
                  <a:lnTo>
                    <a:pt x="1341" y="1155"/>
                  </a:lnTo>
                  <a:lnTo>
                    <a:pt x="1341" y="1156"/>
                  </a:lnTo>
                  <a:lnTo>
                    <a:pt x="1345" y="1156"/>
                  </a:lnTo>
                  <a:lnTo>
                    <a:pt x="1346" y="1156"/>
                  </a:lnTo>
                  <a:lnTo>
                    <a:pt x="1347" y="1156"/>
                  </a:lnTo>
                  <a:lnTo>
                    <a:pt x="1343" y="1153"/>
                  </a:lnTo>
                  <a:lnTo>
                    <a:pt x="1342" y="1153"/>
                  </a:lnTo>
                  <a:lnTo>
                    <a:pt x="1341" y="1153"/>
                  </a:lnTo>
                  <a:lnTo>
                    <a:pt x="1340" y="1153"/>
                  </a:lnTo>
                  <a:lnTo>
                    <a:pt x="1339" y="1152"/>
                  </a:lnTo>
                  <a:lnTo>
                    <a:pt x="1340" y="1151"/>
                  </a:lnTo>
                  <a:lnTo>
                    <a:pt x="1341" y="1151"/>
                  </a:lnTo>
                  <a:lnTo>
                    <a:pt x="1342" y="1152"/>
                  </a:lnTo>
                  <a:lnTo>
                    <a:pt x="1343" y="1152"/>
                  </a:lnTo>
                  <a:lnTo>
                    <a:pt x="1345" y="1154"/>
                  </a:lnTo>
                  <a:lnTo>
                    <a:pt x="1346" y="1154"/>
                  </a:lnTo>
                  <a:lnTo>
                    <a:pt x="1347" y="1154"/>
                  </a:lnTo>
                  <a:lnTo>
                    <a:pt x="1349" y="1154"/>
                  </a:lnTo>
                  <a:lnTo>
                    <a:pt x="1348" y="1153"/>
                  </a:lnTo>
                  <a:lnTo>
                    <a:pt x="1347" y="1153"/>
                  </a:lnTo>
                  <a:lnTo>
                    <a:pt x="1346" y="1153"/>
                  </a:lnTo>
                  <a:lnTo>
                    <a:pt x="1345" y="1153"/>
                  </a:lnTo>
                  <a:lnTo>
                    <a:pt x="1345" y="1152"/>
                  </a:lnTo>
                  <a:lnTo>
                    <a:pt x="1344" y="1152"/>
                  </a:lnTo>
                  <a:lnTo>
                    <a:pt x="1345" y="1151"/>
                  </a:lnTo>
                  <a:lnTo>
                    <a:pt x="1349" y="1152"/>
                  </a:lnTo>
                  <a:lnTo>
                    <a:pt x="1350" y="1152"/>
                  </a:lnTo>
                  <a:lnTo>
                    <a:pt x="1349" y="1151"/>
                  </a:lnTo>
                  <a:lnTo>
                    <a:pt x="1349" y="1150"/>
                  </a:lnTo>
                  <a:lnTo>
                    <a:pt x="1350" y="1150"/>
                  </a:lnTo>
                  <a:lnTo>
                    <a:pt x="1354" y="1152"/>
                  </a:lnTo>
                  <a:lnTo>
                    <a:pt x="1360" y="1153"/>
                  </a:lnTo>
                  <a:lnTo>
                    <a:pt x="1360" y="1152"/>
                  </a:lnTo>
                  <a:lnTo>
                    <a:pt x="1360" y="1151"/>
                  </a:lnTo>
                  <a:lnTo>
                    <a:pt x="1359" y="1150"/>
                  </a:lnTo>
                  <a:lnTo>
                    <a:pt x="1360" y="1149"/>
                  </a:lnTo>
                  <a:lnTo>
                    <a:pt x="1360" y="1148"/>
                  </a:lnTo>
                  <a:lnTo>
                    <a:pt x="1361" y="1148"/>
                  </a:lnTo>
                  <a:lnTo>
                    <a:pt x="1365" y="1149"/>
                  </a:lnTo>
                  <a:lnTo>
                    <a:pt x="1366" y="1149"/>
                  </a:lnTo>
                  <a:lnTo>
                    <a:pt x="1366" y="1150"/>
                  </a:lnTo>
                  <a:lnTo>
                    <a:pt x="1366" y="1151"/>
                  </a:lnTo>
                  <a:lnTo>
                    <a:pt x="1366" y="1153"/>
                  </a:lnTo>
                  <a:lnTo>
                    <a:pt x="1367" y="1157"/>
                  </a:lnTo>
                  <a:lnTo>
                    <a:pt x="1367" y="1156"/>
                  </a:lnTo>
                  <a:lnTo>
                    <a:pt x="1370" y="1158"/>
                  </a:lnTo>
                  <a:lnTo>
                    <a:pt x="1368" y="1156"/>
                  </a:lnTo>
                  <a:lnTo>
                    <a:pt x="1367" y="1155"/>
                  </a:lnTo>
                  <a:lnTo>
                    <a:pt x="1367" y="1154"/>
                  </a:lnTo>
                  <a:lnTo>
                    <a:pt x="1367" y="1152"/>
                  </a:lnTo>
                  <a:lnTo>
                    <a:pt x="1367" y="1151"/>
                  </a:lnTo>
                  <a:lnTo>
                    <a:pt x="1368" y="1151"/>
                  </a:lnTo>
                  <a:lnTo>
                    <a:pt x="1369" y="1151"/>
                  </a:lnTo>
                  <a:lnTo>
                    <a:pt x="1369" y="1152"/>
                  </a:lnTo>
                  <a:lnTo>
                    <a:pt x="1373" y="1154"/>
                  </a:lnTo>
                  <a:lnTo>
                    <a:pt x="1374" y="1154"/>
                  </a:lnTo>
                  <a:lnTo>
                    <a:pt x="1376" y="1155"/>
                  </a:lnTo>
                  <a:lnTo>
                    <a:pt x="1377" y="1155"/>
                  </a:lnTo>
                  <a:lnTo>
                    <a:pt x="1377" y="1156"/>
                  </a:lnTo>
                  <a:lnTo>
                    <a:pt x="1378" y="1156"/>
                  </a:lnTo>
                  <a:lnTo>
                    <a:pt x="1379" y="1156"/>
                  </a:lnTo>
                  <a:lnTo>
                    <a:pt x="1381" y="1156"/>
                  </a:lnTo>
                  <a:lnTo>
                    <a:pt x="1371" y="1152"/>
                  </a:lnTo>
                  <a:lnTo>
                    <a:pt x="1369" y="1150"/>
                  </a:lnTo>
                  <a:lnTo>
                    <a:pt x="1369" y="1149"/>
                  </a:lnTo>
                  <a:lnTo>
                    <a:pt x="1368" y="1148"/>
                  </a:lnTo>
                  <a:lnTo>
                    <a:pt x="1367" y="1148"/>
                  </a:lnTo>
                  <a:lnTo>
                    <a:pt x="1366" y="1148"/>
                  </a:lnTo>
                  <a:lnTo>
                    <a:pt x="1365" y="1147"/>
                  </a:lnTo>
                  <a:lnTo>
                    <a:pt x="1363" y="1147"/>
                  </a:lnTo>
                  <a:lnTo>
                    <a:pt x="1360" y="1147"/>
                  </a:lnTo>
                  <a:lnTo>
                    <a:pt x="1359" y="1146"/>
                  </a:lnTo>
                  <a:lnTo>
                    <a:pt x="1358" y="1146"/>
                  </a:lnTo>
                  <a:lnTo>
                    <a:pt x="1356" y="1143"/>
                  </a:lnTo>
                  <a:lnTo>
                    <a:pt x="1372" y="1148"/>
                  </a:lnTo>
                  <a:lnTo>
                    <a:pt x="1378" y="1152"/>
                  </a:lnTo>
                  <a:lnTo>
                    <a:pt x="1379" y="1152"/>
                  </a:lnTo>
                  <a:lnTo>
                    <a:pt x="1379" y="1150"/>
                  </a:lnTo>
                  <a:lnTo>
                    <a:pt x="1377" y="1150"/>
                  </a:lnTo>
                  <a:lnTo>
                    <a:pt x="1376" y="1149"/>
                  </a:lnTo>
                  <a:lnTo>
                    <a:pt x="1375" y="1149"/>
                  </a:lnTo>
                  <a:lnTo>
                    <a:pt x="1375" y="1148"/>
                  </a:lnTo>
                  <a:lnTo>
                    <a:pt x="1377" y="1147"/>
                  </a:lnTo>
                  <a:lnTo>
                    <a:pt x="1377" y="1146"/>
                  </a:lnTo>
                  <a:lnTo>
                    <a:pt x="1379" y="1147"/>
                  </a:lnTo>
                  <a:lnTo>
                    <a:pt x="1381" y="1148"/>
                  </a:lnTo>
                  <a:lnTo>
                    <a:pt x="1388" y="1155"/>
                  </a:lnTo>
                  <a:lnTo>
                    <a:pt x="1390" y="1156"/>
                  </a:lnTo>
                  <a:lnTo>
                    <a:pt x="1389" y="1154"/>
                  </a:lnTo>
                  <a:lnTo>
                    <a:pt x="1384" y="1149"/>
                  </a:lnTo>
                  <a:lnTo>
                    <a:pt x="1383" y="1149"/>
                  </a:lnTo>
                  <a:lnTo>
                    <a:pt x="1383" y="1148"/>
                  </a:lnTo>
                  <a:lnTo>
                    <a:pt x="1384" y="1148"/>
                  </a:lnTo>
                  <a:lnTo>
                    <a:pt x="1388" y="1149"/>
                  </a:lnTo>
                  <a:lnTo>
                    <a:pt x="1389" y="1150"/>
                  </a:lnTo>
                  <a:lnTo>
                    <a:pt x="1396" y="1151"/>
                  </a:lnTo>
                  <a:lnTo>
                    <a:pt x="1400" y="1152"/>
                  </a:lnTo>
                  <a:lnTo>
                    <a:pt x="1400" y="1153"/>
                  </a:lnTo>
                  <a:lnTo>
                    <a:pt x="1401" y="1153"/>
                  </a:lnTo>
                  <a:lnTo>
                    <a:pt x="1401" y="1154"/>
                  </a:lnTo>
                  <a:lnTo>
                    <a:pt x="1400" y="1155"/>
                  </a:lnTo>
                  <a:lnTo>
                    <a:pt x="1399" y="1155"/>
                  </a:lnTo>
                  <a:lnTo>
                    <a:pt x="1399" y="1156"/>
                  </a:lnTo>
                  <a:lnTo>
                    <a:pt x="1399" y="1158"/>
                  </a:lnTo>
                  <a:lnTo>
                    <a:pt x="1401" y="1160"/>
                  </a:lnTo>
                  <a:lnTo>
                    <a:pt x="1401" y="1159"/>
                  </a:lnTo>
                  <a:lnTo>
                    <a:pt x="1401" y="1156"/>
                  </a:lnTo>
                  <a:lnTo>
                    <a:pt x="1401" y="1155"/>
                  </a:lnTo>
                  <a:lnTo>
                    <a:pt x="1402" y="1155"/>
                  </a:lnTo>
                  <a:lnTo>
                    <a:pt x="1403" y="1156"/>
                  </a:lnTo>
                  <a:lnTo>
                    <a:pt x="1404" y="1156"/>
                  </a:lnTo>
                  <a:lnTo>
                    <a:pt x="1403" y="1154"/>
                  </a:lnTo>
                  <a:lnTo>
                    <a:pt x="1402" y="1154"/>
                  </a:lnTo>
                  <a:lnTo>
                    <a:pt x="1402" y="1153"/>
                  </a:lnTo>
                  <a:lnTo>
                    <a:pt x="1402" y="1152"/>
                  </a:lnTo>
                  <a:lnTo>
                    <a:pt x="1403" y="1152"/>
                  </a:lnTo>
                  <a:lnTo>
                    <a:pt x="1404" y="1153"/>
                  </a:lnTo>
                  <a:lnTo>
                    <a:pt x="1405" y="1154"/>
                  </a:lnTo>
                  <a:lnTo>
                    <a:pt x="1406" y="1154"/>
                  </a:lnTo>
                  <a:lnTo>
                    <a:pt x="1406" y="1153"/>
                  </a:lnTo>
                  <a:lnTo>
                    <a:pt x="1405" y="1152"/>
                  </a:lnTo>
                  <a:lnTo>
                    <a:pt x="1390" y="1147"/>
                  </a:lnTo>
                  <a:lnTo>
                    <a:pt x="1388" y="1146"/>
                  </a:lnTo>
                  <a:lnTo>
                    <a:pt x="1380" y="1144"/>
                  </a:lnTo>
                  <a:lnTo>
                    <a:pt x="1375" y="1142"/>
                  </a:lnTo>
                  <a:lnTo>
                    <a:pt x="1367" y="1133"/>
                  </a:lnTo>
                  <a:lnTo>
                    <a:pt x="1366" y="1132"/>
                  </a:lnTo>
                  <a:lnTo>
                    <a:pt x="1367" y="1131"/>
                  </a:lnTo>
                  <a:lnTo>
                    <a:pt x="1371" y="1129"/>
                  </a:lnTo>
                  <a:lnTo>
                    <a:pt x="1373" y="1129"/>
                  </a:lnTo>
                  <a:lnTo>
                    <a:pt x="1374" y="1129"/>
                  </a:lnTo>
                  <a:lnTo>
                    <a:pt x="1381" y="1125"/>
                  </a:lnTo>
                  <a:lnTo>
                    <a:pt x="1381" y="1124"/>
                  </a:lnTo>
                  <a:lnTo>
                    <a:pt x="1381" y="1123"/>
                  </a:lnTo>
                  <a:lnTo>
                    <a:pt x="1379" y="1120"/>
                  </a:lnTo>
                  <a:lnTo>
                    <a:pt x="1378" y="1119"/>
                  </a:lnTo>
                  <a:lnTo>
                    <a:pt x="1373" y="1119"/>
                  </a:lnTo>
                  <a:lnTo>
                    <a:pt x="1366" y="1120"/>
                  </a:lnTo>
                  <a:lnTo>
                    <a:pt x="1365" y="1120"/>
                  </a:lnTo>
                  <a:lnTo>
                    <a:pt x="1364" y="1120"/>
                  </a:lnTo>
                  <a:lnTo>
                    <a:pt x="1364" y="1121"/>
                  </a:lnTo>
                  <a:lnTo>
                    <a:pt x="1364" y="1122"/>
                  </a:lnTo>
                  <a:lnTo>
                    <a:pt x="1361" y="1124"/>
                  </a:lnTo>
                  <a:lnTo>
                    <a:pt x="1360" y="1124"/>
                  </a:lnTo>
                  <a:lnTo>
                    <a:pt x="1360" y="1123"/>
                  </a:lnTo>
                  <a:lnTo>
                    <a:pt x="1353" y="1120"/>
                  </a:lnTo>
                  <a:lnTo>
                    <a:pt x="1351" y="1118"/>
                  </a:lnTo>
                  <a:lnTo>
                    <a:pt x="1350" y="1116"/>
                  </a:lnTo>
                  <a:lnTo>
                    <a:pt x="1348" y="1111"/>
                  </a:lnTo>
                  <a:lnTo>
                    <a:pt x="1347" y="1110"/>
                  </a:lnTo>
                  <a:lnTo>
                    <a:pt x="1348" y="1109"/>
                  </a:lnTo>
                  <a:lnTo>
                    <a:pt x="1349" y="1108"/>
                  </a:lnTo>
                  <a:lnTo>
                    <a:pt x="1349" y="1109"/>
                  </a:lnTo>
                  <a:lnTo>
                    <a:pt x="1350" y="1111"/>
                  </a:lnTo>
                  <a:lnTo>
                    <a:pt x="1351" y="1111"/>
                  </a:lnTo>
                  <a:lnTo>
                    <a:pt x="1354" y="1110"/>
                  </a:lnTo>
                  <a:lnTo>
                    <a:pt x="1354" y="1109"/>
                  </a:lnTo>
                  <a:lnTo>
                    <a:pt x="1354" y="1107"/>
                  </a:lnTo>
                  <a:lnTo>
                    <a:pt x="1354" y="1106"/>
                  </a:lnTo>
                  <a:lnTo>
                    <a:pt x="1353" y="1106"/>
                  </a:lnTo>
                  <a:lnTo>
                    <a:pt x="1350" y="1105"/>
                  </a:lnTo>
                  <a:lnTo>
                    <a:pt x="1349" y="1104"/>
                  </a:lnTo>
                  <a:lnTo>
                    <a:pt x="1349" y="1103"/>
                  </a:lnTo>
                  <a:lnTo>
                    <a:pt x="1348" y="1103"/>
                  </a:lnTo>
                  <a:lnTo>
                    <a:pt x="1347" y="1103"/>
                  </a:lnTo>
                  <a:lnTo>
                    <a:pt x="1346" y="1103"/>
                  </a:lnTo>
                  <a:lnTo>
                    <a:pt x="1345" y="1103"/>
                  </a:lnTo>
                  <a:lnTo>
                    <a:pt x="1344" y="1103"/>
                  </a:lnTo>
                  <a:lnTo>
                    <a:pt x="1344" y="1102"/>
                  </a:lnTo>
                  <a:lnTo>
                    <a:pt x="1345" y="1101"/>
                  </a:lnTo>
                  <a:lnTo>
                    <a:pt x="1349" y="1101"/>
                  </a:lnTo>
                  <a:lnTo>
                    <a:pt x="1350" y="1101"/>
                  </a:lnTo>
                  <a:lnTo>
                    <a:pt x="1351" y="1102"/>
                  </a:lnTo>
                  <a:lnTo>
                    <a:pt x="1352" y="1103"/>
                  </a:lnTo>
                  <a:lnTo>
                    <a:pt x="1354" y="1103"/>
                  </a:lnTo>
                  <a:lnTo>
                    <a:pt x="1354" y="1104"/>
                  </a:lnTo>
                  <a:lnTo>
                    <a:pt x="1355" y="1104"/>
                  </a:lnTo>
                  <a:lnTo>
                    <a:pt x="1356" y="1104"/>
                  </a:lnTo>
                  <a:lnTo>
                    <a:pt x="1357" y="1104"/>
                  </a:lnTo>
                  <a:lnTo>
                    <a:pt x="1360" y="1102"/>
                  </a:lnTo>
                  <a:lnTo>
                    <a:pt x="1360" y="1101"/>
                  </a:lnTo>
                  <a:lnTo>
                    <a:pt x="1361" y="1099"/>
                  </a:lnTo>
                  <a:lnTo>
                    <a:pt x="1361" y="1098"/>
                  </a:lnTo>
                  <a:lnTo>
                    <a:pt x="1361" y="1097"/>
                  </a:lnTo>
                  <a:lnTo>
                    <a:pt x="1359" y="1095"/>
                  </a:lnTo>
                  <a:lnTo>
                    <a:pt x="1360" y="1095"/>
                  </a:lnTo>
                  <a:lnTo>
                    <a:pt x="1360" y="1094"/>
                  </a:lnTo>
                  <a:lnTo>
                    <a:pt x="1362" y="1094"/>
                  </a:lnTo>
                  <a:lnTo>
                    <a:pt x="1362" y="1093"/>
                  </a:lnTo>
                  <a:close/>
                  <a:moveTo>
                    <a:pt x="1243" y="1101"/>
                  </a:moveTo>
                  <a:lnTo>
                    <a:pt x="1244" y="1101"/>
                  </a:lnTo>
                  <a:lnTo>
                    <a:pt x="1251" y="1105"/>
                  </a:lnTo>
                  <a:lnTo>
                    <a:pt x="1252" y="1107"/>
                  </a:lnTo>
                  <a:lnTo>
                    <a:pt x="1254" y="1108"/>
                  </a:lnTo>
                  <a:lnTo>
                    <a:pt x="1257" y="1108"/>
                  </a:lnTo>
                  <a:lnTo>
                    <a:pt x="1260" y="1107"/>
                  </a:lnTo>
                  <a:lnTo>
                    <a:pt x="1262" y="1108"/>
                  </a:lnTo>
                  <a:lnTo>
                    <a:pt x="1266" y="1109"/>
                  </a:lnTo>
                  <a:lnTo>
                    <a:pt x="1271" y="1112"/>
                  </a:lnTo>
                  <a:lnTo>
                    <a:pt x="1273" y="1112"/>
                  </a:lnTo>
                  <a:lnTo>
                    <a:pt x="1273" y="1111"/>
                  </a:lnTo>
                  <a:lnTo>
                    <a:pt x="1274" y="1111"/>
                  </a:lnTo>
                  <a:lnTo>
                    <a:pt x="1276" y="1113"/>
                  </a:lnTo>
                  <a:lnTo>
                    <a:pt x="1277" y="1114"/>
                  </a:lnTo>
                  <a:lnTo>
                    <a:pt x="1277" y="1115"/>
                  </a:lnTo>
                  <a:lnTo>
                    <a:pt x="1279" y="1116"/>
                  </a:lnTo>
                  <a:lnTo>
                    <a:pt x="1279" y="1117"/>
                  </a:lnTo>
                  <a:lnTo>
                    <a:pt x="1280" y="1117"/>
                  </a:lnTo>
                  <a:lnTo>
                    <a:pt x="1280" y="1116"/>
                  </a:lnTo>
                  <a:lnTo>
                    <a:pt x="1278" y="1114"/>
                  </a:lnTo>
                  <a:lnTo>
                    <a:pt x="1278" y="1113"/>
                  </a:lnTo>
                  <a:lnTo>
                    <a:pt x="1279" y="1113"/>
                  </a:lnTo>
                  <a:lnTo>
                    <a:pt x="1280" y="1114"/>
                  </a:lnTo>
                  <a:lnTo>
                    <a:pt x="1284" y="1116"/>
                  </a:lnTo>
                  <a:lnTo>
                    <a:pt x="1283" y="1117"/>
                  </a:lnTo>
                  <a:lnTo>
                    <a:pt x="1284" y="1117"/>
                  </a:lnTo>
                  <a:lnTo>
                    <a:pt x="1285" y="1117"/>
                  </a:lnTo>
                  <a:lnTo>
                    <a:pt x="1291" y="1120"/>
                  </a:lnTo>
                  <a:lnTo>
                    <a:pt x="1288" y="1120"/>
                  </a:lnTo>
                  <a:lnTo>
                    <a:pt x="1281" y="1119"/>
                  </a:lnTo>
                  <a:lnTo>
                    <a:pt x="1281" y="1118"/>
                  </a:lnTo>
                  <a:lnTo>
                    <a:pt x="1279" y="1117"/>
                  </a:lnTo>
                  <a:lnTo>
                    <a:pt x="1277" y="1116"/>
                  </a:lnTo>
                  <a:lnTo>
                    <a:pt x="1273" y="1114"/>
                  </a:lnTo>
                  <a:lnTo>
                    <a:pt x="1267" y="1111"/>
                  </a:lnTo>
                  <a:lnTo>
                    <a:pt x="1265" y="1112"/>
                  </a:lnTo>
                  <a:lnTo>
                    <a:pt x="1264" y="1113"/>
                  </a:lnTo>
                  <a:lnTo>
                    <a:pt x="1258" y="1113"/>
                  </a:lnTo>
                  <a:lnTo>
                    <a:pt x="1258" y="1112"/>
                  </a:lnTo>
                  <a:lnTo>
                    <a:pt x="1256" y="1111"/>
                  </a:lnTo>
                  <a:lnTo>
                    <a:pt x="1253" y="1109"/>
                  </a:lnTo>
                  <a:lnTo>
                    <a:pt x="1251" y="1109"/>
                  </a:lnTo>
                  <a:lnTo>
                    <a:pt x="1249" y="1107"/>
                  </a:lnTo>
                  <a:lnTo>
                    <a:pt x="1248" y="1105"/>
                  </a:lnTo>
                  <a:lnTo>
                    <a:pt x="1247" y="1104"/>
                  </a:lnTo>
                  <a:lnTo>
                    <a:pt x="1246" y="1104"/>
                  </a:lnTo>
                  <a:lnTo>
                    <a:pt x="1244" y="1103"/>
                  </a:lnTo>
                  <a:lnTo>
                    <a:pt x="1242" y="1102"/>
                  </a:lnTo>
                  <a:lnTo>
                    <a:pt x="1242" y="1101"/>
                  </a:lnTo>
                  <a:lnTo>
                    <a:pt x="1243" y="1101"/>
                  </a:lnTo>
                  <a:close/>
                  <a:moveTo>
                    <a:pt x="1271" y="1105"/>
                  </a:moveTo>
                  <a:lnTo>
                    <a:pt x="1275" y="1105"/>
                  </a:lnTo>
                  <a:lnTo>
                    <a:pt x="1277" y="1107"/>
                  </a:lnTo>
                  <a:lnTo>
                    <a:pt x="1277" y="1108"/>
                  </a:lnTo>
                  <a:lnTo>
                    <a:pt x="1276" y="1108"/>
                  </a:lnTo>
                  <a:lnTo>
                    <a:pt x="1275" y="1107"/>
                  </a:lnTo>
                  <a:lnTo>
                    <a:pt x="1274" y="1107"/>
                  </a:lnTo>
                  <a:lnTo>
                    <a:pt x="1275" y="1107"/>
                  </a:lnTo>
                  <a:lnTo>
                    <a:pt x="1274" y="1106"/>
                  </a:lnTo>
                  <a:lnTo>
                    <a:pt x="1273" y="1106"/>
                  </a:lnTo>
                  <a:lnTo>
                    <a:pt x="1271" y="1106"/>
                  </a:lnTo>
                  <a:lnTo>
                    <a:pt x="1268" y="1106"/>
                  </a:lnTo>
                  <a:lnTo>
                    <a:pt x="1268" y="1107"/>
                  </a:lnTo>
                  <a:lnTo>
                    <a:pt x="1267" y="1106"/>
                  </a:lnTo>
                  <a:lnTo>
                    <a:pt x="1268" y="1105"/>
                  </a:lnTo>
                  <a:lnTo>
                    <a:pt x="1271" y="1105"/>
                  </a:lnTo>
                  <a:close/>
                  <a:moveTo>
                    <a:pt x="1265" y="1116"/>
                  </a:moveTo>
                  <a:lnTo>
                    <a:pt x="1267" y="1116"/>
                  </a:lnTo>
                  <a:lnTo>
                    <a:pt x="1267" y="1117"/>
                  </a:lnTo>
                  <a:lnTo>
                    <a:pt x="1267" y="1118"/>
                  </a:lnTo>
                  <a:lnTo>
                    <a:pt x="1266" y="1119"/>
                  </a:lnTo>
                  <a:lnTo>
                    <a:pt x="1265" y="1119"/>
                  </a:lnTo>
                  <a:lnTo>
                    <a:pt x="1264" y="1119"/>
                  </a:lnTo>
                  <a:lnTo>
                    <a:pt x="1264" y="1118"/>
                  </a:lnTo>
                  <a:lnTo>
                    <a:pt x="1263" y="1118"/>
                  </a:lnTo>
                  <a:lnTo>
                    <a:pt x="1264" y="1117"/>
                  </a:lnTo>
                  <a:lnTo>
                    <a:pt x="1264" y="1116"/>
                  </a:lnTo>
                  <a:lnTo>
                    <a:pt x="1265" y="1116"/>
                  </a:lnTo>
                  <a:close/>
                  <a:moveTo>
                    <a:pt x="1281" y="1121"/>
                  </a:moveTo>
                  <a:lnTo>
                    <a:pt x="1284" y="1121"/>
                  </a:lnTo>
                  <a:lnTo>
                    <a:pt x="1284" y="1122"/>
                  </a:lnTo>
                  <a:lnTo>
                    <a:pt x="1285" y="1122"/>
                  </a:lnTo>
                  <a:lnTo>
                    <a:pt x="1284" y="1124"/>
                  </a:lnTo>
                  <a:lnTo>
                    <a:pt x="1287" y="1125"/>
                  </a:lnTo>
                  <a:lnTo>
                    <a:pt x="1287" y="1126"/>
                  </a:lnTo>
                  <a:lnTo>
                    <a:pt x="1286" y="1126"/>
                  </a:lnTo>
                  <a:lnTo>
                    <a:pt x="1285" y="1126"/>
                  </a:lnTo>
                  <a:lnTo>
                    <a:pt x="1277" y="1123"/>
                  </a:lnTo>
                  <a:lnTo>
                    <a:pt x="1276" y="1122"/>
                  </a:lnTo>
                  <a:lnTo>
                    <a:pt x="1277" y="1122"/>
                  </a:lnTo>
                  <a:lnTo>
                    <a:pt x="1279" y="1124"/>
                  </a:lnTo>
                  <a:lnTo>
                    <a:pt x="1281" y="1124"/>
                  </a:lnTo>
                  <a:lnTo>
                    <a:pt x="1282" y="1123"/>
                  </a:lnTo>
                  <a:lnTo>
                    <a:pt x="1282" y="1122"/>
                  </a:lnTo>
                  <a:lnTo>
                    <a:pt x="1281" y="1122"/>
                  </a:lnTo>
                  <a:lnTo>
                    <a:pt x="1281" y="1121"/>
                  </a:lnTo>
                  <a:close/>
                  <a:moveTo>
                    <a:pt x="1292" y="1122"/>
                  </a:moveTo>
                  <a:lnTo>
                    <a:pt x="1294" y="1122"/>
                  </a:lnTo>
                  <a:lnTo>
                    <a:pt x="1297" y="1122"/>
                  </a:lnTo>
                  <a:lnTo>
                    <a:pt x="1299" y="1126"/>
                  </a:lnTo>
                  <a:lnTo>
                    <a:pt x="1300" y="1128"/>
                  </a:lnTo>
                  <a:lnTo>
                    <a:pt x="1302" y="1129"/>
                  </a:lnTo>
                  <a:lnTo>
                    <a:pt x="1301" y="1126"/>
                  </a:lnTo>
                  <a:lnTo>
                    <a:pt x="1299" y="1123"/>
                  </a:lnTo>
                  <a:lnTo>
                    <a:pt x="1301" y="1124"/>
                  </a:lnTo>
                  <a:lnTo>
                    <a:pt x="1302" y="1125"/>
                  </a:lnTo>
                  <a:lnTo>
                    <a:pt x="1305" y="1128"/>
                  </a:lnTo>
                  <a:lnTo>
                    <a:pt x="1307" y="1126"/>
                  </a:lnTo>
                  <a:lnTo>
                    <a:pt x="1309" y="1126"/>
                  </a:lnTo>
                  <a:lnTo>
                    <a:pt x="1311" y="1127"/>
                  </a:lnTo>
                  <a:lnTo>
                    <a:pt x="1312" y="1128"/>
                  </a:lnTo>
                  <a:lnTo>
                    <a:pt x="1313" y="1129"/>
                  </a:lnTo>
                  <a:lnTo>
                    <a:pt x="1312" y="1129"/>
                  </a:lnTo>
                  <a:lnTo>
                    <a:pt x="1311" y="1129"/>
                  </a:lnTo>
                  <a:lnTo>
                    <a:pt x="1313" y="1131"/>
                  </a:lnTo>
                  <a:lnTo>
                    <a:pt x="1314" y="1130"/>
                  </a:lnTo>
                  <a:lnTo>
                    <a:pt x="1317" y="1131"/>
                  </a:lnTo>
                  <a:lnTo>
                    <a:pt x="1318" y="1131"/>
                  </a:lnTo>
                  <a:lnTo>
                    <a:pt x="1321" y="1133"/>
                  </a:lnTo>
                  <a:lnTo>
                    <a:pt x="1320" y="1134"/>
                  </a:lnTo>
                  <a:lnTo>
                    <a:pt x="1320" y="1135"/>
                  </a:lnTo>
                  <a:lnTo>
                    <a:pt x="1317" y="1135"/>
                  </a:lnTo>
                  <a:lnTo>
                    <a:pt x="1316" y="1136"/>
                  </a:lnTo>
                  <a:lnTo>
                    <a:pt x="1318" y="1138"/>
                  </a:lnTo>
                  <a:lnTo>
                    <a:pt x="1318" y="1139"/>
                  </a:lnTo>
                  <a:lnTo>
                    <a:pt x="1320" y="1139"/>
                  </a:lnTo>
                  <a:lnTo>
                    <a:pt x="1321" y="1141"/>
                  </a:lnTo>
                  <a:lnTo>
                    <a:pt x="1318" y="1141"/>
                  </a:lnTo>
                  <a:lnTo>
                    <a:pt x="1317" y="1142"/>
                  </a:lnTo>
                  <a:lnTo>
                    <a:pt x="1316" y="1142"/>
                  </a:lnTo>
                  <a:lnTo>
                    <a:pt x="1315" y="1141"/>
                  </a:lnTo>
                  <a:lnTo>
                    <a:pt x="1313" y="1142"/>
                  </a:lnTo>
                  <a:lnTo>
                    <a:pt x="1311" y="1143"/>
                  </a:lnTo>
                  <a:lnTo>
                    <a:pt x="1310" y="1143"/>
                  </a:lnTo>
                  <a:lnTo>
                    <a:pt x="1307" y="1142"/>
                  </a:lnTo>
                  <a:lnTo>
                    <a:pt x="1305" y="1141"/>
                  </a:lnTo>
                  <a:lnTo>
                    <a:pt x="1308" y="1141"/>
                  </a:lnTo>
                  <a:lnTo>
                    <a:pt x="1310" y="1140"/>
                  </a:lnTo>
                  <a:lnTo>
                    <a:pt x="1308" y="1135"/>
                  </a:lnTo>
                  <a:lnTo>
                    <a:pt x="1306" y="1134"/>
                  </a:lnTo>
                  <a:lnTo>
                    <a:pt x="1305" y="1134"/>
                  </a:lnTo>
                  <a:lnTo>
                    <a:pt x="1305" y="1135"/>
                  </a:lnTo>
                  <a:lnTo>
                    <a:pt x="1304" y="1135"/>
                  </a:lnTo>
                  <a:lnTo>
                    <a:pt x="1302" y="1135"/>
                  </a:lnTo>
                  <a:lnTo>
                    <a:pt x="1301" y="1134"/>
                  </a:lnTo>
                  <a:lnTo>
                    <a:pt x="1300" y="1133"/>
                  </a:lnTo>
                  <a:lnTo>
                    <a:pt x="1301" y="1137"/>
                  </a:lnTo>
                  <a:lnTo>
                    <a:pt x="1301" y="1139"/>
                  </a:lnTo>
                  <a:lnTo>
                    <a:pt x="1299" y="1139"/>
                  </a:lnTo>
                  <a:lnTo>
                    <a:pt x="1294" y="1134"/>
                  </a:lnTo>
                  <a:lnTo>
                    <a:pt x="1295" y="1133"/>
                  </a:lnTo>
                  <a:lnTo>
                    <a:pt x="1294" y="1131"/>
                  </a:lnTo>
                  <a:lnTo>
                    <a:pt x="1291" y="1131"/>
                  </a:lnTo>
                  <a:lnTo>
                    <a:pt x="1290" y="1131"/>
                  </a:lnTo>
                  <a:lnTo>
                    <a:pt x="1289" y="1131"/>
                  </a:lnTo>
                  <a:lnTo>
                    <a:pt x="1287" y="1132"/>
                  </a:lnTo>
                  <a:lnTo>
                    <a:pt x="1288" y="1131"/>
                  </a:lnTo>
                  <a:lnTo>
                    <a:pt x="1288" y="1130"/>
                  </a:lnTo>
                  <a:lnTo>
                    <a:pt x="1287" y="1129"/>
                  </a:lnTo>
                  <a:lnTo>
                    <a:pt x="1286" y="1129"/>
                  </a:lnTo>
                  <a:lnTo>
                    <a:pt x="1285" y="1129"/>
                  </a:lnTo>
                  <a:lnTo>
                    <a:pt x="1284" y="1129"/>
                  </a:lnTo>
                  <a:lnTo>
                    <a:pt x="1283" y="1128"/>
                  </a:lnTo>
                  <a:lnTo>
                    <a:pt x="1283" y="1127"/>
                  </a:lnTo>
                  <a:lnTo>
                    <a:pt x="1284" y="1127"/>
                  </a:lnTo>
                  <a:lnTo>
                    <a:pt x="1284" y="1126"/>
                  </a:lnTo>
                  <a:lnTo>
                    <a:pt x="1285" y="1127"/>
                  </a:lnTo>
                  <a:lnTo>
                    <a:pt x="1286" y="1127"/>
                  </a:lnTo>
                  <a:lnTo>
                    <a:pt x="1286" y="1126"/>
                  </a:lnTo>
                  <a:lnTo>
                    <a:pt x="1287" y="1126"/>
                  </a:lnTo>
                  <a:lnTo>
                    <a:pt x="1290" y="1127"/>
                  </a:lnTo>
                  <a:lnTo>
                    <a:pt x="1290" y="1128"/>
                  </a:lnTo>
                  <a:lnTo>
                    <a:pt x="1291" y="1128"/>
                  </a:lnTo>
                  <a:lnTo>
                    <a:pt x="1292" y="1129"/>
                  </a:lnTo>
                  <a:lnTo>
                    <a:pt x="1293" y="1129"/>
                  </a:lnTo>
                  <a:lnTo>
                    <a:pt x="1295" y="1129"/>
                  </a:lnTo>
                  <a:lnTo>
                    <a:pt x="1296" y="1129"/>
                  </a:lnTo>
                  <a:lnTo>
                    <a:pt x="1298" y="1129"/>
                  </a:lnTo>
                  <a:lnTo>
                    <a:pt x="1299" y="1129"/>
                  </a:lnTo>
                  <a:lnTo>
                    <a:pt x="1299" y="1128"/>
                  </a:lnTo>
                  <a:lnTo>
                    <a:pt x="1298" y="1129"/>
                  </a:lnTo>
                  <a:lnTo>
                    <a:pt x="1297" y="1129"/>
                  </a:lnTo>
                  <a:lnTo>
                    <a:pt x="1292" y="1128"/>
                  </a:lnTo>
                  <a:lnTo>
                    <a:pt x="1286" y="1124"/>
                  </a:lnTo>
                  <a:lnTo>
                    <a:pt x="1285" y="1123"/>
                  </a:lnTo>
                  <a:lnTo>
                    <a:pt x="1286" y="1123"/>
                  </a:lnTo>
                  <a:lnTo>
                    <a:pt x="1289" y="1124"/>
                  </a:lnTo>
                  <a:lnTo>
                    <a:pt x="1294" y="1124"/>
                  </a:lnTo>
                  <a:lnTo>
                    <a:pt x="1292" y="1123"/>
                  </a:lnTo>
                  <a:lnTo>
                    <a:pt x="1290" y="1122"/>
                  </a:lnTo>
                  <a:lnTo>
                    <a:pt x="1292" y="1122"/>
                  </a:lnTo>
                  <a:close/>
                  <a:moveTo>
                    <a:pt x="1275" y="1123"/>
                  </a:moveTo>
                  <a:lnTo>
                    <a:pt x="1275" y="1123"/>
                  </a:lnTo>
                  <a:lnTo>
                    <a:pt x="1280" y="1125"/>
                  </a:lnTo>
                  <a:lnTo>
                    <a:pt x="1280" y="1126"/>
                  </a:lnTo>
                  <a:lnTo>
                    <a:pt x="1279" y="1127"/>
                  </a:lnTo>
                  <a:lnTo>
                    <a:pt x="1278" y="1127"/>
                  </a:lnTo>
                  <a:lnTo>
                    <a:pt x="1277" y="1127"/>
                  </a:lnTo>
                  <a:lnTo>
                    <a:pt x="1276" y="1126"/>
                  </a:lnTo>
                  <a:lnTo>
                    <a:pt x="1275" y="1123"/>
                  </a:lnTo>
                  <a:close/>
                  <a:moveTo>
                    <a:pt x="1356" y="1126"/>
                  </a:moveTo>
                  <a:lnTo>
                    <a:pt x="1356" y="1126"/>
                  </a:lnTo>
                  <a:lnTo>
                    <a:pt x="1357" y="1128"/>
                  </a:lnTo>
                  <a:lnTo>
                    <a:pt x="1357" y="1129"/>
                  </a:lnTo>
                  <a:lnTo>
                    <a:pt x="1358" y="1129"/>
                  </a:lnTo>
                  <a:lnTo>
                    <a:pt x="1358" y="1131"/>
                  </a:lnTo>
                  <a:lnTo>
                    <a:pt x="1362" y="1135"/>
                  </a:lnTo>
                  <a:lnTo>
                    <a:pt x="1367" y="1139"/>
                  </a:lnTo>
                  <a:lnTo>
                    <a:pt x="1367" y="1140"/>
                  </a:lnTo>
                  <a:lnTo>
                    <a:pt x="1366" y="1141"/>
                  </a:lnTo>
                  <a:lnTo>
                    <a:pt x="1365" y="1141"/>
                  </a:lnTo>
                  <a:lnTo>
                    <a:pt x="1364" y="1141"/>
                  </a:lnTo>
                  <a:lnTo>
                    <a:pt x="1364" y="1140"/>
                  </a:lnTo>
                  <a:lnTo>
                    <a:pt x="1362" y="1139"/>
                  </a:lnTo>
                  <a:lnTo>
                    <a:pt x="1358" y="1137"/>
                  </a:lnTo>
                  <a:lnTo>
                    <a:pt x="1359" y="1139"/>
                  </a:lnTo>
                  <a:lnTo>
                    <a:pt x="1360" y="1139"/>
                  </a:lnTo>
                  <a:lnTo>
                    <a:pt x="1361" y="1140"/>
                  </a:lnTo>
                  <a:lnTo>
                    <a:pt x="1362" y="1141"/>
                  </a:lnTo>
                  <a:lnTo>
                    <a:pt x="1365" y="1143"/>
                  </a:lnTo>
                  <a:lnTo>
                    <a:pt x="1366" y="1146"/>
                  </a:lnTo>
                  <a:lnTo>
                    <a:pt x="1362" y="1145"/>
                  </a:lnTo>
                  <a:lnTo>
                    <a:pt x="1358" y="1143"/>
                  </a:lnTo>
                  <a:lnTo>
                    <a:pt x="1355" y="1141"/>
                  </a:lnTo>
                  <a:lnTo>
                    <a:pt x="1352" y="1135"/>
                  </a:lnTo>
                  <a:lnTo>
                    <a:pt x="1353" y="1134"/>
                  </a:lnTo>
                  <a:lnTo>
                    <a:pt x="1356" y="1135"/>
                  </a:lnTo>
                  <a:lnTo>
                    <a:pt x="1357" y="1135"/>
                  </a:lnTo>
                  <a:lnTo>
                    <a:pt x="1358" y="1135"/>
                  </a:lnTo>
                  <a:lnTo>
                    <a:pt x="1358" y="1134"/>
                  </a:lnTo>
                  <a:lnTo>
                    <a:pt x="1357" y="1134"/>
                  </a:lnTo>
                  <a:lnTo>
                    <a:pt x="1356" y="1133"/>
                  </a:lnTo>
                  <a:lnTo>
                    <a:pt x="1355" y="1133"/>
                  </a:lnTo>
                  <a:lnTo>
                    <a:pt x="1354" y="1133"/>
                  </a:lnTo>
                  <a:lnTo>
                    <a:pt x="1354" y="1132"/>
                  </a:lnTo>
                  <a:lnTo>
                    <a:pt x="1353" y="1130"/>
                  </a:lnTo>
                  <a:lnTo>
                    <a:pt x="1354" y="1129"/>
                  </a:lnTo>
                  <a:lnTo>
                    <a:pt x="1354" y="1128"/>
                  </a:lnTo>
                  <a:lnTo>
                    <a:pt x="1354" y="1127"/>
                  </a:lnTo>
                  <a:lnTo>
                    <a:pt x="1354" y="1126"/>
                  </a:lnTo>
                  <a:lnTo>
                    <a:pt x="1356" y="1126"/>
                  </a:lnTo>
                  <a:close/>
                  <a:moveTo>
                    <a:pt x="1326" y="1135"/>
                  </a:moveTo>
                  <a:lnTo>
                    <a:pt x="1335" y="1137"/>
                  </a:lnTo>
                  <a:lnTo>
                    <a:pt x="1334" y="1139"/>
                  </a:lnTo>
                  <a:lnTo>
                    <a:pt x="1335" y="1139"/>
                  </a:lnTo>
                  <a:lnTo>
                    <a:pt x="1337" y="1141"/>
                  </a:lnTo>
                  <a:lnTo>
                    <a:pt x="1337" y="1142"/>
                  </a:lnTo>
                  <a:lnTo>
                    <a:pt x="1337" y="1144"/>
                  </a:lnTo>
                  <a:lnTo>
                    <a:pt x="1335" y="1144"/>
                  </a:lnTo>
                  <a:lnTo>
                    <a:pt x="1331" y="1141"/>
                  </a:lnTo>
                  <a:lnTo>
                    <a:pt x="1330" y="1141"/>
                  </a:lnTo>
                  <a:lnTo>
                    <a:pt x="1330" y="1140"/>
                  </a:lnTo>
                  <a:lnTo>
                    <a:pt x="1330" y="1139"/>
                  </a:lnTo>
                  <a:lnTo>
                    <a:pt x="1330" y="1140"/>
                  </a:lnTo>
                  <a:lnTo>
                    <a:pt x="1332" y="1143"/>
                  </a:lnTo>
                  <a:lnTo>
                    <a:pt x="1333" y="1143"/>
                  </a:lnTo>
                  <a:lnTo>
                    <a:pt x="1334" y="1144"/>
                  </a:lnTo>
                  <a:lnTo>
                    <a:pt x="1338" y="1146"/>
                  </a:lnTo>
                  <a:lnTo>
                    <a:pt x="1338" y="1147"/>
                  </a:lnTo>
                  <a:lnTo>
                    <a:pt x="1337" y="1149"/>
                  </a:lnTo>
                  <a:lnTo>
                    <a:pt x="1335" y="1149"/>
                  </a:lnTo>
                  <a:lnTo>
                    <a:pt x="1334" y="1148"/>
                  </a:lnTo>
                  <a:lnTo>
                    <a:pt x="1333" y="1146"/>
                  </a:lnTo>
                  <a:lnTo>
                    <a:pt x="1325" y="1142"/>
                  </a:lnTo>
                  <a:lnTo>
                    <a:pt x="1324" y="1141"/>
                  </a:lnTo>
                  <a:lnTo>
                    <a:pt x="1321" y="1137"/>
                  </a:lnTo>
                  <a:lnTo>
                    <a:pt x="1322" y="1137"/>
                  </a:lnTo>
                  <a:lnTo>
                    <a:pt x="1324" y="1137"/>
                  </a:lnTo>
                  <a:lnTo>
                    <a:pt x="1325" y="1138"/>
                  </a:lnTo>
                  <a:lnTo>
                    <a:pt x="1326" y="1138"/>
                  </a:lnTo>
                  <a:lnTo>
                    <a:pt x="1326" y="1136"/>
                  </a:lnTo>
                  <a:lnTo>
                    <a:pt x="1326" y="1135"/>
                  </a:lnTo>
                  <a:close/>
                  <a:moveTo>
                    <a:pt x="1337" y="1137"/>
                  </a:moveTo>
                  <a:lnTo>
                    <a:pt x="1339" y="1137"/>
                  </a:lnTo>
                  <a:lnTo>
                    <a:pt x="1344" y="1139"/>
                  </a:lnTo>
                  <a:lnTo>
                    <a:pt x="1345" y="1139"/>
                  </a:lnTo>
                  <a:lnTo>
                    <a:pt x="1347" y="1141"/>
                  </a:lnTo>
                  <a:lnTo>
                    <a:pt x="1349" y="1142"/>
                  </a:lnTo>
                  <a:lnTo>
                    <a:pt x="1350" y="1141"/>
                  </a:lnTo>
                  <a:lnTo>
                    <a:pt x="1352" y="1142"/>
                  </a:lnTo>
                  <a:lnTo>
                    <a:pt x="1353" y="1142"/>
                  </a:lnTo>
                  <a:lnTo>
                    <a:pt x="1354" y="1145"/>
                  </a:lnTo>
                  <a:lnTo>
                    <a:pt x="1356" y="1147"/>
                  </a:lnTo>
                  <a:lnTo>
                    <a:pt x="1355" y="1150"/>
                  </a:lnTo>
                  <a:lnTo>
                    <a:pt x="1352" y="1150"/>
                  </a:lnTo>
                  <a:lnTo>
                    <a:pt x="1351" y="1149"/>
                  </a:lnTo>
                  <a:lnTo>
                    <a:pt x="1349" y="1148"/>
                  </a:lnTo>
                  <a:lnTo>
                    <a:pt x="1345" y="1145"/>
                  </a:lnTo>
                  <a:lnTo>
                    <a:pt x="1344" y="1145"/>
                  </a:lnTo>
                  <a:lnTo>
                    <a:pt x="1344" y="1144"/>
                  </a:lnTo>
                  <a:lnTo>
                    <a:pt x="1345" y="1144"/>
                  </a:lnTo>
                  <a:lnTo>
                    <a:pt x="1344" y="1143"/>
                  </a:lnTo>
                  <a:lnTo>
                    <a:pt x="1343" y="1144"/>
                  </a:lnTo>
                  <a:lnTo>
                    <a:pt x="1343" y="1146"/>
                  </a:lnTo>
                  <a:lnTo>
                    <a:pt x="1341" y="1146"/>
                  </a:lnTo>
                  <a:lnTo>
                    <a:pt x="1340" y="1146"/>
                  </a:lnTo>
                  <a:lnTo>
                    <a:pt x="1338" y="1144"/>
                  </a:lnTo>
                  <a:lnTo>
                    <a:pt x="1337" y="1144"/>
                  </a:lnTo>
                  <a:lnTo>
                    <a:pt x="1338" y="1143"/>
                  </a:lnTo>
                  <a:lnTo>
                    <a:pt x="1335" y="1139"/>
                  </a:lnTo>
                  <a:lnTo>
                    <a:pt x="1335" y="1138"/>
                  </a:lnTo>
                  <a:lnTo>
                    <a:pt x="1336" y="1138"/>
                  </a:lnTo>
                  <a:lnTo>
                    <a:pt x="1336" y="1137"/>
                  </a:lnTo>
                  <a:lnTo>
                    <a:pt x="1337" y="1137"/>
                  </a:lnTo>
                  <a:close/>
                  <a:moveTo>
                    <a:pt x="1296" y="1140"/>
                  </a:moveTo>
                  <a:lnTo>
                    <a:pt x="1299" y="1140"/>
                  </a:lnTo>
                  <a:lnTo>
                    <a:pt x="1301" y="1141"/>
                  </a:lnTo>
                  <a:lnTo>
                    <a:pt x="1303" y="1143"/>
                  </a:lnTo>
                  <a:lnTo>
                    <a:pt x="1301" y="1143"/>
                  </a:lnTo>
                  <a:lnTo>
                    <a:pt x="1296" y="1142"/>
                  </a:lnTo>
                  <a:lnTo>
                    <a:pt x="1295" y="1141"/>
                  </a:lnTo>
                  <a:lnTo>
                    <a:pt x="1296" y="1140"/>
                  </a:lnTo>
                  <a:close/>
                  <a:moveTo>
                    <a:pt x="1368" y="1141"/>
                  </a:moveTo>
                  <a:lnTo>
                    <a:pt x="1368" y="1141"/>
                  </a:lnTo>
                  <a:lnTo>
                    <a:pt x="1369" y="1141"/>
                  </a:lnTo>
                  <a:lnTo>
                    <a:pt x="1369" y="1142"/>
                  </a:lnTo>
                  <a:lnTo>
                    <a:pt x="1369" y="1143"/>
                  </a:lnTo>
                  <a:lnTo>
                    <a:pt x="1369" y="1144"/>
                  </a:lnTo>
                  <a:lnTo>
                    <a:pt x="1366" y="1143"/>
                  </a:lnTo>
                  <a:lnTo>
                    <a:pt x="1365" y="1142"/>
                  </a:lnTo>
                  <a:lnTo>
                    <a:pt x="1364" y="1141"/>
                  </a:lnTo>
                  <a:lnTo>
                    <a:pt x="1368" y="1141"/>
                  </a:lnTo>
                  <a:close/>
                  <a:moveTo>
                    <a:pt x="1322" y="1141"/>
                  </a:moveTo>
                  <a:lnTo>
                    <a:pt x="1322" y="1141"/>
                  </a:lnTo>
                  <a:lnTo>
                    <a:pt x="1324" y="1143"/>
                  </a:lnTo>
                  <a:lnTo>
                    <a:pt x="1326" y="1143"/>
                  </a:lnTo>
                  <a:lnTo>
                    <a:pt x="1326" y="1145"/>
                  </a:lnTo>
                  <a:lnTo>
                    <a:pt x="1326" y="1146"/>
                  </a:lnTo>
                  <a:lnTo>
                    <a:pt x="1325" y="1147"/>
                  </a:lnTo>
                  <a:lnTo>
                    <a:pt x="1322" y="1147"/>
                  </a:lnTo>
                  <a:lnTo>
                    <a:pt x="1321" y="1146"/>
                  </a:lnTo>
                  <a:lnTo>
                    <a:pt x="1320" y="1146"/>
                  </a:lnTo>
                  <a:lnTo>
                    <a:pt x="1320" y="1145"/>
                  </a:lnTo>
                  <a:lnTo>
                    <a:pt x="1320" y="1142"/>
                  </a:lnTo>
                  <a:lnTo>
                    <a:pt x="1321" y="1141"/>
                  </a:lnTo>
                  <a:lnTo>
                    <a:pt x="1322" y="1141"/>
                  </a:lnTo>
                  <a:close/>
                  <a:moveTo>
                    <a:pt x="1366" y="1143"/>
                  </a:moveTo>
                  <a:lnTo>
                    <a:pt x="1366" y="1144"/>
                  </a:lnTo>
                  <a:lnTo>
                    <a:pt x="1371" y="1145"/>
                  </a:lnTo>
                  <a:lnTo>
                    <a:pt x="1373" y="1145"/>
                  </a:lnTo>
                  <a:lnTo>
                    <a:pt x="1373" y="1146"/>
                  </a:lnTo>
                  <a:lnTo>
                    <a:pt x="1373" y="1147"/>
                  </a:lnTo>
                  <a:lnTo>
                    <a:pt x="1372" y="1147"/>
                  </a:lnTo>
                  <a:lnTo>
                    <a:pt x="1367" y="1146"/>
                  </a:lnTo>
                  <a:lnTo>
                    <a:pt x="1366" y="1145"/>
                  </a:lnTo>
                  <a:lnTo>
                    <a:pt x="1366" y="1144"/>
                  </a:lnTo>
                  <a:lnTo>
                    <a:pt x="1366" y="1143"/>
                  </a:lnTo>
                  <a:close/>
                  <a:moveTo>
                    <a:pt x="1324" y="1148"/>
                  </a:moveTo>
                  <a:lnTo>
                    <a:pt x="1324" y="1148"/>
                  </a:lnTo>
                  <a:lnTo>
                    <a:pt x="1327" y="1149"/>
                  </a:lnTo>
                  <a:lnTo>
                    <a:pt x="1327" y="1150"/>
                  </a:lnTo>
                  <a:lnTo>
                    <a:pt x="1328" y="1150"/>
                  </a:lnTo>
                  <a:lnTo>
                    <a:pt x="1326" y="1150"/>
                  </a:lnTo>
                  <a:lnTo>
                    <a:pt x="1325" y="1152"/>
                  </a:lnTo>
                  <a:lnTo>
                    <a:pt x="1324" y="1152"/>
                  </a:lnTo>
                  <a:lnTo>
                    <a:pt x="1322" y="1150"/>
                  </a:lnTo>
                  <a:lnTo>
                    <a:pt x="1324" y="1148"/>
                  </a:lnTo>
                  <a:close/>
                  <a:moveTo>
                    <a:pt x="1356" y="1163"/>
                  </a:moveTo>
                  <a:lnTo>
                    <a:pt x="1363" y="1165"/>
                  </a:lnTo>
                  <a:lnTo>
                    <a:pt x="1364" y="1165"/>
                  </a:lnTo>
                  <a:lnTo>
                    <a:pt x="1365" y="1165"/>
                  </a:lnTo>
                  <a:lnTo>
                    <a:pt x="1366" y="1165"/>
                  </a:lnTo>
                  <a:lnTo>
                    <a:pt x="1368" y="1165"/>
                  </a:lnTo>
                  <a:lnTo>
                    <a:pt x="1369" y="1167"/>
                  </a:lnTo>
                  <a:lnTo>
                    <a:pt x="1368" y="1167"/>
                  </a:lnTo>
                  <a:lnTo>
                    <a:pt x="1367" y="1167"/>
                  </a:lnTo>
                  <a:lnTo>
                    <a:pt x="1366" y="1167"/>
                  </a:lnTo>
                  <a:lnTo>
                    <a:pt x="1364" y="1167"/>
                  </a:lnTo>
                  <a:lnTo>
                    <a:pt x="1362" y="1166"/>
                  </a:lnTo>
                  <a:lnTo>
                    <a:pt x="1360" y="1167"/>
                  </a:lnTo>
                  <a:lnTo>
                    <a:pt x="1358" y="1167"/>
                  </a:lnTo>
                  <a:lnTo>
                    <a:pt x="1356" y="1165"/>
                  </a:lnTo>
                  <a:lnTo>
                    <a:pt x="1356" y="1163"/>
                  </a:lnTo>
                  <a:close/>
                  <a:moveTo>
                    <a:pt x="1377" y="1164"/>
                  </a:moveTo>
                  <a:lnTo>
                    <a:pt x="1378" y="1164"/>
                  </a:lnTo>
                  <a:lnTo>
                    <a:pt x="1379" y="1164"/>
                  </a:lnTo>
                  <a:lnTo>
                    <a:pt x="1379" y="1165"/>
                  </a:lnTo>
                  <a:lnTo>
                    <a:pt x="1381" y="1165"/>
                  </a:lnTo>
                  <a:lnTo>
                    <a:pt x="1376" y="1166"/>
                  </a:lnTo>
                  <a:lnTo>
                    <a:pt x="1375" y="1166"/>
                  </a:lnTo>
                  <a:lnTo>
                    <a:pt x="1373" y="1165"/>
                  </a:lnTo>
                  <a:lnTo>
                    <a:pt x="1375" y="1164"/>
                  </a:lnTo>
                  <a:lnTo>
                    <a:pt x="1377" y="1164"/>
                  </a:lnTo>
                  <a:close/>
                  <a:moveTo>
                    <a:pt x="1396" y="1165"/>
                  </a:moveTo>
                  <a:lnTo>
                    <a:pt x="1397" y="1165"/>
                  </a:lnTo>
                  <a:lnTo>
                    <a:pt x="1409" y="1167"/>
                  </a:lnTo>
                  <a:lnTo>
                    <a:pt x="1411" y="1167"/>
                  </a:lnTo>
                  <a:lnTo>
                    <a:pt x="1410" y="1168"/>
                  </a:lnTo>
                  <a:lnTo>
                    <a:pt x="1409" y="1168"/>
                  </a:lnTo>
                  <a:lnTo>
                    <a:pt x="1403" y="1169"/>
                  </a:lnTo>
                  <a:lnTo>
                    <a:pt x="1398" y="1170"/>
                  </a:lnTo>
                  <a:lnTo>
                    <a:pt x="1395" y="1170"/>
                  </a:lnTo>
                  <a:lnTo>
                    <a:pt x="1394" y="1169"/>
                  </a:lnTo>
                  <a:lnTo>
                    <a:pt x="1394" y="1168"/>
                  </a:lnTo>
                  <a:lnTo>
                    <a:pt x="1393" y="1168"/>
                  </a:lnTo>
                  <a:lnTo>
                    <a:pt x="1392" y="1167"/>
                  </a:lnTo>
                  <a:lnTo>
                    <a:pt x="1392" y="1166"/>
                  </a:lnTo>
                  <a:lnTo>
                    <a:pt x="1392" y="1165"/>
                  </a:lnTo>
                  <a:lnTo>
                    <a:pt x="1393" y="1165"/>
                  </a:lnTo>
                  <a:lnTo>
                    <a:pt x="1396" y="1165"/>
                  </a:lnTo>
                  <a:close/>
                  <a:moveTo>
                    <a:pt x="1382" y="1166"/>
                  </a:moveTo>
                  <a:lnTo>
                    <a:pt x="1383" y="1166"/>
                  </a:lnTo>
                  <a:lnTo>
                    <a:pt x="1381" y="1167"/>
                  </a:lnTo>
                  <a:lnTo>
                    <a:pt x="1380" y="1167"/>
                  </a:lnTo>
                  <a:lnTo>
                    <a:pt x="1379" y="1167"/>
                  </a:lnTo>
                  <a:lnTo>
                    <a:pt x="1380" y="1168"/>
                  </a:lnTo>
                  <a:lnTo>
                    <a:pt x="1380" y="1169"/>
                  </a:lnTo>
                  <a:lnTo>
                    <a:pt x="1377" y="1169"/>
                  </a:lnTo>
                  <a:lnTo>
                    <a:pt x="1376" y="1169"/>
                  </a:lnTo>
                  <a:lnTo>
                    <a:pt x="1375" y="1169"/>
                  </a:lnTo>
                  <a:lnTo>
                    <a:pt x="1377" y="1170"/>
                  </a:lnTo>
                  <a:lnTo>
                    <a:pt x="1381" y="1170"/>
                  </a:lnTo>
                  <a:lnTo>
                    <a:pt x="1386" y="1170"/>
                  </a:lnTo>
                  <a:lnTo>
                    <a:pt x="1388" y="1172"/>
                  </a:lnTo>
                  <a:lnTo>
                    <a:pt x="1387" y="1173"/>
                  </a:lnTo>
                  <a:lnTo>
                    <a:pt x="1386" y="1173"/>
                  </a:lnTo>
                  <a:lnTo>
                    <a:pt x="1386" y="1172"/>
                  </a:lnTo>
                  <a:lnTo>
                    <a:pt x="1384" y="1171"/>
                  </a:lnTo>
                  <a:lnTo>
                    <a:pt x="1383" y="1172"/>
                  </a:lnTo>
                  <a:lnTo>
                    <a:pt x="1384" y="1173"/>
                  </a:lnTo>
                  <a:lnTo>
                    <a:pt x="1385" y="1173"/>
                  </a:lnTo>
                  <a:lnTo>
                    <a:pt x="1386" y="1173"/>
                  </a:lnTo>
                  <a:lnTo>
                    <a:pt x="1386" y="1174"/>
                  </a:lnTo>
                  <a:lnTo>
                    <a:pt x="1383" y="1175"/>
                  </a:lnTo>
                  <a:lnTo>
                    <a:pt x="1382" y="1175"/>
                  </a:lnTo>
                  <a:lnTo>
                    <a:pt x="1381" y="1173"/>
                  </a:lnTo>
                  <a:lnTo>
                    <a:pt x="1379" y="1171"/>
                  </a:lnTo>
                  <a:lnTo>
                    <a:pt x="1378" y="1173"/>
                  </a:lnTo>
                  <a:lnTo>
                    <a:pt x="1371" y="1171"/>
                  </a:lnTo>
                  <a:lnTo>
                    <a:pt x="1369" y="1170"/>
                  </a:lnTo>
                  <a:lnTo>
                    <a:pt x="1368" y="1168"/>
                  </a:lnTo>
                  <a:lnTo>
                    <a:pt x="1368" y="1167"/>
                  </a:lnTo>
                  <a:lnTo>
                    <a:pt x="1371" y="1167"/>
                  </a:lnTo>
                  <a:lnTo>
                    <a:pt x="1374" y="1167"/>
                  </a:lnTo>
                  <a:lnTo>
                    <a:pt x="1375" y="1168"/>
                  </a:lnTo>
                  <a:lnTo>
                    <a:pt x="1378" y="1168"/>
                  </a:lnTo>
                  <a:lnTo>
                    <a:pt x="1379" y="1168"/>
                  </a:lnTo>
                  <a:lnTo>
                    <a:pt x="1377" y="1167"/>
                  </a:lnTo>
                  <a:lnTo>
                    <a:pt x="1379" y="1166"/>
                  </a:lnTo>
                  <a:lnTo>
                    <a:pt x="1382" y="1166"/>
                  </a:lnTo>
                  <a:close/>
                  <a:moveTo>
                    <a:pt x="1435" y="1166"/>
                  </a:moveTo>
                  <a:lnTo>
                    <a:pt x="1445" y="1167"/>
                  </a:lnTo>
                  <a:lnTo>
                    <a:pt x="1456" y="1168"/>
                  </a:lnTo>
                  <a:lnTo>
                    <a:pt x="1457" y="1168"/>
                  </a:lnTo>
                  <a:lnTo>
                    <a:pt x="1461" y="1171"/>
                  </a:lnTo>
                  <a:lnTo>
                    <a:pt x="1462" y="1173"/>
                  </a:lnTo>
                  <a:lnTo>
                    <a:pt x="1462" y="1174"/>
                  </a:lnTo>
                  <a:lnTo>
                    <a:pt x="1462" y="1175"/>
                  </a:lnTo>
                  <a:lnTo>
                    <a:pt x="1461" y="1178"/>
                  </a:lnTo>
                  <a:lnTo>
                    <a:pt x="1460" y="1178"/>
                  </a:lnTo>
                  <a:lnTo>
                    <a:pt x="1456" y="1177"/>
                  </a:lnTo>
                  <a:lnTo>
                    <a:pt x="1455" y="1177"/>
                  </a:lnTo>
                  <a:lnTo>
                    <a:pt x="1455" y="1176"/>
                  </a:lnTo>
                  <a:lnTo>
                    <a:pt x="1455" y="1175"/>
                  </a:lnTo>
                  <a:lnTo>
                    <a:pt x="1454" y="1175"/>
                  </a:lnTo>
                  <a:lnTo>
                    <a:pt x="1454" y="1174"/>
                  </a:lnTo>
                  <a:lnTo>
                    <a:pt x="1452" y="1174"/>
                  </a:lnTo>
                  <a:lnTo>
                    <a:pt x="1451" y="1174"/>
                  </a:lnTo>
                  <a:lnTo>
                    <a:pt x="1450" y="1175"/>
                  </a:lnTo>
                  <a:lnTo>
                    <a:pt x="1450" y="1176"/>
                  </a:lnTo>
                  <a:lnTo>
                    <a:pt x="1451" y="1177"/>
                  </a:lnTo>
                  <a:lnTo>
                    <a:pt x="1450" y="1177"/>
                  </a:lnTo>
                  <a:lnTo>
                    <a:pt x="1447" y="1177"/>
                  </a:lnTo>
                  <a:lnTo>
                    <a:pt x="1445" y="1176"/>
                  </a:lnTo>
                  <a:lnTo>
                    <a:pt x="1445" y="1175"/>
                  </a:lnTo>
                  <a:lnTo>
                    <a:pt x="1444" y="1175"/>
                  </a:lnTo>
                  <a:lnTo>
                    <a:pt x="1443" y="1175"/>
                  </a:lnTo>
                  <a:lnTo>
                    <a:pt x="1441" y="1176"/>
                  </a:lnTo>
                  <a:lnTo>
                    <a:pt x="1440" y="1176"/>
                  </a:lnTo>
                  <a:lnTo>
                    <a:pt x="1439" y="1176"/>
                  </a:lnTo>
                  <a:lnTo>
                    <a:pt x="1439" y="1175"/>
                  </a:lnTo>
                  <a:lnTo>
                    <a:pt x="1438" y="1175"/>
                  </a:lnTo>
                  <a:lnTo>
                    <a:pt x="1435" y="1172"/>
                  </a:lnTo>
                  <a:lnTo>
                    <a:pt x="1435" y="1171"/>
                  </a:lnTo>
                  <a:lnTo>
                    <a:pt x="1433" y="1169"/>
                  </a:lnTo>
                  <a:lnTo>
                    <a:pt x="1431" y="1169"/>
                  </a:lnTo>
                  <a:lnTo>
                    <a:pt x="1430" y="1168"/>
                  </a:lnTo>
                  <a:lnTo>
                    <a:pt x="1429" y="1167"/>
                  </a:lnTo>
                  <a:lnTo>
                    <a:pt x="1435" y="1166"/>
                  </a:lnTo>
                  <a:close/>
                  <a:moveTo>
                    <a:pt x="1390" y="1167"/>
                  </a:moveTo>
                  <a:lnTo>
                    <a:pt x="1390" y="1167"/>
                  </a:lnTo>
                  <a:lnTo>
                    <a:pt x="1391" y="1167"/>
                  </a:lnTo>
                  <a:lnTo>
                    <a:pt x="1392" y="1167"/>
                  </a:lnTo>
                  <a:lnTo>
                    <a:pt x="1391" y="1168"/>
                  </a:lnTo>
                  <a:lnTo>
                    <a:pt x="1390" y="1169"/>
                  </a:lnTo>
                  <a:lnTo>
                    <a:pt x="1388" y="1169"/>
                  </a:lnTo>
                  <a:lnTo>
                    <a:pt x="1387" y="1169"/>
                  </a:lnTo>
                  <a:lnTo>
                    <a:pt x="1387" y="1168"/>
                  </a:lnTo>
                  <a:lnTo>
                    <a:pt x="1390" y="1167"/>
                  </a:lnTo>
                  <a:close/>
                  <a:moveTo>
                    <a:pt x="1425" y="1167"/>
                  </a:moveTo>
                  <a:lnTo>
                    <a:pt x="1428" y="1167"/>
                  </a:lnTo>
                  <a:lnTo>
                    <a:pt x="1430" y="1169"/>
                  </a:lnTo>
                  <a:lnTo>
                    <a:pt x="1432" y="1170"/>
                  </a:lnTo>
                  <a:lnTo>
                    <a:pt x="1432" y="1171"/>
                  </a:lnTo>
                  <a:lnTo>
                    <a:pt x="1428" y="1173"/>
                  </a:lnTo>
                  <a:lnTo>
                    <a:pt x="1427" y="1173"/>
                  </a:lnTo>
                  <a:lnTo>
                    <a:pt x="1426" y="1173"/>
                  </a:lnTo>
                  <a:lnTo>
                    <a:pt x="1423" y="1173"/>
                  </a:lnTo>
                  <a:lnTo>
                    <a:pt x="1421" y="1173"/>
                  </a:lnTo>
                  <a:lnTo>
                    <a:pt x="1415" y="1170"/>
                  </a:lnTo>
                  <a:lnTo>
                    <a:pt x="1415" y="1169"/>
                  </a:lnTo>
                  <a:lnTo>
                    <a:pt x="1415" y="1171"/>
                  </a:lnTo>
                  <a:lnTo>
                    <a:pt x="1418" y="1172"/>
                  </a:lnTo>
                  <a:lnTo>
                    <a:pt x="1423" y="1174"/>
                  </a:lnTo>
                  <a:lnTo>
                    <a:pt x="1433" y="1175"/>
                  </a:lnTo>
                  <a:lnTo>
                    <a:pt x="1435" y="1176"/>
                  </a:lnTo>
                  <a:lnTo>
                    <a:pt x="1438" y="1177"/>
                  </a:lnTo>
                  <a:lnTo>
                    <a:pt x="1432" y="1179"/>
                  </a:lnTo>
                  <a:lnTo>
                    <a:pt x="1430" y="1178"/>
                  </a:lnTo>
                  <a:lnTo>
                    <a:pt x="1428" y="1178"/>
                  </a:lnTo>
                  <a:lnTo>
                    <a:pt x="1428" y="1177"/>
                  </a:lnTo>
                  <a:lnTo>
                    <a:pt x="1427" y="1177"/>
                  </a:lnTo>
                  <a:lnTo>
                    <a:pt x="1426" y="1177"/>
                  </a:lnTo>
                  <a:lnTo>
                    <a:pt x="1430" y="1179"/>
                  </a:lnTo>
                  <a:lnTo>
                    <a:pt x="1432" y="1179"/>
                  </a:lnTo>
                  <a:lnTo>
                    <a:pt x="1433" y="1179"/>
                  </a:lnTo>
                  <a:lnTo>
                    <a:pt x="1434" y="1179"/>
                  </a:lnTo>
                  <a:lnTo>
                    <a:pt x="1441" y="1180"/>
                  </a:lnTo>
                  <a:lnTo>
                    <a:pt x="1442" y="1181"/>
                  </a:lnTo>
                  <a:lnTo>
                    <a:pt x="1442" y="1182"/>
                  </a:lnTo>
                  <a:lnTo>
                    <a:pt x="1443" y="1183"/>
                  </a:lnTo>
                  <a:lnTo>
                    <a:pt x="1445" y="1183"/>
                  </a:lnTo>
                  <a:lnTo>
                    <a:pt x="1445" y="1184"/>
                  </a:lnTo>
                  <a:lnTo>
                    <a:pt x="1447" y="1186"/>
                  </a:lnTo>
                  <a:lnTo>
                    <a:pt x="1448" y="1186"/>
                  </a:lnTo>
                  <a:lnTo>
                    <a:pt x="1449" y="1186"/>
                  </a:lnTo>
                  <a:lnTo>
                    <a:pt x="1450" y="1189"/>
                  </a:lnTo>
                  <a:lnTo>
                    <a:pt x="1449" y="1190"/>
                  </a:lnTo>
                  <a:lnTo>
                    <a:pt x="1448" y="1190"/>
                  </a:lnTo>
                  <a:lnTo>
                    <a:pt x="1447" y="1189"/>
                  </a:lnTo>
                  <a:lnTo>
                    <a:pt x="1443" y="1187"/>
                  </a:lnTo>
                  <a:lnTo>
                    <a:pt x="1442" y="1186"/>
                  </a:lnTo>
                  <a:lnTo>
                    <a:pt x="1441" y="1184"/>
                  </a:lnTo>
                  <a:lnTo>
                    <a:pt x="1438" y="1183"/>
                  </a:lnTo>
                  <a:lnTo>
                    <a:pt x="1437" y="1183"/>
                  </a:lnTo>
                  <a:lnTo>
                    <a:pt x="1437" y="1184"/>
                  </a:lnTo>
                  <a:lnTo>
                    <a:pt x="1436" y="1184"/>
                  </a:lnTo>
                  <a:lnTo>
                    <a:pt x="1433" y="1183"/>
                  </a:lnTo>
                  <a:lnTo>
                    <a:pt x="1430" y="1182"/>
                  </a:lnTo>
                  <a:lnTo>
                    <a:pt x="1429" y="1184"/>
                  </a:lnTo>
                  <a:lnTo>
                    <a:pt x="1428" y="1184"/>
                  </a:lnTo>
                  <a:lnTo>
                    <a:pt x="1426" y="1184"/>
                  </a:lnTo>
                  <a:lnTo>
                    <a:pt x="1424" y="1182"/>
                  </a:lnTo>
                  <a:lnTo>
                    <a:pt x="1423" y="1182"/>
                  </a:lnTo>
                  <a:lnTo>
                    <a:pt x="1424" y="1180"/>
                  </a:lnTo>
                  <a:lnTo>
                    <a:pt x="1425" y="1180"/>
                  </a:lnTo>
                  <a:lnTo>
                    <a:pt x="1426" y="1180"/>
                  </a:lnTo>
                  <a:lnTo>
                    <a:pt x="1427" y="1180"/>
                  </a:lnTo>
                  <a:lnTo>
                    <a:pt x="1426" y="1179"/>
                  </a:lnTo>
                  <a:lnTo>
                    <a:pt x="1424" y="1180"/>
                  </a:lnTo>
                  <a:lnTo>
                    <a:pt x="1423" y="1179"/>
                  </a:lnTo>
                  <a:lnTo>
                    <a:pt x="1422" y="1177"/>
                  </a:lnTo>
                  <a:lnTo>
                    <a:pt x="1422" y="1176"/>
                  </a:lnTo>
                  <a:lnTo>
                    <a:pt x="1423" y="1175"/>
                  </a:lnTo>
                  <a:lnTo>
                    <a:pt x="1422" y="1175"/>
                  </a:lnTo>
                  <a:lnTo>
                    <a:pt x="1420" y="1177"/>
                  </a:lnTo>
                  <a:lnTo>
                    <a:pt x="1419" y="1177"/>
                  </a:lnTo>
                  <a:lnTo>
                    <a:pt x="1416" y="1177"/>
                  </a:lnTo>
                  <a:lnTo>
                    <a:pt x="1415" y="1176"/>
                  </a:lnTo>
                  <a:lnTo>
                    <a:pt x="1415" y="1175"/>
                  </a:lnTo>
                  <a:lnTo>
                    <a:pt x="1413" y="1175"/>
                  </a:lnTo>
                  <a:lnTo>
                    <a:pt x="1412" y="1173"/>
                  </a:lnTo>
                  <a:lnTo>
                    <a:pt x="1409" y="1173"/>
                  </a:lnTo>
                  <a:lnTo>
                    <a:pt x="1408" y="1174"/>
                  </a:lnTo>
                  <a:lnTo>
                    <a:pt x="1409" y="1174"/>
                  </a:lnTo>
                  <a:lnTo>
                    <a:pt x="1411" y="1174"/>
                  </a:lnTo>
                  <a:lnTo>
                    <a:pt x="1413" y="1176"/>
                  </a:lnTo>
                  <a:lnTo>
                    <a:pt x="1411" y="1177"/>
                  </a:lnTo>
                  <a:lnTo>
                    <a:pt x="1415" y="1180"/>
                  </a:lnTo>
                  <a:lnTo>
                    <a:pt x="1415" y="1182"/>
                  </a:lnTo>
                  <a:lnTo>
                    <a:pt x="1418" y="1182"/>
                  </a:lnTo>
                  <a:lnTo>
                    <a:pt x="1419" y="1182"/>
                  </a:lnTo>
                  <a:lnTo>
                    <a:pt x="1420" y="1184"/>
                  </a:lnTo>
                  <a:lnTo>
                    <a:pt x="1416" y="1183"/>
                  </a:lnTo>
                  <a:lnTo>
                    <a:pt x="1414" y="1184"/>
                  </a:lnTo>
                  <a:lnTo>
                    <a:pt x="1411" y="1181"/>
                  </a:lnTo>
                  <a:lnTo>
                    <a:pt x="1411" y="1180"/>
                  </a:lnTo>
                  <a:lnTo>
                    <a:pt x="1412" y="1180"/>
                  </a:lnTo>
                  <a:lnTo>
                    <a:pt x="1410" y="1179"/>
                  </a:lnTo>
                  <a:lnTo>
                    <a:pt x="1409" y="1179"/>
                  </a:lnTo>
                  <a:lnTo>
                    <a:pt x="1408" y="1180"/>
                  </a:lnTo>
                  <a:lnTo>
                    <a:pt x="1407" y="1179"/>
                  </a:lnTo>
                  <a:lnTo>
                    <a:pt x="1404" y="1178"/>
                  </a:lnTo>
                  <a:lnTo>
                    <a:pt x="1404" y="1177"/>
                  </a:lnTo>
                  <a:lnTo>
                    <a:pt x="1404" y="1176"/>
                  </a:lnTo>
                  <a:lnTo>
                    <a:pt x="1405" y="1175"/>
                  </a:lnTo>
                  <a:lnTo>
                    <a:pt x="1406" y="1175"/>
                  </a:lnTo>
                  <a:lnTo>
                    <a:pt x="1407" y="1174"/>
                  </a:lnTo>
                  <a:lnTo>
                    <a:pt x="1405" y="1174"/>
                  </a:lnTo>
                  <a:lnTo>
                    <a:pt x="1405" y="1175"/>
                  </a:lnTo>
                  <a:lnTo>
                    <a:pt x="1403" y="1176"/>
                  </a:lnTo>
                  <a:lnTo>
                    <a:pt x="1400" y="1177"/>
                  </a:lnTo>
                  <a:lnTo>
                    <a:pt x="1399" y="1177"/>
                  </a:lnTo>
                  <a:lnTo>
                    <a:pt x="1398" y="1176"/>
                  </a:lnTo>
                  <a:lnTo>
                    <a:pt x="1399" y="1175"/>
                  </a:lnTo>
                  <a:lnTo>
                    <a:pt x="1397" y="1174"/>
                  </a:lnTo>
                  <a:lnTo>
                    <a:pt x="1394" y="1174"/>
                  </a:lnTo>
                  <a:lnTo>
                    <a:pt x="1394" y="1173"/>
                  </a:lnTo>
                  <a:lnTo>
                    <a:pt x="1395" y="1171"/>
                  </a:lnTo>
                  <a:lnTo>
                    <a:pt x="1396" y="1171"/>
                  </a:lnTo>
                  <a:lnTo>
                    <a:pt x="1398" y="1171"/>
                  </a:lnTo>
                  <a:lnTo>
                    <a:pt x="1411" y="1169"/>
                  </a:lnTo>
                  <a:lnTo>
                    <a:pt x="1415" y="1168"/>
                  </a:lnTo>
                  <a:lnTo>
                    <a:pt x="1418" y="1169"/>
                  </a:lnTo>
                  <a:lnTo>
                    <a:pt x="1419" y="1168"/>
                  </a:lnTo>
                  <a:lnTo>
                    <a:pt x="1420" y="1167"/>
                  </a:lnTo>
                  <a:lnTo>
                    <a:pt x="1425" y="1167"/>
                  </a:lnTo>
                  <a:close/>
                  <a:moveTo>
                    <a:pt x="1460" y="1169"/>
                  </a:moveTo>
                  <a:lnTo>
                    <a:pt x="1461" y="1169"/>
                  </a:lnTo>
                  <a:lnTo>
                    <a:pt x="1465" y="1170"/>
                  </a:lnTo>
                  <a:lnTo>
                    <a:pt x="1466" y="1170"/>
                  </a:lnTo>
                  <a:lnTo>
                    <a:pt x="1467" y="1172"/>
                  </a:lnTo>
                  <a:lnTo>
                    <a:pt x="1467" y="1173"/>
                  </a:lnTo>
                  <a:lnTo>
                    <a:pt x="1467" y="1172"/>
                  </a:lnTo>
                  <a:lnTo>
                    <a:pt x="1460" y="1169"/>
                  </a:lnTo>
                  <a:close/>
                  <a:moveTo>
                    <a:pt x="1475" y="1174"/>
                  </a:moveTo>
                  <a:lnTo>
                    <a:pt x="1475" y="1174"/>
                  </a:lnTo>
                  <a:lnTo>
                    <a:pt x="1477" y="1175"/>
                  </a:lnTo>
                  <a:lnTo>
                    <a:pt x="1478" y="1175"/>
                  </a:lnTo>
                  <a:lnTo>
                    <a:pt x="1477" y="1177"/>
                  </a:lnTo>
                  <a:lnTo>
                    <a:pt x="1476" y="1177"/>
                  </a:lnTo>
                  <a:lnTo>
                    <a:pt x="1475" y="1177"/>
                  </a:lnTo>
                  <a:lnTo>
                    <a:pt x="1474" y="1177"/>
                  </a:lnTo>
                  <a:lnTo>
                    <a:pt x="1473" y="1176"/>
                  </a:lnTo>
                  <a:lnTo>
                    <a:pt x="1473" y="1175"/>
                  </a:lnTo>
                  <a:lnTo>
                    <a:pt x="1475" y="1174"/>
                  </a:lnTo>
                  <a:close/>
                  <a:moveTo>
                    <a:pt x="1467" y="1175"/>
                  </a:moveTo>
                  <a:lnTo>
                    <a:pt x="1467" y="1175"/>
                  </a:lnTo>
                  <a:lnTo>
                    <a:pt x="1468" y="1176"/>
                  </a:lnTo>
                  <a:lnTo>
                    <a:pt x="1469" y="1176"/>
                  </a:lnTo>
                  <a:lnTo>
                    <a:pt x="1470" y="1178"/>
                  </a:lnTo>
                  <a:lnTo>
                    <a:pt x="1470" y="1179"/>
                  </a:lnTo>
                  <a:lnTo>
                    <a:pt x="1469" y="1179"/>
                  </a:lnTo>
                  <a:lnTo>
                    <a:pt x="1466" y="1179"/>
                  </a:lnTo>
                  <a:lnTo>
                    <a:pt x="1464" y="1177"/>
                  </a:lnTo>
                  <a:lnTo>
                    <a:pt x="1465" y="1176"/>
                  </a:lnTo>
                  <a:lnTo>
                    <a:pt x="1466" y="1175"/>
                  </a:lnTo>
                  <a:lnTo>
                    <a:pt x="1467" y="1175"/>
                  </a:lnTo>
                  <a:close/>
                  <a:moveTo>
                    <a:pt x="1454" y="1184"/>
                  </a:moveTo>
                  <a:lnTo>
                    <a:pt x="1454" y="1184"/>
                  </a:lnTo>
                  <a:lnTo>
                    <a:pt x="1456" y="1184"/>
                  </a:lnTo>
                  <a:lnTo>
                    <a:pt x="1457" y="1185"/>
                  </a:lnTo>
                  <a:lnTo>
                    <a:pt x="1458" y="1186"/>
                  </a:lnTo>
                  <a:lnTo>
                    <a:pt x="1456" y="1187"/>
                  </a:lnTo>
                  <a:lnTo>
                    <a:pt x="1455" y="1188"/>
                  </a:lnTo>
                  <a:lnTo>
                    <a:pt x="1454" y="1187"/>
                  </a:lnTo>
                  <a:lnTo>
                    <a:pt x="1454" y="1184"/>
                  </a:lnTo>
                  <a:close/>
                  <a:moveTo>
                    <a:pt x="1463" y="1186"/>
                  </a:moveTo>
                  <a:lnTo>
                    <a:pt x="1468" y="1192"/>
                  </a:lnTo>
                  <a:lnTo>
                    <a:pt x="1467" y="1192"/>
                  </a:lnTo>
                  <a:lnTo>
                    <a:pt x="1466" y="1192"/>
                  </a:lnTo>
                  <a:lnTo>
                    <a:pt x="1466" y="1191"/>
                  </a:lnTo>
                  <a:lnTo>
                    <a:pt x="1465" y="1191"/>
                  </a:lnTo>
                  <a:lnTo>
                    <a:pt x="1464" y="1192"/>
                  </a:lnTo>
                  <a:lnTo>
                    <a:pt x="1461" y="1191"/>
                  </a:lnTo>
                  <a:lnTo>
                    <a:pt x="1460" y="1190"/>
                  </a:lnTo>
                  <a:lnTo>
                    <a:pt x="1460" y="1188"/>
                  </a:lnTo>
                  <a:lnTo>
                    <a:pt x="1462" y="1186"/>
                  </a:lnTo>
                  <a:lnTo>
                    <a:pt x="1463" y="1186"/>
                  </a:lnTo>
                  <a:close/>
                  <a:moveTo>
                    <a:pt x="1462" y="1193"/>
                  </a:moveTo>
                  <a:lnTo>
                    <a:pt x="1464" y="1193"/>
                  </a:lnTo>
                  <a:lnTo>
                    <a:pt x="1464" y="1194"/>
                  </a:lnTo>
                  <a:lnTo>
                    <a:pt x="1464" y="1195"/>
                  </a:lnTo>
                  <a:lnTo>
                    <a:pt x="1463" y="1195"/>
                  </a:lnTo>
                  <a:lnTo>
                    <a:pt x="1462" y="1195"/>
                  </a:lnTo>
                  <a:lnTo>
                    <a:pt x="1461" y="1194"/>
                  </a:lnTo>
                  <a:lnTo>
                    <a:pt x="1460" y="1194"/>
                  </a:lnTo>
                  <a:lnTo>
                    <a:pt x="1459" y="1194"/>
                  </a:lnTo>
                  <a:lnTo>
                    <a:pt x="1457" y="1195"/>
                  </a:lnTo>
                  <a:lnTo>
                    <a:pt x="1456" y="1194"/>
                  </a:lnTo>
                  <a:lnTo>
                    <a:pt x="1456" y="1193"/>
                  </a:lnTo>
                  <a:lnTo>
                    <a:pt x="1457" y="1193"/>
                  </a:lnTo>
                  <a:lnTo>
                    <a:pt x="1459" y="1194"/>
                  </a:lnTo>
                  <a:lnTo>
                    <a:pt x="1462" y="1194"/>
                  </a:lnTo>
                  <a:lnTo>
                    <a:pt x="1462" y="1193"/>
                  </a:lnTo>
                  <a:close/>
                  <a:moveTo>
                    <a:pt x="1466" y="1193"/>
                  </a:moveTo>
                  <a:lnTo>
                    <a:pt x="1467" y="1193"/>
                  </a:lnTo>
                  <a:lnTo>
                    <a:pt x="1469" y="1194"/>
                  </a:lnTo>
                  <a:lnTo>
                    <a:pt x="1471" y="1194"/>
                  </a:lnTo>
                  <a:lnTo>
                    <a:pt x="1471" y="1195"/>
                  </a:lnTo>
                  <a:lnTo>
                    <a:pt x="1468" y="1194"/>
                  </a:lnTo>
                  <a:lnTo>
                    <a:pt x="1466" y="1194"/>
                  </a:lnTo>
                  <a:lnTo>
                    <a:pt x="1466" y="1193"/>
                  </a:lnTo>
                  <a:close/>
                  <a:moveTo>
                    <a:pt x="1030" y="0"/>
                  </a:moveTo>
                  <a:lnTo>
                    <a:pt x="1026" y="4"/>
                  </a:lnTo>
                  <a:lnTo>
                    <a:pt x="1022" y="8"/>
                  </a:lnTo>
                  <a:lnTo>
                    <a:pt x="1020" y="8"/>
                  </a:lnTo>
                  <a:lnTo>
                    <a:pt x="1018" y="8"/>
                  </a:lnTo>
                  <a:lnTo>
                    <a:pt x="1018" y="9"/>
                  </a:lnTo>
                  <a:lnTo>
                    <a:pt x="1017" y="10"/>
                  </a:lnTo>
                  <a:lnTo>
                    <a:pt x="1017" y="11"/>
                  </a:lnTo>
                  <a:lnTo>
                    <a:pt x="1016" y="12"/>
                  </a:lnTo>
                  <a:lnTo>
                    <a:pt x="1017" y="13"/>
                  </a:lnTo>
                  <a:lnTo>
                    <a:pt x="1017" y="14"/>
                  </a:lnTo>
                  <a:lnTo>
                    <a:pt x="1017" y="15"/>
                  </a:lnTo>
                  <a:lnTo>
                    <a:pt x="1018" y="15"/>
                  </a:lnTo>
                  <a:lnTo>
                    <a:pt x="1018" y="16"/>
                  </a:lnTo>
                  <a:lnTo>
                    <a:pt x="1020" y="21"/>
                  </a:lnTo>
                  <a:lnTo>
                    <a:pt x="1018" y="25"/>
                  </a:lnTo>
                  <a:lnTo>
                    <a:pt x="1016" y="27"/>
                  </a:lnTo>
                  <a:lnTo>
                    <a:pt x="1016" y="28"/>
                  </a:lnTo>
                  <a:lnTo>
                    <a:pt x="1013" y="29"/>
                  </a:lnTo>
                  <a:lnTo>
                    <a:pt x="1009" y="29"/>
                  </a:lnTo>
                  <a:lnTo>
                    <a:pt x="1007" y="29"/>
                  </a:lnTo>
                  <a:lnTo>
                    <a:pt x="1006" y="29"/>
                  </a:lnTo>
                  <a:lnTo>
                    <a:pt x="1005" y="30"/>
                  </a:lnTo>
                  <a:lnTo>
                    <a:pt x="1002" y="34"/>
                  </a:lnTo>
                  <a:lnTo>
                    <a:pt x="1005" y="35"/>
                  </a:lnTo>
                  <a:lnTo>
                    <a:pt x="1006" y="35"/>
                  </a:lnTo>
                  <a:lnTo>
                    <a:pt x="1007" y="36"/>
                  </a:lnTo>
                  <a:lnTo>
                    <a:pt x="1007" y="42"/>
                  </a:lnTo>
                  <a:lnTo>
                    <a:pt x="1008" y="48"/>
                  </a:lnTo>
                  <a:lnTo>
                    <a:pt x="1008" y="49"/>
                  </a:lnTo>
                  <a:lnTo>
                    <a:pt x="1009" y="49"/>
                  </a:lnTo>
                  <a:lnTo>
                    <a:pt x="1011" y="58"/>
                  </a:lnTo>
                  <a:lnTo>
                    <a:pt x="1011" y="59"/>
                  </a:lnTo>
                  <a:lnTo>
                    <a:pt x="1011" y="60"/>
                  </a:lnTo>
                  <a:lnTo>
                    <a:pt x="1011" y="62"/>
                  </a:lnTo>
                  <a:lnTo>
                    <a:pt x="1011" y="63"/>
                  </a:lnTo>
                  <a:lnTo>
                    <a:pt x="1012" y="63"/>
                  </a:lnTo>
                  <a:lnTo>
                    <a:pt x="1013" y="66"/>
                  </a:lnTo>
                  <a:lnTo>
                    <a:pt x="1019" y="84"/>
                  </a:lnTo>
                  <a:lnTo>
                    <a:pt x="1019" y="87"/>
                  </a:lnTo>
                  <a:lnTo>
                    <a:pt x="1019" y="88"/>
                  </a:lnTo>
                  <a:lnTo>
                    <a:pt x="1018" y="88"/>
                  </a:lnTo>
                  <a:lnTo>
                    <a:pt x="1019" y="89"/>
                  </a:lnTo>
                  <a:lnTo>
                    <a:pt x="1019" y="91"/>
                  </a:lnTo>
                  <a:lnTo>
                    <a:pt x="1019" y="92"/>
                  </a:lnTo>
                  <a:lnTo>
                    <a:pt x="1020" y="93"/>
                  </a:lnTo>
                  <a:lnTo>
                    <a:pt x="1019" y="96"/>
                  </a:lnTo>
                  <a:lnTo>
                    <a:pt x="1020" y="109"/>
                  </a:lnTo>
                  <a:lnTo>
                    <a:pt x="1020" y="111"/>
                  </a:lnTo>
                  <a:lnTo>
                    <a:pt x="1021" y="111"/>
                  </a:lnTo>
                  <a:lnTo>
                    <a:pt x="1022" y="112"/>
                  </a:lnTo>
                  <a:lnTo>
                    <a:pt x="1022" y="113"/>
                  </a:lnTo>
                  <a:lnTo>
                    <a:pt x="1022" y="114"/>
                  </a:lnTo>
                  <a:lnTo>
                    <a:pt x="1022" y="115"/>
                  </a:lnTo>
                  <a:lnTo>
                    <a:pt x="1022" y="117"/>
                  </a:lnTo>
                  <a:lnTo>
                    <a:pt x="1024" y="120"/>
                  </a:lnTo>
                  <a:lnTo>
                    <a:pt x="1026" y="125"/>
                  </a:lnTo>
                  <a:lnTo>
                    <a:pt x="1026" y="126"/>
                  </a:lnTo>
                  <a:lnTo>
                    <a:pt x="1026" y="128"/>
                  </a:lnTo>
                  <a:lnTo>
                    <a:pt x="1027" y="130"/>
                  </a:lnTo>
                  <a:lnTo>
                    <a:pt x="1026" y="132"/>
                  </a:lnTo>
                  <a:lnTo>
                    <a:pt x="1027" y="133"/>
                  </a:lnTo>
                  <a:lnTo>
                    <a:pt x="1026" y="133"/>
                  </a:lnTo>
                  <a:lnTo>
                    <a:pt x="1026" y="134"/>
                  </a:lnTo>
                  <a:lnTo>
                    <a:pt x="1026" y="136"/>
                  </a:lnTo>
                  <a:lnTo>
                    <a:pt x="1026" y="137"/>
                  </a:lnTo>
                  <a:lnTo>
                    <a:pt x="1026" y="139"/>
                  </a:lnTo>
                  <a:lnTo>
                    <a:pt x="1026" y="140"/>
                  </a:lnTo>
                  <a:lnTo>
                    <a:pt x="1026" y="147"/>
                  </a:lnTo>
                  <a:lnTo>
                    <a:pt x="1026" y="152"/>
                  </a:lnTo>
                  <a:lnTo>
                    <a:pt x="1026" y="172"/>
                  </a:lnTo>
                  <a:lnTo>
                    <a:pt x="1027" y="174"/>
                  </a:lnTo>
                  <a:lnTo>
                    <a:pt x="1027" y="175"/>
                  </a:lnTo>
                  <a:lnTo>
                    <a:pt x="1027" y="177"/>
                  </a:lnTo>
                  <a:lnTo>
                    <a:pt x="1026" y="175"/>
                  </a:lnTo>
                  <a:lnTo>
                    <a:pt x="1024" y="176"/>
                  </a:lnTo>
                  <a:lnTo>
                    <a:pt x="1022" y="177"/>
                  </a:lnTo>
                  <a:lnTo>
                    <a:pt x="1021" y="179"/>
                  </a:lnTo>
                  <a:lnTo>
                    <a:pt x="1020" y="179"/>
                  </a:lnTo>
                  <a:lnTo>
                    <a:pt x="1020" y="181"/>
                  </a:lnTo>
                  <a:lnTo>
                    <a:pt x="1021" y="190"/>
                  </a:lnTo>
                  <a:lnTo>
                    <a:pt x="1021" y="194"/>
                  </a:lnTo>
                  <a:lnTo>
                    <a:pt x="1021" y="196"/>
                  </a:lnTo>
                  <a:lnTo>
                    <a:pt x="1023" y="196"/>
                  </a:lnTo>
                  <a:lnTo>
                    <a:pt x="1026" y="197"/>
                  </a:lnTo>
                  <a:lnTo>
                    <a:pt x="1028" y="197"/>
                  </a:lnTo>
                  <a:lnTo>
                    <a:pt x="1028" y="200"/>
                  </a:lnTo>
                  <a:lnTo>
                    <a:pt x="1027" y="200"/>
                  </a:lnTo>
                  <a:lnTo>
                    <a:pt x="1026" y="202"/>
                  </a:lnTo>
                  <a:lnTo>
                    <a:pt x="1026" y="203"/>
                  </a:lnTo>
                  <a:lnTo>
                    <a:pt x="1026" y="205"/>
                  </a:lnTo>
                  <a:lnTo>
                    <a:pt x="1026" y="210"/>
                  </a:lnTo>
                  <a:lnTo>
                    <a:pt x="1026" y="211"/>
                  </a:lnTo>
                  <a:lnTo>
                    <a:pt x="1027" y="211"/>
                  </a:lnTo>
                  <a:lnTo>
                    <a:pt x="1027" y="212"/>
                  </a:lnTo>
                  <a:lnTo>
                    <a:pt x="1028" y="213"/>
                  </a:lnTo>
                  <a:lnTo>
                    <a:pt x="1028" y="215"/>
                  </a:lnTo>
                  <a:lnTo>
                    <a:pt x="1027" y="217"/>
                  </a:lnTo>
                  <a:lnTo>
                    <a:pt x="1027" y="220"/>
                  </a:lnTo>
                  <a:lnTo>
                    <a:pt x="1027" y="221"/>
                  </a:lnTo>
                  <a:lnTo>
                    <a:pt x="1028" y="221"/>
                  </a:lnTo>
                  <a:lnTo>
                    <a:pt x="1028" y="232"/>
                  </a:lnTo>
                  <a:lnTo>
                    <a:pt x="1028" y="233"/>
                  </a:lnTo>
                  <a:lnTo>
                    <a:pt x="1031" y="239"/>
                  </a:lnTo>
                  <a:lnTo>
                    <a:pt x="1031" y="240"/>
                  </a:lnTo>
                  <a:lnTo>
                    <a:pt x="1032" y="244"/>
                  </a:lnTo>
                  <a:lnTo>
                    <a:pt x="1032" y="245"/>
                  </a:lnTo>
                  <a:lnTo>
                    <a:pt x="1033" y="245"/>
                  </a:lnTo>
                  <a:lnTo>
                    <a:pt x="1034" y="247"/>
                  </a:lnTo>
                  <a:lnTo>
                    <a:pt x="1035" y="248"/>
                  </a:lnTo>
                  <a:lnTo>
                    <a:pt x="1035" y="249"/>
                  </a:lnTo>
                  <a:lnTo>
                    <a:pt x="1035" y="252"/>
                  </a:lnTo>
                  <a:lnTo>
                    <a:pt x="1034" y="254"/>
                  </a:lnTo>
                  <a:lnTo>
                    <a:pt x="1033" y="255"/>
                  </a:lnTo>
                  <a:lnTo>
                    <a:pt x="1031" y="257"/>
                  </a:lnTo>
                  <a:lnTo>
                    <a:pt x="1031" y="258"/>
                  </a:lnTo>
                  <a:lnTo>
                    <a:pt x="1031" y="261"/>
                  </a:lnTo>
                  <a:lnTo>
                    <a:pt x="1031" y="262"/>
                  </a:lnTo>
                  <a:lnTo>
                    <a:pt x="1030" y="266"/>
                  </a:lnTo>
                  <a:lnTo>
                    <a:pt x="1030" y="267"/>
                  </a:lnTo>
                  <a:lnTo>
                    <a:pt x="1030" y="268"/>
                  </a:lnTo>
                  <a:lnTo>
                    <a:pt x="1032" y="270"/>
                  </a:lnTo>
                  <a:lnTo>
                    <a:pt x="1032" y="271"/>
                  </a:lnTo>
                  <a:lnTo>
                    <a:pt x="1033" y="272"/>
                  </a:lnTo>
                  <a:lnTo>
                    <a:pt x="1034" y="273"/>
                  </a:lnTo>
                  <a:lnTo>
                    <a:pt x="1034" y="274"/>
                  </a:lnTo>
                  <a:lnTo>
                    <a:pt x="1033" y="275"/>
                  </a:lnTo>
                  <a:lnTo>
                    <a:pt x="1034" y="277"/>
                  </a:lnTo>
                  <a:lnTo>
                    <a:pt x="1034" y="278"/>
                  </a:lnTo>
                  <a:lnTo>
                    <a:pt x="1034" y="279"/>
                  </a:lnTo>
                  <a:lnTo>
                    <a:pt x="1035" y="282"/>
                  </a:lnTo>
                  <a:lnTo>
                    <a:pt x="1035" y="286"/>
                  </a:lnTo>
                  <a:lnTo>
                    <a:pt x="1035" y="287"/>
                  </a:lnTo>
                  <a:lnTo>
                    <a:pt x="1035" y="290"/>
                  </a:lnTo>
                  <a:lnTo>
                    <a:pt x="1034" y="299"/>
                  </a:lnTo>
                  <a:lnTo>
                    <a:pt x="1034" y="300"/>
                  </a:lnTo>
                  <a:lnTo>
                    <a:pt x="1035" y="301"/>
                  </a:lnTo>
                  <a:lnTo>
                    <a:pt x="1035" y="302"/>
                  </a:lnTo>
                  <a:lnTo>
                    <a:pt x="1035" y="303"/>
                  </a:lnTo>
                  <a:lnTo>
                    <a:pt x="1035" y="304"/>
                  </a:lnTo>
                  <a:lnTo>
                    <a:pt x="1035" y="305"/>
                  </a:lnTo>
                  <a:lnTo>
                    <a:pt x="1034" y="305"/>
                  </a:lnTo>
                  <a:lnTo>
                    <a:pt x="1033" y="306"/>
                  </a:lnTo>
                  <a:lnTo>
                    <a:pt x="1033" y="307"/>
                  </a:lnTo>
                  <a:lnTo>
                    <a:pt x="1032" y="308"/>
                  </a:lnTo>
                  <a:lnTo>
                    <a:pt x="1032" y="309"/>
                  </a:lnTo>
                  <a:lnTo>
                    <a:pt x="1032" y="310"/>
                  </a:lnTo>
                  <a:lnTo>
                    <a:pt x="1036" y="320"/>
                  </a:lnTo>
                  <a:lnTo>
                    <a:pt x="1037" y="323"/>
                  </a:lnTo>
                  <a:lnTo>
                    <a:pt x="1035" y="323"/>
                  </a:lnTo>
                  <a:lnTo>
                    <a:pt x="1035" y="324"/>
                  </a:lnTo>
                  <a:lnTo>
                    <a:pt x="1034" y="325"/>
                  </a:lnTo>
                  <a:lnTo>
                    <a:pt x="1033" y="326"/>
                  </a:lnTo>
                  <a:lnTo>
                    <a:pt x="1033" y="328"/>
                  </a:lnTo>
                  <a:lnTo>
                    <a:pt x="1033" y="334"/>
                  </a:lnTo>
                  <a:lnTo>
                    <a:pt x="1035" y="346"/>
                  </a:lnTo>
                  <a:lnTo>
                    <a:pt x="1034" y="349"/>
                  </a:lnTo>
                  <a:lnTo>
                    <a:pt x="1033" y="350"/>
                  </a:lnTo>
                  <a:lnTo>
                    <a:pt x="1033" y="351"/>
                  </a:lnTo>
                  <a:lnTo>
                    <a:pt x="1033" y="352"/>
                  </a:lnTo>
                  <a:lnTo>
                    <a:pt x="1033" y="353"/>
                  </a:lnTo>
                  <a:lnTo>
                    <a:pt x="1033" y="356"/>
                  </a:lnTo>
                  <a:lnTo>
                    <a:pt x="1032" y="357"/>
                  </a:lnTo>
                  <a:lnTo>
                    <a:pt x="1030" y="361"/>
                  </a:lnTo>
                  <a:lnTo>
                    <a:pt x="1030" y="362"/>
                  </a:lnTo>
                  <a:lnTo>
                    <a:pt x="1030" y="363"/>
                  </a:lnTo>
                  <a:lnTo>
                    <a:pt x="1030" y="364"/>
                  </a:lnTo>
                  <a:lnTo>
                    <a:pt x="1030" y="366"/>
                  </a:lnTo>
                  <a:lnTo>
                    <a:pt x="1030" y="367"/>
                  </a:lnTo>
                  <a:lnTo>
                    <a:pt x="1031" y="370"/>
                  </a:lnTo>
                  <a:lnTo>
                    <a:pt x="1032" y="372"/>
                  </a:lnTo>
                  <a:lnTo>
                    <a:pt x="1032" y="373"/>
                  </a:lnTo>
                  <a:lnTo>
                    <a:pt x="1032" y="374"/>
                  </a:lnTo>
                  <a:lnTo>
                    <a:pt x="1033" y="375"/>
                  </a:lnTo>
                  <a:lnTo>
                    <a:pt x="1034" y="376"/>
                  </a:lnTo>
                  <a:lnTo>
                    <a:pt x="1037" y="377"/>
                  </a:lnTo>
                  <a:lnTo>
                    <a:pt x="1037" y="378"/>
                  </a:lnTo>
                  <a:lnTo>
                    <a:pt x="1039" y="381"/>
                  </a:lnTo>
                  <a:lnTo>
                    <a:pt x="1039" y="384"/>
                  </a:lnTo>
                  <a:lnTo>
                    <a:pt x="1040" y="390"/>
                  </a:lnTo>
                  <a:lnTo>
                    <a:pt x="1041" y="391"/>
                  </a:lnTo>
                  <a:lnTo>
                    <a:pt x="1041" y="393"/>
                  </a:lnTo>
                  <a:lnTo>
                    <a:pt x="1042" y="394"/>
                  </a:lnTo>
                  <a:lnTo>
                    <a:pt x="1043" y="394"/>
                  </a:lnTo>
                  <a:lnTo>
                    <a:pt x="1042" y="395"/>
                  </a:lnTo>
                  <a:lnTo>
                    <a:pt x="1041" y="396"/>
                  </a:lnTo>
                  <a:lnTo>
                    <a:pt x="1042" y="402"/>
                  </a:lnTo>
                  <a:lnTo>
                    <a:pt x="1041" y="404"/>
                  </a:lnTo>
                  <a:lnTo>
                    <a:pt x="1040" y="403"/>
                  </a:lnTo>
                  <a:lnTo>
                    <a:pt x="1038" y="404"/>
                  </a:lnTo>
                  <a:lnTo>
                    <a:pt x="1037" y="404"/>
                  </a:lnTo>
                  <a:lnTo>
                    <a:pt x="1036" y="404"/>
                  </a:lnTo>
                  <a:lnTo>
                    <a:pt x="1036" y="406"/>
                  </a:lnTo>
                  <a:lnTo>
                    <a:pt x="1035" y="408"/>
                  </a:lnTo>
                  <a:lnTo>
                    <a:pt x="1035" y="409"/>
                  </a:lnTo>
                  <a:lnTo>
                    <a:pt x="1038" y="422"/>
                  </a:lnTo>
                  <a:lnTo>
                    <a:pt x="1039" y="422"/>
                  </a:lnTo>
                  <a:lnTo>
                    <a:pt x="1041" y="428"/>
                  </a:lnTo>
                  <a:lnTo>
                    <a:pt x="1041" y="429"/>
                  </a:lnTo>
                  <a:lnTo>
                    <a:pt x="1042" y="430"/>
                  </a:lnTo>
                  <a:lnTo>
                    <a:pt x="1042" y="432"/>
                  </a:lnTo>
                  <a:lnTo>
                    <a:pt x="1042" y="434"/>
                  </a:lnTo>
                  <a:lnTo>
                    <a:pt x="1043" y="434"/>
                  </a:lnTo>
                  <a:lnTo>
                    <a:pt x="1043" y="435"/>
                  </a:lnTo>
                  <a:lnTo>
                    <a:pt x="1043" y="436"/>
                  </a:lnTo>
                  <a:lnTo>
                    <a:pt x="1048" y="447"/>
                  </a:lnTo>
                  <a:lnTo>
                    <a:pt x="1049" y="449"/>
                  </a:lnTo>
                  <a:lnTo>
                    <a:pt x="1050" y="453"/>
                  </a:lnTo>
                  <a:lnTo>
                    <a:pt x="1051" y="453"/>
                  </a:lnTo>
                  <a:lnTo>
                    <a:pt x="1052" y="455"/>
                  </a:lnTo>
                  <a:lnTo>
                    <a:pt x="1054" y="460"/>
                  </a:lnTo>
                  <a:lnTo>
                    <a:pt x="1054" y="464"/>
                  </a:lnTo>
                  <a:lnTo>
                    <a:pt x="1054" y="467"/>
                  </a:lnTo>
                  <a:lnTo>
                    <a:pt x="1054" y="468"/>
                  </a:lnTo>
                  <a:lnTo>
                    <a:pt x="1055" y="468"/>
                  </a:lnTo>
                  <a:lnTo>
                    <a:pt x="1056" y="470"/>
                  </a:lnTo>
                  <a:lnTo>
                    <a:pt x="1060" y="474"/>
                  </a:lnTo>
                  <a:lnTo>
                    <a:pt x="1060" y="476"/>
                  </a:lnTo>
                  <a:lnTo>
                    <a:pt x="1060" y="477"/>
                  </a:lnTo>
                  <a:lnTo>
                    <a:pt x="1061" y="481"/>
                  </a:lnTo>
                  <a:lnTo>
                    <a:pt x="1061" y="482"/>
                  </a:lnTo>
                  <a:lnTo>
                    <a:pt x="1061" y="484"/>
                  </a:lnTo>
                  <a:lnTo>
                    <a:pt x="1060" y="485"/>
                  </a:lnTo>
                  <a:lnTo>
                    <a:pt x="1061" y="485"/>
                  </a:lnTo>
                  <a:lnTo>
                    <a:pt x="1061" y="488"/>
                  </a:lnTo>
                  <a:lnTo>
                    <a:pt x="1061" y="491"/>
                  </a:lnTo>
                  <a:lnTo>
                    <a:pt x="1060" y="492"/>
                  </a:lnTo>
                  <a:lnTo>
                    <a:pt x="1058" y="492"/>
                  </a:lnTo>
                  <a:lnTo>
                    <a:pt x="1057" y="494"/>
                  </a:lnTo>
                  <a:lnTo>
                    <a:pt x="1057" y="495"/>
                  </a:lnTo>
                  <a:lnTo>
                    <a:pt x="1057" y="496"/>
                  </a:lnTo>
                  <a:lnTo>
                    <a:pt x="1060" y="501"/>
                  </a:lnTo>
                  <a:lnTo>
                    <a:pt x="1061" y="504"/>
                  </a:lnTo>
                  <a:lnTo>
                    <a:pt x="1061" y="505"/>
                  </a:lnTo>
                  <a:lnTo>
                    <a:pt x="1062" y="505"/>
                  </a:lnTo>
                  <a:lnTo>
                    <a:pt x="1064" y="510"/>
                  </a:lnTo>
                  <a:lnTo>
                    <a:pt x="1065" y="513"/>
                  </a:lnTo>
                  <a:lnTo>
                    <a:pt x="1064" y="513"/>
                  </a:lnTo>
                  <a:lnTo>
                    <a:pt x="1064" y="514"/>
                  </a:lnTo>
                  <a:lnTo>
                    <a:pt x="1062" y="514"/>
                  </a:lnTo>
                  <a:lnTo>
                    <a:pt x="1062" y="516"/>
                  </a:lnTo>
                  <a:lnTo>
                    <a:pt x="1062" y="518"/>
                  </a:lnTo>
                  <a:lnTo>
                    <a:pt x="1062" y="519"/>
                  </a:lnTo>
                  <a:lnTo>
                    <a:pt x="1062" y="521"/>
                  </a:lnTo>
                  <a:lnTo>
                    <a:pt x="1061" y="521"/>
                  </a:lnTo>
                  <a:lnTo>
                    <a:pt x="1060" y="527"/>
                  </a:lnTo>
                  <a:lnTo>
                    <a:pt x="1060" y="528"/>
                  </a:lnTo>
                  <a:lnTo>
                    <a:pt x="1060" y="530"/>
                  </a:lnTo>
                  <a:lnTo>
                    <a:pt x="1061" y="531"/>
                  </a:lnTo>
                  <a:lnTo>
                    <a:pt x="1061" y="532"/>
                  </a:lnTo>
                  <a:lnTo>
                    <a:pt x="1062" y="532"/>
                  </a:lnTo>
                  <a:lnTo>
                    <a:pt x="1062" y="534"/>
                  </a:lnTo>
                  <a:lnTo>
                    <a:pt x="1062" y="535"/>
                  </a:lnTo>
                  <a:lnTo>
                    <a:pt x="1062" y="536"/>
                  </a:lnTo>
                  <a:lnTo>
                    <a:pt x="1062" y="537"/>
                  </a:lnTo>
                  <a:lnTo>
                    <a:pt x="1063" y="540"/>
                  </a:lnTo>
                  <a:lnTo>
                    <a:pt x="1064" y="544"/>
                  </a:lnTo>
                  <a:lnTo>
                    <a:pt x="1064" y="545"/>
                  </a:lnTo>
                  <a:lnTo>
                    <a:pt x="1064" y="546"/>
                  </a:lnTo>
                  <a:lnTo>
                    <a:pt x="1064" y="547"/>
                  </a:lnTo>
                  <a:lnTo>
                    <a:pt x="1063" y="547"/>
                  </a:lnTo>
                  <a:lnTo>
                    <a:pt x="1063" y="548"/>
                  </a:lnTo>
                  <a:lnTo>
                    <a:pt x="1063" y="551"/>
                  </a:lnTo>
                  <a:lnTo>
                    <a:pt x="1062" y="551"/>
                  </a:lnTo>
                  <a:lnTo>
                    <a:pt x="1063" y="552"/>
                  </a:lnTo>
                  <a:lnTo>
                    <a:pt x="1064" y="556"/>
                  </a:lnTo>
                  <a:lnTo>
                    <a:pt x="1064" y="557"/>
                  </a:lnTo>
                  <a:lnTo>
                    <a:pt x="1064" y="558"/>
                  </a:lnTo>
                  <a:lnTo>
                    <a:pt x="1062" y="559"/>
                  </a:lnTo>
                  <a:lnTo>
                    <a:pt x="1062" y="560"/>
                  </a:lnTo>
                  <a:lnTo>
                    <a:pt x="1061" y="561"/>
                  </a:lnTo>
                  <a:lnTo>
                    <a:pt x="1060" y="562"/>
                  </a:lnTo>
                  <a:lnTo>
                    <a:pt x="1060" y="563"/>
                  </a:lnTo>
                  <a:lnTo>
                    <a:pt x="1060" y="569"/>
                  </a:lnTo>
                  <a:lnTo>
                    <a:pt x="1060" y="570"/>
                  </a:lnTo>
                  <a:lnTo>
                    <a:pt x="1059" y="570"/>
                  </a:lnTo>
                  <a:lnTo>
                    <a:pt x="1058" y="570"/>
                  </a:lnTo>
                  <a:lnTo>
                    <a:pt x="1058" y="571"/>
                  </a:lnTo>
                  <a:lnTo>
                    <a:pt x="1057" y="572"/>
                  </a:lnTo>
                  <a:lnTo>
                    <a:pt x="1058" y="573"/>
                  </a:lnTo>
                  <a:lnTo>
                    <a:pt x="1058" y="574"/>
                  </a:lnTo>
                  <a:lnTo>
                    <a:pt x="1058" y="575"/>
                  </a:lnTo>
                  <a:lnTo>
                    <a:pt x="1061" y="579"/>
                  </a:lnTo>
                  <a:lnTo>
                    <a:pt x="1059" y="583"/>
                  </a:lnTo>
                  <a:lnTo>
                    <a:pt x="1058" y="583"/>
                  </a:lnTo>
                  <a:lnTo>
                    <a:pt x="1058" y="584"/>
                  </a:lnTo>
                  <a:lnTo>
                    <a:pt x="1058" y="585"/>
                  </a:lnTo>
                  <a:lnTo>
                    <a:pt x="1058" y="586"/>
                  </a:lnTo>
                  <a:lnTo>
                    <a:pt x="1060" y="596"/>
                  </a:lnTo>
                  <a:lnTo>
                    <a:pt x="1060" y="602"/>
                  </a:lnTo>
                  <a:lnTo>
                    <a:pt x="1060" y="605"/>
                  </a:lnTo>
                  <a:lnTo>
                    <a:pt x="1055" y="603"/>
                  </a:lnTo>
                  <a:lnTo>
                    <a:pt x="1056" y="608"/>
                  </a:lnTo>
                  <a:lnTo>
                    <a:pt x="1060" y="619"/>
                  </a:lnTo>
                  <a:lnTo>
                    <a:pt x="1060" y="621"/>
                  </a:lnTo>
                  <a:lnTo>
                    <a:pt x="1060" y="622"/>
                  </a:lnTo>
                  <a:lnTo>
                    <a:pt x="1058" y="622"/>
                  </a:lnTo>
                  <a:lnTo>
                    <a:pt x="1057" y="622"/>
                  </a:lnTo>
                  <a:lnTo>
                    <a:pt x="1056" y="621"/>
                  </a:lnTo>
                  <a:lnTo>
                    <a:pt x="1055" y="621"/>
                  </a:lnTo>
                  <a:lnTo>
                    <a:pt x="1054" y="620"/>
                  </a:lnTo>
                  <a:lnTo>
                    <a:pt x="1052" y="619"/>
                  </a:lnTo>
                  <a:lnTo>
                    <a:pt x="1050" y="620"/>
                  </a:lnTo>
                  <a:lnTo>
                    <a:pt x="1049" y="620"/>
                  </a:lnTo>
                  <a:lnTo>
                    <a:pt x="1048" y="622"/>
                  </a:lnTo>
                  <a:lnTo>
                    <a:pt x="1048" y="623"/>
                  </a:lnTo>
                  <a:lnTo>
                    <a:pt x="1048" y="624"/>
                  </a:lnTo>
                  <a:lnTo>
                    <a:pt x="1049" y="628"/>
                  </a:lnTo>
                  <a:lnTo>
                    <a:pt x="1049" y="629"/>
                  </a:lnTo>
                  <a:lnTo>
                    <a:pt x="1050" y="630"/>
                  </a:lnTo>
                  <a:lnTo>
                    <a:pt x="1051" y="631"/>
                  </a:lnTo>
                  <a:lnTo>
                    <a:pt x="1052" y="632"/>
                  </a:lnTo>
                  <a:lnTo>
                    <a:pt x="1052" y="633"/>
                  </a:lnTo>
                  <a:lnTo>
                    <a:pt x="1052" y="634"/>
                  </a:lnTo>
                  <a:lnTo>
                    <a:pt x="1052" y="635"/>
                  </a:lnTo>
                  <a:lnTo>
                    <a:pt x="1052" y="636"/>
                  </a:lnTo>
                  <a:lnTo>
                    <a:pt x="1052" y="637"/>
                  </a:lnTo>
                  <a:lnTo>
                    <a:pt x="1054" y="641"/>
                  </a:lnTo>
                  <a:lnTo>
                    <a:pt x="1054" y="642"/>
                  </a:lnTo>
                  <a:lnTo>
                    <a:pt x="1056" y="643"/>
                  </a:lnTo>
                  <a:lnTo>
                    <a:pt x="1059" y="646"/>
                  </a:lnTo>
                  <a:lnTo>
                    <a:pt x="1063" y="651"/>
                  </a:lnTo>
                  <a:lnTo>
                    <a:pt x="1064" y="655"/>
                  </a:lnTo>
                  <a:lnTo>
                    <a:pt x="1064" y="656"/>
                  </a:lnTo>
                  <a:lnTo>
                    <a:pt x="1064" y="657"/>
                  </a:lnTo>
                  <a:lnTo>
                    <a:pt x="1064" y="658"/>
                  </a:lnTo>
                  <a:lnTo>
                    <a:pt x="1064" y="659"/>
                  </a:lnTo>
                  <a:lnTo>
                    <a:pt x="1064" y="661"/>
                  </a:lnTo>
                  <a:lnTo>
                    <a:pt x="1065" y="662"/>
                  </a:lnTo>
                  <a:lnTo>
                    <a:pt x="1065" y="663"/>
                  </a:lnTo>
                  <a:lnTo>
                    <a:pt x="1067" y="666"/>
                  </a:lnTo>
                  <a:lnTo>
                    <a:pt x="1067" y="667"/>
                  </a:lnTo>
                  <a:lnTo>
                    <a:pt x="1082" y="688"/>
                  </a:lnTo>
                  <a:lnTo>
                    <a:pt x="1083" y="691"/>
                  </a:lnTo>
                  <a:lnTo>
                    <a:pt x="1083" y="692"/>
                  </a:lnTo>
                  <a:lnTo>
                    <a:pt x="1084" y="694"/>
                  </a:lnTo>
                  <a:lnTo>
                    <a:pt x="1084" y="695"/>
                  </a:lnTo>
                  <a:lnTo>
                    <a:pt x="1084" y="697"/>
                  </a:lnTo>
                  <a:lnTo>
                    <a:pt x="1084" y="698"/>
                  </a:lnTo>
                  <a:lnTo>
                    <a:pt x="1084" y="703"/>
                  </a:lnTo>
                  <a:lnTo>
                    <a:pt x="1084" y="704"/>
                  </a:lnTo>
                  <a:lnTo>
                    <a:pt x="1084" y="705"/>
                  </a:lnTo>
                  <a:lnTo>
                    <a:pt x="1080" y="707"/>
                  </a:lnTo>
                  <a:lnTo>
                    <a:pt x="1079" y="707"/>
                  </a:lnTo>
                  <a:lnTo>
                    <a:pt x="1079" y="708"/>
                  </a:lnTo>
                  <a:lnTo>
                    <a:pt x="1079" y="709"/>
                  </a:lnTo>
                  <a:lnTo>
                    <a:pt x="1078" y="711"/>
                  </a:lnTo>
                  <a:lnTo>
                    <a:pt x="1079" y="712"/>
                  </a:lnTo>
                  <a:lnTo>
                    <a:pt x="1079" y="713"/>
                  </a:lnTo>
                  <a:lnTo>
                    <a:pt x="1080" y="713"/>
                  </a:lnTo>
                  <a:lnTo>
                    <a:pt x="1081" y="713"/>
                  </a:lnTo>
                  <a:lnTo>
                    <a:pt x="1081" y="714"/>
                  </a:lnTo>
                  <a:lnTo>
                    <a:pt x="1081" y="715"/>
                  </a:lnTo>
                  <a:lnTo>
                    <a:pt x="1080" y="716"/>
                  </a:lnTo>
                  <a:lnTo>
                    <a:pt x="1081" y="717"/>
                  </a:lnTo>
                  <a:lnTo>
                    <a:pt x="1082" y="724"/>
                  </a:lnTo>
                  <a:lnTo>
                    <a:pt x="1082" y="725"/>
                  </a:lnTo>
                  <a:lnTo>
                    <a:pt x="1082" y="726"/>
                  </a:lnTo>
                  <a:lnTo>
                    <a:pt x="1084" y="727"/>
                  </a:lnTo>
                  <a:lnTo>
                    <a:pt x="1084" y="728"/>
                  </a:lnTo>
                  <a:lnTo>
                    <a:pt x="1083" y="729"/>
                  </a:lnTo>
                  <a:lnTo>
                    <a:pt x="1083" y="730"/>
                  </a:lnTo>
                  <a:lnTo>
                    <a:pt x="1083" y="741"/>
                  </a:lnTo>
                  <a:lnTo>
                    <a:pt x="1084" y="742"/>
                  </a:lnTo>
                  <a:lnTo>
                    <a:pt x="1087" y="749"/>
                  </a:lnTo>
                  <a:lnTo>
                    <a:pt x="1088" y="749"/>
                  </a:lnTo>
                  <a:lnTo>
                    <a:pt x="1088" y="750"/>
                  </a:lnTo>
                  <a:lnTo>
                    <a:pt x="1090" y="751"/>
                  </a:lnTo>
                  <a:lnTo>
                    <a:pt x="1092" y="754"/>
                  </a:lnTo>
                  <a:lnTo>
                    <a:pt x="1092" y="755"/>
                  </a:lnTo>
                  <a:lnTo>
                    <a:pt x="1092" y="756"/>
                  </a:lnTo>
                  <a:lnTo>
                    <a:pt x="1092" y="757"/>
                  </a:lnTo>
                  <a:lnTo>
                    <a:pt x="1093" y="758"/>
                  </a:lnTo>
                  <a:lnTo>
                    <a:pt x="1094" y="758"/>
                  </a:lnTo>
                  <a:lnTo>
                    <a:pt x="1094" y="759"/>
                  </a:lnTo>
                  <a:lnTo>
                    <a:pt x="1098" y="762"/>
                  </a:lnTo>
                  <a:lnTo>
                    <a:pt x="1099" y="762"/>
                  </a:lnTo>
                  <a:lnTo>
                    <a:pt x="1099" y="763"/>
                  </a:lnTo>
                  <a:lnTo>
                    <a:pt x="1099" y="764"/>
                  </a:lnTo>
                  <a:lnTo>
                    <a:pt x="1096" y="764"/>
                  </a:lnTo>
                  <a:lnTo>
                    <a:pt x="1094" y="764"/>
                  </a:lnTo>
                  <a:lnTo>
                    <a:pt x="1093" y="766"/>
                  </a:lnTo>
                  <a:lnTo>
                    <a:pt x="1092" y="767"/>
                  </a:lnTo>
                  <a:lnTo>
                    <a:pt x="1092" y="768"/>
                  </a:lnTo>
                  <a:lnTo>
                    <a:pt x="1093" y="769"/>
                  </a:lnTo>
                  <a:lnTo>
                    <a:pt x="1094" y="769"/>
                  </a:lnTo>
                  <a:lnTo>
                    <a:pt x="1095" y="771"/>
                  </a:lnTo>
                  <a:lnTo>
                    <a:pt x="1096" y="775"/>
                  </a:lnTo>
                  <a:lnTo>
                    <a:pt x="1096" y="777"/>
                  </a:lnTo>
                  <a:lnTo>
                    <a:pt x="1096" y="778"/>
                  </a:lnTo>
                  <a:lnTo>
                    <a:pt x="1096" y="779"/>
                  </a:lnTo>
                  <a:lnTo>
                    <a:pt x="1095" y="779"/>
                  </a:lnTo>
                  <a:lnTo>
                    <a:pt x="1095" y="780"/>
                  </a:lnTo>
                  <a:lnTo>
                    <a:pt x="1095" y="781"/>
                  </a:lnTo>
                  <a:lnTo>
                    <a:pt x="1098" y="789"/>
                  </a:lnTo>
                  <a:lnTo>
                    <a:pt x="1098" y="790"/>
                  </a:lnTo>
                  <a:lnTo>
                    <a:pt x="1099" y="791"/>
                  </a:lnTo>
                  <a:lnTo>
                    <a:pt x="1100" y="792"/>
                  </a:lnTo>
                  <a:lnTo>
                    <a:pt x="1101" y="792"/>
                  </a:lnTo>
                  <a:lnTo>
                    <a:pt x="1101" y="794"/>
                  </a:lnTo>
                  <a:lnTo>
                    <a:pt x="1103" y="801"/>
                  </a:lnTo>
                  <a:lnTo>
                    <a:pt x="1103" y="802"/>
                  </a:lnTo>
                  <a:lnTo>
                    <a:pt x="1103" y="804"/>
                  </a:lnTo>
                  <a:lnTo>
                    <a:pt x="1103" y="805"/>
                  </a:lnTo>
                  <a:lnTo>
                    <a:pt x="1103" y="806"/>
                  </a:lnTo>
                  <a:lnTo>
                    <a:pt x="1103" y="807"/>
                  </a:lnTo>
                  <a:lnTo>
                    <a:pt x="1103" y="812"/>
                  </a:lnTo>
                  <a:lnTo>
                    <a:pt x="1103" y="813"/>
                  </a:lnTo>
                  <a:lnTo>
                    <a:pt x="1103" y="814"/>
                  </a:lnTo>
                  <a:lnTo>
                    <a:pt x="1104" y="815"/>
                  </a:lnTo>
                  <a:lnTo>
                    <a:pt x="1105" y="815"/>
                  </a:lnTo>
                  <a:lnTo>
                    <a:pt x="1109" y="816"/>
                  </a:lnTo>
                  <a:lnTo>
                    <a:pt x="1113" y="817"/>
                  </a:lnTo>
                  <a:lnTo>
                    <a:pt x="1118" y="818"/>
                  </a:lnTo>
                  <a:lnTo>
                    <a:pt x="1120" y="818"/>
                  </a:lnTo>
                  <a:lnTo>
                    <a:pt x="1120" y="819"/>
                  </a:lnTo>
                  <a:lnTo>
                    <a:pt x="1122" y="819"/>
                  </a:lnTo>
                  <a:lnTo>
                    <a:pt x="1124" y="818"/>
                  </a:lnTo>
                  <a:lnTo>
                    <a:pt x="1125" y="818"/>
                  </a:lnTo>
                  <a:lnTo>
                    <a:pt x="1126" y="818"/>
                  </a:lnTo>
                  <a:lnTo>
                    <a:pt x="1128" y="817"/>
                  </a:lnTo>
                  <a:lnTo>
                    <a:pt x="1127" y="815"/>
                  </a:lnTo>
                  <a:lnTo>
                    <a:pt x="1126" y="812"/>
                  </a:lnTo>
                  <a:lnTo>
                    <a:pt x="1126" y="811"/>
                  </a:lnTo>
                  <a:lnTo>
                    <a:pt x="1125" y="811"/>
                  </a:lnTo>
                  <a:lnTo>
                    <a:pt x="1126" y="811"/>
                  </a:lnTo>
                  <a:lnTo>
                    <a:pt x="1127" y="811"/>
                  </a:lnTo>
                  <a:lnTo>
                    <a:pt x="1128" y="810"/>
                  </a:lnTo>
                  <a:lnTo>
                    <a:pt x="1128" y="809"/>
                  </a:lnTo>
                  <a:lnTo>
                    <a:pt x="1130" y="808"/>
                  </a:lnTo>
                  <a:lnTo>
                    <a:pt x="1129" y="806"/>
                  </a:lnTo>
                  <a:lnTo>
                    <a:pt x="1128" y="805"/>
                  </a:lnTo>
                  <a:lnTo>
                    <a:pt x="1125" y="803"/>
                  </a:lnTo>
                  <a:lnTo>
                    <a:pt x="1126" y="802"/>
                  </a:lnTo>
                  <a:lnTo>
                    <a:pt x="1126" y="799"/>
                  </a:lnTo>
                  <a:lnTo>
                    <a:pt x="1126" y="798"/>
                  </a:lnTo>
                  <a:lnTo>
                    <a:pt x="1124" y="796"/>
                  </a:lnTo>
                  <a:lnTo>
                    <a:pt x="1123" y="796"/>
                  </a:lnTo>
                  <a:lnTo>
                    <a:pt x="1123" y="795"/>
                  </a:lnTo>
                  <a:lnTo>
                    <a:pt x="1122" y="795"/>
                  </a:lnTo>
                  <a:lnTo>
                    <a:pt x="1121" y="794"/>
                  </a:lnTo>
                  <a:lnTo>
                    <a:pt x="1120" y="794"/>
                  </a:lnTo>
                  <a:lnTo>
                    <a:pt x="1119" y="794"/>
                  </a:lnTo>
                  <a:lnTo>
                    <a:pt x="1116" y="792"/>
                  </a:lnTo>
                  <a:lnTo>
                    <a:pt x="1116" y="791"/>
                  </a:lnTo>
                  <a:lnTo>
                    <a:pt x="1117" y="791"/>
                  </a:lnTo>
                  <a:lnTo>
                    <a:pt x="1118" y="791"/>
                  </a:lnTo>
                  <a:lnTo>
                    <a:pt x="1118" y="792"/>
                  </a:lnTo>
                  <a:lnTo>
                    <a:pt x="1119" y="793"/>
                  </a:lnTo>
                  <a:lnTo>
                    <a:pt x="1120" y="793"/>
                  </a:lnTo>
                  <a:lnTo>
                    <a:pt x="1125" y="794"/>
                  </a:lnTo>
                  <a:lnTo>
                    <a:pt x="1124" y="790"/>
                  </a:lnTo>
                  <a:lnTo>
                    <a:pt x="1123" y="788"/>
                  </a:lnTo>
                  <a:lnTo>
                    <a:pt x="1122" y="787"/>
                  </a:lnTo>
                  <a:lnTo>
                    <a:pt x="1120" y="785"/>
                  </a:lnTo>
                  <a:lnTo>
                    <a:pt x="1121" y="784"/>
                  </a:lnTo>
                  <a:lnTo>
                    <a:pt x="1121" y="782"/>
                  </a:lnTo>
                  <a:lnTo>
                    <a:pt x="1121" y="781"/>
                  </a:lnTo>
                  <a:lnTo>
                    <a:pt x="1120" y="781"/>
                  </a:lnTo>
                  <a:lnTo>
                    <a:pt x="1120" y="780"/>
                  </a:lnTo>
                  <a:lnTo>
                    <a:pt x="1120" y="779"/>
                  </a:lnTo>
                  <a:lnTo>
                    <a:pt x="1119" y="777"/>
                  </a:lnTo>
                  <a:lnTo>
                    <a:pt x="1118" y="777"/>
                  </a:lnTo>
                  <a:lnTo>
                    <a:pt x="1117" y="777"/>
                  </a:lnTo>
                  <a:lnTo>
                    <a:pt x="1116" y="776"/>
                  </a:lnTo>
                  <a:lnTo>
                    <a:pt x="1116" y="775"/>
                  </a:lnTo>
                  <a:lnTo>
                    <a:pt x="1116" y="774"/>
                  </a:lnTo>
                  <a:lnTo>
                    <a:pt x="1115" y="773"/>
                  </a:lnTo>
                  <a:lnTo>
                    <a:pt x="1113" y="771"/>
                  </a:lnTo>
                  <a:lnTo>
                    <a:pt x="1113" y="769"/>
                  </a:lnTo>
                  <a:lnTo>
                    <a:pt x="1115" y="769"/>
                  </a:lnTo>
                  <a:lnTo>
                    <a:pt x="1116" y="769"/>
                  </a:lnTo>
                  <a:lnTo>
                    <a:pt x="1117" y="769"/>
                  </a:lnTo>
                  <a:lnTo>
                    <a:pt x="1118" y="769"/>
                  </a:lnTo>
                  <a:lnTo>
                    <a:pt x="1118" y="768"/>
                  </a:lnTo>
                  <a:lnTo>
                    <a:pt x="1120" y="767"/>
                  </a:lnTo>
                  <a:lnTo>
                    <a:pt x="1121" y="765"/>
                  </a:lnTo>
                  <a:lnTo>
                    <a:pt x="1122" y="764"/>
                  </a:lnTo>
                  <a:lnTo>
                    <a:pt x="1121" y="762"/>
                  </a:lnTo>
                  <a:lnTo>
                    <a:pt x="1120" y="760"/>
                  </a:lnTo>
                  <a:lnTo>
                    <a:pt x="1119" y="760"/>
                  </a:lnTo>
                  <a:lnTo>
                    <a:pt x="1121" y="760"/>
                  </a:lnTo>
                  <a:lnTo>
                    <a:pt x="1122" y="760"/>
                  </a:lnTo>
                  <a:lnTo>
                    <a:pt x="1125" y="763"/>
                  </a:lnTo>
                  <a:lnTo>
                    <a:pt x="1126" y="765"/>
                  </a:lnTo>
                  <a:lnTo>
                    <a:pt x="1125" y="767"/>
                  </a:lnTo>
                  <a:lnTo>
                    <a:pt x="1124" y="767"/>
                  </a:lnTo>
                  <a:lnTo>
                    <a:pt x="1124" y="769"/>
                  </a:lnTo>
                  <a:lnTo>
                    <a:pt x="1124" y="770"/>
                  </a:lnTo>
                  <a:lnTo>
                    <a:pt x="1124" y="771"/>
                  </a:lnTo>
                  <a:lnTo>
                    <a:pt x="1124" y="772"/>
                  </a:lnTo>
                  <a:lnTo>
                    <a:pt x="1125" y="773"/>
                  </a:lnTo>
                  <a:lnTo>
                    <a:pt x="1126" y="774"/>
                  </a:lnTo>
                  <a:lnTo>
                    <a:pt x="1127" y="775"/>
                  </a:lnTo>
                  <a:lnTo>
                    <a:pt x="1128" y="775"/>
                  </a:lnTo>
                  <a:lnTo>
                    <a:pt x="1130" y="776"/>
                  </a:lnTo>
                  <a:lnTo>
                    <a:pt x="1133" y="777"/>
                  </a:lnTo>
                  <a:lnTo>
                    <a:pt x="1135" y="777"/>
                  </a:lnTo>
                  <a:lnTo>
                    <a:pt x="1135" y="776"/>
                  </a:lnTo>
                  <a:lnTo>
                    <a:pt x="1136" y="776"/>
                  </a:lnTo>
                  <a:lnTo>
                    <a:pt x="1135" y="776"/>
                  </a:lnTo>
                  <a:lnTo>
                    <a:pt x="1132" y="777"/>
                  </a:lnTo>
                  <a:lnTo>
                    <a:pt x="1131" y="778"/>
                  </a:lnTo>
                  <a:lnTo>
                    <a:pt x="1131" y="779"/>
                  </a:lnTo>
                  <a:lnTo>
                    <a:pt x="1130" y="779"/>
                  </a:lnTo>
                  <a:lnTo>
                    <a:pt x="1130" y="781"/>
                  </a:lnTo>
                  <a:lnTo>
                    <a:pt x="1128" y="782"/>
                  </a:lnTo>
                  <a:lnTo>
                    <a:pt x="1130" y="784"/>
                  </a:lnTo>
                  <a:lnTo>
                    <a:pt x="1133" y="786"/>
                  </a:lnTo>
                  <a:lnTo>
                    <a:pt x="1133" y="787"/>
                  </a:lnTo>
                  <a:lnTo>
                    <a:pt x="1133" y="788"/>
                  </a:lnTo>
                  <a:lnTo>
                    <a:pt x="1133" y="790"/>
                  </a:lnTo>
                  <a:lnTo>
                    <a:pt x="1133" y="791"/>
                  </a:lnTo>
                  <a:lnTo>
                    <a:pt x="1133" y="792"/>
                  </a:lnTo>
                  <a:lnTo>
                    <a:pt x="1135" y="798"/>
                  </a:lnTo>
                  <a:lnTo>
                    <a:pt x="1137" y="800"/>
                  </a:lnTo>
                  <a:lnTo>
                    <a:pt x="1137" y="801"/>
                  </a:lnTo>
                  <a:lnTo>
                    <a:pt x="1138" y="801"/>
                  </a:lnTo>
                  <a:lnTo>
                    <a:pt x="1139" y="802"/>
                  </a:lnTo>
                  <a:lnTo>
                    <a:pt x="1139" y="803"/>
                  </a:lnTo>
                  <a:lnTo>
                    <a:pt x="1139" y="804"/>
                  </a:lnTo>
                  <a:lnTo>
                    <a:pt x="1138" y="805"/>
                  </a:lnTo>
                  <a:lnTo>
                    <a:pt x="1138" y="807"/>
                  </a:lnTo>
                  <a:lnTo>
                    <a:pt x="1138" y="808"/>
                  </a:lnTo>
                  <a:lnTo>
                    <a:pt x="1138" y="809"/>
                  </a:lnTo>
                  <a:lnTo>
                    <a:pt x="1139" y="809"/>
                  </a:lnTo>
                  <a:lnTo>
                    <a:pt x="1139" y="811"/>
                  </a:lnTo>
                  <a:lnTo>
                    <a:pt x="1138" y="811"/>
                  </a:lnTo>
                  <a:lnTo>
                    <a:pt x="1137" y="811"/>
                  </a:lnTo>
                  <a:lnTo>
                    <a:pt x="1137" y="812"/>
                  </a:lnTo>
                  <a:lnTo>
                    <a:pt x="1137" y="813"/>
                  </a:lnTo>
                  <a:lnTo>
                    <a:pt x="1137" y="815"/>
                  </a:lnTo>
                  <a:lnTo>
                    <a:pt x="1138" y="818"/>
                  </a:lnTo>
                  <a:lnTo>
                    <a:pt x="1138" y="819"/>
                  </a:lnTo>
                  <a:lnTo>
                    <a:pt x="1138" y="820"/>
                  </a:lnTo>
                  <a:lnTo>
                    <a:pt x="1142" y="824"/>
                  </a:lnTo>
                  <a:lnTo>
                    <a:pt x="1143" y="827"/>
                  </a:lnTo>
                  <a:lnTo>
                    <a:pt x="1144" y="828"/>
                  </a:lnTo>
                  <a:lnTo>
                    <a:pt x="1144" y="829"/>
                  </a:lnTo>
                  <a:lnTo>
                    <a:pt x="1143" y="829"/>
                  </a:lnTo>
                  <a:lnTo>
                    <a:pt x="1142" y="830"/>
                  </a:lnTo>
                  <a:lnTo>
                    <a:pt x="1141" y="830"/>
                  </a:lnTo>
                  <a:lnTo>
                    <a:pt x="1141" y="832"/>
                  </a:lnTo>
                  <a:lnTo>
                    <a:pt x="1141" y="833"/>
                  </a:lnTo>
                  <a:lnTo>
                    <a:pt x="1140" y="833"/>
                  </a:lnTo>
                  <a:lnTo>
                    <a:pt x="1141" y="834"/>
                  </a:lnTo>
                  <a:lnTo>
                    <a:pt x="1141" y="835"/>
                  </a:lnTo>
                  <a:lnTo>
                    <a:pt x="1141" y="836"/>
                  </a:lnTo>
                  <a:lnTo>
                    <a:pt x="1142" y="837"/>
                  </a:lnTo>
                  <a:lnTo>
                    <a:pt x="1143" y="837"/>
                  </a:lnTo>
                  <a:lnTo>
                    <a:pt x="1143" y="838"/>
                  </a:lnTo>
                  <a:lnTo>
                    <a:pt x="1143" y="839"/>
                  </a:lnTo>
                  <a:lnTo>
                    <a:pt x="1143" y="840"/>
                  </a:lnTo>
                  <a:lnTo>
                    <a:pt x="1143" y="841"/>
                  </a:lnTo>
                  <a:lnTo>
                    <a:pt x="1144" y="842"/>
                  </a:lnTo>
                  <a:lnTo>
                    <a:pt x="1145" y="843"/>
                  </a:lnTo>
                  <a:lnTo>
                    <a:pt x="1148" y="845"/>
                  </a:lnTo>
                  <a:lnTo>
                    <a:pt x="1150" y="846"/>
                  </a:lnTo>
                  <a:lnTo>
                    <a:pt x="1149" y="846"/>
                  </a:lnTo>
                  <a:lnTo>
                    <a:pt x="1148" y="847"/>
                  </a:lnTo>
                  <a:lnTo>
                    <a:pt x="1148" y="848"/>
                  </a:lnTo>
                  <a:lnTo>
                    <a:pt x="1148" y="850"/>
                  </a:lnTo>
                  <a:lnTo>
                    <a:pt x="1148" y="851"/>
                  </a:lnTo>
                  <a:lnTo>
                    <a:pt x="1147" y="851"/>
                  </a:lnTo>
                  <a:lnTo>
                    <a:pt x="1147" y="852"/>
                  </a:lnTo>
                  <a:lnTo>
                    <a:pt x="1146" y="853"/>
                  </a:lnTo>
                  <a:lnTo>
                    <a:pt x="1144" y="850"/>
                  </a:lnTo>
                  <a:lnTo>
                    <a:pt x="1143" y="850"/>
                  </a:lnTo>
                  <a:lnTo>
                    <a:pt x="1142" y="849"/>
                  </a:lnTo>
                  <a:lnTo>
                    <a:pt x="1141" y="849"/>
                  </a:lnTo>
                  <a:lnTo>
                    <a:pt x="1140" y="849"/>
                  </a:lnTo>
                  <a:lnTo>
                    <a:pt x="1138" y="850"/>
                  </a:lnTo>
                  <a:lnTo>
                    <a:pt x="1137" y="850"/>
                  </a:lnTo>
                  <a:lnTo>
                    <a:pt x="1137" y="849"/>
                  </a:lnTo>
                  <a:lnTo>
                    <a:pt x="1136" y="849"/>
                  </a:lnTo>
                  <a:lnTo>
                    <a:pt x="1137" y="848"/>
                  </a:lnTo>
                  <a:lnTo>
                    <a:pt x="1136" y="848"/>
                  </a:lnTo>
                  <a:lnTo>
                    <a:pt x="1137" y="848"/>
                  </a:lnTo>
                  <a:lnTo>
                    <a:pt x="1137" y="847"/>
                  </a:lnTo>
                  <a:lnTo>
                    <a:pt x="1139" y="846"/>
                  </a:lnTo>
                  <a:lnTo>
                    <a:pt x="1138" y="844"/>
                  </a:lnTo>
                  <a:lnTo>
                    <a:pt x="1137" y="843"/>
                  </a:lnTo>
                  <a:lnTo>
                    <a:pt x="1138" y="841"/>
                  </a:lnTo>
                  <a:lnTo>
                    <a:pt x="1139" y="841"/>
                  </a:lnTo>
                  <a:lnTo>
                    <a:pt x="1139" y="840"/>
                  </a:lnTo>
                  <a:lnTo>
                    <a:pt x="1139" y="839"/>
                  </a:lnTo>
                  <a:lnTo>
                    <a:pt x="1139" y="837"/>
                  </a:lnTo>
                  <a:lnTo>
                    <a:pt x="1139" y="836"/>
                  </a:lnTo>
                  <a:lnTo>
                    <a:pt x="1137" y="833"/>
                  </a:lnTo>
                  <a:lnTo>
                    <a:pt x="1134" y="831"/>
                  </a:lnTo>
                  <a:lnTo>
                    <a:pt x="1133" y="830"/>
                  </a:lnTo>
                  <a:lnTo>
                    <a:pt x="1132" y="830"/>
                  </a:lnTo>
                  <a:lnTo>
                    <a:pt x="1131" y="830"/>
                  </a:lnTo>
                  <a:lnTo>
                    <a:pt x="1131" y="828"/>
                  </a:lnTo>
                  <a:lnTo>
                    <a:pt x="1130" y="828"/>
                  </a:lnTo>
                  <a:lnTo>
                    <a:pt x="1128" y="826"/>
                  </a:lnTo>
                  <a:lnTo>
                    <a:pt x="1126" y="824"/>
                  </a:lnTo>
                  <a:lnTo>
                    <a:pt x="1124" y="826"/>
                  </a:lnTo>
                  <a:lnTo>
                    <a:pt x="1122" y="826"/>
                  </a:lnTo>
                  <a:lnTo>
                    <a:pt x="1120" y="826"/>
                  </a:lnTo>
                  <a:lnTo>
                    <a:pt x="1119" y="827"/>
                  </a:lnTo>
                  <a:lnTo>
                    <a:pt x="1118" y="827"/>
                  </a:lnTo>
                  <a:lnTo>
                    <a:pt x="1118" y="828"/>
                  </a:lnTo>
                  <a:lnTo>
                    <a:pt x="1117" y="828"/>
                  </a:lnTo>
                  <a:lnTo>
                    <a:pt x="1116" y="829"/>
                  </a:lnTo>
                  <a:lnTo>
                    <a:pt x="1117" y="830"/>
                  </a:lnTo>
                  <a:lnTo>
                    <a:pt x="1117" y="832"/>
                  </a:lnTo>
                  <a:lnTo>
                    <a:pt x="1117" y="833"/>
                  </a:lnTo>
                  <a:lnTo>
                    <a:pt x="1118" y="833"/>
                  </a:lnTo>
                  <a:lnTo>
                    <a:pt x="1119" y="833"/>
                  </a:lnTo>
                  <a:lnTo>
                    <a:pt x="1120" y="834"/>
                  </a:lnTo>
                  <a:lnTo>
                    <a:pt x="1123" y="835"/>
                  </a:lnTo>
                  <a:lnTo>
                    <a:pt x="1124" y="835"/>
                  </a:lnTo>
                  <a:lnTo>
                    <a:pt x="1124" y="836"/>
                  </a:lnTo>
                  <a:lnTo>
                    <a:pt x="1126" y="835"/>
                  </a:lnTo>
                  <a:lnTo>
                    <a:pt x="1127" y="835"/>
                  </a:lnTo>
                  <a:lnTo>
                    <a:pt x="1128" y="835"/>
                  </a:lnTo>
                  <a:lnTo>
                    <a:pt x="1128" y="834"/>
                  </a:lnTo>
                  <a:lnTo>
                    <a:pt x="1129" y="834"/>
                  </a:lnTo>
                  <a:lnTo>
                    <a:pt x="1129" y="835"/>
                  </a:lnTo>
                  <a:lnTo>
                    <a:pt x="1130" y="835"/>
                  </a:lnTo>
                  <a:lnTo>
                    <a:pt x="1129" y="835"/>
                  </a:lnTo>
                  <a:lnTo>
                    <a:pt x="1128" y="835"/>
                  </a:lnTo>
                  <a:lnTo>
                    <a:pt x="1127" y="835"/>
                  </a:lnTo>
                  <a:lnTo>
                    <a:pt x="1127" y="836"/>
                  </a:lnTo>
                  <a:lnTo>
                    <a:pt x="1126" y="837"/>
                  </a:lnTo>
                  <a:lnTo>
                    <a:pt x="1125" y="837"/>
                  </a:lnTo>
                  <a:lnTo>
                    <a:pt x="1124" y="839"/>
                  </a:lnTo>
                  <a:lnTo>
                    <a:pt x="1123" y="840"/>
                  </a:lnTo>
                  <a:lnTo>
                    <a:pt x="1122" y="841"/>
                  </a:lnTo>
                  <a:lnTo>
                    <a:pt x="1124" y="843"/>
                  </a:lnTo>
                  <a:lnTo>
                    <a:pt x="1124" y="844"/>
                  </a:lnTo>
                  <a:lnTo>
                    <a:pt x="1124" y="845"/>
                  </a:lnTo>
                  <a:lnTo>
                    <a:pt x="1123" y="845"/>
                  </a:lnTo>
                  <a:lnTo>
                    <a:pt x="1118" y="846"/>
                  </a:lnTo>
                  <a:lnTo>
                    <a:pt x="1118" y="847"/>
                  </a:lnTo>
                  <a:lnTo>
                    <a:pt x="1117" y="847"/>
                  </a:lnTo>
                  <a:lnTo>
                    <a:pt x="1116" y="848"/>
                  </a:lnTo>
                  <a:lnTo>
                    <a:pt x="1116" y="850"/>
                  </a:lnTo>
                  <a:lnTo>
                    <a:pt x="1115" y="850"/>
                  </a:lnTo>
                  <a:lnTo>
                    <a:pt x="1115" y="849"/>
                  </a:lnTo>
                  <a:lnTo>
                    <a:pt x="1114" y="849"/>
                  </a:lnTo>
                  <a:lnTo>
                    <a:pt x="1113" y="849"/>
                  </a:lnTo>
                  <a:lnTo>
                    <a:pt x="1112" y="849"/>
                  </a:lnTo>
                  <a:lnTo>
                    <a:pt x="1111" y="850"/>
                  </a:lnTo>
                  <a:lnTo>
                    <a:pt x="1111" y="851"/>
                  </a:lnTo>
                  <a:lnTo>
                    <a:pt x="1111" y="852"/>
                  </a:lnTo>
                  <a:lnTo>
                    <a:pt x="1111" y="853"/>
                  </a:lnTo>
                  <a:lnTo>
                    <a:pt x="1111" y="854"/>
                  </a:lnTo>
                  <a:lnTo>
                    <a:pt x="1112" y="856"/>
                  </a:lnTo>
                  <a:lnTo>
                    <a:pt x="1113" y="856"/>
                  </a:lnTo>
                  <a:lnTo>
                    <a:pt x="1113" y="857"/>
                  </a:lnTo>
                  <a:lnTo>
                    <a:pt x="1113" y="858"/>
                  </a:lnTo>
                  <a:lnTo>
                    <a:pt x="1114" y="858"/>
                  </a:lnTo>
                  <a:lnTo>
                    <a:pt x="1115" y="858"/>
                  </a:lnTo>
                  <a:lnTo>
                    <a:pt x="1115" y="859"/>
                  </a:lnTo>
                  <a:lnTo>
                    <a:pt x="1116" y="859"/>
                  </a:lnTo>
                  <a:lnTo>
                    <a:pt x="1117" y="859"/>
                  </a:lnTo>
                  <a:lnTo>
                    <a:pt x="1118" y="858"/>
                  </a:lnTo>
                  <a:lnTo>
                    <a:pt x="1119" y="859"/>
                  </a:lnTo>
                  <a:lnTo>
                    <a:pt x="1120" y="859"/>
                  </a:lnTo>
                  <a:lnTo>
                    <a:pt x="1121" y="859"/>
                  </a:lnTo>
                  <a:lnTo>
                    <a:pt x="1121" y="860"/>
                  </a:lnTo>
                  <a:lnTo>
                    <a:pt x="1122" y="860"/>
                  </a:lnTo>
                  <a:lnTo>
                    <a:pt x="1124" y="863"/>
                  </a:lnTo>
                  <a:lnTo>
                    <a:pt x="1125" y="863"/>
                  </a:lnTo>
                  <a:lnTo>
                    <a:pt x="1127" y="864"/>
                  </a:lnTo>
                  <a:lnTo>
                    <a:pt x="1128" y="864"/>
                  </a:lnTo>
                  <a:lnTo>
                    <a:pt x="1129" y="864"/>
                  </a:lnTo>
                  <a:lnTo>
                    <a:pt x="1128" y="865"/>
                  </a:lnTo>
                  <a:lnTo>
                    <a:pt x="1128" y="866"/>
                  </a:lnTo>
                  <a:lnTo>
                    <a:pt x="1128" y="867"/>
                  </a:lnTo>
                  <a:lnTo>
                    <a:pt x="1129" y="868"/>
                  </a:lnTo>
                  <a:lnTo>
                    <a:pt x="1130" y="868"/>
                  </a:lnTo>
                  <a:lnTo>
                    <a:pt x="1130" y="869"/>
                  </a:lnTo>
                  <a:lnTo>
                    <a:pt x="1130" y="870"/>
                  </a:lnTo>
                  <a:lnTo>
                    <a:pt x="1130" y="871"/>
                  </a:lnTo>
                  <a:lnTo>
                    <a:pt x="1130" y="872"/>
                  </a:lnTo>
                  <a:lnTo>
                    <a:pt x="1130" y="873"/>
                  </a:lnTo>
                  <a:lnTo>
                    <a:pt x="1129" y="873"/>
                  </a:lnTo>
                  <a:lnTo>
                    <a:pt x="1129" y="875"/>
                  </a:lnTo>
                  <a:lnTo>
                    <a:pt x="1129" y="876"/>
                  </a:lnTo>
                  <a:lnTo>
                    <a:pt x="1129" y="877"/>
                  </a:lnTo>
                  <a:lnTo>
                    <a:pt x="1130" y="877"/>
                  </a:lnTo>
                  <a:lnTo>
                    <a:pt x="1130" y="878"/>
                  </a:lnTo>
                  <a:lnTo>
                    <a:pt x="1131" y="879"/>
                  </a:lnTo>
                  <a:lnTo>
                    <a:pt x="1132" y="879"/>
                  </a:lnTo>
                  <a:lnTo>
                    <a:pt x="1133" y="880"/>
                  </a:lnTo>
                  <a:lnTo>
                    <a:pt x="1133" y="881"/>
                  </a:lnTo>
                  <a:lnTo>
                    <a:pt x="1131" y="882"/>
                  </a:lnTo>
                  <a:lnTo>
                    <a:pt x="1130" y="882"/>
                  </a:lnTo>
                  <a:lnTo>
                    <a:pt x="1130" y="883"/>
                  </a:lnTo>
                  <a:lnTo>
                    <a:pt x="1130" y="884"/>
                  </a:lnTo>
                  <a:lnTo>
                    <a:pt x="1130" y="885"/>
                  </a:lnTo>
                  <a:lnTo>
                    <a:pt x="1130" y="886"/>
                  </a:lnTo>
                  <a:lnTo>
                    <a:pt x="1130" y="888"/>
                  </a:lnTo>
                  <a:lnTo>
                    <a:pt x="1130" y="889"/>
                  </a:lnTo>
                  <a:lnTo>
                    <a:pt x="1130" y="890"/>
                  </a:lnTo>
                  <a:lnTo>
                    <a:pt x="1129" y="891"/>
                  </a:lnTo>
                  <a:lnTo>
                    <a:pt x="1126" y="890"/>
                  </a:lnTo>
                  <a:lnTo>
                    <a:pt x="1125" y="890"/>
                  </a:lnTo>
                  <a:lnTo>
                    <a:pt x="1124" y="890"/>
                  </a:lnTo>
                  <a:lnTo>
                    <a:pt x="1124" y="891"/>
                  </a:lnTo>
                  <a:lnTo>
                    <a:pt x="1123" y="891"/>
                  </a:lnTo>
                  <a:lnTo>
                    <a:pt x="1122" y="892"/>
                  </a:lnTo>
                  <a:lnTo>
                    <a:pt x="1122" y="893"/>
                  </a:lnTo>
                  <a:lnTo>
                    <a:pt x="1122" y="894"/>
                  </a:lnTo>
                  <a:lnTo>
                    <a:pt x="1123" y="895"/>
                  </a:lnTo>
                  <a:lnTo>
                    <a:pt x="1125" y="897"/>
                  </a:lnTo>
                  <a:lnTo>
                    <a:pt x="1125" y="898"/>
                  </a:lnTo>
                  <a:lnTo>
                    <a:pt x="1125" y="899"/>
                  </a:lnTo>
                  <a:lnTo>
                    <a:pt x="1126" y="899"/>
                  </a:lnTo>
                  <a:lnTo>
                    <a:pt x="1126" y="901"/>
                  </a:lnTo>
                  <a:lnTo>
                    <a:pt x="1127" y="901"/>
                  </a:lnTo>
                  <a:lnTo>
                    <a:pt x="1128" y="902"/>
                  </a:lnTo>
                  <a:lnTo>
                    <a:pt x="1126" y="905"/>
                  </a:lnTo>
                  <a:lnTo>
                    <a:pt x="1126" y="906"/>
                  </a:lnTo>
                  <a:lnTo>
                    <a:pt x="1126" y="907"/>
                  </a:lnTo>
                  <a:lnTo>
                    <a:pt x="1125" y="907"/>
                  </a:lnTo>
                  <a:lnTo>
                    <a:pt x="1124" y="907"/>
                  </a:lnTo>
                  <a:lnTo>
                    <a:pt x="1124" y="908"/>
                  </a:lnTo>
                  <a:lnTo>
                    <a:pt x="1124" y="909"/>
                  </a:lnTo>
                  <a:lnTo>
                    <a:pt x="1123" y="911"/>
                  </a:lnTo>
                  <a:lnTo>
                    <a:pt x="1124" y="911"/>
                  </a:lnTo>
                  <a:lnTo>
                    <a:pt x="1123" y="911"/>
                  </a:lnTo>
                  <a:lnTo>
                    <a:pt x="1122" y="911"/>
                  </a:lnTo>
                  <a:lnTo>
                    <a:pt x="1122" y="912"/>
                  </a:lnTo>
                  <a:lnTo>
                    <a:pt x="1120" y="912"/>
                  </a:lnTo>
                  <a:lnTo>
                    <a:pt x="1119" y="913"/>
                  </a:lnTo>
                  <a:lnTo>
                    <a:pt x="1119" y="915"/>
                  </a:lnTo>
                  <a:lnTo>
                    <a:pt x="1118" y="916"/>
                  </a:lnTo>
                  <a:lnTo>
                    <a:pt x="1119" y="917"/>
                  </a:lnTo>
                  <a:lnTo>
                    <a:pt x="1120" y="920"/>
                  </a:lnTo>
                  <a:lnTo>
                    <a:pt x="1121" y="922"/>
                  </a:lnTo>
                  <a:lnTo>
                    <a:pt x="1122" y="923"/>
                  </a:lnTo>
                  <a:lnTo>
                    <a:pt x="1125" y="926"/>
                  </a:lnTo>
                  <a:lnTo>
                    <a:pt x="1128" y="928"/>
                  </a:lnTo>
                  <a:lnTo>
                    <a:pt x="1129" y="928"/>
                  </a:lnTo>
                  <a:lnTo>
                    <a:pt x="1130" y="928"/>
                  </a:lnTo>
                  <a:lnTo>
                    <a:pt x="1130" y="929"/>
                  </a:lnTo>
                  <a:lnTo>
                    <a:pt x="1131" y="929"/>
                  </a:lnTo>
                  <a:lnTo>
                    <a:pt x="1132" y="928"/>
                  </a:lnTo>
                  <a:lnTo>
                    <a:pt x="1134" y="928"/>
                  </a:lnTo>
                  <a:lnTo>
                    <a:pt x="1135" y="928"/>
                  </a:lnTo>
                  <a:lnTo>
                    <a:pt x="1135" y="926"/>
                  </a:lnTo>
                  <a:lnTo>
                    <a:pt x="1137" y="926"/>
                  </a:lnTo>
                  <a:lnTo>
                    <a:pt x="1137" y="924"/>
                  </a:lnTo>
                  <a:lnTo>
                    <a:pt x="1136" y="923"/>
                  </a:lnTo>
                  <a:lnTo>
                    <a:pt x="1136" y="922"/>
                  </a:lnTo>
                  <a:lnTo>
                    <a:pt x="1133" y="919"/>
                  </a:lnTo>
                  <a:lnTo>
                    <a:pt x="1135" y="918"/>
                  </a:lnTo>
                  <a:lnTo>
                    <a:pt x="1135" y="919"/>
                  </a:lnTo>
                  <a:lnTo>
                    <a:pt x="1138" y="922"/>
                  </a:lnTo>
                  <a:lnTo>
                    <a:pt x="1139" y="922"/>
                  </a:lnTo>
                  <a:lnTo>
                    <a:pt x="1152" y="927"/>
                  </a:lnTo>
                  <a:lnTo>
                    <a:pt x="1153" y="927"/>
                  </a:lnTo>
                  <a:lnTo>
                    <a:pt x="1154" y="927"/>
                  </a:lnTo>
                  <a:lnTo>
                    <a:pt x="1155" y="927"/>
                  </a:lnTo>
                  <a:lnTo>
                    <a:pt x="1156" y="927"/>
                  </a:lnTo>
                  <a:lnTo>
                    <a:pt x="1157" y="926"/>
                  </a:lnTo>
                  <a:lnTo>
                    <a:pt x="1158" y="926"/>
                  </a:lnTo>
                  <a:lnTo>
                    <a:pt x="1158" y="925"/>
                  </a:lnTo>
                  <a:lnTo>
                    <a:pt x="1159" y="925"/>
                  </a:lnTo>
                  <a:lnTo>
                    <a:pt x="1159" y="926"/>
                  </a:lnTo>
                  <a:lnTo>
                    <a:pt x="1160" y="926"/>
                  </a:lnTo>
                  <a:lnTo>
                    <a:pt x="1159" y="926"/>
                  </a:lnTo>
                  <a:lnTo>
                    <a:pt x="1158" y="926"/>
                  </a:lnTo>
                  <a:lnTo>
                    <a:pt x="1158" y="927"/>
                  </a:lnTo>
                  <a:lnTo>
                    <a:pt x="1156" y="928"/>
                  </a:lnTo>
                  <a:lnTo>
                    <a:pt x="1156" y="930"/>
                  </a:lnTo>
                  <a:lnTo>
                    <a:pt x="1155" y="930"/>
                  </a:lnTo>
                  <a:lnTo>
                    <a:pt x="1156" y="931"/>
                  </a:lnTo>
                  <a:lnTo>
                    <a:pt x="1156" y="932"/>
                  </a:lnTo>
                  <a:lnTo>
                    <a:pt x="1156" y="933"/>
                  </a:lnTo>
                  <a:lnTo>
                    <a:pt x="1157" y="933"/>
                  </a:lnTo>
                  <a:lnTo>
                    <a:pt x="1158" y="934"/>
                  </a:lnTo>
                  <a:lnTo>
                    <a:pt x="1158" y="935"/>
                  </a:lnTo>
                  <a:lnTo>
                    <a:pt x="1160" y="936"/>
                  </a:lnTo>
                  <a:lnTo>
                    <a:pt x="1162" y="935"/>
                  </a:lnTo>
                  <a:lnTo>
                    <a:pt x="1160" y="937"/>
                  </a:lnTo>
                  <a:lnTo>
                    <a:pt x="1160" y="938"/>
                  </a:lnTo>
                  <a:lnTo>
                    <a:pt x="1160" y="940"/>
                  </a:lnTo>
                  <a:lnTo>
                    <a:pt x="1159" y="941"/>
                  </a:lnTo>
                  <a:lnTo>
                    <a:pt x="1160" y="943"/>
                  </a:lnTo>
                  <a:lnTo>
                    <a:pt x="1160" y="944"/>
                  </a:lnTo>
                  <a:lnTo>
                    <a:pt x="1158" y="948"/>
                  </a:lnTo>
                  <a:lnTo>
                    <a:pt x="1158" y="947"/>
                  </a:lnTo>
                  <a:lnTo>
                    <a:pt x="1157" y="947"/>
                  </a:lnTo>
                  <a:lnTo>
                    <a:pt x="1156" y="947"/>
                  </a:lnTo>
                  <a:lnTo>
                    <a:pt x="1154" y="946"/>
                  </a:lnTo>
                  <a:lnTo>
                    <a:pt x="1153" y="946"/>
                  </a:lnTo>
                  <a:lnTo>
                    <a:pt x="1152" y="946"/>
                  </a:lnTo>
                  <a:lnTo>
                    <a:pt x="1151" y="946"/>
                  </a:lnTo>
                  <a:lnTo>
                    <a:pt x="1150" y="946"/>
                  </a:lnTo>
                  <a:lnTo>
                    <a:pt x="1150" y="947"/>
                  </a:lnTo>
                  <a:lnTo>
                    <a:pt x="1147" y="948"/>
                  </a:lnTo>
                  <a:lnTo>
                    <a:pt x="1146" y="950"/>
                  </a:lnTo>
                  <a:lnTo>
                    <a:pt x="1145" y="952"/>
                  </a:lnTo>
                  <a:lnTo>
                    <a:pt x="1147" y="953"/>
                  </a:lnTo>
                  <a:lnTo>
                    <a:pt x="1147" y="954"/>
                  </a:lnTo>
                  <a:lnTo>
                    <a:pt x="1148" y="954"/>
                  </a:lnTo>
                  <a:lnTo>
                    <a:pt x="1149" y="954"/>
                  </a:lnTo>
                  <a:lnTo>
                    <a:pt x="1148" y="956"/>
                  </a:lnTo>
                  <a:lnTo>
                    <a:pt x="1147" y="956"/>
                  </a:lnTo>
                  <a:lnTo>
                    <a:pt x="1146" y="956"/>
                  </a:lnTo>
                  <a:lnTo>
                    <a:pt x="1145" y="957"/>
                  </a:lnTo>
                  <a:lnTo>
                    <a:pt x="1145" y="958"/>
                  </a:lnTo>
                  <a:lnTo>
                    <a:pt x="1144" y="958"/>
                  </a:lnTo>
                  <a:lnTo>
                    <a:pt x="1144" y="960"/>
                  </a:lnTo>
                  <a:lnTo>
                    <a:pt x="1143" y="960"/>
                  </a:lnTo>
                  <a:lnTo>
                    <a:pt x="1143" y="961"/>
                  </a:lnTo>
                  <a:lnTo>
                    <a:pt x="1143" y="962"/>
                  </a:lnTo>
                  <a:lnTo>
                    <a:pt x="1144" y="962"/>
                  </a:lnTo>
                  <a:lnTo>
                    <a:pt x="1148" y="969"/>
                  </a:lnTo>
                  <a:lnTo>
                    <a:pt x="1148" y="971"/>
                  </a:lnTo>
                  <a:lnTo>
                    <a:pt x="1148" y="972"/>
                  </a:lnTo>
                  <a:lnTo>
                    <a:pt x="1148" y="973"/>
                  </a:lnTo>
                  <a:lnTo>
                    <a:pt x="1149" y="977"/>
                  </a:lnTo>
                  <a:lnTo>
                    <a:pt x="1150" y="978"/>
                  </a:lnTo>
                  <a:lnTo>
                    <a:pt x="1150" y="979"/>
                  </a:lnTo>
                  <a:lnTo>
                    <a:pt x="1152" y="980"/>
                  </a:lnTo>
                  <a:lnTo>
                    <a:pt x="1152" y="982"/>
                  </a:lnTo>
                  <a:lnTo>
                    <a:pt x="1152" y="983"/>
                  </a:lnTo>
                  <a:lnTo>
                    <a:pt x="1153" y="983"/>
                  </a:lnTo>
                  <a:lnTo>
                    <a:pt x="1153" y="984"/>
                  </a:lnTo>
                  <a:lnTo>
                    <a:pt x="1154" y="984"/>
                  </a:lnTo>
                  <a:lnTo>
                    <a:pt x="1154" y="986"/>
                  </a:lnTo>
                  <a:lnTo>
                    <a:pt x="1154" y="987"/>
                  </a:lnTo>
                  <a:lnTo>
                    <a:pt x="1155" y="988"/>
                  </a:lnTo>
                  <a:lnTo>
                    <a:pt x="1156" y="988"/>
                  </a:lnTo>
                  <a:lnTo>
                    <a:pt x="1156" y="989"/>
                  </a:lnTo>
                  <a:lnTo>
                    <a:pt x="1156" y="990"/>
                  </a:lnTo>
                  <a:lnTo>
                    <a:pt x="1157" y="990"/>
                  </a:lnTo>
                  <a:lnTo>
                    <a:pt x="1160" y="991"/>
                  </a:lnTo>
                  <a:lnTo>
                    <a:pt x="1159" y="992"/>
                  </a:lnTo>
                  <a:lnTo>
                    <a:pt x="1159" y="995"/>
                  </a:lnTo>
                  <a:lnTo>
                    <a:pt x="1159" y="996"/>
                  </a:lnTo>
                  <a:lnTo>
                    <a:pt x="1160" y="997"/>
                  </a:lnTo>
                  <a:lnTo>
                    <a:pt x="1161" y="997"/>
                  </a:lnTo>
                  <a:lnTo>
                    <a:pt x="1165" y="999"/>
                  </a:lnTo>
                  <a:lnTo>
                    <a:pt x="1166" y="1001"/>
                  </a:lnTo>
                  <a:lnTo>
                    <a:pt x="1167" y="1002"/>
                  </a:lnTo>
                  <a:lnTo>
                    <a:pt x="1167" y="1003"/>
                  </a:lnTo>
                  <a:lnTo>
                    <a:pt x="1169" y="1004"/>
                  </a:lnTo>
                  <a:lnTo>
                    <a:pt x="1169" y="1005"/>
                  </a:lnTo>
                  <a:lnTo>
                    <a:pt x="1168" y="1005"/>
                  </a:lnTo>
                  <a:lnTo>
                    <a:pt x="1168" y="1007"/>
                  </a:lnTo>
                  <a:lnTo>
                    <a:pt x="1167" y="1008"/>
                  </a:lnTo>
                  <a:lnTo>
                    <a:pt x="1167" y="1009"/>
                  </a:lnTo>
                  <a:lnTo>
                    <a:pt x="1167" y="1010"/>
                  </a:lnTo>
                  <a:lnTo>
                    <a:pt x="1169" y="1014"/>
                  </a:lnTo>
                  <a:lnTo>
                    <a:pt x="1170" y="1014"/>
                  </a:lnTo>
                  <a:lnTo>
                    <a:pt x="1172" y="1016"/>
                  </a:lnTo>
                  <a:lnTo>
                    <a:pt x="1173" y="1016"/>
                  </a:lnTo>
                  <a:lnTo>
                    <a:pt x="1175" y="1017"/>
                  </a:lnTo>
                  <a:lnTo>
                    <a:pt x="1176" y="1016"/>
                  </a:lnTo>
                  <a:lnTo>
                    <a:pt x="1177" y="1016"/>
                  </a:lnTo>
                  <a:lnTo>
                    <a:pt x="1178" y="1017"/>
                  </a:lnTo>
                  <a:lnTo>
                    <a:pt x="1179" y="1018"/>
                  </a:lnTo>
                  <a:lnTo>
                    <a:pt x="1177" y="1020"/>
                  </a:lnTo>
                  <a:lnTo>
                    <a:pt x="1179" y="1022"/>
                  </a:lnTo>
                  <a:lnTo>
                    <a:pt x="1180" y="1023"/>
                  </a:lnTo>
                  <a:lnTo>
                    <a:pt x="1180" y="1024"/>
                  </a:lnTo>
                  <a:lnTo>
                    <a:pt x="1181" y="1024"/>
                  </a:lnTo>
                  <a:lnTo>
                    <a:pt x="1181" y="1028"/>
                  </a:lnTo>
                  <a:lnTo>
                    <a:pt x="1182" y="1030"/>
                  </a:lnTo>
                  <a:lnTo>
                    <a:pt x="1182" y="1031"/>
                  </a:lnTo>
                  <a:lnTo>
                    <a:pt x="1183" y="1032"/>
                  </a:lnTo>
                  <a:lnTo>
                    <a:pt x="1184" y="1032"/>
                  </a:lnTo>
                  <a:lnTo>
                    <a:pt x="1184" y="1033"/>
                  </a:lnTo>
                  <a:lnTo>
                    <a:pt x="1184" y="1035"/>
                  </a:lnTo>
                  <a:lnTo>
                    <a:pt x="1184" y="1036"/>
                  </a:lnTo>
                  <a:lnTo>
                    <a:pt x="1186" y="1037"/>
                  </a:lnTo>
                  <a:lnTo>
                    <a:pt x="1185" y="1038"/>
                  </a:lnTo>
                  <a:lnTo>
                    <a:pt x="1185" y="1039"/>
                  </a:lnTo>
                  <a:lnTo>
                    <a:pt x="1185" y="1040"/>
                  </a:lnTo>
                  <a:lnTo>
                    <a:pt x="1186" y="1041"/>
                  </a:lnTo>
                  <a:lnTo>
                    <a:pt x="1189" y="1044"/>
                  </a:lnTo>
                  <a:lnTo>
                    <a:pt x="1190" y="1044"/>
                  </a:lnTo>
                  <a:lnTo>
                    <a:pt x="1190" y="1045"/>
                  </a:lnTo>
                  <a:lnTo>
                    <a:pt x="1191" y="1045"/>
                  </a:lnTo>
                  <a:lnTo>
                    <a:pt x="1194" y="1045"/>
                  </a:lnTo>
                  <a:lnTo>
                    <a:pt x="1195" y="1046"/>
                  </a:lnTo>
                  <a:lnTo>
                    <a:pt x="1196" y="1045"/>
                  </a:lnTo>
                  <a:lnTo>
                    <a:pt x="1197" y="1045"/>
                  </a:lnTo>
                  <a:lnTo>
                    <a:pt x="1198" y="1044"/>
                  </a:lnTo>
                  <a:lnTo>
                    <a:pt x="1198" y="1045"/>
                  </a:lnTo>
                  <a:lnTo>
                    <a:pt x="1199" y="1045"/>
                  </a:lnTo>
                  <a:lnTo>
                    <a:pt x="1200" y="1045"/>
                  </a:lnTo>
                  <a:lnTo>
                    <a:pt x="1200" y="1046"/>
                  </a:lnTo>
                  <a:lnTo>
                    <a:pt x="1201" y="1046"/>
                  </a:lnTo>
                  <a:lnTo>
                    <a:pt x="1202" y="1046"/>
                  </a:lnTo>
                  <a:lnTo>
                    <a:pt x="1203" y="1046"/>
                  </a:lnTo>
                  <a:lnTo>
                    <a:pt x="1203" y="1047"/>
                  </a:lnTo>
                  <a:lnTo>
                    <a:pt x="1203" y="1048"/>
                  </a:lnTo>
                  <a:lnTo>
                    <a:pt x="1203" y="1049"/>
                  </a:lnTo>
                  <a:lnTo>
                    <a:pt x="1204" y="1049"/>
                  </a:lnTo>
                  <a:lnTo>
                    <a:pt x="1204" y="1050"/>
                  </a:lnTo>
                  <a:lnTo>
                    <a:pt x="1205" y="1050"/>
                  </a:lnTo>
                  <a:lnTo>
                    <a:pt x="1208" y="1053"/>
                  </a:lnTo>
                  <a:lnTo>
                    <a:pt x="1209" y="1054"/>
                  </a:lnTo>
                  <a:lnTo>
                    <a:pt x="1212" y="1054"/>
                  </a:lnTo>
                  <a:lnTo>
                    <a:pt x="1211" y="1056"/>
                  </a:lnTo>
                  <a:lnTo>
                    <a:pt x="1209" y="1055"/>
                  </a:lnTo>
                  <a:lnTo>
                    <a:pt x="1208" y="1054"/>
                  </a:lnTo>
                  <a:lnTo>
                    <a:pt x="1207" y="1054"/>
                  </a:lnTo>
                  <a:lnTo>
                    <a:pt x="1206" y="1054"/>
                  </a:lnTo>
                  <a:lnTo>
                    <a:pt x="1205" y="1055"/>
                  </a:lnTo>
                  <a:lnTo>
                    <a:pt x="1205" y="1056"/>
                  </a:lnTo>
                  <a:lnTo>
                    <a:pt x="1204" y="1056"/>
                  </a:lnTo>
                  <a:lnTo>
                    <a:pt x="1203" y="1057"/>
                  </a:lnTo>
                  <a:lnTo>
                    <a:pt x="1203" y="1058"/>
                  </a:lnTo>
                  <a:lnTo>
                    <a:pt x="1203" y="1059"/>
                  </a:lnTo>
                  <a:lnTo>
                    <a:pt x="1203" y="1060"/>
                  </a:lnTo>
                  <a:lnTo>
                    <a:pt x="1204" y="1060"/>
                  </a:lnTo>
                  <a:lnTo>
                    <a:pt x="1205" y="1063"/>
                  </a:lnTo>
                  <a:lnTo>
                    <a:pt x="1205" y="1064"/>
                  </a:lnTo>
                  <a:lnTo>
                    <a:pt x="1205" y="1065"/>
                  </a:lnTo>
                  <a:lnTo>
                    <a:pt x="1205" y="1067"/>
                  </a:lnTo>
                  <a:lnTo>
                    <a:pt x="1207" y="1069"/>
                  </a:lnTo>
                  <a:lnTo>
                    <a:pt x="1207" y="1070"/>
                  </a:lnTo>
                  <a:lnTo>
                    <a:pt x="1208" y="1071"/>
                  </a:lnTo>
                  <a:lnTo>
                    <a:pt x="1209" y="1071"/>
                  </a:lnTo>
                  <a:lnTo>
                    <a:pt x="1210" y="1071"/>
                  </a:lnTo>
                  <a:lnTo>
                    <a:pt x="1211" y="1071"/>
                  </a:lnTo>
                  <a:lnTo>
                    <a:pt x="1211" y="1070"/>
                  </a:lnTo>
                  <a:lnTo>
                    <a:pt x="1213" y="1069"/>
                  </a:lnTo>
                  <a:lnTo>
                    <a:pt x="1215" y="1068"/>
                  </a:lnTo>
                  <a:lnTo>
                    <a:pt x="1215" y="1067"/>
                  </a:lnTo>
                  <a:lnTo>
                    <a:pt x="1215" y="1066"/>
                  </a:lnTo>
                  <a:lnTo>
                    <a:pt x="1216" y="1065"/>
                  </a:lnTo>
                  <a:lnTo>
                    <a:pt x="1217" y="1065"/>
                  </a:lnTo>
                  <a:lnTo>
                    <a:pt x="1218" y="1065"/>
                  </a:lnTo>
                  <a:lnTo>
                    <a:pt x="1219" y="1065"/>
                  </a:lnTo>
                  <a:lnTo>
                    <a:pt x="1220" y="1065"/>
                  </a:lnTo>
                  <a:lnTo>
                    <a:pt x="1220" y="1064"/>
                  </a:lnTo>
                  <a:lnTo>
                    <a:pt x="1221" y="1064"/>
                  </a:lnTo>
                  <a:lnTo>
                    <a:pt x="1222" y="1064"/>
                  </a:lnTo>
                  <a:lnTo>
                    <a:pt x="1223" y="1064"/>
                  </a:lnTo>
                  <a:lnTo>
                    <a:pt x="1224" y="1063"/>
                  </a:lnTo>
                  <a:lnTo>
                    <a:pt x="1225" y="1062"/>
                  </a:lnTo>
                  <a:lnTo>
                    <a:pt x="1226" y="1062"/>
                  </a:lnTo>
                  <a:lnTo>
                    <a:pt x="1226" y="1061"/>
                  </a:lnTo>
                  <a:lnTo>
                    <a:pt x="1226" y="1060"/>
                  </a:lnTo>
                  <a:lnTo>
                    <a:pt x="1225" y="1059"/>
                  </a:lnTo>
                  <a:lnTo>
                    <a:pt x="1225" y="1058"/>
                  </a:lnTo>
                  <a:lnTo>
                    <a:pt x="1226" y="1058"/>
                  </a:lnTo>
                  <a:lnTo>
                    <a:pt x="1226" y="1059"/>
                  </a:lnTo>
                  <a:lnTo>
                    <a:pt x="1226" y="1060"/>
                  </a:lnTo>
                  <a:lnTo>
                    <a:pt x="1227" y="1061"/>
                  </a:lnTo>
                  <a:lnTo>
                    <a:pt x="1228" y="1062"/>
                  </a:lnTo>
                  <a:lnTo>
                    <a:pt x="1228" y="1063"/>
                  </a:lnTo>
                  <a:lnTo>
                    <a:pt x="1229" y="1063"/>
                  </a:lnTo>
                  <a:lnTo>
                    <a:pt x="1230" y="1063"/>
                  </a:lnTo>
                  <a:lnTo>
                    <a:pt x="1230" y="1064"/>
                  </a:lnTo>
                  <a:lnTo>
                    <a:pt x="1233" y="1065"/>
                  </a:lnTo>
                  <a:lnTo>
                    <a:pt x="1234" y="1065"/>
                  </a:lnTo>
                  <a:lnTo>
                    <a:pt x="1234" y="1066"/>
                  </a:lnTo>
                  <a:lnTo>
                    <a:pt x="1234" y="1067"/>
                  </a:lnTo>
                  <a:lnTo>
                    <a:pt x="1233" y="1067"/>
                  </a:lnTo>
                  <a:lnTo>
                    <a:pt x="1233" y="1069"/>
                  </a:lnTo>
                  <a:lnTo>
                    <a:pt x="1230" y="1068"/>
                  </a:lnTo>
                  <a:lnTo>
                    <a:pt x="1223" y="1067"/>
                  </a:lnTo>
                  <a:lnTo>
                    <a:pt x="1222" y="1066"/>
                  </a:lnTo>
                  <a:lnTo>
                    <a:pt x="1222" y="1065"/>
                  </a:lnTo>
                  <a:lnTo>
                    <a:pt x="1220" y="1065"/>
                  </a:lnTo>
                  <a:lnTo>
                    <a:pt x="1219" y="1065"/>
                  </a:lnTo>
                  <a:lnTo>
                    <a:pt x="1218" y="1065"/>
                  </a:lnTo>
                  <a:lnTo>
                    <a:pt x="1217" y="1066"/>
                  </a:lnTo>
                  <a:lnTo>
                    <a:pt x="1216" y="1066"/>
                  </a:lnTo>
                  <a:lnTo>
                    <a:pt x="1216" y="1067"/>
                  </a:lnTo>
                  <a:lnTo>
                    <a:pt x="1216" y="1068"/>
                  </a:lnTo>
                  <a:lnTo>
                    <a:pt x="1216" y="1069"/>
                  </a:lnTo>
                  <a:lnTo>
                    <a:pt x="1215" y="1069"/>
                  </a:lnTo>
                  <a:lnTo>
                    <a:pt x="1215" y="1070"/>
                  </a:lnTo>
                  <a:lnTo>
                    <a:pt x="1215" y="1071"/>
                  </a:lnTo>
                  <a:lnTo>
                    <a:pt x="1214" y="1071"/>
                  </a:lnTo>
                  <a:lnTo>
                    <a:pt x="1214" y="1072"/>
                  </a:lnTo>
                  <a:lnTo>
                    <a:pt x="1215" y="1073"/>
                  </a:lnTo>
                  <a:lnTo>
                    <a:pt x="1215" y="1074"/>
                  </a:lnTo>
                  <a:lnTo>
                    <a:pt x="1215" y="1077"/>
                  </a:lnTo>
                  <a:lnTo>
                    <a:pt x="1216" y="1077"/>
                  </a:lnTo>
                  <a:lnTo>
                    <a:pt x="1216" y="1078"/>
                  </a:lnTo>
                  <a:lnTo>
                    <a:pt x="1217" y="1079"/>
                  </a:lnTo>
                  <a:lnTo>
                    <a:pt x="1218" y="1079"/>
                  </a:lnTo>
                  <a:lnTo>
                    <a:pt x="1218" y="1080"/>
                  </a:lnTo>
                  <a:lnTo>
                    <a:pt x="1219" y="1080"/>
                  </a:lnTo>
                  <a:lnTo>
                    <a:pt x="1223" y="1084"/>
                  </a:lnTo>
                  <a:lnTo>
                    <a:pt x="1224" y="1085"/>
                  </a:lnTo>
                  <a:lnTo>
                    <a:pt x="1225" y="1086"/>
                  </a:lnTo>
                  <a:lnTo>
                    <a:pt x="1226" y="1086"/>
                  </a:lnTo>
                  <a:lnTo>
                    <a:pt x="1227" y="1086"/>
                  </a:lnTo>
                  <a:lnTo>
                    <a:pt x="1228" y="1086"/>
                  </a:lnTo>
                  <a:lnTo>
                    <a:pt x="1229" y="1088"/>
                  </a:lnTo>
                  <a:lnTo>
                    <a:pt x="1230" y="1089"/>
                  </a:lnTo>
                  <a:lnTo>
                    <a:pt x="1230" y="1090"/>
                  </a:lnTo>
                  <a:lnTo>
                    <a:pt x="1231" y="1090"/>
                  </a:lnTo>
                  <a:lnTo>
                    <a:pt x="1233" y="1091"/>
                  </a:lnTo>
                  <a:lnTo>
                    <a:pt x="1233" y="1092"/>
                  </a:lnTo>
                  <a:lnTo>
                    <a:pt x="1235" y="1092"/>
                  </a:lnTo>
                  <a:lnTo>
                    <a:pt x="1235" y="1091"/>
                  </a:lnTo>
                  <a:lnTo>
                    <a:pt x="1236" y="1091"/>
                  </a:lnTo>
                  <a:lnTo>
                    <a:pt x="1237" y="1090"/>
                  </a:lnTo>
                  <a:lnTo>
                    <a:pt x="1238" y="1090"/>
                  </a:lnTo>
                  <a:lnTo>
                    <a:pt x="1238" y="1088"/>
                  </a:lnTo>
                  <a:lnTo>
                    <a:pt x="1238" y="1086"/>
                  </a:lnTo>
                  <a:lnTo>
                    <a:pt x="1239" y="1086"/>
                  </a:lnTo>
                  <a:lnTo>
                    <a:pt x="1240" y="1087"/>
                  </a:lnTo>
                  <a:lnTo>
                    <a:pt x="1241" y="1087"/>
                  </a:lnTo>
                  <a:lnTo>
                    <a:pt x="1242" y="1087"/>
                  </a:lnTo>
                  <a:lnTo>
                    <a:pt x="1243" y="1087"/>
                  </a:lnTo>
                  <a:lnTo>
                    <a:pt x="1243" y="1088"/>
                  </a:lnTo>
                  <a:lnTo>
                    <a:pt x="1245" y="1090"/>
                  </a:lnTo>
                  <a:lnTo>
                    <a:pt x="1245" y="1091"/>
                  </a:lnTo>
                  <a:lnTo>
                    <a:pt x="1247" y="1092"/>
                  </a:lnTo>
                  <a:lnTo>
                    <a:pt x="1247" y="1093"/>
                  </a:lnTo>
                  <a:lnTo>
                    <a:pt x="1249" y="1094"/>
                  </a:lnTo>
                  <a:lnTo>
                    <a:pt x="1250" y="1094"/>
                  </a:lnTo>
                  <a:lnTo>
                    <a:pt x="1251" y="1094"/>
                  </a:lnTo>
                  <a:lnTo>
                    <a:pt x="1252" y="1094"/>
                  </a:lnTo>
                  <a:lnTo>
                    <a:pt x="1254" y="1092"/>
                  </a:lnTo>
                  <a:lnTo>
                    <a:pt x="1254" y="1094"/>
                  </a:lnTo>
                  <a:lnTo>
                    <a:pt x="1253" y="1094"/>
                  </a:lnTo>
                  <a:lnTo>
                    <a:pt x="1252" y="1096"/>
                  </a:lnTo>
                  <a:lnTo>
                    <a:pt x="1252" y="1097"/>
                  </a:lnTo>
                  <a:lnTo>
                    <a:pt x="1252" y="1098"/>
                  </a:lnTo>
                  <a:lnTo>
                    <a:pt x="1252" y="1099"/>
                  </a:lnTo>
                  <a:lnTo>
                    <a:pt x="1253" y="1099"/>
                  </a:lnTo>
                  <a:lnTo>
                    <a:pt x="1254" y="1099"/>
                  </a:lnTo>
                  <a:lnTo>
                    <a:pt x="1254" y="1100"/>
                  </a:lnTo>
                  <a:lnTo>
                    <a:pt x="1259" y="1103"/>
                  </a:lnTo>
                  <a:lnTo>
                    <a:pt x="1260" y="1103"/>
                  </a:lnTo>
                  <a:lnTo>
                    <a:pt x="1260" y="1104"/>
                  </a:lnTo>
                  <a:lnTo>
                    <a:pt x="1261" y="1104"/>
                  </a:lnTo>
                  <a:lnTo>
                    <a:pt x="1262" y="1104"/>
                  </a:lnTo>
                  <a:lnTo>
                    <a:pt x="1263" y="1103"/>
                  </a:lnTo>
                  <a:lnTo>
                    <a:pt x="1264" y="1103"/>
                  </a:lnTo>
                  <a:lnTo>
                    <a:pt x="1265" y="1103"/>
                  </a:lnTo>
                  <a:lnTo>
                    <a:pt x="1266" y="1104"/>
                  </a:lnTo>
                  <a:lnTo>
                    <a:pt x="1265" y="1105"/>
                  </a:lnTo>
                  <a:lnTo>
                    <a:pt x="1264" y="1106"/>
                  </a:lnTo>
                  <a:lnTo>
                    <a:pt x="1264" y="1105"/>
                  </a:lnTo>
                  <a:lnTo>
                    <a:pt x="1263" y="1105"/>
                  </a:lnTo>
                  <a:lnTo>
                    <a:pt x="1260" y="1105"/>
                  </a:lnTo>
                  <a:lnTo>
                    <a:pt x="1259" y="1105"/>
                  </a:lnTo>
                  <a:lnTo>
                    <a:pt x="1257" y="1105"/>
                  </a:lnTo>
                  <a:lnTo>
                    <a:pt x="1256" y="1105"/>
                  </a:lnTo>
                  <a:lnTo>
                    <a:pt x="1255" y="1105"/>
                  </a:lnTo>
                  <a:lnTo>
                    <a:pt x="1254" y="1105"/>
                  </a:lnTo>
                  <a:lnTo>
                    <a:pt x="1252" y="1103"/>
                  </a:lnTo>
                  <a:lnTo>
                    <a:pt x="1245" y="1099"/>
                  </a:lnTo>
                  <a:lnTo>
                    <a:pt x="1243" y="1098"/>
                  </a:lnTo>
                  <a:lnTo>
                    <a:pt x="1242" y="1098"/>
                  </a:lnTo>
                  <a:lnTo>
                    <a:pt x="1240" y="1098"/>
                  </a:lnTo>
                  <a:lnTo>
                    <a:pt x="1240" y="1100"/>
                  </a:lnTo>
                  <a:lnTo>
                    <a:pt x="1239" y="1101"/>
                  </a:lnTo>
                  <a:lnTo>
                    <a:pt x="1239" y="1103"/>
                  </a:lnTo>
                  <a:lnTo>
                    <a:pt x="1241" y="1104"/>
                  </a:lnTo>
                  <a:lnTo>
                    <a:pt x="1243" y="1105"/>
                  </a:lnTo>
                  <a:lnTo>
                    <a:pt x="1243" y="1106"/>
                  </a:lnTo>
                  <a:lnTo>
                    <a:pt x="1245" y="1107"/>
                  </a:lnTo>
                  <a:lnTo>
                    <a:pt x="1246" y="1107"/>
                  </a:lnTo>
                  <a:lnTo>
                    <a:pt x="1246" y="1109"/>
                  </a:lnTo>
                  <a:lnTo>
                    <a:pt x="1247" y="1109"/>
                  </a:lnTo>
                  <a:lnTo>
                    <a:pt x="1248" y="1110"/>
                  </a:lnTo>
                  <a:lnTo>
                    <a:pt x="1250" y="1111"/>
                  </a:lnTo>
                  <a:lnTo>
                    <a:pt x="1252" y="1111"/>
                  </a:lnTo>
                  <a:lnTo>
                    <a:pt x="1254" y="1113"/>
                  </a:lnTo>
                  <a:lnTo>
                    <a:pt x="1256" y="1114"/>
                  </a:lnTo>
                  <a:lnTo>
                    <a:pt x="1257" y="1114"/>
                  </a:lnTo>
                  <a:lnTo>
                    <a:pt x="1258" y="1115"/>
                  </a:lnTo>
                  <a:lnTo>
                    <a:pt x="1262" y="1115"/>
                  </a:lnTo>
                  <a:lnTo>
                    <a:pt x="1262" y="1116"/>
                  </a:lnTo>
                  <a:lnTo>
                    <a:pt x="1261" y="1117"/>
                  </a:lnTo>
                  <a:lnTo>
                    <a:pt x="1260" y="1118"/>
                  </a:lnTo>
                  <a:lnTo>
                    <a:pt x="1261" y="1120"/>
                  </a:lnTo>
                  <a:lnTo>
                    <a:pt x="1262" y="1120"/>
                  </a:lnTo>
                  <a:lnTo>
                    <a:pt x="1262" y="1121"/>
                  </a:lnTo>
                  <a:lnTo>
                    <a:pt x="1263" y="1121"/>
                  </a:lnTo>
                  <a:lnTo>
                    <a:pt x="1263" y="1122"/>
                  </a:lnTo>
                  <a:lnTo>
                    <a:pt x="1264" y="1122"/>
                  </a:lnTo>
                  <a:lnTo>
                    <a:pt x="1265" y="1122"/>
                  </a:lnTo>
                  <a:lnTo>
                    <a:pt x="1267" y="1122"/>
                  </a:lnTo>
                  <a:lnTo>
                    <a:pt x="1267" y="1121"/>
                  </a:lnTo>
                  <a:lnTo>
                    <a:pt x="1268" y="1120"/>
                  </a:lnTo>
                  <a:lnTo>
                    <a:pt x="1269" y="1120"/>
                  </a:lnTo>
                  <a:lnTo>
                    <a:pt x="1269" y="1119"/>
                  </a:lnTo>
                  <a:lnTo>
                    <a:pt x="1269" y="1118"/>
                  </a:lnTo>
                  <a:lnTo>
                    <a:pt x="1269" y="1117"/>
                  </a:lnTo>
                  <a:lnTo>
                    <a:pt x="1269" y="1116"/>
                  </a:lnTo>
                  <a:lnTo>
                    <a:pt x="1269" y="1115"/>
                  </a:lnTo>
                  <a:lnTo>
                    <a:pt x="1271" y="1116"/>
                  </a:lnTo>
                  <a:lnTo>
                    <a:pt x="1273" y="1117"/>
                  </a:lnTo>
                  <a:lnTo>
                    <a:pt x="1275" y="1118"/>
                  </a:lnTo>
                  <a:lnTo>
                    <a:pt x="1277" y="1119"/>
                  </a:lnTo>
                  <a:lnTo>
                    <a:pt x="1276" y="1119"/>
                  </a:lnTo>
                  <a:lnTo>
                    <a:pt x="1272" y="1119"/>
                  </a:lnTo>
                  <a:lnTo>
                    <a:pt x="1273" y="1121"/>
                  </a:lnTo>
                  <a:lnTo>
                    <a:pt x="1273" y="1122"/>
                  </a:lnTo>
                  <a:lnTo>
                    <a:pt x="1272" y="1123"/>
                  </a:lnTo>
                  <a:lnTo>
                    <a:pt x="1273" y="1124"/>
                  </a:lnTo>
                  <a:lnTo>
                    <a:pt x="1273" y="1126"/>
                  </a:lnTo>
                  <a:lnTo>
                    <a:pt x="1274" y="1127"/>
                  </a:lnTo>
                  <a:lnTo>
                    <a:pt x="1275" y="1129"/>
                  </a:lnTo>
                  <a:lnTo>
                    <a:pt x="1276" y="1129"/>
                  </a:lnTo>
                  <a:lnTo>
                    <a:pt x="1277" y="1129"/>
                  </a:lnTo>
                  <a:lnTo>
                    <a:pt x="1278" y="1129"/>
                  </a:lnTo>
                  <a:lnTo>
                    <a:pt x="1279" y="1129"/>
                  </a:lnTo>
                  <a:lnTo>
                    <a:pt x="1280" y="1129"/>
                  </a:lnTo>
                  <a:lnTo>
                    <a:pt x="1281" y="1128"/>
                  </a:lnTo>
                  <a:lnTo>
                    <a:pt x="1281" y="1129"/>
                  </a:lnTo>
                  <a:lnTo>
                    <a:pt x="1282" y="1130"/>
                  </a:lnTo>
                  <a:lnTo>
                    <a:pt x="1282" y="1131"/>
                  </a:lnTo>
                  <a:lnTo>
                    <a:pt x="1283" y="1131"/>
                  </a:lnTo>
                  <a:lnTo>
                    <a:pt x="1281" y="1135"/>
                  </a:lnTo>
                  <a:lnTo>
                    <a:pt x="1287" y="1135"/>
                  </a:lnTo>
                  <a:lnTo>
                    <a:pt x="1289" y="1134"/>
                  </a:lnTo>
                  <a:lnTo>
                    <a:pt x="1290" y="1134"/>
                  </a:lnTo>
                  <a:lnTo>
                    <a:pt x="1291" y="1133"/>
                  </a:lnTo>
                  <a:lnTo>
                    <a:pt x="1292" y="1133"/>
                  </a:lnTo>
                  <a:lnTo>
                    <a:pt x="1292" y="1135"/>
                  </a:lnTo>
                  <a:lnTo>
                    <a:pt x="1292" y="1136"/>
                  </a:lnTo>
                  <a:lnTo>
                    <a:pt x="1293" y="1136"/>
                  </a:lnTo>
                  <a:lnTo>
                    <a:pt x="1294" y="1138"/>
                  </a:lnTo>
                  <a:lnTo>
                    <a:pt x="1294" y="1139"/>
                  </a:lnTo>
                  <a:lnTo>
                    <a:pt x="1293" y="1139"/>
                  </a:lnTo>
                  <a:lnTo>
                    <a:pt x="1291" y="1142"/>
                  </a:lnTo>
                  <a:lnTo>
                    <a:pt x="1294" y="1143"/>
                  </a:lnTo>
                  <a:lnTo>
                    <a:pt x="1294" y="1144"/>
                  </a:lnTo>
                  <a:lnTo>
                    <a:pt x="1295" y="1144"/>
                  </a:lnTo>
                  <a:lnTo>
                    <a:pt x="1300" y="1146"/>
                  </a:lnTo>
                  <a:lnTo>
                    <a:pt x="1301" y="1146"/>
                  </a:lnTo>
                  <a:lnTo>
                    <a:pt x="1303" y="1146"/>
                  </a:lnTo>
                  <a:lnTo>
                    <a:pt x="1305" y="1145"/>
                  </a:lnTo>
                  <a:lnTo>
                    <a:pt x="1309" y="1146"/>
                  </a:lnTo>
                  <a:lnTo>
                    <a:pt x="1310" y="1146"/>
                  </a:lnTo>
                  <a:lnTo>
                    <a:pt x="1311" y="1146"/>
                  </a:lnTo>
                  <a:lnTo>
                    <a:pt x="1312" y="1146"/>
                  </a:lnTo>
                  <a:lnTo>
                    <a:pt x="1313" y="1145"/>
                  </a:lnTo>
                  <a:lnTo>
                    <a:pt x="1315" y="1144"/>
                  </a:lnTo>
                  <a:lnTo>
                    <a:pt x="1315" y="1145"/>
                  </a:lnTo>
                  <a:lnTo>
                    <a:pt x="1316" y="1145"/>
                  </a:lnTo>
                  <a:lnTo>
                    <a:pt x="1317" y="1145"/>
                  </a:lnTo>
                  <a:lnTo>
                    <a:pt x="1316" y="1146"/>
                  </a:lnTo>
                  <a:lnTo>
                    <a:pt x="1318" y="1147"/>
                  </a:lnTo>
                  <a:lnTo>
                    <a:pt x="1318" y="1148"/>
                  </a:lnTo>
                  <a:lnTo>
                    <a:pt x="1317" y="1149"/>
                  </a:lnTo>
                  <a:lnTo>
                    <a:pt x="1320" y="1151"/>
                  </a:lnTo>
                  <a:lnTo>
                    <a:pt x="1320" y="1152"/>
                  </a:lnTo>
                  <a:lnTo>
                    <a:pt x="1321" y="1153"/>
                  </a:lnTo>
                  <a:lnTo>
                    <a:pt x="1323" y="1154"/>
                  </a:lnTo>
                  <a:lnTo>
                    <a:pt x="1324" y="1154"/>
                  </a:lnTo>
                  <a:lnTo>
                    <a:pt x="1326" y="1155"/>
                  </a:lnTo>
                  <a:lnTo>
                    <a:pt x="1327" y="1154"/>
                  </a:lnTo>
                  <a:lnTo>
                    <a:pt x="1327" y="1153"/>
                  </a:lnTo>
                  <a:lnTo>
                    <a:pt x="1328" y="1152"/>
                  </a:lnTo>
                  <a:lnTo>
                    <a:pt x="1330" y="1152"/>
                  </a:lnTo>
                  <a:lnTo>
                    <a:pt x="1330" y="1150"/>
                  </a:lnTo>
                  <a:lnTo>
                    <a:pt x="1330" y="1149"/>
                  </a:lnTo>
                  <a:lnTo>
                    <a:pt x="1330" y="1148"/>
                  </a:lnTo>
                  <a:lnTo>
                    <a:pt x="1329" y="1148"/>
                  </a:lnTo>
                  <a:lnTo>
                    <a:pt x="1329" y="1147"/>
                  </a:lnTo>
                  <a:lnTo>
                    <a:pt x="1328" y="1146"/>
                  </a:lnTo>
                  <a:lnTo>
                    <a:pt x="1332" y="1148"/>
                  </a:lnTo>
                  <a:lnTo>
                    <a:pt x="1332" y="1149"/>
                  </a:lnTo>
                  <a:lnTo>
                    <a:pt x="1332" y="1150"/>
                  </a:lnTo>
                  <a:lnTo>
                    <a:pt x="1333" y="1150"/>
                  </a:lnTo>
                  <a:lnTo>
                    <a:pt x="1333" y="1151"/>
                  </a:lnTo>
                  <a:lnTo>
                    <a:pt x="1334" y="1151"/>
                  </a:lnTo>
                  <a:lnTo>
                    <a:pt x="1333" y="1152"/>
                  </a:lnTo>
                  <a:lnTo>
                    <a:pt x="1333" y="1154"/>
                  </a:lnTo>
                  <a:lnTo>
                    <a:pt x="1334" y="1156"/>
                  </a:lnTo>
                  <a:lnTo>
                    <a:pt x="1335" y="1156"/>
                  </a:lnTo>
                  <a:lnTo>
                    <a:pt x="1335" y="1158"/>
                  </a:lnTo>
                  <a:lnTo>
                    <a:pt x="1336" y="1158"/>
                  </a:lnTo>
                  <a:lnTo>
                    <a:pt x="1338" y="1160"/>
                  </a:lnTo>
                  <a:lnTo>
                    <a:pt x="1339" y="1160"/>
                  </a:lnTo>
                  <a:lnTo>
                    <a:pt x="1339" y="1161"/>
                  </a:lnTo>
                  <a:lnTo>
                    <a:pt x="1340" y="1161"/>
                  </a:lnTo>
                  <a:lnTo>
                    <a:pt x="1341" y="1162"/>
                  </a:lnTo>
                  <a:lnTo>
                    <a:pt x="1344" y="1162"/>
                  </a:lnTo>
                  <a:lnTo>
                    <a:pt x="1345" y="1161"/>
                  </a:lnTo>
                  <a:lnTo>
                    <a:pt x="1346" y="1160"/>
                  </a:lnTo>
                  <a:lnTo>
                    <a:pt x="1351" y="1162"/>
                  </a:lnTo>
                  <a:lnTo>
                    <a:pt x="1352" y="1162"/>
                  </a:lnTo>
                  <a:lnTo>
                    <a:pt x="1354" y="1163"/>
                  </a:lnTo>
                  <a:lnTo>
                    <a:pt x="1354" y="1165"/>
                  </a:lnTo>
                  <a:lnTo>
                    <a:pt x="1353" y="1167"/>
                  </a:lnTo>
                  <a:lnTo>
                    <a:pt x="1354" y="1167"/>
                  </a:lnTo>
                  <a:lnTo>
                    <a:pt x="1357" y="1169"/>
                  </a:lnTo>
                  <a:lnTo>
                    <a:pt x="1357" y="1170"/>
                  </a:lnTo>
                  <a:lnTo>
                    <a:pt x="1358" y="1170"/>
                  </a:lnTo>
                  <a:lnTo>
                    <a:pt x="1360" y="1170"/>
                  </a:lnTo>
                  <a:lnTo>
                    <a:pt x="1361" y="1170"/>
                  </a:lnTo>
                  <a:lnTo>
                    <a:pt x="1362" y="1170"/>
                  </a:lnTo>
                  <a:lnTo>
                    <a:pt x="1362" y="1169"/>
                  </a:lnTo>
                  <a:lnTo>
                    <a:pt x="1363" y="1169"/>
                  </a:lnTo>
                  <a:lnTo>
                    <a:pt x="1364" y="1169"/>
                  </a:lnTo>
                  <a:lnTo>
                    <a:pt x="1366" y="1170"/>
                  </a:lnTo>
                  <a:lnTo>
                    <a:pt x="1367" y="1172"/>
                  </a:lnTo>
                  <a:lnTo>
                    <a:pt x="1367" y="1173"/>
                  </a:lnTo>
                  <a:lnTo>
                    <a:pt x="1368" y="1173"/>
                  </a:lnTo>
                  <a:lnTo>
                    <a:pt x="1371" y="1174"/>
                  </a:lnTo>
                  <a:lnTo>
                    <a:pt x="1377" y="1175"/>
                  </a:lnTo>
                  <a:lnTo>
                    <a:pt x="1379" y="1176"/>
                  </a:lnTo>
                  <a:lnTo>
                    <a:pt x="1379" y="1175"/>
                  </a:lnTo>
                  <a:lnTo>
                    <a:pt x="1380" y="1176"/>
                  </a:lnTo>
                  <a:lnTo>
                    <a:pt x="1380" y="1177"/>
                  </a:lnTo>
                  <a:lnTo>
                    <a:pt x="1381" y="1177"/>
                  </a:lnTo>
                  <a:lnTo>
                    <a:pt x="1382" y="1178"/>
                  </a:lnTo>
                  <a:lnTo>
                    <a:pt x="1383" y="1178"/>
                  </a:lnTo>
                  <a:lnTo>
                    <a:pt x="1384" y="1178"/>
                  </a:lnTo>
                  <a:lnTo>
                    <a:pt x="1387" y="1177"/>
                  </a:lnTo>
                  <a:lnTo>
                    <a:pt x="1388" y="1176"/>
                  </a:lnTo>
                  <a:lnTo>
                    <a:pt x="1388" y="1175"/>
                  </a:lnTo>
                  <a:lnTo>
                    <a:pt x="1389" y="1175"/>
                  </a:lnTo>
                  <a:lnTo>
                    <a:pt x="1390" y="1175"/>
                  </a:lnTo>
                  <a:lnTo>
                    <a:pt x="1396" y="1178"/>
                  </a:lnTo>
                  <a:lnTo>
                    <a:pt x="1399" y="1179"/>
                  </a:lnTo>
                  <a:lnTo>
                    <a:pt x="1400" y="1179"/>
                  </a:lnTo>
                  <a:lnTo>
                    <a:pt x="1401" y="1179"/>
                  </a:lnTo>
                  <a:lnTo>
                    <a:pt x="1402" y="1179"/>
                  </a:lnTo>
                  <a:lnTo>
                    <a:pt x="1402" y="1180"/>
                  </a:lnTo>
                  <a:lnTo>
                    <a:pt x="1403" y="1180"/>
                  </a:lnTo>
                  <a:lnTo>
                    <a:pt x="1405" y="1181"/>
                  </a:lnTo>
                  <a:lnTo>
                    <a:pt x="1407" y="1182"/>
                  </a:lnTo>
                  <a:lnTo>
                    <a:pt x="1409" y="1184"/>
                  </a:lnTo>
                  <a:lnTo>
                    <a:pt x="1409" y="1183"/>
                  </a:lnTo>
                  <a:lnTo>
                    <a:pt x="1412" y="1186"/>
                  </a:lnTo>
                  <a:lnTo>
                    <a:pt x="1413" y="1186"/>
                  </a:lnTo>
                  <a:lnTo>
                    <a:pt x="1414" y="1186"/>
                  </a:lnTo>
                  <a:lnTo>
                    <a:pt x="1416" y="1186"/>
                  </a:lnTo>
                  <a:lnTo>
                    <a:pt x="1420" y="1186"/>
                  </a:lnTo>
                  <a:lnTo>
                    <a:pt x="1421" y="1187"/>
                  </a:lnTo>
                  <a:lnTo>
                    <a:pt x="1422" y="1186"/>
                  </a:lnTo>
                  <a:lnTo>
                    <a:pt x="1422" y="1185"/>
                  </a:lnTo>
                  <a:lnTo>
                    <a:pt x="1423" y="1184"/>
                  </a:lnTo>
                  <a:lnTo>
                    <a:pt x="1423" y="1185"/>
                  </a:lnTo>
                  <a:lnTo>
                    <a:pt x="1424" y="1186"/>
                  </a:lnTo>
                  <a:lnTo>
                    <a:pt x="1425" y="1186"/>
                  </a:lnTo>
                  <a:lnTo>
                    <a:pt x="1426" y="1186"/>
                  </a:lnTo>
                  <a:lnTo>
                    <a:pt x="1427" y="1186"/>
                  </a:lnTo>
                  <a:lnTo>
                    <a:pt x="1428" y="1186"/>
                  </a:lnTo>
                  <a:lnTo>
                    <a:pt x="1429" y="1186"/>
                  </a:lnTo>
                  <a:lnTo>
                    <a:pt x="1430" y="1186"/>
                  </a:lnTo>
                  <a:lnTo>
                    <a:pt x="1431" y="1186"/>
                  </a:lnTo>
                  <a:lnTo>
                    <a:pt x="1433" y="1186"/>
                  </a:lnTo>
                  <a:lnTo>
                    <a:pt x="1435" y="1186"/>
                  </a:lnTo>
                  <a:lnTo>
                    <a:pt x="1436" y="1186"/>
                  </a:lnTo>
                  <a:lnTo>
                    <a:pt x="1437" y="1186"/>
                  </a:lnTo>
                  <a:lnTo>
                    <a:pt x="1439" y="1186"/>
                  </a:lnTo>
                  <a:lnTo>
                    <a:pt x="1439" y="1188"/>
                  </a:lnTo>
                  <a:lnTo>
                    <a:pt x="1440" y="1188"/>
                  </a:lnTo>
                  <a:lnTo>
                    <a:pt x="1442" y="1189"/>
                  </a:lnTo>
                  <a:lnTo>
                    <a:pt x="1442" y="1190"/>
                  </a:lnTo>
                  <a:lnTo>
                    <a:pt x="1443" y="1190"/>
                  </a:lnTo>
                  <a:lnTo>
                    <a:pt x="1445" y="1191"/>
                  </a:lnTo>
                  <a:lnTo>
                    <a:pt x="1446" y="1192"/>
                  </a:lnTo>
                  <a:lnTo>
                    <a:pt x="1447" y="1192"/>
                  </a:lnTo>
                  <a:lnTo>
                    <a:pt x="1447" y="1193"/>
                  </a:lnTo>
                  <a:lnTo>
                    <a:pt x="1448" y="1193"/>
                  </a:lnTo>
                  <a:lnTo>
                    <a:pt x="1449" y="1193"/>
                  </a:lnTo>
                  <a:lnTo>
                    <a:pt x="1450" y="1192"/>
                  </a:lnTo>
                  <a:lnTo>
                    <a:pt x="1451" y="1192"/>
                  </a:lnTo>
                  <a:lnTo>
                    <a:pt x="1452" y="1190"/>
                  </a:lnTo>
                  <a:lnTo>
                    <a:pt x="1453" y="1189"/>
                  </a:lnTo>
                  <a:lnTo>
                    <a:pt x="1453" y="1190"/>
                  </a:lnTo>
                  <a:lnTo>
                    <a:pt x="1454" y="1190"/>
                  </a:lnTo>
                  <a:lnTo>
                    <a:pt x="1456" y="1190"/>
                  </a:lnTo>
                  <a:lnTo>
                    <a:pt x="1457" y="1190"/>
                  </a:lnTo>
                  <a:lnTo>
                    <a:pt x="1458" y="1190"/>
                  </a:lnTo>
                  <a:lnTo>
                    <a:pt x="1457" y="1190"/>
                  </a:lnTo>
                  <a:lnTo>
                    <a:pt x="1456" y="1190"/>
                  </a:lnTo>
                  <a:lnTo>
                    <a:pt x="1455" y="1191"/>
                  </a:lnTo>
                  <a:lnTo>
                    <a:pt x="1453" y="1191"/>
                  </a:lnTo>
                  <a:lnTo>
                    <a:pt x="1453" y="1194"/>
                  </a:lnTo>
                  <a:lnTo>
                    <a:pt x="1453" y="1195"/>
                  </a:lnTo>
                  <a:lnTo>
                    <a:pt x="1454" y="1195"/>
                  </a:lnTo>
                  <a:lnTo>
                    <a:pt x="1454" y="1196"/>
                  </a:lnTo>
                  <a:lnTo>
                    <a:pt x="1455" y="1197"/>
                  </a:lnTo>
                  <a:lnTo>
                    <a:pt x="1456" y="1197"/>
                  </a:lnTo>
                  <a:lnTo>
                    <a:pt x="1457" y="1197"/>
                  </a:lnTo>
                  <a:lnTo>
                    <a:pt x="1458" y="1197"/>
                  </a:lnTo>
                  <a:lnTo>
                    <a:pt x="1460" y="1197"/>
                  </a:lnTo>
                  <a:lnTo>
                    <a:pt x="1461" y="1197"/>
                  </a:lnTo>
                  <a:lnTo>
                    <a:pt x="1466" y="1202"/>
                  </a:lnTo>
                  <a:lnTo>
                    <a:pt x="1466" y="1198"/>
                  </a:lnTo>
                  <a:lnTo>
                    <a:pt x="1466" y="1197"/>
                  </a:lnTo>
                  <a:lnTo>
                    <a:pt x="1467" y="1197"/>
                  </a:lnTo>
                  <a:lnTo>
                    <a:pt x="1470" y="1198"/>
                  </a:lnTo>
                  <a:lnTo>
                    <a:pt x="1471" y="1198"/>
                  </a:lnTo>
                  <a:lnTo>
                    <a:pt x="1472" y="1198"/>
                  </a:lnTo>
                  <a:lnTo>
                    <a:pt x="1476" y="1197"/>
                  </a:lnTo>
                  <a:lnTo>
                    <a:pt x="1474" y="1194"/>
                  </a:lnTo>
                  <a:lnTo>
                    <a:pt x="1473" y="1193"/>
                  </a:lnTo>
                  <a:lnTo>
                    <a:pt x="1473" y="1192"/>
                  </a:lnTo>
                  <a:lnTo>
                    <a:pt x="1472" y="1192"/>
                  </a:lnTo>
                  <a:lnTo>
                    <a:pt x="1471" y="1191"/>
                  </a:lnTo>
                  <a:lnTo>
                    <a:pt x="1471" y="1190"/>
                  </a:lnTo>
                  <a:lnTo>
                    <a:pt x="1470" y="1190"/>
                  </a:lnTo>
                  <a:lnTo>
                    <a:pt x="1465" y="1184"/>
                  </a:lnTo>
                  <a:lnTo>
                    <a:pt x="1464" y="1183"/>
                  </a:lnTo>
                  <a:lnTo>
                    <a:pt x="1463" y="1183"/>
                  </a:lnTo>
                  <a:lnTo>
                    <a:pt x="1462" y="1183"/>
                  </a:lnTo>
                  <a:lnTo>
                    <a:pt x="1462" y="1184"/>
                  </a:lnTo>
                  <a:lnTo>
                    <a:pt x="1460" y="1184"/>
                  </a:lnTo>
                  <a:lnTo>
                    <a:pt x="1459" y="1184"/>
                  </a:lnTo>
                  <a:lnTo>
                    <a:pt x="1459" y="1183"/>
                  </a:lnTo>
                  <a:lnTo>
                    <a:pt x="1458" y="1182"/>
                  </a:lnTo>
                  <a:lnTo>
                    <a:pt x="1456" y="1181"/>
                  </a:lnTo>
                  <a:lnTo>
                    <a:pt x="1455" y="1181"/>
                  </a:lnTo>
                  <a:lnTo>
                    <a:pt x="1454" y="1181"/>
                  </a:lnTo>
                  <a:lnTo>
                    <a:pt x="1453" y="1181"/>
                  </a:lnTo>
                  <a:lnTo>
                    <a:pt x="1452" y="1182"/>
                  </a:lnTo>
                  <a:lnTo>
                    <a:pt x="1451" y="1183"/>
                  </a:lnTo>
                  <a:lnTo>
                    <a:pt x="1451" y="1184"/>
                  </a:lnTo>
                  <a:lnTo>
                    <a:pt x="1451" y="1185"/>
                  </a:lnTo>
                  <a:lnTo>
                    <a:pt x="1452" y="1186"/>
                  </a:lnTo>
                  <a:lnTo>
                    <a:pt x="1451" y="1185"/>
                  </a:lnTo>
                  <a:lnTo>
                    <a:pt x="1450" y="1184"/>
                  </a:lnTo>
                  <a:lnTo>
                    <a:pt x="1449" y="1184"/>
                  </a:lnTo>
                  <a:lnTo>
                    <a:pt x="1448" y="1184"/>
                  </a:lnTo>
                  <a:lnTo>
                    <a:pt x="1447" y="1183"/>
                  </a:lnTo>
                  <a:lnTo>
                    <a:pt x="1447" y="1180"/>
                  </a:lnTo>
                  <a:lnTo>
                    <a:pt x="1445" y="1180"/>
                  </a:lnTo>
                  <a:lnTo>
                    <a:pt x="1444" y="1180"/>
                  </a:lnTo>
                  <a:lnTo>
                    <a:pt x="1443" y="1179"/>
                  </a:lnTo>
                  <a:lnTo>
                    <a:pt x="1442" y="1179"/>
                  </a:lnTo>
                  <a:lnTo>
                    <a:pt x="1443" y="1178"/>
                  </a:lnTo>
                  <a:lnTo>
                    <a:pt x="1444" y="1179"/>
                  </a:lnTo>
                  <a:lnTo>
                    <a:pt x="1446" y="1179"/>
                  </a:lnTo>
                  <a:lnTo>
                    <a:pt x="1447" y="1179"/>
                  </a:lnTo>
                  <a:lnTo>
                    <a:pt x="1450" y="1180"/>
                  </a:lnTo>
                  <a:lnTo>
                    <a:pt x="1451" y="1179"/>
                  </a:lnTo>
                  <a:lnTo>
                    <a:pt x="1452" y="1179"/>
                  </a:lnTo>
                  <a:lnTo>
                    <a:pt x="1453" y="1179"/>
                  </a:lnTo>
                  <a:lnTo>
                    <a:pt x="1454" y="1179"/>
                  </a:lnTo>
                  <a:lnTo>
                    <a:pt x="1454" y="1180"/>
                  </a:lnTo>
                  <a:lnTo>
                    <a:pt x="1455" y="1180"/>
                  </a:lnTo>
                  <a:lnTo>
                    <a:pt x="1456" y="1180"/>
                  </a:lnTo>
                  <a:lnTo>
                    <a:pt x="1459" y="1180"/>
                  </a:lnTo>
                  <a:lnTo>
                    <a:pt x="1460" y="1180"/>
                  </a:lnTo>
                  <a:lnTo>
                    <a:pt x="1461" y="1180"/>
                  </a:lnTo>
                  <a:lnTo>
                    <a:pt x="1462" y="1180"/>
                  </a:lnTo>
                  <a:lnTo>
                    <a:pt x="1463" y="1180"/>
                  </a:lnTo>
                  <a:lnTo>
                    <a:pt x="1464" y="1180"/>
                  </a:lnTo>
                  <a:lnTo>
                    <a:pt x="1464" y="1181"/>
                  </a:lnTo>
                  <a:lnTo>
                    <a:pt x="1465" y="1181"/>
                  </a:lnTo>
                  <a:lnTo>
                    <a:pt x="1466" y="1181"/>
                  </a:lnTo>
                  <a:lnTo>
                    <a:pt x="1469" y="1181"/>
                  </a:lnTo>
                  <a:lnTo>
                    <a:pt x="1469" y="1182"/>
                  </a:lnTo>
                  <a:lnTo>
                    <a:pt x="1470" y="1181"/>
                  </a:lnTo>
                  <a:lnTo>
                    <a:pt x="1471" y="1181"/>
                  </a:lnTo>
                  <a:lnTo>
                    <a:pt x="1471" y="1180"/>
                  </a:lnTo>
                  <a:lnTo>
                    <a:pt x="1472" y="1180"/>
                  </a:lnTo>
                  <a:lnTo>
                    <a:pt x="1473" y="1179"/>
                  </a:lnTo>
                  <a:lnTo>
                    <a:pt x="1473" y="1180"/>
                  </a:lnTo>
                  <a:lnTo>
                    <a:pt x="1474" y="1180"/>
                  </a:lnTo>
                  <a:lnTo>
                    <a:pt x="1475" y="1180"/>
                  </a:lnTo>
                  <a:lnTo>
                    <a:pt x="1476" y="1180"/>
                  </a:lnTo>
                  <a:lnTo>
                    <a:pt x="1477" y="1180"/>
                  </a:lnTo>
                  <a:lnTo>
                    <a:pt x="1478" y="1179"/>
                  </a:lnTo>
                  <a:lnTo>
                    <a:pt x="1479" y="1179"/>
                  </a:lnTo>
                  <a:lnTo>
                    <a:pt x="1479" y="1178"/>
                  </a:lnTo>
                  <a:lnTo>
                    <a:pt x="1481" y="1176"/>
                  </a:lnTo>
                  <a:lnTo>
                    <a:pt x="1481" y="1175"/>
                  </a:lnTo>
                  <a:lnTo>
                    <a:pt x="1480" y="1173"/>
                  </a:lnTo>
                  <a:lnTo>
                    <a:pt x="1479" y="1173"/>
                  </a:lnTo>
                  <a:lnTo>
                    <a:pt x="1479" y="1172"/>
                  </a:lnTo>
                  <a:lnTo>
                    <a:pt x="1478" y="1172"/>
                  </a:lnTo>
                  <a:lnTo>
                    <a:pt x="1477" y="1171"/>
                  </a:lnTo>
                  <a:lnTo>
                    <a:pt x="1476" y="1171"/>
                  </a:lnTo>
                  <a:lnTo>
                    <a:pt x="1475" y="1171"/>
                  </a:lnTo>
                  <a:lnTo>
                    <a:pt x="1474" y="1171"/>
                  </a:lnTo>
                  <a:lnTo>
                    <a:pt x="1473" y="1172"/>
                  </a:lnTo>
                  <a:lnTo>
                    <a:pt x="1472" y="1173"/>
                  </a:lnTo>
                  <a:lnTo>
                    <a:pt x="1469" y="1171"/>
                  </a:lnTo>
                  <a:lnTo>
                    <a:pt x="1467" y="1168"/>
                  </a:lnTo>
                  <a:lnTo>
                    <a:pt x="1466" y="1167"/>
                  </a:lnTo>
                  <a:lnTo>
                    <a:pt x="1462" y="1166"/>
                  </a:lnTo>
                  <a:lnTo>
                    <a:pt x="1461" y="1166"/>
                  </a:lnTo>
                  <a:lnTo>
                    <a:pt x="1460" y="1166"/>
                  </a:lnTo>
                  <a:lnTo>
                    <a:pt x="1459" y="1166"/>
                  </a:lnTo>
                  <a:lnTo>
                    <a:pt x="1458" y="1166"/>
                  </a:lnTo>
                  <a:lnTo>
                    <a:pt x="1458" y="1165"/>
                  </a:lnTo>
                  <a:lnTo>
                    <a:pt x="1457" y="1165"/>
                  </a:lnTo>
                  <a:lnTo>
                    <a:pt x="1445" y="1164"/>
                  </a:lnTo>
                  <a:lnTo>
                    <a:pt x="1435" y="1163"/>
                  </a:lnTo>
                  <a:lnTo>
                    <a:pt x="1429" y="1164"/>
                  </a:lnTo>
                  <a:lnTo>
                    <a:pt x="1428" y="1164"/>
                  </a:lnTo>
                  <a:lnTo>
                    <a:pt x="1427" y="1165"/>
                  </a:lnTo>
                  <a:lnTo>
                    <a:pt x="1426" y="1164"/>
                  </a:lnTo>
                  <a:lnTo>
                    <a:pt x="1425" y="1164"/>
                  </a:lnTo>
                  <a:lnTo>
                    <a:pt x="1424" y="1164"/>
                  </a:lnTo>
                  <a:lnTo>
                    <a:pt x="1422" y="1162"/>
                  </a:lnTo>
                  <a:lnTo>
                    <a:pt x="1386" y="1097"/>
                  </a:lnTo>
                  <a:lnTo>
                    <a:pt x="1386" y="1096"/>
                  </a:lnTo>
                  <a:lnTo>
                    <a:pt x="1383" y="1095"/>
                  </a:lnTo>
                  <a:lnTo>
                    <a:pt x="1379" y="1094"/>
                  </a:lnTo>
                  <a:lnTo>
                    <a:pt x="1377" y="1094"/>
                  </a:lnTo>
                  <a:lnTo>
                    <a:pt x="1377" y="1096"/>
                  </a:lnTo>
                  <a:lnTo>
                    <a:pt x="1375" y="1096"/>
                  </a:lnTo>
                  <a:lnTo>
                    <a:pt x="1373" y="1097"/>
                  </a:lnTo>
                  <a:lnTo>
                    <a:pt x="1367" y="1094"/>
                  </a:lnTo>
                  <a:lnTo>
                    <a:pt x="1367" y="1093"/>
                  </a:lnTo>
                  <a:lnTo>
                    <a:pt x="1366" y="1092"/>
                  </a:lnTo>
                  <a:lnTo>
                    <a:pt x="1364" y="1091"/>
                  </a:lnTo>
                  <a:lnTo>
                    <a:pt x="1363" y="1090"/>
                  </a:lnTo>
                  <a:lnTo>
                    <a:pt x="1362" y="1090"/>
                  </a:lnTo>
                  <a:lnTo>
                    <a:pt x="1362" y="1088"/>
                  </a:lnTo>
                  <a:lnTo>
                    <a:pt x="1363" y="1088"/>
                  </a:lnTo>
                  <a:lnTo>
                    <a:pt x="1364" y="1088"/>
                  </a:lnTo>
                  <a:lnTo>
                    <a:pt x="1369" y="1090"/>
                  </a:lnTo>
                  <a:lnTo>
                    <a:pt x="1370" y="1090"/>
                  </a:lnTo>
                  <a:lnTo>
                    <a:pt x="1371" y="1090"/>
                  </a:lnTo>
                  <a:lnTo>
                    <a:pt x="1374" y="1091"/>
                  </a:lnTo>
                  <a:lnTo>
                    <a:pt x="1375" y="1091"/>
                  </a:lnTo>
                  <a:lnTo>
                    <a:pt x="1381" y="1092"/>
                  </a:lnTo>
                  <a:lnTo>
                    <a:pt x="1383" y="1093"/>
                  </a:lnTo>
                  <a:lnTo>
                    <a:pt x="1391" y="1100"/>
                  </a:lnTo>
                  <a:lnTo>
                    <a:pt x="1386" y="1090"/>
                  </a:lnTo>
                  <a:lnTo>
                    <a:pt x="1386" y="1088"/>
                  </a:lnTo>
                  <a:lnTo>
                    <a:pt x="1386" y="1087"/>
                  </a:lnTo>
                  <a:lnTo>
                    <a:pt x="1384" y="1086"/>
                  </a:lnTo>
                  <a:lnTo>
                    <a:pt x="1374" y="1085"/>
                  </a:lnTo>
                  <a:lnTo>
                    <a:pt x="1369" y="1083"/>
                  </a:lnTo>
                  <a:lnTo>
                    <a:pt x="1362" y="1081"/>
                  </a:lnTo>
                  <a:lnTo>
                    <a:pt x="1357" y="1081"/>
                  </a:lnTo>
                  <a:lnTo>
                    <a:pt x="1342" y="1077"/>
                  </a:lnTo>
                  <a:lnTo>
                    <a:pt x="1341" y="1077"/>
                  </a:lnTo>
                  <a:lnTo>
                    <a:pt x="1297" y="1077"/>
                  </a:lnTo>
                  <a:lnTo>
                    <a:pt x="1296" y="1075"/>
                  </a:lnTo>
                  <a:lnTo>
                    <a:pt x="1296" y="1074"/>
                  </a:lnTo>
                  <a:lnTo>
                    <a:pt x="1295" y="1074"/>
                  </a:lnTo>
                  <a:lnTo>
                    <a:pt x="1294" y="1073"/>
                  </a:lnTo>
                  <a:lnTo>
                    <a:pt x="1289" y="1070"/>
                  </a:lnTo>
                  <a:lnTo>
                    <a:pt x="1285" y="1068"/>
                  </a:lnTo>
                  <a:lnTo>
                    <a:pt x="1284" y="1068"/>
                  </a:lnTo>
                  <a:lnTo>
                    <a:pt x="1283" y="1068"/>
                  </a:lnTo>
                  <a:lnTo>
                    <a:pt x="1280" y="1064"/>
                  </a:lnTo>
                  <a:lnTo>
                    <a:pt x="1280" y="1063"/>
                  </a:lnTo>
                  <a:lnTo>
                    <a:pt x="1279" y="1061"/>
                  </a:lnTo>
                  <a:lnTo>
                    <a:pt x="1279" y="1060"/>
                  </a:lnTo>
                  <a:lnTo>
                    <a:pt x="1278" y="1058"/>
                  </a:lnTo>
                  <a:lnTo>
                    <a:pt x="1279" y="1058"/>
                  </a:lnTo>
                  <a:lnTo>
                    <a:pt x="1278" y="1057"/>
                  </a:lnTo>
                  <a:lnTo>
                    <a:pt x="1278" y="1056"/>
                  </a:lnTo>
                  <a:lnTo>
                    <a:pt x="1278" y="1055"/>
                  </a:lnTo>
                  <a:lnTo>
                    <a:pt x="1277" y="1054"/>
                  </a:lnTo>
                  <a:lnTo>
                    <a:pt x="1275" y="1053"/>
                  </a:lnTo>
                  <a:lnTo>
                    <a:pt x="1274" y="1052"/>
                  </a:lnTo>
                  <a:lnTo>
                    <a:pt x="1274" y="1050"/>
                  </a:lnTo>
                  <a:lnTo>
                    <a:pt x="1274" y="1049"/>
                  </a:lnTo>
                  <a:lnTo>
                    <a:pt x="1274" y="1048"/>
                  </a:lnTo>
                  <a:lnTo>
                    <a:pt x="1272" y="1044"/>
                  </a:lnTo>
                  <a:lnTo>
                    <a:pt x="1272" y="1043"/>
                  </a:lnTo>
                  <a:lnTo>
                    <a:pt x="1271" y="1043"/>
                  </a:lnTo>
                  <a:lnTo>
                    <a:pt x="1271" y="1042"/>
                  </a:lnTo>
                  <a:lnTo>
                    <a:pt x="1270" y="1042"/>
                  </a:lnTo>
                  <a:lnTo>
                    <a:pt x="1268" y="1040"/>
                  </a:lnTo>
                  <a:lnTo>
                    <a:pt x="1268" y="1039"/>
                  </a:lnTo>
                  <a:lnTo>
                    <a:pt x="1267" y="1039"/>
                  </a:lnTo>
                  <a:lnTo>
                    <a:pt x="1267" y="1038"/>
                  </a:lnTo>
                  <a:lnTo>
                    <a:pt x="1267" y="1037"/>
                  </a:lnTo>
                  <a:lnTo>
                    <a:pt x="1266" y="1036"/>
                  </a:lnTo>
                  <a:lnTo>
                    <a:pt x="1264" y="1035"/>
                  </a:lnTo>
                  <a:lnTo>
                    <a:pt x="1263" y="1035"/>
                  </a:lnTo>
                  <a:lnTo>
                    <a:pt x="1260" y="1035"/>
                  </a:lnTo>
                  <a:lnTo>
                    <a:pt x="1259" y="1035"/>
                  </a:lnTo>
                  <a:lnTo>
                    <a:pt x="1258" y="1035"/>
                  </a:lnTo>
                  <a:lnTo>
                    <a:pt x="1257" y="1035"/>
                  </a:lnTo>
                  <a:lnTo>
                    <a:pt x="1256" y="1035"/>
                  </a:lnTo>
                  <a:lnTo>
                    <a:pt x="1256" y="1036"/>
                  </a:lnTo>
                  <a:lnTo>
                    <a:pt x="1255" y="1035"/>
                  </a:lnTo>
                  <a:lnTo>
                    <a:pt x="1254" y="1035"/>
                  </a:lnTo>
                  <a:lnTo>
                    <a:pt x="1253" y="1035"/>
                  </a:lnTo>
                  <a:lnTo>
                    <a:pt x="1252" y="1035"/>
                  </a:lnTo>
                  <a:lnTo>
                    <a:pt x="1250" y="1037"/>
                  </a:lnTo>
                  <a:lnTo>
                    <a:pt x="1249" y="1037"/>
                  </a:lnTo>
                  <a:lnTo>
                    <a:pt x="1249" y="1038"/>
                  </a:lnTo>
                  <a:lnTo>
                    <a:pt x="1248" y="1038"/>
                  </a:lnTo>
                  <a:lnTo>
                    <a:pt x="1248" y="1039"/>
                  </a:lnTo>
                  <a:lnTo>
                    <a:pt x="1247" y="1039"/>
                  </a:lnTo>
                  <a:lnTo>
                    <a:pt x="1239" y="1028"/>
                  </a:lnTo>
                  <a:lnTo>
                    <a:pt x="1238" y="1027"/>
                  </a:lnTo>
                  <a:lnTo>
                    <a:pt x="1235" y="1024"/>
                  </a:lnTo>
                  <a:lnTo>
                    <a:pt x="1234" y="1024"/>
                  </a:lnTo>
                  <a:lnTo>
                    <a:pt x="1229" y="1021"/>
                  </a:lnTo>
                  <a:lnTo>
                    <a:pt x="1230" y="1021"/>
                  </a:lnTo>
                  <a:lnTo>
                    <a:pt x="1230" y="1020"/>
                  </a:lnTo>
                  <a:lnTo>
                    <a:pt x="1230" y="1019"/>
                  </a:lnTo>
                  <a:lnTo>
                    <a:pt x="1229" y="1018"/>
                  </a:lnTo>
                  <a:lnTo>
                    <a:pt x="1229" y="1017"/>
                  </a:lnTo>
                  <a:lnTo>
                    <a:pt x="1228" y="1017"/>
                  </a:lnTo>
                  <a:lnTo>
                    <a:pt x="1227" y="1016"/>
                  </a:lnTo>
                  <a:lnTo>
                    <a:pt x="1226" y="1015"/>
                  </a:lnTo>
                  <a:lnTo>
                    <a:pt x="1226" y="1014"/>
                  </a:lnTo>
                  <a:lnTo>
                    <a:pt x="1226" y="1013"/>
                  </a:lnTo>
                  <a:lnTo>
                    <a:pt x="1227" y="1012"/>
                  </a:lnTo>
                  <a:lnTo>
                    <a:pt x="1226" y="1011"/>
                  </a:lnTo>
                  <a:lnTo>
                    <a:pt x="1221" y="1005"/>
                  </a:lnTo>
                  <a:lnTo>
                    <a:pt x="1219" y="1003"/>
                  </a:lnTo>
                  <a:lnTo>
                    <a:pt x="1219" y="1001"/>
                  </a:lnTo>
                  <a:lnTo>
                    <a:pt x="1218" y="1001"/>
                  </a:lnTo>
                  <a:lnTo>
                    <a:pt x="1224" y="1000"/>
                  </a:lnTo>
                  <a:lnTo>
                    <a:pt x="1226" y="1000"/>
                  </a:lnTo>
                  <a:lnTo>
                    <a:pt x="1226" y="999"/>
                  </a:lnTo>
                  <a:lnTo>
                    <a:pt x="1227" y="998"/>
                  </a:lnTo>
                  <a:lnTo>
                    <a:pt x="1228" y="995"/>
                  </a:lnTo>
                  <a:lnTo>
                    <a:pt x="1225" y="994"/>
                  </a:lnTo>
                  <a:lnTo>
                    <a:pt x="1224" y="994"/>
                  </a:lnTo>
                  <a:lnTo>
                    <a:pt x="1224" y="991"/>
                  </a:lnTo>
                  <a:lnTo>
                    <a:pt x="1225" y="990"/>
                  </a:lnTo>
                  <a:lnTo>
                    <a:pt x="1226" y="990"/>
                  </a:lnTo>
                  <a:lnTo>
                    <a:pt x="1227" y="990"/>
                  </a:lnTo>
                  <a:lnTo>
                    <a:pt x="1228" y="989"/>
                  </a:lnTo>
                  <a:lnTo>
                    <a:pt x="1229" y="988"/>
                  </a:lnTo>
                  <a:lnTo>
                    <a:pt x="1230" y="988"/>
                  </a:lnTo>
                  <a:lnTo>
                    <a:pt x="1230" y="987"/>
                  </a:lnTo>
                  <a:lnTo>
                    <a:pt x="1232" y="984"/>
                  </a:lnTo>
                  <a:lnTo>
                    <a:pt x="1233" y="983"/>
                  </a:lnTo>
                  <a:lnTo>
                    <a:pt x="1233" y="982"/>
                  </a:lnTo>
                  <a:lnTo>
                    <a:pt x="1233" y="981"/>
                  </a:lnTo>
                  <a:lnTo>
                    <a:pt x="1233" y="980"/>
                  </a:lnTo>
                  <a:lnTo>
                    <a:pt x="1232" y="980"/>
                  </a:lnTo>
                  <a:lnTo>
                    <a:pt x="1228" y="973"/>
                  </a:lnTo>
                  <a:lnTo>
                    <a:pt x="1229" y="973"/>
                  </a:lnTo>
                  <a:lnTo>
                    <a:pt x="1232" y="971"/>
                  </a:lnTo>
                  <a:lnTo>
                    <a:pt x="1233" y="969"/>
                  </a:lnTo>
                  <a:lnTo>
                    <a:pt x="1232" y="967"/>
                  </a:lnTo>
                  <a:lnTo>
                    <a:pt x="1228" y="959"/>
                  </a:lnTo>
                  <a:lnTo>
                    <a:pt x="1228" y="958"/>
                  </a:lnTo>
                  <a:lnTo>
                    <a:pt x="1227" y="958"/>
                  </a:lnTo>
                  <a:lnTo>
                    <a:pt x="1224" y="956"/>
                  </a:lnTo>
                  <a:lnTo>
                    <a:pt x="1223" y="956"/>
                  </a:lnTo>
                  <a:lnTo>
                    <a:pt x="1222" y="956"/>
                  </a:lnTo>
                  <a:lnTo>
                    <a:pt x="1222" y="955"/>
                  </a:lnTo>
                  <a:lnTo>
                    <a:pt x="1220" y="954"/>
                  </a:lnTo>
                  <a:lnTo>
                    <a:pt x="1220" y="950"/>
                  </a:lnTo>
                  <a:lnTo>
                    <a:pt x="1220" y="947"/>
                  </a:lnTo>
                  <a:lnTo>
                    <a:pt x="1221" y="947"/>
                  </a:lnTo>
                  <a:lnTo>
                    <a:pt x="1221" y="946"/>
                  </a:lnTo>
                  <a:lnTo>
                    <a:pt x="1220" y="945"/>
                  </a:lnTo>
                  <a:lnTo>
                    <a:pt x="1220" y="943"/>
                  </a:lnTo>
                  <a:lnTo>
                    <a:pt x="1221" y="942"/>
                  </a:lnTo>
                  <a:lnTo>
                    <a:pt x="1222" y="941"/>
                  </a:lnTo>
                  <a:lnTo>
                    <a:pt x="1223" y="939"/>
                  </a:lnTo>
                  <a:lnTo>
                    <a:pt x="1224" y="937"/>
                  </a:lnTo>
                  <a:lnTo>
                    <a:pt x="1225" y="937"/>
                  </a:lnTo>
                  <a:lnTo>
                    <a:pt x="1226" y="936"/>
                  </a:lnTo>
                  <a:lnTo>
                    <a:pt x="1226" y="935"/>
                  </a:lnTo>
                  <a:lnTo>
                    <a:pt x="1227" y="934"/>
                  </a:lnTo>
                  <a:lnTo>
                    <a:pt x="1226" y="933"/>
                  </a:lnTo>
                  <a:lnTo>
                    <a:pt x="1226" y="932"/>
                  </a:lnTo>
                  <a:lnTo>
                    <a:pt x="1226" y="931"/>
                  </a:lnTo>
                  <a:lnTo>
                    <a:pt x="1225" y="930"/>
                  </a:lnTo>
                  <a:lnTo>
                    <a:pt x="1224" y="930"/>
                  </a:lnTo>
                  <a:lnTo>
                    <a:pt x="1221" y="927"/>
                  </a:lnTo>
                  <a:lnTo>
                    <a:pt x="1220" y="924"/>
                  </a:lnTo>
                  <a:lnTo>
                    <a:pt x="1220" y="923"/>
                  </a:lnTo>
                  <a:lnTo>
                    <a:pt x="1221" y="923"/>
                  </a:lnTo>
                  <a:lnTo>
                    <a:pt x="1221" y="922"/>
                  </a:lnTo>
                  <a:lnTo>
                    <a:pt x="1223" y="920"/>
                  </a:lnTo>
                  <a:lnTo>
                    <a:pt x="1224" y="919"/>
                  </a:lnTo>
                  <a:lnTo>
                    <a:pt x="1224" y="918"/>
                  </a:lnTo>
                  <a:lnTo>
                    <a:pt x="1224" y="917"/>
                  </a:lnTo>
                  <a:lnTo>
                    <a:pt x="1224" y="916"/>
                  </a:lnTo>
                  <a:lnTo>
                    <a:pt x="1223" y="916"/>
                  </a:lnTo>
                  <a:lnTo>
                    <a:pt x="1222" y="912"/>
                  </a:lnTo>
                  <a:lnTo>
                    <a:pt x="1221" y="912"/>
                  </a:lnTo>
                  <a:lnTo>
                    <a:pt x="1221" y="911"/>
                  </a:lnTo>
                  <a:lnTo>
                    <a:pt x="1218" y="909"/>
                  </a:lnTo>
                  <a:lnTo>
                    <a:pt x="1215" y="903"/>
                  </a:lnTo>
                  <a:lnTo>
                    <a:pt x="1215" y="902"/>
                  </a:lnTo>
                  <a:lnTo>
                    <a:pt x="1214" y="901"/>
                  </a:lnTo>
                  <a:lnTo>
                    <a:pt x="1213" y="901"/>
                  </a:lnTo>
                  <a:lnTo>
                    <a:pt x="1214" y="900"/>
                  </a:lnTo>
                  <a:lnTo>
                    <a:pt x="1214" y="899"/>
                  </a:lnTo>
                  <a:lnTo>
                    <a:pt x="1214" y="898"/>
                  </a:lnTo>
                  <a:lnTo>
                    <a:pt x="1215" y="898"/>
                  </a:lnTo>
                  <a:lnTo>
                    <a:pt x="1216" y="896"/>
                  </a:lnTo>
                  <a:lnTo>
                    <a:pt x="1215" y="894"/>
                  </a:lnTo>
                  <a:lnTo>
                    <a:pt x="1213" y="892"/>
                  </a:lnTo>
                  <a:lnTo>
                    <a:pt x="1212" y="891"/>
                  </a:lnTo>
                  <a:lnTo>
                    <a:pt x="1211" y="890"/>
                  </a:lnTo>
                  <a:lnTo>
                    <a:pt x="1209" y="890"/>
                  </a:lnTo>
                  <a:lnTo>
                    <a:pt x="1207" y="887"/>
                  </a:lnTo>
                  <a:lnTo>
                    <a:pt x="1207" y="885"/>
                  </a:lnTo>
                  <a:lnTo>
                    <a:pt x="1207" y="884"/>
                  </a:lnTo>
                  <a:lnTo>
                    <a:pt x="1208" y="884"/>
                  </a:lnTo>
                  <a:lnTo>
                    <a:pt x="1211" y="883"/>
                  </a:lnTo>
                  <a:lnTo>
                    <a:pt x="1211" y="882"/>
                  </a:lnTo>
                  <a:lnTo>
                    <a:pt x="1212" y="881"/>
                  </a:lnTo>
                  <a:lnTo>
                    <a:pt x="1214" y="876"/>
                  </a:lnTo>
                  <a:lnTo>
                    <a:pt x="1214" y="875"/>
                  </a:lnTo>
                  <a:lnTo>
                    <a:pt x="1213" y="874"/>
                  </a:lnTo>
                  <a:lnTo>
                    <a:pt x="1211" y="871"/>
                  </a:lnTo>
                  <a:lnTo>
                    <a:pt x="1205" y="866"/>
                  </a:lnTo>
                  <a:lnTo>
                    <a:pt x="1203" y="864"/>
                  </a:lnTo>
                  <a:lnTo>
                    <a:pt x="1202" y="864"/>
                  </a:lnTo>
                  <a:lnTo>
                    <a:pt x="1201" y="863"/>
                  </a:lnTo>
                  <a:lnTo>
                    <a:pt x="1200" y="863"/>
                  </a:lnTo>
                  <a:lnTo>
                    <a:pt x="1196" y="862"/>
                  </a:lnTo>
                  <a:lnTo>
                    <a:pt x="1197" y="862"/>
                  </a:lnTo>
                  <a:lnTo>
                    <a:pt x="1198" y="862"/>
                  </a:lnTo>
                  <a:lnTo>
                    <a:pt x="1198" y="861"/>
                  </a:lnTo>
                  <a:lnTo>
                    <a:pt x="1201" y="862"/>
                  </a:lnTo>
                  <a:lnTo>
                    <a:pt x="1202" y="862"/>
                  </a:lnTo>
                  <a:lnTo>
                    <a:pt x="1203" y="862"/>
                  </a:lnTo>
                  <a:lnTo>
                    <a:pt x="1204" y="862"/>
                  </a:lnTo>
                  <a:lnTo>
                    <a:pt x="1205" y="862"/>
                  </a:lnTo>
                  <a:lnTo>
                    <a:pt x="1207" y="862"/>
                  </a:lnTo>
                  <a:lnTo>
                    <a:pt x="1207" y="860"/>
                  </a:lnTo>
                  <a:lnTo>
                    <a:pt x="1208" y="859"/>
                  </a:lnTo>
                  <a:lnTo>
                    <a:pt x="1208" y="858"/>
                  </a:lnTo>
                  <a:lnTo>
                    <a:pt x="1207" y="856"/>
                  </a:lnTo>
                  <a:lnTo>
                    <a:pt x="1207" y="855"/>
                  </a:lnTo>
                  <a:lnTo>
                    <a:pt x="1207" y="854"/>
                  </a:lnTo>
                  <a:lnTo>
                    <a:pt x="1208" y="854"/>
                  </a:lnTo>
                  <a:lnTo>
                    <a:pt x="1208" y="853"/>
                  </a:lnTo>
                  <a:lnTo>
                    <a:pt x="1208" y="852"/>
                  </a:lnTo>
                  <a:lnTo>
                    <a:pt x="1208" y="851"/>
                  </a:lnTo>
                  <a:lnTo>
                    <a:pt x="1208" y="850"/>
                  </a:lnTo>
                  <a:lnTo>
                    <a:pt x="1207" y="850"/>
                  </a:lnTo>
                  <a:lnTo>
                    <a:pt x="1205" y="847"/>
                  </a:lnTo>
                  <a:lnTo>
                    <a:pt x="1204" y="847"/>
                  </a:lnTo>
                  <a:lnTo>
                    <a:pt x="1203" y="846"/>
                  </a:lnTo>
                  <a:lnTo>
                    <a:pt x="1202" y="846"/>
                  </a:lnTo>
                  <a:lnTo>
                    <a:pt x="1197" y="845"/>
                  </a:lnTo>
                  <a:lnTo>
                    <a:pt x="1196" y="845"/>
                  </a:lnTo>
                  <a:lnTo>
                    <a:pt x="1194" y="845"/>
                  </a:lnTo>
                  <a:lnTo>
                    <a:pt x="1192" y="845"/>
                  </a:lnTo>
                  <a:lnTo>
                    <a:pt x="1188" y="845"/>
                  </a:lnTo>
                  <a:lnTo>
                    <a:pt x="1188" y="844"/>
                  </a:lnTo>
                  <a:lnTo>
                    <a:pt x="1186" y="841"/>
                  </a:lnTo>
                  <a:lnTo>
                    <a:pt x="1186" y="840"/>
                  </a:lnTo>
                  <a:lnTo>
                    <a:pt x="1186" y="839"/>
                  </a:lnTo>
                  <a:lnTo>
                    <a:pt x="1185" y="839"/>
                  </a:lnTo>
                  <a:lnTo>
                    <a:pt x="1185" y="838"/>
                  </a:lnTo>
                  <a:lnTo>
                    <a:pt x="1186" y="837"/>
                  </a:lnTo>
                  <a:lnTo>
                    <a:pt x="1186" y="834"/>
                  </a:lnTo>
                  <a:lnTo>
                    <a:pt x="1186" y="833"/>
                  </a:lnTo>
                  <a:lnTo>
                    <a:pt x="1186" y="832"/>
                  </a:lnTo>
                  <a:lnTo>
                    <a:pt x="1186" y="831"/>
                  </a:lnTo>
                  <a:lnTo>
                    <a:pt x="1185" y="830"/>
                  </a:lnTo>
                  <a:lnTo>
                    <a:pt x="1181" y="828"/>
                  </a:lnTo>
                  <a:lnTo>
                    <a:pt x="1181" y="827"/>
                  </a:lnTo>
                  <a:lnTo>
                    <a:pt x="1182" y="827"/>
                  </a:lnTo>
                  <a:lnTo>
                    <a:pt x="1182" y="826"/>
                  </a:lnTo>
                  <a:lnTo>
                    <a:pt x="1182" y="825"/>
                  </a:lnTo>
                  <a:lnTo>
                    <a:pt x="1182" y="824"/>
                  </a:lnTo>
                  <a:lnTo>
                    <a:pt x="1181" y="824"/>
                  </a:lnTo>
                  <a:lnTo>
                    <a:pt x="1180" y="821"/>
                  </a:lnTo>
                  <a:lnTo>
                    <a:pt x="1179" y="820"/>
                  </a:lnTo>
                  <a:lnTo>
                    <a:pt x="1172" y="816"/>
                  </a:lnTo>
                  <a:lnTo>
                    <a:pt x="1173" y="816"/>
                  </a:lnTo>
                  <a:lnTo>
                    <a:pt x="1174" y="816"/>
                  </a:lnTo>
                  <a:lnTo>
                    <a:pt x="1175" y="815"/>
                  </a:lnTo>
                  <a:lnTo>
                    <a:pt x="1176" y="815"/>
                  </a:lnTo>
                  <a:lnTo>
                    <a:pt x="1175" y="813"/>
                  </a:lnTo>
                  <a:lnTo>
                    <a:pt x="1175" y="812"/>
                  </a:lnTo>
                  <a:lnTo>
                    <a:pt x="1175" y="811"/>
                  </a:lnTo>
                  <a:lnTo>
                    <a:pt x="1173" y="809"/>
                  </a:lnTo>
                  <a:lnTo>
                    <a:pt x="1173" y="807"/>
                  </a:lnTo>
                  <a:lnTo>
                    <a:pt x="1172" y="807"/>
                  </a:lnTo>
                  <a:lnTo>
                    <a:pt x="1169" y="806"/>
                  </a:lnTo>
                  <a:lnTo>
                    <a:pt x="1169" y="805"/>
                  </a:lnTo>
                  <a:lnTo>
                    <a:pt x="1168" y="805"/>
                  </a:lnTo>
                  <a:lnTo>
                    <a:pt x="1167" y="805"/>
                  </a:lnTo>
                  <a:lnTo>
                    <a:pt x="1165" y="805"/>
                  </a:lnTo>
                  <a:lnTo>
                    <a:pt x="1164" y="805"/>
                  </a:lnTo>
                  <a:lnTo>
                    <a:pt x="1163" y="805"/>
                  </a:lnTo>
                  <a:lnTo>
                    <a:pt x="1162" y="803"/>
                  </a:lnTo>
                  <a:lnTo>
                    <a:pt x="1161" y="802"/>
                  </a:lnTo>
                  <a:lnTo>
                    <a:pt x="1161" y="801"/>
                  </a:lnTo>
                  <a:lnTo>
                    <a:pt x="1161" y="800"/>
                  </a:lnTo>
                  <a:lnTo>
                    <a:pt x="1161" y="799"/>
                  </a:lnTo>
                  <a:lnTo>
                    <a:pt x="1160" y="799"/>
                  </a:lnTo>
                  <a:lnTo>
                    <a:pt x="1160" y="798"/>
                  </a:lnTo>
                  <a:lnTo>
                    <a:pt x="1158" y="794"/>
                  </a:lnTo>
                  <a:lnTo>
                    <a:pt x="1157" y="792"/>
                  </a:lnTo>
                  <a:lnTo>
                    <a:pt x="1156" y="790"/>
                  </a:lnTo>
                  <a:lnTo>
                    <a:pt x="1156" y="789"/>
                  </a:lnTo>
                  <a:lnTo>
                    <a:pt x="1156" y="784"/>
                  </a:lnTo>
                  <a:lnTo>
                    <a:pt x="1156" y="783"/>
                  </a:lnTo>
                  <a:lnTo>
                    <a:pt x="1155" y="782"/>
                  </a:lnTo>
                  <a:lnTo>
                    <a:pt x="1154" y="782"/>
                  </a:lnTo>
                  <a:lnTo>
                    <a:pt x="1152" y="781"/>
                  </a:lnTo>
                  <a:lnTo>
                    <a:pt x="1153" y="781"/>
                  </a:lnTo>
                  <a:lnTo>
                    <a:pt x="1154" y="781"/>
                  </a:lnTo>
                  <a:lnTo>
                    <a:pt x="1155" y="781"/>
                  </a:lnTo>
                  <a:lnTo>
                    <a:pt x="1158" y="779"/>
                  </a:lnTo>
                  <a:lnTo>
                    <a:pt x="1159" y="779"/>
                  </a:lnTo>
                  <a:lnTo>
                    <a:pt x="1160" y="777"/>
                  </a:lnTo>
                  <a:lnTo>
                    <a:pt x="1161" y="776"/>
                  </a:lnTo>
                  <a:lnTo>
                    <a:pt x="1160" y="775"/>
                  </a:lnTo>
                  <a:lnTo>
                    <a:pt x="1159" y="773"/>
                  </a:lnTo>
                  <a:lnTo>
                    <a:pt x="1159" y="772"/>
                  </a:lnTo>
                  <a:lnTo>
                    <a:pt x="1158" y="772"/>
                  </a:lnTo>
                  <a:lnTo>
                    <a:pt x="1158" y="771"/>
                  </a:lnTo>
                  <a:lnTo>
                    <a:pt x="1157" y="770"/>
                  </a:lnTo>
                  <a:lnTo>
                    <a:pt x="1156" y="768"/>
                  </a:lnTo>
                  <a:lnTo>
                    <a:pt x="1155" y="767"/>
                  </a:lnTo>
                  <a:lnTo>
                    <a:pt x="1150" y="761"/>
                  </a:lnTo>
                  <a:lnTo>
                    <a:pt x="1150" y="760"/>
                  </a:lnTo>
                  <a:lnTo>
                    <a:pt x="1150" y="759"/>
                  </a:lnTo>
                  <a:lnTo>
                    <a:pt x="1150" y="758"/>
                  </a:lnTo>
                  <a:lnTo>
                    <a:pt x="1148" y="754"/>
                  </a:lnTo>
                  <a:lnTo>
                    <a:pt x="1147" y="752"/>
                  </a:lnTo>
                  <a:lnTo>
                    <a:pt x="1146" y="751"/>
                  </a:lnTo>
                  <a:lnTo>
                    <a:pt x="1147" y="750"/>
                  </a:lnTo>
                  <a:lnTo>
                    <a:pt x="1146" y="749"/>
                  </a:lnTo>
                  <a:lnTo>
                    <a:pt x="1144" y="743"/>
                  </a:lnTo>
                  <a:lnTo>
                    <a:pt x="1144" y="742"/>
                  </a:lnTo>
                  <a:lnTo>
                    <a:pt x="1143" y="741"/>
                  </a:lnTo>
                  <a:lnTo>
                    <a:pt x="1143" y="740"/>
                  </a:lnTo>
                  <a:lnTo>
                    <a:pt x="1143" y="739"/>
                  </a:lnTo>
                  <a:lnTo>
                    <a:pt x="1142" y="738"/>
                  </a:lnTo>
                  <a:lnTo>
                    <a:pt x="1142" y="737"/>
                  </a:lnTo>
                  <a:lnTo>
                    <a:pt x="1138" y="733"/>
                  </a:lnTo>
                  <a:lnTo>
                    <a:pt x="1139" y="732"/>
                  </a:lnTo>
                  <a:lnTo>
                    <a:pt x="1139" y="731"/>
                  </a:lnTo>
                  <a:lnTo>
                    <a:pt x="1139" y="730"/>
                  </a:lnTo>
                  <a:lnTo>
                    <a:pt x="1139" y="729"/>
                  </a:lnTo>
                  <a:lnTo>
                    <a:pt x="1139" y="728"/>
                  </a:lnTo>
                  <a:lnTo>
                    <a:pt x="1138" y="728"/>
                  </a:lnTo>
                  <a:lnTo>
                    <a:pt x="1138" y="727"/>
                  </a:lnTo>
                  <a:lnTo>
                    <a:pt x="1138" y="726"/>
                  </a:lnTo>
                  <a:lnTo>
                    <a:pt x="1139" y="726"/>
                  </a:lnTo>
                  <a:lnTo>
                    <a:pt x="1140" y="724"/>
                  </a:lnTo>
                  <a:lnTo>
                    <a:pt x="1140" y="722"/>
                  </a:lnTo>
                  <a:lnTo>
                    <a:pt x="1140" y="720"/>
                  </a:lnTo>
                  <a:lnTo>
                    <a:pt x="1139" y="719"/>
                  </a:lnTo>
                  <a:lnTo>
                    <a:pt x="1139" y="718"/>
                  </a:lnTo>
                  <a:lnTo>
                    <a:pt x="1138" y="718"/>
                  </a:lnTo>
                  <a:lnTo>
                    <a:pt x="1137" y="717"/>
                  </a:lnTo>
                  <a:lnTo>
                    <a:pt x="1134" y="716"/>
                  </a:lnTo>
                  <a:lnTo>
                    <a:pt x="1134" y="715"/>
                  </a:lnTo>
                  <a:lnTo>
                    <a:pt x="1135" y="715"/>
                  </a:lnTo>
                  <a:lnTo>
                    <a:pt x="1137" y="713"/>
                  </a:lnTo>
                  <a:lnTo>
                    <a:pt x="1137" y="712"/>
                  </a:lnTo>
                  <a:lnTo>
                    <a:pt x="1136" y="709"/>
                  </a:lnTo>
                  <a:lnTo>
                    <a:pt x="1136" y="708"/>
                  </a:lnTo>
                  <a:lnTo>
                    <a:pt x="1132" y="701"/>
                  </a:lnTo>
                  <a:lnTo>
                    <a:pt x="1133" y="701"/>
                  </a:lnTo>
                  <a:lnTo>
                    <a:pt x="1135" y="701"/>
                  </a:lnTo>
                  <a:lnTo>
                    <a:pt x="1135" y="700"/>
                  </a:lnTo>
                  <a:lnTo>
                    <a:pt x="1135" y="699"/>
                  </a:lnTo>
                  <a:lnTo>
                    <a:pt x="1136" y="698"/>
                  </a:lnTo>
                  <a:lnTo>
                    <a:pt x="1135" y="693"/>
                  </a:lnTo>
                  <a:lnTo>
                    <a:pt x="1135" y="690"/>
                  </a:lnTo>
                  <a:lnTo>
                    <a:pt x="1135" y="689"/>
                  </a:lnTo>
                  <a:lnTo>
                    <a:pt x="1134" y="686"/>
                  </a:lnTo>
                  <a:lnTo>
                    <a:pt x="1131" y="681"/>
                  </a:lnTo>
                  <a:lnTo>
                    <a:pt x="1131" y="680"/>
                  </a:lnTo>
                  <a:lnTo>
                    <a:pt x="1130" y="678"/>
                  </a:lnTo>
                  <a:lnTo>
                    <a:pt x="1135" y="675"/>
                  </a:lnTo>
                  <a:lnTo>
                    <a:pt x="1135" y="674"/>
                  </a:lnTo>
                  <a:lnTo>
                    <a:pt x="1137" y="675"/>
                  </a:lnTo>
                  <a:lnTo>
                    <a:pt x="1138" y="675"/>
                  </a:lnTo>
                  <a:lnTo>
                    <a:pt x="1139" y="674"/>
                  </a:lnTo>
                  <a:lnTo>
                    <a:pt x="1140" y="673"/>
                  </a:lnTo>
                  <a:lnTo>
                    <a:pt x="1141" y="671"/>
                  </a:lnTo>
                  <a:lnTo>
                    <a:pt x="1142" y="671"/>
                  </a:lnTo>
                  <a:lnTo>
                    <a:pt x="1142" y="670"/>
                  </a:lnTo>
                  <a:lnTo>
                    <a:pt x="1141" y="666"/>
                  </a:lnTo>
                  <a:lnTo>
                    <a:pt x="1141" y="665"/>
                  </a:lnTo>
                  <a:lnTo>
                    <a:pt x="1141" y="664"/>
                  </a:lnTo>
                  <a:lnTo>
                    <a:pt x="1140" y="663"/>
                  </a:lnTo>
                  <a:lnTo>
                    <a:pt x="1139" y="663"/>
                  </a:lnTo>
                  <a:lnTo>
                    <a:pt x="1139" y="662"/>
                  </a:lnTo>
                  <a:lnTo>
                    <a:pt x="1138" y="662"/>
                  </a:lnTo>
                  <a:lnTo>
                    <a:pt x="1137" y="662"/>
                  </a:lnTo>
                  <a:lnTo>
                    <a:pt x="1136" y="660"/>
                  </a:lnTo>
                  <a:lnTo>
                    <a:pt x="1135" y="660"/>
                  </a:lnTo>
                  <a:lnTo>
                    <a:pt x="1133" y="654"/>
                  </a:lnTo>
                  <a:lnTo>
                    <a:pt x="1132" y="653"/>
                  </a:lnTo>
                  <a:lnTo>
                    <a:pt x="1131" y="650"/>
                  </a:lnTo>
                  <a:lnTo>
                    <a:pt x="1131" y="649"/>
                  </a:lnTo>
                  <a:lnTo>
                    <a:pt x="1125" y="642"/>
                  </a:lnTo>
                  <a:lnTo>
                    <a:pt x="1124" y="641"/>
                  </a:lnTo>
                  <a:lnTo>
                    <a:pt x="1124" y="640"/>
                  </a:lnTo>
                  <a:lnTo>
                    <a:pt x="1122" y="637"/>
                  </a:lnTo>
                  <a:lnTo>
                    <a:pt x="1123" y="636"/>
                  </a:lnTo>
                  <a:lnTo>
                    <a:pt x="1123" y="635"/>
                  </a:lnTo>
                  <a:lnTo>
                    <a:pt x="1122" y="631"/>
                  </a:lnTo>
                  <a:lnTo>
                    <a:pt x="1122" y="630"/>
                  </a:lnTo>
                  <a:lnTo>
                    <a:pt x="1121" y="630"/>
                  </a:lnTo>
                  <a:lnTo>
                    <a:pt x="1121" y="629"/>
                  </a:lnTo>
                  <a:lnTo>
                    <a:pt x="1120" y="629"/>
                  </a:lnTo>
                  <a:lnTo>
                    <a:pt x="1119" y="627"/>
                  </a:lnTo>
                  <a:lnTo>
                    <a:pt x="1118" y="626"/>
                  </a:lnTo>
                  <a:lnTo>
                    <a:pt x="1118" y="625"/>
                  </a:lnTo>
                  <a:lnTo>
                    <a:pt x="1118" y="624"/>
                  </a:lnTo>
                  <a:lnTo>
                    <a:pt x="1118" y="623"/>
                  </a:lnTo>
                  <a:lnTo>
                    <a:pt x="1118" y="622"/>
                  </a:lnTo>
                  <a:lnTo>
                    <a:pt x="1118" y="620"/>
                  </a:lnTo>
                  <a:lnTo>
                    <a:pt x="1118" y="619"/>
                  </a:lnTo>
                  <a:lnTo>
                    <a:pt x="1114" y="612"/>
                  </a:lnTo>
                  <a:lnTo>
                    <a:pt x="1114" y="604"/>
                  </a:lnTo>
                  <a:lnTo>
                    <a:pt x="1115" y="604"/>
                  </a:lnTo>
                  <a:lnTo>
                    <a:pt x="1120" y="602"/>
                  </a:lnTo>
                  <a:lnTo>
                    <a:pt x="1122" y="601"/>
                  </a:lnTo>
                  <a:lnTo>
                    <a:pt x="1122" y="599"/>
                  </a:lnTo>
                  <a:lnTo>
                    <a:pt x="1122" y="598"/>
                  </a:lnTo>
                  <a:lnTo>
                    <a:pt x="1121" y="596"/>
                  </a:lnTo>
                  <a:lnTo>
                    <a:pt x="1120" y="596"/>
                  </a:lnTo>
                  <a:lnTo>
                    <a:pt x="1120" y="595"/>
                  </a:lnTo>
                  <a:lnTo>
                    <a:pt x="1121" y="594"/>
                  </a:lnTo>
                  <a:lnTo>
                    <a:pt x="1122" y="594"/>
                  </a:lnTo>
                  <a:lnTo>
                    <a:pt x="1123" y="594"/>
                  </a:lnTo>
                  <a:lnTo>
                    <a:pt x="1124" y="593"/>
                  </a:lnTo>
                  <a:lnTo>
                    <a:pt x="1125" y="592"/>
                  </a:lnTo>
                  <a:lnTo>
                    <a:pt x="1126" y="592"/>
                  </a:lnTo>
                  <a:lnTo>
                    <a:pt x="1126" y="591"/>
                  </a:lnTo>
                  <a:lnTo>
                    <a:pt x="1126" y="590"/>
                  </a:lnTo>
                  <a:lnTo>
                    <a:pt x="1126" y="588"/>
                  </a:lnTo>
                  <a:lnTo>
                    <a:pt x="1126" y="587"/>
                  </a:lnTo>
                  <a:lnTo>
                    <a:pt x="1124" y="582"/>
                  </a:lnTo>
                  <a:lnTo>
                    <a:pt x="1126" y="580"/>
                  </a:lnTo>
                  <a:lnTo>
                    <a:pt x="1124" y="579"/>
                  </a:lnTo>
                  <a:lnTo>
                    <a:pt x="1122" y="574"/>
                  </a:lnTo>
                  <a:lnTo>
                    <a:pt x="1121" y="573"/>
                  </a:lnTo>
                  <a:lnTo>
                    <a:pt x="1120" y="570"/>
                  </a:lnTo>
                  <a:lnTo>
                    <a:pt x="1118" y="565"/>
                  </a:lnTo>
                  <a:lnTo>
                    <a:pt x="1118" y="564"/>
                  </a:lnTo>
                  <a:lnTo>
                    <a:pt x="1117" y="564"/>
                  </a:lnTo>
                  <a:lnTo>
                    <a:pt x="1115" y="563"/>
                  </a:lnTo>
                  <a:lnTo>
                    <a:pt x="1116" y="562"/>
                  </a:lnTo>
                  <a:lnTo>
                    <a:pt x="1117" y="562"/>
                  </a:lnTo>
                  <a:lnTo>
                    <a:pt x="1118" y="560"/>
                  </a:lnTo>
                  <a:lnTo>
                    <a:pt x="1118" y="559"/>
                  </a:lnTo>
                  <a:lnTo>
                    <a:pt x="1118" y="558"/>
                  </a:lnTo>
                  <a:lnTo>
                    <a:pt x="1118" y="557"/>
                  </a:lnTo>
                  <a:lnTo>
                    <a:pt x="1117" y="556"/>
                  </a:lnTo>
                  <a:lnTo>
                    <a:pt x="1116" y="554"/>
                  </a:lnTo>
                  <a:lnTo>
                    <a:pt x="1116" y="544"/>
                  </a:lnTo>
                  <a:lnTo>
                    <a:pt x="1117" y="541"/>
                  </a:lnTo>
                  <a:lnTo>
                    <a:pt x="1119" y="537"/>
                  </a:lnTo>
                  <a:lnTo>
                    <a:pt x="1119" y="536"/>
                  </a:lnTo>
                  <a:lnTo>
                    <a:pt x="1119" y="535"/>
                  </a:lnTo>
                  <a:lnTo>
                    <a:pt x="1118" y="534"/>
                  </a:lnTo>
                  <a:lnTo>
                    <a:pt x="1119" y="535"/>
                  </a:lnTo>
                  <a:lnTo>
                    <a:pt x="1120" y="535"/>
                  </a:lnTo>
                  <a:lnTo>
                    <a:pt x="1121" y="534"/>
                  </a:lnTo>
                  <a:lnTo>
                    <a:pt x="1122" y="532"/>
                  </a:lnTo>
                  <a:lnTo>
                    <a:pt x="1124" y="531"/>
                  </a:lnTo>
                  <a:lnTo>
                    <a:pt x="1123" y="530"/>
                  </a:lnTo>
                  <a:lnTo>
                    <a:pt x="1118" y="519"/>
                  </a:lnTo>
                  <a:lnTo>
                    <a:pt x="1117" y="517"/>
                  </a:lnTo>
                  <a:lnTo>
                    <a:pt x="1117" y="516"/>
                  </a:lnTo>
                  <a:lnTo>
                    <a:pt x="1116" y="509"/>
                  </a:lnTo>
                  <a:lnTo>
                    <a:pt x="1116" y="506"/>
                  </a:lnTo>
                  <a:lnTo>
                    <a:pt x="1117" y="505"/>
                  </a:lnTo>
                  <a:lnTo>
                    <a:pt x="1116" y="504"/>
                  </a:lnTo>
                  <a:lnTo>
                    <a:pt x="1116" y="503"/>
                  </a:lnTo>
                  <a:lnTo>
                    <a:pt x="1115" y="500"/>
                  </a:lnTo>
                  <a:lnTo>
                    <a:pt x="1115" y="499"/>
                  </a:lnTo>
                  <a:lnTo>
                    <a:pt x="1114" y="498"/>
                  </a:lnTo>
                  <a:lnTo>
                    <a:pt x="1111" y="497"/>
                  </a:lnTo>
                  <a:lnTo>
                    <a:pt x="1110" y="496"/>
                  </a:lnTo>
                  <a:lnTo>
                    <a:pt x="1109" y="497"/>
                  </a:lnTo>
                  <a:lnTo>
                    <a:pt x="1107" y="497"/>
                  </a:lnTo>
                  <a:lnTo>
                    <a:pt x="1106" y="496"/>
                  </a:lnTo>
                  <a:lnTo>
                    <a:pt x="1106" y="495"/>
                  </a:lnTo>
                  <a:lnTo>
                    <a:pt x="1106" y="494"/>
                  </a:lnTo>
                  <a:lnTo>
                    <a:pt x="1106" y="493"/>
                  </a:lnTo>
                  <a:lnTo>
                    <a:pt x="1105" y="493"/>
                  </a:lnTo>
                  <a:lnTo>
                    <a:pt x="1106" y="491"/>
                  </a:lnTo>
                  <a:lnTo>
                    <a:pt x="1107" y="491"/>
                  </a:lnTo>
                  <a:lnTo>
                    <a:pt x="1107" y="490"/>
                  </a:lnTo>
                  <a:lnTo>
                    <a:pt x="1107" y="488"/>
                  </a:lnTo>
                  <a:lnTo>
                    <a:pt x="1107" y="487"/>
                  </a:lnTo>
                  <a:lnTo>
                    <a:pt x="1105" y="486"/>
                  </a:lnTo>
                  <a:lnTo>
                    <a:pt x="1104" y="485"/>
                  </a:lnTo>
                  <a:lnTo>
                    <a:pt x="1101" y="483"/>
                  </a:lnTo>
                  <a:lnTo>
                    <a:pt x="1099" y="479"/>
                  </a:lnTo>
                  <a:lnTo>
                    <a:pt x="1099" y="477"/>
                  </a:lnTo>
                  <a:lnTo>
                    <a:pt x="1099" y="476"/>
                  </a:lnTo>
                  <a:lnTo>
                    <a:pt x="1099" y="475"/>
                  </a:lnTo>
                  <a:lnTo>
                    <a:pt x="1099" y="474"/>
                  </a:lnTo>
                  <a:lnTo>
                    <a:pt x="1098" y="474"/>
                  </a:lnTo>
                  <a:lnTo>
                    <a:pt x="1094" y="469"/>
                  </a:lnTo>
                  <a:lnTo>
                    <a:pt x="1094" y="468"/>
                  </a:lnTo>
                  <a:lnTo>
                    <a:pt x="1092" y="468"/>
                  </a:lnTo>
                  <a:lnTo>
                    <a:pt x="1092" y="467"/>
                  </a:lnTo>
                  <a:lnTo>
                    <a:pt x="1092" y="466"/>
                  </a:lnTo>
                  <a:lnTo>
                    <a:pt x="1091" y="464"/>
                  </a:lnTo>
                  <a:lnTo>
                    <a:pt x="1092" y="464"/>
                  </a:lnTo>
                  <a:lnTo>
                    <a:pt x="1092" y="462"/>
                  </a:lnTo>
                  <a:lnTo>
                    <a:pt x="1092" y="460"/>
                  </a:lnTo>
                  <a:lnTo>
                    <a:pt x="1092" y="459"/>
                  </a:lnTo>
                  <a:lnTo>
                    <a:pt x="1092" y="458"/>
                  </a:lnTo>
                  <a:lnTo>
                    <a:pt x="1092" y="457"/>
                  </a:lnTo>
                  <a:lnTo>
                    <a:pt x="1091" y="456"/>
                  </a:lnTo>
                  <a:lnTo>
                    <a:pt x="1090" y="455"/>
                  </a:lnTo>
                  <a:lnTo>
                    <a:pt x="1089" y="455"/>
                  </a:lnTo>
                  <a:lnTo>
                    <a:pt x="1088" y="455"/>
                  </a:lnTo>
                  <a:lnTo>
                    <a:pt x="1088" y="454"/>
                  </a:lnTo>
                  <a:lnTo>
                    <a:pt x="1087" y="455"/>
                  </a:lnTo>
                  <a:lnTo>
                    <a:pt x="1086" y="455"/>
                  </a:lnTo>
                  <a:lnTo>
                    <a:pt x="1085" y="455"/>
                  </a:lnTo>
                  <a:lnTo>
                    <a:pt x="1084" y="454"/>
                  </a:lnTo>
                  <a:lnTo>
                    <a:pt x="1080" y="446"/>
                  </a:lnTo>
                  <a:lnTo>
                    <a:pt x="1079" y="443"/>
                  </a:lnTo>
                  <a:lnTo>
                    <a:pt x="1079" y="439"/>
                  </a:lnTo>
                  <a:lnTo>
                    <a:pt x="1078" y="436"/>
                  </a:lnTo>
                  <a:lnTo>
                    <a:pt x="1079" y="435"/>
                  </a:lnTo>
                  <a:lnTo>
                    <a:pt x="1080" y="434"/>
                  </a:lnTo>
                  <a:lnTo>
                    <a:pt x="1081" y="434"/>
                  </a:lnTo>
                  <a:lnTo>
                    <a:pt x="1082" y="432"/>
                  </a:lnTo>
                  <a:lnTo>
                    <a:pt x="1083" y="430"/>
                  </a:lnTo>
                  <a:lnTo>
                    <a:pt x="1082" y="428"/>
                  </a:lnTo>
                  <a:lnTo>
                    <a:pt x="1082" y="427"/>
                  </a:lnTo>
                  <a:lnTo>
                    <a:pt x="1081" y="426"/>
                  </a:lnTo>
                  <a:lnTo>
                    <a:pt x="1081" y="424"/>
                  </a:lnTo>
                  <a:lnTo>
                    <a:pt x="1081" y="418"/>
                  </a:lnTo>
                  <a:lnTo>
                    <a:pt x="1081" y="416"/>
                  </a:lnTo>
                  <a:lnTo>
                    <a:pt x="1082" y="413"/>
                  </a:lnTo>
                  <a:lnTo>
                    <a:pt x="1084" y="413"/>
                  </a:lnTo>
                  <a:lnTo>
                    <a:pt x="1086" y="412"/>
                  </a:lnTo>
                  <a:lnTo>
                    <a:pt x="1086" y="411"/>
                  </a:lnTo>
                  <a:lnTo>
                    <a:pt x="1087" y="411"/>
                  </a:lnTo>
                  <a:lnTo>
                    <a:pt x="1088" y="409"/>
                  </a:lnTo>
                  <a:lnTo>
                    <a:pt x="1088" y="408"/>
                  </a:lnTo>
                  <a:lnTo>
                    <a:pt x="1089" y="404"/>
                  </a:lnTo>
                  <a:lnTo>
                    <a:pt x="1088" y="402"/>
                  </a:lnTo>
                  <a:lnTo>
                    <a:pt x="1088" y="401"/>
                  </a:lnTo>
                  <a:lnTo>
                    <a:pt x="1088" y="400"/>
                  </a:lnTo>
                  <a:lnTo>
                    <a:pt x="1087" y="400"/>
                  </a:lnTo>
                  <a:lnTo>
                    <a:pt x="1086" y="399"/>
                  </a:lnTo>
                  <a:lnTo>
                    <a:pt x="1085" y="397"/>
                  </a:lnTo>
                  <a:lnTo>
                    <a:pt x="1084" y="395"/>
                  </a:lnTo>
                  <a:lnTo>
                    <a:pt x="1084" y="394"/>
                  </a:lnTo>
                  <a:lnTo>
                    <a:pt x="1084" y="391"/>
                  </a:lnTo>
                  <a:lnTo>
                    <a:pt x="1084" y="390"/>
                  </a:lnTo>
                  <a:lnTo>
                    <a:pt x="1083" y="388"/>
                  </a:lnTo>
                  <a:lnTo>
                    <a:pt x="1082" y="388"/>
                  </a:lnTo>
                  <a:lnTo>
                    <a:pt x="1082" y="387"/>
                  </a:lnTo>
                  <a:lnTo>
                    <a:pt x="1081" y="386"/>
                  </a:lnTo>
                  <a:lnTo>
                    <a:pt x="1081" y="385"/>
                  </a:lnTo>
                  <a:lnTo>
                    <a:pt x="1081" y="383"/>
                  </a:lnTo>
                  <a:lnTo>
                    <a:pt x="1079" y="379"/>
                  </a:lnTo>
                  <a:lnTo>
                    <a:pt x="1078" y="378"/>
                  </a:lnTo>
                  <a:lnTo>
                    <a:pt x="1077" y="377"/>
                  </a:lnTo>
                  <a:lnTo>
                    <a:pt x="1077" y="376"/>
                  </a:lnTo>
                  <a:lnTo>
                    <a:pt x="1078" y="374"/>
                  </a:lnTo>
                  <a:lnTo>
                    <a:pt x="1078" y="373"/>
                  </a:lnTo>
                  <a:lnTo>
                    <a:pt x="1079" y="373"/>
                  </a:lnTo>
                  <a:lnTo>
                    <a:pt x="1080" y="373"/>
                  </a:lnTo>
                  <a:lnTo>
                    <a:pt x="1081" y="372"/>
                  </a:lnTo>
                  <a:lnTo>
                    <a:pt x="1081" y="371"/>
                  </a:lnTo>
                  <a:lnTo>
                    <a:pt x="1082" y="370"/>
                  </a:lnTo>
                  <a:lnTo>
                    <a:pt x="1082" y="368"/>
                  </a:lnTo>
                  <a:lnTo>
                    <a:pt x="1081" y="366"/>
                  </a:lnTo>
                  <a:lnTo>
                    <a:pt x="1081" y="363"/>
                  </a:lnTo>
                  <a:lnTo>
                    <a:pt x="1082" y="360"/>
                  </a:lnTo>
                  <a:lnTo>
                    <a:pt x="1081" y="359"/>
                  </a:lnTo>
                  <a:lnTo>
                    <a:pt x="1081" y="358"/>
                  </a:lnTo>
                  <a:lnTo>
                    <a:pt x="1081" y="357"/>
                  </a:lnTo>
                  <a:lnTo>
                    <a:pt x="1081" y="356"/>
                  </a:lnTo>
                  <a:lnTo>
                    <a:pt x="1080" y="356"/>
                  </a:lnTo>
                  <a:lnTo>
                    <a:pt x="1081" y="355"/>
                  </a:lnTo>
                  <a:lnTo>
                    <a:pt x="1082" y="355"/>
                  </a:lnTo>
                  <a:lnTo>
                    <a:pt x="1081" y="353"/>
                  </a:lnTo>
                  <a:lnTo>
                    <a:pt x="1081" y="352"/>
                  </a:lnTo>
                  <a:lnTo>
                    <a:pt x="1081" y="351"/>
                  </a:lnTo>
                  <a:lnTo>
                    <a:pt x="1081" y="349"/>
                  </a:lnTo>
                  <a:lnTo>
                    <a:pt x="1082" y="347"/>
                  </a:lnTo>
                  <a:lnTo>
                    <a:pt x="1083" y="347"/>
                  </a:lnTo>
                  <a:lnTo>
                    <a:pt x="1083" y="346"/>
                  </a:lnTo>
                  <a:lnTo>
                    <a:pt x="1086" y="340"/>
                  </a:lnTo>
                  <a:lnTo>
                    <a:pt x="1087" y="340"/>
                  </a:lnTo>
                  <a:lnTo>
                    <a:pt x="1087" y="339"/>
                  </a:lnTo>
                  <a:lnTo>
                    <a:pt x="1087" y="338"/>
                  </a:lnTo>
                  <a:lnTo>
                    <a:pt x="1087" y="337"/>
                  </a:lnTo>
                  <a:lnTo>
                    <a:pt x="1088" y="337"/>
                  </a:lnTo>
                  <a:lnTo>
                    <a:pt x="1089" y="336"/>
                  </a:lnTo>
                  <a:lnTo>
                    <a:pt x="1090" y="336"/>
                  </a:lnTo>
                  <a:lnTo>
                    <a:pt x="1090" y="335"/>
                  </a:lnTo>
                  <a:lnTo>
                    <a:pt x="1090" y="334"/>
                  </a:lnTo>
                  <a:lnTo>
                    <a:pt x="1090" y="332"/>
                  </a:lnTo>
                  <a:lnTo>
                    <a:pt x="1091" y="332"/>
                  </a:lnTo>
                  <a:lnTo>
                    <a:pt x="1091" y="327"/>
                  </a:lnTo>
                  <a:lnTo>
                    <a:pt x="1091" y="324"/>
                  </a:lnTo>
                  <a:lnTo>
                    <a:pt x="1092" y="324"/>
                  </a:lnTo>
                  <a:lnTo>
                    <a:pt x="1092" y="323"/>
                  </a:lnTo>
                  <a:lnTo>
                    <a:pt x="1094" y="316"/>
                  </a:lnTo>
                  <a:lnTo>
                    <a:pt x="1094" y="315"/>
                  </a:lnTo>
                  <a:lnTo>
                    <a:pt x="1094" y="313"/>
                  </a:lnTo>
                  <a:lnTo>
                    <a:pt x="1094" y="312"/>
                  </a:lnTo>
                  <a:lnTo>
                    <a:pt x="1094" y="311"/>
                  </a:lnTo>
                  <a:lnTo>
                    <a:pt x="1094" y="310"/>
                  </a:lnTo>
                  <a:lnTo>
                    <a:pt x="1094" y="309"/>
                  </a:lnTo>
                  <a:lnTo>
                    <a:pt x="1096" y="310"/>
                  </a:lnTo>
                  <a:lnTo>
                    <a:pt x="1097" y="311"/>
                  </a:lnTo>
                  <a:lnTo>
                    <a:pt x="1098" y="311"/>
                  </a:lnTo>
                  <a:lnTo>
                    <a:pt x="1103" y="308"/>
                  </a:lnTo>
                  <a:lnTo>
                    <a:pt x="1104" y="308"/>
                  </a:lnTo>
                  <a:lnTo>
                    <a:pt x="1106" y="307"/>
                  </a:lnTo>
                  <a:lnTo>
                    <a:pt x="1107" y="306"/>
                  </a:lnTo>
                  <a:lnTo>
                    <a:pt x="1107" y="305"/>
                  </a:lnTo>
                  <a:lnTo>
                    <a:pt x="1107" y="301"/>
                  </a:lnTo>
                  <a:lnTo>
                    <a:pt x="1108" y="300"/>
                  </a:lnTo>
                  <a:lnTo>
                    <a:pt x="1107" y="300"/>
                  </a:lnTo>
                  <a:lnTo>
                    <a:pt x="1107" y="299"/>
                  </a:lnTo>
                  <a:lnTo>
                    <a:pt x="1107" y="298"/>
                  </a:lnTo>
                  <a:lnTo>
                    <a:pt x="1098" y="289"/>
                  </a:lnTo>
                  <a:lnTo>
                    <a:pt x="1098" y="288"/>
                  </a:lnTo>
                  <a:lnTo>
                    <a:pt x="1097" y="287"/>
                  </a:lnTo>
                  <a:lnTo>
                    <a:pt x="1096" y="283"/>
                  </a:lnTo>
                  <a:lnTo>
                    <a:pt x="1098" y="282"/>
                  </a:lnTo>
                  <a:lnTo>
                    <a:pt x="1098" y="281"/>
                  </a:lnTo>
                  <a:lnTo>
                    <a:pt x="1099" y="280"/>
                  </a:lnTo>
                  <a:lnTo>
                    <a:pt x="1099" y="279"/>
                  </a:lnTo>
                  <a:lnTo>
                    <a:pt x="1100" y="278"/>
                  </a:lnTo>
                  <a:lnTo>
                    <a:pt x="1100" y="277"/>
                  </a:lnTo>
                  <a:lnTo>
                    <a:pt x="1100" y="276"/>
                  </a:lnTo>
                  <a:lnTo>
                    <a:pt x="1095" y="262"/>
                  </a:lnTo>
                  <a:lnTo>
                    <a:pt x="1094" y="262"/>
                  </a:lnTo>
                  <a:lnTo>
                    <a:pt x="1092" y="259"/>
                  </a:lnTo>
                  <a:lnTo>
                    <a:pt x="1091" y="256"/>
                  </a:lnTo>
                  <a:lnTo>
                    <a:pt x="1091" y="255"/>
                  </a:lnTo>
                  <a:lnTo>
                    <a:pt x="1091" y="252"/>
                  </a:lnTo>
                  <a:lnTo>
                    <a:pt x="1091" y="251"/>
                  </a:lnTo>
                  <a:lnTo>
                    <a:pt x="1092" y="251"/>
                  </a:lnTo>
                  <a:lnTo>
                    <a:pt x="1092" y="249"/>
                  </a:lnTo>
                  <a:lnTo>
                    <a:pt x="1092" y="248"/>
                  </a:lnTo>
                  <a:lnTo>
                    <a:pt x="1093" y="248"/>
                  </a:lnTo>
                  <a:lnTo>
                    <a:pt x="1094" y="247"/>
                  </a:lnTo>
                  <a:lnTo>
                    <a:pt x="1097" y="245"/>
                  </a:lnTo>
                  <a:lnTo>
                    <a:pt x="1095" y="243"/>
                  </a:lnTo>
                  <a:lnTo>
                    <a:pt x="1090" y="236"/>
                  </a:lnTo>
                  <a:lnTo>
                    <a:pt x="1089" y="236"/>
                  </a:lnTo>
                  <a:lnTo>
                    <a:pt x="1088" y="235"/>
                  </a:lnTo>
                  <a:lnTo>
                    <a:pt x="1088" y="234"/>
                  </a:lnTo>
                  <a:lnTo>
                    <a:pt x="1089" y="232"/>
                  </a:lnTo>
                  <a:lnTo>
                    <a:pt x="1090" y="228"/>
                  </a:lnTo>
                  <a:lnTo>
                    <a:pt x="1092" y="228"/>
                  </a:lnTo>
                  <a:lnTo>
                    <a:pt x="1093" y="226"/>
                  </a:lnTo>
                  <a:lnTo>
                    <a:pt x="1094" y="225"/>
                  </a:lnTo>
                  <a:lnTo>
                    <a:pt x="1094" y="224"/>
                  </a:lnTo>
                  <a:lnTo>
                    <a:pt x="1116" y="213"/>
                  </a:lnTo>
                  <a:lnTo>
                    <a:pt x="1117" y="212"/>
                  </a:lnTo>
                  <a:lnTo>
                    <a:pt x="1118" y="211"/>
                  </a:lnTo>
                  <a:lnTo>
                    <a:pt x="1122" y="179"/>
                  </a:lnTo>
                  <a:lnTo>
                    <a:pt x="1122" y="177"/>
                  </a:lnTo>
                  <a:lnTo>
                    <a:pt x="1121" y="176"/>
                  </a:lnTo>
                  <a:lnTo>
                    <a:pt x="1115" y="171"/>
                  </a:lnTo>
                  <a:lnTo>
                    <a:pt x="1115" y="170"/>
                  </a:lnTo>
                  <a:lnTo>
                    <a:pt x="1113" y="170"/>
                  </a:lnTo>
                  <a:lnTo>
                    <a:pt x="1103" y="172"/>
                  </a:lnTo>
                  <a:lnTo>
                    <a:pt x="1098" y="172"/>
                  </a:lnTo>
                  <a:lnTo>
                    <a:pt x="1098" y="171"/>
                  </a:lnTo>
                  <a:lnTo>
                    <a:pt x="1097" y="169"/>
                  </a:lnTo>
                  <a:lnTo>
                    <a:pt x="1097" y="164"/>
                  </a:lnTo>
                  <a:lnTo>
                    <a:pt x="1097" y="163"/>
                  </a:lnTo>
                  <a:lnTo>
                    <a:pt x="1094" y="156"/>
                  </a:lnTo>
                  <a:lnTo>
                    <a:pt x="1094" y="155"/>
                  </a:lnTo>
                  <a:lnTo>
                    <a:pt x="1094" y="154"/>
                  </a:lnTo>
                  <a:lnTo>
                    <a:pt x="1092" y="149"/>
                  </a:lnTo>
                  <a:lnTo>
                    <a:pt x="1091" y="147"/>
                  </a:lnTo>
                  <a:lnTo>
                    <a:pt x="1090" y="147"/>
                  </a:lnTo>
                  <a:lnTo>
                    <a:pt x="1090" y="146"/>
                  </a:lnTo>
                  <a:lnTo>
                    <a:pt x="1088" y="144"/>
                  </a:lnTo>
                  <a:lnTo>
                    <a:pt x="1087" y="141"/>
                  </a:lnTo>
                  <a:lnTo>
                    <a:pt x="1086" y="138"/>
                  </a:lnTo>
                  <a:lnTo>
                    <a:pt x="1086" y="136"/>
                  </a:lnTo>
                  <a:lnTo>
                    <a:pt x="1085" y="135"/>
                  </a:lnTo>
                  <a:lnTo>
                    <a:pt x="1084" y="135"/>
                  </a:lnTo>
                  <a:lnTo>
                    <a:pt x="1084" y="134"/>
                  </a:lnTo>
                  <a:lnTo>
                    <a:pt x="1082" y="124"/>
                  </a:lnTo>
                  <a:lnTo>
                    <a:pt x="1082" y="123"/>
                  </a:lnTo>
                  <a:lnTo>
                    <a:pt x="1074" y="112"/>
                  </a:lnTo>
                  <a:lnTo>
                    <a:pt x="1073" y="111"/>
                  </a:lnTo>
                  <a:lnTo>
                    <a:pt x="1071" y="111"/>
                  </a:lnTo>
                  <a:lnTo>
                    <a:pt x="1070" y="111"/>
                  </a:lnTo>
                  <a:lnTo>
                    <a:pt x="1069" y="108"/>
                  </a:lnTo>
                  <a:lnTo>
                    <a:pt x="1070" y="108"/>
                  </a:lnTo>
                  <a:lnTo>
                    <a:pt x="1070" y="107"/>
                  </a:lnTo>
                  <a:lnTo>
                    <a:pt x="1071" y="107"/>
                  </a:lnTo>
                  <a:lnTo>
                    <a:pt x="1071" y="106"/>
                  </a:lnTo>
                  <a:lnTo>
                    <a:pt x="1072" y="105"/>
                  </a:lnTo>
                  <a:lnTo>
                    <a:pt x="1072" y="104"/>
                  </a:lnTo>
                  <a:lnTo>
                    <a:pt x="1072" y="103"/>
                  </a:lnTo>
                  <a:lnTo>
                    <a:pt x="1071" y="102"/>
                  </a:lnTo>
                  <a:lnTo>
                    <a:pt x="1070" y="101"/>
                  </a:lnTo>
                  <a:lnTo>
                    <a:pt x="1068" y="100"/>
                  </a:lnTo>
                  <a:lnTo>
                    <a:pt x="1067" y="99"/>
                  </a:lnTo>
                  <a:lnTo>
                    <a:pt x="1065" y="98"/>
                  </a:lnTo>
                  <a:lnTo>
                    <a:pt x="1064" y="98"/>
                  </a:lnTo>
                  <a:lnTo>
                    <a:pt x="1064" y="97"/>
                  </a:lnTo>
                  <a:lnTo>
                    <a:pt x="1065" y="96"/>
                  </a:lnTo>
                  <a:lnTo>
                    <a:pt x="1064" y="94"/>
                  </a:lnTo>
                  <a:lnTo>
                    <a:pt x="1063" y="91"/>
                  </a:lnTo>
                  <a:lnTo>
                    <a:pt x="1062" y="89"/>
                  </a:lnTo>
                  <a:lnTo>
                    <a:pt x="1063" y="89"/>
                  </a:lnTo>
                  <a:lnTo>
                    <a:pt x="1064" y="89"/>
                  </a:lnTo>
                  <a:lnTo>
                    <a:pt x="1066" y="89"/>
                  </a:lnTo>
                  <a:lnTo>
                    <a:pt x="1066" y="87"/>
                  </a:lnTo>
                  <a:lnTo>
                    <a:pt x="1067" y="82"/>
                  </a:lnTo>
                  <a:lnTo>
                    <a:pt x="1067" y="81"/>
                  </a:lnTo>
                  <a:lnTo>
                    <a:pt x="1067" y="80"/>
                  </a:lnTo>
                  <a:lnTo>
                    <a:pt x="1065" y="77"/>
                  </a:lnTo>
                  <a:lnTo>
                    <a:pt x="1062" y="75"/>
                  </a:lnTo>
                  <a:lnTo>
                    <a:pt x="1064" y="74"/>
                  </a:lnTo>
                  <a:lnTo>
                    <a:pt x="1064" y="73"/>
                  </a:lnTo>
                  <a:lnTo>
                    <a:pt x="1064" y="71"/>
                  </a:lnTo>
                  <a:lnTo>
                    <a:pt x="1067" y="68"/>
                  </a:lnTo>
                  <a:lnTo>
                    <a:pt x="1068" y="66"/>
                  </a:lnTo>
                  <a:lnTo>
                    <a:pt x="1067" y="65"/>
                  </a:lnTo>
                  <a:lnTo>
                    <a:pt x="1065" y="62"/>
                  </a:lnTo>
                  <a:lnTo>
                    <a:pt x="1063" y="60"/>
                  </a:lnTo>
                  <a:lnTo>
                    <a:pt x="1062" y="60"/>
                  </a:lnTo>
                  <a:lnTo>
                    <a:pt x="1061" y="60"/>
                  </a:lnTo>
                  <a:lnTo>
                    <a:pt x="1060" y="59"/>
                  </a:lnTo>
                  <a:lnTo>
                    <a:pt x="1058" y="57"/>
                  </a:lnTo>
                  <a:lnTo>
                    <a:pt x="1057" y="57"/>
                  </a:lnTo>
                  <a:lnTo>
                    <a:pt x="1056" y="55"/>
                  </a:lnTo>
                  <a:lnTo>
                    <a:pt x="1052" y="53"/>
                  </a:lnTo>
                  <a:lnTo>
                    <a:pt x="1051" y="51"/>
                  </a:lnTo>
                  <a:lnTo>
                    <a:pt x="1052" y="50"/>
                  </a:lnTo>
                  <a:lnTo>
                    <a:pt x="1052" y="49"/>
                  </a:lnTo>
                  <a:lnTo>
                    <a:pt x="1051" y="48"/>
                  </a:lnTo>
                  <a:lnTo>
                    <a:pt x="1049" y="43"/>
                  </a:lnTo>
                  <a:lnTo>
                    <a:pt x="1048" y="42"/>
                  </a:lnTo>
                  <a:lnTo>
                    <a:pt x="1048" y="39"/>
                  </a:lnTo>
                  <a:lnTo>
                    <a:pt x="1048" y="36"/>
                  </a:lnTo>
                  <a:lnTo>
                    <a:pt x="1047" y="36"/>
                  </a:lnTo>
                  <a:lnTo>
                    <a:pt x="1047" y="35"/>
                  </a:lnTo>
                  <a:lnTo>
                    <a:pt x="1047" y="34"/>
                  </a:lnTo>
                  <a:lnTo>
                    <a:pt x="1046" y="32"/>
                  </a:lnTo>
                  <a:lnTo>
                    <a:pt x="1045" y="28"/>
                  </a:lnTo>
                  <a:lnTo>
                    <a:pt x="1045" y="27"/>
                  </a:lnTo>
                  <a:lnTo>
                    <a:pt x="1044" y="26"/>
                  </a:lnTo>
                  <a:lnTo>
                    <a:pt x="1043" y="26"/>
                  </a:lnTo>
                  <a:lnTo>
                    <a:pt x="1044" y="26"/>
                  </a:lnTo>
                  <a:lnTo>
                    <a:pt x="1045" y="25"/>
                  </a:lnTo>
                  <a:lnTo>
                    <a:pt x="1045" y="24"/>
                  </a:lnTo>
                  <a:lnTo>
                    <a:pt x="1045" y="23"/>
                  </a:lnTo>
                  <a:lnTo>
                    <a:pt x="1045" y="21"/>
                  </a:lnTo>
                  <a:lnTo>
                    <a:pt x="1043" y="20"/>
                  </a:lnTo>
                  <a:lnTo>
                    <a:pt x="1042" y="20"/>
                  </a:lnTo>
                  <a:lnTo>
                    <a:pt x="1041" y="20"/>
                  </a:lnTo>
                  <a:lnTo>
                    <a:pt x="1037" y="19"/>
                  </a:lnTo>
                  <a:lnTo>
                    <a:pt x="1037" y="18"/>
                  </a:lnTo>
                  <a:lnTo>
                    <a:pt x="1037" y="17"/>
                  </a:lnTo>
                  <a:lnTo>
                    <a:pt x="1037" y="15"/>
                  </a:lnTo>
                  <a:lnTo>
                    <a:pt x="1036" y="14"/>
                  </a:lnTo>
                  <a:lnTo>
                    <a:pt x="1036" y="13"/>
                  </a:lnTo>
                  <a:lnTo>
                    <a:pt x="1035" y="12"/>
                  </a:lnTo>
                  <a:lnTo>
                    <a:pt x="1035" y="11"/>
                  </a:lnTo>
                  <a:lnTo>
                    <a:pt x="1031" y="8"/>
                  </a:lnTo>
                  <a:lnTo>
                    <a:pt x="1031" y="6"/>
                  </a:lnTo>
                  <a:lnTo>
                    <a:pt x="1030" y="0"/>
                  </a:lnTo>
                  <a:close/>
                  <a:moveTo>
                    <a:pt x="1147" y="864"/>
                  </a:moveTo>
                  <a:lnTo>
                    <a:pt x="1148" y="864"/>
                  </a:lnTo>
                  <a:lnTo>
                    <a:pt x="1149" y="862"/>
                  </a:lnTo>
                  <a:lnTo>
                    <a:pt x="1150" y="862"/>
                  </a:lnTo>
                  <a:lnTo>
                    <a:pt x="1150" y="863"/>
                  </a:lnTo>
                  <a:lnTo>
                    <a:pt x="1151" y="863"/>
                  </a:lnTo>
                  <a:lnTo>
                    <a:pt x="1151" y="864"/>
                  </a:lnTo>
                  <a:lnTo>
                    <a:pt x="1152" y="864"/>
                  </a:lnTo>
                  <a:lnTo>
                    <a:pt x="1152" y="865"/>
                  </a:lnTo>
                  <a:lnTo>
                    <a:pt x="1152" y="866"/>
                  </a:lnTo>
                  <a:lnTo>
                    <a:pt x="1152" y="867"/>
                  </a:lnTo>
                  <a:lnTo>
                    <a:pt x="1153" y="868"/>
                  </a:lnTo>
                  <a:lnTo>
                    <a:pt x="1153" y="869"/>
                  </a:lnTo>
                  <a:lnTo>
                    <a:pt x="1154" y="870"/>
                  </a:lnTo>
                  <a:lnTo>
                    <a:pt x="1153" y="870"/>
                  </a:lnTo>
                  <a:lnTo>
                    <a:pt x="1154" y="873"/>
                  </a:lnTo>
                  <a:lnTo>
                    <a:pt x="1154" y="874"/>
                  </a:lnTo>
                  <a:lnTo>
                    <a:pt x="1154" y="875"/>
                  </a:lnTo>
                  <a:lnTo>
                    <a:pt x="1155" y="876"/>
                  </a:lnTo>
                  <a:lnTo>
                    <a:pt x="1156" y="877"/>
                  </a:lnTo>
                  <a:lnTo>
                    <a:pt x="1157" y="877"/>
                  </a:lnTo>
                  <a:lnTo>
                    <a:pt x="1155" y="877"/>
                  </a:lnTo>
                  <a:lnTo>
                    <a:pt x="1154" y="877"/>
                  </a:lnTo>
                  <a:lnTo>
                    <a:pt x="1153" y="874"/>
                  </a:lnTo>
                  <a:lnTo>
                    <a:pt x="1152" y="871"/>
                  </a:lnTo>
                  <a:lnTo>
                    <a:pt x="1152" y="869"/>
                  </a:lnTo>
                  <a:lnTo>
                    <a:pt x="1151" y="869"/>
                  </a:lnTo>
                  <a:lnTo>
                    <a:pt x="1151" y="868"/>
                  </a:lnTo>
                  <a:lnTo>
                    <a:pt x="1150" y="867"/>
                  </a:lnTo>
                  <a:lnTo>
                    <a:pt x="1147" y="865"/>
                  </a:lnTo>
                  <a:lnTo>
                    <a:pt x="1147" y="864"/>
                  </a:lnTo>
                  <a:close/>
                  <a:moveTo>
                    <a:pt x="1165" y="956"/>
                  </a:moveTo>
                  <a:lnTo>
                    <a:pt x="1164" y="954"/>
                  </a:lnTo>
                  <a:lnTo>
                    <a:pt x="1166" y="954"/>
                  </a:lnTo>
                  <a:lnTo>
                    <a:pt x="1167" y="954"/>
                  </a:lnTo>
                  <a:lnTo>
                    <a:pt x="1168" y="954"/>
                  </a:lnTo>
                  <a:lnTo>
                    <a:pt x="1167" y="954"/>
                  </a:lnTo>
                  <a:lnTo>
                    <a:pt x="1167" y="955"/>
                  </a:lnTo>
                  <a:lnTo>
                    <a:pt x="1167" y="956"/>
                  </a:lnTo>
                  <a:lnTo>
                    <a:pt x="1166" y="956"/>
                  </a:lnTo>
                  <a:lnTo>
                    <a:pt x="1165" y="956"/>
                  </a:lnTo>
                  <a:close/>
                  <a:moveTo>
                    <a:pt x="1196" y="1030"/>
                  </a:moveTo>
                  <a:lnTo>
                    <a:pt x="1196" y="1030"/>
                  </a:lnTo>
                  <a:lnTo>
                    <a:pt x="1199" y="1028"/>
                  </a:lnTo>
                  <a:lnTo>
                    <a:pt x="1201" y="1028"/>
                  </a:lnTo>
                  <a:lnTo>
                    <a:pt x="1200" y="1029"/>
                  </a:lnTo>
                  <a:lnTo>
                    <a:pt x="1199" y="1030"/>
                  </a:lnTo>
                  <a:lnTo>
                    <a:pt x="1199" y="1031"/>
                  </a:lnTo>
                  <a:lnTo>
                    <a:pt x="1200" y="1035"/>
                  </a:lnTo>
                  <a:lnTo>
                    <a:pt x="1201" y="1036"/>
                  </a:lnTo>
                  <a:lnTo>
                    <a:pt x="1202" y="1037"/>
                  </a:lnTo>
                  <a:lnTo>
                    <a:pt x="1203" y="1037"/>
                  </a:lnTo>
                  <a:lnTo>
                    <a:pt x="1202" y="1037"/>
                  </a:lnTo>
                  <a:lnTo>
                    <a:pt x="1201" y="1036"/>
                  </a:lnTo>
                  <a:lnTo>
                    <a:pt x="1199" y="1036"/>
                  </a:lnTo>
                  <a:lnTo>
                    <a:pt x="1198" y="1036"/>
                  </a:lnTo>
                  <a:lnTo>
                    <a:pt x="1198" y="1035"/>
                  </a:lnTo>
                  <a:lnTo>
                    <a:pt x="1198" y="1034"/>
                  </a:lnTo>
                  <a:lnTo>
                    <a:pt x="1198" y="1033"/>
                  </a:lnTo>
                  <a:lnTo>
                    <a:pt x="1197" y="1032"/>
                  </a:lnTo>
                  <a:lnTo>
                    <a:pt x="1197" y="1031"/>
                  </a:lnTo>
                  <a:lnTo>
                    <a:pt x="1196" y="1031"/>
                  </a:lnTo>
                  <a:lnTo>
                    <a:pt x="1195" y="1031"/>
                  </a:lnTo>
                  <a:lnTo>
                    <a:pt x="1196" y="1030"/>
                  </a:lnTo>
                  <a:close/>
                  <a:moveTo>
                    <a:pt x="1205" y="1037"/>
                  </a:moveTo>
                  <a:lnTo>
                    <a:pt x="1205" y="1036"/>
                  </a:lnTo>
                  <a:lnTo>
                    <a:pt x="1207" y="1037"/>
                  </a:lnTo>
                  <a:lnTo>
                    <a:pt x="1206" y="1037"/>
                  </a:lnTo>
                  <a:lnTo>
                    <a:pt x="1205" y="1037"/>
                  </a:lnTo>
                  <a:close/>
                  <a:moveTo>
                    <a:pt x="1236" y="1081"/>
                  </a:moveTo>
                  <a:lnTo>
                    <a:pt x="1237" y="1080"/>
                  </a:lnTo>
                  <a:lnTo>
                    <a:pt x="1237" y="1079"/>
                  </a:lnTo>
                  <a:lnTo>
                    <a:pt x="1239" y="1080"/>
                  </a:lnTo>
                  <a:lnTo>
                    <a:pt x="1238" y="1080"/>
                  </a:lnTo>
                  <a:lnTo>
                    <a:pt x="1237" y="1082"/>
                  </a:lnTo>
                  <a:lnTo>
                    <a:pt x="1236" y="1082"/>
                  </a:lnTo>
                  <a:lnTo>
                    <a:pt x="1236" y="1081"/>
                  </a:lnTo>
                  <a:close/>
                  <a:moveTo>
                    <a:pt x="1352" y="1097"/>
                  </a:moveTo>
                  <a:lnTo>
                    <a:pt x="1354" y="1097"/>
                  </a:lnTo>
                  <a:lnTo>
                    <a:pt x="1357" y="1097"/>
                  </a:lnTo>
                  <a:lnTo>
                    <a:pt x="1358" y="1097"/>
                  </a:lnTo>
                  <a:lnTo>
                    <a:pt x="1358" y="1099"/>
                  </a:lnTo>
                  <a:lnTo>
                    <a:pt x="1358" y="1100"/>
                  </a:lnTo>
                  <a:lnTo>
                    <a:pt x="1356" y="1101"/>
                  </a:lnTo>
                  <a:lnTo>
                    <a:pt x="1355" y="1101"/>
                  </a:lnTo>
                  <a:lnTo>
                    <a:pt x="1354" y="1100"/>
                  </a:lnTo>
                  <a:lnTo>
                    <a:pt x="1353" y="1100"/>
                  </a:lnTo>
                  <a:lnTo>
                    <a:pt x="1353" y="1099"/>
                  </a:lnTo>
                  <a:lnTo>
                    <a:pt x="1352" y="1099"/>
                  </a:lnTo>
                  <a:lnTo>
                    <a:pt x="1351" y="1099"/>
                  </a:lnTo>
                  <a:lnTo>
                    <a:pt x="1350" y="1098"/>
                  </a:lnTo>
                  <a:lnTo>
                    <a:pt x="1352" y="1097"/>
                  </a:lnTo>
                  <a:close/>
                  <a:moveTo>
                    <a:pt x="1298" y="1097"/>
                  </a:moveTo>
                  <a:lnTo>
                    <a:pt x="1298" y="1097"/>
                  </a:lnTo>
                  <a:lnTo>
                    <a:pt x="1298" y="1099"/>
                  </a:lnTo>
                  <a:lnTo>
                    <a:pt x="1298" y="1097"/>
                  </a:lnTo>
                  <a:close/>
                  <a:moveTo>
                    <a:pt x="1338" y="1103"/>
                  </a:moveTo>
                  <a:lnTo>
                    <a:pt x="1341" y="1103"/>
                  </a:lnTo>
                  <a:lnTo>
                    <a:pt x="1342" y="1104"/>
                  </a:lnTo>
                  <a:lnTo>
                    <a:pt x="1343" y="1105"/>
                  </a:lnTo>
                  <a:lnTo>
                    <a:pt x="1344" y="1105"/>
                  </a:lnTo>
                  <a:lnTo>
                    <a:pt x="1345" y="1105"/>
                  </a:lnTo>
                  <a:lnTo>
                    <a:pt x="1346" y="1105"/>
                  </a:lnTo>
                  <a:lnTo>
                    <a:pt x="1347" y="1105"/>
                  </a:lnTo>
                  <a:lnTo>
                    <a:pt x="1347" y="1106"/>
                  </a:lnTo>
                  <a:lnTo>
                    <a:pt x="1346" y="1107"/>
                  </a:lnTo>
                  <a:lnTo>
                    <a:pt x="1345" y="1108"/>
                  </a:lnTo>
                  <a:lnTo>
                    <a:pt x="1345" y="1109"/>
                  </a:lnTo>
                  <a:lnTo>
                    <a:pt x="1345" y="1110"/>
                  </a:lnTo>
                  <a:lnTo>
                    <a:pt x="1345" y="1111"/>
                  </a:lnTo>
                  <a:lnTo>
                    <a:pt x="1348" y="1117"/>
                  </a:lnTo>
                  <a:lnTo>
                    <a:pt x="1348" y="1118"/>
                  </a:lnTo>
                  <a:lnTo>
                    <a:pt x="1349" y="1119"/>
                  </a:lnTo>
                  <a:lnTo>
                    <a:pt x="1349" y="1120"/>
                  </a:lnTo>
                  <a:lnTo>
                    <a:pt x="1351" y="1122"/>
                  </a:lnTo>
                  <a:lnTo>
                    <a:pt x="1352" y="1122"/>
                  </a:lnTo>
                  <a:lnTo>
                    <a:pt x="1352" y="1123"/>
                  </a:lnTo>
                  <a:lnTo>
                    <a:pt x="1354" y="1124"/>
                  </a:lnTo>
                  <a:lnTo>
                    <a:pt x="1353" y="1124"/>
                  </a:lnTo>
                  <a:lnTo>
                    <a:pt x="1352" y="1124"/>
                  </a:lnTo>
                  <a:lnTo>
                    <a:pt x="1352" y="1125"/>
                  </a:lnTo>
                  <a:lnTo>
                    <a:pt x="1352" y="1126"/>
                  </a:lnTo>
                  <a:lnTo>
                    <a:pt x="1352" y="1127"/>
                  </a:lnTo>
                  <a:lnTo>
                    <a:pt x="1352" y="1128"/>
                  </a:lnTo>
                  <a:lnTo>
                    <a:pt x="1350" y="1128"/>
                  </a:lnTo>
                  <a:lnTo>
                    <a:pt x="1350" y="1131"/>
                  </a:lnTo>
                  <a:lnTo>
                    <a:pt x="1351" y="1132"/>
                  </a:lnTo>
                  <a:lnTo>
                    <a:pt x="1350" y="1133"/>
                  </a:lnTo>
                  <a:lnTo>
                    <a:pt x="1350" y="1132"/>
                  </a:lnTo>
                  <a:lnTo>
                    <a:pt x="1350" y="1131"/>
                  </a:lnTo>
                  <a:lnTo>
                    <a:pt x="1349" y="1126"/>
                  </a:lnTo>
                  <a:lnTo>
                    <a:pt x="1348" y="1126"/>
                  </a:lnTo>
                  <a:lnTo>
                    <a:pt x="1345" y="1122"/>
                  </a:lnTo>
                  <a:lnTo>
                    <a:pt x="1344" y="1121"/>
                  </a:lnTo>
                  <a:lnTo>
                    <a:pt x="1343" y="1120"/>
                  </a:lnTo>
                  <a:lnTo>
                    <a:pt x="1341" y="1114"/>
                  </a:lnTo>
                  <a:lnTo>
                    <a:pt x="1341" y="1113"/>
                  </a:lnTo>
                  <a:lnTo>
                    <a:pt x="1341" y="1109"/>
                  </a:lnTo>
                  <a:lnTo>
                    <a:pt x="1341" y="1108"/>
                  </a:lnTo>
                  <a:lnTo>
                    <a:pt x="1339" y="1105"/>
                  </a:lnTo>
                  <a:lnTo>
                    <a:pt x="1338" y="1105"/>
                  </a:lnTo>
                  <a:lnTo>
                    <a:pt x="1338" y="1104"/>
                  </a:lnTo>
                  <a:lnTo>
                    <a:pt x="1338" y="1103"/>
                  </a:lnTo>
                  <a:close/>
                  <a:moveTo>
                    <a:pt x="1319" y="1108"/>
                  </a:moveTo>
                  <a:lnTo>
                    <a:pt x="1323" y="1106"/>
                  </a:lnTo>
                  <a:lnTo>
                    <a:pt x="1324" y="1106"/>
                  </a:lnTo>
                  <a:lnTo>
                    <a:pt x="1326" y="1106"/>
                  </a:lnTo>
                  <a:lnTo>
                    <a:pt x="1326" y="1107"/>
                  </a:lnTo>
                  <a:lnTo>
                    <a:pt x="1326" y="1111"/>
                  </a:lnTo>
                  <a:lnTo>
                    <a:pt x="1325" y="1111"/>
                  </a:lnTo>
                  <a:lnTo>
                    <a:pt x="1324" y="1111"/>
                  </a:lnTo>
                  <a:lnTo>
                    <a:pt x="1319" y="1113"/>
                  </a:lnTo>
                  <a:lnTo>
                    <a:pt x="1319" y="1114"/>
                  </a:lnTo>
                  <a:lnTo>
                    <a:pt x="1318" y="1113"/>
                  </a:lnTo>
                  <a:lnTo>
                    <a:pt x="1315" y="1113"/>
                  </a:lnTo>
                  <a:lnTo>
                    <a:pt x="1316" y="1111"/>
                  </a:lnTo>
                  <a:lnTo>
                    <a:pt x="1316" y="1110"/>
                  </a:lnTo>
                  <a:lnTo>
                    <a:pt x="1319" y="1108"/>
                  </a:lnTo>
                  <a:close/>
                  <a:moveTo>
                    <a:pt x="1367" y="1122"/>
                  </a:moveTo>
                  <a:lnTo>
                    <a:pt x="1373" y="1122"/>
                  </a:lnTo>
                  <a:lnTo>
                    <a:pt x="1377" y="1122"/>
                  </a:lnTo>
                  <a:lnTo>
                    <a:pt x="1378" y="1124"/>
                  </a:lnTo>
                  <a:lnTo>
                    <a:pt x="1373" y="1126"/>
                  </a:lnTo>
                  <a:lnTo>
                    <a:pt x="1371" y="1126"/>
                  </a:lnTo>
                  <a:lnTo>
                    <a:pt x="1370" y="1126"/>
                  </a:lnTo>
                  <a:lnTo>
                    <a:pt x="1369" y="1126"/>
                  </a:lnTo>
                  <a:lnTo>
                    <a:pt x="1369" y="1127"/>
                  </a:lnTo>
                  <a:lnTo>
                    <a:pt x="1366" y="1129"/>
                  </a:lnTo>
                  <a:lnTo>
                    <a:pt x="1365" y="1129"/>
                  </a:lnTo>
                  <a:lnTo>
                    <a:pt x="1365" y="1130"/>
                  </a:lnTo>
                  <a:lnTo>
                    <a:pt x="1364" y="1130"/>
                  </a:lnTo>
                  <a:lnTo>
                    <a:pt x="1364" y="1131"/>
                  </a:lnTo>
                  <a:lnTo>
                    <a:pt x="1364" y="1132"/>
                  </a:lnTo>
                  <a:lnTo>
                    <a:pt x="1364" y="1133"/>
                  </a:lnTo>
                  <a:lnTo>
                    <a:pt x="1360" y="1129"/>
                  </a:lnTo>
                  <a:lnTo>
                    <a:pt x="1360" y="1128"/>
                  </a:lnTo>
                  <a:lnTo>
                    <a:pt x="1359" y="1126"/>
                  </a:lnTo>
                  <a:lnTo>
                    <a:pt x="1360" y="1126"/>
                  </a:lnTo>
                  <a:lnTo>
                    <a:pt x="1361" y="1126"/>
                  </a:lnTo>
                  <a:lnTo>
                    <a:pt x="1362" y="1126"/>
                  </a:lnTo>
                  <a:lnTo>
                    <a:pt x="1364" y="1125"/>
                  </a:lnTo>
                  <a:lnTo>
                    <a:pt x="1365" y="1125"/>
                  </a:lnTo>
                  <a:lnTo>
                    <a:pt x="1365" y="1124"/>
                  </a:lnTo>
                  <a:lnTo>
                    <a:pt x="1366" y="1124"/>
                  </a:lnTo>
                  <a:lnTo>
                    <a:pt x="1366" y="1123"/>
                  </a:lnTo>
                  <a:lnTo>
                    <a:pt x="1366" y="1122"/>
                  </a:lnTo>
                  <a:lnTo>
                    <a:pt x="1367" y="1122"/>
                  </a:lnTo>
                  <a:close/>
                  <a:moveTo>
                    <a:pt x="1346" y="1137"/>
                  </a:moveTo>
                  <a:lnTo>
                    <a:pt x="1348" y="1136"/>
                  </a:lnTo>
                  <a:lnTo>
                    <a:pt x="1349" y="1136"/>
                  </a:lnTo>
                  <a:lnTo>
                    <a:pt x="1349" y="1137"/>
                  </a:lnTo>
                  <a:lnTo>
                    <a:pt x="1350" y="1138"/>
                  </a:lnTo>
                  <a:lnTo>
                    <a:pt x="1349" y="1139"/>
                  </a:lnTo>
                  <a:lnTo>
                    <a:pt x="1348" y="1139"/>
                  </a:lnTo>
                  <a:lnTo>
                    <a:pt x="1347" y="1138"/>
                  </a:lnTo>
                  <a:lnTo>
                    <a:pt x="1347" y="1137"/>
                  </a:lnTo>
                  <a:lnTo>
                    <a:pt x="1346" y="1137"/>
                  </a:lnTo>
                  <a:close/>
                  <a:moveTo>
                    <a:pt x="1305" y="1138"/>
                  </a:moveTo>
                  <a:lnTo>
                    <a:pt x="1305" y="1138"/>
                  </a:lnTo>
                  <a:lnTo>
                    <a:pt x="1306" y="1137"/>
                  </a:lnTo>
                  <a:lnTo>
                    <a:pt x="1307" y="1137"/>
                  </a:lnTo>
                  <a:lnTo>
                    <a:pt x="1307" y="1139"/>
                  </a:lnTo>
                  <a:lnTo>
                    <a:pt x="1305" y="1139"/>
                  </a:lnTo>
                  <a:lnTo>
                    <a:pt x="1304" y="1139"/>
                  </a:lnTo>
                  <a:lnTo>
                    <a:pt x="1304" y="1138"/>
                  </a:lnTo>
                  <a:lnTo>
                    <a:pt x="1305" y="1138"/>
                  </a:lnTo>
                  <a:close/>
                  <a:moveTo>
                    <a:pt x="1390" y="1171"/>
                  </a:moveTo>
                  <a:lnTo>
                    <a:pt x="1392" y="1171"/>
                  </a:lnTo>
                  <a:lnTo>
                    <a:pt x="1392" y="1172"/>
                  </a:lnTo>
                  <a:lnTo>
                    <a:pt x="1392" y="1173"/>
                  </a:lnTo>
                  <a:lnTo>
                    <a:pt x="1391" y="1174"/>
                  </a:lnTo>
                  <a:lnTo>
                    <a:pt x="1390" y="1174"/>
                  </a:lnTo>
                  <a:lnTo>
                    <a:pt x="1391" y="1172"/>
                  </a:lnTo>
                  <a:lnTo>
                    <a:pt x="1390" y="1171"/>
                  </a:lnTo>
                  <a:close/>
                  <a:moveTo>
                    <a:pt x="4" y="303"/>
                  </a:moveTo>
                  <a:lnTo>
                    <a:pt x="3" y="303"/>
                  </a:lnTo>
                  <a:lnTo>
                    <a:pt x="1" y="304"/>
                  </a:lnTo>
                  <a:lnTo>
                    <a:pt x="1" y="305"/>
                  </a:lnTo>
                  <a:lnTo>
                    <a:pt x="1" y="306"/>
                  </a:lnTo>
                  <a:lnTo>
                    <a:pt x="0" y="306"/>
                  </a:lnTo>
                  <a:lnTo>
                    <a:pt x="0" y="307"/>
                  </a:lnTo>
                  <a:lnTo>
                    <a:pt x="0" y="309"/>
                  </a:lnTo>
                  <a:lnTo>
                    <a:pt x="0" y="310"/>
                  </a:lnTo>
                  <a:lnTo>
                    <a:pt x="1" y="311"/>
                  </a:lnTo>
                  <a:lnTo>
                    <a:pt x="1" y="312"/>
                  </a:lnTo>
                  <a:lnTo>
                    <a:pt x="3" y="313"/>
                  </a:lnTo>
                  <a:lnTo>
                    <a:pt x="5" y="313"/>
                  </a:lnTo>
                  <a:lnTo>
                    <a:pt x="5" y="312"/>
                  </a:lnTo>
                  <a:lnTo>
                    <a:pt x="5" y="311"/>
                  </a:lnTo>
                  <a:lnTo>
                    <a:pt x="6" y="311"/>
                  </a:lnTo>
                  <a:lnTo>
                    <a:pt x="7" y="311"/>
                  </a:lnTo>
                  <a:lnTo>
                    <a:pt x="8" y="311"/>
                  </a:lnTo>
                  <a:lnTo>
                    <a:pt x="9" y="310"/>
                  </a:lnTo>
                  <a:lnTo>
                    <a:pt x="10" y="310"/>
                  </a:lnTo>
                  <a:lnTo>
                    <a:pt x="10" y="309"/>
                  </a:lnTo>
                  <a:lnTo>
                    <a:pt x="10" y="308"/>
                  </a:lnTo>
                  <a:lnTo>
                    <a:pt x="11" y="307"/>
                  </a:lnTo>
                  <a:lnTo>
                    <a:pt x="10" y="306"/>
                  </a:lnTo>
                  <a:lnTo>
                    <a:pt x="10" y="304"/>
                  </a:lnTo>
                  <a:lnTo>
                    <a:pt x="9" y="304"/>
                  </a:lnTo>
                  <a:lnTo>
                    <a:pt x="5" y="303"/>
                  </a:lnTo>
                  <a:lnTo>
                    <a:pt x="4" y="303"/>
                  </a:lnTo>
                  <a:close/>
                  <a:moveTo>
                    <a:pt x="1099" y="818"/>
                  </a:moveTo>
                  <a:lnTo>
                    <a:pt x="1099" y="818"/>
                  </a:lnTo>
                  <a:lnTo>
                    <a:pt x="1097" y="819"/>
                  </a:lnTo>
                  <a:lnTo>
                    <a:pt x="1095" y="820"/>
                  </a:lnTo>
                  <a:lnTo>
                    <a:pt x="1096" y="822"/>
                  </a:lnTo>
                  <a:lnTo>
                    <a:pt x="1096" y="823"/>
                  </a:lnTo>
                  <a:lnTo>
                    <a:pt x="1097" y="824"/>
                  </a:lnTo>
                  <a:lnTo>
                    <a:pt x="1099" y="826"/>
                  </a:lnTo>
                  <a:lnTo>
                    <a:pt x="1100" y="826"/>
                  </a:lnTo>
                  <a:lnTo>
                    <a:pt x="1100" y="827"/>
                  </a:lnTo>
                  <a:lnTo>
                    <a:pt x="1101" y="827"/>
                  </a:lnTo>
                  <a:lnTo>
                    <a:pt x="1102" y="827"/>
                  </a:lnTo>
                  <a:lnTo>
                    <a:pt x="1103" y="826"/>
                  </a:lnTo>
                  <a:lnTo>
                    <a:pt x="1104" y="826"/>
                  </a:lnTo>
                  <a:lnTo>
                    <a:pt x="1105" y="826"/>
                  </a:lnTo>
                  <a:lnTo>
                    <a:pt x="1106" y="824"/>
                  </a:lnTo>
                  <a:lnTo>
                    <a:pt x="1107" y="824"/>
                  </a:lnTo>
                  <a:lnTo>
                    <a:pt x="1108" y="822"/>
                  </a:lnTo>
                  <a:lnTo>
                    <a:pt x="1107" y="821"/>
                  </a:lnTo>
                  <a:lnTo>
                    <a:pt x="1106" y="820"/>
                  </a:lnTo>
                  <a:lnTo>
                    <a:pt x="1105" y="820"/>
                  </a:lnTo>
                  <a:lnTo>
                    <a:pt x="1104" y="819"/>
                  </a:lnTo>
                  <a:lnTo>
                    <a:pt x="1101" y="818"/>
                  </a:lnTo>
                  <a:lnTo>
                    <a:pt x="1100" y="818"/>
                  </a:lnTo>
                  <a:lnTo>
                    <a:pt x="1099" y="818"/>
                  </a:lnTo>
                  <a:close/>
                  <a:moveTo>
                    <a:pt x="1110" y="856"/>
                  </a:moveTo>
                  <a:lnTo>
                    <a:pt x="1109" y="856"/>
                  </a:lnTo>
                  <a:lnTo>
                    <a:pt x="1107" y="857"/>
                  </a:lnTo>
                  <a:lnTo>
                    <a:pt x="1107" y="858"/>
                  </a:lnTo>
                  <a:lnTo>
                    <a:pt x="1107" y="859"/>
                  </a:lnTo>
                  <a:lnTo>
                    <a:pt x="1106" y="859"/>
                  </a:lnTo>
                  <a:lnTo>
                    <a:pt x="1106" y="860"/>
                  </a:lnTo>
                  <a:lnTo>
                    <a:pt x="1106" y="861"/>
                  </a:lnTo>
                  <a:lnTo>
                    <a:pt x="1107" y="862"/>
                  </a:lnTo>
                  <a:lnTo>
                    <a:pt x="1107" y="863"/>
                  </a:lnTo>
                  <a:lnTo>
                    <a:pt x="1109" y="865"/>
                  </a:lnTo>
                  <a:lnTo>
                    <a:pt x="1110" y="865"/>
                  </a:lnTo>
                  <a:lnTo>
                    <a:pt x="1111" y="866"/>
                  </a:lnTo>
                  <a:lnTo>
                    <a:pt x="1112" y="866"/>
                  </a:lnTo>
                  <a:lnTo>
                    <a:pt x="1113" y="866"/>
                  </a:lnTo>
                  <a:lnTo>
                    <a:pt x="1114" y="866"/>
                  </a:lnTo>
                  <a:lnTo>
                    <a:pt x="1115" y="865"/>
                  </a:lnTo>
                  <a:lnTo>
                    <a:pt x="1115" y="864"/>
                  </a:lnTo>
                  <a:lnTo>
                    <a:pt x="1116" y="863"/>
                  </a:lnTo>
                  <a:lnTo>
                    <a:pt x="1115" y="862"/>
                  </a:lnTo>
                  <a:lnTo>
                    <a:pt x="1115" y="860"/>
                  </a:lnTo>
                  <a:lnTo>
                    <a:pt x="1114" y="859"/>
                  </a:lnTo>
                  <a:lnTo>
                    <a:pt x="1112" y="857"/>
                  </a:lnTo>
                  <a:lnTo>
                    <a:pt x="1111" y="857"/>
                  </a:lnTo>
                  <a:lnTo>
                    <a:pt x="1111" y="856"/>
                  </a:lnTo>
                  <a:lnTo>
                    <a:pt x="1110" y="8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203" name="Freeform 756"/>
            <p:cNvSpPr>
              <a:spLocks noEditPoints="1"/>
            </p:cNvSpPr>
            <p:nvPr/>
          </p:nvSpPr>
          <p:spPr bwMode="auto">
            <a:xfrm>
              <a:off x="3398035" y="3141067"/>
              <a:ext cx="3582987" cy="2582863"/>
            </a:xfrm>
            <a:custGeom>
              <a:avLst/>
              <a:gdLst>
                <a:gd name="T0" fmla="*/ 2147483646 w 1481"/>
                <a:gd name="T1" fmla="*/ 2147483646 h 1202"/>
                <a:gd name="T2" fmla="*/ 2147483646 w 1481"/>
                <a:gd name="T3" fmla="*/ 2147483646 h 1202"/>
                <a:gd name="T4" fmla="*/ 2147483646 w 1481"/>
                <a:gd name="T5" fmla="*/ 2147483646 h 1202"/>
                <a:gd name="T6" fmla="*/ 2147483646 w 1481"/>
                <a:gd name="T7" fmla="*/ 2147483646 h 1202"/>
                <a:gd name="T8" fmla="*/ 2147483646 w 1481"/>
                <a:gd name="T9" fmla="*/ 2147483646 h 1202"/>
                <a:gd name="T10" fmla="*/ 2147483646 w 1481"/>
                <a:gd name="T11" fmla="*/ 2147483646 h 1202"/>
                <a:gd name="T12" fmla="*/ 2147483646 w 1481"/>
                <a:gd name="T13" fmla="*/ 2147483646 h 1202"/>
                <a:gd name="T14" fmla="*/ 2147483646 w 1481"/>
                <a:gd name="T15" fmla="*/ 2147483646 h 1202"/>
                <a:gd name="T16" fmla="*/ 2147483646 w 1481"/>
                <a:gd name="T17" fmla="*/ 2147483646 h 1202"/>
                <a:gd name="T18" fmla="*/ 2147483646 w 1481"/>
                <a:gd name="T19" fmla="*/ 2147483646 h 1202"/>
                <a:gd name="T20" fmla="*/ 2147483646 w 1481"/>
                <a:gd name="T21" fmla="*/ 2147483646 h 1202"/>
                <a:gd name="T22" fmla="*/ 2147483646 w 1481"/>
                <a:gd name="T23" fmla="*/ 2147483646 h 1202"/>
                <a:gd name="T24" fmla="*/ 2147483646 w 1481"/>
                <a:gd name="T25" fmla="*/ 2147483646 h 1202"/>
                <a:gd name="T26" fmla="*/ 2147483646 w 1481"/>
                <a:gd name="T27" fmla="*/ 2147483646 h 1202"/>
                <a:gd name="T28" fmla="*/ 2147483646 w 1481"/>
                <a:gd name="T29" fmla="*/ 2147483646 h 1202"/>
                <a:gd name="T30" fmla="*/ 2147483646 w 1481"/>
                <a:gd name="T31" fmla="*/ 2147483646 h 1202"/>
                <a:gd name="T32" fmla="*/ 2147483646 w 1481"/>
                <a:gd name="T33" fmla="*/ 2147483646 h 1202"/>
                <a:gd name="T34" fmla="*/ 2147483646 w 1481"/>
                <a:gd name="T35" fmla="*/ 2147483646 h 1202"/>
                <a:gd name="T36" fmla="*/ 2147483646 w 1481"/>
                <a:gd name="T37" fmla="*/ 2147483646 h 1202"/>
                <a:gd name="T38" fmla="*/ 2147483646 w 1481"/>
                <a:gd name="T39" fmla="*/ 2147483646 h 1202"/>
                <a:gd name="T40" fmla="*/ 2147483646 w 1481"/>
                <a:gd name="T41" fmla="*/ 2147483646 h 1202"/>
                <a:gd name="T42" fmla="*/ 2147483646 w 1481"/>
                <a:gd name="T43" fmla="*/ 2147483646 h 1202"/>
                <a:gd name="T44" fmla="*/ 2147483646 w 1481"/>
                <a:gd name="T45" fmla="*/ 2147483646 h 1202"/>
                <a:gd name="T46" fmla="*/ 2147483646 w 1481"/>
                <a:gd name="T47" fmla="*/ 2147483646 h 1202"/>
                <a:gd name="T48" fmla="*/ 2147483646 w 1481"/>
                <a:gd name="T49" fmla="*/ 2147483646 h 1202"/>
                <a:gd name="T50" fmla="*/ 2147483646 w 1481"/>
                <a:gd name="T51" fmla="*/ 2147483646 h 1202"/>
                <a:gd name="T52" fmla="*/ 2147483646 w 1481"/>
                <a:gd name="T53" fmla="*/ 2147483646 h 1202"/>
                <a:gd name="T54" fmla="*/ 2147483646 w 1481"/>
                <a:gd name="T55" fmla="*/ 2147483646 h 1202"/>
                <a:gd name="T56" fmla="*/ 2147483646 w 1481"/>
                <a:gd name="T57" fmla="*/ 2147483646 h 1202"/>
                <a:gd name="T58" fmla="*/ 2147483646 w 1481"/>
                <a:gd name="T59" fmla="*/ 2147483646 h 1202"/>
                <a:gd name="T60" fmla="*/ 2147483646 w 1481"/>
                <a:gd name="T61" fmla="*/ 2147483646 h 1202"/>
                <a:gd name="T62" fmla="*/ 2147483646 w 1481"/>
                <a:gd name="T63" fmla="*/ 2147483646 h 1202"/>
                <a:gd name="T64" fmla="*/ 2147483646 w 1481"/>
                <a:gd name="T65" fmla="*/ 2147483646 h 1202"/>
                <a:gd name="T66" fmla="*/ 2147483646 w 1481"/>
                <a:gd name="T67" fmla="*/ 2147483646 h 1202"/>
                <a:gd name="T68" fmla="*/ 2147483646 w 1481"/>
                <a:gd name="T69" fmla="*/ 2147483646 h 1202"/>
                <a:gd name="T70" fmla="*/ 2147483646 w 1481"/>
                <a:gd name="T71" fmla="*/ 2147483646 h 1202"/>
                <a:gd name="T72" fmla="*/ 2147483646 w 1481"/>
                <a:gd name="T73" fmla="*/ 2147483646 h 1202"/>
                <a:gd name="T74" fmla="*/ 2147483646 w 1481"/>
                <a:gd name="T75" fmla="*/ 2147483646 h 1202"/>
                <a:gd name="T76" fmla="*/ 2147483646 w 1481"/>
                <a:gd name="T77" fmla="*/ 2147483646 h 1202"/>
                <a:gd name="T78" fmla="*/ 2147483646 w 1481"/>
                <a:gd name="T79" fmla="*/ 2147483646 h 1202"/>
                <a:gd name="T80" fmla="*/ 2147483646 w 1481"/>
                <a:gd name="T81" fmla="*/ 2147483646 h 1202"/>
                <a:gd name="T82" fmla="*/ 2147483646 w 1481"/>
                <a:gd name="T83" fmla="*/ 2147483646 h 1202"/>
                <a:gd name="T84" fmla="*/ 2147483646 w 1481"/>
                <a:gd name="T85" fmla="*/ 2147483646 h 1202"/>
                <a:gd name="T86" fmla="*/ 2147483646 w 1481"/>
                <a:gd name="T87" fmla="*/ 2147483646 h 1202"/>
                <a:gd name="T88" fmla="*/ 2147483646 w 1481"/>
                <a:gd name="T89" fmla="*/ 2147483646 h 1202"/>
                <a:gd name="T90" fmla="*/ 2147483646 w 1481"/>
                <a:gd name="T91" fmla="*/ 2147483646 h 1202"/>
                <a:gd name="T92" fmla="*/ 2147483646 w 1481"/>
                <a:gd name="T93" fmla="*/ 2147483646 h 1202"/>
                <a:gd name="T94" fmla="*/ 2147483646 w 1481"/>
                <a:gd name="T95" fmla="*/ 2147483646 h 1202"/>
                <a:gd name="T96" fmla="*/ 2147483646 w 1481"/>
                <a:gd name="T97" fmla="*/ 2147483646 h 1202"/>
                <a:gd name="T98" fmla="*/ 2147483646 w 1481"/>
                <a:gd name="T99" fmla="*/ 2147483646 h 1202"/>
                <a:gd name="T100" fmla="*/ 2147483646 w 1481"/>
                <a:gd name="T101" fmla="*/ 2147483646 h 1202"/>
                <a:gd name="T102" fmla="*/ 2147483646 w 1481"/>
                <a:gd name="T103" fmla="*/ 2147483646 h 1202"/>
                <a:gd name="T104" fmla="*/ 2147483646 w 1481"/>
                <a:gd name="T105" fmla="*/ 2147483646 h 1202"/>
                <a:gd name="T106" fmla="*/ 2147483646 w 1481"/>
                <a:gd name="T107" fmla="*/ 2147483646 h 1202"/>
                <a:gd name="T108" fmla="*/ 2147483646 w 1481"/>
                <a:gd name="T109" fmla="*/ 2147483646 h 1202"/>
                <a:gd name="T110" fmla="*/ 2147483646 w 1481"/>
                <a:gd name="T111" fmla="*/ 2147483646 h 1202"/>
                <a:gd name="T112" fmla="*/ 2147483646 w 1481"/>
                <a:gd name="T113" fmla="*/ 2147483646 h 1202"/>
                <a:gd name="T114" fmla="*/ 2147483646 w 1481"/>
                <a:gd name="T115" fmla="*/ 2147483646 h 1202"/>
                <a:gd name="T116" fmla="*/ 2147483646 w 1481"/>
                <a:gd name="T117" fmla="*/ 2147483646 h 1202"/>
                <a:gd name="T118" fmla="*/ 2147483646 w 1481"/>
                <a:gd name="T119" fmla="*/ 2147483646 h 1202"/>
                <a:gd name="T120" fmla="*/ 2147483646 w 1481"/>
                <a:gd name="T121" fmla="*/ 2147483646 h 1202"/>
                <a:gd name="T122" fmla="*/ 2147483646 w 1481"/>
                <a:gd name="T123" fmla="*/ 2147483646 h 1202"/>
                <a:gd name="T124" fmla="*/ 2147483646 w 1481"/>
                <a:gd name="T125" fmla="*/ 2147483646 h 1202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1481" h="1202">
                  <a:moveTo>
                    <a:pt x="1028" y="6"/>
                  </a:moveTo>
                  <a:lnTo>
                    <a:pt x="1029" y="10"/>
                  </a:lnTo>
                  <a:lnTo>
                    <a:pt x="1033" y="13"/>
                  </a:lnTo>
                  <a:lnTo>
                    <a:pt x="1034" y="15"/>
                  </a:lnTo>
                  <a:lnTo>
                    <a:pt x="1034" y="16"/>
                  </a:lnTo>
                  <a:lnTo>
                    <a:pt x="1035" y="18"/>
                  </a:lnTo>
                  <a:lnTo>
                    <a:pt x="1035" y="19"/>
                  </a:lnTo>
                  <a:lnTo>
                    <a:pt x="1035" y="20"/>
                  </a:lnTo>
                  <a:lnTo>
                    <a:pt x="1035" y="21"/>
                  </a:lnTo>
                  <a:lnTo>
                    <a:pt x="1040" y="23"/>
                  </a:lnTo>
                  <a:lnTo>
                    <a:pt x="1042" y="23"/>
                  </a:lnTo>
                  <a:lnTo>
                    <a:pt x="1042" y="24"/>
                  </a:lnTo>
                  <a:lnTo>
                    <a:pt x="1041" y="25"/>
                  </a:lnTo>
                  <a:lnTo>
                    <a:pt x="1040" y="26"/>
                  </a:lnTo>
                  <a:lnTo>
                    <a:pt x="1041" y="27"/>
                  </a:lnTo>
                  <a:lnTo>
                    <a:pt x="1042" y="28"/>
                  </a:lnTo>
                  <a:lnTo>
                    <a:pt x="1043" y="34"/>
                  </a:lnTo>
                  <a:lnTo>
                    <a:pt x="1045" y="35"/>
                  </a:lnTo>
                  <a:lnTo>
                    <a:pt x="1045" y="36"/>
                  </a:lnTo>
                  <a:lnTo>
                    <a:pt x="1045" y="39"/>
                  </a:lnTo>
                  <a:lnTo>
                    <a:pt x="1046" y="42"/>
                  </a:lnTo>
                  <a:lnTo>
                    <a:pt x="1047" y="45"/>
                  </a:lnTo>
                  <a:lnTo>
                    <a:pt x="1049" y="49"/>
                  </a:lnTo>
                  <a:lnTo>
                    <a:pt x="1048" y="51"/>
                  </a:lnTo>
                  <a:lnTo>
                    <a:pt x="1050" y="55"/>
                  </a:lnTo>
                  <a:lnTo>
                    <a:pt x="1054" y="57"/>
                  </a:lnTo>
                  <a:lnTo>
                    <a:pt x="1056" y="58"/>
                  </a:lnTo>
                  <a:lnTo>
                    <a:pt x="1059" y="62"/>
                  </a:lnTo>
                  <a:lnTo>
                    <a:pt x="1060" y="62"/>
                  </a:lnTo>
                  <a:lnTo>
                    <a:pt x="1062" y="63"/>
                  </a:lnTo>
                  <a:lnTo>
                    <a:pt x="1063" y="64"/>
                  </a:lnTo>
                  <a:lnTo>
                    <a:pt x="1065" y="66"/>
                  </a:lnTo>
                  <a:lnTo>
                    <a:pt x="1062" y="70"/>
                  </a:lnTo>
                  <a:lnTo>
                    <a:pt x="1061" y="72"/>
                  </a:lnTo>
                  <a:lnTo>
                    <a:pt x="1060" y="75"/>
                  </a:lnTo>
                  <a:lnTo>
                    <a:pt x="1060" y="76"/>
                  </a:lnTo>
                  <a:lnTo>
                    <a:pt x="1063" y="79"/>
                  </a:lnTo>
                  <a:lnTo>
                    <a:pt x="1065" y="81"/>
                  </a:lnTo>
                  <a:lnTo>
                    <a:pt x="1064" y="86"/>
                  </a:lnTo>
                  <a:lnTo>
                    <a:pt x="1063" y="86"/>
                  </a:lnTo>
                  <a:lnTo>
                    <a:pt x="1062" y="86"/>
                  </a:lnTo>
                  <a:lnTo>
                    <a:pt x="1058" y="87"/>
                  </a:lnTo>
                  <a:lnTo>
                    <a:pt x="1058" y="88"/>
                  </a:lnTo>
                  <a:lnTo>
                    <a:pt x="1059" y="89"/>
                  </a:lnTo>
                  <a:lnTo>
                    <a:pt x="1061" y="92"/>
                  </a:lnTo>
                  <a:lnTo>
                    <a:pt x="1062" y="94"/>
                  </a:lnTo>
                  <a:lnTo>
                    <a:pt x="1061" y="95"/>
                  </a:lnTo>
                  <a:lnTo>
                    <a:pt x="1060" y="96"/>
                  </a:lnTo>
                  <a:lnTo>
                    <a:pt x="1061" y="98"/>
                  </a:lnTo>
                  <a:lnTo>
                    <a:pt x="1062" y="99"/>
                  </a:lnTo>
                  <a:lnTo>
                    <a:pt x="1063" y="100"/>
                  </a:lnTo>
                  <a:lnTo>
                    <a:pt x="1064" y="100"/>
                  </a:lnTo>
                  <a:lnTo>
                    <a:pt x="1066" y="102"/>
                  </a:lnTo>
                  <a:lnTo>
                    <a:pt x="1067" y="102"/>
                  </a:lnTo>
                  <a:lnTo>
                    <a:pt x="1069" y="103"/>
                  </a:lnTo>
                  <a:lnTo>
                    <a:pt x="1069" y="104"/>
                  </a:lnTo>
                  <a:lnTo>
                    <a:pt x="1068" y="105"/>
                  </a:lnTo>
                  <a:lnTo>
                    <a:pt x="1068" y="106"/>
                  </a:lnTo>
                  <a:lnTo>
                    <a:pt x="1067" y="107"/>
                  </a:lnTo>
                  <a:lnTo>
                    <a:pt x="1067" y="111"/>
                  </a:lnTo>
                  <a:lnTo>
                    <a:pt x="1068" y="112"/>
                  </a:lnTo>
                  <a:lnTo>
                    <a:pt x="1068" y="113"/>
                  </a:lnTo>
                  <a:lnTo>
                    <a:pt x="1069" y="113"/>
                  </a:lnTo>
                  <a:lnTo>
                    <a:pt x="1070" y="113"/>
                  </a:lnTo>
                  <a:lnTo>
                    <a:pt x="1072" y="113"/>
                  </a:lnTo>
                  <a:lnTo>
                    <a:pt x="1080" y="124"/>
                  </a:lnTo>
                  <a:lnTo>
                    <a:pt x="1081" y="134"/>
                  </a:lnTo>
                  <a:lnTo>
                    <a:pt x="1082" y="136"/>
                  </a:lnTo>
                  <a:lnTo>
                    <a:pt x="1083" y="138"/>
                  </a:lnTo>
                  <a:lnTo>
                    <a:pt x="1084" y="139"/>
                  </a:lnTo>
                  <a:lnTo>
                    <a:pt x="1085" y="142"/>
                  </a:lnTo>
                  <a:lnTo>
                    <a:pt x="1085" y="145"/>
                  </a:lnTo>
                  <a:lnTo>
                    <a:pt x="1088" y="148"/>
                  </a:lnTo>
                  <a:lnTo>
                    <a:pt x="1089" y="149"/>
                  </a:lnTo>
                  <a:lnTo>
                    <a:pt x="1090" y="150"/>
                  </a:lnTo>
                  <a:lnTo>
                    <a:pt x="1091" y="155"/>
                  </a:lnTo>
                  <a:lnTo>
                    <a:pt x="1091" y="157"/>
                  </a:lnTo>
                  <a:lnTo>
                    <a:pt x="1094" y="164"/>
                  </a:lnTo>
                  <a:lnTo>
                    <a:pt x="1094" y="169"/>
                  </a:lnTo>
                  <a:lnTo>
                    <a:pt x="1095" y="173"/>
                  </a:lnTo>
                  <a:lnTo>
                    <a:pt x="1098" y="174"/>
                  </a:lnTo>
                  <a:lnTo>
                    <a:pt x="1103" y="175"/>
                  </a:lnTo>
                  <a:lnTo>
                    <a:pt x="1114" y="173"/>
                  </a:lnTo>
                  <a:lnTo>
                    <a:pt x="1119" y="178"/>
                  </a:lnTo>
                  <a:lnTo>
                    <a:pt x="1115" y="210"/>
                  </a:lnTo>
                  <a:lnTo>
                    <a:pt x="1092" y="222"/>
                  </a:lnTo>
                  <a:lnTo>
                    <a:pt x="1092" y="224"/>
                  </a:lnTo>
                  <a:lnTo>
                    <a:pt x="1091" y="225"/>
                  </a:lnTo>
                  <a:lnTo>
                    <a:pt x="1090" y="225"/>
                  </a:lnTo>
                  <a:lnTo>
                    <a:pt x="1089" y="225"/>
                  </a:lnTo>
                  <a:lnTo>
                    <a:pt x="1086" y="230"/>
                  </a:lnTo>
                  <a:lnTo>
                    <a:pt x="1085" y="234"/>
                  </a:lnTo>
                  <a:lnTo>
                    <a:pt x="1085" y="235"/>
                  </a:lnTo>
                  <a:lnTo>
                    <a:pt x="1086" y="237"/>
                  </a:lnTo>
                  <a:lnTo>
                    <a:pt x="1088" y="238"/>
                  </a:lnTo>
                  <a:lnTo>
                    <a:pt x="1093" y="245"/>
                  </a:lnTo>
                  <a:lnTo>
                    <a:pt x="1091" y="246"/>
                  </a:lnTo>
                  <a:lnTo>
                    <a:pt x="1090" y="246"/>
                  </a:lnTo>
                  <a:lnTo>
                    <a:pt x="1089" y="246"/>
                  </a:lnTo>
                  <a:lnTo>
                    <a:pt x="1089" y="247"/>
                  </a:lnTo>
                  <a:lnTo>
                    <a:pt x="1089" y="249"/>
                  </a:lnTo>
                  <a:lnTo>
                    <a:pt x="1088" y="249"/>
                  </a:lnTo>
                  <a:lnTo>
                    <a:pt x="1088" y="252"/>
                  </a:lnTo>
                  <a:lnTo>
                    <a:pt x="1088" y="255"/>
                  </a:lnTo>
                  <a:lnTo>
                    <a:pt x="1088" y="256"/>
                  </a:lnTo>
                  <a:lnTo>
                    <a:pt x="1088" y="257"/>
                  </a:lnTo>
                  <a:lnTo>
                    <a:pt x="1090" y="260"/>
                  </a:lnTo>
                  <a:lnTo>
                    <a:pt x="1092" y="264"/>
                  </a:lnTo>
                  <a:lnTo>
                    <a:pt x="1098" y="277"/>
                  </a:lnTo>
                  <a:lnTo>
                    <a:pt x="1097" y="278"/>
                  </a:lnTo>
                  <a:lnTo>
                    <a:pt x="1096" y="280"/>
                  </a:lnTo>
                  <a:lnTo>
                    <a:pt x="1094" y="281"/>
                  </a:lnTo>
                  <a:lnTo>
                    <a:pt x="1094" y="282"/>
                  </a:lnTo>
                  <a:lnTo>
                    <a:pt x="1094" y="283"/>
                  </a:lnTo>
                  <a:lnTo>
                    <a:pt x="1095" y="288"/>
                  </a:lnTo>
                  <a:lnTo>
                    <a:pt x="1095" y="289"/>
                  </a:lnTo>
                  <a:lnTo>
                    <a:pt x="1096" y="289"/>
                  </a:lnTo>
                  <a:lnTo>
                    <a:pt x="1096" y="290"/>
                  </a:lnTo>
                  <a:lnTo>
                    <a:pt x="1105" y="300"/>
                  </a:lnTo>
                  <a:lnTo>
                    <a:pt x="1105" y="301"/>
                  </a:lnTo>
                  <a:lnTo>
                    <a:pt x="1105" y="304"/>
                  </a:lnTo>
                  <a:lnTo>
                    <a:pt x="1103" y="306"/>
                  </a:lnTo>
                  <a:lnTo>
                    <a:pt x="1097" y="308"/>
                  </a:lnTo>
                  <a:lnTo>
                    <a:pt x="1096" y="307"/>
                  </a:lnTo>
                  <a:lnTo>
                    <a:pt x="1094" y="307"/>
                  </a:lnTo>
                  <a:lnTo>
                    <a:pt x="1093" y="307"/>
                  </a:lnTo>
                  <a:lnTo>
                    <a:pt x="1092" y="307"/>
                  </a:lnTo>
                  <a:lnTo>
                    <a:pt x="1092" y="309"/>
                  </a:lnTo>
                  <a:lnTo>
                    <a:pt x="1092" y="310"/>
                  </a:lnTo>
                  <a:lnTo>
                    <a:pt x="1091" y="311"/>
                  </a:lnTo>
                  <a:lnTo>
                    <a:pt x="1092" y="313"/>
                  </a:lnTo>
                  <a:lnTo>
                    <a:pt x="1092" y="315"/>
                  </a:lnTo>
                  <a:lnTo>
                    <a:pt x="1089" y="323"/>
                  </a:lnTo>
                  <a:lnTo>
                    <a:pt x="1088" y="323"/>
                  </a:lnTo>
                  <a:lnTo>
                    <a:pt x="1088" y="326"/>
                  </a:lnTo>
                  <a:lnTo>
                    <a:pt x="1088" y="332"/>
                  </a:lnTo>
                  <a:lnTo>
                    <a:pt x="1088" y="334"/>
                  </a:lnTo>
                  <a:lnTo>
                    <a:pt x="1087" y="334"/>
                  </a:lnTo>
                  <a:lnTo>
                    <a:pt x="1086" y="334"/>
                  </a:lnTo>
                  <a:lnTo>
                    <a:pt x="1085" y="335"/>
                  </a:lnTo>
                  <a:lnTo>
                    <a:pt x="1084" y="337"/>
                  </a:lnTo>
                  <a:lnTo>
                    <a:pt x="1084" y="338"/>
                  </a:lnTo>
                  <a:lnTo>
                    <a:pt x="1084" y="339"/>
                  </a:lnTo>
                  <a:lnTo>
                    <a:pt x="1081" y="345"/>
                  </a:lnTo>
                  <a:lnTo>
                    <a:pt x="1078" y="347"/>
                  </a:lnTo>
                  <a:lnTo>
                    <a:pt x="1079" y="352"/>
                  </a:lnTo>
                  <a:lnTo>
                    <a:pt x="1079" y="353"/>
                  </a:lnTo>
                  <a:lnTo>
                    <a:pt x="1078" y="354"/>
                  </a:lnTo>
                  <a:lnTo>
                    <a:pt x="1077" y="356"/>
                  </a:lnTo>
                  <a:lnTo>
                    <a:pt x="1078" y="358"/>
                  </a:lnTo>
                  <a:lnTo>
                    <a:pt x="1079" y="359"/>
                  </a:lnTo>
                  <a:lnTo>
                    <a:pt x="1079" y="360"/>
                  </a:lnTo>
                  <a:lnTo>
                    <a:pt x="1079" y="363"/>
                  </a:lnTo>
                  <a:lnTo>
                    <a:pt x="1079" y="367"/>
                  </a:lnTo>
                  <a:lnTo>
                    <a:pt x="1079" y="369"/>
                  </a:lnTo>
                  <a:lnTo>
                    <a:pt x="1079" y="370"/>
                  </a:lnTo>
                  <a:lnTo>
                    <a:pt x="1078" y="371"/>
                  </a:lnTo>
                  <a:lnTo>
                    <a:pt x="1077" y="371"/>
                  </a:lnTo>
                  <a:lnTo>
                    <a:pt x="1075" y="373"/>
                  </a:lnTo>
                  <a:lnTo>
                    <a:pt x="1074" y="375"/>
                  </a:lnTo>
                  <a:lnTo>
                    <a:pt x="1075" y="377"/>
                  </a:lnTo>
                  <a:lnTo>
                    <a:pt x="1075" y="378"/>
                  </a:lnTo>
                  <a:lnTo>
                    <a:pt x="1076" y="380"/>
                  </a:lnTo>
                  <a:lnTo>
                    <a:pt x="1078" y="384"/>
                  </a:lnTo>
                  <a:lnTo>
                    <a:pt x="1079" y="385"/>
                  </a:lnTo>
                  <a:lnTo>
                    <a:pt x="1079" y="387"/>
                  </a:lnTo>
                  <a:lnTo>
                    <a:pt x="1079" y="388"/>
                  </a:lnTo>
                  <a:lnTo>
                    <a:pt x="1081" y="389"/>
                  </a:lnTo>
                  <a:lnTo>
                    <a:pt x="1081" y="392"/>
                  </a:lnTo>
                  <a:lnTo>
                    <a:pt x="1082" y="395"/>
                  </a:lnTo>
                  <a:lnTo>
                    <a:pt x="1082" y="398"/>
                  </a:lnTo>
                  <a:lnTo>
                    <a:pt x="1084" y="401"/>
                  </a:lnTo>
                  <a:lnTo>
                    <a:pt x="1085" y="402"/>
                  </a:lnTo>
                  <a:lnTo>
                    <a:pt x="1086" y="402"/>
                  </a:lnTo>
                  <a:lnTo>
                    <a:pt x="1086" y="404"/>
                  </a:lnTo>
                  <a:lnTo>
                    <a:pt x="1085" y="408"/>
                  </a:lnTo>
                  <a:lnTo>
                    <a:pt x="1084" y="409"/>
                  </a:lnTo>
                  <a:lnTo>
                    <a:pt x="1083" y="410"/>
                  </a:lnTo>
                  <a:lnTo>
                    <a:pt x="1082" y="410"/>
                  </a:lnTo>
                  <a:lnTo>
                    <a:pt x="1080" y="411"/>
                  </a:lnTo>
                  <a:lnTo>
                    <a:pt x="1079" y="415"/>
                  </a:lnTo>
                  <a:lnTo>
                    <a:pt x="1079" y="418"/>
                  </a:lnTo>
                  <a:lnTo>
                    <a:pt x="1078" y="424"/>
                  </a:lnTo>
                  <a:lnTo>
                    <a:pt x="1079" y="427"/>
                  </a:lnTo>
                  <a:lnTo>
                    <a:pt x="1079" y="428"/>
                  </a:lnTo>
                  <a:lnTo>
                    <a:pt x="1081" y="429"/>
                  </a:lnTo>
                  <a:lnTo>
                    <a:pt x="1081" y="430"/>
                  </a:lnTo>
                  <a:lnTo>
                    <a:pt x="1079" y="432"/>
                  </a:lnTo>
                  <a:lnTo>
                    <a:pt x="1077" y="433"/>
                  </a:lnTo>
                  <a:lnTo>
                    <a:pt x="1077" y="432"/>
                  </a:lnTo>
                  <a:lnTo>
                    <a:pt x="1075" y="434"/>
                  </a:lnTo>
                  <a:lnTo>
                    <a:pt x="1075" y="435"/>
                  </a:lnTo>
                  <a:lnTo>
                    <a:pt x="1076" y="439"/>
                  </a:lnTo>
                  <a:lnTo>
                    <a:pt x="1077" y="444"/>
                  </a:lnTo>
                  <a:lnTo>
                    <a:pt x="1077" y="447"/>
                  </a:lnTo>
                  <a:lnTo>
                    <a:pt x="1082" y="455"/>
                  </a:lnTo>
                  <a:lnTo>
                    <a:pt x="1084" y="456"/>
                  </a:lnTo>
                  <a:lnTo>
                    <a:pt x="1085" y="457"/>
                  </a:lnTo>
                  <a:lnTo>
                    <a:pt x="1087" y="457"/>
                  </a:lnTo>
                  <a:lnTo>
                    <a:pt x="1088" y="457"/>
                  </a:lnTo>
                  <a:lnTo>
                    <a:pt x="1090" y="458"/>
                  </a:lnTo>
                  <a:lnTo>
                    <a:pt x="1090" y="459"/>
                  </a:lnTo>
                  <a:lnTo>
                    <a:pt x="1090" y="462"/>
                  </a:lnTo>
                  <a:lnTo>
                    <a:pt x="1088" y="462"/>
                  </a:lnTo>
                  <a:lnTo>
                    <a:pt x="1088" y="463"/>
                  </a:lnTo>
                  <a:lnTo>
                    <a:pt x="1090" y="468"/>
                  </a:lnTo>
                  <a:lnTo>
                    <a:pt x="1090" y="469"/>
                  </a:lnTo>
                  <a:lnTo>
                    <a:pt x="1090" y="470"/>
                  </a:lnTo>
                  <a:lnTo>
                    <a:pt x="1092" y="470"/>
                  </a:lnTo>
                  <a:lnTo>
                    <a:pt x="1096" y="475"/>
                  </a:lnTo>
                  <a:lnTo>
                    <a:pt x="1097" y="476"/>
                  </a:lnTo>
                  <a:lnTo>
                    <a:pt x="1097" y="477"/>
                  </a:lnTo>
                  <a:lnTo>
                    <a:pt x="1097" y="479"/>
                  </a:lnTo>
                  <a:lnTo>
                    <a:pt x="1097" y="480"/>
                  </a:lnTo>
                  <a:lnTo>
                    <a:pt x="1099" y="485"/>
                  </a:lnTo>
                  <a:lnTo>
                    <a:pt x="1102" y="487"/>
                  </a:lnTo>
                  <a:lnTo>
                    <a:pt x="1104" y="488"/>
                  </a:lnTo>
                  <a:lnTo>
                    <a:pt x="1104" y="490"/>
                  </a:lnTo>
                  <a:lnTo>
                    <a:pt x="1103" y="492"/>
                  </a:lnTo>
                  <a:lnTo>
                    <a:pt x="1103" y="494"/>
                  </a:lnTo>
                  <a:lnTo>
                    <a:pt x="1103" y="496"/>
                  </a:lnTo>
                  <a:lnTo>
                    <a:pt x="1103" y="497"/>
                  </a:lnTo>
                  <a:lnTo>
                    <a:pt x="1104" y="498"/>
                  </a:lnTo>
                  <a:lnTo>
                    <a:pt x="1107" y="501"/>
                  </a:lnTo>
                  <a:lnTo>
                    <a:pt x="1108" y="501"/>
                  </a:lnTo>
                  <a:lnTo>
                    <a:pt x="1109" y="500"/>
                  </a:lnTo>
                  <a:lnTo>
                    <a:pt x="1111" y="500"/>
                  </a:lnTo>
                  <a:lnTo>
                    <a:pt x="1113" y="501"/>
                  </a:lnTo>
                  <a:lnTo>
                    <a:pt x="1114" y="504"/>
                  </a:lnTo>
                  <a:lnTo>
                    <a:pt x="1115" y="505"/>
                  </a:lnTo>
                  <a:lnTo>
                    <a:pt x="1114" y="505"/>
                  </a:lnTo>
                  <a:lnTo>
                    <a:pt x="1113" y="509"/>
                  </a:lnTo>
                  <a:lnTo>
                    <a:pt x="1115" y="517"/>
                  </a:lnTo>
                  <a:lnTo>
                    <a:pt x="1115" y="518"/>
                  </a:lnTo>
                  <a:lnTo>
                    <a:pt x="1116" y="520"/>
                  </a:lnTo>
                  <a:lnTo>
                    <a:pt x="1121" y="530"/>
                  </a:lnTo>
                  <a:lnTo>
                    <a:pt x="1119" y="532"/>
                  </a:lnTo>
                  <a:lnTo>
                    <a:pt x="1118" y="532"/>
                  </a:lnTo>
                  <a:lnTo>
                    <a:pt x="1116" y="532"/>
                  </a:lnTo>
                  <a:lnTo>
                    <a:pt x="1115" y="532"/>
                  </a:lnTo>
                  <a:lnTo>
                    <a:pt x="1116" y="534"/>
                  </a:lnTo>
                  <a:lnTo>
                    <a:pt x="1116" y="536"/>
                  </a:lnTo>
                  <a:lnTo>
                    <a:pt x="1115" y="540"/>
                  </a:lnTo>
                  <a:lnTo>
                    <a:pt x="1114" y="544"/>
                  </a:lnTo>
                  <a:lnTo>
                    <a:pt x="1114" y="554"/>
                  </a:lnTo>
                  <a:lnTo>
                    <a:pt x="1115" y="557"/>
                  </a:lnTo>
                  <a:lnTo>
                    <a:pt x="1115" y="558"/>
                  </a:lnTo>
                  <a:lnTo>
                    <a:pt x="1115" y="559"/>
                  </a:lnTo>
                  <a:lnTo>
                    <a:pt x="1115" y="560"/>
                  </a:lnTo>
                  <a:lnTo>
                    <a:pt x="1113" y="561"/>
                  </a:lnTo>
                  <a:lnTo>
                    <a:pt x="1112" y="561"/>
                  </a:lnTo>
                  <a:lnTo>
                    <a:pt x="1111" y="561"/>
                  </a:lnTo>
                  <a:lnTo>
                    <a:pt x="1111" y="562"/>
                  </a:lnTo>
                  <a:lnTo>
                    <a:pt x="1111" y="563"/>
                  </a:lnTo>
                  <a:lnTo>
                    <a:pt x="1112" y="564"/>
                  </a:lnTo>
                  <a:lnTo>
                    <a:pt x="1116" y="566"/>
                  </a:lnTo>
                  <a:lnTo>
                    <a:pt x="1118" y="571"/>
                  </a:lnTo>
                  <a:lnTo>
                    <a:pt x="1119" y="574"/>
                  </a:lnTo>
                  <a:lnTo>
                    <a:pt x="1118" y="575"/>
                  </a:lnTo>
                  <a:lnTo>
                    <a:pt x="1119" y="575"/>
                  </a:lnTo>
                  <a:lnTo>
                    <a:pt x="1122" y="580"/>
                  </a:lnTo>
                  <a:lnTo>
                    <a:pt x="1122" y="581"/>
                  </a:lnTo>
                  <a:lnTo>
                    <a:pt x="1121" y="582"/>
                  </a:lnTo>
                  <a:lnTo>
                    <a:pt x="1121" y="583"/>
                  </a:lnTo>
                  <a:lnTo>
                    <a:pt x="1124" y="588"/>
                  </a:lnTo>
                  <a:lnTo>
                    <a:pt x="1124" y="590"/>
                  </a:lnTo>
                  <a:lnTo>
                    <a:pt x="1123" y="590"/>
                  </a:lnTo>
                  <a:lnTo>
                    <a:pt x="1122" y="591"/>
                  </a:lnTo>
                  <a:lnTo>
                    <a:pt x="1120" y="591"/>
                  </a:lnTo>
                  <a:lnTo>
                    <a:pt x="1118" y="594"/>
                  </a:lnTo>
                  <a:lnTo>
                    <a:pt x="1118" y="597"/>
                  </a:lnTo>
                  <a:lnTo>
                    <a:pt x="1119" y="598"/>
                  </a:lnTo>
                  <a:lnTo>
                    <a:pt x="1119" y="599"/>
                  </a:lnTo>
                  <a:lnTo>
                    <a:pt x="1113" y="601"/>
                  </a:lnTo>
                  <a:lnTo>
                    <a:pt x="1111" y="601"/>
                  </a:lnTo>
                  <a:lnTo>
                    <a:pt x="1111" y="613"/>
                  </a:lnTo>
                  <a:lnTo>
                    <a:pt x="1116" y="620"/>
                  </a:lnTo>
                  <a:lnTo>
                    <a:pt x="1116" y="623"/>
                  </a:lnTo>
                  <a:lnTo>
                    <a:pt x="1116" y="624"/>
                  </a:lnTo>
                  <a:lnTo>
                    <a:pt x="1115" y="626"/>
                  </a:lnTo>
                  <a:lnTo>
                    <a:pt x="1117" y="629"/>
                  </a:lnTo>
                  <a:lnTo>
                    <a:pt x="1119" y="631"/>
                  </a:lnTo>
                  <a:lnTo>
                    <a:pt x="1119" y="632"/>
                  </a:lnTo>
                  <a:lnTo>
                    <a:pt x="1120" y="636"/>
                  </a:lnTo>
                  <a:lnTo>
                    <a:pt x="1120" y="637"/>
                  </a:lnTo>
                  <a:lnTo>
                    <a:pt x="1120" y="639"/>
                  </a:lnTo>
                  <a:lnTo>
                    <a:pt x="1122" y="642"/>
                  </a:lnTo>
                  <a:lnTo>
                    <a:pt x="1123" y="643"/>
                  </a:lnTo>
                  <a:lnTo>
                    <a:pt x="1129" y="651"/>
                  </a:lnTo>
                  <a:lnTo>
                    <a:pt x="1130" y="653"/>
                  </a:lnTo>
                  <a:lnTo>
                    <a:pt x="1130" y="656"/>
                  </a:lnTo>
                  <a:lnTo>
                    <a:pt x="1133" y="662"/>
                  </a:lnTo>
                  <a:lnTo>
                    <a:pt x="1134" y="662"/>
                  </a:lnTo>
                  <a:lnTo>
                    <a:pt x="1135" y="664"/>
                  </a:lnTo>
                  <a:lnTo>
                    <a:pt x="1137" y="664"/>
                  </a:lnTo>
                  <a:lnTo>
                    <a:pt x="1138" y="665"/>
                  </a:lnTo>
                  <a:lnTo>
                    <a:pt x="1139" y="666"/>
                  </a:lnTo>
                  <a:lnTo>
                    <a:pt x="1139" y="667"/>
                  </a:lnTo>
                  <a:lnTo>
                    <a:pt x="1139" y="670"/>
                  </a:lnTo>
                  <a:lnTo>
                    <a:pt x="1138" y="671"/>
                  </a:lnTo>
                  <a:lnTo>
                    <a:pt x="1137" y="672"/>
                  </a:lnTo>
                  <a:lnTo>
                    <a:pt x="1135" y="671"/>
                  </a:lnTo>
                  <a:lnTo>
                    <a:pt x="1135" y="672"/>
                  </a:lnTo>
                  <a:lnTo>
                    <a:pt x="1134" y="672"/>
                  </a:lnTo>
                  <a:lnTo>
                    <a:pt x="1128" y="676"/>
                  </a:lnTo>
                  <a:lnTo>
                    <a:pt x="1128" y="677"/>
                  </a:lnTo>
                  <a:lnTo>
                    <a:pt x="1128" y="679"/>
                  </a:lnTo>
                  <a:lnTo>
                    <a:pt x="1129" y="681"/>
                  </a:lnTo>
                  <a:lnTo>
                    <a:pt x="1129" y="682"/>
                  </a:lnTo>
                  <a:lnTo>
                    <a:pt x="1131" y="687"/>
                  </a:lnTo>
                  <a:lnTo>
                    <a:pt x="1132" y="690"/>
                  </a:lnTo>
                  <a:lnTo>
                    <a:pt x="1132" y="693"/>
                  </a:lnTo>
                  <a:lnTo>
                    <a:pt x="1133" y="698"/>
                  </a:lnTo>
                  <a:lnTo>
                    <a:pt x="1133" y="699"/>
                  </a:lnTo>
                  <a:lnTo>
                    <a:pt x="1131" y="699"/>
                  </a:lnTo>
                  <a:lnTo>
                    <a:pt x="1130" y="699"/>
                  </a:lnTo>
                  <a:lnTo>
                    <a:pt x="1128" y="698"/>
                  </a:lnTo>
                  <a:lnTo>
                    <a:pt x="1128" y="700"/>
                  </a:lnTo>
                  <a:lnTo>
                    <a:pt x="1130" y="702"/>
                  </a:lnTo>
                  <a:lnTo>
                    <a:pt x="1133" y="709"/>
                  </a:lnTo>
                  <a:lnTo>
                    <a:pt x="1134" y="713"/>
                  </a:lnTo>
                  <a:lnTo>
                    <a:pt x="1132" y="714"/>
                  </a:lnTo>
                  <a:lnTo>
                    <a:pt x="1131" y="715"/>
                  </a:lnTo>
                  <a:lnTo>
                    <a:pt x="1132" y="717"/>
                  </a:lnTo>
                  <a:lnTo>
                    <a:pt x="1133" y="718"/>
                  </a:lnTo>
                  <a:lnTo>
                    <a:pt x="1135" y="720"/>
                  </a:lnTo>
                  <a:lnTo>
                    <a:pt x="1136" y="720"/>
                  </a:lnTo>
                  <a:lnTo>
                    <a:pt x="1137" y="720"/>
                  </a:lnTo>
                  <a:lnTo>
                    <a:pt x="1137" y="721"/>
                  </a:lnTo>
                  <a:lnTo>
                    <a:pt x="1137" y="724"/>
                  </a:lnTo>
                  <a:lnTo>
                    <a:pt x="1136" y="724"/>
                  </a:lnTo>
                  <a:lnTo>
                    <a:pt x="1135" y="724"/>
                  </a:lnTo>
                  <a:lnTo>
                    <a:pt x="1135" y="728"/>
                  </a:lnTo>
                  <a:lnTo>
                    <a:pt x="1136" y="729"/>
                  </a:lnTo>
                  <a:lnTo>
                    <a:pt x="1136" y="730"/>
                  </a:lnTo>
                  <a:lnTo>
                    <a:pt x="1136" y="731"/>
                  </a:lnTo>
                  <a:lnTo>
                    <a:pt x="1136" y="732"/>
                  </a:lnTo>
                  <a:lnTo>
                    <a:pt x="1135" y="732"/>
                  </a:lnTo>
                  <a:lnTo>
                    <a:pt x="1135" y="733"/>
                  </a:lnTo>
                  <a:lnTo>
                    <a:pt x="1140" y="739"/>
                  </a:lnTo>
                  <a:lnTo>
                    <a:pt x="1141" y="741"/>
                  </a:lnTo>
                  <a:lnTo>
                    <a:pt x="1141" y="742"/>
                  </a:lnTo>
                  <a:lnTo>
                    <a:pt x="1142" y="744"/>
                  </a:lnTo>
                  <a:lnTo>
                    <a:pt x="1144" y="750"/>
                  </a:lnTo>
                  <a:lnTo>
                    <a:pt x="1143" y="751"/>
                  </a:lnTo>
                  <a:lnTo>
                    <a:pt x="1144" y="753"/>
                  </a:lnTo>
                  <a:lnTo>
                    <a:pt x="1145" y="754"/>
                  </a:lnTo>
                  <a:lnTo>
                    <a:pt x="1146" y="756"/>
                  </a:lnTo>
                  <a:lnTo>
                    <a:pt x="1148" y="759"/>
                  </a:lnTo>
                  <a:lnTo>
                    <a:pt x="1147" y="761"/>
                  </a:lnTo>
                  <a:lnTo>
                    <a:pt x="1147" y="762"/>
                  </a:lnTo>
                  <a:lnTo>
                    <a:pt x="1153" y="769"/>
                  </a:lnTo>
                  <a:lnTo>
                    <a:pt x="1154" y="769"/>
                  </a:lnTo>
                  <a:lnTo>
                    <a:pt x="1155" y="771"/>
                  </a:lnTo>
                  <a:lnTo>
                    <a:pt x="1156" y="773"/>
                  </a:lnTo>
                  <a:lnTo>
                    <a:pt x="1156" y="774"/>
                  </a:lnTo>
                  <a:lnTo>
                    <a:pt x="1158" y="776"/>
                  </a:lnTo>
                  <a:lnTo>
                    <a:pt x="1157" y="777"/>
                  </a:lnTo>
                  <a:lnTo>
                    <a:pt x="1154" y="779"/>
                  </a:lnTo>
                  <a:lnTo>
                    <a:pt x="1153" y="779"/>
                  </a:lnTo>
                  <a:lnTo>
                    <a:pt x="1152" y="777"/>
                  </a:lnTo>
                  <a:lnTo>
                    <a:pt x="1151" y="777"/>
                  </a:lnTo>
                  <a:lnTo>
                    <a:pt x="1150" y="777"/>
                  </a:lnTo>
                  <a:lnTo>
                    <a:pt x="1150" y="778"/>
                  </a:lnTo>
                  <a:lnTo>
                    <a:pt x="1150" y="782"/>
                  </a:lnTo>
                  <a:lnTo>
                    <a:pt x="1152" y="784"/>
                  </a:lnTo>
                  <a:lnTo>
                    <a:pt x="1153" y="784"/>
                  </a:lnTo>
                  <a:lnTo>
                    <a:pt x="1154" y="790"/>
                  </a:lnTo>
                  <a:lnTo>
                    <a:pt x="1153" y="790"/>
                  </a:lnTo>
                  <a:lnTo>
                    <a:pt x="1153" y="791"/>
                  </a:lnTo>
                  <a:lnTo>
                    <a:pt x="1154" y="792"/>
                  </a:lnTo>
                  <a:lnTo>
                    <a:pt x="1155" y="794"/>
                  </a:lnTo>
                  <a:lnTo>
                    <a:pt x="1156" y="796"/>
                  </a:lnTo>
                  <a:lnTo>
                    <a:pt x="1158" y="799"/>
                  </a:lnTo>
                  <a:lnTo>
                    <a:pt x="1158" y="800"/>
                  </a:lnTo>
                  <a:lnTo>
                    <a:pt x="1158" y="801"/>
                  </a:lnTo>
                  <a:lnTo>
                    <a:pt x="1158" y="802"/>
                  </a:lnTo>
                  <a:lnTo>
                    <a:pt x="1158" y="803"/>
                  </a:lnTo>
                  <a:lnTo>
                    <a:pt x="1159" y="804"/>
                  </a:lnTo>
                  <a:lnTo>
                    <a:pt x="1160" y="805"/>
                  </a:lnTo>
                  <a:lnTo>
                    <a:pt x="1162" y="807"/>
                  </a:lnTo>
                  <a:lnTo>
                    <a:pt x="1164" y="808"/>
                  </a:lnTo>
                  <a:lnTo>
                    <a:pt x="1167" y="808"/>
                  </a:lnTo>
                  <a:lnTo>
                    <a:pt x="1168" y="808"/>
                  </a:lnTo>
                  <a:lnTo>
                    <a:pt x="1171" y="809"/>
                  </a:lnTo>
                  <a:lnTo>
                    <a:pt x="1173" y="813"/>
                  </a:lnTo>
                  <a:lnTo>
                    <a:pt x="1173" y="814"/>
                  </a:lnTo>
                  <a:lnTo>
                    <a:pt x="1171" y="813"/>
                  </a:lnTo>
                  <a:lnTo>
                    <a:pt x="1169" y="814"/>
                  </a:lnTo>
                  <a:lnTo>
                    <a:pt x="1169" y="816"/>
                  </a:lnTo>
                  <a:lnTo>
                    <a:pt x="1170" y="818"/>
                  </a:lnTo>
                  <a:lnTo>
                    <a:pt x="1178" y="822"/>
                  </a:lnTo>
                  <a:lnTo>
                    <a:pt x="1179" y="825"/>
                  </a:lnTo>
                  <a:lnTo>
                    <a:pt x="1179" y="826"/>
                  </a:lnTo>
                  <a:lnTo>
                    <a:pt x="1178" y="826"/>
                  </a:lnTo>
                  <a:lnTo>
                    <a:pt x="1177" y="826"/>
                  </a:lnTo>
                  <a:lnTo>
                    <a:pt x="1177" y="827"/>
                  </a:lnTo>
                  <a:lnTo>
                    <a:pt x="1177" y="828"/>
                  </a:lnTo>
                  <a:lnTo>
                    <a:pt x="1179" y="830"/>
                  </a:lnTo>
                  <a:lnTo>
                    <a:pt x="1183" y="832"/>
                  </a:lnTo>
                  <a:lnTo>
                    <a:pt x="1184" y="833"/>
                  </a:lnTo>
                  <a:lnTo>
                    <a:pt x="1183" y="837"/>
                  </a:lnTo>
                  <a:lnTo>
                    <a:pt x="1182" y="837"/>
                  </a:lnTo>
                  <a:lnTo>
                    <a:pt x="1182" y="840"/>
                  </a:lnTo>
                  <a:lnTo>
                    <a:pt x="1183" y="841"/>
                  </a:lnTo>
                  <a:lnTo>
                    <a:pt x="1184" y="842"/>
                  </a:lnTo>
                  <a:lnTo>
                    <a:pt x="1185" y="845"/>
                  </a:lnTo>
                  <a:lnTo>
                    <a:pt x="1184" y="846"/>
                  </a:lnTo>
                  <a:lnTo>
                    <a:pt x="1184" y="847"/>
                  </a:lnTo>
                  <a:lnTo>
                    <a:pt x="1186" y="847"/>
                  </a:lnTo>
                  <a:lnTo>
                    <a:pt x="1187" y="848"/>
                  </a:lnTo>
                  <a:lnTo>
                    <a:pt x="1193" y="848"/>
                  </a:lnTo>
                  <a:lnTo>
                    <a:pt x="1194" y="847"/>
                  </a:lnTo>
                  <a:lnTo>
                    <a:pt x="1196" y="847"/>
                  </a:lnTo>
                  <a:lnTo>
                    <a:pt x="1201" y="848"/>
                  </a:lnTo>
                  <a:lnTo>
                    <a:pt x="1203" y="849"/>
                  </a:lnTo>
                  <a:lnTo>
                    <a:pt x="1205" y="852"/>
                  </a:lnTo>
                  <a:lnTo>
                    <a:pt x="1205" y="853"/>
                  </a:lnTo>
                  <a:lnTo>
                    <a:pt x="1204" y="853"/>
                  </a:lnTo>
                  <a:lnTo>
                    <a:pt x="1204" y="856"/>
                  </a:lnTo>
                  <a:lnTo>
                    <a:pt x="1205" y="857"/>
                  </a:lnTo>
                  <a:lnTo>
                    <a:pt x="1205" y="858"/>
                  </a:lnTo>
                  <a:lnTo>
                    <a:pt x="1205" y="860"/>
                  </a:lnTo>
                  <a:lnTo>
                    <a:pt x="1204" y="860"/>
                  </a:lnTo>
                  <a:lnTo>
                    <a:pt x="1203" y="860"/>
                  </a:lnTo>
                  <a:lnTo>
                    <a:pt x="1201" y="860"/>
                  </a:lnTo>
                  <a:lnTo>
                    <a:pt x="1199" y="858"/>
                  </a:lnTo>
                  <a:lnTo>
                    <a:pt x="1198" y="858"/>
                  </a:lnTo>
                  <a:lnTo>
                    <a:pt x="1196" y="859"/>
                  </a:lnTo>
                  <a:lnTo>
                    <a:pt x="1195" y="859"/>
                  </a:lnTo>
                  <a:lnTo>
                    <a:pt x="1194" y="858"/>
                  </a:lnTo>
                  <a:lnTo>
                    <a:pt x="1192" y="858"/>
                  </a:lnTo>
                  <a:lnTo>
                    <a:pt x="1191" y="859"/>
                  </a:lnTo>
                  <a:lnTo>
                    <a:pt x="1191" y="860"/>
                  </a:lnTo>
                  <a:lnTo>
                    <a:pt x="1188" y="859"/>
                  </a:lnTo>
                  <a:lnTo>
                    <a:pt x="1186" y="858"/>
                  </a:lnTo>
                  <a:lnTo>
                    <a:pt x="1185" y="858"/>
                  </a:lnTo>
                  <a:lnTo>
                    <a:pt x="1184" y="859"/>
                  </a:lnTo>
                  <a:lnTo>
                    <a:pt x="1184" y="860"/>
                  </a:lnTo>
                  <a:lnTo>
                    <a:pt x="1186" y="863"/>
                  </a:lnTo>
                  <a:lnTo>
                    <a:pt x="1190" y="864"/>
                  </a:lnTo>
                  <a:lnTo>
                    <a:pt x="1195" y="864"/>
                  </a:lnTo>
                  <a:lnTo>
                    <a:pt x="1199" y="865"/>
                  </a:lnTo>
                  <a:lnTo>
                    <a:pt x="1201" y="866"/>
                  </a:lnTo>
                  <a:lnTo>
                    <a:pt x="1203" y="868"/>
                  </a:lnTo>
                  <a:lnTo>
                    <a:pt x="1209" y="873"/>
                  </a:lnTo>
                  <a:lnTo>
                    <a:pt x="1211" y="875"/>
                  </a:lnTo>
                  <a:lnTo>
                    <a:pt x="1209" y="881"/>
                  </a:lnTo>
                  <a:lnTo>
                    <a:pt x="1207" y="882"/>
                  </a:lnTo>
                  <a:lnTo>
                    <a:pt x="1206" y="882"/>
                  </a:lnTo>
                  <a:lnTo>
                    <a:pt x="1205" y="882"/>
                  </a:lnTo>
                  <a:lnTo>
                    <a:pt x="1204" y="882"/>
                  </a:lnTo>
                  <a:lnTo>
                    <a:pt x="1203" y="883"/>
                  </a:lnTo>
                  <a:lnTo>
                    <a:pt x="1204" y="886"/>
                  </a:lnTo>
                  <a:lnTo>
                    <a:pt x="1205" y="888"/>
                  </a:lnTo>
                  <a:lnTo>
                    <a:pt x="1207" y="892"/>
                  </a:lnTo>
                  <a:lnTo>
                    <a:pt x="1209" y="892"/>
                  </a:lnTo>
                  <a:lnTo>
                    <a:pt x="1211" y="893"/>
                  </a:lnTo>
                  <a:lnTo>
                    <a:pt x="1211" y="894"/>
                  </a:lnTo>
                  <a:lnTo>
                    <a:pt x="1213" y="896"/>
                  </a:lnTo>
                  <a:lnTo>
                    <a:pt x="1213" y="897"/>
                  </a:lnTo>
                  <a:lnTo>
                    <a:pt x="1212" y="897"/>
                  </a:lnTo>
                  <a:lnTo>
                    <a:pt x="1211" y="898"/>
                  </a:lnTo>
                  <a:lnTo>
                    <a:pt x="1211" y="899"/>
                  </a:lnTo>
                  <a:lnTo>
                    <a:pt x="1211" y="900"/>
                  </a:lnTo>
                  <a:lnTo>
                    <a:pt x="1211" y="901"/>
                  </a:lnTo>
                  <a:lnTo>
                    <a:pt x="1210" y="901"/>
                  </a:lnTo>
                  <a:lnTo>
                    <a:pt x="1209" y="901"/>
                  </a:lnTo>
                  <a:lnTo>
                    <a:pt x="1208" y="901"/>
                  </a:lnTo>
                  <a:lnTo>
                    <a:pt x="1211" y="903"/>
                  </a:lnTo>
                  <a:lnTo>
                    <a:pt x="1213" y="903"/>
                  </a:lnTo>
                  <a:lnTo>
                    <a:pt x="1213" y="904"/>
                  </a:lnTo>
                  <a:lnTo>
                    <a:pt x="1216" y="910"/>
                  </a:lnTo>
                  <a:lnTo>
                    <a:pt x="1219" y="913"/>
                  </a:lnTo>
                  <a:lnTo>
                    <a:pt x="1221" y="916"/>
                  </a:lnTo>
                  <a:lnTo>
                    <a:pt x="1221" y="918"/>
                  </a:lnTo>
                  <a:lnTo>
                    <a:pt x="1219" y="921"/>
                  </a:lnTo>
                  <a:lnTo>
                    <a:pt x="1218" y="921"/>
                  </a:lnTo>
                  <a:lnTo>
                    <a:pt x="1216" y="921"/>
                  </a:lnTo>
                  <a:lnTo>
                    <a:pt x="1216" y="922"/>
                  </a:lnTo>
                  <a:lnTo>
                    <a:pt x="1218" y="928"/>
                  </a:lnTo>
                  <a:lnTo>
                    <a:pt x="1223" y="931"/>
                  </a:lnTo>
                  <a:lnTo>
                    <a:pt x="1224" y="933"/>
                  </a:lnTo>
                  <a:lnTo>
                    <a:pt x="1224" y="934"/>
                  </a:lnTo>
                  <a:lnTo>
                    <a:pt x="1224" y="935"/>
                  </a:lnTo>
                  <a:lnTo>
                    <a:pt x="1221" y="936"/>
                  </a:lnTo>
                  <a:lnTo>
                    <a:pt x="1220" y="938"/>
                  </a:lnTo>
                  <a:lnTo>
                    <a:pt x="1220" y="940"/>
                  </a:lnTo>
                  <a:lnTo>
                    <a:pt x="1219" y="940"/>
                  </a:lnTo>
                  <a:lnTo>
                    <a:pt x="1218" y="940"/>
                  </a:lnTo>
                  <a:lnTo>
                    <a:pt x="1217" y="940"/>
                  </a:lnTo>
                  <a:lnTo>
                    <a:pt x="1216" y="940"/>
                  </a:lnTo>
                  <a:lnTo>
                    <a:pt x="1216" y="941"/>
                  </a:lnTo>
                  <a:lnTo>
                    <a:pt x="1216" y="942"/>
                  </a:lnTo>
                  <a:lnTo>
                    <a:pt x="1216" y="943"/>
                  </a:lnTo>
                  <a:lnTo>
                    <a:pt x="1217" y="943"/>
                  </a:lnTo>
                  <a:lnTo>
                    <a:pt x="1218" y="946"/>
                  </a:lnTo>
                  <a:lnTo>
                    <a:pt x="1218" y="947"/>
                  </a:lnTo>
                  <a:lnTo>
                    <a:pt x="1218" y="949"/>
                  </a:lnTo>
                  <a:lnTo>
                    <a:pt x="1218" y="950"/>
                  </a:lnTo>
                  <a:lnTo>
                    <a:pt x="1218" y="956"/>
                  </a:lnTo>
                  <a:lnTo>
                    <a:pt x="1219" y="957"/>
                  </a:lnTo>
                  <a:lnTo>
                    <a:pt x="1220" y="958"/>
                  </a:lnTo>
                  <a:lnTo>
                    <a:pt x="1221" y="958"/>
                  </a:lnTo>
                  <a:lnTo>
                    <a:pt x="1222" y="958"/>
                  </a:lnTo>
                  <a:lnTo>
                    <a:pt x="1226" y="960"/>
                  </a:lnTo>
                  <a:lnTo>
                    <a:pt x="1230" y="969"/>
                  </a:lnTo>
                  <a:lnTo>
                    <a:pt x="1228" y="970"/>
                  </a:lnTo>
                  <a:lnTo>
                    <a:pt x="1226" y="971"/>
                  </a:lnTo>
                  <a:lnTo>
                    <a:pt x="1225" y="971"/>
                  </a:lnTo>
                  <a:lnTo>
                    <a:pt x="1225" y="972"/>
                  </a:lnTo>
                  <a:lnTo>
                    <a:pt x="1224" y="973"/>
                  </a:lnTo>
                  <a:lnTo>
                    <a:pt x="1230" y="982"/>
                  </a:lnTo>
                  <a:lnTo>
                    <a:pt x="1230" y="983"/>
                  </a:lnTo>
                  <a:lnTo>
                    <a:pt x="1228" y="986"/>
                  </a:lnTo>
                  <a:lnTo>
                    <a:pt x="1227" y="986"/>
                  </a:lnTo>
                  <a:lnTo>
                    <a:pt x="1226" y="987"/>
                  </a:lnTo>
                  <a:lnTo>
                    <a:pt x="1225" y="987"/>
                  </a:lnTo>
                  <a:lnTo>
                    <a:pt x="1224" y="987"/>
                  </a:lnTo>
                  <a:lnTo>
                    <a:pt x="1223" y="988"/>
                  </a:lnTo>
                  <a:lnTo>
                    <a:pt x="1222" y="988"/>
                  </a:lnTo>
                  <a:lnTo>
                    <a:pt x="1222" y="990"/>
                  </a:lnTo>
                  <a:lnTo>
                    <a:pt x="1222" y="996"/>
                  </a:lnTo>
                  <a:lnTo>
                    <a:pt x="1224" y="997"/>
                  </a:lnTo>
                  <a:lnTo>
                    <a:pt x="1216" y="998"/>
                  </a:lnTo>
                  <a:lnTo>
                    <a:pt x="1216" y="1002"/>
                  </a:lnTo>
                  <a:lnTo>
                    <a:pt x="1216" y="1005"/>
                  </a:lnTo>
                  <a:lnTo>
                    <a:pt x="1217" y="1005"/>
                  </a:lnTo>
                  <a:lnTo>
                    <a:pt x="1219" y="1007"/>
                  </a:lnTo>
                  <a:lnTo>
                    <a:pt x="1224" y="1013"/>
                  </a:lnTo>
                  <a:lnTo>
                    <a:pt x="1223" y="1014"/>
                  </a:lnTo>
                  <a:lnTo>
                    <a:pt x="1224" y="1017"/>
                  </a:lnTo>
                  <a:lnTo>
                    <a:pt x="1226" y="1018"/>
                  </a:lnTo>
                  <a:lnTo>
                    <a:pt x="1226" y="1019"/>
                  </a:lnTo>
                  <a:lnTo>
                    <a:pt x="1227" y="1020"/>
                  </a:lnTo>
                  <a:lnTo>
                    <a:pt x="1226" y="1020"/>
                  </a:lnTo>
                  <a:lnTo>
                    <a:pt x="1226" y="1022"/>
                  </a:lnTo>
                  <a:lnTo>
                    <a:pt x="1227" y="1022"/>
                  </a:lnTo>
                  <a:lnTo>
                    <a:pt x="1228" y="1024"/>
                  </a:lnTo>
                  <a:lnTo>
                    <a:pt x="1233" y="1026"/>
                  </a:lnTo>
                  <a:lnTo>
                    <a:pt x="1236" y="1029"/>
                  </a:lnTo>
                  <a:lnTo>
                    <a:pt x="1237" y="1030"/>
                  </a:lnTo>
                  <a:lnTo>
                    <a:pt x="1245" y="1041"/>
                  </a:lnTo>
                  <a:lnTo>
                    <a:pt x="1246" y="1042"/>
                  </a:lnTo>
                  <a:lnTo>
                    <a:pt x="1247" y="1042"/>
                  </a:lnTo>
                  <a:lnTo>
                    <a:pt x="1247" y="1043"/>
                  </a:lnTo>
                  <a:lnTo>
                    <a:pt x="1248" y="1042"/>
                  </a:lnTo>
                  <a:lnTo>
                    <a:pt x="1249" y="1042"/>
                  </a:lnTo>
                  <a:lnTo>
                    <a:pt x="1249" y="1041"/>
                  </a:lnTo>
                  <a:lnTo>
                    <a:pt x="1250" y="1041"/>
                  </a:lnTo>
                  <a:lnTo>
                    <a:pt x="1250" y="1039"/>
                  </a:lnTo>
                  <a:lnTo>
                    <a:pt x="1251" y="1039"/>
                  </a:lnTo>
                  <a:lnTo>
                    <a:pt x="1253" y="1038"/>
                  </a:lnTo>
                  <a:lnTo>
                    <a:pt x="1254" y="1038"/>
                  </a:lnTo>
                  <a:lnTo>
                    <a:pt x="1255" y="1038"/>
                  </a:lnTo>
                  <a:lnTo>
                    <a:pt x="1256" y="1039"/>
                  </a:lnTo>
                  <a:lnTo>
                    <a:pt x="1257" y="1039"/>
                  </a:lnTo>
                  <a:lnTo>
                    <a:pt x="1258" y="1039"/>
                  </a:lnTo>
                  <a:lnTo>
                    <a:pt x="1258" y="1038"/>
                  </a:lnTo>
                  <a:lnTo>
                    <a:pt x="1258" y="1037"/>
                  </a:lnTo>
                  <a:lnTo>
                    <a:pt x="1259" y="1037"/>
                  </a:lnTo>
                  <a:lnTo>
                    <a:pt x="1260" y="1037"/>
                  </a:lnTo>
                  <a:lnTo>
                    <a:pt x="1263" y="1037"/>
                  </a:lnTo>
                  <a:lnTo>
                    <a:pt x="1265" y="1039"/>
                  </a:lnTo>
                  <a:lnTo>
                    <a:pt x="1265" y="1041"/>
                  </a:lnTo>
                  <a:lnTo>
                    <a:pt x="1265" y="1042"/>
                  </a:lnTo>
                  <a:lnTo>
                    <a:pt x="1269" y="1044"/>
                  </a:lnTo>
                  <a:lnTo>
                    <a:pt x="1269" y="1045"/>
                  </a:lnTo>
                  <a:lnTo>
                    <a:pt x="1271" y="1050"/>
                  </a:lnTo>
                  <a:lnTo>
                    <a:pt x="1270" y="1050"/>
                  </a:lnTo>
                  <a:lnTo>
                    <a:pt x="1270" y="1052"/>
                  </a:lnTo>
                  <a:lnTo>
                    <a:pt x="1271" y="1054"/>
                  </a:lnTo>
                  <a:lnTo>
                    <a:pt x="1272" y="1054"/>
                  </a:lnTo>
                  <a:lnTo>
                    <a:pt x="1274" y="1055"/>
                  </a:lnTo>
                  <a:lnTo>
                    <a:pt x="1275" y="1056"/>
                  </a:lnTo>
                  <a:lnTo>
                    <a:pt x="1275" y="1057"/>
                  </a:lnTo>
                  <a:lnTo>
                    <a:pt x="1275" y="1058"/>
                  </a:lnTo>
                  <a:lnTo>
                    <a:pt x="1277" y="1061"/>
                  </a:lnTo>
                  <a:lnTo>
                    <a:pt x="1277" y="1063"/>
                  </a:lnTo>
                  <a:lnTo>
                    <a:pt x="1277" y="1064"/>
                  </a:lnTo>
                  <a:lnTo>
                    <a:pt x="1277" y="1065"/>
                  </a:lnTo>
                  <a:lnTo>
                    <a:pt x="1282" y="1070"/>
                  </a:lnTo>
                  <a:lnTo>
                    <a:pt x="1283" y="1071"/>
                  </a:lnTo>
                  <a:lnTo>
                    <a:pt x="1284" y="1071"/>
                  </a:lnTo>
                  <a:lnTo>
                    <a:pt x="1288" y="1072"/>
                  </a:lnTo>
                  <a:lnTo>
                    <a:pt x="1292" y="1075"/>
                  </a:lnTo>
                  <a:lnTo>
                    <a:pt x="1294" y="1076"/>
                  </a:lnTo>
                  <a:lnTo>
                    <a:pt x="1294" y="1077"/>
                  </a:lnTo>
                  <a:lnTo>
                    <a:pt x="1296" y="1079"/>
                  </a:lnTo>
                  <a:lnTo>
                    <a:pt x="1341" y="1079"/>
                  </a:lnTo>
                  <a:lnTo>
                    <a:pt x="1356" y="1084"/>
                  </a:lnTo>
                  <a:lnTo>
                    <a:pt x="1362" y="1084"/>
                  </a:lnTo>
                  <a:lnTo>
                    <a:pt x="1369" y="1086"/>
                  </a:lnTo>
                  <a:lnTo>
                    <a:pt x="1373" y="1088"/>
                  </a:lnTo>
                  <a:lnTo>
                    <a:pt x="1384" y="1089"/>
                  </a:lnTo>
                  <a:lnTo>
                    <a:pt x="1384" y="1091"/>
                  </a:lnTo>
                  <a:lnTo>
                    <a:pt x="1383" y="1089"/>
                  </a:lnTo>
                  <a:lnTo>
                    <a:pt x="1382" y="1089"/>
                  </a:lnTo>
                  <a:lnTo>
                    <a:pt x="1375" y="1088"/>
                  </a:lnTo>
                  <a:lnTo>
                    <a:pt x="1374" y="1088"/>
                  </a:lnTo>
                  <a:lnTo>
                    <a:pt x="1371" y="1088"/>
                  </a:lnTo>
                  <a:lnTo>
                    <a:pt x="1370" y="1088"/>
                  </a:lnTo>
                  <a:lnTo>
                    <a:pt x="1365" y="1086"/>
                  </a:lnTo>
                  <a:lnTo>
                    <a:pt x="1364" y="1086"/>
                  </a:lnTo>
                  <a:lnTo>
                    <a:pt x="1362" y="1086"/>
                  </a:lnTo>
                  <a:lnTo>
                    <a:pt x="1358" y="1087"/>
                  </a:lnTo>
                  <a:lnTo>
                    <a:pt x="1358" y="1088"/>
                  </a:lnTo>
                  <a:lnTo>
                    <a:pt x="1360" y="1091"/>
                  </a:lnTo>
                  <a:lnTo>
                    <a:pt x="1359" y="1093"/>
                  </a:lnTo>
                  <a:lnTo>
                    <a:pt x="1359" y="1094"/>
                  </a:lnTo>
                  <a:lnTo>
                    <a:pt x="1358" y="1094"/>
                  </a:lnTo>
                  <a:lnTo>
                    <a:pt x="1358" y="1095"/>
                  </a:lnTo>
                  <a:lnTo>
                    <a:pt x="1355" y="1095"/>
                  </a:lnTo>
                  <a:lnTo>
                    <a:pt x="1354" y="1094"/>
                  </a:lnTo>
                  <a:lnTo>
                    <a:pt x="1352" y="1095"/>
                  </a:lnTo>
                  <a:lnTo>
                    <a:pt x="1341" y="1101"/>
                  </a:lnTo>
                  <a:lnTo>
                    <a:pt x="1334" y="1101"/>
                  </a:lnTo>
                  <a:lnTo>
                    <a:pt x="1336" y="1106"/>
                  </a:lnTo>
                  <a:lnTo>
                    <a:pt x="1337" y="1107"/>
                  </a:lnTo>
                  <a:lnTo>
                    <a:pt x="1339" y="1109"/>
                  </a:lnTo>
                  <a:lnTo>
                    <a:pt x="1339" y="1113"/>
                  </a:lnTo>
                  <a:lnTo>
                    <a:pt x="1339" y="1114"/>
                  </a:lnTo>
                  <a:lnTo>
                    <a:pt x="1339" y="1115"/>
                  </a:lnTo>
                  <a:lnTo>
                    <a:pt x="1341" y="1121"/>
                  </a:lnTo>
                  <a:lnTo>
                    <a:pt x="1342" y="1122"/>
                  </a:lnTo>
                  <a:lnTo>
                    <a:pt x="1343" y="1124"/>
                  </a:lnTo>
                  <a:lnTo>
                    <a:pt x="1346" y="1128"/>
                  </a:lnTo>
                  <a:lnTo>
                    <a:pt x="1348" y="1132"/>
                  </a:lnTo>
                  <a:lnTo>
                    <a:pt x="1348" y="1133"/>
                  </a:lnTo>
                  <a:lnTo>
                    <a:pt x="1347" y="1134"/>
                  </a:lnTo>
                  <a:lnTo>
                    <a:pt x="1343" y="1136"/>
                  </a:lnTo>
                  <a:lnTo>
                    <a:pt x="1338" y="1134"/>
                  </a:lnTo>
                  <a:lnTo>
                    <a:pt x="1337" y="1134"/>
                  </a:lnTo>
                  <a:lnTo>
                    <a:pt x="1334" y="1134"/>
                  </a:lnTo>
                  <a:lnTo>
                    <a:pt x="1333" y="1134"/>
                  </a:lnTo>
                  <a:lnTo>
                    <a:pt x="1332" y="1133"/>
                  </a:lnTo>
                  <a:lnTo>
                    <a:pt x="1327" y="1131"/>
                  </a:lnTo>
                  <a:lnTo>
                    <a:pt x="1322" y="1131"/>
                  </a:lnTo>
                  <a:lnTo>
                    <a:pt x="1320" y="1130"/>
                  </a:lnTo>
                  <a:lnTo>
                    <a:pt x="1314" y="1127"/>
                  </a:lnTo>
                  <a:lnTo>
                    <a:pt x="1309" y="1123"/>
                  </a:lnTo>
                  <a:lnTo>
                    <a:pt x="1307" y="1122"/>
                  </a:lnTo>
                  <a:lnTo>
                    <a:pt x="1306" y="1119"/>
                  </a:lnTo>
                  <a:lnTo>
                    <a:pt x="1308" y="1116"/>
                  </a:lnTo>
                  <a:lnTo>
                    <a:pt x="1313" y="1117"/>
                  </a:lnTo>
                  <a:lnTo>
                    <a:pt x="1314" y="1118"/>
                  </a:lnTo>
                  <a:lnTo>
                    <a:pt x="1315" y="1119"/>
                  </a:lnTo>
                  <a:lnTo>
                    <a:pt x="1315" y="1120"/>
                  </a:lnTo>
                  <a:lnTo>
                    <a:pt x="1315" y="1121"/>
                  </a:lnTo>
                  <a:lnTo>
                    <a:pt x="1314" y="1122"/>
                  </a:lnTo>
                  <a:lnTo>
                    <a:pt x="1313" y="1122"/>
                  </a:lnTo>
                  <a:lnTo>
                    <a:pt x="1314" y="1122"/>
                  </a:lnTo>
                  <a:lnTo>
                    <a:pt x="1316" y="1122"/>
                  </a:lnTo>
                  <a:lnTo>
                    <a:pt x="1317" y="1121"/>
                  </a:lnTo>
                  <a:lnTo>
                    <a:pt x="1317" y="1120"/>
                  </a:lnTo>
                  <a:lnTo>
                    <a:pt x="1315" y="1118"/>
                  </a:lnTo>
                  <a:lnTo>
                    <a:pt x="1315" y="1116"/>
                  </a:lnTo>
                  <a:lnTo>
                    <a:pt x="1318" y="1116"/>
                  </a:lnTo>
                  <a:lnTo>
                    <a:pt x="1323" y="1122"/>
                  </a:lnTo>
                  <a:lnTo>
                    <a:pt x="1323" y="1123"/>
                  </a:lnTo>
                  <a:lnTo>
                    <a:pt x="1322" y="1124"/>
                  </a:lnTo>
                  <a:lnTo>
                    <a:pt x="1321" y="1125"/>
                  </a:lnTo>
                  <a:lnTo>
                    <a:pt x="1320" y="1125"/>
                  </a:lnTo>
                  <a:lnTo>
                    <a:pt x="1320" y="1126"/>
                  </a:lnTo>
                  <a:lnTo>
                    <a:pt x="1321" y="1126"/>
                  </a:lnTo>
                  <a:lnTo>
                    <a:pt x="1324" y="1125"/>
                  </a:lnTo>
                  <a:lnTo>
                    <a:pt x="1324" y="1123"/>
                  </a:lnTo>
                  <a:lnTo>
                    <a:pt x="1323" y="1121"/>
                  </a:lnTo>
                  <a:lnTo>
                    <a:pt x="1322" y="1120"/>
                  </a:lnTo>
                  <a:lnTo>
                    <a:pt x="1321" y="1118"/>
                  </a:lnTo>
                  <a:lnTo>
                    <a:pt x="1320" y="1116"/>
                  </a:lnTo>
                  <a:lnTo>
                    <a:pt x="1325" y="1113"/>
                  </a:lnTo>
                  <a:lnTo>
                    <a:pt x="1326" y="1113"/>
                  </a:lnTo>
                  <a:lnTo>
                    <a:pt x="1327" y="1113"/>
                  </a:lnTo>
                  <a:lnTo>
                    <a:pt x="1328" y="1113"/>
                  </a:lnTo>
                  <a:lnTo>
                    <a:pt x="1330" y="1106"/>
                  </a:lnTo>
                  <a:lnTo>
                    <a:pt x="1329" y="1105"/>
                  </a:lnTo>
                  <a:lnTo>
                    <a:pt x="1327" y="1103"/>
                  </a:lnTo>
                  <a:lnTo>
                    <a:pt x="1325" y="1103"/>
                  </a:lnTo>
                  <a:lnTo>
                    <a:pt x="1322" y="1103"/>
                  </a:lnTo>
                  <a:lnTo>
                    <a:pt x="1318" y="1105"/>
                  </a:lnTo>
                  <a:lnTo>
                    <a:pt x="1315" y="1108"/>
                  </a:lnTo>
                  <a:lnTo>
                    <a:pt x="1313" y="1109"/>
                  </a:lnTo>
                  <a:lnTo>
                    <a:pt x="1313" y="1110"/>
                  </a:lnTo>
                  <a:lnTo>
                    <a:pt x="1313" y="1113"/>
                  </a:lnTo>
                  <a:lnTo>
                    <a:pt x="1311" y="1113"/>
                  </a:lnTo>
                  <a:lnTo>
                    <a:pt x="1309" y="1113"/>
                  </a:lnTo>
                  <a:lnTo>
                    <a:pt x="1307" y="1111"/>
                  </a:lnTo>
                  <a:lnTo>
                    <a:pt x="1306" y="1111"/>
                  </a:lnTo>
                  <a:lnTo>
                    <a:pt x="1304" y="1110"/>
                  </a:lnTo>
                  <a:lnTo>
                    <a:pt x="1299" y="1111"/>
                  </a:lnTo>
                  <a:lnTo>
                    <a:pt x="1299" y="1112"/>
                  </a:lnTo>
                  <a:lnTo>
                    <a:pt x="1301" y="1112"/>
                  </a:lnTo>
                  <a:lnTo>
                    <a:pt x="1303" y="1112"/>
                  </a:lnTo>
                  <a:lnTo>
                    <a:pt x="1309" y="1114"/>
                  </a:lnTo>
                  <a:lnTo>
                    <a:pt x="1309" y="1115"/>
                  </a:lnTo>
                  <a:lnTo>
                    <a:pt x="1307" y="1116"/>
                  </a:lnTo>
                  <a:lnTo>
                    <a:pt x="1306" y="1116"/>
                  </a:lnTo>
                  <a:lnTo>
                    <a:pt x="1305" y="1115"/>
                  </a:lnTo>
                  <a:lnTo>
                    <a:pt x="1303" y="1115"/>
                  </a:lnTo>
                  <a:lnTo>
                    <a:pt x="1301" y="1115"/>
                  </a:lnTo>
                  <a:lnTo>
                    <a:pt x="1303" y="1116"/>
                  </a:lnTo>
                  <a:lnTo>
                    <a:pt x="1304" y="1116"/>
                  </a:lnTo>
                  <a:lnTo>
                    <a:pt x="1305" y="1116"/>
                  </a:lnTo>
                  <a:lnTo>
                    <a:pt x="1305" y="1120"/>
                  </a:lnTo>
                  <a:lnTo>
                    <a:pt x="1304" y="1120"/>
                  </a:lnTo>
                  <a:lnTo>
                    <a:pt x="1303" y="1120"/>
                  </a:lnTo>
                  <a:lnTo>
                    <a:pt x="1301" y="1119"/>
                  </a:lnTo>
                  <a:lnTo>
                    <a:pt x="1302" y="1120"/>
                  </a:lnTo>
                  <a:lnTo>
                    <a:pt x="1305" y="1122"/>
                  </a:lnTo>
                  <a:lnTo>
                    <a:pt x="1306" y="1122"/>
                  </a:lnTo>
                  <a:lnTo>
                    <a:pt x="1310" y="1124"/>
                  </a:lnTo>
                  <a:lnTo>
                    <a:pt x="1311" y="1125"/>
                  </a:lnTo>
                  <a:lnTo>
                    <a:pt x="1311" y="1126"/>
                  </a:lnTo>
                  <a:lnTo>
                    <a:pt x="1309" y="1126"/>
                  </a:lnTo>
                  <a:lnTo>
                    <a:pt x="1308" y="1126"/>
                  </a:lnTo>
                  <a:lnTo>
                    <a:pt x="1307" y="1125"/>
                  </a:lnTo>
                  <a:lnTo>
                    <a:pt x="1301" y="1122"/>
                  </a:lnTo>
                  <a:lnTo>
                    <a:pt x="1295" y="1120"/>
                  </a:lnTo>
                  <a:lnTo>
                    <a:pt x="1294" y="1120"/>
                  </a:lnTo>
                  <a:lnTo>
                    <a:pt x="1290" y="1118"/>
                  </a:lnTo>
                  <a:lnTo>
                    <a:pt x="1289" y="1118"/>
                  </a:lnTo>
                  <a:lnTo>
                    <a:pt x="1288" y="1118"/>
                  </a:lnTo>
                  <a:lnTo>
                    <a:pt x="1286" y="1116"/>
                  </a:lnTo>
                  <a:lnTo>
                    <a:pt x="1283" y="1114"/>
                  </a:lnTo>
                  <a:lnTo>
                    <a:pt x="1288" y="1114"/>
                  </a:lnTo>
                  <a:lnTo>
                    <a:pt x="1290" y="1114"/>
                  </a:lnTo>
                  <a:lnTo>
                    <a:pt x="1291" y="1114"/>
                  </a:lnTo>
                  <a:lnTo>
                    <a:pt x="1294" y="1116"/>
                  </a:lnTo>
                  <a:lnTo>
                    <a:pt x="1298" y="1118"/>
                  </a:lnTo>
                  <a:lnTo>
                    <a:pt x="1299" y="1118"/>
                  </a:lnTo>
                  <a:lnTo>
                    <a:pt x="1299" y="1116"/>
                  </a:lnTo>
                  <a:lnTo>
                    <a:pt x="1295" y="1114"/>
                  </a:lnTo>
                  <a:lnTo>
                    <a:pt x="1296" y="1114"/>
                  </a:lnTo>
                  <a:lnTo>
                    <a:pt x="1298" y="1114"/>
                  </a:lnTo>
                  <a:lnTo>
                    <a:pt x="1296" y="1113"/>
                  </a:lnTo>
                  <a:lnTo>
                    <a:pt x="1295" y="1113"/>
                  </a:lnTo>
                  <a:lnTo>
                    <a:pt x="1294" y="1113"/>
                  </a:lnTo>
                  <a:lnTo>
                    <a:pt x="1294" y="1114"/>
                  </a:lnTo>
                  <a:lnTo>
                    <a:pt x="1293" y="1114"/>
                  </a:lnTo>
                  <a:lnTo>
                    <a:pt x="1290" y="1113"/>
                  </a:lnTo>
                  <a:lnTo>
                    <a:pt x="1291" y="1112"/>
                  </a:lnTo>
                  <a:lnTo>
                    <a:pt x="1291" y="1111"/>
                  </a:lnTo>
                  <a:lnTo>
                    <a:pt x="1290" y="1110"/>
                  </a:lnTo>
                  <a:lnTo>
                    <a:pt x="1289" y="1109"/>
                  </a:lnTo>
                  <a:lnTo>
                    <a:pt x="1287" y="1107"/>
                  </a:lnTo>
                  <a:lnTo>
                    <a:pt x="1286" y="1105"/>
                  </a:lnTo>
                  <a:lnTo>
                    <a:pt x="1286" y="1104"/>
                  </a:lnTo>
                  <a:lnTo>
                    <a:pt x="1290" y="1101"/>
                  </a:lnTo>
                  <a:lnTo>
                    <a:pt x="1294" y="1103"/>
                  </a:lnTo>
                  <a:lnTo>
                    <a:pt x="1297" y="1104"/>
                  </a:lnTo>
                  <a:lnTo>
                    <a:pt x="1298" y="1103"/>
                  </a:lnTo>
                  <a:lnTo>
                    <a:pt x="1299" y="1102"/>
                  </a:lnTo>
                  <a:lnTo>
                    <a:pt x="1301" y="1099"/>
                  </a:lnTo>
                  <a:lnTo>
                    <a:pt x="1304" y="1098"/>
                  </a:lnTo>
                  <a:lnTo>
                    <a:pt x="1308" y="1099"/>
                  </a:lnTo>
                  <a:lnTo>
                    <a:pt x="1309" y="1100"/>
                  </a:lnTo>
                  <a:lnTo>
                    <a:pt x="1314" y="1100"/>
                  </a:lnTo>
                  <a:lnTo>
                    <a:pt x="1315" y="1099"/>
                  </a:lnTo>
                  <a:lnTo>
                    <a:pt x="1317" y="1098"/>
                  </a:lnTo>
                  <a:lnTo>
                    <a:pt x="1315" y="1096"/>
                  </a:lnTo>
                  <a:lnTo>
                    <a:pt x="1314" y="1096"/>
                  </a:lnTo>
                  <a:lnTo>
                    <a:pt x="1313" y="1096"/>
                  </a:lnTo>
                  <a:lnTo>
                    <a:pt x="1312" y="1096"/>
                  </a:lnTo>
                  <a:lnTo>
                    <a:pt x="1299" y="1095"/>
                  </a:lnTo>
                  <a:lnTo>
                    <a:pt x="1296" y="1095"/>
                  </a:lnTo>
                  <a:lnTo>
                    <a:pt x="1295" y="1096"/>
                  </a:lnTo>
                  <a:lnTo>
                    <a:pt x="1295" y="1099"/>
                  </a:lnTo>
                  <a:lnTo>
                    <a:pt x="1291" y="1097"/>
                  </a:lnTo>
                  <a:lnTo>
                    <a:pt x="1291" y="1096"/>
                  </a:lnTo>
                  <a:lnTo>
                    <a:pt x="1292" y="1096"/>
                  </a:lnTo>
                  <a:lnTo>
                    <a:pt x="1293" y="1095"/>
                  </a:lnTo>
                  <a:lnTo>
                    <a:pt x="1292" y="1094"/>
                  </a:lnTo>
                  <a:lnTo>
                    <a:pt x="1290" y="1095"/>
                  </a:lnTo>
                  <a:lnTo>
                    <a:pt x="1290" y="1096"/>
                  </a:lnTo>
                  <a:lnTo>
                    <a:pt x="1288" y="1096"/>
                  </a:lnTo>
                  <a:lnTo>
                    <a:pt x="1284" y="1096"/>
                  </a:lnTo>
                  <a:lnTo>
                    <a:pt x="1283" y="1098"/>
                  </a:lnTo>
                  <a:lnTo>
                    <a:pt x="1284" y="1098"/>
                  </a:lnTo>
                  <a:lnTo>
                    <a:pt x="1285" y="1097"/>
                  </a:lnTo>
                  <a:lnTo>
                    <a:pt x="1288" y="1099"/>
                  </a:lnTo>
                  <a:lnTo>
                    <a:pt x="1289" y="1099"/>
                  </a:lnTo>
                  <a:lnTo>
                    <a:pt x="1288" y="1101"/>
                  </a:lnTo>
                  <a:lnTo>
                    <a:pt x="1288" y="1102"/>
                  </a:lnTo>
                  <a:lnTo>
                    <a:pt x="1287" y="1103"/>
                  </a:lnTo>
                  <a:lnTo>
                    <a:pt x="1285" y="1103"/>
                  </a:lnTo>
                  <a:lnTo>
                    <a:pt x="1284" y="1104"/>
                  </a:lnTo>
                  <a:lnTo>
                    <a:pt x="1284" y="1105"/>
                  </a:lnTo>
                  <a:lnTo>
                    <a:pt x="1288" y="1109"/>
                  </a:lnTo>
                  <a:lnTo>
                    <a:pt x="1289" y="1110"/>
                  </a:lnTo>
                  <a:lnTo>
                    <a:pt x="1289" y="1111"/>
                  </a:lnTo>
                  <a:lnTo>
                    <a:pt x="1286" y="1112"/>
                  </a:lnTo>
                  <a:lnTo>
                    <a:pt x="1286" y="1113"/>
                  </a:lnTo>
                  <a:lnTo>
                    <a:pt x="1284" y="1113"/>
                  </a:lnTo>
                  <a:lnTo>
                    <a:pt x="1281" y="1112"/>
                  </a:lnTo>
                  <a:lnTo>
                    <a:pt x="1277" y="1109"/>
                  </a:lnTo>
                  <a:lnTo>
                    <a:pt x="1279" y="1107"/>
                  </a:lnTo>
                  <a:lnTo>
                    <a:pt x="1280" y="1106"/>
                  </a:lnTo>
                  <a:lnTo>
                    <a:pt x="1277" y="1106"/>
                  </a:lnTo>
                  <a:lnTo>
                    <a:pt x="1271" y="1103"/>
                  </a:lnTo>
                  <a:lnTo>
                    <a:pt x="1274" y="1103"/>
                  </a:lnTo>
                  <a:lnTo>
                    <a:pt x="1275" y="1103"/>
                  </a:lnTo>
                  <a:lnTo>
                    <a:pt x="1278" y="1103"/>
                  </a:lnTo>
                  <a:lnTo>
                    <a:pt x="1277" y="1102"/>
                  </a:lnTo>
                  <a:lnTo>
                    <a:pt x="1277" y="1101"/>
                  </a:lnTo>
                  <a:lnTo>
                    <a:pt x="1277" y="1094"/>
                  </a:lnTo>
                  <a:lnTo>
                    <a:pt x="1281" y="1095"/>
                  </a:lnTo>
                  <a:lnTo>
                    <a:pt x="1281" y="1094"/>
                  </a:lnTo>
                  <a:lnTo>
                    <a:pt x="1277" y="1094"/>
                  </a:lnTo>
                  <a:lnTo>
                    <a:pt x="1275" y="1094"/>
                  </a:lnTo>
                  <a:lnTo>
                    <a:pt x="1276" y="1096"/>
                  </a:lnTo>
                  <a:lnTo>
                    <a:pt x="1276" y="1097"/>
                  </a:lnTo>
                  <a:lnTo>
                    <a:pt x="1275" y="1099"/>
                  </a:lnTo>
                  <a:lnTo>
                    <a:pt x="1273" y="1099"/>
                  </a:lnTo>
                  <a:lnTo>
                    <a:pt x="1272" y="1097"/>
                  </a:lnTo>
                  <a:lnTo>
                    <a:pt x="1271" y="1097"/>
                  </a:lnTo>
                  <a:lnTo>
                    <a:pt x="1269" y="1099"/>
                  </a:lnTo>
                  <a:lnTo>
                    <a:pt x="1269" y="1100"/>
                  </a:lnTo>
                  <a:lnTo>
                    <a:pt x="1268" y="1101"/>
                  </a:lnTo>
                  <a:lnTo>
                    <a:pt x="1266" y="1101"/>
                  </a:lnTo>
                  <a:lnTo>
                    <a:pt x="1264" y="1097"/>
                  </a:lnTo>
                  <a:lnTo>
                    <a:pt x="1265" y="1096"/>
                  </a:lnTo>
                  <a:lnTo>
                    <a:pt x="1266" y="1096"/>
                  </a:lnTo>
                  <a:lnTo>
                    <a:pt x="1265" y="1096"/>
                  </a:lnTo>
                  <a:lnTo>
                    <a:pt x="1264" y="1095"/>
                  </a:lnTo>
                  <a:lnTo>
                    <a:pt x="1262" y="1092"/>
                  </a:lnTo>
                  <a:lnTo>
                    <a:pt x="1261" y="1091"/>
                  </a:lnTo>
                  <a:lnTo>
                    <a:pt x="1261" y="1090"/>
                  </a:lnTo>
                  <a:lnTo>
                    <a:pt x="1263" y="1091"/>
                  </a:lnTo>
                  <a:lnTo>
                    <a:pt x="1262" y="1089"/>
                  </a:lnTo>
                  <a:lnTo>
                    <a:pt x="1260" y="1086"/>
                  </a:lnTo>
                  <a:lnTo>
                    <a:pt x="1255" y="1082"/>
                  </a:lnTo>
                  <a:lnTo>
                    <a:pt x="1254" y="1081"/>
                  </a:lnTo>
                  <a:lnTo>
                    <a:pt x="1254" y="1080"/>
                  </a:lnTo>
                  <a:lnTo>
                    <a:pt x="1255" y="1080"/>
                  </a:lnTo>
                  <a:lnTo>
                    <a:pt x="1256" y="1082"/>
                  </a:lnTo>
                  <a:lnTo>
                    <a:pt x="1261" y="1085"/>
                  </a:lnTo>
                  <a:lnTo>
                    <a:pt x="1262" y="1085"/>
                  </a:lnTo>
                  <a:lnTo>
                    <a:pt x="1262" y="1084"/>
                  </a:lnTo>
                  <a:lnTo>
                    <a:pt x="1265" y="1086"/>
                  </a:lnTo>
                  <a:lnTo>
                    <a:pt x="1266" y="1086"/>
                  </a:lnTo>
                  <a:lnTo>
                    <a:pt x="1267" y="1086"/>
                  </a:lnTo>
                  <a:lnTo>
                    <a:pt x="1268" y="1086"/>
                  </a:lnTo>
                  <a:lnTo>
                    <a:pt x="1268" y="1084"/>
                  </a:lnTo>
                  <a:lnTo>
                    <a:pt x="1268" y="1082"/>
                  </a:lnTo>
                  <a:lnTo>
                    <a:pt x="1271" y="1081"/>
                  </a:lnTo>
                  <a:lnTo>
                    <a:pt x="1272" y="1081"/>
                  </a:lnTo>
                  <a:lnTo>
                    <a:pt x="1273" y="1085"/>
                  </a:lnTo>
                  <a:lnTo>
                    <a:pt x="1277" y="1087"/>
                  </a:lnTo>
                  <a:lnTo>
                    <a:pt x="1278" y="1087"/>
                  </a:lnTo>
                  <a:lnTo>
                    <a:pt x="1278" y="1086"/>
                  </a:lnTo>
                  <a:lnTo>
                    <a:pt x="1277" y="1082"/>
                  </a:lnTo>
                  <a:lnTo>
                    <a:pt x="1277" y="1081"/>
                  </a:lnTo>
                  <a:lnTo>
                    <a:pt x="1276" y="1082"/>
                  </a:lnTo>
                  <a:lnTo>
                    <a:pt x="1276" y="1083"/>
                  </a:lnTo>
                  <a:lnTo>
                    <a:pt x="1277" y="1084"/>
                  </a:lnTo>
                  <a:lnTo>
                    <a:pt x="1277" y="1085"/>
                  </a:lnTo>
                  <a:lnTo>
                    <a:pt x="1275" y="1084"/>
                  </a:lnTo>
                  <a:lnTo>
                    <a:pt x="1273" y="1082"/>
                  </a:lnTo>
                  <a:lnTo>
                    <a:pt x="1273" y="1078"/>
                  </a:lnTo>
                  <a:lnTo>
                    <a:pt x="1274" y="1077"/>
                  </a:lnTo>
                  <a:lnTo>
                    <a:pt x="1277" y="1079"/>
                  </a:lnTo>
                  <a:lnTo>
                    <a:pt x="1278" y="1080"/>
                  </a:lnTo>
                  <a:lnTo>
                    <a:pt x="1280" y="1082"/>
                  </a:lnTo>
                  <a:lnTo>
                    <a:pt x="1281" y="1082"/>
                  </a:lnTo>
                  <a:lnTo>
                    <a:pt x="1284" y="1085"/>
                  </a:lnTo>
                  <a:lnTo>
                    <a:pt x="1286" y="1089"/>
                  </a:lnTo>
                  <a:lnTo>
                    <a:pt x="1285" y="1090"/>
                  </a:lnTo>
                  <a:lnTo>
                    <a:pt x="1282" y="1091"/>
                  </a:lnTo>
                  <a:lnTo>
                    <a:pt x="1279" y="1093"/>
                  </a:lnTo>
                  <a:lnTo>
                    <a:pt x="1281" y="1093"/>
                  </a:lnTo>
                  <a:lnTo>
                    <a:pt x="1286" y="1091"/>
                  </a:lnTo>
                  <a:lnTo>
                    <a:pt x="1286" y="1090"/>
                  </a:lnTo>
                  <a:lnTo>
                    <a:pt x="1288" y="1089"/>
                  </a:lnTo>
                  <a:lnTo>
                    <a:pt x="1286" y="1086"/>
                  </a:lnTo>
                  <a:lnTo>
                    <a:pt x="1286" y="1085"/>
                  </a:lnTo>
                  <a:lnTo>
                    <a:pt x="1279" y="1081"/>
                  </a:lnTo>
                  <a:lnTo>
                    <a:pt x="1277" y="1079"/>
                  </a:lnTo>
                  <a:lnTo>
                    <a:pt x="1278" y="1078"/>
                  </a:lnTo>
                  <a:lnTo>
                    <a:pt x="1281" y="1078"/>
                  </a:lnTo>
                  <a:lnTo>
                    <a:pt x="1282" y="1077"/>
                  </a:lnTo>
                  <a:lnTo>
                    <a:pt x="1279" y="1073"/>
                  </a:lnTo>
                  <a:lnTo>
                    <a:pt x="1277" y="1071"/>
                  </a:lnTo>
                  <a:lnTo>
                    <a:pt x="1270" y="1067"/>
                  </a:lnTo>
                  <a:lnTo>
                    <a:pt x="1269" y="1067"/>
                  </a:lnTo>
                  <a:lnTo>
                    <a:pt x="1268" y="1066"/>
                  </a:lnTo>
                  <a:lnTo>
                    <a:pt x="1267" y="1066"/>
                  </a:lnTo>
                  <a:lnTo>
                    <a:pt x="1265" y="1065"/>
                  </a:lnTo>
                  <a:lnTo>
                    <a:pt x="1260" y="1064"/>
                  </a:lnTo>
                  <a:lnTo>
                    <a:pt x="1260" y="1063"/>
                  </a:lnTo>
                  <a:lnTo>
                    <a:pt x="1258" y="1063"/>
                  </a:lnTo>
                  <a:lnTo>
                    <a:pt x="1257" y="1063"/>
                  </a:lnTo>
                  <a:lnTo>
                    <a:pt x="1256" y="1063"/>
                  </a:lnTo>
                  <a:lnTo>
                    <a:pt x="1255" y="1063"/>
                  </a:lnTo>
                  <a:lnTo>
                    <a:pt x="1256" y="1064"/>
                  </a:lnTo>
                  <a:lnTo>
                    <a:pt x="1257" y="1065"/>
                  </a:lnTo>
                  <a:lnTo>
                    <a:pt x="1258" y="1064"/>
                  </a:lnTo>
                  <a:lnTo>
                    <a:pt x="1260" y="1064"/>
                  </a:lnTo>
                  <a:lnTo>
                    <a:pt x="1263" y="1065"/>
                  </a:lnTo>
                  <a:lnTo>
                    <a:pt x="1272" y="1070"/>
                  </a:lnTo>
                  <a:lnTo>
                    <a:pt x="1273" y="1070"/>
                  </a:lnTo>
                  <a:lnTo>
                    <a:pt x="1276" y="1071"/>
                  </a:lnTo>
                  <a:lnTo>
                    <a:pt x="1277" y="1071"/>
                  </a:lnTo>
                  <a:lnTo>
                    <a:pt x="1277" y="1073"/>
                  </a:lnTo>
                  <a:lnTo>
                    <a:pt x="1276" y="1074"/>
                  </a:lnTo>
                  <a:lnTo>
                    <a:pt x="1274" y="1075"/>
                  </a:lnTo>
                  <a:lnTo>
                    <a:pt x="1272" y="1073"/>
                  </a:lnTo>
                  <a:lnTo>
                    <a:pt x="1271" y="1073"/>
                  </a:lnTo>
                  <a:lnTo>
                    <a:pt x="1266" y="1071"/>
                  </a:lnTo>
                  <a:lnTo>
                    <a:pt x="1258" y="1067"/>
                  </a:lnTo>
                  <a:lnTo>
                    <a:pt x="1257" y="1067"/>
                  </a:lnTo>
                  <a:lnTo>
                    <a:pt x="1260" y="1071"/>
                  </a:lnTo>
                  <a:lnTo>
                    <a:pt x="1261" y="1071"/>
                  </a:lnTo>
                  <a:lnTo>
                    <a:pt x="1262" y="1071"/>
                  </a:lnTo>
                  <a:lnTo>
                    <a:pt x="1263" y="1071"/>
                  </a:lnTo>
                  <a:lnTo>
                    <a:pt x="1264" y="1071"/>
                  </a:lnTo>
                  <a:lnTo>
                    <a:pt x="1265" y="1072"/>
                  </a:lnTo>
                  <a:lnTo>
                    <a:pt x="1267" y="1073"/>
                  </a:lnTo>
                  <a:lnTo>
                    <a:pt x="1266" y="1075"/>
                  </a:lnTo>
                  <a:lnTo>
                    <a:pt x="1265" y="1075"/>
                  </a:lnTo>
                  <a:lnTo>
                    <a:pt x="1264" y="1075"/>
                  </a:lnTo>
                  <a:lnTo>
                    <a:pt x="1266" y="1075"/>
                  </a:lnTo>
                  <a:lnTo>
                    <a:pt x="1267" y="1075"/>
                  </a:lnTo>
                  <a:lnTo>
                    <a:pt x="1268" y="1074"/>
                  </a:lnTo>
                  <a:lnTo>
                    <a:pt x="1269" y="1075"/>
                  </a:lnTo>
                  <a:lnTo>
                    <a:pt x="1269" y="1076"/>
                  </a:lnTo>
                  <a:lnTo>
                    <a:pt x="1268" y="1077"/>
                  </a:lnTo>
                  <a:lnTo>
                    <a:pt x="1267" y="1077"/>
                  </a:lnTo>
                  <a:lnTo>
                    <a:pt x="1266" y="1077"/>
                  </a:lnTo>
                  <a:lnTo>
                    <a:pt x="1266" y="1079"/>
                  </a:lnTo>
                  <a:lnTo>
                    <a:pt x="1267" y="1082"/>
                  </a:lnTo>
                  <a:lnTo>
                    <a:pt x="1266" y="1082"/>
                  </a:lnTo>
                  <a:lnTo>
                    <a:pt x="1264" y="1080"/>
                  </a:lnTo>
                  <a:lnTo>
                    <a:pt x="1258" y="1071"/>
                  </a:lnTo>
                  <a:lnTo>
                    <a:pt x="1257" y="1070"/>
                  </a:lnTo>
                  <a:lnTo>
                    <a:pt x="1256" y="1069"/>
                  </a:lnTo>
                  <a:lnTo>
                    <a:pt x="1258" y="1071"/>
                  </a:lnTo>
                  <a:lnTo>
                    <a:pt x="1265" y="1083"/>
                  </a:lnTo>
                  <a:lnTo>
                    <a:pt x="1266" y="1084"/>
                  </a:lnTo>
                  <a:lnTo>
                    <a:pt x="1265" y="1084"/>
                  </a:lnTo>
                  <a:lnTo>
                    <a:pt x="1258" y="1081"/>
                  </a:lnTo>
                  <a:lnTo>
                    <a:pt x="1258" y="1080"/>
                  </a:lnTo>
                  <a:lnTo>
                    <a:pt x="1256" y="1080"/>
                  </a:lnTo>
                  <a:lnTo>
                    <a:pt x="1256" y="1079"/>
                  </a:lnTo>
                  <a:lnTo>
                    <a:pt x="1252" y="1075"/>
                  </a:lnTo>
                  <a:lnTo>
                    <a:pt x="1253" y="1074"/>
                  </a:lnTo>
                  <a:lnTo>
                    <a:pt x="1254" y="1075"/>
                  </a:lnTo>
                  <a:lnTo>
                    <a:pt x="1260" y="1080"/>
                  </a:lnTo>
                  <a:lnTo>
                    <a:pt x="1261" y="1080"/>
                  </a:lnTo>
                  <a:lnTo>
                    <a:pt x="1252" y="1072"/>
                  </a:lnTo>
                  <a:lnTo>
                    <a:pt x="1253" y="1071"/>
                  </a:lnTo>
                  <a:lnTo>
                    <a:pt x="1254" y="1071"/>
                  </a:lnTo>
                  <a:lnTo>
                    <a:pt x="1254" y="1070"/>
                  </a:lnTo>
                  <a:lnTo>
                    <a:pt x="1251" y="1071"/>
                  </a:lnTo>
                  <a:lnTo>
                    <a:pt x="1250" y="1073"/>
                  </a:lnTo>
                  <a:lnTo>
                    <a:pt x="1247" y="1071"/>
                  </a:lnTo>
                  <a:lnTo>
                    <a:pt x="1245" y="1069"/>
                  </a:lnTo>
                  <a:lnTo>
                    <a:pt x="1243" y="1068"/>
                  </a:lnTo>
                  <a:lnTo>
                    <a:pt x="1239" y="1062"/>
                  </a:lnTo>
                  <a:lnTo>
                    <a:pt x="1238" y="1060"/>
                  </a:lnTo>
                  <a:lnTo>
                    <a:pt x="1241" y="1061"/>
                  </a:lnTo>
                  <a:lnTo>
                    <a:pt x="1245" y="1063"/>
                  </a:lnTo>
                  <a:lnTo>
                    <a:pt x="1249" y="1067"/>
                  </a:lnTo>
                  <a:lnTo>
                    <a:pt x="1249" y="1068"/>
                  </a:lnTo>
                  <a:lnTo>
                    <a:pt x="1250" y="1068"/>
                  </a:lnTo>
                  <a:lnTo>
                    <a:pt x="1249" y="1067"/>
                  </a:lnTo>
                  <a:lnTo>
                    <a:pt x="1239" y="1056"/>
                  </a:lnTo>
                  <a:lnTo>
                    <a:pt x="1239" y="1055"/>
                  </a:lnTo>
                  <a:lnTo>
                    <a:pt x="1241" y="1056"/>
                  </a:lnTo>
                  <a:lnTo>
                    <a:pt x="1242" y="1058"/>
                  </a:lnTo>
                  <a:lnTo>
                    <a:pt x="1239" y="1054"/>
                  </a:lnTo>
                  <a:lnTo>
                    <a:pt x="1238" y="1054"/>
                  </a:lnTo>
                  <a:lnTo>
                    <a:pt x="1237" y="1056"/>
                  </a:lnTo>
                  <a:lnTo>
                    <a:pt x="1236" y="1056"/>
                  </a:lnTo>
                  <a:lnTo>
                    <a:pt x="1232" y="1056"/>
                  </a:lnTo>
                  <a:lnTo>
                    <a:pt x="1230" y="1055"/>
                  </a:lnTo>
                  <a:lnTo>
                    <a:pt x="1228" y="1051"/>
                  </a:lnTo>
                  <a:lnTo>
                    <a:pt x="1225" y="1050"/>
                  </a:lnTo>
                  <a:lnTo>
                    <a:pt x="1223" y="1047"/>
                  </a:lnTo>
                  <a:lnTo>
                    <a:pt x="1224" y="1046"/>
                  </a:lnTo>
                  <a:lnTo>
                    <a:pt x="1224" y="1045"/>
                  </a:lnTo>
                  <a:lnTo>
                    <a:pt x="1230" y="1045"/>
                  </a:lnTo>
                  <a:lnTo>
                    <a:pt x="1231" y="1046"/>
                  </a:lnTo>
                  <a:lnTo>
                    <a:pt x="1232" y="1047"/>
                  </a:lnTo>
                  <a:lnTo>
                    <a:pt x="1232" y="1043"/>
                  </a:lnTo>
                  <a:lnTo>
                    <a:pt x="1230" y="1040"/>
                  </a:lnTo>
                  <a:lnTo>
                    <a:pt x="1230" y="1039"/>
                  </a:lnTo>
                  <a:lnTo>
                    <a:pt x="1232" y="1039"/>
                  </a:lnTo>
                  <a:lnTo>
                    <a:pt x="1233" y="1039"/>
                  </a:lnTo>
                  <a:lnTo>
                    <a:pt x="1235" y="1039"/>
                  </a:lnTo>
                  <a:lnTo>
                    <a:pt x="1235" y="1040"/>
                  </a:lnTo>
                  <a:lnTo>
                    <a:pt x="1236" y="1041"/>
                  </a:lnTo>
                  <a:lnTo>
                    <a:pt x="1236" y="1039"/>
                  </a:lnTo>
                  <a:lnTo>
                    <a:pt x="1234" y="1038"/>
                  </a:lnTo>
                  <a:lnTo>
                    <a:pt x="1232" y="1037"/>
                  </a:lnTo>
                  <a:lnTo>
                    <a:pt x="1230" y="1036"/>
                  </a:lnTo>
                  <a:lnTo>
                    <a:pt x="1229" y="1035"/>
                  </a:lnTo>
                  <a:lnTo>
                    <a:pt x="1230" y="1035"/>
                  </a:lnTo>
                  <a:lnTo>
                    <a:pt x="1231" y="1034"/>
                  </a:lnTo>
                  <a:lnTo>
                    <a:pt x="1231" y="1033"/>
                  </a:lnTo>
                  <a:lnTo>
                    <a:pt x="1230" y="1031"/>
                  </a:lnTo>
                  <a:lnTo>
                    <a:pt x="1228" y="1035"/>
                  </a:lnTo>
                  <a:lnTo>
                    <a:pt x="1229" y="1040"/>
                  </a:lnTo>
                  <a:lnTo>
                    <a:pt x="1230" y="1041"/>
                  </a:lnTo>
                  <a:lnTo>
                    <a:pt x="1230" y="1042"/>
                  </a:lnTo>
                  <a:lnTo>
                    <a:pt x="1229" y="1044"/>
                  </a:lnTo>
                  <a:lnTo>
                    <a:pt x="1228" y="1044"/>
                  </a:lnTo>
                  <a:lnTo>
                    <a:pt x="1226" y="1044"/>
                  </a:lnTo>
                  <a:lnTo>
                    <a:pt x="1223" y="1043"/>
                  </a:lnTo>
                  <a:lnTo>
                    <a:pt x="1218" y="1037"/>
                  </a:lnTo>
                  <a:lnTo>
                    <a:pt x="1215" y="1033"/>
                  </a:lnTo>
                  <a:lnTo>
                    <a:pt x="1216" y="1033"/>
                  </a:lnTo>
                  <a:lnTo>
                    <a:pt x="1218" y="1033"/>
                  </a:lnTo>
                  <a:lnTo>
                    <a:pt x="1219" y="1034"/>
                  </a:lnTo>
                  <a:lnTo>
                    <a:pt x="1221" y="1035"/>
                  </a:lnTo>
                  <a:lnTo>
                    <a:pt x="1222" y="1035"/>
                  </a:lnTo>
                  <a:lnTo>
                    <a:pt x="1225" y="1035"/>
                  </a:lnTo>
                  <a:lnTo>
                    <a:pt x="1224" y="1035"/>
                  </a:lnTo>
                  <a:lnTo>
                    <a:pt x="1222" y="1035"/>
                  </a:lnTo>
                  <a:lnTo>
                    <a:pt x="1220" y="1033"/>
                  </a:lnTo>
                  <a:lnTo>
                    <a:pt x="1218" y="1032"/>
                  </a:lnTo>
                  <a:lnTo>
                    <a:pt x="1214" y="1032"/>
                  </a:lnTo>
                  <a:lnTo>
                    <a:pt x="1208" y="1030"/>
                  </a:lnTo>
                  <a:lnTo>
                    <a:pt x="1200" y="1025"/>
                  </a:lnTo>
                  <a:lnTo>
                    <a:pt x="1200" y="1024"/>
                  </a:lnTo>
                  <a:lnTo>
                    <a:pt x="1200" y="1023"/>
                  </a:lnTo>
                  <a:lnTo>
                    <a:pt x="1201" y="1022"/>
                  </a:lnTo>
                  <a:lnTo>
                    <a:pt x="1203" y="1022"/>
                  </a:lnTo>
                  <a:lnTo>
                    <a:pt x="1205" y="1022"/>
                  </a:lnTo>
                  <a:lnTo>
                    <a:pt x="1207" y="1022"/>
                  </a:lnTo>
                  <a:lnTo>
                    <a:pt x="1209" y="1023"/>
                  </a:lnTo>
                  <a:lnTo>
                    <a:pt x="1210" y="1024"/>
                  </a:lnTo>
                  <a:lnTo>
                    <a:pt x="1213" y="1026"/>
                  </a:lnTo>
                  <a:lnTo>
                    <a:pt x="1219" y="1028"/>
                  </a:lnTo>
                  <a:lnTo>
                    <a:pt x="1221" y="1028"/>
                  </a:lnTo>
                  <a:lnTo>
                    <a:pt x="1222" y="1028"/>
                  </a:lnTo>
                  <a:lnTo>
                    <a:pt x="1214" y="1025"/>
                  </a:lnTo>
                  <a:lnTo>
                    <a:pt x="1213" y="1025"/>
                  </a:lnTo>
                  <a:lnTo>
                    <a:pt x="1212" y="1024"/>
                  </a:lnTo>
                  <a:lnTo>
                    <a:pt x="1205" y="1018"/>
                  </a:lnTo>
                  <a:lnTo>
                    <a:pt x="1204" y="1018"/>
                  </a:lnTo>
                  <a:lnTo>
                    <a:pt x="1205" y="1016"/>
                  </a:lnTo>
                  <a:lnTo>
                    <a:pt x="1206" y="1017"/>
                  </a:lnTo>
                  <a:lnTo>
                    <a:pt x="1207" y="1017"/>
                  </a:lnTo>
                  <a:lnTo>
                    <a:pt x="1211" y="1019"/>
                  </a:lnTo>
                  <a:lnTo>
                    <a:pt x="1218" y="1021"/>
                  </a:lnTo>
                  <a:lnTo>
                    <a:pt x="1217" y="1020"/>
                  </a:lnTo>
                  <a:lnTo>
                    <a:pt x="1216" y="1020"/>
                  </a:lnTo>
                  <a:lnTo>
                    <a:pt x="1205" y="1016"/>
                  </a:lnTo>
                  <a:lnTo>
                    <a:pt x="1204" y="1015"/>
                  </a:lnTo>
                  <a:lnTo>
                    <a:pt x="1202" y="1013"/>
                  </a:lnTo>
                  <a:lnTo>
                    <a:pt x="1204" y="1012"/>
                  </a:lnTo>
                  <a:lnTo>
                    <a:pt x="1205" y="1011"/>
                  </a:lnTo>
                  <a:lnTo>
                    <a:pt x="1206" y="1011"/>
                  </a:lnTo>
                  <a:lnTo>
                    <a:pt x="1207" y="1011"/>
                  </a:lnTo>
                  <a:lnTo>
                    <a:pt x="1208" y="1011"/>
                  </a:lnTo>
                  <a:lnTo>
                    <a:pt x="1205" y="1011"/>
                  </a:lnTo>
                  <a:lnTo>
                    <a:pt x="1203" y="1011"/>
                  </a:lnTo>
                  <a:lnTo>
                    <a:pt x="1201" y="1010"/>
                  </a:lnTo>
                  <a:lnTo>
                    <a:pt x="1200" y="1008"/>
                  </a:lnTo>
                  <a:lnTo>
                    <a:pt x="1200" y="1007"/>
                  </a:lnTo>
                  <a:lnTo>
                    <a:pt x="1201" y="1006"/>
                  </a:lnTo>
                  <a:lnTo>
                    <a:pt x="1205" y="1005"/>
                  </a:lnTo>
                  <a:lnTo>
                    <a:pt x="1208" y="1005"/>
                  </a:lnTo>
                  <a:lnTo>
                    <a:pt x="1209" y="1006"/>
                  </a:lnTo>
                  <a:lnTo>
                    <a:pt x="1211" y="1008"/>
                  </a:lnTo>
                  <a:lnTo>
                    <a:pt x="1211" y="1009"/>
                  </a:lnTo>
                  <a:lnTo>
                    <a:pt x="1213" y="1009"/>
                  </a:lnTo>
                  <a:lnTo>
                    <a:pt x="1216" y="1011"/>
                  </a:lnTo>
                  <a:lnTo>
                    <a:pt x="1217" y="1013"/>
                  </a:lnTo>
                  <a:lnTo>
                    <a:pt x="1217" y="1011"/>
                  </a:lnTo>
                  <a:lnTo>
                    <a:pt x="1216" y="1010"/>
                  </a:lnTo>
                  <a:lnTo>
                    <a:pt x="1215" y="1009"/>
                  </a:lnTo>
                  <a:lnTo>
                    <a:pt x="1214" y="1009"/>
                  </a:lnTo>
                  <a:lnTo>
                    <a:pt x="1212" y="1009"/>
                  </a:lnTo>
                  <a:lnTo>
                    <a:pt x="1211" y="1007"/>
                  </a:lnTo>
                  <a:lnTo>
                    <a:pt x="1209" y="1005"/>
                  </a:lnTo>
                  <a:lnTo>
                    <a:pt x="1208" y="1004"/>
                  </a:lnTo>
                  <a:lnTo>
                    <a:pt x="1207" y="1004"/>
                  </a:lnTo>
                  <a:lnTo>
                    <a:pt x="1203" y="1003"/>
                  </a:lnTo>
                  <a:lnTo>
                    <a:pt x="1201" y="1001"/>
                  </a:lnTo>
                  <a:lnTo>
                    <a:pt x="1201" y="997"/>
                  </a:lnTo>
                  <a:lnTo>
                    <a:pt x="1201" y="996"/>
                  </a:lnTo>
                  <a:lnTo>
                    <a:pt x="1203" y="997"/>
                  </a:lnTo>
                  <a:lnTo>
                    <a:pt x="1204" y="998"/>
                  </a:lnTo>
                  <a:lnTo>
                    <a:pt x="1205" y="999"/>
                  </a:lnTo>
                  <a:lnTo>
                    <a:pt x="1207" y="999"/>
                  </a:lnTo>
                  <a:lnTo>
                    <a:pt x="1206" y="999"/>
                  </a:lnTo>
                  <a:lnTo>
                    <a:pt x="1205" y="998"/>
                  </a:lnTo>
                  <a:lnTo>
                    <a:pt x="1202" y="996"/>
                  </a:lnTo>
                  <a:lnTo>
                    <a:pt x="1199" y="992"/>
                  </a:lnTo>
                  <a:lnTo>
                    <a:pt x="1199" y="991"/>
                  </a:lnTo>
                  <a:lnTo>
                    <a:pt x="1199" y="990"/>
                  </a:lnTo>
                  <a:lnTo>
                    <a:pt x="1200" y="989"/>
                  </a:lnTo>
                  <a:lnTo>
                    <a:pt x="1201" y="989"/>
                  </a:lnTo>
                  <a:lnTo>
                    <a:pt x="1201" y="990"/>
                  </a:lnTo>
                  <a:lnTo>
                    <a:pt x="1203" y="990"/>
                  </a:lnTo>
                  <a:lnTo>
                    <a:pt x="1201" y="989"/>
                  </a:lnTo>
                  <a:lnTo>
                    <a:pt x="1198" y="989"/>
                  </a:lnTo>
                  <a:lnTo>
                    <a:pt x="1198" y="990"/>
                  </a:lnTo>
                  <a:lnTo>
                    <a:pt x="1199" y="993"/>
                  </a:lnTo>
                  <a:lnTo>
                    <a:pt x="1199" y="996"/>
                  </a:lnTo>
                  <a:lnTo>
                    <a:pt x="1199" y="998"/>
                  </a:lnTo>
                  <a:lnTo>
                    <a:pt x="1201" y="1004"/>
                  </a:lnTo>
                  <a:lnTo>
                    <a:pt x="1201" y="1005"/>
                  </a:lnTo>
                  <a:lnTo>
                    <a:pt x="1200" y="1005"/>
                  </a:lnTo>
                  <a:lnTo>
                    <a:pt x="1196" y="1001"/>
                  </a:lnTo>
                  <a:lnTo>
                    <a:pt x="1194" y="999"/>
                  </a:lnTo>
                  <a:lnTo>
                    <a:pt x="1188" y="988"/>
                  </a:lnTo>
                  <a:lnTo>
                    <a:pt x="1186" y="985"/>
                  </a:lnTo>
                  <a:lnTo>
                    <a:pt x="1185" y="984"/>
                  </a:lnTo>
                  <a:lnTo>
                    <a:pt x="1184" y="983"/>
                  </a:lnTo>
                  <a:lnTo>
                    <a:pt x="1184" y="982"/>
                  </a:lnTo>
                  <a:lnTo>
                    <a:pt x="1185" y="980"/>
                  </a:lnTo>
                  <a:lnTo>
                    <a:pt x="1186" y="980"/>
                  </a:lnTo>
                  <a:lnTo>
                    <a:pt x="1187" y="981"/>
                  </a:lnTo>
                  <a:lnTo>
                    <a:pt x="1188" y="980"/>
                  </a:lnTo>
                  <a:lnTo>
                    <a:pt x="1189" y="980"/>
                  </a:lnTo>
                  <a:lnTo>
                    <a:pt x="1191" y="980"/>
                  </a:lnTo>
                  <a:lnTo>
                    <a:pt x="1193" y="980"/>
                  </a:lnTo>
                  <a:lnTo>
                    <a:pt x="1191" y="980"/>
                  </a:lnTo>
                  <a:lnTo>
                    <a:pt x="1190" y="980"/>
                  </a:lnTo>
                  <a:lnTo>
                    <a:pt x="1189" y="980"/>
                  </a:lnTo>
                  <a:lnTo>
                    <a:pt x="1188" y="980"/>
                  </a:lnTo>
                  <a:lnTo>
                    <a:pt x="1186" y="980"/>
                  </a:lnTo>
                  <a:lnTo>
                    <a:pt x="1184" y="979"/>
                  </a:lnTo>
                  <a:lnTo>
                    <a:pt x="1182" y="977"/>
                  </a:lnTo>
                  <a:lnTo>
                    <a:pt x="1183" y="975"/>
                  </a:lnTo>
                  <a:lnTo>
                    <a:pt x="1184" y="973"/>
                  </a:lnTo>
                  <a:lnTo>
                    <a:pt x="1186" y="973"/>
                  </a:lnTo>
                  <a:lnTo>
                    <a:pt x="1190" y="975"/>
                  </a:lnTo>
                  <a:lnTo>
                    <a:pt x="1190" y="974"/>
                  </a:lnTo>
                  <a:lnTo>
                    <a:pt x="1189" y="971"/>
                  </a:lnTo>
                  <a:lnTo>
                    <a:pt x="1186" y="970"/>
                  </a:lnTo>
                  <a:lnTo>
                    <a:pt x="1185" y="969"/>
                  </a:lnTo>
                  <a:lnTo>
                    <a:pt x="1183" y="969"/>
                  </a:lnTo>
                  <a:lnTo>
                    <a:pt x="1183" y="968"/>
                  </a:lnTo>
                  <a:lnTo>
                    <a:pt x="1185" y="967"/>
                  </a:lnTo>
                  <a:lnTo>
                    <a:pt x="1181" y="967"/>
                  </a:lnTo>
                  <a:lnTo>
                    <a:pt x="1173" y="962"/>
                  </a:lnTo>
                  <a:lnTo>
                    <a:pt x="1170" y="960"/>
                  </a:lnTo>
                  <a:lnTo>
                    <a:pt x="1169" y="960"/>
                  </a:lnTo>
                  <a:lnTo>
                    <a:pt x="1167" y="959"/>
                  </a:lnTo>
                  <a:lnTo>
                    <a:pt x="1168" y="958"/>
                  </a:lnTo>
                  <a:lnTo>
                    <a:pt x="1170" y="956"/>
                  </a:lnTo>
                  <a:lnTo>
                    <a:pt x="1173" y="958"/>
                  </a:lnTo>
                  <a:lnTo>
                    <a:pt x="1175" y="959"/>
                  </a:lnTo>
                  <a:lnTo>
                    <a:pt x="1178" y="961"/>
                  </a:lnTo>
                  <a:lnTo>
                    <a:pt x="1179" y="964"/>
                  </a:lnTo>
                  <a:lnTo>
                    <a:pt x="1181" y="965"/>
                  </a:lnTo>
                  <a:lnTo>
                    <a:pt x="1182" y="965"/>
                  </a:lnTo>
                  <a:lnTo>
                    <a:pt x="1179" y="961"/>
                  </a:lnTo>
                  <a:lnTo>
                    <a:pt x="1176" y="959"/>
                  </a:lnTo>
                  <a:lnTo>
                    <a:pt x="1175" y="958"/>
                  </a:lnTo>
                  <a:lnTo>
                    <a:pt x="1176" y="958"/>
                  </a:lnTo>
                  <a:lnTo>
                    <a:pt x="1181" y="958"/>
                  </a:lnTo>
                  <a:lnTo>
                    <a:pt x="1182" y="958"/>
                  </a:lnTo>
                  <a:lnTo>
                    <a:pt x="1183" y="959"/>
                  </a:lnTo>
                  <a:lnTo>
                    <a:pt x="1185" y="960"/>
                  </a:lnTo>
                  <a:lnTo>
                    <a:pt x="1188" y="960"/>
                  </a:lnTo>
                  <a:lnTo>
                    <a:pt x="1189" y="959"/>
                  </a:lnTo>
                  <a:lnTo>
                    <a:pt x="1196" y="962"/>
                  </a:lnTo>
                  <a:lnTo>
                    <a:pt x="1196" y="964"/>
                  </a:lnTo>
                  <a:lnTo>
                    <a:pt x="1198" y="965"/>
                  </a:lnTo>
                  <a:lnTo>
                    <a:pt x="1198" y="964"/>
                  </a:lnTo>
                  <a:lnTo>
                    <a:pt x="1199" y="964"/>
                  </a:lnTo>
                  <a:lnTo>
                    <a:pt x="1200" y="964"/>
                  </a:lnTo>
                  <a:lnTo>
                    <a:pt x="1201" y="964"/>
                  </a:lnTo>
                  <a:lnTo>
                    <a:pt x="1202" y="964"/>
                  </a:lnTo>
                  <a:lnTo>
                    <a:pt x="1203" y="963"/>
                  </a:lnTo>
                  <a:lnTo>
                    <a:pt x="1203" y="962"/>
                  </a:lnTo>
                  <a:lnTo>
                    <a:pt x="1202" y="961"/>
                  </a:lnTo>
                  <a:lnTo>
                    <a:pt x="1201" y="960"/>
                  </a:lnTo>
                  <a:lnTo>
                    <a:pt x="1202" y="962"/>
                  </a:lnTo>
                  <a:lnTo>
                    <a:pt x="1201" y="963"/>
                  </a:lnTo>
                  <a:lnTo>
                    <a:pt x="1200" y="963"/>
                  </a:lnTo>
                  <a:lnTo>
                    <a:pt x="1198" y="962"/>
                  </a:lnTo>
                  <a:lnTo>
                    <a:pt x="1192" y="958"/>
                  </a:lnTo>
                  <a:lnTo>
                    <a:pt x="1190" y="955"/>
                  </a:lnTo>
                  <a:lnTo>
                    <a:pt x="1192" y="955"/>
                  </a:lnTo>
                  <a:lnTo>
                    <a:pt x="1193" y="956"/>
                  </a:lnTo>
                  <a:lnTo>
                    <a:pt x="1194" y="957"/>
                  </a:lnTo>
                  <a:lnTo>
                    <a:pt x="1195" y="957"/>
                  </a:lnTo>
                  <a:lnTo>
                    <a:pt x="1196" y="958"/>
                  </a:lnTo>
                  <a:lnTo>
                    <a:pt x="1197" y="958"/>
                  </a:lnTo>
                  <a:lnTo>
                    <a:pt x="1202" y="958"/>
                  </a:lnTo>
                  <a:lnTo>
                    <a:pt x="1201" y="957"/>
                  </a:lnTo>
                  <a:lnTo>
                    <a:pt x="1199" y="957"/>
                  </a:lnTo>
                  <a:lnTo>
                    <a:pt x="1198" y="957"/>
                  </a:lnTo>
                  <a:lnTo>
                    <a:pt x="1197" y="957"/>
                  </a:lnTo>
                  <a:lnTo>
                    <a:pt x="1196" y="957"/>
                  </a:lnTo>
                  <a:lnTo>
                    <a:pt x="1194" y="956"/>
                  </a:lnTo>
                  <a:lnTo>
                    <a:pt x="1187" y="951"/>
                  </a:lnTo>
                  <a:lnTo>
                    <a:pt x="1186" y="950"/>
                  </a:lnTo>
                  <a:lnTo>
                    <a:pt x="1185" y="949"/>
                  </a:lnTo>
                  <a:lnTo>
                    <a:pt x="1186" y="948"/>
                  </a:lnTo>
                  <a:lnTo>
                    <a:pt x="1186" y="947"/>
                  </a:lnTo>
                  <a:lnTo>
                    <a:pt x="1184" y="945"/>
                  </a:lnTo>
                  <a:lnTo>
                    <a:pt x="1183" y="944"/>
                  </a:lnTo>
                  <a:lnTo>
                    <a:pt x="1183" y="946"/>
                  </a:lnTo>
                  <a:lnTo>
                    <a:pt x="1184" y="946"/>
                  </a:lnTo>
                  <a:lnTo>
                    <a:pt x="1184" y="947"/>
                  </a:lnTo>
                  <a:lnTo>
                    <a:pt x="1186" y="952"/>
                  </a:lnTo>
                  <a:lnTo>
                    <a:pt x="1185" y="952"/>
                  </a:lnTo>
                  <a:lnTo>
                    <a:pt x="1182" y="953"/>
                  </a:lnTo>
                  <a:lnTo>
                    <a:pt x="1181" y="953"/>
                  </a:lnTo>
                  <a:lnTo>
                    <a:pt x="1180" y="952"/>
                  </a:lnTo>
                  <a:lnTo>
                    <a:pt x="1179" y="952"/>
                  </a:lnTo>
                  <a:lnTo>
                    <a:pt x="1178" y="951"/>
                  </a:lnTo>
                  <a:lnTo>
                    <a:pt x="1177" y="951"/>
                  </a:lnTo>
                  <a:lnTo>
                    <a:pt x="1170" y="950"/>
                  </a:lnTo>
                  <a:lnTo>
                    <a:pt x="1168" y="950"/>
                  </a:lnTo>
                  <a:lnTo>
                    <a:pt x="1167" y="951"/>
                  </a:lnTo>
                  <a:lnTo>
                    <a:pt x="1165" y="951"/>
                  </a:lnTo>
                  <a:lnTo>
                    <a:pt x="1162" y="950"/>
                  </a:lnTo>
                  <a:lnTo>
                    <a:pt x="1161" y="949"/>
                  </a:lnTo>
                  <a:lnTo>
                    <a:pt x="1162" y="945"/>
                  </a:lnTo>
                  <a:lnTo>
                    <a:pt x="1163" y="944"/>
                  </a:lnTo>
                  <a:lnTo>
                    <a:pt x="1164" y="944"/>
                  </a:lnTo>
                  <a:lnTo>
                    <a:pt x="1165" y="945"/>
                  </a:lnTo>
                  <a:lnTo>
                    <a:pt x="1166" y="945"/>
                  </a:lnTo>
                  <a:lnTo>
                    <a:pt x="1168" y="945"/>
                  </a:lnTo>
                  <a:lnTo>
                    <a:pt x="1171" y="949"/>
                  </a:lnTo>
                  <a:lnTo>
                    <a:pt x="1173" y="950"/>
                  </a:lnTo>
                  <a:lnTo>
                    <a:pt x="1174" y="950"/>
                  </a:lnTo>
                  <a:lnTo>
                    <a:pt x="1175" y="950"/>
                  </a:lnTo>
                  <a:lnTo>
                    <a:pt x="1173" y="950"/>
                  </a:lnTo>
                  <a:lnTo>
                    <a:pt x="1172" y="949"/>
                  </a:lnTo>
                  <a:lnTo>
                    <a:pt x="1171" y="948"/>
                  </a:lnTo>
                  <a:lnTo>
                    <a:pt x="1171" y="947"/>
                  </a:lnTo>
                  <a:lnTo>
                    <a:pt x="1173" y="947"/>
                  </a:lnTo>
                  <a:lnTo>
                    <a:pt x="1175" y="947"/>
                  </a:lnTo>
                  <a:lnTo>
                    <a:pt x="1176" y="947"/>
                  </a:lnTo>
                  <a:lnTo>
                    <a:pt x="1177" y="947"/>
                  </a:lnTo>
                  <a:lnTo>
                    <a:pt x="1175" y="944"/>
                  </a:lnTo>
                  <a:lnTo>
                    <a:pt x="1173" y="945"/>
                  </a:lnTo>
                  <a:lnTo>
                    <a:pt x="1171" y="946"/>
                  </a:lnTo>
                  <a:lnTo>
                    <a:pt x="1170" y="946"/>
                  </a:lnTo>
                  <a:lnTo>
                    <a:pt x="1162" y="941"/>
                  </a:lnTo>
                  <a:lnTo>
                    <a:pt x="1162" y="939"/>
                  </a:lnTo>
                  <a:lnTo>
                    <a:pt x="1164" y="937"/>
                  </a:lnTo>
                  <a:lnTo>
                    <a:pt x="1164" y="934"/>
                  </a:lnTo>
                  <a:lnTo>
                    <a:pt x="1167" y="933"/>
                  </a:lnTo>
                  <a:lnTo>
                    <a:pt x="1167" y="934"/>
                  </a:lnTo>
                  <a:lnTo>
                    <a:pt x="1168" y="935"/>
                  </a:lnTo>
                  <a:lnTo>
                    <a:pt x="1169" y="936"/>
                  </a:lnTo>
                  <a:lnTo>
                    <a:pt x="1171" y="938"/>
                  </a:lnTo>
                  <a:lnTo>
                    <a:pt x="1169" y="935"/>
                  </a:lnTo>
                  <a:lnTo>
                    <a:pt x="1169" y="934"/>
                  </a:lnTo>
                  <a:lnTo>
                    <a:pt x="1169" y="933"/>
                  </a:lnTo>
                  <a:lnTo>
                    <a:pt x="1169" y="932"/>
                  </a:lnTo>
                  <a:lnTo>
                    <a:pt x="1171" y="928"/>
                  </a:lnTo>
                  <a:lnTo>
                    <a:pt x="1168" y="927"/>
                  </a:lnTo>
                  <a:lnTo>
                    <a:pt x="1167" y="927"/>
                  </a:lnTo>
                  <a:lnTo>
                    <a:pt x="1167" y="926"/>
                  </a:lnTo>
                  <a:lnTo>
                    <a:pt x="1166" y="927"/>
                  </a:lnTo>
                  <a:lnTo>
                    <a:pt x="1165" y="927"/>
                  </a:lnTo>
                  <a:lnTo>
                    <a:pt x="1161" y="924"/>
                  </a:lnTo>
                  <a:lnTo>
                    <a:pt x="1160" y="922"/>
                  </a:lnTo>
                  <a:lnTo>
                    <a:pt x="1159" y="921"/>
                  </a:lnTo>
                  <a:lnTo>
                    <a:pt x="1157" y="920"/>
                  </a:lnTo>
                  <a:lnTo>
                    <a:pt x="1150" y="921"/>
                  </a:lnTo>
                  <a:lnTo>
                    <a:pt x="1151" y="922"/>
                  </a:lnTo>
                  <a:lnTo>
                    <a:pt x="1152" y="922"/>
                  </a:lnTo>
                  <a:lnTo>
                    <a:pt x="1156" y="923"/>
                  </a:lnTo>
                  <a:lnTo>
                    <a:pt x="1156" y="924"/>
                  </a:lnTo>
                  <a:lnTo>
                    <a:pt x="1155" y="924"/>
                  </a:lnTo>
                  <a:lnTo>
                    <a:pt x="1153" y="924"/>
                  </a:lnTo>
                  <a:lnTo>
                    <a:pt x="1140" y="920"/>
                  </a:lnTo>
                  <a:lnTo>
                    <a:pt x="1137" y="917"/>
                  </a:lnTo>
                  <a:lnTo>
                    <a:pt x="1137" y="916"/>
                  </a:lnTo>
                  <a:lnTo>
                    <a:pt x="1137" y="915"/>
                  </a:lnTo>
                  <a:lnTo>
                    <a:pt x="1137" y="914"/>
                  </a:lnTo>
                  <a:lnTo>
                    <a:pt x="1138" y="913"/>
                  </a:lnTo>
                  <a:lnTo>
                    <a:pt x="1137" y="911"/>
                  </a:lnTo>
                  <a:lnTo>
                    <a:pt x="1137" y="912"/>
                  </a:lnTo>
                  <a:lnTo>
                    <a:pt x="1135" y="914"/>
                  </a:lnTo>
                  <a:lnTo>
                    <a:pt x="1135" y="915"/>
                  </a:lnTo>
                  <a:lnTo>
                    <a:pt x="1134" y="916"/>
                  </a:lnTo>
                  <a:lnTo>
                    <a:pt x="1130" y="917"/>
                  </a:lnTo>
                  <a:lnTo>
                    <a:pt x="1130" y="916"/>
                  </a:lnTo>
                  <a:lnTo>
                    <a:pt x="1128" y="916"/>
                  </a:lnTo>
                  <a:lnTo>
                    <a:pt x="1127" y="917"/>
                  </a:lnTo>
                  <a:lnTo>
                    <a:pt x="1126" y="918"/>
                  </a:lnTo>
                  <a:lnTo>
                    <a:pt x="1125" y="918"/>
                  </a:lnTo>
                  <a:lnTo>
                    <a:pt x="1124" y="920"/>
                  </a:lnTo>
                  <a:lnTo>
                    <a:pt x="1125" y="920"/>
                  </a:lnTo>
                  <a:lnTo>
                    <a:pt x="1126" y="920"/>
                  </a:lnTo>
                  <a:lnTo>
                    <a:pt x="1128" y="918"/>
                  </a:lnTo>
                  <a:lnTo>
                    <a:pt x="1129" y="918"/>
                  </a:lnTo>
                  <a:lnTo>
                    <a:pt x="1130" y="918"/>
                  </a:lnTo>
                  <a:lnTo>
                    <a:pt x="1134" y="924"/>
                  </a:lnTo>
                  <a:lnTo>
                    <a:pt x="1133" y="926"/>
                  </a:lnTo>
                  <a:lnTo>
                    <a:pt x="1131" y="926"/>
                  </a:lnTo>
                  <a:lnTo>
                    <a:pt x="1130" y="926"/>
                  </a:lnTo>
                  <a:lnTo>
                    <a:pt x="1126" y="924"/>
                  </a:lnTo>
                  <a:lnTo>
                    <a:pt x="1124" y="921"/>
                  </a:lnTo>
                  <a:lnTo>
                    <a:pt x="1122" y="919"/>
                  </a:lnTo>
                  <a:lnTo>
                    <a:pt x="1121" y="916"/>
                  </a:lnTo>
                  <a:lnTo>
                    <a:pt x="1122" y="914"/>
                  </a:lnTo>
                  <a:lnTo>
                    <a:pt x="1124" y="914"/>
                  </a:lnTo>
                  <a:lnTo>
                    <a:pt x="1125" y="914"/>
                  </a:lnTo>
                  <a:lnTo>
                    <a:pt x="1127" y="911"/>
                  </a:lnTo>
                  <a:lnTo>
                    <a:pt x="1126" y="911"/>
                  </a:lnTo>
                  <a:lnTo>
                    <a:pt x="1126" y="909"/>
                  </a:lnTo>
                  <a:lnTo>
                    <a:pt x="1127" y="909"/>
                  </a:lnTo>
                  <a:lnTo>
                    <a:pt x="1128" y="908"/>
                  </a:lnTo>
                  <a:lnTo>
                    <a:pt x="1130" y="909"/>
                  </a:lnTo>
                  <a:lnTo>
                    <a:pt x="1129" y="907"/>
                  </a:lnTo>
                  <a:lnTo>
                    <a:pt x="1129" y="906"/>
                  </a:lnTo>
                  <a:lnTo>
                    <a:pt x="1130" y="903"/>
                  </a:lnTo>
                  <a:lnTo>
                    <a:pt x="1131" y="903"/>
                  </a:lnTo>
                  <a:lnTo>
                    <a:pt x="1133" y="903"/>
                  </a:lnTo>
                  <a:lnTo>
                    <a:pt x="1135" y="900"/>
                  </a:lnTo>
                  <a:lnTo>
                    <a:pt x="1135" y="892"/>
                  </a:lnTo>
                  <a:lnTo>
                    <a:pt x="1140" y="891"/>
                  </a:lnTo>
                  <a:lnTo>
                    <a:pt x="1142" y="890"/>
                  </a:lnTo>
                  <a:lnTo>
                    <a:pt x="1143" y="890"/>
                  </a:lnTo>
                  <a:lnTo>
                    <a:pt x="1144" y="892"/>
                  </a:lnTo>
                  <a:lnTo>
                    <a:pt x="1145" y="891"/>
                  </a:lnTo>
                  <a:lnTo>
                    <a:pt x="1147" y="890"/>
                  </a:lnTo>
                  <a:lnTo>
                    <a:pt x="1148" y="891"/>
                  </a:lnTo>
                  <a:lnTo>
                    <a:pt x="1149" y="892"/>
                  </a:lnTo>
                  <a:lnTo>
                    <a:pt x="1152" y="895"/>
                  </a:lnTo>
                  <a:lnTo>
                    <a:pt x="1152" y="898"/>
                  </a:lnTo>
                  <a:lnTo>
                    <a:pt x="1153" y="899"/>
                  </a:lnTo>
                  <a:lnTo>
                    <a:pt x="1152" y="900"/>
                  </a:lnTo>
                  <a:lnTo>
                    <a:pt x="1152" y="901"/>
                  </a:lnTo>
                  <a:lnTo>
                    <a:pt x="1154" y="899"/>
                  </a:lnTo>
                  <a:lnTo>
                    <a:pt x="1153" y="898"/>
                  </a:lnTo>
                  <a:lnTo>
                    <a:pt x="1152" y="897"/>
                  </a:lnTo>
                  <a:lnTo>
                    <a:pt x="1152" y="896"/>
                  </a:lnTo>
                  <a:lnTo>
                    <a:pt x="1155" y="898"/>
                  </a:lnTo>
                  <a:lnTo>
                    <a:pt x="1156" y="899"/>
                  </a:lnTo>
                  <a:lnTo>
                    <a:pt x="1156" y="900"/>
                  </a:lnTo>
                  <a:lnTo>
                    <a:pt x="1156" y="901"/>
                  </a:lnTo>
                  <a:lnTo>
                    <a:pt x="1155" y="902"/>
                  </a:lnTo>
                  <a:lnTo>
                    <a:pt x="1154" y="903"/>
                  </a:lnTo>
                  <a:lnTo>
                    <a:pt x="1152" y="903"/>
                  </a:lnTo>
                  <a:lnTo>
                    <a:pt x="1150" y="904"/>
                  </a:lnTo>
                  <a:lnTo>
                    <a:pt x="1149" y="904"/>
                  </a:lnTo>
                  <a:lnTo>
                    <a:pt x="1148" y="904"/>
                  </a:lnTo>
                  <a:lnTo>
                    <a:pt x="1145" y="902"/>
                  </a:lnTo>
                  <a:lnTo>
                    <a:pt x="1148" y="904"/>
                  </a:lnTo>
                  <a:lnTo>
                    <a:pt x="1149" y="905"/>
                  </a:lnTo>
                  <a:lnTo>
                    <a:pt x="1150" y="905"/>
                  </a:lnTo>
                  <a:lnTo>
                    <a:pt x="1154" y="904"/>
                  </a:lnTo>
                  <a:lnTo>
                    <a:pt x="1155" y="903"/>
                  </a:lnTo>
                  <a:lnTo>
                    <a:pt x="1156" y="903"/>
                  </a:lnTo>
                  <a:lnTo>
                    <a:pt x="1158" y="905"/>
                  </a:lnTo>
                  <a:lnTo>
                    <a:pt x="1162" y="907"/>
                  </a:lnTo>
                  <a:lnTo>
                    <a:pt x="1163" y="907"/>
                  </a:lnTo>
                  <a:lnTo>
                    <a:pt x="1162" y="906"/>
                  </a:lnTo>
                  <a:lnTo>
                    <a:pt x="1160" y="905"/>
                  </a:lnTo>
                  <a:lnTo>
                    <a:pt x="1157" y="903"/>
                  </a:lnTo>
                  <a:lnTo>
                    <a:pt x="1157" y="901"/>
                  </a:lnTo>
                  <a:lnTo>
                    <a:pt x="1159" y="901"/>
                  </a:lnTo>
                  <a:lnTo>
                    <a:pt x="1164" y="904"/>
                  </a:lnTo>
                  <a:lnTo>
                    <a:pt x="1164" y="906"/>
                  </a:lnTo>
                  <a:lnTo>
                    <a:pt x="1164" y="907"/>
                  </a:lnTo>
                  <a:lnTo>
                    <a:pt x="1164" y="908"/>
                  </a:lnTo>
                  <a:lnTo>
                    <a:pt x="1164" y="909"/>
                  </a:lnTo>
                  <a:lnTo>
                    <a:pt x="1164" y="911"/>
                  </a:lnTo>
                  <a:lnTo>
                    <a:pt x="1163" y="911"/>
                  </a:lnTo>
                  <a:lnTo>
                    <a:pt x="1162" y="914"/>
                  </a:lnTo>
                  <a:lnTo>
                    <a:pt x="1165" y="915"/>
                  </a:lnTo>
                  <a:lnTo>
                    <a:pt x="1166" y="915"/>
                  </a:lnTo>
                  <a:lnTo>
                    <a:pt x="1167" y="914"/>
                  </a:lnTo>
                  <a:lnTo>
                    <a:pt x="1167" y="912"/>
                  </a:lnTo>
                  <a:lnTo>
                    <a:pt x="1167" y="911"/>
                  </a:lnTo>
                  <a:lnTo>
                    <a:pt x="1166" y="910"/>
                  </a:lnTo>
                  <a:lnTo>
                    <a:pt x="1169" y="905"/>
                  </a:lnTo>
                  <a:lnTo>
                    <a:pt x="1168" y="903"/>
                  </a:lnTo>
                  <a:lnTo>
                    <a:pt x="1169" y="899"/>
                  </a:lnTo>
                  <a:lnTo>
                    <a:pt x="1167" y="901"/>
                  </a:lnTo>
                  <a:lnTo>
                    <a:pt x="1167" y="903"/>
                  </a:lnTo>
                  <a:lnTo>
                    <a:pt x="1167" y="904"/>
                  </a:lnTo>
                  <a:lnTo>
                    <a:pt x="1167" y="905"/>
                  </a:lnTo>
                  <a:lnTo>
                    <a:pt x="1167" y="906"/>
                  </a:lnTo>
                  <a:lnTo>
                    <a:pt x="1166" y="907"/>
                  </a:lnTo>
                  <a:lnTo>
                    <a:pt x="1165" y="905"/>
                  </a:lnTo>
                  <a:lnTo>
                    <a:pt x="1165" y="904"/>
                  </a:lnTo>
                  <a:lnTo>
                    <a:pt x="1165" y="903"/>
                  </a:lnTo>
                  <a:lnTo>
                    <a:pt x="1165" y="900"/>
                  </a:lnTo>
                  <a:lnTo>
                    <a:pt x="1165" y="899"/>
                  </a:lnTo>
                  <a:lnTo>
                    <a:pt x="1162" y="896"/>
                  </a:lnTo>
                  <a:lnTo>
                    <a:pt x="1163" y="891"/>
                  </a:lnTo>
                  <a:lnTo>
                    <a:pt x="1164" y="888"/>
                  </a:lnTo>
                  <a:lnTo>
                    <a:pt x="1165" y="887"/>
                  </a:lnTo>
                  <a:lnTo>
                    <a:pt x="1166" y="887"/>
                  </a:lnTo>
                  <a:lnTo>
                    <a:pt x="1167" y="887"/>
                  </a:lnTo>
                  <a:lnTo>
                    <a:pt x="1169" y="887"/>
                  </a:lnTo>
                  <a:lnTo>
                    <a:pt x="1169" y="886"/>
                  </a:lnTo>
                  <a:lnTo>
                    <a:pt x="1165" y="886"/>
                  </a:lnTo>
                  <a:lnTo>
                    <a:pt x="1164" y="886"/>
                  </a:lnTo>
                  <a:lnTo>
                    <a:pt x="1163" y="888"/>
                  </a:lnTo>
                  <a:lnTo>
                    <a:pt x="1162" y="890"/>
                  </a:lnTo>
                  <a:lnTo>
                    <a:pt x="1160" y="887"/>
                  </a:lnTo>
                  <a:lnTo>
                    <a:pt x="1158" y="880"/>
                  </a:lnTo>
                  <a:lnTo>
                    <a:pt x="1160" y="877"/>
                  </a:lnTo>
                  <a:lnTo>
                    <a:pt x="1162" y="876"/>
                  </a:lnTo>
                  <a:lnTo>
                    <a:pt x="1164" y="875"/>
                  </a:lnTo>
                  <a:lnTo>
                    <a:pt x="1165" y="876"/>
                  </a:lnTo>
                  <a:lnTo>
                    <a:pt x="1165" y="877"/>
                  </a:lnTo>
                  <a:lnTo>
                    <a:pt x="1171" y="880"/>
                  </a:lnTo>
                  <a:lnTo>
                    <a:pt x="1173" y="880"/>
                  </a:lnTo>
                  <a:lnTo>
                    <a:pt x="1175" y="881"/>
                  </a:lnTo>
                  <a:lnTo>
                    <a:pt x="1175" y="879"/>
                  </a:lnTo>
                  <a:lnTo>
                    <a:pt x="1173" y="878"/>
                  </a:lnTo>
                  <a:lnTo>
                    <a:pt x="1173" y="879"/>
                  </a:lnTo>
                  <a:lnTo>
                    <a:pt x="1172" y="879"/>
                  </a:lnTo>
                  <a:lnTo>
                    <a:pt x="1169" y="878"/>
                  </a:lnTo>
                  <a:lnTo>
                    <a:pt x="1163" y="874"/>
                  </a:lnTo>
                  <a:lnTo>
                    <a:pt x="1162" y="873"/>
                  </a:lnTo>
                  <a:lnTo>
                    <a:pt x="1161" y="874"/>
                  </a:lnTo>
                  <a:lnTo>
                    <a:pt x="1161" y="875"/>
                  </a:lnTo>
                  <a:lnTo>
                    <a:pt x="1160" y="875"/>
                  </a:lnTo>
                  <a:lnTo>
                    <a:pt x="1158" y="875"/>
                  </a:lnTo>
                  <a:lnTo>
                    <a:pt x="1157" y="875"/>
                  </a:lnTo>
                  <a:lnTo>
                    <a:pt x="1157" y="874"/>
                  </a:lnTo>
                  <a:lnTo>
                    <a:pt x="1156" y="872"/>
                  </a:lnTo>
                  <a:lnTo>
                    <a:pt x="1157" y="872"/>
                  </a:lnTo>
                  <a:lnTo>
                    <a:pt x="1158" y="872"/>
                  </a:lnTo>
                  <a:lnTo>
                    <a:pt x="1159" y="871"/>
                  </a:lnTo>
                  <a:lnTo>
                    <a:pt x="1156" y="868"/>
                  </a:lnTo>
                  <a:lnTo>
                    <a:pt x="1155" y="867"/>
                  </a:lnTo>
                  <a:lnTo>
                    <a:pt x="1155" y="865"/>
                  </a:lnTo>
                  <a:lnTo>
                    <a:pt x="1156" y="865"/>
                  </a:lnTo>
                  <a:lnTo>
                    <a:pt x="1158" y="865"/>
                  </a:lnTo>
                  <a:lnTo>
                    <a:pt x="1160" y="864"/>
                  </a:lnTo>
                  <a:lnTo>
                    <a:pt x="1164" y="862"/>
                  </a:lnTo>
                  <a:lnTo>
                    <a:pt x="1167" y="858"/>
                  </a:lnTo>
                  <a:lnTo>
                    <a:pt x="1167" y="856"/>
                  </a:lnTo>
                  <a:lnTo>
                    <a:pt x="1167" y="850"/>
                  </a:lnTo>
                  <a:lnTo>
                    <a:pt x="1166" y="847"/>
                  </a:lnTo>
                  <a:lnTo>
                    <a:pt x="1165" y="848"/>
                  </a:lnTo>
                  <a:lnTo>
                    <a:pt x="1164" y="849"/>
                  </a:lnTo>
                  <a:lnTo>
                    <a:pt x="1158" y="846"/>
                  </a:lnTo>
                  <a:lnTo>
                    <a:pt x="1157" y="845"/>
                  </a:lnTo>
                  <a:lnTo>
                    <a:pt x="1154" y="844"/>
                  </a:lnTo>
                  <a:lnTo>
                    <a:pt x="1152" y="843"/>
                  </a:lnTo>
                  <a:lnTo>
                    <a:pt x="1150" y="843"/>
                  </a:lnTo>
                  <a:lnTo>
                    <a:pt x="1147" y="841"/>
                  </a:lnTo>
                  <a:lnTo>
                    <a:pt x="1146" y="839"/>
                  </a:lnTo>
                  <a:lnTo>
                    <a:pt x="1145" y="839"/>
                  </a:lnTo>
                  <a:lnTo>
                    <a:pt x="1148" y="835"/>
                  </a:lnTo>
                  <a:lnTo>
                    <a:pt x="1147" y="835"/>
                  </a:lnTo>
                  <a:lnTo>
                    <a:pt x="1148" y="829"/>
                  </a:lnTo>
                  <a:lnTo>
                    <a:pt x="1149" y="829"/>
                  </a:lnTo>
                  <a:lnTo>
                    <a:pt x="1152" y="828"/>
                  </a:lnTo>
                  <a:lnTo>
                    <a:pt x="1151" y="827"/>
                  </a:lnTo>
                  <a:lnTo>
                    <a:pt x="1150" y="826"/>
                  </a:lnTo>
                  <a:lnTo>
                    <a:pt x="1150" y="827"/>
                  </a:lnTo>
                  <a:lnTo>
                    <a:pt x="1150" y="828"/>
                  </a:lnTo>
                  <a:lnTo>
                    <a:pt x="1149" y="828"/>
                  </a:lnTo>
                  <a:lnTo>
                    <a:pt x="1146" y="827"/>
                  </a:lnTo>
                  <a:lnTo>
                    <a:pt x="1145" y="826"/>
                  </a:lnTo>
                  <a:lnTo>
                    <a:pt x="1144" y="822"/>
                  </a:lnTo>
                  <a:lnTo>
                    <a:pt x="1140" y="818"/>
                  </a:lnTo>
                  <a:lnTo>
                    <a:pt x="1139" y="814"/>
                  </a:lnTo>
                  <a:lnTo>
                    <a:pt x="1140" y="813"/>
                  </a:lnTo>
                  <a:lnTo>
                    <a:pt x="1141" y="812"/>
                  </a:lnTo>
                  <a:lnTo>
                    <a:pt x="1142" y="812"/>
                  </a:lnTo>
                  <a:lnTo>
                    <a:pt x="1143" y="811"/>
                  </a:lnTo>
                  <a:lnTo>
                    <a:pt x="1141" y="809"/>
                  </a:lnTo>
                  <a:lnTo>
                    <a:pt x="1141" y="808"/>
                  </a:lnTo>
                  <a:lnTo>
                    <a:pt x="1141" y="807"/>
                  </a:lnTo>
                  <a:lnTo>
                    <a:pt x="1141" y="805"/>
                  </a:lnTo>
                  <a:lnTo>
                    <a:pt x="1142" y="805"/>
                  </a:lnTo>
                  <a:lnTo>
                    <a:pt x="1145" y="805"/>
                  </a:lnTo>
                  <a:lnTo>
                    <a:pt x="1143" y="801"/>
                  </a:lnTo>
                  <a:lnTo>
                    <a:pt x="1141" y="800"/>
                  </a:lnTo>
                  <a:lnTo>
                    <a:pt x="1139" y="799"/>
                  </a:lnTo>
                  <a:lnTo>
                    <a:pt x="1139" y="798"/>
                  </a:lnTo>
                  <a:lnTo>
                    <a:pt x="1137" y="797"/>
                  </a:lnTo>
                  <a:lnTo>
                    <a:pt x="1135" y="790"/>
                  </a:lnTo>
                  <a:lnTo>
                    <a:pt x="1135" y="788"/>
                  </a:lnTo>
                  <a:lnTo>
                    <a:pt x="1138" y="788"/>
                  </a:lnTo>
                  <a:lnTo>
                    <a:pt x="1139" y="788"/>
                  </a:lnTo>
                  <a:lnTo>
                    <a:pt x="1139" y="789"/>
                  </a:lnTo>
                  <a:lnTo>
                    <a:pt x="1142" y="790"/>
                  </a:lnTo>
                  <a:lnTo>
                    <a:pt x="1143" y="790"/>
                  </a:lnTo>
                  <a:lnTo>
                    <a:pt x="1142" y="789"/>
                  </a:lnTo>
                  <a:lnTo>
                    <a:pt x="1141" y="789"/>
                  </a:lnTo>
                  <a:lnTo>
                    <a:pt x="1140" y="788"/>
                  </a:lnTo>
                  <a:lnTo>
                    <a:pt x="1138" y="788"/>
                  </a:lnTo>
                  <a:lnTo>
                    <a:pt x="1131" y="782"/>
                  </a:lnTo>
                  <a:lnTo>
                    <a:pt x="1132" y="781"/>
                  </a:lnTo>
                  <a:lnTo>
                    <a:pt x="1133" y="780"/>
                  </a:lnTo>
                  <a:lnTo>
                    <a:pt x="1137" y="779"/>
                  </a:lnTo>
                  <a:lnTo>
                    <a:pt x="1139" y="781"/>
                  </a:lnTo>
                  <a:lnTo>
                    <a:pt x="1144" y="787"/>
                  </a:lnTo>
                  <a:lnTo>
                    <a:pt x="1145" y="788"/>
                  </a:lnTo>
                  <a:lnTo>
                    <a:pt x="1145" y="787"/>
                  </a:lnTo>
                  <a:lnTo>
                    <a:pt x="1143" y="784"/>
                  </a:lnTo>
                  <a:lnTo>
                    <a:pt x="1139" y="777"/>
                  </a:lnTo>
                  <a:lnTo>
                    <a:pt x="1138" y="773"/>
                  </a:lnTo>
                  <a:lnTo>
                    <a:pt x="1137" y="772"/>
                  </a:lnTo>
                  <a:lnTo>
                    <a:pt x="1136" y="772"/>
                  </a:lnTo>
                  <a:lnTo>
                    <a:pt x="1135" y="773"/>
                  </a:lnTo>
                  <a:lnTo>
                    <a:pt x="1134" y="774"/>
                  </a:lnTo>
                  <a:lnTo>
                    <a:pt x="1131" y="773"/>
                  </a:lnTo>
                  <a:lnTo>
                    <a:pt x="1128" y="772"/>
                  </a:lnTo>
                  <a:lnTo>
                    <a:pt x="1127" y="771"/>
                  </a:lnTo>
                  <a:lnTo>
                    <a:pt x="1126" y="770"/>
                  </a:lnTo>
                  <a:lnTo>
                    <a:pt x="1127" y="768"/>
                  </a:lnTo>
                  <a:lnTo>
                    <a:pt x="1130" y="765"/>
                  </a:lnTo>
                  <a:lnTo>
                    <a:pt x="1131" y="765"/>
                  </a:lnTo>
                  <a:lnTo>
                    <a:pt x="1134" y="764"/>
                  </a:lnTo>
                  <a:lnTo>
                    <a:pt x="1135" y="764"/>
                  </a:lnTo>
                  <a:lnTo>
                    <a:pt x="1136" y="762"/>
                  </a:lnTo>
                  <a:lnTo>
                    <a:pt x="1137" y="762"/>
                  </a:lnTo>
                  <a:lnTo>
                    <a:pt x="1135" y="756"/>
                  </a:lnTo>
                  <a:lnTo>
                    <a:pt x="1133" y="756"/>
                  </a:lnTo>
                  <a:lnTo>
                    <a:pt x="1135" y="762"/>
                  </a:lnTo>
                  <a:lnTo>
                    <a:pt x="1133" y="763"/>
                  </a:lnTo>
                  <a:lnTo>
                    <a:pt x="1131" y="764"/>
                  </a:lnTo>
                  <a:lnTo>
                    <a:pt x="1130" y="764"/>
                  </a:lnTo>
                  <a:lnTo>
                    <a:pt x="1128" y="763"/>
                  </a:lnTo>
                  <a:lnTo>
                    <a:pt x="1127" y="761"/>
                  </a:lnTo>
                  <a:lnTo>
                    <a:pt x="1123" y="758"/>
                  </a:lnTo>
                  <a:lnTo>
                    <a:pt x="1122" y="758"/>
                  </a:lnTo>
                  <a:lnTo>
                    <a:pt x="1119" y="757"/>
                  </a:lnTo>
                  <a:lnTo>
                    <a:pt x="1118" y="758"/>
                  </a:lnTo>
                  <a:lnTo>
                    <a:pt x="1117" y="758"/>
                  </a:lnTo>
                  <a:lnTo>
                    <a:pt x="1116" y="760"/>
                  </a:lnTo>
                  <a:lnTo>
                    <a:pt x="1117" y="762"/>
                  </a:lnTo>
                  <a:lnTo>
                    <a:pt x="1118" y="762"/>
                  </a:lnTo>
                  <a:lnTo>
                    <a:pt x="1119" y="764"/>
                  </a:lnTo>
                  <a:lnTo>
                    <a:pt x="1118" y="766"/>
                  </a:lnTo>
                  <a:lnTo>
                    <a:pt x="1116" y="766"/>
                  </a:lnTo>
                  <a:lnTo>
                    <a:pt x="1116" y="767"/>
                  </a:lnTo>
                  <a:lnTo>
                    <a:pt x="1113" y="766"/>
                  </a:lnTo>
                  <a:lnTo>
                    <a:pt x="1111" y="766"/>
                  </a:lnTo>
                  <a:lnTo>
                    <a:pt x="1110" y="767"/>
                  </a:lnTo>
                  <a:lnTo>
                    <a:pt x="1109" y="767"/>
                  </a:lnTo>
                  <a:lnTo>
                    <a:pt x="1107" y="766"/>
                  </a:lnTo>
                  <a:lnTo>
                    <a:pt x="1103" y="766"/>
                  </a:lnTo>
                  <a:lnTo>
                    <a:pt x="1102" y="766"/>
                  </a:lnTo>
                  <a:lnTo>
                    <a:pt x="1101" y="763"/>
                  </a:lnTo>
                  <a:lnTo>
                    <a:pt x="1102" y="762"/>
                  </a:lnTo>
                  <a:lnTo>
                    <a:pt x="1103" y="761"/>
                  </a:lnTo>
                  <a:lnTo>
                    <a:pt x="1104" y="761"/>
                  </a:lnTo>
                  <a:lnTo>
                    <a:pt x="1105" y="761"/>
                  </a:lnTo>
                  <a:lnTo>
                    <a:pt x="1105" y="758"/>
                  </a:lnTo>
                  <a:lnTo>
                    <a:pt x="1105" y="759"/>
                  </a:lnTo>
                  <a:lnTo>
                    <a:pt x="1105" y="760"/>
                  </a:lnTo>
                  <a:lnTo>
                    <a:pt x="1104" y="761"/>
                  </a:lnTo>
                  <a:lnTo>
                    <a:pt x="1101" y="760"/>
                  </a:lnTo>
                  <a:lnTo>
                    <a:pt x="1099" y="760"/>
                  </a:lnTo>
                  <a:lnTo>
                    <a:pt x="1096" y="757"/>
                  </a:lnTo>
                  <a:lnTo>
                    <a:pt x="1095" y="756"/>
                  </a:lnTo>
                  <a:lnTo>
                    <a:pt x="1095" y="754"/>
                  </a:lnTo>
                  <a:lnTo>
                    <a:pt x="1094" y="752"/>
                  </a:lnTo>
                  <a:lnTo>
                    <a:pt x="1092" y="749"/>
                  </a:lnTo>
                  <a:lnTo>
                    <a:pt x="1090" y="748"/>
                  </a:lnTo>
                  <a:lnTo>
                    <a:pt x="1090" y="747"/>
                  </a:lnTo>
                  <a:lnTo>
                    <a:pt x="1086" y="741"/>
                  </a:lnTo>
                  <a:lnTo>
                    <a:pt x="1086" y="730"/>
                  </a:lnTo>
                  <a:lnTo>
                    <a:pt x="1086" y="729"/>
                  </a:lnTo>
                  <a:lnTo>
                    <a:pt x="1086" y="727"/>
                  </a:lnTo>
                  <a:lnTo>
                    <a:pt x="1086" y="726"/>
                  </a:lnTo>
                  <a:lnTo>
                    <a:pt x="1084" y="724"/>
                  </a:lnTo>
                  <a:lnTo>
                    <a:pt x="1083" y="716"/>
                  </a:lnTo>
                  <a:lnTo>
                    <a:pt x="1084" y="715"/>
                  </a:lnTo>
                  <a:lnTo>
                    <a:pt x="1083" y="713"/>
                  </a:lnTo>
                  <a:lnTo>
                    <a:pt x="1082" y="712"/>
                  </a:lnTo>
                  <a:lnTo>
                    <a:pt x="1081" y="711"/>
                  </a:lnTo>
                  <a:lnTo>
                    <a:pt x="1081" y="710"/>
                  </a:lnTo>
                  <a:lnTo>
                    <a:pt x="1081" y="709"/>
                  </a:lnTo>
                  <a:lnTo>
                    <a:pt x="1085" y="707"/>
                  </a:lnTo>
                  <a:lnTo>
                    <a:pt x="1088" y="707"/>
                  </a:lnTo>
                  <a:lnTo>
                    <a:pt x="1088" y="706"/>
                  </a:lnTo>
                  <a:lnTo>
                    <a:pt x="1086" y="703"/>
                  </a:lnTo>
                  <a:lnTo>
                    <a:pt x="1086" y="698"/>
                  </a:lnTo>
                  <a:lnTo>
                    <a:pt x="1087" y="698"/>
                  </a:lnTo>
                  <a:lnTo>
                    <a:pt x="1087" y="695"/>
                  </a:lnTo>
                  <a:lnTo>
                    <a:pt x="1087" y="692"/>
                  </a:lnTo>
                  <a:lnTo>
                    <a:pt x="1086" y="692"/>
                  </a:lnTo>
                  <a:lnTo>
                    <a:pt x="1086" y="690"/>
                  </a:lnTo>
                  <a:lnTo>
                    <a:pt x="1084" y="687"/>
                  </a:lnTo>
                  <a:lnTo>
                    <a:pt x="1069" y="665"/>
                  </a:lnTo>
                  <a:lnTo>
                    <a:pt x="1067" y="662"/>
                  </a:lnTo>
                  <a:lnTo>
                    <a:pt x="1067" y="660"/>
                  </a:lnTo>
                  <a:lnTo>
                    <a:pt x="1067" y="658"/>
                  </a:lnTo>
                  <a:lnTo>
                    <a:pt x="1066" y="657"/>
                  </a:lnTo>
                  <a:lnTo>
                    <a:pt x="1066" y="656"/>
                  </a:lnTo>
                  <a:lnTo>
                    <a:pt x="1067" y="655"/>
                  </a:lnTo>
                  <a:lnTo>
                    <a:pt x="1065" y="650"/>
                  </a:lnTo>
                  <a:lnTo>
                    <a:pt x="1062" y="645"/>
                  </a:lnTo>
                  <a:lnTo>
                    <a:pt x="1058" y="641"/>
                  </a:lnTo>
                  <a:lnTo>
                    <a:pt x="1056" y="640"/>
                  </a:lnTo>
                  <a:lnTo>
                    <a:pt x="1054" y="636"/>
                  </a:lnTo>
                  <a:lnTo>
                    <a:pt x="1055" y="634"/>
                  </a:lnTo>
                  <a:lnTo>
                    <a:pt x="1056" y="634"/>
                  </a:lnTo>
                  <a:lnTo>
                    <a:pt x="1055" y="632"/>
                  </a:lnTo>
                  <a:lnTo>
                    <a:pt x="1055" y="631"/>
                  </a:lnTo>
                  <a:lnTo>
                    <a:pt x="1054" y="630"/>
                  </a:lnTo>
                  <a:lnTo>
                    <a:pt x="1053" y="629"/>
                  </a:lnTo>
                  <a:lnTo>
                    <a:pt x="1052" y="628"/>
                  </a:lnTo>
                  <a:lnTo>
                    <a:pt x="1051" y="623"/>
                  </a:lnTo>
                  <a:lnTo>
                    <a:pt x="1051" y="622"/>
                  </a:lnTo>
                  <a:lnTo>
                    <a:pt x="1052" y="622"/>
                  </a:lnTo>
                  <a:lnTo>
                    <a:pt x="1054" y="623"/>
                  </a:lnTo>
                  <a:lnTo>
                    <a:pt x="1054" y="624"/>
                  </a:lnTo>
                  <a:lnTo>
                    <a:pt x="1057" y="624"/>
                  </a:lnTo>
                  <a:lnTo>
                    <a:pt x="1058" y="624"/>
                  </a:lnTo>
                  <a:lnTo>
                    <a:pt x="1059" y="624"/>
                  </a:lnTo>
                  <a:lnTo>
                    <a:pt x="1060" y="624"/>
                  </a:lnTo>
                  <a:lnTo>
                    <a:pt x="1061" y="624"/>
                  </a:lnTo>
                  <a:lnTo>
                    <a:pt x="1062" y="623"/>
                  </a:lnTo>
                  <a:lnTo>
                    <a:pt x="1062" y="622"/>
                  </a:lnTo>
                  <a:lnTo>
                    <a:pt x="1062" y="621"/>
                  </a:lnTo>
                  <a:lnTo>
                    <a:pt x="1062" y="619"/>
                  </a:lnTo>
                  <a:lnTo>
                    <a:pt x="1059" y="607"/>
                  </a:lnTo>
                  <a:lnTo>
                    <a:pt x="1060" y="607"/>
                  </a:lnTo>
                  <a:lnTo>
                    <a:pt x="1061" y="608"/>
                  </a:lnTo>
                  <a:lnTo>
                    <a:pt x="1062" y="609"/>
                  </a:lnTo>
                  <a:lnTo>
                    <a:pt x="1063" y="608"/>
                  </a:lnTo>
                  <a:lnTo>
                    <a:pt x="1062" y="602"/>
                  </a:lnTo>
                  <a:lnTo>
                    <a:pt x="1063" y="596"/>
                  </a:lnTo>
                  <a:lnTo>
                    <a:pt x="1060" y="585"/>
                  </a:lnTo>
                  <a:lnTo>
                    <a:pt x="1061" y="585"/>
                  </a:lnTo>
                  <a:lnTo>
                    <a:pt x="1064" y="581"/>
                  </a:lnTo>
                  <a:lnTo>
                    <a:pt x="1064" y="580"/>
                  </a:lnTo>
                  <a:lnTo>
                    <a:pt x="1064" y="579"/>
                  </a:lnTo>
                  <a:lnTo>
                    <a:pt x="1063" y="577"/>
                  </a:lnTo>
                  <a:lnTo>
                    <a:pt x="1060" y="573"/>
                  </a:lnTo>
                  <a:lnTo>
                    <a:pt x="1060" y="572"/>
                  </a:lnTo>
                  <a:lnTo>
                    <a:pt x="1061" y="571"/>
                  </a:lnTo>
                  <a:lnTo>
                    <a:pt x="1062" y="570"/>
                  </a:lnTo>
                  <a:lnTo>
                    <a:pt x="1063" y="563"/>
                  </a:lnTo>
                  <a:lnTo>
                    <a:pt x="1063" y="562"/>
                  </a:lnTo>
                  <a:lnTo>
                    <a:pt x="1064" y="561"/>
                  </a:lnTo>
                  <a:lnTo>
                    <a:pt x="1065" y="560"/>
                  </a:lnTo>
                  <a:lnTo>
                    <a:pt x="1066" y="558"/>
                  </a:lnTo>
                  <a:lnTo>
                    <a:pt x="1066" y="557"/>
                  </a:lnTo>
                  <a:lnTo>
                    <a:pt x="1066" y="556"/>
                  </a:lnTo>
                  <a:lnTo>
                    <a:pt x="1065" y="551"/>
                  </a:lnTo>
                  <a:lnTo>
                    <a:pt x="1065" y="548"/>
                  </a:lnTo>
                  <a:lnTo>
                    <a:pt x="1066" y="547"/>
                  </a:lnTo>
                  <a:lnTo>
                    <a:pt x="1066" y="545"/>
                  </a:lnTo>
                  <a:lnTo>
                    <a:pt x="1066" y="543"/>
                  </a:lnTo>
                  <a:lnTo>
                    <a:pt x="1065" y="539"/>
                  </a:lnTo>
                  <a:lnTo>
                    <a:pt x="1064" y="536"/>
                  </a:lnTo>
                  <a:lnTo>
                    <a:pt x="1065" y="535"/>
                  </a:lnTo>
                  <a:lnTo>
                    <a:pt x="1065" y="534"/>
                  </a:lnTo>
                  <a:lnTo>
                    <a:pt x="1064" y="530"/>
                  </a:lnTo>
                  <a:lnTo>
                    <a:pt x="1063" y="530"/>
                  </a:lnTo>
                  <a:lnTo>
                    <a:pt x="1063" y="529"/>
                  </a:lnTo>
                  <a:lnTo>
                    <a:pt x="1062" y="528"/>
                  </a:lnTo>
                  <a:lnTo>
                    <a:pt x="1064" y="522"/>
                  </a:lnTo>
                  <a:lnTo>
                    <a:pt x="1064" y="521"/>
                  </a:lnTo>
                  <a:lnTo>
                    <a:pt x="1064" y="519"/>
                  </a:lnTo>
                  <a:lnTo>
                    <a:pt x="1064" y="516"/>
                  </a:lnTo>
                  <a:lnTo>
                    <a:pt x="1065" y="516"/>
                  </a:lnTo>
                  <a:lnTo>
                    <a:pt x="1066" y="516"/>
                  </a:lnTo>
                  <a:lnTo>
                    <a:pt x="1067" y="515"/>
                  </a:lnTo>
                  <a:lnTo>
                    <a:pt x="1067" y="513"/>
                  </a:lnTo>
                  <a:lnTo>
                    <a:pt x="1067" y="509"/>
                  </a:lnTo>
                  <a:lnTo>
                    <a:pt x="1064" y="504"/>
                  </a:lnTo>
                  <a:lnTo>
                    <a:pt x="1062" y="500"/>
                  </a:lnTo>
                  <a:lnTo>
                    <a:pt x="1060" y="495"/>
                  </a:lnTo>
                  <a:lnTo>
                    <a:pt x="1060" y="494"/>
                  </a:lnTo>
                  <a:lnTo>
                    <a:pt x="1061" y="494"/>
                  </a:lnTo>
                  <a:lnTo>
                    <a:pt x="1064" y="492"/>
                  </a:lnTo>
                  <a:lnTo>
                    <a:pt x="1064" y="488"/>
                  </a:lnTo>
                  <a:lnTo>
                    <a:pt x="1064" y="485"/>
                  </a:lnTo>
                  <a:lnTo>
                    <a:pt x="1064" y="482"/>
                  </a:lnTo>
                  <a:lnTo>
                    <a:pt x="1064" y="481"/>
                  </a:lnTo>
                  <a:lnTo>
                    <a:pt x="1062" y="476"/>
                  </a:lnTo>
                  <a:lnTo>
                    <a:pt x="1062" y="473"/>
                  </a:lnTo>
                  <a:lnTo>
                    <a:pt x="1058" y="468"/>
                  </a:lnTo>
                  <a:lnTo>
                    <a:pt x="1057" y="466"/>
                  </a:lnTo>
                  <a:lnTo>
                    <a:pt x="1056" y="464"/>
                  </a:lnTo>
                  <a:lnTo>
                    <a:pt x="1056" y="460"/>
                  </a:lnTo>
                  <a:lnTo>
                    <a:pt x="1054" y="453"/>
                  </a:lnTo>
                  <a:lnTo>
                    <a:pt x="1053" y="451"/>
                  </a:lnTo>
                  <a:lnTo>
                    <a:pt x="1052" y="449"/>
                  </a:lnTo>
                  <a:lnTo>
                    <a:pt x="1051" y="447"/>
                  </a:lnTo>
                  <a:lnTo>
                    <a:pt x="1045" y="434"/>
                  </a:lnTo>
                  <a:lnTo>
                    <a:pt x="1045" y="433"/>
                  </a:lnTo>
                  <a:lnTo>
                    <a:pt x="1045" y="432"/>
                  </a:lnTo>
                  <a:lnTo>
                    <a:pt x="1044" y="428"/>
                  </a:lnTo>
                  <a:lnTo>
                    <a:pt x="1043" y="428"/>
                  </a:lnTo>
                  <a:lnTo>
                    <a:pt x="1043" y="427"/>
                  </a:lnTo>
                  <a:lnTo>
                    <a:pt x="1041" y="422"/>
                  </a:lnTo>
                  <a:lnTo>
                    <a:pt x="1038" y="409"/>
                  </a:lnTo>
                  <a:lnTo>
                    <a:pt x="1039" y="406"/>
                  </a:lnTo>
                  <a:lnTo>
                    <a:pt x="1040" y="407"/>
                  </a:lnTo>
                  <a:lnTo>
                    <a:pt x="1041" y="407"/>
                  </a:lnTo>
                  <a:lnTo>
                    <a:pt x="1042" y="406"/>
                  </a:lnTo>
                  <a:lnTo>
                    <a:pt x="1045" y="404"/>
                  </a:lnTo>
                  <a:lnTo>
                    <a:pt x="1045" y="403"/>
                  </a:lnTo>
                  <a:lnTo>
                    <a:pt x="1044" y="396"/>
                  </a:lnTo>
                  <a:lnTo>
                    <a:pt x="1045" y="395"/>
                  </a:lnTo>
                  <a:lnTo>
                    <a:pt x="1045" y="392"/>
                  </a:lnTo>
                  <a:lnTo>
                    <a:pt x="1044" y="392"/>
                  </a:lnTo>
                  <a:lnTo>
                    <a:pt x="1043" y="390"/>
                  </a:lnTo>
                  <a:lnTo>
                    <a:pt x="1041" y="384"/>
                  </a:lnTo>
                  <a:lnTo>
                    <a:pt x="1041" y="381"/>
                  </a:lnTo>
                  <a:lnTo>
                    <a:pt x="1041" y="380"/>
                  </a:lnTo>
                  <a:lnTo>
                    <a:pt x="1041" y="379"/>
                  </a:lnTo>
                  <a:lnTo>
                    <a:pt x="1039" y="377"/>
                  </a:lnTo>
                  <a:lnTo>
                    <a:pt x="1039" y="376"/>
                  </a:lnTo>
                  <a:lnTo>
                    <a:pt x="1038" y="375"/>
                  </a:lnTo>
                  <a:lnTo>
                    <a:pt x="1036" y="374"/>
                  </a:lnTo>
                  <a:lnTo>
                    <a:pt x="1035" y="373"/>
                  </a:lnTo>
                  <a:lnTo>
                    <a:pt x="1035" y="372"/>
                  </a:lnTo>
                  <a:lnTo>
                    <a:pt x="1034" y="370"/>
                  </a:lnTo>
                  <a:lnTo>
                    <a:pt x="1033" y="366"/>
                  </a:lnTo>
                  <a:lnTo>
                    <a:pt x="1032" y="363"/>
                  </a:lnTo>
                  <a:lnTo>
                    <a:pt x="1032" y="362"/>
                  </a:lnTo>
                  <a:lnTo>
                    <a:pt x="1035" y="359"/>
                  </a:lnTo>
                  <a:lnTo>
                    <a:pt x="1036" y="356"/>
                  </a:lnTo>
                  <a:lnTo>
                    <a:pt x="1035" y="353"/>
                  </a:lnTo>
                  <a:lnTo>
                    <a:pt x="1036" y="351"/>
                  </a:lnTo>
                  <a:lnTo>
                    <a:pt x="1037" y="350"/>
                  </a:lnTo>
                  <a:lnTo>
                    <a:pt x="1037" y="346"/>
                  </a:lnTo>
                  <a:lnTo>
                    <a:pt x="1035" y="334"/>
                  </a:lnTo>
                  <a:lnTo>
                    <a:pt x="1035" y="328"/>
                  </a:lnTo>
                  <a:lnTo>
                    <a:pt x="1036" y="326"/>
                  </a:lnTo>
                  <a:lnTo>
                    <a:pt x="1037" y="325"/>
                  </a:lnTo>
                  <a:lnTo>
                    <a:pt x="1038" y="324"/>
                  </a:lnTo>
                  <a:lnTo>
                    <a:pt x="1039" y="323"/>
                  </a:lnTo>
                  <a:lnTo>
                    <a:pt x="1039" y="319"/>
                  </a:lnTo>
                  <a:lnTo>
                    <a:pt x="1035" y="309"/>
                  </a:lnTo>
                  <a:lnTo>
                    <a:pt x="1035" y="307"/>
                  </a:lnTo>
                  <a:lnTo>
                    <a:pt x="1037" y="307"/>
                  </a:lnTo>
                  <a:lnTo>
                    <a:pt x="1038" y="305"/>
                  </a:lnTo>
                  <a:lnTo>
                    <a:pt x="1039" y="304"/>
                  </a:lnTo>
                  <a:lnTo>
                    <a:pt x="1037" y="302"/>
                  </a:lnTo>
                  <a:lnTo>
                    <a:pt x="1037" y="300"/>
                  </a:lnTo>
                  <a:lnTo>
                    <a:pt x="1038" y="291"/>
                  </a:lnTo>
                  <a:lnTo>
                    <a:pt x="1038" y="290"/>
                  </a:lnTo>
                  <a:lnTo>
                    <a:pt x="1038" y="286"/>
                  </a:lnTo>
                  <a:lnTo>
                    <a:pt x="1038" y="282"/>
                  </a:lnTo>
                  <a:lnTo>
                    <a:pt x="1037" y="279"/>
                  </a:lnTo>
                  <a:lnTo>
                    <a:pt x="1037" y="277"/>
                  </a:lnTo>
                  <a:lnTo>
                    <a:pt x="1036" y="275"/>
                  </a:lnTo>
                  <a:lnTo>
                    <a:pt x="1037" y="273"/>
                  </a:lnTo>
                  <a:lnTo>
                    <a:pt x="1037" y="272"/>
                  </a:lnTo>
                  <a:lnTo>
                    <a:pt x="1035" y="270"/>
                  </a:lnTo>
                  <a:lnTo>
                    <a:pt x="1034" y="269"/>
                  </a:lnTo>
                  <a:lnTo>
                    <a:pt x="1033" y="266"/>
                  </a:lnTo>
                  <a:lnTo>
                    <a:pt x="1033" y="262"/>
                  </a:lnTo>
                  <a:lnTo>
                    <a:pt x="1034" y="258"/>
                  </a:lnTo>
                  <a:lnTo>
                    <a:pt x="1035" y="257"/>
                  </a:lnTo>
                  <a:lnTo>
                    <a:pt x="1036" y="256"/>
                  </a:lnTo>
                  <a:lnTo>
                    <a:pt x="1037" y="253"/>
                  </a:lnTo>
                  <a:lnTo>
                    <a:pt x="1037" y="249"/>
                  </a:lnTo>
                  <a:lnTo>
                    <a:pt x="1037" y="247"/>
                  </a:lnTo>
                  <a:lnTo>
                    <a:pt x="1036" y="245"/>
                  </a:lnTo>
                  <a:lnTo>
                    <a:pt x="1035" y="243"/>
                  </a:lnTo>
                  <a:lnTo>
                    <a:pt x="1034" y="240"/>
                  </a:lnTo>
                  <a:lnTo>
                    <a:pt x="1033" y="238"/>
                  </a:lnTo>
                  <a:lnTo>
                    <a:pt x="1031" y="232"/>
                  </a:lnTo>
                  <a:lnTo>
                    <a:pt x="1030" y="221"/>
                  </a:lnTo>
                  <a:lnTo>
                    <a:pt x="1030" y="220"/>
                  </a:lnTo>
                  <a:lnTo>
                    <a:pt x="1030" y="217"/>
                  </a:lnTo>
                  <a:lnTo>
                    <a:pt x="1030" y="216"/>
                  </a:lnTo>
                  <a:lnTo>
                    <a:pt x="1030" y="215"/>
                  </a:lnTo>
                  <a:lnTo>
                    <a:pt x="1030" y="213"/>
                  </a:lnTo>
                  <a:lnTo>
                    <a:pt x="1030" y="211"/>
                  </a:lnTo>
                  <a:lnTo>
                    <a:pt x="1029" y="210"/>
                  </a:lnTo>
                  <a:lnTo>
                    <a:pt x="1028" y="205"/>
                  </a:lnTo>
                  <a:lnTo>
                    <a:pt x="1028" y="203"/>
                  </a:lnTo>
                  <a:lnTo>
                    <a:pt x="1029" y="202"/>
                  </a:lnTo>
                  <a:lnTo>
                    <a:pt x="1030" y="201"/>
                  </a:lnTo>
                  <a:lnTo>
                    <a:pt x="1030" y="200"/>
                  </a:lnTo>
                  <a:lnTo>
                    <a:pt x="1030" y="197"/>
                  </a:lnTo>
                  <a:lnTo>
                    <a:pt x="1030" y="196"/>
                  </a:lnTo>
                  <a:lnTo>
                    <a:pt x="1030" y="194"/>
                  </a:lnTo>
                  <a:lnTo>
                    <a:pt x="1029" y="193"/>
                  </a:lnTo>
                  <a:lnTo>
                    <a:pt x="1028" y="192"/>
                  </a:lnTo>
                  <a:lnTo>
                    <a:pt x="1027" y="192"/>
                  </a:lnTo>
                  <a:lnTo>
                    <a:pt x="1026" y="192"/>
                  </a:lnTo>
                  <a:lnTo>
                    <a:pt x="1026" y="194"/>
                  </a:lnTo>
                  <a:lnTo>
                    <a:pt x="1024" y="194"/>
                  </a:lnTo>
                  <a:lnTo>
                    <a:pt x="1024" y="190"/>
                  </a:lnTo>
                  <a:lnTo>
                    <a:pt x="1023" y="180"/>
                  </a:lnTo>
                  <a:lnTo>
                    <a:pt x="1024" y="179"/>
                  </a:lnTo>
                  <a:lnTo>
                    <a:pt x="1025" y="179"/>
                  </a:lnTo>
                  <a:lnTo>
                    <a:pt x="1025" y="180"/>
                  </a:lnTo>
                  <a:lnTo>
                    <a:pt x="1026" y="181"/>
                  </a:lnTo>
                  <a:lnTo>
                    <a:pt x="1028" y="181"/>
                  </a:lnTo>
                  <a:lnTo>
                    <a:pt x="1028" y="180"/>
                  </a:lnTo>
                  <a:lnTo>
                    <a:pt x="1028" y="179"/>
                  </a:lnTo>
                  <a:lnTo>
                    <a:pt x="1029" y="179"/>
                  </a:lnTo>
                  <a:lnTo>
                    <a:pt x="1029" y="178"/>
                  </a:lnTo>
                  <a:lnTo>
                    <a:pt x="1030" y="175"/>
                  </a:lnTo>
                  <a:lnTo>
                    <a:pt x="1030" y="174"/>
                  </a:lnTo>
                  <a:lnTo>
                    <a:pt x="1030" y="173"/>
                  </a:lnTo>
                  <a:lnTo>
                    <a:pt x="1029" y="172"/>
                  </a:lnTo>
                  <a:lnTo>
                    <a:pt x="1028" y="152"/>
                  </a:lnTo>
                  <a:lnTo>
                    <a:pt x="1029" y="147"/>
                  </a:lnTo>
                  <a:lnTo>
                    <a:pt x="1028" y="140"/>
                  </a:lnTo>
                  <a:lnTo>
                    <a:pt x="1028" y="139"/>
                  </a:lnTo>
                  <a:lnTo>
                    <a:pt x="1028" y="137"/>
                  </a:lnTo>
                  <a:lnTo>
                    <a:pt x="1028" y="135"/>
                  </a:lnTo>
                  <a:lnTo>
                    <a:pt x="1030" y="134"/>
                  </a:lnTo>
                  <a:lnTo>
                    <a:pt x="1029" y="132"/>
                  </a:lnTo>
                  <a:lnTo>
                    <a:pt x="1030" y="129"/>
                  </a:lnTo>
                  <a:lnTo>
                    <a:pt x="1028" y="127"/>
                  </a:lnTo>
                  <a:lnTo>
                    <a:pt x="1028" y="126"/>
                  </a:lnTo>
                  <a:lnTo>
                    <a:pt x="1029" y="125"/>
                  </a:lnTo>
                  <a:lnTo>
                    <a:pt x="1026" y="119"/>
                  </a:lnTo>
                  <a:lnTo>
                    <a:pt x="1025" y="116"/>
                  </a:lnTo>
                  <a:lnTo>
                    <a:pt x="1025" y="114"/>
                  </a:lnTo>
                  <a:lnTo>
                    <a:pt x="1025" y="113"/>
                  </a:lnTo>
                  <a:lnTo>
                    <a:pt x="1025" y="111"/>
                  </a:lnTo>
                  <a:lnTo>
                    <a:pt x="1024" y="111"/>
                  </a:lnTo>
                  <a:lnTo>
                    <a:pt x="1022" y="109"/>
                  </a:lnTo>
                  <a:lnTo>
                    <a:pt x="1022" y="96"/>
                  </a:lnTo>
                  <a:lnTo>
                    <a:pt x="1022" y="94"/>
                  </a:lnTo>
                  <a:lnTo>
                    <a:pt x="1022" y="92"/>
                  </a:lnTo>
                  <a:lnTo>
                    <a:pt x="1022" y="91"/>
                  </a:lnTo>
                  <a:lnTo>
                    <a:pt x="1022" y="89"/>
                  </a:lnTo>
                  <a:lnTo>
                    <a:pt x="1022" y="87"/>
                  </a:lnTo>
                  <a:lnTo>
                    <a:pt x="1021" y="83"/>
                  </a:lnTo>
                  <a:lnTo>
                    <a:pt x="1016" y="64"/>
                  </a:lnTo>
                  <a:lnTo>
                    <a:pt x="1014" y="62"/>
                  </a:lnTo>
                  <a:lnTo>
                    <a:pt x="1014" y="59"/>
                  </a:lnTo>
                  <a:lnTo>
                    <a:pt x="1014" y="58"/>
                  </a:lnTo>
                  <a:lnTo>
                    <a:pt x="1014" y="57"/>
                  </a:lnTo>
                  <a:lnTo>
                    <a:pt x="1011" y="49"/>
                  </a:lnTo>
                  <a:lnTo>
                    <a:pt x="1011" y="47"/>
                  </a:lnTo>
                  <a:lnTo>
                    <a:pt x="1009" y="42"/>
                  </a:lnTo>
                  <a:lnTo>
                    <a:pt x="1010" y="35"/>
                  </a:lnTo>
                  <a:lnTo>
                    <a:pt x="1009" y="34"/>
                  </a:lnTo>
                  <a:lnTo>
                    <a:pt x="1008" y="33"/>
                  </a:lnTo>
                  <a:lnTo>
                    <a:pt x="1007" y="32"/>
                  </a:lnTo>
                  <a:lnTo>
                    <a:pt x="1009" y="32"/>
                  </a:lnTo>
                  <a:lnTo>
                    <a:pt x="1012" y="32"/>
                  </a:lnTo>
                  <a:lnTo>
                    <a:pt x="1013" y="32"/>
                  </a:lnTo>
                  <a:lnTo>
                    <a:pt x="1014" y="32"/>
                  </a:lnTo>
                  <a:lnTo>
                    <a:pt x="1018" y="30"/>
                  </a:lnTo>
                  <a:lnTo>
                    <a:pt x="1018" y="29"/>
                  </a:lnTo>
                  <a:lnTo>
                    <a:pt x="1021" y="26"/>
                  </a:lnTo>
                  <a:lnTo>
                    <a:pt x="1022" y="21"/>
                  </a:lnTo>
                  <a:lnTo>
                    <a:pt x="1022" y="20"/>
                  </a:lnTo>
                  <a:lnTo>
                    <a:pt x="1020" y="15"/>
                  </a:lnTo>
                  <a:lnTo>
                    <a:pt x="1020" y="14"/>
                  </a:lnTo>
                  <a:lnTo>
                    <a:pt x="1020" y="13"/>
                  </a:lnTo>
                  <a:lnTo>
                    <a:pt x="1019" y="12"/>
                  </a:lnTo>
                  <a:lnTo>
                    <a:pt x="1020" y="11"/>
                  </a:lnTo>
                  <a:lnTo>
                    <a:pt x="1024" y="11"/>
                  </a:lnTo>
                  <a:lnTo>
                    <a:pt x="1028" y="6"/>
                  </a:lnTo>
                  <a:moveTo>
                    <a:pt x="4" y="306"/>
                  </a:moveTo>
                  <a:lnTo>
                    <a:pt x="8" y="307"/>
                  </a:lnTo>
                  <a:lnTo>
                    <a:pt x="9" y="307"/>
                  </a:lnTo>
                  <a:lnTo>
                    <a:pt x="8" y="308"/>
                  </a:lnTo>
                  <a:lnTo>
                    <a:pt x="7" y="308"/>
                  </a:lnTo>
                  <a:lnTo>
                    <a:pt x="6" y="308"/>
                  </a:lnTo>
                  <a:lnTo>
                    <a:pt x="5" y="308"/>
                  </a:lnTo>
                  <a:lnTo>
                    <a:pt x="5" y="309"/>
                  </a:lnTo>
                  <a:lnTo>
                    <a:pt x="4" y="309"/>
                  </a:lnTo>
                  <a:lnTo>
                    <a:pt x="3" y="310"/>
                  </a:lnTo>
                  <a:lnTo>
                    <a:pt x="3" y="309"/>
                  </a:lnTo>
                  <a:lnTo>
                    <a:pt x="3" y="307"/>
                  </a:lnTo>
                  <a:lnTo>
                    <a:pt x="3" y="306"/>
                  </a:lnTo>
                  <a:lnTo>
                    <a:pt x="4" y="306"/>
                  </a:lnTo>
                  <a:moveTo>
                    <a:pt x="1096" y="766"/>
                  </a:moveTo>
                  <a:lnTo>
                    <a:pt x="1098" y="766"/>
                  </a:lnTo>
                  <a:lnTo>
                    <a:pt x="1099" y="767"/>
                  </a:lnTo>
                  <a:lnTo>
                    <a:pt x="1099" y="768"/>
                  </a:lnTo>
                  <a:lnTo>
                    <a:pt x="1098" y="767"/>
                  </a:lnTo>
                  <a:lnTo>
                    <a:pt x="1097" y="767"/>
                  </a:lnTo>
                  <a:lnTo>
                    <a:pt x="1097" y="768"/>
                  </a:lnTo>
                  <a:lnTo>
                    <a:pt x="1098" y="769"/>
                  </a:lnTo>
                  <a:lnTo>
                    <a:pt x="1101" y="770"/>
                  </a:lnTo>
                  <a:lnTo>
                    <a:pt x="1101" y="769"/>
                  </a:lnTo>
                  <a:lnTo>
                    <a:pt x="1104" y="767"/>
                  </a:lnTo>
                  <a:lnTo>
                    <a:pt x="1107" y="767"/>
                  </a:lnTo>
                  <a:lnTo>
                    <a:pt x="1109" y="768"/>
                  </a:lnTo>
                  <a:lnTo>
                    <a:pt x="1111" y="772"/>
                  </a:lnTo>
                  <a:lnTo>
                    <a:pt x="1114" y="775"/>
                  </a:lnTo>
                  <a:lnTo>
                    <a:pt x="1114" y="776"/>
                  </a:lnTo>
                  <a:lnTo>
                    <a:pt x="1113" y="776"/>
                  </a:lnTo>
                  <a:lnTo>
                    <a:pt x="1113" y="777"/>
                  </a:lnTo>
                  <a:lnTo>
                    <a:pt x="1114" y="778"/>
                  </a:lnTo>
                  <a:lnTo>
                    <a:pt x="1116" y="779"/>
                  </a:lnTo>
                  <a:lnTo>
                    <a:pt x="1118" y="781"/>
                  </a:lnTo>
                  <a:lnTo>
                    <a:pt x="1118" y="782"/>
                  </a:lnTo>
                  <a:lnTo>
                    <a:pt x="1116" y="783"/>
                  </a:lnTo>
                  <a:lnTo>
                    <a:pt x="1115" y="783"/>
                  </a:lnTo>
                  <a:lnTo>
                    <a:pt x="1114" y="783"/>
                  </a:lnTo>
                  <a:lnTo>
                    <a:pt x="1113" y="784"/>
                  </a:lnTo>
                  <a:lnTo>
                    <a:pt x="1112" y="784"/>
                  </a:lnTo>
                  <a:lnTo>
                    <a:pt x="1113" y="787"/>
                  </a:lnTo>
                  <a:lnTo>
                    <a:pt x="1114" y="788"/>
                  </a:lnTo>
                  <a:lnTo>
                    <a:pt x="1115" y="788"/>
                  </a:lnTo>
                  <a:lnTo>
                    <a:pt x="1115" y="789"/>
                  </a:lnTo>
                  <a:lnTo>
                    <a:pt x="1113" y="790"/>
                  </a:lnTo>
                  <a:lnTo>
                    <a:pt x="1111" y="789"/>
                  </a:lnTo>
                  <a:lnTo>
                    <a:pt x="1111" y="788"/>
                  </a:lnTo>
                  <a:lnTo>
                    <a:pt x="1110" y="789"/>
                  </a:lnTo>
                  <a:lnTo>
                    <a:pt x="1112" y="792"/>
                  </a:lnTo>
                  <a:lnTo>
                    <a:pt x="1118" y="796"/>
                  </a:lnTo>
                  <a:lnTo>
                    <a:pt x="1120" y="796"/>
                  </a:lnTo>
                  <a:lnTo>
                    <a:pt x="1122" y="798"/>
                  </a:lnTo>
                  <a:lnTo>
                    <a:pt x="1123" y="799"/>
                  </a:lnTo>
                  <a:lnTo>
                    <a:pt x="1123" y="800"/>
                  </a:lnTo>
                  <a:lnTo>
                    <a:pt x="1122" y="801"/>
                  </a:lnTo>
                  <a:lnTo>
                    <a:pt x="1120" y="800"/>
                  </a:lnTo>
                  <a:lnTo>
                    <a:pt x="1120" y="801"/>
                  </a:lnTo>
                  <a:lnTo>
                    <a:pt x="1120" y="802"/>
                  </a:lnTo>
                  <a:lnTo>
                    <a:pt x="1121" y="803"/>
                  </a:lnTo>
                  <a:lnTo>
                    <a:pt x="1123" y="804"/>
                  </a:lnTo>
                  <a:lnTo>
                    <a:pt x="1126" y="807"/>
                  </a:lnTo>
                  <a:lnTo>
                    <a:pt x="1126" y="808"/>
                  </a:lnTo>
                  <a:lnTo>
                    <a:pt x="1120" y="807"/>
                  </a:lnTo>
                  <a:lnTo>
                    <a:pt x="1119" y="808"/>
                  </a:lnTo>
                  <a:lnTo>
                    <a:pt x="1121" y="811"/>
                  </a:lnTo>
                  <a:lnTo>
                    <a:pt x="1122" y="811"/>
                  </a:lnTo>
                  <a:lnTo>
                    <a:pt x="1123" y="812"/>
                  </a:lnTo>
                  <a:lnTo>
                    <a:pt x="1124" y="813"/>
                  </a:lnTo>
                  <a:lnTo>
                    <a:pt x="1124" y="815"/>
                  </a:lnTo>
                  <a:lnTo>
                    <a:pt x="1124" y="816"/>
                  </a:lnTo>
                  <a:lnTo>
                    <a:pt x="1121" y="816"/>
                  </a:lnTo>
                  <a:lnTo>
                    <a:pt x="1119" y="815"/>
                  </a:lnTo>
                  <a:lnTo>
                    <a:pt x="1118" y="815"/>
                  </a:lnTo>
                  <a:lnTo>
                    <a:pt x="1113" y="815"/>
                  </a:lnTo>
                  <a:lnTo>
                    <a:pt x="1109" y="814"/>
                  </a:lnTo>
                  <a:lnTo>
                    <a:pt x="1107" y="813"/>
                  </a:lnTo>
                  <a:lnTo>
                    <a:pt x="1106" y="813"/>
                  </a:lnTo>
                  <a:lnTo>
                    <a:pt x="1105" y="812"/>
                  </a:lnTo>
                  <a:lnTo>
                    <a:pt x="1105" y="807"/>
                  </a:lnTo>
                  <a:lnTo>
                    <a:pt x="1107" y="805"/>
                  </a:lnTo>
                  <a:lnTo>
                    <a:pt x="1106" y="804"/>
                  </a:lnTo>
                  <a:lnTo>
                    <a:pt x="1106" y="803"/>
                  </a:lnTo>
                  <a:lnTo>
                    <a:pt x="1106" y="801"/>
                  </a:lnTo>
                  <a:lnTo>
                    <a:pt x="1104" y="793"/>
                  </a:lnTo>
                  <a:lnTo>
                    <a:pt x="1103" y="791"/>
                  </a:lnTo>
                  <a:lnTo>
                    <a:pt x="1101" y="789"/>
                  </a:lnTo>
                  <a:lnTo>
                    <a:pt x="1100" y="788"/>
                  </a:lnTo>
                  <a:lnTo>
                    <a:pt x="1098" y="781"/>
                  </a:lnTo>
                  <a:lnTo>
                    <a:pt x="1098" y="780"/>
                  </a:lnTo>
                  <a:lnTo>
                    <a:pt x="1098" y="779"/>
                  </a:lnTo>
                  <a:lnTo>
                    <a:pt x="1099" y="777"/>
                  </a:lnTo>
                  <a:lnTo>
                    <a:pt x="1099" y="775"/>
                  </a:lnTo>
                  <a:lnTo>
                    <a:pt x="1098" y="770"/>
                  </a:lnTo>
                  <a:lnTo>
                    <a:pt x="1095" y="768"/>
                  </a:lnTo>
                  <a:lnTo>
                    <a:pt x="1095" y="767"/>
                  </a:lnTo>
                  <a:lnTo>
                    <a:pt x="1096" y="766"/>
                  </a:lnTo>
                  <a:moveTo>
                    <a:pt x="1115" y="784"/>
                  </a:moveTo>
                  <a:lnTo>
                    <a:pt x="1115" y="784"/>
                  </a:lnTo>
                  <a:lnTo>
                    <a:pt x="1116" y="785"/>
                  </a:lnTo>
                  <a:lnTo>
                    <a:pt x="1120" y="789"/>
                  </a:lnTo>
                  <a:lnTo>
                    <a:pt x="1121" y="790"/>
                  </a:lnTo>
                  <a:lnTo>
                    <a:pt x="1120" y="790"/>
                  </a:lnTo>
                  <a:lnTo>
                    <a:pt x="1120" y="789"/>
                  </a:lnTo>
                  <a:lnTo>
                    <a:pt x="1119" y="789"/>
                  </a:lnTo>
                  <a:lnTo>
                    <a:pt x="1119" y="788"/>
                  </a:lnTo>
                  <a:lnTo>
                    <a:pt x="1116" y="787"/>
                  </a:lnTo>
                  <a:lnTo>
                    <a:pt x="1115" y="787"/>
                  </a:lnTo>
                  <a:lnTo>
                    <a:pt x="1113" y="785"/>
                  </a:lnTo>
                  <a:lnTo>
                    <a:pt x="1113" y="784"/>
                  </a:lnTo>
                  <a:lnTo>
                    <a:pt x="1114" y="784"/>
                  </a:lnTo>
                  <a:lnTo>
                    <a:pt x="1115" y="784"/>
                  </a:lnTo>
                  <a:moveTo>
                    <a:pt x="1100" y="820"/>
                  </a:moveTo>
                  <a:lnTo>
                    <a:pt x="1100" y="820"/>
                  </a:lnTo>
                  <a:lnTo>
                    <a:pt x="1103" y="821"/>
                  </a:lnTo>
                  <a:lnTo>
                    <a:pt x="1104" y="822"/>
                  </a:lnTo>
                  <a:lnTo>
                    <a:pt x="1105" y="822"/>
                  </a:lnTo>
                  <a:lnTo>
                    <a:pt x="1104" y="823"/>
                  </a:lnTo>
                  <a:lnTo>
                    <a:pt x="1103" y="823"/>
                  </a:lnTo>
                  <a:lnTo>
                    <a:pt x="1102" y="823"/>
                  </a:lnTo>
                  <a:lnTo>
                    <a:pt x="1102" y="824"/>
                  </a:lnTo>
                  <a:lnTo>
                    <a:pt x="1101" y="824"/>
                  </a:lnTo>
                  <a:lnTo>
                    <a:pt x="1098" y="822"/>
                  </a:lnTo>
                  <a:lnTo>
                    <a:pt x="1098" y="821"/>
                  </a:lnTo>
                  <a:lnTo>
                    <a:pt x="1100" y="820"/>
                  </a:lnTo>
                  <a:moveTo>
                    <a:pt x="1126" y="828"/>
                  </a:moveTo>
                  <a:lnTo>
                    <a:pt x="1129" y="830"/>
                  </a:lnTo>
                  <a:lnTo>
                    <a:pt x="1130" y="831"/>
                  </a:lnTo>
                  <a:lnTo>
                    <a:pt x="1130" y="832"/>
                  </a:lnTo>
                  <a:lnTo>
                    <a:pt x="1128" y="832"/>
                  </a:lnTo>
                  <a:lnTo>
                    <a:pt x="1127" y="832"/>
                  </a:lnTo>
                  <a:lnTo>
                    <a:pt x="1127" y="831"/>
                  </a:lnTo>
                  <a:lnTo>
                    <a:pt x="1127" y="830"/>
                  </a:lnTo>
                  <a:lnTo>
                    <a:pt x="1126" y="830"/>
                  </a:lnTo>
                  <a:lnTo>
                    <a:pt x="1125" y="830"/>
                  </a:lnTo>
                  <a:lnTo>
                    <a:pt x="1125" y="831"/>
                  </a:lnTo>
                  <a:lnTo>
                    <a:pt x="1125" y="832"/>
                  </a:lnTo>
                  <a:lnTo>
                    <a:pt x="1126" y="832"/>
                  </a:lnTo>
                  <a:lnTo>
                    <a:pt x="1126" y="833"/>
                  </a:lnTo>
                  <a:lnTo>
                    <a:pt x="1125" y="833"/>
                  </a:lnTo>
                  <a:lnTo>
                    <a:pt x="1124" y="832"/>
                  </a:lnTo>
                  <a:lnTo>
                    <a:pt x="1120" y="832"/>
                  </a:lnTo>
                  <a:lnTo>
                    <a:pt x="1120" y="831"/>
                  </a:lnTo>
                  <a:lnTo>
                    <a:pt x="1120" y="830"/>
                  </a:lnTo>
                  <a:lnTo>
                    <a:pt x="1120" y="829"/>
                  </a:lnTo>
                  <a:lnTo>
                    <a:pt x="1122" y="829"/>
                  </a:lnTo>
                  <a:lnTo>
                    <a:pt x="1122" y="830"/>
                  </a:lnTo>
                  <a:lnTo>
                    <a:pt x="1125" y="829"/>
                  </a:lnTo>
                  <a:lnTo>
                    <a:pt x="1126" y="828"/>
                  </a:lnTo>
                  <a:moveTo>
                    <a:pt x="1145" y="832"/>
                  </a:moveTo>
                  <a:lnTo>
                    <a:pt x="1145" y="832"/>
                  </a:lnTo>
                  <a:lnTo>
                    <a:pt x="1146" y="832"/>
                  </a:lnTo>
                  <a:lnTo>
                    <a:pt x="1147" y="835"/>
                  </a:lnTo>
                  <a:lnTo>
                    <a:pt x="1147" y="836"/>
                  </a:lnTo>
                  <a:lnTo>
                    <a:pt x="1147" y="835"/>
                  </a:lnTo>
                  <a:lnTo>
                    <a:pt x="1144" y="835"/>
                  </a:lnTo>
                  <a:lnTo>
                    <a:pt x="1143" y="835"/>
                  </a:lnTo>
                  <a:lnTo>
                    <a:pt x="1143" y="834"/>
                  </a:lnTo>
                  <a:lnTo>
                    <a:pt x="1143" y="833"/>
                  </a:lnTo>
                  <a:lnTo>
                    <a:pt x="1143" y="832"/>
                  </a:lnTo>
                  <a:lnTo>
                    <a:pt x="1145" y="832"/>
                  </a:lnTo>
                  <a:moveTo>
                    <a:pt x="1131" y="833"/>
                  </a:moveTo>
                  <a:lnTo>
                    <a:pt x="1132" y="833"/>
                  </a:lnTo>
                  <a:lnTo>
                    <a:pt x="1135" y="835"/>
                  </a:lnTo>
                  <a:lnTo>
                    <a:pt x="1137" y="837"/>
                  </a:lnTo>
                  <a:lnTo>
                    <a:pt x="1137" y="838"/>
                  </a:lnTo>
                  <a:lnTo>
                    <a:pt x="1137" y="839"/>
                  </a:lnTo>
                  <a:lnTo>
                    <a:pt x="1136" y="839"/>
                  </a:lnTo>
                  <a:lnTo>
                    <a:pt x="1132" y="835"/>
                  </a:lnTo>
                  <a:lnTo>
                    <a:pt x="1131" y="834"/>
                  </a:lnTo>
                  <a:lnTo>
                    <a:pt x="1131" y="833"/>
                  </a:lnTo>
                  <a:moveTo>
                    <a:pt x="1129" y="838"/>
                  </a:moveTo>
                  <a:lnTo>
                    <a:pt x="1130" y="838"/>
                  </a:lnTo>
                  <a:lnTo>
                    <a:pt x="1131" y="839"/>
                  </a:lnTo>
                  <a:lnTo>
                    <a:pt x="1132" y="840"/>
                  </a:lnTo>
                  <a:lnTo>
                    <a:pt x="1133" y="841"/>
                  </a:lnTo>
                  <a:lnTo>
                    <a:pt x="1132" y="841"/>
                  </a:lnTo>
                  <a:lnTo>
                    <a:pt x="1129" y="841"/>
                  </a:lnTo>
                  <a:lnTo>
                    <a:pt x="1128" y="841"/>
                  </a:lnTo>
                  <a:lnTo>
                    <a:pt x="1128" y="840"/>
                  </a:lnTo>
                  <a:lnTo>
                    <a:pt x="1128" y="839"/>
                  </a:lnTo>
                  <a:lnTo>
                    <a:pt x="1128" y="838"/>
                  </a:lnTo>
                  <a:lnTo>
                    <a:pt x="1129" y="838"/>
                  </a:lnTo>
                  <a:moveTo>
                    <a:pt x="1126" y="839"/>
                  </a:moveTo>
                  <a:lnTo>
                    <a:pt x="1127" y="840"/>
                  </a:lnTo>
                  <a:lnTo>
                    <a:pt x="1130" y="843"/>
                  </a:lnTo>
                  <a:lnTo>
                    <a:pt x="1129" y="843"/>
                  </a:lnTo>
                  <a:lnTo>
                    <a:pt x="1130" y="843"/>
                  </a:lnTo>
                  <a:lnTo>
                    <a:pt x="1130" y="845"/>
                  </a:lnTo>
                  <a:lnTo>
                    <a:pt x="1128" y="845"/>
                  </a:lnTo>
                  <a:lnTo>
                    <a:pt x="1128" y="844"/>
                  </a:lnTo>
                  <a:lnTo>
                    <a:pt x="1126" y="841"/>
                  </a:lnTo>
                  <a:lnTo>
                    <a:pt x="1126" y="839"/>
                  </a:lnTo>
                  <a:moveTo>
                    <a:pt x="1134" y="843"/>
                  </a:moveTo>
                  <a:lnTo>
                    <a:pt x="1135" y="843"/>
                  </a:lnTo>
                  <a:lnTo>
                    <a:pt x="1135" y="845"/>
                  </a:lnTo>
                  <a:lnTo>
                    <a:pt x="1134" y="845"/>
                  </a:lnTo>
                  <a:lnTo>
                    <a:pt x="1131" y="845"/>
                  </a:lnTo>
                  <a:lnTo>
                    <a:pt x="1130" y="844"/>
                  </a:lnTo>
                  <a:lnTo>
                    <a:pt x="1134" y="843"/>
                  </a:lnTo>
                  <a:moveTo>
                    <a:pt x="1128" y="845"/>
                  </a:moveTo>
                  <a:lnTo>
                    <a:pt x="1133" y="846"/>
                  </a:lnTo>
                  <a:lnTo>
                    <a:pt x="1134" y="848"/>
                  </a:lnTo>
                  <a:lnTo>
                    <a:pt x="1134" y="849"/>
                  </a:lnTo>
                  <a:lnTo>
                    <a:pt x="1133" y="848"/>
                  </a:lnTo>
                  <a:lnTo>
                    <a:pt x="1130" y="847"/>
                  </a:lnTo>
                  <a:lnTo>
                    <a:pt x="1129" y="847"/>
                  </a:lnTo>
                  <a:lnTo>
                    <a:pt x="1128" y="845"/>
                  </a:lnTo>
                  <a:moveTo>
                    <a:pt x="1156" y="847"/>
                  </a:moveTo>
                  <a:lnTo>
                    <a:pt x="1156" y="847"/>
                  </a:lnTo>
                  <a:lnTo>
                    <a:pt x="1160" y="848"/>
                  </a:lnTo>
                  <a:lnTo>
                    <a:pt x="1162" y="849"/>
                  </a:lnTo>
                  <a:lnTo>
                    <a:pt x="1163" y="850"/>
                  </a:lnTo>
                  <a:lnTo>
                    <a:pt x="1165" y="852"/>
                  </a:lnTo>
                  <a:lnTo>
                    <a:pt x="1165" y="854"/>
                  </a:lnTo>
                  <a:lnTo>
                    <a:pt x="1164" y="854"/>
                  </a:lnTo>
                  <a:lnTo>
                    <a:pt x="1164" y="855"/>
                  </a:lnTo>
                  <a:lnTo>
                    <a:pt x="1162" y="855"/>
                  </a:lnTo>
                  <a:lnTo>
                    <a:pt x="1162" y="854"/>
                  </a:lnTo>
                  <a:lnTo>
                    <a:pt x="1160" y="854"/>
                  </a:lnTo>
                  <a:lnTo>
                    <a:pt x="1162" y="856"/>
                  </a:lnTo>
                  <a:lnTo>
                    <a:pt x="1164" y="856"/>
                  </a:lnTo>
                  <a:lnTo>
                    <a:pt x="1165" y="856"/>
                  </a:lnTo>
                  <a:lnTo>
                    <a:pt x="1165" y="857"/>
                  </a:lnTo>
                  <a:lnTo>
                    <a:pt x="1164" y="858"/>
                  </a:lnTo>
                  <a:lnTo>
                    <a:pt x="1164" y="859"/>
                  </a:lnTo>
                  <a:lnTo>
                    <a:pt x="1162" y="860"/>
                  </a:lnTo>
                  <a:lnTo>
                    <a:pt x="1162" y="861"/>
                  </a:lnTo>
                  <a:lnTo>
                    <a:pt x="1162" y="862"/>
                  </a:lnTo>
                  <a:lnTo>
                    <a:pt x="1160" y="863"/>
                  </a:lnTo>
                  <a:lnTo>
                    <a:pt x="1159" y="864"/>
                  </a:lnTo>
                  <a:lnTo>
                    <a:pt x="1158" y="864"/>
                  </a:lnTo>
                  <a:lnTo>
                    <a:pt x="1157" y="864"/>
                  </a:lnTo>
                  <a:lnTo>
                    <a:pt x="1156" y="864"/>
                  </a:lnTo>
                  <a:lnTo>
                    <a:pt x="1152" y="861"/>
                  </a:lnTo>
                  <a:lnTo>
                    <a:pt x="1152" y="860"/>
                  </a:lnTo>
                  <a:lnTo>
                    <a:pt x="1154" y="860"/>
                  </a:lnTo>
                  <a:lnTo>
                    <a:pt x="1155" y="860"/>
                  </a:lnTo>
                  <a:lnTo>
                    <a:pt x="1156" y="860"/>
                  </a:lnTo>
                  <a:lnTo>
                    <a:pt x="1157" y="860"/>
                  </a:lnTo>
                  <a:lnTo>
                    <a:pt x="1156" y="859"/>
                  </a:lnTo>
                  <a:lnTo>
                    <a:pt x="1154" y="858"/>
                  </a:lnTo>
                  <a:lnTo>
                    <a:pt x="1153" y="859"/>
                  </a:lnTo>
                  <a:lnTo>
                    <a:pt x="1153" y="860"/>
                  </a:lnTo>
                  <a:lnTo>
                    <a:pt x="1152" y="860"/>
                  </a:lnTo>
                  <a:lnTo>
                    <a:pt x="1152" y="859"/>
                  </a:lnTo>
                  <a:lnTo>
                    <a:pt x="1150" y="857"/>
                  </a:lnTo>
                  <a:lnTo>
                    <a:pt x="1148" y="855"/>
                  </a:lnTo>
                  <a:lnTo>
                    <a:pt x="1148" y="854"/>
                  </a:lnTo>
                  <a:lnTo>
                    <a:pt x="1149" y="853"/>
                  </a:lnTo>
                  <a:lnTo>
                    <a:pt x="1150" y="853"/>
                  </a:lnTo>
                  <a:lnTo>
                    <a:pt x="1152" y="853"/>
                  </a:lnTo>
                  <a:lnTo>
                    <a:pt x="1152" y="852"/>
                  </a:lnTo>
                  <a:lnTo>
                    <a:pt x="1151" y="850"/>
                  </a:lnTo>
                  <a:lnTo>
                    <a:pt x="1151" y="849"/>
                  </a:lnTo>
                  <a:lnTo>
                    <a:pt x="1151" y="848"/>
                  </a:lnTo>
                  <a:lnTo>
                    <a:pt x="1154" y="847"/>
                  </a:lnTo>
                  <a:lnTo>
                    <a:pt x="1156" y="847"/>
                  </a:lnTo>
                  <a:moveTo>
                    <a:pt x="1124" y="847"/>
                  </a:moveTo>
                  <a:lnTo>
                    <a:pt x="1125" y="848"/>
                  </a:lnTo>
                  <a:lnTo>
                    <a:pt x="1127" y="849"/>
                  </a:lnTo>
                  <a:lnTo>
                    <a:pt x="1127" y="850"/>
                  </a:lnTo>
                  <a:lnTo>
                    <a:pt x="1126" y="850"/>
                  </a:lnTo>
                  <a:lnTo>
                    <a:pt x="1123" y="850"/>
                  </a:lnTo>
                  <a:lnTo>
                    <a:pt x="1123" y="851"/>
                  </a:lnTo>
                  <a:lnTo>
                    <a:pt x="1124" y="852"/>
                  </a:lnTo>
                  <a:lnTo>
                    <a:pt x="1120" y="851"/>
                  </a:lnTo>
                  <a:lnTo>
                    <a:pt x="1120" y="850"/>
                  </a:lnTo>
                  <a:lnTo>
                    <a:pt x="1119" y="850"/>
                  </a:lnTo>
                  <a:lnTo>
                    <a:pt x="1119" y="849"/>
                  </a:lnTo>
                  <a:lnTo>
                    <a:pt x="1119" y="848"/>
                  </a:lnTo>
                  <a:lnTo>
                    <a:pt x="1124" y="847"/>
                  </a:lnTo>
                  <a:moveTo>
                    <a:pt x="1129" y="849"/>
                  </a:moveTo>
                  <a:lnTo>
                    <a:pt x="1132" y="849"/>
                  </a:lnTo>
                  <a:lnTo>
                    <a:pt x="1133" y="850"/>
                  </a:lnTo>
                  <a:lnTo>
                    <a:pt x="1134" y="850"/>
                  </a:lnTo>
                  <a:lnTo>
                    <a:pt x="1134" y="851"/>
                  </a:lnTo>
                  <a:lnTo>
                    <a:pt x="1135" y="851"/>
                  </a:lnTo>
                  <a:lnTo>
                    <a:pt x="1135" y="852"/>
                  </a:lnTo>
                  <a:lnTo>
                    <a:pt x="1133" y="852"/>
                  </a:lnTo>
                  <a:lnTo>
                    <a:pt x="1131" y="852"/>
                  </a:lnTo>
                  <a:lnTo>
                    <a:pt x="1130" y="852"/>
                  </a:lnTo>
                  <a:lnTo>
                    <a:pt x="1130" y="851"/>
                  </a:lnTo>
                  <a:lnTo>
                    <a:pt x="1129" y="849"/>
                  </a:lnTo>
                  <a:moveTo>
                    <a:pt x="1128" y="850"/>
                  </a:moveTo>
                  <a:lnTo>
                    <a:pt x="1130" y="852"/>
                  </a:lnTo>
                  <a:lnTo>
                    <a:pt x="1126" y="853"/>
                  </a:lnTo>
                  <a:lnTo>
                    <a:pt x="1125" y="852"/>
                  </a:lnTo>
                  <a:lnTo>
                    <a:pt x="1124" y="852"/>
                  </a:lnTo>
                  <a:lnTo>
                    <a:pt x="1124" y="851"/>
                  </a:lnTo>
                  <a:lnTo>
                    <a:pt x="1126" y="850"/>
                  </a:lnTo>
                  <a:lnTo>
                    <a:pt x="1128" y="850"/>
                  </a:lnTo>
                  <a:moveTo>
                    <a:pt x="1141" y="852"/>
                  </a:moveTo>
                  <a:lnTo>
                    <a:pt x="1141" y="852"/>
                  </a:lnTo>
                  <a:lnTo>
                    <a:pt x="1142" y="852"/>
                  </a:lnTo>
                  <a:lnTo>
                    <a:pt x="1146" y="857"/>
                  </a:lnTo>
                  <a:lnTo>
                    <a:pt x="1143" y="858"/>
                  </a:lnTo>
                  <a:lnTo>
                    <a:pt x="1140" y="856"/>
                  </a:lnTo>
                  <a:lnTo>
                    <a:pt x="1139" y="853"/>
                  </a:lnTo>
                  <a:lnTo>
                    <a:pt x="1138" y="852"/>
                  </a:lnTo>
                  <a:lnTo>
                    <a:pt x="1139" y="852"/>
                  </a:lnTo>
                  <a:lnTo>
                    <a:pt x="1141" y="852"/>
                  </a:lnTo>
                  <a:moveTo>
                    <a:pt x="1114" y="852"/>
                  </a:moveTo>
                  <a:lnTo>
                    <a:pt x="1116" y="852"/>
                  </a:lnTo>
                  <a:lnTo>
                    <a:pt x="1116" y="853"/>
                  </a:lnTo>
                  <a:lnTo>
                    <a:pt x="1116" y="854"/>
                  </a:lnTo>
                  <a:lnTo>
                    <a:pt x="1117" y="856"/>
                  </a:lnTo>
                  <a:lnTo>
                    <a:pt x="1116" y="856"/>
                  </a:lnTo>
                  <a:lnTo>
                    <a:pt x="1115" y="856"/>
                  </a:lnTo>
                  <a:lnTo>
                    <a:pt x="1115" y="855"/>
                  </a:lnTo>
                  <a:lnTo>
                    <a:pt x="1114" y="854"/>
                  </a:lnTo>
                  <a:lnTo>
                    <a:pt x="1113" y="852"/>
                  </a:lnTo>
                  <a:lnTo>
                    <a:pt x="1114" y="852"/>
                  </a:lnTo>
                  <a:moveTo>
                    <a:pt x="1128" y="854"/>
                  </a:moveTo>
                  <a:lnTo>
                    <a:pt x="1134" y="854"/>
                  </a:lnTo>
                  <a:lnTo>
                    <a:pt x="1135" y="854"/>
                  </a:lnTo>
                  <a:lnTo>
                    <a:pt x="1137" y="854"/>
                  </a:lnTo>
                  <a:lnTo>
                    <a:pt x="1138" y="856"/>
                  </a:lnTo>
                  <a:lnTo>
                    <a:pt x="1139" y="856"/>
                  </a:lnTo>
                  <a:lnTo>
                    <a:pt x="1135" y="857"/>
                  </a:lnTo>
                  <a:lnTo>
                    <a:pt x="1132" y="859"/>
                  </a:lnTo>
                  <a:lnTo>
                    <a:pt x="1131" y="860"/>
                  </a:lnTo>
                  <a:lnTo>
                    <a:pt x="1130" y="860"/>
                  </a:lnTo>
                  <a:lnTo>
                    <a:pt x="1129" y="860"/>
                  </a:lnTo>
                  <a:lnTo>
                    <a:pt x="1127" y="858"/>
                  </a:lnTo>
                  <a:lnTo>
                    <a:pt x="1125" y="856"/>
                  </a:lnTo>
                  <a:lnTo>
                    <a:pt x="1124" y="854"/>
                  </a:lnTo>
                  <a:lnTo>
                    <a:pt x="1125" y="854"/>
                  </a:lnTo>
                  <a:lnTo>
                    <a:pt x="1128" y="854"/>
                  </a:lnTo>
                  <a:moveTo>
                    <a:pt x="1120" y="854"/>
                  </a:moveTo>
                  <a:lnTo>
                    <a:pt x="1120" y="854"/>
                  </a:lnTo>
                  <a:lnTo>
                    <a:pt x="1123" y="854"/>
                  </a:lnTo>
                  <a:lnTo>
                    <a:pt x="1124" y="855"/>
                  </a:lnTo>
                  <a:lnTo>
                    <a:pt x="1124" y="856"/>
                  </a:lnTo>
                  <a:lnTo>
                    <a:pt x="1120" y="856"/>
                  </a:lnTo>
                  <a:lnTo>
                    <a:pt x="1118" y="856"/>
                  </a:lnTo>
                  <a:lnTo>
                    <a:pt x="1118" y="855"/>
                  </a:lnTo>
                  <a:lnTo>
                    <a:pt x="1119" y="854"/>
                  </a:lnTo>
                  <a:lnTo>
                    <a:pt x="1120" y="854"/>
                  </a:lnTo>
                  <a:moveTo>
                    <a:pt x="1125" y="857"/>
                  </a:moveTo>
                  <a:lnTo>
                    <a:pt x="1126" y="857"/>
                  </a:lnTo>
                  <a:lnTo>
                    <a:pt x="1130" y="861"/>
                  </a:lnTo>
                  <a:lnTo>
                    <a:pt x="1129" y="862"/>
                  </a:lnTo>
                  <a:lnTo>
                    <a:pt x="1128" y="862"/>
                  </a:lnTo>
                  <a:lnTo>
                    <a:pt x="1126" y="861"/>
                  </a:lnTo>
                  <a:lnTo>
                    <a:pt x="1124" y="858"/>
                  </a:lnTo>
                  <a:lnTo>
                    <a:pt x="1123" y="858"/>
                  </a:lnTo>
                  <a:lnTo>
                    <a:pt x="1124" y="858"/>
                  </a:lnTo>
                  <a:lnTo>
                    <a:pt x="1125" y="857"/>
                  </a:lnTo>
                  <a:moveTo>
                    <a:pt x="1146" y="858"/>
                  </a:moveTo>
                  <a:lnTo>
                    <a:pt x="1146" y="858"/>
                  </a:lnTo>
                  <a:lnTo>
                    <a:pt x="1147" y="858"/>
                  </a:lnTo>
                  <a:lnTo>
                    <a:pt x="1147" y="861"/>
                  </a:lnTo>
                  <a:lnTo>
                    <a:pt x="1146" y="861"/>
                  </a:lnTo>
                  <a:lnTo>
                    <a:pt x="1145" y="861"/>
                  </a:lnTo>
                  <a:lnTo>
                    <a:pt x="1143" y="860"/>
                  </a:lnTo>
                  <a:lnTo>
                    <a:pt x="1143" y="859"/>
                  </a:lnTo>
                  <a:lnTo>
                    <a:pt x="1143" y="858"/>
                  </a:lnTo>
                  <a:lnTo>
                    <a:pt x="1145" y="858"/>
                  </a:lnTo>
                  <a:lnTo>
                    <a:pt x="1146" y="858"/>
                  </a:lnTo>
                  <a:moveTo>
                    <a:pt x="1140" y="859"/>
                  </a:moveTo>
                  <a:lnTo>
                    <a:pt x="1141" y="859"/>
                  </a:lnTo>
                  <a:lnTo>
                    <a:pt x="1141" y="860"/>
                  </a:lnTo>
                  <a:lnTo>
                    <a:pt x="1145" y="863"/>
                  </a:lnTo>
                  <a:lnTo>
                    <a:pt x="1145" y="864"/>
                  </a:lnTo>
                  <a:lnTo>
                    <a:pt x="1145" y="865"/>
                  </a:lnTo>
                  <a:lnTo>
                    <a:pt x="1144" y="865"/>
                  </a:lnTo>
                  <a:lnTo>
                    <a:pt x="1143" y="865"/>
                  </a:lnTo>
                  <a:lnTo>
                    <a:pt x="1141" y="863"/>
                  </a:lnTo>
                  <a:lnTo>
                    <a:pt x="1140" y="862"/>
                  </a:lnTo>
                  <a:lnTo>
                    <a:pt x="1139" y="860"/>
                  </a:lnTo>
                  <a:lnTo>
                    <a:pt x="1139" y="859"/>
                  </a:lnTo>
                  <a:lnTo>
                    <a:pt x="1140" y="859"/>
                  </a:lnTo>
                  <a:moveTo>
                    <a:pt x="1137" y="859"/>
                  </a:moveTo>
                  <a:lnTo>
                    <a:pt x="1137" y="859"/>
                  </a:lnTo>
                  <a:lnTo>
                    <a:pt x="1138" y="860"/>
                  </a:lnTo>
                  <a:lnTo>
                    <a:pt x="1139" y="861"/>
                  </a:lnTo>
                  <a:lnTo>
                    <a:pt x="1138" y="861"/>
                  </a:lnTo>
                  <a:lnTo>
                    <a:pt x="1137" y="862"/>
                  </a:lnTo>
                  <a:lnTo>
                    <a:pt x="1136" y="862"/>
                  </a:lnTo>
                  <a:lnTo>
                    <a:pt x="1133" y="860"/>
                  </a:lnTo>
                  <a:lnTo>
                    <a:pt x="1135" y="860"/>
                  </a:lnTo>
                  <a:lnTo>
                    <a:pt x="1136" y="859"/>
                  </a:lnTo>
                  <a:lnTo>
                    <a:pt x="1137" y="859"/>
                  </a:lnTo>
                  <a:moveTo>
                    <a:pt x="1109" y="859"/>
                  </a:moveTo>
                  <a:lnTo>
                    <a:pt x="1110" y="859"/>
                  </a:lnTo>
                  <a:lnTo>
                    <a:pt x="1113" y="861"/>
                  </a:lnTo>
                  <a:lnTo>
                    <a:pt x="1113" y="863"/>
                  </a:lnTo>
                  <a:lnTo>
                    <a:pt x="1113" y="864"/>
                  </a:lnTo>
                  <a:lnTo>
                    <a:pt x="1112" y="864"/>
                  </a:lnTo>
                  <a:lnTo>
                    <a:pt x="1111" y="864"/>
                  </a:lnTo>
                  <a:lnTo>
                    <a:pt x="1109" y="861"/>
                  </a:lnTo>
                  <a:lnTo>
                    <a:pt x="1109" y="860"/>
                  </a:lnTo>
                  <a:lnTo>
                    <a:pt x="1109" y="859"/>
                  </a:lnTo>
                  <a:moveTo>
                    <a:pt x="1134" y="862"/>
                  </a:moveTo>
                  <a:lnTo>
                    <a:pt x="1134" y="862"/>
                  </a:lnTo>
                  <a:lnTo>
                    <a:pt x="1139" y="863"/>
                  </a:lnTo>
                  <a:lnTo>
                    <a:pt x="1140" y="863"/>
                  </a:lnTo>
                  <a:lnTo>
                    <a:pt x="1141" y="864"/>
                  </a:lnTo>
                  <a:lnTo>
                    <a:pt x="1141" y="865"/>
                  </a:lnTo>
                  <a:lnTo>
                    <a:pt x="1139" y="865"/>
                  </a:lnTo>
                  <a:lnTo>
                    <a:pt x="1135" y="865"/>
                  </a:lnTo>
                  <a:lnTo>
                    <a:pt x="1135" y="866"/>
                  </a:lnTo>
                  <a:lnTo>
                    <a:pt x="1133" y="867"/>
                  </a:lnTo>
                  <a:lnTo>
                    <a:pt x="1131" y="866"/>
                  </a:lnTo>
                  <a:lnTo>
                    <a:pt x="1131" y="865"/>
                  </a:lnTo>
                  <a:lnTo>
                    <a:pt x="1133" y="862"/>
                  </a:lnTo>
                  <a:lnTo>
                    <a:pt x="1134" y="862"/>
                  </a:lnTo>
                  <a:moveTo>
                    <a:pt x="1143" y="865"/>
                  </a:moveTo>
                  <a:lnTo>
                    <a:pt x="1143" y="865"/>
                  </a:lnTo>
                  <a:lnTo>
                    <a:pt x="1143" y="866"/>
                  </a:lnTo>
                  <a:lnTo>
                    <a:pt x="1144" y="866"/>
                  </a:lnTo>
                  <a:lnTo>
                    <a:pt x="1148" y="869"/>
                  </a:lnTo>
                  <a:lnTo>
                    <a:pt x="1149" y="870"/>
                  </a:lnTo>
                  <a:lnTo>
                    <a:pt x="1150" y="871"/>
                  </a:lnTo>
                  <a:lnTo>
                    <a:pt x="1150" y="875"/>
                  </a:lnTo>
                  <a:lnTo>
                    <a:pt x="1149" y="874"/>
                  </a:lnTo>
                  <a:lnTo>
                    <a:pt x="1148" y="873"/>
                  </a:lnTo>
                  <a:lnTo>
                    <a:pt x="1147" y="873"/>
                  </a:lnTo>
                  <a:lnTo>
                    <a:pt x="1145" y="873"/>
                  </a:lnTo>
                  <a:lnTo>
                    <a:pt x="1144" y="873"/>
                  </a:lnTo>
                  <a:lnTo>
                    <a:pt x="1143" y="873"/>
                  </a:lnTo>
                  <a:lnTo>
                    <a:pt x="1139" y="871"/>
                  </a:lnTo>
                  <a:lnTo>
                    <a:pt x="1137" y="871"/>
                  </a:lnTo>
                  <a:lnTo>
                    <a:pt x="1135" y="869"/>
                  </a:lnTo>
                  <a:lnTo>
                    <a:pt x="1135" y="868"/>
                  </a:lnTo>
                  <a:lnTo>
                    <a:pt x="1136" y="867"/>
                  </a:lnTo>
                  <a:lnTo>
                    <a:pt x="1137" y="867"/>
                  </a:lnTo>
                  <a:lnTo>
                    <a:pt x="1138" y="867"/>
                  </a:lnTo>
                  <a:lnTo>
                    <a:pt x="1141" y="867"/>
                  </a:lnTo>
                  <a:lnTo>
                    <a:pt x="1141" y="866"/>
                  </a:lnTo>
                  <a:lnTo>
                    <a:pt x="1142" y="866"/>
                  </a:lnTo>
                  <a:lnTo>
                    <a:pt x="1142" y="865"/>
                  </a:lnTo>
                  <a:lnTo>
                    <a:pt x="1143" y="865"/>
                  </a:lnTo>
                  <a:moveTo>
                    <a:pt x="1133" y="871"/>
                  </a:moveTo>
                  <a:lnTo>
                    <a:pt x="1133" y="871"/>
                  </a:lnTo>
                  <a:lnTo>
                    <a:pt x="1136" y="873"/>
                  </a:lnTo>
                  <a:lnTo>
                    <a:pt x="1137" y="875"/>
                  </a:lnTo>
                  <a:lnTo>
                    <a:pt x="1136" y="875"/>
                  </a:lnTo>
                  <a:lnTo>
                    <a:pt x="1133" y="873"/>
                  </a:lnTo>
                  <a:lnTo>
                    <a:pt x="1132" y="871"/>
                  </a:lnTo>
                  <a:lnTo>
                    <a:pt x="1133" y="871"/>
                  </a:lnTo>
                  <a:moveTo>
                    <a:pt x="1141" y="873"/>
                  </a:moveTo>
                  <a:lnTo>
                    <a:pt x="1142" y="873"/>
                  </a:lnTo>
                  <a:lnTo>
                    <a:pt x="1143" y="873"/>
                  </a:lnTo>
                  <a:lnTo>
                    <a:pt x="1143" y="874"/>
                  </a:lnTo>
                  <a:lnTo>
                    <a:pt x="1145" y="874"/>
                  </a:lnTo>
                  <a:lnTo>
                    <a:pt x="1146" y="874"/>
                  </a:lnTo>
                  <a:lnTo>
                    <a:pt x="1147" y="874"/>
                  </a:lnTo>
                  <a:lnTo>
                    <a:pt x="1148" y="874"/>
                  </a:lnTo>
                  <a:lnTo>
                    <a:pt x="1148" y="875"/>
                  </a:lnTo>
                  <a:lnTo>
                    <a:pt x="1149" y="875"/>
                  </a:lnTo>
                  <a:lnTo>
                    <a:pt x="1150" y="875"/>
                  </a:lnTo>
                  <a:lnTo>
                    <a:pt x="1150" y="876"/>
                  </a:lnTo>
                  <a:lnTo>
                    <a:pt x="1150" y="877"/>
                  </a:lnTo>
                  <a:lnTo>
                    <a:pt x="1146" y="877"/>
                  </a:lnTo>
                  <a:lnTo>
                    <a:pt x="1145" y="877"/>
                  </a:lnTo>
                  <a:lnTo>
                    <a:pt x="1141" y="876"/>
                  </a:lnTo>
                  <a:lnTo>
                    <a:pt x="1141" y="875"/>
                  </a:lnTo>
                  <a:lnTo>
                    <a:pt x="1139" y="873"/>
                  </a:lnTo>
                  <a:lnTo>
                    <a:pt x="1141" y="873"/>
                  </a:lnTo>
                  <a:moveTo>
                    <a:pt x="1133" y="875"/>
                  </a:moveTo>
                  <a:lnTo>
                    <a:pt x="1134" y="875"/>
                  </a:lnTo>
                  <a:lnTo>
                    <a:pt x="1135" y="875"/>
                  </a:lnTo>
                  <a:lnTo>
                    <a:pt x="1138" y="878"/>
                  </a:lnTo>
                  <a:lnTo>
                    <a:pt x="1137" y="878"/>
                  </a:lnTo>
                  <a:lnTo>
                    <a:pt x="1137" y="879"/>
                  </a:lnTo>
                  <a:lnTo>
                    <a:pt x="1136" y="879"/>
                  </a:lnTo>
                  <a:lnTo>
                    <a:pt x="1136" y="878"/>
                  </a:lnTo>
                  <a:lnTo>
                    <a:pt x="1133" y="877"/>
                  </a:lnTo>
                  <a:lnTo>
                    <a:pt x="1131" y="876"/>
                  </a:lnTo>
                  <a:lnTo>
                    <a:pt x="1131" y="875"/>
                  </a:lnTo>
                  <a:lnTo>
                    <a:pt x="1132" y="875"/>
                  </a:lnTo>
                  <a:lnTo>
                    <a:pt x="1133" y="875"/>
                  </a:lnTo>
                  <a:moveTo>
                    <a:pt x="1147" y="877"/>
                  </a:moveTo>
                  <a:lnTo>
                    <a:pt x="1149" y="877"/>
                  </a:lnTo>
                  <a:lnTo>
                    <a:pt x="1150" y="877"/>
                  </a:lnTo>
                  <a:lnTo>
                    <a:pt x="1150" y="878"/>
                  </a:lnTo>
                  <a:lnTo>
                    <a:pt x="1150" y="879"/>
                  </a:lnTo>
                  <a:lnTo>
                    <a:pt x="1148" y="879"/>
                  </a:lnTo>
                  <a:lnTo>
                    <a:pt x="1145" y="879"/>
                  </a:lnTo>
                  <a:lnTo>
                    <a:pt x="1145" y="878"/>
                  </a:lnTo>
                  <a:lnTo>
                    <a:pt x="1146" y="877"/>
                  </a:lnTo>
                  <a:lnTo>
                    <a:pt x="1147" y="877"/>
                  </a:lnTo>
                  <a:moveTo>
                    <a:pt x="1145" y="879"/>
                  </a:moveTo>
                  <a:lnTo>
                    <a:pt x="1146" y="879"/>
                  </a:lnTo>
                  <a:lnTo>
                    <a:pt x="1147" y="879"/>
                  </a:lnTo>
                  <a:lnTo>
                    <a:pt x="1147" y="880"/>
                  </a:lnTo>
                  <a:lnTo>
                    <a:pt x="1148" y="880"/>
                  </a:lnTo>
                  <a:lnTo>
                    <a:pt x="1149" y="881"/>
                  </a:lnTo>
                  <a:lnTo>
                    <a:pt x="1150" y="881"/>
                  </a:lnTo>
                  <a:lnTo>
                    <a:pt x="1150" y="880"/>
                  </a:lnTo>
                  <a:lnTo>
                    <a:pt x="1151" y="880"/>
                  </a:lnTo>
                  <a:lnTo>
                    <a:pt x="1151" y="881"/>
                  </a:lnTo>
                  <a:lnTo>
                    <a:pt x="1151" y="882"/>
                  </a:lnTo>
                  <a:lnTo>
                    <a:pt x="1151" y="883"/>
                  </a:lnTo>
                  <a:lnTo>
                    <a:pt x="1150" y="883"/>
                  </a:lnTo>
                  <a:lnTo>
                    <a:pt x="1149" y="882"/>
                  </a:lnTo>
                  <a:lnTo>
                    <a:pt x="1148" y="882"/>
                  </a:lnTo>
                  <a:lnTo>
                    <a:pt x="1147" y="882"/>
                  </a:lnTo>
                  <a:lnTo>
                    <a:pt x="1146" y="882"/>
                  </a:lnTo>
                  <a:lnTo>
                    <a:pt x="1145" y="882"/>
                  </a:lnTo>
                  <a:lnTo>
                    <a:pt x="1145" y="883"/>
                  </a:lnTo>
                  <a:lnTo>
                    <a:pt x="1145" y="884"/>
                  </a:lnTo>
                  <a:lnTo>
                    <a:pt x="1144" y="882"/>
                  </a:lnTo>
                  <a:lnTo>
                    <a:pt x="1145" y="881"/>
                  </a:lnTo>
                  <a:lnTo>
                    <a:pt x="1144" y="881"/>
                  </a:lnTo>
                  <a:lnTo>
                    <a:pt x="1144" y="880"/>
                  </a:lnTo>
                  <a:lnTo>
                    <a:pt x="1145" y="879"/>
                  </a:lnTo>
                  <a:moveTo>
                    <a:pt x="1154" y="879"/>
                  </a:moveTo>
                  <a:lnTo>
                    <a:pt x="1154" y="879"/>
                  </a:lnTo>
                  <a:lnTo>
                    <a:pt x="1156" y="880"/>
                  </a:lnTo>
                  <a:lnTo>
                    <a:pt x="1157" y="881"/>
                  </a:lnTo>
                  <a:lnTo>
                    <a:pt x="1158" y="881"/>
                  </a:lnTo>
                  <a:lnTo>
                    <a:pt x="1160" y="887"/>
                  </a:lnTo>
                  <a:lnTo>
                    <a:pt x="1160" y="889"/>
                  </a:lnTo>
                  <a:lnTo>
                    <a:pt x="1159" y="889"/>
                  </a:lnTo>
                  <a:lnTo>
                    <a:pt x="1158" y="889"/>
                  </a:lnTo>
                  <a:lnTo>
                    <a:pt x="1155" y="886"/>
                  </a:lnTo>
                  <a:lnTo>
                    <a:pt x="1153" y="882"/>
                  </a:lnTo>
                  <a:lnTo>
                    <a:pt x="1153" y="880"/>
                  </a:lnTo>
                  <a:lnTo>
                    <a:pt x="1154" y="880"/>
                  </a:lnTo>
                  <a:lnTo>
                    <a:pt x="1154" y="879"/>
                  </a:lnTo>
                  <a:moveTo>
                    <a:pt x="1137" y="880"/>
                  </a:moveTo>
                  <a:lnTo>
                    <a:pt x="1139" y="881"/>
                  </a:lnTo>
                  <a:lnTo>
                    <a:pt x="1140" y="881"/>
                  </a:lnTo>
                  <a:lnTo>
                    <a:pt x="1144" y="886"/>
                  </a:lnTo>
                  <a:lnTo>
                    <a:pt x="1144" y="887"/>
                  </a:lnTo>
                  <a:lnTo>
                    <a:pt x="1141" y="890"/>
                  </a:lnTo>
                  <a:lnTo>
                    <a:pt x="1139" y="890"/>
                  </a:lnTo>
                  <a:lnTo>
                    <a:pt x="1139" y="889"/>
                  </a:lnTo>
                  <a:lnTo>
                    <a:pt x="1138" y="889"/>
                  </a:lnTo>
                  <a:lnTo>
                    <a:pt x="1138" y="888"/>
                  </a:lnTo>
                  <a:lnTo>
                    <a:pt x="1139" y="887"/>
                  </a:lnTo>
                  <a:lnTo>
                    <a:pt x="1138" y="886"/>
                  </a:lnTo>
                  <a:lnTo>
                    <a:pt x="1136" y="883"/>
                  </a:lnTo>
                  <a:lnTo>
                    <a:pt x="1136" y="882"/>
                  </a:lnTo>
                  <a:lnTo>
                    <a:pt x="1136" y="881"/>
                  </a:lnTo>
                  <a:lnTo>
                    <a:pt x="1136" y="880"/>
                  </a:lnTo>
                  <a:lnTo>
                    <a:pt x="1137" y="880"/>
                  </a:lnTo>
                  <a:moveTo>
                    <a:pt x="1147" y="882"/>
                  </a:moveTo>
                  <a:lnTo>
                    <a:pt x="1148" y="883"/>
                  </a:lnTo>
                  <a:lnTo>
                    <a:pt x="1150" y="884"/>
                  </a:lnTo>
                  <a:lnTo>
                    <a:pt x="1151" y="885"/>
                  </a:lnTo>
                  <a:lnTo>
                    <a:pt x="1152" y="885"/>
                  </a:lnTo>
                  <a:lnTo>
                    <a:pt x="1152" y="886"/>
                  </a:lnTo>
                  <a:lnTo>
                    <a:pt x="1152" y="888"/>
                  </a:lnTo>
                  <a:lnTo>
                    <a:pt x="1150" y="888"/>
                  </a:lnTo>
                  <a:lnTo>
                    <a:pt x="1149" y="888"/>
                  </a:lnTo>
                  <a:lnTo>
                    <a:pt x="1148" y="888"/>
                  </a:lnTo>
                  <a:lnTo>
                    <a:pt x="1146" y="885"/>
                  </a:lnTo>
                  <a:lnTo>
                    <a:pt x="1146" y="884"/>
                  </a:lnTo>
                  <a:lnTo>
                    <a:pt x="1146" y="883"/>
                  </a:lnTo>
                  <a:lnTo>
                    <a:pt x="1147" y="882"/>
                  </a:lnTo>
                  <a:moveTo>
                    <a:pt x="1134" y="884"/>
                  </a:moveTo>
                  <a:lnTo>
                    <a:pt x="1134" y="884"/>
                  </a:lnTo>
                  <a:lnTo>
                    <a:pt x="1135" y="884"/>
                  </a:lnTo>
                  <a:lnTo>
                    <a:pt x="1136" y="887"/>
                  </a:lnTo>
                  <a:lnTo>
                    <a:pt x="1136" y="889"/>
                  </a:lnTo>
                  <a:lnTo>
                    <a:pt x="1135" y="889"/>
                  </a:lnTo>
                  <a:lnTo>
                    <a:pt x="1133" y="889"/>
                  </a:lnTo>
                  <a:lnTo>
                    <a:pt x="1133" y="888"/>
                  </a:lnTo>
                  <a:lnTo>
                    <a:pt x="1132" y="888"/>
                  </a:lnTo>
                  <a:lnTo>
                    <a:pt x="1132" y="886"/>
                  </a:lnTo>
                  <a:lnTo>
                    <a:pt x="1132" y="885"/>
                  </a:lnTo>
                  <a:lnTo>
                    <a:pt x="1132" y="884"/>
                  </a:lnTo>
                  <a:lnTo>
                    <a:pt x="1133" y="884"/>
                  </a:lnTo>
                  <a:lnTo>
                    <a:pt x="1134" y="884"/>
                  </a:lnTo>
                  <a:moveTo>
                    <a:pt x="1150" y="888"/>
                  </a:moveTo>
                  <a:lnTo>
                    <a:pt x="1152" y="889"/>
                  </a:lnTo>
                  <a:lnTo>
                    <a:pt x="1153" y="892"/>
                  </a:lnTo>
                  <a:lnTo>
                    <a:pt x="1153" y="893"/>
                  </a:lnTo>
                  <a:lnTo>
                    <a:pt x="1153" y="894"/>
                  </a:lnTo>
                  <a:lnTo>
                    <a:pt x="1152" y="894"/>
                  </a:lnTo>
                  <a:lnTo>
                    <a:pt x="1149" y="891"/>
                  </a:lnTo>
                  <a:lnTo>
                    <a:pt x="1148" y="890"/>
                  </a:lnTo>
                  <a:lnTo>
                    <a:pt x="1148" y="889"/>
                  </a:lnTo>
                  <a:lnTo>
                    <a:pt x="1149" y="888"/>
                  </a:lnTo>
                  <a:lnTo>
                    <a:pt x="1150" y="888"/>
                  </a:lnTo>
                  <a:moveTo>
                    <a:pt x="1158" y="890"/>
                  </a:moveTo>
                  <a:lnTo>
                    <a:pt x="1158" y="890"/>
                  </a:lnTo>
                  <a:lnTo>
                    <a:pt x="1158" y="891"/>
                  </a:lnTo>
                  <a:lnTo>
                    <a:pt x="1159" y="892"/>
                  </a:lnTo>
                  <a:lnTo>
                    <a:pt x="1160" y="894"/>
                  </a:lnTo>
                  <a:lnTo>
                    <a:pt x="1160" y="893"/>
                  </a:lnTo>
                  <a:lnTo>
                    <a:pt x="1159" y="893"/>
                  </a:lnTo>
                  <a:lnTo>
                    <a:pt x="1158" y="893"/>
                  </a:lnTo>
                  <a:lnTo>
                    <a:pt x="1158" y="895"/>
                  </a:lnTo>
                  <a:lnTo>
                    <a:pt x="1158" y="896"/>
                  </a:lnTo>
                  <a:lnTo>
                    <a:pt x="1156" y="896"/>
                  </a:lnTo>
                  <a:lnTo>
                    <a:pt x="1154" y="895"/>
                  </a:lnTo>
                  <a:lnTo>
                    <a:pt x="1154" y="894"/>
                  </a:lnTo>
                  <a:lnTo>
                    <a:pt x="1154" y="893"/>
                  </a:lnTo>
                  <a:lnTo>
                    <a:pt x="1155" y="892"/>
                  </a:lnTo>
                  <a:lnTo>
                    <a:pt x="1158" y="890"/>
                  </a:lnTo>
                  <a:moveTo>
                    <a:pt x="1133" y="890"/>
                  </a:moveTo>
                  <a:lnTo>
                    <a:pt x="1134" y="891"/>
                  </a:lnTo>
                  <a:lnTo>
                    <a:pt x="1134" y="892"/>
                  </a:lnTo>
                  <a:lnTo>
                    <a:pt x="1135" y="896"/>
                  </a:lnTo>
                  <a:lnTo>
                    <a:pt x="1135" y="897"/>
                  </a:lnTo>
                  <a:lnTo>
                    <a:pt x="1135" y="898"/>
                  </a:lnTo>
                  <a:lnTo>
                    <a:pt x="1133" y="900"/>
                  </a:lnTo>
                  <a:lnTo>
                    <a:pt x="1131" y="900"/>
                  </a:lnTo>
                  <a:lnTo>
                    <a:pt x="1130" y="900"/>
                  </a:lnTo>
                  <a:lnTo>
                    <a:pt x="1129" y="899"/>
                  </a:lnTo>
                  <a:lnTo>
                    <a:pt x="1128" y="899"/>
                  </a:lnTo>
                  <a:lnTo>
                    <a:pt x="1128" y="898"/>
                  </a:lnTo>
                  <a:lnTo>
                    <a:pt x="1130" y="897"/>
                  </a:lnTo>
                  <a:lnTo>
                    <a:pt x="1131" y="897"/>
                  </a:lnTo>
                  <a:lnTo>
                    <a:pt x="1130" y="896"/>
                  </a:lnTo>
                  <a:lnTo>
                    <a:pt x="1129" y="896"/>
                  </a:lnTo>
                  <a:lnTo>
                    <a:pt x="1128" y="896"/>
                  </a:lnTo>
                  <a:lnTo>
                    <a:pt x="1127" y="896"/>
                  </a:lnTo>
                  <a:lnTo>
                    <a:pt x="1125" y="893"/>
                  </a:lnTo>
                  <a:lnTo>
                    <a:pt x="1126" y="892"/>
                  </a:lnTo>
                  <a:lnTo>
                    <a:pt x="1129" y="894"/>
                  </a:lnTo>
                  <a:lnTo>
                    <a:pt x="1130" y="894"/>
                  </a:lnTo>
                  <a:lnTo>
                    <a:pt x="1131" y="893"/>
                  </a:lnTo>
                  <a:lnTo>
                    <a:pt x="1132" y="891"/>
                  </a:lnTo>
                  <a:lnTo>
                    <a:pt x="1133" y="891"/>
                  </a:lnTo>
                  <a:lnTo>
                    <a:pt x="1133" y="890"/>
                  </a:lnTo>
                  <a:moveTo>
                    <a:pt x="1159" y="894"/>
                  </a:moveTo>
                  <a:lnTo>
                    <a:pt x="1160" y="894"/>
                  </a:lnTo>
                  <a:lnTo>
                    <a:pt x="1162" y="898"/>
                  </a:lnTo>
                  <a:lnTo>
                    <a:pt x="1160" y="897"/>
                  </a:lnTo>
                  <a:lnTo>
                    <a:pt x="1158" y="897"/>
                  </a:lnTo>
                  <a:lnTo>
                    <a:pt x="1158" y="896"/>
                  </a:lnTo>
                  <a:lnTo>
                    <a:pt x="1158" y="894"/>
                  </a:lnTo>
                  <a:lnTo>
                    <a:pt x="1159" y="894"/>
                  </a:lnTo>
                  <a:moveTo>
                    <a:pt x="1158" y="897"/>
                  </a:moveTo>
                  <a:lnTo>
                    <a:pt x="1158" y="897"/>
                  </a:lnTo>
                  <a:lnTo>
                    <a:pt x="1161" y="898"/>
                  </a:lnTo>
                  <a:lnTo>
                    <a:pt x="1162" y="899"/>
                  </a:lnTo>
                  <a:lnTo>
                    <a:pt x="1163" y="899"/>
                  </a:lnTo>
                  <a:lnTo>
                    <a:pt x="1164" y="899"/>
                  </a:lnTo>
                  <a:lnTo>
                    <a:pt x="1164" y="900"/>
                  </a:lnTo>
                  <a:lnTo>
                    <a:pt x="1163" y="903"/>
                  </a:lnTo>
                  <a:lnTo>
                    <a:pt x="1157" y="899"/>
                  </a:lnTo>
                  <a:lnTo>
                    <a:pt x="1156" y="898"/>
                  </a:lnTo>
                  <a:lnTo>
                    <a:pt x="1157" y="897"/>
                  </a:lnTo>
                  <a:lnTo>
                    <a:pt x="1158" y="897"/>
                  </a:lnTo>
                  <a:moveTo>
                    <a:pt x="1165" y="928"/>
                  </a:moveTo>
                  <a:lnTo>
                    <a:pt x="1168" y="928"/>
                  </a:lnTo>
                  <a:lnTo>
                    <a:pt x="1170" y="929"/>
                  </a:lnTo>
                  <a:lnTo>
                    <a:pt x="1169" y="931"/>
                  </a:lnTo>
                  <a:lnTo>
                    <a:pt x="1169" y="932"/>
                  </a:lnTo>
                  <a:lnTo>
                    <a:pt x="1168" y="932"/>
                  </a:lnTo>
                  <a:lnTo>
                    <a:pt x="1167" y="933"/>
                  </a:lnTo>
                  <a:lnTo>
                    <a:pt x="1165" y="931"/>
                  </a:lnTo>
                  <a:lnTo>
                    <a:pt x="1164" y="930"/>
                  </a:lnTo>
                  <a:lnTo>
                    <a:pt x="1164" y="928"/>
                  </a:lnTo>
                  <a:lnTo>
                    <a:pt x="1165" y="928"/>
                  </a:lnTo>
                  <a:moveTo>
                    <a:pt x="1160" y="929"/>
                  </a:moveTo>
                  <a:lnTo>
                    <a:pt x="1161" y="929"/>
                  </a:lnTo>
                  <a:lnTo>
                    <a:pt x="1162" y="929"/>
                  </a:lnTo>
                  <a:lnTo>
                    <a:pt x="1162" y="930"/>
                  </a:lnTo>
                  <a:lnTo>
                    <a:pt x="1162" y="931"/>
                  </a:lnTo>
                  <a:lnTo>
                    <a:pt x="1160" y="933"/>
                  </a:lnTo>
                  <a:lnTo>
                    <a:pt x="1160" y="932"/>
                  </a:lnTo>
                  <a:lnTo>
                    <a:pt x="1158" y="931"/>
                  </a:lnTo>
                  <a:lnTo>
                    <a:pt x="1158" y="930"/>
                  </a:lnTo>
                  <a:lnTo>
                    <a:pt x="1159" y="929"/>
                  </a:lnTo>
                  <a:lnTo>
                    <a:pt x="1160" y="929"/>
                  </a:lnTo>
                  <a:moveTo>
                    <a:pt x="1153" y="948"/>
                  </a:moveTo>
                  <a:lnTo>
                    <a:pt x="1156" y="949"/>
                  </a:lnTo>
                  <a:lnTo>
                    <a:pt x="1157" y="950"/>
                  </a:lnTo>
                  <a:lnTo>
                    <a:pt x="1158" y="950"/>
                  </a:lnTo>
                  <a:lnTo>
                    <a:pt x="1158" y="951"/>
                  </a:lnTo>
                  <a:lnTo>
                    <a:pt x="1157" y="951"/>
                  </a:lnTo>
                  <a:lnTo>
                    <a:pt x="1156" y="952"/>
                  </a:lnTo>
                  <a:lnTo>
                    <a:pt x="1156" y="951"/>
                  </a:lnTo>
                  <a:lnTo>
                    <a:pt x="1154" y="950"/>
                  </a:lnTo>
                  <a:lnTo>
                    <a:pt x="1152" y="948"/>
                  </a:lnTo>
                  <a:lnTo>
                    <a:pt x="1153" y="948"/>
                  </a:lnTo>
                  <a:moveTo>
                    <a:pt x="1151" y="948"/>
                  </a:moveTo>
                  <a:lnTo>
                    <a:pt x="1152" y="949"/>
                  </a:lnTo>
                  <a:lnTo>
                    <a:pt x="1152" y="950"/>
                  </a:lnTo>
                  <a:lnTo>
                    <a:pt x="1153" y="950"/>
                  </a:lnTo>
                  <a:lnTo>
                    <a:pt x="1154" y="952"/>
                  </a:lnTo>
                  <a:lnTo>
                    <a:pt x="1154" y="953"/>
                  </a:lnTo>
                  <a:lnTo>
                    <a:pt x="1152" y="954"/>
                  </a:lnTo>
                  <a:lnTo>
                    <a:pt x="1152" y="953"/>
                  </a:lnTo>
                  <a:lnTo>
                    <a:pt x="1152" y="952"/>
                  </a:lnTo>
                  <a:lnTo>
                    <a:pt x="1151" y="952"/>
                  </a:lnTo>
                  <a:lnTo>
                    <a:pt x="1150" y="952"/>
                  </a:lnTo>
                  <a:lnTo>
                    <a:pt x="1149" y="952"/>
                  </a:lnTo>
                  <a:lnTo>
                    <a:pt x="1148" y="951"/>
                  </a:lnTo>
                  <a:lnTo>
                    <a:pt x="1148" y="950"/>
                  </a:lnTo>
                  <a:lnTo>
                    <a:pt x="1151" y="948"/>
                  </a:lnTo>
                  <a:moveTo>
                    <a:pt x="1173" y="952"/>
                  </a:moveTo>
                  <a:lnTo>
                    <a:pt x="1183" y="954"/>
                  </a:lnTo>
                  <a:lnTo>
                    <a:pt x="1184" y="954"/>
                  </a:lnTo>
                  <a:lnTo>
                    <a:pt x="1185" y="954"/>
                  </a:lnTo>
                  <a:lnTo>
                    <a:pt x="1186" y="954"/>
                  </a:lnTo>
                  <a:lnTo>
                    <a:pt x="1186" y="956"/>
                  </a:lnTo>
                  <a:lnTo>
                    <a:pt x="1186" y="957"/>
                  </a:lnTo>
                  <a:lnTo>
                    <a:pt x="1182" y="957"/>
                  </a:lnTo>
                  <a:lnTo>
                    <a:pt x="1181" y="957"/>
                  </a:lnTo>
                  <a:lnTo>
                    <a:pt x="1181" y="956"/>
                  </a:lnTo>
                  <a:lnTo>
                    <a:pt x="1180" y="956"/>
                  </a:lnTo>
                  <a:lnTo>
                    <a:pt x="1179" y="956"/>
                  </a:lnTo>
                  <a:lnTo>
                    <a:pt x="1175" y="958"/>
                  </a:lnTo>
                  <a:lnTo>
                    <a:pt x="1171" y="956"/>
                  </a:lnTo>
                  <a:lnTo>
                    <a:pt x="1170" y="956"/>
                  </a:lnTo>
                  <a:lnTo>
                    <a:pt x="1170" y="955"/>
                  </a:lnTo>
                  <a:lnTo>
                    <a:pt x="1171" y="953"/>
                  </a:lnTo>
                  <a:lnTo>
                    <a:pt x="1173" y="952"/>
                  </a:lnTo>
                  <a:moveTo>
                    <a:pt x="1160" y="952"/>
                  </a:moveTo>
                  <a:lnTo>
                    <a:pt x="1161" y="952"/>
                  </a:lnTo>
                  <a:lnTo>
                    <a:pt x="1164" y="959"/>
                  </a:lnTo>
                  <a:lnTo>
                    <a:pt x="1164" y="960"/>
                  </a:lnTo>
                  <a:lnTo>
                    <a:pt x="1163" y="960"/>
                  </a:lnTo>
                  <a:lnTo>
                    <a:pt x="1162" y="960"/>
                  </a:lnTo>
                  <a:lnTo>
                    <a:pt x="1159" y="959"/>
                  </a:lnTo>
                  <a:lnTo>
                    <a:pt x="1158" y="959"/>
                  </a:lnTo>
                  <a:lnTo>
                    <a:pt x="1158" y="958"/>
                  </a:lnTo>
                  <a:lnTo>
                    <a:pt x="1157" y="958"/>
                  </a:lnTo>
                  <a:lnTo>
                    <a:pt x="1156" y="958"/>
                  </a:lnTo>
                  <a:lnTo>
                    <a:pt x="1156" y="959"/>
                  </a:lnTo>
                  <a:lnTo>
                    <a:pt x="1155" y="959"/>
                  </a:lnTo>
                  <a:lnTo>
                    <a:pt x="1154" y="959"/>
                  </a:lnTo>
                  <a:lnTo>
                    <a:pt x="1153" y="959"/>
                  </a:lnTo>
                  <a:lnTo>
                    <a:pt x="1154" y="957"/>
                  </a:lnTo>
                  <a:lnTo>
                    <a:pt x="1154" y="956"/>
                  </a:lnTo>
                  <a:lnTo>
                    <a:pt x="1156" y="956"/>
                  </a:lnTo>
                  <a:lnTo>
                    <a:pt x="1157" y="956"/>
                  </a:lnTo>
                  <a:lnTo>
                    <a:pt x="1158" y="955"/>
                  </a:lnTo>
                  <a:lnTo>
                    <a:pt x="1159" y="952"/>
                  </a:lnTo>
                  <a:lnTo>
                    <a:pt x="1160" y="952"/>
                  </a:lnTo>
                  <a:moveTo>
                    <a:pt x="1150" y="958"/>
                  </a:moveTo>
                  <a:lnTo>
                    <a:pt x="1150" y="958"/>
                  </a:lnTo>
                  <a:lnTo>
                    <a:pt x="1151" y="958"/>
                  </a:lnTo>
                  <a:lnTo>
                    <a:pt x="1155" y="963"/>
                  </a:lnTo>
                  <a:lnTo>
                    <a:pt x="1156" y="965"/>
                  </a:lnTo>
                  <a:lnTo>
                    <a:pt x="1159" y="969"/>
                  </a:lnTo>
                  <a:lnTo>
                    <a:pt x="1160" y="969"/>
                  </a:lnTo>
                  <a:lnTo>
                    <a:pt x="1162" y="971"/>
                  </a:lnTo>
                  <a:lnTo>
                    <a:pt x="1165" y="973"/>
                  </a:lnTo>
                  <a:lnTo>
                    <a:pt x="1166" y="976"/>
                  </a:lnTo>
                  <a:lnTo>
                    <a:pt x="1166" y="977"/>
                  </a:lnTo>
                  <a:lnTo>
                    <a:pt x="1165" y="979"/>
                  </a:lnTo>
                  <a:lnTo>
                    <a:pt x="1164" y="979"/>
                  </a:lnTo>
                  <a:lnTo>
                    <a:pt x="1164" y="980"/>
                  </a:lnTo>
                  <a:lnTo>
                    <a:pt x="1162" y="977"/>
                  </a:lnTo>
                  <a:lnTo>
                    <a:pt x="1159" y="973"/>
                  </a:lnTo>
                  <a:lnTo>
                    <a:pt x="1158" y="973"/>
                  </a:lnTo>
                  <a:lnTo>
                    <a:pt x="1158" y="971"/>
                  </a:lnTo>
                  <a:lnTo>
                    <a:pt x="1155" y="970"/>
                  </a:lnTo>
                  <a:lnTo>
                    <a:pt x="1154" y="971"/>
                  </a:lnTo>
                  <a:lnTo>
                    <a:pt x="1153" y="971"/>
                  </a:lnTo>
                  <a:lnTo>
                    <a:pt x="1152" y="971"/>
                  </a:lnTo>
                  <a:lnTo>
                    <a:pt x="1152" y="970"/>
                  </a:lnTo>
                  <a:lnTo>
                    <a:pt x="1151" y="970"/>
                  </a:lnTo>
                  <a:lnTo>
                    <a:pt x="1151" y="969"/>
                  </a:lnTo>
                  <a:lnTo>
                    <a:pt x="1152" y="969"/>
                  </a:lnTo>
                  <a:lnTo>
                    <a:pt x="1154" y="969"/>
                  </a:lnTo>
                  <a:lnTo>
                    <a:pt x="1154" y="968"/>
                  </a:lnTo>
                  <a:lnTo>
                    <a:pt x="1155" y="968"/>
                  </a:lnTo>
                  <a:lnTo>
                    <a:pt x="1155" y="967"/>
                  </a:lnTo>
                  <a:lnTo>
                    <a:pt x="1154" y="967"/>
                  </a:lnTo>
                  <a:lnTo>
                    <a:pt x="1150" y="968"/>
                  </a:lnTo>
                  <a:lnTo>
                    <a:pt x="1150" y="967"/>
                  </a:lnTo>
                  <a:lnTo>
                    <a:pt x="1146" y="961"/>
                  </a:lnTo>
                  <a:lnTo>
                    <a:pt x="1146" y="960"/>
                  </a:lnTo>
                  <a:lnTo>
                    <a:pt x="1147" y="960"/>
                  </a:lnTo>
                  <a:lnTo>
                    <a:pt x="1147" y="959"/>
                  </a:lnTo>
                  <a:lnTo>
                    <a:pt x="1150" y="958"/>
                  </a:lnTo>
                  <a:moveTo>
                    <a:pt x="1154" y="960"/>
                  </a:moveTo>
                  <a:lnTo>
                    <a:pt x="1160" y="961"/>
                  </a:lnTo>
                  <a:lnTo>
                    <a:pt x="1160" y="962"/>
                  </a:lnTo>
                  <a:lnTo>
                    <a:pt x="1163" y="963"/>
                  </a:lnTo>
                  <a:lnTo>
                    <a:pt x="1166" y="964"/>
                  </a:lnTo>
                  <a:lnTo>
                    <a:pt x="1167" y="964"/>
                  </a:lnTo>
                  <a:lnTo>
                    <a:pt x="1168" y="969"/>
                  </a:lnTo>
                  <a:lnTo>
                    <a:pt x="1167" y="969"/>
                  </a:lnTo>
                  <a:lnTo>
                    <a:pt x="1165" y="971"/>
                  </a:lnTo>
                  <a:lnTo>
                    <a:pt x="1164" y="971"/>
                  </a:lnTo>
                  <a:lnTo>
                    <a:pt x="1154" y="961"/>
                  </a:lnTo>
                  <a:lnTo>
                    <a:pt x="1154" y="960"/>
                  </a:lnTo>
                  <a:moveTo>
                    <a:pt x="1171" y="962"/>
                  </a:moveTo>
                  <a:lnTo>
                    <a:pt x="1172" y="962"/>
                  </a:lnTo>
                  <a:lnTo>
                    <a:pt x="1177" y="965"/>
                  </a:lnTo>
                  <a:lnTo>
                    <a:pt x="1178" y="966"/>
                  </a:lnTo>
                  <a:lnTo>
                    <a:pt x="1178" y="967"/>
                  </a:lnTo>
                  <a:lnTo>
                    <a:pt x="1175" y="968"/>
                  </a:lnTo>
                  <a:lnTo>
                    <a:pt x="1173" y="965"/>
                  </a:lnTo>
                  <a:lnTo>
                    <a:pt x="1172" y="965"/>
                  </a:lnTo>
                  <a:lnTo>
                    <a:pt x="1171" y="963"/>
                  </a:lnTo>
                  <a:lnTo>
                    <a:pt x="1171" y="962"/>
                  </a:lnTo>
                  <a:moveTo>
                    <a:pt x="1167" y="962"/>
                  </a:moveTo>
                  <a:lnTo>
                    <a:pt x="1167" y="962"/>
                  </a:lnTo>
                  <a:lnTo>
                    <a:pt x="1169" y="963"/>
                  </a:lnTo>
                  <a:lnTo>
                    <a:pt x="1169" y="964"/>
                  </a:lnTo>
                  <a:lnTo>
                    <a:pt x="1171" y="967"/>
                  </a:lnTo>
                  <a:lnTo>
                    <a:pt x="1175" y="971"/>
                  </a:lnTo>
                  <a:lnTo>
                    <a:pt x="1175" y="972"/>
                  </a:lnTo>
                  <a:lnTo>
                    <a:pt x="1177" y="975"/>
                  </a:lnTo>
                  <a:lnTo>
                    <a:pt x="1179" y="977"/>
                  </a:lnTo>
                  <a:lnTo>
                    <a:pt x="1180" y="977"/>
                  </a:lnTo>
                  <a:lnTo>
                    <a:pt x="1179" y="976"/>
                  </a:lnTo>
                  <a:lnTo>
                    <a:pt x="1180" y="976"/>
                  </a:lnTo>
                  <a:lnTo>
                    <a:pt x="1181" y="976"/>
                  </a:lnTo>
                  <a:lnTo>
                    <a:pt x="1181" y="977"/>
                  </a:lnTo>
                  <a:lnTo>
                    <a:pt x="1181" y="978"/>
                  </a:lnTo>
                  <a:lnTo>
                    <a:pt x="1181" y="979"/>
                  </a:lnTo>
                  <a:lnTo>
                    <a:pt x="1180" y="979"/>
                  </a:lnTo>
                  <a:lnTo>
                    <a:pt x="1179" y="979"/>
                  </a:lnTo>
                  <a:lnTo>
                    <a:pt x="1175" y="977"/>
                  </a:lnTo>
                  <a:lnTo>
                    <a:pt x="1174" y="977"/>
                  </a:lnTo>
                  <a:lnTo>
                    <a:pt x="1173" y="978"/>
                  </a:lnTo>
                  <a:lnTo>
                    <a:pt x="1170" y="977"/>
                  </a:lnTo>
                  <a:lnTo>
                    <a:pt x="1168" y="977"/>
                  </a:lnTo>
                  <a:lnTo>
                    <a:pt x="1167" y="976"/>
                  </a:lnTo>
                  <a:lnTo>
                    <a:pt x="1166" y="973"/>
                  </a:lnTo>
                  <a:lnTo>
                    <a:pt x="1165" y="973"/>
                  </a:lnTo>
                  <a:lnTo>
                    <a:pt x="1167" y="971"/>
                  </a:lnTo>
                  <a:lnTo>
                    <a:pt x="1169" y="971"/>
                  </a:lnTo>
                  <a:lnTo>
                    <a:pt x="1170" y="971"/>
                  </a:lnTo>
                  <a:lnTo>
                    <a:pt x="1171" y="972"/>
                  </a:lnTo>
                  <a:lnTo>
                    <a:pt x="1171" y="973"/>
                  </a:lnTo>
                  <a:lnTo>
                    <a:pt x="1172" y="973"/>
                  </a:lnTo>
                  <a:lnTo>
                    <a:pt x="1173" y="972"/>
                  </a:lnTo>
                  <a:lnTo>
                    <a:pt x="1173" y="971"/>
                  </a:lnTo>
                  <a:lnTo>
                    <a:pt x="1172" y="971"/>
                  </a:lnTo>
                  <a:lnTo>
                    <a:pt x="1171" y="971"/>
                  </a:lnTo>
                  <a:lnTo>
                    <a:pt x="1169" y="969"/>
                  </a:lnTo>
                  <a:lnTo>
                    <a:pt x="1169" y="968"/>
                  </a:lnTo>
                  <a:lnTo>
                    <a:pt x="1168" y="967"/>
                  </a:lnTo>
                  <a:lnTo>
                    <a:pt x="1167" y="963"/>
                  </a:lnTo>
                  <a:lnTo>
                    <a:pt x="1167" y="962"/>
                  </a:lnTo>
                  <a:moveTo>
                    <a:pt x="1179" y="967"/>
                  </a:moveTo>
                  <a:lnTo>
                    <a:pt x="1180" y="967"/>
                  </a:lnTo>
                  <a:lnTo>
                    <a:pt x="1181" y="967"/>
                  </a:lnTo>
                  <a:lnTo>
                    <a:pt x="1181" y="968"/>
                  </a:lnTo>
                  <a:lnTo>
                    <a:pt x="1181" y="969"/>
                  </a:lnTo>
                  <a:lnTo>
                    <a:pt x="1182" y="970"/>
                  </a:lnTo>
                  <a:lnTo>
                    <a:pt x="1183" y="971"/>
                  </a:lnTo>
                  <a:lnTo>
                    <a:pt x="1184" y="971"/>
                  </a:lnTo>
                  <a:lnTo>
                    <a:pt x="1184" y="972"/>
                  </a:lnTo>
                  <a:lnTo>
                    <a:pt x="1183" y="972"/>
                  </a:lnTo>
                  <a:lnTo>
                    <a:pt x="1178" y="970"/>
                  </a:lnTo>
                  <a:lnTo>
                    <a:pt x="1177" y="969"/>
                  </a:lnTo>
                  <a:lnTo>
                    <a:pt x="1179" y="967"/>
                  </a:lnTo>
                  <a:moveTo>
                    <a:pt x="1184" y="969"/>
                  </a:moveTo>
                  <a:lnTo>
                    <a:pt x="1184" y="969"/>
                  </a:lnTo>
                  <a:lnTo>
                    <a:pt x="1188" y="971"/>
                  </a:lnTo>
                  <a:lnTo>
                    <a:pt x="1189" y="971"/>
                  </a:lnTo>
                  <a:lnTo>
                    <a:pt x="1189" y="973"/>
                  </a:lnTo>
                  <a:lnTo>
                    <a:pt x="1186" y="971"/>
                  </a:lnTo>
                  <a:lnTo>
                    <a:pt x="1183" y="970"/>
                  </a:lnTo>
                  <a:lnTo>
                    <a:pt x="1183" y="969"/>
                  </a:lnTo>
                  <a:lnTo>
                    <a:pt x="1184" y="969"/>
                  </a:lnTo>
                  <a:moveTo>
                    <a:pt x="1177" y="970"/>
                  </a:moveTo>
                  <a:lnTo>
                    <a:pt x="1178" y="970"/>
                  </a:lnTo>
                  <a:lnTo>
                    <a:pt x="1182" y="972"/>
                  </a:lnTo>
                  <a:lnTo>
                    <a:pt x="1183" y="973"/>
                  </a:lnTo>
                  <a:lnTo>
                    <a:pt x="1182" y="974"/>
                  </a:lnTo>
                  <a:lnTo>
                    <a:pt x="1181" y="974"/>
                  </a:lnTo>
                  <a:lnTo>
                    <a:pt x="1177" y="971"/>
                  </a:lnTo>
                  <a:lnTo>
                    <a:pt x="1177" y="970"/>
                  </a:lnTo>
                  <a:moveTo>
                    <a:pt x="1156" y="971"/>
                  </a:moveTo>
                  <a:lnTo>
                    <a:pt x="1157" y="971"/>
                  </a:lnTo>
                  <a:lnTo>
                    <a:pt x="1158" y="972"/>
                  </a:lnTo>
                  <a:lnTo>
                    <a:pt x="1160" y="976"/>
                  </a:lnTo>
                  <a:lnTo>
                    <a:pt x="1160" y="977"/>
                  </a:lnTo>
                  <a:lnTo>
                    <a:pt x="1158" y="979"/>
                  </a:lnTo>
                  <a:lnTo>
                    <a:pt x="1157" y="979"/>
                  </a:lnTo>
                  <a:lnTo>
                    <a:pt x="1156" y="979"/>
                  </a:lnTo>
                  <a:lnTo>
                    <a:pt x="1155" y="979"/>
                  </a:lnTo>
                  <a:lnTo>
                    <a:pt x="1154" y="979"/>
                  </a:lnTo>
                  <a:lnTo>
                    <a:pt x="1155" y="979"/>
                  </a:lnTo>
                  <a:lnTo>
                    <a:pt x="1156" y="979"/>
                  </a:lnTo>
                  <a:lnTo>
                    <a:pt x="1157" y="978"/>
                  </a:lnTo>
                  <a:lnTo>
                    <a:pt x="1158" y="978"/>
                  </a:lnTo>
                  <a:lnTo>
                    <a:pt x="1158" y="977"/>
                  </a:lnTo>
                  <a:lnTo>
                    <a:pt x="1157" y="977"/>
                  </a:lnTo>
                  <a:lnTo>
                    <a:pt x="1156" y="977"/>
                  </a:lnTo>
                  <a:lnTo>
                    <a:pt x="1154" y="977"/>
                  </a:lnTo>
                  <a:lnTo>
                    <a:pt x="1152" y="977"/>
                  </a:lnTo>
                  <a:lnTo>
                    <a:pt x="1152" y="976"/>
                  </a:lnTo>
                  <a:lnTo>
                    <a:pt x="1150" y="973"/>
                  </a:lnTo>
                  <a:lnTo>
                    <a:pt x="1150" y="971"/>
                  </a:lnTo>
                  <a:lnTo>
                    <a:pt x="1151" y="971"/>
                  </a:lnTo>
                  <a:lnTo>
                    <a:pt x="1156" y="971"/>
                  </a:lnTo>
                  <a:moveTo>
                    <a:pt x="1160" y="977"/>
                  </a:moveTo>
                  <a:lnTo>
                    <a:pt x="1162" y="978"/>
                  </a:lnTo>
                  <a:lnTo>
                    <a:pt x="1163" y="979"/>
                  </a:lnTo>
                  <a:lnTo>
                    <a:pt x="1163" y="980"/>
                  </a:lnTo>
                  <a:lnTo>
                    <a:pt x="1162" y="980"/>
                  </a:lnTo>
                  <a:lnTo>
                    <a:pt x="1159" y="982"/>
                  </a:lnTo>
                  <a:lnTo>
                    <a:pt x="1156" y="982"/>
                  </a:lnTo>
                  <a:lnTo>
                    <a:pt x="1155" y="982"/>
                  </a:lnTo>
                  <a:lnTo>
                    <a:pt x="1154" y="981"/>
                  </a:lnTo>
                  <a:lnTo>
                    <a:pt x="1154" y="979"/>
                  </a:lnTo>
                  <a:lnTo>
                    <a:pt x="1156" y="980"/>
                  </a:lnTo>
                  <a:lnTo>
                    <a:pt x="1158" y="980"/>
                  </a:lnTo>
                  <a:lnTo>
                    <a:pt x="1160" y="977"/>
                  </a:lnTo>
                  <a:moveTo>
                    <a:pt x="1167" y="977"/>
                  </a:moveTo>
                  <a:lnTo>
                    <a:pt x="1167" y="978"/>
                  </a:lnTo>
                  <a:lnTo>
                    <a:pt x="1168" y="979"/>
                  </a:lnTo>
                  <a:lnTo>
                    <a:pt x="1169" y="982"/>
                  </a:lnTo>
                  <a:lnTo>
                    <a:pt x="1169" y="983"/>
                  </a:lnTo>
                  <a:lnTo>
                    <a:pt x="1165" y="982"/>
                  </a:lnTo>
                  <a:lnTo>
                    <a:pt x="1165" y="981"/>
                  </a:lnTo>
                  <a:lnTo>
                    <a:pt x="1165" y="980"/>
                  </a:lnTo>
                  <a:lnTo>
                    <a:pt x="1167" y="977"/>
                  </a:lnTo>
                  <a:moveTo>
                    <a:pt x="1169" y="978"/>
                  </a:moveTo>
                  <a:lnTo>
                    <a:pt x="1171" y="978"/>
                  </a:lnTo>
                  <a:lnTo>
                    <a:pt x="1172" y="978"/>
                  </a:lnTo>
                  <a:lnTo>
                    <a:pt x="1173" y="979"/>
                  </a:lnTo>
                  <a:lnTo>
                    <a:pt x="1172" y="980"/>
                  </a:lnTo>
                  <a:lnTo>
                    <a:pt x="1171" y="980"/>
                  </a:lnTo>
                  <a:lnTo>
                    <a:pt x="1170" y="980"/>
                  </a:lnTo>
                  <a:lnTo>
                    <a:pt x="1169" y="980"/>
                  </a:lnTo>
                  <a:lnTo>
                    <a:pt x="1169" y="979"/>
                  </a:lnTo>
                  <a:lnTo>
                    <a:pt x="1169" y="978"/>
                  </a:lnTo>
                  <a:moveTo>
                    <a:pt x="1175" y="979"/>
                  </a:moveTo>
                  <a:lnTo>
                    <a:pt x="1181" y="980"/>
                  </a:lnTo>
                  <a:lnTo>
                    <a:pt x="1182" y="981"/>
                  </a:lnTo>
                  <a:lnTo>
                    <a:pt x="1184" y="986"/>
                  </a:lnTo>
                  <a:lnTo>
                    <a:pt x="1186" y="987"/>
                  </a:lnTo>
                  <a:lnTo>
                    <a:pt x="1186" y="988"/>
                  </a:lnTo>
                  <a:lnTo>
                    <a:pt x="1188" y="992"/>
                  </a:lnTo>
                  <a:lnTo>
                    <a:pt x="1191" y="996"/>
                  </a:lnTo>
                  <a:lnTo>
                    <a:pt x="1192" y="998"/>
                  </a:lnTo>
                  <a:lnTo>
                    <a:pt x="1194" y="1001"/>
                  </a:lnTo>
                  <a:lnTo>
                    <a:pt x="1194" y="1003"/>
                  </a:lnTo>
                  <a:lnTo>
                    <a:pt x="1194" y="1004"/>
                  </a:lnTo>
                  <a:lnTo>
                    <a:pt x="1194" y="1005"/>
                  </a:lnTo>
                  <a:lnTo>
                    <a:pt x="1195" y="1006"/>
                  </a:lnTo>
                  <a:lnTo>
                    <a:pt x="1195" y="1007"/>
                  </a:lnTo>
                  <a:lnTo>
                    <a:pt x="1194" y="1009"/>
                  </a:lnTo>
                  <a:lnTo>
                    <a:pt x="1195" y="1011"/>
                  </a:lnTo>
                  <a:lnTo>
                    <a:pt x="1196" y="1009"/>
                  </a:lnTo>
                  <a:lnTo>
                    <a:pt x="1196" y="1008"/>
                  </a:lnTo>
                  <a:lnTo>
                    <a:pt x="1197" y="1007"/>
                  </a:lnTo>
                  <a:lnTo>
                    <a:pt x="1198" y="1008"/>
                  </a:lnTo>
                  <a:lnTo>
                    <a:pt x="1199" y="1009"/>
                  </a:lnTo>
                  <a:lnTo>
                    <a:pt x="1199" y="1011"/>
                  </a:lnTo>
                  <a:lnTo>
                    <a:pt x="1201" y="1017"/>
                  </a:lnTo>
                  <a:lnTo>
                    <a:pt x="1201" y="1019"/>
                  </a:lnTo>
                  <a:lnTo>
                    <a:pt x="1199" y="1020"/>
                  </a:lnTo>
                  <a:lnTo>
                    <a:pt x="1196" y="1020"/>
                  </a:lnTo>
                  <a:lnTo>
                    <a:pt x="1194" y="1020"/>
                  </a:lnTo>
                  <a:lnTo>
                    <a:pt x="1193" y="1019"/>
                  </a:lnTo>
                  <a:lnTo>
                    <a:pt x="1193" y="1018"/>
                  </a:lnTo>
                  <a:lnTo>
                    <a:pt x="1194" y="1018"/>
                  </a:lnTo>
                  <a:lnTo>
                    <a:pt x="1194" y="1016"/>
                  </a:lnTo>
                  <a:lnTo>
                    <a:pt x="1195" y="1016"/>
                  </a:lnTo>
                  <a:lnTo>
                    <a:pt x="1197" y="1017"/>
                  </a:lnTo>
                  <a:lnTo>
                    <a:pt x="1195" y="1016"/>
                  </a:lnTo>
                  <a:lnTo>
                    <a:pt x="1194" y="1016"/>
                  </a:lnTo>
                  <a:lnTo>
                    <a:pt x="1192" y="1018"/>
                  </a:lnTo>
                  <a:lnTo>
                    <a:pt x="1190" y="1017"/>
                  </a:lnTo>
                  <a:lnTo>
                    <a:pt x="1189" y="1013"/>
                  </a:lnTo>
                  <a:lnTo>
                    <a:pt x="1186" y="1009"/>
                  </a:lnTo>
                  <a:lnTo>
                    <a:pt x="1185" y="1005"/>
                  </a:lnTo>
                  <a:lnTo>
                    <a:pt x="1186" y="1004"/>
                  </a:lnTo>
                  <a:lnTo>
                    <a:pt x="1186" y="1003"/>
                  </a:lnTo>
                  <a:lnTo>
                    <a:pt x="1188" y="999"/>
                  </a:lnTo>
                  <a:lnTo>
                    <a:pt x="1187" y="999"/>
                  </a:lnTo>
                  <a:lnTo>
                    <a:pt x="1186" y="1001"/>
                  </a:lnTo>
                  <a:lnTo>
                    <a:pt x="1185" y="1004"/>
                  </a:lnTo>
                  <a:lnTo>
                    <a:pt x="1184" y="1005"/>
                  </a:lnTo>
                  <a:lnTo>
                    <a:pt x="1183" y="1005"/>
                  </a:lnTo>
                  <a:lnTo>
                    <a:pt x="1182" y="1003"/>
                  </a:lnTo>
                  <a:lnTo>
                    <a:pt x="1182" y="1004"/>
                  </a:lnTo>
                  <a:lnTo>
                    <a:pt x="1182" y="1005"/>
                  </a:lnTo>
                  <a:lnTo>
                    <a:pt x="1184" y="1007"/>
                  </a:lnTo>
                  <a:lnTo>
                    <a:pt x="1184" y="1009"/>
                  </a:lnTo>
                  <a:lnTo>
                    <a:pt x="1186" y="1009"/>
                  </a:lnTo>
                  <a:lnTo>
                    <a:pt x="1187" y="1013"/>
                  </a:lnTo>
                  <a:lnTo>
                    <a:pt x="1188" y="1016"/>
                  </a:lnTo>
                  <a:lnTo>
                    <a:pt x="1187" y="1016"/>
                  </a:lnTo>
                  <a:lnTo>
                    <a:pt x="1184" y="1014"/>
                  </a:lnTo>
                  <a:lnTo>
                    <a:pt x="1177" y="1008"/>
                  </a:lnTo>
                  <a:lnTo>
                    <a:pt x="1177" y="1006"/>
                  </a:lnTo>
                  <a:lnTo>
                    <a:pt x="1175" y="1004"/>
                  </a:lnTo>
                  <a:lnTo>
                    <a:pt x="1173" y="1003"/>
                  </a:lnTo>
                  <a:lnTo>
                    <a:pt x="1172" y="1001"/>
                  </a:lnTo>
                  <a:lnTo>
                    <a:pt x="1171" y="1002"/>
                  </a:lnTo>
                  <a:lnTo>
                    <a:pt x="1171" y="1003"/>
                  </a:lnTo>
                  <a:lnTo>
                    <a:pt x="1169" y="1001"/>
                  </a:lnTo>
                  <a:lnTo>
                    <a:pt x="1169" y="1000"/>
                  </a:lnTo>
                  <a:lnTo>
                    <a:pt x="1167" y="998"/>
                  </a:lnTo>
                  <a:lnTo>
                    <a:pt x="1168" y="997"/>
                  </a:lnTo>
                  <a:lnTo>
                    <a:pt x="1169" y="997"/>
                  </a:lnTo>
                  <a:lnTo>
                    <a:pt x="1171" y="999"/>
                  </a:lnTo>
                  <a:lnTo>
                    <a:pt x="1172" y="1000"/>
                  </a:lnTo>
                  <a:lnTo>
                    <a:pt x="1174" y="1001"/>
                  </a:lnTo>
                  <a:lnTo>
                    <a:pt x="1177" y="1003"/>
                  </a:lnTo>
                  <a:lnTo>
                    <a:pt x="1178" y="1004"/>
                  </a:lnTo>
                  <a:lnTo>
                    <a:pt x="1178" y="1003"/>
                  </a:lnTo>
                  <a:lnTo>
                    <a:pt x="1173" y="1000"/>
                  </a:lnTo>
                  <a:lnTo>
                    <a:pt x="1171" y="998"/>
                  </a:lnTo>
                  <a:lnTo>
                    <a:pt x="1171" y="997"/>
                  </a:lnTo>
                  <a:lnTo>
                    <a:pt x="1171" y="996"/>
                  </a:lnTo>
                  <a:lnTo>
                    <a:pt x="1172" y="997"/>
                  </a:lnTo>
                  <a:lnTo>
                    <a:pt x="1175" y="999"/>
                  </a:lnTo>
                  <a:lnTo>
                    <a:pt x="1177" y="997"/>
                  </a:lnTo>
                  <a:lnTo>
                    <a:pt x="1176" y="996"/>
                  </a:lnTo>
                  <a:lnTo>
                    <a:pt x="1175" y="995"/>
                  </a:lnTo>
                  <a:lnTo>
                    <a:pt x="1176" y="996"/>
                  </a:lnTo>
                  <a:lnTo>
                    <a:pt x="1181" y="999"/>
                  </a:lnTo>
                  <a:lnTo>
                    <a:pt x="1181" y="997"/>
                  </a:lnTo>
                  <a:lnTo>
                    <a:pt x="1180" y="992"/>
                  </a:lnTo>
                  <a:lnTo>
                    <a:pt x="1176" y="989"/>
                  </a:lnTo>
                  <a:lnTo>
                    <a:pt x="1175" y="989"/>
                  </a:lnTo>
                  <a:lnTo>
                    <a:pt x="1170" y="984"/>
                  </a:lnTo>
                  <a:lnTo>
                    <a:pt x="1170" y="982"/>
                  </a:lnTo>
                  <a:lnTo>
                    <a:pt x="1173" y="979"/>
                  </a:lnTo>
                  <a:lnTo>
                    <a:pt x="1175" y="979"/>
                  </a:lnTo>
                  <a:moveTo>
                    <a:pt x="1164" y="982"/>
                  </a:moveTo>
                  <a:lnTo>
                    <a:pt x="1169" y="984"/>
                  </a:lnTo>
                  <a:lnTo>
                    <a:pt x="1171" y="985"/>
                  </a:lnTo>
                  <a:lnTo>
                    <a:pt x="1172" y="987"/>
                  </a:lnTo>
                  <a:lnTo>
                    <a:pt x="1172" y="988"/>
                  </a:lnTo>
                  <a:lnTo>
                    <a:pt x="1170" y="988"/>
                  </a:lnTo>
                  <a:lnTo>
                    <a:pt x="1169" y="988"/>
                  </a:lnTo>
                  <a:lnTo>
                    <a:pt x="1168" y="988"/>
                  </a:lnTo>
                  <a:lnTo>
                    <a:pt x="1164" y="982"/>
                  </a:lnTo>
                  <a:moveTo>
                    <a:pt x="1158" y="984"/>
                  </a:moveTo>
                  <a:lnTo>
                    <a:pt x="1163" y="984"/>
                  </a:lnTo>
                  <a:lnTo>
                    <a:pt x="1164" y="984"/>
                  </a:lnTo>
                  <a:lnTo>
                    <a:pt x="1165" y="984"/>
                  </a:lnTo>
                  <a:lnTo>
                    <a:pt x="1165" y="985"/>
                  </a:lnTo>
                  <a:lnTo>
                    <a:pt x="1169" y="990"/>
                  </a:lnTo>
                  <a:lnTo>
                    <a:pt x="1170" y="990"/>
                  </a:lnTo>
                  <a:lnTo>
                    <a:pt x="1169" y="991"/>
                  </a:lnTo>
                  <a:lnTo>
                    <a:pt x="1165" y="987"/>
                  </a:lnTo>
                  <a:lnTo>
                    <a:pt x="1164" y="988"/>
                  </a:lnTo>
                  <a:lnTo>
                    <a:pt x="1164" y="990"/>
                  </a:lnTo>
                  <a:lnTo>
                    <a:pt x="1163" y="990"/>
                  </a:lnTo>
                  <a:lnTo>
                    <a:pt x="1158" y="988"/>
                  </a:lnTo>
                  <a:lnTo>
                    <a:pt x="1158" y="987"/>
                  </a:lnTo>
                  <a:lnTo>
                    <a:pt x="1157" y="986"/>
                  </a:lnTo>
                  <a:lnTo>
                    <a:pt x="1157" y="984"/>
                  </a:lnTo>
                  <a:lnTo>
                    <a:pt x="1158" y="984"/>
                  </a:lnTo>
                  <a:moveTo>
                    <a:pt x="1165" y="988"/>
                  </a:moveTo>
                  <a:lnTo>
                    <a:pt x="1165" y="988"/>
                  </a:lnTo>
                  <a:lnTo>
                    <a:pt x="1168" y="991"/>
                  </a:lnTo>
                  <a:lnTo>
                    <a:pt x="1169" y="992"/>
                  </a:lnTo>
                  <a:lnTo>
                    <a:pt x="1169" y="993"/>
                  </a:lnTo>
                  <a:lnTo>
                    <a:pt x="1168" y="993"/>
                  </a:lnTo>
                  <a:lnTo>
                    <a:pt x="1167" y="996"/>
                  </a:lnTo>
                  <a:lnTo>
                    <a:pt x="1166" y="997"/>
                  </a:lnTo>
                  <a:lnTo>
                    <a:pt x="1165" y="997"/>
                  </a:lnTo>
                  <a:lnTo>
                    <a:pt x="1162" y="996"/>
                  </a:lnTo>
                  <a:lnTo>
                    <a:pt x="1162" y="995"/>
                  </a:lnTo>
                  <a:lnTo>
                    <a:pt x="1162" y="993"/>
                  </a:lnTo>
                  <a:lnTo>
                    <a:pt x="1163" y="992"/>
                  </a:lnTo>
                  <a:lnTo>
                    <a:pt x="1164" y="992"/>
                  </a:lnTo>
                  <a:lnTo>
                    <a:pt x="1164" y="991"/>
                  </a:lnTo>
                  <a:lnTo>
                    <a:pt x="1164" y="990"/>
                  </a:lnTo>
                  <a:lnTo>
                    <a:pt x="1165" y="988"/>
                  </a:lnTo>
                  <a:moveTo>
                    <a:pt x="1171" y="989"/>
                  </a:moveTo>
                  <a:lnTo>
                    <a:pt x="1175" y="990"/>
                  </a:lnTo>
                  <a:lnTo>
                    <a:pt x="1176" y="990"/>
                  </a:lnTo>
                  <a:lnTo>
                    <a:pt x="1178" y="991"/>
                  </a:lnTo>
                  <a:lnTo>
                    <a:pt x="1179" y="992"/>
                  </a:lnTo>
                  <a:lnTo>
                    <a:pt x="1181" y="997"/>
                  </a:lnTo>
                  <a:lnTo>
                    <a:pt x="1180" y="997"/>
                  </a:lnTo>
                  <a:lnTo>
                    <a:pt x="1176" y="995"/>
                  </a:lnTo>
                  <a:lnTo>
                    <a:pt x="1172" y="994"/>
                  </a:lnTo>
                  <a:lnTo>
                    <a:pt x="1171" y="993"/>
                  </a:lnTo>
                  <a:lnTo>
                    <a:pt x="1171" y="992"/>
                  </a:lnTo>
                  <a:lnTo>
                    <a:pt x="1171" y="991"/>
                  </a:lnTo>
                  <a:lnTo>
                    <a:pt x="1171" y="989"/>
                  </a:lnTo>
                  <a:moveTo>
                    <a:pt x="1194" y="1001"/>
                  </a:moveTo>
                  <a:lnTo>
                    <a:pt x="1198" y="1003"/>
                  </a:lnTo>
                  <a:lnTo>
                    <a:pt x="1199" y="1005"/>
                  </a:lnTo>
                  <a:lnTo>
                    <a:pt x="1200" y="1005"/>
                  </a:lnTo>
                  <a:lnTo>
                    <a:pt x="1198" y="1007"/>
                  </a:lnTo>
                  <a:lnTo>
                    <a:pt x="1195" y="1003"/>
                  </a:lnTo>
                  <a:lnTo>
                    <a:pt x="1194" y="1001"/>
                  </a:lnTo>
                  <a:moveTo>
                    <a:pt x="1175" y="1007"/>
                  </a:moveTo>
                  <a:lnTo>
                    <a:pt x="1175" y="1007"/>
                  </a:lnTo>
                  <a:lnTo>
                    <a:pt x="1177" y="1009"/>
                  </a:lnTo>
                  <a:lnTo>
                    <a:pt x="1182" y="1013"/>
                  </a:lnTo>
                  <a:lnTo>
                    <a:pt x="1182" y="1014"/>
                  </a:lnTo>
                  <a:lnTo>
                    <a:pt x="1184" y="1016"/>
                  </a:lnTo>
                  <a:lnTo>
                    <a:pt x="1183" y="1015"/>
                  </a:lnTo>
                  <a:lnTo>
                    <a:pt x="1181" y="1014"/>
                  </a:lnTo>
                  <a:lnTo>
                    <a:pt x="1181" y="1015"/>
                  </a:lnTo>
                  <a:lnTo>
                    <a:pt x="1182" y="1016"/>
                  </a:lnTo>
                  <a:lnTo>
                    <a:pt x="1181" y="1016"/>
                  </a:lnTo>
                  <a:lnTo>
                    <a:pt x="1179" y="1014"/>
                  </a:lnTo>
                  <a:lnTo>
                    <a:pt x="1178" y="1014"/>
                  </a:lnTo>
                  <a:lnTo>
                    <a:pt x="1178" y="1013"/>
                  </a:lnTo>
                  <a:lnTo>
                    <a:pt x="1177" y="1013"/>
                  </a:lnTo>
                  <a:lnTo>
                    <a:pt x="1176" y="1012"/>
                  </a:lnTo>
                  <a:lnTo>
                    <a:pt x="1174" y="1014"/>
                  </a:lnTo>
                  <a:lnTo>
                    <a:pt x="1173" y="1014"/>
                  </a:lnTo>
                  <a:lnTo>
                    <a:pt x="1172" y="1013"/>
                  </a:lnTo>
                  <a:lnTo>
                    <a:pt x="1170" y="1009"/>
                  </a:lnTo>
                  <a:lnTo>
                    <a:pt x="1170" y="1007"/>
                  </a:lnTo>
                  <a:lnTo>
                    <a:pt x="1175" y="1007"/>
                  </a:lnTo>
                  <a:moveTo>
                    <a:pt x="1182" y="1019"/>
                  </a:moveTo>
                  <a:lnTo>
                    <a:pt x="1186" y="1020"/>
                  </a:lnTo>
                  <a:lnTo>
                    <a:pt x="1187" y="1020"/>
                  </a:lnTo>
                  <a:lnTo>
                    <a:pt x="1192" y="1023"/>
                  </a:lnTo>
                  <a:lnTo>
                    <a:pt x="1191" y="1024"/>
                  </a:lnTo>
                  <a:lnTo>
                    <a:pt x="1191" y="1025"/>
                  </a:lnTo>
                  <a:lnTo>
                    <a:pt x="1192" y="1025"/>
                  </a:lnTo>
                  <a:lnTo>
                    <a:pt x="1196" y="1024"/>
                  </a:lnTo>
                  <a:lnTo>
                    <a:pt x="1196" y="1023"/>
                  </a:lnTo>
                  <a:lnTo>
                    <a:pt x="1195" y="1023"/>
                  </a:lnTo>
                  <a:lnTo>
                    <a:pt x="1196" y="1022"/>
                  </a:lnTo>
                  <a:lnTo>
                    <a:pt x="1196" y="1023"/>
                  </a:lnTo>
                  <a:lnTo>
                    <a:pt x="1197" y="1024"/>
                  </a:lnTo>
                  <a:lnTo>
                    <a:pt x="1198" y="1024"/>
                  </a:lnTo>
                  <a:lnTo>
                    <a:pt x="1198" y="1026"/>
                  </a:lnTo>
                  <a:lnTo>
                    <a:pt x="1194" y="1028"/>
                  </a:lnTo>
                  <a:lnTo>
                    <a:pt x="1193" y="1028"/>
                  </a:lnTo>
                  <a:lnTo>
                    <a:pt x="1193" y="1029"/>
                  </a:lnTo>
                  <a:lnTo>
                    <a:pt x="1192" y="1032"/>
                  </a:lnTo>
                  <a:lnTo>
                    <a:pt x="1191" y="1032"/>
                  </a:lnTo>
                  <a:lnTo>
                    <a:pt x="1190" y="1032"/>
                  </a:lnTo>
                  <a:lnTo>
                    <a:pt x="1189" y="1032"/>
                  </a:lnTo>
                  <a:lnTo>
                    <a:pt x="1189" y="1031"/>
                  </a:lnTo>
                  <a:lnTo>
                    <a:pt x="1188" y="1031"/>
                  </a:lnTo>
                  <a:lnTo>
                    <a:pt x="1189" y="1030"/>
                  </a:lnTo>
                  <a:lnTo>
                    <a:pt x="1190" y="1030"/>
                  </a:lnTo>
                  <a:lnTo>
                    <a:pt x="1190" y="1028"/>
                  </a:lnTo>
                  <a:lnTo>
                    <a:pt x="1188" y="1029"/>
                  </a:lnTo>
                  <a:lnTo>
                    <a:pt x="1187" y="1030"/>
                  </a:lnTo>
                  <a:lnTo>
                    <a:pt x="1185" y="1030"/>
                  </a:lnTo>
                  <a:lnTo>
                    <a:pt x="1184" y="1030"/>
                  </a:lnTo>
                  <a:lnTo>
                    <a:pt x="1183" y="1028"/>
                  </a:lnTo>
                  <a:lnTo>
                    <a:pt x="1183" y="1024"/>
                  </a:lnTo>
                  <a:lnTo>
                    <a:pt x="1183" y="1023"/>
                  </a:lnTo>
                  <a:lnTo>
                    <a:pt x="1184" y="1023"/>
                  </a:lnTo>
                  <a:lnTo>
                    <a:pt x="1186" y="1024"/>
                  </a:lnTo>
                  <a:lnTo>
                    <a:pt x="1186" y="1025"/>
                  </a:lnTo>
                  <a:lnTo>
                    <a:pt x="1184" y="1025"/>
                  </a:lnTo>
                  <a:lnTo>
                    <a:pt x="1185" y="1026"/>
                  </a:lnTo>
                  <a:lnTo>
                    <a:pt x="1186" y="1026"/>
                  </a:lnTo>
                  <a:lnTo>
                    <a:pt x="1187" y="1026"/>
                  </a:lnTo>
                  <a:lnTo>
                    <a:pt x="1189" y="1027"/>
                  </a:lnTo>
                  <a:lnTo>
                    <a:pt x="1190" y="1026"/>
                  </a:lnTo>
                  <a:lnTo>
                    <a:pt x="1189" y="1025"/>
                  </a:lnTo>
                  <a:lnTo>
                    <a:pt x="1188" y="1024"/>
                  </a:lnTo>
                  <a:lnTo>
                    <a:pt x="1186" y="1024"/>
                  </a:lnTo>
                  <a:lnTo>
                    <a:pt x="1182" y="1022"/>
                  </a:lnTo>
                  <a:lnTo>
                    <a:pt x="1181" y="1020"/>
                  </a:lnTo>
                  <a:lnTo>
                    <a:pt x="1182" y="1019"/>
                  </a:lnTo>
                  <a:moveTo>
                    <a:pt x="1203" y="1030"/>
                  </a:moveTo>
                  <a:lnTo>
                    <a:pt x="1205" y="1030"/>
                  </a:lnTo>
                  <a:lnTo>
                    <a:pt x="1207" y="1030"/>
                  </a:lnTo>
                  <a:lnTo>
                    <a:pt x="1207" y="1031"/>
                  </a:lnTo>
                  <a:lnTo>
                    <a:pt x="1204" y="1034"/>
                  </a:lnTo>
                  <a:lnTo>
                    <a:pt x="1203" y="1034"/>
                  </a:lnTo>
                  <a:lnTo>
                    <a:pt x="1203" y="1033"/>
                  </a:lnTo>
                  <a:lnTo>
                    <a:pt x="1202" y="1031"/>
                  </a:lnTo>
                  <a:lnTo>
                    <a:pt x="1203" y="1030"/>
                  </a:lnTo>
                  <a:moveTo>
                    <a:pt x="1207" y="1031"/>
                  </a:moveTo>
                  <a:lnTo>
                    <a:pt x="1208" y="1031"/>
                  </a:lnTo>
                  <a:lnTo>
                    <a:pt x="1213" y="1034"/>
                  </a:lnTo>
                  <a:lnTo>
                    <a:pt x="1222" y="1042"/>
                  </a:lnTo>
                  <a:lnTo>
                    <a:pt x="1222" y="1043"/>
                  </a:lnTo>
                  <a:lnTo>
                    <a:pt x="1223" y="1045"/>
                  </a:lnTo>
                  <a:lnTo>
                    <a:pt x="1222" y="1045"/>
                  </a:lnTo>
                  <a:lnTo>
                    <a:pt x="1221" y="1043"/>
                  </a:lnTo>
                  <a:lnTo>
                    <a:pt x="1220" y="1043"/>
                  </a:lnTo>
                  <a:lnTo>
                    <a:pt x="1219" y="1043"/>
                  </a:lnTo>
                  <a:lnTo>
                    <a:pt x="1216" y="1043"/>
                  </a:lnTo>
                  <a:lnTo>
                    <a:pt x="1213" y="1041"/>
                  </a:lnTo>
                  <a:lnTo>
                    <a:pt x="1211" y="1039"/>
                  </a:lnTo>
                  <a:lnTo>
                    <a:pt x="1210" y="1038"/>
                  </a:lnTo>
                  <a:lnTo>
                    <a:pt x="1210" y="1037"/>
                  </a:lnTo>
                  <a:lnTo>
                    <a:pt x="1212" y="1035"/>
                  </a:lnTo>
                  <a:lnTo>
                    <a:pt x="1210" y="1034"/>
                  </a:lnTo>
                  <a:lnTo>
                    <a:pt x="1209" y="1034"/>
                  </a:lnTo>
                  <a:lnTo>
                    <a:pt x="1209" y="1035"/>
                  </a:lnTo>
                  <a:lnTo>
                    <a:pt x="1205" y="1033"/>
                  </a:lnTo>
                  <a:lnTo>
                    <a:pt x="1206" y="1032"/>
                  </a:lnTo>
                  <a:lnTo>
                    <a:pt x="1207" y="1031"/>
                  </a:lnTo>
                  <a:moveTo>
                    <a:pt x="1188" y="1033"/>
                  </a:moveTo>
                  <a:lnTo>
                    <a:pt x="1193" y="1034"/>
                  </a:lnTo>
                  <a:lnTo>
                    <a:pt x="1196" y="1034"/>
                  </a:lnTo>
                  <a:lnTo>
                    <a:pt x="1196" y="1035"/>
                  </a:lnTo>
                  <a:lnTo>
                    <a:pt x="1195" y="1037"/>
                  </a:lnTo>
                  <a:lnTo>
                    <a:pt x="1194" y="1037"/>
                  </a:lnTo>
                  <a:lnTo>
                    <a:pt x="1193" y="1037"/>
                  </a:lnTo>
                  <a:lnTo>
                    <a:pt x="1192" y="1037"/>
                  </a:lnTo>
                  <a:lnTo>
                    <a:pt x="1193" y="1037"/>
                  </a:lnTo>
                  <a:lnTo>
                    <a:pt x="1196" y="1042"/>
                  </a:lnTo>
                  <a:lnTo>
                    <a:pt x="1196" y="1043"/>
                  </a:lnTo>
                  <a:lnTo>
                    <a:pt x="1195" y="1043"/>
                  </a:lnTo>
                  <a:lnTo>
                    <a:pt x="1192" y="1042"/>
                  </a:lnTo>
                  <a:lnTo>
                    <a:pt x="1191" y="1042"/>
                  </a:lnTo>
                  <a:lnTo>
                    <a:pt x="1188" y="1039"/>
                  </a:lnTo>
                  <a:lnTo>
                    <a:pt x="1188" y="1037"/>
                  </a:lnTo>
                  <a:lnTo>
                    <a:pt x="1189" y="1037"/>
                  </a:lnTo>
                  <a:lnTo>
                    <a:pt x="1190" y="1037"/>
                  </a:lnTo>
                  <a:lnTo>
                    <a:pt x="1191" y="1037"/>
                  </a:lnTo>
                  <a:lnTo>
                    <a:pt x="1190" y="1037"/>
                  </a:lnTo>
                  <a:lnTo>
                    <a:pt x="1189" y="1035"/>
                  </a:lnTo>
                  <a:lnTo>
                    <a:pt x="1187" y="1034"/>
                  </a:lnTo>
                  <a:lnTo>
                    <a:pt x="1186" y="1034"/>
                  </a:lnTo>
                  <a:lnTo>
                    <a:pt x="1187" y="1033"/>
                  </a:lnTo>
                  <a:lnTo>
                    <a:pt x="1188" y="1033"/>
                  </a:lnTo>
                  <a:moveTo>
                    <a:pt x="1199" y="1039"/>
                  </a:moveTo>
                  <a:lnTo>
                    <a:pt x="1201" y="1039"/>
                  </a:lnTo>
                  <a:lnTo>
                    <a:pt x="1203" y="1043"/>
                  </a:lnTo>
                  <a:lnTo>
                    <a:pt x="1202" y="1043"/>
                  </a:lnTo>
                  <a:lnTo>
                    <a:pt x="1201" y="1043"/>
                  </a:lnTo>
                  <a:lnTo>
                    <a:pt x="1200" y="1043"/>
                  </a:lnTo>
                  <a:lnTo>
                    <a:pt x="1199" y="1041"/>
                  </a:lnTo>
                  <a:lnTo>
                    <a:pt x="1198" y="1039"/>
                  </a:lnTo>
                  <a:lnTo>
                    <a:pt x="1199" y="1039"/>
                  </a:lnTo>
                  <a:moveTo>
                    <a:pt x="1205" y="1039"/>
                  </a:moveTo>
                  <a:lnTo>
                    <a:pt x="1205" y="1039"/>
                  </a:lnTo>
                  <a:lnTo>
                    <a:pt x="1207" y="1040"/>
                  </a:lnTo>
                  <a:lnTo>
                    <a:pt x="1211" y="1044"/>
                  </a:lnTo>
                  <a:lnTo>
                    <a:pt x="1212" y="1045"/>
                  </a:lnTo>
                  <a:lnTo>
                    <a:pt x="1212" y="1046"/>
                  </a:lnTo>
                  <a:lnTo>
                    <a:pt x="1211" y="1046"/>
                  </a:lnTo>
                  <a:lnTo>
                    <a:pt x="1209" y="1046"/>
                  </a:lnTo>
                  <a:lnTo>
                    <a:pt x="1205" y="1045"/>
                  </a:lnTo>
                  <a:lnTo>
                    <a:pt x="1203" y="1043"/>
                  </a:lnTo>
                  <a:lnTo>
                    <a:pt x="1203" y="1041"/>
                  </a:lnTo>
                  <a:lnTo>
                    <a:pt x="1203" y="1039"/>
                  </a:lnTo>
                  <a:lnTo>
                    <a:pt x="1205" y="1039"/>
                  </a:lnTo>
                  <a:moveTo>
                    <a:pt x="1210" y="1041"/>
                  </a:moveTo>
                  <a:lnTo>
                    <a:pt x="1211" y="1041"/>
                  </a:lnTo>
                  <a:lnTo>
                    <a:pt x="1213" y="1042"/>
                  </a:lnTo>
                  <a:lnTo>
                    <a:pt x="1215" y="1043"/>
                  </a:lnTo>
                  <a:lnTo>
                    <a:pt x="1217" y="1044"/>
                  </a:lnTo>
                  <a:lnTo>
                    <a:pt x="1218" y="1045"/>
                  </a:lnTo>
                  <a:lnTo>
                    <a:pt x="1222" y="1050"/>
                  </a:lnTo>
                  <a:lnTo>
                    <a:pt x="1222" y="1052"/>
                  </a:lnTo>
                  <a:lnTo>
                    <a:pt x="1221" y="1052"/>
                  </a:lnTo>
                  <a:lnTo>
                    <a:pt x="1221" y="1051"/>
                  </a:lnTo>
                  <a:lnTo>
                    <a:pt x="1220" y="1050"/>
                  </a:lnTo>
                  <a:lnTo>
                    <a:pt x="1219" y="1049"/>
                  </a:lnTo>
                  <a:lnTo>
                    <a:pt x="1218" y="1049"/>
                  </a:lnTo>
                  <a:lnTo>
                    <a:pt x="1216" y="1050"/>
                  </a:lnTo>
                  <a:lnTo>
                    <a:pt x="1216" y="1052"/>
                  </a:lnTo>
                  <a:lnTo>
                    <a:pt x="1215" y="1052"/>
                  </a:lnTo>
                  <a:lnTo>
                    <a:pt x="1210" y="1051"/>
                  </a:lnTo>
                  <a:lnTo>
                    <a:pt x="1207" y="1048"/>
                  </a:lnTo>
                  <a:lnTo>
                    <a:pt x="1206" y="1048"/>
                  </a:lnTo>
                  <a:lnTo>
                    <a:pt x="1206" y="1047"/>
                  </a:lnTo>
                  <a:lnTo>
                    <a:pt x="1206" y="1046"/>
                  </a:lnTo>
                  <a:lnTo>
                    <a:pt x="1207" y="1046"/>
                  </a:lnTo>
                  <a:lnTo>
                    <a:pt x="1212" y="1047"/>
                  </a:lnTo>
                  <a:lnTo>
                    <a:pt x="1213" y="1046"/>
                  </a:lnTo>
                  <a:lnTo>
                    <a:pt x="1213" y="1044"/>
                  </a:lnTo>
                  <a:lnTo>
                    <a:pt x="1212" y="1043"/>
                  </a:lnTo>
                  <a:lnTo>
                    <a:pt x="1211" y="1043"/>
                  </a:lnTo>
                  <a:lnTo>
                    <a:pt x="1211" y="1042"/>
                  </a:lnTo>
                  <a:lnTo>
                    <a:pt x="1210" y="1042"/>
                  </a:lnTo>
                  <a:lnTo>
                    <a:pt x="1209" y="1042"/>
                  </a:lnTo>
                  <a:lnTo>
                    <a:pt x="1209" y="1041"/>
                  </a:lnTo>
                  <a:lnTo>
                    <a:pt x="1210" y="1041"/>
                  </a:lnTo>
                  <a:moveTo>
                    <a:pt x="1221" y="1047"/>
                  </a:moveTo>
                  <a:lnTo>
                    <a:pt x="1228" y="1054"/>
                  </a:lnTo>
                  <a:lnTo>
                    <a:pt x="1228" y="1055"/>
                  </a:lnTo>
                  <a:lnTo>
                    <a:pt x="1228" y="1056"/>
                  </a:lnTo>
                  <a:lnTo>
                    <a:pt x="1228" y="1057"/>
                  </a:lnTo>
                  <a:lnTo>
                    <a:pt x="1228" y="1056"/>
                  </a:lnTo>
                  <a:lnTo>
                    <a:pt x="1227" y="1056"/>
                  </a:lnTo>
                  <a:lnTo>
                    <a:pt x="1220" y="1047"/>
                  </a:lnTo>
                  <a:lnTo>
                    <a:pt x="1221" y="1047"/>
                  </a:lnTo>
                  <a:moveTo>
                    <a:pt x="1219" y="1050"/>
                  </a:moveTo>
                  <a:lnTo>
                    <a:pt x="1219" y="1050"/>
                  </a:lnTo>
                  <a:lnTo>
                    <a:pt x="1222" y="1053"/>
                  </a:lnTo>
                  <a:lnTo>
                    <a:pt x="1223" y="1053"/>
                  </a:lnTo>
                  <a:lnTo>
                    <a:pt x="1223" y="1054"/>
                  </a:lnTo>
                  <a:lnTo>
                    <a:pt x="1224" y="1054"/>
                  </a:lnTo>
                  <a:lnTo>
                    <a:pt x="1224" y="1056"/>
                  </a:lnTo>
                  <a:lnTo>
                    <a:pt x="1223" y="1056"/>
                  </a:lnTo>
                  <a:lnTo>
                    <a:pt x="1219" y="1054"/>
                  </a:lnTo>
                  <a:lnTo>
                    <a:pt x="1218" y="1054"/>
                  </a:lnTo>
                  <a:lnTo>
                    <a:pt x="1217" y="1052"/>
                  </a:lnTo>
                  <a:lnTo>
                    <a:pt x="1216" y="1052"/>
                  </a:lnTo>
                  <a:lnTo>
                    <a:pt x="1218" y="1050"/>
                  </a:lnTo>
                  <a:lnTo>
                    <a:pt x="1219" y="1050"/>
                  </a:lnTo>
                  <a:moveTo>
                    <a:pt x="1218" y="1055"/>
                  </a:moveTo>
                  <a:lnTo>
                    <a:pt x="1220" y="1056"/>
                  </a:lnTo>
                  <a:lnTo>
                    <a:pt x="1222" y="1058"/>
                  </a:lnTo>
                  <a:lnTo>
                    <a:pt x="1223" y="1060"/>
                  </a:lnTo>
                  <a:lnTo>
                    <a:pt x="1222" y="1062"/>
                  </a:lnTo>
                  <a:lnTo>
                    <a:pt x="1221" y="1062"/>
                  </a:lnTo>
                  <a:lnTo>
                    <a:pt x="1219" y="1059"/>
                  </a:lnTo>
                  <a:lnTo>
                    <a:pt x="1218" y="1060"/>
                  </a:lnTo>
                  <a:lnTo>
                    <a:pt x="1218" y="1062"/>
                  </a:lnTo>
                  <a:lnTo>
                    <a:pt x="1217" y="1063"/>
                  </a:lnTo>
                  <a:lnTo>
                    <a:pt x="1215" y="1063"/>
                  </a:lnTo>
                  <a:lnTo>
                    <a:pt x="1214" y="1063"/>
                  </a:lnTo>
                  <a:lnTo>
                    <a:pt x="1213" y="1063"/>
                  </a:lnTo>
                  <a:lnTo>
                    <a:pt x="1213" y="1062"/>
                  </a:lnTo>
                  <a:lnTo>
                    <a:pt x="1214" y="1062"/>
                  </a:lnTo>
                  <a:lnTo>
                    <a:pt x="1215" y="1061"/>
                  </a:lnTo>
                  <a:lnTo>
                    <a:pt x="1216" y="1059"/>
                  </a:lnTo>
                  <a:lnTo>
                    <a:pt x="1214" y="1060"/>
                  </a:lnTo>
                  <a:lnTo>
                    <a:pt x="1213" y="1060"/>
                  </a:lnTo>
                  <a:lnTo>
                    <a:pt x="1213" y="1059"/>
                  </a:lnTo>
                  <a:lnTo>
                    <a:pt x="1215" y="1056"/>
                  </a:lnTo>
                  <a:lnTo>
                    <a:pt x="1216" y="1055"/>
                  </a:lnTo>
                  <a:lnTo>
                    <a:pt x="1218" y="1055"/>
                  </a:lnTo>
                  <a:moveTo>
                    <a:pt x="1232" y="1056"/>
                  </a:moveTo>
                  <a:lnTo>
                    <a:pt x="1233" y="1056"/>
                  </a:lnTo>
                  <a:lnTo>
                    <a:pt x="1235" y="1056"/>
                  </a:lnTo>
                  <a:lnTo>
                    <a:pt x="1235" y="1057"/>
                  </a:lnTo>
                  <a:lnTo>
                    <a:pt x="1236" y="1058"/>
                  </a:lnTo>
                  <a:lnTo>
                    <a:pt x="1236" y="1059"/>
                  </a:lnTo>
                  <a:lnTo>
                    <a:pt x="1235" y="1061"/>
                  </a:lnTo>
                  <a:lnTo>
                    <a:pt x="1234" y="1060"/>
                  </a:lnTo>
                  <a:lnTo>
                    <a:pt x="1233" y="1060"/>
                  </a:lnTo>
                  <a:lnTo>
                    <a:pt x="1232" y="1058"/>
                  </a:lnTo>
                  <a:lnTo>
                    <a:pt x="1231" y="1056"/>
                  </a:lnTo>
                  <a:lnTo>
                    <a:pt x="1232" y="1056"/>
                  </a:lnTo>
                  <a:moveTo>
                    <a:pt x="1238" y="1057"/>
                  </a:moveTo>
                  <a:lnTo>
                    <a:pt x="1239" y="1057"/>
                  </a:lnTo>
                  <a:lnTo>
                    <a:pt x="1240" y="1058"/>
                  </a:lnTo>
                  <a:lnTo>
                    <a:pt x="1241" y="1058"/>
                  </a:lnTo>
                  <a:lnTo>
                    <a:pt x="1241" y="1059"/>
                  </a:lnTo>
                  <a:lnTo>
                    <a:pt x="1241" y="1060"/>
                  </a:lnTo>
                  <a:lnTo>
                    <a:pt x="1239" y="1060"/>
                  </a:lnTo>
                  <a:lnTo>
                    <a:pt x="1238" y="1060"/>
                  </a:lnTo>
                  <a:lnTo>
                    <a:pt x="1237" y="1058"/>
                  </a:lnTo>
                  <a:lnTo>
                    <a:pt x="1237" y="1057"/>
                  </a:lnTo>
                  <a:lnTo>
                    <a:pt x="1238" y="1057"/>
                  </a:lnTo>
                  <a:moveTo>
                    <a:pt x="1207" y="1057"/>
                  </a:moveTo>
                  <a:lnTo>
                    <a:pt x="1211" y="1060"/>
                  </a:lnTo>
                  <a:lnTo>
                    <a:pt x="1212" y="1060"/>
                  </a:lnTo>
                  <a:lnTo>
                    <a:pt x="1213" y="1061"/>
                  </a:lnTo>
                  <a:lnTo>
                    <a:pt x="1213" y="1062"/>
                  </a:lnTo>
                  <a:lnTo>
                    <a:pt x="1212" y="1062"/>
                  </a:lnTo>
                  <a:lnTo>
                    <a:pt x="1211" y="1062"/>
                  </a:lnTo>
                  <a:lnTo>
                    <a:pt x="1211" y="1064"/>
                  </a:lnTo>
                  <a:lnTo>
                    <a:pt x="1212" y="1065"/>
                  </a:lnTo>
                  <a:lnTo>
                    <a:pt x="1212" y="1066"/>
                  </a:lnTo>
                  <a:lnTo>
                    <a:pt x="1212" y="1067"/>
                  </a:lnTo>
                  <a:lnTo>
                    <a:pt x="1210" y="1068"/>
                  </a:lnTo>
                  <a:lnTo>
                    <a:pt x="1209" y="1068"/>
                  </a:lnTo>
                  <a:lnTo>
                    <a:pt x="1207" y="1065"/>
                  </a:lnTo>
                  <a:lnTo>
                    <a:pt x="1208" y="1065"/>
                  </a:lnTo>
                  <a:lnTo>
                    <a:pt x="1209" y="1063"/>
                  </a:lnTo>
                  <a:lnTo>
                    <a:pt x="1208" y="1062"/>
                  </a:lnTo>
                  <a:lnTo>
                    <a:pt x="1206" y="1059"/>
                  </a:lnTo>
                  <a:lnTo>
                    <a:pt x="1206" y="1058"/>
                  </a:lnTo>
                  <a:lnTo>
                    <a:pt x="1207" y="1058"/>
                  </a:lnTo>
                  <a:lnTo>
                    <a:pt x="1207" y="1057"/>
                  </a:lnTo>
                  <a:moveTo>
                    <a:pt x="1230" y="1058"/>
                  </a:moveTo>
                  <a:lnTo>
                    <a:pt x="1231" y="1058"/>
                  </a:lnTo>
                  <a:lnTo>
                    <a:pt x="1233" y="1061"/>
                  </a:lnTo>
                  <a:lnTo>
                    <a:pt x="1235" y="1062"/>
                  </a:lnTo>
                  <a:lnTo>
                    <a:pt x="1235" y="1063"/>
                  </a:lnTo>
                  <a:lnTo>
                    <a:pt x="1234" y="1063"/>
                  </a:lnTo>
                  <a:lnTo>
                    <a:pt x="1231" y="1062"/>
                  </a:lnTo>
                  <a:lnTo>
                    <a:pt x="1230" y="1060"/>
                  </a:lnTo>
                  <a:lnTo>
                    <a:pt x="1229" y="1059"/>
                  </a:lnTo>
                  <a:lnTo>
                    <a:pt x="1229" y="1058"/>
                  </a:lnTo>
                  <a:lnTo>
                    <a:pt x="1230" y="1058"/>
                  </a:lnTo>
                  <a:moveTo>
                    <a:pt x="1237" y="1065"/>
                  </a:moveTo>
                  <a:lnTo>
                    <a:pt x="1237" y="1065"/>
                  </a:lnTo>
                  <a:lnTo>
                    <a:pt x="1244" y="1072"/>
                  </a:lnTo>
                  <a:lnTo>
                    <a:pt x="1245" y="1073"/>
                  </a:lnTo>
                  <a:lnTo>
                    <a:pt x="1244" y="1073"/>
                  </a:lnTo>
                  <a:lnTo>
                    <a:pt x="1243" y="1073"/>
                  </a:lnTo>
                  <a:lnTo>
                    <a:pt x="1242" y="1073"/>
                  </a:lnTo>
                  <a:lnTo>
                    <a:pt x="1237" y="1071"/>
                  </a:lnTo>
                  <a:lnTo>
                    <a:pt x="1236" y="1071"/>
                  </a:lnTo>
                  <a:lnTo>
                    <a:pt x="1235" y="1070"/>
                  </a:lnTo>
                  <a:lnTo>
                    <a:pt x="1235" y="1069"/>
                  </a:lnTo>
                  <a:lnTo>
                    <a:pt x="1237" y="1069"/>
                  </a:lnTo>
                  <a:lnTo>
                    <a:pt x="1238" y="1067"/>
                  </a:lnTo>
                  <a:lnTo>
                    <a:pt x="1237" y="1066"/>
                  </a:lnTo>
                  <a:lnTo>
                    <a:pt x="1237" y="1065"/>
                  </a:lnTo>
                  <a:moveTo>
                    <a:pt x="1220" y="1068"/>
                  </a:moveTo>
                  <a:lnTo>
                    <a:pt x="1221" y="1068"/>
                  </a:lnTo>
                  <a:lnTo>
                    <a:pt x="1222" y="1069"/>
                  </a:lnTo>
                  <a:lnTo>
                    <a:pt x="1224" y="1073"/>
                  </a:lnTo>
                  <a:lnTo>
                    <a:pt x="1226" y="1080"/>
                  </a:lnTo>
                  <a:lnTo>
                    <a:pt x="1226" y="1082"/>
                  </a:lnTo>
                  <a:lnTo>
                    <a:pt x="1226" y="1083"/>
                  </a:lnTo>
                  <a:lnTo>
                    <a:pt x="1225" y="1082"/>
                  </a:lnTo>
                  <a:lnTo>
                    <a:pt x="1221" y="1079"/>
                  </a:lnTo>
                  <a:lnTo>
                    <a:pt x="1220" y="1074"/>
                  </a:lnTo>
                  <a:lnTo>
                    <a:pt x="1220" y="1073"/>
                  </a:lnTo>
                  <a:lnTo>
                    <a:pt x="1222" y="1074"/>
                  </a:lnTo>
                  <a:lnTo>
                    <a:pt x="1222" y="1075"/>
                  </a:lnTo>
                  <a:lnTo>
                    <a:pt x="1223" y="1075"/>
                  </a:lnTo>
                  <a:lnTo>
                    <a:pt x="1224" y="1075"/>
                  </a:lnTo>
                  <a:lnTo>
                    <a:pt x="1222" y="1071"/>
                  </a:lnTo>
                  <a:lnTo>
                    <a:pt x="1220" y="1069"/>
                  </a:lnTo>
                  <a:lnTo>
                    <a:pt x="1219" y="1069"/>
                  </a:lnTo>
                  <a:lnTo>
                    <a:pt x="1218" y="1069"/>
                  </a:lnTo>
                  <a:lnTo>
                    <a:pt x="1218" y="1068"/>
                  </a:lnTo>
                  <a:lnTo>
                    <a:pt x="1219" y="1068"/>
                  </a:lnTo>
                  <a:lnTo>
                    <a:pt x="1220" y="1068"/>
                  </a:lnTo>
                  <a:moveTo>
                    <a:pt x="1243" y="1069"/>
                  </a:moveTo>
                  <a:lnTo>
                    <a:pt x="1245" y="1070"/>
                  </a:lnTo>
                  <a:lnTo>
                    <a:pt x="1247" y="1071"/>
                  </a:lnTo>
                  <a:lnTo>
                    <a:pt x="1248" y="1073"/>
                  </a:lnTo>
                  <a:lnTo>
                    <a:pt x="1249" y="1073"/>
                  </a:lnTo>
                  <a:lnTo>
                    <a:pt x="1249" y="1074"/>
                  </a:lnTo>
                  <a:lnTo>
                    <a:pt x="1248" y="1074"/>
                  </a:lnTo>
                  <a:lnTo>
                    <a:pt x="1247" y="1074"/>
                  </a:lnTo>
                  <a:lnTo>
                    <a:pt x="1247" y="1073"/>
                  </a:lnTo>
                  <a:lnTo>
                    <a:pt x="1243" y="1070"/>
                  </a:lnTo>
                  <a:lnTo>
                    <a:pt x="1243" y="1069"/>
                  </a:lnTo>
                  <a:moveTo>
                    <a:pt x="1230" y="1071"/>
                  </a:moveTo>
                  <a:lnTo>
                    <a:pt x="1233" y="1071"/>
                  </a:lnTo>
                  <a:lnTo>
                    <a:pt x="1242" y="1076"/>
                  </a:lnTo>
                  <a:lnTo>
                    <a:pt x="1243" y="1076"/>
                  </a:lnTo>
                  <a:lnTo>
                    <a:pt x="1243" y="1078"/>
                  </a:lnTo>
                  <a:lnTo>
                    <a:pt x="1242" y="1078"/>
                  </a:lnTo>
                  <a:lnTo>
                    <a:pt x="1240" y="1078"/>
                  </a:lnTo>
                  <a:lnTo>
                    <a:pt x="1236" y="1076"/>
                  </a:lnTo>
                  <a:lnTo>
                    <a:pt x="1234" y="1075"/>
                  </a:lnTo>
                  <a:lnTo>
                    <a:pt x="1230" y="1071"/>
                  </a:lnTo>
                  <a:moveTo>
                    <a:pt x="1218" y="1071"/>
                  </a:moveTo>
                  <a:lnTo>
                    <a:pt x="1218" y="1071"/>
                  </a:lnTo>
                  <a:lnTo>
                    <a:pt x="1219" y="1071"/>
                  </a:lnTo>
                  <a:lnTo>
                    <a:pt x="1220" y="1073"/>
                  </a:lnTo>
                  <a:lnTo>
                    <a:pt x="1220" y="1075"/>
                  </a:lnTo>
                  <a:lnTo>
                    <a:pt x="1219" y="1076"/>
                  </a:lnTo>
                  <a:lnTo>
                    <a:pt x="1219" y="1077"/>
                  </a:lnTo>
                  <a:lnTo>
                    <a:pt x="1218" y="1077"/>
                  </a:lnTo>
                  <a:lnTo>
                    <a:pt x="1218" y="1076"/>
                  </a:lnTo>
                  <a:lnTo>
                    <a:pt x="1217" y="1073"/>
                  </a:lnTo>
                  <a:lnTo>
                    <a:pt x="1216" y="1071"/>
                  </a:lnTo>
                  <a:lnTo>
                    <a:pt x="1217" y="1071"/>
                  </a:lnTo>
                  <a:lnTo>
                    <a:pt x="1218" y="1071"/>
                  </a:lnTo>
                  <a:moveTo>
                    <a:pt x="1245" y="1073"/>
                  </a:moveTo>
                  <a:lnTo>
                    <a:pt x="1245" y="1073"/>
                  </a:lnTo>
                  <a:lnTo>
                    <a:pt x="1249" y="1075"/>
                  </a:lnTo>
                  <a:lnTo>
                    <a:pt x="1249" y="1076"/>
                  </a:lnTo>
                  <a:lnTo>
                    <a:pt x="1249" y="1077"/>
                  </a:lnTo>
                  <a:lnTo>
                    <a:pt x="1246" y="1076"/>
                  </a:lnTo>
                  <a:lnTo>
                    <a:pt x="1245" y="1075"/>
                  </a:lnTo>
                  <a:lnTo>
                    <a:pt x="1245" y="1073"/>
                  </a:lnTo>
                  <a:moveTo>
                    <a:pt x="1226" y="1074"/>
                  </a:moveTo>
                  <a:lnTo>
                    <a:pt x="1230" y="1075"/>
                  </a:lnTo>
                  <a:lnTo>
                    <a:pt x="1230" y="1082"/>
                  </a:lnTo>
                  <a:lnTo>
                    <a:pt x="1228" y="1084"/>
                  </a:lnTo>
                  <a:lnTo>
                    <a:pt x="1227" y="1083"/>
                  </a:lnTo>
                  <a:lnTo>
                    <a:pt x="1226" y="1076"/>
                  </a:lnTo>
                  <a:lnTo>
                    <a:pt x="1226" y="1075"/>
                  </a:lnTo>
                  <a:lnTo>
                    <a:pt x="1226" y="1074"/>
                  </a:lnTo>
                  <a:moveTo>
                    <a:pt x="1271" y="1076"/>
                  </a:moveTo>
                  <a:lnTo>
                    <a:pt x="1271" y="1077"/>
                  </a:lnTo>
                  <a:lnTo>
                    <a:pt x="1271" y="1080"/>
                  </a:lnTo>
                  <a:lnTo>
                    <a:pt x="1269" y="1081"/>
                  </a:lnTo>
                  <a:lnTo>
                    <a:pt x="1268" y="1081"/>
                  </a:lnTo>
                  <a:lnTo>
                    <a:pt x="1268" y="1080"/>
                  </a:lnTo>
                  <a:lnTo>
                    <a:pt x="1267" y="1080"/>
                  </a:lnTo>
                  <a:lnTo>
                    <a:pt x="1267" y="1079"/>
                  </a:lnTo>
                  <a:lnTo>
                    <a:pt x="1267" y="1077"/>
                  </a:lnTo>
                  <a:lnTo>
                    <a:pt x="1268" y="1077"/>
                  </a:lnTo>
                  <a:lnTo>
                    <a:pt x="1269" y="1077"/>
                  </a:lnTo>
                  <a:lnTo>
                    <a:pt x="1271" y="1076"/>
                  </a:lnTo>
                  <a:moveTo>
                    <a:pt x="1243" y="1077"/>
                  </a:moveTo>
                  <a:lnTo>
                    <a:pt x="1244" y="1077"/>
                  </a:lnTo>
                  <a:lnTo>
                    <a:pt x="1253" y="1081"/>
                  </a:lnTo>
                  <a:lnTo>
                    <a:pt x="1256" y="1084"/>
                  </a:lnTo>
                  <a:lnTo>
                    <a:pt x="1258" y="1086"/>
                  </a:lnTo>
                  <a:lnTo>
                    <a:pt x="1257" y="1086"/>
                  </a:lnTo>
                  <a:lnTo>
                    <a:pt x="1256" y="1086"/>
                  </a:lnTo>
                  <a:lnTo>
                    <a:pt x="1254" y="1084"/>
                  </a:lnTo>
                  <a:lnTo>
                    <a:pt x="1251" y="1082"/>
                  </a:lnTo>
                  <a:lnTo>
                    <a:pt x="1245" y="1080"/>
                  </a:lnTo>
                  <a:lnTo>
                    <a:pt x="1244" y="1079"/>
                  </a:lnTo>
                  <a:lnTo>
                    <a:pt x="1243" y="1078"/>
                  </a:lnTo>
                  <a:lnTo>
                    <a:pt x="1243" y="1077"/>
                  </a:lnTo>
                  <a:moveTo>
                    <a:pt x="1232" y="1077"/>
                  </a:moveTo>
                  <a:lnTo>
                    <a:pt x="1233" y="1077"/>
                  </a:lnTo>
                  <a:lnTo>
                    <a:pt x="1234" y="1078"/>
                  </a:lnTo>
                  <a:lnTo>
                    <a:pt x="1235" y="1079"/>
                  </a:lnTo>
                  <a:lnTo>
                    <a:pt x="1232" y="1082"/>
                  </a:lnTo>
                  <a:lnTo>
                    <a:pt x="1231" y="1082"/>
                  </a:lnTo>
                  <a:lnTo>
                    <a:pt x="1230" y="1081"/>
                  </a:lnTo>
                  <a:lnTo>
                    <a:pt x="1230" y="1080"/>
                  </a:lnTo>
                  <a:lnTo>
                    <a:pt x="1232" y="1077"/>
                  </a:lnTo>
                  <a:moveTo>
                    <a:pt x="1233" y="1081"/>
                  </a:moveTo>
                  <a:lnTo>
                    <a:pt x="1233" y="1082"/>
                  </a:lnTo>
                  <a:lnTo>
                    <a:pt x="1233" y="1084"/>
                  </a:lnTo>
                  <a:lnTo>
                    <a:pt x="1232" y="1085"/>
                  </a:lnTo>
                  <a:lnTo>
                    <a:pt x="1231" y="1085"/>
                  </a:lnTo>
                  <a:lnTo>
                    <a:pt x="1231" y="1084"/>
                  </a:lnTo>
                  <a:lnTo>
                    <a:pt x="1230" y="1084"/>
                  </a:lnTo>
                  <a:lnTo>
                    <a:pt x="1230" y="1083"/>
                  </a:lnTo>
                  <a:lnTo>
                    <a:pt x="1233" y="1081"/>
                  </a:lnTo>
                  <a:moveTo>
                    <a:pt x="1241" y="1082"/>
                  </a:moveTo>
                  <a:lnTo>
                    <a:pt x="1254" y="1089"/>
                  </a:lnTo>
                  <a:lnTo>
                    <a:pt x="1254" y="1090"/>
                  </a:lnTo>
                  <a:lnTo>
                    <a:pt x="1253" y="1090"/>
                  </a:lnTo>
                  <a:lnTo>
                    <a:pt x="1251" y="1091"/>
                  </a:lnTo>
                  <a:lnTo>
                    <a:pt x="1250" y="1091"/>
                  </a:lnTo>
                  <a:lnTo>
                    <a:pt x="1249" y="1090"/>
                  </a:lnTo>
                  <a:lnTo>
                    <a:pt x="1247" y="1089"/>
                  </a:lnTo>
                  <a:lnTo>
                    <a:pt x="1245" y="1087"/>
                  </a:lnTo>
                  <a:lnTo>
                    <a:pt x="1245" y="1086"/>
                  </a:lnTo>
                  <a:lnTo>
                    <a:pt x="1246" y="1086"/>
                  </a:lnTo>
                  <a:lnTo>
                    <a:pt x="1247" y="1086"/>
                  </a:lnTo>
                  <a:lnTo>
                    <a:pt x="1248" y="1087"/>
                  </a:lnTo>
                  <a:lnTo>
                    <a:pt x="1249" y="1087"/>
                  </a:lnTo>
                  <a:lnTo>
                    <a:pt x="1247" y="1085"/>
                  </a:lnTo>
                  <a:lnTo>
                    <a:pt x="1246" y="1085"/>
                  </a:lnTo>
                  <a:lnTo>
                    <a:pt x="1245" y="1084"/>
                  </a:lnTo>
                  <a:lnTo>
                    <a:pt x="1243" y="1084"/>
                  </a:lnTo>
                  <a:lnTo>
                    <a:pt x="1241" y="1084"/>
                  </a:lnTo>
                  <a:lnTo>
                    <a:pt x="1240" y="1084"/>
                  </a:lnTo>
                  <a:lnTo>
                    <a:pt x="1239" y="1084"/>
                  </a:lnTo>
                  <a:lnTo>
                    <a:pt x="1239" y="1083"/>
                  </a:lnTo>
                  <a:lnTo>
                    <a:pt x="1240" y="1082"/>
                  </a:lnTo>
                  <a:lnTo>
                    <a:pt x="1241" y="1082"/>
                  </a:lnTo>
                  <a:moveTo>
                    <a:pt x="1248" y="1084"/>
                  </a:moveTo>
                  <a:lnTo>
                    <a:pt x="1248" y="1084"/>
                  </a:lnTo>
                  <a:lnTo>
                    <a:pt x="1249" y="1084"/>
                  </a:lnTo>
                  <a:lnTo>
                    <a:pt x="1251" y="1085"/>
                  </a:lnTo>
                  <a:lnTo>
                    <a:pt x="1255" y="1087"/>
                  </a:lnTo>
                  <a:lnTo>
                    <a:pt x="1256" y="1087"/>
                  </a:lnTo>
                  <a:lnTo>
                    <a:pt x="1256" y="1088"/>
                  </a:lnTo>
                  <a:lnTo>
                    <a:pt x="1258" y="1090"/>
                  </a:lnTo>
                  <a:lnTo>
                    <a:pt x="1259" y="1090"/>
                  </a:lnTo>
                  <a:lnTo>
                    <a:pt x="1258" y="1091"/>
                  </a:lnTo>
                  <a:lnTo>
                    <a:pt x="1257" y="1091"/>
                  </a:lnTo>
                  <a:lnTo>
                    <a:pt x="1256" y="1090"/>
                  </a:lnTo>
                  <a:lnTo>
                    <a:pt x="1254" y="1088"/>
                  </a:lnTo>
                  <a:lnTo>
                    <a:pt x="1251" y="1087"/>
                  </a:lnTo>
                  <a:lnTo>
                    <a:pt x="1248" y="1085"/>
                  </a:lnTo>
                  <a:lnTo>
                    <a:pt x="1247" y="1084"/>
                  </a:lnTo>
                  <a:lnTo>
                    <a:pt x="1248" y="1084"/>
                  </a:lnTo>
                  <a:moveTo>
                    <a:pt x="1235" y="1085"/>
                  </a:moveTo>
                  <a:lnTo>
                    <a:pt x="1235" y="1086"/>
                  </a:lnTo>
                  <a:lnTo>
                    <a:pt x="1235" y="1088"/>
                  </a:lnTo>
                  <a:lnTo>
                    <a:pt x="1235" y="1089"/>
                  </a:lnTo>
                  <a:lnTo>
                    <a:pt x="1234" y="1089"/>
                  </a:lnTo>
                  <a:lnTo>
                    <a:pt x="1232" y="1088"/>
                  </a:lnTo>
                  <a:lnTo>
                    <a:pt x="1231" y="1086"/>
                  </a:lnTo>
                  <a:lnTo>
                    <a:pt x="1235" y="1085"/>
                  </a:lnTo>
                  <a:moveTo>
                    <a:pt x="1259" y="1092"/>
                  </a:moveTo>
                  <a:lnTo>
                    <a:pt x="1260" y="1092"/>
                  </a:lnTo>
                  <a:lnTo>
                    <a:pt x="1262" y="1094"/>
                  </a:lnTo>
                  <a:lnTo>
                    <a:pt x="1263" y="1097"/>
                  </a:lnTo>
                  <a:lnTo>
                    <a:pt x="1263" y="1099"/>
                  </a:lnTo>
                  <a:lnTo>
                    <a:pt x="1263" y="1100"/>
                  </a:lnTo>
                  <a:lnTo>
                    <a:pt x="1262" y="1100"/>
                  </a:lnTo>
                  <a:lnTo>
                    <a:pt x="1262" y="1101"/>
                  </a:lnTo>
                  <a:lnTo>
                    <a:pt x="1261" y="1101"/>
                  </a:lnTo>
                  <a:lnTo>
                    <a:pt x="1260" y="1101"/>
                  </a:lnTo>
                  <a:lnTo>
                    <a:pt x="1256" y="1098"/>
                  </a:lnTo>
                  <a:lnTo>
                    <a:pt x="1255" y="1097"/>
                  </a:lnTo>
                  <a:lnTo>
                    <a:pt x="1255" y="1096"/>
                  </a:lnTo>
                  <a:lnTo>
                    <a:pt x="1256" y="1095"/>
                  </a:lnTo>
                  <a:lnTo>
                    <a:pt x="1258" y="1092"/>
                  </a:lnTo>
                  <a:lnTo>
                    <a:pt x="1259" y="1092"/>
                  </a:lnTo>
                  <a:moveTo>
                    <a:pt x="1362" y="1093"/>
                  </a:moveTo>
                  <a:lnTo>
                    <a:pt x="1365" y="1095"/>
                  </a:lnTo>
                  <a:lnTo>
                    <a:pt x="1366" y="1096"/>
                  </a:lnTo>
                  <a:lnTo>
                    <a:pt x="1373" y="1100"/>
                  </a:lnTo>
                  <a:lnTo>
                    <a:pt x="1376" y="1099"/>
                  </a:lnTo>
                  <a:lnTo>
                    <a:pt x="1379" y="1097"/>
                  </a:lnTo>
                  <a:lnTo>
                    <a:pt x="1382" y="1097"/>
                  </a:lnTo>
                  <a:lnTo>
                    <a:pt x="1384" y="1099"/>
                  </a:lnTo>
                  <a:lnTo>
                    <a:pt x="1420" y="1163"/>
                  </a:lnTo>
                  <a:lnTo>
                    <a:pt x="1422" y="1165"/>
                  </a:lnTo>
                  <a:lnTo>
                    <a:pt x="1421" y="1165"/>
                  </a:lnTo>
                  <a:lnTo>
                    <a:pt x="1420" y="1165"/>
                  </a:lnTo>
                  <a:lnTo>
                    <a:pt x="1418" y="1164"/>
                  </a:lnTo>
                  <a:lnTo>
                    <a:pt x="1414" y="1163"/>
                  </a:lnTo>
                  <a:lnTo>
                    <a:pt x="1416" y="1164"/>
                  </a:lnTo>
                  <a:lnTo>
                    <a:pt x="1416" y="1165"/>
                  </a:lnTo>
                  <a:lnTo>
                    <a:pt x="1417" y="1165"/>
                  </a:lnTo>
                  <a:lnTo>
                    <a:pt x="1418" y="1165"/>
                  </a:lnTo>
                  <a:lnTo>
                    <a:pt x="1419" y="1166"/>
                  </a:lnTo>
                  <a:lnTo>
                    <a:pt x="1419" y="1167"/>
                  </a:lnTo>
                  <a:lnTo>
                    <a:pt x="1418" y="1167"/>
                  </a:lnTo>
                  <a:lnTo>
                    <a:pt x="1412" y="1167"/>
                  </a:lnTo>
                  <a:lnTo>
                    <a:pt x="1411" y="1167"/>
                  </a:lnTo>
                  <a:lnTo>
                    <a:pt x="1397" y="1163"/>
                  </a:lnTo>
                  <a:lnTo>
                    <a:pt x="1396" y="1163"/>
                  </a:lnTo>
                  <a:lnTo>
                    <a:pt x="1396" y="1162"/>
                  </a:lnTo>
                  <a:lnTo>
                    <a:pt x="1395" y="1160"/>
                  </a:lnTo>
                  <a:lnTo>
                    <a:pt x="1394" y="1161"/>
                  </a:lnTo>
                  <a:lnTo>
                    <a:pt x="1395" y="1163"/>
                  </a:lnTo>
                  <a:lnTo>
                    <a:pt x="1394" y="1163"/>
                  </a:lnTo>
                  <a:lnTo>
                    <a:pt x="1387" y="1165"/>
                  </a:lnTo>
                  <a:lnTo>
                    <a:pt x="1384" y="1165"/>
                  </a:lnTo>
                  <a:lnTo>
                    <a:pt x="1383" y="1165"/>
                  </a:lnTo>
                  <a:lnTo>
                    <a:pt x="1382" y="1164"/>
                  </a:lnTo>
                  <a:lnTo>
                    <a:pt x="1381" y="1163"/>
                  </a:lnTo>
                  <a:lnTo>
                    <a:pt x="1381" y="1162"/>
                  </a:lnTo>
                  <a:lnTo>
                    <a:pt x="1381" y="1160"/>
                  </a:lnTo>
                  <a:lnTo>
                    <a:pt x="1380" y="1162"/>
                  </a:lnTo>
                  <a:lnTo>
                    <a:pt x="1380" y="1163"/>
                  </a:lnTo>
                  <a:lnTo>
                    <a:pt x="1381" y="1163"/>
                  </a:lnTo>
                  <a:lnTo>
                    <a:pt x="1380" y="1163"/>
                  </a:lnTo>
                  <a:lnTo>
                    <a:pt x="1379" y="1163"/>
                  </a:lnTo>
                  <a:lnTo>
                    <a:pt x="1374" y="1163"/>
                  </a:lnTo>
                  <a:lnTo>
                    <a:pt x="1372" y="1164"/>
                  </a:lnTo>
                  <a:lnTo>
                    <a:pt x="1371" y="1164"/>
                  </a:lnTo>
                  <a:lnTo>
                    <a:pt x="1370" y="1163"/>
                  </a:lnTo>
                  <a:lnTo>
                    <a:pt x="1369" y="1163"/>
                  </a:lnTo>
                  <a:lnTo>
                    <a:pt x="1369" y="1162"/>
                  </a:lnTo>
                  <a:lnTo>
                    <a:pt x="1370" y="1162"/>
                  </a:lnTo>
                  <a:lnTo>
                    <a:pt x="1371" y="1162"/>
                  </a:lnTo>
                  <a:lnTo>
                    <a:pt x="1372" y="1162"/>
                  </a:lnTo>
                  <a:lnTo>
                    <a:pt x="1374" y="1160"/>
                  </a:lnTo>
                  <a:lnTo>
                    <a:pt x="1375" y="1160"/>
                  </a:lnTo>
                  <a:lnTo>
                    <a:pt x="1375" y="1158"/>
                  </a:lnTo>
                  <a:lnTo>
                    <a:pt x="1374" y="1158"/>
                  </a:lnTo>
                  <a:lnTo>
                    <a:pt x="1373" y="1158"/>
                  </a:lnTo>
                  <a:lnTo>
                    <a:pt x="1371" y="1159"/>
                  </a:lnTo>
                  <a:lnTo>
                    <a:pt x="1372" y="1160"/>
                  </a:lnTo>
                  <a:lnTo>
                    <a:pt x="1373" y="1160"/>
                  </a:lnTo>
                  <a:lnTo>
                    <a:pt x="1372" y="1160"/>
                  </a:lnTo>
                  <a:lnTo>
                    <a:pt x="1369" y="1162"/>
                  </a:lnTo>
                  <a:lnTo>
                    <a:pt x="1367" y="1162"/>
                  </a:lnTo>
                  <a:lnTo>
                    <a:pt x="1366" y="1160"/>
                  </a:lnTo>
                  <a:lnTo>
                    <a:pt x="1367" y="1160"/>
                  </a:lnTo>
                  <a:lnTo>
                    <a:pt x="1368" y="1160"/>
                  </a:lnTo>
                  <a:lnTo>
                    <a:pt x="1369" y="1160"/>
                  </a:lnTo>
                  <a:lnTo>
                    <a:pt x="1368" y="1160"/>
                  </a:lnTo>
                  <a:lnTo>
                    <a:pt x="1367" y="1160"/>
                  </a:lnTo>
                  <a:lnTo>
                    <a:pt x="1366" y="1160"/>
                  </a:lnTo>
                  <a:lnTo>
                    <a:pt x="1364" y="1162"/>
                  </a:lnTo>
                  <a:lnTo>
                    <a:pt x="1364" y="1161"/>
                  </a:lnTo>
                  <a:lnTo>
                    <a:pt x="1364" y="1160"/>
                  </a:lnTo>
                  <a:lnTo>
                    <a:pt x="1363" y="1158"/>
                  </a:lnTo>
                  <a:lnTo>
                    <a:pt x="1362" y="1158"/>
                  </a:lnTo>
                  <a:lnTo>
                    <a:pt x="1361" y="1158"/>
                  </a:lnTo>
                  <a:lnTo>
                    <a:pt x="1362" y="1158"/>
                  </a:lnTo>
                  <a:lnTo>
                    <a:pt x="1362" y="1159"/>
                  </a:lnTo>
                  <a:lnTo>
                    <a:pt x="1360" y="1160"/>
                  </a:lnTo>
                  <a:lnTo>
                    <a:pt x="1356" y="1159"/>
                  </a:lnTo>
                  <a:lnTo>
                    <a:pt x="1356" y="1158"/>
                  </a:lnTo>
                  <a:lnTo>
                    <a:pt x="1355" y="1156"/>
                  </a:lnTo>
                  <a:lnTo>
                    <a:pt x="1352" y="1155"/>
                  </a:lnTo>
                  <a:lnTo>
                    <a:pt x="1352" y="1156"/>
                  </a:lnTo>
                  <a:lnTo>
                    <a:pt x="1352" y="1159"/>
                  </a:lnTo>
                  <a:lnTo>
                    <a:pt x="1352" y="1160"/>
                  </a:lnTo>
                  <a:lnTo>
                    <a:pt x="1347" y="1158"/>
                  </a:lnTo>
                  <a:lnTo>
                    <a:pt x="1346" y="1157"/>
                  </a:lnTo>
                  <a:lnTo>
                    <a:pt x="1345" y="1157"/>
                  </a:lnTo>
                  <a:lnTo>
                    <a:pt x="1345" y="1158"/>
                  </a:lnTo>
                  <a:lnTo>
                    <a:pt x="1344" y="1158"/>
                  </a:lnTo>
                  <a:lnTo>
                    <a:pt x="1343" y="1159"/>
                  </a:lnTo>
                  <a:lnTo>
                    <a:pt x="1341" y="1159"/>
                  </a:lnTo>
                  <a:lnTo>
                    <a:pt x="1340" y="1158"/>
                  </a:lnTo>
                  <a:lnTo>
                    <a:pt x="1338" y="1156"/>
                  </a:lnTo>
                  <a:lnTo>
                    <a:pt x="1337" y="1154"/>
                  </a:lnTo>
                  <a:lnTo>
                    <a:pt x="1336" y="1153"/>
                  </a:lnTo>
                  <a:lnTo>
                    <a:pt x="1336" y="1152"/>
                  </a:lnTo>
                  <a:lnTo>
                    <a:pt x="1337" y="1152"/>
                  </a:lnTo>
                  <a:lnTo>
                    <a:pt x="1338" y="1153"/>
                  </a:lnTo>
                  <a:lnTo>
                    <a:pt x="1339" y="1154"/>
                  </a:lnTo>
                  <a:lnTo>
                    <a:pt x="1340" y="1154"/>
                  </a:lnTo>
                  <a:lnTo>
                    <a:pt x="1341" y="1155"/>
                  </a:lnTo>
                  <a:lnTo>
                    <a:pt x="1341" y="1156"/>
                  </a:lnTo>
                  <a:lnTo>
                    <a:pt x="1345" y="1156"/>
                  </a:lnTo>
                  <a:lnTo>
                    <a:pt x="1346" y="1156"/>
                  </a:lnTo>
                  <a:lnTo>
                    <a:pt x="1347" y="1156"/>
                  </a:lnTo>
                  <a:lnTo>
                    <a:pt x="1343" y="1153"/>
                  </a:lnTo>
                  <a:lnTo>
                    <a:pt x="1342" y="1153"/>
                  </a:lnTo>
                  <a:lnTo>
                    <a:pt x="1341" y="1153"/>
                  </a:lnTo>
                  <a:lnTo>
                    <a:pt x="1340" y="1153"/>
                  </a:lnTo>
                  <a:lnTo>
                    <a:pt x="1339" y="1152"/>
                  </a:lnTo>
                  <a:lnTo>
                    <a:pt x="1340" y="1151"/>
                  </a:lnTo>
                  <a:lnTo>
                    <a:pt x="1341" y="1151"/>
                  </a:lnTo>
                  <a:lnTo>
                    <a:pt x="1342" y="1152"/>
                  </a:lnTo>
                  <a:lnTo>
                    <a:pt x="1343" y="1152"/>
                  </a:lnTo>
                  <a:lnTo>
                    <a:pt x="1345" y="1154"/>
                  </a:lnTo>
                  <a:lnTo>
                    <a:pt x="1346" y="1154"/>
                  </a:lnTo>
                  <a:lnTo>
                    <a:pt x="1347" y="1154"/>
                  </a:lnTo>
                  <a:lnTo>
                    <a:pt x="1349" y="1154"/>
                  </a:lnTo>
                  <a:lnTo>
                    <a:pt x="1348" y="1153"/>
                  </a:lnTo>
                  <a:lnTo>
                    <a:pt x="1347" y="1153"/>
                  </a:lnTo>
                  <a:lnTo>
                    <a:pt x="1346" y="1153"/>
                  </a:lnTo>
                  <a:lnTo>
                    <a:pt x="1345" y="1153"/>
                  </a:lnTo>
                  <a:lnTo>
                    <a:pt x="1345" y="1152"/>
                  </a:lnTo>
                  <a:lnTo>
                    <a:pt x="1344" y="1152"/>
                  </a:lnTo>
                  <a:lnTo>
                    <a:pt x="1345" y="1151"/>
                  </a:lnTo>
                  <a:lnTo>
                    <a:pt x="1349" y="1152"/>
                  </a:lnTo>
                  <a:lnTo>
                    <a:pt x="1350" y="1152"/>
                  </a:lnTo>
                  <a:lnTo>
                    <a:pt x="1349" y="1151"/>
                  </a:lnTo>
                  <a:lnTo>
                    <a:pt x="1349" y="1150"/>
                  </a:lnTo>
                  <a:lnTo>
                    <a:pt x="1350" y="1150"/>
                  </a:lnTo>
                  <a:lnTo>
                    <a:pt x="1354" y="1152"/>
                  </a:lnTo>
                  <a:lnTo>
                    <a:pt x="1360" y="1153"/>
                  </a:lnTo>
                  <a:lnTo>
                    <a:pt x="1360" y="1152"/>
                  </a:lnTo>
                  <a:lnTo>
                    <a:pt x="1360" y="1151"/>
                  </a:lnTo>
                  <a:lnTo>
                    <a:pt x="1359" y="1150"/>
                  </a:lnTo>
                  <a:lnTo>
                    <a:pt x="1360" y="1149"/>
                  </a:lnTo>
                  <a:lnTo>
                    <a:pt x="1360" y="1148"/>
                  </a:lnTo>
                  <a:lnTo>
                    <a:pt x="1361" y="1148"/>
                  </a:lnTo>
                  <a:lnTo>
                    <a:pt x="1365" y="1149"/>
                  </a:lnTo>
                  <a:lnTo>
                    <a:pt x="1366" y="1149"/>
                  </a:lnTo>
                  <a:lnTo>
                    <a:pt x="1366" y="1150"/>
                  </a:lnTo>
                  <a:lnTo>
                    <a:pt x="1366" y="1151"/>
                  </a:lnTo>
                  <a:lnTo>
                    <a:pt x="1366" y="1153"/>
                  </a:lnTo>
                  <a:lnTo>
                    <a:pt x="1367" y="1157"/>
                  </a:lnTo>
                  <a:lnTo>
                    <a:pt x="1367" y="1156"/>
                  </a:lnTo>
                  <a:lnTo>
                    <a:pt x="1370" y="1158"/>
                  </a:lnTo>
                  <a:lnTo>
                    <a:pt x="1368" y="1156"/>
                  </a:lnTo>
                  <a:lnTo>
                    <a:pt x="1367" y="1155"/>
                  </a:lnTo>
                  <a:lnTo>
                    <a:pt x="1367" y="1154"/>
                  </a:lnTo>
                  <a:lnTo>
                    <a:pt x="1367" y="1152"/>
                  </a:lnTo>
                  <a:lnTo>
                    <a:pt x="1367" y="1151"/>
                  </a:lnTo>
                  <a:lnTo>
                    <a:pt x="1368" y="1151"/>
                  </a:lnTo>
                  <a:lnTo>
                    <a:pt x="1369" y="1151"/>
                  </a:lnTo>
                  <a:lnTo>
                    <a:pt x="1369" y="1152"/>
                  </a:lnTo>
                  <a:lnTo>
                    <a:pt x="1373" y="1154"/>
                  </a:lnTo>
                  <a:lnTo>
                    <a:pt x="1374" y="1154"/>
                  </a:lnTo>
                  <a:lnTo>
                    <a:pt x="1376" y="1155"/>
                  </a:lnTo>
                  <a:lnTo>
                    <a:pt x="1377" y="1155"/>
                  </a:lnTo>
                  <a:lnTo>
                    <a:pt x="1377" y="1156"/>
                  </a:lnTo>
                  <a:lnTo>
                    <a:pt x="1378" y="1156"/>
                  </a:lnTo>
                  <a:lnTo>
                    <a:pt x="1379" y="1156"/>
                  </a:lnTo>
                  <a:lnTo>
                    <a:pt x="1381" y="1156"/>
                  </a:lnTo>
                  <a:lnTo>
                    <a:pt x="1371" y="1152"/>
                  </a:lnTo>
                  <a:lnTo>
                    <a:pt x="1369" y="1150"/>
                  </a:lnTo>
                  <a:lnTo>
                    <a:pt x="1369" y="1149"/>
                  </a:lnTo>
                  <a:lnTo>
                    <a:pt x="1368" y="1148"/>
                  </a:lnTo>
                  <a:lnTo>
                    <a:pt x="1367" y="1148"/>
                  </a:lnTo>
                  <a:lnTo>
                    <a:pt x="1366" y="1148"/>
                  </a:lnTo>
                  <a:lnTo>
                    <a:pt x="1365" y="1147"/>
                  </a:lnTo>
                  <a:lnTo>
                    <a:pt x="1363" y="1147"/>
                  </a:lnTo>
                  <a:lnTo>
                    <a:pt x="1360" y="1147"/>
                  </a:lnTo>
                  <a:lnTo>
                    <a:pt x="1359" y="1146"/>
                  </a:lnTo>
                  <a:lnTo>
                    <a:pt x="1358" y="1146"/>
                  </a:lnTo>
                  <a:lnTo>
                    <a:pt x="1356" y="1143"/>
                  </a:lnTo>
                  <a:lnTo>
                    <a:pt x="1372" y="1148"/>
                  </a:lnTo>
                  <a:lnTo>
                    <a:pt x="1378" y="1152"/>
                  </a:lnTo>
                  <a:lnTo>
                    <a:pt x="1379" y="1152"/>
                  </a:lnTo>
                  <a:lnTo>
                    <a:pt x="1379" y="1150"/>
                  </a:lnTo>
                  <a:lnTo>
                    <a:pt x="1377" y="1150"/>
                  </a:lnTo>
                  <a:lnTo>
                    <a:pt x="1376" y="1149"/>
                  </a:lnTo>
                  <a:lnTo>
                    <a:pt x="1375" y="1149"/>
                  </a:lnTo>
                  <a:lnTo>
                    <a:pt x="1375" y="1148"/>
                  </a:lnTo>
                  <a:lnTo>
                    <a:pt x="1377" y="1147"/>
                  </a:lnTo>
                  <a:lnTo>
                    <a:pt x="1377" y="1146"/>
                  </a:lnTo>
                  <a:lnTo>
                    <a:pt x="1379" y="1147"/>
                  </a:lnTo>
                  <a:lnTo>
                    <a:pt x="1381" y="1148"/>
                  </a:lnTo>
                  <a:lnTo>
                    <a:pt x="1388" y="1155"/>
                  </a:lnTo>
                  <a:lnTo>
                    <a:pt x="1390" y="1156"/>
                  </a:lnTo>
                  <a:lnTo>
                    <a:pt x="1389" y="1154"/>
                  </a:lnTo>
                  <a:lnTo>
                    <a:pt x="1384" y="1149"/>
                  </a:lnTo>
                  <a:lnTo>
                    <a:pt x="1383" y="1149"/>
                  </a:lnTo>
                  <a:lnTo>
                    <a:pt x="1383" y="1148"/>
                  </a:lnTo>
                  <a:lnTo>
                    <a:pt x="1384" y="1148"/>
                  </a:lnTo>
                  <a:lnTo>
                    <a:pt x="1388" y="1149"/>
                  </a:lnTo>
                  <a:lnTo>
                    <a:pt x="1389" y="1150"/>
                  </a:lnTo>
                  <a:lnTo>
                    <a:pt x="1396" y="1151"/>
                  </a:lnTo>
                  <a:lnTo>
                    <a:pt x="1400" y="1152"/>
                  </a:lnTo>
                  <a:lnTo>
                    <a:pt x="1400" y="1153"/>
                  </a:lnTo>
                  <a:lnTo>
                    <a:pt x="1401" y="1153"/>
                  </a:lnTo>
                  <a:lnTo>
                    <a:pt x="1401" y="1154"/>
                  </a:lnTo>
                  <a:lnTo>
                    <a:pt x="1400" y="1155"/>
                  </a:lnTo>
                  <a:lnTo>
                    <a:pt x="1399" y="1155"/>
                  </a:lnTo>
                  <a:lnTo>
                    <a:pt x="1399" y="1156"/>
                  </a:lnTo>
                  <a:lnTo>
                    <a:pt x="1399" y="1158"/>
                  </a:lnTo>
                  <a:lnTo>
                    <a:pt x="1401" y="1160"/>
                  </a:lnTo>
                  <a:lnTo>
                    <a:pt x="1401" y="1159"/>
                  </a:lnTo>
                  <a:lnTo>
                    <a:pt x="1401" y="1156"/>
                  </a:lnTo>
                  <a:lnTo>
                    <a:pt x="1401" y="1155"/>
                  </a:lnTo>
                  <a:lnTo>
                    <a:pt x="1402" y="1155"/>
                  </a:lnTo>
                  <a:lnTo>
                    <a:pt x="1403" y="1156"/>
                  </a:lnTo>
                  <a:lnTo>
                    <a:pt x="1404" y="1156"/>
                  </a:lnTo>
                  <a:lnTo>
                    <a:pt x="1403" y="1154"/>
                  </a:lnTo>
                  <a:lnTo>
                    <a:pt x="1402" y="1154"/>
                  </a:lnTo>
                  <a:lnTo>
                    <a:pt x="1402" y="1153"/>
                  </a:lnTo>
                  <a:lnTo>
                    <a:pt x="1402" y="1152"/>
                  </a:lnTo>
                  <a:lnTo>
                    <a:pt x="1403" y="1152"/>
                  </a:lnTo>
                  <a:lnTo>
                    <a:pt x="1404" y="1153"/>
                  </a:lnTo>
                  <a:lnTo>
                    <a:pt x="1405" y="1154"/>
                  </a:lnTo>
                  <a:lnTo>
                    <a:pt x="1406" y="1154"/>
                  </a:lnTo>
                  <a:lnTo>
                    <a:pt x="1406" y="1153"/>
                  </a:lnTo>
                  <a:lnTo>
                    <a:pt x="1405" y="1152"/>
                  </a:lnTo>
                  <a:lnTo>
                    <a:pt x="1390" y="1147"/>
                  </a:lnTo>
                  <a:lnTo>
                    <a:pt x="1388" y="1146"/>
                  </a:lnTo>
                  <a:lnTo>
                    <a:pt x="1380" y="1144"/>
                  </a:lnTo>
                  <a:lnTo>
                    <a:pt x="1375" y="1142"/>
                  </a:lnTo>
                  <a:lnTo>
                    <a:pt x="1367" y="1133"/>
                  </a:lnTo>
                  <a:lnTo>
                    <a:pt x="1366" y="1132"/>
                  </a:lnTo>
                  <a:lnTo>
                    <a:pt x="1367" y="1131"/>
                  </a:lnTo>
                  <a:lnTo>
                    <a:pt x="1371" y="1129"/>
                  </a:lnTo>
                  <a:lnTo>
                    <a:pt x="1373" y="1129"/>
                  </a:lnTo>
                  <a:lnTo>
                    <a:pt x="1374" y="1129"/>
                  </a:lnTo>
                  <a:lnTo>
                    <a:pt x="1381" y="1125"/>
                  </a:lnTo>
                  <a:lnTo>
                    <a:pt x="1381" y="1124"/>
                  </a:lnTo>
                  <a:lnTo>
                    <a:pt x="1381" y="1123"/>
                  </a:lnTo>
                  <a:lnTo>
                    <a:pt x="1379" y="1120"/>
                  </a:lnTo>
                  <a:lnTo>
                    <a:pt x="1378" y="1119"/>
                  </a:lnTo>
                  <a:lnTo>
                    <a:pt x="1373" y="1119"/>
                  </a:lnTo>
                  <a:lnTo>
                    <a:pt x="1366" y="1120"/>
                  </a:lnTo>
                  <a:lnTo>
                    <a:pt x="1365" y="1120"/>
                  </a:lnTo>
                  <a:lnTo>
                    <a:pt x="1364" y="1120"/>
                  </a:lnTo>
                  <a:lnTo>
                    <a:pt x="1364" y="1121"/>
                  </a:lnTo>
                  <a:lnTo>
                    <a:pt x="1364" y="1122"/>
                  </a:lnTo>
                  <a:lnTo>
                    <a:pt x="1361" y="1124"/>
                  </a:lnTo>
                  <a:lnTo>
                    <a:pt x="1360" y="1124"/>
                  </a:lnTo>
                  <a:lnTo>
                    <a:pt x="1360" y="1123"/>
                  </a:lnTo>
                  <a:lnTo>
                    <a:pt x="1353" y="1120"/>
                  </a:lnTo>
                  <a:lnTo>
                    <a:pt x="1351" y="1118"/>
                  </a:lnTo>
                  <a:lnTo>
                    <a:pt x="1350" y="1116"/>
                  </a:lnTo>
                  <a:lnTo>
                    <a:pt x="1348" y="1111"/>
                  </a:lnTo>
                  <a:lnTo>
                    <a:pt x="1347" y="1110"/>
                  </a:lnTo>
                  <a:lnTo>
                    <a:pt x="1348" y="1109"/>
                  </a:lnTo>
                  <a:lnTo>
                    <a:pt x="1349" y="1108"/>
                  </a:lnTo>
                  <a:lnTo>
                    <a:pt x="1349" y="1109"/>
                  </a:lnTo>
                  <a:lnTo>
                    <a:pt x="1350" y="1111"/>
                  </a:lnTo>
                  <a:lnTo>
                    <a:pt x="1351" y="1111"/>
                  </a:lnTo>
                  <a:lnTo>
                    <a:pt x="1354" y="1110"/>
                  </a:lnTo>
                  <a:lnTo>
                    <a:pt x="1354" y="1109"/>
                  </a:lnTo>
                  <a:lnTo>
                    <a:pt x="1354" y="1107"/>
                  </a:lnTo>
                  <a:lnTo>
                    <a:pt x="1354" y="1106"/>
                  </a:lnTo>
                  <a:lnTo>
                    <a:pt x="1353" y="1106"/>
                  </a:lnTo>
                  <a:lnTo>
                    <a:pt x="1350" y="1105"/>
                  </a:lnTo>
                  <a:lnTo>
                    <a:pt x="1349" y="1104"/>
                  </a:lnTo>
                  <a:lnTo>
                    <a:pt x="1349" y="1103"/>
                  </a:lnTo>
                  <a:lnTo>
                    <a:pt x="1348" y="1103"/>
                  </a:lnTo>
                  <a:lnTo>
                    <a:pt x="1347" y="1103"/>
                  </a:lnTo>
                  <a:lnTo>
                    <a:pt x="1346" y="1103"/>
                  </a:lnTo>
                  <a:lnTo>
                    <a:pt x="1345" y="1103"/>
                  </a:lnTo>
                  <a:lnTo>
                    <a:pt x="1344" y="1103"/>
                  </a:lnTo>
                  <a:lnTo>
                    <a:pt x="1344" y="1102"/>
                  </a:lnTo>
                  <a:lnTo>
                    <a:pt x="1345" y="1101"/>
                  </a:lnTo>
                  <a:lnTo>
                    <a:pt x="1349" y="1101"/>
                  </a:lnTo>
                  <a:lnTo>
                    <a:pt x="1350" y="1101"/>
                  </a:lnTo>
                  <a:lnTo>
                    <a:pt x="1351" y="1102"/>
                  </a:lnTo>
                  <a:lnTo>
                    <a:pt x="1352" y="1103"/>
                  </a:lnTo>
                  <a:lnTo>
                    <a:pt x="1354" y="1103"/>
                  </a:lnTo>
                  <a:lnTo>
                    <a:pt x="1354" y="1104"/>
                  </a:lnTo>
                  <a:lnTo>
                    <a:pt x="1355" y="1104"/>
                  </a:lnTo>
                  <a:lnTo>
                    <a:pt x="1356" y="1104"/>
                  </a:lnTo>
                  <a:lnTo>
                    <a:pt x="1357" y="1104"/>
                  </a:lnTo>
                  <a:lnTo>
                    <a:pt x="1360" y="1102"/>
                  </a:lnTo>
                  <a:lnTo>
                    <a:pt x="1360" y="1101"/>
                  </a:lnTo>
                  <a:lnTo>
                    <a:pt x="1361" y="1099"/>
                  </a:lnTo>
                  <a:lnTo>
                    <a:pt x="1361" y="1098"/>
                  </a:lnTo>
                  <a:lnTo>
                    <a:pt x="1361" y="1097"/>
                  </a:lnTo>
                  <a:lnTo>
                    <a:pt x="1359" y="1095"/>
                  </a:lnTo>
                  <a:lnTo>
                    <a:pt x="1360" y="1095"/>
                  </a:lnTo>
                  <a:lnTo>
                    <a:pt x="1360" y="1094"/>
                  </a:lnTo>
                  <a:lnTo>
                    <a:pt x="1362" y="1094"/>
                  </a:lnTo>
                  <a:lnTo>
                    <a:pt x="1362" y="1093"/>
                  </a:lnTo>
                  <a:moveTo>
                    <a:pt x="1243" y="1101"/>
                  </a:moveTo>
                  <a:lnTo>
                    <a:pt x="1244" y="1101"/>
                  </a:lnTo>
                  <a:lnTo>
                    <a:pt x="1251" y="1105"/>
                  </a:lnTo>
                  <a:lnTo>
                    <a:pt x="1252" y="1107"/>
                  </a:lnTo>
                  <a:lnTo>
                    <a:pt x="1254" y="1108"/>
                  </a:lnTo>
                  <a:lnTo>
                    <a:pt x="1257" y="1108"/>
                  </a:lnTo>
                  <a:lnTo>
                    <a:pt x="1260" y="1107"/>
                  </a:lnTo>
                  <a:lnTo>
                    <a:pt x="1262" y="1108"/>
                  </a:lnTo>
                  <a:lnTo>
                    <a:pt x="1266" y="1109"/>
                  </a:lnTo>
                  <a:lnTo>
                    <a:pt x="1271" y="1112"/>
                  </a:lnTo>
                  <a:lnTo>
                    <a:pt x="1273" y="1112"/>
                  </a:lnTo>
                  <a:lnTo>
                    <a:pt x="1273" y="1111"/>
                  </a:lnTo>
                  <a:lnTo>
                    <a:pt x="1274" y="1111"/>
                  </a:lnTo>
                  <a:lnTo>
                    <a:pt x="1276" y="1113"/>
                  </a:lnTo>
                  <a:lnTo>
                    <a:pt x="1277" y="1114"/>
                  </a:lnTo>
                  <a:lnTo>
                    <a:pt x="1277" y="1115"/>
                  </a:lnTo>
                  <a:lnTo>
                    <a:pt x="1279" y="1116"/>
                  </a:lnTo>
                  <a:lnTo>
                    <a:pt x="1279" y="1117"/>
                  </a:lnTo>
                  <a:lnTo>
                    <a:pt x="1280" y="1117"/>
                  </a:lnTo>
                  <a:lnTo>
                    <a:pt x="1280" y="1116"/>
                  </a:lnTo>
                  <a:lnTo>
                    <a:pt x="1278" y="1114"/>
                  </a:lnTo>
                  <a:lnTo>
                    <a:pt x="1278" y="1113"/>
                  </a:lnTo>
                  <a:lnTo>
                    <a:pt x="1279" y="1113"/>
                  </a:lnTo>
                  <a:lnTo>
                    <a:pt x="1280" y="1114"/>
                  </a:lnTo>
                  <a:lnTo>
                    <a:pt x="1284" y="1116"/>
                  </a:lnTo>
                  <a:lnTo>
                    <a:pt x="1283" y="1117"/>
                  </a:lnTo>
                  <a:lnTo>
                    <a:pt x="1284" y="1117"/>
                  </a:lnTo>
                  <a:lnTo>
                    <a:pt x="1285" y="1117"/>
                  </a:lnTo>
                  <a:lnTo>
                    <a:pt x="1291" y="1120"/>
                  </a:lnTo>
                  <a:lnTo>
                    <a:pt x="1288" y="1120"/>
                  </a:lnTo>
                  <a:lnTo>
                    <a:pt x="1281" y="1119"/>
                  </a:lnTo>
                  <a:lnTo>
                    <a:pt x="1281" y="1118"/>
                  </a:lnTo>
                  <a:lnTo>
                    <a:pt x="1279" y="1117"/>
                  </a:lnTo>
                  <a:lnTo>
                    <a:pt x="1277" y="1116"/>
                  </a:lnTo>
                  <a:lnTo>
                    <a:pt x="1273" y="1114"/>
                  </a:lnTo>
                  <a:lnTo>
                    <a:pt x="1267" y="1111"/>
                  </a:lnTo>
                  <a:lnTo>
                    <a:pt x="1265" y="1112"/>
                  </a:lnTo>
                  <a:lnTo>
                    <a:pt x="1264" y="1113"/>
                  </a:lnTo>
                  <a:lnTo>
                    <a:pt x="1258" y="1113"/>
                  </a:lnTo>
                  <a:lnTo>
                    <a:pt x="1258" y="1112"/>
                  </a:lnTo>
                  <a:lnTo>
                    <a:pt x="1256" y="1111"/>
                  </a:lnTo>
                  <a:lnTo>
                    <a:pt x="1253" y="1109"/>
                  </a:lnTo>
                  <a:lnTo>
                    <a:pt x="1251" y="1109"/>
                  </a:lnTo>
                  <a:lnTo>
                    <a:pt x="1249" y="1107"/>
                  </a:lnTo>
                  <a:lnTo>
                    <a:pt x="1248" y="1105"/>
                  </a:lnTo>
                  <a:lnTo>
                    <a:pt x="1247" y="1104"/>
                  </a:lnTo>
                  <a:lnTo>
                    <a:pt x="1246" y="1104"/>
                  </a:lnTo>
                  <a:lnTo>
                    <a:pt x="1244" y="1103"/>
                  </a:lnTo>
                  <a:lnTo>
                    <a:pt x="1242" y="1102"/>
                  </a:lnTo>
                  <a:lnTo>
                    <a:pt x="1242" y="1101"/>
                  </a:lnTo>
                  <a:lnTo>
                    <a:pt x="1243" y="1101"/>
                  </a:lnTo>
                  <a:moveTo>
                    <a:pt x="1271" y="1105"/>
                  </a:moveTo>
                  <a:lnTo>
                    <a:pt x="1275" y="1105"/>
                  </a:lnTo>
                  <a:lnTo>
                    <a:pt x="1277" y="1107"/>
                  </a:lnTo>
                  <a:lnTo>
                    <a:pt x="1277" y="1108"/>
                  </a:lnTo>
                  <a:lnTo>
                    <a:pt x="1276" y="1108"/>
                  </a:lnTo>
                  <a:lnTo>
                    <a:pt x="1275" y="1107"/>
                  </a:lnTo>
                  <a:lnTo>
                    <a:pt x="1274" y="1107"/>
                  </a:lnTo>
                  <a:lnTo>
                    <a:pt x="1275" y="1107"/>
                  </a:lnTo>
                  <a:lnTo>
                    <a:pt x="1274" y="1106"/>
                  </a:lnTo>
                  <a:lnTo>
                    <a:pt x="1273" y="1106"/>
                  </a:lnTo>
                  <a:lnTo>
                    <a:pt x="1271" y="1106"/>
                  </a:lnTo>
                  <a:lnTo>
                    <a:pt x="1268" y="1106"/>
                  </a:lnTo>
                  <a:lnTo>
                    <a:pt x="1268" y="1107"/>
                  </a:lnTo>
                  <a:lnTo>
                    <a:pt x="1267" y="1106"/>
                  </a:lnTo>
                  <a:lnTo>
                    <a:pt x="1268" y="1105"/>
                  </a:lnTo>
                  <a:lnTo>
                    <a:pt x="1271" y="1105"/>
                  </a:lnTo>
                  <a:moveTo>
                    <a:pt x="1265" y="1116"/>
                  </a:moveTo>
                  <a:lnTo>
                    <a:pt x="1267" y="1116"/>
                  </a:lnTo>
                  <a:lnTo>
                    <a:pt x="1267" y="1117"/>
                  </a:lnTo>
                  <a:lnTo>
                    <a:pt x="1267" y="1118"/>
                  </a:lnTo>
                  <a:lnTo>
                    <a:pt x="1266" y="1119"/>
                  </a:lnTo>
                  <a:lnTo>
                    <a:pt x="1265" y="1119"/>
                  </a:lnTo>
                  <a:lnTo>
                    <a:pt x="1264" y="1119"/>
                  </a:lnTo>
                  <a:lnTo>
                    <a:pt x="1264" y="1118"/>
                  </a:lnTo>
                  <a:lnTo>
                    <a:pt x="1263" y="1118"/>
                  </a:lnTo>
                  <a:lnTo>
                    <a:pt x="1264" y="1117"/>
                  </a:lnTo>
                  <a:lnTo>
                    <a:pt x="1264" y="1116"/>
                  </a:lnTo>
                  <a:lnTo>
                    <a:pt x="1265" y="1116"/>
                  </a:lnTo>
                  <a:moveTo>
                    <a:pt x="1281" y="1121"/>
                  </a:moveTo>
                  <a:lnTo>
                    <a:pt x="1284" y="1121"/>
                  </a:lnTo>
                  <a:lnTo>
                    <a:pt x="1284" y="1122"/>
                  </a:lnTo>
                  <a:lnTo>
                    <a:pt x="1285" y="1122"/>
                  </a:lnTo>
                  <a:lnTo>
                    <a:pt x="1284" y="1124"/>
                  </a:lnTo>
                  <a:lnTo>
                    <a:pt x="1287" y="1125"/>
                  </a:lnTo>
                  <a:lnTo>
                    <a:pt x="1287" y="1126"/>
                  </a:lnTo>
                  <a:lnTo>
                    <a:pt x="1286" y="1126"/>
                  </a:lnTo>
                  <a:lnTo>
                    <a:pt x="1285" y="1126"/>
                  </a:lnTo>
                  <a:lnTo>
                    <a:pt x="1277" y="1123"/>
                  </a:lnTo>
                  <a:lnTo>
                    <a:pt x="1276" y="1122"/>
                  </a:lnTo>
                  <a:lnTo>
                    <a:pt x="1277" y="1122"/>
                  </a:lnTo>
                  <a:lnTo>
                    <a:pt x="1279" y="1124"/>
                  </a:lnTo>
                  <a:lnTo>
                    <a:pt x="1281" y="1124"/>
                  </a:lnTo>
                  <a:lnTo>
                    <a:pt x="1282" y="1123"/>
                  </a:lnTo>
                  <a:lnTo>
                    <a:pt x="1282" y="1122"/>
                  </a:lnTo>
                  <a:lnTo>
                    <a:pt x="1281" y="1122"/>
                  </a:lnTo>
                  <a:lnTo>
                    <a:pt x="1281" y="1121"/>
                  </a:lnTo>
                  <a:moveTo>
                    <a:pt x="1292" y="1122"/>
                  </a:moveTo>
                  <a:lnTo>
                    <a:pt x="1294" y="1122"/>
                  </a:lnTo>
                  <a:lnTo>
                    <a:pt x="1297" y="1122"/>
                  </a:lnTo>
                  <a:lnTo>
                    <a:pt x="1299" y="1126"/>
                  </a:lnTo>
                  <a:lnTo>
                    <a:pt x="1300" y="1128"/>
                  </a:lnTo>
                  <a:lnTo>
                    <a:pt x="1302" y="1129"/>
                  </a:lnTo>
                  <a:lnTo>
                    <a:pt x="1301" y="1126"/>
                  </a:lnTo>
                  <a:lnTo>
                    <a:pt x="1299" y="1123"/>
                  </a:lnTo>
                  <a:lnTo>
                    <a:pt x="1301" y="1124"/>
                  </a:lnTo>
                  <a:lnTo>
                    <a:pt x="1302" y="1125"/>
                  </a:lnTo>
                  <a:lnTo>
                    <a:pt x="1305" y="1128"/>
                  </a:lnTo>
                  <a:lnTo>
                    <a:pt x="1307" y="1126"/>
                  </a:lnTo>
                  <a:lnTo>
                    <a:pt x="1309" y="1126"/>
                  </a:lnTo>
                  <a:lnTo>
                    <a:pt x="1311" y="1127"/>
                  </a:lnTo>
                  <a:lnTo>
                    <a:pt x="1312" y="1128"/>
                  </a:lnTo>
                  <a:lnTo>
                    <a:pt x="1313" y="1129"/>
                  </a:lnTo>
                  <a:lnTo>
                    <a:pt x="1312" y="1129"/>
                  </a:lnTo>
                  <a:lnTo>
                    <a:pt x="1311" y="1129"/>
                  </a:lnTo>
                  <a:lnTo>
                    <a:pt x="1313" y="1131"/>
                  </a:lnTo>
                  <a:lnTo>
                    <a:pt x="1314" y="1130"/>
                  </a:lnTo>
                  <a:lnTo>
                    <a:pt x="1317" y="1131"/>
                  </a:lnTo>
                  <a:lnTo>
                    <a:pt x="1318" y="1131"/>
                  </a:lnTo>
                  <a:lnTo>
                    <a:pt x="1321" y="1133"/>
                  </a:lnTo>
                  <a:lnTo>
                    <a:pt x="1320" y="1134"/>
                  </a:lnTo>
                  <a:lnTo>
                    <a:pt x="1320" y="1135"/>
                  </a:lnTo>
                  <a:lnTo>
                    <a:pt x="1317" y="1135"/>
                  </a:lnTo>
                  <a:lnTo>
                    <a:pt x="1316" y="1136"/>
                  </a:lnTo>
                  <a:lnTo>
                    <a:pt x="1318" y="1138"/>
                  </a:lnTo>
                  <a:lnTo>
                    <a:pt x="1318" y="1139"/>
                  </a:lnTo>
                  <a:lnTo>
                    <a:pt x="1320" y="1139"/>
                  </a:lnTo>
                  <a:lnTo>
                    <a:pt x="1321" y="1141"/>
                  </a:lnTo>
                  <a:lnTo>
                    <a:pt x="1318" y="1141"/>
                  </a:lnTo>
                  <a:lnTo>
                    <a:pt x="1317" y="1142"/>
                  </a:lnTo>
                  <a:lnTo>
                    <a:pt x="1316" y="1142"/>
                  </a:lnTo>
                  <a:lnTo>
                    <a:pt x="1315" y="1141"/>
                  </a:lnTo>
                  <a:lnTo>
                    <a:pt x="1313" y="1142"/>
                  </a:lnTo>
                  <a:lnTo>
                    <a:pt x="1311" y="1143"/>
                  </a:lnTo>
                  <a:lnTo>
                    <a:pt x="1310" y="1143"/>
                  </a:lnTo>
                  <a:lnTo>
                    <a:pt x="1307" y="1142"/>
                  </a:lnTo>
                  <a:lnTo>
                    <a:pt x="1305" y="1141"/>
                  </a:lnTo>
                  <a:lnTo>
                    <a:pt x="1308" y="1141"/>
                  </a:lnTo>
                  <a:lnTo>
                    <a:pt x="1310" y="1140"/>
                  </a:lnTo>
                  <a:lnTo>
                    <a:pt x="1308" y="1135"/>
                  </a:lnTo>
                  <a:lnTo>
                    <a:pt x="1306" y="1134"/>
                  </a:lnTo>
                  <a:lnTo>
                    <a:pt x="1305" y="1134"/>
                  </a:lnTo>
                  <a:lnTo>
                    <a:pt x="1305" y="1135"/>
                  </a:lnTo>
                  <a:lnTo>
                    <a:pt x="1304" y="1135"/>
                  </a:lnTo>
                  <a:lnTo>
                    <a:pt x="1302" y="1135"/>
                  </a:lnTo>
                  <a:lnTo>
                    <a:pt x="1301" y="1134"/>
                  </a:lnTo>
                  <a:lnTo>
                    <a:pt x="1300" y="1133"/>
                  </a:lnTo>
                  <a:lnTo>
                    <a:pt x="1301" y="1137"/>
                  </a:lnTo>
                  <a:lnTo>
                    <a:pt x="1301" y="1139"/>
                  </a:lnTo>
                  <a:lnTo>
                    <a:pt x="1299" y="1139"/>
                  </a:lnTo>
                  <a:lnTo>
                    <a:pt x="1294" y="1134"/>
                  </a:lnTo>
                  <a:lnTo>
                    <a:pt x="1295" y="1133"/>
                  </a:lnTo>
                  <a:lnTo>
                    <a:pt x="1294" y="1131"/>
                  </a:lnTo>
                  <a:lnTo>
                    <a:pt x="1291" y="1131"/>
                  </a:lnTo>
                  <a:lnTo>
                    <a:pt x="1290" y="1131"/>
                  </a:lnTo>
                  <a:lnTo>
                    <a:pt x="1289" y="1131"/>
                  </a:lnTo>
                  <a:lnTo>
                    <a:pt x="1287" y="1132"/>
                  </a:lnTo>
                  <a:lnTo>
                    <a:pt x="1288" y="1131"/>
                  </a:lnTo>
                  <a:lnTo>
                    <a:pt x="1288" y="1130"/>
                  </a:lnTo>
                  <a:lnTo>
                    <a:pt x="1287" y="1129"/>
                  </a:lnTo>
                  <a:lnTo>
                    <a:pt x="1286" y="1129"/>
                  </a:lnTo>
                  <a:lnTo>
                    <a:pt x="1285" y="1129"/>
                  </a:lnTo>
                  <a:lnTo>
                    <a:pt x="1284" y="1129"/>
                  </a:lnTo>
                  <a:lnTo>
                    <a:pt x="1283" y="1128"/>
                  </a:lnTo>
                  <a:lnTo>
                    <a:pt x="1283" y="1127"/>
                  </a:lnTo>
                  <a:lnTo>
                    <a:pt x="1284" y="1127"/>
                  </a:lnTo>
                  <a:lnTo>
                    <a:pt x="1284" y="1126"/>
                  </a:lnTo>
                  <a:lnTo>
                    <a:pt x="1285" y="1127"/>
                  </a:lnTo>
                  <a:lnTo>
                    <a:pt x="1286" y="1127"/>
                  </a:lnTo>
                  <a:lnTo>
                    <a:pt x="1286" y="1126"/>
                  </a:lnTo>
                  <a:lnTo>
                    <a:pt x="1287" y="1126"/>
                  </a:lnTo>
                  <a:lnTo>
                    <a:pt x="1290" y="1127"/>
                  </a:lnTo>
                  <a:lnTo>
                    <a:pt x="1290" y="1128"/>
                  </a:lnTo>
                  <a:lnTo>
                    <a:pt x="1291" y="1128"/>
                  </a:lnTo>
                  <a:lnTo>
                    <a:pt x="1292" y="1129"/>
                  </a:lnTo>
                  <a:lnTo>
                    <a:pt x="1293" y="1129"/>
                  </a:lnTo>
                  <a:lnTo>
                    <a:pt x="1295" y="1129"/>
                  </a:lnTo>
                  <a:lnTo>
                    <a:pt x="1296" y="1129"/>
                  </a:lnTo>
                  <a:lnTo>
                    <a:pt x="1298" y="1129"/>
                  </a:lnTo>
                  <a:lnTo>
                    <a:pt x="1299" y="1129"/>
                  </a:lnTo>
                  <a:lnTo>
                    <a:pt x="1299" y="1128"/>
                  </a:lnTo>
                  <a:lnTo>
                    <a:pt x="1298" y="1129"/>
                  </a:lnTo>
                  <a:lnTo>
                    <a:pt x="1297" y="1129"/>
                  </a:lnTo>
                  <a:lnTo>
                    <a:pt x="1292" y="1128"/>
                  </a:lnTo>
                  <a:lnTo>
                    <a:pt x="1286" y="1124"/>
                  </a:lnTo>
                  <a:lnTo>
                    <a:pt x="1285" y="1123"/>
                  </a:lnTo>
                  <a:lnTo>
                    <a:pt x="1286" y="1123"/>
                  </a:lnTo>
                  <a:lnTo>
                    <a:pt x="1289" y="1124"/>
                  </a:lnTo>
                  <a:lnTo>
                    <a:pt x="1294" y="1124"/>
                  </a:lnTo>
                  <a:lnTo>
                    <a:pt x="1292" y="1123"/>
                  </a:lnTo>
                  <a:lnTo>
                    <a:pt x="1290" y="1122"/>
                  </a:lnTo>
                  <a:lnTo>
                    <a:pt x="1292" y="1122"/>
                  </a:lnTo>
                  <a:moveTo>
                    <a:pt x="1275" y="1123"/>
                  </a:moveTo>
                  <a:lnTo>
                    <a:pt x="1275" y="1123"/>
                  </a:lnTo>
                  <a:lnTo>
                    <a:pt x="1280" y="1125"/>
                  </a:lnTo>
                  <a:lnTo>
                    <a:pt x="1280" y="1126"/>
                  </a:lnTo>
                  <a:lnTo>
                    <a:pt x="1279" y="1127"/>
                  </a:lnTo>
                  <a:lnTo>
                    <a:pt x="1278" y="1127"/>
                  </a:lnTo>
                  <a:lnTo>
                    <a:pt x="1277" y="1127"/>
                  </a:lnTo>
                  <a:lnTo>
                    <a:pt x="1276" y="1126"/>
                  </a:lnTo>
                  <a:lnTo>
                    <a:pt x="1275" y="1123"/>
                  </a:lnTo>
                  <a:moveTo>
                    <a:pt x="1356" y="1126"/>
                  </a:moveTo>
                  <a:lnTo>
                    <a:pt x="1356" y="1126"/>
                  </a:lnTo>
                  <a:lnTo>
                    <a:pt x="1357" y="1128"/>
                  </a:lnTo>
                  <a:lnTo>
                    <a:pt x="1357" y="1129"/>
                  </a:lnTo>
                  <a:lnTo>
                    <a:pt x="1358" y="1129"/>
                  </a:lnTo>
                  <a:lnTo>
                    <a:pt x="1358" y="1131"/>
                  </a:lnTo>
                  <a:lnTo>
                    <a:pt x="1362" y="1135"/>
                  </a:lnTo>
                  <a:lnTo>
                    <a:pt x="1367" y="1139"/>
                  </a:lnTo>
                  <a:lnTo>
                    <a:pt x="1367" y="1140"/>
                  </a:lnTo>
                  <a:lnTo>
                    <a:pt x="1366" y="1141"/>
                  </a:lnTo>
                  <a:lnTo>
                    <a:pt x="1365" y="1141"/>
                  </a:lnTo>
                  <a:lnTo>
                    <a:pt x="1364" y="1141"/>
                  </a:lnTo>
                  <a:lnTo>
                    <a:pt x="1364" y="1140"/>
                  </a:lnTo>
                  <a:lnTo>
                    <a:pt x="1362" y="1139"/>
                  </a:lnTo>
                  <a:lnTo>
                    <a:pt x="1358" y="1137"/>
                  </a:lnTo>
                  <a:lnTo>
                    <a:pt x="1359" y="1139"/>
                  </a:lnTo>
                  <a:lnTo>
                    <a:pt x="1360" y="1139"/>
                  </a:lnTo>
                  <a:lnTo>
                    <a:pt x="1361" y="1140"/>
                  </a:lnTo>
                  <a:lnTo>
                    <a:pt x="1362" y="1141"/>
                  </a:lnTo>
                  <a:lnTo>
                    <a:pt x="1365" y="1143"/>
                  </a:lnTo>
                  <a:lnTo>
                    <a:pt x="1366" y="1146"/>
                  </a:lnTo>
                  <a:lnTo>
                    <a:pt x="1362" y="1145"/>
                  </a:lnTo>
                  <a:lnTo>
                    <a:pt x="1358" y="1143"/>
                  </a:lnTo>
                  <a:lnTo>
                    <a:pt x="1355" y="1141"/>
                  </a:lnTo>
                  <a:lnTo>
                    <a:pt x="1352" y="1135"/>
                  </a:lnTo>
                  <a:lnTo>
                    <a:pt x="1353" y="1134"/>
                  </a:lnTo>
                  <a:lnTo>
                    <a:pt x="1356" y="1135"/>
                  </a:lnTo>
                  <a:lnTo>
                    <a:pt x="1357" y="1135"/>
                  </a:lnTo>
                  <a:lnTo>
                    <a:pt x="1358" y="1135"/>
                  </a:lnTo>
                  <a:lnTo>
                    <a:pt x="1358" y="1134"/>
                  </a:lnTo>
                  <a:lnTo>
                    <a:pt x="1357" y="1134"/>
                  </a:lnTo>
                  <a:lnTo>
                    <a:pt x="1356" y="1133"/>
                  </a:lnTo>
                  <a:lnTo>
                    <a:pt x="1355" y="1133"/>
                  </a:lnTo>
                  <a:lnTo>
                    <a:pt x="1354" y="1133"/>
                  </a:lnTo>
                  <a:lnTo>
                    <a:pt x="1354" y="1132"/>
                  </a:lnTo>
                  <a:lnTo>
                    <a:pt x="1353" y="1130"/>
                  </a:lnTo>
                  <a:lnTo>
                    <a:pt x="1354" y="1129"/>
                  </a:lnTo>
                  <a:lnTo>
                    <a:pt x="1354" y="1128"/>
                  </a:lnTo>
                  <a:lnTo>
                    <a:pt x="1354" y="1127"/>
                  </a:lnTo>
                  <a:lnTo>
                    <a:pt x="1354" y="1126"/>
                  </a:lnTo>
                  <a:lnTo>
                    <a:pt x="1356" y="1126"/>
                  </a:lnTo>
                  <a:moveTo>
                    <a:pt x="1326" y="1135"/>
                  </a:moveTo>
                  <a:lnTo>
                    <a:pt x="1335" y="1137"/>
                  </a:lnTo>
                  <a:lnTo>
                    <a:pt x="1334" y="1139"/>
                  </a:lnTo>
                  <a:lnTo>
                    <a:pt x="1335" y="1139"/>
                  </a:lnTo>
                  <a:lnTo>
                    <a:pt x="1337" y="1141"/>
                  </a:lnTo>
                  <a:lnTo>
                    <a:pt x="1337" y="1142"/>
                  </a:lnTo>
                  <a:lnTo>
                    <a:pt x="1337" y="1144"/>
                  </a:lnTo>
                  <a:lnTo>
                    <a:pt x="1335" y="1144"/>
                  </a:lnTo>
                  <a:lnTo>
                    <a:pt x="1331" y="1141"/>
                  </a:lnTo>
                  <a:lnTo>
                    <a:pt x="1330" y="1141"/>
                  </a:lnTo>
                  <a:lnTo>
                    <a:pt x="1330" y="1140"/>
                  </a:lnTo>
                  <a:lnTo>
                    <a:pt x="1330" y="1139"/>
                  </a:lnTo>
                  <a:lnTo>
                    <a:pt x="1330" y="1140"/>
                  </a:lnTo>
                  <a:lnTo>
                    <a:pt x="1332" y="1143"/>
                  </a:lnTo>
                  <a:lnTo>
                    <a:pt x="1333" y="1143"/>
                  </a:lnTo>
                  <a:lnTo>
                    <a:pt x="1334" y="1144"/>
                  </a:lnTo>
                  <a:lnTo>
                    <a:pt x="1338" y="1146"/>
                  </a:lnTo>
                  <a:lnTo>
                    <a:pt x="1338" y="1147"/>
                  </a:lnTo>
                  <a:lnTo>
                    <a:pt x="1337" y="1149"/>
                  </a:lnTo>
                  <a:lnTo>
                    <a:pt x="1335" y="1149"/>
                  </a:lnTo>
                  <a:lnTo>
                    <a:pt x="1334" y="1148"/>
                  </a:lnTo>
                  <a:lnTo>
                    <a:pt x="1333" y="1146"/>
                  </a:lnTo>
                  <a:lnTo>
                    <a:pt x="1325" y="1142"/>
                  </a:lnTo>
                  <a:lnTo>
                    <a:pt x="1324" y="1141"/>
                  </a:lnTo>
                  <a:lnTo>
                    <a:pt x="1321" y="1137"/>
                  </a:lnTo>
                  <a:lnTo>
                    <a:pt x="1322" y="1137"/>
                  </a:lnTo>
                  <a:lnTo>
                    <a:pt x="1324" y="1137"/>
                  </a:lnTo>
                  <a:lnTo>
                    <a:pt x="1325" y="1138"/>
                  </a:lnTo>
                  <a:lnTo>
                    <a:pt x="1326" y="1138"/>
                  </a:lnTo>
                  <a:lnTo>
                    <a:pt x="1326" y="1136"/>
                  </a:lnTo>
                  <a:lnTo>
                    <a:pt x="1326" y="1135"/>
                  </a:lnTo>
                  <a:moveTo>
                    <a:pt x="1337" y="1137"/>
                  </a:moveTo>
                  <a:lnTo>
                    <a:pt x="1339" y="1137"/>
                  </a:lnTo>
                  <a:lnTo>
                    <a:pt x="1344" y="1139"/>
                  </a:lnTo>
                  <a:lnTo>
                    <a:pt x="1345" y="1139"/>
                  </a:lnTo>
                  <a:lnTo>
                    <a:pt x="1347" y="1141"/>
                  </a:lnTo>
                  <a:lnTo>
                    <a:pt x="1349" y="1142"/>
                  </a:lnTo>
                  <a:lnTo>
                    <a:pt x="1350" y="1141"/>
                  </a:lnTo>
                  <a:lnTo>
                    <a:pt x="1352" y="1142"/>
                  </a:lnTo>
                  <a:lnTo>
                    <a:pt x="1353" y="1142"/>
                  </a:lnTo>
                  <a:lnTo>
                    <a:pt x="1354" y="1145"/>
                  </a:lnTo>
                  <a:lnTo>
                    <a:pt x="1356" y="1147"/>
                  </a:lnTo>
                  <a:lnTo>
                    <a:pt x="1355" y="1150"/>
                  </a:lnTo>
                  <a:lnTo>
                    <a:pt x="1352" y="1150"/>
                  </a:lnTo>
                  <a:lnTo>
                    <a:pt x="1351" y="1149"/>
                  </a:lnTo>
                  <a:lnTo>
                    <a:pt x="1349" y="1148"/>
                  </a:lnTo>
                  <a:lnTo>
                    <a:pt x="1345" y="1145"/>
                  </a:lnTo>
                  <a:lnTo>
                    <a:pt x="1344" y="1145"/>
                  </a:lnTo>
                  <a:lnTo>
                    <a:pt x="1344" y="1144"/>
                  </a:lnTo>
                  <a:lnTo>
                    <a:pt x="1345" y="1144"/>
                  </a:lnTo>
                  <a:lnTo>
                    <a:pt x="1344" y="1143"/>
                  </a:lnTo>
                  <a:lnTo>
                    <a:pt x="1343" y="1144"/>
                  </a:lnTo>
                  <a:lnTo>
                    <a:pt x="1343" y="1146"/>
                  </a:lnTo>
                  <a:lnTo>
                    <a:pt x="1341" y="1146"/>
                  </a:lnTo>
                  <a:lnTo>
                    <a:pt x="1340" y="1146"/>
                  </a:lnTo>
                  <a:lnTo>
                    <a:pt x="1338" y="1144"/>
                  </a:lnTo>
                  <a:lnTo>
                    <a:pt x="1337" y="1144"/>
                  </a:lnTo>
                  <a:lnTo>
                    <a:pt x="1338" y="1143"/>
                  </a:lnTo>
                  <a:lnTo>
                    <a:pt x="1335" y="1139"/>
                  </a:lnTo>
                  <a:lnTo>
                    <a:pt x="1335" y="1138"/>
                  </a:lnTo>
                  <a:lnTo>
                    <a:pt x="1336" y="1138"/>
                  </a:lnTo>
                  <a:lnTo>
                    <a:pt x="1336" y="1137"/>
                  </a:lnTo>
                  <a:lnTo>
                    <a:pt x="1337" y="1137"/>
                  </a:lnTo>
                  <a:moveTo>
                    <a:pt x="1296" y="1140"/>
                  </a:moveTo>
                  <a:lnTo>
                    <a:pt x="1299" y="1140"/>
                  </a:lnTo>
                  <a:lnTo>
                    <a:pt x="1301" y="1141"/>
                  </a:lnTo>
                  <a:lnTo>
                    <a:pt x="1303" y="1143"/>
                  </a:lnTo>
                  <a:lnTo>
                    <a:pt x="1301" y="1143"/>
                  </a:lnTo>
                  <a:lnTo>
                    <a:pt x="1296" y="1142"/>
                  </a:lnTo>
                  <a:lnTo>
                    <a:pt x="1295" y="1141"/>
                  </a:lnTo>
                  <a:lnTo>
                    <a:pt x="1296" y="1140"/>
                  </a:lnTo>
                  <a:moveTo>
                    <a:pt x="1368" y="1141"/>
                  </a:moveTo>
                  <a:lnTo>
                    <a:pt x="1368" y="1141"/>
                  </a:lnTo>
                  <a:lnTo>
                    <a:pt x="1369" y="1141"/>
                  </a:lnTo>
                  <a:lnTo>
                    <a:pt x="1369" y="1142"/>
                  </a:lnTo>
                  <a:lnTo>
                    <a:pt x="1369" y="1143"/>
                  </a:lnTo>
                  <a:lnTo>
                    <a:pt x="1369" y="1144"/>
                  </a:lnTo>
                  <a:lnTo>
                    <a:pt x="1366" y="1143"/>
                  </a:lnTo>
                  <a:lnTo>
                    <a:pt x="1365" y="1142"/>
                  </a:lnTo>
                  <a:lnTo>
                    <a:pt x="1364" y="1141"/>
                  </a:lnTo>
                  <a:lnTo>
                    <a:pt x="1368" y="1141"/>
                  </a:lnTo>
                  <a:moveTo>
                    <a:pt x="1322" y="1141"/>
                  </a:moveTo>
                  <a:lnTo>
                    <a:pt x="1322" y="1141"/>
                  </a:lnTo>
                  <a:lnTo>
                    <a:pt x="1324" y="1143"/>
                  </a:lnTo>
                  <a:lnTo>
                    <a:pt x="1326" y="1143"/>
                  </a:lnTo>
                  <a:lnTo>
                    <a:pt x="1326" y="1145"/>
                  </a:lnTo>
                  <a:lnTo>
                    <a:pt x="1326" y="1146"/>
                  </a:lnTo>
                  <a:lnTo>
                    <a:pt x="1325" y="1147"/>
                  </a:lnTo>
                  <a:lnTo>
                    <a:pt x="1322" y="1147"/>
                  </a:lnTo>
                  <a:lnTo>
                    <a:pt x="1321" y="1146"/>
                  </a:lnTo>
                  <a:lnTo>
                    <a:pt x="1320" y="1146"/>
                  </a:lnTo>
                  <a:lnTo>
                    <a:pt x="1320" y="1145"/>
                  </a:lnTo>
                  <a:lnTo>
                    <a:pt x="1320" y="1142"/>
                  </a:lnTo>
                  <a:lnTo>
                    <a:pt x="1321" y="1141"/>
                  </a:lnTo>
                  <a:lnTo>
                    <a:pt x="1322" y="1141"/>
                  </a:lnTo>
                  <a:moveTo>
                    <a:pt x="1366" y="1143"/>
                  </a:moveTo>
                  <a:lnTo>
                    <a:pt x="1366" y="1144"/>
                  </a:lnTo>
                  <a:lnTo>
                    <a:pt x="1371" y="1145"/>
                  </a:lnTo>
                  <a:lnTo>
                    <a:pt x="1373" y="1145"/>
                  </a:lnTo>
                  <a:lnTo>
                    <a:pt x="1373" y="1146"/>
                  </a:lnTo>
                  <a:lnTo>
                    <a:pt x="1373" y="1147"/>
                  </a:lnTo>
                  <a:lnTo>
                    <a:pt x="1372" y="1147"/>
                  </a:lnTo>
                  <a:lnTo>
                    <a:pt x="1367" y="1146"/>
                  </a:lnTo>
                  <a:lnTo>
                    <a:pt x="1366" y="1145"/>
                  </a:lnTo>
                  <a:lnTo>
                    <a:pt x="1366" y="1144"/>
                  </a:lnTo>
                  <a:lnTo>
                    <a:pt x="1366" y="1143"/>
                  </a:lnTo>
                  <a:moveTo>
                    <a:pt x="1324" y="1148"/>
                  </a:moveTo>
                  <a:lnTo>
                    <a:pt x="1324" y="1148"/>
                  </a:lnTo>
                  <a:lnTo>
                    <a:pt x="1327" y="1149"/>
                  </a:lnTo>
                  <a:lnTo>
                    <a:pt x="1327" y="1150"/>
                  </a:lnTo>
                  <a:lnTo>
                    <a:pt x="1328" y="1150"/>
                  </a:lnTo>
                  <a:lnTo>
                    <a:pt x="1326" y="1150"/>
                  </a:lnTo>
                  <a:lnTo>
                    <a:pt x="1325" y="1152"/>
                  </a:lnTo>
                  <a:lnTo>
                    <a:pt x="1324" y="1152"/>
                  </a:lnTo>
                  <a:lnTo>
                    <a:pt x="1322" y="1150"/>
                  </a:lnTo>
                  <a:lnTo>
                    <a:pt x="1324" y="1148"/>
                  </a:lnTo>
                  <a:moveTo>
                    <a:pt x="1356" y="1163"/>
                  </a:moveTo>
                  <a:lnTo>
                    <a:pt x="1363" y="1165"/>
                  </a:lnTo>
                  <a:lnTo>
                    <a:pt x="1364" y="1165"/>
                  </a:lnTo>
                  <a:lnTo>
                    <a:pt x="1365" y="1165"/>
                  </a:lnTo>
                  <a:lnTo>
                    <a:pt x="1366" y="1165"/>
                  </a:lnTo>
                  <a:lnTo>
                    <a:pt x="1368" y="1165"/>
                  </a:lnTo>
                  <a:lnTo>
                    <a:pt x="1369" y="1167"/>
                  </a:lnTo>
                  <a:lnTo>
                    <a:pt x="1368" y="1167"/>
                  </a:lnTo>
                  <a:lnTo>
                    <a:pt x="1367" y="1167"/>
                  </a:lnTo>
                  <a:lnTo>
                    <a:pt x="1366" y="1167"/>
                  </a:lnTo>
                  <a:lnTo>
                    <a:pt x="1364" y="1167"/>
                  </a:lnTo>
                  <a:lnTo>
                    <a:pt x="1362" y="1166"/>
                  </a:lnTo>
                  <a:lnTo>
                    <a:pt x="1360" y="1167"/>
                  </a:lnTo>
                  <a:lnTo>
                    <a:pt x="1358" y="1167"/>
                  </a:lnTo>
                  <a:lnTo>
                    <a:pt x="1356" y="1165"/>
                  </a:lnTo>
                  <a:lnTo>
                    <a:pt x="1356" y="1163"/>
                  </a:lnTo>
                  <a:moveTo>
                    <a:pt x="1377" y="1164"/>
                  </a:moveTo>
                  <a:lnTo>
                    <a:pt x="1378" y="1164"/>
                  </a:lnTo>
                  <a:lnTo>
                    <a:pt x="1379" y="1164"/>
                  </a:lnTo>
                  <a:lnTo>
                    <a:pt x="1379" y="1165"/>
                  </a:lnTo>
                  <a:lnTo>
                    <a:pt x="1381" y="1165"/>
                  </a:lnTo>
                  <a:lnTo>
                    <a:pt x="1376" y="1166"/>
                  </a:lnTo>
                  <a:lnTo>
                    <a:pt x="1375" y="1166"/>
                  </a:lnTo>
                  <a:lnTo>
                    <a:pt x="1373" y="1165"/>
                  </a:lnTo>
                  <a:lnTo>
                    <a:pt x="1375" y="1164"/>
                  </a:lnTo>
                  <a:lnTo>
                    <a:pt x="1377" y="1164"/>
                  </a:lnTo>
                  <a:moveTo>
                    <a:pt x="1396" y="1165"/>
                  </a:moveTo>
                  <a:lnTo>
                    <a:pt x="1397" y="1165"/>
                  </a:lnTo>
                  <a:lnTo>
                    <a:pt x="1409" y="1167"/>
                  </a:lnTo>
                  <a:lnTo>
                    <a:pt x="1411" y="1167"/>
                  </a:lnTo>
                  <a:lnTo>
                    <a:pt x="1410" y="1168"/>
                  </a:lnTo>
                  <a:lnTo>
                    <a:pt x="1409" y="1168"/>
                  </a:lnTo>
                  <a:lnTo>
                    <a:pt x="1403" y="1169"/>
                  </a:lnTo>
                  <a:lnTo>
                    <a:pt x="1398" y="1170"/>
                  </a:lnTo>
                  <a:lnTo>
                    <a:pt x="1395" y="1170"/>
                  </a:lnTo>
                  <a:lnTo>
                    <a:pt x="1394" y="1169"/>
                  </a:lnTo>
                  <a:lnTo>
                    <a:pt x="1394" y="1168"/>
                  </a:lnTo>
                  <a:lnTo>
                    <a:pt x="1393" y="1168"/>
                  </a:lnTo>
                  <a:lnTo>
                    <a:pt x="1392" y="1167"/>
                  </a:lnTo>
                  <a:lnTo>
                    <a:pt x="1392" y="1166"/>
                  </a:lnTo>
                  <a:lnTo>
                    <a:pt x="1392" y="1165"/>
                  </a:lnTo>
                  <a:lnTo>
                    <a:pt x="1393" y="1165"/>
                  </a:lnTo>
                  <a:lnTo>
                    <a:pt x="1396" y="1165"/>
                  </a:lnTo>
                  <a:moveTo>
                    <a:pt x="1382" y="1166"/>
                  </a:moveTo>
                  <a:lnTo>
                    <a:pt x="1383" y="1166"/>
                  </a:lnTo>
                  <a:lnTo>
                    <a:pt x="1381" y="1167"/>
                  </a:lnTo>
                  <a:lnTo>
                    <a:pt x="1380" y="1167"/>
                  </a:lnTo>
                  <a:lnTo>
                    <a:pt x="1379" y="1167"/>
                  </a:lnTo>
                  <a:lnTo>
                    <a:pt x="1380" y="1168"/>
                  </a:lnTo>
                  <a:lnTo>
                    <a:pt x="1380" y="1169"/>
                  </a:lnTo>
                  <a:lnTo>
                    <a:pt x="1377" y="1169"/>
                  </a:lnTo>
                  <a:lnTo>
                    <a:pt x="1376" y="1169"/>
                  </a:lnTo>
                  <a:lnTo>
                    <a:pt x="1375" y="1169"/>
                  </a:lnTo>
                  <a:lnTo>
                    <a:pt x="1377" y="1170"/>
                  </a:lnTo>
                  <a:lnTo>
                    <a:pt x="1381" y="1170"/>
                  </a:lnTo>
                  <a:lnTo>
                    <a:pt x="1386" y="1170"/>
                  </a:lnTo>
                  <a:lnTo>
                    <a:pt x="1388" y="1172"/>
                  </a:lnTo>
                  <a:lnTo>
                    <a:pt x="1387" y="1173"/>
                  </a:lnTo>
                  <a:lnTo>
                    <a:pt x="1386" y="1173"/>
                  </a:lnTo>
                  <a:lnTo>
                    <a:pt x="1386" y="1172"/>
                  </a:lnTo>
                  <a:lnTo>
                    <a:pt x="1384" y="1171"/>
                  </a:lnTo>
                  <a:lnTo>
                    <a:pt x="1383" y="1172"/>
                  </a:lnTo>
                  <a:lnTo>
                    <a:pt x="1384" y="1173"/>
                  </a:lnTo>
                  <a:lnTo>
                    <a:pt x="1385" y="1173"/>
                  </a:lnTo>
                  <a:lnTo>
                    <a:pt x="1386" y="1173"/>
                  </a:lnTo>
                  <a:lnTo>
                    <a:pt x="1386" y="1174"/>
                  </a:lnTo>
                  <a:lnTo>
                    <a:pt x="1383" y="1175"/>
                  </a:lnTo>
                  <a:lnTo>
                    <a:pt x="1382" y="1175"/>
                  </a:lnTo>
                  <a:lnTo>
                    <a:pt x="1381" y="1173"/>
                  </a:lnTo>
                  <a:lnTo>
                    <a:pt x="1379" y="1171"/>
                  </a:lnTo>
                  <a:lnTo>
                    <a:pt x="1378" y="1173"/>
                  </a:lnTo>
                  <a:lnTo>
                    <a:pt x="1371" y="1171"/>
                  </a:lnTo>
                  <a:lnTo>
                    <a:pt x="1369" y="1170"/>
                  </a:lnTo>
                  <a:lnTo>
                    <a:pt x="1368" y="1168"/>
                  </a:lnTo>
                  <a:lnTo>
                    <a:pt x="1368" y="1167"/>
                  </a:lnTo>
                  <a:lnTo>
                    <a:pt x="1371" y="1167"/>
                  </a:lnTo>
                  <a:lnTo>
                    <a:pt x="1374" y="1167"/>
                  </a:lnTo>
                  <a:lnTo>
                    <a:pt x="1375" y="1168"/>
                  </a:lnTo>
                  <a:lnTo>
                    <a:pt x="1378" y="1168"/>
                  </a:lnTo>
                  <a:lnTo>
                    <a:pt x="1379" y="1168"/>
                  </a:lnTo>
                  <a:lnTo>
                    <a:pt x="1377" y="1167"/>
                  </a:lnTo>
                  <a:lnTo>
                    <a:pt x="1379" y="1166"/>
                  </a:lnTo>
                  <a:lnTo>
                    <a:pt x="1382" y="1166"/>
                  </a:lnTo>
                  <a:moveTo>
                    <a:pt x="1435" y="1166"/>
                  </a:moveTo>
                  <a:lnTo>
                    <a:pt x="1445" y="1167"/>
                  </a:lnTo>
                  <a:lnTo>
                    <a:pt x="1456" y="1168"/>
                  </a:lnTo>
                  <a:lnTo>
                    <a:pt x="1457" y="1168"/>
                  </a:lnTo>
                  <a:lnTo>
                    <a:pt x="1461" y="1171"/>
                  </a:lnTo>
                  <a:lnTo>
                    <a:pt x="1462" y="1173"/>
                  </a:lnTo>
                  <a:lnTo>
                    <a:pt x="1462" y="1174"/>
                  </a:lnTo>
                  <a:lnTo>
                    <a:pt x="1462" y="1175"/>
                  </a:lnTo>
                  <a:lnTo>
                    <a:pt x="1461" y="1178"/>
                  </a:lnTo>
                  <a:lnTo>
                    <a:pt x="1460" y="1178"/>
                  </a:lnTo>
                  <a:lnTo>
                    <a:pt x="1456" y="1177"/>
                  </a:lnTo>
                  <a:lnTo>
                    <a:pt x="1455" y="1177"/>
                  </a:lnTo>
                  <a:lnTo>
                    <a:pt x="1455" y="1176"/>
                  </a:lnTo>
                  <a:lnTo>
                    <a:pt x="1455" y="1175"/>
                  </a:lnTo>
                  <a:lnTo>
                    <a:pt x="1454" y="1175"/>
                  </a:lnTo>
                  <a:lnTo>
                    <a:pt x="1454" y="1174"/>
                  </a:lnTo>
                  <a:lnTo>
                    <a:pt x="1452" y="1174"/>
                  </a:lnTo>
                  <a:lnTo>
                    <a:pt x="1451" y="1174"/>
                  </a:lnTo>
                  <a:lnTo>
                    <a:pt x="1450" y="1175"/>
                  </a:lnTo>
                  <a:lnTo>
                    <a:pt x="1450" y="1176"/>
                  </a:lnTo>
                  <a:lnTo>
                    <a:pt x="1451" y="1177"/>
                  </a:lnTo>
                  <a:lnTo>
                    <a:pt x="1450" y="1177"/>
                  </a:lnTo>
                  <a:lnTo>
                    <a:pt x="1447" y="1177"/>
                  </a:lnTo>
                  <a:lnTo>
                    <a:pt x="1445" y="1176"/>
                  </a:lnTo>
                  <a:lnTo>
                    <a:pt x="1445" y="1175"/>
                  </a:lnTo>
                  <a:lnTo>
                    <a:pt x="1444" y="1175"/>
                  </a:lnTo>
                  <a:lnTo>
                    <a:pt x="1443" y="1175"/>
                  </a:lnTo>
                  <a:lnTo>
                    <a:pt x="1441" y="1176"/>
                  </a:lnTo>
                  <a:lnTo>
                    <a:pt x="1440" y="1176"/>
                  </a:lnTo>
                  <a:lnTo>
                    <a:pt x="1439" y="1176"/>
                  </a:lnTo>
                  <a:lnTo>
                    <a:pt x="1439" y="1175"/>
                  </a:lnTo>
                  <a:lnTo>
                    <a:pt x="1438" y="1175"/>
                  </a:lnTo>
                  <a:lnTo>
                    <a:pt x="1435" y="1172"/>
                  </a:lnTo>
                  <a:lnTo>
                    <a:pt x="1435" y="1171"/>
                  </a:lnTo>
                  <a:lnTo>
                    <a:pt x="1433" y="1169"/>
                  </a:lnTo>
                  <a:lnTo>
                    <a:pt x="1431" y="1169"/>
                  </a:lnTo>
                  <a:lnTo>
                    <a:pt x="1430" y="1168"/>
                  </a:lnTo>
                  <a:lnTo>
                    <a:pt x="1429" y="1167"/>
                  </a:lnTo>
                  <a:lnTo>
                    <a:pt x="1435" y="1166"/>
                  </a:lnTo>
                  <a:moveTo>
                    <a:pt x="1390" y="1167"/>
                  </a:moveTo>
                  <a:lnTo>
                    <a:pt x="1390" y="1167"/>
                  </a:lnTo>
                  <a:lnTo>
                    <a:pt x="1391" y="1167"/>
                  </a:lnTo>
                  <a:lnTo>
                    <a:pt x="1392" y="1167"/>
                  </a:lnTo>
                  <a:lnTo>
                    <a:pt x="1391" y="1168"/>
                  </a:lnTo>
                  <a:lnTo>
                    <a:pt x="1390" y="1169"/>
                  </a:lnTo>
                  <a:lnTo>
                    <a:pt x="1388" y="1169"/>
                  </a:lnTo>
                  <a:lnTo>
                    <a:pt x="1387" y="1169"/>
                  </a:lnTo>
                  <a:lnTo>
                    <a:pt x="1387" y="1168"/>
                  </a:lnTo>
                  <a:lnTo>
                    <a:pt x="1390" y="1167"/>
                  </a:lnTo>
                  <a:moveTo>
                    <a:pt x="1425" y="1167"/>
                  </a:moveTo>
                  <a:lnTo>
                    <a:pt x="1428" y="1167"/>
                  </a:lnTo>
                  <a:lnTo>
                    <a:pt x="1430" y="1169"/>
                  </a:lnTo>
                  <a:lnTo>
                    <a:pt x="1432" y="1170"/>
                  </a:lnTo>
                  <a:lnTo>
                    <a:pt x="1432" y="1171"/>
                  </a:lnTo>
                  <a:lnTo>
                    <a:pt x="1428" y="1173"/>
                  </a:lnTo>
                  <a:lnTo>
                    <a:pt x="1427" y="1173"/>
                  </a:lnTo>
                  <a:lnTo>
                    <a:pt x="1426" y="1173"/>
                  </a:lnTo>
                  <a:lnTo>
                    <a:pt x="1423" y="1173"/>
                  </a:lnTo>
                  <a:lnTo>
                    <a:pt x="1421" y="1173"/>
                  </a:lnTo>
                  <a:lnTo>
                    <a:pt x="1415" y="1170"/>
                  </a:lnTo>
                  <a:lnTo>
                    <a:pt x="1415" y="1169"/>
                  </a:lnTo>
                  <a:lnTo>
                    <a:pt x="1415" y="1171"/>
                  </a:lnTo>
                  <a:lnTo>
                    <a:pt x="1418" y="1172"/>
                  </a:lnTo>
                  <a:lnTo>
                    <a:pt x="1423" y="1174"/>
                  </a:lnTo>
                  <a:lnTo>
                    <a:pt x="1433" y="1175"/>
                  </a:lnTo>
                  <a:lnTo>
                    <a:pt x="1435" y="1176"/>
                  </a:lnTo>
                  <a:lnTo>
                    <a:pt x="1438" y="1177"/>
                  </a:lnTo>
                  <a:lnTo>
                    <a:pt x="1432" y="1179"/>
                  </a:lnTo>
                  <a:lnTo>
                    <a:pt x="1430" y="1178"/>
                  </a:lnTo>
                  <a:lnTo>
                    <a:pt x="1428" y="1178"/>
                  </a:lnTo>
                  <a:lnTo>
                    <a:pt x="1428" y="1177"/>
                  </a:lnTo>
                  <a:lnTo>
                    <a:pt x="1427" y="1177"/>
                  </a:lnTo>
                  <a:lnTo>
                    <a:pt x="1426" y="1177"/>
                  </a:lnTo>
                  <a:lnTo>
                    <a:pt x="1430" y="1179"/>
                  </a:lnTo>
                  <a:lnTo>
                    <a:pt x="1432" y="1179"/>
                  </a:lnTo>
                  <a:lnTo>
                    <a:pt x="1433" y="1179"/>
                  </a:lnTo>
                  <a:lnTo>
                    <a:pt x="1434" y="1179"/>
                  </a:lnTo>
                  <a:lnTo>
                    <a:pt x="1441" y="1180"/>
                  </a:lnTo>
                  <a:lnTo>
                    <a:pt x="1442" y="1181"/>
                  </a:lnTo>
                  <a:lnTo>
                    <a:pt x="1442" y="1182"/>
                  </a:lnTo>
                  <a:lnTo>
                    <a:pt x="1443" y="1183"/>
                  </a:lnTo>
                  <a:lnTo>
                    <a:pt x="1445" y="1183"/>
                  </a:lnTo>
                  <a:lnTo>
                    <a:pt x="1445" y="1184"/>
                  </a:lnTo>
                  <a:lnTo>
                    <a:pt x="1447" y="1186"/>
                  </a:lnTo>
                  <a:lnTo>
                    <a:pt x="1448" y="1186"/>
                  </a:lnTo>
                  <a:lnTo>
                    <a:pt x="1449" y="1186"/>
                  </a:lnTo>
                  <a:lnTo>
                    <a:pt x="1450" y="1189"/>
                  </a:lnTo>
                  <a:lnTo>
                    <a:pt x="1449" y="1190"/>
                  </a:lnTo>
                  <a:lnTo>
                    <a:pt x="1448" y="1190"/>
                  </a:lnTo>
                  <a:lnTo>
                    <a:pt x="1447" y="1189"/>
                  </a:lnTo>
                  <a:lnTo>
                    <a:pt x="1443" y="1187"/>
                  </a:lnTo>
                  <a:lnTo>
                    <a:pt x="1442" y="1186"/>
                  </a:lnTo>
                  <a:lnTo>
                    <a:pt x="1441" y="1184"/>
                  </a:lnTo>
                  <a:lnTo>
                    <a:pt x="1438" y="1183"/>
                  </a:lnTo>
                  <a:lnTo>
                    <a:pt x="1437" y="1183"/>
                  </a:lnTo>
                  <a:lnTo>
                    <a:pt x="1437" y="1184"/>
                  </a:lnTo>
                  <a:lnTo>
                    <a:pt x="1436" y="1184"/>
                  </a:lnTo>
                  <a:lnTo>
                    <a:pt x="1433" y="1183"/>
                  </a:lnTo>
                  <a:lnTo>
                    <a:pt x="1430" y="1182"/>
                  </a:lnTo>
                  <a:lnTo>
                    <a:pt x="1429" y="1184"/>
                  </a:lnTo>
                  <a:lnTo>
                    <a:pt x="1428" y="1184"/>
                  </a:lnTo>
                  <a:lnTo>
                    <a:pt x="1426" y="1184"/>
                  </a:lnTo>
                  <a:lnTo>
                    <a:pt x="1424" y="1182"/>
                  </a:lnTo>
                  <a:lnTo>
                    <a:pt x="1423" y="1182"/>
                  </a:lnTo>
                  <a:lnTo>
                    <a:pt x="1424" y="1180"/>
                  </a:lnTo>
                  <a:lnTo>
                    <a:pt x="1425" y="1180"/>
                  </a:lnTo>
                  <a:lnTo>
                    <a:pt x="1426" y="1180"/>
                  </a:lnTo>
                  <a:lnTo>
                    <a:pt x="1427" y="1180"/>
                  </a:lnTo>
                  <a:lnTo>
                    <a:pt x="1426" y="1179"/>
                  </a:lnTo>
                  <a:lnTo>
                    <a:pt x="1424" y="1180"/>
                  </a:lnTo>
                  <a:lnTo>
                    <a:pt x="1423" y="1179"/>
                  </a:lnTo>
                  <a:lnTo>
                    <a:pt x="1422" y="1177"/>
                  </a:lnTo>
                  <a:lnTo>
                    <a:pt x="1422" y="1176"/>
                  </a:lnTo>
                  <a:lnTo>
                    <a:pt x="1423" y="1175"/>
                  </a:lnTo>
                  <a:lnTo>
                    <a:pt x="1422" y="1175"/>
                  </a:lnTo>
                  <a:lnTo>
                    <a:pt x="1420" y="1177"/>
                  </a:lnTo>
                  <a:lnTo>
                    <a:pt x="1419" y="1177"/>
                  </a:lnTo>
                  <a:lnTo>
                    <a:pt x="1416" y="1177"/>
                  </a:lnTo>
                  <a:lnTo>
                    <a:pt x="1415" y="1176"/>
                  </a:lnTo>
                  <a:lnTo>
                    <a:pt x="1415" y="1175"/>
                  </a:lnTo>
                  <a:lnTo>
                    <a:pt x="1413" y="1175"/>
                  </a:lnTo>
                  <a:lnTo>
                    <a:pt x="1412" y="1173"/>
                  </a:lnTo>
                  <a:lnTo>
                    <a:pt x="1409" y="1173"/>
                  </a:lnTo>
                  <a:lnTo>
                    <a:pt x="1408" y="1174"/>
                  </a:lnTo>
                  <a:lnTo>
                    <a:pt x="1409" y="1174"/>
                  </a:lnTo>
                  <a:lnTo>
                    <a:pt x="1411" y="1174"/>
                  </a:lnTo>
                  <a:lnTo>
                    <a:pt x="1413" y="1176"/>
                  </a:lnTo>
                  <a:lnTo>
                    <a:pt x="1411" y="1177"/>
                  </a:lnTo>
                  <a:lnTo>
                    <a:pt x="1415" y="1180"/>
                  </a:lnTo>
                  <a:lnTo>
                    <a:pt x="1415" y="1182"/>
                  </a:lnTo>
                  <a:lnTo>
                    <a:pt x="1418" y="1182"/>
                  </a:lnTo>
                  <a:lnTo>
                    <a:pt x="1419" y="1182"/>
                  </a:lnTo>
                  <a:lnTo>
                    <a:pt x="1420" y="1184"/>
                  </a:lnTo>
                  <a:lnTo>
                    <a:pt x="1416" y="1183"/>
                  </a:lnTo>
                  <a:lnTo>
                    <a:pt x="1414" y="1184"/>
                  </a:lnTo>
                  <a:lnTo>
                    <a:pt x="1411" y="1181"/>
                  </a:lnTo>
                  <a:lnTo>
                    <a:pt x="1411" y="1180"/>
                  </a:lnTo>
                  <a:lnTo>
                    <a:pt x="1412" y="1180"/>
                  </a:lnTo>
                  <a:lnTo>
                    <a:pt x="1410" y="1179"/>
                  </a:lnTo>
                  <a:lnTo>
                    <a:pt x="1409" y="1179"/>
                  </a:lnTo>
                  <a:lnTo>
                    <a:pt x="1408" y="1180"/>
                  </a:lnTo>
                  <a:lnTo>
                    <a:pt x="1407" y="1179"/>
                  </a:lnTo>
                  <a:lnTo>
                    <a:pt x="1404" y="1178"/>
                  </a:lnTo>
                  <a:lnTo>
                    <a:pt x="1404" y="1177"/>
                  </a:lnTo>
                  <a:lnTo>
                    <a:pt x="1404" y="1176"/>
                  </a:lnTo>
                  <a:lnTo>
                    <a:pt x="1405" y="1175"/>
                  </a:lnTo>
                  <a:lnTo>
                    <a:pt x="1406" y="1175"/>
                  </a:lnTo>
                  <a:lnTo>
                    <a:pt x="1407" y="1174"/>
                  </a:lnTo>
                  <a:lnTo>
                    <a:pt x="1405" y="1174"/>
                  </a:lnTo>
                  <a:lnTo>
                    <a:pt x="1405" y="1175"/>
                  </a:lnTo>
                  <a:lnTo>
                    <a:pt x="1403" y="1176"/>
                  </a:lnTo>
                  <a:lnTo>
                    <a:pt x="1400" y="1177"/>
                  </a:lnTo>
                  <a:lnTo>
                    <a:pt x="1399" y="1177"/>
                  </a:lnTo>
                  <a:lnTo>
                    <a:pt x="1398" y="1176"/>
                  </a:lnTo>
                  <a:lnTo>
                    <a:pt x="1399" y="1175"/>
                  </a:lnTo>
                  <a:lnTo>
                    <a:pt x="1397" y="1174"/>
                  </a:lnTo>
                  <a:lnTo>
                    <a:pt x="1394" y="1174"/>
                  </a:lnTo>
                  <a:lnTo>
                    <a:pt x="1394" y="1173"/>
                  </a:lnTo>
                  <a:lnTo>
                    <a:pt x="1395" y="1171"/>
                  </a:lnTo>
                  <a:lnTo>
                    <a:pt x="1396" y="1171"/>
                  </a:lnTo>
                  <a:lnTo>
                    <a:pt x="1398" y="1171"/>
                  </a:lnTo>
                  <a:lnTo>
                    <a:pt x="1411" y="1169"/>
                  </a:lnTo>
                  <a:lnTo>
                    <a:pt x="1415" y="1168"/>
                  </a:lnTo>
                  <a:lnTo>
                    <a:pt x="1418" y="1169"/>
                  </a:lnTo>
                  <a:lnTo>
                    <a:pt x="1419" y="1168"/>
                  </a:lnTo>
                  <a:lnTo>
                    <a:pt x="1420" y="1167"/>
                  </a:lnTo>
                  <a:lnTo>
                    <a:pt x="1425" y="1167"/>
                  </a:lnTo>
                  <a:moveTo>
                    <a:pt x="1460" y="1169"/>
                  </a:moveTo>
                  <a:lnTo>
                    <a:pt x="1461" y="1169"/>
                  </a:lnTo>
                  <a:lnTo>
                    <a:pt x="1465" y="1170"/>
                  </a:lnTo>
                  <a:lnTo>
                    <a:pt x="1466" y="1170"/>
                  </a:lnTo>
                  <a:lnTo>
                    <a:pt x="1467" y="1172"/>
                  </a:lnTo>
                  <a:lnTo>
                    <a:pt x="1467" y="1173"/>
                  </a:lnTo>
                  <a:lnTo>
                    <a:pt x="1467" y="1172"/>
                  </a:lnTo>
                  <a:lnTo>
                    <a:pt x="1460" y="1169"/>
                  </a:lnTo>
                  <a:moveTo>
                    <a:pt x="1475" y="1174"/>
                  </a:moveTo>
                  <a:lnTo>
                    <a:pt x="1475" y="1174"/>
                  </a:lnTo>
                  <a:lnTo>
                    <a:pt x="1477" y="1175"/>
                  </a:lnTo>
                  <a:lnTo>
                    <a:pt x="1478" y="1175"/>
                  </a:lnTo>
                  <a:lnTo>
                    <a:pt x="1477" y="1177"/>
                  </a:lnTo>
                  <a:lnTo>
                    <a:pt x="1476" y="1177"/>
                  </a:lnTo>
                  <a:lnTo>
                    <a:pt x="1475" y="1177"/>
                  </a:lnTo>
                  <a:lnTo>
                    <a:pt x="1474" y="1177"/>
                  </a:lnTo>
                  <a:lnTo>
                    <a:pt x="1473" y="1176"/>
                  </a:lnTo>
                  <a:lnTo>
                    <a:pt x="1473" y="1175"/>
                  </a:lnTo>
                  <a:lnTo>
                    <a:pt x="1475" y="1174"/>
                  </a:lnTo>
                  <a:moveTo>
                    <a:pt x="1467" y="1175"/>
                  </a:moveTo>
                  <a:lnTo>
                    <a:pt x="1467" y="1175"/>
                  </a:lnTo>
                  <a:lnTo>
                    <a:pt x="1468" y="1176"/>
                  </a:lnTo>
                  <a:lnTo>
                    <a:pt x="1469" y="1176"/>
                  </a:lnTo>
                  <a:lnTo>
                    <a:pt x="1470" y="1178"/>
                  </a:lnTo>
                  <a:lnTo>
                    <a:pt x="1470" y="1179"/>
                  </a:lnTo>
                  <a:lnTo>
                    <a:pt x="1469" y="1179"/>
                  </a:lnTo>
                  <a:lnTo>
                    <a:pt x="1466" y="1179"/>
                  </a:lnTo>
                  <a:lnTo>
                    <a:pt x="1464" y="1177"/>
                  </a:lnTo>
                  <a:lnTo>
                    <a:pt x="1465" y="1176"/>
                  </a:lnTo>
                  <a:lnTo>
                    <a:pt x="1466" y="1175"/>
                  </a:lnTo>
                  <a:lnTo>
                    <a:pt x="1467" y="1175"/>
                  </a:lnTo>
                  <a:moveTo>
                    <a:pt x="1454" y="1184"/>
                  </a:moveTo>
                  <a:lnTo>
                    <a:pt x="1454" y="1184"/>
                  </a:lnTo>
                  <a:lnTo>
                    <a:pt x="1456" y="1184"/>
                  </a:lnTo>
                  <a:lnTo>
                    <a:pt x="1457" y="1185"/>
                  </a:lnTo>
                  <a:lnTo>
                    <a:pt x="1458" y="1186"/>
                  </a:lnTo>
                  <a:lnTo>
                    <a:pt x="1456" y="1187"/>
                  </a:lnTo>
                  <a:lnTo>
                    <a:pt x="1455" y="1188"/>
                  </a:lnTo>
                  <a:lnTo>
                    <a:pt x="1454" y="1187"/>
                  </a:lnTo>
                  <a:lnTo>
                    <a:pt x="1454" y="1184"/>
                  </a:lnTo>
                  <a:moveTo>
                    <a:pt x="1463" y="1186"/>
                  </a:moveTo>
                  <a:lnTo>
                    <a:pt x="1468" y="1192"/>
                  </a:lnTo>
                  <a:lnTo>
                    <a:pt x="1467" y="1192"/>
                  </a:lnTo>
                  <a:lnTo>
                    <a:pt x="1466" y="1192"/>
                  </a:lnTo>
                  <a:lnTo>
                    <a:pt x="1466" y="1191"/>
                  </a:lnTo>
                  <a:lnTo>
                    <a:pt x="1465" y="1191"/>
                  </a:lnTo>
                  <a:lnTo>
                    <a:pt x="1464" y="1192"/>
                  </a:lnTo>
                  <a:lnTo>
                    <a:pt x="1461" y="1191"/>
                  </a:lnTo>
                  <a:lnTo>
                    <a:pt x="1460" y="1190"/>
                  </a:lnTo>
                  <a:lnTo>
                    <a:pt x="1460" y="1188"/>
                  </a:lnTo>
                  <a:lnTo>
                    <a:pt x="1462" y="1186"/>
                  </a:lnTo>
                  <a:lnTo>
                    <a:pt x="1463" y="1186"/>
                  </a:lnTo>
                  <a:moveTo>
                    <a:pt x="1462" y="1193"/>
                  </a:moveTo>
                  <a:lnTo>
                    <a:pt x="1464" y="1193"/>
                  </a:lnTo>
                  <a:lnTo>
                    <a:pt x="1464" y="1194"/>
                  </a:lnTo>
                  <a:lnTo>
                    <a:pt x="1464" y="1195"/>
                  </a:lnTo>
                  <a:lnTo>
                    <a:pt x="1463" y="1195"/>
                  </a:lnTo>
                  <a:lnTo>
                    <a:pt x="1462" y="1195"/>
                  </a:lnTo>
                  <a:lnTo>
                    <a:pt x="1461" y="1194"/>
                  </a:lnTo>
                  <a:lnTo>
                    <a:pt x="1460" y="1194"/>
                  </a:lnTo>
                  <a:lnTo>
                    <a:pt x="1459" y="1194"/>
                  </a:lnTo>
                  <a:lnTo>
                    <a:pt x="1457" y="1195"/>
                  </a:lnTo>
                  <a:lnTo>
                    <a:pt x="1456" y="1194"/>
                  </a:lnTo>
                  <a:lnTo>
                    <a:pt x="1456" y="1193"/>
                  </a:lnTo>
                  <a:lnTo>
                    <a:pt x="1457" y="1193"/>
                  </a:lnTo>
                  <a:lnTo>
                    <a:pt x="1459" y="1194"/>
                  </a:lnTo>
                  <a:lnTo>
                    <a:pt x="1462" y="1194"/>
                  </a:lnTo>
                  <a:lnTo>
                    <a:pt x="1462" y="1193"/>
                  </a:lnTo>
                  <a:moveTo>
                    <a:pt x="1466" y="1193"/>
                  </a:moveTo>
                  <a:lnTo>
                    <a:pt x="1467" y="1193"/>
                  </a:lnTo>
                  <a:lnTo>
                    <a:pt x="1469" y="1194"/>
                  </a:lnTo>
                  <a:lnTo>
                    <a:pt x="1471" y="1194"/>
                  </a:lnTo>
                  <a:lnTo>
                    <a:pt x="1471" y="1195"/>
                  </a:lnTo>
                  <a:lnTo>
                    <a:pt x="1468" y="1194"/>
                  </a:lnTo>
                  <a:lnTo>
                    <a:pt x="1466" y="1194"/>
                  </a:lnTo>
                  <a:lnTo>
                    <a:pt x="1466" y="1193"/>
                  </a:lnTo>
                  <a:moveTo>
                    <a:pt x="1030" y="0"/>
                  </a:moveTo>
                  <a:lnTo>
                    <a:pt x="1026" y="4"/>
                  </a:lnTo>
                  <a:lnTo>
                    <a:pt x="1022" y="8"/>
                  </a:lnTo>
                  <a:lnTo>
                    <a:pt x="1020" y="8"/>
                  </a:lnTo>
                  <a:lnTo>
                    <a:pt x="1018" y="8"/>
                  </a:lnTo>
                  <a:lnTo>
                    <a:pt x="1018" y="9"/>
                  </a:lnTo>
                  <a:lnTo>
                    <a:pt x="1017" y="10"/>
                  </a:lnTo>
                  <a:lnTo>
                    <a:pt x="1017" y="11"/>
                  </a:lnTo>
                  <a:lnTo>
                    <a:pt x="1016" y="12"/>
                  </a:lnTo>
                  <a:lnTo>
                    <a:pt x="1017" y="13"/>
                  </a:lnTo>
                  <a:lnTo>
                    <a:pt x="1017" y="14"/>
                  </a:lnTo>
                  <a:lnTo>
                    <a:pt x="1017" y="15"/>
                  </a:lnTo>
                  <a:lnTo>
                    <a:pt x="1018" y="15"/>
                  </a:lnTo>
                  <a:lnTo>
                    <a:pt x="1018" y="16"/>
                  </a:lnTo>
                  <a:lnTo>
                    <a:pt x="1020" y="21"/>
                  </a:lnTo>
                  <a:lnTo>
                    <a:pt x="1018" y="25"/>
                  </a:lnTo>
                  <a:lnTo>
                    <a:pt x="1016" y="27"/>
                  </a:lnTo>
                  <a:lnTo>
                    <a:pt x="1016" y="28"/>
                  </a:lnTo>
                  <a:lnTo>
                    <a:pt x="1013" y="29"/>
                  </a:lnTo>
                  <a:lnTo>
                    <a:pt x="1009" y="29"/>
                  </a:lnTo>
                  <a:lnTo>
                    <a:pt x="1007" y="29"/>
                  </a:lnTo>
                  <a:lnTo>
                    <a:pt x="1006" y="29"/>
                  </a:lnTo>
                  <a:lnTo>
                    <a:pt x="1005" y="30"/>
                  </a:lnTo>
                  <a:lnTo>
                    <a:pt x="1002" y="34"/>
                  </a:lnTo>
                  <a:lnTo>
                    <a:pt x="1005" y="35"/>
                  </a:lnTo>
                  <a:lnTo>
                    <a:pt x="1006" y="35"/>
                  </a:lnTo>
                  <a:lnTo>
                    <a:pt x="1007" y="36"/>
                  </a:lnTo>
                  <a:lnTo>
                    <a:pt x="1007" y="42"/>
                  </a:lnTo>
                  <a:lnTo>
                    <a:pt x="1008" y="48"/>
                  </a:lnTo>
                  <a:lnTo>
                    <a:pt x="1008" y="49"/>
                  </a:lnTo>
                  <a:lnTo>
                    <a:pt x="1009" y="49"/>
                  </a:lnTo>
                  <a:lnTo>
                    <a:pt x="1011" y="58"/>
                  </a:lnTo>
                  <a:lnTo>
                    <a:pt x="1011" y="59"/>
                  </a:lnTo>
                  <a:lnTo>
                    <a:pt x="1011" y="60"/>
                  </a:lnTo>
                  <a:lnTo>
                    <a:pt x="1011" y="62"/>
                  </a:lnTo>
                  <a:lnTo>
                    <a:pt x="1011" y="63"/>
                  </a:lnTo>
                  <a:lnTo>
                    <a:pt x="1012" y="63"/>
                  </a:lnTo>
                  <a:lnTo>
                    <a:pt x="1013" y="66"/>
                  </a:lnTo>
                  <a:lnTo>
                    <a:pt x="1019" y="84"/>
                  </a:lnTo>
                  <a:lnTo>
                    <a:pt x="1019" y="87"/>
                  </a:lnTo>
                  <a:lnTo>
                    <a:pt x="1019" y="88"/>
                  </a:lnTo>
                  <a:lnTo>
                    <a:pt x="1018" y="88"/>
                  </a:lnTo>
                  <a:lnTo>
                    <a:pt x="1019" y="89"/>
                  </a:lnTo>
                  <a:lnTo>
                    <a:pt x="1019" y="91"/>
                  </a:lnTo>
                  <a:lnTo>
                    <a:pt x="1019" y="92"/>
                  </a:lnTo>
                  <a:lnTo>
                    <a:pt x="1020" y="93"/>
                  </a:lnTo>
                  <a:lnTo>
                    <a:pt x="1019" y="96"/>
                  </a:lnTo>
                  <a:lnTo>
                    <a:pt x="1020" y="109"/>
                  </a:lnTo>
                  <a:lnTo>
                    <a:pt x="1020" y="111"/>
                  </a:lnTo>
                  <a:lnTo>
                    <a:pt x="1021" y="111"/>
                  </a:lnTo>
                  <a:lnTo>
                    <a:pt x="1022" y="112"/>
                  </a:lnTo>
                  <a:lnTo>
                    <a:pt x="1022" y="113"/>
                  </a:lnTo>
                  <a:lnTo>
                    <a:pt x="1022" y="114"/>
                  </a:lnTo>
                  <a:lnTo>
                    <a:pt x="1022" y="115"/>
                  </a:lnTo>
                  <a:lnTo>
                    <a:pt x="1022" y="117"/>
                  </a:lnTo>
                  <a:lnTo>
                    <a:pt x="1024" y="120"/>
                  </a:lnTo>
                  <a:lnTo>
                    <a:pt x="1026" y="125"/>
                  </a:lnTo>
                  <a:lnTo>
                    <a:pt x="1026" y="126"/>
                  </a:lnTo>
                  <a:lnTo>
                    <a:pt x="1026" y="128"/>
                  </a:lnTo>
                  <a:lnTo>
                    <a:pt x="1027" y="130"/>
                  </a:lnTo>
                  <a:lnTo>
                    <a:pt x="1026" y="132"/>
                  </a:lnTo>
                  <a:lnTo>
                    <a:pt x="1027" y="133"/>
                  </a:lnTo>
                  <a:lnTo>
                    <a:pt x="1026" y="133"/>
                  </a:lnTo>
                  <a:lnTo>
                    <a:pt x="1026" y="134"/>
                  </a:lnTo>
                  <a:lnTo>
                    <a:pt x="1026" y="136"/>
                  </a:lnTo>
                  <a:lnTo>
                    <a:pt x="1026" y="137"/>
                  </a:lnTo>
                  <a:lnTo>
                    <a:pt x="1026" y="139"/>
                  </a:lnTo>
                  <a:lnTo>
                    <a:pt x="1026" y="140"/>
                  </a:lnTo>
                  <a:lnTo>
                    <a:pt x="1026" y="147"/>
                  </a:lnTo>
                  <a:lnTo>
                    <a:pt x="1026" y="152"/>
                  </a:lnTo>
                  <a:lnTo>
                    <a:pt x="1026" y="172"/>
                  </a:lnTo>
                  <a:lnTo>
                    <a:pt x="1027" y="174"/>
                  </a:lnTo>
                  <a:lnTo>
                    <a:pt x="1027" y="175"/>
                  </a:lnTo>
                  <a:lnTo>
                    <a:pt x="1027" y="177"/>
                  </a:lnTo>
                  <a:lnTo>
                    <a:pt x="1026" y="175"/>
                  </a:lnTo>
                  <a:lnTo>
                    <a:pt x="1024" y="176"/>
                  </a:lnTo>
                  <a:lnTo>
                    <a:pt x="1022" y="177"/>
                  </a:lnTo>
                  <a:lnTo>
                    <a:pt x="1021" y="179"/>
                  </a:lnTo>
                  <a:lnTo>
                    <a:pt x="1020" y="179"/>
                  </a:lnTo>
                  <a:lnTo>
                    <a:pt x="1020" y="181"/>
                  </a:lnTo>
                  <a:lnTo>
                    <a:pt x="1021" y="190"/>
                  </a:lnTo>
                  <a:lnTo>
                    <a:pt x="1021" y="194"/>
                  </a:lnTo>
                  <a:lnTo>
                    <a:pt x="1021" y="196"/>
                  </a:lnTo>
                  <a:lnTo>
                    <a:pt x="1023" y="196"/>
                  </a:lnTo>
                  <a:lnTo>
                    <a:pt x="1026" y="197"/>
                  </a:lnTo>
                  <a:lnTo>
                    <a:pt x="1028" y="197"/>
                  </a:lnTo>
                  <a:lnTo>
                    <a:pt x="1028" y="200"/>
                  </a:lnTo>
                  <a:lnTo>
                    <a:pt x="1027" y="200"/>
                  </a:lnTo>
                  <a:lnTo>
                    <a:pt x="1026" y="202"/>
                  </a:lnTo>
                  <a:lnTo>
                    <a:pt x="1026" y="203"/>
                  </a:lnTo>
                  <a:lnTo>
                    <a:pt x="1026" y="205"/>
                  </a:lnTo>
                  <a:lnTo>
                    <a:pt x="1026" y="210"/>
                  </a:lnTo>
                  <a:lnTo>
                    <a:pt x="1026" y="211"/>
                  </a:lnTo>
                  <a:lnTo>
                    <a:pt x="1027" y="211"/>
                  </a:lnTo>
                  <a:lnTo>
                    <a:pt x="1027" y="212"/>
                  </a:lnTo>
                  <a:lnTo>
                    <a:pt x="1028" y="213"/>
                  </a:lnTo>
                  <a:lnTo>
                    <a:pt x="1028" y="215"/>
                  </a:lnTo>
                  <a:lnTo>
                    <a:pt x="1027" y="217"/>
                  </a:lnTo>
                  <a:lnTo>
                    <a:pt x="1027" y="220"/>
                  </a:lnTo>
                  <a:lnTo>
                    <a:pt x="1027" y="221"/>
                  </a:lnTo>
                  <a:lnTo>
                    <a:pt x="1028" y="221"/>
                  </a:lnTo>
                  <a:lnTo>
                    <a:pt x="1028" y="232"/>
                  </a:lnTo>
                  <a:lnTo>
                    <a:pt x="1028" y="233"/>
                  </a:lnTo>
                  <a:lnTo>
                    <a:pt x="1031" y="239"/>
                  </a:lnTo>
                  <a:lnTo>
                    <a:pt x="1031" y="240"/>
                  </a:lnTo>
                  <a:lnTo>
                    <a:pt x="1032" y="244"/>
                  </a:lnTo>
                  <a:lnTo>
                    <a:pt x="1032" y="245"/>
                  </a:lnTo>
                  <a:lnTo>
                    <a:pt x="1033" y="245"/>
                  </a:lnTo>
                  <a:lnTo>
                    <a:pt x="1034" y="247"/>
                  </a:lnTo>
                  <a:lnTo>
                    <a:pt x="1035" y="248"/>
                  </a:lnTo>
                  <a:lnTo>
                    <a:pt x="1035" y="249"/>
                  </a:lnTo>
                  <a:lnTo>
                    <a:pt x="1035" y="252"/>
                  </a:lnTo>
                  <a:lnTo>
                    <a:pt x="1034" y="254"/>
                  </a:lnTo>
                  <a:lnTo>
                    <a:pt x="1033" y="255"/>
                  </a:lnTo>
                  <a:lnTo>
                    <a:pt x="1031" y="257"/>
                  </a:lnTo>
                  <a:lnTo>
                    <a:pt x="1031" y="258"/>
                  </a:lnTo>
                  <a:lnTo>
                    <a:pt x="1031" y="261"/>
                  </a:lnTo>
                  <a:lnTo>
                    <a:pt x="1031" y="262"/>
                  </a:lnTo>
                  <a:lnTo>
                    <a:pt x="1030" y="266"/>
                  </a:lnTo>
                  <a:lnTo>
                    <a:pt x="1030" y="267"/>
                  </a:lnTo>
                  <a:lnTo>
                    <a:pt x="1030" y="268"/>
                  </a:lnTo>
                  <a:lnTo>
                    <a:pt x="1032" y="270"/>
                  </a:lnTo>
                  <a:lnTo>
                    <a:pt x="1032" y="271"/>
                  </a:lnTo>
                  <a:lnTo>
                    <a:pt x="1033" y="272"/>
                  </a:lnTo>
                  <a:lnTo>
                    <a:pt x="1034" y="273"/>
                  </a:lnTo>
                  <a:lnTo>
                    <a:pt x="1034" y="274"/>
                  </a:lnTo>
                  <a:lnTo>
                    <a:pt x="1033" y="275"/>
                  </a:lnTo>
                  <a:lnTo>
                    <a:pt x="1034" y="277"/>
                  </a:lnTo>
                  <a:lnTo>
                    <a:pt x="1034" y="278"/>
                  </a:lnTo>
                  <a:lnTo>
                    <a:pt x="1034" y="279"/>
                  </a:lnTo>
                  <a:lnTo>
                    <a:pt x="1035" y="282"/>
                  </a:lnTo>
                  <a:lnTo>
                    <a:pt x="1035" y="286"/>
                  </a:lnTo>
                  <a:lnTo>
                    <a:pt x="1035" y="287"/>
                  </a:lnTo>
                  <a:lnTo>
                    <a:pt x="1035" y="290"/>
                  </a:lnTo>
                  <a:lnTo>
                    <a:pt x="1034" y="299"/>
                  </a:lnTo>
                  <a:lnTo>
                    <a:pt x="1034" y="300"/>
                  </a:lnTo>
                  <a:lnTo>
                    <a:pt x="1035" y="301"/>
                  </a:lnTo>
                  <a:lnTo>
                    <a:pt x="1035" y="302"/>
                  </a:lnTo>
                  <a:lnTo>
                    <a:pt x="1035" y="303"/>
                  </a:lnTo>
                  <a:lnTo>
                    <a:pt x="1035" y="304"/>
                  </a:lnTo>
                  <a:lnTo>
                    <a:pt x="1035" y="305"/>
                  </a:lnTo>
                  <a:lnTo>
                    <a:pt x="1034" y="305"/>
                  </a:lnTo>
                  <a:lnTo>
                    <a:pt x="1033" y="306"/>
                  </a:lnTo>
                  <a:lnTo>
                    <a:pt x="1033" y="307"/>
                  </a:lnTo>
                  <a:lnTo>
                    <a:pt x="1032" y="308"/>
                  </a:lnTo>
                  <a:lnTo>
                    <a:pt x="1032" y="309"/>
                  </a:lnTo>
                  <a:lnTo>
                    <a:pt x="1032" y="310"/>
                  </a:lnTo>
                  <a:lnTo>
                    <a:pt x="1036" y="320"/>
                  </a:lnTo>
                  <a:lnTo>
                    <a:pt x="1037" y="323"/>
                  </a:lnTo>
                  <a:lnTo>
                    <a:pt x="1035" y="323"/>
                  </a:lnTo>
                  <a:lnTo>
                    <a:pt x="1035" y="324"/>
                  </a:lnTo>
                  <a:lnTo>
                    <a:pt x="1034" y="325"/>
                  </a:lnTo>
                  <a:lnTo>
                    <a:pt x="1033" y="326"/>
                  </a:lnTo>
                  <a:lnTo>
                    <a:pt x="1033" y="328"/>
                  </a:lnTo>
                  <a:lnTo>
                    <a:pt x="1033" y="334"/>
                  </a:lnTo>
                  <a:lnTo>
                    <a:pt x="1035" y="346"/>
                  </a:lnTo>
                  <a:lnTo>
                    <a:pt x="1034" y="349"/>
                  </a:lnTo>
                  <a:lnTo>
                    <a:pt x="1033" y="350"/>
                  </a:lnTo>
                  <a:lnTo>
                    <a:pt x="1033" y="351"/>
                  </a:lnTo>
                  <a:lnTo>
                    <a:pt x="1033" y="352"/>
                  </a:lnTo>
                  <a:lnTo>
                    <a:pt x="1033" y="353"/>
                  </a:lnTo>
                  <a:lnTo>
                    <a:pt x="1033" y="356"/>
                  </a:lnTo>
                  <a:lnTo>
                    <a:pt x="1032" y="357"/>
                  </a:lnTo>
                  <a:lnTo>
                    <a:pt x="1030" y="361"/>
                  </a:lnTo>
                  <a:lnTo>
                    <a:pt x="1030" y="362"/>
                  </a:lnTo>
                  <a:lnTo>
                    <a:pt x="1030" y="363"/>
                  </a:lnTo>
                  <a:lnTo>
                    <a:pt x="1030" y="364"/>
                  </a:lnTo>
                  <a:lnTo>
                    <a:pt x="1030" y="366"/>
                  </a:lnTo>
                  <a:lnTo>
                    <a:pt x="1030" y="367"/>
                  </a:lnTo>
                  <a:lnTo>
                    <a:pt x="1031" y="370"/>
                  </a:lnTo>
                  <a:lnTo>
                    <a:pt x="1032" y="372"/>
                  </a:lnTo>
                  <a:lnTo>
                    <a:pt x="1032" y="373"/>
                  </a:lnTo>
                  <a:lnTo>
                    <a:pt x="1032" y="374"/>
                  </a:lnTo>
                  <a:lnTo>
                    <a:pt x="1033" y="375"/>
                  </a:lnTo>
                  <a:lnTo>
                    <a:pt x="1034" y="376"/>
                  </a:lnTo>
                  <a:lnTo>
                    <a:pt x="1037" y="377"/>
                  </a:lnTo>
                  <a:lnTo>
                    <a:pt x="1037" y="378"/>
                  </a:lnTo>
                  <a:lnTo>
                    <a:pt x="1039" y="381"/>
                  </a:lnTo>
                  <a:lnTo>
                    <a:pt x="1039" y="384"/>
                  </a:lnTo>
                  <a:lnTo>
                    <a:pt x="1040" y="390"/>
                  </a:lnTo>
                  <a:lnTo>
                    <a:pt x="1041" y="391"/>
                  </a:lnTo>
                  <a:lnTo>
                    <a:pt x="1041" y="393"/>
                  </a:lnTo>
                  <a:lnTo>
                    <a:pt x="1042" y="394"/>
                  </a:lnTo>
                  <a:lnTo>
                    <a:pt x="1043" y="394"/>
                  </a:lnTo>
                  <a:lnTo>
                    <a:pt x="1042" y="395"/>
                  </a:lnTo>
                  <a:lnTo>
                    <a:pt x="1041" y="396"/>
                  </a:lnTo>
                  <a:lnTo>
                    <a:pt x="1042" y="402"/>
                  </a:lnTo>
                  <a:lnTo>
                    <a:pt x="1041" y="404"/>
                  </a:lnTo>
                  <a:lnTo>
                    <a:pt x="1040" y="403"/>
                  </a:lnTo>
                  <a:lnTo>
                    <a:pt x="1038" y="404"/>
                  </a:lnTo>
                  <a:lnTo>
                    <a:pt x="1037" y="404"/>
                  </a:lnTo>
                  <a:lnTo>
                    <a:pt x="1036" y="404"/>
                  </a:lnTo>
                  <a:lnTo>
                    <a:pt x="1036" y="406"/>
                  </a:lnTo>
                  <a:lnTo>
                    <a:pt x="1035" y="408"/>
                  </a:lnTo>
                  <a:lnTo>
                    <a:pt x="1035" y="409"/>
                  </a:lnTo>
                  <a:lnTo>
                    <a:pt x="1038" y="422"/>
                  </a:lnTo>
                  <a:lnTo>
                    <a:pt x="1039" y="422"/>
                  </a:lnTo>
                  <a:lnTo>
                    <a:pt x="1041" y="428"/>
                  </a:lnTo>
                  <a:lnTo>
                    <a:pt x="1041" y="429"/>
                  </a:lnTo>
                  <a:lnTo>
                    <a:pt x="1042" y="430"/>
                  </a:lnTo>
                  <a:lnTo>
                    <a:pt x="1042" y="432"/>
                  </a:lnTo>
                  <a:lnTo>
                    <a:pt x="1042" y="434"/>
                  </a:lnTo>
                  <a:lnTo>
                    <a:pt x="1043" y="434"/>
                  </a:lnTo>
                  <a:lnTo>
                    <a:pt x="1043" y="435"/>
                  </a:lnTo>
                  <a:lnTo>
                    <a:pt x="1043" y="436"/>
                  </a:lnTo>
                  <a:lnTo>
                    <a:pt x="1048" y="447"/>
                  </a:lnTo>
                  <a:lnTo>
                    <a:pt x="1049" y="449"/>
                  </a:lnTo>
                  <a:lnTo>
                    <a:pt x="1050" y="453"/>
                  </a:lnTo>
                  <a:lnTo>
                    <a:pt x="1051" y="453"/>
                  </a:lnTo>
                  <a:lnTo>
                    <a:pt x="1052" y="455"/>
                  </a:lnTo>
                  <a:lnTo>
                    <a:pt x="1054" y="460"/>
                  </a:lnTo>
                  <a:lnTo>
                    <a:pt x="1054" y="464"/>
                  </a:lnTo>
                  <a:lnTo>
                    <a:pt x="1054" y="467"/>
                  </a:lnTo>
                  <a:lnTo>
                    <a:pt x="1054" y="468"/>
                  </a:lnTo>
                  <a:lnTo>
                    <a:pt x="1055" y="468"/>
                  </a:lnTo>
                  <a:lnTo>
                    <a:pt x="1056" y="470"/>
                  </a:lnTo>
                  <a:lnTo>
                    <a:pt x="1060" y="474"/>
                  </a:lnTo>
                  <a:lnTo>
                    <a:pt x="1060" y="476"/>
                  </a:lnTo>
                  <a:lnTo>
                    <a:pt x="1060" y="477"/>
                  </a:lnTo>
                  <a:lnTo>
                    <a:pt x="1061" y="481"/>
                  </a:lnTo>
                  <a:lnTo>
                    <a:pt x="1061" y="482"/>
                  </a:lnTo>
                  <a:lnTo>
                    <a:pt x="1061" y="484"/>
                  </a:lnTo>
                  <a:lnTo>
                    <a:pt x="1060" y="485"/>
                  </a:lnTo>
                  <a:lnTo>
                    <a:pt x="1061" y="485"/>
                  </a:lnTo>
                  <a:lnTo>
                    <a:pt x="1061" y="488"/>
                  </a:lnTo>
                  <a:lnTo>
                    <a:pt x="1061" y="491"/>
                  </a:lnTo>
                  <a:lnTo>
                    <a:pt x="1060" y="492"/>
                  </a:lnTo>
                  <a:lnTo>
                    <a:pt x="1058" y="492"/>
                  </a:lnTo>
                  <a:lnTo>
                    <a:pt x="1057" y="494"/>
                  </a:lnTo>
                  <a:lnTo>
                    <a:pt x="1057" y="495"/>
                  </a:lnTo>
                  <a:lnTo>
                    <a:pt x="1057" y="496"/>
                  </a:lnTo>
                  <a:lnTo>
                    <a:pt x="1060" y="501"/>
                  </a:lnTo>
                  <a:lnTo>
                    <a:pt x="1061" y="504"/>
                  </a:lnTo>
                  <a:lnTo>
                    <a:pt x="1061" y="505"/>
                  </a:lnTo>
                  <a:lnTo>
                    <a:pt x="1062" y="505"/>
                  </a:lnTo>
                  <a:lnTo>
                    <a:pt x="1064" y="510"/>
                  </a:lnTo>
                  <a:lnTo>
                    <a:pt x="1065" y="513"/>
                  </a:lnTo>
                  <a:lnTo>
                    <a:pt x="1064" y="513"/>
                  </a:lnTo>
                  <a:lnTo>
                    <a:pt x="1064" y="514"/>
                  </a:lnTo>
                  <a:lnTo>
                    <a:pt x="1062" y="514"/>
                  </a:lnTo>
                  <a:lnTo>
                    <a:pt x="1062" y="516"/>
                  </a:lnTo>
                  <a:lnTo>
                    <a:pt x="1062" y="518"/>
                  </a:lnTo>
                  <a:lnTo>
                    <a:pt x="1062" y="519"/>
                  </a:lnTo>
                  <a:lnTo>
                    <a:pt x="1062" y="521"/>
                  </a:lnTo>
                  <a:lnTo>
                    <a:pt x="1061" y="521"/>
                  </a:lnTo>
                  <a:lnTo>
                    <a:pt x="1060" y="527"/>
                  </a:lnTo>
                  <a:lnTo>
                    <a:pt x="1060" y="528"/>
                  </a:lnTo>
                  <a:lnTo>
                    <a:pt x="1060" y="530"/>
                  </a:lnTo>
                  <a:lnTo>
                    <a:pt x="1061" y="531"/>
                  </a:lnTo>
                  <a:lnTo>
                    <a:pt x="1061" y="532"/>
                  </a:lnTo>
                  <a:lnTo>
                    <a:pt x="1062" y="532"/>
                  </a:lnTo>
                  <a:lnTo>
                    <a:pt x="1062" y="534"/>
                  </a:lnTo>
                  <a:lnTo>
                    <a:pt x="1062" y="535"/>
                  </a:lnTo>
                  <a:lnTo>
                    <a:pt x="1062" y="536"/>
                  </a:lnTo>
                  <a:lnTo>
                    <a:pt x="1062" y="537"/>
                  </a:lnTo>
                  <a:lnTo>
                    <a:pt x="1063" y="540"/>
                  </a:lnTo>
                  <a:lnTo>
                    <a:pt x="1064" y="544"/>
                  </a:lnTo>
                  <a:lnTo>
                    <a:pt x="1064" y="545"/>
                  </a:lnTo>
                  <a:lnTo>
                    <a:pt x="1064" y="546"/>
                  </a:lnTo>
                  <a:lnTo>
                    <a:pt x="1064" y="547"/>
                  </a:lnTo>
                  <a:lnTo>
                    <a:pt x="1063" y="547"/>
                  </a:lnTo>
                  <a:lnTo>
                    <a:pt x="1063" y="548"/>
                  </a:lnTo>
                  <a:lnTo>
                    <a:pt x="1063" y="551"/>
                  </a:lnTo>
                  <a:lnTo>
                    <a:pt x="1062" y="551"/>
                  </a:lnTo>
                  <a:lnTo>
                    <a:pt x="1063" y="552"/>
                  </a:lnTo>
                  <a:lnTo>
                    <a:pt x="1064" y="556"/>
                  </a:lnTo>
                  <a:lnTo>
                    <a:pt x="1064" y="557"/>
                  </a:lnTo>
                  <a:lnTo>
                    <a:pt x="1064" y="558"/>
                  </a:lnTo>
                  <a:lnTo>
                    <a:pt x="1062" y="559"/>
                  </a:lnTo>
                  <a:lnTo>
                    <a:pt x="1062" y="560"/>
                  </a:lnTo>
                  <a:lnTo>
                    <a:pt x="1061" y="561"/>
                  </a:lnTo>
                  <a:lnTo>
                    <a:pt x="1060" y="562"/>
                  </a:lnTo>
                  <a:lnTo>
                    <a:pt x="1060" y="563"/>
                  </a:lnTo>
                  <a:lnTo>
                    <a:pt x="1060" y="569"/>
                  </a:lnTo>
                  <a:lnTo>
                    <a:pt x="1060" y="570"/>
                  </a:lnTo>
                  <a:lnTo>
                    <a:pt x="1059" y="570"/>
                  </a:lnTo>
                  <a:lnTo>
                    <a:pt x="1058" y="570"/>
                  </a:lnTo>
                  <a:lnTo>
                    <a:pt x="1058" y="571"/>
                  </a:lnTo>
                  <a:lnTo>
                    <a:pt x="1057" y="572"/>
                  </a:lnTo>
                  <a:lnTo>
                    <a:pt x="1058" y="573"/>
                  </a:lnTo>
                  <a:lnTo>
                    <a:pt x="1058" y="574"/>
                  </a:lnTo>
                  <a:lnTo>
                    <a:pt x="1058" y="575"/>
                  </a:lnTo>
                  <a:lnTo>
                    <a:pt x="1061" y="579"/>
                  </a:lnTo>
                  <a:lnTo>
                    <a:pt x="1059" y="583"/>
                  </a:lnTo>
                  <a:lnTo>
                    <a:pt x="1058" y="583"/>
                  </a:lnTo>
                  <a:lnTo>
                    <a:pt x="1058" y="584"/>
                  </a:lnTo>
                  <a:lnTo>
                    <a:pt x="1058" y="585"/>
                  </a:lnTo>
                  <a:lnTo>
                    <a:pt x="1058" y="586"/>
                  </a:lnTo>
                  <a:lnTo>
                    <a:pt x="1060" y="596"/>
                  </a:lnTo>
                  <a:lnTo>
                    <a:pt x="1060" y="602"/>
                  </a:lnTo>
                  <a:lnTo>
                    <a:pt x="1060" y="605"/>
                  </a:lnTo>
                  <a:lnTo>
                    <a:pt x="1055" y="603"/>
                  </a:lnTo>
                  <a:lnTo>
                    <a:pt x="1056" y="608"/>
                  </a:lnTo>
                  <a:lnTo>
                    <a:pt x="1060" y="619"/>
                  </a:lnTo>
                  <a:lnTo>
                    <a:pt x="1060" y="621"/>
                  </a:lnTo>
                  <a:lnTo>
                    <a:pt x="1060" y="622"/>
                  </a:lnTo>
                  <a:lnTo>
                    <a:pt x="1058" y="622"/>
                  </a:lnTo>
                  <a:lnTo>
                    <a:pt x="1057" y="622"/>
                  </a:lnTo>
                  <a:lnTo>
                    <a:pt x="1056" y="621"/>
                  </a:lnTo>
                  <a:lnTo>
                    <a:pt x="1055" y="621"/>
                  </a:lnTo>
                  <a:lnTo>
                    <a:pt x="1054" y="620"/>
                  </a:lnTo>
                  <a:lnTo>
                    <a:pt x="1052" y="619"/>
                  </a:lnTo>
                  <a:lnTo>
                    <a:pt x="1050" y="620"/>
                  </a:lnTo>
                  <a:lnTo>
                    <a:pt x="1049" y="620"/>
                  </a:lnTo>
                  <a:lnTo>
                    <a:pt x="1048" y="622"/>
                  </a:lnTo>
                  <a:lnTo>
                    <a:pt x="1048" y="623"/>
                  </a:lnTo>
                  <a:lnTo>
                    <a:pt x="1048" y="624"/>
                  </a:lnTo>
                  <a:lnTo>
                    <a:pt x="1049" y="628"/>
                  </a:lnTo>
                  <a:lnTo>
                    <a:pt x="1049" y="629"/>
                  </a:lnTo>
                  <a:lnTo>
                    <a:pt x="1050" y="630"/>
                  </a:lnTo>
                  <a:lnTo>
                    <a:pt x="1051" y="631"/>
                  </a:lnTo>
                  <a:lnTo>
                    <a:pt x="1052" y="632"/>
                  </a:lnTo>
                  <a:lnTo>
                    <a:pt x="1052" y="633"/>
                  </a:lnTo>
                  <a:lnTo>
                    <a:pt x="1052" y="634"/>
                  </a:lnTo>
                  <a:lnTo>
                    <a:pt x="1052" y="635"/>
                  </a:lnTo>
                  <a:lnTo>
                    <a:pt x="1052" y="636"/>
                  </a:lnTo>
                  <a:lnTo>
                    <a:pt x="1052" y="637"/>
                  </a:lnTo>
                  <a:lnTo>
                    <a:pt x="1054" y="641"/>
                  </a:lnTo>
                  <a:lnTo>
                    <a:pt x="1054" y="642"/>
                  </a:lnTo>
                  <a:lnTo>
                    <a:pt x="1056" y="643"/>
                  </a:lnTo>
                  <a:lnTo>
                    <a:pt x="1059" y="646"/>
                  </a:lnTo>
                  <a:lnTo>
                    <a:pt x="1063" y="651"/>
                  </a:lnTo>
                  <a:lnTo>
                    <a:pt x="1064" y="655"/>
                  </a:lnTo>
                  <a:lnTo>
                    <a:pt x="1064" y="656"/>
                  </a:lnTo>
                  <a:lnTo>
                    <a:pt x="1064" y="657"/>
                  </a:lnTo>
                  <a:lnTo>
                    <a:pt x="1064" y="658"/>
                  </a:lnTo>
                  <a:lnTo>
                    <a:pt x="1064" y="659"/>
                  </a:lnTo>
                  <a:lnTo>
                    <a:pt x="1064" y="661"/>
                  </a:lnTo>
                  <a:lnTo>
                    <a:pt x="1065" y="662"/>
                  </a:lnTo>
                  <a:lnTo>
                    <a:pt x="1065" y="663"/>
                  </a:lnTo>
                  <a:lnTo>
                    <a:pt x="1067" y="666"/>
                  </a:lnTo>
                  <a:lnTo>
                    <a:pt x="1067" y="667"/>
                  </a:lnTo>
                  <a:lnTo>
                    <a:pt x="1082" y="688"/>
                  </a:lnTo>
                  <a:lnTo>
                    <a:pt x="1083" y="691"/>
                  </a:lnTo>
                  <a:lnTo>
                    <a:pt x="1083" y="692"/>
                  </a:lnTo>
                  <a:lnTo>
                    <a:pt x="1084" y="694"/>
                  </a:lnTo>
                  <a:lnTo>
                    <a:pt x="1084" y="695"/>
                  </a:lnTo>
                  <a:lnTo>
                    <a:pt x="1084" y="697"/>
                  </a:lnTo>
                  <a:lnTo>
                    <a:pt x="1084" y="698"/>
                  </a:lnTo>
                  <a:lnTo>
                    <a:pt x="1084" y="703"/>
                  </a:lnTo>
                  <a:lnTo>
                    <a:pt x="1084" y="704"/>
                  </a:lnTo>
                  <a:lnTo>
                    <a:pt x="1084" y="705"/>
                  </a:lnTo>
                  <a:lnTo>
                    <a:pt x="1080" y="707"/>
                  </a:lnTo>
                  <a:lnTo>
                    <a:pt x="1079" y="707"/>
                  </a:lnTo>
                  <a:lnTo>
                    <a:pt x="1079" y="708"/>
                  </a:lnTo>
                  <a:lnTo>
                    <a:pt x="1079" y="709"/>
                  </a:lnTo>
                  <a:lnTo>
                    <a:pt x="1078" y="711"/>
                  </a:lnTo>
                  <a:lnTo>
                    <a:pt x="1079" y="712"/>
                  </a:lnTo>
                  <a:lnTo>
                    <a:pt x="1079" y="713"/>
                  </a:lnTo>
                  <a:lnTo>
                    <a:pt x="1080" y="713"/>
                  </a:lnTo>
                  <a:lnTo>
                    <a:pt x="1081" y="713"/>
                  </a:lnTo>
                  <a:lnTo>
                    <a:pt x="1081" y="714"/>
                  </a:lnTo>
                  <a:lnTo>
                    <a:pt x="1081" y="715"/>
                  </a:lnTo>
                  <a:lnTo>
                    <a:pt x="1080" y="716"/>
                  </a:lnTo>
                  <a:lnTo>
                    <a:pt x="1081" y="717"/>
                  </a:lnTo>
                  <a:lnTo>
                    <a:pt x="1082" y="724"/>
                  </a:lnTo>
                  <a:lnTo>
                    <a:pt x="1082" y="725"/>
                  </a:lnTo>
                  <a:lnTo>
                    <a:pt x="1082" y="726"/>
                  </a:lnTo>
                  <a:lnTo>
                    <a:pt x="1084" y="727"/>
                  </a:lnTo>
                  <a:lnTo>
                    <a:pt x="1084" y="728"/>
                  </a:lnTo>
                  <a:lnTo>
                    <a:pt x="1083" y="729"/>
                  </a:lnTo>
                  <a:lnTo>
                    <a:pt x="1083" y="730"/>
                  </a:lnTo>
                  <a:lnTo>
                    <a:pt x="1083" y="741"/>
                  </a:lnTo>
                  <a:lnTo>
                    <a:pt x="1084" y="742"/>
                  </a:lnTo>
                  <a:lnTo>
                    <a:pt x="1087" y="749"/>
                  </a:lnTo>
                  <a:lnTo>
                    <a:pt x="1088" y="749"/>
                  </a:lnTo>
                  <a:lnTo>
                    <a:pt x="1088" y="750"/>
                  </a:lnTo>
                  <a:lnTo>
                    <a:pt x="1090" y="751"/>
                  </a:lnTo>
                  <a:lnTo>
                    <a:pt x="1092" y="754"/>
                  </a:lnTo>
                  <a:lnTo>
                    <a:pt x="1092" y="755"/>
                  </a:lnTo>
                  <a:lnTo>
                    <a:pt x="1092" y="756"/>
                  </a:lnTo>
                  <a:lnTo>
                    <a:pt x="1092" y="757"/>
                  </a:lnTo>
                  <a:lnTo>
                    <a:pt x="1093" y="758"/>
                  </a:lnTo>
                  <a:lnTo>
                    <a:pt x="1094" y="758"/>
                  </a:lnTo>
                  <a:lnTo>
                    <a:pt x="1094" y="759"/>
                  </a:lnTo>
                  <a:lnTo>
                    <a:pt x="1098" y="762"/>
                  </a:lnTo>
                  <a:lnTo>
                    <a:pt x="1099" y="762"/>
                  </a:lnTo>
                  <a:lnTo>
                    <a:pt x="1099" y="763"/>
                  </a:lnTo>
                  <a:lnTo>
                    <a:pt x="1099" y="764"/>
                  </a:lnTo>
                  <a:lnTo>
                    <a:pt x="1096" y="764"/>
                  </a:lnTo>
                  <a:lnTo>
                    <a:pt x="1094" y="764"/>
                  </a:lnTo>
                  <a:lnTo>
                    <a:pt x="1093" y="766"/>
                  </a:lnTo>
                  <a:lnTo>
                    <a:pt x="1092" y="767"/>
                  </a:lnTo>
                  <a:lnTo>
                    <a:pt x="1092" y="768"/>
                  </a:lnTo>
                  <a:lnTo>
                    <a:pt x="1093" y="769"/>
                  </a:lnTo>
                  <a:lnTo>
                    <a:pt x="1094" y="769"/>
                  </a:lnTo>
                  <a:lnTo>
                    <a:pt x="1095" y="771"/>
                  </a:lnTo>
                  <a:lnTo>
                    <a:pt x="1096" y="775"/>
                  </a:lnTo>
                  <a:lnTo>
                    <a:pt x="1096" y="777"/>
                  </a:lnTo>
                  <a:lnTo>
                    <a:pt x="1096" y="778"/>
                  </a:lnTo>
                  <a:lnTo>
                    <a:pt x="1096" y="779"/>
                  </a:lnTo>
                  <a:lnTo>
                    <a:pt x="1095" y="779"/>
                  </a:lnTo>
                  <a:lnTo>
                    <a:pt x="1095" y="780"/>
                  </a:lnTo>
                  <a:lnTo>
                    <a:pt x="1095" y="781"/>
                  </a:lnTo>
                  <a:lnTo>
                    <a:pt x="1098" y="789"/>
                  </a:lnTo>
                  <a:lnTo>
                    <a:pt x="1098" y="790"/>
                  </a:lnTo>
                  <a:lnTo>
                    <a:pt x="1099" y="791"/>
                  </a:lnTo>
                  <a:lnTo>
                    <a:pt x="1100" y="792"/>
                  </a:lnTo>
                  <a:lnTo>
                    <a:pt x="1101" y="792"/>
                  </a:lnTo>
                  <a:lnTo>
                    <a:pt x="1101" y="794"/>
                  </a:lnTo>
                  <a:lnTo>
                    <a:pt x="1103" y="801"/>
                  </a:lnTo>
                  <a:lnTo>
                    <a:pt x="1103" y="802"/>
                  </a:lnTo>
                  <a:lnTo>
                    <a:pt x="1103" y="804"/>
                  </a:lnTo>
                  <a:lnTo>
                    <a:pt x="1103" y="805"/>
                  </a:lnTo>
                  <a:lnTo>
                    <a:pt x="1103" y="806"/>
                  </a:lnTo>
                  <a:lnTo>
                    <a:pt x="1103" y="807"/>
                  </a:lnTo>
                  <a:lnTo>
                    <a:pt x="1103" y="812"/>
                  </a:lnTo>
                  <a:lnTo>
                    <a:pt x="1103" y="813"/>
                  </a:lnTo>
                  <a:lnTo>
                    <a:pt x="1103" y="814"/>
                  </a:lnTo>
                  <a:lnTo>
                    <a:pt x="1104" y="815"/>
                  </a:lnTo>
                  <a:lnTo>
                    <a:pt x="1105" y="815"/>
                  </a:lnTo>
                  <a:lnTo>
                    <a:pt x="1109" y="816"/>
                  </a:lnTo>
                  <a:lnTo>
                    <a:pt x="1113" y="817"/>
                  </a:lnTo>
                  <a:lnTo>
                    <a:pt x="1118" y="818"/>
                  </a:lnTo>
                  <a:lnTo>
                    <a:pt x="1120" y="818"/>
                  </a:lnTo>
                  <a:lnTo>
                    <a:pt x="1120" y="819"/>
                  </a:lnTo>
                  <a:lnTo>
                    <a:pt x="1122" y="819"/>
                  </a:lnTo>
                  <a:lnTo>
                    <a:pt x="1124" y="818"/>
                  </a:lnTo>
                  <a:lnTo>
                    <a:pt x="1125" y="818"/>
                  </a:lnTo>
                  <a:lnTo>
                    <a:pt x="1126" y="818"/>
                  </a:lnTo>
                  <a:lnTo>
                    <a:pt x="1128" y="817"/>
                  </a:lnTo>
                  <a:lnTo>
                    <a:pt x="1127" y="815"/>
                  </a:lnTo>
                  <a:lnTo>
                    <a:pt x="1126" y="812"/>
                  </a:lnTo>
                  <a:lnTo>
                    <a:pt x="1126" y="811"/>
                  </a:lnTo>
                  <a:lnTo>
                    <a:pt x="1125" y="811"/>
                  </a:lnTo>
                  <a:lnTo>
                    <a:pt x="1126" y="811"/>
                  </a:lnTo>
                  <a:lnTo>
                    <a:pt x="1127" y="811"/>
                  </a:lnTo>
                  <a:lnTo>
                    <a:pt x="1128" y="810"/>
                  </a:lnTo>
                  <a:lnTo>
                    <a:pt x="1128" y="809"/>
                  </a:lnTo>
                  <a:lnTo>
                    <a:pt x="1130" y="808"/>
                  </a:lnTo>
                  <a:lnTo>
                    <a:pt x="1129" y="806"/>
                  </a:lnTo>
                  <a:lnTo>
                    <a:pt x="1128" y="805"/>
                  </a:lnTo>
                  <a:lnTo>
                    <a:pt x="1125" y="803"/>
                  </a:lnTo>
                  <a:lnTo>
                    <a:pt x="1126" y="802"/>
                  </a:lnTo>
                  <a:lnTo>
                    <a:pt x="1126" y="799"/>
                  </a:lnTo>
                  <a:lnTo>
                    <a:pt x="1126" y="798"/>
                  </a:lnTo>
                  <a:lnTo>
                    <a:pt x="1124" y="796"/>
                  </a:lnTo>
                  <a:lnTo>
                    <a:pt x="1123" y="796"/>
                  </a:lnTo>
                  <a:lnTo>
                    <a:pt x="1123" y="795"/>
                  </a:lnTo>
                  <a:lnTo>
                    <a:pt x="1122" y="795"/>
                  </a:lnTo>
                  <a:lnTo>
                    <a:pt x="1121" y="794"/>
                  </a:lnTo>
                  <a:lnTo>
                    <a:pt x="1120" y="794"/>
                  </a:lnTo>
                  <a:lnTo>
                    <a:pt x="1119" y="794"/>
                  </a:lnTo>
                  <a:lnTo>
                    <a:pt x="1116" y="792"/>
                  </a:lnTo>
                  <a:lnTo>
                    <a:pt x="1116" y="791"/>
                  </a:lnTo>
                  <a:lnTo>
                    <a:pt x="1117" y="791"/>
                  </a:lnTo>
                  <a:lnTo>
                    <a:pt x="1118" y="791"/>
                  </a:lnTo>
                  <a:lnTo>
                    <a:pt x="1118" y="792"/>
                  </a:lnTo>
                  <a:lnTo>
                    <a:pt x="1119" y="793"/>
                  </a:lnTo>
                  <a:lnTo>
                    <a:pt x="1120" y="793"/>
                  </a:lnTo>
                  <a:lnTo>
                    <a:pt x="1125" y="794"/>
                  </a:lnTo>
                  <a:lnTo>
                    <a:pt x="1124" y="790"/>
                  </a:lnTo>
                  <a:lnTo>
                    <a:pt x="1123" y="788"/>
                  </a:lnTo>
                  <a:lnTo>
                    <a:pt x="1122" y="787"/>
                  </a:lnTo>
                  <a:lnTo>
                    <a:pt x="1120" y="785"/>
                  </a:lnTo>
                  <a:lnTo>
                    <a:pt x="1121" y="784"/>
                  </a:lnTo>
                  <a:lnTo>
                    <a:pt x="1121" y="782"/>
                  </a:lnTo>
                  <a:lnTo>
                    <a:pt x="1121" y="781"/>
                  </a:lnTo>
                  <a:lnTo>
                    <a:pt x="1120" y="781"/>
                  </a:lnTo>
                  <a:lnTo>
                    <a:pt x="1120" y="780"/>
                  </a:lnTo>
                  <a:lnTo>
                    <a:pt x="1120" y="779"/>
                  </a:lnTo>
                  <a:lnTo>
                    <a:pt x="1119" y="777"/>
                  </a:lnTo>
                  <a:lnTo>
                    <a:pt x="1118" y="777"/>
                  </a:lnTo>
                  <a:lnTo>
                    <a:pt x="1117" y="777"/>
                  </a:lnTo>
                  <a:lnTo>
                    <a:pt x="1116" y="776"/>
                  </a:lnTo>
                  <a:lnTo>
                    <a:pt x="1116" y="775"/>
                  </a:lnTo>
                  <a:lnTo>
                    <a:pt x="1116" y="774"/>
                  </a:lnTo>
                  <a:lnTo>
                    <a:pt x="1115" y="773"/>
                  </a:lnTo>
                  <a:lnTo>
                    <a:pt x="1113" y="771"/>
                  </a:lnTo>
                  <a:lnTo>
                    <a:pt x="1113" y="769"/>
                  </a:lnTo>
                  <a:lnTo>
                    <a:pt x="1115" y="769"/>
                  </a:lnTo>
                  <a:lnTo>
                    <a:pt x="1116" y="769"/>
                  </a:lnTo>
                  <a:lnTo>
                    <a:pt x="1117" y="769"/>
                  </a:lnTo>
                  <a:lnTo>
                    <a:pt x="1118" y="769"/>
                  </a:lnTo>
                  <a:lnTo>
                    <a:pt x="1118" y="768"/>
                  </a:lnTo>
                  <a:lnTo>
                    <a:pt x="1120" y="767"/>
                  </a:lnTo>
                  <a:lnTo>
                    <a:pt x="1121" y="765"/>
                  </a:lnTo>
                  <a:lnTo>
                    <a:pt x="1122" y="764"/>
                  </a:lnTo>
                  <a:lnTo>
                    <a:pt x="1121" y="762"/>
                  </a:lnTo>
                  <a:lnTo>
                    <a:pt x="1120" y="760"/>
                  </a:lnTo>
                  <a:lnTo>
                    <a:pt x="1119" y="760"/>
                  </a:lnTo>
                  <a:lnTo>
                    <a:pt x="1121" y="760"/>
                  </a:lnTo>
                  <a:lnTo>
                    <a:pt x="1122" y="760"/>
                  </a:lnTo>
                  <a:lnTo>
                    <a:pt x="1125" y="763"/>
                  </a:lnTo>
                  <a:lnTo>
                    <a:pt x="1126" y="765"/>
                  </a:lnTo>
                  <a:lnTo>
                    <a:pt x="1125" y="767"/>
                  </a:lnTo>
                  <a:lnTo>
                    <a:pt x="1124" y="767"/>
                  </a:lnTo>
                  <a:lnTo>
                    <a:pt x="1124" y="769"/>
                  </a:lnTo>
                  <a:lnTo>
                    <a:pt x="1124" y="770"/>
                  </a:lnTo>
                  <a:lnTo>
                    <a:pt x="1124" y="771"/>
                  </a:lnTo>
                  <a:lnTo>
                    <a:pt x="1124" y="772"/>
                  </a:lnTo>
                  <a:lnTo>
                    <a:pt x="1125" y="773"/>
                  </a:lnTo>
                  <a:lnTo>
                    <a:pt x="1126" y="774"/>
                  </a:lnTo>
                  <a:lnTo>
                    <a:pt x="1127" y="775"/>
                  </a:lnTo>
                  <a:lnTo>
                    <a:pt x="1128" y="775"/>
                  </a:lnTo>
                  <a:lnTo>
                    <a:pt x="1130" y="776"/>
                  </a:lnTo>
                  <a:lnTo>
                    <a:pt x="1133" y="777"/>
                  </a:lnTo>
                  <a:lnTo>
                    <a:pt x="1135" y="777"/>
                  </a:lnTo>
                  <a:lnTo>
                    <a:pt x="1135" y="776"/>
                  </a:lnTo>
                  <a:lnTo>
                    <a:pt x="1136" y="776"/>
                  </a:lnTo>
                  <a:lnTo>
                    <a:pt x="1135" y="776"/>
                  </a:lnTo>
                  <a:lnTo>
                    <a:pt x="1132" y="777"/>
                  </a:lnTo>
                  <a:lnTo>
                    <a:pt x="1131" y="778"/>
                  </a:lnTo>
                  <a:lnTo>
                    <a:pt x="1131" y="779"/>
                  </a:lnTo>
                  <a:lnTo>
                    <a:pt x="1130" y="779"/>
                  </a:lnTo>
                  <a:lnTo>
                    <a:pt x="1130" y="781"/>
                  </a:lnTo>
                  <a:lnTo>
                    <a:pt x="1128" y="782"/>
                  </a:lnTo>
                  <a:lnTo>
                    <a:pt x="1130" y="784"/>
                  </a:lnTo>
                  <a:lnTo>
                    <a:pt x="1133" y="786"/>
                  </a:lnTo>
                  <a:lnTo>
                    <a:pt x="1133" y="787"/>
                  </a:lnTo>
                  <a:lnTo>
                    <a:pt x="1133" y="788"/>
                  </a:lnTo>
                  <a:lnTo>
                    <a:pt x="1133" y="790"/>
                  </a:lnTo>
                  <a:lnTo>
                    <a:pt x="1133" y="791"/>
                  </a:lnTo>
                  <a:lnTo>
                    <a:pt x="1133" y="792"/>
                  </a:lnTo>
                  <a:lnTo>
                    <a:pt x="1135" y="798"/>
                  </a:lnTo>
                  <a:lnTo>
                    <a:pt x="1137" y="800"/>
                  </a:lnTo>
                  <a:lnTo>
                    <a:pt x="1137" y="801"/>
                  </a:lnTo>
                  <a:lnTo>
                    <a:pt x="1138" y="801"/>
                  </a:lnTo>
                  <a:lnTo>
                    <a:pt x="1139" y="802"/>
                  </a:lnTo>
                  <a:lnTo>
                    <a:pt x="1139" y="803"/>
                  </a:lnTo>
                  <a:lnTo>
                    <a:pt x="1139" y="804"/>
                  </a:lnTo>
                  <a:lnTo>
                    <a:pt x="1138" y="805"/>
                  </a:lnTo>
                  <a:lnTo>
                    <a:pt x="1138" y="807"/>
                  </a:lnTo>
                  <a:lnTo>
                    <a:pt x="1138" y="808"/>
                  </a:lnTo>
                  <a:lnTo>
                    <a:pt x="1138" y="809"/>
                  </a:lnTo>
                  <a:lnTo>
                    <a:pt x="1139" y="809"/>
                  </a:lnTo>
                  <a:lnTo>
                    <a:pt x="1139" y="811"/>
                  </a:lnTo>
                  <a:lnTo>
                    <a:pt x="1138" y="811"/>
                  </a:lnTo>
                  <a:lnTo>
                    <a:pt x="1137" y="811"/>
                  </a:lnTo>
                  <a:lnTo>
                    <a:pt x="1137" y="812"/>
                  </a:lnTo>
                  <a:lnTo>
                    <a:pt x="1137" y="813"/>
                  </a:lnTo>
                  <a:lnTo>
                    <a:pt x="1137" y="815"/>
                  </a:lnTo>
                  <a:lnTo>
                    <a:pt x="1138" y="818"/>
                  </a:lnTo>
                  <a:lnTo>
                    <a:pt x="1138" y="819"/>
                  </a:lnTo>
                  <a:lnTo>
                    <a:pt x="1138" y="820"/>
                  </a:lnTo>
                  <a:lnTo>
                    <a:pt x="1142" y="824"/>
                  </a:lnTo>
                  <a:lnTo>
                    <a:pt x="1143" y="827"/>
                  </a:lnTo>
                  <a:lnTo>
                    <a:pt x="1144" y="828"/>
                  </a:lnTo>
                  <a:lnTo>
                    <a:pt x="1144" y="829"/>
                  </a:lnTo>
                  <a:lnTo>
                    <a:pt x="1143" y="829"/>
                  </a:lnTo>
                  <a:lnTo>
                    <a:pt x="1142" y="830"/>
                  </a:lnTo>
                  <a:lnTo>
                    <a:pt x="1141" y="830"/>
                  </a:lnTo>
                  <a:lnTo>
                    <a:pt x="1141" y="832"/>
                  </a:lnTo>
                  <a:lnTo>
                    <a:pt x="1141" y="833"/>
                  </a:lnTo>
                  <a:lnTo>
                    <a:pt x="1140" y="833"/>
                  </a:lnTo>
                  <a:lnTo>
                    <a:pt x="1141" y="834"/>
                  </a:lnTo>
                  <a:lnTo>
                    <a:pt x="1141" y="835"/>
                  </a:lnTo>
                  <a:lnTo>
                    <a:pt x="1141" y="836"/>
                  </a:lnTo>
                  <a:lnTo>
                    <a:pt x="1142" y="837"/>
                  </a:lnTo>
                  <a:lnTo>
                    <a:pt x="1143" y="837"/>
                  </a:lnTo>
                  <a:lnTo>
                    <a:pt x="1143" y="838"/>
                  </a:lnTo>
                  <a:lnTo>
                    <a:pt x="1143" y="839"/>
                  </a:lnTo>
                  <a:lnTo>
                    <a:pt x="1143" y="840"/>
                  </a:lnTo>
                  <a:lnTo>
                    <a:pt x="1143" y="841"/>
                  </a:lnTo>
                  <a:lnTo>
                    <a:pt x="1144" y="842"/>
                  </a:lnTo>
                  <a:lnTo>
                    <a:pt x="1145" y="843"/>
                  </a:lnTo>
                  <a:lnTo>
                    <a:pt x="1148" y="845"/>
                  </a:lnTo>
                  <a:lnTo>
                    <a:pt x="1150" y="846"/>
                  </a:lnTo>
                  <a:lnTo>
                    <a:pt x="1149" y="846"/>
                  </a:lnTo>
                  <a:lnTo>
                    <a:pt x="1148" y="847"/>
                  </a:lnTo>
                  <a:lnTo>
                    <a:pt x="1148" y="848"/>
                  </a:lnTo>
                  <a:lnTo>
                    <a:pt x="1148" y="850"/>
                  </a:lnTo>
                  <a:lnTo>
                    <a:pt x="1148" y="851"/>
                  </a:lnTo>
                  <a:lnTo>
                    <a:pt x="1147" y="851"/>
                  </a:lnTo>
                  <a:lnTo>
                    <a:pt x="1147" y="852"/>
                  </a:lnTo>
                  <a:lnTo>
                    <a:pt x="1146" y="853"/>
                  </a:lnTo>
                  <a:lnTo>
                    <a:pt x="1144" y="850"/>
                  </a:lnTo>
                  <a:lnTo>
                    <a:pt x="1143" y="850"/>
                  </a:lnTo>
                  <a:lnTo>
                    <a:pt x="1142" y="849"/>
                  </a:lnTo>
                  <a:lnTo>
                    <a:pt x="1141" y="849"/>
                  </a:lnTo>
                  <a:lnTo>
                    <a:pt x="1140" y="849"/>
                  </a:lnTo>
                  <a:lnTo>
                    <a:pt x="1138" y="850"/>
                  </a:lnTo>
                  <a:lnTo>
                    <a:pt x="1137" y="850"/>
                  </a:lnTo>
                  <a:lnTo>
                    <a:pt x="1137" y="849"/>
                  </a:lnTo>
                  <a:lnTo>
                    <a:pt x="1136" y="849"/>
                  </a:lnTo>
                  <a:lnTo>
                    <a:pt x="1137" y="848"/>
                  </a:lnTo>
                  <a:lnTo>
                    <a:pt x="1136" y="848"/>
                  </a:lnTo>
                  <a:lnTo>
                    <a:pt x="1137" y="848"/>
                  </a:lnTo>
                  <a:lnTo>
                    <a:pt x="1137" y="847"/>
                  </a:lnTo>
                  <a:lnTo>
                    <a:pt x="1139" y="846"/>
                  </a:lnTo>
                  <a:lnTo>
                    <a:pt x="1138" y="844"/>
                  </a:lnTo>
                  <a:lnTo>
                    <a:pt x="1137" y="843"/>
                  </a:lnTo>
                  <a:lnTo>
                    <a:pt x="1138" y="841"/>
                  </a:lnTo>
                  <a:lnTo>
                    <a:pt x="1139" y="841"/>
                  </a:lnTo>
                  <a:lnTo>
                    <a:pt x="1139" y="840"/>
                  </a:lnTo>
                  <a:lnTo>
                    <a:pt x="1139" y="839"/>
                  </a:lnTo>
                  <a:lnTo>
                    <a:pt x="1139" y="837"/>
                  </a:lnTo>
                  <a:lnTo>
                    <a:pt x="1139" y="836"/>
                  </a:lnTo>
                  <a:lnTo>
                    <a:pt x="1137" y="833"/>
                  </a:lnTo>
                  <a:lnTo>
                    <a:pt x="1134" y="831"/>
                  </a:lnTo>
                  <a:lnTo>
                    <a:pt x="1133" y="830"/>
                  </a:lnTo>
                  <a:lnTo>
                    <a:pt x="1132" y="830"/>
                  </a:lnTo>
                  <a:lnTo>
                    <a:pt x="1131" y="830"/>
                  </a:lnTo>
                  <a:lnTo>
                    <a:pt x="1131" y="828"/>
                  </a:lnTo>
                  <a:lnTo>
                    <a:pt x="1130" y="828"/>
                  </a:lnTo>
                  <a:lnTo>
                    <a:pt x="1128" y="826"/>
                  </a:lnTo>
                  <a:lnTo>
                    <a:pt x="1126" y="824"/>
                  </a:lnTo>
                  <a:lnTo>
                    <a:pt x="1124" y="826"/>
                  </a:lnTo>
                  <a:lnTo>
                    <a:pt x="1122" y="826"/>
                  </a:lnTo>
                  <a:lnTo>
                    <a:pt x="1120" y="826"/>
                  </a:lnTo>
                  <a:lnTo>
                    <a:pt x="1119" y="827"/>
                  </a:lnTo>
                  <a:lnTo>
                    <a:pt x="1118" y="827"/>
                  </a:lnTo>
                  <a:lnTo>
                    <a:pt x="1118" y="828"/>
                  </a:lnTo>
                  <a:lnTo>
                    <a:pt x="1117" y="828"/>
                  </a:lnTo>
                  <a:lnTo>
                    <a:pt x="1116" y="829"/>
                  </a:lnTo>
                  <a:lnTo>
                    <a:pt x="1117" y="830"/>
                  </a:lnTo>
                  <a:lnTo>
                    <a:pt x="1117" y="832"/>
                  </a:lnTo>
                  <a:lnTo>
                    <a:pt x="1117" y="833"/>
                  </a:lnTo>
                  <a:lnTo>
                    <a:pt x="1118" y="833"/>
                  </a:lnTo>
                  <a:lnTo>
                    <a:pt x="1119" y="833"/>
                  </a:lnTo>
                  <a:lnTo>
                    <a:pt x="1120" y="834"/>
                  </a:lnTo>
                  <a:lnTo>
                    <a:pt x="1123" y="835"/>
                  </a:lnTo>
                  <a:lnTo>
                    <a:pt x="1124" y="835"/>
                  </a:lnTo>
                  <a:lnTo>
                    <a:pt x="1124" y="836"/>
                  </a:lnTo>
                  <a:lnTo>
                    <a:pt x="1126" y="835"/>
                  </a:lnTo>
                  <a:lnTo>
                    <a:pt x="1127" y="835"/>
                  </a:lnTo>
                  <a:lnTo>
                    <a:pt x="1128" y="835"/>
                  </a:lnTo>
                  <a:lnTo>
                    <a:pt x="1128" y="834"/>
                  </a:lnTo>
                  <a:lnTo>
                    <a:pt x="1129" y="834"/>
                  </a:lnTo>
                  <a:lnTo>
                    <a:pt x="1129" y="835"/>
                  </a:lnTo>
                  <a:lnTo>
                    <a:pt x="1130" y="835"/>
                  </a:lnTo>
                  <a:lnTo>
                    <a:pt x="1129" y="835"/>
                  </a:lnTo>
                  <a:lnTo>
                    <a:pt x="1128" y="835"/>
                  </a:lnTo>
                  <a:lnTo>
                    <a:pt x="1127" y="835"/>
                  </a:lnTo>
                  <a:lnTo>
                    <a:pt x="1127" y="836"/>
                  </a:lnTo>
                  <a:lnTo>
                    <a:pt x="1126" y="837"/>
                  </a:lnTo>
                  <a:lnTo>
                    <a:pt x="1125" y="837"/>
                  </a:lnTo>
                  <a:lnTo>
                    <a:pt x="1124" y="839"/>
                  </a:lnTo>
                  <a:lnTo>
                    <a:pt x="1123" y="840"/>
                  </a:lnTo>
                  <a:lnTo>
                    <a:pt x="1122" y="841"/>
                  </a:lnTo>
                  <a:lnTo>
                    <a:pt x="1124" y="843"/>
                  </a:lnTo>
                  <a:lnTo>
                    <a:pt x="1124" y="844"/>
                  </a:lnTo>
                  <a:lnTo>
                    <a:pt x="1124" y="845"/>
                  </a:lnTo>
                  <a:lnTo>
                    <a:pt x="1123" y="845"/>
                  </a:lnTo>
                  <a:lnTo>
                    <a:pt x="1118" y="846"/>
                  </a:lnTo>
                  <a:lnTo>
                    <a:pt x="1118" y="847"/>
                  </a:lnTo>
                  <a:lnTo>
                    <a:pt x="1117" y="847"/>
                  </a:lnTo>
                  <a:lnTo>
                    <a:pt x="1116" y="848"/>
                  </a:lnTo>
                  <a:lnTo>
                    <a:pt x="1116" y="850"/>
                  </a:lnTo>
                  <a:lnTo>
                    <a:pt x="1115" y="850"/>
                  </a:lnTo>
                  <a:lnTo>
                    <a:pt x="1115" y="849"/>
                  </a:lnTo>
                  <a:lnTo>
                    <a:pt x="1114" y="849"/>
                  </a:lnTo>
                  <a:lnTo>
                    <a:pt x="1113" y="849"/>
                  </a:lnTo>
                  <a:lnTo>
                    <a:pt x="1112" y="849"/>
                  </a:lnTo>
                  <a:lnTo>
                    <a:pt x="1111" y="850"/>
                  </a:lnTo>
                  <a:lnTo>
                    <a:pt x="1111" y="851"/>
                  </a:lnTo>
                  <a:lnTo>
                    <a:pt x="1111" y="852"/>
                  </a:lnTo>
                  <a:lnTo>
                    <a:pt x="1111" y="853"/>
                  </a:lnTo>
                  <a:lnTo>
                    <a:pt x="1111" y="854"/>
                  </a:lnTo>
                  <a:lnTo>
                    <a:pt x="1112" y="856"/>
                  </a:lnTo>
                  <a:lnTo>
                    <a:pt x="1113" y="856"/>
                  </a:lnTo>
                  <a:lnTo>
                    <a:pt x="1113" y="857"/>
                  </a:lnTo>
                  <a:lnTo>
                    <a:pt x="1113" y="858"/>
                  </a:lnTo>
                  <a:lnTo>
                    <a:pt x="1114" y="858"/>
                  </a:lnTo>
                  <a:lnTo>
                    <a:pt x="1115" y="858"/>
                  </a:lnTo>
                  <a:lnTo>
                    <a:pt x="1115" y="859"/>
                  </a:lnTo>
                  <a:lnTo>
                    <a:pt x="1116" y="859"/>
                  </a:lnTo>
                  <a:lnTo>
                    <a:pt x="1117" y="859"/>
                  </a:lnTo>
                  <a:lnTo>
                    <a:pt x="1118" y="858"/>
                  </a:lnTo>
                  <a:lnTo>
                    <a:pt x="1119" y="859"/>
                  </a:lnTo>
                  <a:lnTo>
                    <a:pt x="1120" y="859"/>
                  </a:lnTo>
                  <a:lnTo>
                    <a:pt x="1121" y="859"/>
                  </a:lnTo>
                  <a:lnTo>
                    <a:pt x="1121" y="860"/>
                  </a:lnTo>
                  <a:lnTo>
                    <a:pt x="1122" y="860"/>
                  </a:lnTo>
                  <a:lnTo>
                    <a:pt x="1124" y="863"/>
                  </a:lnTo>
                  <a:lnTo>
                    <a:pt x="1125" y="863"/>
                  </a:lnTo>
                  <a:lnTo>
                    <a:pt x="1127" y="864"/>
                  </a:lnTo>
                  <a:lnTo>
                    <a:pt x="1128" y="864"/>
                  </a:lnTo>
                  <a:lnTo>
                    <a:pt x="1129" y="864"/>
                  </a:lnTo>
                  <a:lnTo>
                    <a:pt x="1128" y="865"/>
                  </a:lnTo>
                  <a:lnTo>
                    <a:pt x="1128" y="866"/>
                  </a:lnTo>
                  <a:lnTo>
                    <a:pt x="1128" y="867"/>
                  </a:lnTo>
                  <a:lnTo>
                    <a:pt x="1129" y="868"/>
                  </a:lnTo>
                  <a:lnTo>
                    <a:pt x="1130" y="868"/>
                  </a:lnTo>
                  <a:lnTo>
                    <a:pt x="1130" y="869"/>
                  </a:lnTo>
                  <a:lnTo>
                    <a:pt x="1130" y="870"/>
                  </a:lnTo>
                  <a:lnTo>
                    <a:pt x="1130" y="871"/>
                  </a:lnTo>
                  <a:lnTo>
                    <a:pt x="1130" y="872"/>
                  </a:lnTo>
                  <a:lnTo>
                    <a:pt x="1130" y="873"/>
                  </a:lnTo>
                  <a:lnTo>
                    <a:pt x="1129" y="873"/>
                  </a:lnTo>
                  <a:lnTo>
                    <a:pt x="1129" y="875"/>
                  </a:lnTo>
                  <a:lnTo>
                    <a:pt x="1129" y="876"/>
                  </a:lnTo>
                  <a:lnTo>
                    <a:pt x="1129" y="877"/>
                  </a:lnTo>
                  <a:lnTo>
                    <a:pt x="1130" y="877"/>
                  </a:lnTo>
                  <a:lnTo>
                    <a:pt x="1130" y="878"/>
                  </a:lnTo>
                  <a:lnTo>
                    <a:pt x="1131" y="879"/>
                  </a:lnTo>
                  <a:lnTo>
                    <a:pt x="1132" y="879"/>
                  </a:lnTo>
                  <a:lnTo>
                    <a:pt x="1133" y="880"/>
                  </a:lnTo>
                  <a:lnTo>
                    <a:pt x="1133" y="881"/>
                  </a:lnTo>
                  <a:lnTo>
                    <a:pt x="1131" y="882"/>
                  </a:lnTo>
                  <a:lnTo>
                    <a:pt x="1130" y="882"/>
                  </a:lnTo>
                  <a:lnTo>
                    <a:pt x="1130" y="883"/>
                  </a:lnTo>
                  <a:lnTo>
                    <a:pt x="1130" y="884"/>
                  </a:lnTo>
                  <a:lnTo>
                    <a:pt x="1130" y="885"/>
                  </a:lnTo>
                  <a:lnTo>
                    <a:pt x="1130" y="886"/>
                  </a:lnTo>
                  <a:lnTo>
                    <a:pt x="1130" y="888"/>
                  </a:lnTo>
                  <a:lnTo>
                    <a:pt x="1130" y="889"/>
                  </a:lnTo>
                  <a:lnTo>
                    <a:pt x="1130" y="890"/>
                  </a:lnTo>
                  <a:lnTo>
                    <a:pt x="1129" y="891"/>
                  </a:lnTo>
                  <a:lnTo>
                    <a:pt x="1126" y="890"/>
                  </a:lnTo>
                  <a:lnTo>
                    <a:pt x="1125" y="890"/>
                  </a:lnTo>
                  <a:lnTo>
                    <a:pt x="1124" y="890"/>
                  </a:lnTo>
                  <a:lnTo>
                    <a:pt x="1124" y="891"/>
                  </a:lnTo>
                  <a:lnTo>
                    <a:pt x="1123" y="891"/>
                  </a:lnTo>
                  <a:lnTo>
                    <a:pt x="1122" y="892"/>
                  </a:lnTo>
                  <a:lnTo>
                    <a:pt x="1122" y="893"/>
                  </a:lnTo>
                  <a:lnTo>
                    <a:pt x="1122" y="894"/>
                  </a:lnTo>
                  <a:lnTo>
                    <a:pt x="1123" y="895"/>
                  </a:lnTo>
                  <a:lnTo>
                    <a:pt x="1125" y="897"/>
                  </a:lnTo>
                  <a:lnTo>
                    <a:pt x="1125" y="898"/>
                  </a:lnTo>
                  <a:lnTo>
                    <a:pt x="1125" y="899"/>
                  </a:lnTo>
                  <a:lnTo>
                    <a:pt x="1126" y="899"/>
                  </a:lnTo>
                  <a:lnTo>
                    <a:pt x="1126" y="901"/>
                  </a:lnTo>
                  <a:lnTo>
                    <a:pt x="1127" y="901"/>
                  </a:lnTo>
                  <a:lnTo>
                    <a:pt x="1128" y="902"/>
                  </a:lnTo>
                  <a:lnTo>
                    <a:pt x="1126" y="905"/>
                  </a:lnTo>
                  <a:lnTo>
                    <a:pt x="1126" y="906"/>
                  </a:lnTo>
                  <a:lnTo>
                    <a:pt x="1126" y="907"/>
                  </a:lnTo>
                  <a:lnTo>
                    <a:pt x="1125" y="907"/>
                  </a:lnTo>
                  <a:lnTo>
                    <a:pt x="1124" y="907"/>
                  </a:lnTo>
                  <a:lnTo>
                    <a:pt x="1124" y="908"/>
                  </a:lnTo>
                  <a:lnTo>
                    <a:pt x="1124" y="909"/>
                  </a:lnTo>
                  <a:lnTo>
                    <a:pt x="1123" y="911"/>
                  </a:lnTo>
                  <a:lnTo>
                    <a:pt x="1124" y="911"/>
                  </a:lnTo>
                  <a:lnTo>
                    <a:pt x="1123" y="911"/>
                  </a:lnTo>
                  <a:lnTo>
                    <a:pt x="1122" y="911"/>
                  </a:lnTo>
                  <a:lnTo>
                    <a:pt x="1122" y="912"/>
                  </a:lnTo>
                  <a:lnTo>
                    <a:pt x="1120" y="912"/>
                  </a:lnTo>
                  <a:lnTo>
                    <a:pt x="1119" y="913"/>
                  </a:lnTo>
                  <a:lnTo>
                    <a:pt x="1119" y="915"/>
                  </a:lnTo>
                  <a:lnTo>
                    <a:pt x="1118" y="916"/>
                  </a:lnTo>
                  <a:lnTo>
                    <a:pt x="1119" y="917"/>
                  </a:lnTo>
                  <a:lnTo>
                    <a:pt x="1120" y="920"/>
                  </a:lnTo>
                  <a:lnTo>
                    <a:pt x="1121" y="922"/>
                  </a:lnTo>
                  <a:lnTo>
                    <a:pt x="1122" y="923"/>
                  </a:lnTo>
                  <a:lnTo>
                    <a:pt x="1125" y="926"/>
                  </a:lnTo>
                  <a:lnTo>
                    <a:pt x="1128" y="928"/>
                  </a:lnTo>
                  <a:lnTo>
                    <a:pt x="1129" y="928"/>
                  </a:lnTo>
                  <a:lnTo>
                    <a:pt x="1130" y="928"/>
                  </a:lnTo>
                  <a:lnTo>
                    <a:pt x="1130" y="929"/>
                  </a:lnTo>
                  <a:lnTo>
                    <a:pt x="1131" y="929"/>
                  </a:lnTo>
                  <a:lnTo>
                    <a:pt x="1132" y="928"/>
                  </a:lnTo>
                  <a:lnTo>
                    <a:pt x="1134" y="928"/>
                  </a:lnTo>
                  <a:lnTo>
                    <a:pt x="1135" y="928"/>
                  </a:lnTo>
                  <a:lnTo>
                    <a:pt x="1135" y="926"/>
                  </a:lnTo>
                  <a:lnTo>
                    <a:pt x="1137" y="926"/>
                  </a:lnTo>
                  <a:lnTo>
                    <a:pt x="1137" y="924"/>
                  </a:lnTo>
                  <a:lnTo>
                    <a:pt x="1136" y="923"/>
                  </a:lnTo>
                  <a:lnTo>
                    <a:pt x="1136" y="922"/>
                  </a:lnTo>
                  <a:lnTo>
                    <a:pt x="1133" y="919"/>
                  </a:lnTo>
                  <a:lnTo>
                    <a:pt x="1135" y="918"/>
                  </a:lnTo>
                  <a:lnTo>
                    <a:pt x="1135" y="919"/>
                  </a:lnTo>
                  <a:lnTo>
                    <a:pt x="1138" y="922"/>
                  </a:lnTo>
                  <a:lnTo>
                    <a:pt x="1139" y="922"/>
                  </a:lnTo>
                  <a:lnTo>
                    <a:pt x="1152" y="927"/>
                  </a:lnTo>
                  <a:lnTo>
                    <a:pt x="1153" y="927"/>
                  </a:lnTo>
                  <a:lnTo>
                    <a:pt x="1154" y="927"/>
                  </a:lnTo>
                  <a:lnTo>
                    <a:pt x="1155" y="927"/>
                  </a:lnTo>
                  <a:lnTo>
                    <a:pt x="1156" y="927"/>
                  </a:lnTo>
                  <a:lnTo>
                    <a:pt x="1157" y="926"/>
                  </a:lnTo>
                  <a:lnTo>
                    <a:pt x="1158" y="926"/>
                  </a:lnTo>
                  <a:lnTo>
                    <a:pt x="1158" y="925"/>
                  </a:lnTo>
                  <a:lnTo>
                    <a:pt x="1159" y="925"/>
                  </a:lnTo>
                  <a:lnTo>
                    <a:pt x="1159" y="926"/>
                  </a:lnTo>
                  <a:lnTo>
                    <a:pt x="1160" y="926"/>
                  </a:lnTo>
                  <a:lnTo>
                    <a:pt x="1159" y="926"/>
                  </a:lnTo>
                  <a:lnTo>
                    <a:pt x="1158" y="926"/>
                  </a:lnTo>
                  <a:lnTo>
                    <a:pt x="1158" y="927"/>
                  </a:lnTo>
                  <a:lnTo>
                    <a:pt x="1156" y="928"/>
                  </a:lnTo>
                  <a:lnTo>
                    <a:pt x="1156" y="930"/>
                  </a:lnTo>
                  <a:lnTo>
                    <a:pt x="1155" y="930"/>
                  </a:lnTo>
                  <a:lnTo>
                    <a:pt x="1156" y="931"/>
                  </a:lnTo>
                  <a:lnTo>
                    <a:pt x="1156" y="932"/>
                  </a:lnTo>
                  <a:lnTo>
                    <a:pt x="1156" y="933"/>
                  </a:lnTo>
                  <a:lnTo>
                    <a:pt x="1157" y="933"/>
                  </a:lnTo>
                  <a:lnTo>
                    <a:pt x="1158" y="934"/>
                  </a:lnTo>
                  <a:lnTo>
                    <a:pt x="1158" y="935"/>
                  </a:lnTo>
                  <a:lnTo>
                    <a:pt x="1160" y="936"/>
                  </a:lnTo>
                  <a:lnTo>
                    <a:pt x="1162" y="935"/>
                  </a:lnTo>
                  <a:lnTo>
                    <a:pt x="1160" y="937"/>
                  </a:lnTo>
                  <a:lnTo>
                    <a:pt x="1160" y="938"/>
                  </a:lnTo>
                  <a:lnTo>
                    <a:pt x="1160" y="940"/>
                  </a:lnTo>
                  <a:lnTo>
                    <a:pt x="1159" y="941"/>
                  </a:lnTo>
                  <a:lnTo>
                    <a:pt x="1160" y="943"/>
                  </a:lnTo>
                  <a:lnTo>
                    <a:pt x="1160" y="944"/>
                  </a:lnTo>
                  <a:lnTo>
                    <a:pt x="1158" y="948"/>
                  </a:lnTo>
                  <a:lnTo>
                    <a:pt x="1158" y="947"/>
                  </a:lnTo>
                  <a:lnTo>
                    <a:pt x="1157" y="947"/>
                  </a:lnTo>
                  <a:lnTo>
                    <a:pt x="1156" y="947"/>
                  </a:lnTo>
                  <a:lnTo>
                    <a:pt x="1154" y="946"/>
                  </a:lnTo>
                  <a:lnTo>
                    <a:pt x="1153" y="946"/>
                  </a:lnTo>
                  <a:lnTo>
                    <a:pt x="1152" y="946"/>
                  </a:lnTo>
                  <a:lnTo>
                    <a:pt x="1151" y="946"/>
                  </a:lnTo>
                  <a:lnTo>
                    <a:pt x="1150" y="946"/>
                  </a:lnTo>
                  <a:lnTo>
                    <a:pt x="1150" y="947"/>
                  </a:lnTo>
                  <a:lnTo>
                    <a:pt x="1147" y="948"/>
                  </a:lnTo>
                  <a:lnTo>
                    <a:pt x="1146" y="950"/>
                  </a:lnTo>
                  <a:lnTo>
                    <a:pt x="1145" y="952"/>
                  </a:lnTo>
                  <a:lnTo>
                    <a:pt x="1147" y="953"/>
                  </a:lnTo>
                  <a:lnTo>
                    <a:pt x="1147" y="954"/>
                  </a:lnTo>
                  <a:lnTo>
                    <a:pt x="1148" y="954"/>
                  </a:lnTo>
                  <a:lnTo>
                    <a:pt x="1149" y="954"/>
                  </a:lnTo>
                  <a:lnTo>
                    <a:pt x="1148" y="956"/>
                  </a:lnTo>
                  <a:lnTo>
                    <a:pt x="1147" y="956"/>
                  </a:lnTo>
                  <a:lnTo>
                    <a:pt x="1146" y="956"/>
                  </a:lnTo>
                  <a:lnTo>
                    <a:pt x="1145" y="957"/>
                  </a:lnTo>
                  <a:lnTo>
                    <a:pt x="1145" y="958"/>
                  </a:lnTo>
                  <a:lnTo>
                    <a:pt x="1144" y="958"/>
                  </a:lnTo>
                  <a:lnTo>
                    <a:pt x="1144" y="960"/>
                  </a:lnTo>
                  <a:lnTo>
                    <a:pt x="1143" y="960"/>
                  </a:lnTo>
                  <a:lnTo>
                    <a:pt x="1143" y="961"/>
                  </a:lnTo>
                  <a:lnTo>
                    <a:pt x="1143" y="962"/>
                  </a:lnTo>
                  <a:lnTo>
                    <a:pt x="1144" y="962"/>
                  </a:lnTo>
                  <a:lnTo>
                    <a:pt x="1148" y="969"/>
                  </a:lnTo>
                  <a:lnTo>
                    <a:pt x="1148" y="971"/>
                  </a:lnTo>
                  <a:lnTo>
                    <a:pt x="1148" y="972"/>
                  </a:lnTo>
                  <a:lnTo>
                    <a:pt x="1148" y="973"/>
                  </a:lnTo>
                  <a:lnTo>
                    <a:pt x="1149" y="977"/>
                  </a:lnTo>
                  <a:lnTo>
                    <a:pt x="1150" y="978"/>
                  </a:lnTo>
                  <a:lnTo>
                    <a:pt x="1150" y="979"/>
                  </a:lnTo>
                  <a:lnTo>
                    <a:pt x="1152" y="980"/>
                  </a:lnTo>
                  <a:lnTo>
                    <a:pt x="1152" y="982"/>
                  </a:lnTo>
                  <a:lnTo>
                    <a:pt x="1152" y="983"/>
                  </a:lnTo>
                  <a:lnTo>
                    <a:pt x="1153" y="983"/>
                  </a:lnTo>
                  <a:lnTo>
                    <a:pt x="1153" y="984"/>
                  </a:lnTo>
                  <a:lnTo>
                    <a:pt x="1154" y="984"/>
                  </a:lnTo>
                  <a:lnTo>
                    <a:pt x="1154" y="986"/>
                  </a:lnTo>
                  <a:lnTo>
                    <a:pt x="1154" y="987"/>
                  </a:lnTo>
                  <a:lnTo>
                    <a:pt x="1155" y="988"/>
                  </a:lnTo>
                  <a:lnTo>
                    <a:pt x="1156" y="988"/>
                  </a:lnTo>
                  <a:lnTo>
                    <a:pt x="1156" y="989"/>
                  </a:lnTo>
                  <a:lnTo>
                    <a:pt x="1156" y="990"/>
                  </a:lnTo>
                  <a:lnTo>
                    <a:pt x="1157" y="990"/>
                  </a:lnTo>
                  <a:lnTo>
                    <a:pt x="1160" y="991"/>
                  </a:lnTo>
                  <a:lnTo>
                    <a:pt x="1159" y="992"/>
                  </a:lnTo>
                  <a:lnTo>
                    <a:pt x="1159" y="995"/>
                  </a:lnTo>
                  <a:lnTo>
                    <a:pt x="1159" y="996"/>
                  </a:lnTo>
                  <a:lnTo>
                    <a:pt x="1160" y="997"/>
                  </a:lnTo>
                  <a:lnTo>
                    <a:pt x="1161" y="997"/>
                  </a:lnTo>
                  <a:lnTo>
                    <a:pt x="1165" y="999"/>
                  </a:lnTo>
                  <a:lnTo>
                    <a:pt x="1166" y="1001"/>
                  </a:lnTo>
                  <a:lnTo>
                    <a:pt x="1167" y="1002"/>
                  </a:lnTo>
                  <a:lnTo>
                    <a:pt x="1167" y="1003"/>
                  </a:lnTo>
                  <a:lnTo>
                    <a:pt x="1169" y="1004"/>
                  </a:lnTo>
                  <a:lnTo>
                    <a:pt x="1169" y="1005"/>
                  </a:lnTo>
                  <a:lnTo>
                    <a:pt x="1168" y="1005"/>
                  </a:lnTo>
                  <a:lnTo>
                    <a:pt x="1168" y="1007"/>
                  </a:lnTo>
                  <a:lnTo>
                    <a:pt x="1167" y="1008"/>
                  </a:lnTo>
                  <a:lnTo>
                    <a:pt x="1167" y="1009"/>
                  </a:lnTo>
                  <a:lnTo>
                    <a:pt x="1167" y="1010"/>
                  </a:lnTo>
                  <a:lnTo>
                    <a:pt x="1169" y="1014"/>
                  </a:lnTo>
                  <a:lnTo>
                    <a:pt x="1170" y="1014"/>
                  </a:lnTo>
                  <a:lnTo>
                    <a:pt x="1172" y="1016"/>
                  </a:lnTo>
                  <a:lnTo>
                    <a:pt x="1173" y="1016"/>
                  </a:lnTo>
                  <a:lnTo>
                    <a:pt x="1175" y="1017"/>
                  </a:lnTo>
                  <a:lnTo>
                    <a:pt x="1176" y="1016"/>
                  </a:lnTo>
                  <a:lnTo>
                    <a:pt x="1177" y="1016"/>
                  </a:lnTo>
                  <a:lnTo>
                    <a:pt x="1178" y="1017"/>
                  </a:lnTo>
                  <a:lnTo>
                    <a:pt x="1179" y="1018"/>
                  </a:lnTo>
                  <a:lnTo>
                    <a:pt x="1177" y="1020"/>
                  </a:lnTo>
                  <a:lnTo>
                    <a:pt x="1179" y="1022"/>
                  </a:lnTo>
                  <a:lnTo>
                    <a:pt x="1180" y="1023"/>
                  </a:lnTo>
                  <a:lnTo>
                    <a:pt x="1180" y="1024"/>
                  </a:lnTo>
                  <a:lnTo>
                    <a:pt x="1181" y="1024"/>
                  </a:lnTo>
                  <a:lnTo>
                    <a:pt x="1181" y="1028"/>
                  </a:lnTo>
                  <a:lnTo>
                    <a:pt x="1182" y="1030"/>
                  </a:lnTo>
                  <a:lnTo>
                    <a:pt x="1182" y="1031"/>
                  </a:lnTo>
                  <a:lnTo>
                    <a:pt x="1183" y="1032"/>
                  </a:lnTo>
                  <a:lnTo>
                    <a:pt x="1184" y="1032"/>
                  </a:lnTo>
                  <a:lnTo>
                    <a:pt x="1184" y="1033"/>
                  </a:lnTo>
                  <a:lnTo>
                    <a:pt x="1184" y="1035"/>
                  </a:lnTo>
                  <a:lnTo>
                    <a:pt x="1184" y="1036"/>
                  </a:lnTo>
                  <a:lnTo>
                    <a:pt x="1186" y="1037"/>
                  </a:lnTo>
                  <a:lnTo>
                    <a:pt x="1185" y="1038"/>
                  </a:lnTo>
                  <a:lnTo>
                    <a:pt x="1185" y="1039"/>
                  </a:lnTo>
                  <a:lnTo>
                    <a:pt x="1185" y="1040"/>
                  </a:lnTo>
                  <a:lnTo>
                    <a:pt x="1186" y="1041"/>
                  </a:lnTo>
                  <a:lnTo>
                    <a:pt x="1189" y="1044"/>
                  </a:lnTo>
                  <a:lnTo>
                    <a:pt x="1190" y="1044"/>
                  </a:lnTo>
                  <a:lnTo>
                    <a:pt x="1190" y="1045"/>
                  </a:lnTo>
                  <a:lnTo>
                    <a:pt x="1191" y="1045"/>
                  </a:lnTo>
                  <a:lnTo>
                    <a:pt x="1194" y="1045"/>
                  </a:lnTo>
                  <a:lnTo>
                    <a:pt x="1195" y="1046"/>
                  </a:lnTo>
                  <a:lnTo>
                    <a:pt x="1196" y="1045"/>
                  </a:lnTo>
                  <a:lnTo>
                    <a:pt x="1197" y="1045"/>
                  </a:lnTo>
                  <a:lnTo>
                    <a:pt x="1198" y="1044"/>
                  </a:lnTo>
                  <a:lnTo>
                    <a:pt x="1198" y="1045"/>
                  </a:lnTo>
                  <a:lnTo>
                    <a:pt x="1199" y="1045"/>
                  </a:lnTo>
                  <a:lnTo>
                    <a:pt x="1200" y="1045"/>
                  </a:lnTo>
                  <a:lnTo>
                    <a:pt x="1200" y="1046"/>
                  </a:lnTo>
                  <a:lnTo>
                    <a:pt x="1201" y="1046"/>
                  </a:lnTo>
                  <a:lnTo>
                    <a:pt x="1202" y="1046"/>
                  </a:lnTo>
                  <a:lnTo>
                    <a:pt x="1203" y="1046"/>
                  </a:lnTo>
                  <a:lnTo>
                    <a:pt x="1203" y="1047"/>
                  </a:lnTo>
                  <a:lnTo>
                    <a:pt x="1203" y="1048"/>
                  </a:lnTo>
                  <a:lnTo>
                    <a:pt x="1203" y="1049"/>
                  </a:lnTo>
                  <a:lnTo>
                    <a:pt x="1204" y="1049"/>
                  </a:lnTo>
                  <a:lnTo>
                    <a:pt x="1204" y="1050"/>
                  </a:lnTo>
                  <a:lnTo>
                    <a:pt x="1205" y="1050"/>
                  </a:lnTo>
                  <a:lnTo>
                    <a:pt x="1208" y="1053"/>
                  </a:lnTo>
                  <a:lnTo>
                    <a:pt x="1209" y="1054"/>
                  </a:lnTo>
                  <a:lnTo>
                    <a:pt x="1212" y="1054"/>
                  </a:lnTo>
                  <a:lnTo>
                    <a:pt x="1211" y="1056"/>
                  </a:lnTo>
                  <a:lnTo>
                    <a:pt x="1209" y="1055"/>
                  </a:lnTo>
                  <a:lnTo>
                    <a:pt x="1208" y="1054"/>
                  </a:lnTo>
                  <a:lnTo>
                    <a:pt x="1207" y="1054"/>
                  </a:lnTo>
                  <a:lnTo>
                    <a:pt x="1206" y="1054"/>
                  </a:lnTo>
                  <a:lnTo>
                    <a:pt x="1205" y="1055"/>
                  </a:lnTo>
                  <a:lnTo>
                    <a:pt x="1205" y="1056"/>
                  </a:lnTo>
                  <a:lnTo>
                    <a:pt x="1204" y="1056"/>
                  </a:lnTo>
                  <a:lnTo>
                    <a:pt x="1203" y="1057"/>
                  </a:lnTo>
                  <a:lnTo>
                    <a:pt x="1203" y="1058"/>
                  </a:lnTo>
                  <a:lnTo>
                    <a:pt x="1203" y="1059"/>
                  </a:lnTo>
                  <a:lnTo>
                    <a:pt x="1203" y="1060"/>
                  </a:lnTo>
                  <a:lnTo>
                    <a:pt x="1204" y="1060"/>
                  </a:lnTo>
                  <a:lnTo>
                    <a:pt x="1205" y="1063"/>
                  </a:lnTo>
                  <a:lnTo>
                    <a:pt x="1205" y="1064"/>
                  </a:lnTo>
                  <a:lnTo>
                    <a:pt x="1205" y="1065"/>
                  </a:lnTo>
                  <a:lnTo>
                    <a:pt x="1205" y="1067"/>
                  </a:lnTo>
                  <a:lnTo>
                    <a:pt x="1207" y="1069"/>
                  </a:lnTo>
                  <a:lnTo>
                    <a:pt x="1207" y="1070"/>
                  </a:lnTo>
                  <a:lnTo>
                    <a:pt x="1208" y="1071"/>
                  </a:lnTo>
                  <a:lnTo>
                    <a:pt x="1209" y="1071"/>
                  </a:lnTo>
                  <a:lnTo>
                    <a:pt x="1210" y="1071"/>
                  </a:lnTo>
                  <a:lnTo>
                    <a:pt x="1211" y="1071"/>
                  </a:lnTo>
                  <a:lnTo>
                    <a:pt x="1211" y="1070"/>
                  </a:lnTo>
                  <a:lnTo>
                    <a:pt x="1213" y="1069"/>
                  </a:lnTo>
                  <a:lnTo>
                    <a:pt x="1215" y="1068"/>
                  </a:lnTo>
                  <a:lnTo>
                    <a:pt x="1215" y="1067"/>
                  </a:lnTo>
                  <a:lnTo>
                    <a:pt x="1215" y="1066"/>
                  </a:lnTo>
                  <a:lnTo>
                    <a:pt x="1216" y="1065"/>
                  </a:lnTo>
                  <a:lnTo>
                    <a:pt x="1217" y="1065"/>
                  </a:lnTo>
                  <a:lnTo>
                    <a:pt x="1218" y="1065"/>
                  </a:lnTo>
                  <a:lnTo>
                    <a:pt x="1219" y="1065"/>
                  </a:lnTo>
                  <a:lnTo>
                    <a:pt x="1220" y="1065"/>
                  </a:lnTo>
                  <a:lnTo>
                    <a:pt x="1220" y="1064"/>
                  </a:lnTo>
                  <a:lnTo>
                    <a:pt x="1221" y="1064"/>
                  </a:lnTo>
                  <a:lnTo>
                    <a:pt x="1222" y="1064"/>
                  </a:lnTo>
                  <a:lnTo>
                    <a:pt x="1223" y="1064"/>
                  </a:lnTo>
                  <a:lnTo>
                    <a:pt x="1224" y="1063"/>
                  </a:lnTo>
                  <a:lnTo>
                    <a:pt x="1225" y="1062"/>
                  </a:lnTo>
                  <a:lnTo>
                    <a:pt x="1226" y="1062"/>
                  </a:lnTo>
                  <a:lnTo>
                    <a:pt x="1226" y="1061"/>
                  </a:lnTo>
                  <a:lnTo>
                    <a:pt x="1226" y="1060"/>
                  </a:lnTo>
                  <a:lnTo>
                    <a:pt x="1225" y="1059"/>
                  </a:lnTo>
                  <a:lnTo>
                    <a:pt x="1225" y="1058"/>
                  </a:lnTo>
                  <a:lnTo>
                    <a:pt x="1226" y="1058"/>
                  </a:lnTo>
                  <a:lnTo>
                    <a:pt x="1226" y="1059"/>
                  </a:lnTo>
                  <a:lnTo>
                    <a:pt x="1226" y="1060"/>
                  </a:lnTo>
                  <a:lnTo>
                    <a:pt x="1227" y="1061"/>
                  </a:lnTo>
                  <a:lnTo>
                    <a:pt x="1228" y="1062"/>
                  </a:lnTo>
                  <a:lnTo>
                    <a:pt x="1228" y="1063"/>
                  </a:lnTo>
                  <a:lnTo>
                    <a:pt x="1229" y="1063"/>
                  </a:lnTo>
                  <a:lnTo>
                    <a:pt x="1230" y="1063"/>
                  </a:lnTo>
                  <a:lnTo>
                    <a:pt x="1230" y="1064"/>
                  </a:lnTo>
                  <a:lnTo>
                    <a:pt x="1233" y="1065"/>
                  </a:lnTo>
                  <a:lnTo>
                    <a:pt x="1234" y="1065"/>
                  </a:lnTo>
                  <a:lnTo>
                    <a:pt x="1234" y="1066"/>
                  </a:lnTo>
                  <a:lnTo>
                    <a:pt x="1234" y="1067"/>
                  </a:lnTo>
                  <a:lnTo>
                    <a:pt x="1233" y="1067"/>
                  </a:lnTo>
                  <a:lnTo>
                    <a:pt x="1233" y="1069"/>
                  </a:lnTo>
                  <a:lnTo>
                    <a:pt x="1230" y="1068"/>
                  </a:lnTo>
                  <a:lnTo>
                    <a:pt x="1223" y="1067"/>
                  </a:lnTo>
                  <a:lnTo>
                    <a:pt x="1222" y="1066"/>
                  </a:lnTo>
                  <a:lnTo>
                    <a:pt x="1222" y="1065"/>
                  </a:lnTo>
                  <a:lnTo>
                    <a:pt x="1220" y="1065"/>
                  </a:lnTo>
                  <a:lnTo>
                    <a:pt x="1219" y="1065"/>
                  </a:lnTo>
                  <a:lnTo>
                    <a:pt x="1218" y="1065"/>
                  </a:lnTo>
                  <a:lnTo>
                    <a:pt x="1217" y="1066"/>
                  </a:lnTo>
                  <a:lnTo>
                    <a:pt x="1216" y="1066"/>
                  </a:lnTo>
                  <a:lnTo>
                    <a:pt x="1216" y="1067"/>
                  </a:lnTo>
                  <a:lnTo>
                    <a:pt x="1216" y="1068"/>
                  </a:lnTo>
                  <a:lnTo>
                    <a:pt x="1216" y="1069"/>
                  </a:lnTo>
                  <a:lnTo>
                    <a:pt x="1215" y="1069"/>
                  </a:lnTo>
                  <a:lnTo>
                    <a:pt x="1215" y="1070"/>
                  </a:lnTo>
                  <a:lnTo>
                    <a:pt x="1215" y="1071"/>
                  </a:lnTo>
                  <a:lnTo>
                    <a:pt x="1214" y="1071"/>
                  </a:lnTo>
                  <a:lnTo>
                    <a:pt x="1214" y="1072"/>
                  </a:lnTo>
                  <a:lnTo>
                    <a:pt x="1215" y="1073"/>
                  </a:lnTo>
                  <a:lnTo>
                    <a:pt x="1215" y="1074"/>
                  </a:lnTo>
                  <a:lnTo>
                    <a:pt x="1215" y="1077"/>
                  </a:lnTo>
                  <a:lnTo>
                    <a:pt x="1216" y="1077"/>
                  </a:lnTo>
                  <a:lnTo>
                    <a:pt x="1216" y="1078"/>
                  </a:lnTo>
                  <a:lnTo>
                    <a:pt x="1217" y="1079"/>
                  </a:lnTo>
                  <a:lnTo>
                    <a:pt x="1218" y="1079"/>
                  </a:lnTo>
                  <a:lnTo>
                    <a:pt x="1218" y="1080"/>
                  </a:lnTo>
                  <a:lnTo>
                    <a:pt x="1219" y="1080"/>
                  </a:lnTo>
                  <a:lnTo>
                    <a:pt x="1223" y="1084"/>
                  </a:lnTo>
                  <a:lnTo>
                    <a:pt x="1224" y="1085"/>
                  </a:lnTo>
                  <a:lnTo>
                    <a:pt x="1225" y="1086"/>
                  </a:lnTo>
                  <a:lnTo>
                    <a:pt x="1226" y="1086"/>
                  </a:lnTo>
                  <a:lnTo>
                    <a:pt x="1227" y="1086"/>
                  </a:lnTo>
                  <a:lnTo>
                    <a:pt x="1228" y="1086"/>
                  </a:lnTo>
                  <a:lnTo>
                    <a:pt x="1229" y="1088"/>
                  </a:lnTo>
                  <a:lnTo>
                    <a:pt x="1230" y="1089"/>
                  </a:lnTo>
                  <a:lnTo>
                    <a:pt x="1230" y="1090"/>
                  </a:lnTo>
                  <a:lnTo>
                    <a:pt x="1231" y="1090"/>
                  </a:lnTo>
                  <a:lnTo>
                    <a:pt x="1233" y="1091"/>
                  </a:lnTo>
                  <a:lnTo>
                    <a:pt x="1233" y="1092"/>
                  </a:lnTo>
                  <a:lnTo>
                    <a:pt x="1235" y="1092"/>
                  </a:lnTo>
                  <a:lnTo>
                    <a:pt x="1235" y="1091"/>
                  </a:lnTo>
                  <a:lnTo>
                    <a:pt x="1236" y="1091"/>
                  </a:lnTo>
                  <a:lnTo>
                    <a:pt x="1237" y="1090"/>
                  </a:lnTo>
                  <a:lnTo>
                    <a:pt x="1238" y="1090"/>
                  </a:lnTo>
                  <a:lnTo>
                    <a:pt x="1238" y="1088"/>
                  </a:lnTo>
                  <a:lnTo>
                    <a:pt x="1238" y="1086"/>
                  </a:lnTo>
                  <a:lnTo>
                    <a:pt x="1239" y="1086"/>
                  </a:lnTo>
                  <a:lnTo>
                    <a:pt x="1240" y="1087"/>
                  </a:lnTo>
                  <a:lnTo>
                    <a:pt x="1241" y="1087"/>
                  </a:lnTo>
                  <a:lnTo>
                    <a:pt x="1242" y="1087"/>
                  </a:lnTo>
                  <a:lnTo>
                    <a:pt x="1243" y="1087"/>
                  </a:lnTo>
                  <a:lnTo>
                    <a:pt x="1243" y="1088"/>
                  </a:lnTo>
                  <a:lnTo>
                    <a:pt x="1245" y="1090"/>
                  </a:lnTo>
                  <a:lnTo>
                    <a:pt x="1245" y="1091"/>
                  </a:lnTo>
                  <a:lnTo>
                    <a:pt x="1247" y="1092"/>
                  </a:lnTo>
                  <a:lnTo>
                    <a:pt x="1247" y="1093"/>
                  </a:lnTo>
                  <a:lnTo>
                    <a:pt x="1249" y="1094"/>
                  </a:lnTo>
                  <a:lnTo>
                    <a:pt x="1250" y="1094"/>
                  </a:lnTo>
                  <a:lnTo>
                    <a:pt x="1251" y="1094"/>
                  </a:lnTo>
                  <a:lnTo>
                    <a:pt x="1252" y="1094"/>
                  </a:lnTo>
                  <a:lnTo>
                    <a:pt x="1254" y="1092"/>
                  </a:lnTo>
                  <a:lnTo>
                    <a:pt x="1254" y="1094"/>
                  </a:lnTo>
                  <a:lnTo>
                    <a:pt x="1253" y="1094"/>
                  </a:lnTo>
                  <a:lnTo>
                    <a:pt x="1252" y="1096"/>
                  </a:lnTo>
                  <a:lnTo>
                    <a:pt x="1252" y="1097"/>
                  </a:lnTo>
                  <a:lnTo>
                    <a:pt x="1252" y="1098"/>
                  </a:lnTo>
                  <a:lnTo>
                    <a:pt x="1252" y="1099"/>
                  </a:lnTo>
                  <a:lnTo>
                    <a:pt x="1253" y="1099"/>
                  </a:lnTo>
                  <a:lnTo>
                    <a:pt x="1254" y="1099"/>
                  </a:lnTo>
                  <a:lnTo>
                    <a:pt x="1254" y="1100"/>
                  </a:lnTo>
                  <a:lnTo>
                    <a:pt x="1259" y="1103"/>
                  </a:lnTo>
                  <a:lnTo>
                    <a:pt x="1260" y="1103"/>
                  </a:lnTo>
                  <a:lnTo>
                    <a:pt x="1260" y="1104"/>
                  </a:lnTo>
                  <a:lnTo>
                    <a:pt x="1261" y="1104"/>
                  </a:lnTo>
                  <a:lnTo>
                    <a:pt x="1262" y="1104"/>
                  </a:lnTo>
                  <a:lnTo>
                    <a:pt x="1263" y="1103"/>
                  </a:lnTo>
                  <a:lnTo>
                    <a:pt x="1264" y="1103"/>
                  </a:lnTo>
                  <a:lnTo>
                    <a:pt x="1265" y="1103"/>
                  </a:lnTo>
                  <a:lnTo>
                    <a:pt x="1266" y="1104"/>
                  </a:lnTo>
                  <a:lnTo>
                    <a:pt x="1265" y="1105"/>
                  </a:lnTo>
                  <a:lnTo>
                    <a:pt x="1264" y="1106"/>
                  </a:lnTo>
                  <a:lnTo>
                    <a:pt x="1264" y="1105"/>
                  </a:lnTo>
                  <a:lnTo>
                    <a:pt x="1263" y="1105"/>
                  </a:lnTo>
                  <a:lnTo>
                    <a:pt x="1260" y="1105"/>
                  </a:lnTo>
                  <a:lnTo>
                    <a:pt x="1259" y="1105"/>
                  </a:lnTo>
                  <a:lnTo>
                    <a:pt x="1257" y="1105"/>
                  </a:lnTo>
                  <a:lnTo>
                    <a:pt x="1256" y="1105"/>
                  </a:lnTo>
                  <a:lnTo>
                    <a:pt x="1255" y="1105"/>
                  </a:lnTo>
                  <a:lnTo>
                    <a:pt x="1254" y="1105"/>
                  </a:lnTo>
                  <a:lnTo>
                    <a:pt x="1252" y="1103"/>
                  </a:lnTo>
                  <a:lnTo>
                    <a:pt x="1245" y="1099"/>
                  </a:lnTo>
                  <a:lnTo>
                    <a:pt x="1243" y="1098"/>
                  </a:lnTo>
                  <a:lnTo>
                    <a:pt x="1242" y="1098"/>
                  </a:lnTo>
                  <a:lnTo>
                    <a:pt x="1240" y="1098"/>
                  </a:lnTo>
                  <a:lnTo>
                    <a:pt x="1240" y="1100"/>
                  </a:lnTo>
                  <a:lnTo>
                    <a:pt x="1239" y="1101"/>
                  </a:lnTo>
                  <a:lnTo>
                    <a:pt x="1239" y="1103"/>
                  </a:lnTo>
                  <a:lnTo>
                    <a:pt x="1241" y="1104"/>
                  </a:lnTo>
                  <a:lnTo>
                    <a:pt x="1243" y="1105"/>
                  </a:lnTo>
                  <a:lnTo>
                    <a:pt x="1243" y="1106"/>
                  </a:lnTo>
                  <a:lnTo>
                    <a:pt x="1245" y="1107"/>
                  </a:lnTo>
                  <a:lnTo>
                    <a:pt x="1246" y="1107"/>
                  </a:lnTo>
                  <a:lnTo>
                    <a:pt x="1246" y="1109"/>
                  </a:lnTo>
                  <a:lnTo>
                    <a:pt x="1247" y="1109"/>
                  </a:lnTo>
                  <a:lnTo>
                    <a:pt x="1248" y="1110"/>
                  </a:lnTo>
                  <a:lnTo>
                    <a:pt x="1250" y="1111"/>
                  </a:lnTo>
                  <a:lnTo>
                    <a:pt x="1252" y="1111"/>
                  </a:lnTo>
                  <a:lnTo>
                    <a:pt x="1254" y="1113"/>
                  </a:lnTo>
                  <a:lnTo>
                    <a:pt x="1256" y="1114"/>
                  </a:lnTo>
                  <a:lnTo>
                    <a:pt x="1257" y="1114"/>
                  </a:lnTo>
                  <a:lnTo>
                    <a:pt x="1258" y="1115"/>
                  </a:lnTo>
                  <a:lnTo>
                    <a:pt x="1262" y="1115"/>
                  </a:lnTo>
                  <a:lnTo>
                    <a:pt x="1262" y="1116"/>
                  </a:lnTo>
                  <a:lnTo>
                    <a:pt x="1261" y="1117"/>
                  </a:lnTo>
                  <a:lnTo>
                    <a:pt x="1260" y="1118"/>
                  </a:lnTo>
                  <a:lnTo>
                    <a:pt x="1261" y="1120"/>
                  </a:lnTo>
                  <a:lnTo>
                    <a:pt x="1262" y="1120"/>
                  </a:lnTo>
                  <a:lnTo>
                    <a:pt x="1262" y="1121"/>
                  </a:lnTo>
                  <a:lnTo>
                    <a:pt x="1263" y="1121"/>
                  </a:lnTo>
                  <a:lnTo>
                    <a:pt x="1263" y="1122"/>
                  </a:lnTo>
                  <a:lnTo>
                    <a:pt x="1264" y="1122"/>
                  </a:lnTo>
                  <a:lnTo>
                    <a:pt x="1265" y="1122"/>
                  </a:lnTo>
                  <a:lnTo>
                    <a:pt x="1267" y="1122"/>
                  </a:lnTo>
                  <a:lnTo>
                    <a:pt x="1267" y="1121"/>
                  </a:lnTo>
                  <a:lnTo>
                    <a:pt x="1268" y="1120"/>
                  </a:lnTo>
                  <a:lnTo>
                    <a:pt x="1269" y="1120"/>
                  </a:lnTo>
                  <a:lnTo>
                    <a:pt x="1269" y="1119"/>
                  </a:lnTo>
                  <a:lnTo>
                    <a:pt x="1269" y="1118"/>
                  </a:lnTo>
                  <a:lnTo>
                    <a:pt x="1269" y="1117"/>
                  </a:lnTo>
                  <a:lnTo>
                    <a:pt x="1269" y="1116"/>
                  </a:lnTo>
                  <a:lnTo>
                    <a:pt x="1269" y="1115"/>
                  </a:lnTo>
                  <a:lnTo>
                    <a:pt x="1271" y="1116"/>
                  </a:lnTo>
                  <a:lnTo>
                    <a:pt x="1273" y="1117"/>
                  </a:lnTo>
                  <a:lnTo>
                    <a:pt x="1275" y="1118"/>
                  </a:lnTo>
                  <a:lnTo>
                    <a:pt x="1277" y="1119"/>
                  </a:lnTo>
                  <a:lnTo>
                    <a:pt x="1276" y="1119"/>
                  </a:lnTo>
                  <a:lnTo>
                    <a:pt x="1272" y="1119"/>
                  </a:lnTo>
                  <a:lnTo>
                    <a:pt x="1273" y="1121"/>
                  </a:lnTo>
                  <a:lnTo>
                    <a:pt x="1273" y="1122"/>
                  </a:lnTo>
                  <a:lnTo>
                    <a:pt x="1272" y="1123"/>
                  </a:lnTo>
                  <a:lnTo>
                    <a:pt x="1273" y="1124"/>
                  </a:lnTo>
                  <a:lnTo>
                    <a:pt x="1273" y="1126"/>
                  </a:lnTo>
                  <a:lnTo>
                    <a:pt x="1274" y="1127"/>
                  </a:lnTo>
                  <a:lnTo>
                    <a:pt x="1275" y="1129"/>
                  </a:lnTo>
                  <a:lnTo>
                    <a:pt x="1276" y="1129"/>
                  </a:lnTo>
                  <a:lnTo>
                    <a:pt x="1277" y="1129"/>
                  </a:lnTo>
                  <a:lnTo>
                    <a:pt x="1278" y="1129"/>
                  </a:lnTo>
                  <a:lnTo>
                    <a:pt x="1279" y="1129"/>
                  </a:lnTo>
                  <a:lnTo>
                    <a:pt x="1280" y="1129"/>
                  </a:lnTo>
                  <a:lnTo>
                    <a:pt x="1281" y="1128"/>
                  </a:lnTo>
                  <a:lnTo>
                    <a:pt x="1281" y="1129"/>
                  </a:lnTo>
                  <a:lnTo>
                    <a:pt x="1282" y="1130"/>
                  </a:lnTo>
                  <a:lnTo>
                    <a:pt x="1282" y="1131"/>
                  </a:lnTo>
                  <a:lnTo>
                    <a:pt x="1283" y="1131"/>
                  </a:lnTo>
                  <a:lnTo>
                    <a:pt x="1281" y="1135"/>
                  </a:lnTo>
                  <a:lnTo>
                    <a:pt x="1287" y="1135"/>
                  </a:lnTo>
                  <a:lnTo>
                    <a:pt x="1289" y="1134"/>
                  </a:lnTo>
                  <a:lnTo>
                    <a:pt x="1290" y="1134"/>
                  </a:lnTo>
                  <a:lnTo>
                    <a:pt x="1291" y="1133"/>
                  </a:lnTo>
                  <a:lnTo>
                    <a:pt x="1292" y="1133"/>
                  </a:lnTo>
                  <a:lnTo>
                    <a:pt x="1292" y="1135"/>
                  </a:lnTo>
                  <a:lnTo>
                    <a:pt x="1292" y="1136"/>
                  </a:lnTo>
                  <a:lnTo>
                    <a:pt x="1293" y="1136"/>
                  </a:lnTo>
                  <a:lnTo>
                    <a:pt x="1294" y="1138"/>
                  </a:lnTo>
                  <a:lnTo>
                    <a:pt x="1294" y="1139"/>
                  </a:lnTo>
                  <a:lnTo>
                    <a:pt x="1293" y="1139"/>
                  </a:lnTo>
                  <a:lnTo>
                    <a:pt x="1291" y="1142"/>
                  </a:lnTo>
                  <a:lnTo>
                    <a:pt x="1294" y="1143"/>
                  </a:lnTo>
                  <a:lnTo>
                    <a:pt x="1294" y="1144"/>
                  </a:lnTo>
                  <a:lnTo>
                    <a:pt x="1295" y="1144"/>
                  </a:lnTo>
                  <a:lnTo>
                    <a:pt x="1300" y="1146"/>
                  </a:lnTo>
                  <a:lnTo>
                    <a:pt x="1301" y="1146"/>
                  </a:lnTo>
                  <a:lnTo>
                    <a:pt x="1303" y="1146"/>
                  </a:lnTo>
                  <a:lnTo>
                    <a:pt x="1305" y="1145"/>
                  </a:lnTo>
                  <a:lnTo>
                    <a:pt x="1309" y="1146"/>
                  </a:lnTo>
                  <a:lnTo>
                    <a:pt x="1310" y="1146"/>
                  </a:lnTo>
                  <a:lnTo>
                    <a:pt x="1311" y="1146"/>
                  </a:lnTo>
                  <a:lnTo>
                    <a:pt x="1312" y="1146"/>
                  </a:lnTo>
                  <a:lnTo>
                    <a:pt x="1313" y="1145"/>
                  </a:lnTo>
                  <a:lnTo>
                    <a:pt x="1315" y="1144"/>
                  </a:lnTo>
                  <a:lnTo>
                    <a:pt x="1315" y="1145"/>
                  </a:lnTo>
                  <a:lnTo>
                    <a:pt x="1316" y="1145"/>
                  </a:lnTo>
                  <a:lnTo>
                    <a:pt x="1317" y="1145"/>
                  </a:lnTo>
                  <a:lnTo>
                    <a:pt x="1316" y="1146"/>
                  </a:lnTo>
                  <a:lnTo>
                    <a:pt x="1318" y="1147"/>
                  </a:lnTo>
                  <a:lnTo>
                    <a:pt x="1318" y="1148"/>
                  </a:lnTo>
                  <a:lnTo>
                    <a:pt x="1317" y="1149"/>
                  </a:lnTo>
                  <a:lnTo>
                    <a:pt x="1320" y="1151"/>
                  </a:lnTo>
                  <a:lnTo>
                    <a:pt x="1320" y="1152"/>
                  </a:lnTo>
                  <a:lnTo>
                    <a:pt x="1321" y="1153"/>
                  </a:lnTo>
                  <a:lnTo>
                    <a:pt x="1323" y="1154"/>
                  </a:lnTo>
                  <a:lnTo>
                    <a:pt x="1324" y="1154"/>
                  </a:lnTo>
                  <a:lnTo>
                    <a:pt x="1326" y="1155"/>
                  </a:lnTo>
                  <a:lnTo>
                    <a:pt x="1327" y="1154"/>
                  </a:lnTo>
                  <a:lnTo>
                    <a:pt x="1327" y="1153"/>
                  </a:lnTo>
                  <a:lnTo>
                    <a:pt x="1328" y="1152"/>
                  </a:lnTo>
                  <a:lnTo>
                    <a:pt x="1330" y="1152"/>
                  </a:lnTo>
                  <a:lnTo>
                    <a:pt x="1330" y="1150"/>
                  </a:lnTo>
                  <a:lnTo>
                    <a:pt x="1330" y="1149"/>
                  </a:lnTo>
                  <a:lnTo>
                    <a:pt x="1330" y="1148"/>
                  </a:lnTo>
                  <a:lnTo>
                    <a:pt x="1329" y="1148"/>
                  </a:lnTo>
                  <a:lnTo>
                    <a:pt x="1329" y="1147"/>
                  </a:lnTo>
                  <a:lnTo>
                    <a:pt x="1328" y="1146"/>
                  </a:lnTo>
                  <a:lnTo>
                    <a:pt x="1332" y="1148"/>
                  </a:lnTo>
                  <a:lnTo>
                    <a:pt x="1332" y="1149"/>
                  </a:lnTo>
                  <a:lnTo>
                    <a:pt x="1332" y="1150"/>
                  </a:lnTo>
                  <a:lnTo>
                    <a:pt x="1333" y="1150"/>
                  </a:lnTo>
                  <a:lnTo>
                    <a:pt x="1333" y="1151"/>
                  </a:lnTo>
                  <a:lnTo>
                    <a:pt x="1334" y="1151"/>
                  </a:lnTo>
                  <a:lnTo>
                    <a:pt x="1333" y="1152"/>
                  </a:lnTo>
                  <a:lnTo>
                    <a:pt x="1333" y="1154"/>
                  </a:lnTo>
                  <a:lnTo>
                    <a:pt x="1334" y="1156"/>
                  </a:lnTo>
                  <a:lnTo>
                    <a:pt x="1335" y="1156"/>
                  </a:lnTo>
                  <a:lnTo>
                    <a:pt x="1335" y="1158"/>
                  </a:lnTo>
                  <a:lnTo>
                    <a:pt x="1336" y="1158"/>
                  </a:lnTo>
                  <a:lnTo>
                    <a:pt x="1338" y="1160"/>
                  </a:lnTo>
                  <a:lnTo>
                    <a:pt x="1339" y="1160"/>
                  </a:lnTo>
                  <a:lnTo>
                    <a:pt x="1339" y="1161"/>
                  </a:lnTo>
                  <a:lnTo>
                    <a:pt x="1340" y="1161"/>
                  </a:lnTo>
                  <a:lnTo>
                    <a:pt x="1341" y="1162"/>
                  </a:lnTo>
                  <a:lnTo>
                    <a:pt x="1344" y="1162"/>
                  </a:lnTo>
                  <a:lnTo>
                    <a:pt x="1345" y="1161"/>
                  </a:lnTo>
                  <a:lnTo>
                    <a:pt x="1346" y="1160"/>
                  </a:lnTo>
                  <a:lnTo>
                    <a:pt x="1351" y="1162"/>
                  </a:lnTo>
                  <a:lnTo>
                    <a:pt x="1352" y="1162"/>
                  </a:lnTo>
                  <a:lnTo>
                    <a:pt x="1354" y="1163"/>
                  </a:lnTo>
                  <a:lnTo>
                    <a:pt x="1354" y="1165"/>
                  </a:lnTo>
                  <a:lnTo>
                    <a:pt x="1353" y="1167"/>
                  </a:lnTo>
                  <a:lnTo>
                    <a:pt x="1354" y="1167"/>
                  </a:lnTo>
                  <a:lnTo>
                    <a:pt x="1357" y="1169"/>
                  </a:lnTo>
                  <a:lnTo>
                    <a:pt x="1357" y="1170"/>
                  </a:lnTo>
                  <a:lnTo>
                    <a:pt x="1358" y="1170"/>
                  </a:lnTo>
                  <a:lnTo>
                    <a:pt x="1360" y="1170"/>
                  </a:lnTo>
                  <a:lnTo>
                    <a:pt x="1361" y="1170"/>
                  </a:lnTo>
                  <a:lnTo>
                    <a:pt x="1362" y="1170"/>
                  </a:lnTo>
                  <a:lnTo>
                    <a:pt x="1362" y="1169"/>
                  </a:lnTo>
                  <a:lnTo>
                    <a:pt x="1363" y="1169"/>
                  </a:lnTo>
                  <a:lnTo>
                    <a:pt x="1364" y="1169"/>
                  </a:lnTo>
                  <a:lnTo>
                    <a:pt x="1366" y="1170"/>
                  </a:lnTo>
                  <a:lnTo>
                    <a:pt x="1367" y="1172"/>
                  </a:lnTo>
                  <a:lnTo>
                    <a:pt x="1367" y="1173"/>
                  </a:lnTo>
                  <a:lnTo>
                    <a:pt x="1368" y="1173"/>
                  </a:lnTo>
                  <a:lnTo>
                    <a:pt x="1371" y="1174"/>
                  </a:lnTo>
                  <a:lnTo>
                    <a:pt x="1377" y="1175"/>
                  </a:lnTo>
                  <a:lnTo>
                    <a:pt x="1379" y="1176"/>
                  </a:lnTo>
                  <a:lnTo>
                    <a:pt x="1379" y="1175"/>
                  </a:lnTo>
                  <a:lnTo>
                    <a:pt x="1380" y="1176"/>
                  </a:lnTo>
                  <a:lnTo>
                    <a:pt x="1380" y="1177"/>
                  </a:lnTo>
                  <a:lnTo>
                    <a:pt x="1381" y="1177"/>
                  </a:lnTo>
                  <a:lnTo>
                    <a:pt x="1382" y="1178"/>
                  </a:lnTo>
                  <a:lnTo>
                    <a:pt x="1383" y="1178"/>
                  </a:lnTo>
                  <a:lnTo>
                    <a:pt x="1384" y="1178"/>
                  </a:lnTo>
                  <a:lnTo>
                    <a:pt x="1387" y="1177"/>
                  </a:lnTo>
                  <a:lnTo>
                    <a:pt x="1388" y="1176"/>
                  </a:lnTo>
                  <a:lnTo>
                    <a:pt x="1388" y="1175"/>
                  </a:lnTo>
                  <a:lnTo>
                    <a:pt x="1389" y="1175"/>
                  </a:lnTo>
                  <a:lnTo>
                    <a:pt x="1390" y="1175"/>
                  </a:lnTo>
                  <a:lnTo>
                    <a:pt x="1396" y="1178"/>
                  </a:lnTo>
                  <a:lnTo>
                    <a:pt x="1399" y="1179"/>
                  </a:lnTo>
                  <a:lnTo>
                    <a:pt x="1400" y="1179"/>
                  </a:lnTo>
                  <a:lnTo>
                    <a:pt x="1401" y="1179"/>
                  </a:lnTo>
                  <a:lnTo>
                    <a:pt x="1402" y="1179"/>
                  </a:lnTo>
                  <a:lnTo>
                    <a:pt x="1402" y="1180"/>
                  </a:lnTo>
                  <a:lnTo>
                    <a:pt x="1403" y="1180"/>
                  </a:lnTo>
                  <a:lnTo>
                    <a:pt x="1405" y="1181"/>
                  </a:lnTo>
                  <a:lnTo>
                    <a:pt x="1407" y="1182"/>
                  </a:lnTo>
                  <a:lnTo>
                    <a:pt x="1409" y="1184"/>
                  </a:lnTo>
                  <a:lnTo>
                    <a:pt x="1409" y="1183"/>
                  </a:lnTo>
                  <a:lnTo>
                    <a:pt x="1412" y="1186"/>
                  </a:lnTo>
                  <a:lnTo>
                    <a:pt x="1413" y="1186"/>
                  </a:lnTo>
                  <a:lnTo>
                    <a:pt x="1414" y="1186"/>
                  </a:lnTo>
                  <a:lnTo>
                    <a:pt x="1416" y="1186"/>
                  </a:lnTo>
                  <a:lnTo>
                    <a:pt x="1420" y="1186"/>
                  </a:lnTo>
                  <a:lnTo>
                    <a:pt x="1421" y="1187"/>
                  </a:lnTo>
                  <a:lnTo>
                    <a:pt x="1422" y="1186"/>
                  </a:lnTo>
                  <a:lnTo>
                    <a:pt x="1422" y="1185"/>
                  </a:lnTo>
                  <a:lnTo>
                    <a:pt x="1423" y="1184"/>
                  </a:lnTo>
                  <a:lnTo>
                    <a:pt x="1423" y="1185"/>
                  </a:lnTo>
                  <a:lnTo>
                    <a:pt x="1424" y="1186"/>
                  </a:lnTo>
                  <a:lnTo>
                    <a:pt x="1425" y="1186"/>
                  </a:lnTo>
                  <a:lnTo>
                    <a:pt x="1426" y="1186"/>
                  </a:lnTo>
                  <a:lnTo>
                    <a:pt x="1427" y="1186"/>
                  </a:lnTo>
                  <a:lnTo>
                    <a:pt x="1428" y="1186"/>
                  </a:lnTo>
                  <a:lnTo>
                    <a:pt x="1429" y="1186"/>
                  </a:lnTo>
                  <a:lnTo>
                    <a:pt x="1430" y="1186"/>
                  </a:lnTo>
                  <a:lnTo>
                    <a:pt x="1431" y="1186"/>
                  </a:lnTo>
                  <a:lnTo>
                    <a:pt x="1433" y="1186"/>
                  </a:lnTo>
                  <a:lnTo>
                    <a:pt x="1435" y="1186"/>
                  </a:lnTo>
                  <a:lnTo>
                    <a:pt x="1436" y="1186"/>
                  </a:lnTo>
                  <a:lnTo>
                    <a:pt x="1437" y="1186"/>
                  </a:lnTo>
                  <a:lnTo>
                    <a:pt x="1439" y="1186"/>
                  </a:lnTo>
                  <a:lnTo>
                    <a:pt x="1439" y="1188"/>
                  </a:lnTo>
                  <a:lnTo>
                    <a:pt x="1440" y="1188"/>
                  </a:lnTo>
                  <a:lnTo>
                    <a:pt x="1442" y="1189"/>
                  </a:lnTo>
                  <a:lnTo>
                    <a:pt x="1442" y="1190"/>
                  </a:lnTo>
                  <a:lnTo>
                    <a:pt x="1443" y="1190"/>
                  </a:lnTo>
                  <a:lnTo>
                    <a:pt x="1445" y="1191"/>
                  </a:lnTo>
                  <a:lnTo>
                    <a:pt x="1446" y="1192"/>
                  </a:lnTo>
                  <a:lnTo>
                    <a:pt x="1447" y="1192"/>
                  </a:lnTo>
                  <a:lnTo>
                    <a:pt x="1447" y="1193"/>
                  </a:lnTo>
                  <a:lnTo>
                    <a:pt x="1448" y="1193"/>
                  </a:lnTo>
                  <a:lnTo>
                    <a:pt x="1449" y="1193"/>
                  </a:lnTo>
                  <a:lnTo>
                    <a:pt x="1450" y="1192"/>
                  </a:lnTo>
                  <a:lnTo>
                    <a:pt x="1451" y="1192"/>
                  </a:lnTo>
                  <a:lnTo>
                    <a:pt x="1452" y="1190"/>
                  </a:lnTo>
                  <a:lnTo>
                    <a:pt x="1453" y="1189"/>
                  </a:lnTo>
                  <a:lnTo>
                    <a:pt x="1453" y="1190"/>
                  </a:lnTo>
                  <a:lnTo>
                    <a:pt x="1454" y="1190"/>
                  </a:lnTo>
                  <a:lnTo>
                    <a:pt x="1456" y="1190"/>
                  </a:lnTo>
                  <a:lnTo>
                    <a:pt x="1457" y="1190"/>
                  </a:lnTo>
                  <a:lnTo>
                    <a:pt x="1458" y="1190"/>
                  </a:lnTo>
                  <a:lnTo>
                    <a:pt x="1457" y="1190"/>
                  </a:lnTo>
                  <a:lnTo>
                    <a:pt x="1456" y="1190"/>
                  </a:lnTo>
                  <a:lnTo>
                    <a:pt x="1455" y="1191"/>
                  </a:lnTo>
                  <a:lnTo>
                    <a:pt x="1453" y="1191"/>
                  </a:lnTo>
                  <a:lnTo>
                    <a:pt x="1453" y="1194"/>
                  </a:lnTo>
                  <a:lnTo>
                    <a:pt x="1453" y="1195"/>
                  </a:lnTo>
                  <a:lnTo>
                    <a:pt x="1454" y="1195"/>
                  </a:lnTo>
                  <a:lnTo>
                    <a:pt x="1454" y="1196"/>
                  </a:lnTo>
                  <a:lnTo>
                    <a:pt x="1455" y="1197"/>
                  </a:lnTo>
                  <a:lnTo>
                    <a:pt x="1456" y="1197"/>
                  </a:lnTo>
                  <a:lnTo>
                    <a:pt x="1457" y="1197"/>
                  </a:lnTo>
                  <a:lnTo>
                    <a:pt x="1458" y="1197"/>
                  </a:lnTo>
                  <a:lnTo>
                    <a:pt x="1460" y="1197"/>
                  </a:lnTo>
                  <a:lnTo>
                    <a:pt x="1461" y="1197"/>
                  </a:lnTo>
                  <a:lnTo>
                    <a:pt x="1466" y="1202"/>
                  </a:lnTo>
                  <a:lnTo>
                    <a:pt x="1466" y="1198"/>
                  </a:lnTo>
                  <a:lnTo>
                    <a:pt x="1466" y="1197"/>
                  </a:lnTo>
                  <a:lnTo>
                    <a:pt x="1467" y="1197"/>
                  </a:lnTo>
                  <a:lnTo>
                    <a:pt x="1470" y="1198"/>
                  </a:lnTo>
                  <a:lnTo>
                    <a:pt x="1471" y="1198"/>
                  </a:lnTo>
                  <a:lnTo>
                    <a:pt x="1472" y="1198"/>
                  </a:lnTo>
                  <a:lnTo>
                    <a:pt x="1476" y="1197"/>
                  </a:lnTo>
                  <a:lnTo>
                    <a:pt x="1474" y="1194"/>
                  </a:lnTo>
                  <a:lnTo>
                    <a:pt x="1473" y="1193"/>
                  </a:lnTo>
                  <a:lnTo>
                    <a:pt x="1473" y="1192"/>
                  </a:lnTo>
                  <a:lnTo>
                    <a:pt x="1472" y="1192"/>
                  </a:lnTo>
                  <a:lnTo>
                    <a:pt x="1471" y="1191"/>
                  </a:lnTo>
                  <a:lnTo>
                    <a:pt x="1471" y="1190"/>
                  </a:lnTo>
                  <a:lnTo>
                    <a:pt x="1470" y="1190"/>
                  </a:lnTo>
                  <a:lnTo>
                    <a:pt x="1465" y="1184"/>
                  </a:lnTo>
                  <a:lnTo>
                    <a:pt x="1464" y="1183"/>
                  </a:lnTo>
                  <a:lnTo>
                    <a:pt x="1463" y="1183"/>
                  </a:lnTo>
                  <a:lnTo>
                    <a:pt x="1462" y="1183"/>
                  </a:lnTo>
                  <a:lnTo>
                    <a:pt x="1462" y="1184"/>
                  </a:lnTo>
                  <a:lnTo>
                    <a:pt x="1460" y="1184"/>
                  </a:lnTo>
                  <a:lnTo>
                    <a:pt x="1459" y="1184"/>
                  </a:lnTo>
                  <a:lnTo>
                    <a:pt x="1459" y="1183"/>
                  </a:lnTo>
                  <a:lnTo>
                    <a:pt x="1458" y="1182"/>
                  </a:lnTo>
                  <a:lnTo>
                    <a:pt x="1456" y="1181"/>
                  </a:lnTo>
                  <a:lnTo>
                    <a:pt x="1455" y="1181"/>
                  </a:lnTo>
                  <a:lnTo>
                    <a:pt x="1454" y="1181"/>
                  </a:lnTo>
                  <a:lnTo>
                    <a:pt x="1453" y="1181"/>
                  </a:lnTo>
                  <a:lnTo>
                    <a:pt x="1452" y="1182"/>
                  </a:lnTo>
                  <a:lnTo>
                    <a:pt x="1451" y="1183"/>
                  </a:lnTo>
                  <a:lnTo>
                    <a:pt x="1451" y="1184"/>
                  </a:lnTo>
                  <a:lnTo>
                    <a:pt x="1451" y="1185"/>
                  </a:lnTo>
                  <a:lnTo>
                    <a:pt x="1452" y="1186"/>
                  </a:lnTo>
                  <a:lnTo>
                    <a:pt x="1451" y="1185"/>
                  </a:lnTo>
                  <a:lnTo>
                    <a:pt x="1450" y="1184"/>
                  </a:lnTo>
                  <a:lnTo>
                    <a:pt x="1449" y="1184"/>
                  </a:lnTo>
                  <a:lnTo>
                    <a:pt x="1448" y="1184"/>
                  </a:lnTo>
                  <a:lnTo>
                    <a:pt x="1447" y="1183"/>
                  </a:lnTo>
                  <a:lnTo>
                    <a:pt x="1447" y="1180"/>
                  </a:lnTo>
                  <a:lnTo>
                    <a:pt x="1445" y="1180"/>
                  </a:lnTo>
                  <a:lnTo>
                    <a:pt x="1444" y="1180"/>
                  </a:lnTo>
                  <a:lnTo>
                    <a:pt x="1443" y="1179"/>
                  </a:lnTo>
                  <a:lnTo>
                    <a:pt x="1442" y="1179"/>
                  </a:lnTo>
                  <a:lnTo>
                    <a:pt x="1443" y="1178"/>
                  </a:lnTo>
                  <a:lnTo>
                    <a:pt x="1444" y="1179"/>
                  </a:lnTo>
                  <a:lnTo>
                    <a:pt x="1446" y="1179"/>
                  </a:lnTo>
                  <a:lnTo>
                    <a:pt x="1447" y="1179"/>
                  </a:lnTo>
                  <a:lnTo>
                    <a:pt x="1450" y="1180"/>
                  </a:lnTo>
                  <a:lnTo>
                    <a:pt x="1451" y="1179"/>
                  </a:lnTo>
                  <a:lnTo>
                    <a:pt x="1452" y="1179"/>
                  </a:lnTo>
                  <a:lnTo>
                    <a:pt x="1453" y="1179"/>
                  </a:lnTo>
                  <a:lnTo>
                    <a:pt x="1454" y="1179"/>
                  </a:lnTo>
                  <a:lnTo>
                    <a:pt x="1454" y="1180"/>
                  </a:lnTo>
                  <a:lnTo>
                    <a:pt x="1455" y="1180"/>
                  </a:lnTo>
                  <a:lnTo>
                    <a:pt x="1456" y="1180"/>
                  </a:lnTo>
                  <a:lnTo>
                    <a:pt x="1459" y="1180"/>
                  </a:lnTo>
                  <a:lnTo>
                    <a:pt x="1460" y="1180"/>
                  </a:lnTo>
                  <a:lnTo>
                    <a:pt x="1461" y="1180"/>
                  </a:lnTo>
                  <a:lnTo>
                    <a:pt x="1462" y="1180"/>
                  </a:lnTo>
                  <a:lnTo>
                    <a:pt x="1463" y="1180"/>
                  </a:lnTo>
                  <a:lnTo>
                    <a:pt x="1464" y="1180"/>
                  </a:lnTo>
                  <a:lnTo>
                    <a:pt x="1464" y="1181"/>
                  </a:lnTo>
                  <a:lnTo>
                    <a:pt x="1465" y="1181"/>
                  </a:lnTo>
                  <a:lnTo>
                    <a:pt x="1466" y="1181"/>
                  </a:lnTo>
                  <a:lnTo>
                    <a:pt x="1469" y="1181"/>
                  </a:lnTo>
                  <a:lnTo>
                    <a:pt x="1469" y="1182"/>
                  </a:lnTo>
                  <a:lnTo>
                    <a:pt x="1470" y="1181"/>
                  </a:lnTo>
                  <a:lnTo>
                    <a:pt x="1471" y="1181"/>
                  </a:lnTo>
                  <a:lnTo>
                    <a:pt x="1471" y="1180"/>
                  </a:lnTo>
                  <a:lnTo>
                    <a:pt x="1472" y="1180"/>
                  </a:lnTo>
                  <a:lnTo>
                    <a:pt x="1473" y="1179"/>
                  </a:lnTo>
                  <a:lnTo>
                    <a:pt x="1473" y="1180"/>
                  </a:lnTo>
                  <a:lnTo>
                    <a:pt x="1474" y="1180"/>
                  </a:lnTo>
                  <a:lnTo>
                    <a:pt x="1475" y="1180"/>
                  </a:lnTo>
                  <a:lnTo>
                    <a:pt x="1476" y="1180"/>
                  </a:lnTo>
                  <a:lnTo>
                    <a:pt x="1477" y="1180"/>
                  </a:lnTo>
                  <a:lnTo>
                    <a:pt x="1478" y="1179"/>
                  </a:lnTo>
                  <a:lnTo>
                    <a:pt x="1479" y="1179"/>
                  </a:lnTo>
                  <a:lnTo>
                    <a:pt x="1479" y="1178"/>
                  </a:lnTo>
                  <a:lnTo>
                    <a:pt x="1481" y="1176"/>
                  </a:lnTo>
                  <a:lnTo>
                    <a:pt x="1481" y="1175"/>
                  </a:lnTo>
                  <a:lnTo>
                    <a:pt x="1480" y="1173"/>
                  </a:lnTo>
                  <a:lnTo>
                    <a:pt x="1479" y="1173"/>
                  </a:lnTo>
                  <a:lnTo>
                    <a:pt x="1479" y="1172"/>
                  </a:lnTo>
                  <a:lnTo>
                    <a:pt x="1478" y="1172"/>
                  </a:lnTo>
                  <a:lnTo>
                    <a:pt x="1477" y="1171"/>
                  </a:lnTo>
                  <a:lnTo>
                    <a:pt x="1476" y="1171"/>
                  </a:lnTo>
                  <a:lnTo>
                    <a:pt x="1475" y="1171"/>
                  </a:lnTo>
                  <a:lnTo>
                    <a:pt x="1474" y="1171"/>
                  </a:lnTo>
                  <a:lnTo>
                    <a:pt x="1473" y="1172"/>
                  </a:lnTo>
                  <a:lnTo>
                    <a:pt x="1472" y="1173"/>
                  </a:lnTo>
                  <a:lnTo>
                    <a:pt x="1469" y="1171"/>
                  </a:lnTo>
                  <a:lnTo>
                    <a:pt x="1467" y="1168"/>
                  </a:lnTo>
                  <a:lnTo>
                    <a:pt x="1466" y="1167"/>
                  </a:lnTo>
                  <a:lnTo>
                    <a:pt x="1462" y="1166"/>
                  </a:lnTo>
                  <a:lnTo>
                    <a:pt x="1461" y="1166"/>
                  </a:lnTo>
                  <a:lnTo>
                    <a:pt x="1460" y="1166"/>
                  </a:lnTo>
                  <a:lnTo>
                    <a:pt x="1459" y="1166"/>
                  </a:lnTo>
                  <a:lnTo>
                    <a:pt x="1458" y="1166"/>
                  </a:lnTo>
                  <a:lnTo>
                    <a:pt x="1458" y="1165"/>
                  </a:lnTo>
                  <a:lnTo>
                    <a:pt x="1457" y="1165"/>
                  </a:lnTo>
                  <a:lnTo>
                    <a:pt x="1445" y="1164"/>
                  </a:lnTo>
                  <a:lnTo>
                    <a:pt x="1435" y="1163"/>
                  </a:lnTo>
                  <a:lnTo>
                    <a:pt x="1429" y="1164"/>
                  </a:lnTo>
                  <a:lnTo>
                    <a:pt x="1428" y="1164"/>
                  </a:lnTo>
                  <a:lnTo>
                    <a:pt x="1427" y="1165"/>
                  </a:lnTo>
                  <a:lnTo>
                    <a:pt x="1426" y="1164"/>
                  </a:lnTo>
                  <a:lnTo>
                    <a:pt x="1425" y="1164"/>
                  </a:lnTo>
                  <a:lnTo>
                    <a:pt x="1424" y="1164"/>
                  </a:lnTo>
                  <a:lnTo>
                    <a:pt x="1422" y="1162"/>
                  </a:lnTo>
                  <a:lnTo>
                    <a:pt x="1386" y="1097"/>
                  </a:lnTo>
                  <a:lnTo>
                    <a:pt x="1386" y="1096"/>
                  </a:lnTo>
                  <a:lnTo>
                    <a:pt x="1383" y="1095"/>
                  </a:lnTo>
                  <a:lnTo>
                    <a:pt x="1379" y="1094"/>
                  </a:lnTo>
                  <a:lnTo>
                    <a:pt x="1377" y="1094"/>
                  </a:lnTo>
                  <a:lnTo>
                    <a:pt x="1377" y="1096"/>
                  </a:lnTo>
                  <a:lnTo>
                    <a:pt x="1375" y="1096"/>
                  </a:lnTo>
                  <a:lnTo>
                    <a:pt x="1373" y="1097"/>
                  </a:lnTo>
                  <a:lnTo>
                    <a:pt x="1367" y="1094"/>
                  </a:lnTo>
                  <a:lnTo>
                    <a:pt x="1367" y="1093"/>
                  </a:lnTo>
                  <a:lnTo>
                    <a:pt x="1366" y="1092"/>
                  </a:lnTo>
                  <a:lnTo>
                    <a:pt x="1364" y="1091"/>
                  </a:lnTo>
                  <a:lnTo>
                    <a:pt x="1363" y="1090"/>
                  </a:lnTo>
                  <a:lnTo>
                    <a:pt x="1362" y="1090"/>
                  </a:lnTo>
                  <a:lnTo>
                    <a:pt x="1362" y="1088"/>
                  </a:lnTo>
                  <a:lnTo>
                    <a:pt x="1363" y="1088"/>
                  </a:lnTo>
                  <a:lnTo>
                    <a:pt x="1364" y="1088"/>
                  </a:lnTo>
                  <a:lnTo>
                    <a:pt x="1369" y="1090"/>
                  </a:lnTo>
                  <a:lnTo>
                    <a:pt x="1370" y="1090"/>
                  </a:lnTo>
                  <a:lnTo>
                    <a:pt x="1371" y="1090"/>
                  </a:lnTo>
                  <a:lnTo>
                    <a:pt x="1374" y="1091"/>
                  </a:lnTo>
                  <a:lnTo>
                    <a:pt x="1375" y="1091"/>
                  </a:lnTo>
                  <a:lnTo>
                    <a:pt x="1381" y="1092"/>
                  </a:lnTo>
                  <a:lnTo>
                    <a:pt x="1383" y="1093"/>
                  </a:lnTo>
                  <a:lnTo>
                    <a:pt x="1391" y="1100"/>
                  </a:lnTo>
                  <a:lnTo>
                    <a:pt x="1386" y="1090"/>
                  </a:lnTo>
                  <a:lnTo>
                    <a:pt x="1386" y="1088"/>
                  </a:lnTo>
                  <a:lnTo>
                    <a:pt x="1386" y="1087"/>
                  </a:lnTo>
                  <a:lnTo>
                    <a:pt x="1384" y="1086"/>
                  </a:lnTo>
                  <a:lnTo>
                    <a:pt x="1374" y="1085"/>
                  </a:lnTo>
                  <a:lnTo>
                    <a:pt x="1369" y="1083"/>
                  </a:lnTo>
                  <a:lnTo>
                    <a:pt x="1362" y="1081"/>
                  </a:lnTo>
                  <a:lnTo>
                    <a:pt x="1357" y="1081"/>
                  </a:lnTo>
                  <a:lnTo>
                    <a:pt x="1342" y="1077"/>
                  </a:lnTo>
                  <a:lnTo>
                    <a:pt x="1341" y="1077"/>
                  </a:lnTo>
                  <a:lnTo>
                    <a:pt x="1297" y="1077"/>
                  </a:lnTo>
                  <a:lnTo>
                    <a:pt x="1296" y="1075"/>
                  </a:lnTo>
                  <a:lnTo>
                    <a:pt x="1296" y="1074"/>
                  </a:lnTo>
                  <a:lnTo>
                    <a:pt x="1295" y="1074"/>
                  </a:lnTo>
                  <a:lnTo>
                    <a:pt x="1294" y="1073"/>
                  </a:lnTo>
                  <a:lnTo>
                    <a:pt x="1289" y="1070"/>
                  </a:lnTo>
                  <a:lnTo>
                    <a:pt x="1285" y="1068"/>
                  </a:lnTo>
                  <a:lnTo>
                    <a:pt x="1284" y="1068"/>
                  </a:lnTo>
                  <a:lnTo>
                    <a:pt x="1283" y="1068"/>
                  </a:lnTo>
                  <a:lnTo>
                    <a:pt x="1280" y="1064"/>
                  </a:lnTo>
                  <a:lnTo>
                    <a:pt x="1280" y="1063"/>
                  </a:lnTo>
                  <a:lnTo>
                    <a:pt x="1279" y="1061"/>
                  </a:lnTo>
                  <a:lnTo>
                    <a:pt x="1279" y="1060"/>
                  </a:lnTo>
                  <a:lnTo>
                    <a:pt x="1278" y="1058"/>
                  </a:lnTo>
                  <a:lnTo>
                    <a:pt x="1279" y="1058"/>
                  </a:lnTo>
                  <a:lnTo>
                    <a:pt x="1278" y="1057"/>
                  </a:lnTo>
                  <a:lnTo>
                    <a:pt x="1278" y="1056"/>
                  </a:lnTo>
                  <a:lnTo>
                    <a:pt x="1278" y="1055"/>
                  </a:lnTo>
                  <a:lnTo>
                    <a:pt x="1277" y="1054"/>
                  </a:lnTo>
                  <a:lnTo>
                    <a:pt x="1275" y="1053"/>
                  </a:lnTo>
                  <a:lnTo>
                    <a:pt x="1274" y="1052"/>
                  </a:lnTo>
                  <a:lnTo>
                    <a:pt x="1274" y="1050"/>
                  </a:lnTo>
                  <a:lnTo>
                    <a:pt x="1274" y="1049"/>
                  </a:lnTo>
                  <a:lnTo>
                    <a:pt x="1274" y="1048"/>
                  </a:lnTo>
                  <a:lnTo>
                    <a:pt x="1272" y="1044"/>
                  </a:lnTo>
                  <a:lnTo>
                    <a:pt x="1272" y="1043"/>
                  </a:lnTo>
                  <a:lnTo>
                    <a:pt x="1271" y="1043"/>
                  </a:lnTo>
                  <a:lnTo>
                    <a:pt x="1271" y="1042"/>
                  </a:lnTo>
                  <a:lnTo>
                    <a:pt x="1270" y="1042"/>
                  </a:lnTo>
                  <a:lnTo>
                    <a:pt x="1268" y="1040"/>
                  </a:lnTo>
                  <a:lnTo>
                    <a:pt x="1268" y="1039"/>
                  </a:lnTo>
                  <a:lnTo>
                    <a:pt x="1267" y="1039"/>
                  </a:lnTo>
                  <a:lnTo>
                    <a:pt x="1267" y="1038"/>
                  </a:lnTo>
                  <a:lnTo>
                    <a:pt x="1267" y="1037"/>
                  </a:lnTo>
                  <a:lnTo>
                    <a:pt x="1266" y="1036"/>
                  </a:lnTo>
                  <a:lnTo>
                    <a:pt x="1264" y="1035"/>
                  </a:lnTo>
                  <a:lnTo>
                    <a:pt x="1263" y="1035"/>
                  </a:lnTo>
                  <a:lnTo>
                    <a:pt x="1260" y="1035"/>
                  </a:lnTo>
                  <a:lnTo>
                    <a:pt x="1259" y="1035"/>
                  </a:lnTo>
                  <a:lnTo>
                    <a:pt x="1258" y="1035"/>
                  </a:lnTo>
                  <a:lnTo>
                    <a:pt x="1257" y="1035"/>
                  </a:lnTo>
                  <a:lnTo>
                    <a:pt x="1256" y="1035"/>
                  </a:lnTo>
                  <a:lnTo>
                    <a:pt x="1256" y="1036"/>
                  </a:lnTo>
                  <a:lnTo>
                    <a:pt x="1255" y="1035"/>
                  </a:lnTo>
                  <a:lnTo>
                    <a:pt x="1254" y="1035"/>
                  </a:lnTo>
                  <a:lnTo>
                    <a:pt x="1253" y="1035"/>
                  </a:lnTo>
                  <a:lnTo>
                    <a:pt x="1252" y="1035"/>
                  </a:lnTo>
                  <a:lnTo>
                    <a:pt x="1250" y="1037"/>
                  </a:lnTo>
                  <a:lnTo>
                    <a:pt x="1249" y="1037"/>
                  </a:lnTo>
                  <a:lnTo>
                    <a:pt x="1249" y="1038"/>
                  </a:lnTo>
                  <a:lnTo>
                    <a:pt x="1248" y="1038"/>
                  </a:lnTo>
                  <a:lnTo>
                    <a:pt x="1248" y="1039"/>
                  </a:lnTo>
                  <a:lnTo>
                    <a:pt x="1247" y="1039"/>
                  </a:lnTo>
                  <a:lnTo>
                    <a:pt x="1239" y="1028"/>
                  </a:lnTo>
                  <a:lnTo>
                    <a:pt x="1238" y="1027"/>
                  </a:lnTo>
                  <a:lnTo>
                    <a:pt x="1235" y="1024"/>
                  </a:lnTo>
                  <a:lnTo>
                    <a:pt x="1234" y="1024"/>
                  </a:lnTo>
                  <a:lnTo>
                    <a:pt x="1229" y="1021"/>
                  </a:lnTo>
                  <a:lnTo>
                    <a:pt x="1230" y="1021"/>
                  </a:lnTo>
                  <a:lnTo>
                    <a:pt x="1230" y="1020"/>
                  </a:lnTo>
                  <a:lnTo>
                    <a:pt x="1230" y="1019"/>
                  </a:lnTo>
                  <a:lnTo>
                    <a:pt x="1229" y="1018"/>
                  </a:lnTo>
                  <a:lnTo>
                    <a:pt x="1229" y="1017"/>
                  </a:lnTo>
                  <a:lnTo>
                    <a:pt x="1228" y="1017"/>
                  </a:lnTo>
                  <a:lnTo>
                    <a:pt x="1227" y="1016"/>
                  </a:lnTo>
                  <a:lnTo>
                    <a:pt x="1226" y="1015"/>
                  </a:lnTo>
                  <a:lnTo>
                    <a:pt x="1226" y="1014"/>
                  </a:lnTo>
                  <a:lnTo>
                    <a:pt x="1226" y="1013"/>
                  </a:lnTo>
                  <a:lnTo>
                    <a:pt x="1227" y="1012"/>
                  </a:lnTo>
                  <a:lnTo>
                    <a:pt x="1226" y="1011"/>
                  </a:lnTo>
                  <a:lnTo>
                    <a:pt x="1221" y="1005"/>
                  </a:lnTo>
                  <a:lnTo>
                    <a:pt x="1219" y="1003"/>
                  </a:lnTo>
                  <a:lnTo>
                    <a:pt x="1219" y="1001"/>
                  </a:lnTo>
                  <a:lnTo>
                    <a:pt x="1218" y="1001"/>
                  </a:lnTo>
                  <a:lnTo>
                    <a:pt x="1224" y="1000"/>
                  </a:lnTo>
                  <a:lnTo>
                    <a:pt x="1226" y="1000"/>
                  </a:lnTo>
                  <a:lnTo>
                    <a:pt x="1226" y="999"/>
                  </a:lnTo>
                  <a:lnTo>
                    <a:pt x="1227" y="998"/>
                  </a:lnTo>
                  <a:lnTo>
                    <a:pt x="1228" y="995"/>
                  </a:lnTo>
                  <a:lnTo>
                    <a:pt x="1225" y="994"/>
                  </a:lnTo>
                  <a:lnTo>
                    <a:pt x="1224" y="994"/>
                  </a:lnTo>
                  <a:lnTo>
                    <a:pt x="1224" y="991"/>
                  </a:lnTo>
                  <a:lnTo>
                    <a:pt x="1225" y="990"/>
                  </a:lnTo>
                  <a:lnTo>
                    <a:pt x="1226" y="990"/>
                  </a:lnTo>
                  <a:lnTo>
                    <a:pt x="1227" y="990"/>
                  </a:lnTo>
                  <a:lnTo>
                    <a:pt x="1228" y="989"/>
                  </a:lnTo>
                  <a:lnTo>
                    <a:pt x="1229" y="988"/>
                  </a:lnTo>
                  <a:lnTo>
                    <a:pt x="1230" y="988"/>
                  </a:lnTo>
                  <a:lnTo>
                    <a:pt x="1230" y="987"/>
                  </a:lnTo>
                  <a:lnTo>
                    <a:pt x="1232" y="984"/>
                  </a:lnTo>
                  <a:lnTo>
                    <a:pt x="1233" y="983"/>
                  </a:lnTo>
                  <a:lnTo>
                    <a:pt x="1233" y="982"/>
                  </a:lnTo>
                  <a:lnTo>
                    <a:pt x="1233" y="981"/>
                  </a:lnTo>
                  <a:lnTo>
                    <a:pt x="1233" y="980"/>
                  </a:lnTo>
                  <a:lnTo>
                    <a:pt x="1232" y="980"/>
                  </a:lnTo>
                  <a:lnTo>
                    <a:pt x="1228" y="973"/>
                  </a:lnTo>
                  <a:lnTo>
                    <a:pt x="1229" y="973"/>
                  </a:lnTo>
                  <a:lnTo>
                    <a:pt x="1232" y="971"/>
                  </a:lnTo>
                  <a:lnTo>
                    <a:pt x="1233" y="969"/>
                  </a:lnTo>
                  <a:lnTo>
                    <a:pt x="1232" y="967"/>
                  </a:lnTo>
                  <a:lnTo>
                    <a:pt x="1228" y="959"/>
                  </a:lnTo>
                  <a:lnTo>
                    <a:pt x="1228" y="958"/>
                  </a:lnTo>
                  <a:lnTo>
                    <a:pt x="1227" y="958"/>
                  </a:lnTo>
                  <a:lnTo>
                    <a:pt x="1224" y="956"/>
                  </a:lnTo>
                  <a:lnTo>
                    <a:pt x="1223" y="956"/>
                  </a:lnTo>
                  <a:lnTo>
                    <a:pt x="1222" y="956"/>
                  </a:lnTo>
                  <a:lnTo>
                    <a:pt x="1222" y="955"/>
                  </a:lnTo>
                  <a:lnTo>
                    <a:pt x="1220" y="954"/>
                  </a:lnTo>
                  <a:lnTo>
                    <a:pt x="1220" y="950"/>
                  </a:lnTo>
                  <a:lnTo>
                    <a:pt x="1220" y="947"/>
                  </a:lnTo>
                  <a:lnTo>
                    <a:pt x="1221" y="947"/>
                  </a:lnTo>
                  <a:lnTo>
                    <a:pt x="1221" y="946"/>
                  </a:lnTo>
                  <a:lnTo>
                    <a:pt x="1220" y="945"/>
                  </a:lnTo>
                  <a:lnTo>
                    <a:pt x="1220" y="943"/>
                  </a:lnTo>
                  <a:lnTo>
                    <a:pt x="1221" y="942"/>
                  </a:lnTo>
                  <a:lnTo>
                    <a:pt x="1222" y="941"/>
                  </a:lnTo>
                  <a:lnTo>
                    <a:pt x="1223" y="939"/>
                  </a:lnTo>
                  <a:lnTo>
                    <a:pt x="1224" y="937"/>
                  </a:lnTo>
                  <a:lnTo>
                    <a:pt x="1225" y="937"/>
                  </a:lnTo>
                  <a:lnTo>
                    <a:pt x="1226" y="936"/>
                  </a:lnTo>
                  <a:lnTo>
                    <a:pt x="1226" y="935"/>
                  </a:lnTo>
                  <a:lnTo>
                    <a:pt x="1227" y="934"/>
                  </a:lnTo>
                  <a:lnTo>
                    <a:pt x="1226" y="933"/>
                  </a:lnTo>
                  <a:lnTo>
                    <a:pt x="1226" y="932"/>
                  </a:lnTo>
                  <a:lnTo>
                    <a:pt x="1226" y="931"/>
                  </a:lnTo>
                  <a:lnTo>
                    <a:pt x="1225" y="930"/>
                  </a:lnTo>
                  <a:lnTo>
                    <a:pt x="1224" y="930"/>
                  </a:lnTo>
                  <a:lnTo>
                    <a:pt x="1221" y="927"/>
                  </a:lnTo>
                  <a:lnTo>
                    <a:pt x="1220" y="924"/>
                  </a:lnTo>
                  <a:lnTo>
                    <a:pt x="1220" y="923"/>
                  </a:lnTo>
                  <a:lnTo>
                    <a:pt x="1221" y="923"/>
                  </a:lnTo>
                  <a:lnTo>
                    <a:pt x="1221" y="922"/>
                  </a:lnTo>
                  <a:lnTo>
                    <a:pt x="1223" y="920"/>
                  </a:lnTo>
                  <a:lnTo>
                    <a:pt x="1224" y="919"/>
                  </a:lnTo>
                  <a:lnTo>
                    <a:pt x="1224" y="918"/>
                  </a:lnTo>
                  <a:lnTo>
                    <a:pt x="1224" y="917"/>
                  </a:lnTo>
                  <a:lnTo>
                    <a:pt x="1224" y="916"/>
                  </a:lnTo>
                  <a:lnTo>
                    <a:pt x="1223" y="916"/>
                  </a:lnTo>
                  <a:lnTo>
                    <a:pt x="1222" y="912"/>
                  </a:lnTo>
                  <a:lnTo>
                    <a:pt x="1221" y="912"/>
                  </a:lnTo>
                  <a:lnTo>
                    <a:pt x="1221" y="911"/>
                  </a:lnTo>
                  <a:lnTo>
                    <a:pt x="1218" y="909"/>
                  </a:lnTo>
                  <a:lnTo>
                    <a:pt x="1215" y="903"/>
                  </a:lnTo>
                  <a:lnTo>
                    <a:pt x="1215" y="902"/>
                  </a:lnTo>
                  <a:lnTo>
                    <a:pt x="1214" y="901"/>
                  </a:lnTo>
                  <a:lnTo>
                    <a:pt x="1213" y="901"/>
                  </a:lnTo>
                  <a:lnTo>
                    <a:pt x="1214" y="900"/>
                  </a:lnTo>
                  <a:lnTo>
                    <a:pt x="1214" y="899"/>
                  </a:lnTo>
                  <a:lnTo>
                    <a:pt x="1214" y="898"/>
                  </a:lnTo>
                  <a:lnTo>
                    <a:pt x="1215" y="898"/>
                  </a:lnTo>
                  <a:lnTo>
                    <a:pt x="1216" y="896"/>
                  </a:lnTo>
                  <a:lnTo>
                    <a:pt x="1215" y="894"/>
                  </a:lnTo>
                  <a:lnTo>
                    <a:pt x="1213" y="892"/>
                  </a:lnTo>
                  <a:lnTo>
                    <a:pt x="1212" y="891"/>
                  </a:lnTo>
                  <a:lnTo>
                    <a:pt x="1211" y="890"/>
                  </a:lnTo>
                  <a:lnTo>
                    <a:pt x="1209" y="890"/>
                  </a:lnTo>
                  <a:lnTo>
                    <a:pt x="1207" y="887"/>
                  </a:lnTo>
                  <a:lnTo>
                    <a:pt x="1207" y="885"/>
                  </a:lnTo>
                  <a:lnTo>
                    <a:pt x="1207" y="884"/>
                  </a:lnTo>
                  <a:lnTo>
                    <a:pt x="1208" y="884"/>
                  </a:lnTo>
                  <a:lnTo>
                    <a:pt x="1211" y="883"/>
                  </a:lnTo>
                  <a:lnTo>
                    <a:pt x="1211" y="882"/>
                  </a:lnTo>
                  <a:lnTo>
                    <a:pt x="1212" y="881"/>
                  </a:lnTo>
                  <a:lnTo>
                    <a:pt x="1214" y="876"/>
                  </a:lnTo>
                  <a:lnTo>
                    <a:pt x="1214" y="875"/>
                  </a:lnTo>
                  <a:lnTo>
                    <a:pt x="1213" y="874"/>
                  </a:lnTo>
                  <a:lnTo>
                    <a:pt x="1211" y="871"/>
                  </a:lnTo>
                  <a:lnTo>
                    <a:pt x="1205" y="866"/>
                  </a:lnTo>
                  <a:lnTo>
                    <a:pt x="1203" y="864"/>
                  </a:lnTo>
                  <a:lnTo>
                    <a:pt x="1202" y="864"/>
                  </a:lnTo>
                  <a:lnTo>
                    <a:pt x="1201" y="863"/>
                  </a:lnTo>
                  <a:lnTo>
                    <a:pt x="1200" y="863"/>
                  </a:lnTo>
                  <a:lnTo>
                    <a:pt x="1196" y="862"/>
                  </a:lnTo>
                  <a:lnTo>
                    <a:pt x="1197" y="862"/>
                  </a:lnTo>
                  <a:lnTo>
                    <a:pt x="1198" y="862"/>
                  </a:lnTo>
                  <a:lnTo>
                    <a:pt x="1198" y="861"/>
                  </a:lnTo>
                  <a:lnTo>
                    <a:pt x="1201" y="862"/>
                  </a:lnTo>
                  <a:lnTo>
                    <a:pt x="1202" y="862"/>
                  </a:lnTo>
                  <a:lnTo>
                    <a:pt x="1203" y="862"/>
                  </a:lnTo>
                  <a:lnTo>
                    <a:pt x="1204" y="862"/>
                  </a:lnTo>
                  <a:lnTo>
                    <a:pt x="1205" y="862"/>
                  </a:lnTo>
                  <a:lnTo>
                    <a:pt x="1207" y="862"/>
                  </a:lnTo>
                  <a:lnTo>
                    <a:pt x="1207" y="860"/>
                  </a:lnTo>
                  <a:lnTo>
                    <a:pt x="1208" y="859"/>
                  </a:lnTo>
                  <a:lnTo>
                    <a:pt x="1208" y="858"/>
                  </a:lnTo>
                  <a:lnTo>
                    <a:pt x="1207" y="856"/>
                  </a:lnTo>
                  <a:lnTo>
                    <a:pt x="1207" y="855"/>
                  </a:lnTo>
                  <a:lnTo>
                    <a:pt x="1207" y="854"/>
                  </a:lnTo>
                  <a:lnTo>
                    <a:pt x="1208" y="854"/>
                  </a:lnTo>
                  <a:lnTo>
                    <a:pt x="1208" y="853"/>
                  </a:lnTo>
                  <a:lnTo>
                    <a:pt x="1208" y="852"/>
                  </a:lnTo>
                  <a:lnTo>
                    <a:pt x="1208" y="851"/>
                  </a:lnTo>
                  <a:lnTo>
                    <a:pt x="1208" y="850"/>
                  </a:lnTo>
                  <a:lnTo>
                    <a:pt x="1207" y="850"/>
                  </a:lnTo>
                  <a:lnTo>
                    <a:pt x="1205" y="847"/>
                  </a:lnTo>
                  <a:lnTo>
                    <a:pt x="1204" y="847"/>
                  </a:lnTo>
                  <a:lnTo>
                    <a:pt x="1203" y="846"/>
                  </a:lnTo>
                  <a:lnTo>
                    <a:pt x="1202" y="846"/>
                  </a:lnTo>
                  <a:lnTo>
                    <a:pt x="1197" y="845"/>
                  </a:lnTo>
                  <a:lnTo>
                    <a:pt x="1196" y="845"/>
                  </a:lnTo>
                  <a:lnTo>
                    <a:pt x="1194" y="845"/>
                  </a:lnTo>
                  <a:lnTo>
                    <a:pt x="1192" y="845"/>
                  </a:lnTo>
                  <a:lnTo>
                    <a:pt x="1188" y="845"/>
                  </a:lnTo>
                  <a:lnTo>
                    <a:pt x="1188" y="844"/>
                  </a:lnTo>
                  <a:lnTo>
                    <a:pt x="1186" y="841"/>
                  </a:lnTo>
                  <a:lnTo>
                    <a:pt x="1186" y="840"/>
                  </a:lnTo>
                  <a:lnTo>
                    <a:pt x="1186" y="839"/>
                  </a:lnTo>
                  <a:lnTo>
                    <a:pt x="1185" y="839"/>
                  </a:lnTo>
                  <a:lnTo>
                    <a:pt x="1185" y="838"/>
                  </a:lnTo>
                  <a:lnTo>
                    <a:pt x="1186" y="837"/>
                  </a:lnTo>
                  <a:lnTo>
                    <a:pt x="1186" y="834"/>
                  </a:lnTo>
                  <a:lnTo>
                    <a:pt x="1186" y="833"/>
                  </a:lnTo>
                  <a:lnTo>
                    <a:pt x="1186" y="832"/>
                  </a:lnTo>
                  <a:lnTo>
                    <a:pt x="1186" y="831"/>
                  </a:lnTo>
                  <a:lnTo>
                    <a:pt x="1185" y="830"/>
                  </a:lnTo>
                  <a:lnTo>
                    <a:pt x="1181" y="828"/>
                  </a:lnTo>
                  <a:lnTo>
                    <a:pt x="1181" y="827"/>
                  </a:lnTo>
                  <a:lnTo>
                    <a:pt x="1182" y="827"/>
                  </a:lnTo>
                  <a:lnTo>
                    <a:pt x="1182" y="826"/>
                  </a:lnTo>
                  <a:lnTo>
                    <a:pt x="1182" y="825"/>
                  </a:lnTo>
                  <a:lnTo>
                    <a:pt x="1182" y="824"/>
                  </a:lnTo>
                  <a:lnTo>
                    <a:pt x="1181" y="824"/>
                  </a:lnTo>
                  <a:lnTo>
                    <a:pt x="1180" y="821"/>
                  </a:lnTo>
                  <a:lnTo>
                    <a:pt x="1179" y="820"/>
                  </a:lnTo>
                  <a:lnTo>
                    <a:pt x="1172" y="816"/>
                  </a:lnTo>
                  <a:lnTo>
                    <a:pt x="1173" y="816"/>
                  </a:lnTo>
                  <a:lnTo>
                    <a:pt x="1174" y="816"/>
                  </a:lnTo>
                  <a:lnTo>
                    <a:pt x="1175" y="815"/>
                  </a:lnTo>
                  <a:lnTo>
                    <a:pt x="1176" y="815"/>
                  </a:lnTo>
                  <a:lnTo>
                    <a:pt x="1175" y="813"/>
                  </a:lnTo>
                  <a:lnTo>
                    <a:pt x="1175" y="812"/>
                  </a:lnTo>
                  <a:lnTo>
                    <a:pt x="1175" y="811"/>
                  </a:lnTo>
                  <a:lnTo>
                    <a:pt x="1173" y="809"/>
                  </a:lnTo>
                  <a:lnTo>
                    <a:pt x="1173" y="807"/>
                  </a:lnTo>
                  <a:lnTo>
                    <a:pt x="1172" y="807"/>
                  </a:lnTo>
                  <a:lnTo>
                    <a:pt x="1169" y="806"/>
                  </a:lnTo>
                  <a:lnTo>
                    <a:pt x="1169" y="805"/>
                  </a:lnTo>
                  <a:lnTo>
                    <a:pt x="1168" y="805"/>
                  </a:lnTo>
                  <a:lnTo>
                    <a:pt x="1167" y="805"/>
                  </a:lnTo>
                  <a:lnTo>
                    <a:pt x="1165" y="805"/>
                  </a:lnTo>
                  <a:lnTo>
                    <a:pt x="1164" y="805"/>
                  </a:lnTo>
                  <a:lnTo>
                    <a:pt x="1163" y="805"/>
                  </a:lnTo>
                  <a:lnTo>
                    <a:pt x="1162" y="803"/>
                  </a:lnTo>
                  <a:lnTo>
                    <a:pt x="1161" y="802"/>
                  </a:lnTo>
                  <a:lnTo>
                    <a:pt x="1161" y="801"/>
                  </a:lnTo>
                  <a:lnTo>
                    <a:pt x="1161" y="800"/>
                  </a:lnTo>
                  <a:lnTo>
                    <a:pt x="1161" y="799"/>
                  </a:lnTo>
                  <a:lnTo>
                    <a:pt x="1160" y="799"/>
                  </a:lnTo>
                  <a:lnTo>
                    <a:pt x="1160" y="798"/>
                  </a:lnTo>
                  <a:lnTo>
                    <a:pt x="1158" y="794"/>
                  </a:lnTo>
                  <a:lnTo>
                    <a:pt x="1157" y="792"/>
                  </a:lnTo>
                  <a:lnTo>
                    <a:pt x="1156" y="790"/>
                  </a:lnTo>
                  <a:lnTo>
                    <a:pt x="1156" y="789"/>
                  </a:lnTo>
                  <a:lnTo>
                    <a:pt x="1156" y="784"/>
                  </a:lnTo>
                  <a:lnTo>
                    <a:pt x="1156" y="783"/>
                  </a:lnTo>
                  <a:lnTo>
                    <a:pt x="1155" y="782"/>
                  </a:lnTo>
                  <a:lnTo>
                    <a:pt x="1154" y="782"/>
                  </a:lnTo>
                  <a:lnTo>
                    <a:pt x="1152" y="781"/>
                  </a:lnTo>
                  <a:lnTo>
                    <a:pt x="1153" y="781"/>
                  </a:lnTo>
                  <a:lnTo>
                    <a:pt x="1154" y="781"/>
                  </a:lnTo>
                  <a:lnTo>
                    <a:pt x="1155" y="781"/>
                  </a:lnTo>
                  <a:lnTo>
                    <a:pt x="1158" y="779"/>
                  </a:lnTo>
                  <a:lnTo>
                    <a:pt x="1159" y="779"/>
                  </a:lnTo>
                  <a:lnTo>
                    <a:pt x="1160" y="777"/>
                  </a:lnTo>
                  <a:lnTo>
                    <a:pt x="1161" y="776"/>
                  </a:lnTo>
                  <a:lnTo>
                    <a:pt x="1160" y="775"/>
                  </a:lnTo>
                  <a:lnTo>
                    <a:pt x="1159" y="773"/>
                  </a:lnTo>
                  <a:lnTo>
                    <a:pt x="1159" y="772"/>
                  </a:lnTo>
                  <a:lnTo>
                    <a:pt x="1158" y="772"/>
                  </a:lnTo>
                  <a:lnTo>
                    <a:pt x="1158" y="771"/>
                  </a:lnTo>
                  <a:lnTo>
                    <a:pt x="1157" y="770"/>
                  </a:lnTo>
                  <a:lnTo>
                    <a:pt x="1156" y="768"/>
                  </a:lnTo>
                  <a:lnTo>
                    <a:pt x="1155" y="767"/>
                  </a:lnTo>
                  <a:lnTo>
                    <a:pt x="1150" y="761"/>
                  </a:lnTo>
                  <a:lnTo>
                    <a:pt x="1150" y="760"/>
                  </a:lnTo>
                  <a:lnTo>
                    <a:pt x="1150" y="759"/>
                  </a:lnTo>
                  <a:lnTo>
                    <a:pt x="1150" y="758"/>
                  </a:lnTo>
                  <a:lnTo>
                    <a:pt x="1148" y="754"/>
                  </a:lnTo>
                  <a:lnTo>
                    <a:pt x="1147" y="752"/>
                  </a:lnTo>
                  <a:lnTo>
                    <a:pt x="1146" y="751"/>
                  </a:lnTo>
                  <a:lnTo>
                    <a:pt x="1147" y="750"/>
                  </a:lnTo>
                  <a:lnTo>
                    <a:pt x="1146" y="749"/>
                  </a:lnTo>
                  <a:lnTo>
                    <a:pt x="1144" y="743"/>
                  </a:lnTo>
                  <a:lnTo>
                    <a:pt x="1144" y="742"/>
                  </a:lnTo>
                  <a:lnTo>
                    <a:pt x="1143" y="741"/>
                  </a:lnTo>
                  <a:lnTo>
                    <a:pt x="1143" y="740"/>
                  </a:lnTo>
                  <a:lnTo>
                    <a:pt x="1143" y="739"/>
                  </a:lnTo>
                  <a:lnTo>
                    <a:pt x="1142" y="738"/>
                  </a:lnTo>
                  <a:lnTo>
                    <a:pt x="1142" y="737"/>
                  </a:lnTo>
                  <a:lnTo>
                    <a:pt x="1138" y="733"/>
                  </a:lnTo>
                  <a:lnTo>
                    <a:pt x="1139" y="732"/>
                  </a:lnTo>
                  <a:lnTo>
                    <a:pt x="1139" y="731"/>
                  </a:lnTo>
                  <a:lnTo>
                    <a:pt x="1139" y="730"/>
                  </a:lnTo>
                  <a:lnTo>
                    <a:pt x="1139" y="729"/>
                  </a:lnTo>
                  <a:lnTo>
                    <a:pt x="1139" y="728"/>
                  </a:lnTo>
                  <a:lnTo>
                    <a:pt x="1138" y="728"/>
                  </a:lnTo>
                  <a:lnTo>
                    <a:pt x="1138" y="727"/>
                  </a:lnTo>
                  <a:lnTo>
                    <a:pt x="1138" y="726"/>
                  </a:lnTo>
                  <a:lnTo>
                    <a:pt x="1139" y="726"/>
                  </a:lnTo>
                  <a:lnTo>
                    <a:pt x="1140" y="724"/>
                  </a:lnTo>
                  <a:lnTo>
                    <a:pt x="1140" y="722"/>
                  </a:lnTo>
                  <a:lnTo>
                    <a:pt x="1140" y="720"/>
                  </a:lnTo>
                  <a:lnTo>
                    <a:pt x="1139" y="719"/>
                  </a:lnTo>
                  <a:lnTo>
                    <a:pt x="1139" y="718"/>
                  </a:lnTo>
                  <a:lnTo>
                    <a:pt x="1138" y="718"/>
                  </a:lnTo>
                  <a:lnTo>
                    <a:pt x="1137" y="717"/>
                  </a:lnTo>
                  <a:lnTo>
                    <a:pt x="1134" y="716"/>
                  </a:lnTo>
                  <a:lnTo>
                    <a:pt x="1134" y="715"/>
                  </a:lnTo>
                  <a:lnTo>
                    <a:pt x="1135" y="715"/>
                  </a:lnTo>
                  <a:lnTo>
                    <a:pt x="1137" y="713"/>
                  </a:lnTo>
                  <a:lnTo>
                    <a:pt x="1137" y="712"/>
                  </a:lnTo>
                  <a:lnTo>
                    <a:pt x="1136" y="709"/>
                  </a:lnTo>
                  <a:lnTo>
                    <a:pt x="1136" y="708"/>
                  </a:lnTo>
                  <a:lnTo>
                    <a:pt x="1132" y="701"/>
                  </a:lnTo>
                  <a:lnTo>
                    <a:pt x="1133" y="701"/>
                  </a:lnTo>
                  <a:lnTo>
                    <a:pt x="1135" y="701"/>
                  </a:lnTo>
                  <a:lnTo>
                    <a:pt x="1135" y="700"/>
                  </a:lnTo>
                  <a:lnTo>
                    <a:pt x="1135" y="699"/>
                  </a:lnTo>
                  <a:lnTo>
                    <a:pt x="1136" y="698"/>
                  </a:lnTo>
                  <a:lnTo>
                    <a:pt x="1135" y="693"/>
                  </a:lnTo>
                  <a:lnTo>
                    <a:pt x="1135" y="690"/>
                  </a:lnTo>
                  <a:lnTo>
                    <a:pt x="1135" y="689"/>
                  </a:lnTo>
                  <a:lnTo>
                    <a:pt x="1134" y="686"/>
                  </a:lnTo>
                  <a:lnTo>
                    <a:pt x="1131" y="681"/>
                  </a:lnTo>
                  <a:lnTo>
                    <a:pt x="1131" y="680"/>
                  </a:lnTo>
                  <a:lnTo>
                    <a:pt x="1130" y="678"/>
                  </a:lnTo>
                  <a:lnTo>
                    <a:pt x="1135" y="675"/>
                  </a:lnTo>
                  <a:lnTo>
                    <a:pt x="1135" y="674"/>
                  </a:lnTo>
                  <a:lnTo>
                    <a:pt x="1137" y="675"/>
                  </a:lnTo>
                  <a:lnTo>
                    <a:pt x="1138" y="675"/>
                  </a:lnTo>
                  <a:lnTo>
                    <a:pt x="1139" y="674"/>
                  </a:lnTo>
                  <a:lnTo>
                    <a:pt x="1140" y="673"/>
                  </a:lnTo>
                  <a:lnTo>
                    <a:pt x="1141" y="671"/>
                  </a:lnTo>
                  <a:lnTo>
                    <a:pt x="1142" y="671"/>
                  </a:lnTo>
                  <a:lnTo>
                    <a:pt x="1142" y="670"/>
                  </a:lnTo>
                  <a:lnTo>
                    <a:pt x="1141" y="666"/>
                  </a:lnTo>
                  <a:lnTo>
                    <a:pt x="1141" y="665"/>
                  </a:lnTo>
                  <a:lnTo>
                    <a:pt x="1141" y="664"/>
                  </a:lnTo>
                  <a:lnTo>
                    <a:pt x="1140" y="663"/>
                  </a:lnTo>
                  <a:lnTo>
                    <a:pt x="1139" y="663"/>
                  </a:lnTo>
                  <a:lnTo>
                    <a:pt x="1139" y="662"/>
                  </a:lnTo>
                  <a:lnTo>
                    <a:pt x="1138" y="662"/>
                  </a:lnTo>
                  <a:lnTo>
                    <a:pt x="1137" y="662"/>
                  </a:lnTo>
                  <a:lnTo>
                    <a:pt x="1136" y="660"/>
                  </a:lnTo>
                  <a:lnTo>
                    <a:pt x="1135" y="660"/>
                  </a:lnTo>
                  <a:lnTo>
                    <a:pt x="1133" y="654"/>
                  </a:lnTo>
                  <a:lnTo>
                    <a:pt x="1132" y="653"/>
                  </a:lnTo>
                  <a:lnTo>
                    <a:pt x="1131" y="650"/>
                  </a:lnTo>
                  <a:lnTo>
                    <a:pt x="1131" y="649"/>
                  </a:lnTo>
                  <a:lnTo>
                    <a:pt x="1125" y="642"/>
                  </a:lnTo>
                  <a:lnTo>
                    <a:pt x="1124" y="641"/>
                  </a:lnTo>
                  <a:lnTo>
                    <a:pt x="1124" y="640"/>
                  </a:lnTo>
                  <a:lnTo>
                    <a:pt x="1122" y="637"/>
                  </a:lnTo>
                  <a:lnTo>
                    <a:pt x="1123" y="636"/>
                  </a:lnTo>
                  <a:lnTo>
                    <a:pt x="1123" y="635"/>
                  </a:lnTo>
                  <a:lnTo>
                    <a:pt x="1122" y="631"/>
                  </a:lnTo>
                  <a:lnTo>
                    <a:pt x="1122" y="630"/>
                  </a:lnTo>
                  <a:lnTo>
                    <a:pt x="1121" y="630"/>
                  </a:lnTo>
                  <a:lnTo>
                    <a:pt x="1121" y="629"/>
                  </a:lnTo>
                  <a:lnTo>
                    <a:pt x="1120" y="629"/>
                  </a:lnTo>
                  <a:lnTo>
                    <a:pt x="1119" y="627"/>
                  </a:lnTo>
                  <a:lnTo>
                    <a:pt x="1118" y="626"/>
                  </a:lnTo>
                  <a:lnTo>
                    <a:pt x="1118" y="625"/>
                  </a:lnTo>
                  <a:lnTo>
                    <a:pt x="1118" y="624"/>
                  </a:lnTo>
                  <a:lnTo>
                    <a:pt x="1118" y="623"/>
                  </a:lnTo>
                  <a:lnTo>
                    <a:pt x="1118" y="622"/>
                  </a:lnTo>
                  <a:lnTo>
                    <a:pt x="1118" y="620"/>
                  </a:lnTo>
                  <a:lnTo>
                    <a:pt x="1118" y="619"/>
                  </a:lnTo>
                  <a:lnTo>
                    <a:pt x="1114" y="612"/>
                  </a:lnTo>
                  <a:lnTo>
                    <a:pt x="1114" y="604"/>
                  </a:lnTo>
                  <a:lnTo>
                    <a:pt x="1115" y="604"/>
                  </a:lnTo>
                  <a:lnTo>
                    <a:pt x="1120" y="602"/>
                  </a:lnTo>
                  <a:lnTo>
                    <a:pt x="1122" y="601"/>
                  </a:lnTo>
                  <a:lnTo>
                    <a:pt x="1122" y="599"/>
                  </a:lnTo>
                  <a:lnTo>
                    <a:pt x="1122" y="598"/>
                  </a:lnTo>
                  <a:lnTo>
                    <a:pt x="1121" y="596"/>
                  </a:lnTo>
                  <a:lnTo>
                    <a:pt x="1120" y="596"/>
                  </a:lnTo>
                  <a:lnTo>
                    <a:pt x="1120" y="595"/>
                  </a:lnTo>
                  <a:lnTo>
                    <a:pt x="1121" y="594"/>
                  </a:lnTo>
                  <a:lnTo>
                    <a:pt x="1122" y="594"/>
                  </a:lnTo>
                  <a:lnTo>
                    <a:pt x="1123" y="594"/>
                  </a:lnTo>
                  <a:lnTo>
                    <a:pt x="1124" y="593"/>
                  </a:lnTo>
                  <a:lnTo>
                    <a:pt x="1125" y="592"/>
                  </a:lnTo>
                  <a:lnTo>
                    <a:pt x="1126" y="592"/>
                  </a:lnTo>
                  <a:lnTo>
                    <a:pt x="1126" y="591"/>
                  </a:lnTo>
                  <a:lnTo>
                    <a:pt x="1126" y="590"/>
                  </a:lnTo>
                  <a:lnTo>
                    <a:pt x="1126" y="588"/>
                  </a:lnTo>
                  <a:lnTo>
                    <a:pt x="1126" y="587"/>
                  </a:lnTo>
                  <a:lnTo>
                    <a:pt x="1124" y="582"/>
                  </a:lnTo>
                  <a:lnTo>
                    <a:pt x="1126" y="580"/>
                  </a:lnTo>
                  <a:lnTo>
                    <a:pt x="1124" y="579"/>
                  </a:lnTo>
                  <a:lnTo>
                    <a:pt x="1122" y="574"/>
                  </a:lnTo>
                  <a:lnTo>
                    <a:pt x="1121" y="573"/>
                  </a:lnTo>
                  <a:lnTo>
                    <a:pt x="1120" y="570"/>
                  </a:lnTo>
                  <a:lnTo>
                    <a:pt x="1118" y="565"/>
                  </a:lnTo>
                  <a:lnTo>
                    <a:pt x="1118" y="564"/>
                  </a:lnTo>
                  <a:lnTo>
                    <a:pt x="1117" y="564"/>
                  </a:lnTo>
                  <a:lnTo>
                    <a:pt x="1115" y="563"/>
                  </a:lnTo>
                  <a:lnTo>
                    <a:pt x="1116" y="562"/>
                  </a:lnTo>
                  <a:lnTo>
                    <a:pt x="1117" y="562"/>
                  </a:lnTo>
                  <a:lnTo>
                    <a:pt x="1118" y="560"/>
                  </a:lnTo>
                  <a:lnTo>
                    <a:pt x="1118" y="559"/>
                  </a:lnTo>
                  <a:lnTo>
                    <a:pt x="1118" y="558"/>
                  </a:lnTo>
                  <a:lnTo>
                    <a:pt x="1118" y="557"/>
                  </a:lnTo>
                  <a:lnTo>
                    <a:pt x="1117" y="556"/>
                  </a:lnTo>
                  <a:lnTo>
                    <a:pt x="1116" y="554"/>
                  </a:lnTo>
                  <a:lnTo>
                    <a:pt x="1116" y="544"/>
                  </a:lnTo>
                  <a:lnTo>
                    <a:pt x="1117" y="541"/>
                  </a:lnTo>
                  <a:lnTo>
                    <a:pt x="1119" y="537"/>
                  </a:lnTo>
                  <a:lnTo>
                    <a:pt x="1119" y="536"/>
                  </a:lnTo>
                  <a:lnTo>
                    <a:pt x="1119" y="535"/>
                  </a:lnTo>
                  <a:lnTo>
                    <a:pt x="1118" y="534"/>
                  </a:lnTo>
                  <a:lnTo>
                    <a:pt x="1119" y="535"/>
                  </a:lnTo>
                  <a:lnTo>
                    <a:pt x="1120" y="535"/>
                  </a:lnTo>
                  <a:lnTo>
                    <a:pt x="1121" y="534"/>
                  </a:lnTo>
                  <a:lnTo>
                    <a:pt x="1122" y="532"/>
                  </a:lnTo>
                  <a:lnTo>
                    <a:pt x="1124" y="531"/>
                  </a:lnTo>
                  <a:lnTo>
                    <a:pt x="1123" y="530"/>
                  </a:lnTo>
                  <a:lnTo>
                    <a:pt x="1118" y="519"/>
                  </a:lnTo>
                  <a:lnTo>
                    <a:pt x="1117" y="517"/>
                  </a:lnTo>
                  <a:lnTo>
                    <a:pt x="1117" y="516"/>
                  </a:lnTo>
                  <a:lnTo>
                    <a:pt x="1116" y="509"/>
                  </a:lnTo>
                  <a:lnTo>
                    <a:pt x="1116" y="506"/>
                  </a:lnTo>
                  <a:lnTo>
                    <a:pt x="1117" y="505"/>
                  </a:lnTo>
                  <a:lnTo>
                    <a:pt x="1116" y="504"/>
                  </a:lnTo>
                  <a:lnTo>
                    <a:pt x="1116" y="503"/>
                  </a:lnTo>
                  <a:lnTo>
                    <a:pt x="1115" y="500"/>
                  </a:lnTo>
                  <a:lnTo>
                    <a:pt x="1115" y="499"/>
                  </a:lnTo>
                  <a:lnTo>
                    <a:pt x="1114" y="498"/>
                  </a:lnTo>
                  <a:lnTo>
                    <a:pt x="1111" y="497"/>
                  </a:lnTo>
                  <a:lnTo>
                    <a:pt x="1110" y="496"/>
                  </a:lnTo>
                  <a:lnTo>
                    <a:pt x="1109" y="497"/>
                  </a:lnTo>
                  <a:lnTo>
                    <a:pt x="1107" y="497"/>
                  </a:lnTo>
                  <a:lnTo>
                    <a:pt x="1106" y="496"/>
                  </a:lnTo>
                  <a:lnTo>
                    <a:pt x="1106" y="495"/>
                  </a:lnTo>
                  <a:lnTo>
                    <a:pt x="1106" y="494"/>
                  </a:lnTo>
                  <a:lnTo>
                    <a:pt x="1106" y="493"/>
                  </a:lnTo>
                  <a:lnTo>
                    <a:pt x="1105" y="493"/>
                  </a:lnTo>
                  <a:lnTo>
                    <a:pt x="1106" y="491"/>
                  </a:lnTo>
                  <a:lnTo>
                    <a:pt x="1107" y="491"/>
                  </a:lnTo>
                  <a:lnTo>
                    <a:pt x="1107" y="490"/>
                  </a:lnTo>
                  <a:lnTo>
                    <a:pt x="1107" y="488"/>
                  </a:lnTo>
                  <a:lnTo>
                    <a:pt x="1107" y="487"/>
                  </a:lnTo>
                  <a:lnTo>
                    <a:pt x="1105" y="486"/>
                  </a:lnTo>
                  <a:lnTo>
                    <a:pt x="1104" y="485"/>
                  </a:lnTo>
                  <a:lnTo>
                    <a:pt x="1101" y="483"/>
                  </a:lnTo>
                  <a:lnTo>
                    <a:pt x="1099" y="479"/>
                  </a:lnTo>
                  <a:lnTo>
                    <a:pt x="1099" y="477"/>
                  </a:lnTo>
                  <a:lnTo>
                    <a:pt x="1099" y="476"/>
                  </a:lnTo>
                  <a:lnTo>
                    <a:pt x="1099" y="475"/>
                  </a:lnTo>
                  <a:lnTo>
                    <a:pt x="1099" y="474"/>
                  </a:lnTo>
                  <a:lnTo>
                    <a:pt x="1098" y="474"/>
                  </a:lnTo>
                  <a:lnTo>
                    <a:pt x="1094" y="469"/>
                  </a:lnTo>
                  <a:lnTo>
                    <a:pt x="1094" y="468"/>
                  </a:lnTo>
                  <a:lnTo>
                    <a:pt x="1092" y="468"/>
                  </a:lnTo>
                  <a:lnTo>
                    <a:pt x="1092" y="467"/>
                  </a:lnTo>
                  <a:lnTo>
                    <a:pt x="1092" y="466"/>
                  </a:lnTo>
                  <a:lnTo>
                    <a:pt x="1091" y="464"/>
                  </a:lnTo>
                  <a:lnTo>
                    <a:pt x="1092" y="464"/>
                  </a:lnTo>
                  <a:lnTo>
                    <a:pt x="1092" y="462"/>
                  </a:lnTo>
                  <a:lnTo>
                    <a:pt x="1092" y="460"/>
                  </a:lnTo>
                  <a:lnTo>
                    <a:pt x="1092" y="459"/>
                  </a:lnTo>
                  <a:lnTo>
                    <a:pt x="1092" y="458"/>
                  </a:lnTo>
                  <a:lnTo>
                    <a:pt x="1092" y="457"/>
                  </a:lnTo>
                  <a:lnTo>
                    <a:pt x="1091" y="456"/>
                  </a:lnTo>
                  <a:lnTo>
                    <a:pt x="1090" y="455"/>
                  </a:lnTo>
                  <a:lnTo>
                    <a:pt x="1089" y="455"/>
                  </a:lnTo>
                  <a:lnTo>
                    <a:pt x="1088" y="455"/>
                  </a:lnTo>
                  <a:lnTo>
                    <a:pt x="1088" y="454"/>
                  </a:lnTo>
                  <a:lnTo>
                    <a:pt x="1087" y="455"/>
                  </a:lnTo>
                  <a:lnTo>
                    <a:pt x="1086" y="455"/>
                  </a:lnTo>
                  <a:lnTo>
                    <a:pt x="1085" y="455"/>
                  </a:lnTo>
                  <a:lnTo>
                    <a:pt x="1084" y="454"/>
                  </a:lnTo>
                  <a:lnTo>
                    <a:pt x="1080" y="446"/>
                  </a:lnTo>
                  <a:lnTo>
                    <a:pt x="1079" y="443"/>
                  </a:lnTo>
                  <a:lnTo>
                    <a:pt x="1079" y="439"/>
                  </a:lnTo>
                  <a:lnTo>
                    <a:pt x="1078" y="436"/>
                  </a:lnTo>
                  <a:lnTo>
                    <a:pt x="1079" y="435"/>
                  </a:lnTo>
                  <a:lnTo>
                    <a:pt x="1080" y="434"/>
                  </a:lnTo>
                  <a:lnTo>
                    <a:pt x="1081" y="434"/>
                  </a:lnTo>
                  <a:lnTo>
                    <a:pt x="1082" y="432"/>
                  </a:lnTo>
                  <a:lnTo>
                    <a:pt x="1083" y="430"/>
                  </a:lnTo>
                  <a:lnTo>
                    <a:pt x="1082" y="428"/>
                  </a:lnTo>
                  <a:lnTo>
                    <a:pt x="1082" y="427"/>
                  </a:lnTo>
                  <a:lnTo>
                    <a:pt x="1081" y="426"/>
                  </a:lnTo>
                  <a:lnTo>
                    <a:pt x="1081" y="424"/>
                  </a:lnTo>
                  <a:lnTo>
                    <a:pt x="1081" y="418"/>
                  </a:lnTo>
                  <a:lnTo>
                    <a:pt x="1081" y="416"/>
                  </a:lnTo>
                  <a:lnTo>
                    <a:pt x="1082" y="413"/>
                  </a:lnTo>
                  <a:lnTo>
                    <a:pt x="1084" y="413"/>
                  </a:lnTo>
                  <a:lnTo>
                    <a:pt x="1086" y="412"/>
                  </a:lnTo>
                  <a:lnTo>
                    <a:pt x="1086" y="411"/>
                  </a:lnTo>
                  <a:lnTo>
                    <a:pt x="1087" y="411"/>
                  </a:lnTo>
                  <a:lnTo>
                    <a:pt x="1088" y="409"/>
                  </a:lnTo>
                  <a:lnTo>
                    <a:pt x="1088" y="408"/>
                  </a:lnTo>
                  <a:lnTo>
                    <a:pt x="1089" y="404"/>
                  </a:lnTo>
                  <a:lnTo>
                    <a:pt x="1088" y="402"/>
                  </a:lnTo>
                  <a:lnTo>
                    <a:pt x="1088" y="401"/>
                  </a:lnTo>
                  <a:lnTo>
                    <a:pt x="1088" y="400"/>
                  </a:lnTo>
                  <a:lnTo>
                    <a:pt x="1087" y="400"/>
                  </a:lnTo>
                  <a:lnTo>
                    <a:pt x="1086" y="399"/>
                  </a:lnTo>
                  <a:lnTo>
                    <a:pt x="1085" y="397"/>
                  </a:lnTo>
                  <a:lnTo>
                    <a:pt x="1084" y="395"/>
                  </a:lnTo>
                  <a:lnTo>
                    <a:pt x="1084" y="394"/>
                  </a:lnTo>
                  <a:lnTo>
                    <a:pt x="1084" y="391"/>
                  </a:lnTo>
                  <a:lnTo>
                    <a:pt x="1084" y="390"/>
                  </a:lnTo>
                  <a:lnTo>
                    <a:pt x="1083" y="388"/>
                  </a:lnTo>
                  <a:lnTo>
                    <a:pt x="1082" y="388"/>
                  </a:lnTo>
                  <a:lnTo>
                    <a:pt x="1082" y="387"/>
                  </a:lnTo>
                  <a:lnTo>
                    <a:pt x="1081" y="386"/>
                  </a:lnTo>
                  <a:lnTo>
                    <a:pt x="1081" y="385"/>
                  </a:lnTo>
                  <a:lnTo>
                    <a:pt x="1081" y="383"/>
                  </a:lnTo>
                  <a:lnTo>
                    <a:pt x="1079" y="379"/>
                  </a:lnTo>
                  <a:lnTo>
                    <a:pt x="1078" y="378"/>
                  </a:lnTo>
                  <a:lnTo>
                    <a:pt x="1077" y="377"/>
                  </a:lnTo>
                  <a:lnTo>
                    <a:pt x="1077" y="376"/>
                  </a:lnTo>
                  <a:lnTo>
                    <a:pt x="1078" y="374"/>
                  </a:lnTo>
                  <a:lnTo>
                    <a:pt x="1078" y="373"/>
                  </a:lnTo>
                  <a:lnTo>
                    <a:pt x="1079" y="373"/>
                  </a:lnTo>
                  <a:lnTo>
                    <a:pt x="1080" y="373"/>
                  </a:lnTo>
                  <a:lnTo>
                    <a:pt x="1081" y="372"/>
                  </a:lnTo>
                  <a:lnTo>
                    <a:pt x="1081" y="371"/>
                  </a:lnTo>
                  <a:lnTo>
                    <a:pt x="1082" y="370"/>
                  </a:lnTo>
                  <a:lnTo>
                    <a:pt x="1082" y="368"/>
                  </a:lnTo>
                  <a:lnTo>
                    <a:pt x="1081" y="366"/>
                  </a:lnTo>
                  <a:lnTo>
                    <a:pt x="1081" y="363"/>
                  </a:lnTo>
                  <a:lnTo>
                    <a:pt x="1082" y="360"/>
                  </a:lnTo>
                  <a:lnTo>
                    <a:pt x="1081" y="359"/>
                  </a:lnTo>
                  <a:lnTo>
                    <a:pt x="1081" y="358"/>
                  </a:lnTo>
                  <a:lnTo>
                    <a:pt x="1081" y="357"/>
                  </a:lnTo>
                  <a:lnTo>
                    <a:pt x="1081" y="356"/>
                  </a:lnTo>
                  <a:lnTo>
                    <a:pt x="1080" y="356"/>
                  </a:lnTo>
                  <a:lnTo>
                    <a:pt x="1081" y="355"/>
                  </a:lnTo>
                  <a:lnTo>
                    <a:pt x="1082" y="355"/>
                  </a:lnTo>
                  <a:lnTo>
                    <a:pt x="1081" y="353"/>
                  </a:lnTo>
                  <a:lnTo>
                    <a:pt x="1081" y="352"/>
                  </a:lnTo>
                  <a:lnTo>
                    <a:pt x="1081" y="351"/>
                  </a:lnTo>
                  <a:lnTo>
                    <a:pt x="1081" y="349"/>
                  </a:lnTo>
                  <a:lnTo>
                    <a:pt x="1082" y="347"/>
                  </a:lnTo>
                  <a:lnTo>
                    <a:pt x="1083" y="347"/>
                  </a:lnTo>
                  <a:lnTo>
                    <a:pt x="1083" y="346"/>
                  </a:lnTo>
                  <a:lnTo>
                    <a:pt x="1086" y="340"/>
                  </a:lnTo>
                  <a:lnTo>
                    <a:pt x="1087" y="340"/>
                  </a:lnTo>
                  <a:lnTo>
                    <a:pt x="1087" y="339"/>
                  </a:lnTo>
                  <a:lnTo>
                    <a:pt x="1087" y="338"/>
                  </a:lnTo>
                  <a:lnTo>
                    <a:pt x="1087" y="337"/>
                  </a:lnTo>
                  <a:lnTo>
                    <a:pt x="1088" y="337"/>
                  </a:lnTo>
                  <a:lnTo>
                    <a:pt x="1089" y="336"/>
                  </a:lnTo>
                  <a:lnTo>
                    <a:pt x="1090" y="336"/>
                  </a:lnTo>
                  <a:lnTo>
                    <a:pt x="1090" y="335"/>
                  </a:lnTo>
                  <a:lnTo>
                    <a:pt x="1090" y="334"/>
                  </a:lnTo>
                  <a:lnTo>
                    <a:pt x="1090" y="332"/>
                  </a:lnTo>
                  <a:lnTo>
                    <a:pt x="1091" y="332"/>
                  </a:lnTo>
                  <a:lnTo>
                    <a:pt x="1091" y="327"/>
                  </a:lnTo>
                  <a:lnTo>
                    <a:pt x="1091" y="324"/>
                  </a:lnTo>
                  <a:lnTo>
                    <a:pt x="1092" y="324"/>
                  </a:lnTo>
                  <a:lnTo>
                    <a:pt x="1092" y="323"/>
                  </a:lnTo>
                  <a:lnTo>
                    <a:pt x="1094" y="316"/>
                  </a:lnTo>
                  <a:lnTo>
                    <a:pt x="1094" y="315"/>
                  </a:lnTo>
                  <a:lnTo>
                    <a:pt x="1094" y="313"/>
                  </a:lnTo>
                  <a:lnTo>
                    <a:pt x="1094" y="312"/>
                  </a:lnTo>
                  <a:lnTo>
                    <a:pt x="1094" y="311"/>
                  </a:lnTo>
                  <a:lnTo>
                    <a:pt x="1094" y="310"/>
                  </a:lnTo>
                  <a:lnTo>
                    <a:pt x="1094" y="309"/>
                  </a:lnTo>
                  <a:lnTo>
                    <a:pt x="1096" y="310"/>
                  </a:lnTo>
                  <a:lnTo>
                    <a:pt x="1097" y="311"/>
                  </a:lnTo>
                  <a:lnTo>
                    <a:pt x="1098" y="311"/>
                  </a:lnTo>
                  <a:lnTo>
                    <a:pt x="1103" y="308"/>
                  </a:lnTo>
                  <a:lnTo>
                    <a:pt x="1104" y="308"/>
                  </a:lnTo>
                  <a:lnTo>
                    <a:pt x="1106" y="307"/>
                  </a:lnTo>
                  <a:lnTo>
                    <a:pt x="1107" y="306"/>
                  </a:lnTo>
                  <a:lnTo>
                    <a:pt x="1107" y="305"/>
                  </a:lnTo>
                  <a:lnTo>
                    <a:pt x="1107" y="301"/>
                  </a:lnTo>
                  <a:lnTo>
                    <a:pt x="1108" y="300"/>
                  </a:lnTo>
                  <a:lnTo>
                    <a:pt x="1107" y="300"/>
                  </a:lnTo>
                  <a:lnTo>
                    <a:pt x="1107" y="299"/>
                  </a:lnTo>
                  <a:lnTo>
                    <a:pt x="1107" y="298"/>
                  </a:lnTo>
                  <a:lnTo>
                    <a:pt x="1098" y="289"/>
                  </a:lnTo>
                  <a:lnTo>
                    <a:pt x="1098" y="288"/>
                  </a:lnTo>
                  <a:lnTo>
                    <a:pt x="1097" y="287"/>
                  </a:lnTo>
                  <a:lnTo>
                    <a:pt x="1096" y="283"/>
                  </a:lnTo>
                  <a:lnTo>
                    <a:pt x="1098" y="282"/>
                  </a:lnTo>
                  <a:lnTo>
                    <a:pt x="1098" y="281"/>
                  </a:lnTo>
                  <a:lnTo>
                    <a:pt x="1099" y="280"/>
                  </a:lnTo>
                  <a:lnTo>
                    <a:pt x="1099" y="279"/>
                  </a:lnTo>
                  <a:lnTo>
                    <a:pt x="1100" y="278"/>
                  </a:lnTo>
                  <a:lnTo>
                    <a:pt x="1100" y="277"/>
                  </a:lnTo>
                  <a:lnTo>
                    <a:pt x="1100" y="276"/>
                  </a:lnTo>
                  <a:lnTo>
                    <a:pt x="1095" y="262"/>
                  </a:lnTo>
                  <a:lnTo>
                    <a:pt x="1094" y="262"/>
                  </a:lnTo>
                  <a:lnTo>
                    <a:pt x="1092" y="259"/>
                  </a:lnTo>
                  <a:lnTo>
                    <a:pt x="1091" y="256"/>
                  </a:lnTo>
                  <a:lnTo>
                    <a:pt x="1091" y="255"/>
                  </a:lnTo>
                  <a:lnTo>
                    <a:pt x="1091" y="252"/>
                  </a:lnTo>
                  <a:lnTo>
                    <a:pt x="1091" y="251"/>
                  </a:lnTo>
                  <a:lnTo>
                    <a:pt x="1092" y="251"/>
                  </a:lnTo>
                  <a:lnTo>
                    <a:pt x="1092" y="249"/>
                  </a:lnTo>
                  <a:lnTo>
                    <a:pt x="1092" y="248"/>
                  </a:lnTo>
                  <a:lnTo>
                    <a:pt x="1093" y="248"/>
                  </a:lnTo>
                  <a:lnTo>
                    <a:pt x="1094" y="247"/>
                  </a:lnTo>
                  <a:lnTo>
                    <a:pt x="1097" y="245"/>
                  </a:lnTo>
                  <a:lnTo>
                    <a:pt x="1095" y="243"/>
                  </a:lnTo>
                  <a:lnTo>
                    <a:pt x="1090" y="236"/>
                  </a:lnTo>
                  <a:lnTo>
                    <a:pt x="1089" y="236"/>
                  </a:lnTo>
                  <a:lnTo>
                    <a:pt x="1088" y="235"/>
                  </a:lnTo>
                  <a:lnTo>
                    <a:pt x="1088" y="234"/>
                  </a:lnTo>
                  <a:lnTo>
                    <a:pt x="1089" y="232"/>
                  </a:lnTo>
                  <a:lnTo>
                    <a:pt x="1090" y="228"/>
                  </a:lnTo>
                  <a:lnTo>
                    <a:pt x="1092" y="228"/>
                  </a:lnTo>
                  <a:lnTo>
                    <a:pt x="1093" y="226"/>
                  </a:lnTo>
                  <a:lnTo>
                    <a:pt x="1094" y="225"/>
                  </a:lnTo>
                  <a:lnTo>
                    <a:pt x="1094" y="224"/>
                  </a:lnTo>
                  <a:lnTo>
                    <a:pt x="1116" y="213"/>
                  </a:lnTo>
                  <a:lnTo>
                    <a:pt x="1117" y="212"/>
                  </a:lnTo>
                  <a:lnTo>
                    <a:pt x="1118" y="211"/>
                  </a:lnTo>
                  <a:lnTo>
                    <a:pt x="1122" y="179"/>
                  </a:lnTo>
                  <a:lnTo>
                    <a:pt x="1122" y="177"/>
                  </a:lnTo>
                  <a:lnTo>
                    <a:pt x="1121" y="176"/>
                  </a:lnTo>
                  <a:lnTo>
                    <a:pt x="1115" y="171"/>
                  </a:lnTo>
                  <a:lnTo>
                    <a:pt x="1115" y="170"/>
                  </a:lnTo>
                  <a:lnTo>
                    <a:pt x="1113" y="170"/>
                  </a:lnTo>
                  <a:lnTo>
                    <a:pt x="1103" y="172"/>
                  </a:lnTo>
                  <a:lnTo>
                    <a:pt x="1098" y="172"/>
                  </a:lnTo>
                  <a:lnTo>
                    <a:pt x="1098" y="171"/>
                  </a:lnTo>
                  <a:lnTo>
                    <a:pt x="1097" y="169"/>
                  </a:lnTo>
                  <a:lnTo>
                    <a:pt x="1097" y="164"/>
                  </a:lnTo>
                  <a:lnTo>
                    <a:pt x="1097" y="163"/>
                  </a:lnTo>
                  <a:lnTo>
                    <a:pt x="1094" y="156"/>
                  </a:lnTo>
                  <a:lnTo>
                    <a:pt x="1094" y="155"/>
                  </a:lnTo>
                  <a:lnTo>
                    <a:pt x="1094" y="154"/>
                  </a:lnTo>
                  <a:lnTo>
                    <a:pt x="1092" y="149"/>
                  </a:lnTo>
                  <a:lnTo>
                    <a:pt x="1091" y="147"/>
                  </a:lnTo>
                  <a:lnTo>
                    <a:pt x="1090" y="147"/>
                  </a:lnTo>
                  <a:lnTo>
                    <a:pt x="1090" y="146"/>
                  </a:lnTo>
                  <a:lnTo>
                    <a:pt x="1088" y="144"/>
                  </a:lnTo>
                  <a:lnTo>
                    <a:pt x="1087" y="141"/>
                  </a:lnTo>
                  <a:lnTo>
                    <a:pt x="1086" y="138"/>
                  </a:lnTo>
                  <a:lnTo>
                    <a:pt x="1086" y="136"/>
                  </a:lnTo>
                  <a:lnTo>
                    <a:pt x="1085" y="135"/>
                  </a:lnTo>
                  <a:lnTo>
                    <a:pt x="1084" y="135"/>
                  </a:lnTo>
                  <a:lnTo>
                    <a:pt x="1084" y="134"/>
                  </a:lnTo>
                  <a:lnTo>
                    <a:pt x="1082" y="124"/>
                  </a:lnTo>
                  <a:lnTo>
                    <a:pt x="1082" y="123"/>
                  </a:lnTo>
                  <a:lnTo>
                    <a:pt x="1074" y="112"/>
                  </a:lnTo>
                  <a:lnTo>
                    <a:pt x="1073" y="111"/>
                  </a:lnTo>
                  <a:lnTo>
                    <a:pt x="1071" y="111"/>
                  </a:lnTo>
                  <a:lnTo>
                    <a:pt x="1070" y="111"/>
                  </a:lnTo>
                  <a:lnTo>
                    <a:pt x="1069" y="108"/>
                  </a:lnTo>
                  <a:lnTo>
                    <a:pt x="1070" y="108"/>
                  </a:lnTo>
                  <a:lnTo>
                    <a:pt x="1070" y="107"/>
                  </a:lnTo>
                  <a:lnTo>
                    <a:pt x="1071" y="107"/>
                  </a:lnTo>
                  <a:lnTo>
                    <a:pt x="1071" y="106"/>
                  </a:lnTo>
                  <a:lnTo>
                    <a:pt x="1072" y="105"/>
                  </a:lnTo>
                  <a:lnTo>
                    <a:pt x="1072" y="104"/>
                  </a:lnTo>
                  <a:lnTo>
                    <a:pt x="1072" y="103"/>
                  </a:lnTo>
                  <a:lnTo>
                    <a:pt x="1071" y="102"/>
                  </a:lnTo>
                  <a:lnTo>
                    <a:pt x="1070" y="101"/>
                  </a:lnTo>
                  <a:lnTo>
                    <a:pt x="1068" y="100"/>
                  </a:lnTo>
                  <a:lnTo>
                    <a:pt x="1067" y="99"/>
                  </a:lnTo>
                  <a:lnTo>
                    <a:pt x="1065" y="98"/>
                  </a:lnTo>
                  <a:lnTo>
                    <a:pt x="1064" y="98"/>
                  </a:lnTo>
                  <a:lnTo>
                    <a:pt x="1064" y="97"/>
                  </a:lnTo>
                  <a:lnTo>
                    <a:pt x="1065" y="96"/>
                  </a:lnTo>
                  <a:lnTo>
                    <a:pt x="1064" y="94"/>
                  </a:lnTo>
                  <a:lnTo>
                    <a:pt x="1063" y="91"/>
                  </a:lnTo>
                  <a:lnTo>
                    <a:pt x="1062" y="89"/>
                  </a:lnTo>
                  <a:lnTo>
                    <a:pt x="1063" y="89"/>
                  </a:lnTo>
                  <a:lnTo>
                    <a:pt x="1064" y="89"/>
                  </a:lnTo>
                  <a:lnTo>
                    <a:pt x="1066" y="89"/>
                  </a:lnTo>
                  <a:lnTo>
                    <a:pt x="1066" y="87"/>
                  </a:lnTo>
                  <a:lnTo>
                    <a:pt x="1067" y="82"/>
                  </a:lnTo>
                  <a:lnTo>
                    <a:pt x="1067" y="81"/>
                  </a:lnTo>
                  <a:lnTo>
                    <a:pt x="1067" y="80"/>
                  </a:lnTo>
                  <a:lnTo>
                    <a:pt x="1065" y="77"/>
                  </a:lnTo>
                  <a:lnTo>
                    <a:pt x="1062" y="75"/>
                  </a:lnTo>
                  <a:lnTo>
                    <a:pt x="1064" y="74"/>
                  </a:lnTo>
                  <a:lnTo>
                    <a:pt x="1064" y="73"/>
                  </a:lnTo>
                  <a:lnTo>
                    <a:pt x="1064" y="71"/>
                  </a:lnTo>
                  <a:lnTo>
                    <a:pt x="1067" y="68"/>
                  </a:lnTo>
                  <a:lnTo>
                    <a:pt x="1068" y="66"/>
                  </a:lnTo>
                  <a:lnTo>
                    <a:pt x="1067" y="65"/>
                  </a:lnTo>
                  <a:lnTo>
                    <a:pt x="1065" y="62"/>
                  </a:lnTo>
                  <a:lnTo>
                    <a:pt x="1063" y="60"/>
                  </a:lnTo>
                  <a:lnTo>
                    <a:pt x="1062" y="60"/>
                  </a:lnTo>
                  <a:lnTo>
                    <a:pt x="1061" y="60"/>
                  </a:lnTo>
                  <a:lnTo>
                    <a:pt x="1060" y="59"/>
                  </a:lnTo>
                  <a:lnTo>
                    <a:pt x="1058" y="57"/>
                  </a:lnTo>
                  <a:lnTo>
                    <a:pt x="1057" y="57"/>
                  </a:lnTo>
                  <a:lnTo>
                    <a:pt x="1056" y="55"/>
                  </a:lnTo>
                  <a:lnTo>
                    <a:pt x="1052" y="53"/>
                  </a:lnTo>
                  <a:lnTo>
                    <a:pt x="1051" y="51"/>
                  </a:lnTo>
                  <a:lnTo>
                    <a:pt x="1052" y="50"/>
                  </a:lnTo>
                  <a:lnTo>
                    <a:pt x="1052" y="49"/>
                  </a:lnTo>
                  <a:lnTo>
                    <a:pt x="1051" y="48"/>
                  </a:lnTo>
                  <a:lnTo>
                    <a:pt x="1049" y="43"/>
                  </a:lnTo>
                  <a:lnTo>
                    <a:pt x="1048" y="42"/>
                  </a:lnTo>
                  <a:lnTo>
                    <a:pt x="1048" y="39"/>
                  </a:lnTo>
                  <a:lnTo>
                    <a:pt x="1048" y="36"/>
                  </a:lnTo>
                  <a:lnTo>
                    <a:pt x="1047" y="36"/>
                  </a:lnTo>
                  <a:lnTo>
                    <a:pt x="1047" y="35"/>
                  </a:lnTo>
                  <a:lnTo>
                    <a:pt x="1047" y="34"/>
                  </a:lnTo>
                  <a:lnTo>
                    <a:pt x="1046" y="32"/>
                  </a:lnTo>
                  <a:lnTo>
                    <a:pt x="1045" y="28"/>
                  </a:lnTo>
                  <a:lnTo>
                    <a:pt x="1045" y="27"/>
                  </a:lnTo>
                  <a:lnTo>
                    <a:pt x="1044" y="26"/>
                  </a:lnTo>
                  <a:lnTo>
                    <a:pt x="1043" y="26"/>
                  </a:lnTo>
                  <a:lnTo>
                    <a:pt x="1044" y="26"/>
                  </a:lnTo>
                  <a:lnTo>
                    <a:pt x="1045" y="25"/>
                  </a:lnTo>
                  <a:lnTo>
                    <a:pt x="1045" y="24"/>
                  </a:lnTo>
                  <a:lnTo>
                    <a:pt x="1045" y="23"/>
                  </a:lnTo>
                  <a:lnTo>
                    <a:pt x="1045" y="21"/>
                  </a:lnTo>
                  <a:lnTo>
                    <a:pt x="1043" y="20"/>
                  </a:lnTo>
                  <a:lnTo>
                    <a:pt x="1042" y="20"/>
                  </a:lnTo>
                  <a:lnTo>
                    <a:pt x="1041" y="20"/>
                  </a:lnTo>
                  <a:lnTo>
                    <a:pt x="1037" y="19"/>
                  </a:lnTo>
                  <a:lnTo>
                    <a:pt x="1037" y="18"/>
                  </a:lnTo>
                  <a:lnTo>
                    <a:pt x="1037" y="17"/>
                  </a:lnTo>
                  <a:lnTo>
                    <a:pt x="1037" y="15"/>
                  </a:lnTo>
                  <a:lnTo>
                    <a:pt x="1036" y="14"/>
                  </a:lnTo>
                  <a:lnTo>
                    <a:pt x="1036" y="13"/>
                  </a:lnTo>
                  <a:lnTo>
                    <a:pt x="1035" y="12"/>
                  </a:lnTo>
                  <a:lnTo>
                    <a:pt x="1035" y="11"/>
                  </a:lnTo>
                  <a:lnTo>
                    <a:pt x="1031" y="8"/>
                  </a:lnTo>
                  <a:lnTo>
                    <a:pt x="1031" y="6"/>
                  </a:lnTo>
                  <a:lnTo>
                    <a:pt x="1030" y="0"/>
                  </a:lnTo>
                  <a:moveTo>
                    <a:pt x="1147" y="864"/>
                  </a:moveTo>
                  <a:lnTo>
                    <a:pt x="1148" y="864"/>
                  </a:lnTo>
                  <a:lnTo>
                    <a:pt x="1149" y="862"/>
                  </a:lnTo>
                  <a:lnTo>
                    <a:pt x="1150" y="862"/>
                  </a:lnTo>
                  <a:lnTo>
                    <a:pt x="1150" y="863"/>
                  </a:lnTo>
                  <a:lnTo>
                    <a:pt x="1151" y="863"/>
                  </a:lnTo>
                  <a:lnTo>
                    <a:pt x="1151" y="864"/>
                  </a:lnTo>
                  <a:lnTo>
                    <a:pt x="1152" y="864"/>
                  </a:lnTo>
                  <a:lnTo>
                    <a:pt x="1152" y="865"/>
                  </a:lnTo>
                  <a:lnTo>
                    <a:pt x="1152" y="866"/>
                  </a:lnTo>
                  <a:lnTo>
                    <a:pt x="1152" y="867"/>
                  </a:lnTo>
                  <a:lnTo>
                    <a:pt x="1153" y="868"/>
                  </a:lnTo>
                  <a:lnTo>
                    <a:pt x="1153" y="869"/>
                  </a:lnTo>
                  <a:lnTo>
                    <a:pt x="1154" y="870"/>
                  </a:lnTo>
                  <a:lnTo>
                    <a:pt x="1153" y="870"/>
                  </a:lnTo>
                  <a:lnTo>
                    <a:pt x="1154" y="873"/>
                  </a:lnTo>
                  <a:lnTo>
                    <a:pt x="1154" y="874"/>
                  </a:lnTo>
                  <a:lnTo>
                    <a:pt x="1154" y="875"/>
                  </a:lnTo>
                  <a:lnTo>
                    <a:pt x="1155" y="876"/>
                  </a:lnTo>
                  <a:lnTo>
                    <a:pt x="1156" y="877"/>
                  </a:lnTo>
                  <a:lnTo>
                    <a:pt x="1157" y="877"/>
                  </a:lnTo>
                  <a:lnTo>
                    <a:pt x="1155" y="877"/>
                  </a:lnTo>
                  <a:lnTo>
                    <a:pt x="1154" y="877"/>
                  </a:lnTo>
                  <a:lnTo>
                    <a:pt x="1153" y="874"/>
                  </a:lnTo>
                  <a:lnTo>
                    <a:pt x="1152" y="871"/>
                  </a:lnTo>
                  <a:lnTo>
                    <a:pt x="1152" y="869"/>
                  </a:lnTo>
                  <a:lnTo>
                    <a:pt x="1151" y="869"/>
                  </a:lnTo>
                  <a:lnTo>
                    <a:pt x="1151" y="868"/>
                  </a:lnTo>
                  <a:lnTo>
                    <a:pt x="1150" y="867"/>
                  </a:lnTo>
                  <a:lnTo>
                    <a:pt x="1147" y="865"/>
                  </a:lnTo>
                  <a:lnTo>
                    <a:pt x="1147" y="864"/>
                  </a:lnTo>
                  <a:moveTo>
                    <a:pt x="1165" y="956"/>
                  </a:moveTo>
                  <a:lnTo>
                    <a:pt x="1164" y="954"/>
                  </a:lnTo>
                  <a:lnTo>
                    <a:pt x="1166" y="954"/>
                  </a:lnTo>
                  <a:lnTo>
                    <a:pt x="1167" y="954"/>
                  </a:lnTo>
                  <a:lnTo>
                    <a:pt x="1168" y="954"/>
                  </a:lnTo>
                  <a:lnTo>
                    <a:pt x="1167" y="954"/>
                  </a:lnTo>
                  <a:lnTo>
                    <a:pt x="1167" y="955"/>
                  </a:lnTo>
                  <a:lnTo>
                    <a:pt x="1167" y="956"/>
                  </a:lnTo>
                  <a:lnTo>
                    <a:pt x="1166" y="956"/>
                  </a:lnTo>
                  <a:lnTo>
                    <a:pt x="1165" y="956"/>
                  </a:lnTo>
                  <a:moveTo>
                    <a:pt x="1196" y="1030"/>
                  </a:moveTo>
                  <a:lnTo>
                    <a:pt x="1196" y="1030"/>
                  </a:lnTo>
                  <a:lnTo>
                    <a:pt x="1199" y="1028"/>
                  </a:lnTo>
                  <a:lnTo>
                    <a:pt x="1201" y="1028"/>
                  </a:lnTo>
                  <a:lnTo>
                    <a:pt x="1200" y="1029"/>
                  </a:lnTo>
                  <a:lnTo>
                    <a:pt x="1199" y="1030"/>
                  </a:lnTo>
                  <a:lnTo>
                    <a:pt x="1199" y="1031"/>
                  </a:lnTo>
                  <a:lnTo>
                    <a:pt x="1200" y="1035"/>
                  </a:lnTo>
                  <a:lnTo>
                    <a:pt x="1201" y="1036"/>
                  </a:lnTo>
                  <a:lnTo>
                    <a:pt x="1202" y="1037"/>
                  </a:lnTo>
                  <a:lnTo>
                    <a:pt x="1203" y="1037"/>
                  </a:lnTo>
                  <a:lnTo>
                    <a:pt x="1202" y="1037"/>
                  </a:lnTo>
                  <a:lnTo>
                    <a:pt x="1201" y="1036"/>
                  </a:lnTo>
                  <a:lnTo>
                    <a:pt x="1199" y="1036"/>
                  </a:lnTo>
                  <a:lnTo>
                    <a:pt x="1198" y="1036"/>
                  </a:lnTo>
                  <a:lnTo>
                    <a:pt x="1198" y="1035"/>
                  </a:lnTo>
                  <a:lnTo>
                    <a:pt x="1198" y="1034"/>
                  </a:lnTo>
                  <a:lnTo>
                    <a:pt x="1198" y="1033"/>
                  </a:lnTo>
                  <a:lnTo>
                    <a:pt x="1197" y="1032"/>
                  </a:lnTo>
                  <a:lnTo>
                    <a:pt x="1197" y="1031"/>
                  </a:lnTo>
                  <a:lnTo>
                    <a:pt x="1196" y="1031"/>
                  </a:lnTo>
                  <a:lnTo>
                    <a:pt x="1195" y="1031"/>
                  </a:lnTo>
                  <a:lnTo>
                    <a:pt x="1196" y="1030"/>
                  </a:lnTo>
                  <a:moveTo>
                    <a:pt x="1205" y="1037"/>
                  </a:moveTo>
                  <a:lnTo>
                    <a:pt x="1205" y="1036"/>
                  </a:lnTo>
                  <a:lnTo>
                    <a:pt x="1207" y="1037"/>
                  </a:lnTo>
                  <a:lnTo>
                    <a:pt x="1206" y="1037"/>
                  </a:lnTo>
                  <a:lnTo>
                    <a:pt x="1205" y="1037"/>
                  </a:lnTo>
                  <a:moveTo>
                    <a:pt x="1236" y="1081"/>
                  </a:moveTo>
                  <a:lnTo>
                    <a:pt x="1237" y="1080"/>
                  </a:lnTo>
                  <a:lnTo>
                    <a:pt x="1237" y="1079"/>
                  </a:lnTo>
                  <a:lnTo>
                    <a:pt x="1239" y="1080"/>
                  </a:lnTo>
                  <a:lnTo>
                    <a:pt x="1238" y="1080"/>
                  </a:lnTo>
                  <a:lnTo>
                    <a:pt x="1237" y="1082"/>
                  </a:lnTo>
                  <a:lnTo>
                    <a:pt x="1236" y="1082"/>
                  </a:lnTo>
                  <a:lnTo>
                    <a:pt x="1236" y="1081"/>
                  </a:lnTo>
                  <a:moveTo>
                    <a:pt x="1352" y="1097"/>
                  </a:moveTo>
                  <a:lnTo>
                    <a:pt x="1354" y="1097"/>
                  </a:lnTo>
                  <a:lnTo>
                    <a:pt x="1357" y="1097"/>
                  </a:lnTo>
                  <a:lnTo>
                    <a:pt x="1358" y="1097"/>
                  </a:lnTo>
                  <a:lnTo>
                    <a:pt x="1358" y="1099"/>
                  </a:lnTo>
                  <a:lnTo>
                    <a:pt x="1358" y="1100"/>
                  </a:lnTo>
                  <a:lnTo>
                    <a:pt x="1356" y="1101"/>
                  </a:lnTo>
                  <a:lnTo>
                    <a:pt x="1355" y="1101"/>
                  </a:lnTo>
                  <a:lnTo>
                    <a:pt x="1354" y="1100"/>
                  </a:lnTo>
                  <a:lnTo>
                    <a:pt x="1353" y="1100"/>
                  </a:lnTo>
                  <a:lnTo>
                    <a:pt x="1353" y="1099"/>
                  </a:lnTo>
                  <a:lnTo>
                    <a:pt x="1352" y="1099"/>
                  </a:lnTo>
                  <a:lnTo>
                    <a:pt x="1351" y="1099"/>
                  </a:lnTo>
                  <a:lnTo>
                    <a:pt x="1350" y="1098"/>
                  </a:lnTo>
                  <a:lnTo>
                    <a:pt x="1352" y="1097"/>
                  </a:lnTo>
                  <a:moveTo>
                    <a:pt x="1298" y="1097"/>
                  </a:moveTo>
                  <a:lnTo>
                    <a:pt x="1298" y="1097"/>
                  </a:lnTo>
                  <a:lnTo>
                    <a:pt x="1298" y="1099"/>
                  </a:lnTo>
                  <a:lnTo>
                    <a:pt x="1298" y="1097"/>
                  </a:lnTo>
                  <a:moveTo>
                    <a:pt x="1338" y="1103"/>
                  </a:moveTo>
                  <a:lnTo>
                    <a:pt x="1341" y="1103"/>
                  </a:lnTo>
                  <a:lnTo>
                    <a:pt x="1342" y="1104"/>
                  </a:lnTo>
                  <a:lnTo>
                    <a:pt x="1343" y="1105"/>
                  </a:lnTo>
                  <a:lnTo>
                    <a:pt x="1344" y="1105"/>
                  </a:lnTo>
                  <a:lnTo>
                    <a:pt x="1345" y="1105"/>
                  </a:lnTo>
                  <a:lnTo>
                    <a:pt x="1346" y="1105"/>
                  </a:lnTo>
                  <a:lnTo>
                    <a:pt x="1347" y="1105"/>
                  </a:lnTo>
                  <a:lnTo>
                    <a:pt x="1347" y="1106"/>
                  </a:lnTo>
                  <a:lnTo>
                    <a:pt x="1346" y="1107"/>
                  </a:lnTo>
                  <a:lnTo>
                    <a:pt x="1345" y="1108"/>
                  </a:lnTo>
                  <a:lnTo>
                    <a:pt x="1345" y="1109"/>
                  </a:lnTo>
                  <a:lnTo>
                    <a:pt x="1345" y="1110"/>
                  </a:lnTo>
                  <a:lnTo>
                    <a:pt x="1345" y="1111"/>
                  </a:lnTo>
                  <a:lnTo>
                    <a:pt x="1348" y="1117"/>
                  </a:lnTo>
                  <a:lnTo>
                    <a:pt x="1348" y="1118"/>
                  </a:lnTo>
                  <a:lnTo>
                    <a:pt x="1349" y="1119"/>
                  </a:lnTo>
                  <a:lnTo>
                    <a:pt x="1349" y="1120"/>
                  </a:lnTo>
                  <a:lnTo>
                    <a:pt x="1351" y="1122"/>
                  </a:lnTo>
                  <a:lnTo>
                    <a:pt x="1352" y="1122"/>
                  </a:lnTo>
                  <a:lnTo>
                    <a:pt x="1352" y="1123"/>
                  </a:lnTo>
                  <a:lnTo>
                    <a:pt x="1354" y="1124"/>
                  </a:lnTo>
                  <a:lnTo>
                    <a:pt x="1353" y="1124"/>
                  </a:lnTo>
                  <a:lnTo>
                    <a:pt x="1352" y="1124"/>
                  </a:lnTo>
                  <a:lnTo>
                    <a:pt x="1352" y="1125"/>
                  </a:lnTo>
                  <a:lnTo>
                    <a:pt x="1352" y="1126"/>
                  </a:lnTo>
                  <a:lnTo>
                    <a:pt x="1352" y="1127"/>
                  </a:lnTo>
                  <a:lnTo>
                    <a:pt x="1352" y="1128"/>
                  </a:lnTo>
                  <a:lnTo>
                    <a:pt x="1350" y="1128"/>
                  </a:lnTo>
                  <a:lnTo>
                    <a:pt x="1350" y="1131"/>
                  </a:lnTo>
                  <a:lnTo>
                    <a:pt x="1351" y="1132"/>
                  </a:lnTo>
                  <a:lnTo>
                    <a:pt x="1350" y="1133"/>
                  </a:lnTo>
                  <a:lnTo>
                    <a:pt x="1350" y="1132"/>
                  </a:lnTo>
                  <a:lnTo>
                    <a:pt x="1350" y="1131"/>
                  </a:lnTo>
                  <a:lnTo>
                    <a:pt x="1349" y="1126"/>
                  </a:lnTo>
                  <a:lnTo>
                    <a:pt x="1348" y="1126"/>
                  </a:lnTo>
                  <a:lnTo>
                    <a:pt x="1345" y="1122"/>
                  </a:lnTo>
                  <a:lnTo>
                    <a:pt x="1344" y="1121"/>
                  </a:lnTo>
                  <a:lnTo>
                    <a:pt x="1343" y="1120"/>
                  </a:lnTo>
                  <a:lnTo>
                    <a:pt x="1341" y="1114"/>
                  </a:lnTo>
                  <a:lnTo>
                    <a:pt x="1341" y="1113"/>
                  </a:lnTo>
                  <a:lnTo>
                    <a:pt x="1341" y="1109"/>
                  </a:lnTo>
                  <a:lnTo>
                    <a:pt x="1341" y="1108"/>
                  </a:lnTo>
                  <a:lnTo>
                    <a:pt x="1339" y="1105"/>
                  </a:lnTo>
                  <a:lnTo>
                    <a:pt x="1338" y="1105"/>
                  </a:lnTo>
                  <a:lnTo>
                    <a:pt x="1338" y="1104"/>
                  </a:lnTo>
                  <a:lnTo>
                    <a:pt x="1338" y="1103"/>
                  </a:lnTo>
                  <a:moveTo>
                    <a:pt x="1319" y="1108"/>
                  </a:moveTo>
                  <a:lnTo>
                    <a:pt x="1323" y="1106"/>
                  </a:lnTo>
                  <a:lnTo>
                    <a:pt x="1324" y="1106"/>
                  </a:lnTo>
                  <a:lnTo>
                    <a:pt x="1326" y="1106"/>
                  </a:lnTo>
                  <a:lnTo>
                    <a:pt x="1326" y="1107"/>
                  </a:lnTo>
                  <a:lnTo>
                    <a:pt x="1326" y="1111"/>
                  </a:lnTo>
                  <a:lnTo>
                    <a:pt x="1325" y="1111"/>
                  </a:lnTo>
                  <a:lnTo>
                    <a:pt x="1324" y="1111"/>
                  </a:lnTo>
                  <a:lnTo>
                    <a:pt x="1319" y="1113"/>
                  </a:lnTo>
                  <a:lnTo>
                    <a:pt x="1319" y="1114"/>
                  </a:lnTo>
                  <a:lnTo>
                    <a:pt x="1318" y="1113"/>
                  </a:lnTo>
                  <a:lnTo>
                    <a:pt x="1315" y="1113"/>
                  </a:lnTo>
                  <a:lnTo>
                    <a:pt x="1316" y="1111"/>
                  </a:lnTo>
                  <a:lnTo>
                    <a:pt x="1316" y="1110"/>
                  </a:lnTo>
                  <a:lnTo>
                    <a:pt x="1319" y="1108"/>
                  </a:lnTo>
                  <a:moveTo>
                    <a:pt x="1367" y="1122"/>
                  </a:moveTo>
                  <a:lnTo>
                    <a:pt x="1373" y="1122"/>
                  </a:lnTo>
                  <a:lnTo>
                    <a:pt x="1377" y="1122"/>
                  </a:lnTo>
                  <a:lnTo>
                    <a:pt x="1378" y="1124"/>
                  </a:lnTo>
                  <a:lnTo>
                    <a:pt x="1373" y="1126"/>
                  </a:lnTo>
                  <a:lnTo>
                    <a:pt x="1371" y="1126"/>
                  </a:lnTo>
                  <a:lnTo>
                    <a:pt x="1370" y="1126"/>
                  </a:lnTo>
                  <a:lnTo>
                    <a:pt x="1369" y="1126"/>
                  </a:lnTo>
                  <a:lnTo>
                    <a:pt x="1369" y="1127"/>
                  </a:lnTo>
                  <a:lnTo>
                    <a:pt x="1366" y="1129"/>
                  </a:lnTo>
                  <a:lnTo>
                    <a:pt x="1365" y="1129"/>
                  </a:lnTo>
                  <a:lnTo>
                    <a:pt x="1365" y="1130"/>
                  </a:lnTo>
                  <a:lnTo>
                    <a:pt x="1364" y="1130"/>
                  </a:lnTo>
                  <a:lnTo>
                    <a:pt x="1364" y="1131"/>
                  </a:lnTo>
                  <a:lnTo>
                    <a:pt x="1364" y="1132"/>
                  </a:lnTo>
                  <a:lnTo>
                    <a:pt x="1364" y="1133"/>
                  </a:lnTo>
                  <a:lnTo>
                    <a:pt x="1360" y="1129"/>
                  </a:lnTo>
                  <a:lnTo>
                    <a:pt x="1360" y="1128"/>
                  </a:lnTo>
                  <a:lnTo>
                    <a:pt x="1359" y="1126"/>
                  </a:lnTo>
                  <a:lnTo>
                    <a:pt x="1360" y="1126"/>
                  </a:lnTo>
                  <a:lnTo>
                    <a:pt x="1361" y="1126"/>
                  </a:lnTo>
                  <a:lnTo>
                    <a:pt x="1362" y="1126"/>
                  </a:lnTo>
                  <a:lnTo>
                    <a:pt x="1364" y="1125"/>
                  </a:lnTo>
                  <a:lnTo>
                    <a:pt x="1365" y="1125"/>
                  </a:lnTo>
                  <a:lnTo>
                    <a:pt x="1365" y="1124"/>
                  </a:lnTo>
                  <a:lnTo>
                    <a:pt x="1366" y="1124"/>
                  </a:lnTo>
                  <a:lnTo>
                    <a:pt x="1366" y="1123"/>
                  </a:lnTo>
                  <a:lnTo>
                    <a:pt x="1366" y="1122"/>
                  </a:lnTo>
                  <a:lnTo>
                    <a:pt x="1367" y="1122"/>
                  </a:lnTo>
                  <a:moveTo>
                    <a:pt x="1346" y="1137"/>
                  </a:moveTo>
                  <a:lnTo>
                    <a:pt x="1348" y="1136"/>
                  </a:lnTo>
                  <a:lnTo>
                    <a:pt x="1349" y="1136"/>
                  </a:lnTo>
                  <a:lnTo>
                    <a:pt x="1349" y="1137"/>
                  </a:lnTo>
                  <a:lnTo>
                    <a:pt x="1350" y="1138"/>
                  </a:lnTo>
                  <a:lnTo>
                    <a:pt x="1349" y="1139"/>
                  </a:lnTo>
                  <a:lnTo>
                    <a:pt x="1348" y="1139"/>
                  </a:lnTo>
                  <a:lnTo>
                    <a:pt x="1347" y="1138"/>
                  </a:lnTo>
                  <a:lnTo>
                    <a:pt x="1347" y="1137"/>
                  </a:lnTo>
                  <a:lnTo>
                    <a:pt x="1346" y="1137"/>
                  </a:lnTo>
                  <a:moveTo>
                    <a:pt x="1305" y="1138"/>
                  </a:moveTo>
                  <a:lnTo>
                    <a:pt x="1305" y="1138"/>
                  </a:lnTo>
                  <a:lnTo>
                    <a:pt x="1306" y="1137"/>
                  </a:lnTo>
                  <a:lnTo>
                    <a:pt x="1307" y="1137"/>
                  </a:lnTo>
                  <a:lnTo>
                    <a:pt x="1307" y="1139"/>
                  </a:lnTo>
                  <a:lnTo>
                    <a:pt x="1305" y="1139"/>
                  </a:lnTo>
                  <a:lnTo>
                    <a:pt x="1304" y="1139"/>
                  </a:lnTo>
                  <a:lnTo>
                    <a:pt x="1304" y="1138"/>
                  </a:lnTo>
                  <a:lnTo>
                    <a:pt x="1305" y="1138"/>
                  </a:lnTo>
                  <a:moveTo>
                    <a:pt x="1390" y="1171"/>
                  </a:moveTo>
                  <a:lnTo>
                    <a:pt x="1392" y="1171"/>
                  </a:lnTo>
                  <a:lnTo>
                    <a:pt x="1392" y="1172"/>
                  </a:lnTo>
                  <a:lnTo>
                    <a:pt x="1392" y="1173"/>
                  </a:lnTo>
                  <a:lnTo>
                    <a:pt x="1391" y="1174"/>
                  </a:lnTo>
                  <a:lnTo>
                    <a:pt x="1390" y="1174"/>
                  </a:lnTo>
                  <a:lnTo>
                    <a:pt x="1391" y="1172"/>
                  </a:lnTo>
                  <a:lnTo>
                    <a:pt x="1390" y="1171"/>
                  </a:lnTo>
                  <a:moveTo>
                    <a:pt x="4" y="303"/>
                  </a:moveTo>
                  <a:lnTo>
                    <a:pt x="3" y="303"/>
                  </a:lnTo>
                  <a:lnTo>
                    <a:pt x="1" y="304"/>
                  </a:lnTo>
                  <a:lnTo>
                    <a:pt x="1" y="305"/>
                  </a:lnTo>
                  <a:lnTo>
                    <a:pt x="1" y="306"/>
                  </a:lnTo>
                  <a:lnTo>
                    <a:pt x="0" y="306"/>
                  </a:lnTo>
                  <a:lnTo>
                    <a:pt x="0" y="307"/>
                  </a:lnTo>
                  <a:lnTo>
                    <a:pt x="0" y="309"/>
                  </a:lnTo>
                  <a:lnTo>
                    <a:pt x="0" y="310"/>
                  </a:lnTo>
                  <a:lnTo>
                    <a:pt x="1" y="311"/>
                  </a:lnTo>
                  <a:lnTo>
                    <a:pt x="1" y="312"/>
                  </a:lnTo>
                  <a:lnTo>
                    <a:pt x="3" y="313"/>
                  </a:lnTo>
                  <a:lnTo>
                    <a:pt x="5" y="313"/>
                  </a:lnTo>
                  <a:lnTo>
                    <a:pt x="5" y="312"/>
                  </a:lnTo>
                  <a:lnTo>
                    <a:pt x="5" y="311"/>
                  </a:lnTo>
                  <a:lnTo>
                    <a:pt x="6" y="311"/>
                  </a:lnTo>
                  <a:lnTo>
                    <a:pt x="7" y="311"/>
                  </a:lnTo>
                  <a:lnTo>
                    <a:pt x="8" y="311"/>
                  </a:lnTo>
                  <a:lnTo>
                    <a:pt x="9" y="310"/>
                  </a:lnTo>
                  <a:lnTo>
                    <a:pt x="10" y="310"/>
                  </a:lnTo>
                  <a:lnTo>
                    <a:pt x="10" y="309"/>
                  </a:lnTo>
                  <a:lnTo>
                    <a:pt x="10" y="308"/>
                  </a:lnTo>
                  <a:lnTo>
                    <a:pt x="11" y="307"/>
                  </a:lnTo>
                  <a:lnTo>
                    <a:pt x="10" y="306"/>
                  </a:lnTo>
                  <a:lnTo>
                    <a:pt x="10" y="304"/>
                  </a:lnTo>
                  <a:lnTo>
                    <a:pt x="9" y="304"/>
                  </a:lnTo>
                  <a:lnTo>
                    <a:pt x="5" y="303"/>
                  </a:lnTo>
                  <a:lnTo>
                    <a:pt x="4" y="303"/>
                  </a:lnTo>
                  <a:moveTo>
                    <a:pt x="1099" y="818"/>
                  </a:moveTo>
                  <a:lnTo>
                    <a:pt x="1099" y="818"/>
                  </a:lnTo>
                  <a:lnTo>
                    <a:pt x="1097" y="819"/>
                  </a:lnTo>
                  <a:lnTo>
                    <a:pt x="1095" y="820"/>
                  </a:lnTo>
                  <a:lnTo>
                    <a:pt x="1096" y="822"/>
                  </a:lnTo>
                  <a:lnTo>
                    <a:pt x="1096" y="823"/>
                  </a:lnTo>
                  <a:lnTo>
                    <a:pt x="1097" y="824"/>
                  </a:lnTo>
                  <a:lnTo>
                    <a:pt x="1099" y="826"/>
                  </a:lnTo>
                  <a:lnTo>
                    <a:pt x="1100" y="826"/>
                  </a:lnTo>
                  <a:lnTo>
                    <a:pt x="1100" y="827"/>
                  </a:lnTo>
                  <a:lnTo>
                    <a:pt x="1101" y="827"/>
                  </a:lnTo>
                  <a:lnTo>
                    <a:pt x="1102" y="827"/>
                  </a:lnTo>
                  <a:lnTo>
                    <a:pt x="1103" y="826"/>
                  </a:lnTo>
                  <a:lnTo>
                    <a:pt x="1104" y="826"/>
                  </a:lnTo>
                  <a:lnTo>
                    <a:pt x="1105" y="826"/>
                  </a:lnTo>
                  <a:lnTo>
                    <a:pt x="1106" y="824"/>
                  </a:lnTo>
                  <a:lnTo>
                    <a:pt x="1107" y="824"/>
                  </a:lnTo>
                  <a:lnTo>
                    <a:pt x="1108" y="822"/>
                  </a:lnTo>
                  <a:lnTo>
                    <a:pt x="1107" y="821"/>
                  </a:lnTo>
                  <a:lnTo>
                    <a:pt x="1106" y="820"/>
                  </a:lnTo>
                  <a:lnTo>
                    <a:pt x="1105" y="820"/>
                  </a:lnTo>
                  <a:lnTo>
                    <a:pt x="1104" y="819"/>
                  </a:lnTo>
                  <a:lnTo>
                    <a:pt x="1101" y="818"/>
                  </a:lnTo>
                  <a:lnTo>
                    <a:pt x="1100" y="818"/>
                  </a:lnTo>
                  <a:lnTo>
                    <a:pt x="1099" y="818"/>
                  </a:lnTo>
                  <a:moveTo>
                    <a:pt x="1110" y="856"/>
                  </a:moveTo>
                  <a:lnTo>
                    <a:pt x="1109" y="856"/>
                  </a:lnTo>
                  <a:lnTo>
                    <a:pt x="1107" y="857"/>
                  </a:lnTo>
                  <a:lnTo>
                    <a:pt x="1107" y="858"/>
                  </a:lnTo>
                  <a:lnTo>
                    <a:pt x="1107" y="859"/>
                  </a:lnTo>
                  <a:lnTo>
                    <a:pt x="1106" y="859"/>
                  </a:lnTo>
                  <a:lnTo>
                    <a:pt x="1106" y="860"/>
                  </a:lnTo>
                  <a:lnTo>
                    <a:pt x="1106" y="861"/>
                  </a:lnTo>
                  <a:lnTo>
                    <a:pt x="1107" y="862"/>
                  </a:lnTo>
                  <a:lnTo>
                    <a:pt x="1107" y="863"/>
                  </a:lnTo>
                  <a:lnTo>
                    <a:pt x="1109" y="865"/>
                  </a:lnTo>
                  <a:lnTo>
                    <a:pt x="1110" y="865"/>
                  </a:lnTo>
                  <a:lnTo>
                    <a:pt x="1111" y="866"/>
                  </a:lnTo>
                  <a:lnTo>
                    <a:pt x="1112" y="866"/>
                  </a:lnTo>
                  <a:lnTo>
                    <a:pt x="1113" y="866"/>
                  </a:lnTo>
                  <a:lnTo>
                    <a:pt x="1114" y="866"/>
                  </a:lnTo>
                  <a:lnTo>
                    <a:pt x="1115" y="865"/>
                  </a:lnTo>
                  <a:lnTo>
                    <a:pt x="1115" y="864"/>
                  </a:lnTo>
                  <a:lnTo>
                    <a:pt x="1116" y="863"/>
                  </a:lnTo>
                  <a:lnTo>
                    <a:pt x="1115" y="862"/>
                  </a:lnTo>
                  <a:lnTo>
                    <a:pt x="1115" y="860"/>
                  </a:lnTo>
                  <a:lnTo>
                    <a:pt x="1114" y="859"/>
                  </a:lnTo>
                  <a:lnTo>
                    <a:pt x="1112" y="857"/>
                  </a:lnTo>
                  <a:lnTo>
                    <a:pt x="1111" y="857"/>
                  </a:lnTo>
                  <a:lnTo>
                    <a:pt x="1111" y="856"/>
                  </a:lnTo>
                  <a:lnTo>
                    <a:pt x="1110" y="856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204" name="Freeform 757"/>
            <p:cNvSpPr>
              <a:spLocks/>
            </p:cNvSpPr>
            <p:nvPr/>
          </p:nvSpPr>
          <p:spPr bwMode="auto">
            <a:xfrm>
              <a:off x="7139772" y="5409605"/>
              <a:ext cx="201613" cy="77787"/>
            </a:xfrm>
            <a:custGeom>
              <a:avLst/>
              <a:gdLst>
                <a:gd name="T0" fmla="*/ 2147483646 w 83"/>
                <a:gd name="T1" fmla="*/ 2147483646 h 36"/>
                <a:gd name="T2" fmla="*/ 2147483646 w 83"/>
                <a:gd name="T3" fmla="*/ 2147483646 h 36"/>
                <a:gd name="T4" fmla="*/ 2147483646 w 83"/>
                <a:gd name="T5" fmla="*/ 2147483646 h 36"/>
                <a:gd name="T6" fmla="*/ 2147483646 w 83"/>
                <a:gd name="T7" fmla="*/ 2147483646 h 36"/>
                <a:gd name="T8" fmla="*/ 2147483646 w 83"/>
                <a:gd name="T9" fmla="*/ 2147483646 h 36"/>
                <a:gd name="T10" fmla="*/ 2147483646 w 83"/>
                <a:gd name="T11" fmla="*/ 2147483646 h 36"/>
                <a:gd name="T12" fmla="*/ 2147483646 w 83"/>
                <a:gd name="T13" fmla="*/ 2147483646 h 36"/>
                <a:gd name="T14" fmla="*/ 2147483646 w 83"/>
                <a:gd name="T15" fmla="*/ 2147483646 h 36"/>
                <a:gd name="T16" fmla="*/ 2147483646 w 83"/>
                <a:gd name="T17" fmla="*/ 2147483646 h 36"/>
                <a:gd name="T18" fmla="*/ 2147483646 w 83"/>
                <a:gd name="T19" fmla="*/ 2147483646 h 36"/>
                <a:gd name="T20" fmla="*/ 2147483646 w 83"/>
                <a:gd name="T21" fmla="*/ 2147483646 h 36"/>
                <a:gd name="T22" fmla="*/ 2147483646 w 83"/>
                <a:gd name="T23" fmla="*/ 2147483646 h 36"/>
                <a:gd name="T24" fmla="*/ 2147483646 w 83"/>
                <a:gd name="T25" fmla="*/ 2147483646 h 36"/>
                <a:gd name="T26" fmla="*/ 2147483646 w 83"/>
                <a:gd name="T27" fmla="*/ 2147483646 h 36"/>
                <a:gd name="T28" fmla="*/ 2147483646 w 83"/>
                <a:gd name="T29" fmla="*/ 2147483646 h 36"/>
                <a:gd name="T30" fmla="*/ 2147483646 w 83"/>
                <a:gd name="T31" fmla="*/ 2147483646 h 36"/>
                <a:gd name="T32" fmla="*/ 2147483646 w 83"/>
                <a:gd name="T33" fmla="*/ 2147483646 h 36"/>
                <a:gd name="T34" fmla="*/ 2147483646 w 83"/>
                <a:gd name="T35" fmla="*/ 2147483646 h 36"/>
                <a:gd name="T36" fmla="*/ 2147483646 w 83"/>
                <a:gd name="T37" fmla="*/ 2147483646 h 36"/>
                <a:gd name="T38" fmla="*/ 2147483646 w 83"/>
                <a:gd name="T39" fmla="*/ 2147483646 h 36"/>
                <a:gd name="T40" fmla="*/ 2147483646 w 83"/>
                <a:gd name="T41" fmla="*/ 2147483646 h 36"/>
                <a:gd name="T42" fmla="*/ 2147483646 w 83"/>
                <a:gd name="T43" fmla="*/ 2147483646 h 36"/>
                <a:gd name="T44" fmla="*/ 2147483646 w 83"/>
                <a:gd name="T45" fmla="*/ 2147483646 h 36"/>
                <a:gd name="T46" fmla="*/ 2147483646 w 83"/>
                <a:gd name="T47" fmla="*/ 2147483646 h 36"/>
                <a:gd name="T48" fmla="*/ 2147483646 w 83"/>
                <a:gd name="T49" fmla="*/ 2147483646 h 36"/>
                <a:gd name="T50" fmla="*/ 2147483646 w 83"/>
                <a:gd name="T51" fmla="*/ 2147483646 h 36"/>
                <a:gd name="T52" fmla="*/ 2147483646 w 83"/>
                <a:gd name="T53" fmla="*/ 2147483646 h 36"/>
                <a:gd name="T54" fmla="*/ 2147483646 w 83"/>
                <a:gd name="T55" fmla="*/ 2147483646 h 36"/>
                <a:gd name="T56" fmla="*/ 2147483646 w 83"/>
                <a:gd name="T57" fmla="*/ 2147483646 h 36"/>
                <a:gd name="T58" fmla="*/ 2147483646 w 83"/>
                <a:gd name="T59" fmla="*/ 2147483646 h 36"/>
                <a:gd name="T60" fmla="*/ 2147483646 w 83"/>
                <a:gd name="T61" fmla="*/ 0 h 36"/>
                <a:gd name="T62" fmla="*/ 2147483646 w 83"/>
                <a:gd name="T63" fmla="*/ 2147483646 h 36"/>
                <a:gd name="T64" fmla="*/ 2147483646 w 83"/>
                <a:gd name="T65" fmla="*/ 2147483646 h 36"/>
                <a:gd name="T66" fmla="*/ 2147483646 w 83"/>
                <a:gd name="T67" fmla="*/ 2147483646 h 36"/>
                <a:gd name="T68" fmla="*/ 2147483646 w 83"/>
                <a:gd name="T69" fmla="*/ 2147483646 h 36"/>
                <a:gd name="T70" fmla="*/ 2147483646 w 83"/>
                <a:gd name="T71" fmla="*/ 2147483646 h 36"/>
                <a:gd name="T72" fmla="*/ 2147483646 w 83"/>
                <a:gd name="T73" fmla="*/ 2147483646 h 36"/>
                <a:gd name="T74" fmla="*/ 2147483646 w 83"/>
                <a:gd name="T75" fmla="*/ 2147483646 h 36"/>
                <a:gd name="T76" fmla="*/ 2147483646 w 83"/>
                <a:gd name="T77" fmla="*/ 2147483646 h 36"/>
                <a:gd name="T78" fmla="*/ 2147483646 w 83"/>
                <a:gd name="T79" fmla="*/ 2147483646 h 36"/>
                <a:gd name="T80" fmla="*/ 2147483646 w 83"/>
                <a:gd name="T81" fmla="*/ 2147483646 h 36"/>
                <a:gd name="T82" fmla="*/ 2147483646 w 83"/>
                <a:gd name="T83" fmla="*/ 2147483646 h 36"/>
                <a:gd name="T84" fmla="*/ 2147483646 w 83"/>
                <a:gd name="T85" fmla="*/ 2147483646 h 36"/>
                <a:gd name="T86" fmla="*/ 2147483646 w 83"/>
                <a:gd name="T87" fmla="*/ 2147483646 h 36"/>
                <a:gd name="T88" fmla="*/ 2147483646 w 83"/>
                <a:gd name="T89" fmla="*/ 2147483646 h 36"/>
                <a:gd name="T90" fmla="*/ 2147483646 w 83"/>
                <a:gd name="T91" fmla="*/ 2147483646 h 36"/>
                <a:gd name="T92" fmla="*/ 2147483646 w 83"/>
                <a:gd name="T93" fmla="*/ 2147483646 h 36"/>
                <a:gd name="T94" fmla="*/ 2147483646 w 83"/>
                <a:gd name="T95" fmla="*/ 2147483646 h 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0" t="0" r="r" b="b"/>
              <a:pathLst>
                <a:path w="83" h="36">
                  <a:moveTo>
                    <a:pt x="38" y="28"/>
                  </a:moveTo>
                  <a:lnTo>
                    <a:pt x="39" y="21"/>
                  </a:lnTo>
                  <a:lnTo>
                    <a:pt x="40" y="19"/>
                  </a:lnTo>
                  <a:lnTo>
                    <a:pt x="43" y="15"/>
                  </a:lnTo>
                  <a:lnTo>
                    <a:pt x="45" y="13"/>
                  </a:lnTo>
                  <a:lnTo>
                    <a:pt x="47" y="13"/>
                  </a:lnTo>
                  <a:lnTo>
                    <a:pt x="44" y="11"/>
                  </a:lnTo>
                  <a:lnTo>
                    <a:pt x="45" y="7"/>
                  </a:lnTo>
                  <a:lnTo>
                    <a:pt x="43" y="6"/>
                  </a:lnTo>
                  <a:lnTo>
                    <a:pt x="41" y="12"/>
                  </a:lnTo>
                  <a:lnTo>
                    <a:pt x="40" y="13"/>
                  </a:lnTo>
                  <a:lnTo>
                    <a:pt x="39" y="13"/>
                  </a:lnTo>
                  <a:lnTo>
                    <a:pt x="38" y="15"/>
                  </a:lnTo>
                  <a:lnTo>
                    <a:pt x="37" y="17"/>
                  </a:lnTo>
                  <a:lnTo>
                    <a:pt x="33" y="24"/>
                  </a:lnTo>
                  <a:lnTo>
                    <a:pt x="29" y="23"/>
                  </a:lnTo>
                  <a:lnTo>
                    <a:pt x="28" y="24"/>
                  </a:lnTo>
                  <a:lnTo>
                    <a:pt x="27" y="24"/>
                  </a:lnTo>
                  <a:lnTo>
                    <a:pt x="28" y="25"/>
                  </a:lnTo>
                  <a:lnTo>
                    <a:pt x="28" y="26"/>
                  </a:lnTo>
                  <a:lnTo>
                    <a:pt x="27" y="28"/>
                  </a:lnTo>
                  <a:lnTo>
                    <a:pt x="26" y="29"/>
                  </a:lnTo>
                  <a:lnTo>
                    <a:pt x="21" y="32"/>
                  </a:lnTo>
                  <a:lnTo>
                    <a:pt x="20" y="32"/>
                  </a:lnTo>
                  <a:lnTo>
                    <a:pt x="19" y="31"/>
                  </a:lnTo>
                  <a:lnTo>
                    <a:pt x="16" y="30"/>
                  </a:lnTo>
                  <a:lnTo>
                    <a:pt x="7" y="25"/>
                  </a:lnTo>
                  <a:lnTo>
                    <a:pt x="10" y="23"/>
                  </a:lnTo>
                  <a:lnTo>
                    <a:pt x="9" y="23"/>
                  </a:lnTo>
                  <a:lnTo>
                    <a:pt x="7" y="24"/>
                  </a:lnTo>
                  <a:lnTo>
                    <a:pt x="3" y="21"/>
                  </a:lnTo>
                  <a:lnTo>
                    <a:pt x="0" y="19"/>
                  </a:lnTo>
                  <a:lnTo>
                    <a:pt x="1" y="18"/>
                  </a:lnTo>
                  <a:lnTo>
                    <a:pt x="1" y="17"/>
                  </a:lnTo>
                  <a:lnTo>
                    <a:pt x="3" y="15"/>
                  </a:lnTo>
                  <a:lnTo>
                    <a:pt x="4" y="15"/>
                  </a:lnTo>
                  <a:lnTo>
                    <a:pt x="5" y="15"/>
                  </a:lnTo>
                  <a:lnTo>
                    <a:pt x="7" y="17"/>
                  </a:lnTo>
                  <a:lnTo>
                    <a:pt x="7" y="16"/>
                  </a:lnTo>
                  <a:lnTo>
                    <a:pt x="9" y="17"/>
                  </a:lnTo>
                  <a:lnTo>
                    <a:pt x="11" y="20"/>
                  </a:lnTo>
                  <a:lnTo>
                    <a:pt x="11" y="21"/>
                  </a:lnTo>
                  <a:lnTo>
                    <a:pt x="13" y="21"/>
                  </a:lnTo>
                  <a:lnTo>
                    <a:pt x="14" y="21"/>
                  </a:lnTo>
                  <a:lnTo>
                    <a:pt x="16" y="21"/>
                  </a:lnTo>
                  <a:lnTo>
                    <a:pt x="19" y="21"/>
                  </a:lnTo>
                  <a:lnTo>
                    <a:pt x="18" y="21"/>
                  </a:lnTo>
                  <a:lnTo>
                    <a:pt x="17" y="18"/>
                  </a:lnTo>
                  <a:lnTo>
                    <a:pt x="17" y="17"/>
                  </a:lnTo>
                  <a:lnTo>
                    <a:pt x="15" y="18"/>
                  </a:lnTo>
                  <a:lnTo>
                    <a:pt x="11" y="16"/>
                  </a:lnTo>
                  <a:lnTo>
                    <a:pt x="10" y="13"/>
                  </a:lnTo>
                  <a:lnTo>
                    <a:pt x="12" y="12"/>
                  </a:lnTo>
                  <a:lnTo>
                    <a:pt x="14" y="13"/>
                  </a:lnTo>
                  <a:lnTo>
                    <a:pt x="15" y="13"/>
                  </a:lnTo>
                  <a:lnTo>
                    <a:pt x="16" y="13"/>
                  </a:lnTo>
                  <a:lnTo>
                    <a:pt x="17" y="13"/>
                  </a:lnTo>
                  <a:lnTo>
                    <a:pt x="17" y="12"/>
                  </a:lnTo>
                  <a:lnTo>
                    <a:pt x="14" y="11"/>
                  </a:lnTo>
                  <a:lnTo>
                    <a:pt x="14" y="9"/>
                  </a:lnTo>
                  <a:lnTo>
                    <a:pt x="13" y="8"/>
                  </a:lnTo>
                  <a:lnTo>
                    <a:pt x="11" y="7"/>
                  </a:lnTo>
                  <a:lnTo>
                    <a:pt x="10" y="7"/>
                  </a:lnTo>
                  <a:lnTo>
                    <a:pt x="7" y="7"/>
                  </a:lnTo>
                  <a:lnTo>
                    <a:pt x="5" y="4"/>
                  </a:lnTo>
                  <a:lnTo>
                    <a:pt x="7" y="2"/>
                  </a:lnTo>
                  <a:lnTo>
                    <a:pt x="11" y="4"/>
                  </a:lnTo>
                  <a:lnTo>
                    <a:pt x="15" y="5"/>
                  </a:lnTo>
                  <a:lnTo>
                    <a:pt x="15" y="4"/>
                  </a:lnTo>
                  <a:lnTo>
                    <a:pt x="13" y="3"/>
                  </a:lnTo>
                  <a:lnTo>
                    <a:pt x="13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20" y="1"/>
                  </a:lnTo>
                  <a:lnTo>
                    <a:pt x="20" y="2"/>
                  </a:lnTo>
                  <a:lnTo>
                    <a:pt x="22" y="2"/>
                  </a:lnTo>
                  <a:lnTo>
                    <a:pt x="22" y="4"/>
                  </a:lnTo>
                  <a:lnTo>
                    <a:pt x="25" y="3"/>
                  </a:lnTo>
                  <a:lnTo>
                    <a:pt x="26" y="4"/>
                  </a:lnTo>
                  <a:lnTo>
                    <a:pt x="28" y="4"/>
                  </a:lnTo>
                  <a:lnTo>
                    <a:pt x="28" y="5"/>
                  </a:lnTo>
                  <a:lnTo>
                    <a:pt x="29" y="6"/>
                  </a:lnTo>
                  <a:lnTo>
                    <a:pt x="35" y="6"/>
                  </a:lnTo>
                  <a:lnTo>
                    <a:pt x="34" y="5"/>
                  </a:lnTo>
                  <a:lnTo>
                    <a:pt x="32" y="5"/>
                  </a:lnTo>
                  <a:lnTo>
                    <a:pt x="25" y="3"/>
                  </a:lnTo>
                  <a:lnTo>
                    <a:pt x="24" y="2"/>
                  </a:lnTo>
                  <a:lnTo>
                    <a:pt x="24" y="0"/>
                  </a:lnTo>
                  <a:lnTo>
                    <a:pt x="25" y="0"/>
                  </a:lnTo>
                  <a:lnTo>
                    <a:pt x="34" y="0"/>
                  </a:lnTo>
                  <a:lnTo>
                    <a:pt x="36" y="2"/>
                  </a:lnTo>
                  <a:lnTo>
                    <a:pt x="43" y="4"/>
                  </a:lnTo>
                  <a:lnTo>
                    <a:pt x="47" y="4"/>
                  </a:lnTo>
                  <a:lnTo>
                    <a:pt x="48" y="0"/>
                  </a:lnTo>
                  <a:lnTo>
                    <a:pt x="52" y="2"/>
                  </a:lnTo>
                  <a:lnTo>
                    <a:pt x="53" y="2"/>
                  </a:lnTo>
                  <a:lnTo>
                    <a:pt x="54" y="2"/>
                  </a:lnTo>
                  <a:lnTo>
                    <a:pt x="54" y="1"/>
                  </a:lnTo>
                  <a:lnTo>
                    <a:pt x="56" y="1"/>
                  </a:lnTo>
                  <a:lnTo>
                    <a:pt x="58" y="1"/>
                  </a:lnTo>
                  <a:lnTo>
                    <a:pt x="60" y="2"/>
                  </a:lnTo>
                  <a:lnTo>
                    <a:pt x="63" y="4"/>
                  </a:lnTo>
                  <a:lnTo>
                    <a:pt x="64" y="4"/>
                  </a:lnTo>
                  <a:lnTo>
                    <a:pt x="65" y="4"/>
                  </a:lnTo>
                  <a:lnTo>
                    <a:pt x="71" y="3"/>
                  </a:lnTo>
                  <a:lnTo>
                    <a:pt x="73" y="3"/>
                  </a:lnTo>
                  <a:lnTo>
                    <a:pt x="73" y="4"/>
                  </a:lnTo>
                  <a:lnTo>
                    <a:pt x="79" y="7"/>
                  </a:lnTo>
                  <a:lnTo>
                    <a:pt x="79" y="11"/>
                  </a:lnTo>
                  <a:lnTo>
                    <a:pt x="83" y="15"/>
                  </a:lnTo>
                  <a:lnTo>
                    <a:pt x="79" y="16"/>
                  </a:lnTo>
                  <a:lnTo>
                    <a:pt x="75" y="17"/>
                  </a:lnTo>
                  <a:lnTo>
                    <a:pt x="82" y="20"/>
                  </a:lnTo>
                  <a:lnTo>
                    <a:pt x="73" y="19"/>
                  </a:lnTo>
                  <a:lnTo>
                    <a:pt x="68" y="21"/>
                  </a:lnTo>
                  <a:lnTo>
                    <a:pt x="68" y="22"/>
                  </a:lnTo>
                  <a:lnTo>
                    <a:pt x="64" y="21"/>
                  </a:lnTo>
                  <a:lnTo>
                    <a:pt x="66" y="23"/>
                  </a:lnTo>
                  <a:lnTo>
                    <a:pt x="66" y="26"/>
                  </a:lnTo>
                  <a:lnTo>
                    <a:pt x="64" y="28"/>
                  </a:lnTo>
                  <a:lnTo>
                    <a:pt x="62" y="26"/>
                  </a:lnTo>
                  <a:lnTo>
                    <a:pt x="61" y="26"/>
                  </a:lnTo>
                  <a:lnTo>
                    <a:pt x="60" y="26"/>
                  </a:lnTo>
                  <a:lnTo>
                    <a:pt x="58" y="28"/>
                  </a:lnTo>
                  <a:lnTo>
                    <a:pt x="58" y="27"/>
                  </a:lnTo>
                  <a:lnTo>
                    <a:pt x="58" y="30"/>
                  </a:lnTo>
                  <a:lnTo>
                    <a:pt x="57" y="32"/>
                  </a:lnTo>
                  <a:lnTo>
                    <a:pt x="53" y="31"/>
                  </a:lnTo>
                  <a:lnTo>
                    <a:pt x="52" y="30"/>
                  </a:lnTo>
                  <a:lnTo>
                    <a:pt x="53" y="33"/>
                  </a:lnTo>
                  <a:lnTo>
                    <a:pt x="53" y="36"/>
                  </a:lnTo>
                  <a:lnTo>
                    <a:pt x="38" y="28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205" name="Freeform 758"/>
            <p:cNvSpPr>
              <a:spLocks noEditPoints="1"/>
            </p:cNvSpPr>
            <p:nvPr/>
          </p:nvSpPr>
          <p:spPr bwMode="auto">
            <a:xfrm>
              <a:off x="7138185" y="5406430"/>
              <a:ext cx="223837" cy="85725"/>
            </a:xfrm>
            <a:custGeom>
              <a:avLst/>
              <a:gdLst>
                <a:gd name="T0" fmla="*/ 2147483646 w 93"/>
                <a:gd name="T1" fmla="*/ 2147483646 h 40"/>
                <a:gd name="T2" fmla="*/ 2147483646 w 93"/>
                <a:gd name="T3" fmla="*/ 2147483646 h 40"/>
                <a:gd name="T4" fmla="*/ 2147483646 w 93"/>
                <a:gd name="T5" fmla="*/ 2147483646 h 40"/>
                <a:gd name="T6" fmla="*/ 2147483646 w 93"/>
                <a:gd name="T7" fmla="*/ 2147483646 h 40"/>
                <a:gd name="T8" fmla="*/ 2147483646 w 93"/>
                <a:gd name="T9" fmla="*/ 2147483646 h 40"/>
                <a:gd name="T10" fmla="*/ 2147483646 w 93"/>
                <a:gd name="T11" fmla="*/ 2147483646 h 40"/>
                <a:gd name="T12" fmla="*/ 2147483646 w 93"/>
                <a:gd name="T13" fmla="*/ 2147483646 h 40"/>
                <a:gd name="T14" fmla="*/ 2147483646 w 93"/>
                <a:gd name="T15" fmla="*/ 2147483646 h 40"/>
                <a:gd name="T16" fmla="*/ 2147483646 w 93"/>
                <a:gd name="T17" fmla="*/ 2147483646 h 40"/>
                <a:gd name="T18" fmla="*/ 2147483646 w 93"/>
                <a:gd name="T19" fmla="*/ 2147483646 h 40"/>
                <a:gd name="T20" fmla="*/ 2147483646 w 93"/>
                <a:gd name="T21" fmla="*/ 2147483646 h 40"/>
                <a:gd name="T22" fmla="*/ 2147483646 w 93"/>
                <a:gd name="T23" fmla="*/ 2147483646 h 40"/>
                <a:gd name="T24" fmla="*/ 2147483646 w 93"/>
                <a:gd name="T25" fmla="*/ 2147483646 h 40"/>
                <a:gd name="T26" fmla="*/ 2147483646 w 93"/>
                <a:gd name="T27" fmla="*/ 2147483646 h 40"/>
                <a:gd name="T28" fmla="*/ 2147483646 w 93"/>
                <a:gd name="T29" fmla="*/ 2147483646 h 40"/>
                <a:gd name="T30" fmla="*/ 2147483646 w 93"/>
                <a:gd name="T31" fmla="*/ 2147483646 h 40"/>
                <a:gd name="T32" fmla="*/ 2147483646 w 93"/>
                <a:gd name="T33" fmla="*/ 2147483646 h 40"/>
                <a:gd name="T34" fmla="*/ 2147483646 w 93"/>
                <a:gd name="T35" fmla="*/ 2147483646 h 40"/>
                <a:gd name="T36" fmla="*/ 2147483646 w 93"/>
                <a:gd name="T37" fmla="*/ 2147483646 h 40"/>
                <a:gd name="T38" fmla="*/ 2147483646 w 93"/>
                <a:gd name="T39" fmla="*/ 2147483646 h 40"/>
                <a:gd name="T40" fmla="*/ 2147483646 w 93"/>
                <a:gd name="T41" fmla="*/ 2147483646 h 40"/>
                <a:gd name="T42" fmla="*/ 2147483646 w 93"/>
                <a:gd name="T43" fmla="*/ 2147483646 h 40"/>
                <a:gd name="T44" fmla="*/ 2147483646 w 93"/>
                <a:gd name="T45" fmla="*/ 2147483646 h 40"/>
                <a:gd name="T46" fmla="*/ 2147483646 w 93"/>
                <a:gd name="T47" fmla="*/ 2147483646 h 40"/>
                <a:gd name="T48" fmla="*/ 2147483646 w 93"/>
                <a:gd name="T49" fmla="*/ 2147483646 h 40"/>
                <a:gd name="T50" fmla="*/ 2147483646 w 93"/>
                <a:gd name="T51" fmla="*/ 2147483646 h 40"/>
                <a:gd name="T52" fmla="*/ 2147483646 w 93"/>
                <a:gd name="T53" fmla="*/ 2147483646 h 40"/>
                <a:gd name="T54" fmla="*/ 2147483646 w 93"/>
                <a:gd name="T55" fmla="*/ 2147483646 h 40"/>
                <a:gd name="T56" fmla="*/ 2147483646 w 93"/>
                <a:gd name="T57" fmla="*/ 2147483646 h 40"/>
                <a:gd name="T58" fmla="*/ 2147483646 w 93"/>
                <a:gd name="T59" fmla="*/ 2147483646 h 40"/>
                <a:gd name="T60" fmla="*/ 2147483646 w 93"/>
                <a:gd name="T61" fmla="*/ 2147483646 h 40"/>
                <a:gd name="T62" fmla="*/ 2147483646 w 93"/>
                <a:gd name="T63" fmla="*/ 2147483646 h 40"/>
                <a:gd name="T64" fmla="*/ 2147483646 w 93"/>
                <a:gd name="T65" fmla="*/ 2147483646 h 40"/>
                <a:gd name="T66" fmla="*/ 2147483646 w 93"/>
                <a:gd name="T67" fmla="*/ 0 h 40"/>
                <a:gd name="T68" fmla="*/ 2147483646 w 93"/>
                <a:gd name="T69" fmla="*/ 2147483646 h 40"/>
                <a:gd name="T70" fmla="*/ 2147483646 w 93"/>
                <a:gd name="T71" fmla="*/ 0 h 40"/>
                <a:gd name="T72" fmla="*/ 2147483646 w 93"/>
                <a:gd name="T73" fmla="*/ 2147483646 h 40"/>
                <a:gd name="T74" fmla="*/ 2147483646 w 93"/>
                <a:gd name="T75" fmla="*/ 2147483646 h 40"/>
                <a:gd name="T76" fmla="*/ 2147483646 w 93"/>
                <a:gd name="T77" fmla="*/ 2147483646 h 40"/>
                <a:gd name="T78" fmla="*/ 2147483646 w 93"/>
                <a:gd name="T79" fmla="*/ 2147483646 h 40"/>
                <a:gd name="T80" fmla="*/ 2147483646 w 93"/>
                <a:gd name="T81" fmla="*/ 2147483646 h 40"/>
                <a:gd name="T82" fmla="*/ 2147483646 w 93"/>
                <a:gd name="T83" fmla="*/ 2147483646 h 40"/>
                <a:gd name="T84" fmla="*/ 2147483646 w 93"/>
                <a:gd name="T85" fmla="*/ 2147483646 h 40"/>
                <a:gd name="T86" fmla="*/ 2147483646 w 93"/>
                <a:gd name="T87" fmla="*/ 2147483646 h 40"/>
                <a:gd name="T88" fmla="*/ 2147483646 w 93"/>
                <a:gd name="T89" fmla="*/ 2147483646 h 40"/>
                <a:gd name="T90" fmla="*/ 2147483646 w 93"/>
                <a:gd name="T91" fmla="*/ 2147483646 h 40"/>
                <a:gd name="T92" fmla="*/ 2147483646 w 93"/>
                <a:gd name="T93" fmla="*/ 2147483646 h 40"/>
                <a:gd name="T94" fmla="*/ 2147483646 w 93"/>
                <a:gd name="T95" fmla="*/ 2147483646 h 40"/>
                <a:gd name="T96" fmla="*/ 2147483646 w 93"/>
                <a:gd name="T97" fmla="*/ 2147483646 h 40"/>
                <a:gd name="T98" fmla="*/ 2147483646 w 93"/>
                <a:gd name="T99" fmla="*/ 2147483646 h 40"/>
                <a:gd name="T100" fmla="*/ 2147483646 w 93"/>
                <a:gd name="T101" fmla="*/ 2147483646 h 40"/>
                <a:gd name="T102" fmla="*/ 2147483646 w 93"/>
                <a:gd name="T103" fmla="*/ 2147483646 h 40"/>
                <a:gd name="T104" fmla="*/ 2147483646 w 93"/>
                <a:gd name="T105" fmla="*/ 2147483646 h 40"/>
                <a:gd name="T106" fmla="*/ 2147483646 w 93"/>
                <a:gd name="T107" fmla="*/ 2147483646 h 40"/>
                <a:gd name="T108" fmla="*/ 2147483646 w 93"/>
                <a:gd name="T109" fmla="*/ 2147483646 h 40"/>
                <a:gd name="T110" fmla="*/ 2147483646 w 93"/>
                <a:gd name="T111" fmla="*/ 2147483646 h 40"/>
                <a:gd name="T112" fmla="*/ 2147483646 w 93"/>
                <a:gd name="T113" fmla="*/ 2147483646 h 40"/>
                <a:gd name="T114" fmla="*/ 2147483646 w 93"/>
                <a:gd name="T115" fmla="*/ 2147483646 h 40"/>
                <a:gd name="T116" fmla="*/ 2147483646 w 93"/>
                <a:gd name="T117" fmla="*/ 2147483646 h 40"/>
                <a:gd name="T118" fmla="*/ 2147483646 w 93"/>
                <a:gd name="T119" fmla="*/ 2147483646 h 40"/>
                <a:gd name="T120" fmla="*/ 2147483646 w 93"/>
                <a:gd name="T121" fmla="*/ 2147483646 h 40"/>
                <a:gd name="T122" fmla="*/ 2147483646 w 93"/>
                <a:gd name="T123" fmla="*/ 2147483646 h 40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93" h="40">
                  <a:moveTo>
                    <a:pt x="27" y="3"/>
                  </a:moveTo>
                  <a:lnTo>
                    <a:pt x="34" y="3"/>
                  </a:lnTo>
                  <a:lnTo>
                    <a:pt x="35" y="3"/>
                  </a:lnTo>
                  <a:lnTo>
                    <a:pt x="35" y="4"/>
                  </a:lnTo>
                  <a:lnTo>
                    <a:pt x="36" y="5"/>
                  </a:lnTo>
                  <a:lnTo>
                    <a:pt x="36" y="6"/>
                  </a:lnTo>
                  <a:lnTo>
                    <a:pt x="33" y="6"/>
                  </a:lnTo>
                  <a:lnTo>
                    <a:pt x="27" y="4"/>
                  </a:lnTo>
                  <a:lnTo>
                    <a:pt x="26" y="3"/>
                  </a:lnTo>
                  <a:lnTo>
                    <a:pt x="27" y="3"/>
                  </a:lnTo>
                  <a:close/>
                  <a:moveTo>
                    <a:pt x="16" y="3"/>
                  </a:moveTo>
                  <a:lnTo>
                    <a:pt x="20" y="4"/>
                  </a:lnTo>
                  <a:lnTo>
                    <a:pt x="21" y="4"/>
                  </a:lnTo>
                  <a:lnTo>
                    <a:pt x="21" y="5"/>
                  </a:lnTo>
                  <a:lnTo>
                    <a:pt x="21" y="6"/>
                  </a:lnTo>
                  <a:lnTo>
                    <a:pt x="21" y="8"/>
                  </a:lnTo>
                  <a:lnTo>
                    <a:pt x="18" y="8"/>
                  </a:lnTo>
                  <a:lnTo>
                    <a:pt x="18" y="7"/>
                  </a:lnTo>
                  <a:lnTo>
                    <a:pt x="17" y="7"/>
                  </a:lnTo>
                  <a:lnTo>
                    <a:pt x="17" y="6"/>
                  </a:lnTo>
                  <a:lnTo>
                    <a:pt x="16" y="4"/>
                  </a:lnTo>
                  <a:lnTo>
                    <a:pt x="15" y="4"/>
                  </a:lnTo>
                  <a:lnTo>
                    <a:pt x="15" y="3"/>
                  </a:lnTo>
                  <a:lnTo>
                    <a:pt x="16" y="3"/>
                  </a:lnTo>
                  <a:close/>
                  <a:moveTo>
                    <a:pt x="50" y="4"/>
                  </a:moveTo>
                  <a:lnTo>
                    <a:pt x="52" y="5"/>
                  </a:lnTo>
                  <a:lnTo>
                    <a:pt x="54" y="6"/>
                  </a:lnTo>
                  <a:lnTo>
                    <a:pt x="55" y="5"/>
                  </a:lnTo>
                  <a:lnTo>
                    <a:pt x="56" y="4"/>
                  </a:lnTo>
                  <a:lnTo>
                    <a:pt x="57" y="4"/>
                  </a:lnTo>
                  <a:lnTo>
                    <a:pt x="59" y="4"/>
                  </a:lnTo>
                  <a:lnTo>
                    <a:pt x="61" y="5"/>
                  </a:lnTo>
                  <a:lnTo>
                    <a:pt x="63" y="6"/>
                  </a:lnTo>
                  <a:lnTo>
                    <a:pt x="64" y="8"/>
                  </a:lnTo>
                  <a:lnTo>
                    <a:pt x="63" y="9"/>
                  </a:lnTo>
                  <a:lnTo>
                    <a:pt x="61" y="9"/>
                  </a:lnTo>
                  <a:lnTo>
                    <a:pt x="60" y="8"/>
                  </a:lnTo>
                  <a:lnTo>
                    <a:pt x="59" y="7"/>
                  </a:lnTo>
                  <a:lnTo>
                    <a:pt x="59" y="8"/>
                  </a:lnTo>
                  <a:lnTo>
                    <a:pt x="61" y="10"/>
                  </a:lnTo>
                  <a:lnTo>
                    <a:pt x="63" y="12"/>
                  </a:lnTo>
                  <a:lnTo>
                    <a:pt x="65" y="12"/>
                  </a:lnTo>
                  <a:lnTo>
                    <a:pt x="66" y="12"/>
                  </a:lnTo>
                  <a:lnTo>
                    <a:pt x="68" y="13"/>
                  </a:lnTo>
                  <a:lnTo>
                    <a:pt x="69" y="15"/>
                  </a:lnTo>
                  <a:lnTo>
                    <a:pt x="70" y="15"/>
                  </a:lnTo>
                  <a:lnTo>
                    <a:pt x="70" y="13"/>
                  </a:lnTo>
                  <a:lnTo>
                    <a:pt x="69" y="13"/>
                  </a:lnTo>
                  <a:lnTo>
                    <a:pt x="67" y="11"/>
                  </a:lnTo>
                  <a:lnTo>
                    <a:pt x="65" y="10"/>
                  </a:lnTo>
                  <a:lnTo>
                    <a:pt x="65" y="11"/>
                  </a:lnTo>
                  <a:lnTo>
                    <a:pt x="65" y="8"/>
                  </a:lnTo>
                  <a:lnTo>
                    <a:pt x="66" y="7"/>
                  </a:lnTo>
                  <a:lnTo>
                    <a:pt x="72" y="6"/>
                  </a:lnTo>
                  <a:lnTo>
                    <a:pt x="73" y="6"/>
                  </a:lnTo>
                  <a:lnTo>
                    <a:pt x="74" y="7"/>
                  </a:lnTo>
                  <a:lnTo>
                    <a:pt x="78" y="10"/>
                  </a:lnTo>
                  <a:lnTo>
                    <a:pt x="79" y="11"/>
                  </a:lnTo>
                  <a:lnTo>
                    <a:pt x="78" y="11"/>
                  </a:lnTo>
                  <a:lnTo>
                    <a:pt x="75" y="11"/>
                  </a:lnTo>
                  <a:lnTo>
                    <a:pt x="74" y="11"/>
                  </a:lnTo>
                  <a:lnTo>
                    <a:pt x="72" y="10"/>
                  </a:lnTo>
                  <a:lnTo>
                    <a:pt x="70" y="11"/>
                  </a:lnTo>
                  <a:lnTo>
                    <a:pt x="71" y="12"/>
                  </a:lnTo>
                  <a:lnTo>
                    <a:pt x="73" y="13"/>
                  </a:lnTo>
                  <a:lnTo>
                    <a:pt x="74" y="13"/>
                  </a:lnTo>
                  <a:lnTo>
                    <a:pt x="79" y="13"/>
                  </a:lnTo>
                  <a:lnTo>
                    <a:pt x="80" y="14"/>
                  </a:lnTo>
                  <a:lnTo>
                    <a:pt x="82" y="16"/>
                  </a:lnTo>
                  <a:lnTo>
                    <a:pt x="80" y="17"/>
                  </a:lnTo>
                  <a:lnTo>
                    <a:pt x="76" y="18"/>
                  </a:lnTo>
                  <a:lnTo>
                    <a:pt x="74" y="18"/>
                  </a:lnTo>
                  <a:lnTo>
                    <a:pt x="72" y="18"/>
                  </a:lnTo>
                  <a:lnTo>
                    <a:pt x="71" y="18"/>
                  </a:lnTo>
                  <a:lnTo>
                    <a:pt x="72" y="19"/>
                  </a:lnTo>
                  <a:lnTo>
                    <a:pt x="71" y="19"/>
                  </a:lnTo>
                  <a:lnTo>
                    <a:pt x="69" y="20"/>
                  </a:lnTo>
                  <a:lnTo>
                    <a:pt x="70" y="21"/>
                  </a:lnTo>
                  <a:lnTo>
                    <a:pt x="71" y="20"/>
                  </a:lnTo>
                  <a:lnTo>
                    <a:pt x="72" y="20"/>
                  </a:lnTo>
                  <a:lnTo>
                    <a:pt x="69" y="22"/>
                  </a:lnTo>
                  <a:lnTo>
                    <a:pt x="69" y="23"/>
                  </a:lnTo>
                  <a:lnTo>
                    <a:pt x="60" y="22"/>
                  </a:lnTo>
                  <a:lnTo>
                    <a:pt x="56" y="21"/>
                  </a:lnTo>
                  <a:lnTo>
                    <a:pt x="55" y="20"/>
                  </a:lnTo>
                  <a:lnTo>
                    <a:pt x="55" y="19"/>
                  </a:lnTo>
                  <a:lnTo>
                    <a:pt x="54" y="20"/>
                  </a:lnTo>
                  <a:lnTo>
                    <a:pt x="55" y="21"/>
                  </a:lnTo>
                  <a:lnTo>
                    <a:pt x="56" y="22"/>
                  </a:lnTo>
                  <a:lnTo>
                    <a:pt x="62" y="24"/>
                  </a:lnTo>
                  <a:lnTo>
                    <a:pt x="64" y="25"/>
                  </a:lnTo>
                  <a:lnTo>
                    <a:pt x="65" y="25"/>
                  </a:lnTo>
                  <a:lnTo>
                    <a:pt x="65" y="27"/>
                  </a:lnTo>
                  <a:lnTo>
                    <a:pt x="65" y="28"/>
                  </a:lnTo>
                  <a:lnTo>
                    <a:pt x="63" y="26"/>
                  </a:lnTo>
                  <a:lnTo>
                    <a:pt x="61" y="26"/>
                  </a:lnTo>
                  <a:lnTo>
                    <a:pt x="61" y="27"/>
                  </a:lnTo>
                  <a:lnTo>
                    <a:pt x="59" y="28"/>
                  </a:lnTo>
                  <a:lnTo>
                    <a:pt x="57" y="27"/>
                  </a:lnTo>
                  <a:lnTo>
                    <a:pt x="55" y="26"/>
                  </a:lnTo>
                  <a:lnTo>
                    <a:pt x="52" y="25"/>
                  </a:lnTo>
                  <a:lnTo>
                    <a:pt x="50" y="25"/>
                  </a:lnTo>
                  <a:lnTo>
                    <a:pt x="49" y="26"/>
                  </a:lnTo>
                  <a:lnTo>
                    <a:pt x="50" y="26"/>
                  </a:lnTo>
                  <a:lnTo>
                    <a:pt x="52" y="26"/>
                  </a:lnTo>
                  <a:lnTo>
                    <a:pt x="54" y="27"/>
                  </a:lnTo>
                  <a:lnTo>
                    <a:pt x="57" y="30"/>
                  </a:lnTo>
                  <a:lnTo>
                    <a:pt x="58" y="32"/>
                  </a:lnTo>
                  <a:lnTo>
                    <a:pt x="57" y="32"/>
                  </a:lnTo>
                  <a:lnTo>
                    <a:pt x="54" y="32"/>
                  </a:lnTo>
                  <a:lnTo>
                    <a:pt x="49" y="29"/>
                  </a:lnTo>
                  <a:lnTo>
                    <a:pt x="48" y="30"/>
                  </a:lnTo>
                  <a:lnTo>
                    <a:pt x="49" y="32"/>
                  </a:lnTo>
                  <a:lnTo>
                    <a:pt x="50" y="32"/>
                  </a:lnTo>
                  <a:lnTo>
                    <a:pt x="52" y="33"/>
                  </a:lnTo>
                  <a:lnTo>
                    <a:pt x="53" y="35"/>
                  </a:lnTo>
                  <a:lnTo>
                    <a:pt x="53" y="36"/>
                  </a:lnTo>
                  <a:lnTo>
                    <a:pt x="40" y="29"/>
                  </a:lnTo>
                  <a:lnTo>
                    <a:pt x="42" y="23"/>
                  </a:lnTo>
                  <a:lnTo>
                    <a:pt x="42" y="21"/>
                  </a:lnTo>
                  <a:lnTo>
                    <a:pt x="46" y="18"/>
                  </a:lnTo>
                  <a:lnTo>
                    <a:pt x="47" y="17"/>
                  </a:lnTo>
                  <a:lnTo>
                    <a:pt x="48" y="16"/>
                  </a:lnTo>
                  <a:lnTo>
                    <a:pt x="50" y="16"/>
                  </a:lnTo>
                  <a:lnTo>
                    <a:pt x="52" y="18"/>
                  </a:lnTo>
                  <a:lnTo>
                    <a:pt x="52" y="20"/>
                  </a:lnTo>
                  <a:lnTo>
                    <a:pt x="54" y="19"/>
                  </a:lnTo>
                  <a:lnTo>
                    <a:pt x="51" y="15"/>
                  </a:lnTo>
                  <a:lnTo>
                    <a:pt x="49" y="14"/>
                  </a:lnTo>
                  <a:lnTo>
                    <a:pt x="46" y="13"/>
                  </a:lnTo>
                  <a:lnTo>
                    <a:pt x="46" y="11"/>
                  </a:lnTo>
                  <a:lnTo>
                    <a:pt x="48" y="11"/>
                  </a:lnTo>
                  <a:lnTo>
                    <a:pt x="48" y="12"/>
                  </a:lnTo>
                  <a:lnTo>
                    <a:pt x="49" y="13"/>
                  </a:lnTo>
                  <a:lnTo>
                    <a:pt x="50" y="13"/>
                  </a:lnTo>
                  <a:lnTo>
                    <a:pt x="50" y="10"/>
                  </a:lnTo>
                  <a:lnTo>
                    <a:pt x="48" y="9"/>
                  </a:lnTo>
                  <a:lnTo>
                    <a:pt x="47" y="9"/>
                  </a:lnTo>
                  <a:lnTo>
                    <a:pt x="46" y="8"/>
                  </a:lnTo>
                  <a:lnTo>
                    <a:pt x="48" y="8"/>
                  </a:lnTo>
                  <a:lnTo>
                    <a:pt x="50" y="6"/>
                  </a:lnTo>
                  <a:lnTo>
                    <a:pt x="50" y="5"/>
                  </a:lnTo>
                  <a:lnTo>
                    <a:pt x="50" y="4"/>
                  </a:lnTo>
                  <a:close/>
                  <a:moveTo>
                    <a:pt x="37" y="6"/>
                  </a:moveTo>
                  <a:lnTo>
                    <a:pt x="42" y="8"/>
                  </a:lnTo>
                  <a:lnTo>
                    <a:pt x="41" y="13"/>
                  </a:lnTo>
                  <a:lnTo>
                    <a:pt x="40" y="14"/>
                  </a:lnTo>
                  <a:lnTo>
                    <a:pt x="38" y="16"/>
                  </a:lnTo>
                  <a:lnTo>
                    <a:pt x="37" y="19"/>
                  </a:lnTo>
                  <a:lnTo>
                    <a:pt x="33" y="25"/>
                  </a:lnTo>
                  <a:lnTo>
                    <a:pt x="30" y="23"/>
                  </a:lnTo>
                  <a:lnTo>
                    <a:pt x="27" y="25"/>
                  </a:lnTo>
                  <a:lnTo>
                    <a:pt x="27" y="26"/>
                  </a:lnTo>
                  <a:lnTo>
                    <a:pt x="27" y="27"/>
                  </a:lnTo>
                  <a:lnTo>
                    <a:pt x="27" y="28"/>
                  </a:lnTo>
                  <a:lnTo>
                    <a:pt x="27" y="29"/>
                  </a:lnTo>
                  <a:lnTo>
                    <a:pt x="26" y="30"/>
                  </a:lnTo>
                  <a:lnTo>
                    <a:pt x="21" y="32"/>
                  </a:lnTo>
                  <a:lnTo>
                    <a:pt x="20" y="32"/>
                  </a:lnTo>
                  <a:lnTo>
                    <a:pt x="18" y="30"/>
                  </a:lnTo>
                  <a:lnTo>
                    <a:pt x="10" y="27"/>
                  </a:lnTo>
                  <a:lnTo>
                    <a:pt x="11" y="26"/>
                  </a:lnTo>
                  <a:lnTo>
                    <a:pt x="14" y="26"/>
                  </a:lnTo>
                  <a:lnTo>
                    <a:pt x="15" y="25"/>
                  </a:lnTo>
                  <a:lnTo>
                    <a:pt x="13" y="25"/>
                  </a:lnTo>
                  <a:lnTo>
                    <a:pt x="12" y="24"/>
                  </a:lnTo>
                  <a:lnTo>
                    <a:pt x="14" y="24"/>
                  </a:lnTo>
                  <a:lnTo>
                    <a:pt x="15" y="24"/>
                  </a:lnTo>
                  <a:lnTo>
                    <a:pt x="17" y="25"/>
                  </a:lnTo>
                  <a:lnTo>
                    <a:pt x="20" y="25"/>
                  </a:lnTo>
                  <a:lnTo>
                    <a:pt x="21" y="25"/>
                  </a:lnTo>
                  <a:lnTo>
                    <a:pt x="21" y="24"/>
                  </a:lnTo>
                  <a:lnTo>
                    <a:pt x="21" y="23"/>
                  </a:lnTo>
                  <a:lnTo>
                    <a:pt x="20" y="22"/>
                  </a:lnTo>
                  <a:lnTo>
                    <a:pt x="19" y="19"/>
                  </a:lnTo>
                  <a:lnTo>
                    <a:pt x="20" y="18"/>
                  </a:lnTo>
                  <a:lnTo>
                    <a:pt x="21" y="19"/>
                  </a:lnTo>
                  <a:lnTo>
                    <a:pt x="21" y="21"/>
                  </a:lnTo>
                  <a:lnTo>
                    <a:pt x="22" y="21"/>
                  </a:lnTo>
                  <a:lnTo>
                    <a:pt x="22" y="19"/>
                  </a:lnTo>
                  <a:lnTo>
                    <a:pt x="23" y="19"/>
                  </a:lnTo>
                  <a:lnTo>
                    <a:pt x="24" y="19"/>
                  </a:lnTo>
                  <a:lnTo>
                    <a:pt x="25" y="18"/>
                  </a:lnTo>
                  <a:lnTo>
                    <a:pt x="24" y="17"/>
                  </a:lnTo>
                  <a:lnTo>
                    <a:pt x="23" y="17"/>
                  </a:lnTo>
                  <a:lnTo>
                    <a:pt x="23" y="16"/>
                  </a:lnTo>
                  <a:lnTo>
                    <a:pt x="20" y="17"/>
                  </a:lnTo>
                  <a:lnTo>
                    <a:pt x="18" y="18"/>
                  </a:lnTo>
                  <a:lnTo>
                    <a:pt x="16" y="19"/>
                  </a:lnTo>
                  <a:lnTo>
                    <a:pt x="14" y="17"/>
                  </a:lnTo>
                  <a:lnTo>
                    <a:pt x="12" y="15"/>
                  </a:lnTo>
                  <a:lnTo>
                    <a:pt x="13" y="15"/>
                  </a:lnTo>
                  <a:lnTo>
                    <a:pt x="15" y="16"/>
                  </a:lnTo>
                  <a:lnTo>
                    <a:pt x="16" y="16"/>
                  </a:lnTo>
                  <a:lnTo>
                    <a:pt x="17" y="16"/>
                  </a:lnTo>
                  <a:lnTo>
                    <a:pt x="18" y="16"/>
                  </a:lnTo>
                  <a:lnTo>
                    <a:pt x="18" y="15"/>
                  </a:lnTo>
                  <a:lnTo>
                    <a:pt x="19" y="15"/>
                  </a:lnTo>
                  <a:lnTo>
                    <a:pt x="20" y="15"/>
                  </a:lnTo>
                  <a:lnTo>
                    <a:pt x="23" y="15"/>
                  </a:lnTo>
                  <a:lnTo>
                    <a:pt x="16" y="12"/>
                  </a:lnTo>
                  <a:lnTo>
                    <a:pt x="16" y="10"/>
                  </a:lnTo>
                  <a:lnTo>
                    <a:pt x="15" y="9"/>
                  </a:lnTo>
                  <a:lnTo>
                    <a:pt x="14" y="9"/>
                  </a:lnTo>
                  <a:lnTo>
                    <a:pt x="12" y="8"/>
                  </a:lnTo>
                  <a:lnTo>
                    <a:pt x="11" y="8"/>
                  </a:lnTo>
                  <a:lnTo>
                    <a:pt x="9" y="8"/>
                  </a:lnTo>
                  <a:lnTo>
                    <a:pt x="8" y="6"/>
                  </a:lnTo>
                  <a:lnTo>
                    <a:pt x="12" y="7"/>
                  </a:lnTo>
                  <a:lnTo>
                    <a:pt x="19" y="9"/>
                  </a:lnTo>
                  <a:lnTo>
                    <a:pt x="22" y="10"/>
                  </a:lnTo>
                  <a:lnTo>
                    <a:pt x="25" y="9"/>
                  </a:lnTo>
                  <a:lnTo>
                    <a:pt x="23" y="9"/>
                  </a:lnTo>
                  <a:lnTo>
                    <a:pt x="23" y="8"/>
                  </a:lnTo>
                  <a:lnTo>
                    <a:pt x="23" y="7"/>
                  </a:lnTo>
                  <a:lnTo>
                    <a:pt x="26" y="6"/>
                  </a:lnTo>
                  <a:lnTo>
                    <a:pt x="27" y="7"/>
                  </a:lnTo>
                  <a:lnTo>
                    <a:pt x="28" y="8"/>
                  </a:lnTo>
                  <a:lnTo>
                    <a:pt x="29" y="8"/>
                  </a:lnTo>
                  <a:lnTo>
                    <a:pt x="30" y="9"/>
                  </a:lnTo>
                  <a:lnTo>
                    <a:pt x="37" y="9"/>
                  </a:lnTo>
                  <a:lnTo>
                    <a:pt x="38" y="8"/>
                  </a:lnTo>
                  <a:lnTo>
                    <a:pt x="37" y="8"/>
                  </a:lnTo>
                  <a:lnTo>
                    <a:pt x="37" y="6"/>
                  </a:lnTo>
                  <a:close/>
                  <a:moveTo>
                    <a:pt x="5" y="19"/>
                  </a:moveTo>
                  <a:lnTo>
                    <a:pt x="6" y="19"/>
                  </a:lnTo>
                  <a:lnTo>
                    <a:pt x="7" y="19"/>
                  </a:lnTo>
                  <a:lnTo>
                    <a:pt x="7" y="20"/>
                  </a:lnTo>
                  <a:lnTo>
                    <a:pt x="6" y="21"/>
                  </a:lnTo>
                  <a:lnTo>
                    <a:pt x="7" y="21"/>
                  </a:lnTo>
                  <a:lnTo>
                    <a:pt x="8" y="21"/>
                  </a:lnTo>
                  <a:lnTo>
                    <a:pt x="8" y="20"/>
                  </a:lnTo>
                  <a:lnTo>
                    <a:pt x="9" y="21"/>
                  </a:lnTo>
                  <a:lnTo>
                    <a:pt x="10" y="23"/>
                  </a:lnTo>
                  <a:lnTo>
                    <a:pt x="8" y="25"/>
                  </a:lnTo>
                  <a:lnTo>
                    <a:pt x="4" y="22"/>
                  </a:lnTo>
                  <a:lnTo>
                    <a:pt x="3" y="21"/>
                  </a:lnTo>
                  <a:lnTo>
                    <a:pt x="3" y="20"/>
                  </a:lnTo>
                  <a:lnTo>
                    <a:pt x="5" y="19"/>
                  </a:lnTo>
                  <a:close/>
                  <a:moveTo>
                    <a:pt x="26" y="0"/>
                  </a:moveTo>
                  <a:lnTo>
                    <a:pt x="25" y="0"/>
                  </a:lnTo>
                  <a:lnTo>
                    <a:pt x="23" y="2"/>
                  </a:lnTo>
                  <a:lnTo>
                    <a:pt x="24" y="3"/>
                  </a:lnTo>
                  <a:lnTo>
                    <a:pt x="24" y="4"/>
                  </a:lnTo>
                  <a:lnTo>
                    <a:pt x="23" y="4"/>
                  </a:lnTo>
                  <a:lnTo>
                    <a:pt x="23" y="2"/>
                  </a:lnTo>
                  <a:lnTo>
                    <a:pt x="22" y="2"/>
                  </a:lnTo>
                  <a:lnTo>
                    <a:pt x="21" y="2"/>
                  </a:lnTo>
                  <a:lnTo>
                    <a:pt x="16" y="0"/>
                  </a:lnTo>
                  <a:lnTo>
                    <a:pt x="15" y="0"/>
                  </a:lnTo>
                  <a:lnTo>
                    <a:pt x="13" y="1"/>
                  </a:lnTo>
                  <a:lnTo>
                    <a:pt x="12" y="2"/>
                  </a:lnTo>
                  <a:lnTo>
                    <a:pt x="12" y="4"/>
                  </a:lnTo>
                  <a:lnTo>
                    <a:pt x="10" y="3"/>
                  </a:lnTo>
                  <a:lnTo>
                    <a:pt x="8" y="3"/>
                  </a:lnTo>
                  <a:lnTo>
                    <a:pt x="7" y="4"/>
                  </a:lnTo>
                  <a:lnTo>
                    <a:pt x="4" y="5"/>
                  </a:lnTo>
                  <a:lnTo>
                    <a:pt x="6" y="8"/>
                  </a:lnTo>
                  <a:lnTo>
                    <a:pt x="7" y="9"/>
                  </a:lnTo>
                  <a:lnTo>
                    <a:pt x="8" y="9"/>
                  </a:lnTo>
                  <a:lnTo>
                    <a:pt x="8" y="10"/>
                  </a:lnTo>
                  <a:lnTo>
                    <a:pt x="10" y="11"/>
                  </a:lnTo>
                  <a:lnTo>
                    <a:pt x="11" y="11"/>
                  </a:lnTo>
                  <a:lnTo>
                    <a:pt x="12" y="11"/>
                  </a:lnTo>
                  <a:lnTo>
                    <a:pt x="13" y="11"/>
                  </a:lnTo>
                  <a:lnTo>
                    <a:pt x="14" y="11"/>
                  </a:lnTo>
                  <a:lnTo>
                    <a:pt x="14" y="13"/>
                  </a:lnTo>
                  <a:lnTo>
                    <a:pt x="13" y="13"/>
                  </a:lnTo>
                  <a:lnTo>
                    <a:pt x="12" y="13"/>
                  </a:lnTo>
                  <a:lnTo>
                    <a:pt x="11" y="13"/>
                  </a:lnTo>
                  <a:lnTo>
                    <a:pt x="9" y="15"/>
                  </a:lnTo>
                  <a:lnTo>
                    <a:pt x="10" y="17"/>
                  </a:lnTo>
                  <a:lnTo>
                    <a:pt x="11" y="18"/>
                  </a:lnTo>
                  <a:lnTo>
                    <a:pt x="12" y="19"/>
                  </a:lnTo>
                  <a:lnTo>
                    <a:pt x="14" y="21"/>
                  </a:lnTo>
                  <a:lnTo>
                    <a:pt x="16" y="21"/>
                  </a:lnTo>
                  <a:lnTo>
                    <a:pt x="17" y="21"/>
                  </a:lnTo>
                  <a:lnTo>
                    <a:pt x="17" y="22"/>
                  </a:lnTo>
                  <a:lnTo>
                    <a:pt x="16" y="21"/>
                  </a:lnTo>
                  <a:lnTo>
                    <a:pt x="14" y="21"/>
                  </a:lnTo>
                  <a:lnTo>
                    <a:pt x="13" y="21"/>
                  </a:lnTo>
                  <a:lnTo>
                    <a:pt x="12" y="19"/>
                  </a:lnTo>
                  <a:lnTo>
                    <a:pt x="11" y="19"/>
                  </a:lnTo>
                  <a:lnTo>
                    <a:pt x="10" y="18"/>
                  </a:lnTo>
                  <a:lnTo>
                    <a:pt x="8" y="17"/>
                  </a:lnTo>
                  <a:lnTo>
                    <a:pt x="7" y="16"/>
                  </a:lnTo>
                  <a:lnTo>
                    <a:pt x="6" y="16"/>
                  </a:lnTo>
                  <a:lnTo>
                    <a:pt x="5" y="16"/>
                  </a:lnTo>
                  <a:lnTo>
                    <a:pt x="4" y="16"/>
                  </a:lnTo>
                  <a:lnTo>
                    <a:pt x="4" y="17"/>
                  </a:lnTo>
                  <a:lnTo>
                    <a:pt x="2" y="18"/>
                  </a:lnTo>
                  <a:lnTo>
                    <a:pt x="1" y="18"/>
                  </a:lnTo>
                  <a:lnTo>
                    <a:pt x="1" y="19"/>
                  </a:lnTo>
                  <a:lnTo>
                    <a:pt x="1" y="20"/>
                  </a:lnTo>
                  <a:lnTo>
                    <a:pt x="1" y="21"/>
                  </a:lnTo>
                  <a:lnTo>
                    <a:pt x="0" y="22"/>
                  </a:lnTo>
                  <a:lnTo>
                    <a:pt x="1" y="23"/>
                  </a:lnTo>
                  <a:lnTo>
                    <a:pt x="3" y="24"/>
                  </a:lnTo>
                  <a:lnTo>
                    <a:pt x="3" y="25"/>
                  </a:lnTo>
                  <a:lnTo>
                    <a:pt x="6" y="26"/>
                  </a:lnTo>
                  <a:lnTo>
                    <a:pt x="5" y="28"/>
                  </a:lnTo>
                  <a:lnTo>
                    <a:pt x="9" y="30"/>
                  </a:lnTo>
                  <a:lnTo>
                    <a:pt x="16" y="33"/>
                  </a:lnTo>
                  <a:lnTo>
                    <a:pt x="19" y="34"/>
                  </a:lnTo>
                  <a:lnTo>
                    <a:pt x="20" y="35"/>
                  </a:lnTo>
                  <a:lnTo>
                    <a:pt x="21" y="35"/>
                  </a:lnTo>
                  <a:lnTo>
                    <a:pt x="22" y="35"/>
                  </a:lnTo>
                  <a:lnTo>
                    <a:pt x="23" y="35"/>
                  </a:lnTo>
                  <a:lnTo>
                    <a:pt x="27" y="32"/>
                  </a:lnTo>
                  <a:lnTo>
                    <a:pt x="28" y="32"/>
                  </a:lnTo>
                  <a:lnTo>
                    <a:pt x="29" y="31"/>
                  </a:lnTo>
                  <a:lnTo>
                    <a:pt x="29" y="30"/>
                  </a:lnTo>
                  <a:lnTo>
                    <a:pt x="29" y="29"/>
                  </a:lnTo>
                  <a:lnTo>
                    <a:pt x="30" y="28"/>
                  </a:lnTo>
                  <a:lnTo>
                    <a:pt x="30" y="27"/>
                  </a:lnTo>
                  <a:lnTo>
                    <a:pt x="30" y="26"/>
                  </a:lnTo>
                  <a:lnTo>
                    <a:pt x="32" y="27"/>
                  </a:lnTo>
                  <a:lnTo>
                    <a:pt x="35" y="28"/>
                  </a:lnTo>
                  <a:lnTo>
                    <a:pt x="35" y="26"/>
                  </a:lnTo>
                  <a:lnTo>
                    <a:pt x="39" y="20"/>
                  </a:lnTo>
                  <a:lnTo>
                    <a:pt x="39" y="19"/>
                  </a:lnTo>
                  <a:lnTo>
                    <a:pt x="40" y="17"/>
                  </a:lnTo>
                  <a:lnTo>
                    <a:pt x="41" y="17"/>
                  </a:lnTo>
                  <a:lnTo>
                    <a:pt x="42" y="17"/>
                  </a:lnTo>
                  <a:lnTo>
                    <a:pt x="42" y="15"/>
                  </a:lnTo>
                  <a:lnTo>
                    <a:pt x="43" y="15"/>
                  </a:lnTo>
                  <a:lnTo>
                    <a:pt x="44" y="14"/>
                  </a:lnTo>
                  <a:lnTo>
                    <a:pt x="45" y="15"/>
                  </a:lnTo>
                  <a:lnTo>
                    <a:pt x="44" y="15"/>
                  </a:lnTo>
                  <a:lnTo>
                    <a:pt x="44" y="16"/>
                  </a:lnTo>
                  <a:lnTo>
                    <a:pt x="40" y="20"/>
                  </a:lnTo>
                  <a:lnTo>
                    <a:pt x="40" y="21"/>
                  </a:lnTo>
                  <a:lnTo>
                    <a:pt x="39" y="22"/>
                  </a:lnTo>
                  <a:lnTo>
                    <a:pt x="39" y="23"/>
                  </a:lnTo>
                  <a:lnTo>
                    <a:pt x="38" y="28"/>
                  </a:lnTo>
                  <a:lnTo>
                    <a:pt x="38" y="30"/>
                  </a:lnTo>
                  <a:lnTo>
                    <a:pt x="40" y="31"/>
                  </a:lnTo>
                  <a:lnTo>
                    <a:pt x="52" y="38"/>
                  </a:lnTo>
                  <a:lnTo>
                    <a:pt x="55" y="40"/>
                  </a:lnTo>
                  <a:lnTo>
                    <a:pt x="55" y="36"/>
                  </a:lnTo>
                  <a:lnTo>
                    <a:pt x="55" y="35"/>
                  </a:lnTo>
                  <a:lnTo>
                    <a:pt x="55" y="34"/>
                  </a:lnTo>
                  <a:lnTo>
                    <a:pt x="57" y="35"/>
                  </a:lnTo>
                  <a:lnTo>
                    <a:pt x="59" y="35"/>
                  </a:lnTo>
                  <a:lnTo>
                    <a:pt x="60" y="34"/>
                  </a:lnTo>
                  <a:lnTo>
                    <a:pt x="61" y="32"/>
                  </a:lnTo>
                  <a:lnTo>
                    <a:pt x="61" y="31"/>
                  </a:lnTo>
                  <a:lnTo>
                    <a:pt x="61" y="30"/>
                  </a:lnTo>
                  <a:lnTo>
                    <a:pt x="62" y="29"/>
                  </a:lnTo>
                  <a:lnTo>
                    <a:pt x="63" y="30"/>
                  </a:lnTo>
                  <a:lnTo>
                    <a:pt x="66" y="32"/>
                  </a:lnTo>
                  <a:lnTo>
                    <a:pt x="67" y="29"/>
                  </a:lnTo>
                  <a:lnTo>
                    <a:pt x="67" y="28"/>
                  </a:lnTo>
                  <a:lnTo>
                    <a:pt x="68" y="28"/>
                  </a:lnTo>
                  <a:lnTo>
                    <a:pt x="68" y="27"/>
                  </a:lnTo>
                  <a:lnTo>
                    <a:pt x="68" y="25"/>
                  </a:lnTo>
                  <a:lnTo>
                    <a:pt x="69" y="25"/>
                  </a:lnTo>
                  <a:lnTo>
                    <a:pt x="70" y="25"/>
                  </a:lnTo>
                  <a:lnTo>
                    <a:pt x="71" y="25"/>
                  </a:lnTo>
                  <a:lnTo>
                    <a:pt x="73" y="23"/>
                  </a:lnTo>
                  <a:lnTo>
                    <a:pt x="74" y="22"/>
                  </a:lnTo>
                  <a:lnTo>
                    <a:pt x="93" y="25"/>
                  </a:lnTo>
                  <a:lnTo>
                    <a:pt x="81" y="19"/>
                  </a:lnTo>
                  <a:lnTo>
                    <a:pt x="83" y="19"/>
                  </a:lnTo>
                  <a:lnTo>
                    <a:pt x="86" y="17"/>
                  </a:lnTo>
                  <a:lnTo>
                    <a:pt x="84" y="14"/>
                  </a:lnTo>
                  <a:lnTo>
                    <a:pt x="82" y="12"/>
                  </a:lnTo>
                  <a:lnTo>
                    <a:pt x="81" y="11"/>
                  </a:lnTo>
                  <a:lnTo>
                    <a:pt x="81" y="9"/>
                  </a:lnTo>
                  <a:lnTo>
                    <a:pt x="80" y="9"/>
                  </a:lnTo>
                  <a:lnTo>
                    <a:pt x="80" y="8"/>
                  </a:lnTo>
                  <a:lnTo>
                    <a:pt x="75" y="5"/>
                  </a:lnTo>
                  <a:lnTo>
                    <a:pt x="75" y="4"/>
                  </a:lnTo>
                  <a:lnTo>
                    <a:pt x="74" y="4"/>
                  </a:lnTo>
                  <a:lnTo>
                    <a:pt x="73" y="4"/>
                  </a:lnTo>
                  <a:lnTo>
                    <a:pt x="72" y="4"/>
                  </a:lnTo>
                  <a:lnTo>
                    <a:pt x="66" y="4"/>
                  </a:lnTo>
                  <a:lnTo>
                    <a:pt x="65" y="4"/>
                  </a:lnTo>
                  <a:lnTo>
                    <a:pt x="65" y="5"/>
                  </a:lnTo>
                  <a:lnTo>
                    <a:pt x="65" y="4"/>
                  </a:lnTo>
                  <a:lnTo>
                    <a:pt x="64" y="4"/>
                  </a:lnTo>
                  <a:lnTo>
                    <a:pt x="62" y="3"/>
                  </a:lnTo>
                  <a:lnTo>
                    <a:pt x="61" y="2"/>
                  </a:lnTo>
                  <a:lnTo>
                    <a:pt x="60" y="2"/>
                  </a:lnTo>
                  <a:lnTo>
                    <a:pt x="59" y="2"/>
                  </a:lnTo>
                  <a:lnTo>
                    <a:pt x="57" y="2"/>
                  </a:lnTo>
                  <a:lnTo>
                    <a:pt x="56" y="2"/>
                  </a:lnTo>
                  <a:lnTo>
                    <a:pt x="55" y="2"/>
                  </a:lnTo>
                  <a:lnTo>
                    <a:pt x="54" y="3"/>
                  </a:lnTo>
                  <a:lnTo>
                    <a:pt x="53" y="2"/>
                  </a:lnTo>
                  <a:lnTo>
                    <a:pt x="51" y="2"/>
                  </a:lnTo>
                  <a:lnTo>
                    <a:pt x="48" y="0"/>
                  </a:lnTo>
                  <a:lnTo>
                    <a:pt x="47" y="4"/>
                  </a:lnTo>
                  <a:lnTo>
                    <a:pt x="47" y="5"/>
                  </a:lnTo>
                  <a:lnTo>
                    <a:pt x="46" y="5"/>
                  </a:lnTo>
                  <a:lnTo>
                    <a:pt x="44" y="5"/>
                  </a:lnTo>
                  <a:lnTo>
                    <a:pt x="38" y="3"/>
                  </a:lnTo>
                  <a:lnTo>
                    <a:pt x="37" y="2"/>
                  </a:lnTo>
                  <a:lnTo>
                    <a:pt x="36" y="1"/>
                  </a:lnTo>
                  <a:lnTo>
                    <a:pt x="35" y="1"/>
                  </a:lnTo>
                  <a:lnTo>
                    <a:pt x="35" y="0"/>
                  </a:lnTo>
                  <a:lnTo>
                    <a:pt x="27" y="0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206" name="TextBox 205"/>
            <p:cNvSpPr txBox="1"/>
            <p:nvPr/>
          </p:nvSpPr>
          <p:spPr>
            <a:xfrm>
              <a:off x="5207785" y="1598018"/>
              <a:ext cx="823911" cy="25083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540" b="1" spc="81" dirty="0">
                  <a:solidFill>
                    <a:prstClr val="black">
                      <a:lumMod val="65000"/>
                      <a:lumOff val="35000"/>
                    </a:prstClr>
                  </a:solidFill>
                </a:rPr>
                <a:t>COLOMBIA</a:t>
              </a:r>
            </a:p>
          </p:txBody>
        </p:sp>
        <p:sp>
          <p:nvSpPr>
            <p:cNvPr id="208" name="TextBox 207"/>
            <p:cNvSpPr txBox="1"/>
            <p:nvPr/>
          </p:nvSpPr>
          <p:spPr>
            <a:xfrm>
              <a:off x="6047420" y="4049117"/>
              <a:ext cx="1114425" cy="25083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540" b="1" spc="81" dirty="0">
                  <a:solidFill>
                    <a:prstClr val="black">
                      <a:lumMod val="65000"/>
                      <a:lumOff val="35000"/>
                    </a:prstClr>
                  </a:solidFill>
                </a:rPr>
                <a:t>ARGENTINA</a:t>
              </a:r>
            </a:p>
          </p:txBody>
        </p:sp>
        <p:sp>
          <p:nvSpPr>
            <p:cNvPr id="209" name="TextBox 208"/>
            <p:cNvSpPr txBox="1"/>
            <p:nvPr/>
          </p:nvSpPr>
          <p:spPr>
            <a:xfrm>
              <a:off x="5123879" y="2361605"/>
              <a:ext cx="587375" cy="25083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540" b="1" spc="81" dirty="0">
                  <a:solidFill>
                    <a:prstClr val="black">
                      <a:lumMod val="65000"/>
                      <a:lumOff val="35000"/>
                    </a:prstClr>
                  </a:solidFill>
                </a:rPr>
                <a:t>PERU</a:t>
              </a:r>
            </a:p>
          </p:txBody>
        </p:sp>
        <p:sp>
          <p:nvSpPr>
            <p:cNvPr id="210" name="TextBox 209"/>
            <p:cNvSpPr txBox="1"/>
            <p:nvPr/>
          </p:nvSpPr>
          <p:spPr>
            <a:xfrm>
              <a:off x="4853870" y="999622"/>
              <a:ext cx="1114425" cy="25083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540" b="1" spc="81" dirty="0">
                  <a:solidFill>
                    <a:prstClr val="black">
                      <a:lumMod val="65000"/>
                      <a:lumOff val="35000"/>
                    </a:prstClr>
                  </a:solidFill>
                </a:rPr>
                <a:t>NICARAGUA</a:t>
              </a:r>
            </a:p>
          </p:txBody>
        </p:sp>
        <p:sp>
          <p:nvSpPr>
            <p:cNvPr id="211" name="TextBox 210"/>
            <p:cNvSpPr txBox="1"/>
            <p:nvPr/>
          </p:nvSpPr>
          <p:spPr>
            <a:xfrm>
              <a:off x="4703762" y="1460697"/>
              <a:ext cx="1114425" cy="25083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540" b="1" spc="81" dirty="0">
                  <a:solidFill>
                    <a:prstClr val="black">
                      <a:lumMod val="65000"/>
                      <a:lumOff val="35000"/>
                    </a:prstClr>
                  </a:solidFill>
                </a:rPr>
                <a:t>PANAMA</a:t>
              </a:r>
            </a:p>
          </p:txBody>
        </p:sp>
        <p:sp>
          <p:nvSpPr>
            <p:cNvPr id="212" name="TextBox 211"/>
            <p:cNvSpPr txBox="1"/>
            <p:nvPr/>
          </p:nvSpPr>
          <p:spPr>
            <a:xfrm>
              <a:off x="5763518" y="404751"/>
              <a:ext cx="1335088" cy="369647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540" b="1" spc="81" dirty="0">
                  <a:solidFill>
                    <a:prstClr val="black">
                      <a:lumMod val="65000"/>
                      <a:lumOff val="35000"/>
                    </a:prstClr>
                  </a:solidFill>
                </a:rPr>
                <a:t>DOMINICAN </a:t>
              </a:r>
            </a:p>
            <a:p>
              <a:pPr>
                <a:defRPr/>
              </a:pPr>
              <a:r>
                <a:rPr lang="en-US" sz="540" b="1" spc="81" dirty="0">
                  <a:solidFill>
                    <a:prstClr val="black">
                      <a:lumMod val="65000"/>
                      <a:lumOff val="35000"/>
                    </a:prstClr>
                  </a:solidFill>
                </a:rPr>
                <a:t>REPUBLIC</a:t>
              </a:r>
            </a:p>
          </p:txBody>
        </p:sp>
        <p:sp>
          <p:nvSpPr>
            <p:cNvPr id="213" name="TextBox 212"/>
            <p:cNvSpPr txBox="1"/>
            <p:nvPr/>
          </p:nvSpPr>
          <p:spPr>
            <a:xfrm>
              <a:off x="5664984" y="1330520"/>
              <a:ext cx="875420" cy="25083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en-US" sz="540" b="1" spc="81" dirty="0">
                  <a:solidFill>
                    <a:prstClr val="white"/>
                  </a:solidFill>
                </a:rPr>
                <a:t>VENEZUELA</a:t>
              </a:r>
            </a:p>
          </p:txBody>
        </p:sp>
        <p:sp>
          <p:nvSpPr>
            <p:cNvPr id="214" name="TextBox 213"/>
            <p:cNvSpPr txBox="1"/>
            <p:nvPr/>
          </p:nvSpPr>
          <p:spPr>
            <a:xfrm>
              <a:off x="6706384" y="2456855"/>
              <a:ext cx="635001" cy="25083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en-US" sz="540" b="1" spc="81" dirty="0">
                  <a:solidFill>
                    <a:prstClr val="black">
                      <a:lumMod val="65000"/>
                      <a:lumOff val="35000"/>
                    </a:prstClr>
                  </a:solidFill>
                </a:rPr>
                <a:t>BRAZIL</a:t>
              </a:r>
            </a:p>
          </p:txBody>
        </p:sp>
        <p:sp>
          <p:nvSpPr>
            <p:cNvPr id="215" name="TextBox 214"/>
            <p:cNvSpPr txBox="1"/>
            <p:nvPr/>
          </p:nvSpPr>
          <p:spPr>
            <a:xfrm>
              <a:off x="5506235" y="3475725"/>
              <a:ext cx="587375" cy="25083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540" b="1" spc="81" dirty="0">
                  <a:solidFill>
                    <a:prstClr val="black">
                      <a:lumMod val="65000"/>
                      <a:lumOff val="35000"/>
                    </a:prstClr>
                  </a:solidFill>
                </a:rPr>
                <a:t>CHILE</a:t>
              </a:r>
            </a:p>
          </p:txBody>
        </p:sp>
        <p:sp>
          <p:nvSpPr>
            <p:cNvPr id="217" name="TextBox 216"/>
            <p:cNvSpPr txBox="1"/>
            <p:nvPr/>
          </p:nvSpPr>
          <p:spPr>
            <a:xfrm>
              <a:off x="5273734" y="743940"/>
              <a:ext cx="578575" cy="25083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en-US" sz="540" b="1" spc="81" dirty="0">
                  <a:solidFill>
                    <a:prstClr val="black">
                      <a:lumMod val="65000"/>
                      <a:lumOff val="35000"/>
                    </a:prstClr>
                  </a:solidFill>
                </a:rPr>
                <a:t>HAITI</a:t>
              </a:r>
            </a:p>
          </p:txBody>
        </p:sp>
        <p:sp>
          <p:nvSpPr>
            <p:cNvPr id="230" name="TextBox 229"/>
            <p:cNvSpPr txBox="1"/>
            <p:nvPr/>
          </p:nvSpPr>
          <p:spPr>
            <a:xfrm>
              <a:off x="5837927" y="3005759"/>
              <a:ext cx="731932" cy="25083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en-US"/>
              </a:defPPr>
              <a:lvl1pPr>
                <a:defRPr sz="540" b="1" spc="81">
                  <a:solidFill>
                    <a:prstClr val="black">
                      <a:lumMod val="65000"/>
                      <a:lumOff val="35000"/>
                    </a:prstClr>
                  </a:solidFill>
                </a:defRPr>
              </a:lvl1pPr>
            </a:lstStyle>
            <a:p>
              <a:r>
                <a:rPr lang="en-US" dirty="0"/>
                <a:t>BOLIVIA</a:t>
              </a:r>
            </a:p>
          </p:txBody>
        </p:sp>
        <p:sp>
          <p:nvSpPr>
            <p:cNvPr id="245" name="TextBox 244"/>
            <p:cNvSpPr txBox="1"/>
            <p:nvPr/>
          </p:nvSpPr>
          <p:spPr>
            <a:xfrm>
              <a:off x="6335699" y="3349429"/>
              <a:ext cx="932659" cy="25083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en-US" sz="540" b="1" spc="81" dirty="0">
                  <a:solidFill>
                    <a:prstClr val="black">
                      <a:lumMod val="65000"/>
                      <a:lumOff val="35000"/>
                    </a:prstClr>
                  </a:solidFill>
                </a:rPr>
                <a:t>PARAGUAY</a:t>
              </a:r>
            </a:p>
          </p:txBody>
        </p:sp>
        <p:sp>
          <p:nvSpPr>
            <p:cNvPr id="247" name="TextBox 246"/>
            <p:cNvSpPr txBox="1"/>
            <p:nvPr/>
          </p:nvSpPr>
          <p:spPr>
            <a:xfrm>
              <a:off x="4703370" y="1949650"/>
              <a:ext cx="768992" cy="25083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en-US" sz="540" b="1" spc="81" dirty="0">
                  <a:solidFill>
                    <a:prstClr val="black">
                      <a:lumMod val="65000"/>
                      <a:lumOff val="35000"/>
                    </a:prstClr>
                  </a:solidFill>
                </a:rPr>
                <a:t>ECUADOR</a:t>
              </a:r>
            </a:p>
          </p:txBody>
        </p:sp>
        <p:sp>
          <p:nvSpPr>
            <p:cNvPr id="251" name="TextBox 250"/>
            <p:cNvSpPr txBox="1"/>
            <p:nvPr/>
          </p:nvSpPr>
          <p:spPr>
            <a:xfrm>
              <a:off x="6851886" y="4104737"/>
              <a:ext cx="1114425" cy="25083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540" b="1" spc="81" dirty="0">
                  <a:solidFill>
                    <a:prstClr val="black">
                      <a:lumMod val="65000"/>
                      <a:lumOff val="35000"/>
                    </a:prstClr>
                  </a:solidFill>
                </a:rPr>
                <a:t>URUGUAY</a:t>
              </a:r>
            </a:p>
          </p:txBody>
        </p:sp>
        <p:sp>
          <p:nvSpPr>
            <p:cNvPr id="252" name="Freeform 14"/>
            <p:cNvSpPr>
              <a:spLocks/>
            </p:cNvSpPr>
            <p:nvPr/>
          </p:nvSpPr>
          <p:spPr bwMode="auto">
            <a:xfrm rot="228335">
              <a:off x="4367469" y="772619"/>
              <a:ext cx="250230" cy="277363"/>
            </a:xfrm>
            <a:custGeom>
              <a:avLst/>
              <a:gdLst>
                <a:gd name="T0" fmla="*/ 61 w 166"/>
                <a:gd name="T1" fmla="*/ 175 h 184"/>
                <a:gd name="T2" fmla="*/ 38 w 166"/>
                <a:gd name="T3" fmla="*/ 175 h 184"/>
                <a:gd name="T4" fmla="*/ 23 w 166"/>
                <a:gd name="T5" fmla="*/ 169 h 184"/>
                <a:gd name="T6" fmla="*/ 17 w 166"/>
                <a:gd name="T7" fmla="*/ 163 h 184"/>
                <a:gd name="T8" fmla="*/ 1 w 166"/>
                <a:gd name="T9" fmla="*/ 149 h 184"/>
                <a:gd name="T10" fmla="*/ 0 w 166"/>
                <a:gd name="T11" fmla="*/ 147 h 184"/>
                <a:gd name="T12" fmla="*/ 3 w 166"/>
                <a:gd name="T13" fmla="*/ 145 h 184"/>
                <a:gd name="T14" fmla="*/ 4 w 166"/>
                <a:gd name="T15" fmla="*/ 136 h 184"/>
                <a:gd name="T16" fmla="*/ 9 w 166"/>
                <a:gd name="T17" fmla="*/ 125 h 184"/>
                <a:gd name="T18" fmla="*/ 29 w 166"/>
                <a:gd name="T19" fmla="*/ 79 h 184"/>
                <a:gd name="T20" fmla="*/ 80 w 166"/>
                <a:gd name="T21" fmla="*/ 78 h 184"/>
                <a:gd name="T22" fmla="*/ 79 w 166"/>
                <a:gd name="T23" fmla="*/ 74 h 184"/>
                <a:gd name="T24" fmla="*/ 83 w 166"/>
                <a:gd name="T25" fmla="*/ 67 h 184"/>
                <a:gd name="T26" fmla="*/ 83 w 166"/>
                <a:gd name="T27" fmla="*/ 64 h 184"/>
                <a:gd name="T28" fmla="*/ 76 w 166"/>
                <a:gd name="T29" fmla="*/ 61 h 184"/>
                <a:gd name="T30" fmla="*/ 74 w 166"/>
                <a:gd name="T31" fmla="*/ 55 h 184"/>
                <a:gd name="T32" fmla="*/ 70 w 166"/>
                <a:gd name="T33" fmla="*/ 47 h 184"/>
                <a:gd name="T34" fmla="*/ 64 w 166"/>
                <a:gd name="T35" fmla="*/ 43 h 184"/>
                <a:gd name="T36" fmla="*/ 54 w 166"/>
                <a:gd name="T37" fmla="*/ 32 h 184"/>
                <a:gd name="T38" fmla="*/ 48 w 166"/>
                <a:gd name="T39" fmla="*/ 25 h 184"/>
                <a:gd name="T40" fmla="*/ 70 w 166"/>
                <a:gd name="T41" fmla="*/ 0 h 184"/>
                <a:gd name="T42" fmla="*/ 127 w 166"/>
                <a:gd name="T43" fmla="*/ 86 h 184"/>
                <a:gd name="T44" fmla="*/ 139 w 166"/>
                <a:gd name="T45" fmla="*/ 86 h 184"/>
                <a:gd name="T46" fmla="*/ 143 w 166"/>
                <a:gd name="T47" fmla="*/ 88 h 184"/>
                <a:gd name="T48" fmla="*/ 149 w 166"/>
                <a:gd name="T49" fmla="*/ 95 h 184"/>
                <a:gd name="T50" fmla="*/ 149 w 166"/>
                <a:gd name="T51" fmla="*/ 94 h 184"/>
                <a:gd name="T52" fmla="*/ 151 w 166"/>
                <a:gd name="T53" fmla="*/ 86 h 184"/>
                <a:gd name="T54" fmla="*/ 165 w 166"/>
                <a:gd name="T55" fmla="*/ 94 h 184"/>
                <a:gd name="T56" fmla="*/ 161 w 166"/>
                <a:gd name="T57" fmla="*/ 98 h 184"/>
                <a:gd name="T58" fmla="*/ 138 w 166"/>
                <a:gd name="T59" fmla="*/ 117 h 184"/>
                <a:gd name="T60" fmla="*/ 124 w 166"/>
                <a:gd name="T61" fmla="*/ 126 h 184"/>
                <a:gd name="T62" fmla="*/ 123 w 166"/>
                <a:gd name="T63" fmla="*/ 131 h 184"/>
                <a:gd name="T64" fmla="*/ 121 w 166"/>
                <a:gd name="T65" fmla="*/ 133 h 184"/>
                <a:gd name="T66" fmla="*/ 124 w 166"/>
                <a:gd name="T67" fmla="*/ 139 h 184"/>
                <a:gd name="T68" fmla="*/ 120 w 166"/>
                <a:gd name="T69" fmla="*/ 146 h 184"/>
                <a:gd name="T70" fmla="*/ 114 w 166"/>
                <a:gd name="T71" fmla="*/ 153 h 184"/>
                <a:gd name="T72" fmla="*/ 105 w 166"/>
                <a:gd name="T73" fmla="*/ 153 h 184"/>
                <a:gd name="T74" fmla="*/ 104 w 166"/>
                <a:gd name="T75" fmla="*/ 157 h 184"/>
                <a:gd name="T76" fmla="*/ 105 w 166"/>
                <a:gd name="T77" fmla="*/ 157 h 184"/>
                <a:gd name="T78" fmla="*/ 101 w 166"/>
                <a:gd name="T79" fmla="*/ 163 h 184"/>
                <a:gd name="T80" fmla="*/ 98 w 166"/>
                <a:gd name="T81" fmla="*/ 166 h 184"/>
                <a:gd name="T82" fmla="*/ 96 w 166"/>
                <a:gd name="T83" fmla="*/ 171 h 184"/>
                <a:gd name="T84" fmla="*/ 90 w 166"/>
                <a:gd name="T85" fmla="*/ 170 h 184"/>
                <a:gd name="T86" fmla="*/ 81 w 166"/>
                <a:gd name="T87" fmla="*/ 180 h 184"/>
                <a:gd name="T88" fmla="*/ 81 w 166"/>
                <a:gd name="T89" fmla="*/ 184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166" h="184">
                  <a:moveTo>
                    <a:pt x="80" y="184"/>
                  </a:moveTo>
                  <a:lnTo>
                    <a:pt x="78" y="183"/>
                  </a:lnTo>
                  <a:lnTo>
                    <a:pt x="61" y="175"/>
                  </a:lnTo>
                  <a:lnTo>
                    <a:pt x="60" y="175"/>
                  </a:lnTo>
                  <a:lnTo>
                    <a:pt x="42" y="176"/>
                  </a:lnTo>
                  <a:lnTo>
                    <a:pt x="38" y="175"/>
                  </a:lnTo>
                  <a:lnTo>
                    <a:pt x="31" y="173"/>
                  </a:lnTo>
                  <a:lnTo>
                    <a:pt x="25" y="171"/>
                  </a:lnTo>
                  <a:lnTo>
                    <a:pt x="23" y="169"/>
                  </a:lnTo>
                  <a:lnTo>
                    <a:pt x="22" y="168"/>
                  </a:lnTo>
                  <a:lnTo>
                    <a:pt x="21" y="168"/>
                  </a:lnTo>
                  <a:lnTo>
                    <a:pt x="17" y="163"/>
                  </a:lnTo>
                  <a:lnTo>
                    <a:pt x="15" y="163"/>
                  </a:lnTo>
                  <a:lnTo>
                    <a:pt x="6" y="153"/>
                  </a:lnTo>
                  <a:lnTo>
                    <a:pt x="1" y="149"/>
                  </a:lnTo>
                  <a:lnTo>
                    <a:pt x="0" y="148"/>
                  </a:lnTo>
                  <a:lnTo>
                    <a:pt x="0" y="147"/>
                  </a:lnTo>
                  <a:lnTo>
                    <a:pt x="0" y="147"/>
                  </a:lnTo>
                  <a:lnTo>
                    <a:pt x="1" y="146"/>
                  </a:lnTo>
                  <a:lnTo>
                    <a:pt x="2" y="146"/>
                  </a:lnTo>
                  <a:lnTo>
                    <a:pt x="3" y="145"/>
                  </a:lnTo>
                  <a:lnTo>
                    <a:pt x="4" y="141"/>
                  </a:lnTo>
                  <a:lnTo>
                    <a:pt x="4" y="140"/>
                  </a:lnTo>
                  <a:lnTo>
                    <a:pt x="4" y="136"/>
                  </a:lnTo>
                  <a:lnTo>
                    <a:pt x="4" y="134"/>
                  </a:lnTo>
                  <a:lnTo>
                    <a:pt x="6" y="130"/>
                  </a:lnTo>
                  <a:lnTo>
                    <a:pt x="9" y="125"/>
                  </a:lnTo>
                  <a:lnTo>
                    <a:pt x="10" y="124"/>
                  </a:lnTo>
                  <a:lnTo>
                    <a:pt x="5" y="115"/>
                  </a:lnTo>
                  <a:lnTo>
                    <a:pt x="29" y="79"/>
                  </a:lnTo>
                  <a:lnTo>
                    <a:pt x="79" y="79"/>
                  </a:lnTo>
                  <a:lnTo>
                    <a:pt x="79" y="78"/>
                  </a:lnTo>
                  <a:lnTo>
                    <a:pt x="80" y="78"/>
                  </a:lnTo>
                  <a:lnTo>
                    <a:pt x="80" y="76"/>
                  </a:lnTo>
                  <a:lnTo>
                    <a:pt x="80" y="75"/>
                  </a:lnTo>
                  <a:lnTo>
                    <a:pt x="79" y="74"/>
                  </a:lnTo>
                  <a:lnTo>
                    <a:pt x="80" y="71"/>
                  </a:lnTo>
                  <a:lnTo>
                    <a:pt x="81" y="68"/>
                  </a:lnTo>
                  <a:lnTo>
                    <a:pt x="83" y="67"/>
                  </a:lnTo>
                  <a:lnTo>
                    <a:pt x="83" y="66"/>
                  </a:lnTo>
                  <a:lnTo>
                    <a:pt x="83" y="64"/>
                  </a:lnTo>
                  <a:lnTo>
                    <a:pt x="83" y="64"/>
                  </a:lnTo>
                  <a:lnTo>
                    <a:pt x="80" y="62"/>
                  </a:lnTo>
                  <a:lnTo>
                    <a:pt x="80" y="62"/>
                  </a:lnTo>
                  <a:lnTo>
                    <a:pt x="76" y="61"/>
                  </a:lnTo>
                  <a:lnTo>
                    <a:pt x="76" y="61"/>
                  </a:lnTo>
                  <a:lnTo>
                    <a:pt x="74" y="59"/>
                  </a:lnTo>
                  <a:lnTo>
                    <a:pt x="74" y="55"/>
                  </a:lnTo>
                  <a:lnTo>
                    <a:pt x="74" y="54"/>
                  </a:lnTo>
                  <a:lnTo>
                    <a:pt x="73" y="50"/>
                  </a:lnTo>
                  <a:lnTo>
                    <a:pt x="70" y="47"/>
                  </a:lnTo>
                  <a:lnTo>
                    <a:pt x="66" y="45"/>
                  </a:lnTo>
                  <a:lnTo>
                    <a:pt x="65" y="43"/>
                  </a:lnTo>
                  <a:lnTo>
                    <a:pt x="64" y="43"/>
                  </a:lnTo>
                  <a:lnTo>
                    <a:pt x="61" y="41"/>
                  </a:lnTo>
                  <a:lnTo>
                    <a:pt x="57" y="36"/>
                  </a:lnTo>
                  <a:lnTo>
                    <a:pt x="54" y="32"/>
                  </a:lnTo>
                  <a:lnTo>
                    <a:pt x="52" y="29"/>
                  </a:lnTo>
                  <a:lnTo>
                    <a:pt x="48" y="28"/>
                  </a:lnTo>
                  <a:lnTo>
                    <a:pt x="48" y="25"/>
                  </a:lnTo>
                  <a:lnTo>
                    <a:pt x="66" y="26"/>
                  </a:lnTo>
                  <a:lnTo>
                    <a:pt x="70" y="1"/>
                  </a:lnTo>
                  <a:lnTo>
                    <a:pt x="70" y="0"/>
                  </a:lnTo>
                  <a:lnTo>
                    <a:pt x="70" y="0"/>
                  </a:lnTo>
                  <a:lnTo>
                    <a:pt x="143" y="0"/>
                  </a:lnTo>
                  <a:lnTo>
                    <a:pt x="127" y="86"/>
                  </a:lnTo>
                  <a:lnTo>
                    <a:pt x="128" y="86"/>
                  </a:lnTo>
                  <a:lnTo>
                    <a:pt x="133" y="86"/>
                  </a:lnTo>
                  <a:lnTo>
                    <a:pt x="139" y="86"/>
                  </a:lnTo>
                  <a:lnTo>
                    <a:pt x="140" y="87"/>
                  </a:lnTo>
                  <a:lnTo>
                    <a:pt x="142" y="87"/>
                  </a:lnTo>
                  <a:lnTo>
                    <a:pt x="143" y="88"/>
                  </a:lnTo>
                  <a:lnTo>
                    <a:pt x="145" y="89"/>
                  </a:lnTo>
                  <a:lnTo>
                    <a:pt x="147" y="92"/>
                  </a:lnTo>
                  <a:lnTo>
                    <a:pt x="149" y="95"/>
                  </a:lnTo>
                  <a:lnTo>
                    <a:pt x="149" y="95"/>
                  </a:lnTo>
                  <a:lnTo>
                    <a:pt x="149" y="95"/>
                  </a:lnTo>
                  <a:lnTo>
                    <a:pt x="149" y="94"/>
                  </a:lnTo>
                  <a:lnTo>
                    <a:pt x="154" y="89"/>
                  </a:lnTo>
                  <a:lnTo>
                    <a:pt x="152" y="87"/>
                  </a:lnTo>
                  <a:lnTo>
                    <a:pt x="151" y="86"/>
                  </a:lnTo>
                  <a:lnTo>
                    <a:pt x="153" y="84"/>
                  </a:lnTo>
                  <a:lnTo>
                    <a:pt x="163" y="93"/>
                  </a:lnTo>
                  <a:lnTo>
                    <a:pt x="165" y="94"/>
                  </a:lnTo>
                  <a:lnTo>
                    <a:pt x="166" y="95"/>
                  </a:lnTo>
                  <a:lnTo>
                    <a:pt x="164" y="96"/>
                  </a:lnTo>
                  <a:lnTo>
                    <a:pt x="161" y="98"/>
                  </a:lnTo>
                  <a:lnTo>
                    <a:pt x="161" y="99"/>
                  </a:lnTo>
                  <a:lnTo>
                    <a:pt x="145" y="112"/>
                  </a:lnTo>
                  <a:lnTo>
                    <a:pt x="138" y="117"/>
                  </a:lnTo>
                  <a:lnTo>
                    <a:pt x="132" y="121"/>
                  </a:lnTo>
                  <a:lnTo>
                    <a:pt x="125" y="124"/>
                  </a:lnTo>
                  <a:lnTo>
                    <a:pt x="124" y="126"/>
                  </a:lnTo>
                  <a:lnTo>
                    <a:pt x="124" y="127"/>
                  </a:lnTo>
                  <a:lnTo>
                    <a:pt x="124" y="128"/>
                  </a:lnTo>
                  <a:lnTo>
                    <a:pt x="123" y="131"/>
                  </a:lnTo>
                  <a:lnTo>
                    <a:pt x="123" y="131"/>
                  </a:lnTo>
                  <a:lnTo>
                    <a:pt x="121" y="132"/>
                  </a:lnTo>
                  <a:lnTo>
                    <a:pt x="121" y="133"/>
                  </a:lnTo>
                  <a:lnTo>
                    <a:pt x="121" y="134"/>
                  </a:lnTo>
                  <a:lnTo>
                    <a:pt x="123" y="138"/>
                  </a:lnTo>
                  <a:lnTo>
                    <a:pt x="124" y="139"/>
                  </a:lnTo>
                  <a:lnTo>
                    <a:pt x="124" y="140"/>
                  </a:lnTo>
                  <a:lnTo>
                    <a:pt x="123" y="141"/>
                  </a:lnTo>
                  <a:lnTo>
                    <a:pt x="120" y="146"/>
                  </a:lnTo>
                  <a:lnTo>
                    <a:pt x="118" y="146"/>
                  </a:lnTo>
                  <a:lnTo>
                    <a:pt x="114" y="151"/>
                  </a:lnTo>
                  <a:lnTo>
                    <a:pt x="114" y="153"/>
                  </a:lnTo>
                  <a:lnTo>
                    <a:pt x="109" y="154"/>
                  </a:lnTo>
                  <a:lnTo>
                    <a:pt x="107" y="153"/>
                  </a:lnTo>
                  <a:lnTo>
                    <a:pt x="105" y="153"/>
                  </a:lnTo>
                  <a:lnTo>
                    <a:pt x="105" y="153"/>
                  </a:lnTo>
                  <a:lnTo>
                    <a:pt x="104" y="155"/>
                  </a:lnTo>
                  <a:lnTo>
                    <a:pt x="104" y="157"/>
                  </a:lnTo>
                  <a:lnTo>
                    <a:pt x="104" y="157"/>
                  </a:lnTo>
                  <a:lnTo>
                    <a:pt x="105" y="157"/>
                  </a:lnTo>
                  <a:lnTo>
                    <a:pt x="105" y="157"/>
                  </a:lnTo>
                  <a:lnTo>
                    <a:pt x="106" y="162"/>
                  </a:lnTo>
                  <a:lnTo>
                    <a:pt x="103" y="163"/>
                  </a:lnTo>
                  <a:lnTo>
                    <a:pt x="101" y="163"/>
                  </a:lnTo>
                  <a:lnTo>
                    <a:pt x="101" y="163"/>
                  </a:lnTo>
                  <a:lnTo>
                    <a:pt x="99" y="165"/>
                  </a:lnTo>
                  <a:lnTo>
                    <a:pt x="98" y="166"/>
                  </a:lnTo>
                  <a:lnTo>
                    <a:pt x="97" y="167"/>
                  </a:lnTo>
                  <a:lnTo>
                    <a:pt x="96" y="169"/>
                  </a:lnTo>
                  <a:lnTo>
                    <a:pt x="96" y="171"/>
                  </a:lnTo>
                  <a:lnTo>
                    <a:pt x="93" y="169"/>
                  </a:lnTo>
                  <a:lnTo>
                    <a:pt x="92" y="169"/>
                  </a:lnTo>
                  <a:lnTo>
                    <a:pt x="90" y="170"/>
                  </a:lnTo>
                  <a:lnTo>
                    <a:pt x="85" y="175"/>
                  </a:lnTo>
                  <a:lnTo>
                    <a:pt x="82" y="178"/>
                  </a:lnTo>
                  <a:lnTo>
                    <a:pt x="81" y="180"/>
                  </a:lnTo>
                  <a:lnTo>
                    <a:pt x="80" y="181"/>
                  </a:lnTo>
                  <a:lnTo>
                    <a:pt x="81" y="183"/>
                  </a:lnTo>
                  <a:lnTo>
                    <a:pt x="81" y="184"/>
                  </a:lnTo>
                  <a:lnTo>
                    <a:pt x="80" y="184"/>
                  </a:lnTo>
                  <a:close/>
                </a:path>
              </a:pathLst>
            </a:custGeom>
            <a:solidFill>
              <a:srgbClr val="C3C1AA"/>
            </a:solidFill>
            <a:ln>
              <a:solidFill>
                <a:schemeClr val="bg1"/>
              </a:solidFill>
            </a:ln>
          </p:spPr>
          <p:txBody>
            <a:bodyPr vert="horz" wrap="square" lIns="61722" tIns="30861" rIns="61722" bIns="30861" numCol="1" anchor="t" anchorCtr="0" compatLnSpc="1">
              <a:prstTxWarp prst="textNoShape">
                <a:avLst/>
              </a:prstTxWarp>
            </a:bodyPr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216" name="TextBox 215"/>
            <p:cNvSpPr txBox="1"/>
            <p:nvPr/>
          </p:nvSpPr>
          <p:spPr>
            <a:xfrm>
              <a:off x="4808936" y="224521"/>
              <a:ext cx="596901" cy="25083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540" b="1" spc="81" dirty="0">
                  <a:solidFill>
                    <a:prstClr val="black">
                      <a:lumMod val="65000"/>
                      <a:lumOff val="35000"/>
                    </a:prstClr>
                  </a:solidFill>
                </a:rPr>
                <a:t>CUBA</a:t>
              </a:r>
            </a:p>
          </p:txBody>
        </p:sp>
      </p:grpSp>
      <p:sp>
        <p:nvSpPr>
          <p:cNvPr id="233" name="TextBox 232"/>
          <p:cNvSpPr txBox="1"/>
          <p:nvPr/>
        </p:nvSpPr>
        <p:spPr>
          <a:xfrm>
            <a:off x="5459737" y="1953731"/>
            <a:ext cx="843061" cy="17543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540" b="1" spc="81" dirty="0">
                <a:solidFill>
                  <a:prstClr val="black">
                    <a:lumMod val="65000"/>
                    <a:lumOff val="35000"/>
                  </a:prstClr>
                </a:solidFill>
              </a:rPr>
              <a:t>SURINAME</a:t>
            </a:r>
          </a:p>
        </p:txBody>
      </p:sp>
      <p:sp>
        <p:nvSpPr>
          <p:cNvPr id="234" name="TextBox 233"/>
          <p:cNvSpPr txBox="1"/>
          <p:nvPr/>
        </p:nvSpPr>
        <p:spPr>
          <a:xfrm>
            <a:off x="5325262" y="1862184"/>
            <a:ext cx="843061" cy="17543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540" b="1" spc="81" dirty="0">
                <a:solidFill>
                  <a:prstClr val="black">
                    <a:lumMod val="65000"/>
                    <a:lumOff val="35000"/>
                  </a:prstClr>
                </a:solidFill>
              </a:rPr>
              <a:t>GUYANA</a:t>
            </a:r>
          </a:p>
        </p:txBody>
      </p:sp>
      <p:sp>
        <p:nvSpPr>
          <p:cNvPr id="235" name="Freeform 1285"/>
          <p:cNvSpPr>
            <a:spLocks noEditPoints="1"/>
          </p:cNvSpPr>
          <p:nvPr/>
        </p:nvSpPr>
        <p:spPr bwMode="auto">
          <a:xfrm>
            <a:off x="2838961" y="724604"/>
            <a:ext cx="1325094" cy="863567"/>
          </a:xfrm>
          <a:custGeom>
            <a:avLst/>
            <a:gdLst>
              <a:gd name="T0" fmla="*/ 834 w 1199"/>
              <a:gd name="T1" fmla="*/ 785 h 862"/>
              <a:gd name="T2" fmla="*/ 729 w 1199"/>
              <a:gd name="T3" fmla="*/ 800 h 862"/>
              <a:gd name="T4" fmla="*/ 666 w 1199"/>
              <a:gd name="T5" fmla="*/ 770 h 862"/>
              <a:gd name="T6" fmla="*/ 548 w 1199"/>
              <a:gd name="T7" fmla="*/ 703 h 862"/>
              <a:gd name="T8" fmla="*/ 485 w 1199"/>
              <a:gd name="T9" fmla="*/ 685 h 862"/>
              <a:gd name="T10" fmla="*/ 427 w 1199"/>
              <a:gd name="T11" fmla="*/ 623 h 862"/>
              <a:gd name="T12" fmla="*/ 433 w 1199"/>
              <a:gd name="T13" fmla="*/ 572 h 862"/>
              <a:gd name="T14" fmla="*/ 429 w 1199"/>
              <a:gd name="T15" fmla="*/ 514 h 862"/>
              <a:gd name="T16" fmla="*/ 395 w 1199"/>
              <a:gd name="T17" fmla="*/ 422 h 862"/>
              <a:gd name="T18" fmla="*/ 346 w 1199"/>
              <a:gd name="T19" fmla="*/ 366 h 862"/>
              <a:gd name="T20" fmla="*/ 318 w 1199"/>
              <a:gd name="T21" fmla="*/ 317 h 862"/>
              <a:gd name="T22" fmla="*/ 308 w 1199"/>
              <a:gd name="T23" fmla="*/ 271 h 862"/>
              <a:gd name="T24" fmla="*/ 259 w 1199"/>
              <a:gd name="T25" fmla="*/ 205 h 862"/>
              <a:gd name="T26" fmla="*/ 242 w 1199"/>
              <a:gd name="T27" fmla="*/ 167 h 862"/>
              <a:gd name="T28" fmla="*/ 250 w 1199"/>
              <a:gd name="T29" fmla="*/ 79 h 862"/>
              <a:gd name="T30" fmla="*/ 196 w 1199"/>
              <a:gd name="T31" fmla="*/ 50 h 862"/>
              <a:gd name="T32" fmla="*/ 177 w 1199"/>
              <a:gd name="T33" fmla="*/ 133 h 862"/>
              <a:gd name="T34" fmla="*/ 206 w 1199"/>
              <a:gd name="T35" fmla="*/ 184 h 862"/>
              <a:gd name="T36" fmla="*/ 225 w 1199"/>
              <a:gd name="T37" fmla="*/ 245 h 862"/>
              <a:gd name="T38" fmla="*/ 245 w 1199"/>
              <a:gd name="T39" fmla="*/ 308 h 862"/>
              <a:gd name="T40" fmla="*/ 250 w 1199"/>
              <a:gd name="T41" fmla="*/ 348 h 862"/>
              <a:gd name="T42" fmla="*/ 257 w 1199"/>
              <a:gd name="T43" fmla="*/ 375 h 862"/>
              <a:gd name="T44" fmla="*/ 259 w 1199"/>
              <a:gd name="T45" fmla="*/ 402 h 862"/>
              <a:gd name="T46" fmla="*/ 279 w 1199"/>
              <a:gd name="T47" fmla="*/ 410 h 862"/>
              <a:gd name="T48" fmla="*/ 284 w 1199"/>
              <a:gd name="T49" fmla="*/ 458 h 862"/>
              <a:gd name="T50" fmla="*/ 244 w 1199"/>
              <a:gd name="T51" fmla="*/ 429 h 862"/>
              <a:gd name="T52" fmla="*/ 194 w 1199"/>
              <a:gd name="T53" fmla="*/ 392 h 862"/>
              <a:gd name="T54" fmla="*/ 201 w 1199"/>
              <a:gd name="T55" fmla="*/ 317 h 862"/>
              <a:gd name="T56" fmla="*/ 153 w 1199"/>
              <a:gd name="T57" fmla="*/ 276 h 862"/>
              <a:gd name="T58" fmla="*/ 116 w 1199"/>
              <a:gd name="T59" fmla="*/ 233 h 862"/>
              <a:gd name="T60" fmla="*/ 164 w 1199"/>
              <a:gd name="T61" fmla="*/ 196 h 862"/>
              <a:gd name="T62" fmla="*/ 119 w 1199"/>
              <a:gd name="T63" fmla="*/ 121 h 862"/>
              <a:gd name="T64" fmla="*/ 116 w 1199"/>
              <a:gd name="T65" fmla="*/ 29 h 862"/>
              <a:gd name="T66" fmla="*/ 531 w 1199"/>
              <a:gd name="T67" fmla="*/ 58 h 862"/>
              <a:gd name="T68" fmla="*/ 571 w 1199"/>
              <a:gd name="T69" fmla="*/ 106 h 862"/>
              <a:gd name="T70" fmla="*/ 589 w 1199"/>
              <a:gd name="T71" fmla="*/ 162 h 862"/>
              <a:gd name="T72" fmla="*/ 681 w 1199"/>
              <a:gd name="T73" fmla="*/ 138 h 862"/>
              <a:gd name="T74" fmla="*/ 720 w 1199"/>
              <a:gd name="T75" fmla="*/ 206 h 862"/>
              <a:gd name="T76" fmla="*/ 742 w 1199"/>
              <a:gd name="T77" fmla="*/ 250 h 862"/>
              <a:gd name="T78" fmla="*/ 795 w 1199"/>
              <a:gd name="T79" fmla="*/ 315 h 862"/>
              <a:gd name="T80" fmla="*/ 760 w 1199"/>
              <a:gd name="T81" fmla="*/ 473 h 862"/>
              <a:gd name="T82" fmla="*/ 766 w 1199"/>
              <a:gd name="T83" fmla="*/ 562 h 862"/>
              <a:gd name="T84" fmla="*/ 799 w 1199"/>
              <a:gd name="T85" fmla="*/ 644 h 862"/>
              <a:gd name="T86" fmla="*/ 855 w 1199"/>
              <a:gd name="T87" fmla="*/ 688 h 862"/>
              <a:gd name="T88" fmla="*/ 966 w 1199"/>
              <a:gd name="T89" fmla="*/ 662 h 862"/>
              <a:gd name="T90" fmla="*/ 1030 w 1199"/>
              <a:gd name="T91" fmla="*/ 599 h 862"/>
              <a:gd name="T92" fmla="*/ 1134 w 1199"/>
              <a:gd name="T93" fmla="*/ 526 h 862"/>
              <a:gd name="T94" fmla="*/ 1195 w 1199"/>
              <a:gd name="T95" fmla="*/ 536 h 862"/>
              <a:gd name="T96" fmla="*/ 1158 w 1199"/>
              <a:gd name="T97" fmla="*/ 622 h 862"/>
              <a:gd name="T98" fmla="*/ 1122 w 1199"/>
              <a:gd name="T99" fmla="*/ 678 h 862"/>
              <a:gd name="T100" fmla="*/ 1085 w 1199"/>
              <a:gd name="T101" fmla="*/ 703 h 862"/>
              <a:gd name="T102" fmla="*/ 1003 w 1199"/>
              <a:gd name="T103" fmla="*/ 763 h 862"/>
              <a:gd name="T104" fmla="*/ 932 w 1199"/>
              <a:gd name="T105" fmla="*/ 838 h 862"/>
              <a:gd name="T106" fmla="*/ 979 w 1199"/>
              <a:gd name="T107" fmla="*/ 669 h 862"/>
              <a:gd name="T108" fmla="*/ 1148 w 1199"/>
              <a:gd name="T109" fmla="*/ 620 h 862"/>
              <a:gd name="T110" fmla="*/ 203 w 1199"/>
              <a:gd name="T111" fmla="*/ 382 h 862"/>
              <a:gd name="T112" fmla="*/ 182 w 1199"/>
              <a:gd name="T113" fmla="*/ 654 h 862"/>
              <a:gd name="T114" fmla="*/ 1187 w 1199"/>
              <a:gd name="T115" fmla="*/ 574 h 862"/>
              <a:gd name="T116" fmla="*/ 395 w 1199"/>
              <a:gd name="T117" fmla="*/ 526 h 862"/>
              <a:gd name="T118" fmla="*/ 114 w 1199"/>
              <a:gd name="T119" fmla="*/ 227 h 862"/>
              <a:gd name="T120" fmla="*/ 2 w 1199"/>
              <a:gd name="T121" fmla="*/ 177 h 862"/>
              <a:gd name="T122" fmla="*/ 209 w 1199"/>
              <a:gd name="T123" fmla="*/ 179 h 862"/>
              <a:gd name="T124" fmla="*/ 215 w 1199"/>
              <a:gd name="T125" fmla="*/ 174 h 8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1199" h="862">
                <a:moveTo>
                  <a:pt x="920" y="862"/>
                </a:moveTo>
                <a:lnTo>
                  <a:pt x="920" y="862"/>
                </a:lnTo>
                <a:lnTo>
                  <a:pt x="906" y="845"/>
                </a:lnTo>
                <a:lnTo>
                  <a:pt x="901" y="838"/>
                </a:lnTo>
                <a:lnTo>
                  <a:pt x="897" y="831"/>
                </a:lnTo>
                <a:lnTo>
                  <a:pt x="897" y="831"/>
                </a:lnTo>
                <a:lnTo>
                  <a:pt x="894" y="828"/>
                </a:lnTo>
                <a:lnTo>
                  <a:pt x="889" y="822"/>
                </a:lnTo>
                <a:lnTo>
                  <a:pt x="886" y="817"/>
                </a:lnTo>
                <a:lnTo>
                  <a:pt x="882" y="814"/>
                </a:lnTo>
                <a:lnTo>
                  <a:pt x="863" y="797"/>
                </a:lnTo>
                <a:lnTo>
                  <a:pt x="860" y="792"/>
                </a:lnTo>
                <a:lnTo>
                  <a:pt x="860" y="788"/>
                </a:lnTo>
                <a:lnTo>
                  <a:pt x="858" y="788"/>
                </a:lnTo>
                <a:lnTo>
                  <a:pt x="858" y="790"/>
                </a:lnTo>
                <a:lnTo>
                  <a:pt x="857" y="792"/>
                </a:lnTo>
                <a:lnTo>
                  <a:pt x="855" y="792"/>
                </a:lnTo>
                <a:lnTo>
                  <a:pt x="853" y="792"/>
                </a:lnTo>
                <a:lnTo>
                  <a:pt x="841" y="785"/>
                </a:lnTo>
                <a:lnTo>
                  <a:pt x="840" y="785"/>
                </a:lnTo>
                <a:lnTo>
                  <a:pt x="834" y="785"/>
                </a:lnTo>
                <a:lnTo>
                  <a:pt x="829" y="785"/>
                </a:lnTo>
                <a:lnTo>
                  <a:pt x="828" y="783"/>
                </a:lnTo>
                <a:lnTo>
                  <a:pt x="821" y="783"/>
                </a:lnTo>
                <a:lnTo>
                  <a:pt x="814" y="785"/>
                </a:lnTo>
                <a:lnTo>
                  <a:pt x="809" y="787"/>
                </a:lnTo>
                <a:lnTo>
                  <a:pt x="809" y="787"/>
                </a:lnTo>
                <a:lnTo>
                  <a:pt x="804" y="790"/>
                </a:lnTo>
                <a:lnTo>
                  <a:pt x="804" y="792"/>
                </a:lnTo>
                <a:lnTo>
                  <a:pt x="802" y="793"/>
                </a:lnTo>
                <a:lnTo>
                  <a:pt x="800" y="793"/>
                </a:lnTo>
                <a:lnTo>
                  <a:pt x="797" y="795"/>
                </a:lnTo>
                <a:lnTo>
                  <a:pt x="795" y="795"/>
                </a:lnTo>
                <a:lnTo>
                  <a:pt x="777" y="802"/>
                </a:lnTo>
                <a:lnTo>
                  <a:pt x="766" y="807"/>
                </a:lnTo>
                <a:lnTo>
                  <a:pt x="761" y="809"/>
                </a:lnTo>
                <a:lnTo>
                  <a:pt x="758" y="809"/>
                </a:lnTo>
                <a:lnTo>
                  <a:pt x="756" y="809"/>
                </a:lnTo>
                <a:lnTo>
                  <a:pt x="754" y="810"/>
                </a:lnTo>
                <a:lnTo>
                  <a:pt x="749" y="810"/>
                </a:lnTo>
                <a:lnTo>
                  <a:pt x="737" y="805"/>
                </a:lnTo>
                <a:lnTo>
                  <a:pt x="729" y="800"/>
                </a:lnTo>
                <a:lnTo>
                  <a:pt x="727" y="799"/>
                </a:lnTo>
                <a:lnTo>
                  <a:pt x="727" y="799"/>
                </a:lnTo>
                <a:lnTo>
                  <a:pt x="725" y="797"/>
                </a:lnTo>
                <a:lnTo>
                  <a:pt x="708" y="795"/>
                </a:lnTo>
                <a:lnTo>
                  <a:pt x="707" y="795"/>
                </a:lnTo>
                <a:lnTo>
                  <a:pt x="703" y="795"/>
                </a:lnTo>
                <a:lnTo>
                  <a:pt x="700" y="795"/>
                </a:lnTo>
                <a:lnTo>
                  <a:pt x="700" y="793"/>
                </a:lnTo>
                <a:lnTo>
                  <a:pt x="697" y="792"/>
                </a:lnTo>
                <a:lnTo>
                  <a:pt x="695" y="788"/>
                </a:lnTo>
                <a:lnTo>
                  <a:pt x="688" y="783"/>
                </a:lnTo>
                <a:lnTo>
                  <a:pt x="678" y="782"/>
                </a:lnTo>
                <a:lnTo>
                  <a:pt x="671" y="778"/>
                </a:lnTo>
                <a:lnTo>
                  <a:pt x="671" y="778"/>
                </a:lnTo>
                <a:lnTo>
                  <a:pt x="669" y="776"/>
                </a:lnTo>
                <a:lnTo>
                  <a:pt x="669" y="776"/>
                </a:lnTo>
                <a:lnTo>
                  <a:pt x="669" y="775"/>
                </a:lnTo>
                <a:lnTo>
                  <a:pt x="669" y="775"/>
                </a:lnTo>
                <a:lnTo>
                  <a:pt x="669" y="775"/>
                </a:lnTo>
                <a:lnTo>
                  <a:pt x="668" y="773"/>
                </a:lnTo>
                <a:lnTo>
                  <a:pt x="666" y="770"/>
                </a:lnTo>
                <a:lnTo>
                  <a:pt x="664" y="768"/>
                </a:lnTo>
                <a:lnTo>
                  <a:pt x="664" y="768"/>
                </a:lnTo>
                <a:lnTo>
                  <a:pt x="664" y="768"/>
                </a:lnTo>
                <a:lnTo>
                  <a:pt x="639" y="761"/>
                </a:lnTo>
                <a:lnTo>
                  <a:pt x="628" y="759"/>
                </a:lnTo>
                <a:lnTo>
                  <a:pt x="625" y="759"/>
                </a:lnTo>
                <a:lnTo>
                  <a:pt x="620" y="754"/>
                </a:lnTo>
                <a:lnTo>
                  <a:pt x="620" y="753"/>
                </a:lnTo>
                <a:lnTo>
                  <a:pt x="608" y="748"/>
                </a:lnTo>
                <a:lnTo>
                  <a:pt x="582" y="736"/>
                </a:lnTo>
                <a:lnTo>
                  <a:pt x="577" y="734"/>
                </a:lnTo>
                <a:lnTo>
                  <a:pt x="576" y="730"/>
                </a:lnTo>
                <a:lnTo>
                  <a:pt x="574" y="730"/>
                </a:lnTo>
                <a:lnTo>
                  <a:pt x="574" y="729"/>
                </a:lnTo>
                <a:lnTo>
                  <a:pt x="569" y="724"/>
                </a:lnTo>
                <a:lnTo>
                  <a:pt x="565" y="724"/>
                </a:lnTo>
                <a:lnTo>
                  <a:pt x="562" y="720"/>
                </a:lnTo>
                <a:lnTo>
                  <a:pt x="557" y="717"/>
                </a:lnTo>
                <a:lnTo>
                  <a:pt x="553" y="713"/>
                </a:lnTo>
                <a:lnTo>
                  <a:pt x="553" y="712"/>
                </a:lnTo>
                <a:lnTo>
                  <a:pt x="548" y="703"/>
                </a:lnTo>
                <a:lnTo>
                  <a:pt x="548" y="703"/>
                </a:lnTo>
                <a:lnTo>
                  <a:pt x="545" y="700"/>
                </a:lnTo>
                <a:lnTo>
                  <a:pt x="543" y="700"/>
                </a:lnTo>
                <a:lnTo>
                  <a:pt x="543" y="700"/>
                </a:lnTo>
                <a:lnTo>
                  <a:pt x="542" y="700"/>
                </a:lnTo>
                <a:lnTo>
                  <a:pt x="542" y="700"/>
                </a:lnTo>
                <a:lnTo>
                  <a:pt x="540" y="702"/>
                </a:lnTo>
                <a:lnTo>
                  <a:pt x="538" y="703"/>
                </a:lnTo>
                <a:lnTo>
                  <a:pt x="536" y="703"/>
                </a:lnTo>
                <a:lnTo>
                  <a:pt x="535" y="703"/>
                </a:lnTo>
                <a:lnTo>
                  <a:pt x="535" y="703"/>
                </a:lnTo>
                <a:lnTo>
                  <a:pt x="533" y="702"/>
                </a:lnTo>
                <a:lnTo>
                  <a:pt x="519" y="696"/>
                </a:lnTo>
                <a:lnTo>
                  <a:pt x="516" y="696"/>
                </a:lnTo>
                <a:lnTo>
                  <a:pt x="513" y="696"/>
                </a:lnTo>
                <a:lnTo>
                  <a:pt x="506" y="693"/>
                </a:lnTo>
                <a:lnTo>
                  <a:pt x="504" y="691"/>
                </a:lnTo>
                <a:lnTo>
                  <a:pt x="502" y="690"/>
                </a:lnTo>
                <a:lnTo>
                  <a:pt x="501" y="690"/>
                </a:lnTo>
                <a:lnTo>
                  <a:pt x="489" y="686"/>
                </a:lnTo>
                <a:lnTo>
                  <a:pt x="485" y="685"/>
                </a:lnTo>
                <a:lnTo>
                  <a:pt x="484" y="683"/>
                </a:lnTo>
                <a:lnTo>
                  <a:pt x="484" y="681"/>
                </a:lnTo>
                <a:lnTo>
                  <a:pt x="482" y="678"/>
                </a:lnTo>
                <a:lnTo>
                  <a:pt x="482" y="674"/>
                </a:lnTo>
                <a:lnTo>
                  <a:pt x="477" y="666"/>
                </a:lnTo>
                <a:lnTo>
                  <a:pt x="477" y="666"/>
                </a:lnTo>
                <a:lnTo>
                  <a:pt x="475" y="666"/>
                </a:lnTo>
                <a:lnTo>
                  <a:pt x="468" y="657"/>
                </a:lnTo>
                <a:lnTo>
                  <a:pt x="468" y="657"/>
                </a:lnTo>
                <a:lnTo>
                  <a:pt x="455" y="650"/>
                </a:lnTo>
                <a:lnTo>
                  <a:pt x="455" y="647"/>
                </a:lnTo>
                <a:lnTo>
                  <a:pt x="455" y="647"/>
                </a:lnTo>
                <a:lnTo>
                  <a:pt x="450" y="645"/>
                </a:lnTo>
                <a:lnTo>
                  <a:pt x="446" y="645"/>
                </a:lnTo>
                <a:lnTo>
                  <a:pt x="443" y="644"/>
                </a:lnTo>
                <a:lnTo>
                  <a:pt x="438" y="640"/>
                </a:lnTo>
                <a:lnTo>
                  <a:pt x="434" y="639"/>
                </a:lnTo>
                <a:lnTo>
                  <a:pt x="433" y="637"/>
                </a:lnTo>
                <a:lnTo>
                  <a:pt x="429" y="633"/>
                </a:lnTo>
                <a:lnTo>
                  <a:pt x="427" y="627"/>
                </a:lnTo>
                <a:lnTo>
                  <a:pt x="427" y="623"/>
                </a:lnTo>
                <a:lnTo>
                  <a:pt x="426" y="623"/>
                </a:lnTo>
                <a:lnTo>
                  <a:pt x="424" y="623"/>
                </a:lnTo>
                <a:lnTo>
                  <a:pt x="422" y="620"/>
                </a:lnTo>
                <a:lnTo>
                  <a:pt x="421" y="616"/>
                </a:lnTo>
                <a:lnTo>
                  <a:pt x="421" y="613"/>
                </a:lnTo>
                <a:lnTo>
                  <a:pt x="417" y="610"/>
                </a:lnTo>
                <a:lnTo>
                  <a:pt x="417" y="610"/>
                </a:lnTo>
                <a:lnTo>
                  <a:pt x="417" y="608"/>
                </a:lnTo>
                <a:lnTo>
                  <a:pt x="416" y="601"/>
                </a:lnTo>
                <a:lnTo>
                  <a:pt x="414" y="591"/>
                </a:lnTo>
                <a:lnTo>
                  <a:pt x="412" y="588"/>
                </a:lnTo>
                <a:lnTo>
                  <a:pt x="412" y="584"/>
                </a:lnTo>
                <a:lnTo>
                  <a:pt x="412" y="581"/>
                </a:lnTo>
                <a:lnTo>
                  <a:pt x="416" y="579"/>
                </a:lnTo>
                <a:lnTo>
                  <a:pt x="417" y="577"/>
                </a:lnTo>
                <a:lnTo>
                  <a:pt x="419" y="577"/>
                </a:lnTo>
                <a:lnTo>
                  <a:pt x="422" y="577"/>
                </a:lnTo>
                <a:lnTo>
                  <a:pt x="424" y="577"/>
                </a:lnTo>
                <a:lnTo>
                  <a:pt x="427" y="576"/>
                </a:lnTo>
                <a:lnTo>
                  <a:pt x="431" y="574"/>
                </a:lnTo>
                <a:lnTo>
                  <a:pt x="433" y="572"/>
                </a:lnTo>
                <a:lnTo>
                  <a:pt x="431" y="570"/>
                </a:lnTo>
                <a:lnTo>
                  <a:pt x="431" y="569"/>
                </a:lnTo>
                <a:lnTo>
                  <a:pt x="429" y="569"/>
                </a:lnTo>
                <a:lnTo>
                  <a:pt x="419" y="565"/>
                </a:lnTo>
                <a:lnTo>
                  <a:pt x="433" y="552"/>
                </a:lnTo>
                <a:lnTo>
                  <a:pt x="434" y="552"/>
                </a:lnTo>
                <a:lnTo>
                  <a:pt x="436" y="552"/>
                </a:lnTo>
                <a:lnTo>
                  <a:pt x="436" y="550"/>
                </a:lnTo>
                <a:lnTo>
                  <a:pt x="438" y="548"/>
                </a:lnTo>
                <a:lnTo>
                  <a:pt x="438" y="543"/>
                </a:lnTo>
                <a:lnTo>
                  <a:pt x="438" y="540"/>
                </a:lnTo>
                <a:lnTo>
                  <a:pt x="441" y="535"/>
                </a:lnTo>
                <a:lnTo>
                  <a:pt x="441" y="533"/>
                </a:lnTo>
                <a:lnTo>
                  <a:pt x="439" y="533"/>
                </a:lnTo>
                <a:lnTo>
                  <a:pt x="433" y="528"/>
                </a:lnTo>
                <a:lnTo>
                  <a:pt x="433" y="526"/>
                </a:lnTo>
                <a:lnTo>
                  <a:pt x="433" y="525"/>
                </a:lnTo>
                <a:lnTo>
                  <a:pt x="433" y="523"/>
                </a:lnTo>
                <a:lnTo>
                  <a:pt x="431" y="514"/>
                </a:lnTo>
                <a:lnTo>
                  <a:pt x="429" y="514"/>
                </a:lnTo>
                <a:lnTo>
                  <a:pt x="429" y="514"/>
                </a:lnTo>
                <a:lnTo>
                  <a:pt x="427" y="509"/>
                </a:lnTo>
                <a:lnTo>
                  <a:pt x="427" y="508"/>
                </a:lnTo>
                <a:lnTo>
                  <a:pt x="427" y="506"/>
                </a:lnTo>
                <a:lnTo>
                  <a:pt x="431" y="497"/>
                </a:lnTo>
                <a:lnTo>
                  <a:pt x="431" y="492"/>
                </a:lnTo>
                <a:lnTo>
                  <a:pt x="431" y="489"/>
                </a:lnTo>
                <a:lnTo>
                  <a:pt x="429" y="487"/>
                </a:lnTo>
                <a:lnTo>
                  <a:pt x="429" y="484"/>
                </a:lnTo>
                <a:lnTo>
                  <a:pt x="427" y="479"/>
                </a:lnTo>
                <a:lnTo>
                  <a:pt x="427" y="479"/>
                </a:lnTo>
                <a:lnTo>
                  <a:pt x="424" y="473"/>
                </a:lnTo>
                <a:lnTo>
                  <a:pt x="422" y="472"/>
                </a:lnTo>
                <a:lnTo>
                  <a:pt x="419" y="468"/>
                </a:lnTo>
                <a:lnTo>
                  <a:pt x="414" y="460"/>
                </a:lnTo>
                <a:lnTo>
                  <a:pt x="410" y="455"/>
                </a:lnTo>
                <a:lnTo>
                  <a:pt x="407" y="446"/>
                </a:lnTo>
                <a:lnTo>
                  <a:pt x="405" y="443"/>
                </a:lnTo>
                <a:lnTo>
                  <a:pt x="405" y="443"/>
                </a:lnTo>
                <a:lnTo>
                  <a:pt x="399" y="433"/>
                </a:lnTo>
                <a:lnTo>
                  <a:pt x="397" y="431"/>
                </a:lnTo>
                <a:lnTo>
                  <a:pt x="395" y="422"/>
                </a:lnTo>
                <a:lnTo>
                  <a:pt x="395" y="421"/>
                </a:lnTo>
                <a:lnTo>
                  <a:pt x="393" y="421"/>
                </a:lnTo>
                <a:lnTo>
                  <a:pt x="392" y="417"/>
                </a:lnTo>
                <a:lnTo>
                  <a:pt x="392" y="416"/>
                </a:lnTo>
                <a:lnTo>
                  <a:pt x="390" y="416"/>
                </a:lnTo>
                <a:lnTo>
                  <a:pt x="380" y="405"/>
                </a:lnTo>
                <a:lnTo>
                  <a:pt x="373" y="399"/>
                </a:lnTo>
                <a:lnTo>
                  <a:pt x="371" y="397"/>
                </a:lnTo>
                <a:lnTo>
                  <a:pt x="366" y="390"/>
                </a:lnTo>
                <a:lnTo>
                  <a:pt x="366" y="392"/>
                </a:lnTo>
                <a:lnTo>
                  <a:pt x="363" y="388"/>
                </a:lnTo>
                <a:lnTo>
                  <a:pt x="361" y="387"/>
                </a:lnTo>
                <a:lnTo>
                  <a:pt x="359" y="385"/>
                </a:lnTo>
                <a:lnTo>
                  <a:pt x="358" y="382"/>
                </a:lnTo>
                <a:lnTo>
                  <a:pt x="359" y="378"/>
                </a:lnTo>
                <a:lnTo>
                  <a:pt x="359" y="378"/>
                </a:lnTo>
                <a:lnTo>
                  <a:pt x="358" y="378"/>
                </a:lnTo>
                <a:lnTo>
                  <a:pt x="356" y="375"/>
                </a:lnTo>
                <a:lnTo>
                  <a:pt x="354" y="370"/>
                </a:lnTo>
                <a:lnTo>
                  <a:pt x="353" y="361"/>
                </a:lnTo>
                <a:lnTo>
                  <a:pt x="346" y="366"/>
                </a:lnTo>
                <a:lnTo>
                  <a:pt x="349" y="358"/>
                </a:lnTo>
                <a:lnTo>
                  <a:pt x="349" y="356"/>
                </a:lnTo>
                <a:lnTo>
                  <a:pt x="347" y="356"/>
                </a:lnTo>
                <a:lnTo>
                  <a:pt x="337" y="349"/>
                </a:lnTo>
                <a:lnTo>
                  <a:pt x="337" y="346"/>
                </a:lnTo>
                <a:lnTo>
                  <a:pt x="337" y="346"/>
                </a:lnTo>
                <a:lnTo>
                  <a:pt x="334" y="348"/>
                </a:lnTo>
                <a:lnTo>
                  <a:pt x="327" y="348"/>
                </a:lnTo>
                <a:lnTo>
                  <a:pt x="325" y="346"/>
                </a:lnTo>
                <a:lnTo>
                  <a:pt x="324" y="342"/>
                </a:lnTo>
                <a:lnTo>
                  <a:pt x="324" y="342"/>
                </a:lnTo>
                <a:lnTo>
                  <a:pt x="324" y="342"/>
                </a:lnTo>
                <a:lnTo>
                  <a:pt x="322" y="341"/>
                </a:lnTo>
                <a:lnTo>
                  <a:pt x="324" y="341"/>
                </a:lnTo>
                <a:lnTo>
                  <a:pt x="324" y="337"/>
                </a:lnTo>
                <a:lnTo>
                  <a:pt x="320" y="334"/>
                </a:lnTo>
                <a:lnTo>
                  <a:pt x="317" y="334"/>
                </a:lnTo>
                <a:lnTo>
                  <a:pt x="313" y="329"/>
                </a:lnTo>
                <a:lnTo>
                  <a:pt x="315" y="322"/>
                </a:lnTo>
                <a:lnTo>
                  <a:pt x="317" y="319"/>
                </a:lnTo>
                <a:lnTo>
                  <a:pt x="318" y="317"/>
                </a:lnTo>
                <a:lnTo>
                  <a:pt x="329" y="305"/>
                </a:lnTo>
                <a:lnTo>
                  <a:pt x="329" y="305"/>
                </a:lnTo>
                <a:lnTo>
                  <a:pt x="329" y="303"/>
                </a:lnTo>
                <a:lnTo>
                  <a:pt x="332" y="302"/>
                </a:lnTo>
                <a:lnTo>
                  <a:pt x="330" y="296"/>
                </a:lnTo>
                <a:lnTo>
                  <a:pt x="325" y="288"/>
                </a:lnTo>
                <a:lnTo>
                  <a:pt x="325" y="286"/>
                </a:lnTo>
                <a:lnTo>
                  <a:pt x="320" y="290"/>
                </a:lnTo>
                <a:lnTo>
                  <a:pt x="318" y="291"/>
                </a:lnTo>
                <a:lnTo>
                  <a:pt x="317" y="290"/>
                </a:lnTo>
                <a:lnTo>
                  <a:pt x="315" y="290"/>
                </a:lnTo>
                <a:lnTo>
                  <a:pt x="313" y="290"/>
                </a:lnTo>
                <a:lnTo>
                  <a:pt x="313" y="288"/>
                </a:lnTo>
                <a:lnTo>
                  <a:pt x="310" y="285"/>
                </a:lnTo>
                <a:lnTo>
                  <a:pt x="310" y="281"/>
                </a:lnTo>
                <a:lnTo>
                  <a:pt x="310" y="279"/>
                </a:lnTo>
                <a:lnTo>
                  <a:pt x="310" y="273"/>
                </a:lnTo>
                <a:lnTo>
                  <a:pt x="310" y="271"/>
                </a:lnTo>
                <a:lnTo>
                  <a:pt x="310" y="269"/>
                </a:lnTo>
                <a:lnTo>
                  <a:pt x="310" y="269"/>
                </a:lnTo>
                <a:lnTo>
                  <a:pt x="308" y="271"/>
                </a:lnTo>
                <a:lnTo>
                  <a:pt x="301" y="269"/>
                </a:lnTo>
                <a:lnTo>
                  <a:pt x="298" y="268"/>
                </a:lnTo>
                <a:lnTo>
                  <a:pt x="296" y="266"/>
                </a:lnTo>
                <a:lnTo>
                  <a:pt x="293" y="259"/>
                </a:lnTo>
                <a:lnTo>
                  <a:pt x="291" y="256"/>
                </a:lnTo>
                <a:lnTo>
                  <a:pt x="290" y="242"/>
                </a:lnTo>
                <a:lnTo>
                  <a:pt x="291" y="240"/>
                </a:lnTo>
                <a:lnTo>
                  <a:pt x="293" y="235"/>
                </a:lnTo>
                <a:lnTo>
                  <a:pt x="296" y="233"/>
                </a:lnTo>
                <a:lnTo>
                  <a:pt x="291" y="232"/>
                </a:lnTo>
                <a:lnTo>
                  <a:pt x="286" y="237"/>
                </a:lnTo>
                <a:lnTo>
                  <a:pt x="281" y="232"/>
                </a:lnTo>
                <a:lnTo>
                  <a:pt x="279" y="230"/>
                </a:lnTo>
                <a:lnTo>
                  <a:pt x="279" y="230"/>
                </a:lnTo>
                <a:lnTo>
                  <a:pt x="278" y="232"/>
                </a:lnTo>
                <a:lnTo>
                  <a:pt x="273" y="223"/>
                </a:lnTo>
                <a:lnTo>
                  <a:pt x="271" y="222"/>
                </a:lnTo>
                <a:lnTo>
                  <a:pt x="267" y="210"/>
                </a:lnTo>
                <a:lnTo>
                  <a:pt x="262" y="206"/>
                </a:lnTo>
                <a:lnTo>
                  <a:pt x="261" y="205"/>
                </a:lnTo>
                <a:lnTo>
                  <a:pt x="259" y="205"/>
                </a:lnTo>
                <a:lnTo>
                  <a:pt x="259" y="201"/>
                </a:lnTo>
                <a:lnTo>
                  <a:pt x="259" y="198"/>
                </a:lnTo>
                <a:lnTo>
                  <a:pt x="259" y="198"/>
                </a:lnTo>
                <a:lnTo>
                  <a:pt x="257" y="196"/>
                </a:lnTo>
                <a:lnTo>
                  <a:pt x="254" y="191"/>
                </a:lnTo>
                <a:lnTo>
                  <a:pt x="254" y="189"/>
                </a:lnTo>
                <a:lnTo>
                  <a:pt x="254" y="188"/>
                </a:lnTo>
                <a:lnTo>
                  <a:pt x="252" y="186"/>
                </a:lnTo>
                <a:lnTo>
                  <a:pt x="252" y="182"/>
                </a:lnTo>
                <a:lnTo>
                  <a:pt x="250" y="182"/>
                </a:lnTo>
                <a:lnTo>
                  <a:pt x="247" y="191"/>
                </a:lnTo>
                <a:lnTo>
                  <a:pt x="244" y="193"/>
                </a:lnTo>
                <a:lnTo>
                  <a:pt x="242" y="193"/>
                </a:lnTo>
                <a:lnTo>
                  <a:pt x="238" y="191"/>
                </a:lnTo>
                <a:lnTo>
                  <a:pt x="235" y="189"/>
                </a:lnTo>
                <a:lnTo>
                  <a:pt x="233" y="188"/>
                </a:lnTo>
                <a:lnTo>
                  <a:pt x="232" y="186"/>
                </a:lnTo>
                <a:lnTo>
                  <a:pt x="232" y="184"/>
                </a:lnTo>
                <a:lnTo>
                  <a:pt x="238" y="170"/>
                </a:lnTo>
                <a:lnTo>
                  <a:pt x="240" y="167"/>
                </a:lnTo>
                <a:lnTo>
                  <a:pt x="242" y="167"/>
                </a:lnTo>
                <a:lnTo>
                  <a:pt x="247" y="165"/>
                </a:lnTo>
                <a:lnTo>
                  <a:pt x="249" y="165"/>
                </a:lnTo>
                <a:lnTo>
                  <a:pt x="247" y="159"/>
                </a:lnTo>
                <a:lnTo>
                  <a:pt x="249" y="155"/>
                </a:lnTo>
                <a:lnTo>
                  <a:pt x="249" y="155"/>
                </a:lnTo>
                <a:lnTo>
                  <a:pt x="247" y="153"/>
                </a:lnTo>
                <a:lnTo>
                  <a:pt x="247" y="153"/>
                </a:lnTo>
                <a:lnTo>
                  <a:pt x="247" y="152"/>
                </a:lnTo>
                <a:lnTo>
                  <a:pt x="245" y="150"/>
                </a:lnTo>
                <a:lnTo>
                  <a:pt x="244" y="145"/>
                </a:lnTo>
                <a:lnTo>
                  <a:pt x="242" y="133"/>
                </a:lnTo>
                <a:lnTo>
                  <a:pt x="242" y="128"/>
                </a:lnTo>
                <a:lnTo>
                  <a:pt x="245" y="123"/>
                </a:lnTo>
                <a:lnTo>
                  <a:pt x="245" y="121"/>
                </a:lnTo>
                <a:lnTo>
                  <a:pt x="244" y="113"/>
                </a:lnTo>
                <a:lnTo>
                  <a:pt x="242" y="104"/>
                </a:lnTo>
                <a:lnTo>
                  <a:pt x="240" y="101"/>
                </a:lnTo>
                <a:lnTo>
                  <a:pt x="240" y="99"/>
                </a:lnTo>
                <a:lnTo>
                  <a:pt x="240" y="99"/>
                </a:lnTo>
                <a:lnTo>
                  <a:pt x="240" y="92"/>
                </a:lnTo>
                <a:lnTo>
                  <a:pt x="250" y="79"/>
                </a:lnTo>
                <a:lnTo>
                  <a:pt x="250" y="77"/>
                </a:lnTo>
                <a:lnTo>
                  <a:pt x="250" y="75"/>
                </a:lnTo>
                <a:lnTo>
                  <a:pt x="237" y="73"/>
                </a:lnTo>
                <a:lnTo>
                  <a:pt x="235" y="72"/>
                </a:lnTo>
                <a:lnTo>
                  <a:pt x="232" y="70"/>
                </a:lnTo>
                <a:lnTo>
                  <a:pt x="230" y="68"/>
                </a:lnTo>
                <a:lnTo>
                  <a:pt x="232" y="63"/>
                </a:lnTo>
                <a:lnTo>
                  <a:pt x="232" y="62"/>
                </a:lnTo>
                <a:lnTo>
                  <a:pt x="228" y="58"/>
                </a:lnTo>
                <a:lnTo>
                  <a:pt x="227" y="58"/>
                </a:lnTo>
                <a:lnTo>
                  <a:pt x="223" y="62"/>
                </a:lnTo>
                <a:lnTo>
                  <a:pt x="221" y="63"/>
                </a:lnTo>
                <a:lnTo>
                  <a:pt x="220" y="63"/>
                </a:lnTo>
                <a:lnTo>
                  <a:pt x="215" y="63"/>
                </a:lnTo>
                <a:lnTo>
                  <a:pt x="213" y="63"/>
                </a:lnTo>
                <a:lnTo>
                  <a:pt x="211" y="62"/>
                </a:lnTo>
                <a:lnTo>
                  <a:pt x="203" y="55"/>
                </a:lnTo>
                <a:lnTo>
                  <a:pt x="203" y="53"/>
                </a:lnTo>
                <a:lnTo>
                  <a:pt x="201" y="51"/>
                </a:lnTo>
                <a:lnTo>
                  <a:pt x="201" y="50"/>
                </a:lnTo>
                <a:lnTo>
                  <a:pt x="196" y="50"/>
                </a:lnTo>
                <a:lnTo>
                  <a:pt x="194" y="48"/>
                </a:lnTo>
                <a:lnTo>
                  <a:pt x="194" y="50"/>
                </a:lnTo>
                <a:lnTo>
                  <a:pt x="194" y="53"/>
                </a:lnTo>
                <a:lnTo>
                  <a:pt x="194" y="56"/>
                </a:lnTo>
                <a:lnTo>
                  <a:pt x="192" y="56"/>
                </a:lnTo>
                <a:lnTo>
                  <a:pt x="191" y="58"/>
                </a:lnTo>
                <a:lnTo>
                  <a:pt x="182" y="79"/>
                </a:lnTo>
                <a:lnTo>
                  <a:pt x="182" y="79"/>
                </a:lnTo>
                <a:lnTo>
                  <a:pt x="181" y="84"/>
                </a:lnTo>
                <a:lnTo>
                  <a:pt x="182" y="84"/>
                </a:lnTo>
                <a:lnTo>
                  <a:pt x="184" y="85"/>
                </a:lnTo>
                <a:lnTo>
                  <a:pt x="184" y="87"/>
                </a:lnTo>
                <a:lnTo>
                  <a:pt x="184" y="94"/>
                </a:lnTo>
                <a:lnTo>
                  <a:pt x="181" y="101"/>
                </a:lnTo>
                <a:lnTo>
                  <a:pt x="181" y="101"/>
                </a:lnTo>
                <a:lnTo>
                  <a:pt x="181" y="102"/>
                </a:lnTo>
                <a:lnTo>
                  <a:pt x="181" y="104"/>
                </a:lnTo>
                <a:lnTo>
                  <a:pt x="181" y="109"/>
                </a:lnTo>
                <a:lnTo>
                  <a:pt x="174" y="123"/>
                </a:lnTo>
                <a:lnTo>
                  <a:pt x="175" y="130"/>
                </a:lnTo>
                <a:lnTo>
                  <a:pt x="177" y="133"/>
                </a:lnTo>
                <a:lnTo>
                  <a:pt x="179" y="140"/>
                </a:lnTo>
                <a:lnTo>
                  <a:pt x="179" y="140"/>
                </a:lnTo>
                <a:lnTo>
                  <a:pt x="181" y="140"/>
                </a:lnTo>
                <a:lnTo>
                  <a:pt x="184" y="140"/>
                </a:lnTo>
                <a:lnTo>
                  <a:pt x="187" y="148"/>
                </a:lnTo>
                <a:lnTo>
                  <a:pt x="187" y="150"/>
                </a:lnTo>
                <a:lnTo>
                  <a:pt x="191" y="153"/>
                </a:lnTo>
                <a:lnTo>
                  <a:pt x="192" y="153"/>
                </a:lnTo>
                <a:lnTo>
                  <a:pt x="192" y="153"/>
                </a:lnTo>
                <a:lnTo>
                  <a:pt x="192" y="155"/>
                </a:lnTo>
                <a:lnTo>
                  <a:pt x="194" y="157"/>
                </a:lnTo>
                <a:lnTo>
                  <a:pt x="198" y="164"/>
                </a:lnTo>
                <a:lnTo>
                  <a:pt x="201" y="174"/>
                </a:lnTo>
                <a:lnTo>
                  <a:pt x="199" y="177"/>
                </a:lnTo>
                <a:lnTo>
                  <a:pt x="199" y="177"/>
                </a:lnTo>
                <a:lnTo>
                  <a:pt x="201" y="177"/>
                </a:lnTo>
                <a:lnTo>
                  <a:pt x="204" y="179"/>
                </a:lnTo>
                <a:lnTo>
                  <a:pt x="204" y="182"/>
                </a:lnTo>
                <a:lnTo>
                  <a:pt x="204" y="184"/>
                </a:lnTo>
                <a:lnTo>
                  <a:pt x="204" y="184"/>
                </a:lnTo>
                <a:lnTo>
                  <a:pt x="206" y="184"/>
                </a:lnTo>
                <a:lnTo>
                  <a:pt x="209" y="186"/>
                </a:lnTo>
                <a:lnTo>
                  <a:pt x="209" y="189"/>
                </a:lnTo>
                <a:lnTo>
                  <a:pt x="208" y="201"/>
                </a:lnTo>
                <a:lnTo>
                  <a:pt x="209" y="203"/>
                </a:lnTo>
                <a:lnTo>
                  <a:pt x="209" y="203"/>
                </a:lnTo>
                <a:lnTo>
                  <a:pt x="209" y="203"/>
                </a:lnTo>
                <a:lnTo>
                  <a:pt x="213" y="201"/>
                </a:lnTo>
                <a:lnTo>
                  <a:pt x="218" y="205"/>
                </a:lnTo>
                <a:lnTo>
                  <a:pt x="215" y="213"/>
                </a:lnTo>
                <a:lnTo>
                  <a:pt x="216" y="213"/>
                </a:lnTo>
                <a:lnTo>
                  <a:pt x="216" y="216"/>
                </a:lnTo>
                <a:lnTo>
                  <a:pt x="215" y="220"/>
                </a:lnTo>
                <a:lnTo>
                  <a:pt x="215" y="223"/>
                </a:lnTo>
                <a:lnTo>
                  <a:pt x="218" y="225"/>
                </a:lnTo>
                <a:lnTo>
                  <a:pt x="215" y="228"/>
                </a:lnTo>
                <a:lnTo>
                  <a:pt x="213" y="233"/>
                </a:lnTo>
                <a:lnTo>
                  <a:pt x="215" y="237"/>
                </a:lnTo>
                <a:lnTo>
                  <a:pt x="216" y="240"/>
                </a:lnTo>
                <a:lnTo>
                  <a:pt x="216" y="240"/>
                </a:lnTo>
                <a:lnTo>
                  <a:pt x="218" y="242"/>
                </a:lnTo>
                <a:lnTo>
                  <a:pt x="225" y="245"/>
                </a:lnTo>
                <a:lnTo>
                  <a:pt x="225" y="249"/>
                </a:lnTo>
                <a:lnTo>
                  <a:pt x="225" y="261"/>
                </a:lnTo>
                <a:lnTo>
                  <a:pt x="228" y="264"/>
                </a:lnTo>
                <a:lnTo>
                  <a:pt x="232" y="271"/>
                </a:lnTo>
                <a:lnTo>
                  <a:pt x="230" y="273"/>
                </a:lnTo>
                <a:lnTo>
                  <a:pt x="232" y="276"/>
                </a:lnTo>
                <a:lnTo>
                  <a:pt x="232" y="276"/>
                </a:lnTo>
                <a:lnTo>
                  <a:pt x="232" y="274"/>
                </a:lnTo>
                <a:lnTo>
                  <a:pt x="237" y="276"/>
                </a:lnTo>
                <a:lnTo>
                  <a:pt x="238" y="278"/>
                </a:lnTo>
                <a:lnTo>
                  <a:pt x="242" y="281"/>
                </a:lnTo>
                <a:lnTo>
                  <a:pt x="242" y="283"/>
                </a:lnTo>
                <a:lnTo>
                  <a:pt x="245" y="285"/>
                </a:lnTo>
                <a:lnTo>
                  <a:pt x="244" y="290"/>
                </a:lnTo>
                <a:lnTo>
                  <a:pt x="244" y="291"/>
                </a:lnTo>
                <a:lnTo>
                  <a:pt x="244" y="291"/>
                </a:lnTo>
                <a:lnTo>
                  <a:pt x="245" y="293"/>
                </a:lnTo>
                <a:lnTo>
                  <a:pt x="247" y="303"/>
                </a:lnTo>
                <a:lnTo>
                  <a:pt x="247" y="307"/>
                </a:lnTo>
                <a:lnTo>
                  <a:pt x="245" y="307"/>
                </a:lnTo>
                <a:lnTo>
                  <a:pt x="245" y="308"/>
                </a:lnTo>
                <a:lnTo>
                  <a:pt x="245" y="310"/>
                </a:lnTo>
                <a:lnTo>
                  <a:pt x="245" y="313"/>
                </a:lnTo>
                <a:lnTo>
                  <a:pt x="245" y="319"/>
                </a:lnTo>
                <a:lnTo>
                  <a:pt x="244" y="322"/>
                </a:lnTo>
                <a:lnTo>
                  <a:pt x="244" y="324"/>
                </a:lnTo>
                <a:lnTo>
                  <a:pt x="247" y="317"/>
                </a:lnTo>
                <a:lnTo>
                  <a:pt x="250" y="313"/>
                </a:lnTo>
                <a:lnTo>
                  <a:pt x="255" y="313"/>
                </a:lnTo>
                <a:lnTo>
                  <a:pt x="255" y="317"/>
                </a:lnTo>
                <a:lnTo>
                  <a:pt x="255" y="319"/>
                </a:lnTo>
                <a:lnTo>
                  <a:pt x="254" y="322"/>
                </a:lnTo>
                <a:lnTo>
                  <a:pt x="252" y="322"/>
                </a:lnTo>
                <a:lnTo>
                  <a:pt x="249" y="329"/>
                </a:lnTo>
                <a:lnTo>
                  <a:pt x="245" y="336"/>
                </a:lnTo>
                <a:lnTo>
                  <a:pt x="245" y="337"/>
                </a:lnTo>
                <a:lnTo>
                  <a:pt x="247" y="339"/>
                </a:lnTo>
                <a:lnTo>
                  <a:pt x="249" y="339"/>
                </a:lnTo>
                <a:lnTo>
                  <a:pt x="252" y="341"/>
                </a:lnTo>
                <a:lnTo>
                  <a:pt x="250" y="346"/>
                </a:lnTo>
                <a:lnTo>
                  <a:pt x="250" y="348"/>
                </a:lnTo>
                <a:lnTo>
                  <a:pt x="250" y="348"/>
                </a:lnTo>
                <a:lnTo>
                  <a:pt x="252" y="358"/>
                </a:lnTo>
                <a:lnTo>
                  <a:pt x="252" y="361"/>
                </a:lnTo>
                <a:lnTo>
                  <a:pt x="252" y="361"/>
                </a:lnTo>
                <a:lnTo>
                  <a:pt x="254" y="361"/>
                </a:lnTo>
                <a:lnTo>
                  <a:pt x="254" y="363"/>
                </a:lnTo>
                <a:lnTo>
                  <a:pt x="254" y="359"/>
                </a:lnTo>
                <a:lnTo>
                  <a:pt x="257" y="359"/>
                </a:lnTo>
                <a:lnTo>
                  <a:pt x="259" y="361"/>
                </a:lnTo>
                <a:lnTo>
                  <a:pt x="259" y="363"/>
                </a:lnTo>
                <a:lnTo>
                  <a:pt x="259" y="363"/>
                </a:lnTo>
                <a:lnTo>
                  <a:pt x="261" y="363"/>
                </a:lnTo>
                <a:lnTo>
                  <a:pt x="261" y="363"/>
                </a:lnTo>
                <a:lnTo>
                  <a:pt x="262" y="363"/>
                </a:lnTo>
                <a:lnTo>
                  <a:pt x="262" y="363"/>
                </a:lnTo>
                <a:lnTo>
                  <a:pt x="262" y="365"/>
                </a:lnTo>
                <a:lnTo>
                  <a:pt x="264" y="365"/>
                </a:lnTo>
                <a:lnTo>
                  <a:pt x="264" y="366"/>
                </a:lnTo>
                <a:lnTo>
                  <a:pt x="264" y="373"/>
                </a:lnTo>
                <a:lnTo>
                  <a:pt x="262" y="375"/>
                </a:lnTo>
                <a:lnTo>
                  <a:pt x="259" y="375"/>
                </a:lnTo>
                <a:lnTo>
                  <a:pt x="257" y="375"/>
                </a:lnTo>
                <a:lnTo>
                  <a:pt x="257" y="373"/>
                </a:lnTo>
                <a:lnTo>
                  <a:pt x="257" y="375"/>
                </a:lnTo>
                <a:lnTo>
                  <a:pt x="257" y="376"/>
                </a:lnTo>
                <a:lnTo>
                  <a:pt x="255" y="378"/>
                </a:lnTo>
                <a:lnTo>
                  <a:pt x="255" y="380"/>
                </a:lnTo>
                <a:lnTo>
                  <a:pt x="254" y="382"/>
                </a:lnTo>
                <a:lnTo>
                  <a:pt x="252" y="383"/>
                </a:lnTo>
                <a:lnTo>
                  <a:pt x="252" y="383"/>
                </a:lnTo>
                <a:lnTo>
                  <a:pt x="252" y="385"/>
                </a:lnTo>
                <a:lnTo>
                  <a:pt x="252" y="387"/>
                </a:lnTo>
                <a:lnTo>
                  <a:pt x="252" y="388"/>
                </a:lnTo>
                <a:lnTo>
                  <a:pt x="252" y="388"/>
                </a:lnTo>
                <a:lnTo>
                  <a:pt x="252" y="390"/>
                </a:lnTo>
                <a:lnTo>
                  <a:pt x="252" y="393"/>
                </a:lnTo>
                <a:lnTo>
                  <a:pt x="252" y="395"/>
                </a:lnTo>
                <a:lnTo>
                  <a:pt x="252" y="395"/>
                </a:lnTo>
                <a:lnTo>
                  <a:pt x="252" y="397"/>
                </a:lnTo>
                <a:lnTo>
                  <a:pt x="254" y="399"/>
                </a:lnTo>
                <a:lnTo>
                  <a:pt x="257" y="402"/>
                </a:lnTo>
                <a:lnTo>
                  <a:pt x="257" y="402"/>
                </a:lnTo>
                <a:lnTo>
                  <a:pt x="259" y="402"/>
                </a:lnTo>
                <a:lnTo>
                  <a:pt x="262" y="402"/>
                </a:lnTo>
                <a:lnTo>
                  <a:pt x="261" y="399"/>
                </a:lnTo>
                <a:lnTo>
                  <a:pt x="262" y="397"/>
                </a:lnTo>
                <a:lnTo>
                  <a:pt x="261" y="397"/>
                </a:lnTo>
                <a:lnTo>
                  <a:pt x="261" y="387"/>
                </a:lnTo>
                <a:lnTo>
                  <a:pt x="261" y="385"/>
                </a:lnTo>
                <a:lnTo>
                  <a:pt x="264" y="383"/>
                </a:lnTo>
                <a:lnTo>
                  <a:pt x="266" y="385"/>
                </a:lnTo>
                <a:lnTo>
                  <a:pt x="267" y="385"/>
                </a:lnTo>
                <a:lnTo>
                  <a:pt x="269" y="390"/>
                </a:lnTo>
                <a:lnTo>
                  <a:pt x="267" y="393"/>
                </a:lnTo>
                <a:lnTo>
                  <a:pt x="267" y="395"/>
                </a:lnTo>
                <a:lnTo>
                  <a:pt x="267" y="395"/>
                </a:lnTo>
                <a:lnTo>
                  <a:pt x="271" y="395"/>
                </a:lnTo>
                <a:lnTo>
                  <a:pt x="273" y="399"/>
                </a:lnTo>
                <a:lnTo>
                  <a:pt x="276" y="404"/>
                </a:lnTo>
                <a:lnTo>
                  <a:pt x="276" y="404"/>
                </a:lnTo>
                <a:lnTo>
                  <a:pt x="278" y="405"/>
                </a:lnTo>
                <a:lnTo>
                  <a:pt x="278" y="407"/>
                </a:lnTo>
                <a:lnTo>
                  <a:pt x="278" y="409"/>
                </a:lnTo>
                <a:lnTo>
                  <a:pt x="279" y="410"/>
                </a:lnTo>
                <a:lnTo>
                  <a:pt x="284" y="412"/>
                </a:lnTo>
                <a:lnTo>
                  <a:pt x="283" y="416"/>
                </a:lnTo>
                <a:lnTo>
                  <a:pt x="283" y="417"/>
                </a:lnTo>
                <a:lnTo>
                  <a:pt x="283" y="417"/>
                </a:lnTo>
                <a:lnTo>
                  <a:pt x="283" y="419"/>
                </a:lnTo>
                <a:lnTo>
                  <a:pt x="284" y="421"/>
                </a:lnTo>
                <a:lnTo>
                  <a:pt x="286" y="422"/>
                </a:lnTo>
                <a:lnTo>
                  <a:pt x="286" y="424"/>
                </a:lnTo>
                <a:lnTo>
                  <a:pt x="284" y="428"/>
                </a:lnTo>
                <a:lnTo>
                  <a:pt x="284" y="428"/>
                </a:lnTo>
                <a:lnTo>
                  <a:pt x="284" y="429"/>
                </a:lnTo>
                <a:lnTo>
                  <a:pt x="288" y="429"/>
                </a:lnTo>
                <a:lnTo>
                  <a:pt x="288" y="429"/>
                </a:lnTo>
                <a:lnTo>
                  <a:pt x="290" y="431"/>
                </a:lnTo>
                <a:lnTo>
                  <a:pt x="293" y="433"/>
                </a:lnTo>
                <a:lnTo>
                  <a:pt x="295" y="439"/>
                </a:lnTo>
                <a:lnTo>
                  <a:pt x="293" y="443"/>
                </a:lnTo>
                <a:lnTo>
                  <a:pt x="290" y="451"/>
                </a:lnTo>
                <a:lnTo>
                  <a:pt x="288" y="455"/>
                </a:lnTo>
                <a:lnTo>
                  <a:pt x="286" y="456"/>
                </a:lnTo>
                <a:lnTo>
                  <a:pt x="284" y="458"/>
                </a:lnTo>
                <a:lnTo>
                  <a:pt x="281" y="460"/>
                </a:lnTo>
                <a:lnTo>
                  <a:pt x="279" y="460"/>
                </a:lnTo>
                <a:lnTo>
                  <a:pt x="279" y="460"/>
                </a:lnTo>
                <a:lnTo>
                  <a:pt x="278" y="462"/>
                </a:lnTo>
                <a:lnTo>
                  <a:pt x="278" y="463"/>
                </a:lnTo>
                <a:lnTo>
                  <a:pt x="276" y="463"/>
                </a:lnTo>
                <a:lnTo>
                  <a:pt x="269" y="468"/>
                </a:lnTo>
                <a:lnTo>
                  <a:pt x="266" y="470"/>
                </a:lnTo>
                <a:lnTo>
                  <a:pt x="262" y="470"/>
                </a:lnTo>
                <a:lnTo>
                  <a:pt x="261" y="470"/>
                </a:lnTo>
                <a:lnTo>
                  <a:pt x="261" y="468"/>
                </a:lnTo>
                <a:lnTo>
                  <a:pt x="259" y="467"/>
                </a:lnTo>
                <a:lnTo>
                  <a:pt x="257" y="462"/>
                </a:lnTo>
                <a:lnTo>
                  <a:pt x="257" y="451"/>
                </a:lnTo>
                <a:lnTo>
                  <a:pt x="257" y="446"/>
                </a:lnTo>
                <a:lnTo>
                  <a:pt x="254" y="436"/>
                </a:lnTo>
                <a:lnTo>
                  <a:pt x="252" y="434"/>
                </a:lnTo>
                <a:lnTo>
                  <a:pt x="252" y="434"/>
                </a:lnTo>
                <a:lnTo>
                  <a:pt x="250" y="433"/>
                </a:lnTo>
                <a:lnTo>
                  <a:pt x="245" y="431"/>
                </a:lnTo>
                <a:lnTo>
                  <a:pt x="244" y="429"/>
                </a:lnTo>
                <a:lnTo>
                  <a:pt x="230" y="410"/>
                </a:lnTo>
                <a:lnTo>
                  <a:pt x="230" y="410"/>
                </a:lnTo>
                <a:lnTo>
                  <a:pt x="215" y="399"/>
                </a:lnTo>
                <a:lnTo>
                  <a:pt x="215" y="397"/>
                </a:lnTo>
                <a:lnTo>
                  <a:pt x="213" y="397"/>
                </a:lnTo>
                <a:lnTo>
                  <a:pt x="213" y="397"/>
                </a:lnTo>
                <a:lnTo>
                  <a:pt x="213" y="395"/>
                </a:lnTo>
                <a:lnTo>
                  <a:pt x="211" y="395"/>
                </a:lnTo>
                <a:lnTo>
                  <a:pt x="211" y="393"/>
                </a:lnTo>
                <a:lnTo>
                  <a:pt x="209" y="390"/>
                </a:lnTo>
                <a:lnTo>
                  <a:pt x="209" y="390"/>
                </a:lnTo>
                <a:lnTo>
                  <a:pt x="208" y="390"/>
                </a:lnTo>
                <a:lnTo>
                  <a:pt x="211" y="393"/>
                </a:lnTo>
                <a:lnTo>
                  <a:pt x="211" y="395"/>
                </a:lnTo>
                <a:lnTo>
                  <a:pt x="211" y="397"/>
                </a:lnTo>
                <a:lnTo>
                  <a:pt x="209" y="400"/>
                </a:lnTo>
                <a:lnTo>
                  <a:pt x="208" y="404"/>
                </a:lnTo>
                <a:lnTo>
                  <a:pt x="204" y="399"/>
                </a:lnTo>
                <a:lnTo>
                  <a:pt x="198" y="393"/>
                </a:lnTo>
                <a:lnTo>
                  <a:pt x="196" y="392"/>
                </a:lnTo>
                <a:lnTo>
                  <a:pt x="194" y="392"/>
                </a:lnTo>
                <a:lnTo>
                  <a:pt x="194" y="392"/>
                </a:lnTo>
                <a:lnTo>
                  <a:pt x="192" y="390"/>
                </a:lnTo>
                <a:lnTo>
                  <a:pt x="189" y="383"/>
                </a:lnTo>
                <a:lnTo>
                  <a:pt x="191" y="380"/>
                </a:lnTo>
                <a:lnTo>
                  <a:pt x="191" y="380"/>
                </a:lnTo>
                <a:lnTo>
                  <a:pt x="191" y="378"/>
                </a:lnTo>
                <a:lnTo>
                  <a:pt x="191" y="378"/>
                </a:lnTo>
                <a:lnTo>
                  <a:pt x="191" y="378"/>
                </a:lnTo>
                <a:lnTo>
                  <a:pt x="187" y="378"/>
                </a:lnTo>
                <a:lnTo>
                  <a:pt x="191" y="366"/>
                </a:lnTo>
                <a:lnTo>
                  <a:pt x="203" y="346"/>
                </a:lnTo>
                <a:lnTo>
                  <a:pt x="203" y="348"/>
                </a:lnTo>
                <a:lnTo>
                  <a:pt x="203" y="341"/>
                </a:lnTo>
                <a:lnTo>
                  <a:pt x="204" y="334"/>
                </a:lnTo>
                <a:lnTo>
                  <a:pt x="204" y="334"/>
                </a:lnTo>
                <a:lnTo>
                  <a:pt x="206" y="332"/>
                </a:lnTo>
                <a:lnTo>
                  <a:pt x="204" y="330"/>
                </a:lnTo>
                <a:lnTo>
                  <a:pt x="204" y="322"/>
                </a:lnTo>
                <a:lnTo>
                  <a:pt x="204" y="320"/>
                </a:lnTo>
                <a:lnTo>
                  <a:pt x="204" y="319"/>
                </a:lnTo>
                <a:lnTo>
                  <a:pt x="201" y="317"/>
                </a:lnTo>
                <a:lnTo>
                  <a:pt x="201" y="310"/>
                </a:lnTo>
                <a:lnTo>
                  <a:pt x="201" y="310"/>
                </a:lnTo>
                <a:lnTo>
                  <a:pt x="191" y="307"/>
                </a:lnTo>
                <a:lnTo>
                  <a:pt x="186" y="298"/>
                </a:lnTo>
                <a:lnTo>
                  <a:pt x="184" y="296"/>
                </a:lnTo>
                <a:lnTo>
                  <a:pt x="184" y="296"/>
                </a:lnTo>
                <a:lnTo>
                  <a:pt x="182" y="296"/>
                </a:lnTo>
                <a:lnTo>
                  <a:pt x="179" y="291"/>
                </a:lnTo>
                <a:lnTo>
                  <a:pt x="177" y="290"/>
                </a:lnTo>
                <a:lnTo>
                  <a:pt x="177" y="290"/>
                </a:lnTo>
                <a:lnTo>
                  <a:pt x="174" y="288"/>
                </a:lnTo>
                <a:lnTo>
                  <a:pt x="174" y="285"/>
                </a:lnTo>
                <a:lnTo>
                  <a:pt x="169" y="283"/>
                </a:lnTo>
                <a:lnTo>
                  <a:pt x="165" y="286"/>
                </a:lnTo>
                <a:lnTo>
                  <a:pt x="160" y="288"/>
                </a:lnTo>
                <a:lnTo>
                  <a:pt x="155" y="283"/>
                </a:lnTo>
                <a:lnTo>
                  <a:pt x="153" y="279"/>
                </a:lnTo>
                <a:lnTo>
                  <a:pt x="153" y="278"/>
                </a:lnTo>
                <a:lnTo>
                  <a:pt x="153" y="278"/>
                </a:lnTo>
                <a:lnTo>
                  <a:pt x="153" y="276"/>
                </a:lnTo>
                <a:lnTo>
                  <a:pt x="153" y="276"/>
                </a:lnTo>
                <a:lnTo>
                  <a:pt x="152" y="274"/>
                </a:lnTo>
                <a:lnTo>
                  <a:pt x="150" y="274"/>
                </a:lnTo>
                <a:lnTo>
                  <a:pt x="150" y="276"/>
                </a:lnTo>
                <a:lnTo>
                  <a:pt x="146" y="276"/>
                </a:lnTo>
                <a:lnTo>
                  <a:pt x="145" y="273"/>
                </a:lnTo>
                <a:lnTo>
                  <a:pt x="143" y="269"/>
                </a:lnTo>
                <a:lnTo>
                  <a:pt x="141" y="268"/>
                </a:lnTo>
                <a:lnTo>
                  <a:pt x="141" y="268"/>
                </a:lnTo>
                <a:lnTo>
                  <a:pt x="140" y="268"/>
                </a:lnTo>
                <a:lnTo>
                  <a:pt x="136" y="268"/>
                </a:lnTo>
                <a:lnTo>
                  <a:pt x="129" y="262"/>
                </a:lnTo>
                <a:lnTo>
                  <a:pt x="131" y="257"/>
                </a:lnTo>
                <a:lnTo>
                  <a:pt x="131" y="256"/>
                </a:lnTo>
                <a:lnTo>
                  <a:pt x="131" y="254"/>
                </a:lnTo>
                <a:lnTo>
                  <a:pt x="129" y="252"/>
                </a:lnTo>
                <a:lnTo>
                  <a:pt x="126" y="250"/>
                </a:lnTo>
                <a:lnTo>
                  <a:pt x="121" y="242"/>
                </a:lnTo>
                <a:lnTo>
                  <a:pt x="119" y="244"/>
                </a:lnTo>
                <a:lnTo>
                  <a:pt x="116" y="240"/>
                </a:lnTo>
                <a:lnTo>
                  <a:pt x="116" y="237"/>
                </a:lnTo>
                <a:lnTo>
                  <a:pt x="116" y="233"/>
                </a:lnTo>
                <a:lnTo>
                  <a:pt x="118" y="230"/>
                </a:lnTo>
                <a:lnTo>
                  <a:pt x="128" y="232"/>
                </a:lnTo>
                <a:lnTo>
                  <a:pt x="135" y="233"/>
                </a:lnTo>
                <a:lnTo>
                  <a:pt x="138" y="233"/>
                </a:lnTo>
                <a:lnTo>
                  <a:pt x="140" y="233"/>
                </a:lnTo>
                <a:lnTo>
                  <a:pt x="141" y="232"/>
                </a:lnTo>
                <a:lnTo>
                  <a:pt x="141" y="232"/>
                </a:lnTo>
                <a:lnTo>
                  <a:pt x="145" y="233"/>
                </a:lnTo>
                <a:lnTo>
                  <a:pt x="148" y="227"/>
                </a:lnTo>
                <a:lnTo>
                  <a:pt x="148" y="227"/>
                </a:lnTo>
                <a:lnTo>
                  <a:pt x="157" y="222"/>
                </a:lnTo>
                <a:lnTo>
                  <a:pt x="157" y="220"/>
                </a:lnTo>
                <a:lnTo>
                  <a:pt x="158" y="218"/>
                </a:lnTo>
                <a:lnTo>
                  <a:pt x="158" y="216"/>
                </a:lnTo>
                <a:lnTo>
                  <a:pt x="158" y="215"/>
                </a:lnTo>
                <a:lnTo>
                  <a:pt x="158" y="210"/>
                </a:lnTo>
                <a:lnTo>
                  <a:pt x="165" y="201"/>
                </a:lnTo>
                <a:lnTo>
                  <a:pt x="165" y="201"/>
                </a:lnTo>
                <a:lnTo>
                  <a:pt x="165" y="199"/>
                </a:lnTo>
                <a:lnTo>
                  <a:pt x="164" y="196"/>
                </a:lnTo>
                <a:lnTo>
                  <a:pt x="164" y="196"/>
                </a:lnTo>
                <a:lnTo>
                  <a:pt x="158" y="191"/>
                </a:lnTo>
                <a:lnTo>
                  <a:pt x="158" y="188"/>
                </a:lnTo>
                <a:lnTo>
                  <a:pt x="158" y="188"/>
                </a:lnTo>
                <a:lnTo>
                  <a:pt x="157" y="188"/>
                </a:lnTo>
                <a:lnTo>
                  <a:pt x="157" y="184"/>
                </a:lnTo>
                <a:lnTo>
                  <a:pt x="155" y="182"/>
                </a:lnTo>
                <a:lnTo>
                  <a:pt x="153" y="181"/>
                </a:lnTo>
                <a:lnTo>
                  <a:pt x="143" y="162"/>
                </a:lnTo>
                <a:lnTo>
                  <a:pt x="143" y="162"/>
                </a:lnTo>
                <a:lnTo>
                  <a:pt x="135" y="160"/>
                </a:lnTo>
                <a:lnTo>
                  <a:pt x="135" y="157"/>
                </a:lnTo>
                <a:lnTo>
                  <a:pt x="135" y="157"/>
                </a:lnTo>
                <a:lnTo>
                  <a:pt x="133" y="155"/>
                </a:lnTo>
                <a:lnTo>
                  <a:pt x="131" y="155"/>
                </a:lnTo>
                <a:lnTo>
                  <a:pt x="126" y="150"/>
                </a:lnTo>
                <a:lnTo>
                  <a:pt x="119" y="143"/>
                </a:lnTo>
                <a:lnTo>
                  <a:pt x="123" y="126"/>
                </a:lnTo>
                <a:lnTo>
                  <a:pt x="124" y="114"/>
                </a:lnTo>
                <a:lnTo>
                  <a:pt x="124" y="114"/>
                </a:lnTo>
                <a:lnTo>
                  <a:pt x="124" y="113"/>
                </a:lnTo>
                <a:lnTo>
                  <a:pt x="119" y="121"/>
                </a:lnTo>
                <a:lnTo>
                  <a:pt x="118" y="109"/>
                </a:lnTo>
                <a:lnTo>
                  <a:pt x="118" y="108"/>
                </a:lnTo>
                <a:lnTo>
                  <a:pt x="123" y="96"/>
                </a:lnTo>
                <a:lnTo>
                  <a:pt x="123" y="94"/>
                </a:lnTo>
                <a:lnTo>
                  <a:pt x="118" y="87"/>
                </a:lnTo>
                <a:lnTo>
                  <a:pt x="119" y="77"/>
                </a:lnTo>
                <a:lnTo>
                  <a:pt x="119" y="75"/>
                </a:lnTo>
                <a:lnTo>
                  <a:pt x="119" y="75"/>
                </a:lnTo>
                <a:lnTo>
                  <a:pt x="119" y="73"/>
                </a:lnTo>
                <a:lnTo>
                  <a:pt x="118" y="67"/>
                </a:lnTo>
                <a:lnTo>
                  <a:pt x="114" y="63"/>
                </a:lnTo>
                <a:lnTo>
                  <a:pt x="112" y="56"/>
                </a:lnTo>
                <a:lnTo>
                  <a:pt x="116" y="53"/>
                </a:lnTo>
                <a:lnTo>
                  <a:pt x="121" y="45"/>
                </a:lnTo>
                <a:lnTo>
                  <a:pt x="121" y="45"/>
                </a:lnTo>
                <a:lnTo>
                  <a:pt x="118" y="43"/>
                </a:lnTo>
                <a:lnTo>
                  <a:pt x="114" y="38"/>
                </a:lnTo>
                <a:lnTo>
                  <a:pt x="114" y="36"/>
                </a:lnTo>
                <a:lnTo>
                  <a:pt x="114" y="34"/>
                </a:lnTo>
                <a:lnTo>
                  <a:pt x="116" y="31"/>
                </a:lnTo>
                <a:lnTo>
                  <a:pt x="116" y="29"/>
                </a:lnTo>
                <a:lnTo>
                  <a:pt x="116" y="27"/>
                </a:lnTo>
                <a:lnTo>
                  <a:pt x="116" y="27"/>
                </a:lnTo>
                <a:lnTo>
                  <a:pt x="114" y="26"/>
                </a:lnTo>
                <a:lnTo>
                  <a:pt x="114" y="26"/>
                </a:lnTo>
                <a:lnTo>
                  <a:pt x="112" y="24"/>
                </a:lnTo>
                <a:lnTo>
                  <a:pt x="112" y="14"/>
                </a:lnTo>
                <a:lnTo>
                  <a:pt x="112" y="12"/>
                </a:lnTo>
                <a:lnTo>
                  <a:pt x="114" y="9"/>
                </a:lnTo>
                <a:lnTo>
                  <a:pt x="221" y="0"/>
                </a:lnTo>
                <a:lnTo>
                  <a:pt x="211" y="12"/>
                </a:lnTo>
                <a:lnTo>
                  <a:pt x="336" y="65"/>
                </a:lnTo>
                <a:lnTo>
                  <a:pt x="422" y="67"/>
                </a:lnTo>
                <a:lnTo>
                  <a:pt x="446" y="65"/>
                </a:lnTo>
                <a:lnTo>
                  <a:pt x="455" y="45"/>
                </a:lnTo>
                <a:lnTo>
                  <a:pt x="525" y="45"/>
                </a:lnTo>
                <a:lnTo>
                  <a:pt x="525" y="46"/>
                </a:lnTo>
                <a:lnTo>
                  <a:pt x="528" y="46"/>
                </a:lnTo>
                <a:lnTo>
                  <a:pt x="530" y="46"/>
                </a:lnTo>
                <a:lnTo>
                  <a:pt x="531" y="51"/>
                </a:lnTo>
                <a:lnTo>
                  <a:pt x="531" y="53"/>
                </a:lnTo>
                <a:lnTo>
                  <a:pt x="531" y="58"/>
                </a:lnTo>
                <a:lnTo>
                  <a:pt x="533" y="60"/>
                </a:lnTo>
                <a:lnTo>
                  <a:pt x="533" y="62"/>
                </a:lnTo>
                <a:lnTo>
                  <a:pt x="535" y="63"/>
                </a:lnTo>
                <a:lnTo>
                  <a:pt x="538" y="63"/>
                </a:lnTo>
                <a:lnTo>
                  <a:pt x="540" y="65"/>
                </a:lnTo>
                <a:lnTo>
                  <a:pt x="543" y="70"/>
                </a:lnTo>
                <a:lnTo>
                  <a:pt x="545" y="73"/>
                </a:lnTo>
                <a:lnTo>
                  <a:pt x="545" y="75"/>
                </a:lnTo>
                <a:lnTo>
                  <a:pt x="550" y="79"/>
                </a:lnTo>
                <a:lnTo>
                  <a:pt x="550" y="80"/>
                </a:lnTo>
                <a:lnTo>
                  <a:pt x="552" y="84"/>
                </a:lnTo>
                <a:lnTo>
                  <a:pt x="552" y="85"/>
                </a:lnTo>
                <a:lnTo>
                  <a:pt x="553" y="89"/>
                </a:lnTo>
                <a:lnTo>
                  <a:pt x="557" y="90"/>
                </a:lnTo>
                <a:lnTo>
                  <a:pt x="559" y="90"/>
                </a:lnTo>
                <a:lnTo>
                  <a:pt x="562" y="92"/>
                </a:lnTo>
                <a:lnTo>
                  <a:pt x="564" y="94"/>
                </a:lnTo>
                <a:lnTo>
                  <a:pt x="567" y="99"/>
                </a:lnTo>
                <a:lnTo>
                  <a:pt x="569" y="101"/>
                </a:lnTo>
                <a:lnTo>
                  <a:pt x="571" y="104"/>
                </a:lnTo>
                <a:lnTo>
                  <a:pt x="571" y="106"/>
                </a:lnTo>
                <a:lnTo>
                  <a:pt x="569" y="109"/>
                </a:lnTo>
                <a:lnTo>
                  <a:pt x="571" y="113"/>
                </a:lnTo>
                <a:lnTo>
                  <a:pt x="571" y="116"/>
                </a:lnTo>
                <a:lnTo>
                  <a:pt x="572" y="119"/>
                </a:lnTo>
                <a:lnTo>
                  <a:pt x="572" y="123"/>
                </a:lnTo>
                <a:lnTo>
                  <a:pt x="572" y="125"/>
                </a:lnTo>
                <a:lnTo>
                  <a:pt x="571" y="128"/>
                </a:lnTo>
                <a:lnTo>
                  <a:pt x="569" y="130"/>
                </a:lnTo>
                <a:lnTo>
                  <a:pt x="569" y="131"/>
                </a:lnTo>
                <a:lnTo>
                  <a:pt x="569" y="135"/>
                </a:lnTo>
                <a:lnTo>
                  <a:pt x="571" y="145"/>
                </a:lnTo>
                <a:lnTo>
                  <a:pt x="572" y="150"/>
                </a:lnTo>
                <a:lnTo>
                  <a:pt x="574" y="150"/>
                </a:lnTo>
                <a:lnTo>
                  <a:pt x="574" y="150"/>
                </a:lnTo>
                <a:lnTo>
                  <a:pt x="576" y="152"/>
                </a:lnTo>
                <a:lnTo>
                  <a:pt x="579" y="153"/>
                </a:lnTo>
                <a:lnTo>
                  <a:pt x="581" y="157"/>
                </a:lnTo>
                <a:lnTo>
                  <a:pt x="584" y="160"/>
                </a:lnTo>
                <a:lnTo>
                  <a:pt x="584" y="160"/>
                </a:lnTo>
                <a:lnTo>
                  <a:pt x="586" y="162"/>
                </a:lnTo>
                <a:lnTo>
                  <a:pt x="589" y="162"/>
                </a:lnTo>
                <a:lnTo>
                  <a:pt x="594" y="167"/>
                </a:lnTo>
                <a:lnTo>
                  <a:pt x="601" y="170"/>
                </a:lnTo>
                <a:lnTo>
                  <a:pt x="603" y="172"/>
                </a:lnTo>
                <a:lnTo>
                  <a:pt x="605" y="174"/>
                </a:lnTo>
                <a:lnTo>
                  <a:pt x="606" y="176"/>
                </a:lnTo>
                <a:lnTo>
                  <a:pt x="608" y="176"/>
                </a:lnTo>
                <a:lnTo>
                  <a:pt x="611" y="176"/>
                </a:lnTo>
                <a:lnTo>
                  <a:pt x="622" y="167"/>
                </a:lnTo>
                <a:lnTo>
                  <a:pt x="625" y="164"/>
                </a:lnTo>
                <a:lnTo>
                  <a:pt x="642" y="142"/>
                </a:lnTo>
                <a:lnTo>
                  <a:pt x="651" y="138"/>
                </a:lnTo>
                <a:lnTo>
                  <a:pt x="656" y="136"/>
                </a:lnTo>
                <a:lnTo>
                  <a:pt x="661" y="133"/>
                </a:lnTo>
                <a:lnTo>
                  <a:pt x="662" y="135"/>
                </a:lnTo>
                <a:lnTo>
                  <a:pt x="664" y="136"/>
                </a:lnTo>
                <a:lnTo>
                  <a:pt x="668" y="138"/>
                </a:lnTo>
                <a:lnTo>
                  <a:pt x="669" y="138"/>
                </a:lnTo>
                <a:lnTo>
                  <a:pt x="669" y="138"/>
                </a:lnTo>
                <a:lnTo>
                  <a:pt x="671" y="138"/>
                </a:lnTo>
                <a:lnTo>
                  <a:pt x="678" y="138"/>
                </a:lnTo>
                <a:lnTo>
                  <a:pt x="681" y="138"/>
                </a:lnTo>
                <a:lnTo>
                  <a:pt x="683" y="140"/>
                </a:lnTo>
                <a:lnTo>
                  <a:pt x="686" y="140"/>
                </a:lnTo>
                <a:lnTo>
                  <a:pt x="697" y="140"/>
                </a:lnTo>
                <a:lnTo>
                  <a:pt x="697" y="147"/>
                </a:lnTo>
                <a:lnTo>
                  <a:pt x="698" y="148"/>
                </a:lnTo>
                <a:lnTo>
                  <a:pt x="700" y="152"/>
                </a:lnTo>
                <a:lnTo>
                  <a:pt x="702" y="153"/>
                </a:lnTo>
                <a:lnTo>
                  <a:pt x="707" y="155"/>
                </a:lnTo>
                <a:lnTo>
                  <a:pt x="707" y="157"/>
                </a:lnTo>
                <a:lnTo>
                  <a:pt x="708" y="160"/>
                </a:lnTo>
                <a:lnTo>
                  <a:pt x="714" y="165"/>
                </a:lnTo>
                <a:lnTo>
                  <a:pt x="717" y="172"/>
                </a:lnTo>
                <a:lnTo>
                  <a:pt x="717" y="179"/>
                </a:lnTo>
                <a:lnTo>
                  <a:pt x="715" y="181"/>
                </a:lnTo>
                <a:lnTo>
                  <a:pt x="715" y="181"/>
                </a:lnTo>
                <a:lnTo>
                  <a:pt x="719" y="186"/>
                </a:lnTo>
                <a:lnTo>
                  <a:pt x="719" y="191"/>
                </a:lnTo>
                <a:lnTo>
                  <a:pt x="719" y="193"/>
                </a:lnTo>
                <a:lnTo>
                  <a:pt x="719" y="193"/>
                </a:lnTo>
                <a:lnTo>
                  <a:pt x="720" y="201"/>
                </a:lnTo>
                <a:lnTo>
                  <a:pt x="720" y="206"/>
                </a:lnTo>
                <a:lnTo>
                  <a:pt x="720" y="206"/>
                </a:lnTo>
                <a:lnTo>
                  <a:pt x="720" y="211"/>
                </a:lnTo>
                <a:lnTo>
                  <a:pt x="722" y="215"/>
                </a:lnTo>
                <a:lnTo>
                  <a:pt x="725" y="215"/>
                </a:lnTo>
                <a:lnTo>
                  <a:pt x="727" y="216"/>
                </a:lnTo>
                <a:lnTo>
                  <a:pt x="729" y="225"/>
                </a:lnTo>
                <a:lnTo>
                  <a:pt x="731" y="225"/>
                </a:lnTo>
                <a:lnTo>
                  <a:pt x="732" y="230"/>
                </a:lnTo>
                <a:lnTo>
                  <a:pt x="731" y="233"/>
                </a:lnTo>
                <a:lnTo>
                  <a:pt x="731" y="233"/>
                </a:lnTo>
                <a:lnTo>
                  <a:pt x="732" y="235"/>
                </a:lnTo>
                <a:lnTo>
                  <a:pt x="734" y="235"/>
                </a:lnTo>
                <a:lnTo>
                  <a:pt x="734" y="237"/>
                </a:lnTo>
                <a:lnTo>
                  <a:pt x="734" y="237"/>
                </a:lnTo>
                <a:lnTo>
                  <a:pt x="734" y="237"/>
                </a:lnTo>
                <a:lnTo>
                  <a:pt x="736" y="240"/>
                </a:lnTo>
                <a:lnTo>
                  <a:pt x="736" y="240"/>
                </a:lnTo>
                <a:lnTo>
                  <a:pt x="737" y="240"/>
                </a:lnTo>
                <a:lnTo>
                  <a:pt x="741" y="242"/>
                </a:lnTo>
                <a:lnTo>
                  <a:pt x="742" y="245"/>
                </a:lnTo>
                <a:lnTo>
                  <a:pt x="742" y="250"/>
                </a:lnTo>
                <a:lnTo>
                  <a:pt x="741" y="261"/>
                </a:lnTo>
                <a:lnTo>
                  <a:pt x="737" y="271"/>
                </a:lnTo>
                <a:lnTo>
                  <a:pt x="741" y="276"/>
                </a:lnTo>
                <a:lnTo>
                  <a:pt x="742" y="278"/>
                </a:lnTo>
                <a:lnTo>
                  <a:pt x="742" y="279"/>
                </a:lnTo>
                <a:lnTo>
                  <a:pt x="744" y="298"/>
                </a:lnTo>
                <a:lnTo>
                  <a:pt x="754" y="302"/>
                </a:lnTo>
                <a:lnTo>
                  <a:pt x="758" y="303"/>
                </a:lnTo>
                <a:lnTo>
                  <a:pt x="761" y="305"/>
                </a:lnTo>
                <a:lnTo>
                  <a:pt x="761" y="305"/>
                </a:lnTo>
                <a:lnTo>
                  <a:pt x="768" y="307"/>
                </a:lnTo>
                <a:lnTo>
                  <a:pt x="770" y="308"/>
                </a:lnTo>
                <a:lnTo>
                  <a:pt x="771" y="312"/>
                </a:lnTo>
                <a:lnTo>
                  <a:pt x="771" y="313"/>
                </a:lnTo>
                <a:lnTo>
                  <a:pt x="773" y="313"/>
                </a:lnTo>
                <a:lnTo>
                  <a:pt x="775" y="313"/>
                </a:lnTo>
                <a:lnTo>
                  <a:pt x="778" y="315"/>
                </a:lnTo>
                <a:lnTo>
                  <a:pt x="780" y="315"/>
                </a:lnTo>
                <a:lnTo>
                  <a:pt x="782" y="315"/>
                </a:lnTo>
                <a:lnTo>
                  <a:pt x="788" y="313"/>
                </a:lnTo>
                <a:lnTo>
                  <a:pt x="795" y="315"/>
                </a:lnTo>
                <a:lnTo>
                  <a:pt x="797" y="317"/>
                </a:lnTo>
                <a:lnTo>
                  <a:pt x="799" y="317"/>
                </a:lnTo>
                <a:lnTo>
                  <a:pt x="800" y="320"/>
                </a:lnTo>
                <a:lnTo>
                  <a:pt x="802" y="322"/>
                </a:lnTo>
                <a:lnTo>
                  <a:pt x="804" y="324"/>
                </a:lnTo>
                <a:lnTo>
                  <a:pt x="804" y="324"/>
                </a:lnTo>
                <a:lnTo>
                  <a:pt x="807" y="322"/>
                </a:lnTo>
                <a:lnTo>
                  <a:pt x="809" y="320"/>
                </a:lnTo>
                <a:lnTo>
                  <a:pt x="814" y="319"/>
                </a:lnTo>
                <a:lnTo>
                  <a:pt x="817" y="319"/>
                </a:lnTo>
                <a:lnTo>
                  <a:pt x="817" y="322"/>
                </a:lnTo>
                <a:lnTo>
                  <a:pt x="817" y="322"/>
                </a:lnTo>
                <a:lnTo>
                  <a:pt x="817" y="324"/>
                </a:lnTo>
                <a:lnTo>
                  <a:pt x="816" y="330"/>
                </a:lnTo>
                <a:lnTo>
                  <a:pt x="792" y="366"/>
                </a:lnTo>
                <a:lnTo>
                  <a:pt x="765" y="455"/>
                </a:lnTo>
                <a:lnTo>
                  <a:pt x="765" y="458"/>
                </a:lnTo>
                <a:lnTo>
                  <a:pt x="763" y="467"/>
                </a:lnTo>
                <a:lnTo>
                  <a:pt x="761" y="468"/>
                </a:lnTo>
                <a:lnTo>
                  <a:pt x="760" y="472"/>
                </a:lnTo>
                <a:lnTo>
                  <a:pt x="760" y="473"/>
                </a:lnTo>
                <a:lnTo>
                  <a:pt x="758" y="475"/>
                </a:lnTo>
                <a:lnTo>
                  <a:pt x="754" y="479"/>
                </a:lnTo>
                <a:lnTo>
                  <a:pt x="754" y="479"/>
                </a:lnTo>
                <a:lnTo>
                  <a:pt x="754" y="480"/>
                </a:lnTo>
                <a:lnTo>
                  <a:pt x="756" y="492"/>
                </a:lnTo>
                <a:lnTo>
                  <a:pt x="756" y="494"/>
                </a:lnTo>
                <a:lnTo>
                  <a:pt x="756" y="496"/>
                </a:lnTo>
                <a:lnTo>
                  <a:pt x="754" y="499"/>
                </a:lnTo>
                <a:lnTo>
                  <a:pt x="754" y="501"/>
                </a:lnTo>
                <a:lnTo>
                  <a:pt x="754" y="502"/>
                </a:lnTo>
                <a:lnTo>
                  <a:pt x="761" y="518"/>
                </a:lnTo>
                <a:lnTo>
                  <a:pt x="761" y="519"/>
                </a:lnTo>
                <a:lnTo>
                  <a:pt x="765" y="523"/>
                </a:lnTo>
                <a:lnTo>
                  <a:pt x="768" y="526"/>
                </a:lnTo>
                <a:lnTo>
                  <a:pt x="768" y="526"/>
                </a:lnTo>
                <a:lnTo>
                  <a:pt x="768" y="530"/>
                </a:lnTo>
                <a:lnTo>
                  <a:pt x="768" y="531"/>
                </a:lnTo>
                <a:lnTo>
                  <a:pt x="768" y="533"/>
                </a:lnTo>
                <a:lnTo>
                  <a:pt x="761" y="543"/>
                </a:lnTo>
                <a:lnTo>
                  <a:pt x="765" y="557"/>
                </a:lnTo>
                <a:lnTo>
                  <a:pt x="766" y="562"/>
                </a:lnTo>
                <a:lnTo>
                  <a:pt x="766" y="564"/>
                </a:lnTo>
                <a:lnTo>
                  <a:pt x="766" y="567"/>
                </a:lnTo>
                <a:lnTo>
                  <a:pt x="766" y="569"/>
                </a:lnTo>
                <a:lnTo>
                  <a:pt x="766" y="569"/>
                </a:lnTo>
                <a:lnTo>
                  <a:pt x="770" y="574"/>
                </a:lnTo>
                <a:lnTo>
                  <a:pt x="778" y="589"/>
                </a:lnTo>
                <a:lnTo>
                  <a:pt x="780" y="591"/>
                </a:lnTo>
                <a:lnTo>
                  <a:pt x="782" y="594"/>
                </a:lnTo>
                <a:lnTo>
                  <a:pt x="788" y="606"/>
                </a:lnTo>
                <a:lnTo>
                  <a:pt x="788" y="606"/>
                </a:lnTo>
                <a:lnTo>
                  <a:pt x="790" y="608"/>
                </a:lnTo>
                <a:lnTo>
                  <a:pt x="790" y="615"/>
                </a:lnTo>
                <a:lnTo>
                  <a:pt x="790" y="620"/>
                </a:lnTo>
                <a:lnTo>
                  <a:pt x="790" y="623"/>
                </a:lnTo>
                <a:lnTo>
                  <a:pt x="792" y="633"/>
                </a:lnTo>
                <a:lnTo>
                  <a:pt x="792" y="633"/>
                </a:lnTo>
                <a:lnTo>
                  <a:pt x="794" y="635"/>
                </a:lnTo>
                <a:lnTo>
                  <a:pt x="797" y="637"/>
                </a:lnTo>
                <a:lnTo>
                  <a:pt x="797" y="644"/>
                </a:lnTo>
                <a:lnTo>
                  <a:pt x="799" y="644"/>
                </a:lnTo>
                <a:lnTo>
                  <a:pt x="799" y="644"/>
                </a:lnTo>
                <a:lnTo>
                  <a:pt x="800" y="645"/>
                </a:lnTo>
                <a:lnTo>
                  <a:pt x="802" y="649"/>
                </a:lnTo>
                <a:lnTo>
                  <a:pt x="802" y="652"/>
                </a:lnTo>
                <a:lnTo>
                  <a:pt x="804" y="654"/>
                </a:lnTo>
                <a:lnTo>
                  <a:pt x="804" y="657"/>
                </a:lnTo>
                <a:lnTo>
                  <a:pt x="805" y="659"/>
                </a:lnTo>
                <a:lnTo>
                  <a:pt x="821" y="661"/>
                </a:lnTo>
                <a:lnTo>
                  <a:pt x="824" y="661"/>
                </a:lnTo>
                <a:lnTo>
                  <a:pt x="828" y="661"/>
                </a:lnTo>
                <a:lnTo>
                  <a:pt x="831" y="661"/>
                </a:lnTo>
                <a:lnTo>
                  <a:pt x="836" y="668"/>
                </a:lnTo>
                <a:lnTo>
                  <a:pt x="836" y="668"/>
                </a:lnTo>
                <a:lnTo>
                  <a:pt x="838" y="669"/>
                </a:lnTo>
                <a:lnTo>
                  <a:pt x="841" y="669"/>
                </a:lnTo>
                <a:lnTo>
                  <a:pt x="845" y="669"/>
                </a:lnTo>
                <a:lnTo>
                  <a:pt x="846" y="671"/>
                </a:lnTo>
                <a:lnTo>
                  <a:pt x="848" y="678"/>
                </a:lnTo>
                <a:lnTo>
                  <a:pt x="851" y="686"/>
                </a:lnTo>
                <a:lnTo>
                  <a:pt x="853" y="686"/>
                </a:lnTo>
                <a:lnTo>
                  <a:pt x="853" y="688"/>
                </a:lnTo>
                <a:lnTo>
                  <a:pt x="855" y="688"/>
                </a:lnTo>
                <a:lnTo>
                  <a:pt x="857" y="688"/>
                </a:lnTo>
                <a:lnTo>
                  <a:pt x="874" y="683"/>
                </a:lnTo>
                <a:lnTo>
                  <a:pt x="877" y="683"/>
                </a:lnTo>
                <a:lnTo>
                  <a:pt x="880" y="679"/>
                </a:lnTo>
                <a:lnTo>
                  <a:pt x="882" y="678"/>
                </a:lnTo>
                <a:lnTo>
                  <a:pt x="891" y="674"/>
                </a:lnTo>
                <a:lnTo>
                  <a:pt x="897" y="673"/>
                </a:lnTo>
                <a:lnTo>
                  <a:pt x="911" y="674"/>
                </a:lnTo>
                <a:lnTo>
                  <a:pt x="911" y="676"/>
                </a:lnTo>
                <a:lnTo>
                  <a:pt x="920" y="673"/>
                </a:lnTo>
                <a:lnTo>
                  <a:pt x="921" y="673"/>
                </a:lnTo>
                <a:lnTo>
                  <a:pt x="923" y="671"/>
                </a:lnTo>
                <a:lnTo>
                  <a:pt x="928" y="668"/>
                </a:lnTo>
                <a:lnTo>
                  <a:pt x="930" y="669"/>
                </a:lnTo>
                <a:lnTo>
                  <a:pt x="933" y="666"/>
                </a:lnTo>
                <a:lnTo>
                  <a:pt x="942" y="662"/>
                </a:lnTo>
                <a:lnTo>
                  <a:pt x="954" y="661"/>
                </a:lnTo>
                <a:lnTo>
                  <a:pt x="959" y="661"/>
                </a:lnTo>
                <a:lnTo>
                  <a:pt x="962" y="659"/>
                </a:lnTo>
                <a:lnTo>
                  <a:pt x="964" y="661"/>
                </a:lnTo>
                <a:lnTo>
                  <a:pt x="966" y="662"/>
                </a:lnTo>
                <a:lnTo>
                  <a:pt x="966" y="662"/>
                </a:lnTo>
                <a:lnTo>
                  <a:pt x="977" y="657"/>
                </a:lnTo>
                <a:lnTo>
                  <a:pt x="977" y="657"/>
                </a:lnTo>
                <a:lnTo>
                  <a:pt x="979" y="657"/>
                </a:lnTo>
                <a:lnTo>
                  <a:pt x="981" y="657"/>
                </a:lnTo>
                <a:lnTo>
                  <a:pt x="984" y="652"/>
                </a:lnTo>
                <a:lnTo>
                  <a:pt x="989" y="649"/>
                </a:lnTo>
                <a:lnTo>
                  <a:pt x="996" y="645"/>
                </a:lnTo>
                <a:lnTo>
                  <a:pt x="1006" y="639"/>
                </a:lnTo>
                <a:lnTo>
                  <a:pt x="1013" y="633"/>
                </a:lnTo>
                <a:lnTo>
                  <a:pt x="1015" y="632"/>
                </a:lnTo>
                <a:lnTo>
                  <a:pt x="1018" y="620"/>
                </a:lnTo>
                <a:lnTo>
                  <a:pt x="1017" y="618"/>
                </a:lnTo>
                <a:lnTo>
                  <a:pt x="1020" y="611"/>
                </a:lnTo>
                <a:lnTo>
                  <a:pt x="1022" y="610"/>
                </a:lnTo>
                <a:lnTo>
                  <a:pt x="1027" y="606"/>
                </a:lnTo>
                <a:lnTo>
                  <a:pt x="1029" y="606"/>
                </a:lnTo>
                <a:lnTo>
                  <a:pt x="1029" y="605"/>
                </a:lnTo>
                <a:lnTo>
                  <a:pt x="1030" y="603"/>
                </a:lnTo>
                <a:lnTo>
                  <a:pt x="1030" y="601"/>
                </a:lnTo>
                <a:lnTo>
                  <a:pt x="1030" y="599"/>
                </a:lnTo>
                <a:lnTo>
                  <a:pt x="1034" y="576"/>
                </a:lnTo>
                <a:lnTo>
                  <a:pt x="1034" y="577"/>
                </a:lnTo>
                <a:lnTo>
                  <a:pt x="1035" y="572"/>
                </a:lnTo>
                <a:lnTo>
                  <a:pt x="1037" y="567"/>
                </a:lnTo>
                <a:lnTo>
                  <a:pt x="1037" y="565"/>
                </a:lnTo>
                <a:lnTo>
                  <a:pt x="1039" y="562"/>
                </a:lnTo>
                <a:lnTo>
                  <a:pt x="1040" y="560"/>
                </a:lnTo>
                <a:lnTo>
                  <a:pt x="1044" y="553"/>
                </a:lnTo>
                <a:lnTo>
                  <a:pt x="1046" y="552"/>
                </a:lnTo>
                <a:lnTo>
                  <a:pt x="1056" y="545"/>
                </a:lnTo>
                <a:lnTo>
                  <a:pt x="1068" y="540"/>
                </a:lnTo>
                <a:lnTo>
                  <a:pt x="1075" y="538"/>
                </a:lnTo>
                <a:lnTo>
                  <a:pt x="1115" y="531"/>
                </a:lnTo>
                <a:lnTo>
                  <a:pt x="1117" y="530"/>
                </a:lnTo>
                <a:lnTo>
                  <a:pt x="1119" y="528"/>
                </a:lnTo>
                <a:lnTo>
                  <a:pt x="1121" y="528"/>
                </a:lnTo>
                <a:lnTo>
                  <a:pt x="1127" y="526"/>
                </a:lnTo>
                <a:lnTo>
                  <a:pt x="1129" y="526"/>
                </a:lnTo>
                <a:lnTo>
                  <a:pt x="1132" y="526"/>
                </a:lnTo>
                <a:lnTo>
                  <a:pt x="1134" y="526"/>
                </a:lnTo>
                <a:lnTo>
                  <a:pt x="1134" y="526"/>
                </a:lnTo>
                <a:lnTo>
                  <a:pt x="1136" y="526"/>
                </a:lnTo>
                <a:lnTo>
                  <a:pt x="1139" y="525"/>
                </a:lnTo>
                <a:lnTo>
                  <a:pt x="1141" y="525"/>
                </a:lnTo>
                <a:lnTo>
                  <a:pt x="1146" y="525"/>
                </a:lnTo>
                <a:lnTo>
                  <a:pt x="1161" y="530"/>
                </a:lnTo>
                <a:lnTo>
                  <a:pt x="1161" y="528"/>
                </a:lnTo>
                <a:lnTo>
                  <a:pt x="1167" y="530"/>
                </a:lnTo>
                <a:lnTo>
                  <a:pt x="1167" y="530"/>
                </a:lnTo>
                <a:lnTo>
                  <a:pt x="1170" y="526"/>
                </a:lnTo>
                <a:lnTo>
                  <a:pt x="1173" y="526"/>
                </a:lnTo>
                <a:lnTo>
                  <a:pt x="1175" y="526"/>
                </a:lnTo>
                <a:lnTo>
                  <a:pt x="1175" y="526"/>
                </a:lnTo>
                <a:lnTo>
                  <a:pt x="1177" y="526"/>
                </a:lnTo>
                <a:lnTo>
                  <a:pt x="1180" y="525"/>
                </a:lnTo>
                <a:lnTo>
                  <a:pt x="1184" y="525"/>
                </a:lnTo>
                <a:lnTo>
                  <a:pt x="1185" y="525"/>
                </a:lnTo>
                <a:lnTo>
                  <a:pt x="1187" y="525"/>
                </a:lnTo>
                <a:lnTo>
                  <a:pt x="1189" y="526"/>
                </a:lnTo>
                <a:lnTo>
                  <a:pt x="1192" y="531"/>
                </a:lnTo>
                <a:lnTo>
                  <a:pt x="1195" y="533"/>
                </a:lnTo>
                <a:lnTo>
                  <a:pt x="1195" y="536"/>
                </a:lnTo>
                <a:lnTo>
                  <a:pt x="1195" y="538"/>
                </a:lnTo>
                <a:lnTo>
                  <a:pt x="1195" y="540"/>
                </a:lnTo>
                <a:lnTo>
                  <a:pt x="1194" y="542"/>
                </a:lnTo>
                <a:lnTo>
                  <a:pt x="1194" y="547"/>
                </a:lnTo>
                <a:lnTo>
                  <a:pt x="1195" y="548"/>
                </a:lnTo>
                <a:lnTo>
                  <a:pt x="1192" y="557"/>
                </a:lnTo>
                <a:lnTo>
                  <a:pt x="1187" y="565"/>
                </a:lnTo>
                <a:lnTo>
                  <a:pt x="1178" y="576"/>
                </a:lnTo>
                <a:lnTo>
                  <a:pt x="1175" y="577"/>
                </a:lnTo>
                <a:lnTo>
                  <a:pt x="1173" y="579"/>
                </a:lnTo>
                <a:lnTo>
                  <a:pt x="1172" y="581"/>
                </a:lnTo>
                <a:lnTo>
                  <a:pt x="1160" y="596"/>
                </a:lnTo>
                <a:lnTo>
                  <a:pt x="1158" y="599"/>
                </a:lnTo>
                <a:lnTo>
                  <a:pt x="1158" y="603"/>
                </a:lnTo>
                <a:lnTo>
                  <a:pt x="1158" y="605"/>
                </a:lnTo>
                <a:lnTo>
                  <a:pt x="1158" y="605"/>
                </a:lnTo>
                <a:lnTo>
                  <a:pt x="1158" y="605"/>
                </a:lnTo>
                <a:lnTo>
                  <a:pt x="1158" y="608"/>
                </a:lnTo>
                <a:lnTo>
                  <a:pt x="1151" y="620"/>
                </a:lnTo>
                <a:lnTo>
                  <a:pt x="1156" y="618"/>
                </a:lnTo>
                <a:lnTo>
                  <a:pt x="1158" y="622"/>
                </a:lnTo>
                <a:lnTo>
                  <a:pt x="1156" y="627"/>
                </a:lnTo>
                <a:lnTo>
                  <a:pt x="1155" y="628"/>
                </a:lnTo>
                <a:lnTo>
                  <a:pt x="1153" y="630"/>
                </a:lnTo>
                <a:lnTo>
                  <a:pt x="1151" y="632"/>
                </a:lnTo>
                <a:lnTo>
                  <a:pt x="1151" y="637"/>
                </a:lnTo>
                <a:lnTo>
                  <a:pt x="1148" y="644"/>
                </a:lnTo>
                <a:lnTo>
                  <a:pt x="1144" y="649"/>
                </a:lnTo>
                <a:lnTo>
                  <a:pt x="1144" y="652"/>
                </a:lnTo>
                <a:lnTo>
                  <a:pt x="1143" y="656"/>
                </a:lnTo>
                <a:lnTo>
                  <a:pt x="1141" y="662"/>
                </a:lnTo>
                <a:lnTo>
                  <a:pt x="1139" y="662"/>
                </a:lnTo>
                <a:lnTo>
                  <a:pt x="1138" y="666"/>
                </a:lnTo>
                <a:lnTo>
                  <a:pt x="1138" y="666"/>
                </a:lnTo>
                <a:lnTo>
                  <a:pt x="1134" y="676"/>
                </a:lnTo>
                <a:lnTo>
                  <a:pt x="1134" y="679"/>
                </a:lnTo>
                <a:lnTo>
                  <a:pt x="1131" y="683"/>
                </a:lnTo>
                <a:lnTo>
                  <a:pt x="1131" y="683"/>
                </a:lnTo>
                <a:lnTo>
                  <a:pt x="1129" y="685"/>
                </a:lnTo>
                <a:lnTo>
                  <a:pt x="1124" y="707"/>
                </a:lnTo>
                <a:lnTo>
                  <a:pt x="1124" y="681"/>
                </a:lnTo>
                <a:lnTo>
                  <a:pt x="1122" y="678"/>
                </a:lnTo>
                <a:lnTo>
                  <a:pt x="1121" y="678"/>
                </a:lnTo>
                <a:lnTo>
                  <a:pt x="1119" y="676"/>
                </a:lnTo>
                <a:lnTo>
                  <a:pt x="1117" y="674"/>
                </a:lnTo>
                <a:lnTo>
                  <a:pt x="1117" y="671"/>
                </a:lnTo>
                <a:lnTo>
                  <a:pt x="1117" y="669"/>
                </a:lnTo>
                <a:lnTo>
                  <a:pt x="1121" y="664"/>
                </a:lnTo>
                <a:lnTo>
                  <a:pt x="1121" y="661"/>
                </a:lnTo>
                <a:lnTo>
                  <a:pt x="1119" y="664"/>
                </a:lnTo>
                <a:lnTo>
                  <a:pt x="1121" y="664"/>
                </a:lnTo>
                <a:lnTo>
                  <a:pt x="1114" y="674"/>
                </a:lnTo>
                <a:lnTo>
                  <a:pt x="1112" y="676"/>
                </a:lnTo>
                <a:lnTo>
                  <a:pt x="1110" y="676"/>
                </a:lnTo>
                <a:lnTo>
                  <a:pt x="1107" y="676"/>
                </a:lnTo>
                <a:lnTo>
                  <a:pt x="1105" y="676"/>
                </a:lnTo>
                <a:lnTo>
                  <a:pt x="1103" y="676"/>
                </a:lnTo>
                <a:lnTo>
                  <a:pt x="1103" y="678"/>
                </a:lnTo>
                <a:lnTo>
                  <a:pt x="1098" y="685"/>
                </a:lnTo>
                <a:lnTo>
                  <a:pt x="1098" y="688"/>
                </a:lnTo>
                <a:lnTo>
                  <a:pt x="1093" y="690"/>
                </a:lnTo>
                <a:lnTo>
                  <a:pt x="1092" y="695"/>
                </a:lnTo>
                <a:lnTo>
                  <a:pt x="1085" y="703"/>
                </a:lnTo>
                <a:lnTo>
                  <a:pt x="1081" y="703"/>
                </a:lnTo>
                <a:lnTo>
                  <a:pt x="1076" y="700"/>
                </a:lnTo>
                <a:lnTo>
                  <a:pt x="1076" y="700"/>
                </a:lnTo>
                <a:lnTo>
                  <a:pt x="1075" y="700"/>
                </a:lnTo>
                <a:lnTo>
                  <a:pt x="1075" y="700"/>
                </a:lnTo>
                <a:lnTo>
                  <a:pt x="1073" y="700"/>
                </a:lnTo>
                <a:lnTo>
                  <a:pt x="1073" y="708"/>
                </a:lnTo>
                <a:lnTo>
                  <a:pt x="996" y="708"/>
                </a:lnTo>
                <a:lnTo>
                  <a:pt x="993" y="734"/>
                </a:lnTo>
                <a:lnTo>
                  <a:pt x="979" y="734"/>
                </a:lnTo>
                <a:lnTo>
                  <a:pt x="979" y="736"/>
                </a:lnTo>
                <a:lnTo>
                  <a:pt x="983" y="741"/>
                </a:lnTo>
                <a:lnTo>
                  <a:pt x="986" y="746"/>
                </a:lnTo>
                <a:lnTo>
                  <a:pt x="989" y="746"/>
                </a:lnTo>
                <a:lnTo>
                  <a:pt x="989" y="746"/>
                </a:lnTo>
                <a:lnTo>
                  <a:pt x="991" y="748"/>
                </a:lnTo>
                <a:lnTo>
                  <a:pt x="993" y="749"/>
                </a:lnTo>
                <a:lnTo>
                  <a:pt x="996" y="751"/>
                </a:lnTo>
                <a:lnTo>
                  <a:pt x="1000" y="756"/>
                </a:lnTo>
                <a:lnTo>
                  <a:pt x="1003" y="759"/>
                </a:lnTo>
                <a:lnTo>
                  <a:pt x="1003" y="763"/>
                </a:lnTo>
                <a:lnTo>
                  <a:pt x="1001" y="766"/>
                </a:lnTo>
                <a:lnTo>
                  <a:pt x="1003" y="766"/>
                </a:lnTo>
                <a:lnTo>
                  <a:pt x="1005" y="766"/>
                </a:lnTo>
                <a:lnTo>
                  <a:pt x="1006" y="766"/>
                </a:lnTo>
                <a:lnTo>
                  <a:pt x="1010" y="770"/>
                </a:lnTo>
                <a:lnTo>
                  <a:pt x="1012" y="771"/>
                </a:lnTo>
                <a:lnTo>
                  <a:pt x="1012" y="773"/>
                </a:lnTo>
                <a:lnTo>
                  <a:pt x="1010" y="776"/>
                </a:lnTo>
                <a:lnTo>
                  <a:pt x="1008" y="778"/>
                </a:lnTo>
                <a:lnTo>
                  <a:pt x="1008" y="780"/>
                </a:lnTo>
                <a:lnTo>
                  <a:pt x="1008" y="782"/>
                </a:lnTo>
                <a:lnTo>
                  <a:pt x="1008" y="782"/>
                </a:lnTo>
                <a:lnTo>
                  <a:pt x="1008" y="785"/>
                </a:lnTo>
                <a:lnTo>
                  <a:pt x="1006" y="788"/>
                </a:lnTo>
                <a:lnTo>
                  <a:pt x="1006" y="788"/>
                </a:lnTo>
                <a:lnTo>
                  <a:pt x="1005" y="790"/>
                </a:lnTo>
                <a:lnTo>
                  <a:pt x="1005" y="790"/>
                </a:lnTo>
                <a:lnTo>
                  <a:pt x="954" y="790"/>
                </a:lnTo>
                <a:lnTo>
                  <a:pt x="930" y="826"/>
                </a:lnTo>
                <a:lnTo>
                  <a:pt x="935" y="834"/>
                </a:lnTo>
                <a:lnTo>
                  <a:pt x="932" y="838"/>
                </a:lnTo>
                <a:lnTo>
                  <a:pt x="930" y="843"/>
                </a:lnTo>
                <a:lnTo>
                  <a:pt x="928" y="846"/>
                </a:lnTo>
                <a:lnTo>
                  <a:pt x="928" y="848"/>
                </a:lnTo>
                <a:lnTo>
                  <a:pt x="928" y="851"/>
                </a:lnTo>
                <a:lnTo>
                  <a:pt x="928" y="853"/>
                </a:lnTo>
                <a:lnTo>
                  <a:pt x="926" y="858"/>
                </a:lnTo>
                <a:lnTo>
                  <a:pt x="923" y="862"/>
                </a:lnTo>
                <a:lnTo>
                  <a:pt x="921" y="862"/>
                </a:lnTo>
                <a:lnTo>
                  <a:pt x="921" y="862"/>
                </a:lnTo>
                <a:lnTo>
                  <a:pt x="920" y="862"/>
                </a:lnTo>
                <a:close/>
                <a:moveTo>
                  <a:pt x="823" y="778"/>
                </a:moveTo>
                <a:lnTo>
                  <a:pt x="824" y="778"/>
                </a:lnTo>
                <a:lnTo>
                  <a:pt x="824" y="776"/>
                </a:lnTo>
                <a:lnTo>
                  <a:pt x="826" y="775"/>
                </a:lnTo>
                <a:lnTo>
                  <a:pt x="824" y="773"/>
                </a:lnTo>
                <a:lnTo>
                  <a:pt x="824" y="775"/>
                </a:lnTo>
                <a:lnTo>
                  <a:pt x="821" y="776"/>
                </a:lnTo>
                <a:lnTo>
                  <a:pt x="823" y="778"/>
                </a:lnTo>
                <a:close/>
                <a:moveTo>
                  <a:pt x="976" y="673"/>
                </a:moveTo>
                <a:lnTo>
                  <a:pt x="976" y="673"/>
                </a:lnTo>
                <a:lnTo>
                  <a:pt x="979" y="669"/>
                </a:lnTo>
                <a:lnTo>
                  <a:pt x="989" y="664"/>
                </a:lnTo>
                <a:lnTo>
                  <a:pt x="988" y="662"/>
                </a:lnTo>
                <a:lnTo>
                  <a:pt x="988" y="664"/>
                </a:lnTo>
                <a:lnTo>
                  <a:pt x="984" y="662"/>
                </a:lnTo>
                <a:lnTo>
                  <a:pt x="983" y="659"/>
                </a:lnTo>
                <a:lnTo>
                  <a:pt x="983" y="659"/>
                </a:lnTo>
                <a:lnTo>
                  <a:pt x="983" y="659"/>
                </a:lnTo>
                <a:lnTo>
                  <a:pt x="983" y="661"/>
                </a:lnTo>
                <a:lnTo>
                  <a:pt x="983" y="661"/>
                </a:lnTo>
                <a:lnTo>
                  <a:pt x="983" y="662"/>
                </a:lnTo>
                <a:lnTo>
                  <a:pt x="981" y="664"/>
                </a:lnTo>
                <a:lnTo>
                  <a:pt x="977" y="664"/>
                </a:lnTo>
                <a:lnTo>
                  <a:pt x="969" y="669"/>
                </a:lnTo>
                <a:lnTo>
                  <a:pt x="967" y="669"/>
                </a:lnTo>
                <a:lnTo>
                  <a:pt x="966" y="671"/>
                </a:lnTo>
                <a:lnTo>
                  <a:pt x="969" y="673"/>
                </a:lnTo>
                <a:lnTo>
                  <a:pt x="969" y="673"/>
                </a:lnTo>
                <a:lnTo>
                  <a:pt x="971" y="673"/>
                </a:lnTo>
                <a:lnTo>
                  <a:pt x="976" y="673"/>
                </a:lnTo>
                <a:close/>
                <a:moveTo>
                  <a:pt x="1144" y="622"/>
                </a:moveTo>
                <a:lnTo>
                  <a:pt x="1148" y="620"/>
                </a:lnTo>
                <a:lnTo>
                  <a:pt x="1149" y="616"/>
                </a:lnTo>
                <a:lnTo>
                  <a:pt x="1146" y="620"/>
                </a:lnTo>
                <a:lnTo>
                  <a:pt x="1144" y="620"/>
                </a:lnTo>
                <a:lnTo>
                  <a:pt x="1144" y="620"/>
                </a:lnTo>
                <a:lnTo>
                  <a:pt x="1144" y="622"/>
                </a:lnTo>
                <a:close/>
                <a:moveTo>
                  <a:pt x="758" y="531"/>
                </a:moveTo>
                <a:lnTo>
                  <a:pt x="760" y="531"/>
                </a:lnTo>
                <a:lnTo>
                  <a:pt x="761" y="531"/>
                </a:lnTo>
                <a:lnTo>
                  <a:pt x="761" y="530"/>
                </a:lnTo>
                <a:lnTo>
                  <a:pt x="760" y="530"/>
                </a:lnTo>
                <a:lnTo>
                  <a:pt x="758" y="528"/>
                </a:lnTo>
                <a:lnTo>
                  <a:pt x="754" y="523"/>
                </a:lnTo>
                <a:lnTo>
                  <a:pt x="754" y="523"/>
                </a:lnTo>
                <a:lnTo>
                  <a:pt x="756" y="528"/>
                </a:lnTo>
                <a:lnTo>
                  <a:pt x="758" y="531"/>
                </a:lnTo>
                <a:lnTo>
                  <a:pt x="758" y="531"/>
                </a:lnTo>
                <a:close/>
                <a:moveTo>
                  <a:pt x="198" y="387"/>
                </a:moveTo>
                <a:lnTo>
                  <a:pt x="203" y="387"/>
                </a:lnTo>
                <a:lnTo>
                  <a:pt x="203" y="383"/>
                </a:lnTo>
                <a:lnTo>
                  <a:pt x="203" y="383"/>
                </a:lnTo>
                <a:lnTo>
                  <a:pt x="203" y="382"/>
                </a:lnTo>
                <a:lnTo>
                  <a:pt x="201" y="382"/>
                </a:lnTo>
                <a:lnTo>
                  <a:pt x="198" y="382"/>
                </a:lnTo>
                <a:lnTo>
                  <a:pt x="198" y="387"/>
                </a:lnTo>
                <a:close/>
                <a:moveTo>
                  <a:pt x="359" y="365"/>
                </a:moveTo>
                <a:lnTo>
                  <a:pt x="359" y="363"/>
                </a:lnTo>
                <a:lnTo>
                  <a:pt x="361" y="363"/>
                </a:lnTo>
                <a:lnTo>
                  <a:pt x="359" y="363"/>
                </a:lnTo>
                <a:lnTo>
                  <a:pt x="358" y="363"/>
                </a:lnTo>
                <a:lnTo>
                  <a:pt x="359" y="365"/>
                </a:lnTo>
                <a:close/>
                <a:moveTo>
                  <a:pt x="252" y="165"/>
                </a:moveTo>
                <a:lnTo>
                  <a:pt x="252" y="165"/>
                </a:lnTo>
                <a:lnTo>
                  <a:pt x="252" y="165"/>
                </a:lnTo>
                <a:lnTo>
                  <a:pt x="252" y="165"/>
                </a:lnTo>
                <a:close/>
                <a:moveTo>
                  <a:pt x="179" y="664"/>
                </a:moveTo>
                <a:lnTo>
                  <a:pt x="179" y="664"/>
                </a:lnTo>
                <a:lnTo>
                  <a:pt x="177" y="662"/>
                </a:lnTo>
                <a:lnTo>
                  <a:pt x="175" y="662"/>
                </a:lnTo>
                <a:lnTo>
                  <a:pt x="175" y="659"/>
                </a:lnTo>
                <a:lnTo>
                  <a:pt x="177" y="657"/>
                </a:lnTo>
                <a:lnTo>
                  <a:pt x="177" y="657"/>
                </a:lnTo>
                <a:lnTo>
                  <a:pt x="182" y="654"/>
                </a:lnTo>
                <a:lnTo>
                  <a:pt x="184" y="654"/>
                </a:lnTo>
                <a:lnTo>
                  <a:pt x="184" y="654"/>
                </a:lnTo>
                <a:lnTo>
                  <a:pt x="187" y="657"/>
                </a:lnTo>
                <a:lnTo>
                  <a:pt x="187" y="659"/>
                </a:lnTo>
                <a:lnTo>
                  <a:pt x="187" y="662"/>
                </a:lnTo>
                <a:lnTo>
                  <a:pt x="186" y="666"/>
                </a:lnTo>
                <a:lnTo>
                  <a:pt x="181" y="666"/>
                </a:lnTo>
                <a:lnTo>
                  <a:pt x="179" y="664"/>
                </a:lnTo>
                <a:close/>
                <a:moveTo>
                  <a:pt x="1175" y="593"/>
                </a:moveTo>
                <a:lnTo>
                  <a:pt x="1173" y="589"/>
                </a:lnTo>
                <a:lnTo>
                  <a:pt x="1175" y="584"/>
                </a:lnTo>
                <a:lnTo>
                  <a:pt x="1175" y="581"/>
                </a:lnTo>
                <a:lnTo>
                  <a:pt x="1180" y="576"/>
                </a:lnTo>
                <a:lnTo>
                  <a:pt x="1182" y="574"/>
                </a:lnTo>
                <a:lnTo>
                  <a:pt x="1182" y="574"/>
                </a:lnTo>
                <a:lnTo>
                  <a:pt x="1184" y="574"/>
                </a:lnTo>
                <a:lnTo>
                  <a:pt x="1184" y="574"/>
                </a:lnTo>
                <a:lnTo>
                  <a:pt x="1185" y="574"/>
                </a:lnTo>
                <a:lnTo>
                  <a:pt x="1187" y="574"/>
                </a:lnTo>
                <a:lnTo>
                  <a:pt x="1187" y="574"/>
                </a:lnTo>
                <a:lnTo>
                  <a:pt x="1187" y="574"/>
                </a:lnTo>
                <a:lnTo>
                  <a:pt x="1199" y="565"/>
                </a:lnTo>
                <a:lnTo>
                  <a:pt x="1189" y="581"/>
                </a:lnTo>
                <a:lnTo>
                  <a:pt x="1184" y="588"/>
                </a:lnTo>
                <a:lnTo>
                  <a:pt x="1180" y="591"/>
                </a:lnTo>
                <a:lnTo>
                  <a:pt x="1177" y="593"/>
                </a:lnTo>
                <a:lnTo>
                  <a:pt x="1175" y="593"/>
                </a:lnTo>
                <a:close/>
                <a:moveTo>
                  <a:pt x="392" y="538"/>
                </a:moveTo>
                <a:lnTo>
                  <a:pt x="388" y="536"/>
                </a:lnTo>
                <a:lnTo>
                  <a:pt x="387" y="536"/>
                </a:lnTo>
                <a:lnTo>
                  <a:pt x="388" y="533"/>
                </a:lnTo>
                <a:lnTo>
                  <a:pt x="388" y="533"/>
                </a:lnTo>
                <a:lnTo>
                  <a:pt x="387" y="531"/>
                </a:lnTo>
                <a:lnTo>
                  <a:pt x="385" y="530"/>
                </a:lnTo>
                <a:lnTo>
                  <a:pt x="383" y="530"/>
                </a:lnTo>
                <a:lnTo>
                  <a:pt x="383" y="526"/>
                </a:lnTo>
                <a:lnTo>
                  <a:pt x="383" y="526"/>
                </a:lnTo>
                <a:lnTo>
                  <a:pt x="385" y="521"/>
                </a:lnTo>
                <a:lnTo>
                  <a:pt x="390" y="519"/>
                </a:lnTo>
                <a:lnTo>
                  <a:pt x="392" y="521"/>
                </a:lnTo>
                <a:lnTo>
                  <a:pt x="393" y="521"/>
                </a:lnTo>
                <a:lnTo>
                  <a:pt x="395" y="526"/>
                </a:lnTo>
                <a:lnTo>
                  <a:pt x="395" y="528"/>
                </a:lnTo>
                <a:lnTo>
                  <a:pt x="393" y="528"/>
                </a:lnTo>
                <a:lnTo>
                  <a:pt x="400" y="530"/>
                </a:lnTo>
                <a:lnTo>
                  <a:pt x="400" y="535"/>
                </a:lnTo>
                <a:lnTo>
                  <a:pt x="395" y="538"/>
                </a:lnTo>
                <a:lnTo>
                  <a:pt x="393" y="538"/>
                </a:lnTo>
                <a:lnTo>
                  <a:pt x="392" y="538"/>
                </a:lnTo>
                <a:close/>
                <a:moveTo>
                  <a:pt x="283" y="410"/>
                </a:moveTo>
                <a:lnTo>
                  <a:pt x="279" y="409"/>
                </a:lnTo>
                <a:lnTo>
                  <a:pt x="279" y="407"/>
                </a:lnTo>
                <a:lnTo>
                  <a:pt x="278" y="407"/>
                </a:lnTo>
                <a:lnTo>
                  <a:pt x="278" y="405"/>
                </a:lnTo>
                <a:lnTo>
                  <a:pt x="278" y="397"/>
                </a:lnTo>
                <a:lnTo>
                  <a:pt x="279" y="392"/>
                </a:lnTo>
                <a:lnTo>
                  <a:pt x="283" y="397"/>
                </a:lnTo>
                <a:lnTo>
                  <a:pt x="286" y="404"/>
                </a:lnTo>
                <a:lnTo>
                  <a:pt x="286" y="407"/>
                </a:lnTo>
                <a:lnTo>
                  <a:pt x="286" y="409"/>
                </a:lnTo>
                <a:lnTo>
                  <a:pt x="284" y="410"/>
                </a:lnTo>
                <a:lnTo>
                  <a:pt x="283" y="410"/>
                </a:lnTo>
                <a:close/>
                <a:moveTo>
                  <a:pt x="114" y="227"/>
                </a:moveTo>
                <a:lnTo>
                  <a:pt x="109" y="222"/>
                </a:lnTo>
                <a:lnTo>
                  <a:pt x="109" y="218"/>
                </a:lnTo>
                <a:lnTo>
                  <a:pt x="112" y="213"/>
                </a:lnTo>
                <a:lnTo>
                  <a:pt x="112" y="210"/>
                </a:lnTo>
                <a:lnTo>
                  <a:pt x="114" y="208"/>
                </a:lnTo>
                <a:lnTo>
                  <a:pt x="114" y="208"/>
                </a:lnTo>
                <a:lnTo>
                  <a:pt x="116" y="206"/>
                </a:lnTo>
                <a:lnTo>
                  <a:pt x="118" y="206"/>
                </a:lnTo>
                <a:lnTo>
                  <a:pt x="119" y="206"/>
                </a:lnTo>
                <a:lnTo>
                  <a:pt x="121" y="206"/>
                </a:lnTo>
                <a:lnTo>
                  <a:pt x="121" y="208"/>
                </a:lnTo>
                <a:lnTo>
                  <a:pt x="121" y="208"/>
                </a:lnTo>
                <a:lnTo>
                  <a:pt x="123" y="211"/>
                </a:lnTo>
                <a:lnTo>
                  <a:pt x="121" y="216"/>
                </a:lnTo>
                <a:lnTo>
                  <a:pt x="121" y="218"/>
                </a:lnTo>
                <a:lnTo>
                  <a:pt x="118" y="225"/>
                </a:lnTo>
                <a:lnTo>
                  <a:pt x="116" y="227"/>
                </a:lnTo>
                <a:lnTo>
                  <a:pt x="114" y="227"/>
                </a:lnTo>
                <a:close/>
                <a:moveTo>
                  <a:pt x="2" y="181"/>
                </a:moveTo>
                <a:lnTo>
                  <a:pt x="2" y="179"/>
                </a:lnTo>
                <a:lnTo>
                  <a:pt x="2" y="177"/>
                </a:lnTo>
                <a:lnTo>
                  <a:pt x="2" y="177"/>
                </a:lnTo>
                <a:lnTo>
                  <a:pt x="0" y="176"/>
                </a:lnTo>
                <a:lnTo>
                  <a:pt x="0" y="176"/>
                </a:lnTo>
                <a:lnTo>
                  <a:pt x="0" y="174"/>
                </a:lnTo>
                <a:lnTo>
                  <a:pt x="0" y="174"/>
                </a:lnTo>
                <a:lnTo>
                  <a:pt x="2" y="170"/>
                </a:lnTo>
                <a:lnTo>
                  <a:pt x="3" y="169"/>
                </a:lnTo>
                <a:lnTo>
                  <a:pt x="3" y="167"/>
                </a:lnTo>
                <a:lnTo>
                  <a:pt x="5" y="167"/>
                </a:lnTo>
                <a:lnTo>
                  <a:pt x="9" y="167"/>
                </a:lnTo>
                <a:lnTo>
                  <a:pt x="10" y="165"/>
                </a:lnTo>
                <a:lnTo>
                  <a:pt x="12" y="174"/>
                </a:lnTo>
                <a:lnTo>
                  <a:pt x="10" y="177"/>
                </a:lnTo>
                <a:lnTo>
                  <a:pt x="10" y="181"/>
                </a:lnTo>
                <a:lnTo>
                  <a:pt x="9" y="182"/>
                </a:lnTo>
                <a:lnTo>
                  <a:pt x="7" y="186"/>
                </a:lnTo>
                <a:lnTo>
                  <a:pt x="3" y="186"/>
                </a:lnTo>
                <a:lnTo>
                  <a:pt x="0" y="186"/>
                </a:lnTo>
                <a:lnTo>
                  <a:pt x="2" y="181"/>
                </a:lnTo>
                <a:close/>
                <a:moveTo>
                  <a:pt x="211" y="179"/>
                </a:moveTo>
                <a:lnTo>
                  <a:pt x="209" y="179"/>
                </a:lnTo>
                <a:lnTo>
                  <a:pt x="209" y="177"/>
                </a:lnTo>
                <a:lnTo>
                  <a:pt x="208" y="177"/>
                </a:lnTo>
                <a:lnTo>
                  <a:pt x="203" y="169"/>
                </a:lnTo>
                <a:lnTo>
                  <a:pt x="199" y="159"/>
                </a:lnTo>
                <a:lnTo>
                  <a:pt x="198" y="157"/>
                </a:lnTo>
                <a:lnTo>
                  <a:pt x="199" y="157"/>
                </a:lnTo>
                <a:lnTo>
                  <a:pt x="203" y="148"/>
                </a:lnTo>
                <a:lnTo>
                  <a:pt x="208" y="148"/>
                </a:lnTo>
                <a:lnTo>
                  <a:pt x="208" y="150"/>
                </a:lnTo>
                <a:lnTo>
                  <a:pt x="209" y="152"/>
                </a:lnTo>
                <a:lnTo>
                  <a:pt x="211" y="155"/>
                </a:lnTo>
                <a:lnTo>
                  <a:pt x="211" y="155"/>
                </a:lnTo>
                <a:lnTo>
                  <a:pt x="213" y="159"/>
                </a:lnTo>
                <a:lnTo>
                  <a:pt x="213" y="160"/>
                </a:lnTo>
                <a:lnTo>
                  <a:pt x="211" y="162"/>
                </a:lnTo>
                <a:lnTo>
                  <a:pt x="213" y="162"/>
                </a:lnTo>
                <a:lnTo>
                  <a:pt x="215" y="162"/>
                </a:lnTo>
                <a:lnTo>
                  <a:pt x="216" y="167"/>
                </a:lnTo>
                <a:lnTo>
                  <a:pt x="215" y="172"/>
                </a:lnTo>
                <a:lnTo>
                  <a:pt x="215" y="174"/>
                </a:lnTo>
                <a:lnTo>
                  <a:pt x="215" y="174"/>
                </a:lnTo>
                <a:lnTo>
                  <a:pt x="216" y="176"/>
                </a:lnTo>
                <a:lnTo>
                  <a:pt x="216" y="177"/>
                </a:lnTo>
                <a:lnTo>
                  <a:pt x="215" y="179"/>
                </a:lnTo>
                <a:lnTo>
                  <a:pt x="215" y="179"/>
                </a:lnTo>
                <a:lnTo>
                  <a:pt x="215" y="179"/>
                </a:lnTo>
                <a:lnTo>
                  <a:pt x="213" y="181"/>
                </a:lnTo>
                <a:lnTo>
                  <a:pt x="211" y="179"/>
                </a:lnTo>
                <a:close/>
              </a:path>
            </a:pathLst>
          </a:custGeom>
          <a:solidFill>
            <a:srgbClr val="E8E7E2"/>
          </a:solidFill>
          <a:ln>
            <a:noFill/>
          </a:ln>
        </p:spPr>
        <p:txBody>
          <a:bodyPr vert="horz" wrap="square" lIns="61722" tIns="30861" rIns="61722" bIns="30861" numCol="1" anchor="t" anchorCtr="0" compatLnSpc="1">
            <a:prstTxWarp prst="textNoShape">
              <a:avLst/>
            </a:prstTxWarp>
          </a:bodyPr>
          <a:lstStyle/>
          <a:p>
            <a:endParaRPr lang="en-US" sz="1215">
              <a:solidFill>
                <a:prstClr val="black"/>
              </a:solidFill>
            </a:endParaRPr>
          </a:p>
        </p:txBody>
      </p:sp>
      <p:sp>
        <p:nvSpPr>
          <p:cNvPr id="236" name="Freeform 760"/>
          <p:cNvSpPr>
            <a:spLocks/>
          </p:cNvSpPr>
          <p:nvPr/>
        </p:nvSpPr>
        <p:spPr bwMode="auto">
          <a:xfrm>
            <a:off x="2854797" y="557413"/>
            <a:ext cx="1959026" cy="546533"/>
          </a:xfrm>
          <a:custGeom>
            <a:avLst/>
            <a:gdLst>
              <a:gd name="T0" fmla="*/ 9 w 1785"/>
              <a:gd name="T1" fmla="*/ 41 h 502"/>
              <a:gd name="T2" fmla="*/ 40 w 1785"/>
              <a:gd name="T3" fmla="*/ 65 h 502"/>
              <a:gd name="T4" fmla="*/ 70 w 1785"/>
              <a:gd name="T5" fmla="*/ 94 h 502"/>
              <a:gd name="T6" fmla="*/ 99 w 1785"/>
              <a:gd name="T7" fmla="*/ 124 h 502"/>
              <a:gd name="T8" fmla="*/ 98 w 1785"/>
              <a:gd name="T9" fmla="*/ 146 h 502"/>
              <a:gd name="T10" fmla="*/ 506 w 1785"/>
              <a:gd name="T11" fmla="*/ 189 h 502"/>
              <a:gd name="T12" fmla="*/ 537 w 1785"/>
              <a:gd name="T13" fmla="*/ 235 h 502"/>
              <a:gd name="T14" fmla="*/ 547 w 1785"/>
              <a:gd name="T15" fmla="*/ 288 h 502"/>
              <a:gd name="T16" fmla="*/ 593 w 1785"/>
              <a:gd name="T17" fmla="*/ 320 h 502"/>
              <a:gd name="T18" fmla="*/ 675 w 1785"/>
              <a:gd name="T19" fmla="*/ 288 h 502"/>
              <a:gd name="T20" fmla="*/ 697 w 1785"/>
              <a:gd name="T21" fmla="*/ 347 h 502"/>
              <a:gd name="T22" fmla="*/ 714 w 1785"/>
              <a:gd name="T23" fmla="*/ 383 h 502"/>
              <a:gd name="T24" fmla="*/ 750 w 1785"/>
              <a:gd name="T25" fmla="*/ 456 h 502"/>
              <a:gd name="T26" fmla="*/ 794 w 1785"/>
              <a:gd name="T27" fmla="*/ 463 h 502"/>
              <a:gd name="T28" fmla="*/ 789 w 1785"/>
              <a:gd name="T29" fmla="*/ 420 h 502"/>
              <a:gd name="T30" fmla="*/ 797 w 1785"/>
              <a:gd name="T31" fmla="*/ 398 h 502"/>
              <a:gd name="T32" fmla="*/ 818 w 1785"/>
              <a:gd name="T33" fmla="*/ 363 h 502"/>
              <a:gd name="T34" fmla="*/ 854 w 1785"/>
              <a:gd name="T35" fmla="*/ 342 h 502"/>
              <a:gd name="T36" fmla="*/ 869 w 1785"/>
              <a:gd name="T37" fmla="*/ 337 h 502"/>
              <a:gd name="T38" fmla="*/ 884 w 1785"/>
              <a:gd name="T39" fmla="*/ 334 h 502"/>
              <a:gd name="T40" fmla="*/ 932 w 1785"/>
              <a:gd name="T41" fmla="*/ 286 h 502"/>
              <a:gd name="T42" fmla="*/ 935 w 1785"/>
              <a:gd name="T43" fmla="*/ 301 h 502"/>
              <a:gd name="T44" fmla="*/ 976 w 1785"/>
              <a:gd name="T45" fmla="*/ 281 h 502"/>
              <a:gd name="T46" fmla="*/ 1044 w 1785"/>
              <a:gd name="T47" fmla="*/ 291 h 502"/>
              <a:gd name="T48" fmla="*/ 1078 w 1785"/>
              <a:gd name="T49" fmla="*/ 303 h 502"/>
              <a:gd name="T50" fmla="*/ 1097 w 1785"/>
              <a:gd name="T51" fmla="*/ 311 h 502"/>
              <a:gd name="T52" fmla="*/ 1123 w 1785"/>
              <a:gd name="T53" fmla="*/ 298 h 502"/>
              <a:gd name="T54" fmla="*/ 1150 w 1785"/>
              <a:gd name="T55" fmla="*/ 313 h 502"/>
              <a:gd name="T56" fmla="*/ 1162 w 1785"/>
              <a:gd name="T57" fmla="*/ 311 h 502"/>
              <a:gd name="T58" fmla="*/ 1155 w 1785"/>
              <a:gd name="T59" fmla="*/ 269 h 502"/>
              <a:gd name="T60" fmla="*/ 1128 w 1785"/>
              <a:gd name="T61" fmla="*/ 271 h 502"/>
              <a:gd name="T62" fmla="*/ 1165 w 1785"/>
              <a:gd name="T63" fmla="*/ 257 h 502"/>
              <a:gd name="T64" fmla="*/ 1215 w 1785"/>
              <a:gd name="T65" fmla="*/ 255 h 502"/>
              <a:gd name="T66" fmla="*/ 1220 w 1785"/>
              <a:gd name="T67" fmla="*/ 260 h 502"/>
              <a:gd name="T68" fmla="*/ 1252 w 1785"/>
              <a:gd name="T69" fmla="*/ 252 h 502"/>
              <a:gd name="T70" fmla="*/ 1283 w 1785"/>
              <a:gd name="T71" fmla="*/ 249 h 502"/>
              <a:gd name="T72" fmla="*/ 1303 w 1785"/>
              <a:gd name="T73" fmla="*/ 259 h 502"/>
              <a:gd name="T74" fmla="*/ 1318 w 1785"/>
              <a:gd name="T75" fmla="*/ 281 h 502"/>
              <a:gd name="T76" fmla="*/ 1336 w 1785"/>
              <a:gd name="T77" fmla="*/ 284 h 502"/>
              <a:gd name="T78" fmla="*/ 1378 w 1785"/>
              <a:gd name="T79" fmla="*/ 271 h 502"/>
              <a:gd name="T80" fmla="*/ 1405 w 1785"/>
              <a:gd name="T81" fmla="*/ 310 h 502"/>
              <a:gd name="T82" fmla="*/ 1393 w 1785"/>
              <a:gd name="T83" fmla="*/ 371 h 502"/>
              <a:gd name="T84" fmla="*/ 1407 w 1785"/>
              <a:gd name="T85" fmla="*/ 380 h 502"/>
              <a:gd name="T86" fmla="*/ 1412 w 1785"/>
              <a:gd name="T87" fmla="*/ 427 h 502"/>
              <a:gd name="T88" fmla="*/ 1421 w 1785"/>
              <a:gd name="T89" fmla="*/ 465 h 502"/>
              <a:gd name="T90" fmla="*/ 1436 w 1785"/>
              <a:gd name="T91" fmla="*/ 492 h 502"/>
              <a:gd name="T92" fmla="*/ 1470 w 1785"/>
              <a:gd name="T93" fmla="*/ 483 h 502"/>
              <a:gd name="T94" fmla="*/ 1484 w 1785"/>
              <a:gd name="T95" fmla="*/ 347 h 502"/>
              <a:gd name="T96" fmla="*/ 1490 w 1785"/>
              <a:gd name="T97" fmla="*/ 373 h 502"/>
              <a:gd name="T98" fmla="*/ 1484 w 1785"/>
              <a:gd name="T99" fmla="*/ 242 h 502"/>
              <a:gd name="T100" fmla="*/ 1499 w 1785"/>
              <a:gd name="T101" fmla="*/ 214 h 502"/>
              <a:gd name="T102" fmla="*/ 1530 w 1785"/>
              <a:gd name="T103" fmla="*/ 170 h 502"/>
              <a:gd name="T104" fmla="*/ 1540 w 1785"/>
              <a:gd name="T105" fmla="*/ 162 h 502"/>
              <a:gd name="T106" fmla="*/ 1569 w 1785"/>
              <a:gd name="T107" fmla="*/ 148 h 502"/>
              <a:gd name="T108" fmla="*/ 1591 w 1785"/>
              <a:gd name="T109" fmla="*/ 129 h 502"/>
              <a:gd name="T110" fmla="*/ 1611 w 1785"/>
              <a:gd name="T111" fmla="*/ 111 h 502"/>
              <a:gd name="T112" fmla="*/ 1669 w 1785"/>
              <a:gd name="T113" fmla="*/ 87 h 502"/>
              <a:gd name="T114" fmla="*/ 1702 w 1785"/>
              <a:gd name="T115" fmla="*/ 51 h 502"/>
              <a:gd name="T116" fmla="*/ 1746 w 1785"/>
              <a:gd name="T117" fmla="*/ 43 h 502"/>
              <a:gd name="T118" fmla="*/ 1732 w 1785"/>
              <a:gd name="T119" fmla="*/ 41 h 502"/>
              <a:gd name="T120" fmla="*/ 1748 w 1785"/>
              <a:gd name="T121" fmla="*/ 26 h 502"/>
              <a:gd name="T122" fmla="*/ 1751 w 1785"/>
              <a:gd name="T123" fmla="*/ 19 h 5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1785" h="502">
                <a:moveTo>
                  <a:pt x="2" y="0"/>
                </a:moveTo>
                <a:lnTo>
                  <a:pt x="2" y="0"/>
                </a:lnTo>
                <a:lnTo>
                  <a:pt x="0" y="3"/>
                </a:lnTo>
                <a:lnTo>
                  <a:pt x="4" y="7"/>
                </a:lnTo>
                <a:lnTo>
                  <a:pt x="7" y="14"/>
                </a:lnTo>
                <a:lnTo>
                  <a:pt x="7" y="15"/>
                </a:lnTo>
                <a:lnTo>
                  <a:pt x="9" y="15"/>
                </a:lnTo>
                <a:lnTo>
                  <a:pt x="11" y="20"/>
                </a:lnTo>
                <a:lnTo>
                  <a:pt x="7" y="24"/>
                </a:lnTo>
                <a:lnTo>
                  <a:pt x="7" y="24"/>
                </a:lnTo>
                <a:lnTo>
                  <a:pt x="7" y="26"/>
                </a:lnTo>
                <a:lnTo>
                  <a:pt x="7" y="27"/>
                </a:lnTo>
                <a:lnTo>
                  <a:pt x="9" y="29"/>
                </a:lnTo>
                <a:lnTo>
                  <a:pt x="11" y="27"/>
                </a:lnTo>
                <a:lnTo>
                  <a:pt x="12" y="29"/>
                </a:lnTo>
                <a:lnTo>
                  <a:pt x="14" y="31"/>
                </a:lnTo>
                <a:lnTo>
                  <a:pt x="14" y="32"/>
                </a:lnTo>
                <a:lnTo>
                  <a:pt x="9" y="41"/>
                </a:lnTo>
                <a:lnTo>
                  <a:pt x="9" y="43"/>
                </a:lnTo>
                <a:lnTo>
                  <a:pt x="6" y="49"/>
                </a:lnTo>
                <a:lnTo>
                  <a:pt x="6" y="51"/>
                </a:lnTo>
                <a:lnTo>
                  <a:pt x="4" y="53"/>
                </a:lnTo>
                <a:lnTo>
                  <a:pt x="2" y="53"/>
                </a:lnTo>
                <a:lnTo>
                  <a:pt x="2" y="54"/>
                </a:lnTo>
                <a:lnTo>
                  <a:pt x="0" y="56"/>
                </a:lnTo>
                <a:lnTo>
                  <a:pt x="2" y="58"/>
                </a:lnTo>
                <a:lnTo>
                  <a:pt x="2" y="58"/>
                </a:lnTo>
                <a:lnTo>
                  <a:pt x="4" y="58"/>
                </a:lnTo>
                <a:lnTo>
                  <a:pt x="6" y="58"/>
                </a:lnTo>
                <a:lnTo>
                  <a:pt x="6" y="63"/>
                </a:lnTo>
                <a:lnTo>
                  <a:pt x="6" y="63"/>
                </a:lnTo>
                <a:lnTo>
                  <a:pt x="18" y="61"/>
                </a:lnTo>
                <a:lnTo>
                  <a:pt x="23" y="61"/>
                </a:lnTo>
                <a:lnTo>
                  <a:pt x="29" y="63"/>
                </a:lnTo>
                <a:lnTo>
                  <a:pt x="38" y="63"/>
                </a:lnTo>
                <a:lnTo>
                  <a:pt x="40" y="65"/>
                </a:lnTo>
                <a:lnTo>
                  <a:pt x="43" y="66"/>
                </a:lnTo>
                <a:lnTo>
                  <a:pt x="43" y="66"/>
                </a:lnTo>
                <a:lnTo>
                  <a:pt x="46" y="70"/>
                </a:lnTo>
                <a:lnTo>
                  <a:pt x="46" y="73"/>
                </a:lnTo>
                <a:lnTo>
                  <a:pt x="46" y="77"/>
                </a:lnTo>
                <a:lnTo>
                  <a:pt x="48" y="77"/>
                </a:lnTo>
                <a:lnTo>
                  <a:pt x="50" y="78"/>
                </a:lnTo>
                <a:lnTo>
                  <a:pt x="60" y="82"/>
                </a:lnTo>
                <a:lnTo>
                  <a:pt x="62" y="82"/>
                </a:lnTo>
                <a:lnTo>
                  <a:pt x="63" y="82"/>
                </a:lnTo>
                <a:lnTo>
                  <a:pt x="70" y="82"/>
                </a:lnTo>
                <a:lnTo>
                  <a:pt x="72" y="82"/>
                </a:lnTo>
                <a:lnTo>
                  <a:pt x="72" y="82"/>
                </a:lnTo>
                <a:lnTo>
                  <a:pt x="74" y="87"/>
                </a:lnTo>
                <a:lnTo>
                  <a:pt x="74" y="87"/>
                </a:lnTo>
                <a:lnTo>
                  <a:pt x="74" y="92"/>
                </a:lnTo>
                <a:lnTo>
                  <a:pt x="72" y="92"/>
                </a:lnTo>
                <a:lnTo>
                  <a:pt x="70" y="94"/>
                </a:lnTo>
                <a:lnTo>
                  <a:pt x="70" y="95"/>
                </a:lnTo>
                <a:lnTo>
                  <a:pt x="74" y="97"/>
                </a:lnTo>
                <a:lnTo>
                  <a:pt x="74" y="97"/>
                </a:lnTo>
                <a:lnTo>
                  <a:pt x="75" y="97"/>
                </a:lnTo>
                <a:lnTo>
                  <a:pt x="75" y="95"/>
                </a:lnTo>
                <a:lnTo>
                  <a:pt x="79" y="94"/>
                </a:lnTo>
                <a:lnTo>
                  <a:pt x="82" y="95"/>
                </a:lnTo>
                <a:lnTo>
                  <a:pt x="82" y="95"/>
                </a:lnTo>
                <a:lnTo>
                  <a:pt x="82" y="95"/>
                </a:lnTo>
                <a:lnTo>
                  <a:pt x="84" y="99"/>
                </a:lnTo>
                <a:lnTo>
                  <a:pt x="86" y="100"/>
                </a:lnTo>
                <a:lnTo>
                  <a:pt x="86" y="100"/>
                </a:lnTo>
                <a:lnTo>
                  <a:pt x="86" y="102"/>
                </a:lnTo>
                <a:lnTo>
                  <a:pt x="87" y="102"/>
                </a:lnTo>
                <a:lnTo>
                  <a:pt x="89" y="102"/>
                </a:lnTo>
                <a:lnTo>
                  <a:pt x="98" y="114"/>
                </a:lnTo>
                <a:lnTo>
                  <a:pt x="99" y="119"/>
                </a:lnTo>
                <a:lnTo>
                  <a:pt x="99" y="124"/>
                </a:lnTo>
                <a:lnTo>
                  <a:pt x="99" y="126"/>
                </a:lnTo>
                <a:lnTo>
                  <a:pt x="99" y="131"/>
                </a:lnTo>
                <a:lnTo>
                  <a:pt x="98" y="136"/>
                </a:lnTo>
                <a:lnTo>
                  <a:pt x="98" y="136"/>
                </a:lnTo>
                <a:lnTo>
                  <a:pt x="98" y="138"/>
                </a:lnTo>
                <a:lnTo>
                  <a:pt x="96" y="140"/>
                </a:lnTo>
                <a:lnTo>
                  <a:pt x="96" y="141"/>
                </a:lnTo>
                <a:lnTo>
                  <a:pt x="94" y="145"/>
                </a:lnTo>
                <a:lnTo>
                  <a:pt x="94" y="146"/>
                </a:lnTo>
                <a:lnTo>
                  <a:pt x="94" y="146"/>
                </a:lnTo>
                <a:lnTo>
                  <a:pt x="94" y="146"/>
                </a:lnTo>
                <a:lnTo>
                  <a:pt x="96" y="145"/>
                </a:lnTo>
                <a:lnTo>
                  <a:pt x="98" y="143"/>
                </a:lnTo>
                <a:lnTo>
                  <a:pt x="99" y="146"/>
                </a:lnTo>
                <a:lnTo>
                  <a:pt x="99" y="148"/>
                </a:lnTo>
                <a:lnTo>
                  <a:pt x="98" y="148"/>
                </a:lnTo>
                <a:lnTo>
                  <a:pt x="98" y="148"/>
                </a:lnTo>
                <a:lnTo>
                  <a:pt x="98" y="146"/>
                </a:lnTo>
                <a:lnTo>
                  <a:pt x="96" y="145"/>
                </a:lnTo>
                <a:lnTo>
                  <a:pt x="96" y="145"/>
                </a:lnTo>
                <a:lnTo>
                  <a:pt x="96" y="146"/>
                </a:lnTo>
                <a:lnTo>
                  <a:pt x="96" y="146"/>
                </a:lnTo>
                <a:lnTo>
                  <a:pt x="96" y="151"/>
                </a:lnTo>
                <a:lnTo>
                  <a:pt x="96" y="153"/>
                </a:lnTo>
                <a:lnTo>
                  <a:pt x="195" y="145"/>
                </a:lnTo>
                <a:lnTo>
                  <a:pt x="188" y="153"/>
                </a:lnTo>
                <a:lnTo>
                  <a:pt x="188" y="155"/>
                </a:lnTo>
                <a:lnTo>
                  <a:pt x="316" y="209"/>
                </a:lnTo>
                <a:lnTo>
                  <a:pt x="402" y="209"/>
                </a:lnTo>
                <a:lnTo>
                  <a:pt x="404" y="209"/>
                </a:lnTo>
                <a:lnTo>
                  <a:pt x="428" y="209"/>
                </a:lnTo>
                <a:lnTo>
                  <a:pt x="436" y="189"/>
                </a:lnTo>
                <a:lnTo>
                  <a:pt x="503" y="189"/>
                </a:lnTo>
                <a:lnTo>
                  <a:pt x="503" y="189"/>
                </a:lnTo>
                <a:lnTo>
                  <a:pt x="505" y="189"/>
                </a:lnTo>
                <a:lnTo>
                  <a:pt x="506" y="189"/>
                </a:lnTo>
                <a:lnTo>
                  <a:pt x="508" y="191"/>
                </a:lnTo>
                <a:lnTo>
                  <a:pt x="510" y="192"/>
                </a:lnTo>
                <a:lnTo>
                  <a:pt x="510" y="196"/>
                </a:lnTo>
                <a:lnTo>
                  <a:pt x="510" y="199"/>
                </a:lnTo>
                <a:lnTo>
                  <a:pt x="510" y="203"/>
                </a:lnTo>
                <a:lnTo>
                  <a:pt x="511" y="204"/>
                </a:lnTo>
                <a:lnTo>
                  <a:pt x="515" y="206"/>
                </a:lnTo>
                <a:lnTo>
                  <a:pt x="516" y="206"/>
                </a:lnTo>
                <a:lnTo>
                  <a:pt x="518" y="208"/>
                </a:lnTo>
                <a:lnTo>
                  <a:pt x="522" y="213"/>
                </a:lnTo>
                <a:lnTo>
                  <a:pt x="522" y="214"/>
                </a:lnTo>
                <a:lnTo>
                  <a:pt x="523" y="216"/>
                </a:lnTo>
                <a:lnTo>
                  <a:pt x="528" y="221"/>
                </a:lnTo>
                <a:lnTo>
                  <a:pt x="528" y="223"/>
                </a:lnTo>
                <a:lnTo>
                  <a:pt x="528" y="225"/>
                </a:lnTo>
                <a:lnTo>
                  <a:pt x="530" y="228"/>
                </a:lnTo>
                <a:lnTo>
                  <a:pt x="532" y="231"/>
                </a:lnTo>
                <a:lnTo>
                  <a:pt x="537" y="235"/>
                </a:lnTo>
                <a:lnTo>
                  <a:pt x="539" y="235"/>
                </a:lnTo>
                <a:lnTo>
                  <a:pt x="540" y="235"/>
                </a:lnTo>
                <a:lnTo>
                  <a:pt x="540" y="237"/>
                </a:lnTo>
                <a:lnTo>
                  <a:pt x="544" y="242"/>
                </a:lnTo>
                <a:lnTo>
                  <a:pt x="547" y="243"/>
                </a:lnTo>
                <a:lnTo>
                  <a:pt x="547" y="245"/>
                </a:lnTo>
                <a:lnTo>
                  <a:pt x="547" y="247"/>
                </a:lnTo>
                <a:lnTo>
                  <a:pt x="547" y="250"/>
                </a:lnTo>
                <a:lnTo>
                  <a:pt x="547" y="254"/>
                </a:lnTo>
                <a:lnTo>
                  <a:pt x="547" y="257"/>
                </a:lnTo>
                <a:lnTo>
                  <a:pt x="549" y="260"/>
                </a:lnTo>
                <a:lnTo>
                  <a:pt x="549" y="264"/>
                </a:lnTo>
                <a:lnTo>
                  <a:pt x="549" y="264"/>
                </a:lnTo>
                <a:lnTo>
                  <a:pt x="549" y="267"/>
                </a:lnTo>
                <a:lnTo>
                  <a:pt x="547" y="269"/>
                </a:lnTo>
                <a:lnTo>
                  <a:pt x="545" y="272"/>
                </a:lnTo>
                <a:lnTo>
                  <a:pt x="545" y="276"/>
                </a:lnTo>
                <a:lnTo>
                  <a:pt x="547" y="288"/>
                </a:lnTo>
                <a:lnTo>
                  <a:pt x="551" y="293"/>
                </a:lnTo>
                <a:lnTo>
                  <a:pt x="554" y="294"/>
                </a:lnTo>
                <a:lnTo>
                  <a:pt x="554" y="294"/>
                </a:lnTo>
                <a:lnTo>
                  <a:pt x="556" y="294"/>
                </a:lnTo>
                <a:lnTo>
                  <a:pt x="557" y="296"/>
                </a:lnTo>
                <a:lnTo>
                  <a:pt x="559" y="300"/>
                </a:lnTo>
                <a:lnTo>
                  <a:pt x="561" y="303"/>
                </a:lnTo>
                <a:lnTo>
                  <a:pt x="562" y="303"/>
                </a:lnTo>
                <a:lnTo>
                  <a:pt x="562" y="305"/>
                </a:lnTo>
                <a:lnTo>
                  <a:pt x="564" y="305"/>
                </a:lnTo>
                <a:lnTo>
                  <a:pt x="568" y="306"/>
                </a:lnTo>
                <a:lnTo>
                  <a:pt x="573" y="310"/>
                </a:lnTo>
                <a:lnTo>
                  <a:pt x="579" y="313"/>
                </a:lnTo>
                <a:lnTo>
                  <a:pt x="581" y="315"/>
                </a:lnTo>
                <a:lnTo>
                  <a:pt x="583" y="318"/>
                </a:lnTo>
                <a:lnTo>
                  <a:pt x="585" y="318"/>
                </a:lnTo>
                <a:lnTo>
                  <a:pt x="588" y="320"/>
                </a:lnTo>
                <a:lnTo>
                  <a:pt x="593" y="320"/>
                </a:lnTo>
                <a:lnTo>
                  <a:pt x="603" y="311"/>
                </a:lnTo>
                <a:lnTo>
                  <a:pt x="607" y="308"/>
                </a:lnTo>
                <a:lnTo>
                  <a:pt x="624" y="284"/>
                </a:lnTo>
                <a:lnTo>
                  <a:pt x="631" y="283"/>
                </a:lnTo>
                <a:lnTo>
                  <a:pt x="637" y="279"/>
                </a:lnTo>
                <a:lnTo>
                  <a:pt x="641" y="277"/>
                </a:lnTo>
                <a:lnTo>
                  <a:pt x="641" y="279"/>
                </a:lnTo>
                <a:lnTo>
                  <a:pt x="642" y="279"/>
                </a:lnTo>
                <a:lnTo>
                  <a:pt x="648" y="281"/>
                </a:lnTo>
                <a:lnTo>
                  <a:pt x="648" y="281"/>
                </a:lnTo>
                <a:lnTo>
                  <a:pt x="649" y="281"/>
                </a:lnTo>
                <a:lnTo>
                  <a:pt x="651" y="281"/>
                </a:lnTo>
                <a:lnTo>
                  <a:pt x="658" y="281"/>
                </a:lnTo>
                <a:lnTo>
                  <a:pt x="659" y="283"/>
                </a:lnTo>
                <a:lnTo>
                  <a:pt x="663" y="283"/>
                </a:lnTo>
                <a:lnTo>
                  <a:pt x="665" y="283"/>
                </a:lnTo>
                <a:lnTo>
                  <a:pt x="675" y="283"/>
                </a:lnTo>
                <a:lnTo>
                  <a:pt x="675" y="288"/>
                </a:lnTo>
                <a:lnTo>
                  <a:pt x="677" y="291"/>
                </a:lnTo>
                <a:lnTo>
                  <a:pt x="678" y="294"/>
                </a:lnTo>
                <a:lnTo>
                  <a:pt x="680" y="296"/>
                </a:lnTo>
                <a:lnTo>
                  <a:pt x="685" y="298"/>
                </a:lnTo>
                <a:lnTo>
                  <a:pt x="685" y="298"/>
                </a:lnTo>
                <a:lnTo>
                  <a:pt x="687" y="303"/>
                </a:lnTo>
                <a:lnTo>
                  <a:pt x="692" y="306"/>
                </a:lnTo>
                <a:lnTo>
                  <a:pt x="694" y="315"/>
                </a:lnTo>
                <a:lnTo>
                  <a:pt x="694" y="320"/>
                </a:lnTo>
                <a:lnTo>
                  <a:pt x="694" y="322"/>
                </a:lnTo>
                <a:lnTo>
                  <a:pt x="694" y="322"/>
                </a:lnTo>
                <a:lnTo>
                  <a:pt x="695" y="327"/>
                </a:lnTo>
                <a:lnTo>
                  <a:pt x="695" y="332"/>
                </a:lnTo>
                <a:lnTo>
                  <a:pt x="695" y="334"/>
                </a:lnTo>
                <a:lnTo>
                  <a:pt x="695" y="335"/>
                </a:lnTo>
                <a:lnTo>
                  <a:pt x="699" y="342"/>
                </a:lnTo>
                <a:lnTo>
                  <a:pt x="699" y="346"/>
                </a:lnTo>
                <a:lnTo>
                  <a:pt x="697" y="347"/>
                </a:lnTo>
                <a:lnTo>
                  <a:pt x="699" y="354"/>
                </a:lnTo>
                <a:lnTo>
                  <a:pt x="700" y="357"/>
                </a:lnTo>
                <a:lnTo>
                  <a:pt x="704" y="359"/>
                </a:lnTo>
                <a:lnTo>
                  <a:pt x="704" y="359"/>
                </a:lnTo>
                <a:lnTo>
                  <a:pt x="707" y="368"/>
                </a:lnTo>
                <a:lnTo>
                  <a:pt x="707" y="368"/>
                </a:lnTo>
                <a:lnTo>
                  <a:pt x="709" y="371"/>
                </a:lnTo>
                <a:lnTo>
                  <a:pt x="709" y="376"/>
                </a:lnTo>
                <a:lnTo>
                  <a:pt x="709" y="378"/>
                </a:lnTo>
                <a:lnTo>
                  <a:pt x="711" y="378"/>
                </a:lnTo>
                <a:lnTo>
                  <a:pt x="711" y="378"/>
                </a:lnTo>
                <a:lnTo>
                  <a:pt x="711" y="380"/>
                </a:lnTo>
                <a:lnTo>
                  <a:pt x="712" y="380"/>
                </a:lnTo>
                <a:lnTo>
                  <a:pt x="712" y="380"/>
                </a:lnTo>
                <a:lnTo>
                  <a:pt x="712" y="381"/>
                </a:lnTo>
                <a:lnTo>
                  <a:pt x="712" y="381"/>
                </a:lnTo>
                <a:lnTo>
                  <a:pt x="714" y="383"/>
                </a:lnTo>
                <a:lnTo>
                  <a:pt x="714" y="383"/>
                </a:lnTo>
                <a:lnTo>
                  <a:pt x="717" y="383"/>
                </a:lnTo>
                <a:lnTo>
                  <a:pt x="719" y="385"/>
                </a:lnTo>
                <a:lnTo>
                  <a:pt x="719" y="386"/>
                </a:lnTo>
                <a:lnTo>
                  <a:pt x="719" y="391"/>
                </a:lnTo>
                <a:lnTo>
                  <a:pt x="719" y="402"/>
                </a:lnTo>
                <a:lnTo>
                  <a:pt x="716" y="412"/>
                </a:lnTo>
                <a:lnTo>
                  <a:pt x="719" y="420"/>
                </a:lnTo>
                <a:lnTo>
                  <a:pt x="721" y="420"/>
                </a:lnTo>
                <a:lnTo>
                  <a:pt x="721" y="422"/>
                </a:lnTo>
                <a:lnTo>
                  <a:pt x="722" y="441"/>
                </a:lnTo>
                <a:lnTo>
                  <a:pt x="734" y="444"/>
                </a:lnTo>
                <a:lnTo>
                  <a:pt x="736" y="448"/>
                </a:lnTo>
                <a:lnTo>
                  <a:pt x="740" y="449"/>
                </a:lnTo>
                <a:lnTo>
                  <a:pt x="741" y="449"/>
                </a:lnTo>
                <a:lnTo>
                  <a:pt x="746" y="449"/>
                </a:lnTo>
                <a:lnTo>
                  <a:pt x="748" y="451"/>
                </a:lnTo>
                <a:lnTo>
                  <a:pt x="748" y="453"/>
                </a:lnTo>
                <a:lnTo>
                  <a:pt x="750" y="456"/>
                </a:lnTo>
                <a:lnTo>
                  <a:pt x="751" y="456"/>
                </a:lnTo>
                <a:lnTo>
                  <a:pt x="753" y="458"/>
                </a:lnTo>
                <a:lnTo>
                  <a:pt x="760" y="460"/>
                </a:lnTo>
                <a:lnTo>
                  <a:pt x="760" y="458"/>
                </a:lnTo>
                <a:lnTo>
                  <a:pt x="763" y="458"/>
                </a:lnTo>
                <a:lnTo>
                  <a:pt x="768" y="458"/>
                </a:lnTo>
                <a:lnTo>
                  <a:pt x="775" y="460"/>
                </a:lnTo>
                <a:lnTo>
                  <a:pt x="775" y="460"/>
                </a:lnTo>
                <a:lnTo>
                  <a:pt x="777" y="461"/>
                </a:lnTo>
                <a:lnTo>
                  <a:pt x="779" y="463"/>
                </a:lnTo>
                <a:lnTo>
                  <a:pt x="780" y="465"/>
                </a:lnTo>
                <a:lnTo>
                  <a:pt x="784" y="468"/>
                </a:lnTo>
                <a:lnTo>
                  <a:pt x="785" y="468"/>
                </a:lnTo>
                <a:lnTo>
                  <a:pt x="785" y="468"/>
                </a:lnTo>
                <a:lnTo>
                  <a:pt x="787" y="466"/>
                </a:lnTo>
                <a:lnTo>
                  <a:pt x="787" y="465"/>
                </a:lnTo>
                <a:lnTo>
                  <a:pt x="791" y="463"/>
                </a:lnTo>
                <a:lnTo>
                  <a:pt x="794" y="463"/>
                </a:lnTo>
                <a:lnTo>
                  <a:pt x="796" y="463"/>
                </a:lnTo>
                <a:lnTo>
                  <a:pt x="796" y="461"/>
                </a:lnTo>
                <a:lnTo>
                  <a:pt x="796" y="460"/>
                </a:lnTo>
                <a:lnTo>
                  <a:pt x="796" y="458"/>
                </a:lnTo>
                <a:lnTo>
                  <a:pt x="794" y="460"/>
                </a:lnTo>
                <a:lnTo>
                  <a:pt x="792" y="461"/>
                </a:lnTo>
                <a:lnTo>
                  <a:pt x="792" y="461"/>
                </a:lnTo>
                <a:lnTo>
                  <a:pt x="791" y="454"/>
                </a:lnTo>
                <a:lnTo>
                  <a:pt x="791" y="453"/>
                </a:lnTo>
                <a:lnTo>
                  <a:pt x="792" y="449"/>
                </a:lnTo>
                <a:lnTo>
                  <a:pt x="791" y="444"/>
                </a:lnTo>
                <a:lnTo>
                  <a:pt x="789" y="443"/>
                </a:lnTo>
                <a:lnTo>
                  <a:pt x="791" y="441"/>
                </a:lnTo>
                <a:lnTo>
                  <a:pt x="791" y="436"/>
                </a:lnTo>
                <a:lnTo>
                  <a:pt x="791" y="424"/>
                </a:lnTo>
                <a:lnTo>
                  <a:pt x="791" y="422"/>
                </a:lnTo>
                <a:lnTo>
                  <a:pt x="789" y="422"/>
                </a:lnTo>
                <a:lnTo>
                  <a:pt x="789" y="420"/>
                </a:lnTo>
                <a:lnTo>
                  <a:pt x="791" y="414"/>
                </a:lnTo>
                <a:lnTo>
                  <a:pt x="791" y="414"/>
                </a:lnTo>
                <a:lnTo>
                  <a:pt x="794" y="412"/>
                </a:lnTo>
                <a:lnTo>
                  <a:pt x="797" y="407"/>
                </a:lnTo>
                <a:lnTo>
                  <a:pt x="799" y="402"/>
                </a:lnTo>
                <a:lnTo>
                  <a:pt x="797" y="402"/>
                </a:lnTo>
                <a:lnTo>
                  <a:pt x="796" y="402"/>
                </a:lnTo>
                <a:lnTo>
                  <a:pt x="791" y="402"/>
                </a:lnTo>
                <a:lnTo>
                  <a:pt x="791" y="400"/>
                </a:lnTo>
                <a:lnTo>
                  <a:pt x="791" y="398"/>
                </a:lnTo>
                <a:lnTo>
                  <a:pt x="789" y="395"/>
                </a:lnTo>
                <a:lnTo>
                  <a:pt x="789" y="393"/>
                </a:lnTo>
                <a:lnTo>
                  <a:pt x="791" y="393"/>
                </a:lnTo>
                <a:lnTo>
                  <a:pt x="791" y="395"/>
                </a:lnTo>
                <a:lnTo>
                  <a:pt x="792" y="397"/>
                </a:lnTo>
                <a:lnTo>
                  <a:pt x="792" y="397"/>
                </a:lnTo>
                <a:lnTo>
                  <a:pt x="797" y="397"/>
                </a:lnTo>
                <a:lnTo>
                  <a:pt x="797" y="398"/>
                </a:lnTo>
                <a:lnTo>
                  <a:pt x="801" y="398"/>
                </a:lnTo>
                <a:lnTo>
                  <a:pt x="811" y="383"/>
                </a:lnTo>
                <a:lnTo>
                  <a:pt x="809" y="380"/>
                </a:lnTo>
                <a:lnTo>
                  <a:pt x="808" y="376"/>
                </a:lnTo>
                <a:lnTo>
                  <a:pt x="804" y="374"/>
                </a:lnTo>
                <a:lnTo>
                  <a:pt x="804" y="373"/>
                </a:lnTo>
                <a:lnTo>
                  <a:pt x="804" y="373"/>
                </a:lnTo>
                <a:lnTo>
                  <a:pt x="811" y="373"/>
                </a:lnTo>
                <a:lnTo>
                  <a:pt x="814" y="374"/>
                </a:lnTo>
                <a:lnTo>
                  <a:pt x="816" y="374"/>
                </a:lnTo>
                <a:lnTo>
                  <a:pt x="826" y="364"/>
                </a:lnTo>
                <a:lnTo>
                  <a:pt x="826" y="363"/>
                </a:lnTo>
                <a:lnTo>
                  <a:pt x="826" y="363"/>
                </a:lnTo>
                <a:lnTo>
                  <a:pt x="823" y="363"/>
                </a:lnTo>
                <a:lnTo>
                  <a:pt x="821" y="364"/>
                </a:lnTo>
                <a:lnTo>
                  <a:pt x="821" y="364"/>
                </a:lnTo>
                <a:lnTo>
                  <a:pt x="820" y="364"/>
                </a:lnTo>
                <a:lnTo>
                  <a:pt x="818" y="363"/>
                </a:lnTo>
                <a:lnTo>
                  <a:pt x="821" y="359"/>
                </a:lnTo>
                <a:lnTo>
                  <a:pt x="828" y="357"/>
                </a:lnTo>
                <a:lnTo>
                  <a:pt x="828" y="361"/>
                </a:lnTo>
                <a:lnTo>
                  <a:pt x="828" y="361"/>
                </a:lnTo>
                <a:lnTo>
                  <a:pt x="831" y="361"/>
                </a:lnTo>
                <a:lnTo>
                  <a:pt x="833" y="359"/>
                </a:lnTo>
                <a:lnTo>
                  <a:pt x="838" y="356"/>
                </a:lnTo>
                <a:lnTo>
                  <a:pt x="840" y="351"/>
                </a:lnTo>
                <a:lnTo>
                  <a:pt x="838" y="349"/>
                </a:lnTo>
                <a:lnTo>
                  <a:pt x="838" y="347"/>
                </a:lnTo>
                <a:lnTo>
                  <a:pt x="840" y="344"/>
                </a:lnTo>
                <a:lnTo>
                  <a:pt x="842" y="346"/>
                </a:lnTo>
                <a:lnTo>
                  <a:pt x="843" y="347"/>
                </a:lnTo>
                <a:lnTo>
                  <a:pt x="843" y="351"/>
                </a:lnTo>
                <a:lnTo>
                  <a:pt x="843" y="352"/>
                </a:lnTo>
                <a:lnTo>
                  <a:pt x="845" y="351"/>
                </a:lnTo>
                <a:lnTo>
                  <a:pt x="857" y="346"/>
                </a:lnTo>
                <a:lnTo>
                  <a:pt x="854" y="342"/>
                </a:lnTo>
                <a:lnTo>
                  <a:pt x="850" y="340"/>
                </a:lnTo>
                <a:lnTo>
                  <a:pt x="849" y="334"/>
                </a:lnTo>
                <a:lnTo>
                  <a:pt x="850" y="334"/>
                </a:lnTo>
                <a:lnTo>
                  <a:pt x="852" y="332"/>
                </a:lnTo>
                <a:lnTo>
                  <a:pt x="854" y="334"/>
                </a:lnTo>
                <a:lnTo>
                  <a:pt x="852" y="335"/>
                </a:lnTo>
                <a:lnTo>
                  <a:pt x="852" y="335"/>
                </a:lnTo>
                <a:lnTo>
                  <a:pt x="855" y="337"/>
                </a:lnTo>
                <a:lnTo>
                  <a:pt x="857" y="339"/>
                </a:lnTo>
                <a:lnTo>
                  <a:pt x="857" y="339"/>
                </a:lnTo>
                <a:lnTo>
                  <a:pt x="859" y="337"/>
                </a:lnTo>
                <a:lnTo>
                  <a:pt x="859" y="337"/>
                </a:lnTo>
                <a:lnTo>
                  <a:pt x="859" y="332"/>
                </a:lnTo>
                <a:lnTo>
                  <a:pt x="859" y="330"/>
                </a:lnTo>
                <a:lnTo>
                  <a:pt x="860" y="332"/>
                </a:lnTo>
                <a:lnTo>
                  <a:pt x="866" y="334"/>
                </a:lnTo>
                <a:lnTo>
                  <a:pt x="867" y="334"/>
                </a:lnTo>
                <a:lnTo>
                  <a:pt x="869" y="337"/>
                </a:lnTo>
                <a:lnTo>
                  <a:pt x="867" y="339"/>
                </a:lnTo>
                <a:lnTo>
                  <a:pt x="866" y="339"/>
                </a:lnTo>
                <a:lnTo>
                  <a:pt x="866" y="339"/>
                </a:lnTo>
                <a:lnTo>
                  <a:pt x="869" y="339"/>
                </a:lnTo>
                <a:lnTo>
                  <a:pt x="871" y="337"/>
                </a:lnTo>
                <a:lnTo>
                  <a:pt x="872" y="337"/>
                </a:lnTo>
                <a:lnTo>
                  <a:pt x="874" y="335"/>
                </a:lnTo>
                <a:lnTo>
                  <a:pt x="876" y="335"/>
                </a:lnTo>
                <a:lnTo>
                  <a:pt x="876" y="337"/>
                </a:lnTo>
                <a:lnTo>
                  <a:pt x="874" y="339"/>
                </a:lnTo>
                <a:lnTo>
                  <a:pt x="866" y="342"/>
                </a:lnTo>
                <a:lnTo>
                  <a:pt x="864" y="344"/>
                </a:lnTo>
                <a:lnTo>
                  <a:pt x="871" y="340"/>
                </a:lnTo>
                <a:lnTo>
                  <a:pt x="871" y="340"/>
                </a:lnTo>
                <a:lnTo>
                  <a:pt x="876" y="339"/>
                </a:lnTo>
                <a:lnTo>
                  <a:pt x="876" y="339"/>
                </a:lnTo>
                <a:lnTo>
                  <a:pt x="883" y="335"/>
                </a:lnTo>
                <a:lnTo>
                  <a:pt x="884" y="334"/>
                </a:lnTo>
                <a:lnTo>
                  <a:pt x="883" y="334"/>
                </a:lnTo>
                <a:lnTo>
                  <a:pt x="881" y="335"/>
                </a:lnTo>
                <a:lnTo>
                  <a:pt x="879" y="337"/>
                </a:lnTo>
                <a:lnTo>
                  <a:pt x="877" y="337"/>
                </a:lnTo>
                <a:lnTo>
                  <a:pt x="877" y="334"/>
                </a:lnTo>
                <a:lnTo>
                  <a:pt x="884" y="332"/>
                </a:lnTo>
                <a:lnTo>
                  <a:pt x="889" y="332"/>
                </a:lnTo>
                <a:lnTo>
                  <a:pt x="891" y="330"/>
                </a:lnTo>
                <a:lnTo>
                  <a:pt x="915" y="317"/>
                </a:lnTo>
                <a:lnTo>
                  <a:pt x="918" y="311"/>
                </a:lnTo>
                <a:lnTo>
                  <a:pt x="929" y="305"/>
                </a:lnTo>
                <a:lnTo>
                  <a:pt x="929" y="303"/>
                </a:lnTo>
                <a:lnTo>
                  <a:pt x="930" y="301"/>
                </a:lnTo>
                <a:lnTo>
                  <a:pt x="930" y="300"/>
                </a:lnTo>
                <a:lnTo>
                  <a:pt x="927" y="293"/>
                </a:lnTo>
                <a:lnTo>
                  <a:pt x="927" y="286"/>
                </a:lnTo>
                <a:lnTo>
                  <a:pt x="930" y="286"/>
                </a:lnTo>
                <a:lnTo>
                  <a:pt x="932" y="286"/>
                </a:lnTo>
                <a:lnTo>
                  <a:pt x="937" y="284"/>
                </a:lnTo>
                <a:lnTo>
                  <a:pt x="937" y="283"/>
                </a:lnTo>
                <a:lnTo>
                  <a:pt x="940" y="283"/>
                </a:lnTo>
                <a:lnTo>
                  <a:pt x="942" y="284"/>
                </a:lnTo>
                <a:lnTo>
                  <a:pt x="942" y="286"/>
                </a:lnTo>
                <a:lnTo>
                  <a:pt x="940" y="289"/>
                </a:lnTo>
                <a:lnTo>
                  <a:pt x="939" y="291"/>
                </a:lnTo>
                <a:lnTo>
                  <a:pt x="937" y="293"/>
                </a:lnTo>
                <a:lnTo>
                  <a:pt x="940" y="293"/>
                </a:lnTo>
                <a:lnTo>
                  <a:pt x="946" y="293"/>
                </a:lnTo>
                <a:lnTo>
                  <a:pt x="949" y="293"/>
                </a:lnTo>
                <a:lnTo>
                  <a:pt x="946" y="294"/>
                </a:lnTo>
                <a:lnTo>
                  <a:pt x="942" y="296"/>
                </a:lnTo>
                <a:lnTo>
                  <a:pt x="939" y="298"/>
                </a:lnTo>
                <a:lnTo>
                  <a:pt x="934" y="301"/>
                </a:lnTo>
                <a:lnTo>
                  <a:pt x="934" y="301"/>
                </a:lnTo>
                <a:lnTo>
                  <a:pt x="935" y="301"/>
                </a:lnTo>
                <a:lnTo>
                  <a:pt x="935" y="301"/>
                </a:lnTo>
                <a:lnTo>
                  <a:pt x="937" y="300"/>
                </a:lnTo>
                <a:lnTo>
                  <a:pt x="939" y="300"/>
                </a:lnTo>
                <a:lnTo>
                  <a:pt x="940" y="298"/>
                </a:lnTo>
                <a:lnTo>
                  <a:pt x="966" y="288"/>
                </a:lnTo>
                <a:lnTo>
                  <a:pt x="968" y="288"/>
                </a:lnTo>
                <a:lnTo>
                  <a:pt x="973" y="288"/>
                </a:lnTo>
                <a:lnTo>
                  <a:pt x="973" y="288"/>
                </a:lnTo>
                <a:lnTo>
                  <a:pt x="975" y="288"/>
                </a:lnTo>
                <a:lnTo>
                  <a:pt x="975" y="284"/>
                </a:lnTo>
                <a:lnTo>
                  <a:pt x="975" y="283"/>
                </a:lnTo>
                <a:lnTo>
                  <a:pt x="973" y="283"/>
                </a:lnTo>
                <a:lnTo>
                  <a:pt x="973" y="281"/>
                </a:lnTo>
                <a:lnTo>
                  <a:pt x="980" y="272"/>
                </a:lnTo>
                <a:lnTo>
                  <a:pt x="981" y="272"/>
                </a:lnTo>
                <a:lnTo>
                  <a:pt x="983" y="274"/>
                </a:lnTo>
                <a:lnTo>
                  <a:pt x="981" y="277"/>
                </a:lnTo>
                <a:lnTo>
                  <a:pt x="980" y="281"/>
                </a:lnTo>
                <a:lnTo>
                  <a:pt x="976" y="281"/>
                </a:lnTo>
                <a:lnTo>
                  <a:pt x="976" y="281"/>
                </a:lnTo>
                <a:lnTo>
                  <a:pt x="975" y="283"/>
                </a:lnTo>
                <a:lnTo>
                  <a:pt x="975" y="284"/>
                </a:lnTo>
                <a:lnTo>
                  <a:pt x="976" y="286"/>
                </a:lnTo>
                <a:lnTo>
                  <a:pt x="976" y="286"/>
                </a:lnTo>
                <a:lnTo>
                  <a:pt x="980" y="284"/>
                </a:lnTo>
                <a:lnTo>
                  <a:pt x="981" y="284"/>
                </a:lnTo>
                <a:lnTo>
                  <a:pt x="1000" y="283"/>
                </a:lnTo>
                <a:lnTo>
                  <a:pt x="1002" y="283"/>
                </a:lnTo>
                <a:lnTo>
                  <a:pt x="1005" y="283"/>
                </a:lnTo>
                <a:lnTo>
                  <a:pt x="1014" y="286"/>
                </a:lnTo>
                <a:lnTo>
                  <a:pt x="1015" y="288"/>
                </a:lnTo>
                <a:lnTo>
                  <a:pt x="1017" y="289"/>
                </a:lnTo>
                <a:lnTo>
                  <a:pt x="1020" y="291"/>
                </a:lnTo>
                <a:lnTo>
                  <a:pt x="1036" y="294"/>
                </a:lnTo>
                <a:lnTo>
                  <a:pt x="1036" y="294"/>
                </a:lnTo>
                <a:lnTo>
                  <a:pt x="1043" y="291"/>
                </a:lnTo>
                <a:lnTo>
                  <a:pt x="1044" y="291"/>
                </a:lnTo>
                <a:lnTo>
                  <a:pt x="1043" y="286"/>
                </a:lnTo>
                <a:lnTo>
                  <a:pt x="1044" y="283"/>
                </a:lnTo>
                <a:lnTo>
                  <a:pt x="1056" y="279"/>
                </a:lnTo>
                <a:lnTo>
                  <a:pt x="1058" y="281"/>
                </a:lnTo>
                <a:lnTo>
                  <a:pt x="1058" y="283"/>
                </a:lnTo>
                <a:lnTo>
                  <a:pt x="1065" y="284"/>
                </a:lnTo>
                <a:lnTo>
                  <a:pt x="1066" y="289"/>
                </a:lnTo>
                <a:lnTo>
                  <a:pt x="1066" y="294"/>
                </a:lnTo>
                <a:lnTo>
                  <a:pt x="1066" y="294"/>
                </a:lnTo>
                <a:lnTo>
                  <a:pt x="1072" y="294"/>
                </a:lnTo>
                <a:lnTo>
                  <a:pt x="1075" y="298"/>
                </a:lnTo>
                <a:lnTo>
                  <a:pt x="1080" y="303"/>
                </a:lnTo>
                <a:lnTo>
                  <a:pt x="1080" y="305"/>
                </a:lnTo>
                <a:lnTo>
                  <a:pt x="1078" y="306"/>
                </a:lnTo>
                <a:lnTo>
                  <a:pt x="1078" y="308"/>
                </a:lnTo>
                <a:lnTo>
                  <a:pt x="1077" y="306"/>
                </a:lnTo>
                <a:lnTo>
                  <a:pt x="1078" y="305"/>
                </a:lnTo>
                <a:lnTo>
                  <a:pt x="1078" y="303"/>
                </a:lnTo>
                <a:lnTo>
                  <a:pt x="1077" y="303"/>
                </a:lnTo>
                <a:lnTo>
                  <a:pt x="1072" y="305"/>
                </a:lnTo>
                <a:lnTo>
                  <a:pt x="1072" y="305"/>
                </a:lnTo>
                <a:lnTo>
                  <a:pt x="1072" y="306"/>
                </a:lnTo>
                <a:lnTo>
                  <a:pt x="1073" y="308"/>
                </a:lnTo>
                <a:lnTo>
                  <a:pt x="1073" y="308"/>
                </a:lnTo>
                <a:lnTo>
                  <a:pt x="1075" y="308"/>
                </a:lnTo>
                <a:lnTo>
                  <a:pt x="1078" y="310"/>
                </a:lnTo>
                <a:lnTo>
                  <a:pt x="1080" y="310"/>
                </a:lnTo>
                <a:lnTo>
                  <a:pt x="1080" y="310"/>
                </a:lnTo>
                <a:lnTo>
                  <a:pt x="1082" y="310"/>
                </a:lnTo>
                <a:lnTo>
                  <a:pt x="1083" y="310"/>
                </a:lnTo>
                <a:lnTo>
                  <a:pt x="1085" y="311"/>
                </a:lnTo>
                <a:lnTo>
                  <a:pt x="1087" y="313"/>
                </a:lnTo>
                <a:lnTo>
                  <a:pt x="1090" y="315"/>
                </a:lnTo>
                <a:lnTo>
                  <a:pt x="1094" y="313"/>
                </a:lnTo>
                <a:lnTo>
                  <a:pt x="1095" y="313"/>
                </a:lnTo>
                <a:lnTo>
                  <a:pt x="1097" y="311"/>
                </a:lnTo>
                <a:lnTo>
                  <a:pt x="1101" y="308"/>
                </a:lnTo>
                <a:lnTo>
                  <a:pt x="1104" y="306"/>
                </a:lnTo>
                <a:lnTo>
                  <a:pt x="1107" y="305"/>
                </a:lnTo>
                <a:lnTo>
                  <a:pt x="1111" y="305"/>
                </a:lnTo>
                <a:lnTo>
                  <a:pt x="1112" y="306"/>
                </a:lnTo>
                <a:lnTo>
                  <a:pt x="1112" y="313"/>
                </a:lnTo>
                <a:lnTo>
                  <a:pt x="1112" y="315"/>
                </a:lnTo>
                <a:lnTo>
                  <a:pt x="1111" y="315"/>
                </a:lnTo>
                <a:lnTo>
                  <a:pt x="1112" y="315"/>
                </a:lnTo>
                <a:lnTo>
                  <a:pt x="1112" y="315"/>
                </a:lnTo>
                <a:lnTo>
                  <a:pt x="1116" y="313"/>
                </a:lnTo>
                <a:lnTo>
                  <a:pt x="1118" y="313"/>
                </a:lnTo>
                <a:lnTo>
                  <a:pt x="1121" y="311"/>
                </a:lnTo>
                <a:lnTo>
                  <a:pt x="1121" y="308"/>
                </a:lnTo>
                <a:lnTo>
                  <a:pt x="1123" y="305"/>
                </a:lnTo>
                <a:lnTo>
                  <a:pt x="1124" y="300"/>
                </a:lnTo>
                <a:lnTo>
                  <a:pt x="1124" y="298"/>
                </a:lnTo>
                <a:lnTo>
                  <a:pt x="1123" y="298"/>
                </a:lnTo>
                <a:lnTo>
                  <a:pt x="1121" y="298"/>
                </a:lnTo>
                <a:lnTo>
                  <a:pt x="1119" y="296"/>
                </a:lnTo>
                <a:lnTo>
                  <a:pt x="1119" y="294"/>
                </a:lnTo>
                <a:lnTo>
                  <a:pt x="1119" y="294"/>
                </a:lnTo>
                <a:lnTo>
                  <a:pt x="1121" y="293"/>
                </a:lnTo>
                <a:lnTo>
                  <a:pt x="1123" y="293"/>
                </a:lnTo>
                <a:lnTo>
                  <a:pt x="1128" y="296"/>
                </a:lnTo>
                <a:lnTo>
                  <a:pt x="1133" y="298"/>
                </a:lnTo>
                <a:lnTo>
                  <a:pt x="1135" y="300"/>
                </a:lnTo>
                <a:lnTo>
                  <a:pt x="1135" y="303"/>
                </a:lnTo>
                <a:lnTo>
                  <a:pt x="1135" y="303"/>
                </a:lnTo>
                <a:lnTo>
                  <a:pt x="1136" y="305"/>
                </a:lnTo>
                <a:lnTo>
                  <a:pt x="1140" y="308"/>
                </a:lnTo>
                <a:lnTo>
                  <a:pt x="1145" y="308"/>
                </a:lnTo>
                <a:lnTo>
                  <a:pt x="1147" y="315"/>
                </a:lnTo>
                <a:lnTo>
                  <a:pt x="1147" y="315"/>
                </a:lnTo>
                <a:lnTo>
                  <a:pt x="1148" y="315"/>
                </a:lnTo>
                <a:lnTo>
                  <a:pt x="1150" y="313"/>
                </a:lnTo>
                <a:lnTo>
                  <a:pt x="1150" y="311"/>
                </a:lnTo>
                <a:lnTo>
                  <a:pt x="1150" y="311"/>
                </a:lnTo>
                <a:lnTo>
                  <a:pt x="1152" y="311"/>
                </a:lnTo>
                <a:lnTo>
                  <a:pt x="1150" y="315"/>
                </a:lnTo>
                <a:lnTo>
                  <a:pt x="1147" y="318"/>
                </a:lnTo>
                <a:lnTo>
                  <a:pt x="1145" y="320"/>
                </a:lnTo>
                <a:lnTo>
                  <a:pt x="1143" y="322"/>
                </a:lnTo>
                <a:lnTo>
                  <a:pt x="1143" y="323"/>
                </a:lnTo>
                <a:lnTo>
                  <a:pt x="1143" y="322"/>
                </a:lnTo>
                <a:lnTo>
                  <a:pt x="1145" y="322"/>
                </a:lnTo>
                <a:lnTo>
                  <a:pt x="1147" y="320"/>
                </a:lnTo>
                <a:lnTo>
                  <a:pt x="1148" y="318"/>
                </a:lnTo>
                <a:lnTo>
                  <a:pt x="1148" y="317"/>
                </a:lnTo>
                <a:lnTo>
                  <a:pt x="1152" y="315"/>
                </a:lnTo>
                <a:lnTo>
                  <a:pt x="1155" y="317"/>
                </a:lnTo>
                <a:lnTo>
                  <a:pt x="1160" y="315"/>
                </a:lnTo>
                <a:lnTo>
                  <a:pt x="1162" y="313"/>
                </a:lnTo>
                <a:lnTo>
                  <a:pt x="1162" y="311"/>
                </a:lnTo>
                <a:lnTo>
                  <a:pt x="1162" y="310"/>
                </a:lnTo>
                <a:lnTo>
                  <a:pt x="1162" y="310"/>
                </a:lnTo>
                <a:lnTo>
                  <a:pt x="1157" y="303"/>
                </a:lnTo>
                <a:lnTo>
                  <a:pt x="1155" y="303"/>
                </a:lnTo>
                <a:lnTo>
                  <a:pt x="1152" y="303"/>
                </a:lnTo>
                <a:lnTo>
                  <a:pt x="1147" y="300"/>
                </a:lnTo>
                <a:lnTo>
                  <a:pt x="1147" y="298"/>
                </a:lnTo>
                <a:lnTo>
                  <a:pt x="1140" y="294"/>
                </a:lnTo>
                <a:lnTo>
                  <a:pt x="1138" y="289"/>
                </a:lnTo>
                <a:lnTo>
                  <a:pt x="1143" y="288"/>
                </a:lnTo>
                <a:lnTo>
                  <a:pt x="1152" y="281"/>
                </a:lnTo>
                <a:lnTo>
                  <a:pt x="1153" y="281"/>
                </a:lnTo>
                <a:lnTo>
                  <a:pt x="1153" y="281"/>
                </a:lnTo>
                <a:lnTo>
                  <a:pt x="1155" y="283"/>
                </a:lnTo>
                <a:lnTo>
                  <a:pt x="1155" y="283"/>
                </a:lnTo>
                <a:lnTo>
                  <a:pt x="1158" y="277"/>
                </a:lnTo>
                <a:lnTo>
                  <a:pt x="1158" y="269"/>
                </a:lnTo>
                <a:lnTo>
                  <a:pt x="1155" y="269"/>
                </a:lnTo>
                <a:lnTo>
                  <a:pt x="1150" y="274"/>
                </a:lnTo>
                <a:lnTo>
                  <a:pt x="1148" y="277"/>
                </a:lnTo>
                <a:lnTo>
                  <a:pt x="1147" y="277"/>
                </a:lnTo>
                <a:lnTo>
                  <a:pt x="1145" y="277"/>
                </a:lnTo>
                <a:lnTo>
                  <a:pt x="1145" y="277"/>
                </a:lnTo>
                <a:lnTo>
                  <a:pt x="1140" y="274"/>
                </a:lnTo>
                <a:lnTo>
                  <a:pt x="1140" y="272"/>
                </a:lnTo>
                <a:lnTo>
                  <a:pt x="1140" y="272"/>
                </a:lnTo>
                <a:lnTo>
                  <a:pt x="1141" y="271"/>
                </a:lnTo>
                <a:lnTo>
                  <a:pt x="1141" y="271"/>
                </a:lnTo>
                <a:lnTo>
                  <a:pt x="1143" y="271"/>
                </a:lnTo>
                <a:lnTo>
                  <a:pt x="1147" y="269"/>
                </a:lnTo>
                <a:lnTo>
                  <a:pt x="1150" y="266"/>
                </a:lnTo>
                <a:lnTo>
                  <a:pt x="1148" y="264"/>
                </a:lnTo>
                <a:lnTo>
                  <a:pt x="1143" y="267"/>
                </a:lnTo>
                <a:lnTo>
                  <a:pt x="1133" y="271"/>
                </a:lnTo>
                <a:lnTo>
                  <a:pt x="1129" y="271"/>
                </a:lnTo>
                <a:lnTo>
                  <a:pt x="1128" y="271"/>
                </a:lnTo>
                <a:lnTo>
                  <a:pt x="1121" y="269"/>
                </a:lnTo>
                <a:lnTo>
                  <a:pt x="1119" y="267"/>
                </a:lnTo>
                <a:lnTo>
                  <a:pt x="1118" y="266"/>
                </a:lnTo>
                <a:lnTo>
                  <a:pt x="1119" y="266"/>
                </a:lnTo>
                <a:lnTo>
                  <a:pt x="1119" y="264"/>
                </a:lnTo>
                <a:lnTo>
                  <a:pt x="1119" y="262"/>
                </a:lnTo>
                <a:lnTo>
                  <a:pt x="1129" y="254"/>
                </a:lnTo>
                <a:lnTo>
                  <a:pt x="1131" y="254"/>
                </a:lnTo>
                <a:lnTo>
                  <a:pt x="1131" y="254"/>
                </a:lnTo>
                <a:lnTo>
                  <a:pt x="1136" y="255"/>
                </a:lnTo>
                <a:lnTo>
                  <a:pt x="1138" y="257"/>
                </a:lnTo>
                <a:lnTo>
                  <a:pt x="1138" y="259"/>
                </a:lnTo>
                <a:lnTo>
                  <a:pt x="1138" y="260"/>
                </a:lnTo>
                <a:lnTo>
                  <a:pt x="1152" y="266"/>
                </a:lnTo>
                <a:lnTo>
                  <a:pt x="1155" y="264"/>
                </a:lnTo>
                <a:lnTo>
                  <a:pt x="1157" y="264"/>
                </a:lnTo>
                <a:lnTo>
                  <a:pt x="1158" y="264"/>
                </a:lnTo>
                <a:lnTo>
                  <a:pt x="1165" y="257"/>
                </a:lnTo>
                <a:lnTo>
                  <a:pt x="1170" y="257"/>
                </a:lnTo>
                <a:lnTo>
                  <a:pt x="1179" y="254"/>
                </a:lnTo>
                <a:lnTo>
                  <a:pt x="1181" y="252"/>
                </a:lnTo>
                <a:lnTo>
                  <a:pt x="1186" y="252"/>
                </a:lnTo>
                <a:lnTo>
                  <a:pt x="1187" y="254"/>
                </a:lnTo>
                <a:lnTo>
                  <a:pt x="1189" y="255"/>
                </a:lnTo>
                <a:lnTo>
                  <a:pt x="1189" y="255"/>
                </a:lnTo>
                <a:lnTo>
                  <a:pt x="1191" y="255"/>
                </a:lnTo>
                <a:lnTo>
                  <a:pt x="1194" y="255"/>
                </a:lnTo>
                <a:lnTo>
                  <a:pt x="1199" y="257"/>
                </a:lnTo>
                <a:lnTo>
                  <a:pt x="1199" y="257"/>
                </a:lnTo>
                <a:lnTo>
                  <a:pt x="1203" y="255"/>
                </a:lnTo>
                <a:lnTo>
                  <a:pt x="1203" y="254"/>
                </a:lnTo>
                <a:lnTo>
                  <a:pt x="1204" y="254"/>
                </a:lnTo>
                <a:lnTo>
                  <a:pt x="1211" y="255"/>
                </a:lnTo>
                <a:lnTo>
                  <a:pt x="1211" y="257"/>
                </a:lnTo>
                <a:lnTo>
                  <a:pt x="1213" y="257"/>
                </a:lnTo>
                <a:lnTo>
                  <a:pt x="1215" y="255"/>
                </a:lnTo>
                <a:lnTo>
                  <a:pt x="1216" y="249"/>
                </a:lnTo>
                <a:lnTo>
                  <a:pt x="1218" y="245"/>
                </a:lnTo>
                <a:lnTo>
                  <a:pt x="1223" y="238"/>
                </a:lnTo>
                <a:lnTo>
                  <a:pt x="1225" y="240"/>
                </a:lnTo>
                <a:lnTo>
                  <a:pt x="1225" y="242"/>
                </a:lnTo>
                <a:lnTo>
                  <a:pt x="1225" y="243"/>
                </a:lnTo>
                <a:lnTo>
                  <a:pt x="1225" y="245"/>
                </a:lnTo>
                <a:lnTo>
                  <a:pt x="1225" y="247"/>
                </a:lnTo>
                <a:lnTo>
                  <a:pt x="1223" y="249"/>
                </a:lnTo>
                <a:lnTo>
                  <a:pt x="1223" y="254"/>
                </a:lnTo>
                <a:lnTo>
                  <a:pt x="1225" y="254"/>
                </a:lnTo>
                <a:lnTo>
                  <a:pt x="1225" y="255"/>
                </a:lnTo>
                <a:lnTo>
                  <a:pt x="1227" y="259"/>
                </a:lnTo>
                <a:lnTo>
                  <a:pt x="1227" y="259"/>
                </a:lnTo>
                <a:lnTo>
                  <a:pt x="1227" y="260"/>
                </a:lnTo>
                <a:lnTo>
                  <a:pt x="1221" y="260"/>
                </a:lnTo>
                <a:lnTo>
                  <a:pt x="1220" y="260"/>
                </a:lnTo>
                <a:lnTo>
                  <a:pt x="1220" y="260"/>
                </a:lnTo>
                <a:lnTo>
                  <a:pt x="1216" y="262"/>
                </a:lnTo>
                <a:lnTo>
                  <a:pt x="1228" y="260"/>
                </a:lnTo>
                <a:lnTo>
                  <a:pt x="1232" y="260"/>
                </a:lnTo>
                <a:lnTo>
                  <a:pt x="1235" y="259"/>
                </a:lnTo>
                <a:lnTo>
                  <a:pt x="1240" y="255"/>
                </a:lnTo>
                <a:lnTo>
                  <a:pt x="1242" y="252"/>
                </a:lnTo>
                <a:lnTo>
                  <a:pt x="1244" y="250"/>
                </a:lnTo>
                <a:lnTo>
                  <a:pt x="1244" y="250"/>
                </a:lnTo>
                <a:lnTo>
                  <a:pt x="1245" y="250"/>
                </a:lnTo>
                <a:lnTo>
                  <a:pt x="1245" y="252"/>
                </a:lnTo>
                <a:lnTo>
                  <a:pt x="1242" y="257"/>
                </a:lnTo>
                <a:lnTo>
                  <a:pt x="1240" y="257"/>
                </a:lnTo>
                <a:lnTo>
                  <a:pt x="1238" y="259"/>
                </a:lnTo>
                <a:lnTo>
                  <a:pt x="1237" y="259"/>
                </a:lnTo>
                <a:lnTo>
                  <a:pt x="1245" y="257"/>
                </a:lnTo>
                <a:lnTo>
                  <a:pt x="1247" y="255"/>
                </a:lnTo>
                <a:lnTo>
                  <a:pt x="1247" y="255"/>
                </a:lnTo>
                <a:lnTo>
                  <a:pt x="1252" y="252"/>
                </a:lnTo>
                <a:lnTo>
                  <a:pt x="1254" y="250"/>
                </a:lnTo>
                <a:lnTo>
                  <a:pt x="1254" y="249"/>
                </a:lnTo>
                <a:lnTo>
                  <a:pt x="1254" y="249"/>
                </a:lnTo>
                <a:lnTo>
                  <a:pt x="1257" y="247"/>
                </a:lnTo>
                <a:lnTo>
                  <a:pt x="1261" y="249"/>
                </a:lnTo>
                <a:lnTo>
                  <a:pt x="1262" y="250"/>
                </a:lnTo>
                <a:lnTo>
                  <a:pt x="1262" y="250"/>
                </a:lnTo>
                <a:lnTo>
                  <a:pt x="1261" y="252"/>
                </a:lnTo>
                <a:lnTo>
                  <a:pt x="1259" y="254"/>
                </a:lnTo>
                <a:lnTo>
                  <a:pt x="1255" y="254"/>
                </a:lnTo>
                <a:lnTo>
                  <a:pt x="1254" y="254"/>
                </a:lnTo>
                <a:lnTo>
                  <a:pt x="1252" y="255"/>
                </a:lnTo>
                <a:lnTo>
                  <a:pt x="1254" y="255"/>
                </a:lnTo>
                <a:lnTo>
                  <a:pt x="1255" y="255"/>
                </a:lnTo>
                <a:lnTo>
                  <a:pt x="1267" y="252"/>
                </a:lnTo>
                <a:lnTo>
                  <a:pt x="1271" y="252"/>
                </a:lnTo>
                <a:lnTo>
                  <a:pt x="1276" y="252"/>
                </a:lnTo>
                <a:lnTo>
                  <a:pt x="1283" y="249"/>
                </a:lnTo>
                <a:lnTo>
                  <a:pt x="1290" y="249"/>
                </a:lnTo>
                <a:lnTo>
                  <a:pt x="1293" y="250"/>
                </a:lnTo>
                <a:lnTo>
                  <a:pt x="1295" y="252"/>
                </a:lnTo>
                <a:lnTo>
                  <a:pt x="1295" y="254"/>
                </a:lnTo>
                <a:lnTo>
                  <a:pt x="1293" y="254"/>
                </a:lnTo>
                <a:lnTo>
                  <a:pt x="1286" y="254"/>
                </a:lnTo>
                <a:lnTo>
                  <a:pt x="1286" y="255"/>
                </a:lnTo>
                <a:lnTo>
                  <a:pt x="1288" y="255"/>
                </a:lnTo>
                <a:lnTo>
                  <a:pt x="1300" y="260"/>
                </a:lnTo>
                <a:lnTo>
                  <a:pt x="1303" y="262"/>
                </a:lnTo>
                <a:lnTo>
                  <a:pt x="1307" y="266"/>
                </a:lnTo>
                <a:lnTo>
                  <a:pt x="1307" y="264"/>
                </a:lnTo>
                <a:lnTo>
                  <a:pt x="1307" y="262"/>
                </a:lnTo>
                <a:lnTo>
                  <a:pt x="1307" y="260"/>
                </a:lnTo>
                <a:lnTo>
                  <a:pt x="1305" y="260"/>
                </a:lnTo>
                <a:lnTo>
                  <a:pt x="1303" y="262"/>
                </a:lnTo>
                <a:lnTo>
                  <a:pt x="1303" y="260"/>
                </a:lnTo>
                <a:lnTo>
                  <a:pt x="1303" y="259"/>
                </a:lnTo>
                <a:lnTo>
                  <a:pt x="1308" y="259"/>
                </a:lnTo>
                <a:lnTo>
                  <a:pt x="1310" y="260"/>
                </a:lnTo>
                <a:lnTo>
                  <a:pt x="1308" y="264"/>
                </a:lnTo>
                <a:lnTo>
                  <a:pt x="1310" y="266"/>
                </a:lnTo>
                <a:lnTo>
                  <a:pt x="1317" y="269"/>
                </a:lnTo>
                <a:lnTo>
                  <a:pt x="1318" y="269"/>
                </a:lnTo>
                <a:lnTo>
                  <a:pt x="1318" y="271"/>
                </a:lnTo>
                <a:lnTo>
                  <a:pt x="1317" y="271"/>
                </a:lnTo>
                <a:lnTo>
                  <a:pt x="1315" y="271"/>
                </a:lnTo>
                <a:lnTo>
                  <a:pt x="1313" y="269"/>
                </a:lnTo>
                <a:lnTo>
                  <a:pt x="1313" y="269"/>
                </a:lnTo>
                <a:lnTo>
                  <a:pt x="1312" y="267"/>
                </a:lnTo>
                <a:lnTo>
                  <a:pt x="1310" y="267"/>
                </a:lnTo>
                <a:lnTo>
                  <a:pt x="1310" y="269"/>
                </a:lnTo>
                <a:lnTo>
                  <a:pt x="1312" y="271"/>
                </a:lnTo>
                <a:lnTo>
                  <a:pt x="1317" y="276"/>
                </a:lnTo>
                <a:lnTo>
                  <a:pt x="1318" y="277"/>
                </a:lnTo>
                <a:lnTo>
                  <a:pt x="1318" y="281"/>
                </a:lnTo>
                <a:lnTo>
                  <a:pt x="1318" y="284"/>
                </a:lnTo>
                <a:lnTo>
                  <a:pt x="1317" y="286"/>
                </a:lnTo>
                <a:lnTo>
                  <a:pt x="1315" y="288"/>
                </a:lnTo>
                <a:lnTo>
                  <a:pt x="1315" y="286"/>
                </a:lnTo>
                <a:lnTo>
                  <a:pt x="1315" y="284"/>
                </a:lnTo>
                <a:lnTo>
                  <a:pt x="1315" y="283"/>
                </a:lnTo>
                <a:lnTo>
                  <a:pt x="1315" y="279"/>
                </a:lnTo>
                <a:lnTo>
                  <a:pt x="1315" y="281"/>
                </a:lnTo>
                <a:lnTo>
                  <a:pt x="1315" y="283"/>
                </a:lnTo>
                <a:lnTo>
                  <a:pt x="1315" y="286"/>
                </a:lnTo>
                <a:lnTo>
                  <a:pt x="1315" y="286"/>
                </a:lnTo>
                <a:lnTo>
                  <a:pt x="1315" y="288"/>
                </a:lnTo>
                <a:lnTo>
                  <a:pt x="1315" y="288"/>
                </a:lnTo>
                <a:lnTo>
                  <a:pt x="1318" y="288"/>
                </a:lnTo>
                <a:lnTo>
                  <a:pt x="1330" y="284"/>
                </a:lnTo>
                <a:lnTo>
                  <a:pt x="1334" y="283"/>
                </a:lnTo>
                <a:lnTo>
                  <a:pt x="1336" y="283"/>
                </a:lnTo>
                <a:lnTo>
                  <a:pt x="1336" y="284"/>
                </a:lnTo>
                <a:lnTo>
                  <a:pt x="1336" y="284"/>
                </a:lnTo>
                <a:lnTo>
                  <a:pt x="1341" y="283"/>
                </a:lnTo>
                <a:lnTo>
                  <a:pt x="1353" y="276"/>
                </a:lnTo>
                <a:lnTo>
                  <a:pt x="1354" y="276"/>
                </a:lnTo>
                <a:lnTo>
                  <a:pt x="1356" y="276"/>
                </a:lnTo>
                <a:lnTo>
                  <a:pt x="1358" y="277"/>
                </a:lnTo>
                <a:lnTo>
                  <a:pt x="1359" y="276"/>
                </a:lnTo>
                <a:lnTo>
                  <a:pt x="1359" y="276"/>
                </a:lnTo>
                <a:lnTo>
                  <a:pt x="1358" y="274"/>
                </a:lnTo>
                <a:lnTo>
                  <a:pt x="1356" y="274"/>
                </a:lnTo>
                <a:lnTo>
                  <a:pt x="1356" y="274"/>
                </a:lnTo>
                <a:lnTo>
                  <a:pt x="1356" y="272"/>
                </a:lnTo>
                <a:lnTo>
                  <a:pt x="1361" y="269"/>
                </a:lnTo>
                <a:lnTo>
                  <a:pt x="1364" y="267"/>
                </a:lnTo>
                <a:lnTo>
                  <a:pt x="1366" y="267"/>
                </a:lnTo>
                <a:lnTo>
                  <a:pt x="1373" y="267"/>
                </a:lnTo>
                <a:lnTo>
                  <a:pt x="1375" y="267"/>
                </a:lnTo>
                <a:lnTo>
                  <a:pt x="1378" y="271"/>
                </a:lnTo>
                <a:lnTo>
                  <a:pt x="1380" y="272"/>
                </a:lnTo>
                <a:lnTo>
                  <a:pt x="1381" y="274"/>
                </a:lnTo>
                <a:lnTo>
                  <a:pt x="1383" y="274"/>
                </a:lnTo>
                <a:lnTo>
                  <a:pt x="1385" y="276"/>
                </a:lnTo>
                <a:lnTo>
                  <a:pt x="1387" y="277"/>
                </a:lnTo>
                <a:lnTo>
                  <a:pt x="1388" y="281"/>
                </a:lnTo>
                <a:lnTo>
                  <a:pt x="1387" y="283"/>
                </a:lnTo>
                <a:lnTo>
                  <a:pt x="1388" y="286"/>
                </a:lnTo>
                <a:lnTo>
                  <a:pt x="1390" y="288"/>
                </a:lnTo>
                <a:lnTo>
                  <a:pt x="1392" y="288"/>
                </a:lnTo>
                <a:lnTo>
                  <a:pt x="1392" y="294"/>
                </a:lnTo>
                <a:lnTo>
                  <a:pt x="1392" y="294"/>
                </a:lnTo>
                <a:lnTo>
                  <a:pt x="1393" y="296"/>
                </a:lnTo>
                <a:lnTo>
                  <a:pt x="1397" y="300"/>
                </a:lnTo>
                <a:lnTo>
                  <a:pt x="1400" y="306"/>
                </a:lnTo>
                <a:lnTo>
                  <a:pt x="1400" y="308"/>
                </a:lnTo>
                <a:lnTo>
                  <a:pt x="1404" y="311"/>
                </a:lnTo>
                <a:lnTo>
                  <a:pt x="1405" y="310"/>
                </a:lnTo>
                <a:lnTo>
                  <a:pt x="1410" y="311"/>
                </a:lnTo>
                <a:lnTo>
                  <a:pt x="1410" y="311"/>
                </a:lnTo>
                <a:lnTo>
                  <a:pt x="1410" y="318"/>
                </a:lnTo>
                <a:lnTo>
                  <a:pt x="1414" y="325"/>
                </a:lnTo>
                <a:lnTo>
                  <a:pt x="1414" y="327"/>
                </a:lnTo>
                <a:lnTo>
                  <a:pt x="1414" y="327"/>
                </a:lnTo>
                <a:lnTo>
                  <a:pt x="1412" y="329"/>
                </a:lnTo>
                <a:lnTo>
                  <a:pt x="1412" y="330"/>
                </a:lnTo>
                <a:lnTo>
                  <a:pt x="1412" y="330"/>
                </a:lnTo>
                <a:lnTo>
                  <a:pt x="1412" y="334"/>
                </a:lnTo>
                <a:lnTo>
                  <a:pt x="1410" y="340"/>
                </a:lnTo>
                <a:lnTo>
                  <a:pt x="1407" y="346"/>
                </a:lnTo>
                <a:lnTo>
                  <a:pt x="1402" y="356"/>
                </a:lnTo>
                <a:lnTo>
                  <a:pt x="1397" y="368"/>
                </a:lnTo>
                <a:lnTo>
                  <a:pt x="1397" y="369"/>
                </a:lnTo>
                <a:lnTo>
                  <a:pt x="1395" y="371"/>
                </a:lnTo>
                <a:lnTo>
                  <a:pt x="1395" y="369"/>
                </a:lnTo>
                <a:lnTo>
                  <a:pt x="1393" y="371"/>
                </a:lnTo>
                <a:lnTo>
                  <a:pt x="1393" y="373"/>
                </a:lnTo>
                <a:lnTo>
                  <a:pt x="1393" y="374"/>
                </a:lnTo>
                <a:lnTo>
                  <a:pt x="1395" y="381"/>
                </a:lnTo>
                <a:lnTo>
                  <a:pt x="1397" y="383"/>
                </a:lnTo>
                <a:lnTo>
                  <a:pt x="1400" y="381"/>
                </a:lnTo>
                <a:lnTo>
                  <a:pt x="1402" y="380"/>
                </a:lnTo>
                <a:lnTo>
                  <a:pt x="1404" y="374"/>
                </a:lnTo>
                <a:lnTo>
                  <a:pt x="1404" y="373"/>
                </a:lnTo>
                <a:lnTo>
                  <a:pt x="1402" y="371"/>
                </a:lnTo>
                <a:lnTo>
                  <a:pt x="1400" y="369"/>
                </a:lnTo>
                <a:lnTo>
                  <a:pt x="1402" y="364"/>
                </a:lnTo>
                <a:lnTo>
                  <a:pt x="1410" y="369"/>
                </a:lnTo>
                <a:lnTo>
                  <a:pt x="1412" y="371"/>
                </a:lnTo>
                <a:lnTo>
                  <a:pt x="1412" y="373"/>
                </a:lnTo>
                <a:lnTo>
                  <a:pt x="1412" y="374"/>
                </a:lnTo>
                <a:lnTo>
                  <a:pt x="1410" y="376"/>
                </a:lnTo>
                <a:lnTo>
                  <a:pt x="1409" y="378"/>
                </a:lnTo>
                <a:lnTo>
                  <a:pt x="1407" y="380"/>
                </a:lnTo>
                <a:lnTo>
                  <a:pt x="1400" y="388"/>
                </a:lnTo>
                <a:lnTo>
                  <a:pt x="1400" y="388"/>
                </a:lnTo>
                <a:lnTo>
                  <a:pt x="1400" y="390"/>
                </a:lnTo>
                <a:lnTo>
                  <a:pt x="1397" y="391"/>
                </a:lnTo>
                <a:lnTo>
                  <a:pt x="1397" y="391"/>
                </a:lnTo>
                <a:lnTo>
                  <a:pt x="1399" y="395"/>
                </a:lnTo>
                <a:lnTo>
                  <a:pt x="1400" y="395"/>
                </a:lnTo>
                <a:lnTo>
                  <a:pt x="1400" y="398"/>
                </a:lnTo>
                <a:lnTo>
                  <a:pt x="1400" y="400"/>
                </a:lnTo>
                <a:lnTo>
                  <a:pt x="1402" y="415"/>
                </a:lnTo>
                <a:lnTo>
                  <a:pt x="1404" y="420"/>
                </a:lnTo>
                <a:lnTo>
                  <a:pt x="1405" y="422"/>
                </a:lnTo>
                <a:lnTo>
                  <a:pt x="1410" y="424"/>
                </a:lnTo>
                <a:lnTo>
                  <a:pt x="1410" y="422"/>
                </a:lnTo>
                <a:lnTo>
                  <a:pt x="1410" y="419"/>
                </a:lnTo>
                <a:lnTo>
                  <a:pt x="1410" y="417"/>
                </a:lnTo>
                <a:lnTo>
                  <a:pt x="1417" y="415"/>
                </a:lnTo>
                <a:lnTo>
                  <a:pt x="1412" y="427"/>
                </a:lnTo>
                <a:lnTo>
                  <a:pt x="1412" y="429"/>
                </a:lnTo>
                <a:lnTo>
                  <a:pt x="1410" y="434"/>
                </a:lnTo>
                <a:lnTo>
                  <a:pt x="1412" y="436"/>
                </a:lnTo>
                <a:lnTo>
                  <a:pt x="1416" y="436"/>
                </a:lnTo>
                <a:lnTo>
                  <a:pt x="1417" y="432"/>
                </a:lnTo>
                <a:lnTo>
                  <a:pt x="1417" y="431"/>
                </a:lnTo>
                <a:lnTo>
                  <a:pt x="1419" y="429"/>
                </a:lnTo>
                <a:lnTo>
                  <a:pt x="1424" y="427"/>
                </a:lnTo>
                <a:lnTo>
                  <a:pt x="1417" y="436"/>
                </a:lnTo>
                <a:lnTo>
                  <a:pt x="1417" y="436"/>
                </a:lnTo>
                <a:lnTo>
                  <a:pt x="1416" y="437"/>
                </a:lnTo>
                <a:lnTo>
                  <a:pt x="1414" y="437"/>
                </a:lnTo>
                <a:lnTo>
                  <a:pt x="1417" y="439"/>
                </a:lnTo>
                <a:lnTo>
                  <a:pt x="1417" y="444"/>
                </a:lnTo>
                <a:lnTo>
                  <a:pt x="1417" y="456"/>
                </a:lnTo>
                <a:lnTo>
                  <a:pt x="1417" y="456"/>
                </a:lnTo>
                <a:lnTo>
                  <a:pt x="1419" y="463"/>
                </a:lnTo>
                <a:lnTo>
                  <a:pt x="1421" y="465"/>
                </a:lnTo>
                <a:lnTo>
                  <a:pt x="1422" y="465"/>
                </a:lnTo>
                <a:lnTo>
                  <a:pt x="1426" y="465"/>
                </a:lnTo>
                <a:lnTo>
                  <a:pt x="1431" y="468"/>
                </a:lnTo>
                <a:lnTo>
                  <a:pt x="1433" y="470"/>
                </a:lnTo>
                <a:lnTo>
                  <a:pt x="1433" y="471"/>
                </a:lnTo>
                <a:lnTo>
                  <a:pt x="1436" y="489"/>
                </a:lnTo>
                <a:lnTo>
                  <a:pt x="1438" y="490"/>
                </a:lnTo>
                <a:lnTo>
                  <a:pt x="1438" y="490"/>
                </a:lnTo>
                <a:lnTo>
                  <a:pt x="1439" y="492"/>
                </a:lnTo>
                <a:lnTo>
                  <a:pt x="1443" y="492"/>
                </a:lnTo>
                <a:lnTo>
                  <a:pt x="1443" y="494"/>
                </a:lnTo>
                <a:lnTo>
                  <a:pt x="1445" y="497"/>
                </a:lnTo>
                <a:lnTo>
                  <a:pt x="1445" y="497"/>
                </a:lnTo>
                <a:lnTo>
                  <a:pt x="1441" y="499"/>
                </a:lnTo>
                <a:lnTo>
                  <a:pt x="1441" y="497"/>
                </a:lnTo>
                <a:lnTo>
                  <a:pt x="1438" y="495"/>
                </a:lnTo>
                <a:lnTo>
                  <a:pt x="1438" y="494"/>
                </a:lnTo>
                <a:lnTo>
                  <a:pt x="1436" y="492"/>
                </a:lnTo>
                <a:lnTo>
                  <a:pt x="1434" y="497"/>
                </a:lnTo>
                <a:lnTo>
                  <a:pt x="1434" y="500"/>
                </a:lnTo>
                <a:lnTo>
                  <a:pt x="1436" y="502"/>
                </a:lnTo>
                <a:lnTo>
                  <a:pt x="1438" y="502"/>
                </a:lnTo>
                <a:lnTo>
                  <a:pt x="1448" y="500"/>
                </a:lnTo>
                <a:lnTo>
                  <a:pt x="1453" y="500"/>
                </a:lnTo>
                <a:lnTo>
                  <a:pt x="1458" y="497"/>
                </a:lnTo>
                <a:lnTo>
                  <a:pt x="1460" y="497"/>
                </a:lnTo>
                <a:lnTo>
                  <a:pt x="1462" y="497"/>
                </a:lnTo>
                <a:lnTo>
                  <a:pt x="1462" y="499"/>
                </a:lnTo>
                <a:lnTo>
                  <a:pt x="1462" y="497"/>
                </a:lnTo>
                <a:lnTo>
                  <a:pt x="1463" y="497"/>
                </a:lnTo>
                <a:lnTo>
                  <a:pt x="1465" y="499"/>
                </a:lnTo>
                <a:lnTo>
                  <a:pt x="1465" y="499"/>
                </a:lnTo>
                <a:lnTo>
                  <a:pt x="1465" y="499"/>
                </a:lnTo>
                <a:lnTo>
                  <a:pt x="1465" y="495"/>
                </a:lnTo>
                <a:lnTo>
                  <a:pt x="1467" y="492"/>
                </a:lnTo>
                <a:lnTo>
                  <a:pt x="1470" y="483"/>
                </a:lnTo>
                <a:lnTo>
                  <a:pt x="1472" y="482"/>
                </a:lnTo>
                <a:lnTo>
                  <a:pt x="1472" y="482"/>
                </a:lnTo>
                <a:lnTo>
                  <a:pt x="1472" y="480"/>
                </a:lnTo>
                <a:lnTo>
                  <a:pt x="1475" y="475"/>
                </a:lnTo>
                <a:lnTo>
                  <a:pt x="1479" y="473"/>
                </a:lnTo>
                <a:lnTo>
                  <a:pt x="1482" y="465"/>
                </a:lnTo>
                <a:lnTo>
                  <a:pt x="1494" y="434"/>
                </a:lnTo>
                <a:lnTo>
                  <a:pt x="1494" y="431"/>
                </a:lnTo>
                <a:lnTo>
                  <a:pt x="1496" y="424"/>
                </a:lnTo>
                <a:lnTo>
                  <a:pt x="1496" y="412"/>
                </a:lnTo>
                <a:lnTo>
                  <a:pt x="1494" y="407"/>
                </a:lnTo>
                <a:lnTo>
                  <a:pt x="1492" y="405"/>
                </a:lnTo>
                <a:lnTo>
                  <a:pt x="1490" y="388"/>
                </a:lnTo>
                <a:lnTo>
                  <a:pt x="1490" y="386"/>
                </a:lnTo>
                <a:lnTo>
                  <a:pt x="1490" y="376"/>
                </a:lnTo>
                <a:lnTo>
                  <a:pt x="1489" y="374"/>
                </a:lnTo>
                <a:lnTo>
                  <a:pt x="1489" y="373"/>
                </a:lnTo>
                <a:lnTo>
                  <a:pt x="1484" y="347"/>
                </a:lnTo>
                <a:lnTo>
                  <a:pt x="1484" y="335"/>
                </a:lnTo>
                <a:lnTo>
                  <a:pt x="1485" y="330"/>
                </a:lnTo>
                <a:lnTo>
                  <a:pt x="1485" y="330"/>
                </a:lnTo>
                <a:lnTo>
                  <a:pt x="1489" y="332"/>
                </a:lnTo>
                <a:lnTo>
                  <a:pt x="1489" y="334"/>
                </a:lnTo>
                <a:lnTo>
                  <a:pt x="1487" y="334"/>
                </a:lnTo>
                <a:lnTo>
                  <a:pt x="1485" y="337"/>
                </a:lnTo>
                <a:lnTo>
                  <a:pt x="1487" y="339"/>
                </a:lnTo>
                <a:lnTo>
                  <a:pt x="1489" y="339"/>
                </a:lnTo>
                <a:lnTo>
                  <a:pt x="1490" y="337"/>
                </a:lnTo>
                <a:lnTo>
                  <a:pt x="1492" y="337"/>
                </a:lnTo>
                <a:lnTo>
                  <a:pt x="1492" y="340"/>
                </a:lnTo>
                <a:lnTo>
                  <a:pt x="1492" y="342"/>
                </a:lnTo>
                <a:lnTo>
                  <a:pt x="1490" y="347"/>
                </a:lnTo>
                <a:lnTo>
                  <a:pt x="1490" y="347"/>
                </a:lnTo>
                <a:lnTo>
                  <a:pt x="1487" y="356"/>
                </a:lnTo>
                <a:lnTo>
                  <a:pt x="1487" y="364"/>
                </a:lnTo>
                <a:lnTo>
                  <a:pt x="1490" y="373"/>
                </a:lnTo>
                <a:lnTo>
                  <a:pt x="1490" y="373"/>
                </a:lnTo>
                <a:lnTo>
                  <a:pt x="1490" y="371"/>
                </a:lnTo>
                <a:lnTo>
                  <a:pt x="1489" y="363"/>
                </a:lnTo>
                <a:lnTo>
                  <a:pt x="1489" y="361"/>
                </a:lnTo>
                <a:lnTo>
                  <a:pt x="1489" y="354"/>
                </a:lnTo>
                <a:lnTo>
                  <a:pt x="1490" y="347"/>
                </a:lnTo>
                <a:lnTo>
                  <a:pt x="1494" y="346"/>
                </a:lnTo>
                <a:lnTo>
                  <a:pt x="1494" y="342"/>
                </a:lnTo>
                <a:lnTo>
                  <a:pt x="1494" y="340"/>
                </a:lnTo>
                <a:lnTo>
                  <a:pt x="1492" y="335"/>
                </a:lnTo>
                <a:lnTo>
                  <a:pt x="1490" y="332"/>
                </a:lnTo>
                <a:lnTo>
                  <a:pt x="1484" y="311"/>
                </a:lnTo>
                <a:lnTo>
                  <a:pt x="1482" y="260"/>
                </a:lnTo>
                <a:lnTo>
                  <a:pt x="1482" y="259"/>
                </a:lnTo>
                <a:lnTo>
                  <a:pt x="1484" y="254"/>
                </a:lnTo>
                <a:lnTo>
                  <a:pt x="1484" y="250"/>
                </a:lnTo>
                <a:lnTo>
                  <a:pt x="1482" y="249"/>
                </a:lnTo>
                <a:lnTo>
                  <a:pt x="1484" y="242"/>
                </a:lnTo>
                <a:lnTo>
                  <a:pt x="1484" y="240"/>
                </a:lnTo>
                <a:lnTo>
                  <a:pt x="1482" y="238"/>
                </a:lnTo>
                <a:lnTo>
                  <a:pt x="1484" y="238"/>
                </a:lnTo>
                <a:lnTo>
                  <a:pt x="1484" y="237"/>
                </a:lnTo>
                <a:lnTo>
                  <a:pt x="1484" y="235"/>
                </a:lnTo>
                <a:lnTo>
                  <a:pt x="1484" y="235"/>
                </a:lnTo>
                <a:lnTo>
                  <a:pt x="1484" y="231"/>
                </a:lnTo>
                <a:lnTo>
                  <a:pt x="1485" y="230"/>
                </a:lnTo>
                <a:lnTo>
                  <a:pt x="1487" y="228"/>
                </a:lnTo>
                <a:lnTo>
                  <a:pt x="1490" y="223"/>
                </a:lnTo>
                <a:lnTo>
                  <a:pt x="1492" y="221"/>
                </a:lnTo>
                <a:lnTo>
                  <a:pt x="1490" y="221"/>
                </a:lnTo>
                <a:lnTo>
                  <a:pt x="1489" y="220"/>
                </a:lnTo>
                <a:lnTo>
                  <a:pt x="1492" y="214"/>
                </a:lnTo>
                <a:lnTo>
                  <a:pt x="1494" y="216"/>
                </a:lnTo>
                <a:lnTo>
                  <a:pt x="1492" y="216"/>
                </a:lnTo>
                <a:lnTo>
                  <a:pt x="1494" y="218"/>
                </a:lnTo>
                <a:lnTo>
                  <a:pt x="1499" y="214"/>
                </a:lnTo>
                <a:lnTo>
                  <a:pt x="1499" y="213"/>
                </a:lnTo>
                <a:lnTo>
                  <a:pt x="1499" y="209"/>
                </a:lnTo>
                <a:lnTo>
                  <a:pt x="1504" y="203"/>
                </a:lnTo>
                <a:lnTo>
                  <a:pt x="1504" y="201"/>
                </a:lnTo>
                <a:lnTo>
                  <a:pt x="1502" y="203"/>
                </a:lnTo>
                <a:lnTo>
                  <a:pt x="1501" y="199"/>
                </a:lnTo>
                <a:lnTo>
                  <a:pt x="1502" y="197"/>
                </a:lnTo>
                <a:lnTo>
                  <a:pt x="1504" y="199"/>
                </a:lnTo>
                <a:lnTo>
                  <a:pt x="1508" y="199"/>
                </a:lnTo>
                <a:lnTo>
                  <a:pt x="1509" y="196"/>
                </a:lnTo>
                <a:lnTo>
                  <a:pt x="1511" y="191"/>
                </a:lnTo>
                <a:lnTo>
                  <a:pt x="1521" y="182"/>
                </a:lnTo>
                <a:lnTo>
                  <a:pt x="1526" y="179"/>
                </a:lnTo>
                <a:lnTo>
                  <a:pt x="1526" y="177"/>
                </a:lnTo>
                <a:lnTo>
                  <a:pt x="1525" y="177"/>
                </a:lnTo>
                <a:lnTo>
                  <a:pt x="1525" y="175"/>
                </a:lnTo>
                <a:lnTo>
                  <a:pt x="1526" y="174"/>
                </a:lnTo>
                <a:lnTo>
                  <a:pt x="1530" y="170"/>
                </a:lnTo>
                <a:lnTo>
                  <a:pt x="1530" y="170"/>
                </a:lnTo>
                <a:lnTo>
                  <a:pt x="1530" y="172"/>
                </a:lnTo>
                <a:lnTo>
                  <a:pt x="1533" y="170"/>
                </a:lnTo>
                <a:lnTo>
                  <a:pt x="1536" y="168"/>
                </a:lnTo>
                <a:lnTo>
                  <a:pt x="1536" y="165"/>
                </a:lnTo>
                <a:lnTo>
                  <a:pt x="1535" y="165"/>
                </a:lnTo>
                <a:lnTo>
                  <a:pt x="1533" y="165"/>
                </a:lnTo>
                <a:lnTo>
                  <a:pt x="1533" y="163"/>
                </a:lnTo>
                <a:lnTo>
                  <a:pt x="1535" y="157"/>
                </a:lnTo>
                <a:lnTo>
                  <a:pt x="1535" y="153"/>
                </a:lnTo>
                <a:lnTo>
                  <a:pt x="1535" y="155"/>
                </a:lnTo>
                <a:lnTo>
                  <a:pt x="1535" y="157"/>
                </a:lnTo>
                <a:lnTo>
                  <a:pt x="1535" y="160"/>
                </a:lnTo>
                <a:lnTo>
                  <a:pt x="1536" y="163"/>
                </a:lnTo>
                <a:lnTo>
                  <a:pt x="1538" y="162"/>
                </a:lnTo>
                <a:lnTo>
                  <a:pt x="1540" y="157"/>
                </a:lnTo>
                <a:lnTo>
                  <a:pt x="1540" y="158"/>
                </a:lnTo>
                <a:lnTo>
                  <a:pt x="1540" y="162"/>
                </a:lnTo>
                <a:lnTo>
                  <a:pt x="1538" y="163"/>
                </a:lnTo>
                <a:lnTo>
                  <a:pt x="1538" y="165"/>
                </a:lnTo>
                <a:lnTo>
                  <a:pt x="1542" y="165"/>
                </a:lnTo>
                <a:lnTo>
                  <a:pt x="1547" y="163"/>
                </a:lnTo>
                <a:lnTo>
                  <a:pt x="1548" y="162"/>
                </a:lnTo>
                <a:lnTo>
                  <a:pt x="1548" y="160"/>
                </a:lnTo>
                <a:lnTo>
                  <a:pt x="1548" y="155"/>
                </a:lnTo>
                <a:lnTo>
                  <a:pt x="1547" y="155"/>
                </a:lnTo>
                <a:lnTo>
                  <a:pt x="1545" y="155"/>
                </a:lnTo>
                <a:lnTo>
                  <a:pt x="1540" y="155"/>
                </a:lnTo>
                <a:lnTo>
                  <a:pt x="1542" y="153"/>
                </a:lnTo>
                <a:lnTo>
                  <a:pt x="1547" y="153"/>
                </a:lnTo>
                <a:lnTo>
                  <a:pt x="1550" y="155"/>
                </a:lnTo>
                <a:lnTo>
                  <a:pt x="1550" y="155"/>
                </a:lnTo>
                <a:lnTo>
                  <a:pt x="1553" y="155"/>
                </a:lnTo>
                <a:lnTo>
                  <a:pt x="1559" y="153"/>
                </a:lnTo>
                <a:lnTo>
                  <a:pt x="1567" y="150"/>
                </a:lnTo>
                <a:lnTo>
                  <a:pt x="1569" y="148"/>
                </a:lnTo>
                <a:lnTo>
                  <a:pt x="1574" y="146"/>
                </a:lnTo>
                <a:lnTo>
                  <a:pt x="1576" y="145"/>
                </a:lnTo>
                <a:lnTo>
                  <a:pt x="1576" y="143"/>
                </a:lnTo>
                <a:lnTo>
                  <a:pt x="1574" y="143"/>
                </a:lnTo>
                <a:lnTo>
                  <a:pt x="1572" y="141"/>
                </a:lnTo>
                <a:lnTo>
                  <a:pt x="1572" y="141"/>
                </a:lnTo>
                <a:lnTo>
                  <a:pt x="1574" y="138"/>
                </a:lnTo>
                <a:lnTo>
                  <a:pt x="1577" y="138"/>
                </a:lnTo>
                <a:lnTo>
                  <a:pt x="1577" y="138"/>
                </a:lnTo>
                <a:lnTo>
                  <a:pt x="1576" y="140"/>
                </a:lnTo>
                <a:lnTo>
                  <a:pt x="1576" y="141"/>
                </a:lnTo>
                <a:lnTo>
                  <a:pt x="1577" y="141"/>
                </a:lnTo>
                <a:lnTo>
                  <a:pt x="1579" y="141"/>
                </a:lnTo>
                <a:lnTo>
                  <a:pt x="1582" y="140"/>
                </a:lnTo>
                <a:lnTo>
                  <a:pt x="1589" y="134"/>
                </a:lnTo>
                <a:lnTo>
                  <a:pt x="1588" y="134"/>
                </a:lnTo>
                <a:lnTo>
                  <a:pt x="1589" y="131"/>
                </a:lnTo>
                <a:lnTo>
                  <a:pt x="1591" y="129"/>
                </a:lnTo>
                <a:lnTo>
                  <a:pt x="1594" y="129"/>
                </a:lnTo>
                <a:lnTo>
                  <a:pt x="1594" y="131"/>
                </a:lnTo>
                <a:lnTo>
                  <a:pt x="1596" y="131"/>
                </a:lnTo>
                <a:lnTo>
                  <a:pt x="1599" y="131"/>
                </a:lnTo>
                <a:lnTo>
                  <a:pt x="1599" y="128"/>
                </a:lnTo>
                <a:lnTo>
                  <a:pt x="1601" y="128"/>
                </a:lnTo>
                <a:lnTo>
                  <a:pt x="1605" y="126"/>
                </a:lnTo>
                <a:lnTo>
                  <a:pt x="1606" y="124"/>
                </a:lnTo>
                <a:lnTo>
                  <a:pt x="1608" y="123"/>
                </a:lnTo>
                <a:lnTo>
                  <a:pt x="1608" y="123"/>
                </a:lnTo>
                <a:lnTo>
                  <a:pt x="1608" y="119"/>
                </a:lnTo>
                <a:lnTo>
                  <a:pt x="1608" y="119"/>
                </a:lnTo>
                <a:lnTo>
                  <a:pt x="1606" y="117"/>
                </a:lnTo>
                <a:lnTo>
                  <a:pt x="1606" y="117"/>
                </a:lnTo>
                <a:lnTo>
                  <a:pt x="1606" y="116"/>
                </a:lnTo>
                <a:lnTo>
                  <a:pt x="1608" y="116"/>
                </a:lnTo>
                <a:lnTo>
                  <a:pt x="1610" y="114"/>
                </a:lnTo>
                <a:lnTo>
                  <a:pt x="1611" y="111"/>
                </a:lnTo>
                <a:lnTo>
                  <a:pt x="1613" y="111"/>
                </a:lnTo>
                <a:lnTo>
                  <a:pt x="1608" y="116"/>
                </a:lnTo>
                <a:lnTo>
                  <a:pt x="1608" y="116"/>
                </a:lnTo>
                <a:lnTo>
                  <a:pt x="1610" y="117"/>
                </a:lnTo>
                <a:lnTo>
                  <a:pt x="1613" y="116"/>
                </a:lnTo>
                <a:lnTo>
                  <a:pt x="1615" y="112"/>
                </a:lnTo>
                <a:lnTo>
                  <a:pt x="1615" y="111"/>
                </a:lnTo>
                <a:lnTo>
                  <a:pt x="1642" y="90"/>
                </a:lnTo>
                <a:lnTo>
                  <a:pt x="1644" y="88"/>
                </a:lnTo>
                <a:lnTo>
                  <a:pt x="1644" y="88"/>
                </a:lnTo>
                <a:lnTo>
                  <a:pt x="1645" y="88"/>
                </a:lnTo>
                <a:lnTo>
                  <a:pt x="1651" y="88"/>
                </a:lnTo>
                <a:lnTo>
                  <a:pt x="1657" y="87"/>
                </a:lnTo>
                <a:lnTo>
                  <a:pt x="1661" y="88"/>
                </a:lnTo>
                <a:lnTo>
                  <a:pt x="1662" y="88"/>
                </a:lnTo>
                <a:lnTo>
                  <a:pt x="1664" y="88"/>
                </a:lnTo>
                <a:lnTo>
                  <a:pt x="1666" y="88"/>
                </a:lnTo>
                <a:lnTo>
                  <a:pt x="1669" y="87"/>
                </a:lnTo>
                <a:lnTo>
                  <a:pt x="1671" y="83"/>
                </a:lnTo>
                <a:lnTo>
                  <a:pt x="1671" y="82"/>
                </a:lnTo>
                <a:lnTo>
                  <a:pt x="1671" y="80"/>
                </a:lnTo>
                <a:lnTo>
                  <a:pt x="1673" y="77"/>
                </a:lnTo>
                <a:lnTo>
                  <a:pt x="1673" y="78"/>
                </a:lnTo>
                <a:lnTo>
                  <a:pt x="1673" y="83"/>
                </a:lnTo>
                <a:lnTo>
                  <a:pt x="1669" y="87"/>
                </a:lnTo>
                <a:lnTo>
                  <a:pt x="1671" y="87"/>
                </a:lnTo>
                <a:lnTo>
                  <a:pt x="1674" y="82"/>
                </a:lnTo>
                <a:lnTo>
                  <a:pt x="1676" y="78"/>
                </a:lnTo>
                <a:lnTo>
                  <a:pt x="1676" y="77"/>
                </a:lnTo>
                <a:lnTo>
                  <a:pt x="1686" y="66"/>
                </a:lnTo>
                <a:lnTo>
                  <a:pt x="1698" y="60"/>
                </a:lnTo>
                <a:lnTo>
                  <a:pt x="1700" y="60"/>
                </a:lnTo>
                <a:lnTo>
                  <a:pt x="1700" y="60"/>
                </a:lnTo>
                <a:lnTo>
                  <a:pt x="1702" y="58"/>
                </a:lnTo>
                <a:lnTo>
                  <a:pt x="1702" y="54"/>
                </a:lnTo>
                <a:lnTo>
                  <a:pt x="1702" y="51"/>
                </a:lnTo>
                <a:lnTo>
                  <a:pt x="1702" y="49"/>
                </a:lnTo>
                <a:lnTo>
                  <a:pt x="1702" y="49"/>
                </a:lnTo>
                <a:lnTo>
                  <a:pt x="1703" y="49"/>
                </a:lnTo>
                <a:lnTo>
                  <a:pt x="1705" y="53"/>
                </a:lnTo>
                <a:lnTo>
                  <a:pt x="1703" y="56"/>
                </a:lnTo>
                <a:lnTo>
                  <a:pt x="1703" y="56"/>
                </a:lnTo>
                <a:lnTo>
                  <a:pt x="1705" y="58"/>
                </a:lnTo>
                <a:lnTo>
                  <a:pt x="1714" y="51"/>
                </a:lnTo>
                <a:lnTo>
                  <a:pt x="1715" y="51"/>
                </a:lnTo>
                <a:lnTo>
                  <a:pt x="1729" y="48"/>
                </a:lnTo>
                <a:lnTo>
                  <a:pt x="1732" y="46"/>
                </a:lnTo>
                <a:lnTo>
                  <a:pt x="1732" y="48"/>
                </a:lnTo>
                <a:lnTo>
                  <a:pt x="1732" y="49"/>
                </a:lnTo>
                <a:lnTo>
                  <a:pt x="1734" y="49"/>
                </a:lnTo>
                <a:lnTo>
                  <a:pt x="1739" y="49"/>
                </a:lnTo>
                <a:lnTo>
                  <a:pt x="1741" y="48"/>
                </a:lnTo>
                <a:lnTo>
                  <a:pt x="1744" y="44"/>
                </a:lnTo>
                <a:lnTo>
                  <a:pt x="1746" y="43"/>
                </a:lnTo>
                <a:lnTo>
                  <a:pt x="1748" y="43"/>
                </a:lnTo>
                <a:lnTo>
                  <a:pt x="1751" y="39"/>
                </a:lnTo>
                <a:lnTo>
                  <a:pt x="1751" y="36"/>
                </a:lnTo>
                <a:lnTo>
                  <a:pt x="1749" y="36"/>
                </a:lnTo>
                <a:lnTo>
                  <a:pt x="1749" y="37"/>
                </a:lnTo>
                <a:lnTo>
                  <a:pt x="1749" y="37"/>
                </a:lnTo>
                <a:lnTo>
                  <a:pt x="1746" y="39"/>
                </a:lnTo>
                <a:lnTo>
                  <a:pt x="1744" y="39"/>
                </a:lnTo>
                <a:lnTo>
                  <a:pt x="1744" y="37"/>
                </a:lnTo>
                <a:lnTo>
                  <a:pt x="1746" y="37"/>
                </a:lnTo>
                <a:lnTo>
                  <a:pt x="1746" y="34"/>
                </a:lnTo>
                <a:lnTo>
                  <a:pt x="1746" y="34"/>
                </a:lnTo>
                <a:lnTo>
                  <a:pt x="1744" y="36"/>
                </a:lnTo>
                <a:lnTo>
                  <a:pt x="1743" y="36"/>
                </a:lnTo>
                <a:lnTo>
                  <a:pt x="1737" y="37"/>
                </a:lnTo>
                <a:lnTo>
                  <a:pt x="1734" y="39"/>
                </a:lnTo>
                <a:lnTo>
                  <a:pt x="1732" y="41"/>
                </a:lnTo>
                <a:lnTo>
                  <a:pt x="1732" y="41"/>
                </a:lnTo>
                <a:lnTo>
                  <a:pt x="1731" y="39"/>
                </a:lnTo>
                <a:lnTo>
                  <a:pt x="1729" y="39"/>
                </a:lnTo>
                <a:lnTo>
                  <a:pt x="1727" y="39"/>
                </a:lnTo>
                <a:lnTo>
                  <a:pt x="1725" y="37"/>
                </a:lnTo>
                <a:lnTo>
                  <a:pt x="1725" y="37"/>
                </a:lnTo>
                <a:lnTo>
                  <a:pt x="1724" y="29"/>
                </a:lnTo>
                <a:lnTo>
                  <a:pt x="1725" y="34"/>
                </a:lnTo>
                <a:lnTo>
                  <a:pt x="1729" y="36"/>
                </a:lnTo>
                <a:lnTo>
                  <a:pt x="1731" y="37"/>
                </a:lnTo>
                <a:lnTo>
                  <a:pt x="1732" y="37"/>
                </a:lnTo>
                <a:lnTo>
                  <a:pt x="1734" y="36"/>
                </a:lnTo>
                <a:lnTo>
                  <a:pt x="1741" y="32"/>
                </a:lnTo>
                <a:lnTo>
                  <a:pt x="1743" y="31"/>
                </a:lnTo>
                <a:lnTo>
                  <a:pt x="1743" y="31"/>
                </a:lnTo>
                <a:lnTo>
                  <a:pt x="1743" y="29"/>
                </a:lnTo>
                <a:lnTo>
                  <a:pt x="1739" y="29"/>
                </a:lnTo>
                <a:lnTo>
                  <a:pt x="1744" y="26"/>
                </a:lnTo>
                <a:lnTo>
                  <a:pt x="1748" y="26"/>
                </a:lnTo>
                <a:lnTo>
                  <a:pt x="1748" y="24"/>
                </a:lnTo>
                <a:lnTo>
                  <a:pt x="1748" y="22"/>
                </a:lnTo>
                <a:lnTo>
                  <a:pt x="1736" y="19"/>
                </a:lnTo>
                <a:lnTo>
                  <a:pt x="1731" y="14"/>
                </a:lnTo>
                <a:lnTo>
                  <a:pt x="1729" y="12"/>
                </a:lnTo>
                <a:lnTo>
                  <a:pt x="1734" y="15"/>
                </a:lnTo>
                <a:lnTo>
                  <a:pt x="1744" y="17"/>
                </a:lnTo>
                <a:lnTo>
                  <a:pt x="1746" y="17"/>
                </a:lnTo>
                <a:lnTo>
                  <a:pt x="1746" y="15"/>
                </a:lnTo>
                <a:lnTo>
                  <a:pt x="1746" y="12"/>
                </a:lnTo>
                <a:lnTo>
                  <a:pt x="1748" y="12"/>
                </a:lnTo>
                <a:lnTo>
                  <a:pt x="1748" y="10"/>
                </a:lnTo>
                <a:lnTo>
                  <a:pt x="1751" y="12"/>
                </a:lnTo>
                <a:lnTo>
                  <a:pt x="1748" y="12"/>
                </a:lnTo>
                <a:lnTo>
                  <a:pt x="1748" y="14"/>
                </a:lnTo>
                <a:lnTo>
                  <a:pt x="1748" y="17"/>
                </a:lnTo>
                <a:lnTo>
                  <a:pt x="1749" y="19"/>
                </a:lnTo>
                <a:lnTo>
                  <a:pt x="1751" y="19"/>
                </a:lnTo>
                <a:lnTo>
                  <a:pt x="1761" y="20"/>
                </a:lnTo>
                <a:lnTo>
                  <a:pt x="1763" y="20"/>
                </a:lnTo>
                <a:lnTo>
                  <a:pt x="1768" y="17"/>
                </a:lnTo>
                <a:lnTo>
                  <a:pt x="1770" y="15"/>
                </a:lnTo>
                <a:lnTo>
                  <a:pt x="1771" y="12"/>
                </a:lnTo>
                <a:lnTo>
                  <a:pt x="1775" y="10"/>
                </a:lnTo>
                <a:lnTo>
                  <a:pt x="1777" y="8"/>
                </a:lnTo>
                <a:lnTo>
                  <a:pt x="1778" y="10"/>
                </a:lnTo>
                <a:lnTo>
                  <a:pt x="1778" y="10"/>
                </a:lnTo>
                <a:lnTo>
                  <a:pt x="1780" y="10"/>
                </a:lnTo>
                <a:lnTo>
                  <a:pt x="1782" y="7"/>
                </a:lnTo>
                <a:lnTo>
                  <a:pt x="1785" y="3"/>
                </a:lnTo>
                <a:lnTo>
                  <a:pt x="1785" y="0"/>
                </a:lnTo>
                <a:lnTo>
                  <a:pt x="2" y="0"/>
                </a:lnTo>
                <a:close/>
              </a:path>
            </a:pathLst>
          </a:custGeom>
          <a:solidFill>
            <a:srgbClr val="E8E7E2"/>
          </a:solidFill>
          <a:ln w="6350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61722" tIns="30861" rIns="61722" bIns="30861" numCol="1" anchor="t" anchorCtr="0" compatLnSpc="1">
            <a:prstTxWarp prst="textNoShape">
              <a:avLst/>
            </a:prstTxWarp>
          </a:bodyPr>
          <a:lstStyle/>
          <a:p>
            <a:endParaRPr lang="en-US" sz="1215">
              <a:solidFill>
                <a:prstClr val="black"/>
              </a:solidFill>
            </a:endParaRPr>
          </a:p>
        </p:txBody>
      </p:sp>
      <p:sp>
        <p:nvSpPr>
          <p:cNvPr id="220" name="TextBox 219"/>
          <p:cNvSpPr txBox="1"/>
          <p:nvPr/>
        </p:nvSpPr>
        <p:spPr>
          <a:xfrm>
            <a:off x="7055800" y="2939426"/>
            <a:ext cx="2037423" cy="823623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2592" b="1" dirty="0">
                <a:solidFill>
                  <a:srgbClr val="8A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25+ Million</a:t>
            </a:r>
            <a:r>
              <a:rPr lang="en-US" sz="1215" b="1" dirty="0">
                <a:solidFill>
                  <a:srgbClr val="8A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</a:p>
          <a:p>
            <a:pPr algn="r"/>
            <a:r>
              <a:rPr lang="en-US" sz="1080" dirty="0">
                <a:solidFill>
                  <a:srgbClr val="8A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Monthly viewers </a:t>
            </a:r>
            <a:r>
              <a:rPr lang="en-US" sz="1080" dirty="0" smtClean="0">
                <a:solidFill>
                  <a:srgbClr val="8A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reported by RT </a:t>
            </a:r>
            <a:r>
              <a:rPr lang="en-US" sz="1080" dirty="0" err="1">
                <a:solidFill>
                  <a:srgbClr val="8A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Español</a:t>
            </a:r>
            <a:r>
              <a:rPr lang="en-US" sz="1080" dirty="0">
                <a:solidFill>
                  <a:srgbClr val="8A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, </a:t>
            </a:r>
          </a:p>
        </p:txBody>
      </p:sp>
      <p:sp>
        <p:nvSpPr>
          <p:cNvPr id="228" name="TextBox 227"/>
          <p:cNvSpPr txBox="1"/>
          <p:nvPr/>
        </p:nvSpPr>
        <p:spPr>
          <a:xfrm>
            <a:off x="6858000" y="5372100"/>
            <a:ext cx="16004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CAO: </a:t>
            </a:r>
            <a:r>
              <a:rPr lang="en-US" sz="9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20210305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/>
            </a:r>
            <a:br>
              <a:rPr lang="en-US" sz="900" dirty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OPR: J2/JIOC</a:t>
            </a:r>
          </a:p>
        </p:txBody>
      </p:sp>
      <p:sp>
        <p:nvSpPr>
          <p:cNvPr id="232" name="Rectangle 231"/>
          <p:cNvSpPr/>
          <p:nvPr/>
        </p:nvSpPr>
        <p:spPr>
          <a:xfrm>
            <a:off x="0" y="0"/>
            <a:ext cx="1050613" cy="571500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50000">
                <a:schemeClr val="accent1">
                  <a:lumMod val="5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58">
              <a:solidFill>
                <a:prstClr val="white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47936" y="908469"/>
            <a:ext cx="558614" cy="3754932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en-US" sz="2430" b="1" dirty="0">
                <a:solidFill>
                  <a:prstClr val="white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RUSSIAN INFLUENCE</a:t>
            </a:r>
            <a:endParaRPr lang="en-US" sz="1620" b="1" dirty="0">
              <a:solidFill>
                <a:prstClr val="white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219" name="Picture 2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164592" y="4769630"/>
            <a:ext cx="750697" cy="575836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" y="137822"/>
            <a:ext cx="808327" cy="1034217"/>
          </a:xfrm>
          <a:prstGeom prst="rect">
            <a:avLst/>
          </a:prstGeom>
        </p:spPr>
      </p:pic>
      <p:sp>
        <p:nvSpPr>
          <p:cNvPr id="229" name="TextBox 228"/>
          <p:cNvSpPr txBox="1"/>
          <p:nvPr/>
        </p:nvSpPr>
        <p:spPr>
          <a:xfrm>
            <a:off x="1123788" y="4561840"/>
            <a:ext cx="2194560" cy="823623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592" b="1" dirty="0" smtClean="0">
                <a:solidFill>
                  <a:srgbClr val="8A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13</a:t>
            </a:r>
            <a:endParaRPr lang="en-US" sz="2592" b="1" dirty="0">
              <a:solidFill>
                <a:srgbClr val="8A0000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n-US" sz="1080" dirty="0">
                <a:solidFill>
                  <a:srgbClr val="8A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Countries </a:t>
            </a:r>
            <a:r>
              <a:rPr lang="en-US" sz="1080" dirty="0" smtClean="0">
                <a:solidFill>
                  <a:srgbClr val="8A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with </a:t>
            </a:r>
            <a:r>
              <a:rPr lang="en-US" sz="1080" dirty="0">
                <a:solidFill>
                  <a:srgbClr val="8A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Russian COVID-19 </a:t>
            </a:r>
            <a:r>
              <a:rPr lang="en-US" sz="1080" dirty="0" smtClean="0">
                <a:solidFill>
                  <a:srgbClr val="8A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Vaccine Agreements</a:t>
            </a:r>
            <a:endParaRPr lang="en-US" sz="1080" dirty="0">
              <a:solidFill>
                <a:srgbClr val="8A0000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23" name="TextBox 222"/>
          <p:cNvSpPr txBox="1"/>
          <p:nvPr/>
        </p:nvSpPr>
        <p:spPr>
          <a:xfrm>
            <a:off x="3625342" y="1084389"/>
            <a:ext cx="816781" cy="17543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540" b="1" spc="81" dirty="0">
                <a:solidFill>
                  <a:prstClr val="black">
                    <a:lumMod val="65000"/>
                    <a:lumOff val="35000"/>
                  </a:prstClr>
                </a:solidFill>
              </a:rPr>
              <a:t>MEXICO</a:t>
            </a:r>
          </a:p>
        </p:txBody>
      </p:sp>
      <p:sp>
        <p:nvSpPr>
          <p:cNvPr id="226" name="TextBox 225"/>
          <p:cNvSpPr txBox="1"/>
          <p:nvPr/>
        </p:nvSpPr>
        <p:spPr>
          <a:xfrm>
            <a:off x="4684547" y="958331"/>
            <a:ext cx="816781" cy="17543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540" b="1" spc="81" dirty="0">
                <a:solidFill>
                  <a:prstClr val="black">
                    <a:lumMod val="65000"/>
                    <a:lumOff val="35000"/>
                  </a:prstClr>
                </a:solidFill>
              </a:rPr>
              <a:t>BAHAMAS</a:t>
            </a:r>
          </a:p>
        </p:txBody>
      </p:sp>
      <p:sp>
        <p:nvSpPr>
          <p:cNvPr id="224" name="TextBox 223"/>
          <p:cNvSpPr txBox="1"/>
          <p:nvPr/>
        </p:nvSpPr>
        <p:spPr>
          <a:xfrm>
            <a:off x="6898663" y="1316351"/>
            <a:ext cx="2194560" cy="823623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2592" b="1" dirty="0" smtClean="0">
                <a:solidFill>
                  <a:srgbClr val="8A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4+</a:t>
            </a:r>
            <a:endParaRPr lang="en-US" sz="2592" b="1" dirty="0">
              <a:solidFill>
                <a:srgbClr val="8A0000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algn="r"/>
            <a:r>
              <a:rPr lang="en-US" sz="1080" dirty="0" smtClean="0">
                <a:solidFill>
                  <a:srgbClr val="8A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Planned Space Object Tracking Sites in AOR</a:t>
            </a:r>
            <a:endParaRPr lang="en-US" sz="1080" dirty="0">
              <a:solidFill>
                <a:srgbClr val="8A0000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4294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Rectangle 314"/>
          <p:cNvSpPr/>
          <p:nvPr/>
        </p:nvSpPr>
        <p:spPr>
          <a:xfrm>
            <a:off x="0" y="0"/>
            <a:ext cx="1050613" cy="571500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50000">
                <a:schemeClr val="accent1">
                  <a:lumMod val="5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58">
              <a:solidFill>
                <a:prstClr val="white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46888" y="873598"/>
            <a:ext cx="558614" cy="3754932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en-US" sz="2430" b="1" dirty="0">
                <a:solidFill>
                  <a:prstClr val="white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CHINESE INFLUENCE</a:t>
            </a:r>
            <a:endParaRPr lang="en-US" sz="1620" b="1" dirty="0">
              <a:solidFill>
                <a:prstClr val="white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930906" y="4430635"/>
            <a:ext cx="2194560" cy="822960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2592" b="1" dirty="0">
                <a:solidFill>
                  <a:srgbClr val="8A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44</a:t>
            </a:r>
          </a:p>
          <a:p>
            <a:pPr algn="r"/>
            <a:r>
              <a:rPr lang="en-US" sz="1080" dirty="0">
                <a:solidFill>
                  <a:srgbClr val="8A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Heads of State </a:t>
            </a:r>
            <a:r>
              <a:rPr lang="en-US" sz="1080" dirty="0" smtClean="0">
                <a:solidFill>
                  <a:srgbClr val="8A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Meetings</a:t>
            </a:r>
            <a:br>
              <a:rPr lang="en-US" sz="1080" dirty="0" smtClean="0">
                <a:solidFill>
                  <a:srgbClr val="8A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1080" dirty="0" smtClean="0">
                <a:solidFill>
                  <a:srgbClr val="8A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080" dirty="0">
                <a:solidFill>
                  <a:srgbClr val="8A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since 2015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930906" y="1446918"/>
            <a:ext cx="2194560" cy="822960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2430" b="1" dirty="0">
                <a:solidFill>
                  <a:srgbClr val="8A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$250 </a:t>
            </a:r>
            <a:r>
              <a:rPr lang="en-US" sz="2430" b="1" dirty="0" smtClean="0">
                <a:solidFill>
                  <a:srgbClr val="8A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Billion </a:t>
            </a:r>
            <a:endParaRPr lang="en-US" sz="2430" b="1" dirty="0">
              <a:solidFill>
                <a:srgbClr val="8A0000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algn="r"/>
            <a:r>
              <a:rPr lang="en-US" sz="1080" dirty="0">
                <a:solidFill>
                  <a:srgbClr val="8A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Loans Goal by 2025</a:t>
            </a:r>
          </a:p>
        </p:txBody>
      </p:sp>
      <p:sp>
        <p:nvSpPr>
          <p:cNvPr id="7" name="Rectangle 6"/>
          <p:cNvSpPr/>
          <p:nvPr/>
        </p:nvSpPr>
        <p:spPr>
          <a:xfrm>
            <a:off x="5929886" y="566938"/>
            <a:ext cx="832353" cy="1817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58">
              <a:solidFill>
                <a:prstClr val="white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930906" y="2441490"/>
            <a:ext cx="2194560" cy="822960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2430" b="1" dirty="0">
                <a:solidFill>
                  <a:srgbClr val="8A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$500 </a:t>
            </a:r>
            <a:r>
              <a:rPr lang="en-US" sz="2430" b="1" dirty="0" smtClean="0">
                <a:solidFill>
                  <a:srgbClr val="8A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Billion</a:t>
            </a:r>
            <a:endParaRPr lang="en-US" sz="2430" b="1" dirty="0">
              <a:solidFill>
                <a:srgbClr val="8A0000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algn="r"/>
            <a:r>
              <a:rPr lang="en-US" sz="1080" dirty="0">
                <a:solidFill>
                  <a:srgbClr val="8A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Trade goal by 2025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042416" y="2504554"/>
            <a:ext cx="2194560" cy="678199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592" b="1" dirty="0" smtClean="0">
                <a:solidFill>
                  <a:srgbClr val="8A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25 </a:t>
            </a:r>
            <a:r>
              <a:rPr lang="en-US" sz="1215" b="1" dirty="0" smtClean="0">
                <a:solidFill>
                  <a:srgbClr val="8A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endParaRPr lang="en-US" sz="1215" b="1" dirty="0">
              <a:solidFill>
                <a:srgbClr val="8A0000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n-US" sz="1215" dirty="0">
                <a:solidFill>
                  <a:srgbClr val="8A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Port Calls since </a:t>
            </a:r>
            <a:r>
              <a:rPr lang="en-US" sz="1215" dirty="0" smtClean="0">
                <a:solidFill>
                  <a:srgbClr val="8A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2009</a:t>
            </a:r>
            <a:endParaRPr lang="en-US" sz="1215" dirty="0">
              <a:solidFill>
                <a:srgbClr val="8A0000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592840" y="3436062"/>
            <a:ext cx="2496296" cy="822960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2592" b="1" dirty="0">
                <a:solidFill>
                  <a:srgbClr val="8A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$615+ Million</a:t>
            </a:r>
          </a:p>
          <a:p>
            <a:pPr algn="r"/>
            <a:r>
              <a:rPr lang="en-US" sz="1080" dirty="0">
                <a:solidFill>
                  <a:srgbClr val="8A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Weapons Sales to Venezuela </a:t>
            </a:r>
          </a:p>
          <a:p>
            <a:pPr algn="r"/>
            <a:r>
              <a:rPr lang="en-US" sz="1080" dirty="0">
                <a:solidFill>
                  <a:srgbClr val="8A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since 2010</a:t>
            </a:r>
          </a:p>
        </p:txBody>
      </p:sp>
      <p:pic>
        <p:nvPicPr>
          <p:cNvPr id="219" name="Picture 2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161944" y="4787127"/>
            <a:ext cx="749808" cy="526775"/>
          </a:xfrm>
          <a:prstGeom prst="rect">
            <a:avLst/>
          </a:prstGeom>
        </p:spPr>
      </p:pic>
      <p:grpSp>
        <p:nvGrpSpPr>
          <p:cNvPr id="9" name="Group 8"/>
          <p:cNvGrpSpPr/>
          <p:nvPr/>
        </p:nvGrpSpPr>
        <p:grpSpPr>
          <a:xfrm>
            <a:off x="2867900" y="919516"/>
            <a:ext cx="3761500" cy="4018711"/>
            <a:chOff x="3040847" y="45442"/>
            <a:chExt cx="5132234" cy="5695963"/>
          </a:xfrm>
        </p:grpSpPr>
        <p:sp>
          <p:nvSpPr>
            <p:cNvPr id="28" name="Freeform 568"/>
            <p:cNvSpPr>
              <a:spLocks noEditPoints="1"/>
            </p:cNvSpPr>
            <p:nvPr/>
          </p:nvSpPr>
          <p:spPr bwMode="auto">
            <a:xfrm>
              <a:off x="4537860" y="861417"/>
              <a:ext cx="430212" cy="239713"/>
            </a:xfrm>
            <a:custGeom>
              <a:avLst/>
              <a:gdLst>
                <a:gd name="T0" fmla="*/ 2147483646 w 178"/>
                <a:gd name="T1" fmla="*/ 2147483646 h 111"/>
                <a:gd name="T2" fmla="*/ 2147483646 w 178"/>
                <a:gd name="T3" fmla="*/ 2147483646 h 111"/>
                <a:gd name="T4" fmla="*/ 2147483646 w 178"/>
                <a:gd name="T5" fmla="*/ 2147483646 h 111"/>
                <a:gd name="T6" fmla="*/ 2147483646 w 178"/>
                <a:gd name="T7" fmla="*/ 2147483646 h 111"/>
                <a:gd name="T8" fmla="*/ 2147483646 w 178"/>
                <a:gd name="T9" fmla="*/ 2147483646 h 111"/>
                <a:gd name="T10" fmla="*/ 2147483646 w 178"/>
                <a:gd name="T11" fmla="*/ 2147483646 h 111"/>
                <a:gd name="T12" fmla="*/ 2147483646 w 178"/>
                <a:gd name="T13" fmla="*/ 2147483646 h 111"/>
                <a:gd name="T14" fmla="*/ 2147483646 w 178"/>
                <a:gd name="T15" fmla="*/ 2147483646 h 111"/>
                <a:gd name="T16" fmla="*/ 2147483646 w 178"/>
                <a:gd name="T17" fmla="*/ 2147483646 h 111"/>
                <a:gd name="T18" fmla="*/ 2147483646 w 178"/>
                <a:gd name="T19" fmla="*/ 2147483646 h 111"/>
                <a:gd name="T20" fmla="*/ 2147483646 w 178"/>
                <a:gd name="T21" fmla="*/ 2147483646 h 111"/>
                <a:gd name="T22" fmla="*/ 2147483646 w 178"/>
                <a:gd name="T23" fmla="*/ 2147483646 h 111"/>
                <a:gd name="T24" fmla="*/ 2147483646 w 178"/>
                <a:gd name="T25" fmla="*/ 2147483646 h 111"/>
                <a:gd name="T26" fmla="*/ 0 w 178"/>
                <a:gd name="T27" fmla="*/ 2147483646 h 111"/>
                <a:gd name="T28" fmla="*/ 2147483646 w 178"/>
                <a:gd name="T29" fmla="*/ 2147483646 h 111"/>
                <a:gd name="T30" fmla="*/ 2147483646 w 178"/>
                <a:gd name="T31" fmla="*/ 2147483646 h 111"/>
                <a:gd name="T32" fmla="*/ 2147483646 w 178"/>
                <a:gd name="T33" fmla="*/ 2147483646 h 111"/>
                <a:gd name="T34" fmla="*/ 2147483646 w 178"/>
                <a:gd name="T35" fmla="*/ 2147483646 h 111"/>
                <a:gd name="T36" fmla="*/ 2147483646 w 178"/>
                <a:gd name="T37" fmla="*/ 2147483646 h 111"/>
                <a:gd name="T38" fmla="*/ 2147483646 w 178"/>
                <a:gd name="T39" fmla="*/ 2147483646 h 111"/>
                <a:gd name="T40" fmla="*/ 2147483646 w 178"/>
                <a:gd name="T41" fmla="*/ 2147483646 h 111"/>
                <a:gd name="T42" fmla="*/ 2147483646 w 178"/>
                <a:gd name="T43" fmla="*/ 2147483646 h 111"/>
                <a:gd name="T44" fmla="*/ 2147483646 w 178"/>
                <a:gd name="T45" fmla="*/ 2147483646 h 111"/>
                <a:gd name="T46" fmla="*/ 2147483646 w 178"/>
                <a:gd name="T47" fmla="*/ 2147483646 h 111"/>
                <a:gd name="T48" fmla="*/ 2147483646 w 178"/>
                <a:gd name="T49" fmla="*/ 2147483646 h 111"/>
                <a:gd name="T50" fmla="*/ 2147483646 w 178"/>
                <a:gd name="T51" fmla="*/ 2147483646 h 111"/>
                <a:gd name="T52" fmla="*/ 2147483646 w 178"/>
                <a:gd name="T53" fmla="*/ 2147483646 h 111"/>
                <a:gd name="T54" fmla="*/ 2147483646 w 178"/>
                <a:gd name="T55" fmla="*/ 2147483646 h 111"/>
                <a:gd name="T56" fmla="*/ 2147483646 w 178"/>
                <a:gd name="T57" fmla="*/ 2147483646 h 111"/>
                <a:gd name="T58" fmla="*/ 2147483646 w 178"/>
                <a:gd name="T59" fmla="*/ 2147483646 h 111"/>
                <a:gd name="T60" fmla="*/ 2147483646 w 178"/>
                <a:gd name="T61" fmla="*/ 2147483646 h 111"/>
                <a:gd name="T62" fmla="*/ 2147483646 w 178"/>
                <a:gd name="T63" fmla="*/ 2147483646 h 111"/>
                <a:gd name="T64" fmla="*/ 2147483646 w 178"/>
                <a:gd name="T65" fmla="*/ 2147483646 h 111"/>
                <a:gd name="T66" fmla="*/ 2147483646 w 178"/>
                <a:gd name="T67" fmla="*/ 2147483646 h 111"/>
                <a:gd name="T68" fmla="*/ 2147483646 w 178"/>
                <a:gd name="T69" fmla="*/ 2147483646 h 111"/>
                <a:gd name="T70" fmla="*/ 2147483646 w 178"/>
                <a:gd name="T71" fmla="*/ 2147483646 h 111"/>
                <a:gd name="T72" fmla="*/ 2147483646 w 178"/>
                <a:gd name="T73" fmla="*/ 2147483646 h 111"/>
                <a:gd name="T74" fmla="*/ 2147483646 w 178"/>
                <a:gd name="T75" fmla="*/ 2147483646 h 111"/>
                <a:gd name="T76" fmla="*/ 2147483646 w 178"/>
                <a:gd name="T77" fmla="*/ 2147483646 h 111"/>
                <a:gd name="T78" fmla="*/ 2147483646 w 178"/>
                <a:gd name="T79" fmla="*/ 2147483646 h 111"/>
                <a:gd name="T80" fmla="*/ 2147483646 w 178"/>
                <a:gd name="T81" fmla="*/ 2147483646 h 111"/>
                <a:gd name="T82" fmla="*/ 2147483646 w 178"/>
                <a:gd name="T83" fmla="*/ 2147483646 h 111"/>
                <a:gd name="T84" fmla="*/ 2147483646 w 178"/>
                <a:gd name="T85" fmla="*/ 2147483646 h 111"/>
                <a:gd name="T86" fmla="*/ 2147483646 w 178"/>
                <a:gd name="T87" fmla="*/ 2147483646 h 111"/>
                <a:gd name="T88" fmla="*/ 2147483646 w 178"/>
                <a:gd name="T89" fmla="*/ 2147483646 h 111"/>
                <a:gd name="T90" fmla="*/ 2147483646 w 178"/>
                <a:gd name="T91" fmla="*/ 2147483646 h 111"/>
                <a:gd name="T92" fmla="*/ 2147483646 w 178"/>
                <a:gd name="T93" fmla="*/ 2147483646 h 111"/>
                <a:gd name="T94" fmla="*/ 2147483646 w 178"/>
                <a:gd name="T95" fmla="*/ 2147483646 h 111"/>
                <a:gd name="T96" fmla="*/ 2147483646 w 178"/>
                <a:gd name="T97" fmla="*/ 2147483646 h 111"/>
                <a:gd name="T98" fmla="*/ 2147483646 w 178"/>
                <a:gd name="T99" fmla="*/ 2147483646 h 111"/>
                <a:gd name="T100" fmla="*/ 2147483646 w 178"/>
                <a:gd name="T101" fmla="*/ 2147483646 h 111"/>
                <a:gd name="T102" fmla="*/ 2147483646 w 178"/>
                <a:gd name="T103" fmla="*/ 2147483646 h 111"/>
                <a:gd name="T104" fmla="*/ 2147483646 w 178"/>
                <a:gd name="T105" fmla="*/ 2147483646 h 111"/>
                <a:gd name="T106" fmla="*/ 2147483646 w 178"/>
                <a:gd name="T107" fmla="*/ 2147483646 h 111"/>
                <a:gd name="T108" fmla="*/ 2147483646 w 178"/>
                <a:gd name="T109" fmla="*/ 2147483646 h 111"/>
                <a:gd name="T110" fmla="*/ 2147483646 w 178"/>
                <a:gd name="T111" fmla="*/ 2147483646 h 111"/>
                <a:gd name="T112" fmla="*/ 2147483646 w 178"/>
                <a:gd name="T113" fmla="*/ 2147483646 h 111"/>
                <a:gd name="T114" fmla="*/ 2147483646 w 178"/>
                <a:gd name="T115" fmla="*/ 2147483646 h 111"/>
                <a:gd name="T116" fmla="*/ 2147483646 w 178"/>
                <a:gd name="T117" fmla="*/ 2147483646 h 111"/>
                <a:gd name="T118" fmla="*/ 2147483646 w 178"/>
                <a:gd name="T119" fmla="*/ 0 h 111"/>
                <a:gd name="T120" fmla="*/ 2147483646 w 178"/>
                <a:gd name="T121" fmla="*/ 2147483646 h 111"/>
                <a:gd name="T122" fmla="*/ 2147483646 w 178"/>
                <a:gd name="T123" fmla="*/ 2147483646 h 111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78" h="111">
                  <a:moveTo>
                    <a:pt x="58" y="110"/>
                  </a:moveTo>
                  <a:lnTo>
                    <a:pt x="51" y="111"/>
                  </a:lnTo>
                  <a:lnTo>
                    <a:pt x="51" y="107"/>
                  </a:lnTo>
                  <a:lnTo>
                    <a:pt x="46" y="100"/>
                  </a:lnTo>
                  <a:lnTo>
                    <a:pt x="47" y="100"/>
                  </a:lnTo>
                  <a:lnTo>
                    <a:pt x="46" y="99"/>
                  </a:lnTo>
                  <a:lnTo>
                    <a:pt x="45" y="98"/>
                  </a:lnTo>
                  <a:lnTo>
                    <a:pt x="44" y="99"/>
                  </a:lnTo>
                  <a:lnTo>
                    <a:pt x="43" y="99"/>
                  </a:lnTo>
                  <a:lnTo>
                    <a:pt x="41" y="99"/>
                  </a:lnTo>
                  <a:lnTo>
                    <a:pt x="40" y="98"/>
                  </a:lnTo>
                  <a:lnTo>
                    <a:pt x="38" y="96"/>
                  </a:lnTo>
                  <a:lnTo>
                    <a:pt x="41" y="94"/>
                  </a:lnTo>
                  <a:lnTo>
                    <a:pt x="40" y="93"/>
                  </a:lnTo>
                  <a:lnTo>
                    <a:pt x="40" y="91"/>
                  </a:lnTo>
                  <a:lnTo>
                    <a:pt x="43" y="84"/>
                  </a:lnTo>
                  <a:lnTo>
                    <a:pt x="42" y="83"/>
                  </a:lnTo>
                  <a:lnTo>
                    <a:pt x="41" y="82"/>
                  </a:lnTo>
                  <a:lnTo>
                    <a:pt x="40" y="82"/>
                  </a:lnTo>
                  <a:lnTo>
                    <a:pt x="39" y="82"/>
                  </a:lnTo>
                  <a:lnTo>
                    <a:pt x="38" y="82"/>
                  </a:lnTo>
                  <a:lnTo>
                    <a:pt x="36" y="83"/>
                  </a:lnTo>
                  <a:lnTo>
                    <a:pt x="34" y="80"/>
                  </a:lnTo>
                  <a:lnTo>
                    <a:pt x="34" y="79"/>
                  </a:lnTo>
                  <a:lnTo>
                    <a:pt x="32" y="80"/>
                  </a:lnTo>
                  <a:lnTo>
                    <a:pt x="32" y="79"/>
                  </a:lnTo>
                  <a:lnTo>
                    <a:pt x="30" y="82"/>
                  </a:lnTo>
                  <a:lnTo>
                    <a:pt x="28" y="83"/>
                  </a:lnTo>
                  <a:lnTo>
                    <a:pt x="26" y="83"/>
                  </a:lnTo>
                  <a:lnTo>
                    <a:pt x="23" y="84"/>
                  </a:lnTo>
                  <a:lnTo>
                    <a:pt x="22" y="83"/>
                  </a:lnTo>
                  <a:lnTo>
                    <a:pt x="21" y="80"/>
                  </a:lnTo>
                  <a:lnTo>
                    <a:pt x="22" y="79"/>
                  </a:lnTo>
                  <a:lnTo>
                    <a:pt x="19" y="79"/>
                  </a:lnTo>
                  <a:lnTo>
                    <a:pt x="18" y="79"/>
                  </a:lnTo>
                  <a:lnTo>
                    <a:pt x="17" y="77"/>
                  </a:lnTo>
                  <a:lnTo>
                    <a:pt x="16" y="76"/>
                  </a:lnTo>
                  <a:lnTo>
                    <a:pt x="15" y="76"/>
                  </a:lnTo>
                  <a:lnTo>
                    <a:pt x="13" y="76"/>
                  </a:lnTo>
                  <a:lnTo>
                    <a:pt x="13" y="74"/>
                  </a:lnTo>
                  <a:lnTo>
                    <a:pt x="13" y="73"/>
                  </a:lnTo>
                  <a:lnTo>
                    <a:pt x="12" y="73"/>
                  </a:lnTo>
                  <a:lnTo>
                    <a:pt x="10" y="74"/>
                  </a:lnTo>
                  <a:lnTo>
                    <a:pt x="10" y="71"/>
                  </a:lnTo>
                  <a:lnTo>
                    <a:pt x="9" y="68"/>
                  </a:lnTo>
                  <a:lnTo>
                    <a:pt x="7" y="69"/>
                  </a:lnTo>
                  <a:lnTo>
                    <a:pt x="4" y="67"/>
                  </a:lnTo>
                  <a:lnTo>
                    <a:pt x="2" y="66"/>
                  </a:lnTo>
                  <a:lnTo>
                    <a:pt x="1" y="66"/>
                  </a:lnTo>
                  <a:lnTo>
                    <a:pt x="0" y="64"/>
                  </a:lnTo>
                  <a:lnTo>
                    <a:pt x="0" y="62"/>
                  </a:lnTo>
                  <a:lnTo>
                    <a:pt x="4" y="58"/>
                  </a:lnTo>
                  <a:lnTo>
                    <a:pt x="6" y="58"/>
                  </a:lnTo>
                  <a:lnTo>
                    <a:pt x="7" y="56"/>
                  </a:lnTo>
                  <a:lnTo>
                    <a:pt x="7" y="55"/>
                  </a:lnTo>
                  <a:lnTo>
                    <a:pt x="5" y="51"/>
                  </a:lnTo>
                  <a:lnTo>
                    <a:pt x="6" y="50"/>
                  </a:lnTo>
                  <a:lnTo>
                    <a:pt x="6" y="49"/>
                  </a:lnTo>
                  <a:lnTo>
                    <a:pt x="7" y="48"/>
                  </a:lnTo>
                  <a:lnTo>
                    <a:pt x="7" y="47"/>
                  </a:lnTo>
                  <a:lnTo>
                    <a:pt x="7" y="45"/>
                  </a:lnTo>
                  <a:lnTo>
                    <a:pt x="8" y="43"/>
                  </a:lnTo>
                  <a:lnTo>
                    <a:pt x="13" y="41"/>
                  </a:lnTo>
                  <a:lnTo>
                    <a:pt x="18" y="38"/>
                  </a:lnTo>
                  <a:lnTo>
                    <a:pt x="23" y="34"/>
                  </a:lnTo>
                  <a:lnTo>
                    <a:pt x="33" y="26"/>
                  </a:lnTo>
                  <a:lnTo>
                    <a:pt x="34" y="25"/>
                  </a:lnTo>
                  <a:lnTo>
                    <a:pt x="36" y="23"/>
                  </a:lnTo>
                  <a:lnTo>
                    <a:pt x="37" y="23"/>
                  </a:lnTo>
                  <a:lnTo>
                    <a:pt x="38" y="22"/>
                  </a:lnTo>
                  <a:lnTo>
                    <a:pt x="39" y="23"/>
                  </a:lnTo>
                  <a:lnTo>
                    <a:pt x="40" y="23"/>
                  </a:lnTo>
                  <a:lnTo>
                    <a:pt x="42" y="21"/>
                  </a:lnTo>
                  <a:lnTo>
                    <a:pt x="45" y="18"/>
                  </a:lnTo>
                  <a:lnTo>
                    <a:pt x="47" y="17"/>
                  </a:lnTo>
                  <a:lnTo>
                    <a:pt x="49" y="17"/>
                  </a:lnTo>
                  <a:lnTo>
                    <a:pt x="51" y="17"/>
                  </a:lnTo>
                  <a:lnTo>
                    <a:pt x="51" y="16"/>
                  </a:lnTo>
                  <a:lnTo>
                    <a:pt x="53" y="16"/>
                  </a:lnTo>
                  <a:lnTo>
                    <a:pt x="55" y="17"/>
                  </a:lnTo>
                  <a:lnTo>
                    <a:pt x="56" y="18"/>
                  </a:lnTo>
                  <a:lnTo>
                    <a:pt x="58" y="20"/>
                  </a:lnTo>
                  <a:lnTo>
                    <a:pt x="58" y="21"/>
                  </a:lnTo>
                  <a:lnTo>
                    <a:pt x="60" y="19"/>
                  </a:lnTo>
                  <a:lnTo>
                    <a:pt x="63" y="19"/>
                  </a:lnTo>
                  <a:lnTo>
                    <a:pt x="72" y="21"/>
                  </a:lnTo>
                  <a:lnTo>
                    <a:pt x="74" y="21"/>
                  </a:lnTo>
                  <a:lnTo>
                    <a:pt x="75" y="21"/>
                  </a:lnTo>
                  <a:lnTo>
                    <a:pt x="76" y="21"/>
                  </a:lnTo>
                  <a:lnTo>
                    <a:pt x="85" y="20"/>
                  </a:lnTo>
                  <a:lnTo>
                    <a:pt x="87" y="21"/>
                  </a:lnTo>
                  <a:lnTo>
                    <a:pt x="88" y="21"/>
                  </a:lnTo>
                  <a:lnTo>
                    <a:pt x="89" y="21"/>
                  </a:lnTo>
                  <a:lnTo>
                    <a:pt x="91" y="20"/>
                  </a:lnTo>
                  <a:lnTo>
                    <a:pt x="91" y="19"/>
                  </a:lnTo>
                  <a:lnTo>
                    <a:pt x="92" y="19"/>
                  </a:lnTo>
                  <a:lnTo>
                    <a:pt x="93" y="17"/>
                  </a:lnTo>
                  <a:lnTo>
                    <a:pt x="95" y="17"/>
                  </a:lnTo>
                  <a:lnTo>
                    <a:pt x="96" y="17"/>
                  </a:lnTo>
                  <a:lnTo>
                    <a:pt x="98" y="17"/>
                  </a:lnTo>
                  <a:lnTo>
                    <a:pt x="99" y="17"/>
                  </a:lnTo>
                  <a:lnTo>
                    <a:pt x="100" y="17"/>
                  </a:lnTo>
                  <a:lnTo>
                    <a:pt x="100" y="16"/>
                  </a:lnTo>
                  <a:lnTo>
                    <a:pt x="94" y="13"/>
                  </a:lnTo>
                  <a:lnTo>
                    <a:pt x="102" y="13"/>
                  </a:lnTo>
                  <a:lnTo>
                    <a:pt x="106" y="14"/>
                  </a:lnTo>
                  <a:lnTo>
                    <a:pt x="109" y="15"/>
                  </a:lnTo>
                  <a:lnTo>
                    <a:pt x="110" y="16"/>
                  </a:lnTo>
                  <a:lnTo>
                    <a:pt x="111" y="16"/>
                  </a:lnTo>
                  <a:lnTo>
                    <a:pt x="111" y="17"/>
                  </a:lnTo>
                  <a:lnTo>
                    <a:pt x="113" y="17"/>
                  </a:lnTo>
                  <a:lnTo>
                    <a:pt x="120" y="17"/>
                  </a:lnTo>
                  <a:lnTo>
                    <a:pt x="121" y="17"/>
                  </a:lnTo>
                  <a:lnTo>
                    <a:pt x="123" y="16"/>
                  </a:lnTo>
                  <a:lnTo>
                    <a:pt x="124" y="15"/>
                  </a:lnTo>
                  <a:lnTo>
                    <a:pt x="125" y="15"/>
                  </a:lnTo>
                  <a:lnTo>
                    <a:pt x="126" y="14"/>
                  </a:lnTo>
                  <a:lnTo>
                    <a:pt x="127" y="14"/>
                  </a:lnTo>
                  <a:lnTo>
                    <a:pt x="129" y="15"/>
                  </a:lnTo>
                  <a:lnTo>
                    <a:pt x="136" y="18"/>
                  </a:lnTo>
                  <a:lnTo>
                    <a:pt x="137" y="19"/>
                  </a:lnTo>
                  <a:lnTo>
                    <a:pt x="140" y="19"/>
                  </a:lnTo>
                  <a:lnTo>
                    <a:pt x="147" y="19"/>
                  </a:lnTo>
                  <a:lnTo>
                    <a:pt x="158" y="32"/>
                  </a:lnTo>
                  <a:lnTo>
                    <a:pt x="169" y="37"/>
                  </a:lnTo>
                  <a:lnTo>
                    <a:pt x="170" y="39"/>
                  </a:lnTo>
                  <a:lnTo>
                    <a:pt x="170" y="40"/>
                  </a:lnTo>
                  <a:lnTo>
                    <a:pt x="171" y="42"/>
                  </a:lnTo>
                  <a:lnTo>
                    <a:pt x="171" y="43"/>
                  </a:lnTo>
                  <a:lnTo>
                    <a:pt x="172" y="44"/>
                  </a:lnTo>
                  <a:lnTo>
                    <a:pt x="175" y="45"/>
                  </a:lnTo>
                  <a:lnTo>
                    <a:pt x="178" y="47"/>
                  </a:lnTo>
                  <a:lnTo>
                    <a:pt x="174" y="48"/>
                  </a:lnTo>
                  <a:lnTo>
                    <a:pt x="171" y="48"/>
                  </a:lnTo>
                  <a:lnTo>
                    <a:pt x="167" y="47"/>
                  </a:lnTo>
                  <a:lnTo>
                    <a:pt x="165" y="47"/>
                  </a:lnTo>
                  <a:lnTo>
                    <a:pt x="164" y="49"/>
                  </a:lnTo>
                  <a:lnTo>
                    <a:pt x="163" y="50"/>
                  </a:lnTo>
                  <a:lnTo>
                    <a:pt x="155" y="54"/>
                  </a:lnTo>
                  <a:lnTo>
                    <a:pt x="151" y="55"/>
                  </a:lnTo>
                  <a:lnTo>
                    <a:pt x="149" y="55"/>
                  </a:lnTo>
                  <a:lnTo>
                    <a:pt x="144" y="57"/>
                  </a:lnTo>
                  <a:lnTo>
                    <a:pt x="143" y="57"/>
                  </a:lnTo>
                  <a:lnTo>
                    <a:pt x="136" y="60"/>
                  </a:lnTo>
                  <a:lnTo>
                    <a:pt x="129" y="57"/>
                  </a:lnTo>
                  <a:lnTo>
                    <a:pt x="126" y="53"/>
                  </a:lnTo>
                  <a:lnTo>
                    <a:pt x="125" y="53"/>
                  </a:lnTo>
                  <a:lnTo>
                    <a:pt x="123" y="55"/>
                  </a:lnTo>
                  <a:lnTo>
                    <a:pt x="122" y="57"/>
                  </a:lnTo>
                  <a:lnTo>
                    <a:pt x="122" y="59"/>
                  </a:lnTo>
                  <a:lnTo>
                    <a:pt x="122" y="61"/>
                  </a:lnTo>
                  <a:lnTo>
                    <a:pt x="120" y="61"/>
                  </a:lnTo>
                  <a:lnTo>
                    <a:pt x="120" y="62"/>
                  </a:lnTo>
                  <a:lnTo>
                    <a:pt x="118" y="63"/>
                  </a:lnTo>
                  <a:lnTo>
                    <a:pt x="117" y="64"/>
                  </a:lnTo>
                  <a:lnTo>
                    <a:pt x="117" y="65"/>
                  </a:lnTo>
                  <a:lnTo>
                    <a:pt x="117" y="66"/>
                  </a:lnTo>
                  <a:lnTo>
                    <a:pt x="117" y="68"/>
                  </a:lnTo>
                  <a:lnTo>
                    <a:pt x="116" y="69"/>
                  </a:lnTo>
                  <a:lnTo>
                    <a:pt x="115" y="70"/>
                  </a:lnTo>
                  <a:lnTo>
                    <a:pt x="113" y="70"/>
                  </a:lnTo>
                  <a:lnTo>
                    <a:pt x="112" y="70"/>
                  </a:lnTo>
                  <a:lnTo>
                    <a:pt x="111" y="71"/>
                  </a:lnTo>
                  <a:lnTo>
                    <a:pt x="109" y="73"/>
                  </a:lnTo>
                  <a:lnTo>
                    <a:pt x="109" y="74"/>
                  </a:lnTo>
                  <a:lnTo>
                    <a:pt x="109" y="75"/>
                  </a:lnTo>
                  <a:lnTo>
                    <a:pt x="105" y="77"/>
                  </a:lnTo>
                  <a:lnTo>
                    <a:pt x="104" y="77"/>
                  </a:lnTo>
                  <a:lnTo>
                    <a:pt x="100" y="80"/>
                  </a:lnTo>
                  <a:lnTo>
                    <a:pt x="100" y="81"/>
                  </a:lnTo>
                  <a:lnTo>
                    <a:pt x="100" y="84"/>
                  </a:lnTo>
                  <a:lnTo>
                    <a:pt x="98" y="85"/>
                  </a:lnTo>
                  <a:lnTo>
                    <a:pt x="96" y="84"/>
                  </a:lnTo>
                  <a:lnTo>
                    <a:pt x="91" y="79"/>
                  </a:lnTo>
                  <a:lnTo>
                    <a:pt x="90" y="77"/>
                  </a:lnTo>
                  <a:lnTo>
                    <a:pt x="89" y="79"/>
                  </a:lnTo>
                  <a:lnTo>
                    <a:pt x="83" y="86"/>
                  </a:lnTo>
                  <a:lnTo>
                    <a:pt x="80" y="87"/>
                  </a:lnTo>
                  <a:lnTo>
                    <a:pt x="75" y="86"/>
                  </a:lnTo>
                  <a:lnTo>
                    <a:pt x="72" y="86"/>
                  </a:lnTo>
                  <a:lnTo>
                    <a:pt x="71" y="87"/>
                  </a:lnTo>
                  <a:lnTo>
                    <a:pt x="71" y="91"/>
                  </a:lnTo>
                  <a:lnTo>
                    <a:pt x="71" y="94"/>
                  </a:lnTo>
                  <a:lnTo>
                    <a:pt x="72" y="95"/>
                  </a:lnTo>
                  <a:lnTo>
                    <a:pt x="72" y="98"/>
                  </a:lnTo>
                  <a:lnTo>
                    <a:pt x="72" y="100"/>
                  </a:lnTo>
                  <a:lnTo>
                    <a:pt x="70" y="102"/>
                  </a:lnTo>
                  <a:lnTo>
                    <a:pt x="68" y="102"/>
                  </a:lnTo>
                  <a:lnTo>
                    <a:pt x="67" y="101"/>
                  </a:lnTo>
                  <a:lnTo>
                    <a:pt x="66" y="101"/>
                  </a:lnTo>
                  <a:lnTo>
                    <a:pt x="66" y="102"/>
                  </a:lnTo>
                  <a:lnTo>
                    <a:pt x="65" y="103"/>
                  </a:lnTo>
                  <a:lnTo>
                    <a:pt x="65" y="104"/>
                  </a:lnTo>
                  <a:lnTo>
                    <a:pt x="64" y="107"/>
                  </a:lnTo>
                  <a:lnTo>
                    <a:pt x="63" y="109"/>
                  </a:lnTo>
                  <a:lnTo>
                    <a:pt x="60" y="111"/>
                  </a:lnTo>
                  <a:lnTo>
                    <a:pt x="59" y="111"/>
                  </a:lnTo>
                  <a:lnTo>
                    <a:pt x="58" y="110"/>
                  </a:lnTo>
                  <a:close/>
                  <a:moveTo>
                    <a:pt x="153" y="32"/>
                  </a:moveTo>
                  <a:lnTo>
                    <a:pt x="155" y="33"/>
                  </a:lnTo>
                  <a:lnTo>
                    <a:pt x="157" y="35"/>
                  </a:lnTo>
                  <a:lnTo>
                    <a:pt x="159" y="37"/>
                  </a:lnTo>
                  <a:lnTo>
                    <a:pt x="159" y="38"/>
                  </a:lnTo>
                  <a:lnTo>
                    <a:pt x="161" y="36"/>
                  </a:lnTo>
                  <a:lnTo>
                    <a:pt x="162" y="36"/>
                  </a:lnTo>
                  <a:lnTo>
                    <a:pt x="160" y="34"/>
                  </a:lnTo>
                  <a:lnTo>
                    <a:pt x="154" y="32"/>
                  </a:lnTo>
                  <a:lnTo>
                    <a:pt x="153" y="31"/>
                  </a:lnTo>
                  <a:lnTo>
                    <a:pt x="152" y="31"/>
                  </a:lnTo>
                  <a:lnTo>
                    <a:pt x="149" y="30"/>
                  </a:lnTo>
                  <a:lnTo>
                    <a:pt x="149" y="33"/>
                  </a:lnTo>
                  <a:lnTo>
                    <a:pt x="152" y="32"/>
                  </a:lnTo>
                  <a:lnTo>
                    <a:pt x="153" y="32"/>
                  </a:lnTo>
                  <a:close/>
                  <a:moveTo>
                    <a:pt x="82" y="7"/>
                  </a:moveTo>
                  <a:lnTo>
                    <a:pt x="82" y="5"/>
                  </a:lnTo>
                  <a:lnTo>
                    <a:pt x="83" y="4"/>
                  </a:lnTo>
                  <a:lnTo>
                    <a:pt x="84" y="3"/>
                  </a:lnTo>
                  <a:lnTo>
                    <a:pt x="90" y="0"/>
                  </a:lnTo>
                  <a:lnTo>
                    <a:pt x="92" y="0"/>
                  </a:lnTo>
                  <a:lnTo>
                    <a:pt x="93" y="0"/>
                  </a:lnTo>
                  <a:lnTo>
                    <a:pt x="98" y="1"/>
                  </a:lnTo>
                  <a:lnTo>
                    <a:pt x="94" y="3"/>
                  </a:lnTo>
                  <a:lnTo>
                    <a:pt x="92" y="4"/>
                  </a:lnTo>
                  <a:lnTo>
                    <a:pt x="91" y="4"/>
                  </a:lnTo>
                  <a:lnTo>
                    <a:pt x="87" y="6"/>
                  </a:lnTo>
                  <a:lnTo>
                    <a:pt x="85" y="6"/>
                  </a:lnTo>
                  <a:lnTo>
                    <a:pt x="85" y="7"/>
                  </a:lnTo>
                  <a:lnTo>
                    <a:pt x="83" y="8"/>
                  </a:lnTo>
                  <a:lnTo>
                    <a:pt x="82" y="7"/>
                  </a:lnTo>
                  <a:close/>
                </a:path>
              </a:pathLst>
            </a:custGeom>
            <a:solidFill>
              <a:srgbClr val="C3C2A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29" name="Freeform 569"/>
            <p:cNvSpPr>
              <a:spLocks noEditPoints="1"/>
            </p:cNvSpPr>
            <p:nvPr/>
          </p:nvSpPr>
          <p:spPr bwMode="auto">
            <a:xfrm>
              <a:off x="4534685" y="858242"/>
              <a:ext cx="442912" cy="244475"/>
            </a:xfrm>
            <a:custGeom>
              <a:avLst/>
              <a:gdLst>
                <a:gd name="T0" fmla="*/ 2147483646 w 183"/>
                <a:gd name="T1" fmla="*/ 2147483646 h 114"/>
                <a:gd name="T2" fmla="*/ 2147483646 w 183"/>
                <a:gd name="T3" fmla="*/ 2147483646 h 114"/>
                <a:gd name="T4" fmla="*/ 2147483646 w 183"/>
                <a:gd name="T5" fmla="*/ 2147483646 h 114"/>
                <a:gd name="T6" fmla="*/ 2147483646 w 183"/>
                <a:gd name="T7" fmla="*/ 2147483646 h 114"/>
                <a:gd name="T8" fmla="*/ 2147483646 w 183"/>
                <a:gd name="T9" fmla="*/ 2147483646 h 114"/>
                <a:gd name="T10" fmla="*/ 2147483646 w 183"/>
                <a:gd name="T11" fmla="*/ 2147483646 h 114"/>
                <a:gd name="T12" fmla="*/ 2147483646 w 183"/>
                <a:gd name="T13" fmla="*/ 2147483646 h 114"/>
                <a:gd name="T14" fmla="*/ 2147483646 w 183"/>
                <a:gd name="T15" fmla="*/ 2147483646 h 114"/>
                <a:gd name="T16" fmla="*/ 2147483646 w 183"/>
                <a:gd name="T17" fmla="*/ 2147483646 h 114"/>
                <a:gd name="T18" fmla="*/ 2147483646 w 183"/>
                <a:gd name="T19" fmla="*/ 2147483646 h 114"/>
                <a:gd name="T20" fmla="*/ 2147483646 w 183"/>
                <a:gd name="T21" fmla="*/ 2147483646 h 114"/>
                <a:gd name="T22" fmla="*/ 2147483646 w 183"/>
                <a:gd name="T23" fmla="*/ 2147483646 h 114"/>
                <a:gd name="T24" fmla="*/ 2147483646 w 183"/>
                <a:gd name="T25" fmla="*/ 2147483646 h 114"/>
                <a:gd name="T26" fmla="*/ 2147483646 w 183"/>
                <a:gd name="T27" fmla="*/ 2147483646 h 114"/>
                <a:gd name="T28" fmla="*/ 2147483646 w 183"/>
                <a:gd name="T29" fmla="*/ 2147483646 h 114"/>
                <a:gd name="T30" fmla="*/ 2147483646 w 183"/>
                <a:gd name="T31" fmla="*/ 2147483646 h 114"/>
                <a:gd name="T32" fmla="*/ 2147483646 w 183"/>
                <a:gd name="T33" fmla="*/ 2147483646 h 114"/>
                <a:gd name="T34" fmla="*/ 2147483646 w 183"/>
                <a:gd name="T35" fmla="*/ 2147483646 h 114"/>
                <a:gd name="T36" fmla="*/ 2147483646 w 183"/>
                <a:gd name="T37" fmla="*/ 2147483646 h 114"/>
                <a:gd name="T38" fmla="*/ 2147483646 w 183"/>
                <a:gd name="T39" fmla="*/ 2147483646 h 114"/>
                <a:gd name="T40" fmla="*/ 2147483646 w 183"/>
                <a:gd name="T41" fmla="*/ 2147483646 h 114"/>
                <a:gd name="T42" fmla="*/ 2147483646 w 183"/>
                <a:gd name="T43" fmla="*/ 2147483646 h 114"/>
                <a:gd name="T44" fmla="*/ 2147483646 w 183"/>
                <a:gd name="T45" fmla="*/ 2147483646 h 114"/>
                <a:gd name="T46" fmla="*/ 2147483646 w 183"/>
                <a:gd name="T47" fmla="*/ 2147483646 h 114"/>
                <a:gd name="T48" fmla="*/ 2147483646 w 183"/>
                <a:gd name="T49" fmla="*/ 2147483646 h 114"/>
                <a:gd name="T50" fmla="*/ 2147483646 w 183"/>
                <a:gd name="T51" fmla="*/ 2147483646 h 114"/>
                <a:gd name="T52" fmla="*/ 2147483646 w 183"/>
                <a:gd name="T53" fmla="*/ 2147483646 h 114"/>
                <a:gd name="T54" fmla="*/ 2147483646 w 183"/>
                <a:gd name="T55" fmla="*/ 2147483646 h 114"/>
                <a:gd name="T56" fmla="*/ 2147483646 w 183"/>
                <a:gd name="T57" fmla="*/ 2147483646 h 114"/>
                <a:gd name="T58" fmla="*/ 2147483646 w 183"/>
                <a:gd name="T59" fmla="*/ 2147483646 h 114"/>
                <a:gd name="T60" fmla="*/ 2147483646 w 183"/>
                <a:gd name="T61" fmla="*/ 2147483646 h 114"/>
                <a:gd name="T62" fmla="*/ 2147483646 w 183"/>
                <a:gd name="T63" fmla="*/ 2147483646 h 114"/>
                <a:gd name="T64" fmla="*/ 2147483646 w 183"/>
                <a:gd name="T65" fmla="*/ 2147483646 h 114"/>
                <a:gd name="T66" fmla="*/ 2147483646 w 183"/>
                <a:gd name="T67" fmla="*/ 2147483646 h 114"/>
                <a:gd name="T68" fmla="*/ 2147483646 w 183"/>
                <a:gd name="T69" fmla="*/ 2147483646 h 114"/>
                <a:gd name="T70" fmla="*/ 2147483646 w 183"/>
                <a:gd name="T71" fmla="*/ 2147483646 h 114"/>
                <a:gd name="T72" fmla="*/ 2147483646 w 183"/>
                <a:gd name="T73" fmla="*/ 2147483646 h 114"/>
                <a:gd name="T74" fmla="*/ 2147483646 w 183"/>
                <a:gd name="T75" fmla="*/ 2147483646 h 114"/>
                <a:gd name="T76" fmla="*/ 2147483646 w 183"/>
                <a:gd name="T77" fmla="*/ 2147483646 h 114"/>
                <a:gd name="T78" fmla="*/ 2147483646 w 183"/>
                <a:gd name="T79" fmla="*/ 2147483646 h 114"/>
                <a:gd name="T80" fmla="*/ 2147483646 w 183"/>
                <a:gd name="T81" fmla="*/ 2147483646 h 114"/>
                <a:gd name="T82" fmla="*/ 2147483646 w 183"/>
                <a:gd name="T83" fmla="*/ 2147483646 h 114"/>
                <a:gd name="T84" fmla="*/ 2147483646 w 183"/>
                <a:gd name="T85" fmla="*/ 2147483646 h 114"/>
                <a:gd name="T86" fmla="*/ 2147483646 w 183"/>
                <a:gd name="T87" fmla="*/ 2147483646 h 114"/>
                <a:gd name="T88" fmla="*/ 2147483646 w 183"/>
                <a:gd name="T89" fmla="*/ 2147483646 h 114"/>
                <a:gd name="T90" fmla="*/ 2147483646 w 183"/>
                <a:gd name="T91" fmla="*/ 2147483646 h 114"/>
                <a:gd name="T92" fmla="*/ 2147483646 w 183"/>
                <a:gd name="T93" fmla="*/ 2147483646 h 114"/>
                <a:gd name="T94" fmla="*/ 2147483646 w 183"/>
                <a:gd name="T95" fmla="*/ 2147483646 h 114"/>
                <a:gd name="T96" fmla="*/ 2147483646 w 183"/>
                <a:gd name="T97" fmla="*/ 2147483646 h 114"/>
                <a:gd name="T98" fmla="*/ 2147483646 w 183"/>
                <a:gd name="T99" fmla="*/ 2147483646 h 114"/>
                <a:gd name="T100" fmla="*/ 2147483646 w 183"/>
                <a:gd name="T101" fmla="*/ 2147483646 h 114"/>
                <a:gd name="T102" fmla="*/ 2147483646 w 183"/>
                <a:gd name="T103" fmla="*/ 2147483646 h 114"/>
                <a:gd name="T104" fmla="*/ 2147483646 w 183"/>
                <a:gd name="T105" fmla="*/ 2147483646 h 114"/>
                <a:gd name="T106" fmla="*/ 2147483646 w 183"/>
                <a:gd name="T107" fmla="*/ 2147483646 h 114"/>
                <a:gd name="T108" fmla="*/ 2147483646 w 183"/>
                <a:gd name="T109" fmla="*/ 2147483646 h 114"/>
                <a:gd name="T110" fmla="*/ 2147483646 w 183"/>
                <a:gd name="T111" fmla="*/ 2147483646 h 114"/>
                <a:gd name="T112" fmla="*/ 2147483646 w 183"/>
                <a:gd name="T113" fmla="*/ 2147483646 h 114"/>
                <a:gd name="T114" fmla="*/ 2147483646 w 183"/>
                <a:gd name="T115" fmla="*/ 2147483646 h 114"/>
                <a:gd name="T116" fmla="*/ 2147483646 w 183"/>
                <a:gd name="T117" fmla="*/ 2147483646 h 114"/>
                <a:gd name="T118" fmla="*/ 2147483646 w 183"/>
                <a:gd name="T119" fmla="*/ 2147483646 h 114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183" h="114">
                  <a:moveTo>
                    <a:pt x="93" y="3"/>
                  </a:moveTo>
                  <a:lnTo>
                    <a:pt x="94" y="4"/>
                  </a:lnTo>
                  <a:lnTo>
                    <a:pt x="95" y="4"/>
                  </a:lnTo>
                  <a:lnTo>
                    <a:pt x="93" y="4"/>
                  </a:lnTo>
                  <a:lnTo>
                    <a:pt x="92" y="4"/>
                  </a:lnTo>
                  <a:lnTo>
                    <a:pt x="88" y="7"/>
                  </a:lnTo>
                  <a:lnTo>
                    <a:pt x="86" y="7"/>
                  </a:lnTo>
                  <a:lnTo>
                    <a:pt x="85" y="8"/>
                  </a:lnTo>
                  <a:lnTo>
                    <a:pt x="84" y="8"/>
                  </a:lnTo>
                  <a:lnTo>
                    <a:pt x="85" y="7"/>
                  </a:lnTo>
                  <a:lnTo>
                    <a:pt x="86" y="6"/>
                  </a:lnTo>
                  <a:lnTo>
                    <a:pt x="91" y="4"/>
                  </a:lnTo>
                  <a:lnTo>
                    <a:pt x="93" y="3"/>
                  </a:lnTo>
                  <a:close/>
                  <a:moveTo>
                    <a:pt x="100" y="16"/>
                  </a:moveTo>
                  <a:lnTo>
                    <a:pt x="103" y="16"/>
                  </a:lnTo>
                  <a:lnTo>
                    <a:pt x="107" y="17"/>
                  </a:lnTo>
                  <a:lnTo>
                    <a:pt x="110" y="18"/>
                  </a:lnTo>
                  <a:lnTo>
                    <a:pt x="110" y="19"/>
                  </a:lnTo>
                  <a:lnTo>
                    <a:pt x="111" y="19"/>
                  </a:lnTo>
                  <a:lnTo>
                    <a:pt x="112" y="20"/>
                  </a:lnTo>
                  <a:lnTo>
                    <a:pt x="114" y="21"/>
                  </a:lnTo>
                  <a:lnTo>
                    <a:pt x="121" y="20"/>
                  </a:lnTo>
                  <a:lnTo>
                    <a:pt x="123" y="20"/>
                  </a:lnTo>
                  <a:lnTo>
                    <a:pt x="125" y="19"/>
                  </a:lnTo>
                  <a:lnTo>
                    <a:pt x="126" y="18"/>
                  </a:lnTo>
                  <a:lnTo>
                    <a:pt x="127" y="17"/>
                  </a:lnTo>
                  <a:lnTo>
                    <a:pt x="128" y="17"/>
                  </a:lnTo>
                  <a:lnTo>
                    <a:pt x="130" y="17"/>
                  </a:lnTo>
                  <a:lnTo>
                    <a:pt x="136" y="21"/>
                  </a:lnTo>
                  <a:lnTo>
                    <a:pt x="137" y="23"/>
                  </a:lnTo>
                  <a:lnTo>
                    <a:pt x="138" y="24"/>
                  </a:lnTo>
                  <a:lnTo>
                    <a:pt x="141" y="24"/>
                  </a:lnTo>
                  <a:lnTo>
                    <a:pt x="142" y="23"/>
                  </a:lnTo>
                  <a:lnTo>
                    <a:pt x="140" y="22"/>
                  </a:lnTo>
                  <a:lnTo>
                    <a:pt x="141" y="22"/>
                  </a:lnTo>
                  <a:lnTo>
                    <a:pt x="148" y="23"/>
                  </a:lnTo>
                  <a:lnTo>
                    <a:pt x="157" y="34"/>
                  </a:lnTo>
                  <a:lnTo>
                    <a:pt x="156" y="33"/>
                  </a:lnTo>
                  <a:lnTo>
                    <a:pt x="155" y="32"/>
                  </a:lnTo>
                  <a:lnTo>
                    <a:pt x="153" y="32"/>
                  </a:lnTo>
                  <a:lnTo>
                    <a:pt x="149" y="31"/>
                  </a:lnTo>
                  <a:lnTo>
                    <a:pt x="148" y="31"/>
                  </a:lnTo>
                  <a:lnTo>
                    <a:pt x="148" y="32"/>
                  </a:lnTo>
                  <a:lnTo>
                    <a:pt x="150" y="36"/>
                  </a:lnTo>
                  <a:lnTo>
                    <a:pt x="150" y="38"/>
                  </a:lnTo>
                  <a:lnTo>
                    <a:pt x="155" y="41"/>
                  </a:lnTo>
                  <a:lnTo>
                    <a:pt x="157" y="40"/>
                  </a:lnTo>
                  <a:lnTo>
                    <a:pt x="156" y="38"/>
                  </a:lnTo>
                  <a:lnTo>
                    <a:pt x="154" y="38"/>
                  </a:lnTo>
                  <a:lnTo>
                    <a:pt x="153" y="38"/>
                  </a:lnTo>
                  <a:lnTo>
                    <a:pt x="152" y="37"/>
                  </a:lnTo>
                  <a:lnTo>
                    <a:pt x="152" y="36"/>
                  </a:lnTo>
                  <a:lnTo>
                    <a:pt x="153" y="35"/>
                  </a:lnTo>
                  <a:lnTo>
                    <a:pt x="154" y="36"/>
                  </a:lnTo>
                  <a:lnTo>
                    <a:pt x="155" y="36"/>
                  </a:lnTo>
                  <a:lnTo>
                    <a:pt x="158" y="38"/>
                  </a:lnTo>
                  <a:lnTo>
                    <a:pt x="159" y="40"/>
                  </a:lnTo>
                  <a:lnTo>
                    <a:pt x="159" y="42"/>
                  </a:lnTo>
                  <a:lnTo>
                    <a:pt x="163" y="40"/>
                  </a:lnTo>
                  <a:lnTo>
                    <a:pt x="164" y="40"/>
                  </a:lnTo>
                  <a:lnTo>
                    <a:pt x="165" y="40"/>
                  </a:lnTo>
                  <a:lnTo>
                    <a:pt x="165" y="42"/>
                  </a:lnTo>
                  <a:lnTo>
                    <a:pt x="164" y="42"/>
                  </a:lnTo>
                  <a:lnTo>
                    <a:pt x="163" y="41"/>
                  </a:lnTo>
                  <a:lnTo>
                    <a:pt x="162" y="42"/>
                  </a:lnTo>
                  <a:lnTo>
                    <a:pt x="163" y="43"/>
                  </a:lnTo>
                  <a:lnTo>
                    <a:pt x="163" y="44"/>
                  </a:lnTo>
                  <a:lnTo>
                    <a:pt x="166" y="42"/>
                  </a:lnTo>
                  <a:lnTo>
                    <a:pt x="166" y="41"/>
                  </a:lnTo>
                  <a:lnTo>
                    <a:pt x="166" y="40"/>
                  </a:lnTo>
                  <a:lnTo>
                    <a:pt x="165" y="39"/>
                  </a:lnTo>
                  <a:lnTo>
                    <a:pt x="164" y="39"/>
                  </a:lnTo>
                  <a:lnTo>
                    <a:pt x="163" y="38"/>
                  </a:lnTo>
                  <a:lnTo>
                    <a:pt x="169" y="40"/>
                  </a:lnTo>
                  <a:lnTo>
                    <a:pt x="170" y="42"/>
                  </a:lnTo>
                  <a:lnTo>
                    <a:pt x="170" y="43"/>
                  </a:lnTo>
                  <a:lnTo>
                    <a:pt x="171" y="44"/>
                  </a:lnTo>
                  <a:lnTo>
                    <a:pt x="171" y="46"/>
                  </a:lnTo>
                  <a:lnTo>
                    <a:pt x="172" y="47"/>
                  </a:lnTo>
                  <a:lnTo>
                    <a:pt x="173" y="47"/>
                  </a:lnTo>
                  <a:lnTo>
                    <a:pt x="175" y="49"/>
                  </a:lnTo>
                  <a:lnTo>
                    <a:pt x="173" y="49"/>
                  </a:lnTo>
                  <a:lnTo>
                    <a:pt x="168" y="47"/>
                  </a:lnTo>
                  <a:lnTo>
                    <a:pt x="165" y="48"/>
                  </a:lnTo>
                  <a:lnTo>
                    <a:pt x="163" y="50"/>
                  </a:lnTo>
                  <a:lnTo>
                    <a:pt x="163" y="51"/>
                  </a:lnTo>
                  <a:lnTo>
                    <a:pt x="155" y="55"/>
                  </a:lnTo>
                  <a:lnTo>
                    <a:pt x="152" y="56"/>
                  </a:lnTo>
                  <a:lnTo>
                    <a:pt x="150" y="56"/>
                  </a:lnTo>
                  <a:lnTo>
                    <a:pt x="145" y="57"/>
                  </a:lnTo>
                  <a:lnTo>
                    <a:pt x="143" y="59"/>
                  </a:lnTo>
                  <a:lnTo>
                    <a:pt x="137" y="61"/>
                  </a:lnTo>
                  <a:lnTo>
                    <a:pt x="131" y="59"/>
                  </a:lnTo>
                  <a:lnTo>
                    <a:pt x="129" y="54"/>
                  </a:lnTo>
                  <a:lnTo>
                    <a:pt x="128" y="54"/>
                  </a:lnTo>
                  <a:lnTo>
                    <a:pt x="126" y="55"/>
                  </a:lnTo>
                  <a:lnTo>
                    <a:pt x="124" y="57"/>
                  </a:lnTo>
                  <a:lnTo>
                    <a:pt x="122" y="59"/>
                  </a:lnTo>
                  <a:lnTo>
                    <a:pt x="122" y="61"/>
                  </a:lnTo>
                  <a:lnTo>
                    <a:pt x="120" y="63"/>
                  </a:lnTo>
                  <a:lnTo>
                    <a:pt x="118" y="64"/>
                  </a:lnTo>
                  <a:lnTo>
                    <a:pt x="117" y="66"/>
                  </a:lnTo>
                  <a:lnTo>
                    <a:pt x="116" y="68"/>
                  </a:lnTo>
                  <a:lnTo>
                    <a:pt x="117" y="68"/>
                  </a:lnTo>
                  <a:lnTo>
                    <a:pt x="117" y="69"/>
                  </a:lnTo>
                  <a:lnTo>
                    <a:pt x="116" y="70"/>
                  </a:lnTo>
                  <a:lnTo>
                    <a:pt x="115" y="70"/>
                  </a:lnTo>
                  <a:lnTo>
                    <a:pt x="114" y="70"/>
                  </a:lnTo>
                  <a:lnTo>
                    <a:pt x="113" y="70"/>
                  </a:lnTo>
                  <a:lnTo>
                    <a:pt x="112" y="71"/>
                  </a:lnTo>
                  <a:lnTo>
                    <a:pt x="110" y="72"/>
                  </a:lnTo>
                  <a:lnTo>
                    <a:pt x="110" y="74"/>
                  </a:lnTo>
                  <a:lnTo>
                    <a:pt x="109" y="75"/>
                  </a:lnTo>
                  <a:lnTo>
                    <a:pt x="109" y="76"/>
                  </a:lnTo>
                  <a:lnTo>
                    <a:pt x="105" y="78"/>
                  </a:lnTo>
                  <a:lnTo>
                    <a:pt x="100" y="81"/>
                  </a:lnTo>
                  <a:lnTo>
                    <a:pt x="99" y="83"/>
                  </a:lnTo>
                  <a:lnTo>
                    <a:pt x="100" y="84"/>
                  </a:lnTo>
                  <a:lnTo>
                    <a:pt x="99" y="85"/>
                  </a:lnTo>
                  <a:lnTo>
                    <a:pt x="98" y="85"/>
                  </a:lnTo>
                  <a:lnTo>
                    <a:pt x="93" y="80"/>
                  </a:lnTo>
                  <a:lnTo>
                    <a:pt x="92" y="79"/>
                  </a:lnTo>
                  <a:lnTo>
                    <a:pt x="93" y="78"/>
                  </a:lnTo>
                  <a:lnTo>
                    <a:pt x="91" y="78"/>
                  </a:lnTo>
                  <a:lnTo>
                    <a:pt x="90" y="79"/>
                  </a:lnTo>
                  <a:lnTo>
                    <a:pt x="89" y="80"/>
                  </a:lnTo>
                  <a:lnTo>
                    <a:pt x="83" y="87"/>
                  </a:lnTo>
                  <a:lnTo>
                    <a:pt x="81" y="87"/>
                  </a:lnTo>
                  <a:lnTo>
                    <a:pt x="76" y="87"/>
                  </a:lnTo>
                  <a:lnTo>
                    <a:pt x="73" y="87"/>
                  </a:lnTo>
                  <a:lnTo>
                    <a:pt x="71" y="87"/>
                  </a:lnTo>
                  <a:lnTo>
                    <a:pt x="71" y="89"/>
                  </a:lnTo>
                  <a:lnTo>
                    <a:pt x="71" y="93"/>
                  </a:lnTo>
                  <a:lnTo>
                    <a:pt x="71" y="96"/>
                  </a:lnTo>
                  <a:lnTo>
                    <a:pt x="71" y="97"/>
                  </a:lnTo>
                  <a:lnTo>
                    <a:pt x="71" y="100"/>
                  </a:lnTo>
                  <a:lnTo>
                    <a:pt x="71" y="102"/>
                  </a:lnTo>
                  <a:lnTo>
                    <a:pt x="70" y="103"/>
                  </a:lnTo>
                  <a:lnTo>
                    <a:pt x="69" y="102"/>
                  </a:lnTo>
                  <a:lnTo>
                    <a:pt x="68" y="102"/>
                  </a:lnTo>
                  <a:lnTo>
                    <a:pt x="67" y="102"/>
                  </a:lnTo>
                  <a:lnTo>
                    <a:pt x="65" y="103"/>
                  </a:lnTo>
                  <a:lnTo>
                    <a:pt x="65" y="105"/>
                  </a:lnTo>
                  <a:lnTo>
                    <a:pt x="65" y="106"/>
                  </a:lnTo>
                  <a:lnTo>
                    <a:pt x="64" y="108"/>
                  </a:lnTo>
                  <a:lnTo>
                    <a:pt x="63" y="110"/>
                  </a:lnTo>
                  <a:lnTo>
                    <a:pt x="61" y="112"/>
                  </a:lnTo>
                  <a:lnTo>
                    <a:pt x="60" y="112"/>
                  </a:lnTo>
                  <a:lnTo>
                    <a:pt x="59" y="111"/>
                  </a:lnTo>
                  <a:lnTo>
                    <a:pt x="54" y="112"/>
                  </a:lnTo>
                  <a:lnTo>
                    <a:pt x="53" y="108"/>
                  </a:lnTo>
                  <a:lnTo>
                    <a:pt x="48" y="102"/>
                  </a:lnTo>
                  <a:lnTo>
                    <a:pt x="49" y="102"/>
                  </a:lnTo>
                  <a:lnTo>
                    <a:pt x="51" y="100"/>
                  </a:lnTo>
                  <a:lnTo>
                    <a:pt x="52" y="99"/>
                  </a:lnTo>
                  <a:lnTo>
                    <a:pt x="53" y="99"/>
                  </a:lnTo>
                  <a:lnTo>
                    <a:pt x="52" y="98"/>
                  </a:lnTo>
                  <a:lnTo>
                    <a:pt x="51" y="98"/>
                  </a:lnTo>
                  <a:lnTo>
                    <a:pt x="50" y="99"/>
                  </a:lnTo>
                  <a:lnTo>
                    <a:pt x="50" y="100"/>
                  </a:lnTo>
                  <a:lnTo>
                    <a:pt x="48" y="100"/>
                  </a:lnTo>
                  <a:lnTo>
                    <a:pt x="46" y="99"/>
                  </a:lnTo>
                  <a:lnTo>
                    <a:pt x="46" y="98"/>
                  </a:lnTo>
                  <a:lnTo>
                    <a:pt x="46" y="97"/>
                  </a:lnTo>
                  <a:lnTo>
                    <a:pt x="46" y="96"/>
                  </a:lnTo>
                  <a:lnTo>
                    <a:pt x="45" y="99"/>
                  </a:lnTo>
                  <a:lnTo>
                    <a:pt x="44" y="100"/>
                  </a:lnTo>
                  <a:lnTo>
                    <a:pt x="43" y="100"/>
                  </a:lnTo>
                  <a:lnTo>
                    <a:pt x="42" y="100"/>
                  </a:lnTo>
                  <a:lnTo>
                    <a:pt x="41" y="98"/>
                  </a:lnTo>
                  <a:lnTo>
                    <a:pt x="42" y="97"/>
                  </a:lnTo>
                  <a:lnTo>
                    <a:pt x="44" y="96"/>
                  </a:lnTo>
                  <a:lnTo>
                    <a:pt x="44" y="95"/>
                  </a:lnTo>
                  <a:lnTo>
                    <a:pt x="42" y="95"/>
                  </a:lnTo>
                  <a:lnTo>
                    <a:pt x="42" y="93"/>
                  </a:lnTo>
                  <a:lnTo>
                    <a:pt x="46" y="85"/>
                  </a:lnTo>
                  <a:lnTo>
                    <a:pt x="45" y="85"/>
                  </a:lnTo>
                  <a:lnTo>
                    <a:pt x="44" y="85"/>
                  </a:lnTo>
                  <a:lnTo>
                    <a:pt x="44" y="84"/>
                  </a:lnTo>
                  <a:lnTo>
                    <a:pt x="43" y="83"/>
                  </a:lnTo>
                  <a:lnTo>
                    <a:pt x="41" y="83"/>
                  </a:lnTo>
                  <a:lnTo>
                    <a:pt x="40" y="83"/>
                  </a:lnTo>
                  <a:lnTo>
                    <a:pt x="39" y="83"/>
                  </a:lnTo>
                  <a:lnTo>
                    <a:pt x="37" y="83"/>
                  </a:lnTo>
                  <a:lnTo>
                    <a:pt x="36" y="81"/>
                  </a:lnTo>
                  <a:lnTo>
                    <a:pt x="35" y="80"/>
                  </a:lnTo>
                  <a:lnTo>
                    <a:pt x="33" y="80"/>
                  </a:lnTo>
                  <a:lnTo>
                    <a:pt x="32" y="80"/>
                  </a:lnTo>
                  <a:lnTo>
                    <a:pt x="30" y="83"/>
                  </a:lnTo>
                  <a:lnTo>
                    <a:pt x="29" y="83"/>
                  </a:lnTo>
                  <a:lnTo>
                    <a:pt x="28" y="83"/>
                  </a:lnTo>
                  <a:lnTo>
                    <a:pt x="27" y="84"/>
                  </a:lnTo>
                  <a:lnTo>
                    <a:pt x="27" y="83"/>
                  </a:lnTo>
                  <a:lnTo>
                    <a:pt x="26" y="83"/>
                  </a:lnTo>
                  <a:lnTo>
                    <a:pt x="24" y="84"/>
                  </a:lnTo>
                  <a:lnTo>
                    <a:pt x="24" y="82"/>
                  </a:lnTo>
                  <a:lnTo>
                    <a:pt x="24" y="81"/>
                  </a:lnTo>
                  <a:lnTo>
                    <a:pt x="24" y="80"/>
                  </a:lnTo>
                  <a:lnTo>
                    <a:pt x="20" y="79"/>
                  </a:lnTo>
                  <a:lnTo>
                    <a:pt x="18" y="78"/>
                  </a:lnTo>
                  <a:lnTo>
                    <a:pt x="18" y="77"/>
                  </a:lnTo>
                  <a:lnTo>
                    <a:pt x="18" y="76"/>
                  </a:lnTo>
                  <a:lnTo>
                    <a:pt x="17" y="76"/>
                  </a:lnTo>
                  <a:lnTo>
                    <a:pt x="16" y="77"/>
                  </a:lnTo>
                  <a:lnTo>
                    <a:pt x="15" y="76"/>
                  </a:lnTo>
                  <a:lnTo>
                    <a:pt x="15" y="74"/>
                  </a:lnTo>
                  <a:lnTo>
                    <a:pt x="14" y="74"/>
                  </a:lnTo>
                  <a:lnTo>
                    <a:pt x="13" y="73"/>
                  </a:lnTo>
                  <a:lnTo>
                    <a:pt x="12" y="74"/>
                  </a:lnTo>
                  <a:lnTo>
                    <a:pt x="12" y="73"/>
                  </a:lnTo>
                  <a:lnTo>
                    <a:pt x="11" y="70"/>
                  </a:lnTo>
                  <a:lnTo>
                    <a:pt x="10" y="69"/>
                  </a:lnTo>
                  <a:lnTo>
                    <a:pt x="8" y="70"/>
                  </a:lnTo>
                  <a:lnTo>
                    <a:pt x="6" y="68"/>
                  </a:lnTo>
                  <a:lnTo>
                    <a:pt x="4" y="67"/>
                  </a:lnTo>
                  <a:lnTo>
                    <a:pt x="3" y="67"/>
                  </a:lnTo>
                  <a:lnTo>
                    <a:pt x="3" y="66"/>
                  </a:lnTo>
                  <a:lnTo>
                    <a:pt x="3" y="65"/>
                  </a:lnTo>
                  <a:lnTo>
                    <a:pt x="6" y="61"/>
                  </a:lnTo>
                  <a:lnTo>
                    <a:pt x="7" y="61"/>
                  </a:lnTo>
                  <a:lnTo>
                    <a:pt x="9" y="58"/>
                  </a:lnTo>
                  <a:lnTo>
                    <a:pt x="9" y="57"/>
                  </a:lnTo>
                  <a:lnTo>
                    <a:pt x="7" y="53"/>
                  </a:lnTo>
                  <a:lnTo>
                    <a:pt x="7" y="52"/>
                  </a:lnTo>
                  <a:lnTo>
                    <a:pt x="8" y="51"/>
                  </a:lnTo>
                  <a:lnTo>
                    <a:pt x="9" y="51"/>
                  </a:lnTo>
                  <a:lnTo>
                    <a:pt x="10" y="49"/>
                  </a:lnTo>
                  <a:lnTo>
                    <a:pt x="9" y="48"/>
                  </a:lnTo>
                  <a:lnTo>
                    <a:pt x="10" y="47"/>
                  </a:lnTo>
                  <a:lnTo>
                    <a:pt x="10" y="46"/>
                  </a:lnTo>
                  <a:lnTo>
                    <a:pt x="15" y="44"/>
                  </a:lnTo>
                  <a:lnTo>
                    <a:pt x="20" y="40"/>
                  </a:lnTo>
                  <a:lnTo>
                    <a:pt x="25" y="38"/>
                  </a:lnTo>
                  <a:lnTo>
                    <a:pt x="35" y="29"/>
                  </a:lnTo>
                  <a:lnTo>
                    <a:pt x="35" y="27"/>
                  </a:lnTo>
                  <a:lnTo>
                    <a:pt x="38" y="26"/>
                  </a:lnTo>
                  <a:lnTo>
                    <a:pt x="39" y="26"/>
                  </a:lnTo>
                  <a:lnTo>
                    <a:pt x="40" y="27"/>
                  </a:lnTo>
                  <a:lnTo>
                    <a:pt x="41" y="27"/>
                  </a:lnTo>
                  <a:lnTo>
                    <a:pt x="44" y="24"/>
                  </a:lnTo>
                  <a:lnTo>
                    <a:pt x="47" y="21"/>
                  </a:lnTo>
                  <a:lnTo>
                    <a:pt x="49" y="21"/>
                  </a:lnTo>
                  <a:lnTo>
                    <a:pt x="50" y="20"/>
                  </a:lnTo>
                  <a:lnTo>
                    <a:pt x="52" y="20"/>
                  </a:lnTo>
                  <a:lnTo>
                    <a:pt x="53" y="19"/>
                  </a:lnTo>
                  <a:lnTo>
                    <a:pt x="54" y="19"/>
                  </a:lnTo>
                  <a:lnTo>
                    <a:pt x="56" y="21"/>
                  </a:lnTo>
                  <a:lnTo>
                    <a:pt x="58" y="23"/>
                  </a:lnTo>
                  <a:lnTo>
                    <a:pt x="59" y="24"/>
                  </a:lnTo>
                  <a:lnTo>
                    <a:pt x="60" y="24"/>
                  </a:lnTo>
                  <a:lnTo>
                    <a:pt x="62" y="23"/>
                  </a:lnTo>
                  <a:lnTo>
                    <a:pt x="64" y="22"/>
                  </a:lnTo>
                  <a:lnTo>
                    <a:pt x="73" y="25"/>
                  </a:lnTo>
                  <a:lnTo>
                    <a:pt x="75" y="25"/>
                  </a:lnTo>
                  <a:lnTo>
                    <a:pt x="77" y="24"/>
                  </a:lnTo>
                  <a:lnTo>
                    <a:pt x="78" y="24"/>
                  </a:lnTo>
                  <a:lnTo>
                    <a:pt x="86" y="23"/>
                  </a:lnTo>
                  <a:lnTo>
                    <a:pt x="88" y="24"/>
                  </a:lnTo>
                  <a:lnTo>
                    <a:pt x="90" y="24"/>
                  </a:lnTo>
                  <a:lnTo>
                    <a:pt x="92" y="23"/>
                  </a:lnTo>
                  <a:lnTo>
                    <a:pt x="93" y="23"/>
                  </a:lnTo>
                  <a:lnTo>
                    <a:pt x="93" y="21"/>
                  </a:lnTo>
                  <a:lnTo>
                    <a:pt x="95" y="21"/>
                  </a:lnTo>
                  <a:lnTo>
                    <a:pt x="97" y="20"/>
                  </a:lnTo>
                  <a:lnTo>
                    <a:pt x="99" y="20"/>
                  </a:lnTo>
                  <a:lnTo>
                    <a:pt x="100" y="20"/>
                  </a:lnTo>
                  <a:lnTo>
                    <a:pt x="101" y="19"/>
                  </a:lnTo>
                  <a:lnTo>
                    <a:pt x="102" y="19"/>
                  </a:lnTo>
                  <a:lnTo>
                    <a:pt x="103" y="18"/>
                  </a:lnTo>
                  <a:lnTo>
                    <a:pt x="103" y="17"/>
                  </a:lnTo>
                  <a:lnTo>
                    <a:pt x="102" y="17"/>
                  </a:lnTo>
                  <a:lnTo>
                    <a:pt x="101" y="17"/>
                  </a:lnTo>
                  <a:lnTo>
                    <a:pt x="100" y="16"/>
                  </a:lnTo>
                  <a:close/>
                  <a:moveTo>
                    <a:pt x="93" y="0"/>
                  </a:moveTo>
                  <a:lnTo>
                    <a:pt x="93" y="1"/>
                  </a:lnTo>
                  <a:lnTo>
                    <a:pt x="91" y="1"/>
                  </a:lnTo>
                  <a:lnTo>
                    <a:pt x="90" y="1"/>
                  </a:lnTo>
                  <a:lnTo>
                    <a:pt x="84" y="4"/>
                  </a:lnTo>
                  <a:lnTo>
                    <a:pt x="83" y="5"/>
                  </a:lnTo>
                  <a:lnTo>
                    <a:pt x="82" y="6"/>
                  </a:lnTo>
                  <a:lnTo>
                    <a:pt x="82" y="7"/>
                  </a:lnTo>
                  <a:lnTo>
                    <a:pt x="82" y="8"/>
                  </a:lnTo>
                  <a:lnTo>
                    <a:pt x="82" y="10"/>
                  </a:lnTo>
                  <a:lnTo>
                    <a:pt x="83" y="11"/>
                  </a:lnTo>
                  <a:lnTo>
                    <a:pt x="85" y="12"/>
                  </a:lnTo>
                  <a:lnTo>
                    <a:pt x="86" y="10"/>
                  </a:lnTo>
                  <a:lnTo>
                    <a:pt x="87" y="10"/>
                  </a:lnTo>
                  <a:lnTo>
                    <a:pt x="88" y="10"/>
                  </a:lnTo>
                  <a:lnTo>
                    <a:pt x="89" y="10"/>
                  </a:lnTo>
                  <a:lnTo>
                    <a:pt x="89" y="9"/>
                  </a:lnTo>
                  <a:lnTo>
                    <a:pt x="93" y="7"/>
                  </a:lnTo>
                  <a:lnTo>
                    <a:pt x="94" y="6"/>
                  </a:lnTo>
                  <a:lnTo>
                    <a:pt x="95" y="6"/>
                  </a:lnTo>
                  <a:lnTo>
                    <a:pt x="96" y="6"/>
                  </a:lnTo>
                  <a:lnTo>
                    <a:pt x="103" y="3"/>
                  </a:lnTo>
                  <a:lnTo>
                    <a:pt x="95" y="1"/>
                  </a:lnTo>
                  <a:lnTo>
                    <a:pt x="94" y="1"/>
                  </a:lnTo>
                  <a:lnTo>
                    <a:pt x="93" y="0"/>
                  </a:lnTo>
                  <a:close/>
                  <a:moveTo>
                    <a:pt x="90" y="13"/>
                  </a:moveTo>
                  <a:lnTo>
                    <a:pt x="97" y="17"/>
                  </a:lnTo>
                  <a:lnTo>
                    <a:pt x="96" y="17"/>
                  </a:lnTo>
                  <a:lnTo>
                    <a:pt x="94" y="18"/>
                  </a:lnTo>
                  <a:lnTo>
                    <a:pt x="93" y="19"/>
                  </a:lnTo>
                  <a:lnTo>
                    <a:pt x="92" y="19"/>
                  </a:lnTo>
                  <a:lnTo>
                    <a:pt x="92" y="20"/>
                  </a:lnTo>
                  <a:lnTo>
                    <a:pt x="91" y="21"/>
                  </a:lnTo>
                  <a:lnTo>
                    <a:pt x="89" y="21"/>
                  </a:lnTo>
                  <a:lnTo>
                    <a:pt x="88" y="21"/>
                  </a:lnTo>
                  <a:lnTo>
                    <a:pt x="87" y="21"/>
                  </a:lnTo>
                  <a:lnTo>
                    <a:pt x="86" y="21"/>
                  </a:lnTo>
                  <a:lnTo>
                    <a:pt x="78" y="21"/>
                  </a:lnTo>
                  <a:lnTo>
                    <a:pt x="77" y="21"/>
                  </a:lnTo>
                  <a:lnTo>
                    <a:pt x="76" y="21"/>
                  </a:lnTo>
                  <a:lnTo>
                    <a:pt x="76" y="22"/>
                  </a:lnTo>
                  <a:lnTo>
                    <a:pt x="75" y="22"/>
                  </a:lnTo>
                  <a:lnTo>
                    <a:pt x="73" y="22"/>
                  </a:lnTo>
                  <a:lnTo>
                    <a:pt x="65" y="19"/>
                  </a:lnTo>
                  <a:lnTo>
                    <a:pt x="64" y="19"/>
                  </a:lnTo>
                  <a:lnTo>
                    <a:pt x="63" y="19"/>
                  </a:lnTo>
                  <a:lnTo>
                    <a:pt x="61" y="20"/>
                  </a:lnTo>
                  <a:lnTo>
                    <a:pt x="59" y="21"/>
                  </a:lnTo>
                  <a:lnTo>
                    <a:pt x="58" y="19"/>
                  </a:lnTo>
                  <a:lnTo>
                    <a:pt x="57" y="19"/>
                  </a:lnTo>
                  <a:lnTo>
                    <a:pt x="55" y="17"/>
                  </a:lnTo>
                  <a:lnTo>
                    <a:pt x="54" y="17"/>
                  </a:lnTo>
                  <a:lnTo>
                    <a:pt x="53" y="17"/>
                  </a:lnTo>
                  <a:lnTo>
                    <a:pt x="52" y="17"/>
                  </a:lnTo>
                  <a:lnTo>
                    <a:pt x="51" y="17"/>
                  </a:lnTo>
                  <a:lnTo>
                    <a:pt x="50" y="17"/>
                  </a:lnTo>
                  <a:lnTo>
                    <a:pt x="48" y="18"/>
                  </a:lnTo>
                  <a:lnTo>
                    <a:pt x="46" y="19"/>
                  </a:lnTo>
                  <a:lnTo>
                    <a:pt x="42" y="21"/>
                  </a:lnTo>
                  <a:lnTo>
                    <a:pt x="42" y="22"/>
                  </a:lnTo>
                  <a:lnTo>
                    <a:pt x="41" y="24"/>
                  </a:lnTo>
                  <a:lnTo>
                    <a:pt x="39" y="23"/>
                  </a:lnTo>
                  <a:lnTo>
                    <a:pt x="37" y="23"/>
                  </a:lnTo>
                  <a:lnTo>
                    <a:pt x="37" y="24"/>
                  </a:lnTo>
                  <a:lnTo>
                    <a:pt x="34" y="25"/>
                  </a:lnTo>
                  <a:lnTo>
                    <a:pt x="33" y="26"/>
                  </a:lnTo>
                  <a:lnTo>
                    <a:pt x="33" y="27"/>
                  </a:lnTo>
                  <a:lnTo>
                    <a:pt x="23" y="35"/>
                  </a:lnTo>
                  <a:lnTo>
                    <a:pt x="18" y="38"/>
                  </a:lnTo>
                  <a:lnTo>
                    <a:pt x="14" y="42"/>
                  </a:lnTo>
                  <a:lnTo>
                    <a:pt x="9" y="44"/>
                  </a:lnTo>
                  <a:lnTo>
                    <a:pt x="8" y="44"/>
                  </a:lnTo>
                  <a:lnTo>
                    <a:pt x="8" y="45"/>
                  </a:lnTo>
                  <a:lnTo>
                    <a:pt x="7" y="46"/>
                  </a:lnTo>
                  <a:lnTo>
                    <a:pt x="7" y="47"/>
                  </a:lnTo>
                  <a:lnTo>
                    <a:pt x="7" y="49"/>
                  </a:lnTo>
                  <a:lnTo>
                    <a:pt x="7" y="50"/>
                  </a:lnTo>
                  <a:lnTo>
                    <a:pt x="6" y="50"/>
                  </a:lnTo>
                  <a:lnTo>
                    <a:pt x="5" y="51"/>
                  </a:lnTo>
                  <a:lnTo>
                    <a:pt x="5" y="52"/>
                  </a:lnTo>
                  <a:lnTo>
                    <a:pt x="5" y="53"/>
                  </a:lnTo>
                  <a:lnTo>
                    <a:pt x="5" y="54"/>
                  </a:lnTo>
                  <a:lnTo>
                    <a:pt x="7" y="58"/>
                  </a:lnTo>
                  <a:lnTo>
                    <a:pt x="6" y="59"/>
                  </a:lnTo>
                  <a:lnTo>
                    <a:pt x="5" y="59"/>
                  </a:lnTo>
                  <a:lnTo>
                    <a:pt x="4" y="60"/>
                  </a:lnTo>
                  <a:lnTo>
                    <a:pt x="1" y="63"/>
                  </a:lnTo>
                  <a:lnTo>
                    <a:pt x="0" y="64"/>
                  </a:lnTo>
                  <a:lnTo>
                    <a:pt x="0" y="66"/>
                  </a:lnTo>
                  <a:lnTo>
                    <a:pt x="0" y="67"/>
                  </a:lnTo>
                  <a:lnTo>
                    <a:pt x="1" y="68"/>
                  </a:lnTo>
                  <a:lnTo>
                    <a:pt x="1" y="69"/>
                  </a:lnTo>
                  <a:lnTo>
                    <a:pt x="2" y="70"/>
                  </a:lnTo>
                  <a:lnTo>
                    <a:pt x="3" y="70"/>
                  </a:lnTo>
                  <a:lnTo>
                    <a:pt x="5" y="70"/>
                  </a:lnTo>
                  <a:lnTo>
                    <a:pt x="7" y="72"/>
                  </a:lnTo>
                  <a:lnTo>
                    <a:pt x="8" y="72"/>
                  </a:lnTo>
                  <a:lnTo>
                    <a:pt x="9" y="72"/>
                  </a:lnTo>
                  <a:lnTo>
                    <a:pt x="10" y="74"/>
                  </a:lnTo>
                  <a:lnTo>
                    <a:pt x="10" y="78"/>
                  </a:lnTo>
                  <a:lnTo>
                    <a:pt x="12" y="76"/>
                  </a:lnTo>
                  <a:lnTo>
                    <a:pt x="13" y="77"/>
                  </a:lnTo>
                  <a:lnTo>
                    <a:pt x="13" y="79"/>
                  </a:lnTo>
                  <a:lnTo>
                    <a:pt x="15" y="79"/>
                  </a:lnTo>
                  <a:lnTo>
                    <a:pt x="16" y="79"/>
                  </a:lnTo>
                  <a:lnTo>
                    <a:pt x="17" y="80"/>
                  </a:lnTo>
                  <a:lnTo>
                    <a:pt x="18" y="81"/>
                  </a:lnTo>
                  <a:lnTo>
                    <a:pt x="19" y="82"/>
                  </a:lnTo>
                  <a:lnTo>
                    <a:pt x="20" y="82"/>
                  </a:lnTo>
                  <a:lnTo>
                    <a:pt x="21" y="82"/>
                  </a:lnTo>
                  <a:lnTo>
                    <a:pt x="21" y="83"/>
                  </a:lnTo>
                  <a:lnTo>
                    <a:pt x="22" y="84"/>
                  </a:lnTo>
                  <a:lnTo>
                    <a:pt x="22" y="85"/>
                  </a:lnTo>
                  <a:lnTo>
                    <a:pt x="22" y="86"/>
                  </a:lnTo>
                  <a:lnTo>
                    <a:pt x="23" y="87"/>
                  </a:lnTo>
                  <a:lnTo>
                    <a:pt x="24" y="87"/>
                  </a:lnTo>
                  <a:lnTo>
                    <a:pt x="25" y="87"/>
                  </a:lnTo>
                  <a:lnTo>
                    <a:pt x="26" y="86"/>
                  </a:lnTo>
                  <a:lnTo>
                    <a:pt x="28" y="87"/>
                  </a:lnTo>
                  <a:lnTo>
                    <a:pt x="29" y="86"/>
                  </a:lnTo>
                  <a:lnTo>
                    <a:pt x="29" y="85"/>
                  </a:lnTo>
                  <a:lnTo>
                    <a:pt x="31" y="85"/>
                  </a:lnTo>
                  <a:lnTo>
                    <a:pt x="32" y="85"/>
                  </a:lnTo>
                  <a:lnTo>
                    <a:pt x="33" y="84"/>
                  </a:lnTo>
                  <a:lnTo>
                    <a:pt x="33" y="83"/>
                  </a:lnTo>
                  <a:lnTo>
                    <a:pt x="34" y="83"/>
                  </a:lnTo>
                  <a:lnTo>
                    <a:pt x="35" y="85"/>
                  </a:lnTo>
                  <a:lnTo>
                    <a:pt x="36" y="87"/>
                  </a:lnTo>
                  <a:lnTo>
                    <a:pt x="38" y="86"/>
                  </a:lnTo>
                  <a:lnTo>
                    <a:pt x="39" y="85"/>
                  </a:lnTo>
                  <a:lnTo>
                    <a:pt x="40" y="85"/>
                  </a:lnTo>
                  <a:lnTo>
                    <a:pt x="41" y="85"/>
                  </a:lnTo>
                  <a:lnTo>
                    <a:pt x="42" y="85"/>
                  </a:lnTo>
                  <a:lnTo>
                    <a:pt x="42" y="86"/>
                  </a:lnTo>
                  <a:lnTo>
                    <a:pt x="40" y="92"/>
                  </a:lnTo>
                  <a:lnTo>
                    <a:pt x="40" y="93"/>
                  </a:lnTo>
                  <a:lnTo>
                    <a:pt x="39" y="94"/>
                  </a:lnTo>
                  <a:lnTo>
                    <a:pt x="39" y="96"/>
                  </a:lnTo>
                  <a:lnTo>
                    <a:pt x="37" y="98"/>
                  </a:lnTo>
                  <a:lnTo>
                    <a:pt x="39" y="100"/>
                  </a:lnTo>
                  <a:lnTo>
                    <a:pt x="41" y="102"/>
                  </a:lnTo>
                  <a:lnTo>
                    <a:pt x="42" y="102"/>
                  </a:lnTo>
                  <a:lnTo>
                    <a:pt x="43" y="102"/>
                  </a:lnTo>
                  <a:lnTo>
                    <a:pt x="44" y="102"/>
                  </a:lnTo>
                  <a:lnTo>
                    <a:pt x="45" y="102"/>
                  </a:lnTo>
                  <a:lnTo>
                    <a:pt x="46" y="102"/>
                  </a:lnTo>
                  <a:lnTo>
                    <a:pt x="46" y="104"/>
                  </a:lnTo>
                  <a:lnTo>
                    <a:pt x="50" y="110"/>
                  </a:lnTo>
                  <a:lnTo>
                    <a:pt x="51" y="112"/>
                  </a:lnTo>
                  <a:lnTo>
                    <a:pt x="52" y="114"/>
                  </a:lnTo>
                  <a:lnTo>
                    <a:pt x="54" y="114"/>
                  </a:lnTo>
                  <a:lnTo>
                    <a:pt x="59" y="113"/>
                  </a:lnTo>
                  <a:lnTo>
                    <a:pt x="59" y="114"/>
                  </a:lnTo>
                  <a:lnTo>
                    <a:pt x="60" y="114"/>
                  </a:lnTo>
                  <a:lnTo>
                    <a:pt x="61" y="114"/>
                  </a:lnTo>
                  <a:lnTo>
                    <a:pt x="62" y="114"/>
                  </a:lnTo>
                  <a:lnTo>
                    <a:pt x="63" y="113"/>
                  </a:lnTo>
                  <a:lnTo>
                    <a:pt x="65" y="112"/>
                  </a:lnTo>
                  <a:lnTo>
                    <a:pt x="66" y="110"/>
                  </a:lnTo>
                  <a:lnTo>
                    <a:pt x="67" y="110"/>
                  </a:lnTo>
                  <a:lnTo>
                    <a:pt x="67" y="109"/>
                  </a:lnTo>
                  <a:lnTo>
                    <a:pt x="67" y="106"/>
                  </a:lnTo>
                  <a:lnTo>
                    <a:pt x="67" y="105"/>
                  </a:lnTo>
                  <a:lnTo>
                    <a:pt x="68" y="104"/>
                  </a:lnTo>
                  <a:lnTo>
                    <a:pt x="68" y="105"/>
                  </a:lnTo>
                  <a:lnTo>
                    <a:pt x="69" y="106"/>
                  </a:lnTo>
                  <a:lnTo>
                    <a:pt x="71" y="106"/>
                  </a:lnTo>
                  <a:lnTo>
                    <a:pt x="71" y="105"/>
                  </a:lnTo>
                  <a:lnTo>
                    <a:pt x="72" y="105"/>
                  </a:lnTo>
                  <a:lnTo>
                    <a:pt x="73" y="104"/>
                  </a:lnTo>
                  <a:lnTo>
                    <a:pt x="74" y="103"/>
                  </a:lnTo>
                  <a:lnTo>
                    <a:pt x="74" y="102"/>
                  </a:lnTo>
                  <a:lnTo>
                    <a:pt x="74" y="100"/>
                  </a:lnTo>
                  <a:lnTo>
                    <a:pt x="74" y="97"/>
                  </a:lnTo>
                  <a:lnTo>
                    <a:pt x="74" y="96"/>
                  </a:lnTo>
                  <a:lnTo>
                    <a:pt x="73" y="96"/>
                  </a:lnTo>
                  <a:lnTo>
                    <a:pt x="73" y="93"/>
                  </a:lnTo>
                  <a:lnTo>
                    <a:pt x="73" y="89"/>
                  </a:lnTo>
                  <a:lnTo>
                    <a:pt x="76" y="89"/>
                  </a:lnTo>
                  <a:lnTo>
                    <a:pt x="80" y="90"/>
                  </a:lnTo>
                  <a:lnTo>
                    <a:pt x="81" y="90"/>
                  </a:lnTo>
                  <a:lnTo>
                    <a:pt x="84" y="90"/>
                  </a:lnTo>
                  <a:lnTo>
                    <a:pt x="84" y="89"/>
                  </a:lnTo>
                  <a:lnTo>
                    <a:pt x="85" y="89"/>
                  </a:lnTo>
                  <a:lnTo>
                    <a:pt x="91" y="82"/>
                  </a:lnTo>
                  <a:lnTo>
                    <a:pt x="96" y="87"/>
                  </a:lnTo>
                  <a:lnTo>
                    <a:pt x="97" y="87"/>
                  </a:lnTo>
                  <a:lnTo>
                    <a:pt x="99" y="88"/>
                  </a:lnTo>
                  <a:lnTo>
                    <a:pt x="100" y="88"/>
                  </a:lnTo>
                  <a:lnTo>
                    <a:pt x="101" y="87"/>
                  </a:lnTo>
                  <a:lnTo>
                    <a:pt x="102" y="87"/>
                  </a:lnTo>
                  <a:lnTo>
                    <a:pt x="102" y="85"/>
                  </a:lnTo>
                  <a:lnTo>
                    <a:pt x="103" y="85"/>
                  </a:lnTo>
                  <a:lnTo>
                    <a:pt x="103" y="83"/>
                  </a:lnTo>
                  <a:lnTo>
                    <a:pt x="102" y="83"/>
                  </a:lnTo>
                  <a:lnTo>
                    <a:pt x="106" y="81"/>
                  </a:lnTo>
                  <a:lnTo>
                    <a:pt x="107" y="81"/>
                  </a:lnTo>
                  <a:lnTo>
                    <a:pt x="107" y="80"/>
                  </a:lnTo>
                  <a:lnTo>
                    <a:pt x="110" y="78"/>
                  </a:lnTo>
                  <a:lnTo>
                    <a:pt x="111" y="77"/>
                  </a:lnTo>
                  <a:lnTo>
                    <a:pt x="112" y="76"/>
                  </a:lnTo>
                  <a:lnTo>
                    <a:pt x="112" y="74"/>
                  </a:lnTo>
                  <a:lnTo>
                    <a:pt x="114" y="73"/>
                  </a:lnTo>
                  <a:lnTo>
                    <a:pt x="115" y="73"/>
                  </a:lnTo>
                  <a:lnTo>
                    <a:pt x="116" y="73"/>
                  </a:lnTo>
                  <a:lnTo>
                    <a:pt x="118" y="72"/>
                  </a:lnTo>
                  <a:lnTo>
                    <a:pt x="119" y="71"/>
                  </a:lnTo>
                  <a:lnTo>
                    <a:pt x="120" y="70"/>
                  </a:lnTo>
                  <a:lnTo>
                    <a:pt x="120" y="68"/>
                  </a:lnTo>
                  <a:lnTo>
                    <a:pt x="120" y="67"/>
                  </a:lnTo>
                  <a:lnTo>
                    <a:pt x="120" y="66"/>
                  </a:lnTo>
                  <a:lnTo>
                    <a:pt x="122" y="65"/>
                  </a:lnTo>
                  <a:lnTo>
                    <a:pt x="122" y="64"/>
                  </a:lnTo>
                  <a:lnTo>
                    <a:pt x="124" y="64"/>
                  </a:lnTo>
                  <a:lnTo>
                    <a:pt x="124" y="63"/>
                  </a:lnTo>
                  <a:lnTo>
                    <a:pt x="124" y="62"/>
                  </a:lnTo>
                  <a:lnTo>
                    <a:pt x="124" y="61"/>
                  </a:lnTo>
                  <a:lnTo>
                    <a:pt x="124" y="59"/>
                  </a:lnTo>
                  <a:lnTo>
                    <a:pt x="126" y="58"/>
                  </a:lnTo>
                  <a:lnTo>
                    <a:pt x="127" y="57"/>
                  </a:lnTo>
                  <a:lnTo>
                    <a:pt x="129" y="60"/>
                  </a:lnTo>
                  <a:lnTo>
                    <a:pt x="129" y="61"/>
                  </a:lnTo>
                  <a:lnTo>
                    <a:pt x="130" y="61"/>
                  </a:lnTo>
                  <a:lnTo>
                    <a:pt x="136" y="63"/>
                  </a:lnTo>
                  <a:lnTo>
                    <a:pt x="137" y="63"/>
                  </a:lnTo>
                  <a:lnTo>
                    <a:pt x="144" y="61"/>
                  </a:lnTo>
                  <a:lnTo>
                    <a:pt x="146" y="60"/>
                  </a:lnTo>
                  <a:lnTo>
                    <a:pt x="150" y="59"/>
                  </a:lnTo>
                  <a:lnTo>
                    <a:pt x="152" y="59"/>
                  </a:lnTo>
                  <a:lnTo>
                    <a:pt x="153" y="59"/>
                  </a:lnTo>
                  <a:lnTo>
                    <a:pt x="156" y="57"/>
                  </a:lnTo>
                  <a:lnTo>
                    <a:pt x="164" y="53"/>
                  </a:lnTo>
                  <a:lnTo>
                    <a:pt x="165" y="53"/>
                  </a:lnTo>
                  <a:lnTo>
                    <a:pt x="165" y="51"/>
                  </a:lnTo>
                  <a:lnTo>
                    <a:pt x="167" y="51"/>
                  </a:lnTo>
                  <a:lnTo>
                    <a:pt x="168" y="50"/>
                  </a:lnTo>
                  <a:lnTo>
                    <a:pt x="171" y="51"/>
                  </a:lnTo>
                  <a:lnTo>
                    <a:pt x="172" y="51"/>
                  </a:lnTo>
                  <a:lnTo>
                    <a:pt x="173" y="51"/>
                  </a:lnTo>
                  <a:lnTo>
                    <a:pt x="175" y="51"/>
                  </a:lnTo>
                  <a:lnTo>
                    <a:pt x="176" y="51"/>
                  </a:lnTo>
                  <a:lnTo>
                    <a:pt x="183" y="49"/>
                  </a:lnTo>
                  <a:lnTo>
                    <a:pt x="176" y="46"/>
                  </a:lnTo>
                  <a:lnTo>
                    <a:pt x="174" y="45"/>
                  </a:lnTo>
                  <a:lnTo>
                    <a:pt x="173" y="45"/>
                  </a:lnTo>
                  <a:lnTo>
                    <a:pt x="173" y="44"/>
                  </a:lnTo>
                  <a:lnTo>
                    <a:pt x="173" y="43"/>
                  </a:lnTo>
                  <a:lnTo>
                    <a:pt x="173" y="42"/>
                  </a:lnTo>
                  <a:lnTo>
                    <a:pt x="173" y="40"/>
                  </a:lnTo>
                  <a:lnTo>
                    <a:pt x="172" y="40"/>
                  </a:lnTo>
                  <a:lnTo>
                    <a:pt x="171" y="38"/>
                  </a:lnTo>
                  <a:lnTo>
                    <a:pt x="170" y="38"/>
                  </a:lnTo>
                  <a:lnTo>
                    <a:pt x="164" y="35"/>
                  </a:lnTo>
                  <a:lnTo>
                    <a:pt x="159" y="32"/>
                  </a:lnTo>
                  <a:lnTo>
                    <a:pt x="150" y="21"/>
                  </a:lnTo>
                  <a:lnTo>
                    <a:pt x="149" y="20"/>
                  </a:lnTo>
                  <a:lnTo>
                    <a:pt x="148" y="20"/>
                  </a:lnTo>
                  <a:lnTo>
                    <a:pt x="142" y="19"/>
                  </a:lnTo>
                  <a:lnTo>
                    <a:pt x="141" y="19"/>
                  </a:lnTo>
                  <a:lnTo>
                    <a:pt x="140" y="19"/>
                  </a:lnTo>
                  <a:lnTo>
                    <a:pt x="139" y="19"/>
                  </a:lnTo>
                  <a:lnTo>
                    <a:pt x="138" y="19"/>
                  </a:lnTo>
                  <a:lnTo>
                    <a:pt x="137" y="19"/>
                  </a:lnTo>
                  <a:lnTo>
                    <a:pt x="131" y="15"/>
                  </a:lnTo>
                  <a:lnTo>
                    <a:pt x="128" y="15"/>
                  </a:lnTo>
                  <a:lnTo>
                    <a:pt x="127" y="15"/>
                  </a:lnTo>
                  <a:lnTo>
                    <a:pt x="126" y="15"/>
                  </a:lnTo>
                  <a:lnTo>
                    <a:pt x="125" y="15"/>
                  </a:lnTo>
                  <a:lnTo>
                    <a:pt x="124" y="16"/>
                  </a:lnTo>
                  <a:lnTo>
                    <a:pt x="124" y="17"/>
                  </a:lnTo>
                  <a:lnTo>
                    <a:pt x="122" y="17"/>
                  </a:lnTo>
                  <a:lnTo>
                    <a:pt x="120" y="17"/>
                  </a:lnTo>
                  <a:lnTo>
                    <a:pt x="114" y="18"/>
                  </a:lnTo>
                  <a:lnTo>
                    <a:pt x="113" y="17"/>
                  </a:lnTo>
                  <a:lnTo>
                    <a:pt x="112" y="17"/>
                  </a:lnTo>
                  <a:lnTo>
                    <a:pt x="111" y="16"/>
                  </a:lnTo>
                  <a:lnTo>
                    <a:pt x="110" y="16"/>
                  </a:lnTo>
                  <a:lnTo>
                    <a:pt x="108" y="15"/>
                  </a:lnTo>
                  <a:lnTo>
                    <a:pt x="107" y="15"/>
                  </a:lnTo>
                  <a:lnTo>
                    <a:pt x="103" y="13"/>
                  </a:lnTo>
                  <a:lnTo>
                    <a:pt x="100" y="13"/>
                  </a:lnTo>
                  <a:lnTo>
                    <a:pt x="90" y="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30" name="Freeform 570"/>
            <p:cNvSpPr>
              <a:spLocks noEditPoints="1"/>
            </p:cNvSpPr>
            <p:nvPr/>
          </p:nvSpPr>
          <p:spPr bwMode="auto">
            <a:xfrm>
              <a:off x="4534685" y="858242"/>
              <a:ext cx="442912" cy="244475"/>
            </a:xfrm>
            <a:custGeom>
              <a:avLst/>
              <a:gdLst>
                <a:gd name="T0" fmla="*/ 2147483646 w 183"/>
                <a:gd name="T1" fmla="*/ 2147483646 h 114"/>
                <a:gd name="T2" fmla="*/ 2147483646 w 183"/>
                <a:gd name="T3" fmla="*/ 2147483646 h 114"/>
                <a:gd name="T4" fmla="*/ 2147483646 w 183"/>
                <a:gd name="T5" fmla="*/ 2147483646 h 114"/>
                <a:gd name="T6" fmla="*/ 2147483646 w 183"/>
                <a:gd name="T7" fmla="*/ 2147483646 h 114"/>
                <a:gd name="T8" fmla="*/ 2147483646 w 183"/>
                <a:gd name="T9" fmla="*/ 2147483646 h 114"/>
                <a:gd name="T10" fmla="*/ 2147483646 w 183"/>
                <a:gd name="T11" fmla="*/ 2147483646 h 114"/>
                <a:gd name="T12" fmla="*/ 2147483646 w 183"/>
                <a:gd name="T13" fmla="*/ 2147483646 h 114"/>
                <a:gd name="T14" fmla="*/ 2147483646 w 183"/>
                <a:gd name="T15" fmla="*/ 2147483646 h 114"/>
                <a:gd name="T16" fmla="*/ 2147483646 w 183"/>
                <a:gd name="T17" fmla="*/ 2147483646 h 114"/>
                <a:gd name="T18" fmla="*/ 2147483646 w 183"/>
                <a:gd name="T19" fmla="*/ 2147483646 h 114"/>
                <a:gd name="T20" fmla="*/ 2147483646 w 183"/>
                <a:gd name="T21" fmla="*/ 2147483646 h 114"/>
                <a:gd name="T22" fmla="*/ 2147483646 w 183"/>
                <a:gd name="T23" fmla="*/ 2147483646 h 114"/>
                <a:gd name="T24" fmla="*/ 2147483646 w 183"/>
                <a:gd name="T25" fmla="*/ 2147483646 h 114"/>
                <a:gd name="T26" fmla="*/ 2147483646 w 183"/>
                <a:gd name="T27" fmla="*/ 2147483646 h 114"/>
                <a:gd name="T28" fmla="*/ 2147483646 w 183"/>
                <a:gd name="T29" fmla="*/ 2147483646 h 114"/>
                <a:gd name="T30" fmla="*/ 2147483646 w 183"/>
                <a:gd name="T31" fmla="*/ 2147483646 h 114"/>
                <a:gd name="T32" fmla="*/ 2147483646 w 183"/>
                <a:gd name="T33" fmla="*/ 2147483646 h 114"/>
                <a:gd name="T34" fmla="*/ 2147483646 w 183"/>
                <a:gd name="T35" fmla="*/ 2147483646 h 114"/>
                <a:gd name="T36" fmla="*/ 2147483646 w 183"/>
                <a:gd name="T37" fmla="*/ 2147483646 h 114"/>
                <a:gd name="T38" fmla="*/ 2147483646 w 183"/>
                <a:gd name="T39" fmla="*/ 2147483646 h 114"/>
                <a:gd name="T40" fmla="*/ 2147483646 w 183"/>
                <a:gd name="T41" fmla="*/ 2147483646 h 114"/>
                <a:gd name="T42" fmla="*/ 2147483646 w 183"/>
                <a:gd name="T43" fmla="*/ 2147483646 h 114"/>
                <a:gd name="T44" fmla="*/ 2147483646 w 183"/>
                <a:gd name="T45" fmla="*/ 2147483646 h 114"/>
                <a:gd name="T46" fmla="*/ 2147483646 w 183"/>
                <a:gd name="T47" fmla="*/ 2147483646 h 114"/>
                <a:gd name="T48" fmla="*/ 2147483646 w 183"/>
                <a:gd name="T49" fmla="*/ 2147483646 h 114"/>
                <a:gd name="T50" fmla="*/ 2147483646 w 183"/>
                <a:gd name="T51" fmla="*/ 2147483646 h 114"/>
                <a:gd name="T52" fmla="*/ 2147483646 w 183"/>
                <a:gd name="T53" fmla="*/ 2147483646 h 114"/>
                <a:gd name="T54" fmla="*/ 2147483646 w 183"/>
                <a:gd name="T55" fmla="*/ 2147483646 h 114"/>
                <a:gd name="T56" fmla="*/ 2147483646 w 183"/>
                <a:gd name="T57" fmla="*/ 2147483646 h 114"/>
                <a:gd name="T58" fmla="*/ 2147483646 w 183"/>
                <a:gd name="T59" fmla="*/ 2147483646 h 114"/>
                <a:gd name="T60" fmla="*/ 2147483646 w 183"/>
                <a:gd name="T61" fmla="*/ 2147483646 h 114"/>
                <a:gd name="T62" fmla="*/ 2147483646 w 183"/>
                <a:gd name="T63" fmla="*/ 2147483646 h 114"/>
                <a:gd name="T64" fmla="*/ 2147483646 w 183"/>
                <a:gd name="T65" fmla="*/ 2147483646 h 114"/>
                <a:gd name="T66" fmla="*/ 2147483646 w 183"/>
                <a:gd name="T67" fmla="*/ 2147483646 h 114"/>
                <a:gd name="T68" fmla="*/ 2147483646 w 183"/>
                <a:gd name="T69" fmla="*/ 2147483646 h 114"/>
                <a:gd name="T70" fmla="*/ 2147483646 w 183"/>
                <a:gd name="T71" fmla="*/ 2147483646 h 114"/>
                <a:gd name="T72" fmla="*/ 2147483646 w 183"/>
                <a:gd name="T73" fmla="*/ 2147483646 h 114"/>
                <a:gd name="T74" fmla="*/ 2147483646 w 183"/>
                <a:gd name="T75" fmla="*/ 2147483646 h 114"/>
                <a:gd name="T76" fmla="*/ 2147483646 w 183"/>
                <a:gd name="T77" fmla="*/ 2147483646 h 114"/>
                <a:gd name="T78" fmla="*/ 2147483646 w 183"/>
                <a:gd name="T79" fmla="*/ 2147483646 h 114"/>
                <a:gd name="T80" fmla="*/ 2147483646 w 183"/>
                <a:gd name="T81" fmla="*/ 2147483646 h 114"/>
                <a:gd name="T82" fmla="*/ 2147483646 w 183"/>
                <a:gd name="T83" fmla="*/ 2147483646 h 114"/>
                <a:gd name="T84" fmla="*/ 2147483646 w 183"/>
                <a:gd name="T85" fmla="*/ 2147483646 h 114"/>
                <a:gd name="T86" fmla="*/ 2147483646 w 183"/>
                <a:gd name="T87" fmla="*/ 2147483646 h 114"/>
                <a:gd name="T88" fmla="*/ 2147483646 w 183"/>
                <a:gd name="T89" fmla="*/ 2147483646 h 114"/>
                <a:gd name="T90" fmla="*/ 2147483646 w 183"/>
                <a:gd name="T91" fmla="*/ 2147483646 h 114"/>
                <a:gd name="T92" fmla="*/ 2147483646 w 183"/>
                <a:gd name="T93" fmla="*/ 2147483646 h 114"/>
                <a:gd name="T94" fmla="*/ 2147483646 w 183"/>
                <a:gd name="T95" fmla="*/ 2147483646 h 114"/>
                <a:gd name="T96" fmla="*/ 2147483646 w 183"/>
                <a:gd name="T97" fmla="*/ 2147483646 h 114"/>
                <a:gd name="T98" fmla="*/ 2147483646 w 183"/>
                <a:gd name="T99" fmla="*/ 2147483646 h 114"/>
                <a:gd name="T100" fmla="*/ 2147483646 w 183"/>
                <a:gd name="T101" fmla="*/ 2147483646 h 114"/>
                <a:gd name="T102" fmla="*/ 2147483646 w 183"/>
                <a:gd name="T103" fmla="*/ 2147483646 h 114"/>
                <a:gd name="T104" fmla="*/ 2147483646 w 183"/>
                <a:gd name="T105" fmla="*/ 2147483646 h 114"/>
                <a:gd name="T106" fmla="*/ 2147483646 w 183"/>
                <a:gd name="T107" fmla="*/ 2147483646 h 114"/>
                <a:gd name="T108" fmla="*/ 2147483646 w 183"/>
                <a:gd name="T109" fmla="*/ 2147483646 h 114"/>
                <a:gd name="T110" fmla="*/ 2147483646 w 183"/>
                <a:gd name="T111" fmla="*/ 2147483646 h 114"/>
                <a:gd name="T112" fmla="*/ 2147483646 w 183"/>
                <a:gd name="T113" fmla="*/ 2147483646 h 114"/>
                <a:gd name="T114" fmla="*/ 2147483646 w 183"/>
                <a:gd name="T115" fmla="*/ 2147483646 h 114"/>
                <a:gd name="T116" fmla="*/ 2147483646 w 183"/>
                <a:gd name="T117" fmla="*/ 2147483646 h 114"/>
                <a:gd name="T118" fmla="*/ 2147483646 w 183"/>
                <a:gd name="T119" fmla="*/ 2147483646 h 114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183" h="114">
                  <a:moveTo>
                    <a:pt x="93" y="3"/>
                  </a:moveTo>
                  <a:lnTo>
                    <a:pt x="94" y="4"/>
                  </a:lnTo>
                  <a:lnTo>
                    <a:pt x="95" y="4"/>
                  </a:lnTo>
                  <a:lnTo>
                    <a:pt x="93" y="4"/>
                  </a:lnTo>
                  <a:lnTo>
                    <a:pt x="92" y="4"/>
                  </a:lnTo>
                  <a:lnTo>
                    <a:pt x="88" y="7"/>
                  </a:lnTo>
                  <a:lnTo>
                    <a:pt x="86" y="7"/>
                  </a:lnTo>
                  <a:lnTo>
                    <a:pt x="85" y="8"/>
                  </a:lnTo>
                  <a:lnTo>
                    <a:pt x="84" y="8"/>
                  </a:lnTo>
                  <a:lnTo>
                    <a:pt x="85" y="7"/>
                  </a:lnTo>
                  <a:lnTo>
                    <a:pt x="86" y="6"/>
                  </a:lnTo>
                  <a:lnTo>
                    <a:pt x="91" y="4"/>
                  </a:lnTo>
                  <a:lnTo>
                    <a:pt x="93" y="3"/>
                  </a:lnTo>
                  <a:moveTo>
                    <a:pt x="100" y="16"/>
                  </a:moveTo>
                  <a:lnTo>
                    <a:pt x="103" y="16"/>
                  </a:lnTo>
                  <a:lnTo>
                    <a:pt x="107" y="17"/>
                  </a:lnTo>
                  <a:lnTo>
                    <a:pt x="110" y="18"/>
                  </a:lnTo>
                  <a:lnTo>
                    <a:pt x="110" y="19"/>
                  </a:lnTo>
                  <a:lnTo>
                    <a:pt x="111" y="19"/>
                  </a:lnTo>
                  <a:lnTo>
                    <a:pt x="112" y="20"/>
                  </a:lnTo>
                  <a:lnTo>
                    <a:pt x="114" y="21"/>
                  </a:lnTo>
                  <a:lnTo>
                    <a:pt x="121" y="20"/>
                  </a:lnTo>
                  <a:lnTo>
                    <a:pt x="123" y="20"/>
                  </a:lnTo>
                  <a:lnTo>
                    <a:pt x="125" y="19"/>
                  </a:lnTo>
                  <a:lnTo>
                    <a:pt x="126" y="18"/>
                  </a:lnTo>
                  <a:lnTo>
                    <a:pt x="127" y="17"/>
                  </a:lnTo>
                  <a:lnTo>
                    <a:pt x="128" y="17"/>
                  </a:lnTo>
                  <a:lnTo>
                    <a:pt x="130" y="17"/>
                  </a:lnTo>
                  <a:lnTo>
                    <a:pt x="136" y="21"/>
                  </a:lnTo>
                  <a:lnTo>
                    <a:pt x="137" y="23"/>
                  </a:lnTo>
                  <a:lnTo>
                    <a:pt x="138" y="24"/>
                  </a:lnTo>
                  <a:lnTo>
                    <a:pt x="141" y="24"/>
                  </a:lnTo>
                  <a:lnTo>
                    <a:pt x="142" y="23"/>
                  </a:lnTo>
                  <a:lnTo>
                    <a:pt x="140" y="22"/>
                  </a:lnTo>
                  <a:lnTo>
                    <a:pt x="141" y="22"/>
                  </a:lnTo>
                  <a:lnTo>
                    <a:pt x="148" y="23"/>
                  </a:lnTo>
                  <a:lnTo>
                    <a:pt x="157" y="34"/>
                  </a:lnTo>
                  <a:lnTo>
                    <a:pt x="156" y="33"/>
                  </a:lnTo>
                  <a:lnTo>
                    <a:pt x="155" y="32"/>
                  </a:lnTo>
                  <a:lnTo>
                    <a:pt x="153" y="32"/>
                  </a:lnTo>
                  <a:lnTo>
                    <a:pt x="149" y="31"/>
                  </a:lnTo>
                  <a:lnTo>
                    <a:pt x="148" y="31"/>
                  </a:lnTo>
                  <a:lnTo>
                    <a:pt x="148" y="32"/>
                  </a:lnTo>
                  <a:lnTo>
                    <a:pt x="150" y="36"/>
                  </a:lnTo>
                  <a:lnTo>
                    <a:pt x="150" y="38"/>
                  </a:lnTo>
                  <a:lnTo>
                    <a:pt x="155" y="41"/>
                  </a:lnTo>
                  <a:lnTo>
                    <a:pt x="157" y="40"/>
                  </a:lnTo>
                  <a:lnTo>
                    <a:pt x="156" y="38"/>
                  </a:lnTo>
                  <a:lnTo>
                    <a:pt x="154" y="38"/>
                  </a:lnTo>
                  <a:lnTo>
                    <a:pt x="153" y="38"/>
                  </a:lnTo>
                  <a:lnTo>
                    <a:pt x="152" y="37"/>
                  </a:lnTo>
                  <a:lnTo>
                    <a:pt x="152" y="36"/>
                  </a:lnTo>
                  <a:lnTo>
                    <a:pt x="153" y="35"/>
                  </a:lnTo>
                  <a:lnTo>
                    <a:pt x="154" y="36"/>
                  </a:lnTo>
                  <a:lnTo>
                    <a:pt x="155" y="36"/>
                  </a:lnTo>
                  <a:lnTo>
                    <a:pt x="158" y="38"/>
                  </a:lnTo>
                  <a:lnTo>
                    <a:pt x="159" y="40"/>
                  </a:lnTo>
                  <a:lnTo>
                    <a:pt x="159" y="42"/>
                  </a:lnTo>
                  <a:lnTo>
                    <a:pt x="163" y="40"/>
                  </a:lnTo>
                  <a:lnTo>
                    <a:pt x="164" y="40"/>
                  </a:lnTo>
                  <a:lnTo>
                    <a:pt x="165" y="40"/>
                  </a:lnTo>
                  <a:lnTo>
                    <a:pt x="165" y="42"/>
                  </a:lnTo>
                  <a:lnTo>
                    <a:pt x="164" y="42"/>
                  </a:lnTo>
                  <a:lnTo>
                    <a:pt x="163" y="41"/>
                  </a:lnTo>
                  <a:lnTo>
                    <a:pt x="162" y="42"/>
                  </a:lnTo>
                  <a:lnTo>
                    <a:pt x="163" y="43"/>
                  </a:lnTo>
                  <a:lnTo>
                    <a:pt x="163" y="44"/>
                  </a:lnTo>
                  <a:lnTo>
                    <a:pt x="166" y="42"/>
                  </a:lnTo>
                  <a:lnTo>
                    <a:pt x="166" y="41"/>
                  </a:lnTo>
                  <a:lnTo>
                    <a:pt x="166" y="40"/>
                  </a:lnTo>
                  <a:lnTo>
                    <a:pt x="165" y="39"/>
                  </a:lnTo>
                  <a:lnTo>
                    <a:pt x="164" y="39"/>
                  </a:lnTo>
                  <a:lnTo>
                    <a:pt x="163" y="38"/>
                  </a:lnTo>
                  <a:lnTo>
                    <a:pt x="169" y="40"/>
                  </a:lnTo>
                  <a:lnTo>
                    <a:pt x="170" y="42"/>
                  </a:lnTo>
                  <a:lnTo>
                    <a:pt x="170" y="43"/>
                  </a:lnTo>
                  <a:lnTo>
                    <a:pt x="171" y="44"/>
                  </a:lnTo>
                  <a:lnTo>
                    <a:pt x="171" y="46"/>
                  </a:lnTo>
                  <a:lnTo>
                    <a:pt x="172" y="47"/>
                  </a:lnTo>
                  <a:lnTo>
                    <a:pt x="173" y="47"/>
                  </a:lnTo>
                  <a:lnTo>
                    <a:pt x="175" y="49"/>
                  </a:lnTo>
                  <a:lnTo>
                    <a:pt x="173" y="49"/>
                  </a:lnTo>
                  <a:lnTo>
                    <a:pt x="168" y="47"/>
                  </a:lnTo>
                  <a:lnTo>
                    <a:pt x="165" y="48"/>
                  </a:lnTo>
                  <a:lnTo>
                    <a:pt x="163" y="50"/>
                  </a:lnTo>
                  <a:lnTo>
                    <a:pt x="163" y="51"/>
                  </a:lnTo>
                  <a:lnTo>
                    <a:pt x="155" y="55"/>
                  </a:lnTo>
                  <a:lnTo>
                    <a:pt x="152" y="56"/>
                  </a:lnTo>
                  <a:lnTo>
                    <a:pt x="150" y="56"/>
                  </a:lnTo>
                  <a:lnTo>
                    <a:pt x="145" y="57"/>
                  </a:lnTo>
                  <a:lnTo>
                    <a:pt x="143" y="59"/>
                  </a:lnTo>
                  <a:lnTo>
                    <a:pt x="137" y="61"/>
                  </a:lnTo>
                  <a:lnTo>
                    <a:pt x="131" y="59"/>
                  </a:lnTo>
                  <a:lnTo>
                    <a:pt x="129" y="54"/>
                  </a:lnTo>
                  <a:lnTo>
                    <a:pt x="128" y="54"/>
                  </a:lnTo>
                  <a:lnTo>
                    <a:pt x="126" y="55"/>
                  </a:lnTo>
                  <a:lnTo>
                    <a:pt x="124" y="57"/>
                  </a:lnTo>
                  <a:lnTo>
                    <a:pt x="122" y="59"/>
                  </a:lnTo>
                  <a:lnTo>
                    <a:pt x="122" y="61"/>
                  </a:lnTo>
                  <a:lnTo>
                    <a:pt x="120" y="63"/>
                  </a:lnTo>
                  <a:lnTo>
                    <a:pt x="118" y="64"/>
                  </a:lnTo>
                  <a:lnTo>
                    <a:pt x="117" y="66"/>
                  </a:lnTo>
                  <a:lnTo>
                    <a:pt x="116" y="68"/>
                  </a:lnTo>
                  <a:lnTo>
                    <a:pt x="117" y="68"/>
                  </a:lnTo>
                  <a:lnTo>
                    <a:pt x="117" y="69"/>
                  </a:lnTo>
                  <a:lnTo>
                    <a:pt x="116" y="70"/>
                  </a:lnTo>
                  <a:lnTo>
                    <a:pt x="115" y="70"/>
                  </a:lnTo>
                  <a:lnTo>
                    <a:pt x="114" y="70"/>
                  </a:lnTo>
                  <a:lnTo>
                    <a:pt x="113" y="70"/>
                  </a:lnTo>
                  <a:lnTo>
                    <a:pt x="112" y="71"/>
                  </a:lnTo>
                  <a:lnTo>
                    <a:pt x="110" y="72"/>
                  </a:lnTo>
                  <a:lnTo>
                    <a:pt x="110" y="74"/>
                  </a:lnTo>
                  <a:lnTo>
                    <a:pt x="109" y="75"/>
                  </a:lnTo>
                  <a:lnTo>
                    <a:pt x="109" y="76"/>
                  </a:lnTo>
                  <a:lnTo>
                    <a:pt x="105" y="78"/>
                  </a:lnTo>
                  <a:lnTo>
                    <a:pt x="100" y="81"/>
                  </a:lnTo>
                  <a:lnTo>
                    <a:pt x="99" y="83"/>
                  </a:lnTo>
                  <a:lnTo>
                    <a:pt x="100" y="84"/>
                  </a:lnTo>
                  <a:lnTo>
                    <a:pt x="99" y="85"/>
                  </a:lnTo>
                  <a:lnTo>
                    <a:pt x="98" y="85"/>
                  </a:lnTo>
                  <a:lnTo>
                    <a:pt x="93" y="80"/>
                  </a:lnTo>
                  <a:lnTo>
                    <a:pt x="92" y="79"/>
                  </a:lnTo>
                  <a:lnTo>
                    <a:pt x="93" y="78"/>
                  </a:lnTo>
                  <a:lnTo>
                    <a:pt x="91" y="78"/>
                  </a:lnTo>
                  <a:lnTo>
                    <a:pt x="90" y="79"/>
                  </a:lnTo>
                  <a:lnTo>
                    <a:pt x="89" y="80"/>
                  </a:lnTo>
                  <a:lnTo>
                    <a:pt x="83" y="87"/>
                  </a:lnTo>
                  <a:lnTo>
                    <a:pt x="81" y="87"/>
                  </a:lnTo>
                  <a:lnTo>
                    <a:pt x="76" y="87"/>
                  </a:lnTo>
                  <a:lnTo>
                    <a:pt x="73" y="87"/>
                  </a:lnTo>
                  <a:lnTo>
                    <a:pt x="71" y="87"/>
                  </a:lnTo>
                  <a:lnTo>
                    <a:pt x="71" y="89"/>
                  </a:lnTo>
                  <a:lnTo>
                    <a:pt x="71" y="93"/>
                  </a:lnTo>
                  <a:lnTo>
                    <a:pt x="71" y="96"/>
                  </a:lnTo>
                  <a:lnTo>
                    <a:pt x="71" y="97"/>
                  </a:lnTo>
                  <a:lnTo>
                    <a:pt x="71" y="100"/>
                  </a:lnTo>
                  <a:lnTo>
                    <a:pt x="71" y="102"/>
                  </a:lnTo>
                  <a:lnTo>
                    <a:pt x="70" y="103"/>
                  </a:lnTo>
                  <a:lnTo>
                    <a:pt x="69" y="102"/>
                  </a:lnTo>
                  <a:lnTo>
                    <a:pt x="68" y="102"/>
                  </a:lnTo>
                  <a:lnTo>
                    <a:pt x="67" y="102"/>
                  </a:lnTo>
                  <a:lnTo>
                    <a:pt x="65" y="103"/>
                  </a:lnTo>
                  <a:lnTo>
                    <a:pt x="65" y="105"/>
                  </a:lnTo>
                  <a:lnTo>
                    <a:pt x="65" y="106"/>
                  </a:lnTo>
                  <a:lnTo>
                    <a:pt x="64" y="108"/>
                  </a:lnTo>
                  <a:lnTo>
                    <a:pt x="63" y="110"/>
                  </a:lnTo>
                  <a:lnTo>
                    <a:pt x="61" y="112"/>
                  </a:lnTo>
                  <a:lnTo>
                    <a:pt x="60" y="112"/>
                  </a:lnTo>
                  <a:lnTo>
                    <a:pt x="59" y="111"/>
                  </a:lnTo>
                  <a:lnTo>
                    <a:pt x="54" y="112"/>
                  </a:lnTo>
                  <a:lnTo>
                    <a:pt x="53" y="108"/>
                  </a:lnTo>
                  <a:lnTo>
                    <a:pt x="48" y="102"/>
                  </a:lnTo>
                  <a:lnTo>
                    <a:pt x="49" y="102"/>
                  </a:lnTo>
                  <a:lnTo>
                    <a:pt x="51" y="100"/>
                  </a:lnTo>
                  <a:lnTo>
                    <a:pt x="52" y="99"/>
                  </a:lnTo>
                  <a:lnTo>
                    <a:pt x="53" y="99"/>
                  </a:lnTo>
                  <a:lnTo>
                    <a:pt x="52" y="98"/>
                  </a:lnTo>
                  <a:lnTo>
                    <a:pt x="51" y="98"/>
                  </a:lnTo>
                  <a:lnTo>
                    <a:pt x="50" y="99"/>
                  </a:lnTo>
                  <a:lnTo>
                    <a:pt x="50" y="100"/>
                  </a:lnTo>
                  <a:lnTo>
                    <a:pt x="48" y="100"/>
                  </a:lnTo>
                  <a:lnTo>
                    <a:pt x="46" y="99"/>
                  </a:lnTo>
                  <a:lnTo>
                    <a:pt x="46" y="98"/>
                  </a:lnTo>
                  <a:lnTo>
                    <a:pt x="46" y="97"/>
                  </a:lnTo>
                  <a:lnTo>
                    <a:pt x="46" y="96"/>
                  </a:lnTo>
                  <a:lnTo>
                    <a:pt x="45" y="99"/>
                  </a:lnTo>
                  <a:lnTo>
                    <a:pt x="44" y="100"/>
                  </a:lnTo>
                  <a:lnTo>
                    <a:pt x="43" y="100"/>
                  </a:lnTo>
                  <a:lnTo>
                    <a:pt x="42" y="100"/>
                  </a:lnTo>
                  <a:lnTo>
                    <a:pt x="41" y="98"/>
                  </a:lnTo>
                  <a:lnTo>
                    <a:pt x="42" y="97"/>
                  </a:lnTo>
                  <a:lnTo>
                    <a:pt x="44" y="96"/>
                  </a:lnTo>
                  <a:lnTo>
                    <a:pt x="44" y="95"/>
                  </a:lnTo>
                  <a:lnTo>
                    <a:pt x="42" y="95"/>
                  </a:lnTo>
                  <a:lnTo>
                    <a:pt x="42" y="93"/>
                  </a:lnTo>
                  <a:lnTo>
                    <a:pt x="46" y="85"/>
                  </a:lnTo>
                  <a:lnTo>
                    <a:pt x="45" y="85"/>
                  </a:lnTo>
                  <a:lnTo>
                    <a:pt x="44" y="85"/>
                  </a:lnTo>
                  <a:lnTo>
                    <a:pt x="44" y="84"/>
                  </a:lnTo>
                  <a:lnTo>
                    <a:pt x="43" y="83"/>
                  </a:lnTo>
                  <a:lnTo>
                    <a:pt x="41" y="83"/>
                  </a:lnTo>
                  <a:lnTo>
                    <a:pt x="40" y="83"/>
                  </a:lnTo>
                  <a:lnTo>
                    <a:pt x="39" y="83"/>
                  </a:lnTo>
                  <a:lnTo>
                    <a:pt x="37" y="83"/>
                  </a:lnTo>
                  <a:lnTo>
                    <a:pt x="36" y="81"/>
                  </a:lnTo>
                  <a:lnTo>
                    <a:pt x="35" y="80"/>
                  </a:lnTo>
                  <a:lnTo>
                    <a:pt x="33" y="80"/>
                  </a:lnTo>
                  <a:lnTo>
                    <a:pt x="32" y="80"/>
                  </a:lnTo>
                  <a:lnTo>
                    <a:pt x="30" y="83"/>
                  </a:lnTo>
                  <a:lnTo>
                    <a:pt x="29" y="83"/>
                  </a:lnTo>
                  <a:lnTo>
                    <a:pt x="28" y="83"/>
                  </a:lnTo>
                  <a:lnTo>
                    <a:pt x="27" y="84"/>
                  </a:lnTo>
                  <a:lnTo>
                    <a:pt x="27" y="83"/>
                  </a:lnTo>
                  <a:lnTo>
                    <a:pt x="26" y="83"/>
                  </a:lnTo>
                  <a:lnTo>
                    <a:pt x="24" y="84"/>
                  </a:lnTo>
                  <a:lnTo>
                    <a:pt x="24" y="82"/>
                  </a:lnTo>
                  <a:lnTo>
                    <a:pt x="24" y="81"/>
                  </a:lnTo>
                  <a:lnTo>
                    <a:pt x="24" y="80"/>
                  </a:lnTo>
                  <a:lnTo>
                    <a:pt x="20" y="79"/>
                  </a:lnTo>
                  <a:lnTo>
                    <a:pt x="18" y="78"/>
                  </a:lnTo>
                  <a:lnTo>
                    <a:pt x="18" y="77"/>
                  </a:lnTo>
                  <a:lnTo>
                    <a:pt x="18" y="76"/>
                  </a:lnTo>
                  <a:lnTo>
                    <a:pt x="17" y="76"/>
                  </a:lnTo>
                  <a:lnTo>
                    <a:pt x="16" y="77"/>
                  </a:lnTo>
                  <a:lnTo>
                    <a:pt x="15" y="76"/>
                  </a:lnTo>
                  <a:lnTo>
                    <a:pt x="15" y="74"/>
                  </a:lnTo>
                  <a:lnTo>
                    <a:pt x="14" y="74"/>
                  </a:lnTo>
                  <a:lnTo>
                    <a:pt x="13" y="73"/>
                  </a:lnTo>
                  <a:lnTo>
                    <a:pt x="12" y="74"/>
                  </a:lnTo>
                  <a:lnTo>
                    <a:pt x="12" y="73"/>
                  </a:lnTo>
                  <a:lnTo>
                    <a:pt x="11" y="70"/>
                  </a:lnTo>
                  <a:lnTo>
                    <a:pt x="10" y="69"/>
                  </a:lnTo>
                  <a:lnTo>
                    <a:pt x="8" y="70"/>
                  </a:lnTo>
                  <a:lnTo>
                    <a:pt x="6" y="68"/>
                  </a:lnTo>
                  <a:lnTo>
                    <a:pt x="4" y="67"/>
                  </a:lnTo>
                  <a:lnTo>
                    <a:pt x="3" y="67"/>
                  </a:lnTo>
                  <a:lnTo>
                    <a:pt x="3" y="66"/>
                  </a:lnTo>
                  <a:lnTo>
                    <a:pt x="3" y="65"/>
                  </a:lnTo>
                  <a:lnTo>
                    <a:pt x="6" y="61"/>
                  </a:lnTo>
                  <a:lnTo>
                    <a:pt x="7" y="61"/>
                  </a:lnTo>
                  <a:lnTo>
                    <a:pt x="9" y="58"/>
                  </a:lnTo>
                  <a:lnTo>
                    <a:pt x="9" y="57"/>
                  </a:lnTo>
                  <a:lnTo>
                    <a:pt x="7" y="53"/>
                  </a:lnTo>
                  <a:lnTo>
                    <a:pt x="7" y="52"/>
                  </a:lnTo>
                  <a:lnTo>
                    <a:pt x="8" y="51"/>
                  </a:lnTo>
                  <a:lnTo>
                    <a:pt x="9" y="51"/>
                  </a:lnTo>
                  <a:lnTo>
                    <a:pt x="10" y="49"/>
                  </a:lnTo>
                  <a:lnTo>
                    <a:pt x="9" y="48"/>
                  </a:lnTo>
                  <a:lnTo>
                    <a:pt x="10" y="47"/>
                  </a:lnTo>
                  <a:lnTo>
                    <a:pt x="10" y="46"/>
                  </a:lnTo>
                  <a:lnTo>
                    <a:pt x="15" y="44"/>
                  </a:lnTo>
                  <a:lnTo>
                    <a:pt x="20" y="40"/>
                  </a:lnTo>
                  <a:lnTo>
                    <a:pt x="25" y="38"/>
                  </a:lnTo>
                  <a:lnTo>
                    <a:pt x="35" y="29"/>
                  </a:lnTo>
                  <a:lnTo>
                    <a:pt x="35" y="27"/>
                  </a:lnTo>
                  <a:lnTo>
                    <a:pt x="38" y="26"/>
                  </a:lnTo>
                  <a:lnTo>
                    <a:pt x="39" y="26"/>
                  </a:lnTo>
                  <a:lnTo>
                    <a:pt x="40" y="27"/>
                  </a:lnTo>
                  <a:lnTo>
                    <a:pt x="41" y="27"/>
                  </a:lnTo>
                  <a:lnTo>
                    <a:pt x="44" y="24"/>
                  </a:lnTo>
                  <a:lnTo>
                    <a:pt x="47" y="21"/>
                  </a:lnTo>
                  <a:lnTo>
                    <a:pt x="49" y="21"/>
                  </a:lnTo>
                  <a:lnTo>
                    <a:pt x="50" y="20"/>
                  </a:lnTo>
                  <a:lnTo>
                    <a:pt x="52" y="20"/>
                  </a:lnTo>
                  <a:lnTo>
                    <a:pt x="53" y="19"/>
                  </a:lnTo>
                  <a:lnTo>
                    <a:pt x="54" y="19"/>
                  </a:lnTo>
                  <a:lnTo>
                    <a:pt x="56" y="21"/>
                  </a:lnTo>
                  <a:lnTo>
                    <a:pt x="58" y="23"/>
                  </a:lnTo>
                  <a:lnTo>
                    <a:pt x="59" y="24"/>
                  </a:lnTo>
                  <a:lnTo>
                    <a:pt x="60" y="24"/>
                  </a:lnTo>
                  <a:lnTo>
                    <a:pt x="62" y="23"/>
                  </a:lnTo>
                  <a:lnTo>
                    <a:pt x="64" y="22"/>
                  </a:lnTo>
                  <a:lnTo>
                    <a:pt x="73" y="25"/>
                  </a:lnTo>
                  <a:lnTo>
                    <a:pt x="75" y="25"/>
                  </a:lnTo>
                  <a:lnTo>
                    <a:pt x="77" y="24"/>
                  </a:lnTo>
                  <a:lnTo>
                    <a:pt x="78" y="24"/>
                  </a:lnTo>
                  <a:lnTo>
                    <a:pt x="86" y="23"/>
                  </a:lnTo>
                  <a:lnTo>
                    <a:pt x="88" y="24"/>
                  </a:lnTo>
                  <a:lnTo>
                    <a:pt x="90" y="24"/>
                  </a:lnTo>
                  <a:lnTo>
                    <a:pt x="92" y="23"/>
                  </a:lnTo>
                  <a:lnTo>
                    <a:pt x="93" y="23"/>
                  </a:lnTo>
                  <a:lnTo>
                    <a:pt x="93" y="21"/>
                  </a:lnTo>
                  <a:lnTo>
                    <a:pt x="95" y="21"/>
                  </a:lnTo>
                  <a:lnTo>
                    <a:pt x="97" y="20"/>
                  </a:lnTo>
                  <a:lnTo>
                    <a:pt x="99" y="20"/>
                  </a:lnTo>
                  <a:lnTo>
                    <a:pt x="100" y="20"/>
                  </a:lnTo>
                  <a:lnTo>
                    <a:pt x="101" y="19"/>
                  </a:lnTo>
                  <a:lnTo>
                    <a:pt x="102" y="19"/>
                  </a:lnTo>
                  <a:lnTo>
                    <a:pt x="103" y="18"/>
                  </a:lnTo>
                  <a:lnTo>
                    <a:pt x="103" y="17"/>
                  </a:lnTo>
                  <a:lnTo>
                    <a:pt x="102" y="17"/>
                  </a:lnTo>
                  <a:lnTo>
                    <a:pt x="101" y="17"/>
                  </a:lnTo>
                  <a:lnTo>
                    <a:pt x="100" y="16"/>
                  </a:lnTo>
                  <a:moveTo>
                    <a:pt x="93" y="0"/>
                  </a:moveTo>
                  <a:lnTo>
                    <a:pt x="93" y="1"/>
                  </a:lnTo>
                  <a:lnTo>
                    <a:pt x="91" y="1"/>
                  </a:lnTo>
                  <a:lnTo>
                    <a:pt x="90" y="1"/>
                  </a:lnTo>
                  <a:lnTo>
                    <a:pt x="84" y="4"/>
                  </a:lnTo>
                  <a:lnTo>
                    <a:pt x="83" y="5"/>
                  </a:lnTo>
                  <a:lnTo>
                    <a:pt x="82" y="6"/>
                  </a:lnTo>
                  <a:lnTo>
                    <a:pt x="82" y="7"/>
                  </a:lnTo>
                  <a:lnTo>
                    <a:pt x="82" y="8"/>
                  </a:lnTo>
                  <a:lnTo>
                    <a:pt x="82" y="10"/>
                  </a:lnTo>
                  <a:lnTo>
                    <a:pt x="83" y="11"/>
                  </a:lnTo>
                  <a:lnTo>
                    <a:pt x="85" y="12"/>
                  </a:lnTo>
                  <a:lnTo>
                    <a:pt x="86" y="10"/>
                  </a:lnTo>
                  <a:lnTo>
                    <a:pt x="87" y="10"/>
                  </a:lnTo>
                  <a:lnTo>
                    <a:pt x="88" y="10"/>
                  </a:lnTo>
                  <a:lnTo>
                    <a:pt x="89" y="10"/>
                  </a:lnTo>
                  <a:lnTo>
                    <a:pt x="89" y="9"/>
                  </a:lnTo>
                  <a:lnTo>
                    <a:pt x="93" y="7"/>
                  </a:lnTo>
                  <a:lnTo>
                    <a:pt x="94" y="6"/>
                  </a:lnTo>
                  <a:lnTo>
                    <a:pt x="95" y="6"/>
                  </a:lnTo>
                  <a:lnTo>
                    <a:pt x="96" y="6"/>
                  </a:lnTo>
                  <a:lnTo>
                    <a:pt x="103" y="3"/>
                  </a:lnTo>
                  <a:lnTo>
                    <a:pt x="95" y="1"/>
                  </a:lnTo>
                  <a:lnTo>
                    <a:pt x="94" y="1"/>
                  </a:lnTo>
                  <a:lnTo>
                    <a:pt x="93" y="0"/>
                  </a:lnTo>
                  <a:moveTo>
                    <a:pt x="90" y="13"/>
                  </a:moveTo>
                  <a:lnTo>
                    <a:pt x="97" y="17"/>
                  </a:lnTo>
                  <a:lnTo>
                    <a:pt x="96" y="17"/>
                  </a:lnTo>
                  <a:lnTo>
                    <a:pt x="94" y="18"/>
                  </a:lnTo>
                  <a:lnTo>
                    <a:pt x="93" y="19"/>
                  </a:lnTo>
                  <a:lnTo>
                    <a:pt x="92" y="19"/>
                  </a:lnTo>
                  <a:lnTo>
                    <a:pt x="92" y="20"/>
                  </a:lnTo>
                  <a:lnTo>
                    <a:pt x="91" y="21"/>
                  </a:lnTo>
                  <a:lnTo>
                    <a:pt x="89" y="21"/>
                  </a:lnTo>
                  <a:lnTo>
                    <a:pt x="88" y="21"/>
                  </a:lnTo>
                  <a:lnTo>
                    <a:pt x="87" y="21"/>
                  </a:lnTo>
                  <a:lnTo>
                    <a:pt x="86" y="21"/>
                  </a:lnTo>
                  <a:lnTo>
                    <a:pt x="78" y="21"/>
                  </a:lnTo>
                  <a:lnTo>
                    <a:pt x="77" y="21"/>
                  </a:lnTo>
                  <a:lnTo>
                    <a:pt x="76" y="21"/>
                  </a:lnTo>
                  <a:lnTo>
                    <a:pt x="76" y="22"/>
                  </a:lnTo>
                  <a:lnTo>
                    <a:pt x="75" y="22"/>
                  </a:lnTo>
                  <a:lnTo>
                    <a:pt x="73" y="22"/>
                  </a:lnTo>
                  <a:lnTo>
                    <a:pt x="65" y="19"/>
                  </a:lnTo>
                  <a:lnTo>
                    <a:pt x="64" y="19"/>
                  </a:lnTo>
                  <a:lnTo>
                    <a:pt x="63" y="19"/>
                  </a:lnTo>
                  <a:lnTo>
                    <a:pt x="61" y="20"/>
                  </a:lnTo>
                  <a:lnTo>
                    <a:pt x="59" y="21"/>
                  </a:lnTo>
                  <a:lnTo>
                    <a:pt x="58" y="19"/>
                  </a:lnTo>
                  <a:lnTo>
                    <a:pt x="57" y="19"/>
                  </a:lnTo>
                  <a:lnTo>
                    <a:pt x="55" y="17"/>
                  </a:lnTo>
                  <a:lnTo>
                    <a:pt x="54" y="17"/>
                  </a:lnTo>
                  <a:lnTo>
                    <a:pt x="53" y="17"/>
                  </a:lnTo>
                  <a:lnTo>
                    <a:pt x="52" y="17"/>
                  </a:lnTo>
                  <a:lnTo>
                    <a:pt x="51" y="17"/>
                  </a:lnTo>
                  <a:lnTo>
                    <a:pt x="50" y="17"/>
                  </a:lnTo>
                  <a:lnTo>
                    <a:pt x="48" y="18"/>
                  </a:lnTo>
                  <a:lnTo>
                    <a:pt x="46" y="19"/>
                  </a:lnTo>
                  <a:lnTo>
                    <a:pt x="42" y="21"/>
                  </a:lnTo>
                  <a:lnTo>
                    <a:pt x="42" y="22"/>
                  </a:lnTo>
                  <a:lnTo>
                    <a:pt x="41" y="24"/>
                  </a:lnTo>
                  <a:lnTo>
                    <a:pt x="39" y="23"/>
                  </a:lnTo>
                  <a:lnTo>
                    <a:pt x="37" y="23"/>
                  </a:lnTo>
                  <a:lnTo>
                    <a:pt x="37" y="24"/>
                  </a:lnTo>
                  <a:lnTo>
                    <a:pt x="34" y="25"/>
                  </a:lnTo>
                  <a:lnTo>
                    <a:pt x="33" y="26"/>
                  </a:lnTo>
                  <a:lnTo>
                    <a:pt x="33" y="27"/>
                  </a:lnTo>
                  <a:lnTo>
                    <a:pt x="23" y="35"/>
                  </a:lnTo>
                  <a:lnTo>
                    <a:pt x="18" y="38"/>
                  </a:lnTo>
                  <a:lnTo>
                    <a:pt x="14" y="42"/>
                  </a:lnTo>
                  <a:lnTo>
                    <a:pt x="9" y="44"/>
                  </a:lnTo>
                  <a:lnTo>
                    <a:pt x="8" y="44"/>
                  </a:lnTo>
                  <a:lnTo>
                    <a:pt x="8" y="45"/>
                  </a:lnTo>
                  <a:lnTo>
                    <a:pt x="7" y="46"/>
                  </a:lnTo>
                  <a:lnTo>
                    <a:pt x="7" y="47"/>
                  </a:lnTo>
                  <a:lnTo>
                    <a:pt x="7" y="49"/>
                  </a:lnTo>
                  <a:lnTo>
                    <a:pt x="7" y="50"/>
                  </a:lnTo>
                  <a:lnTo>
                    <a:pt x="6" y="50"/>
                  </a:lnTo>
                  <a:lnTo>
                    <a:pt x="5" y="51"/>
                  </a:lnTo>
                  <a:lnTo>
                    <a:pt x="5" y="52"/>
                  </a:lnTo>
                  <a:lnTo>
                    <a:pt x="5" y="53"/>
                  </a:lnTo>
                  <a:lnTo>
                    <a:pt x="5" y="54"/>
                  </a:lnTo>
                  <a:lnTo>
                    <a:pt x="7" y="58"/>
                  </a:lnTo>
                  <a:lnTo>
                    <a:pt x="6" y="59"/>
                  </a:lnTo>
                  <a:lnTo>
                    <a:pt x="5" y="59"/>
                  </a:lnTo>
                  <a:lnTo>
                    <a:pt x="4" y="60"/>
                  </a:lnTo>
                  <a:lnTo>
                    <a:pt x="1" y="63"/>
                  </a:lnTo>
                  <a:lnTo>
                    <a:pt x="0" y="64"/>
                  </a:lnTo>
                  <a:lnTo>
                    <a:pt x="0" y="66"/>
                  </a:lnTo>
                  <a:lnTo>
                    <a:pt x="0" y="67"/>
                  </a:lnTo>
                  <a:lnTo>
                    <a:pt x="1" y="68"/>
                  </a:lnTo>
                  <a:lnTo>
                    <a:pt x="1" y="69"/>
                  </a:lnTo>
                  <a:lnTo>
                    <a:pt x="2" y="70"/>
                  </a:lnTo>
                  <a:lnTo>
                    <a:pt x="3" y="70"/>
                  </a:lnTo>
                  <a:lnTo>
                    <a:pt x="5" y="70"/>
                  </a:lnTo>
                  <a:lnTo>
                    <a:pt x="7" y="72"/>
                  </a:lnTo>
                  <a:lnTo>
                    <a:pt x="8" y="72"/>
                  </a:lnTo>
                  <a:lnTo>
                    <a:pt x="9" y="72"/>
                  </a:lnTo>
                  <a:lnTo>
                    <a:pt x="10" y="74"/>
                  </a:lnTo>
                  <a:lnTo>
                    <a:pt x="10" y="78"/>
                  </a:lnTo>
                  <a:lnTo>
                    <a:pt x="12" y="76"/>
                  </a:lnTo>
                  <a:lnTo>
                    <a:pt x="13" y="77"/>
                  </a:lnTo>
                  <a:lnTo>
                    <a:pt x="13" y="79"/>
                  </a:lnTo>
                  <a:lnTo>
                    <a:pt x="15" y="79"/>
                  </a:lnTo>
                  <a:lnTo>
                    <a:pt x="16" y="79"/>
                  </a:lnTo>
                  <a:lnTo>
                    <a:pt x="17" y="80"/>
                  </a:lnTo>
                  <a:lnTo>
                    <a:pt x="18" y="81"/>
                  </a:lnTo>
                  <a:lnTo>
                    <a:pt x="19" y="82"/>
                  </a:lnTo>
                  <a:lnTo>
                    <a:pt x="20" y="82"/>
                  </a:lnTo>
                  <a:lnTo>
                    <a:pt x="21" y="82"/>
                  </a:lnTo>
                  <a:lnTo>
                    <a:pt x="21" y="83"/>
                  </a:lnTo>
                  <a:lnTo>
                    <a:pt x="22" y="84"/>
                  </a:lnTo>
                  <a:lnTo>
                    <a:pt x="22" y="85"/>
                  </a:lnTo>
                  <a:lnTo>
                    <a:pt x="22" y="86"/>
                  </a:lnTo>
                  <a:lnTo>
                    <a:pt x="23" y="87"/>
                  </a:lnTo>
                  <a:lnTo>
                    <a:pt x="24" y="87"/>
                  </a:lnTo>
                  <a:lnTo>
                    <a:pt x="25" y="87"/>
                  </a:lnTo>
                  <a:lnTo>
                    <a:pt x="26" y="86"/>
                  </a:lnTo>
                  <a:lnTo>
                    <a:pt x="28" y="87"/>
                  </a:lnTo>
                  <a:lnTo>
                    <a:pt x="29" y="86"/>
                  </a:lnTo>
                  <a:lnTo>
                    <a:pt x="29" y="85"/>
                  </a:lnTo>
                  <a:lnTo>
                    <a:pt x="31" y="85"/>
                  </a:lnTo>
                  <a:lnTo>
                    <a:pt x="32" y="85"/>
                  </a:lnTo>
                  <a:lnTo>
                    <a:pt x="33" y="84"/>
                  </a:lnTo>
                  <a:lnTo>
                    <a:pt x="33" y="83"/>
                  </a:lnTo>
                  <a:lnTo>
                    <a:pt x="34" y="83"/>
                  </a:lnTo>
                  <a:lnTo>
                    <a:pt x="35" y="85"/>
                  </a:lnTo>
                  <a:lnTo>
                    <a:pt x="36" y="87"/>
                  </a:lnTo>
                  <a:lnTo>
                    <a:pt x="38" y="86"/>
                  </a:lnTo>
                  <a:lnTo>
                    <a:pt x="39" y="85"/>
                  </a:lnTo>
                  <a:lnTo>
                    <a:pt x="40" y="85"/>
                  </a:lnTo>
                  <a:lnTo>
                    <a:pt x="41" y="85"/>
                  </a:lnTo>
                  <a:lnTo>
                    <a:pt x="42" y="85"/>
                  </a:lnTo>
                  <a:lnTo>
                    <a:pt x="42" y="86"/>
                  </a:lnTo>
                  <a:lnTo>
                    <a:pt x="40" y="92"/>
                  </a:lnTo>
                  <a:lnTo>
                    <a:pt x="40" y="93"/>
                  </a:lnTo>
                  <a:lnTo>
                    <a:pt x="39" y="94"/>
                  </a:lnTo>
                  <a:lnTo>
                    <a:pt x="39" y="96"/>
                  </a:lnTo>
                  <a:lnTo>
                    <a:pt x="37" y="98"/>
                  </a:lnTo>
                  <a:lnTo>
                    <a:pt x="39" y="100"/>
                  </a:lnTo>
                  <a:lnTo>
                    <a:pt x="41" y="102"/>
                  </a:lnTo>
                  <a:lnTo>
                    <a:pt x="42" y="102"/>
                  </a:lnTo>
                  <a:lnTo>
                    <a:pt x="43" y="102"/>
                  </a:lnTo>
                  <a:lnTo>
                    <a:pt x="44" y="102"/>
                  </a:lnTo>
                  <a:lnTo>
                    <a:pt x="45" y="102"/>
                  </a:lnTo>
                  <a:lnTo>
                    <a:pt x="46" y="102"/>
                  </a:lnTo>
                  <a:lnTo>
                    <a:pt x="46" y="104"/>
                  </a:lnTo>
                  <a:lnTo>
                    <a:pt x="50" y="110"/>
                  </a:lnTo>
                  <a:lnTo>
                    <a:pt x="51" y="112"/>
                  </a:lnTo>
                  <a:lnTo>
                    <a:pt x="52" y="114"/>
                  </a:lnTo>
                  <a:lnTo>
                    <a:pt x="54" y="114"/>
                  </a:lnTo>
                  <a:lnTo>
                    <a:pt x="59" y="113"/>
                  </a:lnTo>
                  <a:lnTo>
                    <a:pt x="59" y="114"/>
                  </a:lnTo>
                  <a:lnTo>
                    <a:pt x="60" y="114"/>
                  </a:lnTo>
                  <a:lnTo>
                    <a:pt x="61" y="114"/>
                  </a:lnTo>
                  <a:lnTo>
                    <a:pt x="62" y="114"/>
                  </a:lnTo>
                  <a:lnTo>
                    <a:pt x="63" y="113"/>
                  </a:lnTo>
                  <a:lnTo>
                    <a:pt x="65" y="112"/>
                  </a:lnTo>
                  <a:lnTo>
                    <a:pt x="66" y="110"/>
                  </a:lnTo>
                  <a:lnTo>
                    <a:pt x="67" y="110"/>
                  </a:lnTo>
                  <a:lnTo>
                    <a:pt x="67" y="109"/>
                  </a:lnTo>
                  <a:lnTo>
                    <a:pt x="67" y="106"/>
                  </a:lnTo>
                  <a:lnTo>
                    <a:pt x="67" y="105"/>
                  </a:lnTo>
                  <a:lnTo>
                    <a:pt x="68" y="104"/>
                  </a:lnTo>
                  <a:lnTo>
                    <a:pt x="68" y="105"/>
                  </a:lnTo>
                  <a:lnTo>
                    <a:pt x="69" y="106"/>
                  </a:lnTo>
                  <a:lnTo>
                    <a:pt x="71" y="106"/>
                  </a:lnTo>
                  <a:lnTo>
                    <a:pt x="71" y="105"/>
                  </a:lnTo>
                  <a:lnTo>
                    <a:pt x="72" y="105"/>
                  </a:lnTo>
                  <a:lnTo>
                    <a:pt x="73" y="104"/>
                  </a:lnTo>
                  <a:lnTo>
                    <a:pt x="74" y="103"/>
                  </a:lnTo>
                  <a:lnTo>
                    <a:pt x="74" y="102"/>
                  </a:lnTo>
                  <a:lnTo>
                    <a:pt x="74" y="100"/>
                  </a:lnTo>
                  <a:lnTo>
                    <a:pt x="74" y="97"/>
                  </a:lnTo>
                  <a:lnTo>
                    <a:pt x="74" y="96"/>
                  </a:lnTo>
                  <a:lnTo>
                    <a:pt x="73" y="96"/>
                  </a:lnTo>
                  <a:lnTo>
                    <a:pt x="73" y="93"/>
                  </a:lnTo>
                  <a:lnTo>
                    <a:pt x="73" y="89"/>
                  </a:lnTo>
                  <a:lnTo>
                    <a:pt x="76" y="89"/>
                  </a:lnTo>
                  <a:lnTo>
                    <a:pt x="80" y="90"/>
                  </a:lnTo>
                  <a:lnTo>
                    <a:pt x="81" y="90"/>
                  </a:lnTo>
                  <a:lnTo>
                    <a:pt x="84" y="90"/>
                  </a:lnTo>
                  <a:lnTo>
                    <a:pt x="84" y="89"/>
                  </a:lnTo>
                  <a:lnTo>
                    <a:pt x="85" y="89"/>
                  </a:lnTo>
                  <a:lnTo>
                    <a:pt x="91" y="82"/>
                  </a:lnTo>
                  <a:lnTo>
                    <a:pt x="96" y="87"/>
                  </a:lnTo>
                  <a:lnTo>
                    <a:pt x="97" y="87"/>
                  </a:lnTo>
                  <a:lnTo>
                    <a:pt x="99" y="88"/>
                  </a:lnTo>
                  <a:lnTo>
                    <a:pt x="100" y="88"/>
                  </a:lnTo>
                  <a:lnTo>
                    <a:pt x="101" y="87"/>
                  </a:lnTo>
                  <a:lnTo>
                    <a:pt x="102" y="87"/>
                  </a:lnTo>
                  <a:lnTo>
                    <a:pt x="102" y="85"/>
                  </a:lnTo>
                  <a:lnTo>
                    <a:pt x="103" y="85"/>
                  </a:lnTo>
                  <a:lnTo>
                    <a:pt x="103" y="83"/>
                  </a:lnTo>
                  <a:lnTo>
                    <a:pt x="102" y="83"/>
                  </a:lnTo>
                  <a:lnTo>
                    <a:pt x="106" y="81"/>
                  </a:lnTo>
                  <a:lnTo>
                    <a:pt x="107" y="81"/>
                  </a:lnTo>
                  <a:lnTo>
                    <a:pt x="107" y="80"/>
                  </a:lnTo>
                  <a:lnTo>
                    <a:pt x="110" y="78"/>
                  </a:lnTo>
                  <a:lnTo>
                    <a:pt x="111" y="77"/>
                  </a:lnTo>
                  <a:lnTo>
                    <a:pt x="112" y="76"/>
                  </a:lnTo>
                  <a:lnTo>
                    <a:pt x="112" y="74"/>
                  </a:lnTo>
                  <a:lnTo>
                    <a:pt x="114" y="73"/>
                  </a:lnTo>
                  <a:lnTo>
                    <a:pt x="115" y="73"/>
                  </a:lnTo>
                  <a:lnTo>
                    <a:pt x="116" y="73"/>
                  </a:lnTo>
                  <a:lnTo>
                    <a:pt x="118" y="72"/>
                  </a:lnTo>
                  <a:lnTo>
                    <a:pt x="119" y="71"/>
                  </a:lnTo>
                  <a:lnTo>
                    <a:pt x="120" y="70"/>
                  </a:lnTo>
                  <a:lnTo>
                    <a:pt x="120" y="68"/>
                  </a:lnTo>
                  <a:lnTo>
                    <a:pt x="120" y="67"/>
                  </a:lnTo>
                  <a:lnTo>
                    <a:pt x="120" y="66"/>
                  </a:lnTo>
                  <a:lnTo>
                    <a:pt x="122" y="65"/>
                  </a:lnTo>
                  <a:lnTo>
                    <a:pt x="122" y="64"/>
                  </a:lnTo>
                  <a:lnTo>
                    <a:pt x="124" y="64"/>
                  </a:lnTo>
                  <a:lnTo>
                    <a:pt x="124" y="63"/>
                  </a:lnTo>
                  <a:lnTo>
                    <a:pt x="124" y="62"/>
                  </a:lnTo>
                  <a:lnTo>
                    <a:pt x="124" y="61"/>
                  </a:lnTo>
                  <a:lnTo>
                    <a:pt x="124" y="59"/>
                  </a:lnTo>
                  <a:lnTo>
                    <a:pt x="126" y="58"/>
                  </a:lnTo>
                  <a:lnTo>
                    <a:pt x="127" y="57"/>
                  </a:lnTo>
                  <a:lnTo>
                    <a:pt x="129" y="60"/>
                  </a:lnTo>
                  <a:lnTo>
                    <a:pt x="129" y="61"/>
                  </a:lnTo>
                  <a:lnTo>
                    <a:pt x="130" y="61"/>
                  </a:lnTo>
                  <a:lnTo>
                    <a:pt x="136" y="63"/>
                  </a:lnTo>
                  <a:lnTo>
                    <a:pt x="137" y="63"/>
                  </a:lnTo>
                  <a:lnTo>
                    <a:pt x="144" y="61"/>
                  </a:lnTo>
                  <a:lnTo>
                    <a:pt x="146" y="60"/>
                  </a:lnTo>
                  <a:lnTo>
                    <a:pt x="150" y="59"/>
                  </a:lnTo>
                  <a:lnTo>
                    <a:pt x="152" y="59"/>
                  </a:lnTo>
                  <a:lnTo>
                    <a:pt x="153" y="59"/>
                  </a:lnTo>
                  <a:lnTo>
                    <a:pt x="156" y="57"/>
                  </a:lnTo>
                  <a:lnTo>
                    <a:pt x="164" y="53"/>
                  </a:lnTo>
                  <a:lnTo>
                    <a:pt x="165" y="53"/>
                  </a:lnTo>
                  <a:lnTo>
                    <a:pt x="165" y="51"/>
                  </a:lnTo>
                  <a:lnTo>
                    <a:pt x="167" y="51"/>
                  </a:lnTo>
                  <a:lnTo>
                    <a:pt x="168" y="50"/>
                  </a:lnTo>
                  <a:lnTo>
                    <a:pt x="171" y="51"/>
                  </a:lnTo>
                  <a:lnTo>
                    <a:pt x="172" y="51"/>
                  </a:lnTo>
                  <a:lnTo>
                    <a:pt x="173" y="51"/>
                  </a:lnTo>
                  <a:lnTo>
                    <a:pt x="175" y="51"/>
                  </a:lnTo>
                  <a:lnTo>
                    <a:pt x="176" y="51"/>
                  </a:lnTo>
                  <a:lnTo>
                    <a:pt x="183" y="49"/>
                  </a:lnTo>
                  <a:lnTo>
                    <a:pt x="176" y="46"/>
                  </a:lnTo>
                  <a:lnTo>
                    <a:pt x="174" y="45"/>
                  </a:lnTo>
                  <a:lnTo>
                    <a:pt x="173" y="45"/>
                  </a:lnTo>
                  <a:lnTo>
                    <a:pt x="173" y="44"/>
                  </a:lnTo>
                  <a:lnTo>
                    <a:pt x="173" y="43"/>
                  </a:lnTo>
                  <a:lnTo>
                    <a:pt x="173" y="42"/>
                  </a:lnTo>
                  <a:lnTo>
                    <a:pt x="173" y="40"/>
                  </a:lnTo>
                  <a:lnTo>
                    <a:pt x="172" y="40"/>
                  </a:lnTo>
                  <a:lnTo>
                    <a:pt x="171" y="38"/>
                  </a:lnTo>
                  <a:lnTo>
                    <a:pt x="170" y="38"/>
                  </a:lnTo>
                  <a:lnTo>
                    <a:pt x="164" y="35"/>
                  </a:lnTo>
                  <a:lnTo>
                    <a:pt x="159" y="32"/>
                  </a:lnTo>
                  <a:lnTo>
                    <a:pt x="150" y="21"/>
                  </a:lnTo>
                  <a:lnTo>
                    <a:pt x="149" y="20"/>
                  </a:lnTo>
                  <a:lnTo>
                    <a:pt x="148" y="20"/>
                  </a:lnTo>
                  <a:lnTo>
                    <a:pt x="142" y="19"/>
                  </a:lnTo>
                  <a:lnTo>
                    <a:pt x="141" y="19"/>
                  </a:lnTo>
                  <a:lnTo>
                    <a:pt x="140" y="19"/>
                  </a:lnTo>
                  <a:lnTo>
                    <a:pt x="139" y="19"/>
                  </a:lnTo>
                  <a:lnTo>
                    <a:pt x="138" y="19"/>
                  </a:lnTo>
                  <a:lnTo>
                    <a:pt x="137" y="19"/>
                  </a:lnTo>
                  <a:lnTo>
                    <a:pt x="131" y="15"/>
                  </a:lnTo>
                  <a:lnTo>
                    <a:pt x="128" y="15"/>
                  </a:lnTo>
                  <a:lnTo>
                    <a:pt x="127" y="15"/>
                  </a:lnTo>
                  <a:lnTo>
                    <a:pt x="126" y="15"/>
                  </a:lnTo>
                  <a:lnTo>
                    <a:pt x="125" y="15"/>
                  </a:lnTo>
                  <a:lnTo>
                    <a:pt x="124" y="16"/>
                  </a:lnTo>
                  <a:lnTo>
                    <a:pt x="124" y="17"/>
                  </a:lnTo>
                  <a:lnTo>
                    <a:pt x="122" y="17"/>
                  </a:lnTo>
                  <a:lnTo>
                    <a:pt x="120" y="17"/>
                  </a:lnTo>
                  <a:lnTo>
                    <a:pt x="114" y="18"/>
                  </a:lnTo>
                  <a:lnTo>
                    <a:pt x="113" y="17"/>
                  </a:lnTo>
                  <a:lnTo>
                    <a:pt x="112" y="17"/>
                  </a:lnTo>
                  <a:lnTo>
                    <a:pt x="111" y="16"/>
                  </a:lnTo>
                  <a:lnTo>
                    <a:pt x="110" y="16"/>
                  </a:lnTo>
                  <a:lnTo>
                    <a:pt x="108" y="15"/>
                  </a:lnTo>
                  <a:lnTo>
                    <a:pt x="107" y="15"/>
                  </a:lnTo>
                  <a:lnTo>
                    <a:pt x="103" y="13"/>
                  </a:lnTo>
                  <a:lnTo>
                    <a:pt x="100" y="13"/>
                  </a:lnTo>
                  <a:lnTo>
                    <a:pt x="90" y="13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31" name="Freeform 571"/>
            <p:cNvSpPr>
              <a:spLocks noEditPoints="1"/>
            </p:cNvSpPr>
            <p:nvPr/>
          </p:nvSpPr>
          <p:spPr bwMode="auto">
            <a:xfrm>
              <a:off x="4537860" y="861417"/>
              <a:ext cx="430212" cy="239713"/>
            </a:xfrm>
            <a:custGeom>
              <a:avLst/>
              <a:gdLst>
                <a:gd name="T0" fmla="*/ 2147483646 w 178"/>
                <a:gd name="T1" fmla="*/ 2147483646 h 111"/>
                <a:gd name="T2" fmla="*/ 2147483646 w 178"/>
                <a:gd name="T3" fmla="*/ 2147483646 h 111"/>
                <a:gd name="T4" fmla="*/ 2147483646 w 178"/>
                <a:gd name="T5" fmla="*/ 2147483646 h 111"/>
                <a:gd name="T6" fmla="*/ 2147483646 w 178"/>
                <a:gd name="T7" fmla="*/ 2147483646 h 111"/>
                <a:gd name="T8" fmla="*/ 2147483646 w 178"/>
                <a:gd name="T9" fmla="*/ 2147483646 h 111"/>
                <a:gd name="T10" fmla="*/ 2147483646 w 178"/>
                <a:gd name="T11" fmla="*/ 2147483646 h 111"/>
                <a:gd name="T12" fmla="*/ 2147483646 w 178"/>
                <a:gd name="T13" fmla="*/ 2147483646 h 111"/>
                <a:gd name="T14" fmla="*/ 2147483646 w 178"/>
                <a:gd name="T15" fmla="*/ 2147483646 h 111"/>
                <a:gd name="T16" fmla="*/ 2147483646 w 178"/>
                <a:gd name="T17" fmla="*/ 2147483646 h 111"/>
                <a:gd name="T18" fmla="*/ 2147483646 w 178"/>
                <a:gd name="T19" fmla="*/ 2147483646 h 111"/>
                <a:gd name="T20" fmla="*/ 2147483646 w 178"/>
                <a:gd name="T21" fmla="*/ 2147483646 h 111"/>
                <a:gd name="T22" fmla="*/ 2147483646 w 178"/>
                <a:gd name="T23" fmla="*/ 2147483646 h 111"/>
                <a:gd name="T24" fmla="*/ 2147483646 w 178"/>
                <a:gd name="T25" fmla="*/ 2147483646 h 111"/>
                <a:gd name="T26" fmla="*/ 0 w 178"/>
                <a:gd name="T27" fmla="*/ 2147483646 h 111"/>
                <a:gd name="T28" fmla="*/ 2147483646 w 178"/>
                <a:gd name="T29" fmla="*/ 2147483646 h 111"/>
                <a:gd name="T30" fmla="*/ 2147483646 w 178"/>
                <a:gd name="T31" fmla="*/ 2147483646 h 111"/>
                <a:gd name="T32" fmla="*/ 2147483646 w 178"/>
                <a:gd name="T33" fmla="*/ 2147483646 h 111"/>
                <a:gd name="T34" fmla="*/ 2147483646 w 178"/>
                <a:gd name="T35" fmla="*/ 2147483646 h 111"/>
                <a:gd name="T36" fmla="*/ 2147483646 w 178"/>
                <a:gd name="T37" fmla="*/ 2147483646 h 111"/>
                <a:gd name="T38" fmla="*/ 2147483646 w 178"/>
                <a:gd name="T39" fmla="*/ 2147483646 h 111"/>
                <a:gd name="T40" fmla="*/ 2147483646 w 178"/>
                <a:gd name="T41" fmla="*/ 2147483646 h 111"/>
                <a:gd name="T42" fmla="*/ 2147483646 w 178"/>
                <a:gd name="T43" fmla="*/ 2147483646 h 111"/>
                <a:gd name="T44" fmla="*/ 2147483646 w 178"/>
                <a:gd name="T45" fmla="*/ 2147483646 h 111"/>
                <a:gd name="T46" fmla="*/ 2147483646 w 178"/>
                <a:gd name="T47" fmla="*/ 2147483646 h 111"/>
                <a:gd name="T48" fmla="*/ 2147483646 w 178"/>
                <a:gd name="T49" fmla="*/ 2147483646 h 111"/>
                <a:gd name="T50" fmla="*/ 2147483646 w 178"/>
                <a:gd name="T51" fmla="*/ 2147483646 h 111"/>
                <a:gd name="T52" fmla="*/ 2147483646 w 178"/>
                <a:gd name="T53" fmla="*/ 2147483646 h 111"/>
                <a:gd name="T54" fmla="*/ 2147483646 w 178"/>
                <a:gd name="T55" fmla="*/ 2147483646 h 111"/>
                <a:gd name="T56" fmla="*/ 2147483646 w 178"/>
                <a:gd name="T57" fmla="*/ 2147483646 h 111"/>
                <a:gd name="T58" fmla="*/ 2147483646 w 178"/>
                <a:gd name="T59" fmla="*/ 2147483646 h 111"/>
                <a:gd name="T60" fmla="*/ 2147483646 w 178"/>
                <a:gd name="T61" fmla="*/ 2147483646 h 111"/>
                <a:gd name="T62" fmla="*/ 2147483646 w 178"/>
                <a:gd name="T63" fmla="*/ 2147483646 h 111"/>
                <a:gd name="T64" fmla="*/ 2147483646 w 178"/>
                <a:gd name="T65" fmla="*/ 2147483646 h 111"/>
                <a:gd name="T66" fmla="*/ 2147483646 w 178"/>
                <a:gd name="T67" fmla="*/ 2147483646 h 111"/>
                <a:gd name="T68" fmla="*/ 2147483646 w 178"/>
                <a:gd name="T69" fmla="*/ 2147483646 h 111"/>
                <a:gd name="T70" fmla="*/ 2147483646 w 178"/>
                <a:gd name="T71" fmla="*/ 2147483646 h 111"/>
                <a:gd name="T72" fmla="*/ 2147483646 w 178"/>
                <a:gd name="T73" fmla="*/ 2147483646 h 111"/>
                <a:gd name="T74" fmla="*/ 2147483646 w 178"/>
                <a:gd name="T75" fmla="*/ 2147483646 h 111"/>
                <a:gd name="T76" fmla="*/ 2147483646 w 178"/>
                <a:gd name="T77" fmla="*/ 2147483646 h 111"/>
                <a:gd name="T78" fmla="*/ 2147483646 w 178"/>
                <a:gd name="T79" fmla="*/ 2147483646 h 111"/>
                <a:gd name="T80" fmla="*/ 2147483646 w 178"/>
                <a:gd name="T81" fmla="*/ 2147483646 h 111"/>
                <a:gd name="T82" fmla="*/ 2147483646 w 178"/>
                <a:gd name="T83" fmla="*/ 2147483646 h 111"/>
                <a:gd name="T84" fmla="*/ 2147483646 w 178"/>
                <a:gd name="T85" fmla="*/ 2147483646 h 111"/>
                <a:gd name="T86" fmla="*/ 2147483646 w 178"/>
                <a:gd name="T87" fmla="*/ 2147483646 h 111"/>
                <a:gd name="T88" fmla="*/ 2147483646 w 178"/>
                <a:gd name="T89" fmla="*/ 2147483646 h 111"/>
                <a:gd name="T90" fmla="*/ 2147483646 w 178"/>
                <a:gd name="T91" fmla="*/ 2147483646 h 111"/>
                <a:gd name="T92" fmla="*/ 2147483646 w 178"/>
                <a:gd name="T93" fmla="*/ 2147483646 h 111"/>
                <a:gd name="T94" fmla="*/ 2147483646 w 178"/>
                <a:gd name="T95" fmla="*/ 2147483646 h 111"/>
                <a:gd name="T96" fmla="*/ 2147483646 w 178"/>
                <a:gd name="T97" fmla="*/ 2147483646 h 111"/>
                <a:gd name="T98" fmla="*/ 2147483646 w 178"/>
                <a:gd name="T99" fmla="*/ 2147483646 h 111"/>
                <a:gd name="T100" fmla="*/ 2147483646 w 178"/>
                <a:gd name="T101" fmla="*/ 2147483646 h 111"/>
                <a:gd name="T102" fmla="*/ 2147483646 w 178"/>
                <a:gd name="T103" fmla="*/ 2147483646 h 111"/>
                <a:gd name="T104" fmla="*/ 2147483646 w 178"/>
                <a:gd name="T105" fmla="*/ 2147483646 h 111"/>
                <a:gd name="T106" fmla="*/ 2147483646 w 178"/>
                <a:gd name="T107" fmla="*/ 2147483646 h 111"/>
                <a:gd name="T108" fmla="*/ 2147483646 w 178"/>
                <a:gd name="T109" fmla="*/ 2147483646 h 111"/>
                <a:gd name="T110" fmla="*/ 2147483646 w 178"/>
                <a:gd name="T111" fmla="*/ 2147483646 h 111"/>
                <a:gd name="T112" fmla="*/ 2147483646 w 178"/>
                <a:gd name="T113" fmla="*/ 2147483646 h 111"/>
                <a:gd name="T114" fmla="*/ 2147483646 w 178"/>
                <a:gd name="T115" fmla="*/ 2147483646 h 111"/>
                <a:gd name="T116" fmla="*/ 2147483646 w 178"/>
                <a:gd name="T117" fmla="*/ 2147483646 h 111"/>
                <a:gd name="T118" fmla="*/ 2147483646 w 178"/>
                <a:gd name="T119" fmla="*/ 0 h 111"/>
                <a:gd name="T120" fmla="*/ 2147483646 w 178"/>
                <a:gd name="T121" fmla="*/ 2147483646 h 111"/>
                <a:gd name="T122" fmla="*/ 2147483646 w 178"/>
                <a:gd name="T123" fmla="*/ 2147483646 h 111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78" h="111">
                  <a:moveTo>
                    <a:pt x="58" y="110"/>
                  </a:moveTo>
                  <a:lnTo>
                    <a:pt x="51" y="111"/>
                  </a:lnTo>
                  <a:lnTo>
                    <a:pt x="51" y="107"/>
                  </a:lnTo>
                  <a:lnTo>
                    <a:pt x="46" y="100"/>
                  </a:lnTo>
                  <a:lnTo>
                    <a:pt x="47" y="100"/>
                  </a:lnTo>
                  <a:lnTo>
                    <a:pt x="46" y="99"/>
                  </a:lnTo>
                  <a:lnTo>
                    <a:pt x="45" y="98"/>
                  </a:lnTo>
                  <a:lnTo>
                    <a:pt x="44" y="99"/>
                  </a:lnTo>
                  <a:lnTo>
                    <a:pt x="43" y="99"/>
                  </a:lnTo>
                  <a:lnTo>
                    <a:pt x="41" y="99"/>
                  </a:lnTo>
                  <a:lnTo>
                    <a:pt x="40" y="98"/>
                  </a:lnTo>
                  <a:lnTo>
                    <a:pt x="38" y="96"/>
                  </a:lnTo>
                  <a:lnTo>
                    <a:pt x="41" y="94"/>
                  </a:lnTo>
                  <a:lnTo>
                    <a:pt x="40" y="93"/>
                  </a:lnTo>
                  <a:lnTo>
                    <a:pt x="40" y="91"/>
                  </a:lnTo>
                  <a:lnTo>
                    <a:pt x="43" y="84"/>
                  </a:lnTo>
                  <a:lnTo>
                    <a:pt x="42" y="83"/>
                  </a:lnTo>
                  <a:lnTo>
                    <a:pt x="41" y="82"/>
                  </a:lnTo>
                  <a:lnTo>
                    <a:pt x="40" y="82"/>
                  </a:lnTo>
                  <a:lnTo>
                    <a:pt x="39" y="82"/>
                  </a:lnTo>
                  <a:lnTo>
                    <a:pt x="38" y="82"/>
                  </a:lnTo>
                  <a:lnTo>
                    <a:pt x="36" y="83"/>
                  </a:lnTo>
                  <a:lnTo>
                    <a:pt x="34" y="80"/>
                  </a:lnTo>
                  <a:lnTo>
                    <a:pt x="34" y="79"/>
                  </a:lnTo>
                  <a:lnTo>
                    <a:pt x="32" y="80"/>
                  </a:lnTo>
                  <a:lnTo>
                    <a:pt x="32" y="79"/>
                  </a:lnTo>
                  <a:lnTo>
                    <a:pt x="30" y="82"/>
                  </a:lnTo>
                  <a:lnTo>
                    <a:pt x="28" y="83"/>
                  </a:lnTo>
                  <a:lnTo>
                    <a:pt x="26" y="83"/>
                  </a:lnTo>
                  <a:lnTo>
                    <a:pt x="23" y="84"/>
                  </a:lnTo>
                  <a:lnTo>
                    <a:pt x="22" y="83"/>
                  </a:lnTo>
                  <a:lnTo>
                    <a:pt x="21" y="80"/>
                  </a:lnTo>
                  <a:lnTo>
                    <a:pt x="22" y="79"/>
                  </a:lnTo>
                  <a:lnTo>
                    <a:pt x="19" y="79"/>
                  </a:lnTo>
                  <a:lnTo>
                    <a:pt x="18" y="79"/>
                  </a:lnTo>
                  <a:lnTo>
                    <a:pt x="17" y="77"/>
                  </a:lnTo>
                  <a:lnTo>
                    <a:pt x="16" y="76"/>
                  </a:lnTo>
                  <a:lnTo>
                    <a:pt x="15" y="76"/>
                  </a:lnTo>
                  <a:lnTo>
                    <a:pt x="13" y="76"/>
                  </a:lnTo>
                  <a:lnTo>
                    <a:pt x="13" y="74"/>
                  </a:lnTo>
                  <a:lnTo>
                    <a:pt x="13" y="73"/>
                  </a:lnTo>
                  <a:lnTo>
                    <a:pt x="12" y="73"/>
                  </a:lnTo>
                  <a:lnTo>
                    <a:pt x="10" y="74"/>
                  </a:lnTo>
                  <a:lnTo>
                    <a:pt x="10" y="71"/>
                  </a:lnTo>
                  <a:lnTo>
                    <a:pt x="9" y="68"/>
                  </a:lnTo>
                  <a:lnTo>
                    <a:pt x="7" y="69"/>
                  </a:lnTo>
                  <a:lnTo>
                    <a:pt x="4" y="67"/>
                  </a:lnTo>
                  <a:lnTo>
                    <a:pt x="2" y="66"/>
                  </a:lnTo>
                  <a:lnTo>
                    <a:pt x="1" y="66"/>
                  </a:lnTo>
                  <a:lnTo>
                    <a:pt x="0" y="64"/>
                  </a:lnTo>
                  <a:lnTo>
                    <a:pt x="0" y="62"/>
                  </a:lnTo>
                  <a:lnTo>
                    <a:pt x="4" y="58"/>
                  </a:lnTo>
                  <a:lnTo>
                    <a:pt x="6" y="58"/>
                  </a:lnTo>
                  <a:lnTo>
                    <a:pt x="7" y="56"/>
                  </a:lnTo>
                  <a:lnTo>
                    <a:pt x="7" y="55"/>
                  </a:lnTo>
                  <a:lnTo>
                    <a:pt x="5" y="51"/>
                  </a:lnTo>
                  <a:lnTo>
                    <a:pt x="6" y="50"/>
                  </a:lnTo>
                  <a:lnTo>
                    <a:pt x="6" y="49"/>
                  </a:lnTo>
                  <a:lnTo>
                    <a:pt x="7" y="48"/>
                  </a:lnTo>
                  <a:lnTo>
                    <a:pt x="7" y="47"/>
                  </a:lnTo>
                  <a:lnTo>
                    <a:pt x="7" y="45"/>
                  </a:lnTo>
                  <a:lnTo>
                    <a:pt x="8" y="43"/>
                  </a:lnTo>
                  <a:lnTo>
                    <a:pt x="13" y="41"/>
                  </a:lnTo>
                  <a:lnTo>
                    <a:pt x="18" y="38"/>
                  </a:lnTo>
                  <a:lnTo>
                    <a:pt x="23" y="34"/>
                  </a:lnTo>
                  <a:lnTo>
                    <a:pt x="33" y="26"/>
                  </a:lnTo>
                  <a:lnTo>
                    <a:pt x="34" y="25"/>
                  </a:lnTo>
                  <a:lnTo>
                    <a:pt x="36" y="23"/>
                  </a:lnTo>
                  <a:lnTo>
                    <a:pt x="37" y="23"/>
                  </a:lnTo>
                  <a:lnTo>
                    <a:pt x="38" y="22"/>
                  </a:lnTo>
                  <a:lnTo>
                    <a:pt x="39" y="23"/>
                  </a:lnTo>
                  <a:lnTo>
                    <a:pt x="40" y="23"/>
                  </a:lnTo>
                  <a:lnTo>
                    <a:pt x="42" y="21"/>
                  </a:lnTo>
                  <a:lnTo>
                    <a:pt x="45" y="18"/>
                  </a:lnTo>
                  <a:lnTo>
                    <a:pt x="47" y="17"/>
                  </a:lnTo>
                  <a:lnTo>
                    <a:pt x="49" y="17"/>
                  </a:lnTo>
                  <a:lnTo>
                    <a:pt x="51" y="17"/>
                  </a:lnTo>
                  <a:lnTo>
                    <a:pt x="51" y="16"/>
                  </a:lnTo>
                  <a:lnTo>
                    <a:pt x="53" y="16"/>
                  </a:lnTo>
                  <a:lnTo>
                    <a:pt x="55" y="17"/>
                  </a:lnTo>
                  <a:lnTo>
                    <a:pt x="56" y="18"/>
                  </a:lnTo>
                  <a:lnTo>
                    <a:pt x="58" y="20"/>
                  </a:lnTo>
                  <a:lnTo>
                    <a:pt x="58" y="21"/>
                  </a:lnTo>
                  <a:lnTo>
                    <a:pt x="60" y="19"/>
                  </a:lnTo>
                  <a:lnTo>
                    <a:pt x="63" y="19"/>
                  </a:lnTo>
                  <a:lnTo>
                    <a:pt x="72" y="21"/>
                  </a:lnTo>
                  <a:lnTo>
                    <a:pt x="74" y="21"/>
                  </a:lnTo>
                  <a:lnTo>
                    <a:pt x="75" y="21"/>
                  </a:lnTo>
                  <a:lnTo>
                    <a:pt x="76" y="21"/>
                  </a:lnTo>
                  <a:lnTo>
                    <a:pt x="85" y="20"/>
                  </a:lnTo>
                  <a:lnTo>
                    <a:pt x="87" y="21"/>
                  </a:lnTo>
                  <a:lnTo>
                    <a:pt x="88" y="21"/>
                  </a:lnTo>
                  <a:lnTo>
                    <a:pt x="89" y="21"/>
                  </a:lnTo>
                  <a:lnTo>
                    <a:pt x="91" y="20"/>
                  </a:lnTo>
                  <a:lnTo>
                    <a:pt x="91" y="19"/>
                  </a:lnTo>
                  <a:lnTo>
                    <a:pt x="92" y="19"/>
                  </a:lnTo>
                  <a:lnTo>
                    <a:pt x="93" y="17"/>
                  </a:lnTo>
                  <a:lnTo>
                    <a:pt x="95" y="17"/>
                  </a:lnTo>
                  <a:lnTo>
                    <a:pt x="96" y="17"/>
                  </a:lnTo>
                  <a:lnTo>
                    <a:pt x="98" y="17"/>
                  </a:lnTo>
                  <a:lnTo>
                    <a:pt x="99" y="17"/>
                  </a:lnTo>
                  <a:lnTo>
                    <a:pt x="100" y="17"/>
                  </a:lnTo>
                  <a:lnTo>
                    <a:pt x="100" y="16"/>
                  </a:lnTo>
                  <a:lnTo>
                    <a:pt x="94" y="13"/>
                  </a:lnTo>
                  <a:lnTo>
                    <a:pt x="102" y="13"/>
                  </a:lnTo>
                  <a:lnTo>
                    <a:pt x="106" y="14"/>
                  </a:lnTo>
                  <a:lnTo>
                    <a:pt x="109" y="15"/>
                  </a:lnTo>
                  <a:lnTo>
                    <a:pt x="110" y="16"/>
                  </a:lnTo>
                  <a:lnTo>
                    <a:pt x="111" y="16"/>
                  </a:lnTo>
                  <a:lnTo>
                    <a:pt x="111" y="17"/>
                  </a:lnTo>
                  <a:lnTo>
                    <a:pt x="113" y="17"/>
                  </a:lnTo>
                  <a:lnTo>
                    <a:pt x="120" y="17"/>
                  </a:lnTo>
                  <a:lnTo>
                    <a:pt x="121" y="17"/>
                  </a:lnTo>
                  <a:lnTo>
                    <a:pt x="123" y="16"/>
                  </a:lnTo>
                  <a:lnTo>
                    <a:pt x="124" y="15"/>
                  </a:lnTo>
                  <a:lnTo>
                    <a:pt x="125" y="15"/>
                  </a:lnTo>
                  <a:lnTo>
                    <a:pt x="126" y="14"/>
                  </a:lnTo>
                  <a:lnTo>
                    <a:pt x="127" y="14"/>
                  </a:lnTo>
                  <a:lnTo>
                    <a:pt x="129" y="15"/>
                  </a:lnTo>
                  <a:lnTo>
                    <a:pt x="136" y="18"/>
                  </a:lnTo>
                  <a:lnTo>
                    <a:pt x="137" y="19"/>
                  </a:lnTo>
                  <a:lnTo>
                    <a:pt x="140" y="19"/>
                  </a:lnTo>
                  <a:lnTo>
                    <a:pt x="147" y="19"/>
                  </a:lnTo>
                  <a:lnTo>
                    <a:pt x="158" y="32"/>
                  </a:lnTo>
                  <a:lnTo>
                    <a:pt x="169" y="37"/>
                  </a:lnTo>
                  <a:lnTo>
                    <a:pt x="170" y="39"/>
                  </a:lnTo>
                  <a:lnTo>
                    <a:pt x="170" y="40"/>
                  </a:lnTo>
                  <a:lnTo>
                    <a:pt x="171" y="42"/>
                  </a:lnTo>
                  <a:lnTo>
                    <a:pt x="171" y="43"/>
                  </a:lnTo>
                  <a:lnTo>
                    <a:pt x="172" y="44"/>
                  </a:lnTo>
                  <a:lnTo>
                    <a:pt x="175" y="45"/>
                  </a:lnTo>
                  <a:lnTo>
                    <a:pt x="178" y="47"/>
                  </a:lnTo>
                  <a:lnTo>
                    <a:pt x="174" y="48"/>
                  </a:lnTo>
                  <a:lnTo>
                    <a:pt x="171" y="48"/>
                  </a:lnTo>
                  <a:lnTo>
                    <a:pt x="167" y="47"/>
                  </a:lnTo>
                  <a:lnTo>
                    <a:pt x="165" y="47"/>
                  </a:lnTo>
                  <a:lnTo>
                    <a:pt x="164" y="49"/>
                  </a:lnTo>
                  <a:lnTo>
                    <a:pt x="163" y="50"/>
                  </a:lnTo>
                  <a:lnTo>
                    <a:pt x="155" y="54"/>
                  </a:lnTo>
                  <a:lnTo>
                    <a:pt x="151" y="55"/>
                  </a:lnTo>
                  <a:lnTo>
                    <a:pt x="149" y="55"/>
                  </a:lnTo>
                  <a:lnTo>
                    <a:pt x="144" y="57"/>
                  </a:lnTo>
                  <a:lnTo>
                    <a:pt x="143" y="57"/>
                  </a:lnTo>
                  <a:lnTo>
                    <a:pt x="136" y="60"/>
                  </a:lnTo>
                  <a:lnTo>
                    <a:pt x="129" y="57"/>
                  </a:lnTo>
                  <a:lnTo>
                    <a:pt x="126" y="53"/>
                  </a:lnTo>
                  <a:lnTo>
                    <a:pt x="125" y="53"/>
                  </a:lnTo>
                  <a:lnTo>
                    <a:pt x="123" y="55"/>
                  </a:lnTo>
                  <a:lnTo>
                    <a:pt x="122" y="57"/>
                  </a:lnTo>
                  <a:lnTo>
                    <a:pt x="122" y="59"/>
                  </a:lnTo>
                  <a:lnTo>
                    <a:pt x="122" y="61"/>
                  </a:lnTo>
                  <a:lnTo>
                    <a:pt x="120" y="61"/>
                  </a:lnTo>
                  <a:lnTo>
                    <a:pt x="120" y="62"/>
                  </a:lnTo>
                  <a:lnTo>
                    <a:pt x="118" y="63"/>
                  </a:lnTo>
                  <a:lnTo>
                    <a:pt x="117" y="64"/>
                  </a:lnTo>
                  <a:lnTo>
                    <a:pt x="117" y="65"/>
                  </a:lnTo>
                  <a:lnTo>
                    <a:pt x="117" y="66"/>
                  </a:lnTo>
                  <a:lnTo>
                    <a:pt x="117" y="68"/>
                  </a:lnTo>
                  <a:lnTo>
                    <a:pt x="116" y="69"/>
                  </a:lnTo>
                  <a:lnTo>
                    <a:pt x="115" y="70"/>
                  </a:lnTo>
                  <a:lnTo>
                    <a:pt x="113" y="70"/>
                  </a:lnTo>
                  <a:lnTo>
                    <a:pt x="112" y="70"/>
                  </a:lnTo>
                  <a:lnTo>
                    <a:pt x="111" y="71"/>
                  </a:lnTo>
                  <a:lnTo>
                    <a:pt x="109" y="73"/>
                  </a:lnTo>
                  <a:lnTo>
                    <a:pt x="109" y="74"/>
                  </a:lnTo>
                  <a:lnTo>
                    <a:pt x="109" y="75"/>
                  </a:lnTo>
                  <a:lnTo>
                    <a:pt x="105" y="77"/>
                  </a:lnTo>
                  <a:lnTo>
                    <a:pt x="104" y="77"/>
                  </a:lnTo>
                  <a:lnTo>
                    <a:pt x="100" y="80"/>
                  </a:lnTo>
                  <a:lnTo>
                    <a:pt x="100" y="81"/>
                  </a:lnTo>
                  <a:lnTo>
                    <a:pt x="100" y="84"/>
                  </a:lnTo>
                  <a:lnTo>
                    <a:pt x="98" y="85"/>
                  </a:lnTo>
                  <a:lnTo>
                    <a:pt x="96" y="84"/>
                  </a:lnTo>
                  <a:lnTo>
                    <a:pt x="91" y="79"/>
                  </a:lnTo>
                  <a:lnTo>
                    <a:pt x="90" y="77"/>
                  </a:lnTo>
                  <a:lnTo>
                    <a:pt x="89" y="79"/>
                  </a:lnTo>
                  <a:lnTo>
                    <a:pt x="83" y="86"/>
                  </a:lnTo>
                  <a:lnTo>
                    <a:pt x="80" y="87"/>
                  </a:lnTo>
                  <a:lnTo>
                    <a:pt x="75" y="86"/>
                  </a:lnTo>
                  <a:lnTo>
                    <a:pt x="72" y="86"/>
                  </a:lnTo>
                  <a:lnTo>
                    <a:pt x="71" y="87"/>
                  </a:lnTo>
                  <a:lnTo>
                    <a:pt x="71" y="91"/>
                  </a:lnTo>
                  <a:lnTo>
                    <a:pt x="71" y="94"/>
                  </a:lnTo>
                  <a:lnTo>
                    <a:pt x="72" y="95"/>
                  </a:lnTo>
                  <a:lnTo>
                    <a:pt x="72" y="98"/>
                  </a:lnTo>
                  <a:lnTo>
                    <a:pt x="72" y="100"/>
                  </a:lnTo>
                  <a:lnTo>
                    <a:pt x="70" y="102"/>
                  </a:lnTo>
                  <a:lnTo>
                    <a:pt x="68" y="102"/>
                  </a:lnTo>
                  <a:lnTo>
                    <a:pt x="67" y="101"/>
                  </a:lnTo>
                  <a:lnTo>
                    <a:pt x="66" y="101"/>
                  </a:lnTo>
                  <a:lnTo>
                    <a:pt x="66" y="102"/>
                  </a:lnTo>
                  <a:lnTo>
                    <a:pt x="65" y="103"/>
                  </a:lnTo>
                  <a:lnTo>
                    <a:pt x="65" y="104"/>
                  </a:lnTo>
                  <a:lnTo>
                    <a:pt x="64" y="107"/>
                  </a:lnTo>
                  <a:lnTo>
                    <a:pt x="63" y="109"/>
                  </a:lnTo>
                  <a:lnTo>
                    <a:pt x="60" y="111"/>
                  </a:lnTo>
                  <a:lnTo>
                    <a:pt x="59" y="111"/>
                  </a:lnTo>
                  <a:lnTo>
                    <a:pt x="58" y="110"/>
                  </a:lnTo>
                  <a:close/>
                  <a:moveTo>
                    <a:pt x="153" y="32"/>
                  </a:moveTo>
                  <a:lnTo>
                    <a:pt x="155" y="33"/>
                  </a:lnTo>
                  <a:lnTo>
                    <a:pt x="157" y="35"/>
                  </a:lnTo>
                  <a:lnTo>
                    <a:pt x="159" y="37"/>
                  </a:lnTo>
                  <a:lnTo>
                    <a:pt x="159" y="38"/>
                  </a:lnTo>
                  <a:lnTo>
                    <a:pt x="161" y="36"/>
                  </a:lnTo>
                  <a:lnTo>
                    <a:pt x="162" y="36"/>
                  </a:lnTo>
                  <a:lnTo>
                    <a:pt x="160" y="34"/>
                  </a:lnTo>
                  <a:lnTo>
                    <a:pt x="154" y="32"/>
                  </a:lnTo>
                  <a:lnTo>
                    <a:pt x="153" y="31"/>
                  </a:lnTo>
                  <a:lnTo>
                    <a:pt x="152" y="31"/>
                  </a:lnTo>
                  <a:lnTo>
                    <a:pt x="149" y="30"/>
                  </a:lnTo>
                  <a:lnTo>
                    <a:pt x="149" y="33"/>
                  </a:lnTo>
                  <a:lnTo>
                    <a:pt x="152" y="32"/>
                  </a:lnTo>
                  <a:lnTo>
                    <a:pt x="153" y="32"/>
                  </a:lnTo>
                  <a:close/>
                  <a:moveTo>
                    <a:pt x="82" y="7"/>
                  </a:moveTo>
                  <a:lnTo>
                    <a:pt x="82" y="5"/>
                  </a:lnTo>
                  <a:lnTo>
                    <a:pt x="83" y="4"/>
                  </a:lnTo>
                  <a:lnTo>
                    <a:pt x="84" y="3"/>
                  </a:lnTo>
                  <a:lnTo>
                    <a:pt x="90" y="0"/>
                  </a:lnTo>
                  <a:lnTo>
                    <a:pt x="92" y="0"/>
                  </a:lnTo>
                  <a:lnTo>
                    <a:pt x="93" y="0"/>
                  </a:lnTo>
                  <a:lnTo>
                    <a:pt x="98" y="1"/>
                  </a:lnTo>
                  <a:lnTo>
                    <a:pt x="94" y="3"/>
                  </a:lnTo>
                  <a:lnTo>
                    <a:pt x="92" y="4"/>
                  </a:lnTo>
                  <a:lnTo>
                    <a:pt x="91" y="4"/>
                  </a:lnTo>
                  <a:lnTo>
                    <a:pt x="87" y="6"/>
                  </a:lnTo>
                  <a:lnTo>
                    <a:pt x="85" y="6"/>
                  </a:lnTo>
                  <a:lnTo>
                    <a:pt x="85" y="7"/>
                  </a:lnTo>
                  <a:lnTo>
                    <a:pt x="83" y="8"/>
                  </a:lnTo>
                  <a:lnTo>
                    <a:pt x="82" y="7"/>
                  </a:lnTo>
                  <a:close/>
                </a:path>
              </a:pathLst>
            </a:custGeom>
            <a:solidFill>
              <a:srgbClr val="C3C1AA"/>
            </a:solidFill>
            <a:ln>
              <a:noFill/>
            </a:ln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32" name="Freeform 572"/>
            <p:cNvSpPr>
              <a:spLocks noEditPoints="1"/>
            </p:cNvSpPr>
            <p:nvPr/>
          </p:nvSpPr>
          <p:spPr bwMode="auto">
            <a:xfrm>
              <a:off x="4534685" y="858242"/>
              <a:ext cx="442912" cy="244475"/>
            </a:xfrm>
            <a:custGeom>
              <a:avLst/>
              <a:gdLst>
                <a:gd name="T0" fmla="*/ 2147483646 w 183"/>
                <a:gd name="T1" fmla="*/ 2147483646 h 114"/>
                <a:gd name="T2" fmla="*/ 2147483646 w 183"/>
                <a:gd name="T3" fmla="*/ 2147483646 h 114"/>
                <a:gd name="T4" fmla="*/ 2147483646 w 183"/>
                <a:gd name="T5" fmla="*/ 2147483646 h 114"/>
                <a:gd name="T6" fmla="*/ 2147483646 w 183"/>
                <a:gd name="T7" fmla="*/ 2147483646 h 114"/>
                <a:gd name="T8" fmla="*/ 2147483646 w 183"/>
                <a:gd name="T9" fmla="*/ 2147483646 h 114"/>
                <a:gd name="T10" fmla="*/ 2147483646 w 183"/>
                <a:gd name="T11" fmla="*/ 2147483646 h 114"/>
                <a:gd name="T12" fmla="*/ 2147483646 w 183"/>
                <a:gd name="T13" fmla="*/ 2147483646 h 114"/>
                <a:gd name="T14" fmla="*/ 2147483646 w 183"/>
                <a:gd name="T15" fmla="*/ 2147483646 h 114"/>
                <a:gd name="T16" fmla="*/ 2147483646 w 183"/>
                <a:gd name="T17" fmla="*/ 2147483646 h 114"/>
                <a:gd name="T18" fmla="*/ 2147483646 w 183"/>
                <a:gd name="T19" fmla="*/ 2147483646 h 114"/>
                <a:gd name="T20" fmla="*/ 2147483646 w 183"/>
                <a:gd name="T21" fmla="*/ 2147483646 h 114"/>
                <a:gd name="T22" fmla="*/ 2147483646 w 183"/>
                <a:gd name="T23" fmla="*/ 2147483646 h 114"/>
                <a:gd name="T24" fmla="*/ 2147483646 w 183"/>
                <a:gd name="T25" fmla="*/ 2147483646 h 114"/>
                <a:gd name="T26" fmla="*/ 2147483646 w 183"/>
                <a:gd name="T27" fmla="*/ 2147483646 h 114"/>
                <a:gd name="T28" fmla="*/ 2147483646 w 183"/>
                <a:gd name="T29" fmla="*/ 2147483646 h 114"/>
                <a:gd name="T30" fmla="*/ 2147483646 w 183"/>
                <a:gd name="T31" fmla="*/ 2147483646 h 114"/>
                <a:gd name="T32" fmla="*/ 2147483646 w 183"/>
                <a:gd name="T33" fmla="*/ 2147483646 h 114"/>
                <a:gd name="T34" fmla="*/ 2147483646 w 183"/>
                <a:gd name="T35" fmla="*/ 2147483646 h 114"/>
                <a:gd name="T36" fmla="*/ 2147483646 w 183"/>
                <a:gd name="T37" fmla="*/ 2147483646 h 114"/>
                <a:gd name="T38" fmla="*/ 2147483646 w 183"/>
                <a:gd name="T39" fmla="*/ 2147483646 h 114"/>
                <a:gd name="T40" fmla="*/ 2147483646 w 183"/>
                <a:gd name="T41" fmla="*/ 2147483646 h 114"/>
                <a:gd name="T42" fmla="*/ 2147483646 w 183"/>
                <a:gd name="T43" fmla="*/ 2147483646 h 114"/>
                <a:gd name="T44" fmla="*/ 2147483646 w 183"/>
                <a:gd name="T45" fmla="*/ 2147483646 h 114"/>
                <a:gd name="T46" fmla="*/ 2147483646 w 183"/>
                <a:gd name="T47" fmla="*/ 2147483646 h 114"/>
                <a:gd name="T48" fmla="*/ 2147483646 w 183"/>
                <a:gd name="T49" fmla="*/ 2147483646 h 114"/>
                <a:gd name="T50" fmla="*/ 2147483646 w 183"/>
                <a:gd name="T51" fmla="*/ 2147483646 h 114"/>
                <a:gd name="T52" fmla="*/ 2147483646 w 183"/>
                <a:gd name="T53" fmla="*/ 2147483646 h 114"/>
                <a:gd name="T54" fmla="*/ 2147483646 w 183"/>
                <a:gd name="T55" fmla="*/ 2147483646 h 114"/>
                <a:gd name="T56" fmla="*/ 2147483646 w 183"/>
                <a:gd name="T57" fmla="*/ 2147483646 h 114"/>
                <a:gd name="T58" fmla="*/ 2147483646 w 183"/>
                <a:gd name="T59" fmla="*/ 2147483646 h 114"/>
                <a:gd name="T60" fmla="*/ 2147483646 w 183"/>
                <a:gd name="T61" fmla="*/ 2147483646 h 114"/>
                <a:gd name="T62" fmla="*/ 2147483646 w 183"/>
                <a:gd name="T63" fmla="*/ 2147483646 h 114"/>
                <a:gd name="T64" fmla="*/ 2147483646 w 183"/>
                <a:gd name="T65" fmla="*/ 2147483646 h 114"/>
                <a:gd name="T66" fmla="*/ 2147483646 w 183"/>
                <a:gd name="T67" fmla="*/ 2147483646 h 114"/>
                <a:gd name="T68" fmla="*/ 2147483646 w 183"/>
                <a:gd name="T69" fmla="*/ 2147483646 h 114"/>
                <a:gd name="T70" fmla="*/ 2147483646 w 183"/>
                <a:gd name="T71" fmla="*/ 2147483646 h 114"/>
                <a:gd name="T72" fmla="*/ 2147483646 w 183"/>
                <a:gd name="T73" fmla="*/ 2147483646 h 114"/>
                <a:gd name="T74" fmla="*/ 2147483646 w 183"/>
                <a:gd name="T75" fmla="*/ 2147483646 h 114"/>
                <a:gd name="T76" fmla="*/ 2147483646 w 183"/>
                <a:gd name="T77" fmla="*/ 2147483646 h 114"/>
                <a:gd name="T78" fmla="*/ 2147483646 w 183"/>
                <a:gd name="T79" fmla="*/ 2147483646 h 114"/>
                <a:gd name="T80" fmla="*/ 2147483646 w 183"/>
                <a:gd name="T81" fmla="*/ 2147483646 h 114"/>
                <a:gd name="T82" fmla="*/ 2147483646 w 183"/>
                <a:gd name="T83" fmla="*/ 2147483646 h 114"/>
                <a:gd name="T84" fmla="*/ 2147483646 w 183"/>
                <a:gd name="T85" fmla="*/ 2147483646 h 114"/>
                <a:gd name="T86" fmla="*/ 2147483646 w 183"/>
                <a:gd name="T87" fmla="*/ 2147483646 h 114"/>
                <a:gd name="T88" fmla="*/ 2147483646 w 183"/>
                <a:gd name="T89" fmla="*/ 2147483646 h 114"/>
                <a:gd name="T90" fmla="*/ 2147483646 w 183"/>
                <a:gd name="T91" fmla="*/ 2147483646 h 114"/>
                <a:gd name="T92" fmla="*/ 2147483646 w 183"/>
                <a:gd name="T93" fmla="*/ 2147483646 h 114"/>
                <a:gd name="T94" fmla="*/ 2147483646 w 183"/>
                <a:gd name="T95" fmla="*/ 2147483646 h 114"/>
                <a:gd name="T96" fmla="*/ 2147483646 w 183"/>
                <a:gd name="T97" fmla="*/ 2147483646 h 114"/>
                <a:gd name="T98" fmla="*/ 2147483646 w 183"/>
                <a:gd name="T99" fmla="*/ 2147483646 h 114"/>
                <a:gd name="T100" fmla="*/ 2147483646 w 183"/>
                <a:gd name="T101" fmla="*/ 2147483646 h 114"/>
                <a:gd name="T102" fmla="*/ 2147483646 w 183"/>
                <a:gd name="T103" fmla="*/ 2147483646 h 114"/>
                <a:gd name="T104" fmla="*/ 2147483646 w 183"/>
                <a:gd name="T105" fmla="*/ 2147483646 h 114"/>
                <a:gd name="T106" fmla="*/ 2147483646 w 183"/>
                <a:gd name="T107" fmla="*/ 2147483646 h 114"/>
                <a:gd name="T108" fmla="*/ 2147483646 w 183"/>
                <a:gd name="T109" fmla="*/ 2147483646 h 114"/>
                <a:gd name="T110" fmla="*/ 2147483646 w 183"/>
                <a:gd name="T111" fmla="*/ 2147483646 h 114"/>
                <a:gd name="T112" fmla="*/ 2147483646 w 183"/>
                <a:gd name="T113" fmla="*/ 2147483646 h 114"/>
                <a:gd name="T114" fmla="*/ 2147483646 w 183"/>
                <a:gd name="T115" fmla="*/ 2147483646 h 114"/>
                <a:gd name="T116" fmla="*/ 2147483646 w 183"/>
                <a:gd name="T117" fmla="*/ 2147483646 h 114"/>
                <a:gd name="T118" fmla="*/ 2147483646 w 183"/>
                <a:gd name="T119" fmla="*/ 2147483646 h 114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183" h="114">
                  <a:moveTo>
                    <a:pt x="93" y="3"/>
                  </a:moveTo>
                  <a:lnTo>
                    <a:pt x="94" y="4"/>
                  </a:lnTo>
                  <a:lnTo>
                    <a:pt x="95" y="4"/>
                  </a:lnTo>
                  <a:lnTo>
                    <a:pt x="93" y="4"/>
                  </a:lnTo>
                  <a:lnTo>
                    <a:pt x="92" y="4"/>
                  </a:lnTo>
                  <a:lnTo>
                    <a:pt x="88" y="7"/>
                  </a:lnTo>
                  <a:lnTo>
                    <a:pt x="86" y="7"/>
                  </a:lnTo>
                  <a:lnTo>
                    <a:pt x="85" y="8"/>
                  </a:lnTo>
                  <a:lnTo>
                    <a:pt x="84" y="8"/>
                  </a:lnTo>
                  <a:lnTo>
                    <a:pt x="85" y="7"/>
                  </a:lnTo>
                  <a:lnTo>
                    <a:pt x="86" y="6"/>
                  </a:lnTo>
                  <a:lnTo>
                    <a:pt x="91" y="4"/>
                  </a:lnTo>
                  <a:lnTo>
                    <a:pt x="93" y="3"/>
                  </a:lnTo>
                  <a:close/>
                  <a:moveTo>
                    <a:pt x="100" y="16"/>
                  </a:moveTo>
                  <a:lnTo>
                    <a:pt x="103" y="16"/>
                  </a:lnTo>
                  <a:lnTo>
                    <a:pt x="107" y="17"/>
                  </a:lnTo>
                  <a:lnTo>
                    <a:pt x="110" y="18"/>
                  </a:lnTo>
                  <a:lnTo>
                    <a:pt x="110" y="19"/>
                  </a:lnTo>
                  <a:lnTo>
                    <a:pt x="111" y="19"/>
                  </a:lnTo>
                  <a:lnTo>
                    <a:pt x="112" y="20"/>
                  </a:lnTo>
                  <a:lnTo>
                    <a:pt x="114" y="21"/>
                  </a:lnTo>
                  <a:lnTo>
                    <a:pt x="121" y="20"/>
                  </a:lnTo>
                  <a:lnTo>
                    <a:pt x="123" y="20"/>
                  </a:lnTo>
                  <a:lnTo>
                    <a:pt x="125" y="19"/>
                  </a:lnTo>
                  <a:lnTo>
                    <a:pt x="126" y="18"/>
                  </a:lnTo>
                  <a:lnTo>
                    <a:pt x="127" y="17"/>
                  </a:lnTo>
                  <a:lnTo>
                    <a:pt x="128" y="17"/>
                  </a:lnTo>
                  <a:lnTo>
                    <a:pt x="130" y="17"/>
                  </a:lnTo>
                  <a:lnTo>
                    <a:pt x="136" y="21"/>
                  </a:lnTo>
                  <a:lnTo>
                    <a:pt x="137" y="23"/>
                  </a:lnTo>
                  <a:lnTo>
                    <a:pt x="138" y="24"/>
                  </a:lnTo>
                  <a:lnTo>
                    <a:pt x="141" y="24"/>
                  </a:lnTo>
                  <a:lnTo>
                    <a:pt x="142" y="23"/>
                  </a:lnTo>
                  <a:lnTo>
                    <a:pt x="140" y="22"/>
                  </a:lnTo>
                  <a:lnTo>
                    <a:pt x="141" y="22"/>
                  </a:lnTo>
                  <a:lnTo>
                    <a:pt x="148" y="23"/>
                  </a:lnTo>
                  <a:lnTo>
                    <a:pt x="157" y="34"/>
                  </a:lnTo>
                  <a:lnTo>
                    <a:pt x="156" y="33"/>
                  </a:lnTo>
                  <a:lnTo>
                    <a:pt x="155" y="32"/>
                  </a:lnTo>
                  <a:lnTo>
                    <a:pt x="153" y="32"/>
                  </a:lnTo>
                  <a:lnTo>
                    <a:pt x="149" y="31"/>
                  </a:lnTo>
                  <a:lnTo>
                    <a:pt x="148" y="31"/>
                  </a:lnTo>
                  <a:lnTo>
                    <a:pt x="148" y="32"/>
                  </a:lnTo>
                  <a:lnTo>
                    <a:pt x="150" y="36"/>
                  </a:lnTo>
                  <a:lnTo>
                    <a:pt x="150" y="38"/>
                  </a:lnTo>
                  <a:lnTo>
                    <a:pt x="155" y="41"/>
                  </a:lnTo>
                  <a:lnTo>
                    <a:pt x="157" y="40"/>
                  </a:lnTo>
                  <a:lnTo>
                    <a:pt x="156" y="38"/>
                  </a:lnTo>
                  <a:lnTo>
                    <a:pt x="154" y="38"/>
                  </a:lnTo>
                  <a:lnTo>
                    <a:pt x="153" y="38"/>
                  </a:lnTo>
                  <a:lnTo>
                    <a:pt x="152" y="37"/>
                  </a:lnTo>
                  <a:lnTo>
                    <a:pt x="152" y="36"/>
                  </a:lnTo>
                  <a:lnTo>
                    <a:pt x="153" y="35"/>
                  </a:lnTo>
                  <a:lnTo>
                    <a:pt x="154" y="36"/>
                  </a:lnTo>
                  <a:lnTo>
                    <a:pt x="155" y="36"/>
                  </a:lnTo>
                  <a:lnTo>
                    <a:pt x="158" y="38"/>
                  </a:lnTo>
                  <a:lnTo>
                    <a:pt x="159" y="40"/>
                  </a:lnTo>
                  <a:lnTo>
                    <a:pt x="159" y="42"/>
                  </a:lnTo>
                  <a:lnTo>
                    <a:pt x="163" y="40"/>
                  </a:lnTo>
                  <a:lnTo>
                    <a:pt x="164" y="40"/>
                  </a:lnTo>
                  <a:lnTo>
                    <a:pt x="165" y="40"/>
                  </a:lnTo>
                  <a:lnTo>
                    <a:pt x="165" y="42"/>
                  </a:lnTo>
                  <a:lnTo>
                    <a:pt x="164" y="42"/>
                  </a:lnTo>
                  <a:lnTo>
                    <a:pt x="163" y="41"/>
                  </a:lnTo>
                  <a:lnTo>
                    <a:pt x="162" y="42"/>
                  </a:lnTo>
                  <a:lnTo>
                    <a:pt x="163" y="43"/>
                  </a:lnTo>
                  <a:lnTo>
                    <a:pt x="163" y="44"/>
                  </a:lnTo>
                  <a:lnTo>
                    <a:pt x="166" y="42"/>
                  </a:lnTo>
                  <a:lnTo>
                    <a:pt x="166" y="41"/>
                  </a:lnTo>
                  <a:lnTo>
                    <a:pt x="166" y="40"/>
                  </a:lnTo>
                  <a:lnTo>
                    <a:pt x="165" y="39"/>
                  </a:lnTo>
                  <a:lnTo>
                    <a:pt x="164" y="39"/>
                  </a:lnTo>
                  <a:lnTo>
                    <a:pt x="163" y="38"/>
                  </a:lnTo>
                  <a:lnTo>
                    <a:pt x="169" y="40"/>
                  </a:lnTo>
                  <a:lnTo>
                    <a:pt x="170" y="42"/>
                  </a:lnTo>
                  <a:lnTo>
                    <a:pt x="170" y="43"/>
                  </a:lnTo>
                  <a:lnTo>
                    <a:pt x="171" y="44"/>
                  </a:lnTo>
                  <a:lnTo>
                    <a:pt x="171" y="46"/>
                  </a:lnTo>
                  <a:lnTo>
                    <a:pt x="172" y="47"/>
                  </a:lnTo>
                  <a:lnTo>
                    <a:pt x="173" y="47"/>
                  </a:lnTo>
                  <a:lnTo>
                    <a:pt x="175" y="49"/>
                  </a:lnTo>
                  <a:lnTo>
                    <a:pt x="173" y="49"/>
                  </a:lnTo>
                  <a:lnTo>
                    <a:pt x="168" y="47"/>
                  </a:lnTo>
                  <a:lnTo>
                    <a:pt x="165" y="48"/>
                  </a:lnTo>
                  <a:lnTo>
                    <a:pt x="163" y="50"/>
                  </a:lnTo>
                  <a:lnTo>
                    <a:pt x="163" y="51"/>
                  </a:lnTo>
                  <a:lnTo>
                    <a:pt x="155" y="55"/>
                  </a:lnTo>
                  <a:lnTo>
                    <a:pt x="152" y="56"/>
                  </a:lnTo>
                  <a:lnTo>
                    <a:pt x="150" y="56"/>
                  </a:lnTo>
                  <a:lnTo>
                    <a:pt x="145" y="57"/>
                  </a:lnTo>
                  <a:lnTo>
                    <a:pt x="143" y="59"/>
                  </a:lnTo>
                  <a:lnTo>
                    <a:pt x="137" y="61"/>
                  </a:lnTo>
                  <a:lnTo>
                    <a:pt x="131" y="59"/>
                  </a:lnTo>
                  <a:lnTo>
                    <a:pt x="129" y="54"/>
                  </a:lnTo>
                  <a:lnTo>
                    <a:pt x="128" y="54"/>
                  </a:lnTo>
                  <a:lnTo>
                    <a:pt x="126" y="55"/>
                  </a:lnTo>
                  <a:lnTo>
                    <a:pt x="124" y="57"/>
                  </a:lnTo>
                  <a:lnTo>
                    <a:pt x="122" y="59"/>
                  </a:lnTo>
                  <a:lnTo>
                    <a:pt x="122" y="61"/>
                  </a:lnTo>
                  <a:lnTo>
                    <a:pt x="120" y="63"/>
                  </a:lnTo>
                  <a:lnTo>
                    <a:pt x="118" y="64"/>
                  </a:lnTo>
                  <a:lnTo>
                    <a:pt x="117" y="66"/>
                  </a:lnTo>
                  <a:lnTo>
                    <a:pt x="116" y="68"/>
                  </a:lnTo>
                  <a:lnTo>
                    <a:pt x="117" y="68"/>
                  </a:lnTo>
                  <a:lnTo>
                    <a:pt x="117" y="69"/>
                  </a:lnTo>
                  <a:lnTo>
                    <a:pt x="116" y="70"/>
                  </a:lnTo>
                  <a:lnTo>
                    <a:pt x="115" y="70"/>
                  </a:lnTo>
                  <a:lnTo>
                    <a:pt x="114" y="70"/>
                  </a:lnTo>
                  <a:lnTo>
                    <a:pt x="113" y="70"/>
                  </a:lnTo>
                  <a:lnTo>
                    <a:pt x="112" y="71"/>
                  </a:lnTo>
                  <a:lnTo>
                    <a:pt x="110" y="72"/>
                  </a:lnTo>
                  <a:lnTo>
                    <a:pt x="110" y="74"/>
                  </a:lnTo>
                  <a:lnTo>
                    <a:pt x="109" y="75"/>
                  </a:lnTo>
                  <a:lnTo>
                    <a:pt x="109" y="76"/>
                  </a:lnTo>
                  <a:lnTo>
                    <a:pt x="105" y="78"/>
                  </a:lnTo>
                  <a:lnTo>
                    <a:pt x="100" y="81"/>
                  </a:lnTo>
                  <a:lnTo>
                    <a:pt x="99" y="83"/>
                  </a:lnTo>
                  <a:lnTo>
                    <a:pt x="100" y="84"/>
                  </a:lnTo>
                  <a:lnTo>
                    <a:pt x="99" y="85"/>
                  </a:lnTo>
                  <a:lnTo>
                    <a:pt x="98" y="85"/>
                  </a:lnTo>
                  <a:lnTo>
                    <a:pt x="93" y="80"/>
                  </a:lnTo>
                  <a:lnTo>
                    <a:pt x="92" y="79"/>
                  </a:lnTo>
                  <a:lnTo>
                    <a:pt x="93" y="78"/>
                  </a:lnTo>
                  <a:lnTo>
                    <a:pt x="91" y="78"/>
                  </a:lnTo>
                  <a:lnTo>
                    <a:pt x="90" y="79"/>
                  </a:lnTo>
                  <a:lnTo>
                    <a:pt x="89" y="80"/>
                  </a:lnTo>
                  <a:lnTo>
                    <a:pt x="83" y="87"/>
                  </a:lnTo>
                  <a:lnTo>
                    <a:pt x="81" y="87"/>
                  </a:lnTo>
                  <a:lnTo>
                    <a:pt x="76" y="87"/>
                  </a:lnTo>
                  <a:lnTo>
                    <a:pt x="73" y="87"/>
                  </a:lnTo>
                  <a:lnTo>
                    <a:pt x="71" y="87"/>
                  </a:lnTo>
                  <a:lnTo>
                    <a:pt x="71" y="89"/>
                  </a:lnTo>
                  <a:lnTo>
                    <a:pt x="71" y="93"/>
                  </a:lnTo>
                  <a:lnTo>
                    <a:pt x="71" y="96"/>
                  </a:lnTo>
                  <a:lnTo>
                    <a:pt x="71" y="97"/>
                  </a:lnTo>
                  <a:lnTo>
                    <a:pt x="71" y="100"/>
                  </a:lnTo>
                  <a:lnTo>
                    <a:pt x="71" y="102"/>
                  </a:lnTo>
                  <a:lnTo>
                    <a:pt x="70" y="103"/>
                  </a:lnTo>
                  <a:lnTo>
                    <a:pt x="69" y="102"/>
                  </a:lnTo>
                  <a:lnTo>
                    <a:pt x="68" y="102"/>
                  </a:lnTo>
                  <a:lnTo>
                    <a:pt x="67" y="102"/>
                  </a:lnTo>
                  <a:lnTo>
                    <a:pt x="65" y="103"/>
                  </a:lnTo>
                  <a:lnTo>
                    <a:pt x="65" y="105"/>
                  </a:lnTo>
                  <a:lnTo>
                    <a:pt x="65" y="106"/>
                  </a:lnTo>
                  <a:lnTo>
                    <a:pt x="64" y="108"/>
                  </a:lnTo>
                  <a:lnTo>
                    <a:pt x="63" y="110"/>
                  </a:lnTo>
                  <a:lnTo>
                    <a:pt x="61" y="112"/>
                  </a:lnTo>
                  <a:lnTo>
                    <a:pt x="60" y="112"/>
                  </a:lnTo>
                  <a:lnTo>
                    <a:pt x="59" y="111"/>
                  </a:lnTo>
                  <a:lnTo>
                    <a:pt x="54" y="112"/>
                  </a:lnTo>
                  <a:lnTo>
                    <a:pt x="53" y="108"/>
                  </a:lnTo>
                  <a:lnTo>
                    <a:pt x="48" y="102"/>
                  </a:lnTo>
                  <a:lnTo>
                    <a:pt x="49" y="102"/>
                  </a:lnTo>
                  <a:lnTo>
                    <a:pt x="51" y="100"/>
                  </a:lnTo>
                  <a:lnTo>
                    <a:pt x="52" y="99"/>
                  </a:lnTo>
                  <a:lnTo>
                    <a:pt x="53" y="99"/>
                  </a:lnTo>
                  <a:lnTo>
                    <a:pt x="52" y="98"/>
                  </a:lnTo>
                  <a:lnTo>
                    <a:pt x="51" y="98"/>
                  </a:lnTo>
                  <a:lnTo>
                    <a:pt x="50" y="99"/>
                  </a:lnTo>
                  <a:lnTo>
                    <a:pt x="50" y="100"/>
                  </a:lnTo>
                  <a:lnTo>
                    <a:pt x="48" y="100"/>
                  </a:lnTo>
                  <a:lnTo>
                    <a:pt x="46" y="99"/>
                  </a:lnTo>
                  <a:lnTo>
                    <a:pt x="46" y="98"/>
                  </a:lnTo>
                  <a:lnTo>
                    <a:pt x="46" y="97"/>
                  </a:lnTo>
                  <a:lnTo>
                    <a:pt x="46" y="96"/>
                  </a:lnTo>
                  <a:lnTo>
                    <a:pt x="45" y="99"/>
                  </a:lnTo>
                  <a:lnTo>
                    <a:pt x="44" y="100"/>
                  </a:lnTo>
                  <a:lnTo>
                    <a:pt x="43" y="100"/>
                  </a:lnTo>
                  <a:lnTo>
                    <a:pt x="42" y="100"/>
                  </a:lnTo>
                  <a:lnTo>
                    <a:pt x="41" y="98"/>
                  </a:lnTo>
                  <a:lnTo>
                    <a:pt x="42" y="97"/>
                  </a:lnTo>
                  <a:lnTo>
                    <a:pt x="44" y="96"/>
                  </a:lnTo>
                  <a:lnTo>
                    <a:pt x="44" y="95"/>
                  </a:lnTo>
                  <a:lnTo>
                    <a:pt x="42" y="95"/>
                  </a:lnTo>
                  <a:lnTo>
                    <a:pt x="42" y="93"/>
                  </a:lnTo>
                  <a:lnTo>
                    <a:pt x="46" y="85"/>
                  </a:lnTo>
                  <a:lnTo>
                    <a:pt x="45" y="85"/>
                  </a:lnTo>
                  <a:lnTo>
                    <a:pt x="44" y="85"/>
                  </a:lnTo>
                  <a:lnTo>
                    <a:pt x="44" y="84"/>
                  </a:lnTo>
                  <a:lnTo>
                    <a:pt x="43" y="83"/>
                  </a:lnTo>
                  <a:lnTo>
                    <a:pt x="41" y="83"/>
                  </a:lnTo>
                  <a:lnTo>
                    <a:pt x="40" y="83"/>
                  </a:lnTo>
                  <a:lnTo>
                    <a:pt x="39" y="83"/>
                  </a:lnTo>
                  <a:lnTo>
                    <a:pt x="37" y="83"/>
                  </a:lnTo>
                  <a:lnTo>
                    <a:pt x="36" y="81"/>
                  </a:lnTo>
                  <a:lnTo>
                    <a:pt x="35" y="80"/>
                  </a:lnTo>
                  <a:lnTo>
                    <a:pt x="33" y="80"/>
                  </a:lnTo>
                  <a:lnTo>
                    <a:pt x="32" y="80"/>
                  </a:lnTo>
                  <a:lnTo>
                    <a:pt x="30" y="83"/>
                  </a:lnTo>
                  <a:lnTo>
                    <a:pt x="29" y="83"/>
                  </a:lnTo>
                  <a:lnTo>
                    <a:pt x="28" y="83"/>
                  </a:lnTo>
                  <a:lnTo>
                    <a:pt x="27" y="84"/>
                  </a:lnTo>
                  <a:lnTo>
                    <a:pt x="27" y="83"/>
                  </a:lnTo>
                  <a:lnTo>
                    <a:pt x="26" y="83"/>
                  </a:lnTo>
                  <a:lnTo>
                    <a:pt x="24" y="84"/>
                  </a:lnTo>
                  <a:lnTo>
                    <a:pt x="24" y="82"/>
                  </a:lnTo>
                  <a:lnTo>
                    <a:pt x="24" y="81"/>
                  </a:lnTo>
                  <a:lnTo>
                    <a:pt x="24" y="80"/>
                  </a:lnTo>
                  <a:lnTo>
                    <a:pt x="20" y="79"/>
                  </a:lnTo>
                  <a:lnTo>
                    <a:pt x="18" y="78"/>
                  </a:lnTo>
                  <a:lnTo>
                    <a:pt x="18" y="77"/>
                  </a:lnTo>
                  <a:lnTo>
                    <a:pt x="18" y="76"/>
                  </a:lnTo>
                  <a:lnTo>
                    <a:pt x="17" y="76"/>
                  </a:lnTo>
                  <a:lnTo>
                    <a:pt x="16" y="77"/>
                  </a:lnTo>
                  <a:lnTo>
                    <a:pt x="15" y="76"/>
                  </a:lnTo>
                  <a:lnTo>
                    <a:pt x="15" y="74"/>
                  </a:lnTo>
                  <a:lnTo>
                    <a:pt x="14" y="74"/>
                  </a:lnTo>
                  <a:lnTo>
                    <a:pt x="13" y="73"/>
                  </a:lnTo>
                  <a:lnTo>
                    <a:pt x="12" y="74"/>
                  </a:lnTo>
                  <a:lnTo>
                    <a:pt x="12" y="73"/>
                  </a:lnTo>
                  <a:lnTo>
                    <a:pt x="11" y="70"/>
                  </a:lnTo>
                  <a:lnTo>
                    <a:pt x="10" y="69"/>
                  </a:lnTo>
                  <a:lnTo>
                    <a:pt x="8" y="70"/>
                  </a:lnTo>
                  <a:lnTo>
                    <a:pt x="6" y="68"/>
                  </a:lnTo>
                  <a:lnTo>
                    <a:pt x="4" y="67"/>
                  </a:lnTo>
                  <a:lnTo>
                    <a:pt x="3" y="67"/>
                  </a:lnTo>
                  <a:lnTo>
                    <a:pt x="3" y="66"/>
                  </a:lnTo>
                  <a:lnTo>
                    <a:pt x="3" y="65"/>
                  </a:lnTo>
                  <a:lnTo>
                    <a:pt x="6" y="61"/>
                  </a:lnTo>
                  <a:lnTo>
                    <a:pt x="7" y="61"/>
                  </a:lnTo>
                  <a:lnTo>
                    <a:pt x="9" y="58"/>
                  </a:lnTo>
                  <a:lnTo>
                    <a:pt x="9" y="57"/>
                  </a:lnTo>
                  <a:lnTo>
                    <a:pt x="7" y="53"/>
                  </a:lnTo>
                  <a:lnTo>
                    <a:pt x="7" y="52"/>
                  </a:lnTo>
                  <a:lnTo>
                    <a:pt x="8" y="51"/>
                  </a:lnTo>
                  <a:lnTo>
                    <a:pt x="9" y="51"/>
                  </a:lnTo>
                  <a:lnTo>
                    <a:pt x="10" y="49"/>
                  </a:lnTo>
                  <a:lnTo>
                    <a:pt x="9" y="48"/>
                  </a:lnTo>
                  <a:lnTo>
                    <a:pt x="10" y="47"/>
                  </a:lnTo>
                  <a:lnTo>
                    <a:pt x="10" y="46"/>
                  </a:lnTo>
                  <a:lnTo>
                    <a:pt x="15" y="44"/>
                  </a:lnTo>
                  <a:lnTo>
                    <a:pt x="20" y="40"/>
                  </a:lnTo>
                  <a:lnTo>
                    <a:pt x="25" y="38"/>
                  </a:lnTo>
                  <a:lnTo>
                    <a:pt x="35" y="29"/>
                  </a:lnTo>
                  <a:lnTo>
                    <a:pt x="35" y="27"/>
                  </a:lnTo>
                  <a:lnTo>
                    <a:pt x="38" y="26"/>
                  </a:lnTo>
                  <a:lnTo>
                    <a:pt x="39" y="26"/>
                  </a:lnTo>
                  <a:lnTo>
                    <a:pt x="40" y="27"/>
                  </a:lnTo>
                  <a:lnTo>
                    <a:pt x="41" y="27"/>
                  </a:lnTo>
                  <a:lnTo>
                    <a:pt x="44" y="24"/>
                  </a:lnTo>
                  <a:lnTo>
                    <a:pt x="47" y="21"/>
                  </a:lnTo>
                  <a:lnTo>
                    <a:pt x="49" y="21"/>
                  </a:lnTo>
                  <a:lnTo>
                    <a:pt x="50" y="20"/>
                  </a:lnTo>
                  <a:lnTo>
                    <a:pt x="52" y="20"/>
                  </a:lnTo>
                  <a:lnTo>
                    <a:pt x="53" y="19"/>
                  </a:lnTo>
                  <a:lnTo>
                    <a:pt x="54" y="19"/>
                  </a:lnTo>
                  <a:lnTo>
                    <a:pt x="56" y="21"/>
                  </a:lnTo>
                  <a:lnTo>
                    <a:pt x="58" y="23"/>
                  </a:lnTo>
                  <a:lnTo>
                    <a:pt x="59" y="24"/>
                  </a:lnTo>
                  <a:lnTo>
                    <a:pt x="60" y="24"/>
                  </a:lnTo>
                  <a:lnTo>
                    <a:pt x="62" y="23"/>
                  </a:lnTo>
                  <a:lnTo>
                    <a:pt x="64" y="22"/>
                  </a:lnTo>
                  <a:lnTo>
                    <a:pt x="73" y="25"/>
                  </a:lnTo>
                  <a:lnTo>
                    <a:pt x="75" y="25"/>
                  </a:lnTo>
                  <a:lnTo>
                    <a:pt x="77" y="24"/>
                  </a:lnTo>
                  <a:lnTo>
                    <a:pt x="78" y="24"/>
                  </a:lnTo>
                  <a:lnTo>
                    <a:pt x="86" y="23"/>
                  </a:lnTo>
                  <a:lnTo>
                    <a:pt x="88" y="24"/>
                  </a:lnTo>
                  <a:lnTo>
                    <a:pt x="90" y="24"/>
                  </a:lnTo>
                  <a:lnTo>
                    <a:pt x="92" y="23"/>
                  </a:lnTo>
                  <a:lnTo>
                    <a:pt x="93" y="23"/>
                  </a:lnTo>
                  <a:lnTo>
                    <a:pt x="93" y="21"/>
                  </a:lnTo>
                  <a:lnTo>
                    <a:pt x="95" y="21"/>
                  </a:lnTo>
                  <a:lnTo>
                    <a:pt x="97" y="20"/>
                  </a:lnTo>
                  <a:lnTo>
                    <a:pt x="99" y="20"/>
                  </a:lnTo>
                  <a:lnTo>
                    <a:pt x="100" y="20"/>
                  </a:lnTo>
                  <a:lnTo>
                    <a:pt x="101" y="19"/>
                  </a:lnTo>
                  <a:lnTo>
                    <a:pt x="102" y="19"/>
                  </a:lnTo>
                  <a:lnTo>
                    <a:pt x="103" y="18"/>
                  </a:lnTo>
                  <a:lnTo>
                    <a:pt x="103" y="17"/>
                  </a:lnTo>
                  <a:lnTo>
                    <a:pt x="102" y="17"/>
                  </a:lnTo>
                  <a:lnTo>
                    <a:pt x="101" y="17"/>
                  </a:lnTo>
                  <a:lnTo>
                    <a:pt x="100" y="16"/>
                  </a:lnTo>
                  <a:close/>
                  <a:moveTo>
                    <a:pt x="93" y="0"/>
                  </a:moveTo>
                  <a:lnTo>
                    <a:pt x="93" y="1"/>
                  </a:lnTo>
                  <a:lnTo>
                    <a:pt x="91" y="1"/>
                  </a:lnTo>
                  <a:lnTo>
                    <a:pt x="90" y="1"/>
                  </a:lnTo>
                  <a:lnTo>
                    <a:pt x="84" y="4"/>
                  </a:lnTo>
                  <a:lnTo>
                    <a:pt x="83" y="5"/>
                  </a:lnTo>
                  <a:lnTo>
                    <a:pt x="82" y="6"/>
                  </a:lnTo>
                  <a:lnTo>
                    <a:pt x="82" y="7"/>
                  </a:lnTo>
                  <a:lnTo>
                    <a:pt x="82" y="8"/>
                  </a:lnTo>
                  <a:lnTo>
                    <a:pt x="82" y="10"/>
                  </a:lnTo>
                  <a:lnTo>
                    <a:pt x="83" y="11"/>
                  </a:lnTo>
                  <a:lnTo>
                    <a:pt x="85" y="12"/>
                  </a:lnTo>
                  <a:lnTo>
                    <a:pt x="86" y="10"/>
                  </a:lnTo>
                  <a:lnTo>
                    <a:pt x="87" y="10"/>
                  </a:lnTo>
                  <a:lnTo>
                    <a:pt x="88" y="10"/>
                  </a:lnTo>
                  <a:lnTo>
                    <a:pt x="89" y="10"/>
                  </a:lnTo>
                  <a:lnTo>
                    <a:pt x="89" y="9"/>
                  </a:lnTo>
                  <a:lnTo>
                    <a:pt x="93" y="7"/>
                  </a:lnTo>
                  <a:lnTo>
                    <a:pt x="94" y="6"/>
                  </a:lnTo>
                  <a:lnTo>
                    <a:pt x="95" y="6"/>
                  </a:lnTo>
                  <a:lnTo>
                    <a:pt x="96" y="6"/>
                  </a:lnTo>
                  <a:lnTo>
                    <a:pt x="103" y="3"/>
                  </a:lnTo>
                  <a:lnTo>
                    <a:pt x="95" y="1"/>
                  </a:lnTo>
                  <a:lnTo>
                    <a:pt x="94" y="1"/>
                  </a:lnTo>
                  <a:lnTo>
                    <a:pt x="93" y="0"/>
                  </a:lnTo>
                  <a:close/>
                  <a:moveTo>
                    <a:pt x="90" y="13"/>
                  </a:moveTo>
                  <a:lnTo>
                    <a:pt x="97" y="17"/>
                  </a:lnTo>
                  <a:lnTo>
                    <a:pt x="96" y="17"/>
                  </a:lnTo>
                  <a:lnTo>
                    <a:pt x="94" y="18"/>
                  </a:lnTo>
                  <a:lnTo>
                    <a:pt x="93" y="19"/>
                  </a:lnTo>
                  <a:lnTo>
                    <a:pt x="92" y="19"/>
                  </a:lnTo>
                  <a:lnTo>
                    <a:pt x="92" y="20"/>
                  </a:lnTo>
                  <a:lnTo>
                    <a:pt x="91" y="21"/>
                  </a:lnTo>
                  <a:lnTo>
                    <a:pt x="89" y="21"/>
                  </a:lnTo>
                  <a:lnTo>
                    <a:pt x="88" y="21"/>
                  </a:lnTo>
                  <a:lnTo>
                    <a:pt x="87" y="21"/>
                  </a:lnTo>
                  <a:lnTo>
                    <a:pt x="86" y="21"/>
                  </a:lnTo>
                  <a:lnTo>
                    <a:pt x="78" y="21"/>
                  </a:lnTo>
                  <a:lnTo>
                    <a:pt x="77" y="21"/>
                  </a:lnTo>
                  <a:lnTo>
                    <a:pt x="76" y="21"/>
                  </a:lnTo>
                  <a:lnTo>
                    <a:pt x="76" y="22"/>
                  </a:lnTo>
                  <a:lnTo>
                    <a:pt x="75" y="22"/>
                  </a:lnTo>
                  <a:lnTo>
                    <a:pt x="73" y="22"/>
                  </a:lnTo>
                  <a:lnTo>
                    <a:pt x="65" y="19"/>
                  </a:lnTo>
                  <a:lnTo>
                    <a:pt x="64" y="19"/>
                  </a:lnTo>
                  <a:lnTo>
                    <a:pt x="63" y="19"/>
                  </a:lnTo>
                  <a:lnTo>
                    <a:pt x="61" y="20"/>
                  </a:lnTo>
                  <a:lnTo>
                    <a:pt x="59" y="21"/>
                  </a:lnTo>
                  <a:lnTo>
                    <a:pt x="58" y="19"/>
                  </a:lnTo>
                  <a:lnTo>
                    <a:pt x="57" y="19"/>
                  </a:lnTo>
                  <a:lnTo>
                    <a:pt x="55" y="17"/>
                  </a:lnTo>
                  <a:lnTo>
                    <a:pt x="54" y="17"/>
                  </a:lnTo>
                  <a:lnTo>
                    <a:pt x="53" y="17"/>
                  </a:lnTo>
                  <a:lnTo>
                    <a:pt x="52" y="17"/>
                  </a:lnTo>
                  <a:lnTo>
                    <a:pt x="51" y="17"/>
                  </a:lnTo>
                  <a:lnTo>
                    <a:pt x="50" y="17"/>
                  </a:lnTo>
                  <a:lnTo>
                    <a:pt x="48" y="18"/>
                  </a:lnTo>
                  <a:lnTo>
                    <a:pt x="46" y="19"/>
                  </a:lnTo>
                  <a:lnTo>
                    <a:pt x="42" y="21"/>
                  </a:lnTo>
                  <a:lnTo>
                    <a:pt x="42" y="22"/>
                  </a:lnTo>
                  <a:lnTo>
                    <a:pt x="41" y="24"/>
                  </a:lnTo>
                  <a:lnTo>
                    <a:pt x="39" y="23"/>
                  </a:lnTo>
                  <a:lnTo>
                    <a:pt x="37" y="23"/>
                  </a:lnTo>
                  <a:lnTo>
                    <a:pt x="37" y="24"/>
                  </a:lnTo>
                  <a:lnTo>
                    <a:pt x="34" y="25"/>
                  </a:lnTo>
                  <a:lnTo>
                    <a:pt x="33" y="26"/>
                  </a:lnTo>
                  <a:lnTo>
                    <a:pt x="33" y="27"/>
                  </a:lnTo>
                  <a:lnTo>
                    <a:pt x="23" y="35"/>
                  </a:lnTo>
                  <a:lnTo>
                    <a:pt x="18" y="38"/>
                  </a:lnTo>
                  <a:lnTo>
                    <a:pt x="14" y="42"/>
                  </a:lnTo>
                  <a:lnTo>
                    <a:pt x="9" y="44"/>
                  </a:lnTo>
                  <a:lnTo>
                    <a:pt x="8" y="44"/>
                  </a:lnTo>
                  <a:lnTo>
                    <a:pt x="8" y="45"/>
                  </a:lnTo>
                  <a:lnTo>
                    <a:pt x="7" y="46"/>
                  </a:lnTo>
                  <a:lnTo>
                    <a:pt x="7" y="47"/>
                  </a:lnTo>
                  <a:lnTo>
                    <a:pt x="7" y="49"/>
                  </a:lnTo>
                  <a:lnTo>
                    <a:pt x="7" y="50"/>
                  </a:lnTo>
                  <a:lnTo>
                    <a:pt x="6" y="50"/>
                  </a:lnTo>
                  <a:lnTo>
                    <a:pt x="5" y="51"/>
                  </a:lnTo>
                  <a:lnTo>
                    <a:pt x="5" y="52"/>
                  </a:lnTo>
                  <a:lnTo>
                    <a:pt x="5" y="53"/>
                  </a:lnTo>
                  <a:lnTo>
                    <a:pt x="5" y="54"/>
                  </a:lnTo>
                  <a:lnTo>
                    <a:pt x="7" y="58"/>
                  </a:lnTo>
                  <a:lnTo>
                    <a:pt x="6" y="59"/>
                  </a:lnTo>
                  <a:lnTo>
                    <a:pt x="5" y="59"/>
                  </a:lnTo>
                  <a:lnTo>
                    <a:pt x="4" y="60"/>
                  </a:lnTo>
                  <a:lnTo>
                    <a:pt x="1" y="63"/>
                  </a:lnTo>
                  <a:lnTo>
                    <a:pt x="0" y="64"/>
                  </a:lnTo>
                  <a:lnTo>
                    <a:pt x="0" y="66"/>
                  </a:lnTo>
                  <a:lnTo>
                    <a:pt x="0" y="67"/>
                  </a:lnTo>
                  <a:lnTo>
                    <a:pt x="1" y="68"/>
                  </a:lnTo>
                  <a:lnTo>
                    <a:pt x="1" y="69"/>
                  </a:lnTo>
                  <a:lnTo>
                    <a:pt x="2" y="70"/>
                  </a:lnTo>
                  <a:lnTo>
                    <a:pt x="3" y="70"/>
                  </a:lnTo>
                  <a:lnTo>
                    <a:pt x="5" y="70"/>
                  </a:lnTo>
                  <a:lnTo>
                    <a:pt x="7" y="72"/>
                  </a:lnTo>
                  <a:lnTo>
                    <a:pt x="8" y="72"/>
                  </a:lnTo>
                  <a:lnTo>
                    <a:pt x="9" y="72"/>
                  </a:lnTo>
                  <a:lnTo>
                    <a:pt x="10" y="74"/>
                  </a:lnTo>
                  <a:lnTo>
                    <a:pt x="10" y="78"/>
                  </a:lnTo>
                  <a:lnTo>
                    <a:pt x="12" y="76"/>
                  </a:lnTo>
                  <a:lnTo>
                    <a:pt x="13" y="77"/>
                  </a:lnTo>
                  <a:lnTo>
                    <a:pt x="13" y="79"/>
                  </a:lnTo>
                  <a:lnTo>
                    <a:pt x="15" y="79"/>
                  </a:lnTo>
                  <a:lnTo>
                    <a:pt x="16" y="79"/>
                  </a:lnTo>
                  <a:lnTo>
                    <a:pt x="17" y="80"/>
                  </a:lnTo>
                  <a:lnTo>
                    <a:pt x="18" y="81"/>
                  </a:lnTo>
                  <a:lnTo>
                    <a:pt x="19" y="82"/>
                  </a:lnTo>
                  <a:lnTo>
                    <a:pt x="20" y="82"/>
                  </a:lnTo>
                  <a:lnTo>
                    <a:pt x="21" y="82"/>
                  </a:lnTo>
                  <a:lnTo>
                    <a:pt x="21" y="83"/>
                  </a:lnTo>
                  <a:lnTo>
                    <a:pt x="22" y="84"/>
                  </a:lnTo>
                  <a:lnTo>
                    <a:pt x="22" y="85"/>
                  </a:lnTo>
                  <a:lnTo>
                    <a:pt x="22" y="86"/>
                  </a:lnTo>
                  <a:lnTo>
                    <a:pt x="23" y="87"/>
                  </a:lnTo>
                  <a:lnTo>
                    <a:pt x="24" y="87"/>
                  </a:lnTo>
                  <a:lnTo>
                    <a:pt x="25" y="87"/>
                  </a:lnTo>
                  <a:lnTo>
                    <a:pt x="26" y="86"/>
                  </a:lnTo>
                  <a:lnTo>
                    <a:pt x="28" y="87"/>
                  </a:lnTo>
                  <a:lnTo>
                    <a:pt x="29" y="86"/>
                  </a:lnTo>
                  <a:lnTo>
                    <a:pt x="29" y="85"/>
                  </a:lnTo>
                  <a:lnTo>
                    <a:pt x="31" y="85"/>
                  </a:lnTo>
                  <a:lnTo>
                    <a:pt x="32" y="85"/>
                  </a:lnTo>
                  <a:lnTo>
                    <a:pt x="33" y="84"/>
                  </a:lnTo>
                  <a:lnTo>
                    <a:pt x="33" y="83"/>
                  </a:lnTo>
                  <a:lnTo>
                    <a:pt x="34" y="83"/>
                  </a:lnTo>
                  <a:lnTo>
                    <a:pt x="35" y="85"/>
                  </a:lnTo>
                  <a:lnTo>
                    <a:pt x="36" y="87"/>
                  </a:lnTo>
                  <a:lnTo>
                    <a:pt x="38" y="86"/>
                  </a:lnTo>
                  <a:lnTo>
                    <a:pt x="39" y="85"/>
                  </a:lnTo>
                  <a:lnTo>
                    <a:pt x="40" y="85"/>
                  </a:lnTo>
                  <a:lnTo>
                    <a:pt x="41" y="85"/>
                  </a:lnTo>
                  <a:lnTo>
                    <a:pt x="42" y="85"/>
                  </a:lnTo>
                  <a:lnTo>
                    <a:pt x="42" y="86"/>
                  </a:lnTo>
                  <a:lnTo>
                    <a:pt x="40" y="92"/>
                  </a:lnTo>
                  <a:lnTo>
                    <a:pt x="40" y="93"/>
                  </a:lnTo>
                  <a:lnTo>
                    <a:pt x="39" y="94"/>
                  </a:lnTo>
                  <a:lnTo>
                    <a:pt x="39" y="96"/>
                  </a:lnTo>
                  <a:lnTo>
                    <a:pt x="37" y="98"/>
                  </a:lnTo>
                  <a:lnTo>
                    <a:pt x="39" y="100"/>
                  </a:lnTo>
                  <a:lnTo>
                    <a:pt x="41" y="102"/>
                  </a:lnTo>
                  <a:lnTo>
                    <a:pt x="42" y="102"/>
                  </a:lnTo>
                  <a:lnTo>
                    <a:pt x="43" y="102"/>
                  </a:lnTo>
                  <a:lnTo>
                    <a:pt x="44" y="102"/>
                  </a:lnTo>
                  <a:lnTo>
                    <a:pt x="45" y="102"/>
                  </a:lnTo>
                  <a:lnTo>
                    <a:pt x="46" y="102"/>
                  </a:lnTo>
                  <a:lnTo>
                    <a:pt x="46" y="104"/>
                  </a:lnTo>
                  <a:lnTo>
                    <a:pt x="50" y="110"/>
                  </a:lnTo>
                  <a:lnTo>
                    <a:pt x="51" y="112"/>
                  </a:lnTo>
                  <a:lnTo>
                    <a:pt x="52" y="114"/>
                  </a:lnTo>
                  <a:lnTo>
                    <a:pt x="54" y="114"/>
                  </a:lnTo>
                  <a:lnTo>
                    <a:pt x="59" y="113"/>
                  </a:lnTo>
                  <a:lnTo>
                    <a:pt x="59" y="114"/>
                  </a:lnTo>
                  <a:lnTo>
                    <a:pt x="60" y="114"/>
                  </a:lnTo>
                  <a:lnTo>
                    <a:pt x="61" y="114"/>
                  </a:lnTo>
                  <a:lnTo>
                    <a:pt x="62" y="114"/>
                  </a:lnTo>
                  <a:lnTo>
                    <a:pt x="63" y="113"/>
                  </a:lnTo>
                  <a:lnTo>
                    <a:pt x="65" y="112"/>
                  </a:lnTo>
                  <a:lnTo>
                    <a:pt x="66" y="110"/>
                  </a:lnTo>
                  <a:lnTo>
                    <a:pt x="67" y="110"/>
                  </a:lnTo>
                  <a:lnTo>
                    <a:pt x="67" y="109"/>
                  </a:lnTo>
                  <a:lnTo>
                    <a:pt x="67" y="106"/>
                  </a:lnTo>
                  <a:lnTo>
                    <a:pt x="67" y="105"/>
                  </a:lnTo>
                  <a:lnTo>
                    <a:pt x="68" y="104"/>
                  </a:lnTo>
                  <a:lnTo>
                    <a:pt x="68" y="105"/>
                  </a:lnTo>
                  <a:lnTo>
                    <a:pt x="69" y="106"/>
                  </a:lnTo>
                  <a:lnTo>
                    <a:pt x="71" y="106"/>
                  </a:lnTo>
                  <a:lnTo>
                    <a:pt x="71" y="105"/>
                  </a:lnTo>
                  <a:lnTo>
                    <a:pt x="72" y="105"/>
                  </a:lnTo>
                  <a:lnTo>
                    <a:pt x="73" y="104"/>
                  </a:lnTo>
                  <a:lnTo>
                    <a:pt x="74" y="103"/>
                  </a:lnTo>
                  <a:lnTo>
                    <a:pt x="74" y="102"/>
                  </a:lnTo>
                  <a:lnTo>
                    <a:pt x="74" y="100"/>
                  </a:lnTo>
                  <a:lnTo>
                    <a:pt x="74" y="97"/>
                  </a:lnTo>
                  <a:lnTo>
                    <a:pt x="74" y="96"/>
                  </a:lnTo>
                  <a:lnTo>
                    <a:pt x="73" y="96"/>
                  </a:lnTo>
                  <a:lnTo>
                    <a:pt x="73" y="93"/>
                  </a:lnTo>
                  <a:lnTo>
                    <a:pt x="73" y="89"/>
                  </a:lnTo>
                  <a:lnTo>
                    <a:pt x="76" y="89"/>
                  </a:lnTo>
                  <a:lnTo>
                    <a:pt x="80" y="90"/>
                  </a:lnTo>
                  <a:lnTo>
                    <a:pt x="81" y="90"/>
                  </a:lnTo>
                  <a:lnTo>
                    <a:pt x="84" y="90"/>
                  </a:lnTo>
                  <a:lnTo>
                    <a:pt x="84" y="89"/>
                  </a:lnTo>
                  <a:lnTo>
                    <a:pt x="85" y="89"/>
                  </a:lnTo>
                  <a:lnTo>
                    <a:pt x="91" y="82"/>
                  </a:lnTo>
                  <a:lnTo>
                    <a:pt x="96" y="87"/>
                  </a:lnTo>
                  <a:lnTo>
                    <a:pt x="97" y="87"/>
                  </a:lnTo>
                  <a:lnTo>
                    <a:pt x="99" y="88"/>
                  </a:lnTo>
                  <a:lnTo>
                    <a:pt x="100" y="88"/>
                  </a:lnTo>
                  <a:lnTo>
                    <a:pt x="101" y="87"/>
                  </a:lnTo>
                  <a:lnTo>
                    <a:pt x="102" y="87"/>
                  </a:lnTo>
                  <a:lnTo>
                    <a:pt x="102" y="85"/>
                  </a:lnTo>
                  <a:lnTo>
                    <a:pt x="103" y="85"/>
                  </a:lnTo>
                  <a:lnTo>
                    <a:pt x="103" y="83"/>
                  </a:lnTo>
                  <a:lnTo>
                    <a:pt x="102" y="83"/>
                  </a:lnTo>
                  <a:lnTo>
                    <a:pt x="106" y="81"/>
                  </a:lnTo>
                  <a:lnTo>
                    <a:pt x="107" y="81"/>
                  </a:lnTo>
                  <a:lnTo>
                    <a:pt x="107" y="80"/>
                  </a:lnTo>
                  <a:lnTo>
                    <a:pt x="110" y="78"/>
                  </a:lnTo>
                  <a:lnTo>
                    <a:pt x="111" y="77"/>
                  </a:lnTo>
                  <a:lnTo>
                    <a:pt x="112" y="76"/>
                  </a:lnTo>
                  <a:lnTo>
                    <a:pt x="112" y="74"/>
                  </a:lnTo>
                  <a:lnTo>
                    <a:pt x="114" y="73"/>
                  </a:lnTo>
                  <a:lnTo>
                    <a:pt x="115" y="73"/>
                  </a:lnTo>
                  <a:lnTo>
                    <a:pt x="116" y="73"/>
                  </a:lnTo>
                  <a:lnTo>
                    <a:pt x="118" y="72"/>
                  </a:lnTo>
                  <a:lnTo>
                    <a:pt x="119" y="71"/>
                  </a:lnTo>
                  <a:lnTo>
                    <a:pt x="120" y="70"/>
                  </a:lnTo>
                  <a:lnTo>
                    <a:pt x="120" y="68"/>
                  </a:lnTo>
                  <a:lnTo>
                    <a:pt x="120" y="67"/>
                  </a:lnTo>
                  <a:lnTo>
                    <a:pt x="120" y="66"/>
                  </a:lnTo>
                  <a:lnTo>
                    <a:pt x="122" y="65"/>
                  </a:lnTo>
                  <a:lnTo>
                    <a:pt x="122" y="64"/>
                  </a:lnTo>
                  <a:lnTo>
                    <a:pt x="124" y="64"/>
                  </a:lnTo>
                  <a:lnTo>
                    <a:pt x="124" y="63"/>
                  </a:lnTo>
                  <a:lnTo>
                    <a:pt x="124" y="62"/>
                  </a:lnTo>
                  <a:lnTo>
                    <a:pt x="124" y="61"/>
                  </a:lnTo>
                  <a:lnTo>
                    <a:pt x="124" y="59"/>
                  </a:lnTo>
                  <a:lnTo>
                    <a:pt x="126" y="58"/>
                  </a:lnTo>
                  <a:lnTo>
                    <a:pt x="127" y="57"/>
                  </a:lnTo>
                  <a:lnTo>
                    <a:pt x="129" y="60"/>
                  </a:lnTo>
                  <a:lnTo>
                    <a:pt x="129" y="61"/>
                  </a:lnTo>
                  <a:lnTo>
                    <a:pt x="130" y="61"/>
                  </a:lnTo>
                  <a:lnTo>
                    <a:pt x="136" y="63"/>
                  </a:lnTo>
                  <a:lnTo>
                    <a:pt x="137" y="63"/>
                  </a:lnTo>
                  <a:lnTo>
                    <a:pt x="144" y="61"/>
                  </a:lnTo>
                  <a:lnTo>
                    <a:pt x="146" y="60"/>
                  </a:lnTo>
                  <a:lnTo>
                    <a:pt x="150" y="59"/>
                  </a:lnTo>
                  <a:lnTo>
                    <a:pt x="152" y="59"/>
                  </a:lnTo>
                  <a:lnTo>
                    <a:pt x="153" y="59"/>
                  </a:lnTo>
                  <a:lnTo>
                    <a:pt x="156" y="57"/>
                  </a:lnTo>
                  <a:lnTo>
                    <a:pt x="164" y="53"/>
                  </a:lnTo>
                  <a:lnTo>
                    <a:pt x="165" y="53"/>
                  </a:lnTo>
                  <a:lnTo>
                    <a:pt x="165" y="51"/>
                  </a:lnTo>
                  <a:lnTo>
                    <a:pt x="167" y="51"/>
                  </a:lnTo>
                  <a:lnTo>
                    <a:pt x="168" y="50"/>
                  </a:lnTo>
                  <a:lnTo>
                    <a:pt x="171" y="51"/>
                  </a:lnTo>
                  <a:lnTo>
                    <a:pt x="172" y="51"/>
                  </a:lnTo>
                  <a:lnTo>
                    <a:pt x="173" y="51"/>
                  </a:lnTo>
                  <a:lnTo>
                    <a:pt x="175" y="51"/>
                  </a:lnTo>
                  <a:lnTo>
                    <a:pt x="176" y="51"/>
                  </a:lnTo>
                  <a:lnTo>
                    <a:pt x="183" y="49"/>
                  </a:lnTo>
                  <a:lnTo>
                    <a:pt x="176" y="46"/>
                  </a:lnTo>
                  <a:lnTo>
                    <a:pt x="174" y="45"/>
                  </a:lnTo>
                  <a:lnTo>
                    <a:pt x="173" y="45"/>
                  </a:lnTo>
                  <a:lnTo>
                    <a:pt x="173" y="44"/>
                  </a:lnTo>
                  <a:lnTo>
                    <a:pt x="173" y="43"/>
                  </a:lnTo>
                  <a:lnTo>
                    <a:pt x="173" y="42"/>
                  </a:lnTo>
                  <a:lnTo>
                    <a:pt x="173" y="40"/>
                  </a:lnTo>
                  <a:lnTo>
                    <a:pt x="172" y="40"/>
                  </a:lnTo>
                  <a:lnTo>
                    <a:pt x="171" y="38"/>
                  </a:lnTo>
                  <a:lnTo>
                    <a:pt x="170" y="38"/>
                  </a:lnTo>
                  <a:lnTo>
                    <a:pt x="164" y="35"/>
                  </a:lnTo>
                  <a:lnTo>
                    <a:pt x="159" y="32"/>
                  </a:lnTo>
                  <a:lnTo>
                    <a:pt x="150" y="21"/>
                  </a:lnTo>
                  <a:lnTo>
                    <a:pt x="149" y="20"/>
                  </a:lnTo>
                  <a:lnTo>
                    <a:pt x="148" y="20"/>
                  </a:lnTo>
                  <a:lnTo>
                    <a:pt x="142" y="19"/>
                  </a:lnTo>
                  <a:lnTo>
                    <a:pt x="141" y="19"/>
                  </a:lnTo>
                  <a:lnTo>
                    <a:pt x="140" y="19"/>
                  </a:lnTo>
                  <a:lnTo>
                    <a:pt x="139" y="19"/>
                  </a:lnTo>
                  <a:lnTo>
                    <a:pt x="138" y="19"/>
                  </a:lnTo>
                  <a:lnTo>
                    <a:pt x="137" y="19"/>
                  </a:lnTo>
                  <a:lnTo>
                    <a:pt x="131" y="15"/>
                  </a:lnTo>
                  <a:lnTo>
                    <a:pt x="128" y="15"/>
                  </a:lnTo>
                  <a:lnTo>
                    <a:pt x="127" y="15"/>
                  </a:lnTo>
                  <a:lnTo>
                    <a:pt x="126" y="15"/>
                  </a:lnTo>
                  <a:lnTo>
                    <a:pt x="125" y="15"/>
                  </a:lnTo>
                  <a:lnTo>
                    <a:pt x="124" y="16"/>
                  </a:lnTo>
                  <a:lnTo>
                    <a:pt x="124" y="17"/>
                  </a:lnTo>
                  <a:lnTo>
                    <a:pt x="122" y="17"/>
                  </a:lnTo>
                  <a:lnTo>
                    <a:pt x="120" y="17"/>
                  </a:lnTo>
                  <a:lnTo>
                    <a:pt x="114" y="18"/>
                  </a:lnTo>
                  <a:lnTo>
                    <a:pt x="113" y="17"/>
                  </a:lnTo>
                  <a:lnTo>
                    <a:pt x="112" y="17"/>
                  </a:lnTo>
                  <a:lnTo>
                    <a:pt x="111" y="16"/>
                  </a:lnTo>
                  <a:lnTo>
                    <a:pt x="110" y="16"/>
                  </a:lnTo>
                  <a:lnTo>
                    <a:pt x="108" y="15"/>
                  </a:lnTo>
                  <a:lnTo>
                    <a:pt x="107" y="15"/>
                  </a:lnTo>
                  <a:lnTo>
                    <a:pt x="103" y="13"/>
                  </a:lnTo>
                  <a:lnTo>
                    <a:pt x="100" y="13"/>
                  </a:lnTo>
                  <a:lnTo>
                    <a:pt x="90" y="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33" name="Freeform 573"/>
            <p:cNvSpPr>
              <a:spLocks noEditPoints="1"/>
            </p:cNvSpPr>
            <p:nvPr/>
          </p:nvSpPr>
          <p:spPr bwMode="auto">
            <a:xfrm>
              <a:off x="4534685" y="858242"/>
              <a:ext cx="442912" cy="244475"/>
            </a:xfrm>
            <a:custGeom>
              <a:avLst/>
              <a:gdLst>
                <a:gd name="T0" fmla="*/ 2147483646 w 183"/>
                <a:gd name="T1" fmla="*/ 2147483646 h 114"/>
                <a:gd name="T2" fmla="*/ 2147483646 w 183"/>
                <a:gd name="T3" fmla="*/ 2147483646 h 114"/>
                <a:gd name="T4" fmla="*/ 2147483646 w 183"/>
                <a:gd name="T5" fmla="*/ 2147483646 h 114"/>
                <a:gd name="T6" fmla="*/ 2147483646 w 183"/>
                <a:gd name="T7" fmla="*/ 2147483646 h 114"/>
                <a:gd name="T8" fmla="*/ 2147483646 w 183"/>
                <a:gd name="T9" fmla="*/ 2147483646 h 114"/>
                <a:gd name="T10" fmla="*/ 2147483646 w 183"/>
                <a:gd name="T11" fmla="*/ 2147483646 h 114"/>
                <a:gd name="T12" fmla="*/ 2147483646 w 183"/>
                <a:gd name="T13" fmla="*/ 2147483646 h 114"/>
                <a:gd name="T14" fmla="*/ 2147483646 w 183"/>
                <a:gd name="T15" fmla="*/ 2147483646 h 114"/>
                <a:gd name="T16" fmla="*/ 2147483646 w 183"/>
                <a:gd name="T17" fmla="*/ 2147483646 h 114"/>
                <a:gd name="T18" fmla="*/ 2147483646 w 183"/>
                <a:gd name="T19" fmla="*/ 2147483646 h 114"/>
                <a:gd name="T20" fmla="*/ 2147483646 w 183"/>
                <a:gd name="T21" fmla="*/ 2147483646 h 114"/>
                <a:gd name="T22" fmla="*/ 2147483646 w 183"/>
                <a:gd name="T23" fmla="*/ 2147483646 h 114"/>
                <a:gd name="T24" fmla="*/ 2147483646 w 183"/>
                <a:gd name="T25" fmla="*/ 2147483646 h 114"/>
                <a:gd name="T26" fmla="*/ 2147483646 w 183"/>
                <a:gd name="T27" fmla="*/ 2147483646 h 114"/>
                <a:gd name="T28" fmla="*/ 2147483646 w 183"/>
                <a:gd name="T29" fmla="*/ 2147483646 h 114"/>
                <a:gd name="T30" fmla="*/ 2147483646 w 183"/>
                <a:gd name="T31" fmla="*/ 2147483646 h 114"/>
                <a:gd name="T32" fmla="*/ 2147483646 w 183"/>
                <a:gd name="T33" fmla="*/ 2147483646 h 114"/>
                <a:gd name="T34" fmla="*/ 2147483646 w 183"/>
                <a:gd name="T35" fmla="*/ 2147483646 h 114"/>
                <a:gd name="T36" fmla="*/ 2147483646 w 183"/>
                <a:gd name="T37" fmla="*/ 2147483646 h 114"/>
                <a:gd name="T38" fmla="*/ 2147483646 w 183"/>
                <a:gd name="T39" fmla="*/ 2147483646 h 114"/>
                <a:gd name="T40" fmla="*/ 2147483646 w 183"/>
                <a:gd name="T41" fmla="*/ 2147483646 h 114"/>
                <a:gd name="T42" fmla="*/ 2147483646 w 183"/>
                <a:gd name="T43" fmla="*/ 2147483646 h 114"/>
                <a:gd name="T44" fmla="*/ 2147483646 w 183"/>
                <a:gd name="T45" fmla="*/ 2147483646 h 114"/>
                <a:gd name="T46" fmla="*/ 2147483646 w 183"/>
                <a:gd name="T47" fmla="*/ 2147483646 h 114"/>
                <a:gd name="T48" fmla="*/ 2147483646 w 183"/>
                <a:gd name="T49" fmla="*/ 2147483646 h 114"/>
                <a:gd name="T50" fmla="*/ 2147483646 w 183"/>
                <a:gd name="T51" fmla="*/ 2147483646 h 114"/>
                <a:gd name="T52" fmla="*/ 2147483646 w 183"/>
                <a:gd name="T53" fmla="*/ 2147483646 h 114"/>
                <a:gd name="T54" fmla="*/ 2147483646 w 183"/>
                <a:gd name="T55" fmla="*/ 2147483646 h 114"/>
                <a:gd name="T56" fmla="*/ 2147483646 w 183"/>
                <a:gd name="T57" fmla="*/ 2147483646 h 114"/>
                <a:gd name="T58" fmla="*/ 2147483646 w 183"/>
                <a:gd name="T59" fmla="*/ 2147483646 h 114"/>
                <a:gd name="T60" fmla="*/ 2147483646 w 183"/>
                <a:gd name="T61" fmla="*/ 2147483646 h 114"/>
                <a:gd name="T62" fmla="*/ 2147483646 w 183"/>
                <a:gd name="T63" fmla="*/ 2147483646 h 114"/>
                <a:gd name="T64" fmla="*/ 2147483646 w 183"/>
                <a:gd name="T65" fmla="*/ 2147483646 h 114"/>
                <a:gd name="T66" fmla="*/ 2147483646 w 183"/>
                <a:gd name="T67" fmla="*/ 2147483646 h 114"/>
                <a:gd name="T68" fmla="*/ 2147483646 w 183"/>
                <a:gd name="T69" fmla="*/ 2147483646 h 114"/>
                <a:gd name="T70" fmla="*/ 2147483646 w 183"/>
                <a:gd name="T71" fmla="*/ 2147483646 h 114"/>
                <a:gd name="T72" fmla="*/ 2147483646 w 183"/>
                <a:gd name="T73" fmla="*/ 2147483646 h 114"/>
                <a:gd name="T74" fmla="*/ 2147483646 w 183"/>
                <a:gd name="T75" fmla="*/ 2147483646 h 114"/>
                <a:gd name="T76" fmla="*/ 2147483646 w 183"/>
                <a:gd name="T77" fmla="*/ 2147483646 h 114"/>
                <a:gd name="T78" fmla="*/ 2147483646 w 183"/>
                <a:gd name="T79" fmla="*/ 2147483646 h 114"/>
                <a:gd name="T80" fmla="*/ 2147483646 w 183"/>
                <a:gd name="T81" fmla="*/ 2147483646 h 114"/>
                <a:gd name="T82" fmla="*/ 2147483646 w 183"/>
                <a:gd name="T83" fmla="*/ 2147483646 h 114"/>
                <a:gd name="T84" fmla="*/ 2147483646 w 183"/>
                <a:gd name="T85" fmla="*/ 2147483646 h 114"/>
                <a:gd name="T86" fmla="*/ 2147483646 w 183"/>
                <a:gd name="T87" fmla="*/ 2147483646 h 114"/>
                <a:gd name="T88" fmla="*/ 2147483646 w 183"/>
                <a:gd name="T89" fmla="*/ 2147483646 h 114"/>
                <a:gd name="T90" fmla="*/ 2147483646 w 183"/>
                <a:gd name="T91" fmla="*/ 2147483646 h 114"/>
                <a:gd name="T92" fmla="*/ 2147483646 w 183"/>
                <a:gd name="T93" fmla="*/ 2147483646 h 114"/>
                <a:gd name="T94" fmla="*/ 2147483646 w 183"/>
                <a:gd name="T95" fmla="*/ 2147483646 h 114"/>
                <a:gd name="T96" fmla="*/ 2147483646 w 183"/>
                <a:gd name="T97" fmla="*/ 2147483646 h 114"/>
                <a:gd name="T98" fmla="*/ 2147483646 w 183"/>
                <a:gd name="T99" fmla="*/ 2147483646 h 114"/>
                <a:gd name="T100" fmla="*/ 2147483646 w 183"/>
                <a:gd name="T101" fmla="*/ 2147483646 h 114"/>
                <a:gd name="T102" fmla="*/ 2147483646 w 183"/>
                <a:gd name="T103" fmla="*/ 2147483646 h 114"/>
                <a:gd name="T104" fmla="*/ 2147483646 w 183"/>
                <a:gd name="T105" fmla="*/ 2147483646 h 114"/>
                <a:gd name="T106" fmla="*/ 2147483646 w 183"/>
                <a:gd name="T107" fmla="*/ 2147483646 h 114"/>
                <a:gd name="T108" fmla="*/ 2147483646 w 183"/>
                <a:gd name="T109" fmla="*/ 2147483646 h 114"/>
                <a:gd name="T110" fmla="*/ 2147483646 w 183"/>
                <a:gd name="T111" fmla="*/ 2147483646 h 114"/>
                <a:gd name="T112" fmla="*/ 2147483646 w 183"/>
                <a:gd name="T113" fmla="*/ 2147483646 h 114"/>
                <a:gd name="T114" fmla="*/ 2147483646 w 183"/>
                <a:gd name="T115" fmla="*/ 2147483646 h 114"/>
                <a:gd name="T116" fmla="*/ 2147483646 w 183"/>
                <a:gd name="T117" fmla="*/ 2147483646 h 114"/>
                <a:gd name="T118" fmla="*/ 2147483646 w 183"/>
                <a:gd name="T119" fmla="*/ 2147483646 h 114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183" h="114">
                  <a:moveTo>
                    <a:pt x="93" y="3"/>
                  </a:moveTo>
                  <a:lnTo>
                    <a:pt x="94" y="4"/>
                  </a:lnTo>
                  <a:lnTo>
                    <a:pt x="95" y="4"/>
                  </a:lnTo>
                  <a:lnTo>
                    <a:pt x="93" y="4"/>
                  </a:lnTo>
                  <a:lnTo>
                    <a:pt x="92" y="4"/>
                  </a:lnTo>
                  <a:lnTo>
                    <a:pt x="88" y="7"/>
                  </a:lnTo>
                  <a:lnTo>
                    <a:pt x="86" y="7"/>
                  </a:lnTo>
                  <a:lnTo>
                    <a:pt x="85" y="8"/>
                  </a:lnTo>
                  <a:lnTo>
                    <a:pt x="84" y="8"/>
                  </a:lnTo>
                  <a:lnTo>
                    <a:pt x="85" y="7"/>
                  </a:lnTo>
                  <a:lnTo>
                    <a:pt x="86" y="6"/>
                  </a:lnTo>
                  <a:lnTo>
                    <a:pt x="91" y="4"/>
                  </a:lnTo>
                  <a:lnTo>
                    <a:pt x="93" y="3"/>
                  </a:lnTo>
                  <a:moveTo>
                    <a:pt x="100" y="16"/>
                  </a:moveTo>
                  <a:lnTo>
                    <a:pt x="103" y="16"/>
                  </a:lnTo>
                  <a:lnTo>
                    <a:pt x="107" y="17"/>
                  </a:lnTo>
                  <a:lnTo>
                    <a:pt x="110" y="18"/>
                  </a:lnTo>
                  <a:lnTo>
                    <a:pt x="110" y="19"/>
                  </a:lnTo>
                  <a:lnTo>
                    <a:pt x="111" y="19"/>
                  </a:lnTo>
                  <a:lnTo>
                    <a:pt x="112" y="20"/>
                  </a:lnTo>
                  <a:lnTo>
                    <a:pt x="114" y="21"/>
                  </a:lnTo>
                  <a:lnTo>
                    <a:pt x="121" y="20"/>
                  </a:lnTo>
                  <a:lnTo>
                    <a:pt x="123" y="20"/>
                  </a:lnTo>
                  <a:lnTo>
                    <a:pt x="125" y="19"/>
                  </a:lnTo>
                  <a:lnTo>
                    <a:pt x="126" y="18"/>
                  </a:lnTo>
                  <a:lnTo>
                    <a:pt x="127" y="17"/>
                  </a:lnTo>
                  <a:lnTo>
                    <a:pt x="128" y="17"/>
                  </a:lnTo>
                  <a:lnTo>
                    <a:pt x="130" y="17"/>
                  </a:lnTo>
                  <a:lnTo>
                    <a:pt x="136" y="21"/>
                  </a:lnTo>
                  <a:lnTo>
                    <a:pt x="137" y="23"/>
                  </a:lnTo>
                  <a:lnTo>
                    <a:pt x="138" y="24"/>
                  </a:lnTo>
                  <a:lnTo>
                    <a:pt x="141" y="24"/>
                  </a:lnTo>
                  <a:lnTo>
                    <a:pt x="142" y="23"/>
                  </a:lnTo>
                  <a:lnTo>
                    <a:pt x="140" y="22"/>
                  </a:lnTo>
                  <a:lnTo>
                    <a:pt x="141" y="22"/>
                  </a:lnTo>
                  <a:lnTo>
                    <a:pt x="148" y="23"/>
                  </a:lnTo>
                  <a:lnTo>
                    <a:pt x="157" y="34"/>
                  </a:lnTo>
                  <a:lnTo>
                    <a:pt x="156" y="33"/>
                  </a:lnTo>
                  <a:lnTo>
                    <a:pt x="155" y="32"/>
                  </a:lnTo>
                  <a:lnTo>
                    <a:pt x="153" y="32"/>
                  </a:lnTo>
                  <a:lnTo>
                    <a:pt x="149" y="31"/>
                  </a:lnTo>
                  <a:lnTo>
                    <a:pt x="148" y="31"/>
                  </a:lnTo>
                  <a:lnTo>
                    <a:pt x="148" y="32"/>
                  </a:lnTo>
                  <a:lnTo>
                    <a:pt x="150" y="36"/>
                  </a:lnTo>
                  <a:lnTo>
                    <a:pt x="150" y="38"/>
                  </a:lnTo>
                  <a:lnTo>
                    <a:pt x="155" y="41"/>
                  </a:lnTo>
                  <a:lnTo>
                    <a:pt x="157" y="40"/>
                  </a:lnTo>
                  <a:lnTo>
                    <a:pt x="156" y="38"/>
                  </a:lnTo>
                  <a:lnTo>
                    <a:pt x="154" y="38"/>
                  </a:lnTo>
                  <a:lnTo>
                    <a:pt x="153" y="38"/>
                  </a:lnTo>
                  <a:lnTo>
                    <a:pt x="152" y="37"/>
                  </a:lnTo>
                  <a:lnTo>
                    <a:pt x="152" y="36"/>
                  </a:lnTo>
                  <a:lnTo>
                    <a:pt x="153" y="35"/>
                  </a:lnTo>
                  <a:lnTo>
                    <a:pt x="154" y="36"/>
                  </a:lnTo>
                  <a:lnTo>
                    <a:pt x="155" y="36"/>
                  </a:lnTo>
                  <a:lnTo>
                    <a:pt x="158" y="38"/>
                  </a:lnTo>
                  <a:lnTo>
                    <a:pt x="159" y="40"/>
                  </a:lnTo>
                  <a:lnTo>
                    <a:pt x="159" y="42"/>
                  </a:lnTo>
                  <a:lnTo>
                    <a:pt x="163" y="40"/>
                  </a:lnTo>
                  <a:lnTo>
                    <a:pt x="164" y="40"/>
                  </a:lnTo>
                  <a:lnTo>
                    <a:pt x="165" y="40"/>
                  </a:lnTo>
                  <a:lnTo>
                    <a:pt x="165" y="42"/>
                  </a:lnTo>
                  <a:lnTo>
                    <a:pt x="164" y="42"/>
                  </a:lnTo>
                  <a:lnTo>
                    <a:pt x="163" y="41"/>
                  </a:lnTo>
                  <a:lnTo>
                    <a:pt x="162" y="42"/>
                  </a:lnTo>
                  <a:lnTo>
                    <a:pt x="163" y="43"/>
                  </a:lnTo>
                  <a:lnTo>
                    <a:pt x="163" y="44"/>
                  </a:lnTo>
                  <a:lnTo>
                    <a:pt x="166" y="42"/>
                  </a:lnTo>
                  <a:lnTo>
                    <a:pt x="166" y="41"/>
                  </a:lnTo>
                  <a:lnTo>
                    <a:pt x="166" y="40"/>
                  </a:lnTo>
                  <a:lnTo>
                    <a:pt x="165" y="39"/>
                  </a:lnTo>
                  <a:lnTo>
                    <a:pt x="164" y="39"/>
                  </a:lnTo>
                  <a:lnTo>
                    <a:pt x="163" y="38"/>
                  </a:lnTo>
                  <a:lnTo>
                    <a:pt x="169" y="40"/>
                  </a:lnTo>
                  <a:lnTo>
                    <a:pt x="170" y="42"/>
                  </a:lnTo>
                  <a:lnTo>
                    <a:pt x="170" y="43"/>
                  </a:lnTo>
                  <a:lnTo>
                    <a:pt x="171" y="44"/>
                  </a:lnTo>
                  <a:lnTo>
                    <a:pt x="171" y="46"/>
                  </a:lnTo>
                  <a:lnTo>
                    <a:pt x="172" y="47"/>
                  </a:lnTo>
                  <a:lnTo>
                    <a:pt x="173" y="47"/>
                  </a:lnTo>
                  <a:lnTo>
                    <a:pt x="175" y="49"/>
                  </a:lnTo>
                  <a:lnTo>
                    <a:pt x="173" y="49"/>
                  </a:lnTo>
                  <a:lnTo>
                    <a:pt x="168" y="47"/>
                  </a:lnTo>
                  <a:lnTo>
                    <a:pt x="165" y="48"/>
                  </a:lnTo>
                  <a:lnTo>
                    <a:pt x="163" y="50"/>
                  </a:lnTo>
                  <a:lnTo>
                    <a:pt x="163" y="51"/>
                  </a:lnTo>
                  <a:lnTo>
                    <a:pt x="155" y="55"/>
                  </a:lnTo>
                  <a:lnTo>
                    <a:pt x="152" y="56"/>
                  </a:lnTo>
                  <a:lnTo>
                    <a:pt x="150" y="56"/>
                  </a:lnTo>
                  <a:lnTo>
                    <a:pt x="145" y="57"/>
                  </a:lnTo>
                  <a:lnTo>
                    <a:pt x="143" y="59"/>
                  </a:lnTo>
                  <a:lnTo>
                    <a:pt x="137" y="61"/>
                  </a:lnTo>
                  <a:lnTo>
                    <a:pt x="131" y="59"/>
                  </a:lnTo>
                  <a:lnTo>
                    <a:pt x="129" y="54"/>
                  </a:lnTo>
                  <a:lnTo>
                    <a:pt x="128" y="54"/>
                  </a:lnTo>
                  <a:lnTo>
                    <a:pt x="126" y="55"/>
                  </a:lnTo>
                  <a:lnTo>
                    <a:pt x="124" y="57"/>
                  </a:lnTo>
                  <a:lnTo>
                    <a:pt x="122" y="59"/>
                  </a:lnTo>
                  <a:lnTo>
                    <a:pt x="122" y="61"/>
                  </a:lnTo>
                  <a:lnTo>
                    <a:pt x="120" y="63"/>
                  </a:lnTo>
                  <a:lnTo>
                    <a:pt x="118" y="64"/>
                  </a:lnTo>
                  <a:lnTo>
                    <a:pt x="117" y="66"/>
                  </a:lnTo>
                  <a:lnTo>
                    <a:pt x="116" y="68"/>
                  </a:lnTo>
                  <a:lnTo>
                    <a:pt x="117" y="68"/>
                  </a:lnTo>
                  <a:lnTo>
                    <a:pt x="117" y="69"/>
                  </a:lnTo>
                  <a:lnTo>
                    <a:pt x="116" y="70"/>
                  </a:lnTo>
                  <a:lnTo>
                    <a:pt x="115" y="70"/>
                  </a:lnTo>
                  <a:lnTo>
                    <a:pt x="114" y="70"/>
                  </a:lnTo>
                  <a:lnTo>
                    <a:pt x="113" y="70"/>
                  </a:lnTo>
                  <a:lnTo>
                    <a:pt x="112" y="71"/>
                  </a:lnTo>
                  <a:lnTo>
                    <a:pt x="110" y="72"/>
                  </a:lnTo>
                  <a:lnTo>
                    <a:pt x="110" y="74"/>
                  </a:lnTo>
                  <a:lnTo>
                    <a:pt x="109" y="75"/>
                  </a:lnTo>
                  <a:lnTo>
                    <a:pt x="109" y="76"/>
                  </a:lnTo>
                  <a:lnTo>
                    <a:pt x="105" y="78"/>
                  </a:lnTo>
                  <a:lnTo>
                    <a:pt x="100" y="81"/>
                  </a:lnTo>
                  <a:lnTo>
                    <a:pt x="99" y="83"/>
                  </a:lnTo>
                  <a:lnTo>
                    <a:pt x="100" y="84"/>
                  </a:lnTo>
                  <a:lnTo>
                    <a:pt x="99" y="85"/>
                  </a:lnTo>
                  <a:lnTo>
                    <a:pt x="98" y="85"/>
                  </a:lnTo>
                  <a:lnTo>
                    <a:pt x="93" y="80"/>
                  </a:lnTo>
                  <a:lnTo>
                    <a:pt x="92" y="79"/>
                  </a:lnTo>
                  <a:lnTo>
                    <a:pt x="93" y="78"/>
                  </a:lnTo>
                  <a:lnTo>
                    <a:pt x="91" y="78"/>
                  </a:lnTo>
                  <a:lnTo>
                    <a:pt x="90" y="79"/>
                  </a:lnTo>
                  <a:lnTo>
                    <a:pt x="89" y="80"/>
                  </a:lnTo>
                  <a:lnTo>
                    <a:pt x="83" y="87"/>
                  </a:lnTo>
                  <a:lnTo>
                    <a:pt x="81" y="87"/>
                  </a:lnTo>
                  <a:lnTo>
                    <a:pt x="76" y="87"/>
                  </a:lnTo>
                  <a:lnTo>
                    <a:pt x="73" y="87"/>
                  </a:lnTo>
                  <a:lnTo>
                    <a:pt x="71" y="87"/>
                  </a:lnTo>
                  <a:lnTo>
                    <a:pt x="71" y="89"/>
                  </a:lnTo>
                  <a:lnTo>
                    <a:pt x="71" y="93"/>
                  </a:lnTo>
                  <a:lnTo>
                    <a:pt x="71" y="96"/>
                  </a:lnTo>
                  <a:lnTo>
                    <a:pt x="71" y="97"/>
                  </a:lnTo>
                  <a:lnTo>
                    <a:pt x="71" y="100"/>
                  </a:lnTo>
                  <a:lnTo>
                    <a:pt x="71" y="102"/>
                  </a:lnTo>
                  <a:lnTo>
                    <a:pt x="70" y="103"/>
                  </a:lnTo>
                  <a:lnTo>
                    <a:pt x="69" y="102"/>
                  </a:lnTo>
                  <a:lnTo>
                    <a:pt x="68" y="102"/>
                  </a:lnTo>
                  <a:lnTo>
                    <a:pt x="67" y="102"/>
                  </a:lnTo>
                  <a:lnTo>
                    <a:pt x="65" y="103"/>
                  </a:lnTo>
                  <a:lnTo>
                    <a:pt x="65" y="105"/>
                  </a:lnTo>
                  <a:lnTo>
                    <a:pt x="65" y="106"/>
                  </a:lnTo>
                  <a:lnTo>
                    <a:pt x="64" y="108"/>
                  </a:lnTo>
                  <a:lnTo>
                    <a:pt x="63" y="110"/>
                  </a:lnTo>
                  <a:lnTo>
                    <a:pt x="61" y="112"/>
                  </a:lnTo>
                  <a:lnTo>
                    <a:pt x="60" y="112"/>
                  </a:lnTo>
                  <a:lnTo>
                    <a:pt x="59" y="111"/>
                  </a:lnTo>
                  <a:lnTo>
                    <a:pt x="54" y="112"/>
                  </a:lnTo>
                  <a:lnTo>
                    <a:pt x="53" y="108"/>
                  </a:lnTo>
                  <a:lnTo>
                    <a:pt x="48" y="102"/>
                  </a:lnTo>
                  <a:lnTo>
                    <a:pt x="49" y="102"/>
                  </a:lnTo>
                  <a:lnTo>
                    <a:pt x="51" y="100"/>
                  </a:lnTo>
                  <a:lnTo>
                    <a:pt x="52" y="99"/>
                  </a:lnTo>
                  <a:lnTo>
                    <a:pt x="53" y="99"/>
                  </a:lnTo>
                  <a:lnTo>
                    <a:pt x="52" y="98"/>
                  </a:lnTo>
                  <a:lnTo>
                    <a:pt x="51" y="98"/>
                  </a:lnTo>
                  <a:lnTo>
                    <a:pt x="50" y="99"/>
                  </a:lnTo>
                  <a:lnTo>
                    <a:pt x="50" y="100"/>
                  </a:lnTo>
                  <a:lnTo>
                    <a:pt x="48" y="100"/>
                  </a:lnTo>
                  <a:lnTo>
                    <a:pt x="46" y="99"/>
                  </a:lnTo>
                  <a:lnTo>
                    <a:pt x="46" y="98"/>
                  </a:lnTo>
                  <a:lnTo>
                    <a:pt x="46" y="97"/>
                  </a:lnTo>
                  <a:lnTo>
                    <a:pt x="46" y="96"/>
                  </a:lnTo>
                  <a:lnTo>
                    <a:pt x="45" y="99"/>
                  </a:lnTo>
                  <a:lnTo>
                    <a:pt x="44" y="100"/>
                  </a:lnTo>
                  <a:lnTo>
                    <a:pt x="43" y="100"/>
                  </a:lnTo>
                  <a:lnTo>
                    <a:pt x="42" y="100"/>
                  </a:lnTo>
                  <a:lnTo>
                    <a:pt x="41" y="98"/>
                  </a:lnTo>
                  <a:lnTo>
                    <a:pt x="42" y="97"/>
                  </a:lnTo>
                  <a:lnTo>
                    <a:pt x="44" y="96"/>
                  </a:lnTo>
                  <a:lnTo>
                    <a:pt x="44" y="95"/>
                  </a:lnTo>
                  <a:lnTo>
                    <a:pt x="42" y="95"/>
                  </a:lnTo>
                  <a:lnTo>
                    <a:pt x="42" y="93"/>
                  </a:lnTo>
                  <a:lnTo>
                    <a:pt x="46" y="85"/>
                  </a:lnTo>
                  <a:lnTo>
                    <a:pt x="45" y="85"/>
                  </a:lnTo>
                  <a:lnTo>
                    <a:pt x="44" y="85"/>
                  </a:lnTo>
                  <a:lnTo>
                    <a:pt x="44" y="84"/>
                  </a:lnTo>
                  <a:lnTo>
                    <a:pt x="43" y="83"/>
                  </a:lnTo>
                  <a:lnTo>
                    <a:pt x="41" y="83"/>
                  </a:lnTo>
                  <a:lnTo>
                    <a:pt x="40" y="83"/>
                  </a:lnTo>
                  <a:lnTo>
                    <a:pt x="39" y="83"/>
                  </a:lnTo>
                  <a:lnTo>
                    <a:pt x="37" y="83"/>
                  </a:lnTo>
                  <a:lnTo>
                    <a:pt x="36" y="81"/>
                  </a:lnTo>
                  <a:lnTo>
                    <a:pt x="35" y="80"/>
                  </a:lnTo>
                  <a:lnTo>
                    <a:pt x="33" y="80"/>
                  </a:lnTo>
                  <a:lnTo>
                    <a:pt x="32" y="80"/>
                  </a:lnTo>
                  <a:lnTo>
                    <a:pt x="30" y="83"/>
                  </a:lnTo>
                  <a:lnTo>
                    <a:pt x="29" y="83"/>
                  </a:lnTo>
                  <a:lnTo>
                    <a:pt x="28" y="83"/>
                  </a:lnTo>
                  <a:lnTo>
                    <a:pt x="27" y="84"/>
                  </a:lnTo>
                  <a:lnTo>
                    <a:pt x="27" y="83"/>
                  </a:lnTo>
                  <a:lnTo>
                    <a:pt x="26" y="83"/>
                  </a:lnTo>
                  <a:lnTo>
                    <a:pt x="24" y="84"/>
                  </a:lnTo>
                  <a:lnTo>
                    <a:pt x="24" y="82"/>
                  </a:lnTo>
                  <a:lnTo>
                    <a:pt x="24" y="81"/>
                  </a:lnTo>
                  <a:lnTo>
                    <a:pt x="24" y="80"/>
                  </a:lnTo>
                  <a:lnTo>
                    <a:pt x="20" y="79"/>
                  </a:lnTo>
                  <a:lnTo>
                    <a:pt x="18" y="78"/>
                  </a:lnTo>
                  <a:lnTo>
                    <a:pt x="18" y="77"/>
                  </a:lnTo>
                  <a:lnTo>
                    <a:pt x="18" y="76"/>
                  </a:lnTo>
                  <a:lnTo>
                    <a:pt x="17" y="76"/>
                  </a:lnTo>
                  <a:lnTo>
                    <a:pt x="16" y="77"/>
                  </a:lnTo>
                  <a:lnTo>
                    <a:pt x="15" y="76"/>
                  </a:lnTo>
                  <a:lnTo>
                    <a:pt x="15" y="74"/>
                  </a:lnTo>
                  <a:lnTo>
                    <a:pt x="14" y="74"/>
                  </a:lnTo>
                  <a:lnTo>
                    <a:pt x="13" y="73"/>
                  </a:lnTo>
                  <a:lnTo>
                    <a:pt x="12" y="74"/>
                  </a:lnTo>
                  <a:lnTo>
                    <a:pt x="12" y="73"/>
                  </a:lnTo>
                  <a:lnTo>
                    <a:pt x="11" y="70"/>
                  </a:lnTo>
                  <a:lnTo>
                    <a:pt x="10" y="69"/>
                  </a:lnTo>
                  <a:lnTo>
                    <a:pt x="8" y="70"/>
                  </a:lnTo>
                  <a:lnTo>
                    <a:pt x="6" y="68"/>
                  </a:lnTo>
                  <a:lnTo>
                    <a:pt x="4" y="67"/>
                  </a:lnTo>
                  <a:lnTo>
                    <a:pt x="3" y="67"/>
                  </a:lnTo>
                  <a:lnTo>
                    <a:pt x="3" y="66"/>
                  </a:lnTo>
                  <a:lnTo>
                    <a:pt x="3" y="65"/>
                  </a:lnTo>
                  <a:lnTo>
                    <a:pt x="6" y="61"/>
                  </a:lnTo>
                  <a:lnTo>
                    <a:pt x="7" y="61"/>
                  </a:lnTo>
                  <a:lnTo>
                    <a:pt x="9" y="58"/>
                  </a:lnTo>
                  <a:lnTo>
                    <a:pt x="9" y="57"/>
                  </a:lnTo>
                  <a:lnTo>
                    <a:pt x="7" y="53"/>
                  </a:lnTo>
                  <a:lnTo>
                    <a:pt x="7" y="52"/>
                  </a:lnTo>
                  <a:lnTo>
                    <a:pt x="8" y="51"/>
                  </a:lnTo>
                  <a:lnTo>
                    <a:pt x="9" y="51"/>
                  </a:lnTo>
                  <a:lnTo>
                    <a:pt x="10" y="49"/>
                  </a:lnTo>
                  <a:lnTo>
                    <a:pt x="9" y="48"/>
                  </a:lnTo>
                  <a:lnTo>
                    <a:pt x="10" y="47"/>
                  </a:lnTo>
                  <a:lnTo>
                    <a:pt x="10" y="46"/>
                  </a:lnTo>
                  <a:lnTo>
                    <a:pt x="15" y="44"/>
                  </a:lnTo>
                  <a:lnTo>
                    <a:pt x="20" y="40"/>
                  </a:lnTo>
                  <a:lnTo>
                    <a:pt x="25" y="38"/>
                  </a:lnTo>
                  <a:lnTo>
                    <a:pt x="35" y="29"/>
                  </a:lnTo>
                  <a:lnTo>
                    <a:pt x="35" y="27"/>
                  </a:lnTo>
                  <a:lnTo>
                    <a:pt x="38" y="26"/>
                  </a:lnTo>
                  <a:lnTo>
                    <a:pt x="39" y="26"/>
                  </a:lnTo>
                  <a:lnTo>
                    <a:pt x="40" y="27"/>
                  </a:lnTo>
                  <a:lnTo>
                    <a:pt x="41" y="27"/>
                  </a:lnTo>
                  <a:lnTo>
                    <a:pt x="44" y="24"/>
                  </a:lnTo>
                  <a:lnTo>
                    <a:pt x="47" y="21"/>
                  </a:lnTo>
                  <a:lnTo>
                    <a:pt x="49" y="21"/>
                  </a:lnTo>
                  <a:lnTo>
                    <a:pt x="50" y="20"/>
                  </a:lnTo>
                  <a:lnTo>
                    <a:pt x="52" y="20"/>
                  </a:lnTo>
                  <a:lnTo>
                    <a:pt x="53" y="19"/>
                  </a:lnTo>
                  <a:lnTo>
                    <a:pt x="54" y="19"/>
                  </a:lnTo>
                  <a:lnTo>
                    <a:pt x="56" y="21"/>
                  </a:lnTo>
                  <a:lnTo>
                    <a:pt x="58" y="23"/>
                  </a:lnTo>
                  <a:lnTo>
                    <a:pt x="59" y="24"/>
                  </a:lnTo>
                  <a:lnTo>
                    <a:pt x="60" y="24"/>
                  </a:lnTo>
                  <a:lnTo>
                    <a:pt x="62" y="23"/>
                  </a:lnTo>
                  <a:lnTo>
                    <a:pt x="64" y="22"/>
                  </a:lnTo>
                  <a:lnTo>
                    <a:pt x="73" y="25"/>
                  </a:lnTo>
                  <a:lnTo>
                    <a:pt x="75" y="25"/>
                  </a:lnTo>
                  <a:lnTo>
                    <a:pt x="77" y="24"/>
                  </a:lnTo>
                  <a:lnTo>
                    <a:pt x="78" y="24"/>
                  </a:lnTo>
                  <a:lnTo>
                    <a:pt x="86" y="23"/>
                  </a:lnTo>
                  <a:lnTo>
                    <a:pt x="88" y="24"/>
                  </a:lnTo>
                  <a:lnTo>
                    <a:pt x="90" y="24"/>
                  </a:lnTo>
                  <a:lnTo>
                    <a:pt x="92" y="23"/>
                  </a:lnTo>
                  <a:lnTo>
                    <a:pt x="93" y="23"/>
                  </a:lnTo>
                  <a:lnTo>
                    <a:pt x="93" y="21"/>
                  </a:lnTo>
                  <a:lnTo>
                    <a:pt x="95" y="21"/>
                  </a:lnTo>
                  <a:lnTo>
                    <a:pt x="97" y="20"/>
                  </a:lnTo>
                  <a:lnTo>
                    <a:pt x="99" y="20"/>
                  </a:lnTo>
                  <a:lnTo>
                    <a:pt x="100" y="20"/>
                  </a:lnTo>
                  <a:lnTo>
                    <a:pt x="101" y="19"/>
                  </a:lnTo>
                  <a:lnTo>
                    <a:pt x="102" y="19"/>
                  </a:lnTo>
                  <a:lnTo>
                    <a:pt x="103" y="18"/>
                  </a:lnTo>
                  <a:lnTo>
                    <a:pt x="103" y="17"/>
                  </a:lnTo>
                  <a:lnTo>
                    <a:pt x="102" y="17"/>
                  </a:lnTo>
                  <a:lnTo>
                    <a:pt x="101" y="17"/>
                  </a:lnTo>
                  <a:lnTo>
                    <a:pt x="100" y="16"/>
                  </a:lnTo>
                  <a:moveTo>
                    <a:pt x="93" y="0"/>
                  </a:moveTo>
                  <a:lnTo>
                    <a:pt x="93" y="1"/>
                  </a:lnTo>
                  <a:lnTo>
                    <a:pt x="91" y="1"/>
                  </a:lnTo>
                  <a:lnTo>
                    <a:pt x="90" y="1"/>
                  </a:lnTo>
                  <a:lnTo>
                    <a:pt x="84" y="4"/>
                  </a:lnTo>
                  <a:lnTo>
                    <a:pt x="83" y="5"/>
                  </a:lnTo>
                  <a:lnTo>
                    <a:pt x="82" y="6"/>
                  </a:lnTo>
                  <a:lnTo>
                    <a:pt x="82" y="7"/>
                  </a:lnTo>
                  <a:lnTo>
                    <a:pt x="82" y="8"/>
                  </a:lnTo>
                  <a:lnTo>
                    <a:pt x="82" y="10"/>
                  </a:lnTo>
                  <a:lnTo>
                    <a:pt x="83" y="11"/>
                  </a:lnTo>
                  <a:lnTo>
                    <a:pt x="85" y="12"/>
                  </a:lnTo>
                  <a:lnTo>
                    <a:pt x="86" y="10"/>
                  </a:lnTo>
                  <a:lnTo>
                    <a:pt x="87" y="10"/>
                  </a:lnTo>
                  <a:lnTo>
                    <a:pt x="88" y="10"/>
                  </a:lnTo>
                  <a:lnTo>
                    <a:pt x="89" y="10"/>
                  </a:lnTo>
                  <a:lnTo>
                    <a:pt x="89" y="9"/>
                  </a:lnTo>
                  <a:lnTo>
                    <a:pt x="93" y="7"/>
                  </a:lnTo>
                  <a:lnTo>
                    <a:pt x="94" y="6"/>
                  </a:lnTo>
                  <a:lnTo>
                    <a:pt x="95" y="6"/>
                  </a:lnTo>
                  <a:lnTo>
                    <a:pt x="96" y="6"/>
                  </a:lnTo>
                  <a:lnTo>
                    <a:pt x="103" y="3"/>
                  </a:lnTo>
                  <a:lnTo>
                    <a:pt x="95" y="1"/>
                  </a:lnTo>
                  <a:lnTo>
                    <a:pt x="94" y="1"/>
                  </a:lnTo>
                  <a:lnTo>
                    <a:pt x="93" y="0"/>
                  </a:lnTo>
                  <a:moveTo>
                    <a:pt x="90" y="13"/>
                  </a:moveTo>
                  <a:lnTo>
                    <a:pt x="97" y="17"/>
                  </a:lnTo>
                  <a:lnTo>
                    <a:pt x="96" y="17"/>
                  </a:lnTo>
                  <a:lnTo>
                    <a:pt x="94" y="18"/>
                  </a:lnTo>
                  <a:lnTo>
                    <a:pt x="93" y="19"/>
                  </a:lnTo>
                  <a:lnTo>
                    <a:pt x="92" y="19"/>
                  </a:lnTo>
                  <a:lnTo>
                    <a:pt x="92" y="20"/>
                  </a:lnTo>
                  <a:lnTo>
                    <a:pt x="91" y="21"/>
                  </a:lnTo>
                  <a:lnTo>
                    <a:pt x="89" y="21"/>
                  </a:lnTo>
                  <a:lnTo>
                    <a:pt x="88" y="21"/>
                  </a:lnTo>
                  <a:lnTo>
                    <a:pt x="87" y="21"/>
                  </a:lnTo>
                  <a:lnTo>
                    <a:pt x="86" y="21"/>
                  </a:lnTo>
                  <a:lnTo>
                    <a:pt x="78" y="21"/>
                  </a:lnTo>
                  <a:lnTo>
                    <a:pt x="77" y="21"/>
                  </a:lnTo>
                  <a:lnTo>
                    <a:pt x="76" y="21"/>
                  </a:lnTo>
                  <a:lnTo>
                    <a:pt x="76" y="22"/>
                  </a:lnTo>
                  <a:lnTo>
                    <a:pt x="75" y="22"/>
                  </a:lnTo>
                  <a:lnTo>
                    <a:pt x="73" y="22"/>
                  </a:lnTo>
                  <a:lnTo>
                    <a:pt x="65" y="19"/>
                  </a:lnTo>
                  <a:lnTo>
                    <a:pt x="64" y="19"/>
                  </a:lnTo>
                  <a:lnTo>
                    <a:pt x="63" y="19"/>
                  </a:lnTo>
                  <a:lnTo>
                    <a:pt x="61" y="20"/>
                  </a:lnTo>
                  <a:lnTo>
                    <a:pt x="59" y="21"/>
                  </a:lnTo>
                  <a:lnTo>
                    <a:pt x="58" y="19"/>
                  </a:lnTo>
                  <a:lnTo>
                    <a:pt x="57" y="19"/>
                  </a:lnTo>
                  <a:lnTo>
                    <a:pt x="55" y="17"/>
                  </a:lnTo>
                  <a:lnTo>
                    <a:pt x="54" y="17"/>
                  </a:lnTo>
                  <a:lnTo>
                    <a:pt x="53" y="17"/>
                  </a:lnTo>
                  <a:lnTo>
                    <a:pt x="52" y="17"/>
                  </a:lnTo>
                  <a:lnTo>
                    <a:pt x="51" y="17"/>
                  </a:lnTo>
                  <a:lnTo>
                    <a:pt x="50" y="17"/>
                  </a:lnTo>
                  <a:lnTo>
                    <a:pt x="48" y="18"/>
                  </a:lnTo>
                  <a:lnTo>
                    <a:pt x="46" y="19"/>
                  </a:lnTo>
                  <a:lnTo>
                    <a:pt x="42" y="21"/>
                  </a:lnTo>
                  <a:lnTo>
                    <a:pt x="42" y="22"/>
                  </a:lnTo>
                  <a:lnTo>
                    <a:pt x="41" y="24"/>
                  </a:lnTo>
                  <a:lnTo>
                    <a:pt x="39" y="23"/>
                  </a:lnTo>
                  <a:lnTo>
                    <a:pt x="37" y="23"/>
                  </a:lnTo>
                  <a:lnTo>
                    <a:pt x="37" y="24"/>
                  </a:lnTo>
                  <a:lnTo>
                    <a:pt x="34" y="25"/>
                  </a:lnTo>
                  <a:lnTo>
                    <a:pt x="33" y="26"/>
                  </a:lnTo>
                  <a:lnTo>
                    <a:pt x="33" y="27"/>
                  </a:lnTo>
                  <a:lnTo>
                    <a:pt x="23" y="35"/>
                  </a:lnTo>
                  <a:lnTo>
                    <a:pt x="18" y="38"/>
                  </a:lnTo>
                  <a:lnTo>
                    <a:pt x="14" y="42"/>
                  </a:lnTo>
                  <a:lnTo>
                    <a:pt x="9" y="44"/>
                  </a:lnTo>
                  <a:lnTo>
                    <a:pt x="8" y="44"/>
                  </a:lnTo>
                  <a:lnTo>
                    <a:pt x="8" y="45"/>
                  </a:lnTo>
                  <a:lnTo>
                    <a:pt x="7" y="46"/>
                  </a:lnTo>
                  <a:lnTo>
                    <a:pt x="7" y="47"/>
                  </a:lnTo>
                  <a:lnTo>
                    <a:pt x="7" y="49"/>
                  </a:lnTo>
                  <a:lnTo>
                    <a:pt x="7" y="50"/>
                  </a:lnTo>
                  <a:lnTo>
                    <a:pt x="6" y="50"/>
                  </a:lnTo>
                  <a:lnTo>
                    <a:pt x="5" y="51"/>
                  </a:lnTo>
                  <a:lnTo>
                    <a:pt x="5" y="52"/>
                  </a:lnTo>
                  <a:lnTo>
                    <a:pt x="5" y="53"/>
                  </a:lnTo>
                  <a:lnTo>
                    <a:pt x="5" y="54"/>
                  </a:lnTo>
                  <a:lnTo>
                    <a:pt x="7" y="58"/>
                  </a:lnTo>
                  <a:lnTo>
                    <a:pt x="6" y="59"/>
                  </a:lnTo>
                  <a:lnTo>
                    <a:pt x="5" y="59"/>
                  </a:lnTo>
                  <a:lnTo>
                    <a:pt x="4" y="60"/>
                  </a:lnTo>
                  <a:lnTo>
                    <a:pt x="1" y="63"/>
                  </a:lnTo>
                  <a:lnTo>
                    <a:pt x="0" y="64"/>
                  </a:lnTo>
                  <a:lnTo>
                    <a:pt x="0" y="66"/>
                  </a:lnTo>
                  <a:lnTo>
                    <a:pt x="0" y="67"/>
                  </a:lnTo>
                  <a:lnTo>
                    <a:pt x="1" y="68"/>
                  </a:lnTo>
                  <a:lnTo>
                    <a:pt x="1" y="69"/>
                  </a:lnTo>
                  <a:lnTo>
                    <a:pt x="2" y="70"/>
                  </a:lnTo>
                  <a:lnTo>
                    <a:pt x="3" y="70"/>
                  </a:lnTo>
                  <a:lnTo>
                    <a:pt x="5" y="70"/>
                  </a:lnTo>
                  <a:lnTo>
                    <a:pt x="7" y="72"/>
                  </a:lnTo>
                  <a:lnTo>
                    <a:pt x="8" y="72"/>
                  </a:lnTo>
                  <a:lnTo>
                    <a:pt x="9" y="72"/>
                  </a:lnTo>
                  <a:lnTo>
                    <a:pt x="10" y="74"/>
                  </a:lnTo>
                  <a:lnTo>
                    <a:pt x="10" y="78"/>
                  </a:lnTo>
                  <a:lnTo>
                    <a:pt x="12" y="76"/>
                  </a:lnTo>
                  <a:lnTo>
                    <a:pt x="13" y="77"/>
                  </a:lnTo>
                  <a:lnTo>
                    <a:pt x="13" y="79"/>
                  </a:lnTo>
                  <a:lnTo>
                    <a:pt x="15" y="79"/>
                  </a:lnTo>
                  <a:lnTo>
                    <a:pt x="16" y="79"/>
                  </a:lnTo>
                  <a:lnTo>
                    <a:pt x="17" y="80"/>
                  </a:lnTo>
                  <a:lnTo>
                    <a:pt x="18" y="81"/>
                  </a:lnTo>
                  <a:lnTo>
                    <a:pt x="19" y="82"/>
                  </a:lnTo>
                  <a:lnTo>
                    <a:pt x="20" y="82"/>
                  </a:lnTo>
                  <a:lnTo>
                    <a:pt x="21" y="82"/>
                  </a:lnTo>
                  <a:lnTo>
                    <a:pt x="21" y="83"/>
                  </a:lnTo>
                  <a:lnTo>
                    <a:pt x="22" y="84"/>
                  </a:lnTo>
                  <a:lnTo>
                    <a:pt x="22" y="85"/>
                  </a:lnTo>
                  <a:lnTo>
                    <a:pt x="22" y="86"/>
                  </a:lnTo>
                  <a:lnTo>
                    <a:pt x="23" y="87"/>
                  </a:lnTo>
                  <a:lnTo>
                    <a:pt x="24" y="87"/>
                  </a:lnTo>
                  <a:lnTo>
                    <a:pt x="25" y="87"/>
                  </a:lnTo>
                  <a:lnTo>
                    <a:pt x="26" y="86"/>
                  </a:lnTo>
                  <a:lnTo>
                    <a:pt x="28" y="87"/>
                  </a:lnTo>
                  <a:lnTo>
                    <a:pt x="29" y="86"/>
                  </a:lnTo>
                  <a:lnTo>
                    <a:pt x="29" y="85"/>
                  </a:lnTo>
                  <a:lnTo>
                    <a:pt x="31" y="85"/>
                  </a:lnTo>
                  <a:lnTo>
                    <a:pt x="32" y="85"/>
                  </a:lnTo>
                  <a:lnTo>
                    <a:pt x="33" y="84"/>
                  </a:lnTo>
                  <a:lnTo>
                    <a:pt x="33" y="83"/>
                  </a:lnTo>
                  <a:lnTo>
                    <a:pt x="34" y="83"/>
                  </a:lnTo>
                  <a:lnTo>
                    <a:pt x="35" y="85"/>
                  </a:lnTo>
                  <a:lnTo>
                    <a:pt x="36" y="87"/>
                  </a:lnTo>
                  <a:lnTo>
                    <a:pt x="38" y="86"/>
                  </a:lnTo>
                  <a:lnTo>
                    <a:pt x="39" y="85"/>
                  </a:lnTo>
                  <a:lnTo>
                    <a:pt x="40" y="85"/>
                  </a:lnTo>
                  <a:lnTo>
                    <a:pt x="41" y="85"/>
                  </a:lnTo>
                  <a:lnTo>
                    <a:pt x="42" y="85"/>
                  </a:lnTo>
                  <a:lnTo>
                    <a:pt x="42" y="86"/>
                  </a:lnTo>
                  <a:lnTo>
                    <a:pt x="40" y="92"/>
                  </a:lnTo>
                  <a:lnTo>
                    <a:pt x="40" y="93"/>
                  </a:lnTo>
                  <a:lnTo>
                    <a:pt x="39" y="94"/>
                  </a:lnTo>
                  <a:lnTo>
                    <a:pt x="39" y="96"/>
                  </a:lnTo>
                  <a:lnTo>
                    <a:pt x="37" y="98"/>
                  </a:lnTo>
                  <a:lnTo>
                    <a:pt x="39" y="100"/>
                  </a:lnTo>
                  <a:lnTo>
                    <a:pt x="41" y="102"/>
                  </a:lnTo>
                  <a:lnTo>
                    <a:pt x="42" y="102"/>
                  </a:lnTo>
                  <a:lnTo>
                    <a:pt x="43" y="102"/>
                  </a:lnTo>
                  <a:lnTo>
                    <a:pt x="44" y="102"/>
                  </a:lnTo>
                  <a:lnTo>
                    <a:pt x="45" y="102"/>
                  </a:lnTo>
                  <a:lnTo>
                    <a:pt x="46" y="102"/>
                  </a:lnTo>
                  <a:lnTo>
                    <a:pt x="46" y="104"/>
                  </a:lnTo>
                  <a:lnTo>
                    <a:pt x="50" y="110"/>
                  </a:lnTo>
                  <a:lnTo>
                    <a:pt x="51" y="112"/>
                  </a:lnTo>
                  <a:lnTo>
                    <a:pt x="52" y="114"/>
                  </a:lnTo>
                  <a:lnTo>
                    <a:pt x="54" y="114"/>
                  </a:lnTo>
                  <a:lnTo>
                    <a:pt x="59" y="113"/>
                  </a:lnTo>
                  <a:lnTo>
                    <a:pt x="59" y="114"/>
                  </a:lnTo>
                  <a:lnTo>
                    <a:pt x="60" y="114"/>
                  </a:lnTo>
                  <a:lnTo>
                    <a:pt x="61" y="114"/>
                  </a:lnTo>
                  <a:lnTo>
                    <a:pt x="62" y="114"/>
                  </a:lnTo>
                  <a:lnTo>
                    <a:pt x="63" y="113"/>
                  </a:lnTo>
                  <a:lnTo>
                    <a:pt x="65" y="112"/>
                  </a:lnTo>
                  <a:lnTo>
                    <a:pt x="66" y="110"/>
                  </a:lnTo>
                  <a:lnTo>
                    <a:pt x="67" y="110"/>
                  </a:lnTo>
                  <a:lnTo>
                    <a:pt x="67" y="109"/>
                  </a:lnTo>
                  <a:lnTo>
                    <a:pt x="67" y="106"/>
                  </a:lnTo>
                  <a:lnTo>
                    <a:pt x="67" y="105"/>
                  </a:lnTo>
                  <a:lnTo>
                    <a:pt x="68" y="104"/>
                  </a:lnTo>
                  <a:lnTo>
                    <a:pt x="68" y="105"/>
                  </a:lnTo>
                  <a:lnTo>
                    <a:pt x="69" y="106"/>
                  </a:lnTo>
                  <a:lnTo>
                    <a:pt x="71" y="106"/>
                  </a:lnTo>
                  <a:lnTo>
                    <a:pt x="71" y="105"/>
                  </a:lnTo>
                  <a:lnTo>
                    <a:pt x="72" y="105"/>
                  </a:lnTo>
                  <a:lnTo>
                    <a:pt x="73" y="104"/>
                  </a:lnTo>
                  <a:lnTo>
                    <a:pt x="74" y="103"/>
                  </a:lnTo>
                  <a:lnTo>
                    <a:pt x="74" y="102"/>
                  </a:lnTo>
                  <a:lnTo>
                    <a:pt x="74" y="100"/>
                  </a:lnTo>
                  <a:lnTo>
                    <a:pt x="74" y="97"/>
                  </a:lnTo>
                  <a:lnTo>
                    <a:pt x="74" y="96"/>
                  </a:lnTo>
                  <a:lnTo>
                    <a:pt x="73" y="96"/>
                  </a:lnTo>
                  <a:lnTo>
                    <a:pt x="73" y="93"/>
                  </a:lnTo>
                  <a:lnTo>
                    <a:pt x="73" y="89"/>
                  </a:lnTo>
                  <a:lnTo>
                    <a:pt x="76" y="89"/>
                  </a:lnTo>
                  <a:lnTo>
                    <a:pt x="80" y="90"/>
                  </a:lnTo>
                  <a:lnTo>
                    <a:pt x="81" y="90"/>
                  </a:lnTo>
                  <a:lnTo>
                    <a:pt x="84" y="90"/>
                  </a:lnTo>
                  <a:lnTo>
                    <a:pt x="84" y="89"/>
                  </a:lnTo>
                  <a:lnTo>
                    <a:pt x="85" y="89"/>
                  </a:lnTo>
                  <a:lnTo>
                    <a:pt x="91" y="82"/>
                  </a:lnTo>
                  <a:lnTo>
                    <a:pt x="96" y="87"/>
                  </a:lnTo>
                  <a:lnTo>
                    <a:pt x="97" y="87"/>
                  </a:lnTo>
                  <a:lnTo>
                    <a:pt x="99" y="88"/>
                  </a:lnTo>
                  <a:lnTo>
                    <a:pt x="100" y="88"/>
                  </a:lnTo>
                  <a:lnTo>
                    <a:pt x="101" y="87"/>
                  </a:lnTo>
                  <a:lnTo>
                    <a:pt x="102" y="87"/>
                  </a:lnTo>
                  <a:lnTo>
                    <a:pt x="102" y="85"/>
                  </a:lnTo>
                  <a:lnTo>
                    <a:pt x="103" y="85"/>
                  </a:lnTo>
                  <a:lnTo>
                    <a:pt x="103" y="83"/>
                  </a:lnTo>
                  <a:lnTo>
                    <a:pt x="102" y="83"/>
                  </a:lnTo>
                  <a:lnTo>
                    <a:pt x="106" y="81"/>
                  </a:lnTo>
                  <a:lnTo>
                    <a:pt x="107" y="81"/>
                  </a:lnTo>
                  <a:lnTo>
                    <a:pt x="107" y="80"/>
                  </a:lnTo>
                  <a:lnTo>
                    <a:pt x="110" y="78"/>
                  </a:lnTo>
                  <a:lnTo>
                    <a:pt x="111" y="77"/>
                  </a:lnTo>
                  <a:lnTo>
                    <a:pt x="112" y="76"/>
                  </a:lnTo>
                  <a:lnTo>
                    <a:pt x="112" y="74"/>
                  </a:lnTo>
                  <a:lnTo>
                    <a:pt x="114" y="73"/>
                  </a:lnTo>
                  <a:lnTo>
                    <a:pt x="115" y="73"/>
                  </a:lnTo>
                  <a:lnTo>
                    <a:pt x="116" y="73"/>
                  </a:lnTo>
                  <a:lnTo>
                    <a:pt x="118" y="72"/>
                  </a:lnTo>
                  <a:lnTo>
                    <a:pt x="119" y="71"/>
                  </a:lnTo>
                  <a:lnTo>
                    <a:pt x="120" y="70"/>
                  </a:lnTo>
                  <a:lnTo>
                    <a:pt x="120" y="68"/>
                  </a:lnTo>
                  <a:lnTo>
                    <a:pt x="120" y="67"/>
                  </a:lnTo>
                  <a:lnTo>
                    <a:pt x="120" y="66"/>
                  </a:lnTo>
                  <a:lnTo>
                    <a:pt x="122" y="65"/>
                  </a:lnTo>
                  <a:lnTo>
                    <a:pt x="122" y="64"/>
                  </a:lnTo>
                  <a:lnTo>
                    <a:pt x="124" y="64"/>
                  </a:lnTo>
                  <a:lnTo>
                    <a:pt x="124" y="63"/>
                  </a:lnTo>
                  <a:lnTo>
                    <a:pt x="124" y="62"/>
                  </a:lnTo>
                  <a:lnTo>
                    <a:pt x="124" y="61"/>
                  </a:lnTo>
                  <a:lnTo>
                    <a:pt x="124" y="59"/>
                  </a:lnTo>
                  <a:lnTo>
                    <a:pt x="126" y="58"/>
                  </a:lnTo>
                  <a:lnTo>
                    <a:pt x="127" y="57"/>
                  </a:lnTo>
                  <a:lnTo>
                    <a:pt x="129" y="60"/>
                  </a:lnTo>
                  <a:lnTo>
                    <a:pt x="129" y="61"/>
                  </a:lnTo>
                  <a:lnTo>
                    <a:pt x="130" y="61"/>
                  </a:lnTo>
                  <a:lnTo>
                    <a:pt x="136" y="63"/>
                  </a:lnTo>
                  <a:lnTo>
                    <a:pt x="137" y="63"/>
                  </a:lnTo>
                  <a:lnTo>
                    <a:pt x="144" y="61"/>
                  </a:lnTo>
                  <a:lnTo>
                    <a:pt x="146" y="60"/>
                  </a:lnTo>
                  <a:lnTo>
                    <a:pt x="150" y="59"/>
                  </a:lnTo>
                  <a:lnTo>
                    <a:pt x="152" y="59"/>
                  </a:lnTo>
                  <a:lnTo>
                    <a:pt x="153" y="59"/>
                  </a:lnTo>
                  <a:lnTo>
                    <a:pt x="156" y="57"/>
                  </a:lnTo>
                  <a:lnTo>
                    <a:pt x="164" y="53"/>
                  </a:lnTo>
                  <a:lnTo>
                    <a:pt x="165" y="53"/>
                  </a:lnTo>
                  <a:lnTo>
                    <a:pt x="165" y="51"/>
                  </a:lnTo>
                  <a:lnTo>
                    <a:pt x="167" y="51"/>
                  </a:lnTo>
                  <a:lnTo>
                    <a:pt x="168" y="50"/>
                  </a:lnTo>
                  <a:lnTo>
                    <a:pt x="171" y="51"/>
                  </a:lnTo>
                  <a:lnTo>
                    <a:pt x="172" y="51"/>
                  </a:lnTo>
                  <a:lnTo>
                    <a:pt x="173" y="51"/>
                  </a:lnTo>
                  <a:lnTo>
                    <a:pt x="175" y="51"/>
                  </a:lnTo>
                  <a:lnTo>
                    <a:pt x="176" y="51"/>
                  </a:lnTo>
                  <a:lnTo>
                    <a:pt x="183" y="49"/>
                  </a:lnTo>
                  <a:lnTo>
                    <a:pt x="176" y="46"/>
                  </a:lnTo>
                  <a:lnTo>
                    <a:pt x="174" y="45"/>
                  </a:lnTo>
                  <a:lnTo>
                    <a:pt x="173" y="45"/>
                  </a:lnTo>
                  <a:lnTo>
                    <a:pt x="173" y="44"/>
                  </a:lnTo>
                  <a:lnTo>
                    <a:pt x="173" y="43"/>
                  </a:lnTo>
                  <a:lnTo>
                    <a:pt x="173" y="42"/>
                  </a:lnTo>
                  <a:lnTo>
                    <a:pt x="173" y="40"/>
                  </a:lnTo>
                  <a:lnTo>
                    <a:pt x="172" y="40"/>
                  </a:lnTo>
                  <a:lnTo>
                    <a:pt x="171" y="38"/>
                  </a:lnTo>
                  <a:lnTo>
                    <a:pt x="170" y="38"/>
                  </a:lnTo>
                  <a:lnTo>
                    <a:pt x="164" y="35"/>
                  </a:lnTo>
                  <a:lnTo>
                    <a:pt x="159" y="32"/>
                  </a:lnTo>
                  <a:lnTo>
                    <a:pt x="150" y="21"/>
                  </a:lnTo>
                  <a:lnTo>
                    <a:pt x="149" y="20"/>
                  </a:lnTo>
                  <a:lnTo>
                    <a:pt x="148" y="20"/>
                  </a:lnTo>
                  <a:lnTo>
                    <a:pt x="142" y="19"/>
                  </a:lnTo>
                  <a:lnTo>
                    <a:pt x="141" y="19"/>
                  </a:lnTo>
                  <a:lnTo>
                    <a:pt x="140" y="19"/>
                  </a:lnTo>
                  <a:lnTo>
                    <a:pt x="139" y="19"/>
                  </a:lnTo>
                  <a:lnTo>
                    <a:pt x="138" y="19"/>
                  </a:lnTo>
                  <a:lnTo>
                    <a:pt x="137" y="19"/>
                  </a:lnTo>
                  <a:lnTo>
                    <a:pt x="131" y="15"/>
                  </a:lnTo>
                  <a:lnTo>
                    <a:pt x="128" y="15"/>
                  </a:lnTo>
                  <a:lnTo>
                    <a:pt x="127" y="15"/>
                  </a:lnTo>
                  <a:lnTo>
                    <a:pt x="126" y="15"/>
                  </a:lnTo>
                  <a:lnTo>
                    <a:pt x="125" y="15"/>
                  </a:lnTo>
                  <a:lnTo>
                    <a:pt x="124" y="16"/>
                  </a:lnTo>
                  <a:lnTo>
                    <a:pt x="124" y="17"/>
                  </a:lnTo>
                  <a:lnTo>
                    <a:pt x="122" y="17"/>
                  </a:lnTo>
                  <a:lnTo>
                    <a:pt x="120" y="17"/>
                  </a:lnTo>
                  <a:lnTo>
                    <a:pt x="114" y="18"/>
                  </a:lnTo>
                  <a:lnTo>
                    <a:pt x="113" y="17"/>
                  </a:lnTo>
                  <a:lnTo>
                    <a:pt x="112" y="17"/>
                  </a:lnTo>
                  <a:lnTo>
                    <a:pt x="111" y="16"/>
                  </a:lnTo>
                  <a:lnTo>
                    <a:pt x="110" y="16"/>
                  </a:lnTo>
                  <a:lnTo>
                    <a:pt x="108" y="15"/>
                  </a:lnTo>
                  <a:lnTo>
                    <a:pt x="107" y="15"/>
                  </a:lnTo>
                  <a:lnTo>
                    <a:pt x="103" y="13"/>
                  </a:lnTo>
                  <a:lnTo>
                    <a:pt x="100" y="13"/>
                  </a:lnTo>
                  <a:lnTo>
                    <a:pt x="90" y="13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34" name="Freeform 575"/>
            <p:cNvSpPr>
              <a:spLocks noEditPoints="1"/>
            </p:cNvSpPr>
            <p:nvPr/>
          </p:nvSpPr>
          <p:spPr bwMode="auto">
            <a:xfrm>
              <a:off x="4342597" y="766167"/>
              <a:ext cx="301625" cy="287338"/>
            </a:xfrm>
            <a:custGeom>
              <a:avLst/>
              <a:gdLst>
                <a:gd name="T0" fmla="*/ 2147483646 w 125"/>
                <a:gd name="T1" fmla="*/ 2147483646 h 134"/>
                <a:gd name="T2" fmla="*/ 2147483646 w 125"/>
                <a:gd name="T3" fmla="*/ 2147483646 h 134"/>
                <a:gd name="T4" fmla="*/ 2147483646 w 125"/>
                <a:gd name="T5" fmla="*/ 2147483646 h 134"/>
                <a:gd name="T6" fmla="*/ 2147483646 w 125"/>
                <a:gd name="T7" fmla="*/ 2147483646 h 134"/>
                <a:gd name="T8" fmla="*/ 2147483646 w 125"/>
                <a:gd name="T9" fmla="*/ 2147483646 h 134"/>
                <a:gd name="T10" fmla="*/ 2147483646 w 125"/>
                <a:gd name="T11" fmla="*/ 2147483646 h 134"/>
                <a:gd name="T12" fmla="*/ 2147483646 w 125"/>
                <a:gd name="T13" fmla="*/ 2147483646 h 134"/>
                <a:gd name="T14" fmla="*/ 2147483646 w 125"/>
                <a:gd name="T15" fmla="*/ 2147483646 h 134"/>
                <a:gd name="T16" fmla="*/ 2147483646 w 125"/>
                <a:gd name="T17" fmla="*/ 2147483646 h 134"/>
                <a:gd name="T18" fmla="*/ 2147483646 w 125"/>
                <a:gd name="T19" fmla="*/ 2147483646 h 134"/>
                <a:gd name="T20" fmla="*/ 2147483646 w 125"/>
                <a:gd name="T21" fmla="*/ 2147483646 h 134"/>
                <a:gd name="T22" fmla="*/ 2147483646 w 125"/>
                <a:gd name="T23" fmla="*/ 2147483646 h 134"/>
                <a:gd name="T24" fmla="*/ 2147483646 w 125"/>
                <a:gd name="T25" fmla="*/ 2147483646 h 134"/>
                <a:gd name="T26" fmla="*/ 2147483646 w 125"/>
                <a:gd name="T27" fmla="*/ 2147483646 h 134"/>
                <a:gd name="T28" fmla="*/ 2147483646 w 125"/>
                <a:gd name="T29" fmla="*/ 2147483646 h 134"/>
                <a:gd name="T30" fmla="*/ 2147483646 w 125"/>
                <a:gd name="T31" fmla="*/ 2147483646 h 134"/>
                <a:gd name="T32" fmla="*/ 2147483646 w 125"/>
                <a:gd name="T33" fmla="*/ 2147483646 h 134"/>
                <a:gd name="T34" fmla="*/ 2147483646 w 125"/>
                <a:gd name="T35" fmla="*/ 2147483646 h 134"/>
                <a:gd name="T36" fmla="*/ 2147483646 w 125"/>
                <a:gd name="T37" fmla="*/ 2147483646 h 134"/>
                <a:gd name="T38" fmla="*/ 2147483646 w 125"/>
                <a:gd name="T39" fmla="*/ 2147483646 h 134"/>
                <a:gd name="T40" fmla="*/ 2147483646 w 125"/>
                <a:gd name="T41" fmla="*/ 2147483646 h 134"/>
                <a:gd name="T42" fmla="*/ 2147483646 w 125"/>
                <a:gd name="T43" fmla="*/ 2147483646 h 134"/>
                <a:gd name="T44" fmla="*/ 2147483646 w 125"/>
                <a:gd name="T45" fmla="*/ 2147483646 h 134"/>
                <a:gd name="T46" fmla="*/ 2147483646 w 125"/>
                <a:gd name="T47" fmla="*/ 2147483646 h 134"/>
                <a:gd name="T48" fmla="*/ 2147483646 w 125"/>
                <a:gd name="T49" fmla="*/ 2147483646 h 134"/>
                <a:gd name="T50" fmla="*/ 2147483646 w 125"/>
                <a:gd name="T51" fmla="*/ 2147483646 h 134"/>
                <a:gd name="T52" fmla="*/ 2147483646 w 125"/>
                <a:gd name="T53" fmla="*/ 2147483646 h 134"/>
                <a:gd name="T54" fmla="*/ 2147483646 w 125"/>
                <a:gd name="T55" fmla="*/ 2147483646 h 134"/>
                <a:gd name="T56" fmla="*/ 2147483646 w 125"/>
                <a:gd name="T57" fmla="*/ 2147483646 h 134"/>
                <a:gd name="T58" fmla="*/ 2147483646 w 125"/>
                <a:gd name="T59" fmla="*/ 2147483646 h 134"/>
                <a:gd name="T60" fmla="*/ 2147483646 w 125"/>
                <a:gd name="T61" fmla="*/ 2147483646 h 134"/>
                <a:gd name="T62" fmla="*/ 2147483646 w 125"/>
                <a:gd name="T63" fmla="*/ 2147483646 h 134"/>
                <a:gd name="T64" fmla="*/ 2147483646 w 125"/>
                <a:gd name="T65" fmla="*/ 2147483646 h 134"/>
                <a:gd name="T66" fmla="*/ 2147483646 w 125"/>
                <a:gd name="T67" fmla="*/ 2147483646 h 134"/>
                <a:gd name="T68" fmla="*/ 2147483646 w 125"/>
                <a:gd name="T69" fmla="*/ 2147483646 h 134"/>
                <a:gd name="T70" fmla="*/ 2147483646 w 125"/>
                <a:gd name="T71" fmla="*/ 2147483646 h 134"/>
                <a:gd name="T72" fmla="*/ 2147483646 w 125"/>
                <a:gd name="T73" fmla="*/ 2147483646 h 134"/>
                <a:gd name="T74" fmla="*/ 2147483646 w 125"/>
                <a:gd name="T75" fmla="*/ 2147483646 h 134"/>
                <a:gd name="T76" fmla="*/ 2147483646 w 125"/>
                <a:gd name="T77" fmla="*/ 2147483646 h 134"/>
                <a:gd name="T78" fmla="*/ 2147483646 w 125"/>
                <a:gd name="T79" fmla="*/ 2147483646 h 134"/>
                <a:gd name="T80" fmla="*/ 2147483646 w 125"/>
                <a:gd name="T81" fmla="*/ 2147483646 h 134"/>
                <a:gd name="T82" fmla="*/ 2147483646 w 125"/>
                <a:gd name="T83" fmla="*/ 2147483646 h 134"/>
                <a:gd name="T84" fmla="*/ 2147483646 w 125"/>
                <a:gd name="T85" fmla="*/ 2147483646 h 134"/>
                <a:gd name="T86" fmla="*/ 2147483646 w 125"/>
                <a:gd name="T87" fmla="*/ 2147483646 h 134"/>
                <a:gd name="T88" fmla="*/ 2147483646 w 125"/>
                <a:gd name="T89" fmla="*/ 2147483646 h 134"/>
                <a:gd name="T90" fmla="*/ 2147483646 w 125"/>
                <a:gd name="T91" fmla="*/ 2147483646 h 134"/>
                <a:gd name="T92" fmla="*/ 2147483646 w 125"/>
                <a:gd name="T93" fmla="*/ 2147483646 h 134"/>
                <a:gd name="T94" fmla="*/ 2147483646 w 125"/>
                <a:gd name="T95" fmla="*/ 2147483646 h 134"/>
                <a:gd name="T96" fmla="*/ 2147483646 w 125"/>
                <a:gd name="T97" fmla="*/ 2147483646 h 134"/>
                <a:gd name="T98" fmla="*/ 2147483646 w 125"/>
                <a:gd name="T99" fmla="*/ 2147483646 h 134"/>
                <a:gd name="T100" fmla="*/ 2147483646 w 125"/>
                <a:gd name="T101" fmla="*/ 2147483646 h 134"/>
                <a:gd name="T102" fmla="*/ 2147483646 w 125"/>
                <a:gd name="T103" fmla="*/ 2147483646 h 134"/>
                <a:gd name="T104" fmla="*/ 2147483646 w 125"/>
                <a:gd name="T105" fmla="*/ 2147483646 h 134"/>
                <a:gd name="T106" fmla="*/ 2147483646 w 125"/>
                <a:gd name="T107" fmla="*/ 2147483646 h 134"/>
                <a:gd name="T108" fmla="*/ 2147483646 w 125"/>
                <a:gd name="T109" fmla="*/ 0 h 134"/>
                <a:gd name="T110" fmla="*/ 2147483646 w 125"/>
                <a:gd name="T111" fmla="*/ 2147483646 h 134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125" h="134">
                  <a:moveTo>
                    <a:pt x="53" y="3"/>
                  </a:moveTo>
                  <a:lnTo>
                    <a:pt x="53" y="3"/>
                  </a:lnTo>
                  <a:lnTo>
                    <a:pt x="103" y="3"/>
                  </a:lnTo>
                  <a:lnTo>
                    <a:pt x="92" y="64"/>
                  </a:lnTo>
                  <a:lnTo>
                    <a:pt x="93" y="63"/>
                  </a:lnTo>
                  <a:lnTo>
                    <a:pt x="96" y="63"/>
                  </a:lnTo>
                  <a:lnTo>
                    <a:pt x="100" y="63"/>
                  </a:lnTo>
                  <a:lnTo>
                    <a:pt x="101" y="64"/>
                  </a:lnTo>
                  <a:lnTo>
                    <a:pt x="103" y="64"/>
                  </a:lnTo>
                  <a:lnTo>
                    <a:pt x="104" y="64"/>
                  </a:lnTo>
                  <a:lnTo>
                    <a:pt x="104" y="65"/>
                  </a:lnTo>
                  <a:lnTo>
                    <a:pt x="106" y="67"/>
                  </a:lnTo>
                  <a:lnTo>
                    <a:pt x="107" y="69"/>
                  </a:lnTo>
                  <a:lnTo>
                    <a:pt x="107" y="70"/>
                  </a:lnTo>
                  <a:lnTo>
                    <a:pt x="108" y="69"/>
                  </a:lnTo>
                  <a:lnTo>
                    <a:pt x="108" y="68"/>
                  </a:lnTo>
                  <a:lnTo>
                    <a:pt x="111" y="65"/>
                  </a:lnTo>
                  <a:lnTo>
                    <a:pt x="110" y="63"/>
                  </a:lnTo>
                  <a:lnTo>
                    <a:pt x="109" y="62"/>
                  </a:lnTo>
                  <a:lnTo>
                    <a:pt x="110" y="62"/>
                  </a:lnTo>
                  <a:lnTo>
                    <a:pt x="117" y="68"/>
                  </a:lnTo>
                  <a:lnTo>
                    <a:pt x="119" y="68"/>
                  </a:lnTo>
                  <a:lnTo>
                    <a:pt x="119" y="69"/>
                  </a:lnTo>
                  <a:lnTo>
                    <a:pt x="118" y="69"/>
                  </a:lnTo>
                  <a:lnTo>
                    <a:pt x="115" y="70"/>
                  </a:lnTo>
                  <a:lnTo>
                    <a:pt x="115" y="72"/>
                  </a:lnTo>
                  <a:lnTo>
                    <a:pt x="105" y="81"/>
                  </a:lnTo>
                  <a:lnTo>
                    <a:pt x="100" y="83"/>
                  </a:lnTo>
                  <a:lnTo>
                    <a:pt x="95" y="87"/>
                  </a:lnTo>
                  <a:lnTo>
                    <a:pt x="90" y="89"/>
                  </a:lnTo>
                  <a:lnTo>
                    <a:pt x="90" y="90"/>
                  </a:lnTo>
                  <a:lnTo>
                    <a:pt x="89" y="91"/>
                  </a:lnTo>
                  <a:lnTo>
                    <a:pt x="90" y="92"/>
                  </a:lnTo>
                  <a:lnTo>
                    <a:pt x="89" y="94"/>
                  </a:lnTo>
                  <a:lnTo>
                    <a:pt x="88" y="94"/>
                  </a:lnTo>
                  <a:lnTo>
                    <a:pt x="87" y="95"/>
                  </a:lnTo>
                  <a:lnTo>
                    <a:pt x="87" y="96"/>
                  </a:lnTo>
                  <a:lnTo>
                    <a:pt x="89" y="100"/>
                  </a:lnTo>
                  <a:lnTo>
                    <a:pt x="89" y="101"/>
                  </a:lnTo>
                  <a:lnTo>
                    <a:pt x="87" y="104"/>
                  </a:lnTo>
                  <a:lnTo>
                    <a:pt x="86" y="104"/>
                  </a:lnTo>
                  <a:lnTo>
                    <a:pt x="83" y="108"/>
                  </a:lnTo>
                  <a:lnTo>
                    <a:pt x="83" y="109"/>
                  </a:lnTo>
                  <a:lnTo>
                    <a:pt x="80" y="109"/>
                  </a:lnTo>
                  <a:lnTo>
                    <a:pt x="78" y="109"/>
                  </a:lnTo>
                  <a:lnTo>
                    <a:pt x="77" y="109"/>
                  </a:lnTo>
                  <a:lnTo>
                    <a:pt x="76" y="109"/>
                  </a:lnTo>
                  <a:lnTo>
                    <a:pt x="75" y="111"/>
                  </a:lnTo>
                  <a:lnTo>
                    <a:pt x="75" y="113"/>
                  </a:lnTo>
                  <a:lnTo>
                    <a:pt x="76" y="113"/>
                  </a:lnTo>
                  <a:lnTo>
                    <a:pt x="77" y="113"/>
                  </a:lnTo>
                  <a:lnTo>
                    <a:pt x="77" y="115"/>
                  </a:lnTo>
                  <a:lnTo>
                    <a:pt x="75" y="116"/>
                  </a:lnTo>
                  <a:lnTo>
                    <a:pt x="74" y="116"/>
                  </a:lnTo>
                  <a:lnTo>
                    <a:pt x="73" y="117"/>
                  </a:lnTo>
                  <a:lnTo>
                    <a:pt x="72" y="117"/>
                  </a:lnTo>
                  <a:lnTo>
                    <a:pt x="72" y="118"/>
                  </a:lnTo>
                  <a:lnTo>
                    <a:pt x="71" y="119"/>
                  </a:lnTo>
                  <a:lnTo>
                    <a:pt x="70" y="121"/>
                  </a:lnTo>
                  <a:lnTo>
                    <a:pt x="68" y="121"/>
                  </a:lnTo>
                  <a:lnTo>
                    <a:pt x="67" y="121"/>
                  </a:lnTo>
                  <a:lnTo>
                    <a:pt x="66" y="121"/>
                  </a:lnTo>
                  <a:lnTo>
                    <a:pt x="62" y="124"/>
                  </a:lnTo>
                  <a:lnTo>
                    <a:pt x="60" y="127"/>
                  </a:lnTo>
                  <a:lnTo>
                    <a:pt x="59" y="128"/>
                  </a:lnTo>
                  <a:lnTo>
                    <a:pt x="59" y="129"/>
                  </a:lnTo>
                  <a:lnTo>
                    <a:pt x="59" y="131"/>
                  </a:lnTo>
                  <a:lnTo>
                    <a:pt x="59" y="130"/>
                  </a:lnTo>
                  <a:lnTo>
                    <a:pt x="58" y="130"/>
                  </a:lnTo>
                  <a:lnTo>
                    <a:pt x="46" y="125"/>
                  </a:lnTo>
                  <a:lnTo>
                    <a:pt x="45" y="125"/>
                  </a:lnTo>
                  <a:lnTo>
                    <a:pt x="33" y="126"/>
                  </a:lnTo>
                  <a:lnTo>
                    <a:pt x="30" y="125"/>
                  </a:lnTo>
                  <a:lnTo>
                    <a:pt x="24" y="123"/>
                  </a:lnTo>
                  <a:lnTo>
                    <a:pt x="21" y="121"/>
                  </a:lnTo>
                  <a:lnTo>
                    <a:pt x="19" y="121"/>
                  </a:lnTo>
                  <a:lnTo>
                    <a:pt x="19" y="120"/>
                  </a:lnTo>
                  <a:lnTo>
                    <a:pt x="18" y="119"/>
                  </a:lnTo>
                  <a:lnTo>
                    <a:pt x="15" y="117"/>
                  </a:lnTo>
                  <a:lnTo>
                    <a:pt x="14" y="116"/>
                  </a:lnTo>
                  <a:lnTo>
                    <a:pt x="7" y="109"/>
                  </a:lnTo>
                  <a:lnTo>
                    <a:pt x="4" y="106"/>
                  </a:lnTo>
                  <a:lnTo>
                    <a:pt x="5" y="104"/>
                  </a:lnTo>
                  <a:lnTo>
                    <a:pt x="6" y="102"/>
                  </a:lnTo>
                  <a:lnTo>
                    <a:pt x="6" y="101"/>
                  </a:lnTo>
                  <a:lnTo>
                    <a:pt x="6" y="97"/>
                  </a:lnTo>
                  <a:lnTo>
                    <a:pt x="6" y="96"/>
                  </a:lnTo>
                  <a:lnTo>
                    <a:pt x="7" y="93"/>
                  </a:lnTo>
                  <a:lnTo>
                    <a:pt x="9" y="90"/>
                  </a:lnTo>
                  <a:lnTo>
                    <a:pt x="10" y="89"/>
                  </a:lnTo>
                  <a:lnTo>
                    <a:pt x="7" y="83"/>
                  </a:lnTo>
                  <a:lnTo>
                    <a:pt x="24" y="58"/>
                  </a:lnTo>
                  <a:lnTo>
                    <a:pt x="58" y="58"/>
                  </a:lnTo>
                  <a:lnTo>
                    <a:pt x="59" y="58"/>
                  </a:lnTo>
                  <a:lnTo>
                    <a:pt x="59" y="57"/>
                  </a:lnTo>
                  <a:lnTo>
                    <a:pt x="60" y="56"/>
                  </a:lnTo>
                  <a:lnTo>
                    <a:pt x="60" y="55"/>
                  </a:lnTo>
                  <a:lnTo>
                    <a:pt x="59" y="54"/>
                  </a:lnTo>
                  <a:lnTo>
                    <a:pt x="60" y="52"/>
                  </a:lnTo>
                  <a:lnTo>
                    <a:pt x="60" y="51"/>
                  </a:lnTo>
                  <a:lnTo>
                    <a:pt x="61" y="49"/>
                  </a:lnTo>
                  <a:lnTo>
                    <a:pt x="62" y="48"/>
                  </a:lnTo>
                  <a:lnTo>
                    <a:pt x="62" y="47"/>
                  </a:lnTo>
                  <a:lnTo>
                    <a:pt x="60" y="45"/>
                  </a:lnTo>
                  <a:lnTo>
                    <a:pt x="59" y="45"/>
                  </a:lnTo>
                  <a:lnTo>
                    <a:pt x="56" y="45"/>
                  </a:lnTo>
                  <a:lnTo>
                    <a:pt x="55" y="43"/>
                  </a:lnTo>
                  <a:lnTo>
                    <a:pt x="56" y="41"/>
                  </a:lnTo>
                  <a:lnTo>
                    <a:pt x="56" y="40"/>
                  </a:lnTo>
                  <a:lnTo>
                    <a:pt x="55" y="37"/>
                  </a:lnTo>
                  <a:lnTo>
                    <a:pt x="53" y="35"/>
                  </a:lnTo>
                  <a:lnTo>
                    <a:pt x="49" y="34"/>
                  </a:lnTo>
                  <a:lnTo>
                    <a:pt x="49" y="32"/>
                  </a:lnTo>
                  <a:lnTo>
                    <a:pt x="48" y="32"/>
                  </a:lnTo>
                  <a:lnTo>
                    <a:pt x="46" y="31"/>
                  </a:lnTo>
                  <a:lnTo>
                    <a:pt x="43" y="28"/>
                  </a:lnTo>
                  <a:lnTo>
                    <a:pt x="41" y="24"/>
                  </a:lnTo>
                  <a:lnTo>
                    <a:pt x="39" y="23"/>
                  </a:lnTo>
                  <a:lnTo>
                    <a:pt x="38" y="21"/>
                  </a:lnTo>
                  <a:lnTo>
                    <a:pt x="49" y="21"/>
                  </a:lnTo>
                  <a:lnTo>
                    <a:pt x="53" y="3"/>
                  </a:lnTo>
                  <a:close/>
                  <a:moveTo>
                    <a:pt x="51" y="0"/>
                  </a:moveTo>
                  <a:lnTo>
                    <a:pt x="50" y="2"/>
                  </a:lnTo>
                  <a:lnTo>
                    <a:pt x="47" y="18"/>
                  </a:lnTo>
                  <a:lnTo>
                    <a:pt x="38" y="18"/>
                  </a:lnTo>
                  <a:lnTo>
                    <a:pt x="35" y="18"/>
                  </a:lnTo>
                  <a:lnTo>
                    <a:pt x="35" y="21"/>
                  </a:lnTo>
                  <a:lnTo>
                    <a:pt x="34" y="23"/>
                  </a:lnTo>
                  <a:lnTo>
                    <a:pt x="36" y="23"/>
                  </a:lnTo>
                  <a:lnTo>
                    <a:pt x="38" y="24"/>
                  </a:lnTo>
                  <a:lnTo>
                    <a:pt x="39" y="26"/>
                  </a:lnTo>
                  <a:lnTo>
                    <a:pt x="41" y="29"/>
                  </a:lnTo>
                  <a:lnTo>
                    <a:pt x="44" y="32"/>
                  </a:lnTo>
                  <a:lnTo>
                    <a:pt x="44" y="33"/>
                  </a:lnTo>
                  <a:lnTo>
                    <a:pt x="45" y="34"/>
                  </a:lnTo>
                  <a:lnTo>
                    <a:pt x="47" y="34"/>
                  </a:lnTo>
                  <a:lnTo>
                    <a:pt x="47" y="35"/>
                  </a:lnTo>
                  <a:lnTo>
                    <a:pt x="47" y="36"/>
                  </a:lnTo>
                  <a:lnTo>
                    <a:pt x="49" y="36"/>
                  </a:lnTo>
                  <a:lnTo>
                    <a:pt x="51" y="37"/>
                  </a:lnTo>
                  <a:lnTo>
                    <a:pt x="53" y="39"/>
                  </a:lnTo>
                  <a:lnTo>
                    <a:pt x="53" y="40"/>
                  </a:lnTo>
                  <a:lnTo>
                    <a:pt x="53" y="41"/>
                  </a:lnTo>
                  <a:lnTo>
                    <a:pt x="53" y="43"/>
                  </a:lnTo>
                  <a:lnTo>
                    <a:pt x="53" y="45"/>
                  </a:lnTo>
                  <a:lnTo>
                    <a:pt x="55" y="46"/>
                  </a:lnTo>
                  <a:lnTo>
                    <a:pt x="55" y="47"/>
                  </a:lnTo>
                  <a:lnTo>
                    <a:pt x="56" y="47"/>
                  </a:lnTo>
                  <a:lnTo>
                    <a:pt x="58" y="48"/>
                  </a:lnTo>
                  <a:lnTo>
                    <a:pt x="58" y="49"/>
                  </a:lnTo>
                  <a:lnTo>
                    <a:pt x="57" y="51"/>
                  </a:lnTo>
                  <a:lnTo>
                    <a:pt x="57" y="52"/>
                  </a:lnTo>
                  <a:lnTo>
                    <a:pt x="56" y="53"/>
                  </a:lnTo>
                  <a:lnTo>
                    <a:pt x="56" y="55"/>
                  </a:lnTo>
                  <a:lnTo>
                    <a:pt x="24" y="55"/>
                  </a:lnTo>
                  <a:lnTo>
                    <a:pt x="22" y="55"/>
                  </a:lnTo>
                  <a:lnTo>
                    <a:pt x="22" y="56"/>
                  </a:lnTo>
                  <a:lnTo>
                    <a:pt x="5" y="82"/>
                  </a:lnTo>
                  <a:lnTo>
                    <a:pt x="4" y="83"/>
                  </a:lnTo>
                  <a:lnTo>
                    <a:pt x="5" y="85"/>
                  </a:lnTo>
                  <a:lnTo>
                    <a:pt x="7" y="89"/>
                  </a:lnTo>
                  <a:lnTo>
                    <a:pt x="5" y="92"/>
                  </a:lnTo>
                  <a:lnTo>
                    <a:pt x="4" y="95"/>
                  </a:lnTo>
                  <a:lnTo>
                    <a:pt x="4" y="96"/>
                  </a:lnTo>
                  <a:lnTo>
                    <a:pt x="4" y="97"/>
                  </a:lnTo>
                  <a:lnTo>
                    <a:pt x="4" y="98"/>
                  </a:lnTo>
                  <a:lnTo>
                    <a:pt x="4" y="100"/>
                  </a:lnTo>
                  <a:lnTo>
                    <a:pt x="3" y="103"/>
                  </a:lnTo>
                  <a:lnTo>
                    <a:pt x="0" y="104"/>
                  </a:lnTo>
                  <a:lnTo>
                    <a:pt x="1" y="107"/>
                  </a:lnTo>
                  <a:lnTo>
                    <a:pt x="2" y="107"/>
                  </a:lnTo>
                  <a:lnTo>
                    <a:pt x="2" y="108"/>
                  </a:lnTo>
                  <a:lnTo>
                    <a:pt x="5" y="111"/>
                  </a:lnTo>
                  <a:lnTo>
                    <a:pt x="12" y="118"/>
                  </a:lnTo>
                  <a:lnTo>
                    <a:pt x="13" y="119"/>
                  </a:lnTo>
                  <a:lnTo>
                    <a:pt x="17" y="121"/>
                  </a:lnTo>
                  <a:lnTo>
                    <a:pt x="17" y="122"/>
                  </a:lnTo>
                  <a:lnTo>
                    <a:pt x="18" y="122"/>
                  </a:lnTo>
                  <a:lnTo>
                    <a:pt x="19" y="123"/>
                  </a:lnTo>
                  <a:lnTo>
                    <a:pt x="20" y="124"/>
                  </a:lnTo>
                  <a:lnTo>
                    <a:pt x="24" y="126"/>
                  </a:lnTo>
                  <a:lnTo>
                    <a:pt x="29" y="128"/>
                  </a:lnTo>
                  <a:lnTo>
                    <a:pt x="30" y="128"/>
                  </a:lnTo>
                  <a:lnTo>
                    <a:pt x="32" y="128"/>
                  </a:lnTo>
                  <a:lnTo>
                    <a:pt x="33" y="128"/>
                  </a:lnTo>
                  <a:lnTo>
                    <a:pt x="45" y="128"/>
                  </a:lnTo>
                  <a:lnTo>
                    <a:pt x="56" y="132"/>
                  </a:lnTo>
                  <a:lnTo>
                    <a:pt x="58" y="133"/>
                  </a:lnTo>
                  <a:lnTo>
                    <a:pt x="59" y="133"/>
                  </a:lnTo>
                  <a:lnTo>
                    <a:pt x="62" y="134"/>
                  </a:lnTo>
                  <a:lnTo>
                    <a:pt x="62" y="130"/>
                  </a:lnTo>
                  <a:lnTo>
                    <a:pt x="62" y="129"/>
                  </a:lnTo>
                  <a:lnTo>
                    <a:pt x="62" y="128"/>
                  </a:lnTo>
                  <a:lnTo>
                    <a:pt x="64" y="126"/>
                  </a:lnTo>
                  <a:lnTo>
                    <a:pt x="68" y="124"/>
                  </a:lnTo>
                  <a:lnTo>
                    <a:pt x="68" y="123"/>
                  </a:lnTo>
                  <a:lnTo>
                    <a:pt x="70" y="124"/>
                  </a:lnTo>
                  <a:lnTo>
                    <a:pt x="73" y="125"/>
                  </a:lnTo>
                  <a:lnTo>
                    <a:pt x="73" y="121"/>
                  </a:lnTo>
                  <a:lnTo>
                    <a:pt x="73" y="120"/>
                  </a:lnTo>
                  <a:lnTo>
                    <a:pt x="74" y="119"/>
                  </a:lnTo>
                  <a:lnTo>
                    <a:pt x="75" y="119"/>
                  </a:lnTo>
                  <a:lnTo>
                    <a:pt x="76" y="119"/>
                  </a:lnTo>
                  <a:lnTo>
                    <a:pt x="78" y="118"/>
                  </a:lnTo>
                  <a:lnTo>
                    <a:pt x="80" y="117"/>
                  </a:lnTo>
                  <a:lnTo>
                    <a:pt x="79" y="115"/>
                  </a:lnTo>
                  <a:lnTo>
                    <a:pt x="79" y="113"/>
                  </a:lnTo>
                  <a:lnTo>
                    <a:pt x="79" y="112"/>
                  </a:lnTo>
                  <a:lnTo>
                    <a:pt x="80" y="112"/>
                  </a:lnTo>
                  <a:lnTo>
                    <a:pt x="81" y="112"/>
                  </a:lnTo>
                  <a:lnTo>
                    <a:pt x="83" y="112"/>
                  </a:lnTo>
                  <a:lnTo>
                    <a:pt x="85" y="111"/>
                  </a:lnTo>
                  <a:lnTo>
                    <a:pt x="85" y="109"/>
                  </a:lnTo>
                  <a:lnTo>
                    <a:pt x="87" y="107"/>
                  </a:lnTo>
                  <a:lnTo>
                    <a:pt x="88" y="107"/>
                  </a:lnTo>
                  <a:lnTo>
                    <a:pt x="89" y="106"/>
                  </a:lnTo>
                  <a:lnTo>
                    <a:pt x="91" y="103"/>
                  </a:lnTo>
                  <a:lnTo>
                    <a:pt x="92" y="102"/>
                  </a:lnTo>
                  <a:lnTo>
                    <a:pt x="92" y="101"/>
                  </a:lnTo>
                  <a:lnTo>
                    <a:pt x="92" y="100"/>
                  </a:lnTo>
                  <a:lnTo>
                    <a:pt x="91" y="98"/>
                  </a:lnTo>
                  <a:lnTo>
                    <a:pt x="90" y="96"/>
                  </a:lnTo>
                  <a:lnTo>
                    <a:pt x="91" y="96"/>
                  </a:lnTo>
                  <a:lnTo>
                    <a:pt x="91" y="95"/>
                  </a:lnTo>
                  <a:lnTo>
                    <a:pt x="92" y="93"/>
                  </a:lnTo>
                  <a:lnTo>
                    <a:pt x="93" y="91"/>
                  </a:lnTo>
                  <a:lnTo>
                    <a:pt x="92" y="91"/>
                  </a:lnTo>
                  <a:lnTo>
                    <a:pt x="96" y="90"/>
                  </a:lnTo>
                  <a:lnTo>
                    <a:pt x="96" y="89"/>
                  </a:lnTo>
                  <a:lnTo>
                    <a:pt x="97" y="89"/>
                  </a:lnTo>
                  <a:lnTo>
                    <a:pt x="101" y="86"/>
                  </a:lnTo>
                  <a:lnTo>
                    <a:pt x="106" y="83"/>
                  </a:lnTo>
                  <a:lnTo>
                    <a:pt x="117" y="73"/>
                  </a:lnTo>
                  <a:lnTo>
                    <a:pt x="118" y="72"/>
                  </a:lnTo>
                  <a:lnTo>
                    <a:pt x="119" y="72"/>
                  </a:lnTo>
                  <a:lnTo>
                    <a:pt x="120" y="71"/>
                  </a:lnTo>
                  <a:lnTo>
                    <a:pt x="125" y="69"/>
                  </a:lnTo>
                  <a:lnTo>
                    <a:pt x="120" y="66"/>
                  </a:lnTo>
                  <a:lnTo>
                    <a:pt x="119" y="66"/>
                  </a:lnTo>
                  <a:lnTo>
                    <a:pt x="112" y="60"/>
                  </a:lnTo>
                  <a:lnTo>
                    <a:pt x="110" y="58"/>
                  </a:lnTo>
                  <a:lnTo>
                    <a:pt x="109" y="60"/>
                  </a:lnTo>
                  <a:lnTo>
                    <a:pt x="107" y="60"/>
                  </a:lnTo>
                  <a:lnTo>
                    <a:pt x="105" y="62"/>
                  </a:lnTo>
                  <a:lnTo>
                    <a:pt x="106" y="63"/>
                  </a:lnTo>
                  <a:lnTo>
                    <a:pt x="105" y="62"/>
                  </a:lnTo>
                  <a:lnTo>
                    <a:pt x="104" y="62"/>
                  </a:lnTo>
                  <a:lnTo>
                    <a:pt x="103" y="62"/>
                  </a:lnTo>
                  <a:lnTo>
                    <a:pt x="102" y="62"/>
                  </a:lnTo>
                  <a:lnTo>
                    <a:pt x="102" y="61"/>
                  </a:lnTo>
                  <a:lnTo>
                    <a:pt x="100" y="60"/>
                  </a:lnTo>
                  <a:lnTo>
                    <a:pt x="97" y="60"/>
                  </a:lnTo>
                  <a:lnTo>
                    <a:pt x="96" y="60"/>
                  </a:lnTo>
                  <a:lnTo>
                    <a:pt x="95" y="60"/>
                  </a:lnTo>
                  <a:lnTo>
                    <a:pt x="105" y="4"/>
                  </a:lnTo>
                  <a:lnTo>
                    <a:pt x="105" y="0"/>
                  </a:lnTo>
                  <a:lnTo>
                    <a:pt x="103" y="0"/>
                  </a:lnTo>
                  <a:lnTo>
                    <a:pt x="53" y="0"/>
                  </a:lnTo>
                  <a:lnTo>
                    <a:pt x="51" y="0"/>
                  </a:lnTo>
                  <a:close/>
                  <a:moveTo>
                    <a:pt x="107" y="65"/>
                  </a:moveTo>
                  <a:lnTo>
                    <a:pt x="107" y="64"/>
                  </a:lnTo>
                  <a:lnTo>
                    <a:pt x="108" y="65"/>
                  </a:lnTo>
                  <a:lnTo>
                    <a:pt x="107" y="6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35" name="Freeform 576"/>
            <p:cNvSpPr>
              <a:spLocks noEditPoints="1"/>
            </p:cNvSpPr>
            <p:nvPr/>
          </p:nvSpPr>
          <p:spPr bwMode="auto">
            <a:xfrm>
              <a:off x="4342597" y="766167"/>
              <a:ext cx="301625" cy="287338"/>
            </a:xfrm>
            <a:custGeom>
              <a:avLst/>
              <a:gdLst>
                <a:gd name="T0" fmla="*/ 2147483646 w 125"/>
                <a:gd name="T1" fmla="*/ 2147483646 h 134"/>
                <a:gd name="T2" fmla="*/ 2147483646 w 125"/>
                <a:gd name="T3" fmla="*/ 2147483646 h 134"/>
                <a:gd name="T4" fmla="*/ 2147483646 w 125"/>
                <a:gd name="T5" fmla="*/ 2147483646 h 134"/>
                <a:gd name="T6" fmla="*/ 2147483646 w 125"/>
                <a:gd name="T7" fmla="*/ 2147483646 h 134"/>
                <a:gd name="T8" fmla="*/ 2147483646 w 125"/>
                <a:gd name="T9" fmla="*/ 2147483646 h 134"/>
                <a:gd name="T10" fmla="*/ 2147483646 w 125"/>
                <a:gd name="T11" fmla="*/ 2147483646 h 134"/>
                <a:gd name="T12" fmla="*/ 2147483646 w 125"/>
                <a:gd name="T13" fmla="*/ 2147483646 h 134"/>
                <a:gd name="T14" fmla="*/ 2147483646 w 125"/>
                <a:gd name="T15" fmla="*/ 2147483646 h 134"/>
                <a:gd name="T16" fmla="*/ 2147483646 w 125"/>
                <a:gd name="T17" fmla="*/ 2147483646 h 134"/>
                <a:gd name="T18" fmla="*/ 2147483646 w 125"/>
                <a:gd name="T19" fmla="*/ 2147483646 h 134"/>
                <a:gd name="T20" fmla="*/ 2147483646 w 125"/>
                <a:gd name="T21" fmla="*/ 2147483646 h 134"/>
                <a:gd name="T22" fmla="*/ 2147483646 w 125"/>
                <a:gd name="T23" fmla="*/ 2147483646 h 134"/>
                <a:gd name="T24" fmla="*/ 2147483646 w 125"/>
                <a:gd name="T25" fmla="*/ 2147483646 h 134"/>
                <a:gd name="T26" fmla="*/ 2147483646 w 125"/>
                <a:gd name="T27" fmla="*/ 2147483646 h 134"/>
                <a:gd name="T28" fmla="*/ 2147483646 w 125"/>
                <a:gd name="T29" fmla="*/ 2147483646 h 134"/>
                <a:gd name="T30" fmla="*/ 2147483646 w 125"/>
                <a:gd name="T31" fmla="*/ 2147483646 h 134"/>
                <a:gd name="T32" fmla="*/ 2147483646 w 125"/>
                <a:gd name="T33" fmla="*/ 2147483646 h 134"/>
                <a:gd name="T34" fmla="*/ 2147483646 w 125"/>
                <a:gd name="T35" fmla="*/ 2147483646 h 134"/>
                <a:gd name="T36" fmla="*/ 2147483646 w 125"/>
                <a:gd name="T37" fmla="*/ 2147483646 h 134"/>
                <a:gd name="T38" fmla="*/ 2147483646 w 125"/>
                <a:gd name="T39" fmla="*/ 2147483646 h 134"/>
                <a:gd name="T40" fmla="*/ 2147483646 w 125"/>
                <a:gd name="T41" fmla="*/ 2147483646 h 134"/>
                <a:gd name="T42" fmla="*/ 2147483646 w 125"/>
                <a:gd name="T43" fmla="*/ 2147483646 h 134"/>
                <a:gd name="T44" fmla="*/ 2147483646 w 125"/>
                <a:gd name="T45" fmla="*/ 2147483646 h 134"/>
                <a:gd name="T46" fmla="*/ 2147483646 w 125"/>
                <a:gd name="T47" fmla="*/ 2147483646 h 134"/>
                <a:gd name="T48" fmla="*/ 2147483646 w 125"/>
                <a:gd name="T49" fmla="*/ 2147483646 h 134"/>
                <a:gd name="T50" fmla="*/ 2147483646 w 125"/>
                <a:gd name="T51" fmla="*/ 2147483646 h 134"/>
                <a:gd name="T52" fmla="*/ 2147483646 w 125"/>
                <a:gd name="T53" fmla="*/ 2147483646 h 134"/>
                <a:gd name="T54" fmla="*/ 2147483646 w 125"/>
                <a:gd name="T55" fmla="*/ 2147483646 h 134"/>
                <a:gd name="T56" fmla="*/ 2147483646 w 125"/>
                <a:gd name="T57" fmla="*/ 2147483646 h 134"/>
                <a:gd name="T58" fmla="*/ 2147483646 w 125"/>
                <a:gd name="T59" fmla="*/ 2147483646 h 134"/>
                <a:gd name="T60" fmla="*/ 2147483646 w 125"/>
                <a:gd name="T61" fmla="*/ 2147483646 h 134"/>
                <a:gd name="T62" fmla="*/ 2147483646 w 125"/>
                <a:gd name="T63" fmla="*/ 2147483646 h 134"/>
                <a:gd name="T64" fmla="*/ 2147483646 w 125"/>
                <a:gd name="T65" fmla="*/ 2147483646 h 134"/>
                <a:gd name="T66" fmla="*/ 2147483646 w 125"/>
                <a:gd name="T67" fmla="*/ 2147483646 h 134"/>
                <a:gd name="T68" fmla="*/ 2147483646 w 125"/>
                <a:gd name="T69" fmla="*/ 2147483646 h 134"/>
                <a:gd name="T70" fmla="*/ 2147483646 w 125"/>
                <a:gd name="T71" fmla="*/ 2147483646 h 134"/>
                <a:gd name="T72" fmla="*/ 2147483646 w 125"/>
                <a:gd name="T73" fmla="*/ 2147483646 h 134"/>
                <a:gd name="T74" fmla="*/ 2147483646 w 125"/>
                <a:gd name="T75" fmla="*/ 2147483646 h 134"/>
                <a:gd name="T76" fmla="*/ 2147483646 w 125"/>
                <a:gd name="T77" fmla="*/ 2147483646 h 134"/>
                <a:gd name="T78" fmla="*/ 2147483646 w 125"/>
                <a:gd name="T79" fmla="*/ 2147483646 h 134"/>
                <a:gd name="T80" fmla="*/ 2147483646 w 125"/>
                <a:gd name="T81" fmla="*/ 2147483646 h 134"/>
                <a:gd name="T82" fmla="*/ 2147483646 w 125"/>
                <a:gd name="T83" fmla="*/ 2147483646 h 134"/>
                <a:gd name="T84" fmla="*/ 2147483646 w 125"/>
                <a:gd name="T85" fmla="*/ 2147483646 h 134"/>
                <a:gd name="T86" fmla="*/ 2147483646 w 125"/>
                <a:gd name="T87" fmla="*/ 2147483646 h 134"/>
                <a:gd name="T88" fmla="*/ 2147483646 w 125"/>
                <a:gd name="T89" fmla="*/ 2147483646 h 134"/>
                <a:gd name="T90" fmla="*/ 2147483646 w 125"/>
                <a:gd name="T91" fmla="*/ 2147483646 h 134"/>
                <a:gd name="T92" fmla="*/ 2147483646 w 125"/>
                <a:gd name="T93" fmla="*/ 2147483646 h 134"/>
                <a:gd name="T94" fmla="*/ 2147483646 w 125"/>
                <a:gd name="T95" fmla="*/ 2147483646 h 134"/>
                <a:gd name="T96" fmla="*/ 2147483646 w 125"/>
                <a:gd name="T97" fmla="*/ 2147483646 h 134"/>
                <a:gd name="T98" fmla="*/ 2147483646 w 125"/>
                <a:gd name="T99" fmla="*/ 2147483646 h 134"/>
                <a:gd name="T100" fmla="*/ 2147483646 w 125"/>
                <a:gd name="T101" fmla="*/ 2147483646 h 134"/>
                <a:gd name="T102" fmla="*/ 2147483646 w 125"/>
                <a:gd name="T103" fmla="*/ 2147483646 h 134"/>
                <a:gd name="T104" fmla="*/ 2147483646 w 125"/>
                <a:gd name="T105" fmla="*/ 2147483646 h 134"/>
                <a:gd name="T106" fmla="*/ 2147483646 w 125"/>
                <a:gd name="T107" fmla="*/ 2147483646 h 134"/>
                <a:gd name="T108" fmla="*/ 2147483646 w 125"/>
                <a:gd name="T109" fmla="*/ 0 h 134"/>
                <a:gd name="T110" fmla="*/ 2147483646 w 125"/>
                <a:gd name="T111" fmla="*/ 2147483646 h 134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125" h="134">
                  <a:moveTo>
                    <a:pt x="53" y="3"/>
                  </a:moveTo>
                  <a:lnTo>
                    <a:pt x="53" y="3"/>
                  </a:lnTo>
                  <a:lnTo>
                    <a:pt x="103" y="3"/>
                  </a:lnTo>
                  <a:lnTo>
                    <a:pt x="92" y="64"/>
                  </a:lnTo>
                  <a:lnTo>
                    <a:pt x="93" y="63"/>
                  </a:lnTo>
                  <a:lnTo>
                    <a:pt x="96" y="63"/>
                  </a:lnTo>
                  <a:lnTo>
                    <a:pt x="100" y="63"/>
                  </a:lnTo>
                  <a:lnTo>
                    <a:pt x="101" y="64"/>
                  </a:lnTo>
                  <a:lnTo>
                    <a:pt x="103" y="64"/>
                  </a:lnTo>
                  <a:lnTo>
                    <a:pt x="104" y="64"/>
                  </a:lnTo>
                  <a:lnTo>
                    <a:pt x="104" y="65"/>
                  </a:lnTo>
                  <a:lnTo>
                    <a:pt x="106" y="67"/>
                  </a:lnTo>
                  <a:lnTo>
                    <a:pt x="107" y="69"/>
                  </a:lnTo>
                  <a:lnTo>
                    <a:pt x="107" y="70"/>
                  </a:lnTo>
                  <a:lnTo>
                    <a:pt x="108" y="69"/>
                  </a:lnTo>
                  <a:lnTo>
                    <a:pt x="108" y="68"/>
                  </a:lnTo>
                  <a:lnTo>
                    <a:pt x="111" y="65"/>
                  </a:lnTo>
                  <a:lnTo>
                    <a:pt x="110" y="63"/>
                  </a:lnTo>
                  <a:lnTo>
                    <a:pt x="109" y="62"/>
                  </a:lnTo>
                  <a:lnTo>
                    <a:pt x="110" y="62"/>
                  </a:lnTo>
                  <a:lnTo>
                    <a:pt x="117" y="68"/>
                  </a:lnTo>
                  <a:lnTo>
                    <a:pt x="119" y="68"/>
                  </a:lnTo>
                  <a:lnTo>
                    <a:pt x="119" y="69"/>
                  </a:lnTo>
                  <a:lnTo>
                    <a:pt x="118" y="69"/>
                  </a:lnTo>
                  <a:lnTo>
                    <a:pt x="115" y="70"/>
                  </a:lnTo>
                  <a:lnTo>
                    <a:pt x="115" y="72"/>
                  </a:lnTo>
                  <a:lnTo>
                    <a:pt x="105" y="81"/>
                  </a:lnTo>
                  <a:lnTo>
                    <a:pt x="100" y="83"/>
                  </a:lnTo>
                  <a:lnTo>
                    <a:pt x="95" y="87"/>
                  </a:lnTo>
                  <a:lnTo>
                    <a:pt x="90" y="89"/>
                  </a:lnTo>
                  <a:lnTo>
                    <a:pt x="90" y="90"/>
                  </a:lnTo>
                  <a:lnTo>
                    <a:pt x="89" y="91"/>
                  </a:lnTo>
                  <a:lnTo>
                    <a:pt x="90" y="92"/>
                  </a:lnTo>
                  <a:lnTo>
                    <a:pt x="89" y="94"/>
                  </a:lnTo>
                  <a:lnTo>
                    <a:pt x="88" y="94"/>
                  </a:lnTo>
                  <a:lnTo>
                    <a:pt x="87" y="95"/>
                  </a:lnTo>
                  <a:lnTo>
                    <a:pt x="87" y="96"/>
                  </a:lnTo>
                  <a:lnTo>
                    <a:pt x="89" y="100"/>
                  </a:lnTo>
                  <a:lnTo>
                    <a:pt x="89" y="101"/>
                  </a:lnTo>
                  <a:lnTo>
                    <a:pt x="87" y="104"/>
                  </a:lnTo>
                  <a:lnTo>
                    <a:pt x="86" y="104"/>
                  </a:lnTo>
                  <a:lnTo>
                    <a:pt x="83" y="108"/>
                  </a:lnTo>
                  <a:lnTo>
                    <a:pt x="83" y="109"/>
                  </a:lnTo>
                  <a:lnTo>
                    <a:pt x="80" y="109"/>
                  </a:lnTo>
                  <a:lnTo>
                    <a:pt x="78" y="109"/>
                  </a:lnTo>
                  <a:lnTo>
                    <a:pt x="77" y="109"/>
                  </a:lnTo>
                  <a:lnTo>
                    <a:pt x="76" y="109"/>
                  </a:lnTo>
                  <a:lnTo>
                    <a:pt x="75" y="111"/>
                  </a:lnTo>
                  <a:lnTo>
                    <a:pt x="75" y="113"/>
                  </a:lnTo>
                  <a:lnTo>
                    <a:pt x="76" y="113"/>
                  </a:lnTo>
                  <a:lnTo>
                    <a:pt x="77" y="113"/>
                  </a:lnTo>
                  <a:lnTo>
                    <a:pt x="77" y="115"/>
                  </a:lnTo>
                  <a:lnTo>
                    <a:pt x="75" y="116"/>
                  </a:lnTo>
                  <a:lnTo>
                    <a:pt x="74" y="116"/>
                  </a:lnTo>
                  <a:lnTo>
                    <a:pt x="73" y="117"/>
                  </a:lnTo>
                  <a:lnTo>
                    <a:pt x="72" y="117"/>
                  </a:lnTo>
                  <a:lnTo>
                    <a:pt x="72" y="118"/>
                  </a:lnTo>
                  <a:lnTo>
                    <a:pt x="71" y="119"/>
                  </a:lnTo>
                  <a:lnTo>
                    <a:pt x="70" y="121"/>
                  </a:lnTo>
                  <a:lnTo>
                    <a:pt x="68" y="121"/>
                  </a:lnTo>
                  <a:lnTo>
                    <a:pt x="67" y="121"/>
                  </a:lnTo>
                  <a:lnTo>
                    <a:pt x="66" y="121"/>
                  </a:lnTo>
                  <a:lnTo>
                    <a:pt x="62" y="124"/>
                  </a:lnTo>
                  <a:lnTo>
                    <a:pt x="60" y="127"/>
                  </a:lnTo>
                  <a:lnTo>
                    <a:pt x="59" y="128"/>
                  </a:lnTo>
                  <a:lnTo>
                    <a:pt x="59" y="129"/>
                  </a:lnTo>
                  <a:lnTo>
                    <a:pt x="59" y="131"/>
                  </a:lnTo>
                  <a:lnTo>
                    <a:pt x="59" y="130"/>
                  </a:lnTo>
                  <a:lnTo>
                    <a:pt x="58" y="130"/>
                  </a:lnTo>
                  <a:lnTo>
                    <a:pt x="46" y="125"/>
                  </a:lnTo>
                  <a:lnTo>
                    <a:pt x="45" y="125"/>
                  </a:lnTo>
                  <a:lnTo>
                    <a:pt x="33" y="126"/>
                  </a:lnTo>
                  <a:lnTo>
                    <a:pt x="30" y="125"/>
                  </a:lnTo>
                  <a:lnTo>
                    <a:pt x="24" y="123"/>
                  </a:lnTo>
                  <a:lnTo>
                    <a:pt x="21" y="121"/>
                  </a:lnTo>
                  <a:lnTo>
                    <a:pt x="19" y="121"/>
                  </a:lnTo>
                  <a:lnTo>
                    <a:pt x="19" y="120"/>
                  </a:lnTo>
                  <a:lnTo>
                    <a:pt x="18" y="119"/>
                  </a:lnTo>
                  <a:lnTo>
                    <a:pt x="15" y="117"/>
                  </a:lnTo>
                  <a:lnTo>
                    <a:pt x="14" y="116"/>
                  </a:lnTo>
                  <a:lnTo>
                    <a:pt x="7" y="109"/>
                  </a:lnTo>
                  <a:lnTo>
                    <a:pt x="4" y="106"/>
                  </a:lnTo>
                  <a:lnTo>
                    <a:pt x="5" y="104"/>
                  </a:lnTo>
                  <a:lnTo>
                    <a:pt x="6" y="102"/>
                  </a:lnTo>
                  <a:lnTo>
                    <a:pt x="6" y="101"/>
                  </a:lnTo>
                  <a:lnTo>
                    <a:pt x="6" y="97"/>
                  </a:lnTo>
                  <a:lnTo>
                    <a:pt x="6" y="96"/>
                  </a:lnTo>
                  <a:lnTo>
                    <a:pt x="7" y="93"/>
                  </a:lnTo>
                  <a:lnTo>
                    <a:pt x="9" y="90"/>
                  </a:lnTo>
                  <a:lnTo>
                    <a:pt x="10" y="89"/>
                  </a:lnTo>
                  <a:lnTo>
                    <a:pt x="7" y="83"/>
                  </a:lnTo>
                  <a:lnTo>
                    <a:pt x="24" y="58"/>
                  </a:lnTo>
                  <a:lnTo>
                    <a:pt x="58" y="58"/>
                  </a:lnTo>
                  <a:lnTo>
                    <a:pt x="59" y="58"/>
                  </a:lnTo>
                  <a:lnTo>
                    <a:pt x="59" y="57"/>
                  </a:lnTo>
                  <a:lnTo>
                    <a:pt x="60" y="56"/>
                  </a:lnTo>
                  <a:lnTo>
                    <a:pt x="60" y="55"/>
                  </a:lnTo>
                  <a:lnTo>
                    <a:pt x="59" y="54"/>
                  </a:lnTo>
                  <a:lnTo>
                    <a:pt x="60" y="52"/>
                  </a:lnTo>
                  <a:lnTo>
                    <a:pt x="60" y="51"/>
                  </a:lnTo>
                  <a:lnTo>
                    <a:pt x="61" y="49"/>
                  </a:lnTo>
                  <a:lnTo>
                    <a:pt x="62" y="48"/>
                  </a:lnTo>
                  <a:lnTo>
                    <a:pt x="62" y="47"/>
                  </a:lnTo>
                  <a:lnTo>
                    <a:pt x="60" y="45"/>
                  </a:lnTo>
                  <a:lnTo>
                    <a:pt x="59" y="45"/>
                  </a:lnTo>
                  <a:lnTo>
                    <a:pt x="56" y="45"/>
                  </a:lnTo>
                  <a:lnTo>
                    <a:pt x="55" y="43"/>
                  </a:lnTo>
                  <a:lnTo>
                    <a:pt x="56" y="41"/>
                  </a:lnTo>
                  <a:lnTo>
                    <a:pt x="56" y="40"/>
                  </a:lnTo>
                  <a:lnTo>
                    <a:pt x="55" y="37"/>
                  </a:lnTo>
                  <a:lnTo>
                    <a:pt x="53" y="35"/>
                  </a:lnTo>
                  <a:lnTo>
                    <a:pt x="49" y="34"/>
                  </a:lnTo>
                  <a:lnTo>
                    <a:pt x="49" y="32"/>
                  </a:lnTo>
                  <a:lnTo>
                    <a:pt x="48" y="32"/>
                  </a:lnTo>
                  <a:lnTo>
                    <a:pt x="46" y="31"/>
                  </a:lnTo>
                  <a:lnTo>
                    <a:pt x="43" y="28"/>
                  </a:lnTo>
                  <a:lnTo>
                    <a:pt x="41" y="24"/>
                  </a:lnTo>
                  <a:lnTo>
                    <a:pt x="39" y="23"/>
                  </a:lnTo>
                  <a:lnTo>
                    <a:pt x="38" y="21"/>
                  </a:lnTo>
                  <a:lnTo>
                    <a:pt x="49" y="21"/>
                  </a:lnTo>
                  <a:lnTo>
                    <a:pt x="53" y="3"/>
                  </a:lnTo>
                  <a:moveTo>
                    <a:pt x="51" y="0"/>
                  </a:moveTo>
                  <a:lnTo>
                    <a:pt x="50" y="2"/>
                  </a:lnTo>
                  <a:lnTo>
                    <a:pt x="47" y="18"/>
                  </a:lnTo>
                  <a:lnTo>
                    <a:pt x="38" y="18"/>
                  </a:lnTo>
                  <a:lnTo>
                    <a:pt x="35" y="18"/>
                  </a:lnTo>
                  <a:lnTo>
                    <a:pt x="35" y="21"/>
                  </a:lnTo>
                  <a:lnTo>
                    <a:pt x="34" y="23"/>
                  </a:lnTo>
                  <a:lnTo>
                    <a:pt x="36" y="23"/>
                  </a:lnTo>
                  <a:lnTo>
                    <a:pt x="38" y="24"/>
                  </a:lnTo>
                  <a:lnTo>
                    <a:pt x="39" y="26"/>
                  </a:lnTo>
                  <a:lnTo>
                    <a:pt x="41" y="29"/>
                  </a:lnTo>
                  <a:lnTo>
                    <a:pt x="44" y="32"/>
                  </a:lnTo>
                  <a:lnTo>
                    <a:pt x="44" y="33"/>
                  </a:lnTo>
                  <a:lnTo>
                    <a:pt x="45" y="34"/>
                  </a:lnTo>
                  <a:lnTo>
                    <a:pt x="47" y="34"/>
                  </a:lnTo>
                  <a:lnTo>
                    <a:pt x="47" y="35"/>
                  </a:lnTo>
                  <a:lnTo>
                    <a:pt x="47" y="36"/>
                  </a:lnTo>
                  <a:lnTo>
                    <a:pt x="49" y="36"/>
                  </a:lnTo>
                  <a:lnTo>
                    <a:pt x="51" y="37"/>
                  </a:lnTo>
                  <a:lnTo>
                    <a:pt x="53" y="39"/>
                  </a:lnTo>
                  <a:lnTo>
                    <a:pt x="53" y="40"/>
                  </a:lnTo>
                  <a:lnTo>
                    <a:pt x="53" y="41"/>
                  </a:lnTo>
                  <a:lnTo>
                    <a:pt x="53" y="43"/>
                  </a:lnTo>
                  <a:lnTo>
                    <a:pt x="53" y="45"/>
                  </a:lnTo>
                  <a:lnTo>
                    <a:pt x="55" y="46"/>
                  </a:lnTo>
                  <a:lnTo>
                    <a:pt x="55" y="47"/>
                  </a:lnTo>
                  <a:lnTo>
                    <a:pt x="56" y="47"/>
                  </a:lnTo>
                  <a:lnTo>
                    <a:pt x="58" y="48"/>
                  </a:lnTo>
                  <a:lnTo>
                    <a:pt x="58" y="49"/>
                  </a:lnTo>
                  <a:lnTo>
                    <a:pt x="57" y="51"/>
                  </a:lnTo>
                  <a:lnTo>
                    <a:pt x="57" y="52"/>
                  </a:lnTo>
                  <a:lnTo>
                    <a:pt x="56" y="53"/>
                  </a:lnTo>
                  <a:lnTo>
                    <a:pt x="56" y="55"/>
                  </a:lnTo>
                  <a:lnTo>
                    <a:pt x="24" y="55"/>
                  </a:lnTo>
                  <a:lnTo>
                    <a:pt x="22" y="55"/>
                  </a:lnTo>
                  <a:lnTo>
                    <a:pt x="22" y="56"/>
                  </a:lnTo>
                  <a:lnTo>
                    <a:pt x="5" y="82"/>
                  </a:lnTo>
                  <a:lnTo>
                    <a:pt x="4" y="83"/>
                  </a:lnTo>
                  <a:lnTo>
                    <a:pt x="5" y="85"/>
                  </a:lnTo>
                  <a:lnTo>
                    <a:pt x="7" y="89"/>
                  </a:lnTo>
                  <a:lnTo>
                    <a:pt x="5" y="92"/>
                  </a:lnTo>
                  <a:lnTo>
                    <a:pt x="4" y="95"/>
                  </a:lnTo>
                  <a:lnTo>
                    <a:pt x="4" y="96"/>
                  </a:lnTo>
                  <a:lnTo>
                    <a:pt x="4" y="97"/>
                  </a:lnTo>
                  <a:lnTo>
                    <a:pt x="4" y="98"/>
                  </a:lnTo>
                  <a:lnTo>
                    <a:pt x="4" y="100"/>
                  </a:lnTo>
                  <a:lnTo>
                    <a:pt x="3" y="103"/>
                  </a:lnTo>
                  <a:lnTo>
                    <a:pt x="0" y="104"/>
                  </a:lnTo>
                  <a:lnTo>
                    <a:pt x="1" y="107"/>
                  </a:lnTo>
                  <a:lnTo>
                    <a:pt x="2" y="107"/>
                  </a:lnTo>
                  <a:lnTo>
                    <a:pt x="2" y="108"/>
                  </a:lnTo>
                  <a:lnTo>
                    <a:pt x="5" y="111"/>
                  </a:lnTo>
                  <a:lnTo>
                    <a:pt x="12" y="118"/>
                  </a:lnTo>
                  <a:lnTo>
                    <a:pt x="13" y="119"/>
                  </a:lnTo>
                  <a:lnTo>
                    <a:pt x="17" y="121"/>
                  </a:lnTo>
                  <a:lnTo>
                    <a:pt x="17" y="122"/>
                  </a:lnTo>
                  <a:lnTo>
                    <a:pt x="18" y="122"/>
                  </a:lnTo>
                  <a:lnTo>
                    <a:pt x="19" y="123"/>
                  </a:lnTo>
                  <a:lnTo>
                    <a:pt x="20" y="124"/>
                  </a:lnTo>
                  <a:lnTo>
                    <a:pt x="24" y="126"/>
                  </a:lnTo>
                  <a:lnTo>
                    <a:pt x="29" y="128"/>
                  </a:lnTo>
                  <a:lnTo>
                    <a:pt x="30" y="128"/>
                  </a:lnTo>
                  <a:lnTo>
                    <a:pt x="32" y="128"/>
                  </a:lnTo>
                  <a:lnTo>
                    <a:pt x="33" y="128"/>
                  </a:lnTo>
                  <a:lnTo>
                    <a:pt x="45" y="128"/>
                  </a:lnTo>
                  <a:lnTo>
                    <a:pt x="56" y="132"/>
                  </a:lnTo>
                  <a:lnTo>
                    <a:pt x="58" y="133"/>
                  </a:lnTo>
                  <a:lnTo>
                    <a:pt x="59" y="133"/>
                  </a:lnTo>
                  <a:lnTo>
                    <a:pt x="62" y="134"/>
                  </a:lnTo>
                  <a:lnTo>
                    <a:pt x="62" y="130"/>
                  </a:lnTo>
                  <a:lnTo>
                    <a:pt x="62" y="129"/>
                  </a:lnTo>
                  <a:lnTo>
                    <a:pt x="62" y="128"/>
                  </a:lnTo>
                  <a:lnTo>
                    <a:pt x="64" y="126"/>
                  </a:lnTo>
                  <a:lnTo>
                    <a:pt x="68" y="124"/>
                  </a:lnTo>
                  <a:lnTo>
                    <a:pt x="68" y="123"/>
                  </a:lnTo>
                  <a:lnTo>
                    <a:pt x="70" y="124"/>
                  </a:lnTo>
                  <a:lnTo>
                    <a:pt x="73" y="125"/>
                  </a:lnTo>
                  <a:lnTo>
                    <a:pt x="73" y="121"/>
                  </a:lnTo>
                  <a:lnTo>
                    <a:pt x="73" y="120"/>
                  </a:lnTo>
                  <a:lnTo>
                    <a:pt x="74" y="119"/>
                  </a:lnTo>
                  <a:lnTo>
                    <a:pt x="75" y="119"/>
                  </a:lnTo>
                  <a:lnTo>
                    <a:pt x="76" y="119"/>
                  </a:lnTo>
                  <a:lnTo>
                    <a:pt x="78" y="118"/>
                  </a:lnTo>
                  <a:lnTo>
                    <a:pt x="80" y="117"/>
                  </a:lnTo>
                  <a:lnTo>
                    <a:pt x="79" y="115"/>
                  </a:lnTo>
                  <a:lnTo>
                    <a:pt x="79" y="113"/>
                  </a:lnTo>
                  <a:lnTo>
                    <a:pt x="79" y="112"/>
                  </a:lnTo>
                  <a:lnTo>
                    <a:pt x="80" y="112"/>
                  </a:lnTo>
                  <a:lnTo>
                    <a:pt x="81" y="112"/>
                  </a:lnTo>
                  <a:lnTo>
                    <a:pt x="83" y="112"/>
                  </a:lnTo>
                  <a:lnTo>
                    <a:pt x="85" y="111"/>
                  </a:lnTo>
                  <a:lnTo>
                    <a:pt x="85" y="109"/>
                  </a:lnTo>
                  <a:lnTo>
                    <a:pt x="87" y="107"/>
                  </a:lnTo>
                  <a:lnTo>
                    <a:pt x="88" y="107"/>
                  </a:lnTo>
                  <a:lnTo>
                    <a:pt x="89" y="106"/>
                  </a:lnTo>
                  <a:lnTo>
                    <a:pt x="91" y="103"/>
                  </a:lnTo>
                  <a:lnTo>
                    <a:pt x="92" y="102"/>
                  </a:lnTo>
                  <a:lnTo>
                    <a:pt x="92" y="101"/>
                  </a:lnTo>
                  <a:lnTo>
                    <a:pt x="92" y="100"/>
                  </a:lnTo>
                  <a:lnTo>
                    <a:pt x="91" y="98"/>
                  </a:lnTo>
                  <a:lnTo>
                    <a:pt x="90" y="96"/>
                  </a:lnTo>
                  <a:lnTo>
                    <a:pt x="91" y="96"/>
                  </a:lnTo>
                  <a:lnTo>
                    <a:pt x="91" y="95"/>
                  </a:lnTo>
                  <a:lnTo>
                    <a:pt x="92" y="93"/>
                  </a:lnTo>
                  <a:lnTo>
                    <a:pt x="93" y="91"/>
                  </a:lnTo>
                  <a:lnTo>
                    <a:pt x="92" y="91"/>
                  </a:lnTo>
                  <a:lnTo>
                    <a:pt x="96" y="90"/>
                  </a:lnTo>
                  <a:lnTo>
                    <a:pt x="96" y="89"/>
                  </a:lnTo>
                  <a:lnTo>
                    <a:pt x="97" y="89"/>
                  </a:lnTo>
                  <a:lnTo>
                    <a:pt x="101" y="86"/>
                  </a:lnTo>
                  <a:lnTo>
                    <a:pt x="106" y="83"/>
                  </a:lnTo>
                  <a:lnTo>
                    <a:pt x="117" y="73"/>
                  </a:lnTo>
                  <a:lnTo>
                    <a:pt x="118" y="72"/>
                  </a:lnTo>
                  <a:lnTo>
                    <a:pt x="119" y="72"/>
                  </a:lnTo>
                  <a:lnTo>
                    <a:pt x="120" y="71"/>
                  </a:lnTo>
                  <a:lnTo>
                    <a:pt x="125" y="69"/>
                  </a:lnTo>
                  <a:lnTo>
                    <a:pt x="120" y="66"/>
                  </a:lnTo>
                  <a:lnTo>
                    <a:pt x="119" y="66"/>
                  </a:lnTo>
                  <a:lnTo>
                    <a:pt x="112" y="60"/>
                  </a:lnTo>
                  <a:lnTo>
                    <a:pt x="110" y="58"/>
                  </a:lnTo>
                  <a:lnTo>
                    <a:pt x="109" y="60"/>
                  </a:lnTo>
                  <a:lnTo>
                    <a:pt x="107" y="60"/>
                  </a:lnTo>
                  <a:lnTo>
                    <a:pt x="105" y="62"/>
                  </a:lnTo>
                  <a:lnTo>
                    <a:pt x="106" y="63"/>
                  </a:lnTo>
                  <a:lnTo>
                    <a:pt x="105" y="62"/>
                  </a:lnTo>
                  <a:lnTo>
                    <a:pt x="104" y="62"/>
                  </a:lnTo>
                  <a:lnTo>
                    <a:pt x="103" y="62"/>
                  </a:lnTo>
                  <a:lnTo>
                    <a:pt x="102" y="62"/>
                  </a:lnTo>
                  <a:lnTo>
                    <a:pt x="102" y="61"/>
                  </a:lnTo>
                  <a:lnTo>
                    <a:pt x="100" y="60"/>
                  </a:lnTo>
                  <a:lnTo>
                    <a:pt x="97" y="60"/>
                  </a:lnTo>
                  <a:lnTo>
                    <a:pt x="96" y="60"/>
                  </a:lnTo>
                  <a:lnTo>
                    <a:pt x="95" y="60"/>
                  </a:lnTo>
                  <a:lnTo>
                    <a:pt x="105" y="4"/>
                  </a:lnTo>
                  <a:lnTo>
                    <a:pt x="105" y="0"/>
                  </a:lnTo>
                  <a:lnTo>
                    <a:pt x="103" y="0"/>
                  </a:lnTo>
                  <a:lnTo>
                    <a:pt x="53" y="0"/>
                  </a:lnTo>
                  <a:lnTo>
                    <a:pt x="51" y="0"/>
                  </a:lnTo>
                  <a:moveTo>
                    <a:pt x="107" y="65"/>
                  </a:moveTo>
                  <a:lnTo>
                    <a:pt x="107" y="64"/>
                  </a:lnTo>
                  <a:lnTo>
                    <a:pt x="108" y="65"/>
                  </a:lnTo>
                  <a:lnTo>
                    <a:pt x="107" y="65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36" name="Freeform 577"/>
            <p:cNvSpPr>
              <a:spLocks/>
            </p:cNvSpPr>
            <p:nvPr/>
          </p:nvSpPr>
          <p:spPr bwMode="auto">
            <a:xfrm>
              <a:off x="4634697" y="956667"/>
              <a:ext cx="342900" cy="296863"/>
            </a:xfrm>
            <a:custGeom>
              <a:avLst/>
              <a:gdLst>
                <a:gd name="T0" fmla="*/ 2147483646 w 142"/>
                <a:gd name="T1" fmla="*/ 2147483646 h 138"/>
                <a:gd name="T2" fmla="*/ 2147483646 w 142"/>
                <a:gd name="T3" fmla="*/ 2147483646 h 138"/>
                <a:gd name="T4" fmla="*/ 2147483646 w 142"/>
                <a:gd name="T5" fmla="*/ 2147483646 h 138"/>
                <a:gd name="T6" fmla="*/ 2147483646 w 142"/>
                <a:gd name="T7" fmla="*/ 2147483646 h 138"/>
                <a:gd name="T8" fmla="*/ 2147483646 w 142"/>
                <a:gd name="T9" fmla="*/ 2147483646 h 138"/>
                <a:gd name="T10" fmla="*/ 2147483646 w 142"/>
                <a:gd name="T11" fmla="*/ 2147483646 h 138"/>
                <a:gd name="T12" fmla="*/ 2147483646 w 142"/>
                <a:gd name="T13" fmla="*/ 2147483646 h 138"/>
                <a:gd name="T14" fmla="*/ 2147483646 w 142"/>
                <a:gd name="T15" fmla="*/ 2147483646 h 138"/>
                <a:gd name="T16" fmla="*/ 2147483646 w 142"/>
                <a:gd name="T17" fmla="*/ 2147483646 h 138"/>
                <a:gd name="T18" fmla="*/ 2147483646 w 142"/>
                <a:gd name="T19" fmla="*/ 2147483646 h 138"/>
                <a:gd name="T20" fmla="*/ 0 w 142"/>
                <a:gd name="T21" fmla="*/ 2147483646 h 138"/>
                <a:gd name="T22" fmla="*/ 2147483646 w 142"/>
                <a:gd name="T23" fmla="*/ 2147483646 h 138"/>
                <a:gd name="T24" fmla="*/ 2147483646 w 142"/>
                <a:gd name="T25" fmla="*/ 2147483646 h 138"/>
                <a:gd name="T26" fmla="*/ 2147483646 w 142"/>
                <a:gd name="T27" fmla="*/ 2147483646 h 138"/>
                <a:gd name="T28" fmla="*/ 2147483646 w 142"/>
                <a:gd name="T29" fmla="*/ 2147483646 h 138"/>
                <a:gd name="T30" fmla="*/ 2147483646 w 142"/>
                <a:gd name="T31" fmla="*/ 2147483646 h 138"/>
                <a:gd name="T32" fmla="*/ 2147483646 w 142"/>
                <a:gd name="T33" fmla="*/ 2147483646 h 138"/>
                <a:gd name="T34" fmla="*/ 2147483646 w 142"/>
                <a:gd name="T35" fmla="*/ 2147483646 h 138"/>
                <a:gd name="T36" fmla="*/ 2147483646 w 142"/>
                <a:gd name="T37" fmla="*/ 2147483646 h 138"/>
                <a:gd name="T38" fmla="*/ 2147483646 w 142"/>
                <a:gd name="T39" fmla="*/ 2147483646 h 138"/>
                <a:gd name="T40" fmla="*/ 2147483646 w 142"/>
                <a:gd name="T41" fmla="*/ 2147483646 h 138"/>
                <a:gd name="T42" fmla="*/ 2147483646 w 142"/>
                <a:gd name="T43" fmla="*/ 2147483646 h 138"/>
                <a:gd name="T44" fmla="*/ 2147483646 w 142"/>
                <a:gd name="T45" fmla="*/ 2147483646 h 138"/>
                <a:gd name="T46" fmla="*/ 2147483646 w 142"/>
                <a:gd name="T47" fmla="*/ 2147483646 h 138"/>
                <a:gd name="T48" fmla="*/ 2147483646 w 142"/>
                <a:gd name="T49" fmla="*/ 2147483646 h 138"/>
                <a:gd name="T50" fmla="*/ 2147483646 w 142"/>
                <a:gd name="T51" fmla="*/ 2147483646 h 138"/>
                <a:gd name="T52" fmla="*/ 2147483646 w 142"/>
                <a:gd name="T53" fmla="*/ 2147483646 h 138"/>
                <a:gd name="T54" fmla="*/ 2147483646 w 142"/>
                <a:gd name="T55" fmla="*/ 2147483646 h 138"/>
                <a:gd name="T56" fmla="*/ 2147483646 w 142"/>
                <a:gd name="T57" fmla="*/ 2147483646 h 138"/>
                <a:gd name="T58" fmla="*/ 2147483646 w 142"/>
                <a:gd name="T59" fmla="*/ 2147483646 h 138"/>
                <a:gd name="T60" fmla="*/ 2147483646 w 142"/>
                <a:gd name="T61" fmla="*/ 2147483646 h 138"/>
                <a:gd name="T62" fmla="*/ 2147483646 w 142"/>
                <a:gd name="T63" fmla="*/ 2147483646 h 138"/>
                <a:gd name="T64" fmla="*/ 2147483646 w 142"/>
                <a:gd name="T65" fmla="*/ 2147483646 h 138"/>
                <a:gd name="T66" fmla="*/ 2147483646 w 142"/>
                <a:gd name="T67" fmla="*/ 2147483646 h 138"/>
                <a:gd name="T68" fmla="*/ 2147483646 w 142"/>
                <a:gd name="T69" fmla="*/ 2147483646 h 138"/>
                <a:gd name="T70" fmla="*/ 2147483646 w 142"/>
                <a:gd name="T71" fmla="*/ 2147483646 h 138"/>
                <a:gd name="T72" fmla="*/ 2147483646 w 142"/>
                <a:gd name="T73" fmla="*/ 2147483646 h 138"/>
                <a:gd name="T74" fmla="*/ 2147483646 w 142"/>
                <a:gd name="T75" fmla="*/ 2147483646 h 138"/>
                <a:gd name="T76" fmla="*/ 2147483646 w 142"/>
                <a:gd name="T77" fmla="*/ 2147483646 h 138"/>
                <a:gd name="T78" fmla="*/ 2147483646 w 142"/>
                <a:gd name="T79" fmla="*/ 2147483646 h 138"/>
                <a:gd name="T80" fmla="*/ 2147483646 w 142"/>
                <a:gd name="T81" fmla="*/ 2147483646 h 138"/>
                <a:gd name="T82" fmla="*/ 2147483646 w 142"/>
                <a:gd name="T83" fmla="*/ 2147483646 h 138"/>
                <a:gd name="T84" fmla="*/ 2147483646 w 142"/>
                <a:gd name="T85" fmla="*/ 2147483646 h 138"/>
                <a:gd name="T86" fmla="*/ 2147483646 w 142"/>
                <a:gd name="T87" fmla="*/ 2147483646 h 138"/>
                <a:gd name="T88" fmla="*/ 2147483646 w 142"/>
                <a:gd name="T89" fmla="*/ 2147483646 h 138"/>
                <a:gd name="T90" fmla="*/ 2147483646 w 142"/>
                <a:gd name="T91" fmla="*/ 2147483646 h 138"/>
                <a:gd name="T92" fmla="*/ 2147483646 w 142"/>
                <a:gd name="T93" fmla="*/ 2147483646 h 138"/>
                <a:gd name="T94" fmla="*/ 2147483646 w 142"/>
                <a:gd name="T95" fmla="*/ 2147483646 h 138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0" t="0" r="r" b="b"/>
              <a:pathLst>
                <a:path w="142" h="138">
                  <a:moveTo>
                    <a:pt x="97" y="137"/>
                  </a:moveTo>
                  <a:lnTo>
                    <a:pt x="96" y="136"/>
                  </a:lnTo>
                  <a:lnTo>
                    <a:pt x="95" y="136"/>
                  </a:lnTo>
                  <a:lnTo>
                    <a:pt x="93" y="137"/>
                  </a:lnTo>
                  <a:lnTo>
                    <a:pt x="92" y="136"/>
                  </a:lnTo>
                  <a:lnTo>
                    <a:pt x="91" y="136"/>
                  </a:lnTo>
                  <a:lnTo>
                    <a:pt x="90" y="134"/>
                  </a:lnTo>
                  <a:lnTo>
                    <a:pt x="88" y="132"/>
                  </a:lnTo>
                  <a:lnTo>
                    <a:pt x="87" y="130"/>
                  </a:lnTo>
                  <a:lnTo>
                    <a:pt x="79" y="127"/>
                  </a:lnTo>
                  <a:lnTo>
                    <a:pt x="72" y="131"/>
                  </a:lnTo>
                  <a:lnTo>
                    <a:pt x="65" y="128"/>
                  </a:lnTo>
                  <a:lnTo>
                    <a:pt x="64" y="128"/>
                  </a:lnTo>
                  <a:lnTo>
                    <a:pt x="60" y="125"/>
                  </a:lnTo>
                  <a:lnTo>
                    <a:pt x="58" y="125"/>
                  </a:lnTo>
                  <a:lnTo>
                    <a:pt x="55" y="124"/>
                  </a:lnTo>
                  <a:lnTo>
                    <a:pt x="54" y="122"/>
                  </a:lnTo>
                  <a:lnTo>
                    <a:pt x="51" y="127"/>
                  </a:lnTo>
                  <a:lnTo>
                    <a:pt x="49" y="126"/>
                  </a:lnTo>
                  <a:lnTo>
                    <a:pt x="47" y="125"/>
                  </a:lnTo>
                  <a:lnTo>
                    <a:pt x="47" y="123"/>
                  </a:lnTo>
                  <a:lnTo>
                    <a:pt x="47" y="122"/>
                  </a:lnTo>
                  <a:lnTo>
                    <a:pt x="44" y="119"/>
                  </a:lnTo>
                  <a:lnTo>
                    <a:pt x="39" y="114"/>
                  </a:lnTo>
                  <a:lnTo>
                    <a:pt x="38" y="113"/>
                  </a:lnTo>
                  <a:lnTo>
                    <a:pt x="33" y="108"/>
                  </a:lnTo>
                  <a:lnTo>
                    <a:pt x="32" y="107"/>
                  </a:lnTo>
                  <a:lnTo>
                    <a:pt x="30" y="105"/>
                  </a:lnTo>
                  <a:lnTo>
                    <a:pt x="29" y="104"/>
                  </a:lnTo>
                  <a:lnTo>
                    <a:pt x="29" y="103"/>
                  </a:lnTo>
                  <a:lnTo>
                    <a:pt x="26" y="98"/>
                  </a:lnTo>
                  <a:lnTo>
                    <a:pt x="26" y="97"/>
                  </a:lnTo>
                  <a:lnTo>
                    <a:pt x="23" y="91"/>
                  </a:lnTo>
                  <a:lnTo>
                    <a:pt x="17" y="86"/>
                  </a:lnTo>
                  <a:lnTo>
                    <a:pt x="13" y="83"/>
                  </a:lnTo>
                  <a:lnTo>
                    <a:pt x="13" y="82"/>
                  </a:lnTo>
                  <a:lnTo>
                    <a:pt x="9" y="77"/>
                  </a:lnTo>
                  <a:lnTo>
                    <a:pt x="7" y="74"/>
                  </a:lnTo>
                  <a:lnTo>
                    <a:pt x="2" y="70"/>
                  </a:lnTo>
                  <a:lnTo>
                    <a:pt x="0" y="68"/>
                  </a:lnTo>
                  <a:lnTo>
                    <a:pt x="1" y="65"/>
                  </a:lnTo>
                  <a:lnTo>
                    <a:pt x="4" y="62"/>
                  </a:lnTo>
                  <a:lnTo>
                    <a:pt x="6" y="62"/>
                  </a:lnTo>
                  <a:lnTo>
                    <a:pt x="7" y="63"/>
                  </a:lnTo>
                  <a:lnTo>
                    <a:pt x="8" y="64"/>
                  </a:lnTo>
                  <a:lnTo>
                    <a:pt x="9" y="66"/>
                  </a:lnTo>
                  <a:lnTo>
                    <a:pt x="9" y="67"/>
                  </a:lnTo>
                  <a:lnTo>
                    <a:pt x="10" y="67"/>
                  </a:lnTo>
                  <a:lnTo>
                    <a:pt x="11" y="67"/>
                  </a:lnTo>
                  <a:lnTo>
                    <a:pt x="11" y="65"/>
                  </a:lnTo>
                  <a:lnTo>
                    <a:pt x="12" y="64"/>
                  </a:lnTo>
                  <a:lnTo>
                    <a:pt x="18" y="64"/>
                  </a:lnTo>
                  <a:lnTo>
                    <a:pt x="20" y="64"/>
                  </a:lnTo>
                  <a:lnTo>
                    <a:pt x="21" y="63"/>
                  </a:lnTo>
                  <a:lnTo>
                    <a:pt x="22" y="62"/>
                  </a:lnTo>
                  <a:lnTo>
                    <a:pt x="22" y="60"/>
                  </a:lnTo>
                  <a:lnTo>
                    <a:pt x="22" y="59"/>
                  </a:lnTo>
                  <a:lnTo>
                    <a:pt x="23" y="56"/>
                  </a:lnTo>
                  <a:lnTo>
                    <a:pt x="25" y="55"/>
                  </a:lnTo>
                  <a:lnTo>
                    <a:pt x="27" y="54"/>
                  </a:lnTo>
                  <a:lnTo>
                    <a:pt x="29" y="55"/>
                  </a:lnTo>
                  <a:lnTo>
                    <a:pt x="29" y="54"/>
                  </a:lnTo>
                  <a:lnTo>
                    <a:pt x="29" y="52"/>
                  </a:lnTo>
                  <a:lnTo>
                    <a:pt x="28" y="50"/>
                  </a:lnTo>
                  <a:lnTo>
                    <a:pt x="28" y="47"/>
                  </a:lnTo>
                  <a:lnTo>
                    <a:pt x="28" y="43"/>
                  </a:lnTo>
                  <a:lnTo>
                    <a:pt x="29" y="41"/>
                  </a:lnTo>
                  <a:lnTo>
                    <a:pt x="31" y="39"/>
                  </a:lnTo>
                  <a:lnTo>
                    <a:pt x="35" y="39"/>
                  </a:lnTo>
                  <a:lnTo>
                    <a:pt x="40" y="40"/>
                  </a:lnTo>
                  <a:lnTo>
                    <a:pt x="41" y="40"/>
                  </a:lnTo>
                  <a:lnTo>
                    <a:pt x="47" y="33"/>
                  </a:lnTo>
                  <a:lnTo>
                    <a:pt x="47" y="32"/>
                  </a:lnTo>
                  <a:lnTo>
                    <a:pt x="50" y="31"/>
                  </a:lnTo>
                  <a:lnTo>
                    <a:pt x="54" y="31"/>
                  </a:lnTo>
                  <a:lnTo>
                    <a:pt x="52" y="33"/>
                  </a:lnTo>
                  <a:lnTo>
                    <a:pt x="57" y="37"/>
                  </a:lnTo>
                  <a:lnTo>
                    <a:pt x="58" y="34"/>
                  </a:lnTo>
                  <a:lnTo>
                    <a:pt x="64" y="31"/>
                  </a:lnTo>
                  <a:lnTo>
                    <a:pt x="67" y="29"/>
                  </a:lnTo>
                  <a:lnTo>
                    <a:pt x="67" y="28"/>
                  </a:lnTo>
                  <a:lnTo>
                    <a:pt x="68" y="28"/>
                  </a:lnTo>
                  <a:lnTo>
                    <a:pt x="69" y="26"/>
                  </a:lnTo>
                  <a:lnTo>
                    <a:pt x="71" y="24"/>
                  </a:lnTo>
                  <a:lnTo>
                    <a:pt x="72" y="23"/>
                  </a:lnTo>
                  <a:lnTo>
                    <a:pt x="73" y="23"/>
                  </a:lnTo>
                  <a:lnTo>
                    <a:pt x="74" y="23"/>
                  </a:lnTo>
                  <a:lnTo>
                    <a:pt x="75" y="23"/>
                  </a:lnTo>
                  <a:lnTo>
                    <a:pt x="75" y="22"/>
                  </a:lnTo>
                  <a:lnTo>
                    <a:pt x="74" y="22"/>
                  </a:lnTo>
                  <a:lnTo>
                    <a:pt x="75" y="20"/>
                  </a:lnTo>
                  <a:lnTo>
                    <a:pt x="76" y="18"/>
                  </a:lnTo>
                  <a:lnTo>
                    <a:pt x="78" y="16"/>
                  </a:lnTo>
                  <a:lnTo>
                    <a:pt x="79" y="15"/>
                  </a:lnTo>
                  <a:lnTo>
                    <a:pt x="79" y="13"/>
                  </a:lnTo>
                  <a:lnTo>
                    <a:pt x="81" y="9"/>
                  </a:lnTo>
                  <a:lnTo>
                    <a:pt x="84" y="7"/>
                  </a:lnTo>
                  <a:lnTo>
                    <a:pt x="87" y="6"/>
                  </a:lnTo>
                  <a:lnTo>
                    <a:pt x="88" y="7"/>
                  </a:lnTo>
                  <a:lnTo>
                    <a:pt x="91" y="11"/>
                  </a:lnTo>
                  <a:lnTo>
                    <a:pt x="96" y="13"/>
                  </a:lnTo>
                  <a:lnTo>
                    <a:pt x="101" y="11"/>
                  </a:lnTo>
                  <a:lnTo>
                    <a:pt x="103" y="10"/>
                  </a:lnTo>
                  <a:lnTo>
                    <a:pt x="108" y="9"/>
                  </a:lnTo>
                  <a:lnTo>
                    <a:pt x="111" y="9"/>
                  </a:lnTo>
                  <a:lnTo>
                    <a:pt x="113" y="8"/>
                  </a:lnTo>
                  <a:lnTo>
                    <a:pt x="121" y="4"/>
                  </a:lnTo>
                  <a:lnTo>
                    <a:pt x="122" y="3"/>
                  </a:lnTo>
                  <a:lnTo>
                    <a:pt x="124" y="1"/>
                  </a:lnTo>
                  <a:lnTo>
                    <a:pt x="128" y="0"/>
                  </a:lnTo>
                  <a:lnTo>
                    <a:pt x="132" y="1"/>
                  </a:lnTo>
                  <a:lnTo>
                    <a:pt x="134" y="1"/>
                  </a:lnTo>
                  <a:lnTo>
                    <a:pt x="142" y="0"/>
                  </a:lnTo>
                  <a:lnTo>
                    <a:pt x="133" y="5"/>
                  </a:lnTo>
                  <a:lnTo>
                    <a:pt x="129" y="6"/>
                  </a:lnTo>
                  <a:lnTo>
                    <a:pt x="128" y="7"/>
                  </a:lnTo>
                  <a:lnTo>
                    <a:pt x="127" y="8"/>
                  </a:lnTo>
                  <a:lnTo>
                    <a:pt x="127" y="9"/>
                  </a:lnTo>
                  <a:lnTo>
                    <a:pt x="128" y="9"/>
                  </a:lnTo>
                  <a:lnTo>
                    <a:pt x="129" y="8"/>
                  </a:lnTo>
                  <a:lnTo>
                    <a:pt x="132" y="22"/>
                  </a:lnTo>
                  <a:lnTo>
                    <a:pt x="132" y="24"/>
                  </a:lnTo>
                  <a:lnTo>
                    <a:pt x="131" y="25"/>
                  </a:lnTo>
                  <a:lnTo>
                    <a:pt x="130" y="26"/>
                  </a:lnTo>
                  <a:lnTo>
                    <a:pt x="126" y="33"/>
                  </a:lnTo>
                  <a:lnTo>
                    <a:pt x="125" y="34"/>
                  </a:lnTo>
                  <a:lnTo>
                    <a:pt x="124" y="34"/>
                  </a:lnTo>
                  <a:lnTo>
                    <a:pt x="123" y="35"/>
                  </a:lnTo>
                  <a:lnTo>
                    <a:pt x="123" y="37"/>
                  </a:lnTo>
                  <a:lnTo>
                    <a:pt x="118" y="68"/>
                  </a:lnTo>
                  <a:lnTo>
                    <a:pt x="118" y="70"/>
                  </a:lnTo>
                  <a:lnTo>
                    <a:pt x="117" y="71"/>
                  </a:lnTo>
                  <a:lnTo>
                    <a:pt x="116" y="76"/>
                  </a:lnTo>
                  <a:lnTo>
                    <a:pt x="116" y="78"/>
                  </a:lnTo>
                  <a:lnTo>
                    <a:pt x="116" y="79"/>
                  </a:lnTo>
                  <a:lnTo>
                    <a:pt x="117" y="80"/>
                  </a:lnTo>
                  <a:lnTo>
                    <a:pt x="117" y="82"/>
                  </a:lnTo>
                  <a:lnTo>
                    <a:pt x="117" y="83"/>
                  </a:lnTo>
                  <a:lnTo>
                    <a:pt x="116" y="86"/>
                  </a:lnTo>
                  <a:lnTo>
                    <a:pt x="113" y="86"/>
                  </a:lnTo>
                  <a:lnTo>
                    <a:pt x="111" y="84"/>
                  </a:lnTo>
                  <a:lnTo>
                    <a:pt x="111" y="82"/>
                  </a:lnTo>
                  <a:lnTo>
                    <a:pt x="111" y="81"/>
                  </a:lnTo>
                  <a:lnTo>
                    <a:pt x="110" y="82"/>
                  </a:lnTo>
                  <a:lnTo>
                    <a:pt x="111" y="86"/>
                  </a:lnTo>
                  <a:lnTo>
                    <a:pt x="111" y="88"/>
                  </a:lnTo>
                  <a:lnTo>
                    <a:pt x="110" y="97"/>
                  </a:lnTo>
                  <a:lnTo>
                    <a:pt x="109" y="96"/>
                  </a:lnTo>
                  <a:lnTo>
                    <a:pt x="108" y="96"/>
                  </a:lnTo>
                  <a:lnTo>
                    <a:pt x="107" y="99"/>
                  </a:lnTo>
                  <a:lnTo>
                    <a:pt x="109" y="101"/>
                  </a:lnTo>
                  <a:lnTo>
                    <a:pt x="110" y="107"/>
                  </a:lnTo>
                  <a:lnTo>
                    <a:pt x="110" y="110"/>
                  </a:lnTo>
                  <a:lnTo>
                    <a:pt x="108" y="110"/>
                  </a:lnTo>
                  <a:lnTo>
                    <a:pt x="107" y="111"/>
                  </a:lnTo>
                  <a:lnTo>
                    <a:pt x="103" y="116"/>
                  </a:lnTo>
                  <a:lnTo>
                    <a:pt x="103" y="117"/>
                  </a:lnTo>
                  <a:lnTo>
                    <a:pt x="103" y="118"/>
                  </a:lnTo>
                  <a:lnTo>
                    <a:pt x="103" y="122"/>
                  </a:lnTo>
                  <a:lnTo>
                    <a:pt x="104" y="125"/>
                  </a:lnTo>
                  <a:lnTo>
                    <a:pt x="105" y="128"/>
                  </a:lnTo>
                  <a:lnTo>
                    <a:pt x="106" y="128"/>
                  </a:lnTo>
                  <a:lnTo>
                    <a:pt x="107" y="129"/>
                  </a:lnTo>
                  <a:lnTo>
                    <a:pt x="109" y="130"/>
                  </a:lnTo>
                  <a:lnTo>
                    <a:pt x="107" y="132"/>
                  </a:lnTo>
                  <a:lnTo>
                    <a:pt x="107" y="133"/>
                  </a:lnTo>
                  <a:lnTo>
                    <a:pt x="107" y="135"/>
                  </a:lnTo>
                  <a:lnTo>
                    <a:pt x="106" y="135"/>
                  </a:lnTo>
                  <a:lnTo>
                    <a:pt x="103" y="136"/>
                  </a:lnTo>
                  <a:lnTo>
                    <a:pt x="102" y="137"/>
                  </a:lnTo>
                  <a:lnTo>
                    <a:pt x="101" y="137"/>
                  </a:lnTo>
                  <a:lnTo>
                    <a:pt x="98" y="138"/>
                  </a:lnTo>
                  <a:lnTo>
                    <a:pt x="97" y="137"/>
                  </a:lnTo>
                  <a:close/>
                </a:path>
              </a:pathLst>
            </a:custGeom>
            <a:solidFill>
              <a:srgbClr val="C3C1AA"/>
            </a:solidFill>
            <a:ln>
              <a:noFill/>
            </a:ln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37" name="Freeform 578"/>
            <p:cNvSpPr>
              <a:spLocks noEditPoints="1"/>
            </p:cNvSpPr>
            <p:nvPr/>
          </p:nvSpPr>
          <p:spPr bwMode="auto">
            <a:xfrm>
              <a:off x="4629935" y="948730"/>
              <a:ext cx="366712" cy="309562"/>
            </a:xfrm>
            <a:custGeom>
              <a:avLst/>
              <a:gdLst>
                <a:gd name="T0" fmla="*/ 2147483646 w 152"/>
                <a:gd name="T1" fmla="*/ 2147483646 h 144"/>
                <a:gd name="T2" fmla="*/ 2147483646 w 152"/>
                <a:gd name="T3" fmla="*/ 2147483646 h 144"/>
                <a:gd name="T4" fmla="*/ 2147483646 w 152"/>
                <a:gd name="T5" fmla="*/ 2147483646 h 144"/>
                <a:gd name="T6" fmla="*/ 2147483646 w 152"/>
                <a:gd name="T7" fmla="*/ 2147483646 h 144"/>
                <a:gd name="T8" fmla="*/ 2147483646 w 152"/>
                <a:gd name="T9" fmla="*/ 2147483646 h 144"/>
                <a:gd name="T10" fmla="*/ 2147483646 w 152"/>
                <a:gd name="T11" fmla="*/ 2147483646 h 144"/>
                <a:gd name="T12" fmla="*/ 2147483646 w 152"/>
                <a:gd name="T13" fmla="*/ 2147483646 h 144"/>
                <a:gd name="T14" fmla="*/ 2147483646 w 152"/>
                <a:gd name="T15" fmla="*/ 2147483646 h 144"/>
                <a:gd name="T16" fmla="*/ 2147483646 w 152"/>
                <a:gd name="T17" fmla="*/ 2147483646 h 144"/>
                <a:gd name="T18" fmla="*/ 2147483646 w 152"/>
                <a:gd name="T19" fmla="*/ 2147483646 h 144"/>
                <a:gd name="T20" fmla="*/ 2147483646 w 152"/>
                <a:gd name="T21" fmla="*/ 2147483646 h 144"/>
                <a:gd name="T22" fmla="*/ 2147483646 w 152"/>
                <a:gd name="T23" fmla="*/ 2147483646 h 144"/>
                <a:gd name="T24" fmla="*/ 2147483646 w 152"/>
                <a:gd name="T25" fmla="*/ 2147483646 h 144"/>
                <a:gd name="T26" fmla="*/ 2147483646 w 152"/>
                <a:gd name="T27" fmla="*/ 2147483646 h 144"/>
                <a:gd name="T28" fmla="*/ 2147483646 w 152"/>
                <a:gd name="T29" fmla="*/ 2147483646 h 144"/>
                <a:gd name="T30" fmla="*/ 2147483646 w 152"/>
                <a:gd name="T31" fmla="*/ 2147483646 h 144"/>
                <a:gd name="T32" fmla="*/ 2147483646 w 152"/>
                <a:gd name="T33" fmla="*/ 2147483646 h 144"/>
                <a:gd name="T34" fmla="*/ 2147483646 w 152"/>
                <a:gd name="T35" fmla="*/ 2147483646 h 144"/>
                <a:gd name="T36" fmla="*/ 2147483646 w 152"/>
                <a:gd name="T37" fmla="*/ 2147483646 h 144"/>
                <a:gd name="T38" fmla="*/ 2147483646 w 152"/>
                <a:gd name="T39" fmla="*/ 2147483646 h 144"/>
                <a:gd name="T40" fmla="*/ 2147483646 w 152"/>
                <a:gd name="T41" fmla="*/ 2147483646 h 144"/>
                <a:gd name="T42" fmla="*/ 2147483646 w 152"/>
                <a:gd name="T43" fmla="*/ 2147483646 h 144"/>
                <a:gd name="T44" fmla="*/ 2147483646 w 152"/>
                <a:gd name="T45" fmla="*/ 2147483646 h 144"/>
                <a:gd name="T46" fmla="*/ 2147483646 w 152"/>
                <a:gd name="T47" fmla="*/ 2147483646 h 144"/>
                <a:gd name="T48" fmla="*/ 2147483646 w 152"/>
                <a:gd name="T49" fmla="*/ 2147483646 h 144"/>
                <a:gd name="T50" fmla="*/ 2147483646 w 152"/>
                <a:gd name="T51" fmla="*/ 2147483646 h 144"/>
                <a:gd name="T52" fmla="*/ 2147483646 w 152"/>
                <a:gd name="T53" fmla="*/ 2147483646 h 144"/>
                <a:gd name="T54" fmla="*/ 2147483646 w 152"/>
                <a:gd name="T55" fmla="*/ 2147483646 h 144"/>
                <a:gd name="T56" fmla="*/ 2147483646 w 152"/>
                <a:gd name="T57" fmla="*/ 2147483646 h 144"/>
                <a:gd name="T58" fmla="*/ 2147483646 w 152"/>
                <a:gd name="T59" fmla="*/ 2147483646 h 144"/>
                <a:gd name="T60" fmla="*/ 2147483646 w 152"/>
                <a:gd name="T61" fmla="*/ 2147483646 h 144"/>
                <a:gd name="T62" fmla="*/ 2147483646 w 152"/>
                <a:gd name="T63" fmla="*/ 2147483646 h 144"/>
                <a:gd name="T64" fmla="*/ 2147483646 w 152"/>
                <a:gd name="T65" fmla="*/ 2147483646 h 144"/>
                <a:gd name="T66" fmla="*/ 2147483646 w 152"/>
                <a:gd name="T67" fmla="*/ 2147483646 h 144"/>
                <a:gd name="T68" fmla="*/ 2147483646 w 152"/>
                <a:gd name="T69" fmla="*/ 2147483646 h 144"/>
                <a:gd name="T70" fmla="*/ 2147483646 w 152"/>
                <a:gd name="T71" fmla="*/ 2147483646 h 144"/>
                <a:gd name="T72" fmla="*/ 2147483646 w 152"/>
                <a:gd name="T73" fmla="*/ 2147483646 h 144"/>
                <a:gd name="T74" fmla="*/ 2147483646 w 152"/>
                <a:gd name="T75" fmla="*/ 2147483646 h 144"/>
                <a:gd name="T76" fmla="*/ 2147483646 w 152"/>
                <a:gd name="T77" fmla="*/ 2147483646 h 144"/>
                <a:gd name="T78" fmla="*/ 2147483646 w 152"/>
                <a:gd name="T79" fmla="*/ 2147483646 h 144"/>
                <a:gd name="T80" fmla="*/ 2147483646 w 152"/>
                <a:gd name="T81" fmla="*/ 2147483646 h 144"/>
                <a:gd name="T82" fmla="*/ 2147483646 w 152"/>
                <a:gd name="T83" fmla="*/ 2147483646 h 144"/>
                <a:gd name="T84" fmla="*/ 2147483646 w 152"/>
                <a:gd name="T85" fmla="*/ 2147483646 h 144"/>
                <a:gd name="T86" fmla="*/ 2147483646 w 152"/>
                <a:gd name="T87" fmla="*/ 2147483646 h 144"/>
                <a:gd name="T88" fmla="*/ 2147483646 w 152"/>
                <a:gd name="T89" fmla="*/ 2147483646 h 144"/>
                <a:gd name="T90" fmla="*/ 2147483646 w 152"/>
                <a:gd name="T91" fmla="*/ 2147483646 h 144"/>
                <a:gd name="T92" fmla="*/ 2147483646 w 152"/>
                <a:gd name="T93" fmla="*/ 2147483646 h 144"/>
                <a:gd name="T94" fmla="*/ 2147483646 w 152"/>
                <a:gd name="T95" fmla="*/ 2147483646 h 144"/>
                <a:gd name="T96" fmla="*/ 2147483646 w 152"/>
                <a:gd name="T97" fmla="*/ 2147483646 h 144"/>
                <a:gd name="T98" fmla="*/ 2147483646 w 152"/>
                <a:gd name="T99" fmla="*/ 2147483646 h 144"/>
                <a:gd name="T100" fmla="*/ 2147483646 w 152"/>
                <a:gd name="T101" fmla="*/ 2147483646 h 144"/>
                <a:gd name="T102" fmla="*/ 2147483646 w 152"/>
                <a:gd name="T103" fmla="*/ 2147483646 h 144"/>
                <a:gd name="T104" fmla="*/ 2147483646 w 152"/>
                <a:gd name="T105" fmla="*/ 2147483646 h 144"/>
                <a:gd name="T106" fmla="*/ 2147483646 w 152"/>
                <a:gd name="T107" fmla="*/ 2147483646 h 144"/>
                <a:gd name="T108" fmla="*/ 2147483646 w 152"/>
                <a:gd name="T109" fmla="*/ 2147483646 h 144"/>
                <a:gd name="T110" fmla="*/ 2147483646 w 152"/>
                <a:gd name="T111" fmla="*/ 2147483646 h 144"/>
                <a:gd name="T112" fmla="*/ 2147483646 w 152"/>
                <a:gd name="T113" fmla="*/ 2147483646 h 144"/>
                <a:gd name="T114" fmla="*/ 2147483646 w 152"/>
                <a:gd name="T115" fmla="*/ 2147483646 h 144"/>
                <a:gd name="T116" fmla="*/ 2147483646 w 152"/>
                <a:gd name="T117" fmla="*/ 2147483646 h 144"/>
                <a:gd name="T118" fmla="*/ 2147483646 w 152"/>
                <a:gd name="T119" fmla="*/ 2147483646 h 144"/>
                <a:gd name="T120" fmla="*/ 2147483646 w 152"/>
                <a:gd name="T121" fmla="*/ 2147483646 h 144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152" h="144">
                  <a:moveTo>
                    <a:pt x="129" y="5"/>
                  </a:moveTo>
                  <a:lnTo>
                    <a:pt x="134" y="7"/>
                  </a:lnTo>
                  <a:lnTo>
                    <a:pt x="136" y="7"/>
                  </a:lnTo>
                  <a:lnTo>
                    <a:pt x="134" y="7"/>
                  </a:lnTo>
                  <a:lnTo>
                    <a:pt x="130" y="9"/>
                  </a:lnTo>
                  <a:lnTo>
                    <a:pt x="129" y="10"/>
                  </a:lnTo>
                  <a:lnTo>
                    <a:pt x="128" y="11"/>
                  </a:lnTo>
                  <a:lnTo>
                    <a:pt x="128" y="12"/>
                  </a:lnTo>
                  <a:lnTo>
                    <a:pt x="128" y="14"/>
                  </a:lnTo>
                  <a:lnTo>
                    <a:pt x="130" y="15"/>
                  </a:lnTo>
                  <a:lnTo>
                    <a:pt x="132" y="26"/>
                  </a:lnTo>
                  <a:lnTo>
                    <a:pt x="132" y="28"/>
                  </a:lnTo>
                  <a:lnTo>
                    <a:pt x="131" y="30"/>
                  </a:lnTo>
                  <a:lnTo>
                    <a:pt x="127" y="36"/>
                  </a:lnTo>
                  <a:lnTo>
                    <a:pt x="126" y="37"/>
                  </a:lnTo>
                  <a:lnTo>
                    <a:pt x="125" y="37"/>
                  </a:lnTo>
                  <a:lnTo>
                    <a:pt x="124" y="39"/>
                  </a:lnTo>
                  <a:lnTo>
                    <a:pt x="124" y="40"/>
                  </a:lnTo>
                  <a:lnTo>
                    <a:pt x="119" y="72"/>
                  </a:lnTo>
                  <a:lnTo>
                    <a:pt x="119" y="73"/>
                  </a:lnTo>
                  <a:lnTo>
                    <a:pt x="118" y="74"/>
                  </a:lnTo>
                  <a:lnTo>
                    <a:pt x="118" y="75"/>
                  </a:lnTo>
                  <a:lnTo>
                    <a:pt x="117" y="80"/>
                  </a:lnTo>
                  <a:lnTo>
                    <a:pt x="117" y="81"/>
                  </a:lnTo>
                  <a:lnTo>
                    <a:pt x="117" y="83"/>
                  </a:lnTo>
                  <a:lnTo>
                    <a:pt x="117" y="84"/>
                  </a:lnTo>
                  <a:lnTo>
                    <a:pt x="118" y="86"/>
                  </a:lnTo>
                  <a:lnTo>
                    <a:pt x="118" y="87"/>
                  </a:lnTo>
                  <a:lnTo>
                    <a:pt x="117" y="88"/>
                  </a:lnTo>
                  <a:lnTo>
                    <a:pt x="115" y="88"/>
                  </a:lnTo>
                  <a:lnTo>
                    <a:pt x="114" y="85"/>
                  </a:lnTo>
                  <a:lnTo>
                    <a:pt x="114" y="83"/>
                  </a:lnTo>
                  <a:lnTo>
                    <a:pt x="116" y="83"/>
                  </a:lnTo>
                  <a:lnTo>
                    <a:pt x="116" y="82"/>
                  </a:lnTo>
                  <a:lnTo>
                    <a:pt x="117" y="76"/>
                  </a:lnTo>
                  <a:lnTo>
                    <a:pt x="117" y="75"/>
                  </a:lnTo>
                  <a:lnTo>
                    <a:pt x="116" y="75"/>
                  </a:lnTo>
                  <a:lnTo>
                    <a:pt x="115" y="75"/>
                  </a:lnTo>
                  <a:lnTo>
                    <a:pt x="114" y="77"/>
                  </a:lnTo>
                  <a:lnTo>
                    <a:pt x="115" y="77"/>
                  </a:lnTo>
                  <a:lnTo>
                    <a:pt x="115" y="79"/>
                  </a:lnTo>
                  <a:lnTo>
                    <a:pt x="115" y="81"/>
                  </a:lnTo>
                  <a:lnTo>
                    <a:pt x="112" y="83"/>
                  </a:lnTo>
                  <a:lnTo>
                    <a:pt x="111" y="85"/>
                  </a:lnTo>
                  <a:lnTo>
                    <a:pt x="111" y="90"/>
                  </a:lnTo>
                  <a:lnTo>
                    <a:pt x="112" y="92"/>
                  </a:lnTo>
                  <a:lnTo>
                    <a:pt x="111" y="99"/>
                  </a:lnTo>
                  <a:lnTo>
                    <a:pt x="110" y="98"/>
                  </a:lnTo>
                  <a:lnTo>
                    <a:pt x="109" y="99"/>
                  </a:lnTo>
                  <a:lnTo>
                    <a:pt x="109" y="100"/>
                  </a:lnTo>
                  <a:lnTo>
                    <a:pt x="109" y="103"/>
                  </a:lnTo>
                  <a:lnTo>
                    <a:pt x="107" y="103"/>
                  </a:lnTo>
                  <a:lnTo>
                    <a:pt x="107" y="104"/>
                  </a:lnTo>
                  <a:lnTo>
                    <a:pt x="107" y="105"/>
                  </a:lnTo>
                  <a:lnTo>
                    <a:pt x="108" y="107"/>
                  </a:lnTo>
                  <a:lnTo>
                    <a:pt x="109" y="107"/>
                  </a:lnTo>
                  <a:lnTo>
                    <a:pt x="109" y="105"/>
                  </a:lnTo>
                  <a:lnTo>
                    <a:pt x="110" y="105"/>
                  </a:lnTo>
                  <a:lnTo>
                    <a:pt x="111" y="111"/>
                  </a:lnTo>
                  <a:lnTo>
                    <a:pt x="111" y="113"/>
                  </a:lnTo>
                  <a:lnTo>
                    <a:pt x="110" y="113"/>
                  </a:lnTo>
                  <a:lnTo>
                    <a:pt x="107" y="115"/>
                  </a:lnTo>
                  <a:lnTo>
                    <a:pt x="104" y="119"/>
                  </a:lnTo>
                  <a:lnTo>
                    <a:pt x="104" y="120"/>
                  </a:lnTo>
                  <a:lnTo>
                    <a:pt x="103" y="121"/>
                  </a:lnTo>
                  <a:lnTo>
                    <a:pt x="103" y="122"/>
                  </a:lnTo>
                  <a:lnTo>
                    <a:pt x="104" y="126"/>
                  </a:lnTo>
                  <a:lnTo>
                    <a:pt x="105" y="129"/>
                  </a:lnTo>
                  <a:lnTo>
                    <a:pt x="106" y="132"/>
                  </a:lnTo>
                  <a:lnTo>
                    <a:pt x="107" y="134"/>
                  </a:lnTo>
                  <a:lnTo>
                    <a:pt x="109" y="134"/>
                  </a:lnTo>
                  <a:lnTo>
                    <a:pt x="108" y="136"/>
                  </a:lnTo>
                  <a:lnTo>
                    <a:pt x="108" y="137"/>
                  </a:lnTo>
                  <a:lnTo>
                    <a:pt x="108" y="138"/>
                  </a:lnTo>
                  <a:lnTo>
                    <a:pt x="107" y="139"/>
                  </a:lnTo>
                  <a:lnTo>
                    <a:pt x="105" y="139"/>
                  </a:lnTo>
                  <a:lnTo>
                    <a:pt x="103" y="140"/>
                  </a:lnTo>
                  <a:lnTo>
                    <a:pt x="102" y="141"/>
                  </a:lnTo>
                  <a:lnTo>
                    <a:pt x="101" y="141"/>
                  </a:lnTo>
                  <a:lnTo>
                    <a:pt x="100" y="140"/>
                  </a:lnTo>
                  <a:lnTo>
                    <a:pt x="99" y="139"/>
                  </a:lnTo>
                  <a:lnTo>
                    <a:pt x="98" y="139"/>
                  </a:lnTo>
                  <a:lnTo>
                    <a:pt x="96" y="139"/>
                  </a:lnTo>
                  <a:lnTo>
                    <a:pt x="94" y="139"/>
                  </a:lnTo>
                  <a:lnTo>
                    <a:pt x="92" y="137"/>
                  </a:lnTo>
                  <a:lnTo>
                    <a:pt x="92" y="135"/>
                  </a:lnTo>
                  <a:lnTo>
                    <a:pt x="90" y="134"/>
                  </a:lnTo>
                  <a:lnTo>
                    <a:pt x="81" y="130"/>
                  </a:lnTo>
                  <a:lnTo>
                    <a:pt x="74" y="134"/>
                  </a:lnTo>
                  <a:lnTo>
                    <a:pt x="68" y="130"/>
                  </a:lnTo>
                  <a:lnTo>
                    <a:pt x="67" y="130"/>
                  </a:lnTo>
                  <a:lnTo>
                    <a:pt x="62" y="128"/>
                  </a:lnTo>
                  <a:lnTo>
                    <a:pt x="60" y="128"/>
                  </a:lnTo>
                  <a:lnTo>
                    <a:pt x="58" y="126"/>
                  </a:lnTo>
                  <a:lnTo>
                    <a:pt x="57" y="125"/>
                  </a:lnTo>
                  <a:lnTo>
                    <a:pt x="56" y="125"/>
                  </a:lnTo>
                  <a:lnTo>
                    <a:pt x="53" y="130"/>
                  </a:lnTo>
                  <a:lnTo>
                    <a:pt x="52" y="129"/>
                  </a:lnTo>
                  <a:lnTo>
                    <a:pt x="51" y="128"/>
                  </a:lnTo>
                  <a:lnTo>
                    <a:pt x="50" y="127"/>
                  </a:lnTo>
                  <a:lnTo>
                    <a:pt x="50" y="126"/>
                  </a:lnTo>
                  <a:lnTo>
                    <a:pt x="47" y="122"/>
                  </a:lnTo>
                  <a:lnTo>
                    <a:pt x="41" y="117"/>
                  </a:lnTo>
                  <a:lnTo>
                    <a:pt x="41" y="115"/>
                  </a:lnTo>
                  <a:lnTo>
                    <a:pt x="36" y="111"/>
                  </a:lnTo>
                  <a:lnTo>
                    <a:pt x="35" y="110"/>
                  </a:lnTo>
                  <a:lnTo>
                    <a:pt x="33" y="108"/>
                  </a:lnTo>
                  <a:lnTo>
                    <a:pt x="32" y="108"/>
                  </a:lnTo>
                  <a:lnTo>
                    <a:pt x="32" y="107"/>
                  </a:lnTo>
                  <a:lnTo>
                    <a:pt x="30" y="102"/>
                  </a:lnTo>
                  <a:lnTo>
                    <a:pt x="28" y="100"/>
                  </a:lnTo>
                  <a:lnTo>
                    <a:pt x="26" y="95"/>
                  </a:lnTo>
                  <a:lnTo>
                    <a:pt x="26" y="94"/>
                  </a:lnTo>
                  <a:lnTo>
                    <a:pt x="20" y="89"/>
                  </a:lnTo>
                  <a:lnTo>
                    <a:pt x="17" y="87"/>
                  </a:lnTo>
                  <a:lnTo>
                    <a:pt x="18" y="86"/>
                  </a:lnTo>
                  <a:lnTo>
                    <a:pt x="17" y="86"/>
                  </a:lnTo>
                  <a:lnTo>
                    <a:pt x="16" y="85"/>
                  </a:lnTo>
                  <a:lnTo>
                    <a:pt x="12" y="81"/>
                  </a:lnTo>
                  <a:lnTo>
                    <a:pt x="10" y="77"/>
                  </a:lnTo>
                  <a:lnTo>
                    <a:pt x="5" y="73"/>
                  </a:lnTo>
                  <a:lnTo>
                    <a:pt x="3" y="71"/>
                  </a:lnTo>
                  <a:lnTo>
                    <a:pt x="5" y="70"/>
                  </a:lnTo>
                  <a:lnTo>
                    <a:pt x="7" y="68"/>
                  </a:lnTo>
                  <a:lnTo>
                    <a:pt x="8" y="68"/>
                  </a:lnTo>
                  <a:lnTo>
                    <a:pt x="9" y="68"/>
                  </a:lnTo>
                  <a:lnTo>
                    <a:pt x="10" y="70"/>
                  </a:lnTo>
                  <a:lnTo>
                    <a:pt x="10" y="71"/>
                  </a:lnTo>
                  <a:lnTo>
                    <a:pt x="11" y="71"/>
                  </a:lnTo>
                  <a:lnTo>
                    <a:pt x="12" y="72"/>
                  </a:lnTo>
                  <a:lnTo>
                    <a:pt x="15" y="71"/>
                  </a:lnTo>
                  <a:lnTo>
                    <a:pt x="13" y="71"/>
                  </a:lnTo>
                  <a:lnTo>
                    <a:pt x="14" y="70"/>
                  </a:lnTo>
                  <a:lnTo>
                    <a:pt x="15" y="70"/>
                  </a:lnTo>
                  <a:lnTo>
                    <a:pt x="20" y="69"/>
                  </a:lnTo>
                  <a:lnTo>
                    <a:pt x="21" y="70"/>
                  </a:lnTo>
                  <a:lnTo>
                    <a:pt x="22" y="70"/>
                  </a:lnTo>
                  <a:lnTo>
                    <a:pt x="24" y="68"/>
                  </a:lnTo>
                  <a:lnTo>
                    <a:pt x="25" y="66"/>
                  </a:lnTo>
                  <a:lnTo>
                    <a:pt x="26" y="64"/>
                  </a:lnTo>
                  <a:lnTo>
                    <a:pt x="26" y="63"/>
                  </a:lnTo>
                  <a:lnTo>
                    <a:pt x="26" y="61"/>
                  </a:lnTo>
                  <a:lnTo>
                    <a:pt x="28" y="60"/>
                  </a:lnTo>
                  <a:lnTo>
                    <a:pt x="29" y="60"/>
                  </a:lnTo>
                  <a:lnTo>
                    <a:pt x="30" y="60"/>
                  </a:lnTo>
                  <a:lnTo>
                    <a:pt x="31" y="61"/>
                  </a:lnTo>
                  <a:lnTo>
                    <a:pt x="32" y="60"/>
                  </a:lnTo>
                  <a:lnTo>
                    <a:pt x="32" y="58"/>
                  </a:lnTo>
                  <a:lnTo>
                    <a:pt x="32" y="55"/>
                  </a:lnTo>
                  <a:lnTo>
                    <a:pt x="32" y="54"/>
                  </a:lnTo>
                  <a:lnTo>
                    <a:pt x="32" y="51"/>
                  </a:lnTo>
                  <a:lnTo>
                    <a:pt x="32" y="47"/>
                  </a:lnTo>
                  <a:lnTo>
                    <a:pt x="32" y="45"/>
                  </a:lnTo>
                  <a:lnTo>
                    <a:pt x="34" y="45"/>
                  </a:lnTo>
                  <a:lnTo>
                    <a:pt x="37" y="45"/>
                  </a:lnTo>
                  <a:lnTo>
                    <a:pt x="42" y="45"/>
                  </a:lnTo>
                  <a:lnTo>
                    <a:pt x="44" y="45"/>
                  </a:lnTo>
                  <a:lnTo>
                    <a:pt x="50" y="38"/>
                  </a:lnTo>
                  <a:lnTo>
                    <a:pt x="51" y="37"/>
                  </a:lnTo>
                  <a:lnTo>
                    <a:pt x="52" y="36"/>
                  </a:lnTo>
                  <a:lnTo>
                    <a:pt x="54" y="36"/>
                  </a:lnTo>
                  <a:lnTo>
                    <a:pt x="53" y="37"/>
                  </a:lnTo>
                  <a:lnTo>
                    <a:pt x="54" y="38"/>
                  </a:lnTo>
                  <a:lnTo>
                    <a:pt x="59" y="43"/>
                  </a:lnTo>
                  <a:lnTo>
                    <a:pt x="60" y="43"/>
                  </a:lnTo>
                  <a:lnTo>
                    <a:pt x="61" y="42"/>
                  </a:lnTo>
                  <a:lnTo>
                    <a:pt x="60" y="41"/>
                  </a:lnTo>
                  <a:lnTo>
                    <a:pt x="61" y="39"/>
                  </a:lnTo>
                  <a:lnTo>
                    <a:pt x="66" y="36"/>
                  </a:lnTo>
                  <a:lnTo>
                    <a:pt x="70" y="34"/>
                  </a:lnTo>
                  <a:lnTo>
                    <a:pt x="70" y="33"/>
                  </a:lnTo>
                  <a:lnTo>
                    <a:pt x="71" y="32"/>
                  </a:lnTo>
                  <a:lnTo>
                    <a:pt x="71" y="30"/>
                  </a:lnTo>
                  <a:lnTo>
                    <a:pt x="73" y="29"/>
                  </a:lnTo>
                  <a:lnTo>
                    <a:pt x="74" y="28"/>
                  </a:lnTo>
                  <a:lnTo>
                    <a:pt x="75" y="28"/>
                  </a:lnTo>
                  <a:lnTo>
                    <a:pt x="76" y="28"/>
                  </a:lnTo>
                  <a:lnTo>
                    <a:pt x="77" y="28"/>
                  </a:lnTo>
                  <a:lnTo>
                    <a:pt x="78" y="27"/>
                  </a:lnTo>
                  <a:lnTo>
                    <a:pt x="78" y="26"/>
                  </a:lnTo>
                  <a:lnTo>
                    <a:pt x="77" y="26"/>
                  </a:lnTo>
                  <a:lnTo>
                    <a:pt x="78" y="24"/>
                  </a:lnTo>
                  <a:lnTo>
                    <a:pt x="79" y="22"/>
                  </a:lnTo>
                  <a:lnTo>
                    <a:pt x="81" y="21"/>
                  </a:lnTo>
                  <a:lnTo>
                    <a:pt x="83" y="19"/>
                  </a:lnTo>
                  <a:lnTo>
                    <a:pt x="83" y="17"/>
                  </a:lnTo>
                  <a:lnTo>
                    <a:pt x="85" y="15"/>
                  </a:lnTo>
                  <a:lnTo>
                    <a:pt x="87" y="13"/>
                  </a:lnTo>
                  <a:lnTo>
                    <a:pt x="89" y="12"/>
                  </a:lnTo>
                  <a:lnTo>
                    <a:pt x="90" y="12"/>
                  </a:lnTo>
                  <a:lnTo>
                    <a:pt x="92" y="17"/>
                  </a:lnTo>
                  <a:lnTo>
                    <a:pt x="98" y="19"/>
                  </a:lnTo>
                  <a:lnTo>
                    <a:pt x="104" y="17"/>
                  </a:lnTo>
                  <a:lnTo>
                    <a:pt x="106" y="15"/>
                  </a:lnTo>
                  <a:lnTo>
                    <a:pt x="111" y="14"/>
                  </a:lnTo>
                  <a:lnTo>
                    <a:pt x="113" y="14"/>
                  </a:lnTo>
                  <a:lnTo>
                    <a:pt x="116" y="13"/>
                  </a:lnTo>
                  <a:lnTo>
                    <a:pt x="124" y="9"/>
                  </a:lnTo>
                  <a:lnTo>
                    <a:pt x="124" y="8"/>
                  </a:lnTo>
                  <a:lnTo>
                    <a:pt x="126" y="6"/>
                  </a:lnTo>
                  <a:lnTo>
                    <a:pt x="129" y="5"/>
                  </a:lnTo>
                  <a:close/>
                  <a:moveTo>
                    <a:pt x="152" y="0"/>
                  </a:moveTo>
                  <a:lnTo>
                    <a:pt x="136" y="4"/>
                  </a:lnTo>
                  <a:lnTo>
                    <a:pt x="135" y="4"/>
                  </a:lnTo>
                  <a:lnTo>
                    <a:pt x="134" y="4"/>
                  </a:lnTo>
                  <a:lnTo>
                    <a:pt x="130" y="3"/>
                  </a:lnTo>
                  <a:lnTo>
                    <a:pt x="129" y="3"/>
                  </a:lnTo>
                  <a:lnTo>
                    <a:pt x="126" y="4"/>
                  </a:lnTo>
                  <a:lnTo>
                    <a:pt x="125" y="4"/>
                  </a:lnTo>
                  <a:lnTo>
                    <a:pt x="124" y="4"/>
                  </a:lnTo>
                  <a:lnTo>
                    <a:pt x="122" y="6"/>
                  </a:lnTo>
                  <a:lnTo>
                    <a:pt x="122" y="7"/>
                  </a:lnTo>
                  <a:lnTo>
                    <a:pt x="115" y="11"/>
                  </a:lnTo>
                  <a:lnTo>
                    <a:pt x="113" y="11"/>
                  </a:lnTo>
                  <a:lnTo>
                    <a:pt x="111" y="11"/>
                  </a:lnTo>
                  <a:lnTo>
                    <a:pt x="110" y="11"/>
                  </a:lnTo>
                  <a:lnTo>
                    <a:pt x="105" y="13"/>
                  </a:lnTo>
                  <a:lnTo>
                    <a:pt x="103" y="14"/>
                  </a:lnTo>
                  <a:lnTo>
                    <a:pt x="98" y="15"/>
                  </a:lnTo>
                  <a:lnTo>
                    <a:pt x="94" y="14"/>
                  </a:lnTo>
                  <a:lnTo>
                    <a:pt x="92" y="11"/>
                  </a:lnTo>
                  <a:lnTo>
                    <a:pt x="92" y="10"/>
                  </a:lnTo>
                  <a:lnTo>
                    <a:pt x="91" y="10"/>
                  </a:lnTo>
                  <a:lnTo>
                    <a:pt x="90" y="9"/>
                  </a:lnTo>
                  <a:lnTo>
                    <a:pt x="89" y="9"/>
                  </a:lnTo>
                  <a:lnTo>
                    <a:pt x="88" y="9"/>
                  </a:lnTo>
                  <a:lnTo>
                    <a:pt x="86" y="10"/>
                  </a:lnTo>
                  <a:lnTo>
                    <a:pt x="85" y="10"/>
                  </a:lnTo>
                  <a:lnTo>
                    <a:pt x="85" y="11"/>
                  </a:lnTo>
                  <a:lnTo>
                    <a:pt x="83" y="13"/>
                  </a:lnTo>
                  <a:lnTo>
                    <a:pt x="82" y="13"/>
                  </a:lnTo>
                  <a:lnTo>
                    <a:pt x="81" y="15"/>
                  </a:lnTo>
                  <a:lnTo>
                    <a:pt x="80" y="16"/>
                  </a:lnTo>
                  <a:lnTo>
                    <a:pt x="80" y="17"/>
                  </a:lnTo>
                  <a:lnTo>
                    <a:pt x="80" y="18"/>
                  </a:lnTo>
                  <a:lnTo>
                    <a:pt x="80" y="19"/>
                  </a:lnTo>
                  <a:lnTo>
                    <a:pt x="79" y="19"/>
                  </a:lnTo>
                  <a:lnTo>
                    <a:pt x="77" y="21"/>
                  </a:lnTo>
                  <a:lnTo>
                    <a:pt x="75" y="23"/>
                  </a:lnTo>
                  <a:lnTo>
                    <a:pt x="75" y="24"/>
                  </a:lnTo>
                  <a:lnTo>
                    <a:pt x="75" y="25"/>
                  </a:lnTo>
                  <a:lnTo>
                    <a:pt x="75" y="26"/>
                  </a:lnTo>
                  <a:lnTo>
                    <a:pt x="74" y="26"/>
                  </a:lnTo>
                  <a:lnTo>
                    <a:pt x="73" y="26"/>
                  </a:lnTo>
                  <a:lnTo>
                    <a:pt x="72" y="27"/>
                  </a:lnTo>
                  <a:lnTo>
                    <a:pt x="71" y="27"/>
                  </a:lnTo>
                  <a:lnTo>
                    <a:pt x="70" y="28"/>
                  </a:lnTo>
                  <a:lnTo>
                    <a:pt x="70" y="29"/>
                  </a:lnTo>
                  <a:lnTo>
                    <a:pt x="68" y="31"/>
                  </a:lnTo>
                  <a:lnTo>
                    <a:pt x="68" y="32"/>
                  </a:lnTo>
                  <a:lnTo>
                    <a:pt x="66" y="34"/>
                  </a:lnTo>
                  <a:lnTo>
                    <a:pt x="65" y="34"/>
                  </a:lnTo>
                  <a:lnTo>
                    <a:pt x="60" y="37"/>
                  </a:lnTo>
                  <a:lnTo>
                    <a:pt x="59" y="37"/>
                  </a:lnTo>
                  <a:lnTo>
                    <a:pt x="58" y="38"/>
                  </a:lnTo>
                  <a:lnTo>
                    <a:pt x="58" y="39"/>
                  </a:lnTo>
                  <a:lnTo>
                    <a:pt x="56" y="37"/>
                  </a:lnTo>
                  <a:lnTo>
                    <a:pt x="57" y="34"/>
                  </a:lnTo>
                  <a:lnTo>
                    <a:pt x="54" y="34"/>
                  </a:lnTo>
                  <a:lnTo>
                    <a:pt x="52" y="34"/>
                  </a:lnTo>
                  <a:lnTo>
                    <a:pt x="51" y="34"/>
                  </a:lnTo>
                  <a:lnTo>
                    <a:pt x="49" y="34"/>
                  </a:lnTo>
                  <a:lnTo>
                    <a:pt x="49" y="35"/>
                  </a:lnTo>
                  <a:lnTo>
                    <a:pt x="48" y="36"/>
                  </a:lnTo>
                  <a:lnTo>
                    <a:pt x="43" y="43"/>
                  </a:lnTo>
                  <a:lnTo>
                    <a:pt x="42" y="43"/>
                  </a:lnTo>
                  <a:lnTo>
                    <a:pt x="38" y="42"/>
                  </a:lnTo>
                  <a:lnTo>
                    <a:pt x="37" y="42"/>
                  </a:lnTo>
                  <a:lnTo>
                    <a:pt x="34" y="42"/>
                  </a:lnTo>
                  <a:lnTo>
                    <a:pt x="33" y="42"/>
                  </a:lnTo>
                  <a:lnTo>
                    <a:pt x="32" y="43"/>
                  </a:lnTo>
                  <a:lnTo>
                    <a:pt x="31" y="43"/>
                  </a:lnTo>
                  <a:lnTo>
                    <a:pt x="30" y="43"/>
                  </a:lnTo>
                  <a:lnTo>
                    <a:pt x="30" y="45"/>
                  </a:lnTo>
                  <a:lnTo>
                    <a:pt x="29" y="46"/>
                  </a:lnTo>
                  <a:lnTo>
                    <a:pt x="29" y="47"/>
                  </a:lnTo>
                  <a:lnTo>
                    <a:pt x="29" y="51"/>
                  </a:lnTo>
                  <a:lnTo>
                    <a:pt x="29" y="54"/>
                  </a:lnTo>
                  <a:lnTo>
                    <a:pt x="30" y="55"/>
                  </a:lnTo>
                  <a:lnTo>
                    <a:pt x="30" y="56"/>
                  </a:lnTo>
                  <a:lnTo>
                    <a:pt x="30" y="57"/>
                  </a:lnTo>
                  <a:lnTo>
                    <a:pt x="29" y="57"/>
                  </a:lnTo>
                  <a:lnTo>
                    <a:pt x="28" y="57"/>
                  </a:lnTo>
                  <a:lnTo>
                    <a:pt x="26" y="58"/>
                  </a:lnTo>
                  <a:lnTo>
                    <a:pt x="24" y="59"/>
                  </a:lnTo>
                  <a:lnTo>
                    <a:pt x="24" y="60"/>
                  </a:lnTo>
                  <a:lnTo>
                    <a:pt x="23" y="62"/>
                  </a:lnTo>
                  <a:lnTo>
                    <a:pt x="23" y="63"/>
                  </a:lnTo>
                  <a:lnTo>
                    <a:pt x="23" y="64"/>
                  </a:lnTo>
                  <a:lnTo>
                    <a:pt x="22" y="66"/>
                  </a:lnTo>
                  <a:lnTo>
                    <a:pt x="21" y="67"/>
                  </a:lnTo>
                  <a:lnTo>
                    <a:pt x="20" y="66"/>
                  </a:lnTo>
                  <a:lnTo>
                    <a:pt x="15" y="67"/>
                  </a:lnTo>
                  <a:lnTo>
                    <a:pt x="13" y="67"/>
                  </a:lnTo>
                  <a:lnTo>
                    <a:pt x="13" y="68"/>
                  </a:lnTo>
                  <a:lnTo>
                    <a:pt x="12" y="68"/>
                  </a:lnTo>
                  <a:lnTo>
                    <a:pt x="11" y="67"/>
                  </a:lnTo>
                  <a:lnTo>
                    <a:pt x="11" y="66"/>
                  </a:lnTo>
                  <a:lnTo>
                    <a:pt x="10" y="66"/>
                  </a:lnTo>
                  <a:lnTo>
                    <a:pt x="9" y="65"/>
                  </a:lnTo>
                  <a:lnTo>
                    <a:pt x="8" y="65"/>
                  </a:lnTo>
                  <a:lnTo>
                    <a:pt x="7" y="65"/>
                  </a:lnTo>
                  <a:lnTo>
                    <a:pt x="6" y="65"/>
                  </a:lnTo>
                  <a:lnTo>
                    <a:pt x="5" y="66"/>
                  </a:lnTo>
                  <a:lnTo>
                    <a:pt x="3" y="68"/>
                  </a:lnTo>
                  <a:lnTo>
                    <a:pt x="2" y="68"/>
                  </a:lnTo>
                  <a:lnTo>
                    <a:pt x="2" y="71"/>
                  </a:lnTo>
                  <a:lnTo>
                    <a:pt x="0" y="72"/>
                  </a:lnTo>
                  <a:lnTo>
                    <a:pt x="2" y="73"/>
                  </a:lnTo>
                  <a:lnTo>
                    <a:pt x="3" y="75"/>
                  </a:lnTo>
                  <a:lnTo>
                    <a:pt x="8" y="79"/>
                  </a:lnTo>
                  <a:lnTo>
                    <a:pt x="9" y="82"/>
                  </a:lnTo>
                  <a:lnTo>
                    <a:pt x="10" y="82"/>
                  </a:lnTo>
                  <a:lnTo>
                    <a:pt x="10" y="83"/>
                  </a:lnTo>
                  <a:lnTo>
                    <a:pt x="13" y="86"/>
                  </a:lnTo>
                  <a:lnTo>
                    <a:pt x="13" y="87"/>
                  </a:lnTo>
                  <a:lnTo>
                    <a:pt x="15" y="88"/>
                  </a:lnTo>
                  <a:lnTo>
                    <a:pt x="19" y="91"/>
                  </a:lnTo>
                  <a:lnTo>
                    <a:pt x="19" y="92"/>
                  </a:lnTo>
                  <a:lnTo>
                    <a:pt x="24" y="96"/>
                  </a:lnTo>
                  <a:lnTo>
                    <a:pt x="26" y="102"/>
                  </a:lnTo>
                  <a:lnTo>
                    <a:pt x="27" y="103"/>
                  </a:lnTo>
                  <a:lnTo>
                    <a:pt x="30" y="107"/>
                  </a:lnTo>
                  <a:lnTo>
                    <a:pt x="30" y="109"/>
                  </a:lnTo>
                  <a:lnTo>
                    <a:pt x="31" y="110"/>
                  </a:lnTo>
                  <a:lnTo>
                    <a:pt x="34" y="112"/>
                  </a:lnTo>
                  <a:lnTo>
                    <a:pt x="34" y="113"/>
                  </a:lnTo>
                  <a:lnTo>
                    <a:pt x="39" y="117"/>
                  </a:lnTo>
                  <a:lnTo>
                    <a:pt x="39" y="119"/>
                  </a:lnTo>
                  <a:lnTo>
                    <a:pt x="40" y="119"/>
                  </a:lnTo>
                  <a:lnTo>
                    <a:pt x="45" y="124"/>
                  </a:lnTo>
                  <a:lnTo>
                    <a:pt x="47" y="127"/>
                  </a:lnTo>
                  <a:lnTo>
                    <a:pt x="48" y="128"/>
                  </a:lnTo>
                  <a:lnTo>
                    <a:pt x="48" y="129"/>
                  </a:lnTo>
                  <a:lnTo>
                    <a:pt x="48" y="130"/>
                  </a:lnTo>
                  <a:lnTo>
                    <a:pt x="49" y="130"/>
                  </a:lnTo>
                  <a:lnTo>
                    <a:pt x="51" y="132"/>
                  </a:lnTo>
                  <a:lnTo>
                    <a:pt x="52" y="132"/>
                  </a:lnTo>
                  <a:lnTo>
                    <a:pt x="54" y="132"/>
                  </a:lnTo>
                  <a:lnTo>
                    <a:pt x="55" y="131"/>
                  </a:lnTo>
                  <a:lnTo>
                    <a:pt x="56" y="129"/>
                  </a:lnTo>
                  <a:lnTo>
                    <a:pt x="60" y="130"/>
                  </a:lnTo>
                  <a:lnTo>
                    <a:pt x="62" y="130"/>
                  </a:lnTo>
                  <a:lnTo>
                    <a:pt x="66" y="133"/>
                  </a:lnTo>
                  <a:lnTo>
                    <a:pt x="73" y="136"/>
                  </a:lnTo>
                  <a:lnTo>
                    <a:pt x="75" y="137"/>
                  </a:lnTo>
                  <a:lnTo>
                    <a:pt x="75" y="136"/>
                  </a:lnTo>
                  <a:lnTo>
                    <a:pt x="81" y="132"/>
                  </a:lnTo>
                  <a:lnTo>
                    <a:pt x="88" y="136"/>
                  </a:lnTo>
                  <a:lnTo>
                    <a:pt x="89" y="136"/>
                  </a:lnTo>
                  <a:lnTo>
                    <a:pt x="90" y="139"/>
                  </a:lnTo>
                  <a:lnTo>
                    <a:pt x="92" y="140"/>
                  </a:lnTo>
                  <a:lnTo>
                    <a:pt x="92" y="141"/>
                  </a:lnTo>
                  <a:lnTo>
                    <a:pt x="94" y="141"/>
                  </a:lnTo>
                  <a:lnTo>
                    <a:pt x="95" y="142"/>
                  </a:lnTo>
                  <a:lnTo>
                    <a:pt x="96" y="142"/>
                  </a:lnTo>
                  <a:lnTo>
                    <a:pt x="97" y="141"/>
                  </a:lnTo>
                  <a:lnTo>
                    <a:pt x="98" y="141"/>
                  </a:lnTo>
                  <a:lnTo>
                    <a:pt x="98" y="142"/>
                  </a:lnTo>
                  <a:lnTo>
                    <a:pt x="99" y="143"/>
                  </a:lnTo>
                  <a:lnTo>
                    <a:pt x="100" y="144"/>
                  </a:lnTo>
                  <a:lnTo>
                    <a:pt x="102" y="143"/>
                  </a:lnTo>
                  <a:lnTo>
                    <a:pt x="103" y="143"/>
                  </a:lnTo>
                  <a:lnTo>
                    <a:pt x="105" y="142"/>
                  </a:lnTo>
                  <a:lnTo>
                    <a:pt x="105" y="141"/>
                  </a:lnTo>
                  <a:lnTo>
                    <a:pt x="106" y="141"/>
                  </a:lnTo>
                  <a:lnTo>
                    <a:pt x="108" y="141"/>
                  </a:lnTo>
                  <a:lnTo>
                    <a:pt x="109" y="141"/>
                  </a:lnTo>
                  <a:lnTo>
                    <a:pt x="109" y="140"/>
                  </a:lnTo>
                  <a:lnTo>
                    <a:pt x="111" y="139"/>
                  </a:lnTo>
                  <a:lnTo>
                    <a:pt x="111" y="138"/>
                  </a:lnTo>
                  <a:lnTo>
                    <a:pt x="111" y="137"/>
                  </a:lnTo>
                  <a:lnTo>
                    <a:pt x="111" y="136"/>
                  </a:lnTo>
                  <a:lnTo>
                    <a:pt x="112" y="134"/>
                  </a:lnTo>
                  <a:lnTo>
                    <a:pt x="111" y="132"/>
                  </a:lnTo>
                  <a:lnTo>
                    <a:pt x="110" y="132"/>
                  </a:lnTo>
                  <a:lnTo>
                    <a:pt x="109" y="132"/>
                  </a:lnTo>
                  <a:lnTo>
                    <a:pt x="108" y="131"/>
                  </a:lnTo>
                  <a:lnTo>
                    <a:pt x="107" y="128"/>
                  </a:lnTo>
                  <a:lnTo>
                    <a:pt x="107" y="126"/>
                  </a:lnTo>
                  <a:lnTo>
                    <a:pt x="106" y="122"/>
                  </a:lnTo>
                  <a:lnTo>
                    <a:pt x="107" y="121"/>
                  </a:lnTo>
                  <a:lnTo>
                    <a:pt x="107" y="120"/>
                  </a:lnTo>
                  <a:lnTo>
                    <a:pt x="109" y="117"/>
                  </a:lnTo>
                  <a:lnTo>
                    <a:pt x="111" y="115"/>
                  </a:lnTo>
                  <a:lnTo>
                    <a:pt x="113" y="115"/>
                  </a:lnTo>
                  <a:lnTo>
                    <a:pt x="113" y="113"/>
                  </a:lnTo>
                  <a:lnTo>
                    <a:pt x="113" y="111"/>
                  </a:lnTo>
                  <a:lnTo>
                    <a:pt x="113" y="105"/>
                  </a:lnTo>
                  <a:lnTo>
                    <a:pt x="113" y="104"/>
                  </a:lnTo>
                  <a:lnTo>
                    <a:pt x="111" y="103"/>
                  </a:lnTo>
                  <a:lnTo>
                    <a:pt x="111" y="102"/>
                  </a:lnTo>
                  <a:lnTo>
                    <a:pt x="113" y="103"/>
                  </a:lnTo>
                  <a:lnTo>
                    <a:pt x="114" y="99"/>
                  </a:lnTo>
                  <a:lnTo>
                    <a:pt x="115" y="92"/>
                  </a:lnTo>
                  <a:lnTo>
                    <a:pt x="115" y="91"/>
                  </a:lnTo>
                  <a:lnTo>
                    <a:pt x="117" y="91"/>
                  </a:lnTo>
                  <a:lnTo>
                    <a:pt x="119" y="91"/>
                  </a:lnTo>
                  <a:lnTo>
                    <a:pt x="120" y="89"/>
                  </a:lnTo>
                  <a:lnTo>
                    <a:pt x="120" y="88"/>
                  </a:lnTo>
                  <a:lnTo>
                    <a:pt x="120" y="87"/>
                  </a:lnTo>
                  <a:lnTo>
                    <a:pt x="120" y="86"/>
                  </a:lnTo>
                  <a:lnTo>
                    <a:pt x="120" y="85"/>
                  </a:lnTo>
                  <a:lnTo>
                    <a:pt x="119" y="83"/>
                  </a:lnTo>
                  <a:lnTo>
                    <a:pt x="119" y="82"/>
                  </a:lnTo>
                  <a:lnTo>
                    <a:pt x="119" y="81"/>
                  </a:lnTo>
                  <a:lnTo>
                    <a:pt x="120" y="75"/>
                  </a:lnTo>
                  <a:lnTo>
                    <a:pt x="121" y="75"/>
                  </a:lnTo>
                  <a:lnTo>
                    <a:pt x="121" y="74"/>
                  </a:lnTo>
                  <a:lnTo>
                    <a:pt x="121" y="73"/>
                  </a:lnTo>
                  <a:lnTo>
                    <a:pt x="126" y="41"/>
                  </a:lnTo>
                  <a:lnTo>
                    <a:pt x="126" y="40"/>
                  </a:lnTo>
                  <a:lnTo>
                    <a:pt x="127" y="39"/>
                  </a:lnTo>
                  <a:lnTo>
                    <a:pt x="128" y="39"/>
                  </a:lnTo>
                  <a:lnTo>
                    <a:pt x="128" y="38"/>
                  </a:lnTo>
                  <a:lnTo>
                    <a:pt x="129" y="37"/>
                  </a:lnTo>
                  <a:lnTo>
                    <a:pt x="134" y="32"/>
                  </a:lnTo>
                  <a:lnTo>
                    <a:pt x="134" y="31"/>
                  </a:lnTo>
                  <a:lnTo>
                    <a:pt x="134" y="30"/>
                  </a:lnTo>
                  <a:lnTo>
                    <a:pt x="134" y="29"/>
                  </a:lnTo>
                  <a:lnTo>
                    <a:pt x="135" y="28"/>
                  </a:lnTo>
                  <a:lnTo>
                    <a:pt x="135" y="27"/>
                  </a:lnTo>
                  <a:lnTo>
                    <a:pt x="135" y="26"/>
                  </a:lnTo>
                  <a:lnTo>
                    <a:pt x="132" y="14"/>
                  </a:lnTo>
                  <a:lnTo>
                    <a:pt x="132" y="11"/>
                  </a:lnTo>
                  <a:lnTo>
                    <a:pt x="135" y="10"/>
                  </a:lnTo>
                  <a:lnTo>
                    <a:pt x="136" y="10"/>
                  </a:lnTo>
                  <a:lnTo>
                    <a:pt x="137" y="9"/>
                  </a:lnTo>
                  <a:lnTo>
                    <a:pt x="15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38" name="Freeform 579"/>
            <p:cNvSpPr>
              <a:spLocks noEditPoints="1"/>
            </p:cNvSpPr>
            <p:nvPr/>
          </p:nvSpPr>
          <p:spPr bwMode="auto">
            <a:xfrm>
              <a:off x="4629935" y="948730"/>
              <a:ext cx="366712" cy="309562"/>
            </a:xfrm>
            <a:custGeom>
              <a:avLst/>
              <a:gdLst>
                <a:gd name="T0" fmla="*/ 2147483646 w 152"/>
                <a:gd name="T1" fmla="*/ 2147483646 h 144"/>
                <a:gd name="T2" fmla="*/ 2147483646 w 152"/>
                <a:gd name="T3" fmla="*/ 2147483646 h 144"/>
                <a:gd name="T4" fmla="*/ 2147483646 w 152"/>
                <a:gd name="T5" fmla="*/ 2147483646 h 144"/>
                <a:gd name="T6" fmla="*/ 2147483646 w 152"/>
                <a:gd name="T7" fmla="*/ 2147483646 h 144"/>
                <a:gd name="T8" fmla="*/ 2147483646 w 152"/>
                <a:gd name="T9" fmla="*/ 2147483646 h 144"/>
                <a:gd name="T10" fmla="*/ 2147483646 w 152"/>
                <a:gd name="T11" fmla="*/ 2147483646 h 144"/>
                <a:gd name="T12" fmla="*/ 2147483646 w 152"/>
                <a:gd name="T13" fmla="*/ 2147483646 h 144"/>
                <a:gd name="T14" fmla="*/ 2147483646 w 152"/>
                <a:gd name="T15" fmla="*/ 2147483646 h 144"/>
                <a:gd name="T16" fmla="*/ 2147483646 w 152"/>
                <a:gd name="T17" fmla="*/ 2147483646 h 144"/>
                <a:gd name="T18" fmla="*/ 2147483646 w 152"/>
                <a:gd name="T19" fmla="*/ 2147483646 h 144"/>
                <a:gd name="T20" fmla="*/ 2147483646 w 152"/>
                <a:gd name="T21" fmla="*/ 2147483646 h 144"/>
                <a:gd name="T22" fmla="*/ 2147483646 w 152"/>
                <a:gd name="T23" fmla="*/ 2147483646 h 144"/>
                <a:gd name="T24" fmla="*/ 2147483646 w 152"/>
                <a:gd name="T25" fmla="*/ 2147483646 h 144"/>
                <a:gd name="T26" fmla="*/ 2147483646 w 152"/>
                <a:gd name="T27" fmla="*/ 2147483646 h 144"/>
                <a:gd name="T28" fmla="*/ 2147483646 w 152"/>
                <a:gd name="T29" fmla="*/ 2147483646 h 144"/>
                <a:gd name="T30" fmla="*/ 2147483646 w 152"/>
                <a:gd name="T31" fmla="*/ 2147483646 h 144"/>
                <a:gd name="T32" fmla="*/ 2147483646 w 152"/>
                <a:gd name="T33" fmla="*/ 2147483646 h 144"/>
                <a:gd name="T34" fmla="*/ 2147483646 w 152"/>
                <a:gd name="T35" fmla="*/ 2147483646 h 144"/>
                <a:gd name="T36" fmla="*/ 2147483646 w 152"/>
                <a:gd name="T37" fmla="*/ 2147483646 h 144"/>
                <a:gd name="T38" fmla="*/ 2147483646 w 152"/>
                <a:gd name="T39" fmla="*/ 2147483646 h 144"/>
                <a:gd name="T40" fmla="*/ 2147483646 w 152"/>
                <a:gd name="T41" fmla="*/ 2147483646 h 144"/>
                <a:gd name="T42" fmla="*/ 2147483646 w 152"/>
                <a:gd name="T43" fmla="*/ 2147483646 h 144"/>
                <a:gd name="T44" fmla="*/ 2147483646 w 152"/>
                <a:gd name="T45" fmla="*/ 2147483646 h 144"/>
                <a:gd name="T46" fmla="*/ 2147483646 w 152"/>
                <a:gd name="T47" fmla="*/ 2147483646 h 144"/>
                <a:gd name="T48" fmla="*/ 2147483646 w 152"/>
                <a:gd name="T49" fmla="*/ 2147483646 h 144"/>
                <a:gd name="T50" fmla="*/ 2147483646 w 152"/>
                <a:gd name="T51" fmla="*/ 2147483646 h 144"/>
                <a:gd name="T52" fmla="*/ 2147483646 w 152"/>
                <a:gd name="T53" fmla="*/ 2147483646 h 144"/>
                <a:gd name="T54" fmla="*/ 2147483646 w 152"/>
                <a:gd name="T55" fmla="*/ 2147483646 h 144"/>
                <a:gd name="T56" fmla="*/ 2147483646 w 152"/>
                <a:gd name="T57" fmla="*/ 2147483646 h 144"/>
                <a:gd name="T58" fmla="*/ 2147483646 w 152"/>
                <a:gd name="T59" fmla="*/ 2147483646 h 144"/>
                <a:gd name="T60" fmla="*/ 2147483646 w 152"/>
                <a:gd name="T61" fmla="*/ 2147483646 h 144"/>
                <a:gd name="T62" fmla="*/ 2147483646 w 152"/>
                <a:gd name="T63" fmla="*/ 2147483646 h 144"/>
                <a:gd name="T64" fmla="*/ 2147483646 w 152"/>
                <a:gd name="T65" fmla="*/ 2147483646 h 144"/>
                <a:gd name="T66" fmla="*/ 2147483646 w 152"/>
                <a:gd name="T67" fmla="*/ 2147483646 h 144"/>
                <a:gd name="T68" fmla="*/ 2147483646 w 152"/>
                <a:gd name="T69" fmla="*/ 2147483646 h 144"/>
                <a:gd name="T70" fmla="*/ 2147483646 w 152"/>
                <a:gd name="T71" fmla="*/ 2147483646 h 144"/>
                <a:gd name="T72" fmla="*/ 2147483646 w 152"/>
                <a:gd name="T73" fmla="*/ 2147483646 h 144"/>
                <a:gd name="T74" fmla="*/ 2147483646 w 152"/>
                <a:gd name="T75" fmla="*/ 2147483646 h 144"/>
                <a:gd name="T76" fmla="*/ 2147483646 w 152"/>
                <a:gd name="T77" fmla="*/ 2147483646 h 144"/>
                <a:gd name="T78" fmla="*/ 2147483646 w 152"/>
                <a:gd name="T79" fmla="*/ 2147483646 h 144"/>
                <a:gd name="T80" fmla="*/ 2147483646 w 152"/>
                <a:gd name="T81" fmla="*/ 2147483646 h 144"/>
                <a:gd name="T82" fmla="*/ 2147483646 w 152"/>
                <a:gd name="T83" fmla="*/ 2147483646 h 144"/>
                <a:gd name="T84" fmla="*/ 2147483646 w 152"/>
                <a:gd name="T85" fmla="*/ 2147483646 h 144"/>
                <a:gd name="T86" fmla="*/ 2147483646 w 152"/>
                <a:gd name="T87" fmla="*/ 2147483646 h 144"/>
                <a:gd name="T88" fmla="*/ 2147483646 w 152"/>
                <a:gd name="T89" fmla="*/ 2147483646 h 144"/>
                <a:gd name="T90" fmla="*/ 2147483646 w 152"/>
                <a:gd name="T91" fmla="*/ 2147483646 h 144"/>
                <a:gd name="T92" fmla="*/ 2147483646 w 152"/>
                <a:gd name="T93" fmla="*/ 2147483646 h 144"/>
                <a:gd name="T94" fmla="*/ 2147483646 w 152"/>
                <a:gd name="T95" fmla="*/ 2147483646 h 144"/>
                <a:gd name="T96" fmla="*/ 2147483646 w 152"/>
                <a:gd name="T97" fmla="*/ 2147483646 h 144"/>
                <a:gd name="T98" fmla="*/ 2147483646 w 152"/>
                <a:gd name="T99" fmla="*/ 2147483646 h 144"/>
                <a:gd name="T100" fmla="*/ 2147483646 w 152"/>
                <a:gd name="T101" fmla="*/ 2147483646 h 144"/>
                <a:gd name="T102" fmla="*/ 2147483646 w 152"/>
                <a:gd name="T103" fmla="*/ 2147483646 h 144"/>
                <a:gd name="T104" fmla="*/ 2147483646 w 152"/>
                <a:gd name="T105" fmla="*/ 2147483646 h 144"/>
                <a:gd name="T106" fmla="*/ 2147483646 w 152"/>
                <a:gd name="T107" fmla="*/ 2147483646 h 144"/>
                <a:gd name="T108" fmla="*/ 2147483646 w 152"/>
                <a:gd name="T109" fmla="*/ 2147483646 h 144"/>
                <a:gd name="T110" fmla="*/ 2147483646 w 152"/>
                <a:gd name="T111" fmla="*/ 2147483646 h 144"/>
                <a:gd name="T112" fmla="*/ 2147483646 w 152"/>
                <a:gd name="T113" fmla="*/ 2147483646 h 144"/>
                <a:gd name="T114" fmla="*/ 2147483646 w 152"/>
                <a:gd name="T115" fmla="*/ 2147483646 h 144"/>
                <a:gd name="T116" fmla="*/ 2147483646 w 152"/>
                <a:gd name="T117" fmla="*/ 2147483646 h 144"/>
                <a:gd name="T118" fmla="*/ 2147483646 w 152"/>
                <a:gd name="T119" fmla="*/ 2147483646 h 144"/>
                <a:gd name="T120" fmla="*/ 2147483646 w 152"/>
                <a:gd name="T121" fmla="*/ 2147483646 h 144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152" h="144">
                  <a:moveTo>
                    <a:pt x="129" y="5"/>
                  </a:moveTo>
                  <a:lnTo>
                    <a:pt x="134" y="7"/>
                  </a:lnTo>
                  <a:lnTo>
                    <a:pt x="136" y="7"/>
                  </a:lnTo>
                  <a:lnTo>
                    <a:pt x="134" y="7"/>
                  </a:lnTo>
                  <a:lnTo>
                    <a:pt x="130" y="9"/>
                  </a:lnTo>
                  <a:lnTo>
                    <a:pt x="129" y="10"/>
                  </a:lnTo>
                  <a:lnTo>
                    <a:pt x="128" y="11"/>
                  </a:lnTo>
                  <a:lnTo>
                    <a:pt x="128" y="12"/>
                  </a:lnTo>
                  <a:lnTo>
                    <a:pt x="128" y="14"/>
                  </a:lnTo>
                  <a:lnTo>
                    <a:pt x="130" y="15"/>
                  </a:lnTo>
                  <a:lnTo>
                    <a:pt x="132" y="26"/>
                  </a:lnTo>
                  <a:lnTo>
                    <a:pt x="132" y="28"/>
                  </a:lnTo>
                  <a:lnTo>
                    <a:pt x="131" y="30"/>
                  </a:lnTo>
                  <a:lnTo>
                    <a:pt x="127" y="36"/>
                  </a:lnTo>
                  <a:lnTo>
                    <a:pt x="126" y="37"/>
                  </a:lnTo>
                  <a:lnTo>
                    <a:pt x="125" y="37"/>
                  </a:lnTo>
                  <a:lnTo>
                    <a:pt x="124" y="39"/>
                  </a:lnTo>
                  <a:lnTo>
                    <a:pt x="124" y="40"/>
                  </a:lnTo>
                  <a:lnTo>
                    <a:pt x="119" y="72"/>
                  </a:lnTo>
                  <a:lnTo>
                    <a:pt x="119" y="73"/>
                  </a:lnTo>
                  <a:lnTo>
                    <a:pt x="118" y="74"/>
                  </a:lnTo>
                  <a:lnTo>
                    <a:pt x="118" y="75"/>
                  </a:lnTo>
                  <a:lnTo>
                    <a:pt x="117" y="80"/>
                  </a:lnTo>
                  <a:lnTo>
                    <a:pt x="117" y="81"/>
                  </a:lnTo>
                  <a:lnTo>
                    <a:pt x="117" y="83"/>
                  </a:lnTo>
                  <a:lnTo>
                    <a:pt x="117" y="84"/>
                  </a:lnTo>
                  <a:lnTo>
                    <a:pt x="118" y="86"/>
                  </a:lnTo>
                  <a:lnTo>
                    <a:pt x="118" y="87"/>
                  </a:lnTo>
                  <a:lnTo>
                    <a:pt x="117" y="88"/>
                  </a:lnTo>
                  <a:lnTo>
                    <a:pt x="115" y="88"/>
                  </a:lnTo>
                  <a:lnTo>
                    <a:pt x="114" y="85"/>
                  </a:lnTo>
                  <a:lnTo>
                    <a:pt x="114" y="83"/>
                  </a:lnTo>
                  <a:lnTo>
                    <a:pt x="116" y="83"/>
                  </a:lnTo>
                  <a:lnTo>
                    <a:pt x="116" y="82"/>
                  </a:lnTo>
                  <a:lnTo>
                    <a:pt x="117" y="76"/>
                  </a:lnTo>
                  <a:lnTo>
                    <a:pt x="117" y="75"/>
                  </a:lnTo>
                  <a:lnTo>
                    <a:pt x="116" y="75"/>
                  </a:lnTo>
                  <a:lnTo>
                    <a:pt x="115" y="75"/>
                  </a:lnTo>
                  <a:lnTo>
                    <a:pt x="114" y="77"/>
                  </a:lnTo>
                  <a:lnTo>
                    <a:pt x="115" y="77"/>
                  </a:lnTo>
                  <a:lnTo>
                    <a:pt x="115" y="79"/>
                  </a:lnTo>
                  <a:lnTo>
                    <a:pt x="115" y="81"/>
                  </a:lnTo>
                  <a:lnTo>
                    <a:pt x="112" y="83"/>
                  </a:lnTo>
                  <a:lnTo>
                    <a:pt x="111" y="85"/>
                  </a:lnTo>
                  <a:lnTo>
                    <a:pt x="111" y="90"/>
                  </a:lnTo>
                  <a:lnTo>
                    <a:pt x="112" y="92"/>
                  </a:lnTo>
                  <a:lnTo>
                    <a:pt x="111" y="99"/>
                  </a:lnTo>
                  <a:lnTo>
                    <a:pt x="110" y="98"/>
                  </a:lnTo>
                  <a:lnTo>
                    <a:pt x="109" y="99"/>
                  </a:lnTo>
                  <a:lnTo>
                    <a:pt x="109" y="100"/>
                  </a:lnTo>
                  <a:lnTo>
                    <a:pt x="109" y="103"/>
                  </a:lnTo>
                  <a:lnTo>
                    <a:pt x="107" y="103"/>
                  </a:lnTo>
                  <a:lnTo>
                    <a:pt x="107" y="104"/>
                  </a:lnTo>
                  <a:lnTo>
                    <a:pt x="107" y="105"/>
                  </a:lnTo>
                  <a:lnTo>
                    <a:pt x="108" y="107"/>
                  </a:lnTo>
                  <a:lnTo>
                    <a:pt x="109" y="107"/>
                  </a:lnTo>
                  <a:lnTo>
                    <a:pt x="109" y="105"/>
                  </a:lnTo>
                  <a:lnTo>
                    <a:pt x="110" y="105"/>
                  </a:lnTo>
                  <a:lnTo>
                    <a:pt x="111" y="111"/>
                  </a:lnTo>
                  <a:lnTo>
                    <a:pt x="111" y="113"/>
                  </a:lnTo>
                  <a:lnTo>
                    <a:pt x="110" y="113"/>
                  </a:lnTo>
                  <a:lnTo>
                    <a:pt x="107" y="115"/>
                  </a:lnTo>
                  <a:lnTo>
                    <a:pt x="104" y="119"/>
                  </a:lnTo>
                  <a:lnTo>
                    <a:pt x="104" y="120"/>
                  </a:lnTo>
                  <a:lnTo>
                    <a:pt x="103" y="121"/>
                  </a:lnTo>
                  <a:lnTo>
                    <a:pt x="103" y="122"/>
                  </a:lnTo>
                  <a:lnTo>
                    <a:pt x="104" y="126"/>
                  </a:lnTo>
                  <a:lnTo>
                    <a:pt x="105" y="129"/>
                  </a:lnTo>
                  <a:lnTo>
                    <a:pt x="106" y="132"/>
                  </a:lnTo>
                  <a:lnTo>
                    <a:pt x="107" y="134"/>
                  </a:lnTo>
                  <a:lnTo>
                    <a:pt x="109" y="134"/>
                  </a:lnTo>
                  <a:lnTo>
                    <a:pt x="108" y="136"/>
                  </a:lnTo>
                  <a:lnTo>
                    <a:pt x="108" y="137"/>
                  </a:lnTo>
                  <a:lnTo>
                    <a:pt x="108" y="138"/>
                  </a:lnTo>
                  <a:lnTo>
                    <a:pt x="107" y="139"/>
                  </a:lnTo>
                  <a:lnTo>
                    <a:pt x="105" y="139"/>
                  </a:lnTo>
                  <a:lnTo>
                    <a:pt x="103" y="140"/>
                  </a:lnTo>
                  <a:lnTo>
                    <a:pt x="102" y="141"/>
                  </a:lnTo>
                  <a:lnTo>
                    <a:pt x="101" y="141"/>
                  </a:lnTo>
                  <a:lnTo>
                    <a:pt x="100" y="140"/>
                  </a:lnTo>
                  <a:lnTo>
                    <a:pt x="99" y="139"/>
                  </a:lnTo>
                  <a:lnTo>
                    <a:pt x="98" y="139"/>
                  </a:lnTo>
                  <a:lnTo>
                    <a:pt x="96" y="139"/>
                  </a:lnTo>
                  <a:lnTo>
                    <a:pt x="94" y="139"/>
                  </a:lnTo>
                  <a:lnTo>
                    <a:pt x="92" y="137"/>
                  </a:lnTo>
                  <a:lnTo>
                    <a:pt x="92" y="135"/>
                  </a:lnTo>
                  <a:lnTo>
                    <a:pt x="90" y="134"/>
                  </a:lnTo>
                  <a:lnTo>
                    <a:pt x="81" y="130"/>
                  </a:lnTo>
                  <a:lnTo>
                    <a:pt x="74" y="134"/>
                  </a:lnTo>
                  <a:lnTo>
                    <a:pt x="68" y="130"/>
                  </a:lnTo>
                  <a:lnTo>
                    <a:pt x="67" y="130"/>
                  </a:lnTo>
                  <a:lnTo>
                    <a:pt x="62" y="128"/>
                  </a:lnTo>
                  <a:lnTo>
                    <a:pt x="60" y="128"/>
                  </a:lnTo>
                  <a:lnTo>
                    <a:pt x="58" y="126"/>
                  </a:lnTo>
                  <a:lnTo>
                    <a:pt x="57" y="125"/>
                  </a:lnTo>
                  <a:lnTo>
                    <a:pt x="56" y="125"/>
                  </a:lnTo>
                  <a:lnTo>
                    <a:pt x="53" y="130"/>
                  </a:lnTo>
                  <a:lnTo>
                    <a:pt x="52" y="129"/>
                  </a:lnTo>
                  <a:lnTo>
                    <a:pt x="51" y="128"/>
                  </a:lnTo>
                  <a:lnTo>
                    <a:pt x="50" y="127"/>
                  </a:lnTo>
                  <a:lnTo>
                    <a:pt x="50" y="126"/>
                  </a:lnTo>
                  <a:lnTo>
                    <a:pt x="47" y="122"/>
                  </a:lnTo>
                  <a:lnTo>
                    <a:pt x="41" y="117"/>
                  </a:lnTo>
                  <a:lnTo>
                    <a:pt x="41" y="115"/>
                  </a:lnTo>
                  <a:lnTo>
                    <a:pt x="36" y="111"/>
                  </a:lnTo>
                  <a:lnTo>
                    <a:pt x="35" y="110"/>
                  </a:lnTo>
                  <a:lnTo>
                    <a:pt x="33" y="108"/>
                  </a:lnTo>
                  <a:lnTo>
                    <a:pt x="32" y="108"/>
                  </a:lnTo>
                  <a:lnTo>
                    <a:pt x="32" y="107"/>
                  </a:lnTo>
                  <a:lnTo>
                    <a:pt x="30" y="102"/>
                  </a:lnTo>
                  <a:lnTo>
                    <a:pt x="28" y="100"/>
                  </a:lnTo>
                  <a:lnTo>
                    <a:pt x="26" y="95"/>
                  </a:lnTo>
                  <a:lnTo>
                    <a:pt x="26" y="94"/>
                  </a:lnTo>
                  <a:lnTo>
                    <a:pt x="20" y="89"/>
                  </a:lnTo>
                  <a:lnTo>
                    <a:pt x="17" y="87"/>
                  </a:lnTo>
                  <a:lnTo>
                    <a:pt x="18" y="86"/>
                  </a:lnTo>
                  <a:lnTo>
                    <a:pt x="17" y="86"/>
                  </a:lnTo>
                  <a:lnTo>
                    <a:pt x="16" y="85"/>
                  </a:lnTo>
                  <a:lnTo>
                    <a:pt x="12" y="81"/>
                  </a:lnTo>
                  <a:lnTo>
                    <a:pt x="10" y="77"/>
                  </a:lnTo>
                  <a:lnTo>
                    <a:pt x="5" y="73"/>
                  </a:lnTo>
                  <a:lnTo>
                    <a:pt x="3" y="71"/>
                  </a:lnTo>
                  <a:lnTo>
                    <a:pt x="5" y="70"/>
                  </a:lnTo>
                  <a:lnTo>
                    <a:pt x="7" y="68"/>
                  </a:lnTo>
                  <a:lnTo>
                    <a:pt x="8" y="68"/>
                  </a:lnTo>
                  <a:lnTo>
                    <a:pt x="9" y="68"/>
                  </a:lnTo>
                  <a:lnTo>
                    <a:pt x="10" y="70"/>
                  </a:lnTo>
                  <a:lnTo>
                    <a:pt x="10" y="71"/>
                  </a:lnTo>
                  <a:lnTo>
                    <a:pt x="11" y="71"/>
                  </a:lnTo>
                  <a:lnTo>
                    <a:pt x="12" y="72"/>
                  </a:lnTo>
                  <a:lnTo>
                    <a:pt x="15" y="71"/>
                  </a:lnTo>
                  <a:lnTo>
                    <a:pt x="13" y="71"/>
                  </a:lnTo>
                  <a:lnTo>
                    <a:pt x="14" y="70"/>
                  </a:lnTo>
                  <a:lnTo>
                    <a:pt x="15" y="70"/>
                  </a:lnTo>
                  <a:lnTo>
                    <a:pt x="20" y="69"/>
                  </a:lnTo>
                  <a:lnTo>
                    <a:pt x="21" y="70"/>
                  </a:lnTo>
                  <a:lnTo>
                    <a:pt x="22" y="70"/>
                  </a:lnTo>
                  <a:lnTo>
                    <a:pt x="24" y="68"/>
                  </a:lnTo>
                  <a:lnTo>
                    <a:pt x="25" y="66"/>
                  </a:lnTo>
                  <a:lnTo>
                    <a:pt x="26" y="64"/>
                  </a:lnTo>
                  <a:lnTo>
                    <a:pt x="26" y="63"/>
                  </a:lnTo>
                  <a:lnTo>
                    <a:pt x="26" y="61"/>
                  </a:lnTo>
                  <a:lnTo>
                    <a:pt x="28" y="60"/>
                  </a:lnTo>
                  <a:lnTo>
                    <a:pt x="29" y="60"/>
                  </a:lnTo>
                  <a:lnTo>
                    <a:pt x="30" y="60"/>
                  </a:lnTo>
                  <a:lnTo>
                    <a:pt x="31" y="61"/>
                  </a:lnTo>
                  <a:lnTo>
                    <a:pt x="32" y="60"/>
                  </a:lnTo>
                  <a:lnTo>
                    <a:pt x="32" y="58"/>
                  </a:lnTo>
                  <a:lnTo>
                    <a:pt x="32" y="55"/>
                  </a:lnTo>
                  <a:lnTo>
                    <a:pt x="32" y="54"/>
                  </a:lnTo>
                  <a:lnTo>
                    <a:pt x="32" y="51"/>
                  </a:lnTo>
                  <a:lnTo>
                    <a:pt x="32" y="47"/>
                  </a:lnTo>
                  <a:lnTo>
                    <a:pt x="32" y="45"/>
                  </a:lnTo>
                  <a:lnTo>
                    <a:pt x="34" y="45"/>
                  </a:lnTo>
                  <a:lnTo>
                    <a:pt x="37" y="45"/>
                  </a:lnTo>
                  <a:lnTo>
                    <a:pt x="42" y="45"/>
                  </a:lnTo>
                  <a:lnTo>
                    <a:pt x="44" y="45"/>
                  </a:lnTo>
                  <a:lnTo>
                    <a:pt x="50" y="38"/>
                  </a:lnTo>
                  <a:lnTo>
                    <a:pt x="51" y="37"/>
                  </a:lnTo>
                  <a:lnTo>
                    <a:pt x="52" y="36"/>
                  </a:lnTo>
                  <a:lnTo>
                    <a:pt x="54" y="36"/>
                  </a:lnTo>
                  <a:lnTo>
                    <a:pt x="53" y="37"/>
                  </a:lnTo>
                  <a:lnTo>
                    <a:pt x="54" y="38"/>
                  </a:lnTo>
                  <a:lnTo>
                    <a:pt x="59" y="43"/>
                  </a:lnTo>
                  <a:lnTo>
                    <a:pt x="60" y="43"/>
                  </a:lnTo>
                  <a:lnTo>
                    <a:pt x="61" y="42"/>
                  </a:lnTo>
                  <a:lnTo>
                    <a:pt x="60" y="41"/>
                  </a:lnTo>
                  <a:lnTo>
                    <a:pt x="61" y="39"/>
                  </a:lnTo>
                  <a:lnTo>
                    <a:pt x="66" y="36"/>
                  </a:lnTo>
                  <a:lnTo>
                    <a:pt x="70" y="34"/>
                  </a:lnTo>
                  <a:lnTo>
                    <a:pt x="70" y="33"/>
                  </a:lnTo>
                  <a:lnTo>
                    <a:pt x="71" y="32"/>
                  </a:lnTo>
                  <a:lnTo>
                    <a:pt x="71" y="30"/>
                  </a:lnTo>
                  <a:lnTo>
                    <a:pt x="73" y="29"/>
                  </a:lnTo>
                  <a:lnTo>
                    <a:pt x="74" y="28"/>
                  </a:lnTo>
                  <a:lnTo>
                    <a:pt x="75" y="28"/>
                  </a:lnTo>
                  <a:lnTo>
                    <a:pt x="76" y="28"/>
                  </a:lnTo>
                  <a:lnTo>
                    <a:pt x="77" y="28"/>
                  </a:lnTo>
                  <a:lnTo>
                    <a:pt x="78" y="27"/>
                  </a:lnTo>
                  <a:lnTo>
                    <a:pt x="78" y="26"/>
                  </a:lnTo>
                  <a:lnTo>
                    <a:pt x="77" y="26"/>
                  </a:lnTo>
                  <a:lnTo>
                    <a:pt x="78" y="24"/>
                  </a:lnTo>
                  <a:lnTo>
                    <a:pt x="79" y="22"/>
                  </a:lnTo>
                  <a:lnTo>
                    <a:pt x="81" y="21"/>
                  </a:lnTo>
                  <a:lnTo>
                    <a:pt x="83" y="19"/>
                  </a:lnTo>
                  <a:lnTo>
                    <a:pt x="83" y="17"/>
                  </a:lnTo>
                  <a:lnTo>
                    <a:pt x="85" y="15"/>
                  </a:lnTo>
                  <a:lnTo>
                    <a:pt x="87" y="13"/>
                  </a:lnTo>
                  <a:lnTo>
                    <a:pt x="89" y="12"/>
                  </a:lnTo>
                  <a:lnTo>
                    <a:pt x="90" y="12"/>
                  </a:lnTo>
                  <a:lnTo>
                    <a:pt x="92" y="17"/>
                  </a:lnTo>
                  <a:lnTo>
                    <a:pt x="98" y="19"/>
                  </a:lnTo>
                  <a:lnTo>
                    <a:pt x="104" y="17"/>
                  </a:lnTo>
                  <a:lnTo>
                    <a:pt x="106" y="15"/>
                  </a:lnTo>
                  <a:lnTo>
                    <a:pt x="111" y="14"/>
                  </a:lnTo>
                  <a:lnTo>
                    <a:pt x="113" y="14"/>
                  </a:lnTo>
                  <a:lnTo>
                    <a:pt x="116" y="13"/>
                  </a:lnTo>
                  <a:lnTo>
                    <a:pt x="124" y="9"/>
                  </a:lnTo>
                  <a:lnTo>
                    <a:pt x="124" y="8"/>
                  </a:lnTo>
                  <a:lnTo>
                    <a:pt x="126" y="6"/>
                  </a:lnTo>
                  <a:lnTo>
                    <a:pt x="129" y="5"/>
                  </a:lnTo>
                  <a:moveTo>
                    <a:pt x="152" y="0"/>
                  </a:moveTo>
                  <a:lnTo>
                    <a:pt x="136" y="4"/>
                  </a:lnTo>
                  <a:lnTo>
                    <a:pt x="135" y="4"/>
                  </a:lnTo>
                  <a:lnTo>
                    <a:pt x="134" y="4"/>
                  </a:lnTo>
                  <a:lnTo>
                    <a:pt x="130" y="3"/>
                  </a:lnTo>
                  <a:lnTo>
                    <a:pt x="129" y="3"/>
                  </a:lnTo>
                  <a:lnTo>
                    <a:pt x="126" y="4"/>
                  </a:lnTo>
                  <a:lnTo>
                    <a:pt x="125" y="4"/>
                  </a:lnTo>
                  <a:lnTo>
                    <a:pt x="124" y="4"/>
                  </a:lnTo>
                  <a:lnTo>
                    <a:pt x="122" y="6"/>
                  </a:lnTo>
                  <a:lnTo>
                    <a:pt x="122" y="7"/>
                  </a:lnTo>
                  <a:lnTo>
                    <a:pt x="115" y="11"/>
                  </a:lnTo>
                  <a:lnTo>
                    <a:pt x="113" y="11"/>
                  </a:lnTo>
                  <a:lnTo>
                    <a:pt x="111" y="11"/>
                  </a:lnTo>
                  <a:lnTo>
                    <a:pt x="110" y="11"/>
                  </a:lnTo>
                  <a:lnTo>
                    <a:pt x="105" y="13"/>
                  </a:lnTo>
                  <a:lnTo>
                    <a:pt x="103" y="14"/>
                  </a:lnTo>
                  <a:lnTo>
                    <a:pt x="98" y="15"/>
                  </a:lnTo>
                  <a:lnTo>
                    <a:pt x="94" y="14"/>
                  </a:lnTo>
                  <a:lnTo>
                    <a:pt x="92" y="11"/>
                  </a:lnTo>
                  <a:lnTo>
                    <a:pt x="92" y="10"/>
                  </a:lnTo>
                  <a:lnTo>
                    <a:pt x="91" y="10"/>
                  </a:lnTo>
                  <a:lnTo>
                    <a:pt x="90" y="9"/>
                  </a:lnTo>
                  <a:lnTo>
                    <a:pt x="89" y="9"/>
                  </a:lnTo>
                  <a:lnTo>
                    <a:pt x="88" y="9"/>
                  </a:lnTo>
                  <a:lnTo>
                    <a:pt x="86" y="10"/>
                  </a:lnTo>
                  <a:lnTo>
                    <a:pt x="85" y="10"/>
                  </a:lnTo>
                  <a:lnTo>
                    <a:pt x="85" y="11"/>
                  </a:lnTo>
                  <a:lnTo>
                    <a:pt x="83" y="13"/>
                  </a:lnTo>
                  <a:lnTo>
                    <a:pt x="82" y="13"/>
                  </a:lnTo>
                  <a:lnTo>
                    <a:pt x="81" y="15"/>
                  </a:lnTo>
                  <a:lnTo>
                    <a:pt x="80" y="16"/>
                  </a:lnTo>
                  <a:lnTo>
                    <a:pt x="80" y="17"/>
                  </a:lnTo>
                  <a:lnTo>
                    <a:pt x="80" y="18"/>
                  </a:lnTo>
                  <a:lnTo>
                    <a:pt x="80" y="19"/>
                  </a:lnTo>
                  <a:lnTo>
                    <a:pt x="79" y="19"/>
                  </a:lnTo>
                  <a:lnTo>
                    <a:pt x="77" y="21"/>
                  </a:lnTo>
                  <a:lnTo>
                    <a:pt x="75" y="23"/>
                  </a:lnTo>
                  <a:lnTo>
                    <a:pt x="75" y="24"/>
                  </a:lnTo>
                  <a:lnTo>
                    <a:pt x="75" y="25"/>
                  </a:lnTo>
                  <a:lnTo>
                    <a:pt x="75" y="26"/>
                  </a:lnTo>
                  <a:lnTo>
                    <a:pt x="74" y="26"/>
                  </a:lnTo>
                  <a:lnTo>
                    <a:pt x="73" y="26"/>
                  </a:lnTo>
                  <a:lnTo>
                    <a:pt x="72" y="27"/>
                  </a:lnTo>
                  <a:lnTo>
                    <a:pt x="71" y="27"/>
                  </a:lnTo>
                  <a:lnTo>
                    <a:pt x="70" y="28"/>
                  </a:lnTo>
                  <a:lnTo>
                    <a:pt x="70" y="29"/>
                  </a:lnTo>
                  <a:lnTo>
                    <a:pt x="68" y="31"/>
                  </a:lnTo>
                  <a:lnTo>
                    <a:pt x="68" y="32"/>
                  </a:lnTo>
                  <a:lnTo>
                    <a:pt x="66" y="34"/>
                  </a:lnTo>
                  <a:lnTo>
                    <a:pt x="65" y="34"/>
                  </a:lnTo>
                  <a:lnTo>
                    <a:pt x="60" y="37"/>
                  </a:lnTo>
                  <a:lnTo>
                    <a:pt x="59" y="37"/>
                  </a:lnTo>
                  <a:lnTo>
                    <a:pt x="58" y="38"/>
                  </a:lnTo>
                  <a:lnTo>
                    <a:pt x="58" y="39"/>
                  </a:lnTo>
                  <a:lnTo>
                    <a:pt x="56" y="37"/>
                  </a:lnTo>
                  <a:lnTo>
                    <a:pt x="57" y="34"/>
                  </a:lnTo>
                  <a:lnTo>
                    <a:pt x="54" y="34"/>
                  </a:lnTo>
                  <a:lnTo>
                    <a:pt x="52" y="34"/>
                  </a:lnTo>
                  <a:lnTo>
                    <a:pt x="51" y="34"/>
                  </a:lnTo>
                  <a:lnTo>
                    <a:pt x="49" y="34"/>
                  </a:lnTo>
                  <a:lnTo>
                    <a:pt x="49" y="35"/>
                  </a:lnTo>
                  <a:lnTo>
                    <a:pt x="48" y="36"/>
                  </a:lnTo>
                  <a:lnTo>
                    <a:pt x="43" y="43"/>
                  </a:lnTo>
                  <a:lnTo>
                    <a:pt x="42" y="43"/>
                  </a:lnTo>
                  <a:lnTo>
                    <a:pt x="38" y="42"/>
                  </a:lnTo>
                  <a:lnTo>
                    <a:pt x="37" y="42"/>
                  </a:lnTo>
                  <a:lnTo>
                    <a:pt x="34" y="42"/>
                  </a:lnTo>
                  <a:lnTo>
                    <a:pt x="33" y="42"/>
                  </a:lnTo>
                  <a:lnTo>
                    <a:pt x="32" y="43"/>
                  </a:lnTo>
                  <a:lnTo>
                    <a:pt x="31" y="43"/>
                  </a:lnTo>
                  <a:lnTo>
                    <a:pt x="30" y="43"/>
                  </a:lnTo>
                  <a:lnTo>
                    <a:pt x="30" y="45"/>
                  </a:lnTo>
                  <a:lnTo>
                    <a:pt x="29" y="46"/>
                  </a:lnTo>
                  <a:lnTo>
                    <a:pt x="29" y="47"/>
                  </a:lnTo>
                  <a:lnTo>
                    <a:pt x="29" y="51"/>
                  </a:lnTo>
                  <a:lnTo>
                    <a:pt x="29" y="54"/>
                  </a:lnTo>
                  <a:lnTo>
                    <a:pt x="30" y="55"/>
                  </a:lnTo>
                  <a:lnTo>
                    <a:pt x="30" y="56"/>
                  </a:lnTo>
                  <a:lnTo>
                    <a:pt x="30" y="57"/>
                  </a:lnTo>
                  <a:lnTo>
                    <a:pt x="29" y="57"/>
                  </a:lnTo>
                  <a:lnTo>
                    <a:pt x="28" y="57"/>
                  </a:lnTo>
                  <a:lnTo>
                    <a:pt x="26" y="58"/>
                  </a:lnTo>
                  <a:lnTo>
                    <a:pt x="24" y="59"/>
                  </a:lnTo>
                  <a:lnTo>
                    <a:pt x="24" y="60"/>
                  </a:lnTo>
                  <a:lnTo>
                    <a:pt x="23" y="62"/>
                  </a:lnTo>
                  <a:lnTo>
                    <a:pt x="23" y="63"/>
                  </a:lnTo>
                  <a:lnTo>
                    <a:pt x="23" y="64"/>
                  </a:lnTo>
                  <a:lnTo>
                    <a:pt x="22" y="66"/>
                  </a:lnTo>
                  <a:lnTo>
                    <a:pt x="21" y="67"/>
                  </a:lnTo>
                  <a:lnTo>
                    <a:pt x="20" y="66"/>
                  </a:lnTo>
                  <a:lnTo>
                    <a:pt x="15" y="67"/>
                  </a:lnTo>
                  <a:lnTo>
                    <a:pt x="13" y="67"/>
                  </a:lnTo>
                  <a:lnTo>
                    <a:pt x="13" y="68"/>
                  </a:lnTo>
                  <a:lnTo>
                    <a:pt x="12" y="68"/>
                  </a:lnTo>
                  <a:lnTo>
                    <a:pt x="11" y="67"/>
                  </a:lnTo>
                  <a:lnTo>
                    <a:pt x="11" y="66"/>
                  </a:lnTo>
                  <a:lnTo>
                    <a:pt x="10" y="66"/>
                  </a:lnTo>
                  <a:lnTo>
                    <a:pt x="9" y="65"/>
                  </a:lnTo>
                  <a:lnTo>
                    <a:pt x="8" y="65"/>
                  </a:lnTo>
                  <a:lnTo>
                    <a:pt x="7" y="65"/>
                  </a:lnTo>
                  <a:lnTo>
                    <a:pt x="6" y="65"/>
                  </a:lnTo>
                  <a:lnTo>
                    <a:pt x="5" y="66"/>
                  </a:lnTo>
                  <a:lnTo>
                    <a:pt x="3" y="68"/>
                  </a:lnTo>
                  <a:lnTo>
                    <a:pt x="2" y="68"/>
                  </a:lnTo>
                  <a:lnTo>
                    <a:pt x="2" y="71"/>
                  </a:lnTo>
                  <a:lnTo>
                    <a:pt x="0" y="72"/>
                  </a:lnTo>
                  <a:lnTo>
                    <a:pt x="2" y="73"/>
                  </a:lnTo>
                  <a:lnTo>
                    <a:pt x="3" y="75"/>
                  </a:lnTo>
                  <a:lnTo>
                    <a:pt x="8" y="79"/>
                  </a:lnTo>
                  <a:lnTo>
                    <a:pt x="9" y="82"/>
                  </a:lnTo>
                  <a:lnTo>
                    <a:pt x="10" y="82"/>
                  </a:lnTo>
                  <a:lnTo>
                    <a:pt x="10" y="83"/>
                  </a:lnTo>
                  <a:lnTo>
                    <a:pt x="13" y="86"/>
                  </a:lnTo>
                  <a:lnTo>
                    <a:pt x="13" y="87"/>
                  </a:lnTo>
                  <a:lnTo>
                    <a:pt x="15" y="88"/>
                  </a:lnTo>
                  <a:lnTo>
                    <a:pt x="19" y="91"/>
                  </a:lnTo>
                  <a:lnTo>
                    <a:pt x="19" y="92"/>
                  </a:lnTo>
                  <a:lnTo>
                    <a:pt x="24" y="96"/>
                  </a:lnTo>
                  <a:lnTo>
                    <a:pt x="26" y="102"/>
                  </a:lnTo>
                  <a:lnTo>
                    <a:pt x="27" y="103"/>
                  </a:lnTo>
                  <a:lnTo>
                    <a:pt x="30" y="107"/>
                  </a:lnTo>
                  <a:lnTo>
                    <a:pt x="30" y="109"/>
                  </a:lnTo>
                  <a:lnTo>
                    <a:pt x="31" y="110"/>
                  </a:lnTo>
                  <a:lnTo>
                    <a:pt x="34" y="112"/>
                  </a:lnTo>
                  <a:lnTo>
                    <a:pt x="34" y="113"/>
                  </a:lnTo>
                  <a:lnTo>
                    <a:pt x="39" y="117"/>
                  </a:lnTo>
                  <a:lnTo>
                    <a:pt x="39" y="119"/>
                  </a:lnTo>
                  <a:lnTo>
                    <a:pt x="40" y="119"/>
                  </a:lnTo>
                  <a:lnTo>
                    <a:pt x="45" y="124"/>
                  </a:lnTo>
                  <a:lnTo>
                    <a:pt x="47" y="127"/>
                  </a:lnTo>
                  <a:lnTo>
                    <a:pt x="48" y="128"/>
                  </a:lnTo>
                  <a:lnTo>
                    <a:pt x="48" y="129"/>
                  </a:lnTo>
                  <a:lnTo>
                    <a:pt x="48" y="130"/>
                  </a:lnTo>
                  <a:lnTo>
                    <a:pt x="49" y="130"/>
                  </a:lnTo>
                  <a:lnTo>
                    <a:pt x="51" y="132"/>
                  </a:lnTo>
                  <a:lnTo>
                    <a:pt x="52" y="132"/>
                  </a:lnTo>
                  <a:lnTo>
                    <a:pt x="54" y="132"/>
                  </a:lnTo>
                  <a:lnTo>
                    <a:pt x="55" y="131"/>
                  </a:lnTo>
                  <a:lnTo>
                    <a:pt x="56" y="129"/>
                  </a:lnTo>
                  <a:lnTo>
                    <a:pt x="60" y="130"/>
                  </a:lnTo>
                  <a:lnTo>
                    <a:pt x="62" y="130"/>
                  </a:lnTo>
                  <a:lnTo>
                    <a:pt x="66" y="133"/>
                  </a:lnTo>
                  <a:lnTo>
                    <a:pt x="73" y="136"/>
                  </a:lnTo>
                  <a:lnTo>
                    <a:pt x="75" y="137"/>
                  </a:lnTo>
                  <a:lnTo>
                    <a:pt x="75" y="136"/>
                  </a:lnTo>
                  <a:lnTo>
                    <a:pt x="81" y="132"/>
                  </a:lnTo>
                  <a:lnTo>
                    <a:pt x="88" y="136"/>
                  </a:lnTo>
                  <a:lnTo>
                    <a:pt x="89" y="136"/>
                  </a:lnTo>
                  <a:lnTo>
                    <a:pt x="90" y="139"/>
                  </a:lnTo>
                  <a:lnTo>
                    <a:pt x="92" y="140"/>
                  </a:lnTo>
                  <a:lnTo>
                    <a:pt x="92" y="141"/>
                  </a:lnTo>
                  <a:lnTo>
                    <a:pt x="94" y="141"/>
                  </a:lnTo>
                  <a:lnTo>
                    <a:pt x="95" y="142"/>
                  </a:lnTo>
                  <a:lnTo>
                    <a:pt x="96" y="142"/>
                  </a:lnTo>
                  <a:lnTo>
                    <a:pt x="97" y="141"/>
                  </a:lnTo>
                  <a:lnTo>
                    <a:pt x="98" y="141"/>
                  </a:lnTo>
                  <a:lnTo>
                    <a:pt x="98" y="142"/>
                  </a:lnTo>
                  <a:lnTo>
                    <a:pt x="99" y="143"/>
                  </a:lnTo>
                  <a:lnTo>
                    <a:pt x="100" y="144"/>
                  </a:lnTo>
                  <a:lnTo>
                    <a:pt x="102" y="143"/>
                  </a:lnTo>
                  <a:lnTo>
                    <a:pt x="103" y="143"/>
                  </a:lnTo>
                  <a:lnTo>
                    <a:pt x="105" y="142"/>
                  </a:lnTo>
                  <a:lnTo>
                    <a:pt x="105" y="141"/>
                  </a:lnTo>
                  <a:lnTo>
                    <a:pt x="106" y="141"/>
                  </a:lnTo>
                  <a:lnTo>
                    <a:pt x="108" y="141"/>
                  </a:lnTo>
                  <a:lnTo>
                    <a:pt x="109" y="141"/>
                  </a:lnTo>
                  <a:lnTo>
                    <a:pt x="109" y="140"/>
                  </a:lnTo>
                  <a:lnTo>
                    <a:pt x="111" y="139"/>
                  </a:lnTo>
                  <a:lnTo>
                    <a:pt x="111" y="138"/>
                  </a:lnTo>
                  <a:lnTo>
                    <a:pt x="111" y="137"/>
                  </a:lnTo>
                  <a:lnTo>
                    <a:pt x="111" y="136"/>
                  </a:lnTo>
                  <a:lnTo>
                    <a:pt x="112" y="134"/>
                  </a:lnTo>
                  <a:lnTo>
                    <a:pt x="111" y="132"/>
                  </a:lnTo>
                  <a:lnTo>
                    <a:pt x="110" y="132"/>
                  </a:lnTo>
                  <a:lnTo>
                    <a:pt x="109" y="132"/>
                  </a:lnTo>
                  <a:lnTo>
                    <a:pt x="108" y="131"/>
                  </a:lnTo>
                  <a:lnTo>
                    <a:pt x="107" y="128"/>
                  </a:lnTo>
                  <a:lnTo>
                    <a:pt x="107" y="126"/>
                  </a:lnTo>
                  <a:lnTo>
                    <a:pt x="106" y="122"/>
                  </a:lnTo>
                  <a:lnTo>
                    <a:pt x="107" y="121"/>
                  </a:lnTo>
                  <a:lnTo>
                    <a:pt x="107" y="120"/>
                  </a:lnTo>
                  <a:lnTo>
                    <a:pt x="109" y="117"/>
                  </a:lnTo>
                  <a:lnTo>
                    <a:pt x="111" y="115"/>
                  </a:lnTo>
                  <a:lnTo>
                    <a:pt x="113" y="115"/>
                  </a:lnTo>
                  <a:lnTo>
                    <a:pt x="113" y="113"/>
                  </a:lnTo>
                  <a:lnTo>
                    <a:pt x="113" y="111"/>
                  </a:lnTo>
                  <a:lnTo>
                    <a:pt x="113" y="105"/>
                  </a:lnTo>
                  <a:lnTo>
                    <a:pt x="113" y="104"/>
                  </a:lnTo>
                  <a:lnTo>
                    <a:pt x="111" y="103"/>
                  </a:lnTo>
                  <a:lnTo>
                    <a:pt x="111" y="102"/>
                  </a:lnTo>
                  <a:lnTo>
                    <a:pt x="113" y="103"/>
                  </a:lnTo>
                  <a:lnTo>
                    <a:pt x="114" y="99"/>
                  </a:lnTo>
                  <a:lnTo>
                    <a:pt x="115" y="92"/>
                  </a:lnTo>
                  <a:lnTo>
                    <a:pt x="115" y="91"/>
                  </a:lnTo>
                  <a:lnTo>
                    <a:pt x="117" y="91"/>
                  </a:lnTo>
                  <a:lnTo>
                    <a:pt x="119" y="91"/>
                  </a:lnTo>
                  <a:lnTo>
                    <a:pt x="120" y="89"/>
                  </a:lnTo>
                  <a:lnTo>
                    <a:pt x="120" y="88"/>
                  </a:lnTo>
                  <a:lnTo>
                    <a:pt x="120" y="87"/>
                  </a:lnTo>
                  <a:lnTo>
                    <a:pt x="120" y="86"/>
                  </a:lnTo>
                  <a:lnTo>
                    <a:pt x="120" y="85"/>
                  </a:lnTo>
                  <a:lnTo>
                    <a:pt x="119" y="83"/>
                  </a:lnTo>
                  <a:lnTo>
                    <a:pt x="119" y="82"/>
                  </a:lnTo>
                  <a:lnTo>
                    <a:pt x="119" y="81"/>
                  </a:lnTo>
                  <a:lnTo>
                    <a:pt x="120" y="75"/>
                  </a:lnTo>
                  <a:lnTo>
                    <a:pt x="121" y="75"/>
                  </a:lnTo>
                  <a:lnTo>
                    <a:pt x="121" y="74"/>
                  </a:lnTo>
                  <a:lnTo>
                    <a:pt x="121" y="73"/>
                  </a:lnTo>
                  <a:lnTo>
                    <a:pt x="126" y="41"/>
                  </a:lnTo>
                  <a:lnTo>
                    <a:pt x="126" y="40"/>
                  </a:lnTo>
                  <a:lnTo>
                    <a:pt x="127" y="39"/>
                  </a:lnTo>
                  <a:lnTo>
                    <a:pt x="128" y="39"/>
                  </a:lnTo>
                  <a:lnTo>
                    <a:pt x="128" y="38"/>
                  </a:lnTo>
                  <a:lnTo>
                    <a:pt x="129" y="37"/>
                  </a:lnTo>
                  <a:lnTo>
                    <a:pt x="134" y="32"/>
                  </a:lnTo>
                  <a:lnTo>
                    <a:pt x="134" y="31"/>
                  </a:lnTo>
                  <a:lnTo>
                    <a:pt x="134" y="30"/>
                  </a:lnTo>
                  <a:lnTo>
                    <a:pt x="134" y="29"/>
                  </a:lnTo>
                  <a:lnTo>
                    <a:pt x="135" y="28"/>
                  </a:lnTo>
                  <a:lnTo>
                    <a:pt x="135" y="27"/>
                  </a:lnTo>
                  <a:lnTo>
                    <a:pt x="135" y="26"/>
                  </a:lnTo>
                  <a:lnTo>
                    <a:pt x="132" y="14"/>
                  </a:lnTo>
                  <a:lnTo>
                    <a:pt x="132" y="11"/>
                  </a:lnTo>
                  <a:lnTo>
                    <a:pt x="135" y="10"/>
                  </a:lnTo>
                  <a:lnTo>
                    <a:pt x="136" y="10"/>
                  </a:lnTo>
                  <a:lnTo>
                    <a:pt x="137" y="9"/>
                  </a:lnTo>
                  <a:lnTo>
                    <a:pt x="15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39" name="Freeform 580"/>
            <p:cNvSpPr>
              <a:spLocks/>
            </p:cNvSpPr>
            <p:nvPr/>
          </p:nvSpPr>
          <p:spPr bwMode="auto">
            <a:xfrm>
              <a:off x="4482297" y="994767"/>
              <a:ext cx="166688" cy="95250"/>
            </a:xfrm>
            <a:custGeom>
              <a:avLst/>
              <a:gdLst>
                <a:gd name="T0" fmla="*/ 2147483646 w 69"/>
                <a:gd name="T1" fmla="*/ 2147483646 h 44"/>
                <a:gd name="T2" fmla="*/ 2147483646 w 69"/>
                <a:gd name="T3" fmla="*/ 2147483646 h 44"/>
                <a:gd name="T4" fmla="*/ 2147483646 w 69"/>
                <a:gd name="T5" fmla="*/ 2147483646 h 44"/>
                <a:gd name="T6" fmla="*/ 2147483646 w 69"/>
                <a:gd name="T7" fmla="*/ 2147483646 h 44"/>
                <a:gd name="T8" fmla="*/ 2147483646 w 69"/>
                <a:gd name="T9" fmla="*/ 2147483646 h 44"/>
                <a:gd name="T10" fmla="*/ 2147483646 w 69"/>
                <a:gd name="T11" fmla="*/ 2147483646 h 44"/>
                <a:gd name="T12" fmla="*/ 2147483646 w 69"/>
                <a:gd name="T13" fmla="*/ 2147483646 h 44"/>
                <a:gd name="T14" fmla="*/ 2147483646 w 69"/>
                <a:gd name="T15" fmla="*/ 2147483646 h 44"/>
                <a:gd name="T16" fmla="*/ 2147483646 w 69"/>
                <a:gd name="T17" fmla="*/ 2147483646 h 44"/>
                <a:gd name="T18" fmla="*/ 2147483646 w 69"/>
                <a:gd name="T19" fmla="*/ 2147483646 h 44"/>
                <a:gd name="T20" fmla="*/ 2147483646 w 69"/>
                <a:gd name="T21" fmla="*/ 2147483646 h 44"/>
                <a:gd name="T22" fmla="*/ 2147483646 w 69"/>
                <a:gd name="T23" fmla="*/ 2147483646 h 44"/>
                <a:gd name="T24" fmla="*/ 0 w 69"/>
                <a:gd name="T25" fmla="*/ 2147483646 h 44"/>
                <a:gd name="T26" fmla="*/ 2147483646 w 69"/>
                <a:gd name="T27" fmla="*/ 2147483646 h 44"/>
                <a:gd name="T28" fmla="*/ 2147483646 w 69"/>
                <a:gd name="T29" fmla="*/ 2147483646 h 44"/>
                <a:gd name="T30" fmla="*/ 2147483646 w 69"/>
                <a:gd name="T31" fmla="*/ 2147483646 h 44"/>
                <a:gd name="T32" fmla="*/ 2147483646 w 69"/>
                <a:gd name="T33" fmla="*/ 2147483646 h 44"/>
                <a:gd name="T34" fmla="*/ 2147483646 w 69"/>
                <a:gd name="T35" fmla="*/ 2147483646 h 44"/>
                <a:gd name="T36" fmla="*/ 2147483646 w 69"/>
                <a:gd name="T37" fmla="*/ 2147483646 h 44"/>
                <a:gd name="T38" fmla="*/ 2147483646 w 69"/>
                <a:gd name="T39" fmla="*/ 2147483646 h 44"/>
                <a:gd name="T40" fmla="*/ 2147483646 w 69"/>
                <a:gd name="T41" fmla="*/ 2147483646 h 44"/>
                <a:gd name="T42" fmla="*/ 2147483646 w 69"/>
                <a:gd name="T43" fmla="*/ 2147483646 h 44"/>
                <a:gd name="T44" fmla="*/ 2147483646 w 69"/>
                <a:gd name="T45" fmla="*/ 2147483646 h 44"/>
                <a:gd name="T46" fmla="*/ 2147483646 w 69"/>
                <a:gd name="T47" fmla="*/ 0 h 44"/>
                <a:gd name="T48" fmla="*/ 2147483646 w 69"/>
                <a:gd name="T49" fmla="*/ 2147483646 h 44"/>
                <a:gd name="T50" fmla="*/ 2147483646 w 69"/>
                <a:gd name="T51" fmla="*/ 2147483646 h 44"/>
                <a:gd name="T52" fmla="*/ 2147483646 w 69"/>
                <a:gd name="T53" fmla="*/ 2147483646 h 44"/>
                <a:gd name="T54" fmla="*/ 2147483646 w 69"/>
                <a:gd name="T55" fmla="*/ 2147483646 h 44"/>
                <a:gd name="T56" fmla="*/ 2147483646 w 69"/>
                <a:gd name="T57" fmla="*/ 2147483646 h 44"/>
                <a:gd name="T58" fmla="*/ 2147483646 w 69"/>
                <a:gd name="T59" fmla="*/ 2147483646 h 44"/>
                <a:gd name="T60" fmla="*/ 2147483646 w 69"/>
                <a:gd name="T61" fmla="*/ 2147483646 h 44"/>
                <a:gd name="T62" fmla="*/ 2147483646 w 69"/>
                <a:gd name="T63" fmla="*/ 2147483646 h 44"/>
                <a:gd name="T64" fmla="*/ 2147483646 w 69"/>
                <a:gd name="T65" fmla="*/ 2147483646 h 44"/>
                <a:gd name="T66" fmla="*/ 2147483646 w 69"/>
                <a:gd name="T67" fmla="*/ 2147483646 h 44"/>
                <a:gd name="T68" fmla="*/ 2147483646 w 69"/>
                <a:gd name="T69" fmla="*/ 2147483646 h 44"/>
                <a:gd name="T70" fmla="*/ 2147483646 w 69"/>
                <a:gd name="T71" fmla="*/ 2147483646 h 44"/>
                <a:gd name="T72" fmla="*/ 2147483646 w 69"/>
                <a:gd name="T73" fmla="*/ 2147483646 h 44"/>
                <a:gd name="T74" fmla="*/ 2147483646 w 69"/>
                <a:gd name="T75" fmla="*/ 2147483646 h 44"/>
                <a:gd name="T76" fmla="*/ 2147483646 w 69"/>
                <a:gd name="T77" fmla="*/ 2147483646 h 44"/>
                <a:gd name="T78" fmla="*/ 2147483646 w 69"/>
                <a:gd name="T79" fmla="*/ 2147483646 h 44"/>
                <a:gd name="T80" fmla="*/ 2147483646 w 69"/>
                <a:gd name="T81" fmla="*/ 2147483646 h 44"/>
                <a:gd name="T82" fmla="*/ 2147483646 w 69"/>
                <a:gd name="T83" fmla="*/ 2147483646 h 44"/>
                <a:gd name="T84" fmla="*/ 2147483646 w 69"/>
                <a:gd name="T85" fmla="*/ 2147483646 h 44"/>
                <a:gd name="T86" fmla="*/ 2147483646 w 69"/>
                <a:gd name="T87" fmla="*/ 2147483646 h 44"/>
                <a:gd name="T88" fmla="*/ 2147483646 w 69"/>
                <a:gd name="T89" fmla="*/ 2147483646 h 44"/>
                <a:gd name="T90" fmla="*/ 2147483646 w 69"/>
                <a:gd name="T91" fmla="*/ 2147483646 h 44"/>
                <a:gd name="T92" fmla="*/ 2147483646 w 69"/>
                <a:gd name="T93" fmla="*/ 2147483646 h 44"/>
                <a:gd name="T94" fmla="*/ 2147483646 w 69"/>
                <a:gd name="T95" fmla="*/ 2147483646 h 44"/>
                <a:gd name="T96" fmla="*/ 2147483646 w 69"/>
                <a:gd name="T97" fmla="*/ 2147483646 h 44"/>
                <a:gd name="T98" fmla="*/ 2147483646 w 69"/>
                <a:gd name="T99" fmla="*/ 2147483646 h 44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0" t="0" r="r" b="b"/>
              <a:pathLst>
                <a:path w="69" h="44">
                  <a:moveTo>
                    <a:pt x="57" y="43"/>
                  </a:moveTo>
                  <a:lnTo>
                    <a:pt x="54" y="43"/>
                  </a:lnTo>
                  <a:lnTo>
                    <a:pt x="53" y="43"/>
                  </a:lnTo>
                  <a:lnTo>
                    <a:pt x="51" y="44"/>
                  </a:lnTo>
                  <a:lnTo>
                    <a:pt x="46" y="43"/>
                  </a:lnTo>
                  <a:lnTo>
                    <a:pt x="47" y="43"/>
                  </a:lnTo>
                  <a:lnTo>
                    <a:pt x="36" y="41"/>
                  </a:lnTo>
                  <a:lnTo>
                    <a:pt x="34" y="40"/>
                  </a:lnTo>
                  <a:lnTo>
                    <a:pt x="32" y="39"/>
                  </a:lnTo>
                  <a:lnTo>
                    <a:pt x="26" y="35"/>
                  </a:lnTo>
                  <a:lnTo>
                    <a:pt x="23" y="34"/>
                  </a:lnTo>
                  <a:lnTo>
                    <a:pt x="22" y="33"/>
                  </a:lnTo>
                  <a:lnTo>
                    <a:pt x="14" y="32"/>
                  </a:lnTo>
                  <a:lnTo>
                    <a:pt x="12" y="32"/>
                  </a:lnTo>
                  <a:lnTo>
                    <a:pt x="10" y="32"/>
                  </a:lnTo>
                  <a:lnTo>
                    <a:pt x="7" y="31"/>
                  </a:lnTo>
                  <a:lnTo>
                    <a:pt x="7" y="29"/>
                  </a:lnTo>
                  <a:lnTo>
                    <a:pt x="6" y="29"/>
                  </a:lnTo>
                  <a:lnTo>
                    <a:pt x="5" y="28"/>
                  </a:lnTo>
                  <a:lnTo>
                    <a:pt x="4" y="27"/>
                  </a:lnTo>
                  <a:lnTo>
                    <a:pt x="3" y="26"/>
                  </a:lnTo>
                  <a:lnTo>
                    <a:pt x="0" y="25"/>
                  </a:lnTo>
                  <a:lnTo>
                    <a:pt x="0" y="22"/>
                  </a:lnTo>
                  <a:lnTo>
                    <a:pt x="0" y="21"/>
                  </a:lnTo>
                  <a:lnTo>
                    <a:pt x="1" y="19"/>
                  </a:lnTo>
                  <a:lnTo>
                    <a:pt x="3" y="17"/>
                  </a:lnTo>
                  <a:lnTo>
                    <a:pt x="8" y="14"/>
                  </a:lnTo>
                  <a:lnTo>
                    <a:pt x="9" y="13"/>
                  </a:lnTo>
                  <a:lnTo>
                    <a:pt x="10" y="12"/>
                  </a:lnTo>
                  <a:lnTo>
                    <a:pt x="11" y="13"/>
                  </a:lnTo>
                  <a:lnTo>
                    <a:pt x="12" y="12"/>
                  </a:lnTo>
                  <a:lnTo>
                    <a:pt x="12" y="10"/>
                  </a:lnTo>
                  <a:lnTo>
                    <a:pt x="13" y="10"/>
                  </a:lnTo>
                  <a:lnTo>
                    <a:pt x="14" y="8"/>
                  </a:lnTo>
                  <a:lnTo>
                    <a:pt x="15" y="8"/>
                  </a:lnTo>
                  <a:lnTo>
                    <a:pt x="17" y="8"/>
                  </a:lnTo>
                  <a:lnTo>
                    <a:pt x="17" y="7"/>
                  </a:lnTo>
                  <a:lnTo>
                    <a:pt x="16" y="6"/>
                  </a:lnTo>
                  <a:lnTo>
                    <a:pt x="17" y="3"/>
                  </a:lnTo>
                  <a:lnTo>
                    <a:pt x="17" y="2"/>
                  </a:lnTo>
                  <a:lnTo>
                    <a:pt x="19" y="1"/>
                  </a:lnTo>
                  <a:lnTo>
                    <a:pt x="20" y="1"/>
                  </a:lnTo>
                  <a:lnTo>
                    <a:pt x="22" y="1"/>
                  </a:lnTo>
                  <a:lnTo>
                    <a:pt x="25" y="0"/>
                  </a:lnTo>
                  <a:lnTo>
                    <a:pt x="26" y="2"/>
                  </a:lnTo>
                  <a:lnTo>
                    <a:pt x="29" y="2"/>
                  </a:lnTo>
                  <a:lnTo>
                    <a:pt x="30" y="4"/>
                  </a:lnTo>
                  <a:lnTo>
                    <a:pt x="33" y="4"/>
                  </a:lnTo>
                  <a:lnTo>
                    <a:pt x="34" y="4"/>
                  </a:lnTo>
                  <a:lnTo>
                    <a:pt x="35" y="8"/>
                  </a:lnTo>
                  <a:lnTo>
                    <a:pt x="36" y="8"/>
                  </a:lnTo>
                  <a:lnTo>
                    <a:pt x="38" y="9"/>
                  </a:lnTo>
                  <a:lnTo>
                    <a:pt x="38" y="10"/>
                  </a:lnTo>
                  <a:lnTo>
                    <a:pt x="40" y="10"/>
                  </a:lnTo>
                  <a:lnTo>
                    <a:pt x="41" y="12"/>
                  </a:lnTo>
                  <a:lnTo>
                    <a:pt x="42" y="12"/>
                  </a:lnTo>
                  <a:lnTo>
                    <a:pt x="42" y="14"/>
                  </a:lnTo>
                  <a:lnTo>
                    <a:pt x="43" y="14"/>
                  </a:lnTo>
                  <a:lnTo>
                    <a:pt x="47" y="15"/>
                  </a:lnTo>
                  <a:lnTo>
                    <a:pt x="47" y="16"/>
                  </a:lnTo>
                  <a:lnTo>
                    <a:pt x="47" y="18"/>
                  </a:lnTo>
                  <a:lnTo>
                    <a:pt x="47" y="19"/>
                  </a:lnTo>
                  <a:lnTo>
                    <a:pt x="48" y="18"/>
                  </a:lnTo>
                  <a:lnTo>
                    <a:pt x="49" y="18"/>
                  </a:lnTo>
                  <a:lnTo>
                    <a:pt x="50" y="18"/>
                  </a:lnTo>
                  <a:lnTo>
                    <a:pt x="51" y="17"/>
                  </a:lnTo>
                  <a:lnTo>
                    <a:pt x="54" y="15"/>
                  </a:lnTo>
                  <a:lnTo>
                    <a:pt x="55" y="15"/>
                  </a:lnTo>
                  <a:lnTo>
                    <a:pt x="57" y="15"/>
                  </a:lnTo>
                  <a:lnTo>
                    <a:pt x="59" y="16"/>
                  </a:lnTo>
                  <a:lnTo>
                    <a:pt x="60" y="18"/>
                  </a:lnTo>
                  <a:lnTo>
                    <a:pt x="61" y="17"/>
                  </a:lnTo>
                  <a:lnTo>
                    <a:pt x="62" y="17"/>
                  </a:lnTo>
                  <a:lnTo>
                    <a:pt x="65" y="17"/>
                  </a:lnTo>
                  <a:lnTo>
                    <a:pt x="67" y="19"/>
                  </a:lnTo>
                  <a:lnTo>
                    <a:pt x="68" y="20"/>
                  </a:lnTo>
                  <a:lnTo>
                    <a:pt x="69" y="21"/>
                  </a:lnTo>
                  <a:lnTo>
                    <a:pt x="66" y="30"/>
                  </a:lnTo>
                  <a:lnTo>
                    <a:pt x="67" y="31"/>
                  </a:lnTo>
                  <a:lnTo>
                    <a:pt x="67" y="32"/>
                  </a:lnTo>
                  <a:lnTo>
                    <a:pt x="67" y="33"/>
                  </a:lnTo>
                  <a:lnTo>
                    <a:pt x="66" y="34"/>
                  </a:lnTo>
                  <a:lnTo>
                    <a:pt x="63" y="36"/>
                  </a:lnTo>
                  <a:lnTo>
                    <a:pt x="64" y="38"/>
                  </a:lnTo>
                  <a:lnTo>
                    <a:pt x="64" y="40"/>
                  </a:lnTo>
                  <a:lnTo>
                    <a:pt x="59" y="44"/>
                  </a:lnTo>
                  <a:lnTo>
                    <a:pt x="57" y="43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</p:spPr>
          <p:txBody>
            <a:bodyPr/>
            <a:lstStyle/>
            <a:p>
              <a:endParaRPr lang="en-US" sz="1215">
                <a:solidFill>
                  <a:srgbClr val="8A0000"/>
                </a:solidFill>
              </a:endParaRPr>
            </a:p>
          </p:txBody>
        </p:sp>
        <p:sp>
          <p:nvSpPr>
            <p:cNvPr id="41" name="Freeform 581"/>
            <p:cNvSpPr>
              <a:spLocks noEditPoints="1"/>
            </p:cNvSpPr>
            <p:nvPr/>
          </p:nvSpPr>
          <p:spPr bwMode="auto">
            <a:xfrm>
              <a:off x="4477535" y="993180"/>
              <a:ext cx="176212" cy="98425"/>
            </a:xfrm>
            <a:custGeom>
              <a:avLst/>
              <a:gdLst>
                <a:gd name="T0" fmla="*/ 2147483646 w 73"/>
                <a:gd name="T1" fmla="*/ 2147483646 h 46"/>
                <a:gd name="T2" fmla="*/ 2147483646 w 73"/>
                <a:gd name="T3" fmla="*/ 2147483646 h 46"/>
                <a:gd name="T4" fmla="*/ 2147483646 w 73"/>
                <a:gd name="T5" fmla="*/ 2147483646 h 46"/>
                <a:gd name="T6" fmla="*/ 2147483646 w 73"/>
                <a:gd name="T7" fmla="*/ 2147483646 h 46"/>
                <a:gd name="T8" fmla="*/ 2147483646 w 73"/>
                <a:gd name="T9" fmla="*/ 2147483646 h 46"/>
                <a:gd name="T10" fmla="*/ 2147483646 w 73"/>
                <a:gd name="T11" fmla="*/ 2147483646 h 46"/>
                <a:gd name="T12" fmla="*/ 2147483646 w 73"/>
                <a:gd name="T13" fmla="*/ 2147483646 h 46"/>
                <a:gd name="T14" fmla="*/ 2147483646 w 73"/>
                <a:gd name="T15" fmla="*/ 2147483646 h 46"/>
                <a:gd name="T16" fmla="*/ 2147483646 w 73"/>
                <a:gd name="T17" fmla="*/ 2147483646 h 46"/>
                <a:gd name="T18" fmla="*/ 2147483646 w 73"/>
                <a:gd name="T19" fmla="*/ 2147483646 h 46"/>
                <a:gd name="T20" fmla="*/ 2147483646 w 73"/>
                <a:gd name="T21" fmla="*/ 2147483646 h 46"/>
                <a:gd name="T22" fmla="*/ 2147483646 w 73"/>
                <a:gd name="T23" fmla="*/ 2147483646 h 46"/>
                <a:gd name="T24" fmla="*/ 2147483646 w 73"/>
                <a:gd name="T25" fmla="*/ 2147483646 h 46"/>
                <a:gd name="T26" fmla="*/ 2147483646 w 73"/>
                <a:gd name="T27" fmla="*/ 2147483646 h 46"/>
                <a:gd name="T28" fmla="*/ 2147483646 w 73"/>
                <a:gd name="T29" fmla="*/ 2147483646 h 46"/>
                <a:gd name="T30" fmla="*/ 2147483646 w 73"/>
                <a:gd name="T31" fmla="*/ 2147483646 h 46"/>
                <a:gd name="T32" fmla="*/ 2147483646 w 73"/>
                <a:gd name="T33" fmla="*/ 2147483646 h 46"/>
                <a:gd name="T34" fmla="*/ 2147483646 w 73"/>
                <a:gd name="T35" fmla="*/ 2147483646 h 46"/>
                <a:gd name="T36" fmla="*/ 2147483646 w 73"/>
                <a:gd name="T37" fmla="*/ 2147483646 h 46"/>
                <a:gd name="T38" fmla="*/ 2147483646 w 73"/>
                <a:gd name="T39" fmla="*/ 2147483646 h 46"/>
                <a:gd name="T40" fmla="*/ 2147483646 w 73"/>
                <a:gd name="T41" fmla="*/ 2147483646 h 46"/>
                <a:gd name="T42" fmla="*/ 2147483646 w 73"/>
                <a:gd name="T43" fmla="*/ 2147483646 h 46"/>
                <a:gd name="T44" fmla="*/ 2147483646 w 73"/>
                <a:gd name="T45" fmla="*/ 2147483646 h 46"/>
                <a:gd name="T46" fmla="*/ 2147483646 w 73"/>
                <a:gd name="T47" fmla="*/ 2147483646 h 46"/>
                <a:gd name="T48" fmla="*/ 2147483646 w 73"/>
                <a:gd name="T49" fmla="*/ 2147483646 h 46"/>
                <a:gd name="T50" fmla="*/ 2147483646 w 73"/>
                <a:gd name="T51" fmla="*/ 2147483646 h 46"/>
                <a:gd name="T52" fmla="*/ 2147483646 w 73"/>
                <a:gd name="T53" fmla="*/ 2147483646 h 46"/>
                <a:gd name="T54" fmla="*/ 2147483646 w 73"/>
                <a:gd name="T55" fmla="*/ 2147483646 h 46"/>
                <a:gd name="T56" fmla="*/ 2147483646 w 73"/>
                <a:gd name="T57" fmla="*/ 2147483646 h 46"/>
                <a:gd name="T58" fmla="*/ 2147483646 w 73"/>
                <a:gd name="T59" fmla="*/ 2147483646 h 46"/>
                <a:gd name="T60" fmla="*/ 2147483646 w 73"/>
                <a:gd name="T61" fmla="*/ 2147483646 h 46"/>
                <a:gd name="T62" fmla="*/ 2147483646 w 73"/>
                <a:gd name="T63" fmla="*/ 2147483646 h 46"/>
                <a:gd name="T64" fmla="*/ 2147483646 w 73"/>
                <a:gd name="T65" fmla="*/ 2147483646 h 46"/>
                <a:gd name="T66" fmla="*/ 0 w 73"/>
                <a:gd name="T67" fmla="*/ 2147483646 h 46"/>
                <a:gd name="T68" fmla="*/ 2147483646 w 73"/>
                <a:gd name="T69" fmla="*/ 2147483646 h 46"/>
                <a:gd name="T70" fmla="*/ 2147483646 w 73"/>
                <a:gd name="T71" fmla="*/ 2147483646 h 46"/>
                <a:gd name="T72" fmla="*/ 2147483646 w 73"/>
                <a:gd name="T73" fmla="*/ 2147483646 h 46"/>
                <a:gd name="T74" fmla="*/ 2147483646 w 73"/>
                <a:gd name="T75" fmla="*/ 2147483646 h 46"/>
                <a:gd name="T76" fmla="*/ 2147483646 w 73"/>
                <a:gd name="T77" fmla="*/ 2147483646 h 46"/>
                <a:gd name="T78" fmla="*/ 2147483646 w 73"/>
                <a:gd name="T79" fmla="*/ 2147483646 h 46"/>
                <a:gd name="T80" fmla="*/ 2147483646 w 73"/>
                <a:gd name="T81" fmla="*/ 2147483646 h 46"/>
                <a:gd name="T82" fmla="*/ 2147483646 w 73"/>
                <a:gd name="T83" fmla="*/ 2147483646 h 46"/>
                <a:gd name="T84" fmla="*/ 2147483646 w 73"/>
                <a:gd name="T85" fmla="*/ 2147483646 h 46"/>
                <a:gd name="T86" fmla="*/ 2147483646 w 73"/>
                <a:gd name="T87" fmla="*/ 2147483646 h 46"/>
                <a:gd name="T88" fmla="*/ 2147483646 w 73"/>
                <a:gd name="T89" fmla="*/ 2147483646 h 46"/>
                <a:gd name="T90" fmla="*/ 2147483646 w 73"/>
                <a:gd name="T91" fmla="*/ 2147483646 h 46"/>
                <a:gd name="T92" fmla="*/ 2147483646 w 73"/>
                <a:gd name="T93" fmla="*/ 2147483646 h 46"/>
                <a:gd name="T94" fmla="*/ 2147483646 w 73"/>
                <a:gd name="T95" fmla="*/ 2147483646 h 46"/>
                <a:gd name="T96" fmla="*/ 2147483646 w 73"/>
                <a:gd name="T97" fmla="*/ 2147483646 h 46"/>
                <a:gd name="T98" fmla="*/ 2147483646 w 73"/>
                <a:gd name="T99" fmla="*/ 2147483646 h 46"/>
                <a:gd name="T100" fmla="*/ 2147483646 w 73"/>
                <a:gd name="T101" fmla="*/ 2147483646 h 46"/>
                <a:gd name="T102" fmla="*/ 2147483646 w 73"/>
                <a:gd name="T103" fmla="*/ 2147483646 h 46"/>
                <a:gd name="T104" fmla="*/ 2147483646 w 73"/>
                <a:gd name="T105" fmla="*/ 2147483646 h 46"/>
                <a:gd name="T106" fmla="*/ 2147483646 w 73"/>
                <a:gd name="T107" fmla="*/ 2147483646 h 46"/>
                <a:gd name="T108" fmla="*/ 2147483646 w 73"/>
                <a:gd name="T109" fmla="*/ 2147483646 h 46"/>
                <a:gd name="T110" fmla="*/ 2147483646 w 73"/>
                <a:gd name="T111" fmla="*/ 2147483646 h 46"/>
                <a:gd name="T112" fmla="*/ 2147483646 w 73"/>
                <a:gd name="T113" fmla="*/ 2147483646 h 46"/>
                <a:gd name="T114" fmla="*/ 2147483646 w 73"/>
                <a:gd name="T115" fmla="*/ 2147483646 h 46"/>
                <a:gd name="T116" fmla="*/ 2147483646 w 73"/>
                <a:gd name="T117" fmla="*/ 2147483646 h 46"/>
                <a:gd name="T118" fmla="*/ 2147483646 w 73"/>
                <a:gd name="T119" fmla="*/ 2147483646 h 46"/>
                <a:gd name="T120" fmla="*/ 2147483646 w 73"/>
                <a:gd name="T121" fmla="*/ 2147483646 h 4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73" h="46">
                  <a:moveTo>
                    <a:pt x="27" y="3"/>
                  </a:moveTo>
                  <a:lnTo>
                    <a:pt x="27" y="4"/>
                  </a:lnTo>
                  <a:lnTo>
                    <a:pt x="28" y="4"/>
                  </a:lnTo>
                  <a:lnTo>
                    <a:pt x="30" y="5"/>
                  </a:lnTo>
                  <a:lnTo>
                    <a:pt x="32" y="7"/>
                  </a:lnTo>
                  <a:lnTo>
                    <a:pt x="34" y="6"/>
                  </a:lnTo>
                  <a:lnTo>
                    <a:pt x="35" y="7"/>
                  </a:lnTo>
                  <a:lnTo>
                    <a:pt x="36" y="10"/>
                  </a:lnTo>
                  <a:lnTo>
                    <a:pt x="36" y="11"/>
                  </a:lnTo>
                  <a:lnTo>
                    <a:pt x="37" y="10"/>
                  </a:lnTo>
                  <a:lnTo>
                    <a:pt x="38" y="11"/>
                  </a:lnTo>
                  <a:lnTo>
                    <a:pt x="39" y="11"/>
                  </a:lnTo>
                  <a:lnTo>
                    <a:pt x="39" y="13"/>
                  </a:lnTo>
                  <a:lnTo>
                    <a:pt x="40" y="14"/>
                  </a:lnTo>
                  <a:lnTo>
                    <a:pt x="41" y="13"/>
                  </a:lnTo>
                  <a:lnTo>
                    <a:pt x="42" y="13"/>
                  </a:lnTo>
                  <a:lnTo>
                    <a:pt x="42" y="14"/>
                  </a:lnTo>
                  <a:lnTo>
                    <a:pt x="42" y="15"/>
                  </a:lnTo>
                  <a:lnTo>
                    <a:pt x="44" y="16"/>
                  </a:lnTo>
                  <a:lnTo>
                    <a:pt x="48" y="17"/>
                  </a:lnTo>
                  <a:lnTo>
                    <a:pt x="48" y="18"/>
                  </a:lnTo>
                  <a:lnTo>
                    <a:pt x="48" y="19"/>
                  </a:lnTo>
                  <a:lnTo>
                    <a:pt x="48" y="21"/>
                  </a:lnTo>
                  <a:lnTo>
                    <a:pt x="50" y="20"/>
                  </a:lnTo>
                  <a:lnTo>
                    <a:pt x="51" y="20"/>
                  </a:lnTo>
                  <a:lnTo>
                    <a:pt x="51" y="21"/>
                  </a:lnTo>
                  <a:lnTo>
                    <a:pt x="52" y="20"/>
                  </a:lnTo>
                  <a:lnTo>
                    <a:pt x="53" y="20"/>
                  </a:lnTo>
                  <a:lnTo>
                    <a:pt x="54" y="20"/>
                  </a:lnTo>
                  <a:lnTo>
                    <a:pt x="56" y="17"/>
                  </a:lnTo>
                  <a:lnTo>
                    <a:pt x="57" y="17"/>
                  </a:lnTo>
                  <a:lnTo>
                    <a:pt x="59" y="17"/>
                  </a:lnTo>
                  <a:lnTo>
                    <a:pt x="60" y="18"/>
                  </a:lnTo>
                  <a:lnTo>
                    <a:pt x="61" y="20"/>
                  </a:lnTo>
                  <a:lnTo>
                    <a:pt x="63" y="20"/>
                  </a:lnTo>
                  <a:lnTo>
                    <a:pt x="64" y="20"/>
                  </a:lnTo>
                  <a:lnTo>
                    <a:pt x="65" y="20"/>
                  </a:lnTo>
                  <a:lnTo>
                    <a:pt x="67" y="20"/>
                  </a:lnTo>
                  <a:lnTo>
                    <a:pt x="68" y="21"/>
                  </a:lnTo>
                  <a:lnTo>
                    <a:pt x="68" y="22"/>
                  </a:lnTo>
                  <a:lnTo>
                    <a:pt x="69" y="22"/>
                  </a:lnTo>
                  <a:lnTo>
                    <a:pt x="70" y="22"/>
                  </a:lnTo>
                  <a:lnTo>
                    <a:pt x="66" y="30"/>
                  </a:lnTo>
                  <a:lnTo>
                    <a:pt x="66" y="32"/>
                  </a:lnTo>
                  <a:lnTo>
                    <a:pt x="68" y="32"/>
                  </a:lnTo>
                  <a:lnTo>
                    <a:pt x="68" y="33"/>
                  </a:lnTo>
                  <a:lnTo>
                    <a:pt x="66" y="34"/>
                  </a:lnTo>
                  <a:lnTo>
                    <a:pt x="65" y="35"/>
                  </a:lnTo>
                  <a:lnTo>
                    <a:pt x="65" y="34"/>
                  </a:lnTo>
                  <a:lnTo>
                    <a:pt x="63" y="36"/>
                  </a:lnTo>
                  <a:lnTo>
                    <a:pt x="63" y="37"/>
                  </a:lnTo>
                  <a:lnTo>
                    <a:pt x="64" y="37"/>
                  </a:lnTo>
                  <a:lnTo>
                    <a:pt x="65" y="37"/>
                  </a:lnTo>
                  <a:lnTo>
                    <a:pt x="65" y="39"/>
                  </a:lnTo>
                  <a:lnTo>
                    <a:pt x="65" y="40"/>
                  </a:lnTo>
                  <a:lnTo>
                    <a:pt x="61" y="43"/>
                  </a:lnTo>
                  <a:lnTo>
                    <a:pt x="59" y="43"/>
                  </a:lnTo>
                  <a:lnTo>
                    <a:pt x="56" y="43"/>
                  </a:lnTo>
                  <a:lnTo>
                    <a:pt x="55" y="43"/>
                  </a:lnTo>
                  <a:lnTo>
                    <a:pt x="53" y="43"/>
                  </a:lnTo>
                  <a:lnTo>
                    <a:pt x="48" y="42"/>
                  </a:lnTo>
                  <a:lnTo>
                    <a:pt x="46" y="41"/>
                  </a:lnTo>
                  <a:lnTo>
                    <a:pt x="44" y="39"/>
                  </a:lnTo>
                  <a:lnTo>
                    <a:pt x="42" y="39"/>
                  </a:lnTo>
                  <a:lnTo>
                    <a:pt x="40" y="40"/>
                  </a:lnTo>
                  <a:lnTo>
                    <a:pt x="42" y="40"/>
                  </a:lnTo>
                  <a:lnTo>
                    <a:pt x="43" y="40"/>
                  </a:lnTo>
                  <a:lnTo>
                    <a:pt x="45" y="42"/>
                  </a:lnTo>
                  <a:lnTo>
                    <a:pt x="38" y="41"/>
                  </a:lnTo>
                  <a:lnTo>
                    <a:pt x="36" y="40"/>
                  </a:lnTo>
                  <a:lnTo>
                    <a:pt x="36" y="39"/>
                  </a:lnTo>
                  <a:lnTo>
                    <a:pt x="35" y="39"/>
                  </a:lnTo>
                  <a:lnTo>
                    <a:pt x="29" y="35"/>
                  </a:lnTo>
                  <a:lnTo>
                    <a:pt x="27" y="33"/>
                  </a:lnTo>
                  <a:lnTo>
                    <a:pt x="24" y="33"/>
                  </a:lnTo>
                  <a:lnTo>
                    <a:pt x="16" y="32"/>
                  </a:lnTo>
                  <a:lnTo>
                    <a:pt x="15" y="32"/>
                  </a:lnTo>
                  <a:lnTo>
                    <a:pt x="14" y="32"/>
                  </a:lnTo>
                  <a:lnTo>
                    <a:pt x="12" y="32"/>
                  </a:lnTo>
                  <a:lnTo>
                    <a:pt x="10" y="32"/>
                  </a:lnTo>
                  <a:lnTo>
                    <a:pt x="10" y="30"/>
                  </a:lnTo>
                  <a:lnTo>
                    <a:pt x="10" y="29"/>
                  </a:lnTo>
                  <a:lnTo>
                    <a:pt x="9" y="28"/>
                  </a:lnTo>
                  <a:lnTo>
                    <a:pt x="8" y="28"/>
                  </a:lnTo>
                  <a:lnTo>
                    <a:pt x="7" y="27"/>
                  </a:lnTo>
                  <a:lnTo>
                    <a:pt x="6" y="26"/>
                  </a:lnTo>
                  <a:lnTo>
                    <a:pt x="3" y="25"/>
                  </a:lnTo>
                  <a:lnTo>
                    <a:pt x="3" y="23"/>
                  </a:lnTo>
                  <a:lnTo>
                    <a:pt x="3" y="22"/>
                  </a:lnTo>
                  <a:lnTo>
                    <a:pt x="4" y="21"/>
                  </a:lnTo>
                  <a:lnTo>
                    <a:pt x="6" y="18"/>
                  </a:lnTo>
                  <a:lnTo>
                    <a:pt x="10" y="15"/>
                  </a:lnTo>
                  <a:lnTo>
                    <a:pt x="11" y="15"/>
                  </a:lnTo>
                  <a:lnTo>
                    <a:pt x="12" y="15"/>
                  </a:lnTo>
                  <a:lnTo>
                    <a:pt x="14" y="15"/>
                  </a:lnTo>
                  <a:lnTo>
                    <a:pt x="15" y="13"/>
                  </a:lnTo>
                  <a:lnTo>
                    <a:pt x="16" y="12"/>
                  </a:lnTo>
                  <a:lnTo>
                    <a:pt x="16" y="11"/>
                  </a:lnTo>
                  <a:lnTo>
                    <a:pt x="17" y="11"/>
                  </a:lnTo>
                  <a:lnTo>
                    <a:pt x="18" y="10"/>
                  </a:lnTo>
                  <a:lnTo>
                    <a:pt x="19" y="10"/>
                  </a:lnTo>
                  <a:lnTo>
                    <a:pt x="21" y="9"/>
                  </a:lnTo>
                  <a:lnTo>
                    <a:pt x="21" y="7"/>
                  </a:lnTo>
                  <a:lnTo>
                    <a:pt x="20" y="7"/>
                  </a:lnTo>
                  <a:lnTo>
                    <a:pt x="19" y="7"/>
                  </a:lnTo>
                  <a:lnTo>
                    <a:pt x="19" y="5"/>
                  </a:lnTo>
                  <a:lnTo>
                    <a:pt x="20" y="3"/>
                  </a:lnTo>
                  <a:lnTo>
                    <a:pt x="21" y="3"/>
                  </a:lnTo>
                  <a:lnTo>
                    <a:pt x="22" y="3"/>
                  </a:lnTo>
                  <a:lnTo>
                    <a:pt x="24" y="3"/>
                  </a:lnTo>
                  <a:lnTo>
                    <a:pt x="27" y="3"/>
                  </a:lnTo>
                  <a:close/>
                  <a:moveTo>
                    <a:pt x="28" y="0"/>
                  </a:moveTo>
                  <a:lnTo>
                    <a:pt x="26" y="1"/>
                  </a:lnTo>
                  <a:lnTo>
                    <a:pt x="24" y="1"/>
                  </a:lnTo>
                  <a:lnTo>
                    <a:pt x="23" y="1"/>
                  </a:lnTo>
                  <a:lnTo>
                    <a:pt x="22" y="1"/>
                  </a:lnTo>
                  <a:lnTo>
                    <a:pt x="21" y="1"/>
                  </a:lnTo>
                  <a:lnTo>
                    <a:pt x="20" y="1"/>
                  </a:lnTo>
                  <a:lnTo>
                    <a:pt x="19" y="1"/>
                  </a:lnTo>
                  <a:lnTo>
                    <a:pt x="18" y="1"/>
                  </a:lnTo>
                  <a:lnTo>
                    <a:pt x="18" y="3"/>
                  </a:lnTo>
                  <a:lnTo>
                    <a:pt x="17" y="3"/>
                  </a:lnTo>
                  <a:lnTo>
                    <a:pt x="17" y="4"/>
                  </a:lnTo>
                  <a:lnTo>
                    <a:pt x="17" y="6"/>
                  </a:lnTo>
                  <a:lnTo>
                    <a:pt x="16" y="8"/>
                  </a:lnTo>
                  <a:lnTo>
                    <a:pt x="16" y="9"/>
                  </a:lnTo>
                  <a:lnTo>
                    <a:pt x="14" y="9"/>
                  </a:lnTo>
                  <a:lnTo>
                    <a:pt x="14" y="11"/>
                  </a:lnTo>
                  <a:lnTo>
                    <a:pt x="13" y="11"/>
                  </a:lnTo>
                  <a:lnTo>
                    <a:pt x="12" y="12"/>
                  </a:lnTo>
                  <a:lnTo>
                    <a:pt x="10" y="13"/>
                  </a:lnTo>
                  <a:lnTo>
                    <a:pt x="9" y="13"/>
                  </a:lnTo>
                  <a:lnTo>
                    <a:pt x="8" y="13"/>
                  </a:lnTo>
                  <a:lnTo>
                    <a:pt x="4" y="16"/>
                  </a:lnTo>
                  <a:lnTo>
                    <a:pt x="4" y="17"/>
                  </a:lnTo>
                  <a:lnTo>
                    <a:pt x="2" y="19"/>
                  </a:lnTo>
                  <a:lnTo>
                    <a:pt x="2" y="20"/>
                  </a:lnTo>
                  <a:lnTo>
                    <a:pt x="1" y="21"/>
                  </a:lnTo>
                  <a:lnTo>
                    <a:pt x="1" y="22"/>
                  </a:lnTo>
                  <a:lnTo>
                    <a:pt x="0" y="23"/>
                  </a:lnTo>
                  <a:lnTo>
                    <a:pt x="0" y="24"/>
                  </a:lnTo>
                  <a:lnTo>
                    <a:pt x="0" y="25"/>
                  </a:lnTo>
                  <a:lnTo>
                    <a:pt x="1" y="26"/>
                  </a:lnTo>
                  <a:lnTo>
                    <a:pt x="2" y="27"/>
                  </a:lnTo>
                  <a:lnTo>
                    <a:pt x="4" y="28"/>
                  </a:lnTo>
                  <a:lnTo>
                    <a:pt x="5" y="29"/>
                  </a:lnTo>
                  <a:lnTo>
                    <a:pt x="6" y="30"/>
                  </a:lnTo>
                  <a:lnTo>
                    <a:pt x="7" y="30"/>
                  </a:lnTo>
                  <a:lnTo>
                    <a:pt x="8" y="31"/>
                  </a:lnTo>
                  <a:lnTo>
                    <a:pt x="8" y="32"/>
                  </a:lnTo>
                  <a:lnTo>
                    <a:pt x="8" y="33"/>
                  </a:lnTo>
                  <a:lnTo>
                    <a:pt x="10" y="34"/>
                  </a:lnTo>
                  <a:lnTo>
                    <a:pt x="12" y="34"/>
                  </a:lnTo>
                  <a:lnTo>
                    <a:pt x="14" y="34"/>
                  </a:lnTo>
                  <a:lnTo>
                    <a:pt x="15" y="34"/>
                  </a:lnTo>
                  <a:lnTo>
                    <a:pt x="16" y="35"/>
                  </a:lnTo>
                  <a:lnTo>
                    <a:pt x="23" y="35"/>
                  </a:lnTo>
                  <a:lnTo>
                    <a:pt x="25" y="36"/>
                  </a:lnTo>
                  <a:lnTo>
                    <a:pt x="27" y="37"/>
                  </a:lnTo>
                  <a:lnTo>
                    <a:pt x="34" y="41"/>
                  </a:lnTo>
                  <a:lnTo>
                    <a:pt x="34" y="42"/>
                  </a:lnTo>
                  <a:lnTo>
                    <a:pt x="35" y="42"/>
                  </a:lnTo>
                  <a:lnTo>
                    <a:pt x="35" y="43"/>
                  </a:lnTo>
                  <a:lnTo>
                    <a:pt x="37" y="43"/>
                  </a:lnTo>
                  <a:lnTo>
                    <a:pt x="38" y="43"/>
                  </a:lnTo>
                  <a:lnTo>
                    <a:pt x="44" y="45"/>
                  </a:lnTo>
                  <a:lnTo>
                    <a:pt x="52" y="46"/>
                  </a:lnTo>
                  <a:lnTo>
                    <a:pt x="53" y="46"/>
                  </a:lnTo>
                  <a:lnTo>
                    <a:pt x="55" y="45"/>
                  </a:lnTo>
                  <a:lnTo>
                    <a:pt x="56" y="45"/>
                  </a:lnTo>
                  <a:lnTo>
                    <a:pt x="59" y="45"/>
                  </a:lnTo>
                  <a:lnTo>
                    <a:pt x="60" y="46"/>
                  </a:lnTo>
                  <a:lnTo>
                    <a:pt x="61" y="46"/>
                  </a:lnTo>
                  <a:lnTo>
                    <a:pt x="62" y="45"/>
                  </a:lnTo>
                  <a:lnTo>
                    <a:pt x="66" y="42"/>
                  </a:lnTo>
                  <a:lnTo>
                    <a:pt x="67" y="41"/>
                  </a:lnTo>
                  <a:lnTo>
                    <a:pt x="68" y="40"/>
                  </a:lnTo>
                  <a:lnTo>
                    <a:pt x="68" y="39"/>
                  </a:lnTo>
                  <a:lnTo>
                    <a:pt x="67" y="37"/>
                  </a:lnTo>
                  <a:lnTo>
                    <a:pt x="68" y="36"/>
                  </a:lnTo>
                  <a:lnTo>
                    <a:pt x="69" y="35"/>
                  </a:lnTo>
                  <a:lnTo>
                    <a:pt x="70" y="35"/>
                  </a:lnTo>
                  <a:lnTo>
                    <a:pt x="70" y="34"/>
                  </a:lnTo>
                  <a:lnTo>
                    <a:pt x="70" y="33"/>
                  </a:lnTo>
                  <a:lnTo>
                    <a:pt x="70" y="32"/>
                  </a:lnTo>
                  <a:lnTo>
                    <a:pt x="70" y="30"/>
                  </a:lnTo>
                  <a:lnTo>
                    <a:pt x="69" y="30"/>
                  </a:lnTo>
                  <a:lnTo>
                    <a:pt x="72" y="24"/>
                  </a:lnTo>
                  <a:lnTo>
                    <a:pt x="73" y="21"/>
                  </a:lnTo>
                  <a:lnTo>
                    <a:pt x="70" y="20"/>
                  </a:lnTo>
                  <a:lnTo>
                    <a:pt x="70" y="19"/>
                  </a:lnTo>
                  <a:lnTo>
                    <a:pt x="68" y="18"/>
                  </a:lnTo>
                  <a:lnTo>
                    <a:pt x="68" y="17"/>
                  </a:lnTo>
                  <a:lnTo>
                    <a:pt x="67" y="17"/>
                  </a:lnTo>
                  <a:lnTo>
                    <a:pt x="65" y="17"/>
                  </a:lnTo>
                  <a:lnTo>
                    <a:pt x="64" y="17"/>
                  </a:lnTo>
                  <a:lnTo>
                    <a:pt x="63" y="17"/>
                  </a:lnTo>
                  <a:lnTo>
                    <a:pt x="62" y="16"/>
                  </a:lnTo>
                  <a:lnTo>
                    <a:pt x="61" y="16"/>
                  </a:lnTo>
                  <a:lnTo>
                    <a:pt x="59" y="15"/>
                  </a:lnTo>
                  <a:lnTo>
                    <a:pt x="59" y="14"/>
                  </a:lnTo>
                  <a:lnTo>
                    <a:pt x="57" y="15"/>
                  </a:lnTo>
                  <a:lnTo>
                    <a:pt x="55" y="14"/>
                  </a:lnTo>
                  <a:lnTo>
                    <a:pt x="54" y="15"/>
                  </a:lnTo>
                  <a:lnTo>
                    <a:pt x="53" y="17"/>
                  </a:lnTo>
                  <a:lnTo>
                    <a:pt x="52" y="18"/>
                  </a:lnTo>
                  <a:lnTo>
                    <a:pt x="51" y="18"/>
                  </a:lnTo>
                  <a:lnTo>
                    <a:pt x="51" y="17"/>
                  </a:lnTo>
                  <a:lnTo>
                    <a:pt x="50" y="16"/>
                  </a:lnTo>
                  <a:lnTo>
                    <a:pt x="49" y="15"/>
                  </a:lnTo>
                  <a:lnTo>
                    <a:pt x="46" y="14"/>
                  </a:lnTo>
                  <a:lnTo>
                    <a:pt x="45" y="14"/>
                  </a:lnTo>
                  <a:lnTo>
                    <a:pt x="45" y="13"/>
                  </a:lnTo>
                  <a:lnTo>
                    <a:pt x="44" y="12"/>
                  </a:lnTo>
                  <a:lnTo>
                    <a:pt x="44" y="11"/>
                  </a:lnTo>
                  <a:lnTo>
                    <a:pt x="43" y="10"/>
                  </a:lnTo>
                  <a:lnTo>
                    <a:pt x="42" y="10"/>
                  </a:lnTo>
                  <a:lnTo>
                    <a:pt x="41" y="10"/>
                  </a:lnTo>
                  <a:lnTo>
                    <a:pt x="40" y="9"/>
                  </a:lnTo>
                  <a:lnTo>
                    <a:pt x="39" y="8"/>
                  </a:lnTo>
                  <a:lnTo>
                    <a:pt x="38" y="8"/>
                  </a:lnTo>
                  <a:lnTo>
                    <a:pt x="37" y="5"/>
                  </a:lnTo>
                  <a:lnTo>
                    <a:pt x="36" y="4"/>
                  </a:lnTo>
                  <a:lnTo>
                    <a:pt x="35" y="3"/>
                  </a:lnTo>
                  <a:lnTo>
                    <a:pt x="34" y="3"/>
                  </a:lnTo>
                  <a:lnTo>
                    <a:pt x="33" y="4"/>
                  </a:lnTo>
                  <a:lnTo>
                    <a:pt x="31" y="3"/>
                  </a:lnTo>
                  <a:lnTo>
                    <a:pt x="29" y="1"/>
                  </a:lnTo>
                  <a:lnTo>
                    <a:pt x="2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44" name="Freeform 582"/>
            <p:cNvSpPr>
              <a:spLocks noEditPoints="1"/>
            </p:cNvSpPr>
            <p:nvPr/>
          </p:nvSpPr>
          <p:spPr bwMode="auto">
            <a:xfrm>
              <a:off x="4477535" y="993180"/>
              <a:ext cx="176212" cy="98425"/>
            </a:xfrm>
            <a:custGeom>
              <a:avLst/>
              <a:gdLst>
                <a:gd name="T0" fmla="*/ 2147483646 w 73"/>
                <a:gd name="T1" fmla="*/ 2147483646 h 46"/>
                <a:gd name="T2" fmla="*/ 2147483646 w 73"/>
                <a:gd name="T3" fmla="*/ 2147483646 h 46"/>
                <a:gd name="T4" fmla="*/ 2147483646 w 73"/>
                <a:gd name="T5" fmla="*/ 2147483646 h 46"/>
                <a:gd name="T6" fmla="*/ 2147483646 w 73"/>
                <a:gd name="T7" fmla="*/ 2147483646 h 46"/>
                <a:gd name="T8" fmla="*/ 2147483646 w 73"/>
                <a:gd name="T9" fmla="*/ 2147483646 h 46"/>
                <a:gd name="T10" fmla="*/ 2147483646 w 73"/>
                <a:gd name="T11" fmla="*/ 2147483646 h 46"/>
                <a:gd name="T12" fmla="*/ 2147483646 w 73"/>
                <a:gd name="T13" fmla="*/ 2147483646 h 46"/>
                <a:gd name="T14" fmla="*/ 2147483646 w 73"/>
                <a:gd name="T15" fmla="*/ 2147483646 h 46"/>
                <a:gd name="T16" fmla="*/ 2147483646 w 73"/>
                <a:gd name="T17" fmla="*/ 2147483646 h 46"/>
                <a:gd name="T18" fmla="*/ 2147483646 w 73"/>
                <a:gd name="T19" fmla="*/ 2147483646 h 46"/>
                <a:gd name="T20" fmla="*/ 2147483646 w 73"/>
                <a:gd name="T21" fmla="*/ 2147483646 h 46"/>
                <a:gd name="T22" fmla="*/ 2147483646 w 73"/>
                <a:gd name="T23" fmla="*/ 2147483646 h 46"/>
                <a:gd name="T24" fmla="*/ 2147483646 w 73"/>
                <a:gd name="T25" fmla="*/ 2147483646 h 46"/>
                <a:gd name="T26" fmla="*/ 2147483646 w 73"/>
                <a:gd name="T27" fmla="*/ 2147483646 h 46"/>
                <a:gd name="T28" fmla="*/ 2147483646 w 73"/>
                <a:gd name="T29" fmla="*/ 2147483646 h 46"/>
                <a:gd name="T30" fmla="*/ 2147483646 w 73"/>
                <a:gd name="T31" fmla="*/ 2147483646 h 46"/>
                <a:gd name="T32" fmla="*/ 2147483646 w 73"/>
                <a:gd name="T33" fmla="*/ 2147483646 h 46"/>
                <a:gd name="T34" fmla="*/ 2147483646 w 73"/>
                <a:gd name="T35" fmla="*/ 2147483646 h 46"/>
                <a:gd name="T36" fmla="*/ 2147483646 w 73"/>
                <a:gd name="T37" fmla="*/ 2147483646 h 46"/>
                <a:gd name="T38" fmla="*/ 2147483646 w 73"/>
                <a:gd name="T39" fmla="*/ 2147483646 h 46"/>
                <a:gd name="T40" fmla="*/ 2147483646 w 73"/>
                <a:gd name="T41" fmla="*/ 2147483646 h 46"/>
                <a:gd name="T42" fmla="*/ 2147483646 w 73"/>
                <a:gd name="T43" fmla="*/ 2147483646 h 46"/>
                <a:gd name="T44" fmla="*/ 2147483646 w 73"/>
                <a:gd name="T45" fmla="*/ 2147483646 h 46"/>
                <a:gd name="T46" fmla="*/ 2147483646 w 73"/>
                <a:gd name="T47" fmla="*/ 2147483646 h 46"/>
                <a:gd name="T48" fmla="*/ 2147483646 w 73"/>
                <a:gd name="T49" fmla="*/ 2147483646 h 46"/>
                <a:gd name="T50" fmla="*/ 2147483646 w 73"/>
                <a:gd name="T51" fmla="*/ 2147483646 h 46"/>
                <a:gd name="T52" fmla="*/ 2147483646 w 73"/>
                <a:gd name="T53" fmla="*/ 2147483646 h 46"/>
                <a:gd name="T54" fmla="*/ 2147483646 w 73"/>
                <a:gd name="T55" fmla="*/ 2147483646 h 46"/>
                <a:gd name="T56" fmla="*/ 2147483646 w 73"/>
                <a:gd name="T57" fmla="*/ 2147483646 h 46"/>
                <a:gd name="T58" fmla="*/ 2147483646 w 73"/>
                <a:gd name="T59" fmla="*/ 2147483646 h 46"/>
                <a:gd name="T60" fmla="*/ 2147483646 w 73"/>
                <a:gd name="T61" fmla="*/ 2147483646 h 46"/>
                <a:gd name="T62" fmla="*/ 2147483646 w 73"/>
                <a:gd name="T63" fmla="*/ 2147483646 h 46"/>
                <a:gd name="T64" fmla="*/ 2147483646 w 73"/>
                <a:gd name="T65" fmla="*/ 2147483646 h 46"/>
                <a:gd name="T66" fmla="*/ 0 w 73"/>
                <a:gd name="T67" fmla="*/ 2147483646 h 46"/>
                <a:gd name="T68" fmla="*/ 2147483646 w 73"/>
                <a:gd name="T69" fmla="*/ 2147483646 h 46"/>
                <a:gd name="T70" fmla="*/ 2147483646 w 73"/>
                <a:gd name="T71" fmla="*/ 2147483646 h 46"/>
                <a:gd name="T72" fmla="*/ 2147483646 w 73"/>
                <a:gd name="T73" fmla="*/ 2147483646 h 46"/>
                <a:gd name="T74" fmla="*/ 2147483646 w 73"/>
                <a:gd name="T75" fmla="*/ 2147483646 h 46"/>
                <a:gd name="T76" fmla="*/ 2147483646 w 73"/>
                <a:gd name="T77" fmla="*/ 2147483646 h 46"/>
                <a:gd name="T78" fmla="*/ 2147483646 w 73"/>
                <a:gd name="T79" fmla="*/ 2147483646 h 46"/>
                <a:gd name="T80" fmla="*/ 2147483646 w 73"/>
                <a:gd name="T81" fmla="*/ 2147483646 h 46"/>
                <a:gd name="T82" fmla="*/ 2147483646 w 73"/>
                <a:gd name="T83" fmla="*/ 2147483646 h 46"/>
                <a:gd name="T84" fmla="*/ 2147483646 w 73"/>
                <a:gd name="T85" fmla="*/ 2147483646 h 46"/>
                <a:gd name="T86" fmla="*/ 2147483646 w 73"/>
                <a:gd name="T87" fmla="*/ 2147483646 h 46"/>
                <a:gd name="T88" fmla="*/ 2147483646 w 73"/>
                <a:gd name="T89" fmla="*/ 2147483646 h 46"/>
                <a:gd name="T90" fmla="*/ 2147483646 w 73"/>
                <a:gd name="T91" fmla="*/ 2147483646 h 46"/>
                <a:gd name="T92" fmla="*/ 2147483646 w 73"/>
                <a:gd name="T93" fmla="*/ 2147483646 h 46"/>
                <a:gd name="T94" fmla="*/ 2147483646 w 73"/>
                <a:gd name="T95" fmla="*/ 2147483646 h 46"/>
                <a:gd name="T96" fmla="*/ 2147483646 w 73"/>
                <a:gd name="T97" fmla="*/ 2147483646 h 46"/>
                <a:gd name="T98" fmla="*/ 2147483646 w 73"/>
                <a:gd name="T99" fmla="*/ 2147483646 h 46"/>
                <a:gd name="T100" fmla="*/ 2147483646 w 73"/>
                <a:gd name="T101" fmla="*/ 2147483646 h 46"/>
                <a:gd name="T102" fmla="*/ 2147483646 w 73"/>
                <a:gd name="T103" fmla="*/ 2147483646 h 46"/>
                <a:gd name="T104" fmla="*/ 2147483646 w 73"/>
                <a:gd name="T105" fmla="*/ 2147483646 h 46"/>
                <a:gd name="T106" fmla="*/ 2147483646 w 73"/>
                <a:gd name="T107" fmla="*/ 2147483646 h 46"/>
                <a:gd name="T108" fmla="*/ 2147483646 w 73"/>
                <a:gd name="T109" fmla="*/ 2147483646 h 46"/>
                <a:gd name="T110" fmla="*/ 2147483646 w 73"/>
                <a:gd name="T111" fmla="*/ 2147483646 h 46"/>
                <a:gd name="T112" fmla="*/ 2147483646 w 73"/>
                <a:gd name="T113" fmla="*/ 2147483646 h 46"/>
                <a:gd name="T114" fmla="*/ 2147483646 w 73"/>
                <a:gd name="T115" fmla="*/ 2147483646 h 46"/>
                <a:gd name="T116" fmla="*/ 2147483646 w 73"/>
                <a:gd name="T117" fmla="*/ 2147483646 h 46"/>
                <a:gd name="T118" fmla="*/ 2147483646 w 73"/>
                <a:gd name="T119" fmla="*/ 2147483646 h 46"/>
                <a:gd name="T120" fmla="*/ 2147483646 w 73"/>
                <a:gd name="T121" fmla="*/ 2147483646 h 4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73" h="46">
                  <a:moveTo>
                    <a:pt x="27" y="3"/>
                  </a:moveTo>
                  <a:lnTo>
                    <a:pt x="27" y="4"/>
                  </a:lnTo>
                  <a:lnTo>
                    <a:pt x="28" y="4"/>
                  </a:lnTo>
                  <a:lnTo>
                    <a:pt x="30" y="5"/>
                  </a:lnTo>
                  <a:lnTo>
                    <a:pt x="32" y="7"/>
                  </a:lnTo>
                  <a:lnTo>
                    <a:pt x="34" y="6"/>
                  </a:lnTo>
                  <a:lnTo>
                    <a:pt x="35" y="7"/>
                  </a:lnTo>
                  <a:lnTo>
                    <a:pt x="36" y="10"/>
                  </a:lnTo>
                  <a:lnTo>
                    <a:pt x="36" y="11"/>
                  </a:lnTo>
                  <a:lnTo>
                    <a:pt x="37" y="10"/>
                  </a:lnTo>
                  <a:lnTo>
                    <a:pt x="38" y="11"/>
                  </a:lnTo>
                  <a:lnTo>
                    <a:pt x="39" y="11"/>
                  </a:lnTo>
                  <a:lnTo>
                    <a:pt x="39" y="13"/>
                  </a:lnTo>
                  <a:lnTo>
                    <a:pt x="40" y="14"/>
                  </a:lnTo>
                  <a:lnTo>
                    <a:pt x="41" y="13"/>
                  </a:lnTo>
                  <a:lnTo>
                    <a:pt x="42" y="13"/>
                  </a:lnTo>
                  <a:lnTo>
                    <a:pt x="42" y="14"/>
                  </a:lnTo>
                  <a:lnTo>
                    <a:pt x="42" y="15"/>
                  </a:lnTo>
                  <a:lnTo>
                    <a:pt x="44" y="16"/>
                  </a:lnTo>
                  <a:lnTo>
                    <a:pt x="48" y="17"/>
                  </a:lnTo>
                  <a:lnTo>
                    <a:pt x="48" y="18"/>
                  </a:lnTo>
                  <a:lnTo>
                    <a:pt x="48" y="19"/>
                  </a:lnTo>
                  <a:lnTo>
                    <a:pt x="48" y="21"/>
                  </a:lnTo>
                  <a:lnTo>
                    <a:pt x="50" y="20"/>
                  </a:lnTo>
                  <a:lnTo>
                    <a:pt x="51" y="20"/>
                  </a:lnTo>
                  <a:lnTo>
                    <a:pt x="51" y="21"/>
                  </a:lnTo>
                  <a:lnTo>
                    <a:pt x="52" y="20"/>
                  </a:lnTo>
                  <a:lnTo>
                    <a:pt x="53" y="20"/>
                  </a:lnTo>
                  <a:lnTo>
                    <a:pt x="54" y="20"/>
                  </a:lnTo>
                  <a:lnTo>
                    <a:pt x="56" y="17"/>
                  </a:lnTo>
                  <a:lnTo>
                    <a:pt x="57" y="17"/>
                  </a:lnTo>
                  <a:lnTo>
                    <a:pt x="59" y="17"/>
                  </a:lnTo>
                  <a:lnTo>
                    <a:pt x="60" y="18"/>
                  </a:lnTo>
                  <a:lnTo>
                    <a:pt x="61" y="20"/>
                  </a:lnTo>
                  <a:lnTo>
                    <a:pt x="63" y="20"/>
                  </a:lnTo>
                  <a:lnTo>
                    <a:pt x="64" y="20"/>
                  </a:lnTo>
                  <a:lnTo>
                    <a:pt x="65" y="20"/>
                  </a:lnTo>
                  <a:lnTo>
                    <a:pt x="67" y="20"/>
                  </a:lnTo>
                  <a:lnTo>
                    <a:pt x="68" y="21"/>
                  </a:lnTo>
                  <a:lnTo>
                    <a:pt x="68" y="22"/>
                  </a:lnTo>
                  <a:lnTo>
                    <a:pt x="69" y="22"/>
                  </a:lnTo>
                  <a:lnTo>
                    <a:pt x="70" y="22"/>
                  </a:lnTo>
                  <a:lnTo>
                    <a:pt x="66" y="30"/>
                  </a:lnTo>
                  <a:lnTo>
                    <a:pt x="66" y="32"/>
                  </a:lnTo>
                  <a:lnTo>
                    <a:pt x="68" y="32"/>
                  </a:lnTo>
                  <a:lnTo>
                    <a:pt x="68" y="33"/>
                  </a:lnTo>
                  <a:lnTo>
                    <a:pt x="66" y="34"/>
                  </a:lnTo>
                  <a:lnTo>
                    <a:pt x="65" y="35"/>
                  </a:lnTo>
                  <a:lnTo>
                    <a:pt x="65" y="34"/>
                  </a:lnTo>
                  <a:lnTo>
                    <a:pt x="63" y="36"/>
                  </a:lnTo>
                  <a:lnTo>
                    <a:pt x="63" y="37"/>
                  </a:lnTo>
                  <a:lnTo>
                    <a:pt x="64" y="37"/>
                  </a:lnTo>
                  <a:lnTo>
                    <a:pt x="65" y="37"/>
                  </a:lnTo>
                  <a:lnTo>
                    <a:pt x="65" y="39"/>
                  </a:lnTo>
                  <a:lnTo>
                    <a:pt x="65" y="40"/>
                  </a:lnTo>
                  <a:lnTo>
                    <a:pt x="61" y="43"/>
                  </a:lnTo>
                  <a:lnTo>
                    <a:pt x="59" y="43"/>
                  </a:lnTo>
                  <a:lnTo>
                    <a:pt x="56" y="43"/>
                  </a:lnTo>
                  <a:lnTo>
                    <a:pt x="55" y="43"/>
                  </a:lnTo>
                  <a:lnTo>
                    <a:pt x="53" y="43"/>
                  </a:lnTo>
                  <a:lnTo>
                    <a:pt x="48" y="42"/>
                  </a:lnTo>
                  <a:lnTo>
                    <a:pt x="46" y="41"/>
                  </a:lnTo>
                  <a:lnTo>
                    <a:pt x="44" y="39"/>
                  </a:lnTo>
                  <a:lnTo>
                    <a:pt x="42" y="39"/>
                  </a:lnTo>
                  <a:lnTo>
                    <a:pt x="40" y="40"/>
                  </a:lnTo>
                  <a:lnTo>
                    <a:pt x="42" y="40"/>
                  </a:lnTo>
                  <a:lnTo>
                    <a:pt x="43" y="40"/>
                  </a:lnTo>
                  <a:lnTo>
                    <a:pt x="45" y="42"/>
                  </a:lnTo>
                  <a:lnTo>
                    <a:pt x="38" y="41"/>
                  </a:lnTo>
                  <a:lnTo>
                    <a:pt x="36" y="40"/>
                  </a:lnTo>
                  <a:lnTo>
                    <a:pt x="36" y="39"/>
                  </a:lnTo>
                  <a:lnTo>
                    <a:pt x="35" y="39"/>
                  </a:lnTo>
                  <a:lnTo>
                    <a:pt x="29" y="35"/>
                  </a:lnTo>
                  <a:lnTo>
                    <a:pt x="27" y="33"/>
                  </a:lnTo>
                  <a:lnTo>
                    <a:pt x="24" y="33"/>
                  </a:lnTo>
                  <a:lnTo>
                    <a:pt x="16" y="32"/>
                  </a:lnTo>
                  <a:lnTo>
                    <a:pt x="15" y="32"/>
                  </a:lnTo>
                  <a:lnTo>
                    <a:pt x="14" y="32"/>
                  </a:lnTo>
                  <a:lnTo>
                    <a:pt x="12" y="32"/>
                  </a:lnTo>
                  <a:lnTo>
                    <a:pt x="10" y="32"/>
                  </a:lnTo>
                  <a:lnTo>
                    <a:pt x="10" y="30"/>
                  </a:lnTo>
                  <a:lnTo>
                    <a:pt x="10" y="29"/>
                  </a:lnTo>
                  <a:lnTo>
                    <a:pt x="9" y="28"/>
                  </a:lnTo>
                  <a:lnTo>
                    <a:pt x="8" y="28"/>
                  </a:lnTo>
                  <a:lnTo>
                    <a:pt x="7" y="27"/>
                  </a:lnTo>
                  <a:lnTo>
                    <a:pt x="6" y="26"/>
                  </a:lnTo>
                  <a:lnTo>
                    <a:pt x="3" y="25"/>
                  </a:lnTo>
                  <a:lnTo>
                    <a:pt x="3" y="23"/>
                  </a:lnTo>
                  <a:lnTo>
                    <a:pt x="3" y="22"/>
                  </a:lnTo>
                  <a:lnTo>
                    <a:pt x="4" y="21"/>
                  </a:lnTo>
                  <a:lnTo>
                    <a:pt x="6" y="18"/>
                  </a:lnTo>
                  <a:lnTo>
                    <a:pt x="10" y="15"/>
                  </a:lnTo>
                  <a:lnTo>
                    <a:pt x="11" y="15"/>
                  </a:lnTo>
                  <a:lnTo>
                    <a:pt x="12" y="15"/>
                  </a:lnTo>
                  <a:lnTo>
                    <a:pt x="14" y="15"/>
                  </a:lnTo>
                  <a:lnTo>
                    <a:pt x="15" y="13"/>
                  </a:lnTo>
                  <a:lnTo>
                    <a:pt x="16" y="12"/>
                  </a:lnTo>
                  <a:lnTo>
                    <a:pt x="16" y="11"/>
                  </a:lnTo>
                  <a:lnTo>
                    <a:pt x="17" y="11"/>
                  </a:lnTo>
                  <a:lnTo>
                    <a:pt x="18" y="10"/>
                  </a:lnTo>
                  <a:lnTo>
                    <a:pt x="19" y="10"/>
                  </a:lnTo>
                  <a:lnTo>
                    <a:pt x="21" y="9"/>
                  </a:lnTo>
                  <a:lnTo>
                    <a:pt x="21" y="7"/>
                  </a:lnTo>
                  <a:lnTo>
                    <a:pt x="20" y="7"/>
                  </a:lnTo>
                  <a:lnTo>
                    <a:pt x="19" y="7"/>
                  </a:lnTo>
                  <a:lnTo>
                    <a:pt x="19" y="5"/>
                  </a:lnTo>
                  <a:lnTo>
                    <a:pt x="20" y="3"/>
                  </a:lnTo>
                  <a:lnTo>
                    <a:pt x="21" y="3"/>
                  </a:lnTo>
                  <a:lnTo>
                    <a:pt x="22" y="3"/>
                  </a:lnTo>
                  <a:lnTo>
                    <a:pt x="24" y="3"/>
                  </a:lnTo>
                  <a:lnTo>
                    <a:pt x="27" y="3"/>
                  </a:lnTo>
                  <a:moveTo>
                    <a:pt x="28" y="0"/>
                  </a:moveTo>
                  <a:lnTo>
                    <a:pt x="26" y="1"/>
                  </a:lnTo>
                  <a:lnTo>
                    <a:pt x="24" y="1"/>
                  </a:lnTo>
                  <a:lnTo>
                    <a:pt x="23" y="1"/>
                  </a:lnTo>
                  <a:lnTo>
                    <a:pt x="22" y="1"/>
                  </a:lnTo>
                  <a:lnTo>
                    <a:pt x="21" y="1"/>
                  </a:lnTo>
                  <a:lnTo>
                    <a:pt x="20" y="1"/>
                  </a:lnTo>
                  <a:lnTo>
                    <a:pt x="19" y="1"/>
                  </a:lnTo>
                  <a:lnTo>
                    <a:pt x="18" y="1"/>
                  </a:lnTo>
                  <a:lnTo>
                    <a:pt x="18" y="3"/>
                  </a:lnTo>
                  <a:lnTo>
                    <a:pt x="17" y="3"/>
                  </a:lnTo>
                  <a:lnTo>
                    <a:pt x="17" y="4"/>
                  </a:lnTo>
                  <a:lnTo>
                    <a:pt x="17" y="6"/>
                  </a:lnTo>
                  <a:lnTo>
                    <a:pt x="16" y="8"/>
                  </a:lnTo>
                  <a:lnTo>
                    <a:pt x="16" y="9"/>
                  </a:lnTo>
                  <a:lnTo>
                    <a:pt x="14" y="9"/>
                  </a:lnTo>
                  <a:lnTo>
                    <a:pt x="14" y="11"/>
                  </a:lnTo>
                  <a:lnTo>
                    <a:pt x="13" y="11"/>
                  </a:lnTo>
                  <a:lnTo>
                    <a:pt x="12" y="12"/>
                  </a:lnTo>
                  <a:lnTo>
                    <a:pt x="10" y="13"/>
                  </a:lnTo>
                  <a:lnTo>
                    <a:pt x="9" y="13"/>
                  </a:lnTo>
                  <a:lnTo>
                    <a:pt x="8" y="13"/>
                  </a:lnTo>
                  <a:lnTo>
                    <a:pt x="4" y="16"/>
                  </a:lnTo>
                  <a:lnTo>
                    <a:pt x="4" y="17"/>
                  </a:lnTo>
                  <a:lnTo>
                    <a:pt x="2" y="19"/>
                  </a:lnTo>
                  <a:lnTo>
                    <a:pt x="2" y="20"/>
                  </a:lnTo>
                  <a:lnTo>
                    <a:pt x="1" y="21"/>
                  </a:lnTo>
                  <a:lnTo>
                    <a:pt x="1" y="22"/>
                  </a:lnTo>
                  <a:lnTo>
                    <a:pt x="0" y="23"/>
                  </a:lnTo>
                  <a:lnTo>
                    <a:pt x="0" y="24"/>
                  </a:lnTo>
                  <a:lnTo>
                    <a:pt x="0" y="25"/>
                  </a:lnTo>
                  <a:lnTo>
                    <a:pt x="1" y="26"/>
                  </a:lnTo>
                  <a:lnTo>
                    <a:pt x="2" y="27"/>
                  </a:lnTo>
                  <a:lnTo>
                    <a:pt x="4" y="28"/>
                  </a:lnTo>
                  <a:lnTo>
                    <a:pt x="5" y="29"/>
                  </a:lnTo>
                  <a:lnTo>
                    <a:pt x="6" y="30"/>
                  </a:lnTo>
                  <a:lnTo>
                    <a:pt x="7" y="30"/>
                  </a:lnTo>
                  <a:lnTo>
                    <a:pt x="8" y="31"/>
                  </a:lnTo>
                  <a:lnTo>
                    <a:pt x="8" y="32"/>
                  </a:lnTo>
                  <a:lnTo>
                    <a:pt x="8" y="33"/>
                  </a:lnTo>
                  <a:lnTo>
                    <a:pt x="10" y="34"/>
                  </a:lnTo>
                  <a:lnTo>
                    <a:pt x="12" y="34"/>
                  </a:lnTo>
                  <a:lnTo>
                    <a:pt x="14" y="34"/>
                  </a:lnTo>
                  <a:lnTo>
                    <a:pt x="15" y="34"/>
                  </a:lnTo>
                  <a:lnTo>
                    <a:pt x="16" y="35"/>
                  </a:lnTo>
                  <a:lnTo>
                    <a:pt x="23" y="35"/>
                  </a:lnTo>
                  <a:lnTo>
                    <a:pt x="25" y="36"/>
                  </a:lnTo>
                  <a:lnTo>
                    <a:pt x="27" y="37"/>
                  </a:lnTo>
                  <a:lnTo>
                    <a:pt x="34" y="41"/>
                  </a:lnTo>
                  <a:lnTo>
                    <a:pt x="34" y="42"/>
                  </a:lnTo>
                  <a:lnTo>
                    <a:pt x="35" y="42"/>
                  </a:lnTo>
                  <a:lnTo>
                    <a:pt x="35" y="43"/>
                  </a:lnTo>
                  <a:lnTo>
                    <a:pt x="37" y="43"/>
                  </a:lnTo>
                  <a:lnTo>
                    <a:pt x="38" y="43"/>
                  </a:lnTo>
                  <a:lnTo>
                    <a:pt x="44" y="45"/>
                  </a:lnTo>
                  <a:lnTo>
                    <a:pt x="52" y="46"/>
                  </a:lnTo>
                  <a:lnTo>
                    <a:pt x="53" y="46"/>
                  </a:lnTo>
                  <a:lnTo>
                    <a:pt x="55" y="45"/>
                  </a:lnTo>
                  <a:lnTo>
                    <a:pt x="56" y="45"/>
                  </a:lnTo>
                  <a:lnTo>
                    <a:pt x="59" y="45"/>
                  </a:lnTo>
                  <a:lnTo>
                    <a:pt x="60" y="46"/>
                  </a:lnTo>
                  <a:lnTo>
                    <a:pt x="61" y="46"/>
                  </a:lnTo>
                  <a:lnTo>
                    <a:pt x="62" y="45"/>
                  </a:lnTo>
                  <a:lnTo>
                    <a:pt x="66" y="42"/>
                  </a:lnTo>
                  <a:lnTo>
                    <a:pt x="67" y="41"/>
                  </a:lnTo>
                  <a:lnTo>
                    <a:pt x="68" y="40"/>
                  </a:lnTo>
                  <a:lnTo>
                    <a:pt x="68" y="39"/>
                  </a:lnTo>
                  <a:lnTo>
                    <a:pt x="67" y="37"/>
                  </a:lnTo>
                  <a:lnTo>
                    <a:pt x="68" y="36"/>
                  </a:lnTo>
                  <a:lnTo>
                    <a:pt x="69" y="35"/>
                  </a:lnTo>
                  <a:lnTo>
                    <a:pt x="70" y="35"/>
                  </a:lnTo>
                  <a:lnTo>
                    <a:pt x="70" y="34"/>
                  </a:lnTo>
                  <a:lnTo>
                    <a:pt x="70" y="33"/>
                  </a:lnTo>
                  <a:lnTo>
                    <a:pt x="70" y="32"/>
                  </a:lnTo>
                  <a:lnTo>
                    <a:pt x="70" y="30"/>
                  </a:lnTo>
                  <a:lnTo>
                    <a:pt x="69" y="30"/>
                  </a:lnTo>
                  <a:lnTo>
                    <a:pt x="72" y="24"/>
                  </a:lnTo>
                  <a:lnTo>
                    <a:pt x="73" y="21"/>
                  </a:lnTo>
                  <a:lnTo>
                    <a:pt x="70" y="20"/>
                  </a:lnTo>
                  <a:lnTo>
                    <a:pt x="70" y="19"/>
                  </a:lnTo>
                  <a:lnTo>
                    <a:pt x="68" y="18"/>
                  </a:lnTo>
                  <a:lnTo>
                    <a:pt x="68" y="17"/>
                  </a:lnTo>
                  <a:lnTo>
                    <a:pt x="67" y="17"/>
                  </a:lnTo>
                  <a:lnTo>
                    <a:pt x="65" y="17"/>
                  </a:lnTo>
                  <a:lnTo>
                    <a:pt x="64" y="17"/>
                  </a:lnTo>
                  <a:lnTo>
                    <a:pt x="63" y="17"/>
                  </a:lnTo>
                  <a:lnTo>
                    <a:pt x="62" y="16"/>
                  </a:lnTo>
                  <a:lnTo>
                    <a:pt x="61" y="16"/>
                  </a:lnTo>
                  <a:lnTo>
                    <a:pt x="59" y="15"/>
                  </a:lnTo>
                  <a:lnTo>
                    <a:pt x="59" y="14"/>
                  </a:lnTo>
                  <a:lnTo>
                    <a:pt x="57" y="15"/>
                  </a:lnTo>
                  <a:lnTo>
                    <a:pt x="55" y="14"/>
                  </a:lnTo>
                  <a:lnTo>
                    <a:pt x="54" y="15"/>
                  </a:lnTo>
                  <a:lnTo>
                    <a:pt x="53" y="17"/>
                  </a:lnTo>
                  <a:lnTo>
                    <a:pt x="52" y="18"/>
                  </a:lnTo>
                  <a:lnTo>
                    <a:pt x="51" y="18"/>
                  </a:lnTo>
                  <a:lnTo>
                    <a:pt x="51" y="17"/>
                  </a:lnTo>
                  <a:lnTo>
                    <a:pt x="50" y="16"/>
                  </a:lnTo>
                  <a:lnTo>
                    <a:pt x="49" y="15"/>
                  </a:lnTo>
                  <a:lnTo>
                    <a:pt x="46" y="14"/>
                  </a:lnTo>
                  <a:lnTo>
                    <a:pt x="45" y="14"/>
                  </a:lnTo>
                  <a:lnTo>
                    <a:pt x="45" y="13"/>
                  </a:lnTo>
                  <a:lnTo>
                    <a:pt x="44" y="12"/>
                  </a:lnTo>
                  <a:lnTo>
                    <a:pt x="44" y="11"/>
                  </a:lnTo>
                  <a:lnTo>
                    <a:pt x="43" y="10"/>
                  </a:lnTo>
                  <a:lnTo>
                    <a:pt x="42" y="10"/>
                  </a:lnTo>
                  <a:lnTo>
                    <a:pt x="41" y="10"/>
                  </a:lnTo>
                  <a:lnTo>
                    <a:pt x="40" y="9"/>
                  </a:lnTo>
                  <a:lnTo>
                    <a:pt x="39" y="8"/>
                  </a:lnTo>
                  <a:lnTo>
                    <a:pt x="38" y="8"/>
                  </a:lnTo>
                  <a:lnTo>
                    <a:pt x="37" y="5"/>
                  </a:lnTo>
                  <a:lnTo>
                    <a:pt x="36" y="4"/>
                  </a:lnTo>
                  <a:lnTo>
                    <a:pt x="35" y="3"/>
                  </a:lnTo>
                  <a:lnTo>
                    <a:pt x="34" y="3"/>
                  </a:lnTo>
                  <a:lnTo>
                    <a:pt x="33" y="4"/>
                  </a:lnTo>
                  <a:lnTo>
                    <a:pt x="31" y="3"/>
                  </a:lnTo>
                  <a:lnTo>
                    <a:pt x="29" y="1"/>
                  </a:lnTo>
                  <a:lnTo>
                    <a:pt x="28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45" name="Freeform 583"/>
            <p:cNvSpPr>
              <a:spLocks/>
            </p:cNvSpPr>
            <p:nvPr/>
          </p:nvSpPr>
          <p:spPr bwMode="auto">
            <a:xfrm>
              <a:off x="4736297" y="1215430"/>
              <a:ext cx="225425" cy="228600"/>
            </a:xfrm>
            <a:custGeom>
              <a:avLst/>
              <a:gdLst>
                <a:gd name="T0" fmla="*/ 2147483646 w 93"/>
                <a:gd name="T1" fmla="*/ 2147483646 h 107"/>
                <a:gd name="T2" fmla="*/ 2147483646 w 93"/>
                <a:gd name="T3" fmla="*/ 2147483646 h 107"/>
                <a:gd name="T4" fmla="*/ 2147483646 w 93"/>
                <a:gd name="T5" fmla="*/ 2147483646 h 107"/>
                <a:gd name="T6" fmla="*/ 2147483646 w 93"/>
                <a:gd name="T7" fmla="*/ 2147483646 h 107"/>
                <a:gd name="T8" fmla="*/ 2147483646 w 93"/>
                <a:gd name="T9" fmla="*/ 2147483646 h 107"/>
                <a:gd name="T10" fmla="*/ 2147483646 w 93"/>
                <a:gd name="T11" fmla="*/ 2147483646 h 107"/>
                <a:gd name="T12" fmla="*/ 2147483646 w 93"/>
                <a:gd name="T13" fmla="*/ 2147483646 h 107"/>
                <a:gd name="T14" fmla="*/ 2147483646 w 93"/>
                <a:gd name="T15" fmla="*/ 2147483646 h 107"/>
                <a:gd name="T16" fmla="*/ 2147483646 w 93"/>
                <a:gd name="T17" fmla="*/ 2147483646 h 107"/>
                <a:gd name="T18" fmla="*/ 2147483646 w 93"/>
                <a:gd name="T19" fmla="*/ 2147483646 h 107"/>
                <a:gd name="T20" fmla="*/ 2147483646 w 93"/>
                <a:gd name="T21" fmla="*/ 2147483646 h 107"/>
                <a:gd name="T22" fmla="*/ 2147483646 w 93"/>
                <a:gd name="T23" fmla="*/ 2147483646 h 107"/>
                <a:gd name="T24" fmla="*/ 2147483646 w 93"/>
                <a:gd name="T25" fmla="*/ 2147483646 h 107"/>
                <a:gd name="T26" fmla="*/ 2147483646 w 93"/>
                <a:gd name="T27" fmla="*/ 2147483646 h 107"/>
                <a:gd name="T28" fmla="*/ 2147483646 w 93"/>
                <a:gd name="T29" fmla="*/ 2147483646 h 107"/>
                <a:gd name="T30" fmla="*/ 2147483646 w 93"/>
                <a:gd name="T31" fmla="*/ 2147483646 h 107"/>
                <a:gd name="T32" fmla="*/ 2147483646 w 93"/>
                <a:gd name="T33" fmla="*/ 2147483646 h 107"/>
                <a:gd name="T34" fmla="*/ 2147483646 w 93"/>
                <a:gd name="T35" fmla="*/ 2147483646 h 107"/>
                <a:gd name="T36" fmla="*/ 2147483646 w 93"/>
                <a:gd name="T37" fmla="*/ 2147483646 h 107"/>
                <a:gd name="T38" fmla="*/ 2147483646 w 93"/>
                <a:gd name="T39" fmla="*/ 2147483646 h 107"/>
                <a:gd name="T40" fmla="*/ 2147483646 w 93"/>
                <a:gd name="T41" fmla="*/ 2147483646 h 107"/>
                <a:gd name="T42" fmla="*/ 2147483646 w 93"/>
                <a:gd name="T43" fmla="*/ 2147483646 h 107"/>
                <a:gd name="T44" fmla="*/ 2147483646 w 93"/>
                <a:gd name="T45" fmla="*/ 2147483646 h 107"/>
                <a:gd name="T46" fmla="*/ 2147483646 w 93"/>
                <a:gd name="T47" fmla="*/ 2147483646 h 107"/>
                <a:gd name="T48" fmla="*/ 2147483646 w 93"/>
                <a:gd name="T49" fmla="*/ 2147483646 h 107"/>
                <a:gd name="T50" fmla="*/ 2147483646 w 93"/>
                <a:gd name="T51" fmla="*/ 2147483646 h 107"/>
                <a:gd name="T52" fmla="*/ 2147483646 w 93"/>
                <a:gd name="T53" fmla="*/ 2147483646 h 107"/>
                <a:gd name="T54" fmla="*/ 2147483646 w 93"/>
                <a:gd name="T55" fmla="*/ 2147483646 h 107"/>
                <a:gd name="T56" fmla="*/ 2147483646 w 93"/>
                <a:gd name="T57" fmla="*/ 2147483646 h 107"/>
                <a:gd name="T58" fmla="*/ 2147483646 w 93"/>
                <a:gd name="T59" fmla="*/ 2147483646 h 107"/>
                <a:gd name="T60" fmla="*/ 2147483646 w 93"/>
                <a:gd name="T61" fmla="*/ 2147483646 h 107"/>
                <a:gd name="T62" fmla="*/ 2147483646 w 93"/>
                <a:gd name="T63" fmla="*/ 2147483646 h 107"/>
                <a:gd name="T64" fmla="*/ 2147483646 w 93"/>
                <a:gd name="T65" fmla="*/ 2147483646 h 107"/>
                <a:gd name="T66" fmla="*/ 2147483646 w 93"/>
                <a:gd name="T67" fmla="*/ 0 h 107"/>
                <a:gd name="T68" fmla="*/ 2147483646 w 93"/>
                <a:gd name="T69" fmla="*/ 2147483646 h 107"/>
                <a:gd name="T70" fmla="*/ 2147483646 w 93"/>
                <a:gd name="T71" fmla="*/ 2147483646 h 107"/>
                <a:gd name="T72" fmla="*/ 2147483646 w 93"/>
                <a:gd name="T73" fmla="*/ 2147483646 h 107"/>
                <a:gd name="T74" fmla="*/ 2147483646 w 93"/>
                <a:gd name="T75" fmla="*/ 2147483646 h 107"/>
                <a:gd name="T76" fmla="*/ 2147483646 w 93"/>
                <a:gd name="T77" fmla="*/ 2147483646 h 107"/>
                <a:gd name="T78" fmla="*/ 2147483646 w 93"/>
                <a:gd name="T79" fmla="*/ 2147483646 h 107"/>
                <a:gd name="T80" fmla="*/ 2147483646 w 93"/>
                <a:gd name="T81" fmla="*/ 2147483646 h 107"/>
                <a:gd name="T82" fmla="*/ 2147483646 w 93"/>
                <a:gd name="T83" fmla="*/ 2147483646 h 107"/>
                <a:gd name="T84" fmla="*/ 2147483646 w 93"/>
                <a:gd name="T85" fmla="*/ 2147483646 h 107"/>
                <a:gd name="T86" fmla="*/ 2147483646 w 93"/>
                <a:gd name="T87" fmla="*/ 2147483646 h 107"/>
                <a:gd name="T88" fmla="*/ 2147483646 w 93"/>
                <a:gd name="T89" fmla="*/ 2147483646 h 107"/>
                <a:gd name="T90" fmla="*/ 2147483646 w 93"/>
                <a:gd name="T91" fmla="*/ 2147483646 h 107"/>
                <a:gd name="T92" fmla="*/ 2147483646 w 93"/>
                <a:gd name="T93" fmla="*/ 2147483646 h 107"/>
                <a:gd name="T94" fmla="*/ 2147483646 w 93"/>
                <a:gd name="T95" fmla="*/ 2147483646 h 107"/>
                <a:gd name="T96" fmla="*/ 2147483646 w 93"/>
                <a:gd name="T97" fmla="*/ 2147483646 h 107"/>
                <a:gd name="T98" fmla="*/ 2147483646 w 93"/>
                <a:gd name="T99" fmla="*/ 2147483646 h 107"/>
                <a:gd name="T100" fmla="*/ 2147483646 w 93"/>
                <a:gd name="T101" fmla="*/ 2147483646 h 107"/>
                <a:gd name="T102" fmla="*/ 2147483646 w 93"/>
                <a:gd name="T103" fmla="*/ 2147483646 h 107"/>
                <a:gd name="T104" fmla="*/ 2147483646 w 93"/>
                <a:gd name="T105" fmla="*/ 2147483646 h 107"/>
                <a:gd name="T106" fmla="*/ 2147483646 w 93"/>
                <a:gd name="T107" fmla="*/ 2147483646 h 107"/>
                <a:gd name="T108" fmla="*/ 2147483646 w 93"/>
                <a:gd name="T109" fmla="*/ 2147483646 h 107"/>
                <a:gd name="T110" fmla="*/ 2147483646 w 93"/>
                <a:gd name="T111" fmla="*/ 2147483646 h 107"/>
                <a:gd name="T112" fmla="*/ 2147483646 w 93"/>
                <a:gd name="T113" fmla="*/ 2147483646 h 107"/>
                <a:gd name="T114" fmla="*/ 2147483646 w 93"/>
                <a:gd name="T115" fmla="*/ 2147483646 h 107"/>
                <a:gd name="T116" fmla="*/ 2147483646 w 93"/>
                <a:gd name="T117" fmla="*/ 2147483646 h 107"/>
                <a:gd name="T118" fmla="*/ 2147483646 w 93"/>
                <a:gd name="T119" fmla="*/ 2147483646 h 107"/>
                <a:gd name="T120" fmla="*/ 2147483646 w 93"/>
                <a:gd name="T121" fmla="*/ 2147483646 h 107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93" h="107">
                  <a:moveTo>
                    <a:pt x="78" y="99"/>
                  </a:moveTo>
                  <a:lnTo>
                    <a:pt x="77" y="96"/>
                  </a:lnTo>
                  <a:lnTo>
                    <a:pt x="76" y="96"/>
                  </a:lnTo>
                  <a:lnTo>
                    <a:pt x="75" y="94"/>
                  </a:lnTo>
                  <a:lnTo>
                    <a:pt x="74" y="93"/>
                  </a:lnTo>
                  <a:lnTo>
                    <a:pt x="73" y="93"/>
                  </a:lnTo>
                  <a:lnTo>
                    <a:pt x="71" y="91"/>
                  </a:lnTo>
                  <a:lnTo>
                    <a:pt x="72" y="89"/>
                  </a:lnTo>
                  <a:lnTo>
                    <a:pt x="73" y="89"/>
                  </a:lnTo>
                  <a:lnTo>
                    <a:pt x="73" y="88"/>
                  </a:lnTo>
                  <a:lnTo>
                    <a:pt x="71" y="84"/>
                  </a:lnTo>
                  <a:lnTo>
                    <a:pt x="67" y="81"/>
                  </a:lnTo>
                  <a:lnTo>
                    <a:pt x="67" y="80"/>
                  </a:lnTo>
                  <a:lnTo>
                    <a:pt x="66" y="81"/>
                  </a:lnTo>
                  <a:lnTo>
                    <a:pt x="67" y="82"/>
                  </a:lnTo>
                  <a:lnTo>
                    <a:pt x="67" y="83"/>
                  </a:lnTo>
                  <a:lnTo>
                    <a:pt x="68" y="83"/>
                  </a:lnTo>
                  <a:lnTo>
                    <a:pt x="69" y="83"/>
                  </a:lnTo>
                  <a:lnTo>
                    <a:pt x="70" y="85"/>
                  </a:lnTo>
                  <a:lnTo>
                    <a:pt x="71" y="87"/>
                  </a:lnTo>
                  <a:lnTo>
                    <a:pt x="71" y="89"/>
                  </a:lnTo>
                  <a:lnTo>
                    <a:pt x="70" y="91"/>
                  </a:lnTo>
                  <a:lnTo>
                    <a:pt x="69" y="92"/>
                  </a:lnTo>
                  <a:lnTo>
                    <a:pt x="68" y="91"/>
                  </a:lnTo>
                  <a:lnTo>
                    <a:pt x="66" y="91"/>
                  </a:lnTo>
                  <a:lnTo>
                    <a:pt x="65" y="90"/>
                  </a:lnTo>
                  <a:lnTo>
                    <a:pt x="64" y="89"/>
                  </a:lnTo>
                  <a:lnTo>
                    <a:pt x="63" y="89"/>
                  </a:lnTo>
                  <a:lnTo>
                    <a:pt x="59" y="89"/>
                  </a:lnTo>
                  <a:lnTo>
                    <a:pt x="56" y="84"/>
                  </a:lnTo>
                  <a:lnTo>
                    <a:pt x="56" y="83"/>
                  </a:lnTo>
                  <a:lnTo>
                    <a:pt x="56" y="81"/>
                  </a:lnTo>
                  <a:lnTo>
                    <a:pt x="57" y="79"/>
                  </a:lnTo>
                  <a:lnTo>
                    <a:pt x="58" y="79"/>
                  </a:lnTo>
                  <a:lnTo>
                    <a:pt x="60" y="75"/>
                  </a:lnTo>
                  <a:lnTo>
                    <a:pt x="60" y="74"/>
                  </a:lnTo>
                  <a:lnTo>
                    <a:pt x="60" y="72"/>
                  </a:lnTo>
                  <a:lnTo>
                    <a:pt x="59" y="70"/>
                  </a:lnTo>
                  <a:lnTo>
                    <a:pt x="56" y="66"/>
                  </a:lnTo>
                  <a:lnTo>
                    <a:pt x="52" y="62"/>
                  </a:lnTo>
                  <a:lnTo>
                    <a:pt x="50" y="61"/>
                  </a:lnTo>
                  <a:lnTo>
                    <a:pt x="49" y="61"/>
                  </a:lnTo>
                  <a:lnTo>
                    <a:pt x="46" y="60"/>
                  </a:lnTo>
                  <a:lnTo>
                    <a:pt x="46" y="59"/>
                  </a:lnTo>
                  <a:lnTo>
                    <a:pt x="44" y="57"/>
                  </a:lnTo>
                  <a:lnTo>
                    <a:pt x="38" y="55"/>
                  </a:lnTo>
                  <a:lnTo>
                    <a:pt x="37" y="55"/>
                  </a:lnTo>
                  <a:lnTo>
                    <a:pt x="33" y="53"/>
                  </a:lnTo>
                  <a:lnTo>
                    <a:pt x="33" y="51"/>
                  </a:lnTo>
                  <a:lnTo>
                    <a:pt x="32" y="50"/>
                  </a:lnTo>
                  <a:lnTo>
                    <a:pt x="32" y="48"/>
                  </a:lnTo>
                  <a:lnTo>
                    <a:pt x="33" y="47"/>
                  </a:lnTo>
                  <a:lnTo>
                    <a:pt x="32" y="42"/>
                  </a:lnTo>
                  <a:lnTo>
                    <a:pt x="31" y="42"/>
                  </a:lnTo>
                  <a:lnTo>
                    <a:pt x="29" y="42"/>
                  </a:lnTo>
                  <a:lnTo>
                    <a:pt x="27" y="40"/>
                  </a:lnTo>
                  <a:lnTo>
                    <a:pt x="27" y="39"/>
                  </a:lnTo>
                  <a:lnTo>
                    <a:pt x="23" y="36"/>
                  </a:lnTo>
                  <a:lnTo>
                    <a:pt x="20" y="34"/>
                  </a:lnTo>
                  <a:lnTo>
                    <a:pt x="20" y="36"/>
                  </a:lnTo>
                  <a:lnTo>
                    <a:pt x="22" y="38"/>
                  </a:lnTo>
                  <a:lnTo>
                    <a:pt x="26" y="40"/>
                  </a:lnTo>
                  <a:lnTo>
                    <a:pt x="28" y="42"/>
                  </a:lnTo>
                  <a:lnTo>
                    <a:pt x="29" y="45"/>
                  </a:lnTo>
                  <a:lnTo>
                    <a:pt x="27" y="49"/>
                  </a:lnTo>
                  <a:lnTo>
                    <a:pt x="20" y="54"/>
                  </a:lnTo>
                  <a:lnTo>
                    <a:pt x="17" y="48"/>
                  </a:lnTo>
                  <a:lnTo>
                    <a:pt x="16" y="47"/>
                  </a:lnTo>
                  <a:lnTo>
                    <a:pt x="14" y="45"/>
                  </a:lnTo>
                  <a:lnTo>
                    <a:pt x="10" y="44"/>
                  </a:lnTo>
                  <a:lnTo>
                    <a:pt x="10" y="45"/>
                  </a:lnTo>
                  <a:lnTo>
                    <a:pt x="9" y="44"/>
                  </a:lnTo>
                  <a:lnTo>
                    <a:pt x="7" y="44"/>
                  </a:lnTo>
                  <a:lnTo>
                    <a:pt x="6" y="43"/>
                  </a:lnTo>
                  <a:lnTo>
                    <a:pt x="3" y="38"/>
                  </a:lnTo>
                  <a:lnTo>
                    <a:pt x="2" y="36"/>
                  </a:lnTo>
                  <a:lnTo>
                    <a:pt x="1" y="32"/>
                  </a:lnTo>
                  <a:lnTo>
                    <a:pt x="1" y="27"/>
                  </a:lnTo>
                  <a:lnTo>
                    <a:pt x="3" y="25"/>
                  </a:lnTo>
                  <a:lnTo>
                    <a:pt x="8" y="19"/>
                  </a:lnTo>
                  <a:lnTo>
                    <a:pt x="7" y="15"/>
                  </a:lnTo>
                  <a:lnTo>
                    <a:pt x="5" y="14"/>
                  </a:lnTo>
                  <a:lnTo>
                    <a:pt x="0" y="12"/>
                  </a:lnTo>
                  <a:lnTo>
                    <a:pt x="4" y="8"/>
                  </a:lnTo>
                  <a:lnTo>
                    <a:pt x="5" y="8"/>
                  </a:lnTo>
                  <a:lnTo>
                    <a:pt x="7" y="9"/>
                  </a:lnTo>
                  <a:lnTo>
                    <a:pt x="7" y="8"/>
                  </a:lnTo>
                  <a:lnTo>
                    <a:pt x="8" y="6"/>
                  </a:lnTo>
                  <a:lnTo>
                    <a:pt x="7" y="6"/>
                  </a:lnTo>
                  <a:lnTo>
                    <a:pt x="8" y="5"/>
                  </a:lnTo>
                  <a:lnTo>
                    <a:pt x="10" y="0"/>
                  </a:lnTo>
                  <a:lnTo>
                    <a:pt x="14" y="0"/>
                  </a:lnTo>
                  <a:lnTo>
                    <a:pt x="14" y="2"/>
                  </a:lnTo>
                  <a:lnTo>
                    <a:pt x="17" y="2"/>
                  </a:lnTo>
                  <a:lnTo>
                    <a:pt x="18" y="2"/>
                  </a:lnTo>
                  <a:lnTo>
                    <a:pt x="24" y="5"/>
                  </a:lnTo>
                  <a:lnTo>
                    <a:pt x="24" y="6"/>
                  </a:lnTo>
                  <a:lnTo>
                    <a:pt x="30" y="8"/>
                  </a:lnTo>
                  <a:lnTo>
                    <a:pt x="37" y="4"/>
                  </a:lnTo>
                  <a:lnTo>
                    <a:pt x="46" y="8"/>
                  </a:lnTo>
                  <a:lnTo>
                    <a:pt x="48" y="10"/>
                  </a:lnTo>
                  <a:lnTo>
                    <a:pt x="50" y="13"/>
                  </a:lnTo>
                  <a:lnTo>
                    <a:pt x="51" y="13"/>
                  </a:lnTo>
                  <a:lnTo>
                    <a:pt x="52" y="14"/>
                  </a:lnTo>
                  <a:lnTo>
                    <a:pt x="54" y="13"/>
                  </a:lnTo>
                  <a:lnTo>
                    <a:pt x="56" y="14"/>
                  </a:lnTo>
                  <a:lnTo>
                    <a:pt x="57" y="15"/>
                  </a:lnTo>
                  <a:lnTo>
                    <a:pt x="58" y="15"/>
                  </a:lnTo>
                  <a:lnTo>
                    <a:pt x="59" y="15"/>
                  </a:lnTo>
                  <a:lnTo>
                    <a:pt x="61" y="13"/>
                  </a:lnTo>
                  <a:lnTo>
                    <a:pt x="63" y="13"/>
                  </a:lnTo>
                  <a:lnTo>
                    <a:pt x="63" y="11"/>
                  </a:lnTo>
                  <a:lnTo>
                    <a:pt x="64" y="8"/>
                  </a:lnTo>
                  <a:lnTo>
                    <a:pt x="66" y="9"/>
                  </a:lnTo>
                  <a:lnTo>
                    <a:pt x="66" y="10"/>
                  </a:lnTo>
                  <a:lnTo>
                    <a:pt x="67" y="10"/>
                  </a:lnTo>
                  <a:lnTo>
                    <a:pt x="67" y="12"/>
                  </a:lnTo>
                  <a:lnTo>
                    <a:pt x="68" y="14"/>
                  </a:lnTo>
                  <a:lnTo>
                    <a:pt x="68" y="17"/>
                  </a:lnTo>
                  <a:lnTo>
                    <a:pt x="70" y="24"/>
                  </a:lnTo>
                  <a:lnTo>
                    <a:pt x="78" y="38"/>
                  </a:lnTo>
                  <a:lnTo>
                    <a:pt x="80" y="38"/>
                  </a:lnTo>
                  <a:lnTo>
                    <a:pt x="81" y="40"/>
                  </a:lnTo>
                  <a:lnTo>
                    <a:pt x="85" y="47"/>
                  </a:lnTo>
                  <a:lnTo>
                    <a:pt x="87" y="49"/>
                  </a:lnTo>
                  <a:lnTo>
                    <a:pt x="88" y="49"/>
                  </a:lnTo>
                  <a:lnTo>
                    <a:pt x="90" y="49"/>
                  </a:lnTo>
                  <a:lnTo>
                    <a:pt x="91" y="51"/>
                  </a:lnTo>
                  <a:lnTo>
                    <a:pt x="93" y="53"/>
                  </a:lnTo>
                  <a:lnTo>
                    <a:pt x="93" y="54"/>
                  </a:lnTo>
                  <a:lnTo>
                    <a:pt x="90" y="57"/>
                  </a:lnTo>
                  <a:lnTo>
                    <a:pt x="89" y="57"/>
                  </a:lnTo>
                  <a:lnTo>
                    <a:pt x="87" y="55"/>
                  </a:lnTo>
                  <a:lnTo>
                    <a:pt x="86" y="53"/>
                  </a:lnTo>
                  <a:lnTo>
                    <a:pt x="84" y="53"/>
                  </a:lnTo>
                  <a:lnTo>
                    <a:pt x="82" y="56"/>
                  </a:lnTo>
                  <a:lnTo>
                    <a:pt x="82" y="67"/>
                  </a:lnTo>
                  <a:lnTo>
                    <a:pt x="86" y="70"/>
                  </a:lnTo>
                  <a:lnTo>
                    <a:pt x="88" y="73"/>
                  </a:lnTo>
                  <a:lnTo>
                    <a:pt x="87" y="74"/>
                  </a:lnTo>
                  <a:lnTo>
                    <a:pt x="85" y="76"/>
                  </a:lnTo>
                  <a:lnTo>
                    <a:pt x="84" y="76"/>
                  </a:lnTo>
                  <a:lnTo>
                    <a:pt x="82" y="77"/>
                  </a:lnTo>
                  <a:lnTo>
                    <a:pt x="81" y="78"/>
                  </a:lnTo>
                  <a:lnTo>
                    <a:pt x="82" y="79"/>
                  </a:lnTo>
                  <a:lnTo>
                    <a:pt x="83" y="81"/>
                  </a:lnTo>
                  <a:lnTo>
                    <a:pt x="83" y="84"/>
                  </a:lnTo>
                  <a:lnTo>
                    <a:pt x="83" y="87"/>
                  </a:lnTo>
                  <a:lnTo>
                    <a:pt x="81" y="90"/>
                  </a:lnTo>
                  <a:lnTo>
                    <a:pt x="80" y="90"/>
                  </a:lnTo>
                  <a:lnTo>
                    <a:pt x="79" y="91"/>
                  </a:lnTo>
                  <a:lnTo>
                    <a:pt x="78" y="92"/>
                  </a:lnTo>
                  <a:lnTo>
                    <a:pt x="78" y="93"/>
                  </a:lnTo>
                  <a:lnTo>
                    <a:pt x="80" y="93"/>
                  </a:lnTo>
                  <a:lnTo>
                    <a:pt x="80" y="98"/>
                  </a:lnTo>
                  <a:lnTo>
                    <a:pt x="80" y="100"/>
                  </a:lnTo>
                  <a:lnTo>
                    <a:pt x="80" y="101"/>
                  </a:lnTo>
                  <a:lnTo>
                    <a:pt x="77" y="107"/>
                  </a:lnTo>
                  <a:lnTo>
                    <a:pt x="78" y="99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46" name="Freeform 584"/>
            <p:cNvSpPr>
              <a:spLocks noEditPoints="1"/>
            </p:cNvSpPr>
            <p:nvPr/>
          </p:nvSpPr>
          <p:spPr bwMode="auto">
            <a:xfrm>
              <a:off x="4731535" y="1210667"/>
              <a:ext cx="231775" cy="244475"/>
            </a:xfrm>
            <a:custGeom>
              <a:avLst/>
              <a:gdLst>
                <a:gd name="T0" fmla="*/ 2147483646 w 96"/>
                <a:gd name="T1" fmla="*/ 2147483646 h 114"/>
                <a:gd name="T2" fmla="*/ 2147483646 w 96"/>
                <a:gd name="T3" fmla="*/ 2147483646 h 114"/>
                <a:gd name="T4" fmla="*/ 2147483646 w 96"/>
                <a:gd name="T5" fmla="*/ 2147483646 h 114"/>
                <a:gd name="T6" fmla="*/ 2147483646 w 96"/>
                <a:gd name="T7" fmla="*/ 2147483646 h 114"/>
                <a:gd name="T8" fmla="*/ 2147483646 w 96"/>
                <a:gd name="T9" fmla="*/ 2147483646 h 114"/>
                <a:gd name="T10" fmla="*/ 2147483646 w 96"/>
                <a:gd name="T11" fmla="*/ 2147483646 h 114"/>
                <a:gd name="T12" fmla="*/ 2147483646 w 96"/>
                <a:gd name="T13" fmla="*/ 2147483646 h 114"/>
                <a:gd name="T14" fmla="*/ 2147483646 w 96"/>
                <a:gd name="T15" fmla="*/ 2147483646 h 114"/>
                <a:gd name="T16" fmla="*/ 2147483646 w 96"/>
                <a:gd name="T17" fmla="*/ 2147483646 h 114"/>
                <a:gd name="T18" fmla="*/ 2147483646 w 96"/>
                <a:gd name="T19" fmla="*/ 2147483646 h 114"/>
                <a:gd name="T20" fmla="*/ 2147483646 w 96"/>
                <a:gd name="T21" fmla="*/ 2147483646 h 114"/>
                <a:gd name="T22" fmla="*/ 2147483646 w 96"/>
                <a:gd name="T23" fmla="*/ 2147483646 h 114"/>
                <a:gd name="T24" fmla="*/ 2147483646 w 96"/>
                <a:gd name="T25" fmla="*/ 2147483646 h 114"/>
                <a:gd name="T26" fmla="*/ 2147483646 w 96"/>
                <a:gd name="T27" fmla="*/ 2147483646 h 114"/>
                <a:gd name="T28" fmla="*/ 2147483646 w 96"/>
                <a:gd name="T29" fmla="*/ 2147483646 h 114"/>
                <a:gd name="T30" fmla="*/ 2147483646 w 96"/>
                <a:gd name="T31" fmla="*/ 2147483646 h 114"/>
                <a:gd name="T32" fmla="*/ 2147483646 w 96"/>
                <a:gd name="T33" fmla="*/ 2147483646 h 114"/>
                <a:gd name="T34" fmla="*/ 2147483646 w 96"/>
                <a:gd name="T35" fmla="*/ 2147483646 h 114"/>
                <a:gd name="T36" fmla="*/ 2147483646 w 96"/>
                <a:gd name="T37" fmla="*/ 2147483646 h 114"/>
                <a:gd name="T38" fmla="*/ 2147483646 w 96"/>
                <a:gd name="T39" fmla="*/ 2147483646 h 114"/>
                <a:gd name="T40" fmla="*/ 2147483646 w 96"/>
                <a:gd name="T41" fmla="*/ 2147483646 h 114"/>
                <a:gd name="T42" fmla="*/ 2147483646 w 96"/>
                <a:gd name="T43" fmla="*/ 2147483646 h 114"/>
                <a:gd name="T44" fmla="*/ 2147483646 w 96"/>
                <a:gd name="T45" fmla="*/ 2147483646 h 114"/>
                <a:gd name="T46" fmla="*/ 2147483646 w 96"/>
                <a:gd name="T47" fmla="*/ 2147483646 h 114"/>
                <a:gd name="T48" fmla="*/ 2147483646 w 96"/>
                <a:gd name="T49" fmla="*/ 2147483646 h 114"/>
                <a:gd name="T50" fmla="*/ 2147483646 w 96"/>
                <a:gd name="T51" fmla="*/ 2147483646 h 114"/>
                <a:gd name="T52" fmla="*/ 2147483646 w 96"/>
                <a:gd name="T53" fmla="*/ 2147483646 h 114"/>
                <a:gd name="T54" fmla="*/ 2147483646 w 96"/>
                <a:gd name="T55" fmla="*/ 2147483646 h 114"/>
                <a:gd name="T56" fmla="*/ 2147483646 w 96"/>
                <a:gd name="T57" fmla="*/ 2147483646 h 114"/>
                <a:gd name="T58" fmla="*/ 2147483646 w 96"/>
                <a:gd name="T59" fmla="*/ 2147483646 h 114"/>
                <a:gd name="T60" fmla="*/ 2147483646 w 96"/>
                <a:gd name="T61" fmla="*/ 2147483646 h 114"/>
                <a:gd name="T62" fmla="*/ 2147483646 w 96"/>
                <a:gd name="T63" fmla="*/ 2147483646 h 114"/>
                <a:gd name="T64" fmla="*/ 2147483646 w 96"/>
                <a:gd name="T65" fmla="*/ 2147483646 h 114"/>
                <a:gd name="T66" fmla="*/ 2147483646 w 96"/>
                <a:gd name="T67" fmla="*/ 2147483646 h 114"/>
                <a:gd name="T68" fmla="*/ 2147483646 w 96"/>
                <a:gd name="T69" fmla="*/ 2147483646 h 114"/>
                <a:gd name="T70" fmla="*/ 2147483646 w 96"/>
                <a:gd name="T71" fmla="*/ 2147483646 h 114"/>
                <a:gd name="T72" fmla="*/ 2147483646 w 96"/>
                <a:gd name="T73" fmla="*/ 2147483646 h 114"/>
                <a:gd name="T74" fmla="*/ 2147483646 w 96"/>
                <a:gd name="T75" fmla="*/ 2147483646 h 114"/>
                <a:gd name="T76" fmla="*/ 2147483646 w 96"/>
                <a:gd name="T77" fmla="*/ 2147483646 h 114"/>
                <a:gd name="T78" fmla="*/ 2147483646 w 96"/>
                <a:gd name="T79" fmla="*/ 2147483646 h 114"/>
                <a:gd name="T80" fmla="*/ 2147483646 w 96"/>
                <a:gd name="T81" fmla="*/ 2147483646 h 114"/>
                <a:gd name="T82" fmla="*/ 2147483646 w 96"/>
                <a:gd name="T83" fmla="*/ 2147483646 h 114"/>
                <a:gd name="T84" fmla="*/ 2147483646 w 96"/>
                <a:gd name="T85" fmla="*/ 2147483646 h 114"/>
                <a:gd name="T86" fmla="*/ 2147483646 w 96"/>
                <a:gd name="T87" fmla="*/ 2147483646 h 114"/>
                <a:gd name="T88" fmla="*/ 2147483646 w 96"/>
                <a:gd name="T89" fmla="*/ 2147483646 h 114"/>
                <a:gd name="T90" fmla="*/ 2147483646 w 96"/>
                <a:gd name="T91" fmla="*/ 2147483646 h 114"/>
                <a:gd name="T92" fmla="*/ 2147483646 w 96"/>
                <a:gd name="T93" fmla="*/ 2147483646 h 114"/>
                <a:gd name="T94" fmla="*/ 2147483646 w 96"/>
                <a:gd name="T95" fmla="*/ 2147483646 h 114"/>
                <a:gd name="T96" fmla="*/ 2147483646 w 96"/>
                <a:gd name="T97" fmla="*/ 2147483646 h 114"/>
                <a:gd name="T98" fmla="*/ 2147483646 w 96"/>
                <a:gd name="T99" fmla="*/ 2147483646 h 114"/>
                <a:gd name="T100" fmla="*/ 2147483646 w 96"/>
                <a:gd name="T101" fmla="*/ 2147483646 h 114"/>
                <a:gd name="T102" fmla="*/ 2147483646 w 96"/>
                <a:gd name="T103" fmla="*/ 2147483646 h 114"/>
                <a:gd name="T104" fmla="*/ 2147483646 w 96"/>
                <a:gd name="T105" fmla="*/ 2147483646 h 114"/>
                <a:gd name="T106" fmla="*/ 2147483646 w 96"/>
                <a:gd name="T107" fmla="*/ 2147483646 h 114"/>
                <a:gd name="T108" fmla="*/ 2147483646 w 96"/>
                <a:gd name="T109" fmla="*/ 2147483646 h 114"/>
                <a:gd name="T110" fmla="*/ 2147483646 w 96"/>
                <a:gd name="T111" fmla="*/ 2147483646 h 114"/>
                <a:gd name="T112" fmla="*/ 2147483646 w 96"/>
                <a:gd name="T113" fmla="*/ 2147483646 h 114"/>
                <a:gd name="T114" fmla="*/ 2147483646 w 96"/>
                <a:gd name="T115" fmla="*/ 2147483646 h 114"/>
                <a:gd name="T116" fmla="*/ 2147483646 w 96"/>
                <a:gd name="T117" fmla="*/ 0 h 114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0" t="0" r="r" b="b"/>
              <a:pathLst>
                <a:path w="96" h="114">
                  <a:moveTo>
                    <a:pt x="14" y="3"/>
                  </a:moveTo>
                  <a:lnTo>
                    <a:pt x="15" y="3"/>
                  </a:lnTo>
                  <a:lnTo>
                    <a:pt x="16" y="4"/>
                  </a:lnTo>
                  <a:lnTo>
                    <a:pt x="18" y="6"/>
                  </a:lnTo>
                  <a:lnTo>
                    <a:pt x="20" y="6"/>
                  </a:lnTo>
                  <a:lnTo>
                    <a:pt x="25" y="8"/>
                  </a:lnTo>
                  <a:lnTo>
                    <a:pt x="26" y="8"/>
                  </a:lnTo>
                  <a:lnTo>
                    <a:pt x="32" y="12"/>
                  </a:lnTo>
                  <a:lnTo>
                    <a:pt x="39" y="8"/>
                  </a:lnTo>
                  <a:lnTo>
                    <a:pt x="48" y="12"/>
                  </a:lnTo>
                  <a:lnTo>
                    <a:pt x="50" y="13"/>
                  </a:lnTo>
                  <a:lnTo>
                    <a:pt x="50" y="15"/>
                  </a:lnTo>
                  <a:lnTo>
                    <a:pt x="52" y="17"/>
                  </a:lnTo>
                  <a:lnTo>
                    <a:pt x="54" y="17"/>
                  </a:lnTo>
                  <a:lnTo>
                    <a:pt x="56" y="17"/>
                  </a:lnTo>
                  <a:lnTo>
                    <a:pt x="57" y="17"/>
                  </a:lnTo>
                  <a:lnTo>
                    <a:pt x="58" y="18"/>
                  </a:lnTo>
                  <a:lnTo>
                    <a:pt x="59" y="19"/>
                  </a:lnTo>
                  <a:lnTo>
                    <a:pt x="60" y="19"/>
                  </a:lnTo>
                  <a:lnTo>
                    <a:pt x="61" y="18"/>
                  </a:lnTo>
                  <a:lnTo>
                    <a:pt x="63" y="17"/>
                  </a:lnTo>
                  <a:lnTo>
                    <a:pt x="65" y="17"/>
                  </a:lnTo>
                  <a:lnTo>
                    <a:pt x="66" y="16"/>
                  </a:lnTo>
                  <a:lnTo>
                    <a:pt x="66" y="15"/>
                  </a:lnTo>
                  <a:lnTo>
                    <a:pt x="66" y="14"/>
                  </a:lnTo>
                  <a:lnTo>
                    <a:pt x="67" y="12"/>
                  </a:lnTo>
                  <a:lnTo>
                    <a:pt x="67" y="13"/>
                  </a:lnTo>
                  <a:lnTo>
                    <a:pt x="68" y="14"/>
                  </a:lnTo>
                  <a:lnTo>
                    <a:pt x="69" y="17"/>
                  </a:lnTo>
                  <a:lnTo>
                    <a:pt x="69" y="19"/>
                  </a:lnTo>
                  <a:lnTo>
                    <a:pt x="71" y="26"/>
                  </a:lnTo>
                  <a:lnTo>
                    <a:pt x="79" y="41"/>
                  </a:lnTo>
                  <a:lnTo>
                    <a:pt x="80" y="42"/>
                  </a:lnTo>
                  <a:lnTo>
                    <a:pt x="82" y="41"/>
                  </a:lnTo>
                  <a:lnTo>
                    <a:pt x="82" y="43"/>
                  </a:lnTo>
                  <a:lnTo>
                    <a:pt x="86" y="49"/>
                  </a:lnTo>
                  <a:lnTo>
                    <a:pt x="88" y="52"/>
                  </a:lnTo>
                  <a:lnTo>
                    <a:pt x="90" y="53"/>
                  </a:lnTo>
                  <a:lnTo>
                    <a:pt x="91" y="53"/>
                  </a:lnTo>
                  <a:lnTo>
                    <a:pt x="92" y="53"/>
                  </a:lnTo>
                  <a:lnTo>
                    <a:pt x="94" y="55"/>
                  </a:lnTo>
                  <a:lnTo>
                    <a:pt x="94" y="56"/>
                  </a:lnTo>
                  <a:lnTo>
                    <a:pt x="92" y="57"/>
                  </a:lnTo>
                  <a:lnTo>
                    <a:pt x="91" y="57"/>
                  </a:lnTo>
                  <a:lnTo>
                    <a:pt x="90" y="57"/>
                  </a:lnTo>
                  <a:lnTo>
                    <a:pt x="88" y="54"/>
                  </a:lnTo>
                  <a:lnTo>
                    <a:pt x="86" y="53"/>
                  </a:lnTo>
                  <a:lnTo>
                    <a:pt x="85" y="54"/>
                  </a:lnTo>
                  <a:lnTo>
                    <a:pt x="83" y="58"/>
                  </a:lnTo>
                  <a:lnTo>
                    <a:pt x="82" y="70"/>
                  </a:lnTo>
                  <a:lnTo>
                    <a:pt x="84" y="70"/>
                  </a:lnTo>
                  <a:lnTo>
                    <a:pt x="87" y="73"/>
                  </a:lnTo>
                  <a:lnTo>
                    <a:pt x="88" y="75"/>
                  </a:lnTo>
                  <a:lnTo>
                    <a:pt x="88" y="76"/>
                  </a:lnTo>
                  <a:lnTo>
                    <a:pt x="86" y="76"/>
                  </a:lnTo>
                  <a:lnTo>
                    <a:pt x="85" y="77"/>
                  </a:lnTo>
                  <a:lnTo>
                    <a:pt x="84" y="78"/>
                  </a:lnTo>
                  <a:lnTo>
                    <a:pt x="83" y="78"/>
                  </a:lnTo>
                  <a:lnTo>
                    <a:pt x="82" y="80"/>
                  </a:lnTo>
                  <a:lnTo>
                    <a:pt x="82" y="81"/>
                  </a:lnTo>
                  <a:lnTo>
                    <a:pt x="84" y="84"/>
                  </a:lnTo>
                  <a:lnTo>
                    <a:pt x="84" y="86"/>
                  </a:lnTo>
                  <a:lnTo>
                    <a:pt x="84" y="89"/>
                  </a:lnTo>
                  <a:lnTo>
                    <a:pt x="82" y="91"/>
                  </a:lnTo>
                  <a:lnTo>
                    <a:pt x="81" y="91"/>
                  </a:lnTo>
                  <a:lnTo>
                    <a:pt x="80" y="91"/>
                  </a:lnTo>
                  <a:lnTo>
                    <a:pt x="78" y="93"/>
                  </a:lnTo>
                  <a:lnTo>
                    <a:pt x="78" y="94"/>
                  </a:lnTo>
                  <a:lnTo>
                    <a:pt x="78" y="95"/>
                  </a:lnTo>
                  <a:lnTo>
                    <a:pt x="79" y="95"/>
                  </a:lnTo>
                  <a:lnTo>
                    <a:pt x="80" y="95"/>
                  </a:lnTo>
                  <a:lnTo>
                    <a:pt x="80" y="96"/>
                  </a:lnTo>
                  <a:lnTo>
                    <a:pt x="81" y="100"/>
                  </a:lnTo>
                  <a:lnTo>
                    <a:pt x="81" y="102"/>
                  </a:lnTo>
                  <a:lnTo>
                    <a:pt x="81" y="103"/>
                  </a:lnTo>
                  <a:lnTo>
                    <a:pt x="81" y="101"/>
                  </a:lnTo>
                  <a:lnTo>
                    <a:pt x="80" y="98"/>
                  </a:lnTo>
                  <a:lnTo>
                    <a:pt x="79" y="97"/>
                  </a:lnTo>
                  <a:lnTo>
                    <a:pt x="77" y="95"/>
                  </a:lnTo>
                  <a:lnTo>
                    <a:pt x="75" y="93"/>
                  </a:lnTo>
                  <a:lnTo>
                    <a:pt x="75" y="92"/>
                  </a:lnTo>
                  <a:lnTo>
                    <a:pt x="76" y="91"/>
                  </a:lnTo>
                  <a:lnTo>
                    <a:pt x="77" y="90"/>
                  </a:lnTo>
                  <a:lnTo>
                    <a:pt x="75" y="85"/>
                  </a:lnTo>
                  <a:lnTo>
                    <a:pt x="71" y="83"/>
                  </a:lnTo>
                  <a:lnTo>
                    <a:pt x="71" y="82"/>
                  </a:lnTo>
                  <a:lnTo>
                    <a:pt x="70" y="81"/>
                  </a:lnTo>
                  <a:lnTo>
                    <a:pt x="69" y="81"/>
                  </a:lnTo>
                  <a:lnTo>
                    <a:pt x="68" y="81"/>
                  </a:lnTo>
                  <a:lnTo>
                    <a:pt x="66" y="82"/>
                  </a:lnTo>
                  <a:lnTo>
                    <a:pt x="67" y="85"/>
                  </a:lnTo>
                  <a:lnTo>
                    <a:pt x="68" y="85"/>
                  </a:lnTo>
                  <a:lnTo>
                    <a:pt x="69" y="86"/>
                  </a:lnTo>
                  <a:lnTo>
                    <a:pt x="70" y="86"/>
                  </a:lnTo>
                  <a:lnTo>
                    <a:pt x="71" y="87"/>
                  </a:lnTo>
                  <a:lnTo>
                    <a:pt x="71" y="89"/>
                  </a:lnTo>
                  <a:lnTo>
                    <a:pt x="71" y="91"/>
                  </a:lnTo>
                  <a:lnTo>
                    <a:pt x="71" y="92"/>
                  </a:lnTo>
                  <a:lnTo>
                    <a:pt x="71" y="93"/>
                  </a:lnTo>
                  <a:lnTo>
                    <a:pt x="70" y="92"/>
                  </a:lnTo>
                  <a:lnTo>
                    <a:pt x="69" y="91"/>
                  </a:lnTo>
                  <a:lnTo>
                    <a:pt x="68" y="91"/>
                  </a:lnTo>
                  <a:lnTo>
                    <a:pt x="67" y="90"/>
                  </a:lnTo>
                  <a:lnTo>
                    <a:pt x="65" y="90"/>
                  </a:lnTo>
                  <a:lnTo>
                    <a:pt x="63" y="89"/>
                  </a:lnTo>
                  <a:lnTo>
                    <a:pt x="59" y="85"/>
                  </a:lnTo>
                  <a:lnTo>
                    <a:pt x="59" y="84"/>
                  </a:lnTo>
                  <a:lnTo>
                    <a:pt x="60" y="83"/>
                  </a:lnTo>
                  <a:lnTo>
                    <a:pt x="61" y="82"/>
                  </a:lnTo>
                  <a:lnTo>
                    <a:pt x="63" y="78"/>
                  </a:lnTo>
                  <a:lnTo>
                    <a:pt x="63" y="76"/>
                  </a:lnTo>
                  <a:lnTo>
                    <a:pt x="63" y="74"/>
                  </a:lnTo>
                  <a:lnTo>
                    <a:pt x="63" y="72"/>
                  </a:lnTo>
                  <a:lnTo>
                    <a:pt x="59" y="67"/>
                  </a:lnTo>
                  <a:lnTo>
                    <a:pt x="54" y="63"/>
                  </a:lnTo>
                  <a:lnTo>
                    <a:pt x="53" y="62"/>
                  </a:lnTo>
                  <a:lnTo>
                    <a:pt x="51" y="61"/>
                  </a:lnTo>
                  <a:lnTo>
                    <a:pt x="49" y="61"/>
                  </a:lnTo>
                  <a:lnTo>
                    <a:pt x="49" y="60"/>
                  </a:lnTo>
                  <a:lnTo>
                    <a:pt x="47" y="58"/>
                  </a:lnTo>
                  <a:lnTo>
                    <a:pt x="40" y="56"/>
                  </a:lnTo>
                  <a:lnTo>
                    <a:pt x="39" y="56"/>
                  </a:lnTo>
                  <a:lnTo>
                    <a:pt x="37" y="54"/>
                  </a:lnTo>
                  <a:lnTo>
                    <a:pt x="36" y="53"/>
                  </a:lnTo>
                  <a:lnTo>
                    <a:pt x="35" y="52"/>
                  </a:lnTo>
                  <a:lnTo>
                    <a:pt x="35" y="51"/>
                  </a:lnTo>
                  <a:lnTo>
                    <a:pt x="36" y="50"/>
                  </a:lnTo>
                  <a:lnTo>
                    <a:pt x="37" y="49"/>
                  </a:lnTo>
                  <a:lnTo>
                    <a:pt x="35" y="44"/>
                  </a:lnTo>
                  <a:lnTo>
                    <a:pt x="34" y="42"/>
                  </a:lnTo>
                  <a:lnTo>
                    <a:pt x="31" y="42"/>
                  </a:lnTo>
                  <a:lnTo>
                    <a:pt x="30" y="41"/>
                  </a:lnTo>
                  <a:lnTo>
                    <a:pt x="29" y="40"/>
                  </a:lnTo>
                  <a:lnTo>
                    <a:pt x="26" y="36"/>
                  </a:lnTo>
                  <a:lnTo>
                    <a:pt x="21" y="34"/>
                  </a:lnTo>
                  <a:lnTo>
                    <a:pt x="21" y="36"/>
                  </a:lnTo>
                  <a:lnTo>
                    <a:pt x="21" y="38"/>
                  </a:lnTo>
                  <a:lnTo>
                    <a:pt x="22" y="39"/>
                  </a:lnTo>
                  <a:lnTo>
                    <a:pt x="23" y="40"/>
                  </a:lnTo>
                  <a:lnTo>
                    <a:pt x="22" y="40"/>
                  </a:lnTo>
                  <a:lnTo>
                    <a:pt x="24" y="42"/>
                  </a:lnTo>
                  <a:lnTo>
                    <a:pt x="27" y="43"/>
                  </a:lnTo>
                  <a:lnTo>
                    <a:pt x="29" y="44"/>
                  </a:lnTo>
                  <a:lnTo>
                    <a:pt x="29" y="47"/>
                  </a:lnTo>
                  <a:lnTo>
                    <a:pt x="28" y="49"/>
                  </a:lnTo>
                  <a:lnTo>
                    <a:pt x="22" y="54"/>
                  </a:lnTo>
                  <a:lnTo>
                    <a:pt x="20" y="49"/>
                  </a:lnTo>
                  <a:lnTo>
                    <a:pt x="19" y="48"/>
                  </a:lnTo>
                  <a:lnTo>
                    <a:pt x="17" y="46"/>
                  </a:lnTo>
                  <a:lnTo>
                    <a:pt x="16" y="46"/>
                  </a:lnTo>
                  <a:lnTo>
                    <a:pt x="12" y="45"/>
                  </a:lnTo>
                  <a:lnTo>
                    <a:pt x="12" y="46"/>
                  </a:lnTo>
                  <a:lnTo>
                    <a:pt x="11" y="45"/>
                  </a:lnTo>
                  <a:lnTo>
                    <a:pt x="10" y="45"/>
                  </a:lnTo>
                  <a:lnTo>
                    <a:pt x="9" y="44"/>
                  </a:lnTo>
                  <a:lnTo>
                    <a:pt x="7" y="40"/>
                  </a:lnTo>
                  <a:lnTo>
                    <a:pt x="6" y="40"/>
                  </a:lnTo>
                  <a:lnTo>
                    <a:pt x="5" y="38"/>
                  </a:lnTo>
                  <a:lnTo>
                    <a:pt x="4" y="33"/>
                  </a:lnTo>
                  <a:lnTo>
                    <a:pt x="5" y="30"/>
                  </a:lnTo>
                  <a:lnTo>
                    <a:pt x="6" y="29"/>
                  </a:lnTo>
                  <a:lnTo>
                    <a:pt x="11" y="21"/>
                  </a:lnTo>
                  <a:lnTo>
                    <a:pt x="11" y="16"/>
                  </a:lnTo>
                  <a:lnTo>
                    <a:pt x="10" y="15"/>
                  </a:lnTo>
                  <a:lnTo>
                    <a:pt x="9" y="15"/>
                  </a:lnTo>
                  <a:lnTo>
                    <a:pt x="7" y="15"/>
                  </a:lnTo>
                  <a:lnTo>
                    <a:pt x="5" y="14"/>
                  </a:lnTo>
                  <a:lnTo>
                    <a:pt x="6" y="12"/>
                  </a:lnTo>
                  <a:lnTo>
                    <a:pt x="7" y="12"/>
                  </a:lnTo>
                  <a:lnTo>
                    <a:pt x="10" y="12"/>
                  </a:lnTo>
                  <a:lnTo>
                    <a:pt x="11" y="11"/>
                  </a:lnTo>
                  <a:lnTo>
                    <a:pt x="11" y="8"/>
                  </a:lnTo>
                  <a:lnTo>
                    <a:pt x="14" y="3"/>
                  </a:lnTo>
                  <a:close/>
                  <a:moveTo>
                    <a:pt x="12" y="0"/>
                  </a:moveTo>
                  <a:lnTo>
                    <a:pt x="11" y="2"/>
                  </a:lnTo>
                  <a:lnTo>
                    <a:pt x="9" y="6"/>
                  </a:lnTo>
                  <a:lnTo>
                    <a:pt x="7" y="8"/>
                  </a:lnTo>
                  <a:lnTo>
                    <a:pt x="9" y="9"/>
                  </a:lnTo>
                  <a:lnTo>
                    <a:pt x="7" y="9"/>
                  </a:lnTo>
                  <a:lnTo>
                    <a:pt x="6" y="9"/>
                  </a:lnTo>
                  <a:lnTo>
                    <a:pt x="5" y="9"/>
                  </a:lnTo>
                  <a:lnTo>
                    <a:pt x="5" y="10"/>
                  </a:lnTo>
                  <a:lnTo>
                    <a:pt x="3" y="11"/>
                  </a:lnTo>
                  <a:lnTo>
                    <a:pt x="0" y="14"/>
                  </a:lnTo>
                  <a:lnTo>
                    <a:pt x="3" y="15"/>
                  </a:lnTo>
                  <a:lnTo>
                    <a:pt x="5" y="17"/>
                  </a:lnTo>
                  <a:lnTo>
                    <a:pt x="6" y="17"/>
                  </a:lnTo>
                  <a:lnTo>
                    <a:pt x="8" y="18"/>
                  </a:lnTo>
                  <a:lnTo>
                    <a:pt x="9" y="21"/>
                  </a:lnTo>
                  <a:lnTo>
                    <a:pt x="4" y="27"/>
                  </a:lnTo>
                  <a:lnTo>
                    <a:pt x="3" y="27"/>
                  </a:lnTo>
                  <a:lnTo>
                    <a:pt x="2" y="29"/>
                  </a:lnTo>
                  <a:lnTo>
                    <a:pt x="1" y="33"/>
                  </a:lnTo>
                  <a:lnTo>
                    <a:pt x="1" y="34"/>
                  </a:lnTo>
                  <a:lnTo>
                    <a:pt x="2" y="34"/>
                  </a:lnTo>
                  <a:lnTo>
                    <a:pt x="3" y="38"/>
                  </a:lnTo>
                  <a:lnTo>
                    <a:pt x="3" y="39"/>
                  </a:lnTo>
                  <a:lnTo>
                    <a:pt x="4" y="40"/>
                  </a:lnTo>
                  <a:lnTo>
                    <a:pt x="4" y="41"/>
                  </a:lnTo>
                  <a:lnTo>
                    <a:pt x="5" y="42"/>
                  </a:lnTo>
                  <a:lnTo>
                    <a:pt x="7" y="46"/>
                  </a:lnTo>
                  <a:lnTo>
                    <a:pt x="8" y="46"/>
                  </a:lnTo>
                  <a:lnTo>
                    <a:pt x="9" y="47"/>
                  </a:lnTo>
                  <a:lnTo>
                    <a:pt x="10" y="47"/>
                  </a:lnTo>
                  <a:lnTo>
                    <a:pt x="11" y="47"/>
                  </a:lnTo>
                  <a:lnTo>
                    <a:pt x="11" y="48"/>
                  </a:lnTo>
                  <a:lnTo>
                    <a:pt x="12" y="48"/>
                  </a:lnTo>
                  <a:lnTo>
                    <a:pt x="12" y="47"/>
                  </a:lnTo>
                  <a:lnTo>
                    <a:pt x="15" y="49"/>
                  </a:lnTo>
                  <a:lnTo>
                    <a:pt x="16" y="49"/>
                  </a:lnTo>
                  <a:lnTo>
                    <a:pt x="17" y="49"/>
                  </a:lnTo>
                  <a:lnTo>
                    <a:pt x="18" y="51"/>
                  </a:lnTo>
                  <a:lnTo>
                    <a:pt x="20" y="55"/>
                  </a:lnTo>
                  <a:lnTo>
                    <a:pt x="21" y="58"/>
                  </a:lnTo>
                  <a:lnTo>
                    <a:pt x="24" y="56"/>
                  </a:lnTo>
                  <a:lnTo>
                    <a:pt x="29" y="51"/>
                  </a:lnTo>
                  <a:lnTo>
                    <a:pt x="30" y="51"/>
                  </a:lnTo>
                  <a:lnTo>
                    <a:pt x="31" y="49"/>
                  </a:lnTo>
                  <a:lnTo>
                    <a:pt x="32" y="47"/>
                  </a:lnTo>
                  <a:lnTo>
                    <a:pt x="32" y="46"/>
                  </a:lnTo>
                  <a:lnTo>
                    <a:pt x="31" y="45"/>
                  </a:lnTo>
                  <a:lnTo>
                    <a:pt x="33" y="45"/>
                  </a:lnTo>
                  <a:lnTo>
                    <a:pt x="34" y="48"/>
                  </a:lnTo>
                  <a:lnTo>
                    <a:pt x="33" y="49"/>
                  </a:lnTo>
                  <a:lnTo>
                    <a:pt x="33" y="50"/>
                  </a:lnTo>
                  <a:lnTo>
                    <a:pt x="33" y="51"/>
                  </a:lnTo>
                  <a:lnTo>
                    <a:pt x="33" y="52"/>
                  </a:lnTo>
                  <a:lnTo>
                    <a:pt x="33" y="53"/>
                  </a:lnTo>
                  <a:lnTo>
                    <a:pt x="33" y="54"/>
                  </a:lnTo>
                  <a:lnTo>
                    <a:pt x="35" y="56"/>
                  </a:lnTo>
                  <a:lnTo>
                    <a:pt x="35" y="57"/>
                  </a:lnTo>
                  <a:lnTo>
                    <a:pt x="37" y="58"/>
                  </a:lnTo>
                  <a:lnTo>
                    <a:pt x="38" y="59"/>
                  </a:lnTo>
                  <a:lnTo>
                    <a:pt x="39" y="59"/>
                  </a:lnTo>
                  <a:lnTo>
                    <a:pt x="40" y="59"/>
                  </a:lnTo>
                  <a:lnTo>
                    <a:pt x="46" y="60"/>
                  </a:lnTo>
                  <a:lnTo>
                    <a:pt x="46" y="61"/>
                  </a:lnTo>
                  <a:lnTo>
                    <a:pt x="47" y="62"/>
                  </a:lnTo>
                  <a:lnTo>
                    <a:pt x="48" y="63"/>
                  </a:lnTo>
                  <a:lnTo>
                    <a:pt x="50" y="64"/>
                  </a:lnTo>
                  <a:lnTo>
                    <a:pt x="52" y="64"/>
                  </a:lnTo>
                  <a:lnTo>
                    <a:pt x="53" y="65"/>
                  </a:lnTo>
                  <a:lnTo>
                    <a:pt x="58" y="68"/>
                  </a:lnTo>
                  <a:lnTo>
                    <a:pt x="60" y="72"/>
                  </a:lnTo>
                  <a:lnTo>
                    <a:pt x="61" y="74"/>
                  </a:lnTo>
                  <a:lnTo>
                    <a:pt x="61" y="76"/>
                  </a:lnTo>
                  <a:lnTo>
                    <a:pt x="61" y="77"/>
                  </a:lnTo>
                  <a:lnTo>
                    <a:pt x="59" y="80"/>
                  </a:lnTo>
                  <a:lnTo>
                    <a:pt x="58" y="81"/>
                  </a:lnTo>
                  <a:lnTo>
                    <a:pt x="57" y="83"/>
                  </a:lnTo>
                  <a:lnTo>
                    <a:pt x="56" y="84"/>
                  </a:lnTo>
                  <a:lnTo>
                    <a:pt x="56" y="85"/>
                  </a:lnTo>
                  <a:lnTo>
                    <a:pt x="56" y="87"/>
                  </a:lnTo>
                  <a:lnTo>
                    <a:pt x="57" y="87"/>
                  </a:lnTo>
                  <a:lnTo>
                    <a:pt x="61" y="91"/>
                  </a:lnTo>
                  <a:lnTo>
                    <a:pt x="61" y="92"/>
                  </a:lnTo>
                  <a:lnTo>
                    <a:pt x="64" y="93"/>
                  </a:lnTo>
                  <a:lnTo>
                    <a:pt x="65" y="93"/>
                  </a:lnTo>
                  <a:lnTo>
                    <a:pt x="67" y="93"/>
                  </a:lnTo>
                  <a:lnTo>
                    <a:pt x="67" y="94"/>
                  </a:lnTo>
                  <a:lnTo>
                    <a:pt x="69" y="95"/>
                  </a:lnTo>
                  <a:lnTo>
                    <a:pt x="70" y="95"/>
                  </a:lnTo>
                  <a:lnTo>
                    <a:pt x="71" y="95"/>
                  </a:lnTo>
                  <a:lnTo>
                    <a:pt x="72" y="95"/>
                  </a:lnTo>
                  <a:lnTo>
                    <a:pt x="73" y="95"/>
                  </a:lnTo>
                  <a:lnTo>
                    <a:pt x="73" y="94"/>
                  </a:lnTo>
                  <a:lnTo>
                    <a:pt x="73" y="95"/>
                  </a:lnTo>
                  <a:lnTo>
                    <a:pt x="74" y="95"/>
                  </a:lnTo>
                  <a:lnTo>
                    <a:pt x="75" y="97"/>
                  </a:lnTo>
                  <a:lnTo>
                    <a:pt x="76" y="97"/>
                  </a:lnTo>
                  <a:lnTo>
                    <a:pt x="77" y="98"/>
                  </a:lnTo>
                  <a:lnTo>
                    <a:pt x="78" y="99"/>
                  </a:lnTo>
                  <a:lnTo>
                    <a:pt x="78" y="101"/>
                  </a:lnTo>
                  <a:lnTo>
                    <a:pt x="78" y="103"/>
                  </a:lnTo>
                  <a:lnTo>
                    <a:pt x="77" y="114"/>
                  </a:lnTo>
                  <a:lnTo>
                    <a:pt x="83" y="104"/>
                  </a:lnTo>
                  <a:lnTo>
                    <a:pt x="84" y="104"/>
                  </a:lnTo>
                  <a:lnTo>
                    <a:pt x="84" y="103"/>
                  </a:lnTo>
                  <a:lnTo>
                    <a:pt x="84" y="102"/>
                  </a:lnTo>
                  <a:lnTo>
                    <a:pt x="84" y="101"/>
                  </a:lnTo>
                  <a:lnTo>
                    <a:pt x="84" y="100"/>
                  </a:lnTo>
                  <a:lnTo>
                    <a:pt x="83" y="95"/>
                  </a:lnTo>
                  <a:lnTo>
                    <a:pt x="82" y="94"/>
                  </a:lnTo>
                  <a:lnTo>
                    <a:pt x="82" y="93"/>
                  </a:lnTo>
                  <a:lnTo>
                    <a:pt x="83" y="93"/>
                  </a:lnTo>
                  <a:lnTo>
                    <a:pt x="84" y="93"/>
                  </a:lnTo>
                  <a:lnTo>
                    <a:pt x="86" y="91"/>
                  </a:lnTo>
                  <a:lnTo>
                    <a:pt x="86" y="90"/>
                  </a:lnTo>
                  <a:lnTo>
                    <a:pt x="86" y="89"/>
                  </a:lnTo>
                  <a:lnTo>
                    <a:pt x="86" y="86"/>
                  </a:lnTo>
                  <a:lnTo>
                    <a:pt x="86" y="83"/>
                  </a:lnTo>
                  <a:lnTo>
                    <a:pt x="84" y="80"/>
                  </a:lnTo>
                  <a:lnTo>
                    <a:pt x="85" y="80"/>
                  </a:lnTo>
                  <a:lnTo>
                    <a:pt x="86" y="80"/>
                  </a:lnTo>
                  <a:lnTo>
                    <a:pt x="88" y="79"/>
                  </a:lnTo>
                  <a:lnTo>
                    <a:pt x="88" y="78"/>
                  </a:lnTo>
                  <a:lnTo>
                    <a:pt x="90" y="78"/>
                  </a:lnTo>
                  <a:lnTo>
                    <a:pt x="90" y="77"/>
                  </a:lnTo>
                  <a:lnTo>
                    <a:pt x="90" y="76"/>
                  </a:lnTo>
                  <a:lnTo>
                    <a:pt x="91" y="75"/>
                  </a:lnTo>
                  <a:lnTo>
                    <a:pt x="90" y="74"/>
                  </a:lnTo>
                  <a:lnTo>
                    <a:pt x="90" y="72"/>
                  </a:lnTo>
                  <a:lnTo>
                    <a:pt x="89" y="72"/>
                  </a:lnTo>
                  <a:lnTo>
                    <a:pt x="89" y="71"/>
                  </a:lnTo>
                  <a:lnTo>
                    <a:pt x="85" y="68"/>
                  </a:lnTo>
                  <a:lnTo>
                    <a:pt x="86" y="59"/>
                  </a:lnTo>
                  <a:lnTo>
                    <a:pt x="87" y="57"/>
                  </a:lnTo>
                  <a:lnTo>
                    <a:pt x="88" y="58"/>
                  </a:lnTo>
                  <a:lnTo>
                    <a:pt x="88" y="59"/>
                  </a:lnTo>
                  <a:lnTo>
                    <a:pt x="89" y="59"/>
                  </a:lnTo>
                  <a:lnTo>
                    <a:pt x="90" y="59"/>
                  </a:lnTo>
                  <a:lnTo>
                    <a:pt x="91" y="60"/>
                  </a:lnTo>
                  <a:lnTo>
                    <a:pt x="92" y="60"/>
                  </a:lnTo>
                  <a:lnTo>
                    <a:pt x="93" y="60"/>
                  </a:lnTo>
                  <a:lnTo>
                    <a:pt x="94" y="59"/>
                  </a:lnTo>
                  <a:lnTo>
                    <a:pt x="95" y="57"/>
                  </a:lnTo>
                  <a:lnTo>
                    <a:pt x="96" y="57"/>
                  </a:lnTo>
                  <a:lnTo>
                    <a:pt x="96" y="56"/>
                  </a:lnTo>
                  <a:lnTo>
                    <a:pt x="96" y="55"/>
                  </a:lnTo>
                  <a:lnTo>
                    <a:pt x="96" y="54"/>
                  </a:lnTo>
                  <a:lnTo>
                    <a:pt x="95" y="53"/>
                  </a:lnTo>
                  <a:lnTo>
                    <a:pt x="94" y="52"/>
                  </a:lnTo>
                  <a:lnTo>
                    <a:pt x="94" y="51"/>
                  </a:lnTo>
                  <a:lnTo>
                    <a:pt x="92" y="51"/>
                  </a:lnTo>
                  <a:lnTo>
                    <a:pt x="92" y="50"/>
                  </a:lnTo>
                  <a:lnTo>
                    <a:pt x="91" y="50"/>
                  </a:lnTo>
                  <a:lnTo>
                    <a:pt x="90" y="50"/>
                  </a:lnTo>
                  <a:lnTo>
                    <a:pt x="88" y="47"/>
                  </a:lnTo>
                  <a:lnTo>
                    <a:pt x="84" y="42"/>
                  </a:lnTo>
                  <a:lnTo>
                    <a:pt x="84" y="41"/>
                  </a:lnTo>
                  <a:lnTo>
                    <a:pt x="84" y="38"/>
                  </a:lnTo>
                  <a:lnTo>
                    <a:pt x="81" y="38"/>
                  </a:lnTo>
                  <a:lnTo>
                    <a:pt x="73" y="25"/>
                  </a:lnTo>
                  <a:lnTo>
                    <a:pt x="71" y="19"/>
                  </a:lnTo>
                  <a:lnTo>
                    <a:pt x="71" y="16"/>
                  </a:lnTo>
                  <a:lnTo>
                    <a:pt x="71" y="14"/>
                  </a:lnTo>
                  <a:lnTo>
                    <a:pt x="70" y="12"/>
                  </a:lnTo>
                  <a:lnTo>
                    <a:pt x="69" y="11"/>
                  </a:lnTo>
                  <a:lnTo>
                    <a:pt x="69" y="10"/>
                  </a:lnTo>
                  <a:lnTo>
                    <a:pt x="66" y="8"/>
                  </a:lnTo>
                  <a:lnTo>
                    <a:pt x="65" y="11"/>
                  </a:lnTo>
                  <a:lnTo>
                    <a:pt x="64" y="12"/>
                  </a:lnTo>
                  <a:lnTo>
                    <a:pt x="63" y="13"/>
                  </a:lnTo>
                  <a:lnTo>
                    <a:pt x="63" y="14"/>
                  </a:lnTo>
                  <a:lnTo>
                    <a:pt x="62" y="14"/>
                  </a:lnTo>
                  <a:lnTo>
                    <a:pt x="62" y="15"/>
                  </a:lnTo>
                  <a:lnTo>
                    <a:pt x="60" y="15"/>
                  </a:lnTo>
                  <a:lnTo>
                    <a:pt x="60" y="16"/>
                  </a:lnTo>
                  <a:lnTo>
                    <a:pt x="59" y="15"/>
                  </a:lnTo>
                  <a:lnTo>
                    <a:pt x="58" y="15"/>
                  </a:lnTo>
                  <a:lnTo>
                    <a:pt x="56" y="14"/>
                  </a:lnTo>
                  <a:lnTo>
                    <a:pt x="55" y="14"/>
                  </a:lnTo>
                  <a:lnTo>
                    <a:pt x="54" y="15"/>
                  </a:lnTo>
                  <a:lnTo>
                    <a:pt x="54" y="14"/>
                  </a:lnTo>
                  <a:lnTo>
                    <a:pt x="53" y="14"/>
                  </a:lnTo>
                  <a:lnTo>
                    <a:pt x="52" y="12"/>
                  </a:lnTo>
                  <a:lnTo>
                    <a:pt x="51" y="11"/>
                  </a:lnTo>
                  <a:lnTo>
                    <a:pt x="50" y="10"/>
                  </a:lnTo>
                  <a:lnTo>
                    <a:pt x="49" y="9"/>
                  </a:lnTo>
                  <a:lnTo>
                    <a:pt x="40" y="5"/>
                  </a:lnTo>
                  <a:lnTo>
                    <a:pt x="39" y="4"/>
                  </a:lnTo>
                  <a:lnTo>
                    <a:pt x="37" y="5"/>
                  </a:lnTo>
                  <a:lnTo>
                    <a:pt x="32" y="9"/>
                  </a:lnTo>
                  <a:lnTo>
                    <a:pt x="27" y="6"/>
                  </a:lnTo>
                  <a:lnTo>
                    <a:pt x="26" y="6"/>
                  </a:lnTo>
                  <a:lnTo>
                    <a:pt x="22" y="4"/>
                  </a:lnTo>
                  <a:lnTo>
                    <a:pt x="21" y="4"/>
                  </a:lnTo>
                  <a:lnTo>
                    <a:pt x="20" y="3"/>
                  </a:lnTo>
                  <a:lnTo>
                    <a:pt x="19" y="3"/>
                  </a:lnTo>
                  <a:lnTo>
                    <a:pt x="18" y="2"/>
                  </a:lnTo>
                  <a:lnTo>
                    <a:pt x="17" y="2"/>
                  </a:lnTo>
                  <a:lnTo>
                    <a:pt x="16" y="0"/>
                  </a:lnTo>
                  <a:lnTo>
                    <a:pt x="15" y="0"/>
                  </a:lnTo>
                  <a:lnTo>
                    <a:pt x="14" y="0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C3C1AA"/>
            </a:solidFill>
            <a:ln>
              <a:noFill/>
            </a:ln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47" name="Freeform 585"/>
            <p:cNvSpPr>
              <a:spLocks noEditPoints="1"/>
            </p:cNvSpPr>
            <p:nvPr/>
          </p:nvSpPr>
          <p:spPr bwMode="auto">
            <a:xfrm>
              <a:off x="4731535" y="1210667"/>
              <a:ext cx="231775" cy="244475"/>
            </a:xfrm>
            <a:custGeom>
              <a:avLst/>
              <a:gdLst>
                <a:gd name="T0" fmla="*/ 2147483646 w 96"/>
                <a:gd name="T1" fmla="*/ 2147483646 h 114"/>
                <a:gd name="T2" fmla="*/ 2147483646 w 96"/>
                <a:gd name="T3" fmla="*/ 2147483646 h 114"/>
                <a:gd name="T4" fmla="*/ 2147483646 w 96"/>
                <a:gd name="T5" fmla="*/ 2147483646 h 114"/>
                <a:gd name="T6" fmla="*/ 2147483646 w 96"/>
                <a:gd name="T7" fmla="*/ 2147483646 h 114"/>
                <a:gd name="T8" fmla="*/ 2147483646 w 96"/>
                <a:gd name="T9" fmla="*/ 2147483646 h 114"/>
                <a:gd name="T10" fmla="*/ 2147483646 w 96"/>
                <a:gd name="T11" fmla="*/ 2147483646 h 114"/>
                <a:gd name="T12" fmla="*/ 2147483646 w 96"/>
                <a:gd name="T13" fmla="*/ 2147483646 h 114"/>
                <a:gd name="T14" fmla="*/ 2147483646 w 96"/>
                <a:gd name="T15" fmla="*/ 2147483646 h 114"/>
                <a:gd name="T16" fmla="*/ 2147483646 w 96"/>
                <a:gd name="T17" fmla="*/ 2147483646 h 114"/>
                <a:gd name="T18" fmla="*/ 2147483646 w 96"/>
                <a:gd name="T19" fmla="*/ 2147483646 h 114"/>
                <a:gd name="T20" fmla="*/ 2147483646 w 96"/>
                <a:gd name="T21" fmla="*/ 2147483646 h 114"/>
                <a:gd name="T22" fmla="*/ 2147483646 w 96"/>
                <a:gd name="T23" fmla="*/ 2147483646 h 114"/>
                <a:gd name="T24" fmla="*/ 2147483646 w 96"/>
                <a:gd name="T25" fmla="*/ 2147483646 h 114"/>
                <a:gd name="T26" fmla="*/ 2147483646 w 96"/>
                <a:gd name="T27" fmla="*/ 2147483646 h 114"/>
                <a:gd name="T28" fmla="*/ 2147483646 w 96"/>
                <a:gd name="T29" fmla="*/ 2147483646 h 114"/>
                <a:gd name="T30" fmla="*/ 2147483646 w 96"/>
                <a:gd name="T31" fmla="*/ 2147483646 h 114"/>
                <a:gd name="T32" fmla="*/ 2147483646 w 96"/>
                <a:gd name="T33" fmla="*/ 2147483646 h 114"/>
                <a:gd name="T34" fmla="*/ 2147483646 w 96"/>
                <a:gd name="T35" fmla="*/ 2147483646 h 114"/>
                <a:gd name="T36" fmla="*/ 2147483646 w 96"/>
                <a:gd name="T37" fmla="*/ 2147483646 h 114"/>
                <a:gd name="T38" fmla="*/ 2147483646 w 96"/>
                <a:gd name="T39" fmla="*/ 2147483646 h 114"/>
                <a:gd name="T40" fmla="*/ 2147483646 w 96"/>
                <a:gd name="T41" fmla="*/ 2147483646 h 114"/>
                <a:gd name="T42" fmla="*/ 2147483646 w 96"/>
                <a:gd name="T43" fmla="*/ 2147483646 h 114"/>
                <a:gd name="T44" fmla="*/ 2147483646 w 96"/>
                <a:gd name="T45" fmla="*/ 2147483646 h 114"/>
                <a:gd name="T46" fmla="*/ 2147483646 w 96"/>
                <a:gd name="T47" fmla="*/ 2147483646 h 114"/>
                <a:gd name="T48" fmla="*/ 2147483646 w 96"/>
                <a:gd name="T49" fmla="*/ 2147483646 h 114"/>
                <a:gd name="T50" fmla="*/ 2147483646 w 96"/>
                <a:gd name="T51" fmla="*/ 2147483646 h 114"/>
                <a:gd name="T52" fmla="*/ 2147483646 w 96"/>
                <a:gd name="T53" fmla="*/ 2147483646 h 114"/>
                <a:gd name="T54" fmla="*/ 2147483646 w 96"/>
                <a:gd name="T55" fmla="*/ 2147483646 h 114"/>
                <a:gd name="T56" fmla="*/ 2147483646 w 96"/>
                <a:gd name="T57" fmla="*/ 2147483646 h 114"/>
                <a:gd name="T58" fmla="*/ 2147483646 w 96"/>
                <a:gd name="T59" fmla="*/ 2147483646 h 114"/>
                <a:gd name="T60" fmla="*/ 2147483646 w 96"/>
                <a:gd name="T61" fmla="*/ 2147483646 h 114"/>
                <a:gd name="T62" fmla="*/ 2147483646 w 96"/>
                <a:gd name="T63" fmla="*/ 2147483646 h 114"/>
                <a:gd name="T64" fmla="*/ 2147483646 w 96"/>
                <a:gd name="T65" fmla="*/ 2147483646 h 114"/>
                <a:gd name="T66" fmla="*/ 2147483646 w 96"/>
                <a:gd name="T67" fmla="*/ 2147483646 h 114"/>
                <a:gd name="T68" fmla="*/ 2147483646 w 96"/>
                <a:gd name="T69" fmla="*/ 2147483646 h 114"/>
                <a:gd name="T70" fmla="*/ 2147483646 w 96"/>
                <a:gd name="T71" fmla="*/ 2147483646 h 114"/>
                <a:gd name="T72" fmla="*/ 2147483646 w 96"/>
                <a:gd name="T73" fmla="*/ 2147483646 h 114"/>
                <a:gd name="T74" fmla="*/ 2147483646 w 96"/>
                <a:gd name="T75" fmla="*/ 2147483646 h 114"/>
                <a:gd name="T76" fmla="*/ 2147483646 w 96"/>
                <a:gd name="T77" fmla="*/ 2147483646 h 114"/>
                <a:gd name="T78" fmla="*/ 2147483646 w 96"/>
                <a:gd name="T79" fmla="*/ 2147483646 h 114"/>
                <a:gd name="T80" fmla="*/ 2147483646 w 96"/>
                <a:gd name="T81" fmla="*/ 2147483646 h 114"/>
                <a:gd name="T82" fmla="*/ 2147483646 w 96"/>
                <a:gd name="T83" fmla="*/ 2147483646 h 114"/>
                <a:gd name="T84" fmla="*/ 2147483646 w 96"/>
                <a:gd name="T85" fmla="*/ 2147483646 h 114"/>
                <a:gd name="T86" fmla="*/ 2147483646 w 96"/>
                <a:gd name="T87" fmla="*/ 2147483646 h 114"/>
                <a:gd name="T88" fmla="*/ 2147483646 w 96"/>
                <a:gd name="T89" fmla="*/ 2147483646 h 114"/>
                <a:gd name="T90" fmla="*/ 2147483646 w 96"/>
                <a:gd name="T91" fmla="*/ 2147483646 h 114"/>
                <a:gd name="T92" fmla="*/ 2147483646 w 96"/>
                <a:gd name="T93" fmla="*/ 2147483646 h 114"/>
                <a:gd name="T94" fmla="*/ 2147483646 w 96"/>
                <a:gd name="T95" fmla="*/ 2147483646 h 114"/>
                <a:gd name="T96" fmla="*/ 2147483646 w 96"/>
                <a:gd name="T97" fmla="*/ 2147483646 h 114"/>
                <a:gd name="T98" fmla="*/ 2147483646 w 96"/>
                <a:gd name="T99" fmla="*/ 2147483646 h 114"/>
                <a:gd name="T100" fmla="*/ 2147483646 w 96"/>
                <a:gd name="T101" fmla="*/ 2147483646 h 114"/>
                <a:gd name="T102" fmla="*/ 2147483646 w 96"/>
                <a:gd name="T103" fmla="*/ 2147483646 h 114"/>
                <a:gd name="T104" fmla="*/ 2147483646 w 96"/>
                <a:gd name="T105" fmla="*/ 2147483646 h 114"/>
                <a:gd name="T106" fmla="*/ 2147483646 w 96"/>
                <a:gd name="T107" fmla="*/ 2147483646 h 114"/>
                <a:gd name="T108" fmla="*/ 2147483646 w 96"/>
                <a:gd name="T109" fmla="*/ 2147483646 h 114"/>
                <a:gd name="T110" fmla="*/ 2147483646 w 96"/>
                <a:gd name="T111" fmla="*/ 2147483646 h 114"/>
                <a:gd name="T112" fmla="*/ 2147483646 w 96"/>
                <a:gd name="T113" fmla="*/ 2147483646 h 114"/>
                <a:gd name="T114" fmla="*/ 2147483646 w 96"/>
                <a:gd name="T115" fmla="*/ 2147483646 h 114"/>
                <a:gd name="T116" fmla="*/ 2147483646 w 96"/>
                <a:gd name="T117" fmla="*/ 0 h 114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0" t="0" r="r" b="b"/>
              <a:pathLst>
                <a:path w="96" h="114">
                  <a:moveTo>
                    <a:pt x="14" y="3"/>
                  </a:moveTo>
                  <a:lnTo>
                    <a:pt x="15" y="3"/>
                  </a:lnTo>
                  <a:lnTo>
                    <a:pt x="16" y="4"/>
                  </a:lnTo>
                  <a:lnTo>
                    <a:pt x="18" y="6"/>
                  </a:lnTo>
                  <a:lnTo>
                    <a:pt x="20" y="6"/>
                  </a:lnTo>
                  <a:lnTo>
                    <a:pt x="25" y="8"/>
                  </a:lnTo>
                  <a:lnTo>
                    <a:pt x="26" y="8"/>
                  </a:lnTo>
                  <a:lnTo>
                    <a:pt x="32" y="12"/>
                  </a:lnTo>
                  <a:lnTo>
                    <a:pt x="39" y="8"/>
                  </a:lnTo>
                  <a:lnTo>
                    <a:pt x="48" y="12"/>
                  </a:lnTo>
                  <a:lnTo>
                    <a:pt x="50" y="13"/>
                  </a:lnTo>
                  <a:lnTo>
                    <a:pt x="50" y="15"/>
                  </a:lnTo>
                  <a:lnTo>
                    <a:pt x="52" y="17"/>
                  </a:lnTo>
                  <a:lnTo>
                    <a:pt x="54" y="17"/>
                  </a:lnTo>
                  <a:lnTo>
                    <a:pt x="56" y="17"/>
                  </a:lnTo>
                  <a:lnTo>
                    <a:pt x="57" y="17"/>
                  </a:lnTo>
                  <a:lnTo>
                    <a:pt x="58" y="18"/>
                  </a:lnTo>
                  <a:lnTo>
                    <a:pt x="59" y="19"/>
                  </a:lnTo>
                  <a:lnTo>
                    <a:pt x="60" y="19"/>
                  </a:lnTo>
                  <a:lnTo>
                    <a:pt x="61" y="18"/>
                  </a:lnTo>
                  <a:lnTo>
                    <a:pt x="63" y="17"/>
                  </a:lnTo>
                  <a:lnTo>
                    <a:pt x="65" y="17"/>
                  </a:lnTo>
                  <a:lnTo>
                    <a:pt x="66" y="16"/>
                  </a:lnTo>
                  <a:lnTo>
                    <a:pt x="66" y="15"/>
                  </a:lnTo>
                  <a:lnTo>
                    <a:pt x="66" y="14"/>
                  </a:lnTo>
                  <a:lnTo>
                    <a:pt x="67" y="12"/>
                  </a:lnTo>
                  <a:lnTo>
                    <a:pt x="67" y="13"/>
                  </a:lnTo>
                  <a:lnTo>
                    <a:pt x="68" y="14"/>
                  </a:lnTo>
                  <a:lnTo>
                    <a:pt x="69" y="17"/>
                  </a:lnTo>
                  <a:lnTo>
                    <a:pt x="69" y="19"/>
                  </a:lnTo>
                  <a:lnTo>
                    <a:pt x="71" y="26"/>
                  </a:lnTo>
                  <a:lnTo>
                    <a:pt x="79" y="41"/>
                  </a:lnTo>
                  <a:lnTo>
                    <a:pt x="80" y="42"/>
                  </a:lnTo>
                  <a:lnTo>
                    <a:pt x="82" y="41"/>
                  </a:lnTo>
                  <a:lnTo>
                    <a:pt x="82" y="43"/>
                  </a:lnTo>
                  <a:lnTo>
                    <a:pt x="86" y="49"/>
                  </a:lnTo>
                  <a:lnTo>
                    <a:pt x="88" y="52"/>
                  </a:lnTo>
                  <a:lnTo>
                    <a:pt x="90" y="53"/>
                  </a:lnTo>
                  <a:lnTo>
                    <a:pt x="91" y="53"/>
                  </a:lnTo>
                  <a:lnTo>
                    <a:pt x="92" y="53"/>
                  </a:lnTo>
                  <a:lnTo>
                    <a:pt x="94" y="55"/>
                  </a:lnTo>
                  <a:lnTo>
                    <a:pt x="94" y="56"/>
                  </a:lnTo>
                  <a:lnTo>
                    <a:pt x="92" y="57"/>
                  </a:lnTo>
                  <a:lnTo>
                    <a:pt x="91" y="57"/>
                  </a:lnTo>
                  <a:lnTo>
                    <a:pt x="90" y="57"/>
                  </a:lnTo>
                  <a:lnTo>
                    <a:pt x="88" y="54"/>
                  </a:lnTo>
                  <a:lnTo>
                    <a:pt x="86" y="53"/>
                  </a:lnTo>
                  <a:lnTo>
                    <a:pt x="85" y="54"/>
                  </a:lnTo>
                  <a:lnTo>
                    <a:pt x="83" y="58"/>
                  </a:lnTo>
                  <a:lnTo>
                    <a:pt x="82" y="70"/>
                  </a:lnTo>
                  <a:lnTo>
                    <a:pt x="84" y="70"/>
                  </a:lnTo>
                  <a:lnTo>
                    <a:pt x="87" y="73"/>
                  </a:lnTo>
                  <a:lnTo>
                    <a:pt x="88" y="75"/>
                  </a:lnTo>
                  <a:lnTo>
                    <a:pt x="88" y="76"/>
                  </a:lnTo>
                  <a:lnTo>
                    <a:pt x="86" y="76"/>
                  </a:lnTo>
                  <a:lnTo>
                    <a:pt x="85" y="77"/>
                  </a:lnTo>
                  <a:lnTo>
                    <a:pt x="84" y="78"/>
                  </a:lnTo>
                  <a:lnTo>
                    <a:pt x="83" y="78"/>
                  </a:lnTo>
                  <a:lnTo>
                    <a:pt x="82" y="80"/>
                  </a:lnTo>
                  <a:lnTo>
                    <a:pt x="82" y="81"/>
                  </a:lnTo>
                  <a:lnTo>
                    <a:pt x="84" y="84"/>
                  </a:lnTo>
                  <a:lnTo>
                    <a:pt x="84" y="86"/>
                  </a:lnTo>
                  <a:lnTo>
                    <a:pt x="84" y="89"/>
                  </a:lnTo>
                  <a:lnTo>
                    <a:pt x="82" y="91"/>
                  </a:lnTo>
                  <a:lnTo>
                    <a:pt x="81" y="91"/>
                  </a:lnTo>
                  <a:lnTo>
                    <a:pt x="80" y="91"/>
                  </a:lnTo>
                  <a:lnTo>
                    <a:pt x="78" y="93"/>
                  </a:lnTo>
                  <a:lnTo>
                    <a:pt x="78" y="94"/>
                  </a:lnTo>
                  <a:lnTo>
                    <a:pt x="78" y="95"/>
                  </a:lnTo>
                  <a:lnTo>
                    <a:pt x="79" y="95"/>
                  </a:lnTo>
                  <a:lnTo>
                    <a:pt x="80" y="95"/>
                  </a:lnTo>
                  <a:lnTo>
                    <a:pt x="80" y="96"/>
                  </a:lnTo>
                  <a:lnTo>
                    <a:pt x="81" y="100"/>
                  </a:lnTo>
                  <a:lnTo>
                    <a:pt x="81" y="102"/>
                  </a:lnTo>
                  <a:lnTo>
                    <a:pt x="81" y="103"/>
                  </a:lnTo>
                  <a:lnTo>
                    <a:pt x="81" y="101"/>
                  </a:lnTo>
                  <a:lnTo>
                    <a:pt x="80" y="98"/>
                  </a:lnTo>
                  <a:lnTo>
                    <a:pt x="79" y="97"/>
                  </a:lnTo>
                  <a:lnTo>
                    <a:pt x="77" y="95"/>
                  </a:lnTo>
                  <a:lnTo>
                    <a:pt x="75" y="93"/>
                  </a:lnTo>
                  <a:lnTo>
                    <a:pt x="75" y="92"/>
                  </a:lnTo>
                  <a:lnTo>
                    <a:pt x="76" y="91"/>
                  </a:lnTo>
                  <a:lnTo>
                    <a:pt x="77" y="90"/>
                  </a:lnTo>
                  <a:lnTo>
                    <a:pt x="75" y="85"/>
                  </a:lnTo>
                  <a:lnTo>
                    <a:pt x="71" y="83"/>
                  </a:lnTo>
                  <a:lnTo>
                    <a:pt x="71" y="82"/>
                  </a:lnTo>
                  <a:lnTo>
                    <a:pt x="70" y="81"/>
                  </a:lnTo>
                  <a:lnTo>
                    <a:pt x="69" y="81"/>
                  </a:lnTo>
                  <a:lnTo>
                    <a:pt x="68" y="81"/>
                  </a:lnTo>
                  <a:lnTo>
                    <a:pt x="66" y="82"/>
                  </a:lnTo>
                  <a:lnTo>
                    <a:pt x="67" y="85"/>
                  </a:lnTo>
                  <a:lnTo>
                    <a:pt x="68" y="85"/>
                  </a:lnTo>
                  <a:lnTo>
                    <a:pt x="69" y="86"/>
                  </a:lnTo>
                  <a:lnTo>
                    <a:pt x="70" y="86"/>
                  </a:lnTo>
                  <a:lnTo>
                    <a:pt x="71" y="87"/>
                  </a:lnTo>
                  <a:lnTo>
                    <a:pt x="71" y="89"/>
                  </a:lnTo>
                  <a:lnTo>
                    <a:pt x="71" y="91"/>
                  </a:lnTo>
                  <a:lnTo>
                    <a:pt x="71" y="92"/>
                  </a:lnTo>
                  <a:lnTo>
                    <a:pt x="71" y="93"/>
                  </a:lnTo>
                  <a:lnTo>
                    <a:pt x="70" y="92"/>
                  </a:lnTo>
                  <a:lnTo>
                    <a:pt x="69" y="91"/>
                  </a:lnTo>
                  <a:lnTo>
                    <a:pt x="68" y="91"/>
                  </a:lnTo>
                  <a:lnTo>
                    <a:pt x="67" y="90"/>
                  </a:lnTo>
                  <a:lnTo>
                    <a:pt x="65" y="90"/>
                  </a:lnTo>
                  <a:lnTo>
                    <a:pt x="63" y="89"/>
                  </a:lnTo>
                  <a:lnTo>
                    <a:pt x="59" y="85"/>
                  </a:lnTo>
                  <a:lnTo>
                    <a:pt x="59" y="84"/>
                  </a:lnTo>
                  <a:lnTo>
                    <a:pt x="60" y="83"/>
                  </a:lnTo>
                  <a:lnTo>
                    <a:pt x="61" y="82"/>
                  </a:lnTo>
                  <a:lnTo>
                    <a:pt x="63" y="78"/>
                  </a:lnTo>
                  <a:lnTo>
                    <a:pt x="63" y="76"/>
                  </a:lnTo>
                  <a:lnTo>
                    <a:pt x="63" y="74"/>
                  </a:lnTo>
                  <a:lnTo>
                    <a:pt x="63" y="72"/>
                  </a:lnTo>
                  <a:lnTo>
                    <a:pt x="59" y="67"/>
                  </a:lnTo>
                  <a:lnTo>
                    <a:pt x="54" y="63"/>
                  </a:lnTo>
                  <a:lnTo>
                    <a:pt x="53" y="62"/>
                  </a:lnTo>
                  <a:lnTo>
                    <a:pt x="51" y="61"/>
                  </a:lnTo>
                  <a:lnTo>
                    <a:pt x="49" y="61"/>
                  </a:lnTo>
                  <a:lnTo>
                    <a:pt x="49" y="60"/>
                  </a:lnTo>
                  <a:lnTo>
                    <a:pt x="47" y="58"/>
                  </a:lnTo>
                  <a:lnTo>
                    <a:pt x="40" y="56"/>
                  </a:lnTo>
                  <a:lnTo>
                    <a:pt x="39" y="56"/>
                  </a:lnTo>
                  <a:lnTo>
                    <a:pt x="37" y="54"/>
                  </a:lnTo>
                  <a:lnTo>
                    <a:pt x="36" y="53"/>
                  </a:lnTo>
                  <a:lnTo>
                    <a:pt x="35" y="52"/>
                  </a:lnTo>
                  <a:lnTo>
                    <a:pt x="35" y="51"/>
                  </a:lnTo>
                  <a:lnTo>
                    <a:pt x="36" y="50"/>
                  </a:lnTo>
                  <a:lnTo>
                    <a:pt x="37" y="49"/>
                  </a:lnTo>
                  <a:lnTo>
                    <a:pt x="35" y="44"/>
                  </a:lnTo>
                  <a:lnTo>
                    <a:pt x="34" y="42"/>
                  </a:lnTo>
                  <a:lnTo>
                    <a:pt x="31" y="42"/>
                  </a:lnTo>
                  <a:lnTo>
                    <a:pt x="30" y="41"/>
                  </a:lnTo>
                  <a:lnTo>
                    <a:pt x="29" y="40"/>
                  </a:lnTo>
                  <a:lnTo>
                    <a:pt x="26" y="36"/>
                  </a:lnTo>
                  <a:lnTo>
                    <a:pt x="21" y="34"/>
                  </a:lnTo>
                  <a:lnTo>
                    <a:pt x="21" y="36"/>
                  </a:lnTo>
                  <a:lnTo>
                    <a:pt x="21" y="38"/>
                  </a:lnTo>
                  <a:lnTo>
                    <a:pt x="22" y="39"/>
                  </a:lnTo>
                  <a:lnTo>
                    <a:pt x="23" y="40"/>
                  </a:lnTo>
                  <a:lnTo>
                    <a:pt x="22" y="40"/>
                  </a:lnTo>
                  <a:lnTo>
                    <a:pt x="24" y="42"/>
                  </a:lnTo>
                  <a:lnTo>
                    <a:pt x="27" y="43"/>
                  </a:lnTo>
                  <a:lnTo>
                    <a:pt x="29" y="44"/>
                  </a:lnTo>
                  <a:lnTo>
                    <a:pt x="29" y="47"/>
                  </a:lnTo>
                  <a:lnTo>
                    <a:pt x="28" y="49"/>
                  </a:lnTo>
                  <a:lnTo>
                    <a:pt x="22" y="54"/>
                  </a:lnTo>
                  <a:lnTo>
                    <a:pt x="20" y="49"/>
                  </a:lnTo>
                  <a:lnTo>
                    <a:pt x="19" y="48"/>
                  </a:lnTo>
                  <a:lnTo>
                    <a:pt x="17" y="46"/>
                  </a:lnTo>
                  <a:lnTo>
                    <a:pt x="16" y="46"/>
                  </a:lnTo>
                  <a:lnTo>
                    <a:pt x="12" y="45"/>
                  </a:lnTo>
                  <a:lnTo>
                    <a:pt x="12" y="46"/>
                  </a:lnTo>
                  <a:lnTo>
                    <a:pt x="11" y="45"/>
                  </a:lnTo>
                  <a:lnTo>
                    <a:pt x="10" y="45"/>
                  </a:lnTo>
                  <a:lnTo>
                    <a:pt x="9" y="44"/>
                  </a:lnTo>
                  <a:lnTo>
                    <a:pt x="7" y="40"/>
                  </a:lnTo>
                  <a:lnTo>
                    <a:pt x="6" y="40"/>
                  </a:lnTo>
                  <a:lnTo>
                    <a:pt x="5" y="38"/>
                  </a:lnTo>
                  <a:lnTo>
                    <a:pt x="4" y="33"/>
                  </a:lnTo>
                  <a:lnTo>
                    <a:pt x="5" y="30"/>
                  </a:lnTo>
                  <a:lnTo>
                    <a:pt x="6" y="29"/>
                  </a:lnTo>
                  <a:lnTo>
                    <a:pt x="11" y="21"/>
                  </a:lnTo>
                  <a:lnTo>
                    <a:pt x="11" y="16"/>
                  </a:lnTo>
                  <a:lnTo>
                    <a:pt x="10" y="15"/>
                  </a:lnTo>
                  <a:lnTo>
                    <a:pt x="9" y="15"/>
                  </a:lnTo>
                  <a:lnTo>
                    <a:pt x="7" y="15"/>
                  </a:lnTo>
                  <a:lnTo>
                    <a:pt x="5" y="14"/>
                  </a:lnTo>
                  <a:lnTo>
                    <a:pt x="6" y="12"/>
                  </a:lnTo>
                  <a:lnTo>
                    <a:pt x="7" y="12"/>
                  </a:lnTo>
                  <a:lnTo>
                    <a:pt x="10" y="12"/>
                  </a:lnTo>
                  <a:lnTo>
                    <a:pt x="11" y="11"/>
                  </a:lnTo>
                  <a:lnTo>
                    <a:pt x="11" y="8"/>
                  </a:lnTo>
                  <a:lnTo>
                    <a:pt x="14" y="3"/>
                  </a:lnTo>
                  <a:moveTo>
                    <a:pt x="12" y="0"/>
                  </a:moveTo>
                  <a:lnTo>
                    <a:pt x="11" y="2"/>
                  </a:lnTo>
                  <a:lnTo>
                    <a:pt x="9" y="6"/>
                  </a:lnTo>
                  <a:lnTo>
                    <a:pt x="7" y="8"/>
                  </a:lnTo>
                  <a:lnTo>
                    <a:pt x="9" y="9"/>
                  </a:lnTo>
                  <a:lnTo>
                    <a:pt x="7" y="9"/>
                  </a:lnTo>
                  <a:lnTo>
                    <a:pt x="6" y="9"/>
                  </a:lnTo>
                  <a:lnTo>
                    <a:pt x="5" y="9"/>
                  </a:lnTo>
                  <a:lnTo>
                    <a:pt x="5" y="10"/>
                  </a:lnTo>
                  <a:lnTo>
                    <a:pt x="3" y="11"/>
                  </a:lnTo>
                  <a:lnTo>
                    <a:pt x="0" y="14"/>
                  </a:lnTo>
                  <a:lnTo>
                    <a:pt x="3" y="15"/>
                  </a:lnTo>
                  <a:lnTo>
                    <a:pt x="5" y="17"/>
                  </a:lnTo>
                  <a:lnTo>
                    <a:pt x="6" y="17"/>
                  </a:lnTo>
                  <a:lnTo>
                    <a:pt x="8" y="18"/>
                  </a:lnTo>
                  <a:lnTo>
                    <a:pt x="9" y="21"/>
                  </a:lnTo>
                  <a:lnTo>
                    <a:pt x="4" y="27"/>
                  </a:lnTo>
                  <a:lnTo>
                    <a:pt x="3" y="27"/>
                  </a:lnTo>
                  <a:lnTo>
                    <a:pt x="2" y="29"/>
                  </a:lnTo>
                  <a:lnTo>
                    <a:pt x="1" y="33"/>
                  </a:lnTo>
                  <a:lnTo>
                    <a:pt x="1" y="34"/>
                  </a:lnTo>
                  <a:lnTo>
                    <a:pt x="2" y="34"/>
                  </a:lnTo>
                  <a:lnTo>
                    <a:pt x="3" y="38"/>
                  </a:lnTo>
                  <a:lnTo>
                    <a:pt x="3" y="39"/>
                  </a:lnTo>
                  <a:lnTo>
                    <a:pt x="4" y="40"/>
                  </a:lnTo>
                  <a:lnTo>
                    <a:pt x="4" y="41"/>
                  </a:lnTo>
                  <a:lnTo>
                    <a:pt x="5" y="42"/>
                  </a:lnTo>
                  <a:lnTo>
                    <a:pt x="7" y="46"/>
                  </a:lnTo>
                  <a:lnTo>
                    <a:pt x="8" y="46"/>
                  </a:lnTo>
                  <a:lnTo>
                    <a:pt x="9" y="47"/>
                  </a:lnTo>
                  <a:lnTo>
                    <a:pt x="10" y="47"/>
                  </a:lnTo>
                  <a:lnTo>
                    <a:pt x="11" y="47"/>
                  </a:lnTo>
                  <a:lnTo>
                    <a:pt x="11" y="48"/>
                  </a:lnTo>
                  <a:lnTo>
                    <a:pt x="12" y="48"/>
                  </a:lnTo>
                  <a:lnTo>
                    <a:pt x="12" y="47"/>
                  </a:lnTo>
                  <a:lnTo>
                    <a:pt x="15" y="49"/>
                  </a:lnTo>
                  <a:lnTo>
                    <a:pt x="16" y="49"/>
                  </a:lnTo>
                  <a:lnTo>
                    <a:pt x="17" y="49"/>
                  </a:lnTo>
                  <a:lnTo>
                    <a:pt x="18" y="51"/>
                  </a:lnTo>
                  <a:lnTo>
                    <a:pt x="20" y="55"/>
                  </a:lnTo>
                  <a:lnTo>
                    <a:pt x="21" y="58"/>
                  </a:lnTo>
                  <a:lnTo>
                    <a:pt x="24" y="56"/>
                  </a:lnTo>
                  <a:lnTo>
                    <a:pt x="29" y="51"/>
                  </a:lnTo>
                  <a:lnTo>
                    <a:pt x="30" y="51"/>
                  </a:lnTo>
                  <a:lnTo>
                    <a:pt x="31" y="49"/>
                  </a:lnTo>
                  <a:lnTo>
                    <a:pt x="32" y="47"/>
                  </a:lnTo>
                  <a:lnTo>
                    <a:pt x="32" y="46"/>
                  </a:lnTo>
                  <a:lnTo>
                    <a:pt x="31" y="45"/>
                  </a:lnTo>
                  <a:lnTo>
                    <a:pt x="33" y="45"/>
                  </a:lnTo>
                  <a:lnTo>
                    <a:pt x="34" y="48"/>
                  </a:lnTo>
                  <a:lnTo>
                    <a:pt x="33" y="49"/>
                  </a:lnTo>
                  <a:lnTo>
                    <a:pt x="33" y="50"/>
                  </a:lnTo>
                  <a:lnTo>
                    <a:pt x="33" y="51"/>
                  </a:lnTo>
                  <a:lnTo>
                    <a:pt x="33" y="52"/>
                  </a:lnTo>
                  <a:lnTo>
                    <a:pt x="33" y="53"/>
                  </a:lnTo>
                  <a:lnTo>
                    <a:pt x="33" y="54"/>
                  </a:lnTo>
                  <a:lnTo>
                    <a:pt x="35" y="56"/>
                  </a:lnTo>
                  <a:lnTo>
                    <a:pt x="35" y="57"/>
                  </a:lnTo>
                  <a:lnTo>
                    <a:pt x="37" y="58"/>
                  </a:lnTo>
                  <a:lnTo>
                    <a:pt x="38" y="59"/>
                  </a:lnTo>
                  <a:lnTo>
                    <a:pt x="39" y="59"/>
                  </a:lnTo>
                  <a:lnTo>
                    <a:pt x="40" y="59"/>
                  </a:lnTo>
                  <a:lnTo>
                    <a:pt x="46" y="60"/>
                  </a:lnTo>
                  <a:lnTo>
                    <a:pt x="46" y="61"/>
                  </a:lnTo>
                  <a:lnTo>
                    <a:pt x="47" y="62"/>
                  </a:lnTo>
                  <a:lnTo>
                    <a:pt x="48" y="63"/>
                  </a:lnTo>
                  <a:lnTo>
                    <a:pt x="50" y="64"/>
                  </a:lnTo>
                  <a:lnTo>
                    <a:pt x="52" y="64"/>
                  </a:lnTo>
                  <a:lnTo>
                    <a:pt x="53" y="65"/>
                  </a:lnTo>
                  <a:lnTo>
                    <a:pt x="58" y="68"/>
                  </a:lnTo>
                  <a:lnTo>
                    <a:pt x="60" y="72"/>
                  </a:lnTo>
                  <a:lnTo>
                    <a:pt x="61" y="74"/>
                  </a:lnTo>
                  <a:lnTo>
                    <a:pt x="61" y="76"/>
                  </a:lnTo>
                  <a:lnTo>
                    <a:pt x="61" y="77"/>
                  </a:lnTo>
                  <a:lnTo>
                    <a:pt x="59" y="80"/>
                  </a:lnTo>
                  <a:lnTo>
                    <a:pt x="58" y="81"/>
                  </a:lnTo>
                  <a:lnTo>
                    <a:pt x="57" y="83"/>
                  </a:lnTo>
                  <a:lnTo>
                    <a:pt x="56" y="84"/>
                  </a:lnTo>
                  <a:lnTo>
                    <a:pt x="56" y="85"/>
                  </a:lnTo>
                  <a:lnTo>
                    <a:pt x="56" y="87"/>
                  </a:lnTo>
                  <a:lnTo>
                    <a:pt x="57" y="87"/>
                  </a:lnTo>
                  <a:lnTo>
                    <a:pt x="61" y="91"/>
                  </a:lnTo>
                  <a:lnTo>
                    <a:pt x="61" y="92"/>
                  </a:lnTo>
                  <a:lnTo>
                    <a:pt x="64" y="93"/>
                  </a:lnTo>
                  <a:lnTo>
                    <a:pt x="65" y="93"/>
                  </a:lnTo>
                  <a:lnTo>
                    <a:pt x="67" y="93"/>
                  </a:lnTo>
                  <a:lnTo>
                    <a:pt x="67" y="94"/>
                  </a:lnTo>
                  <a:lnTo>
                    <a:pt x="69" y="95"/>
                  </a:lnTo>
                  <a:lnTo>
                    <a:pt x="70" y="95"/>
                  </a:lnTo>
                  <a:lnTo>
                    <a:pt x="71" y="95"/>
                  </a:lnTo>
                  <a:lnTo>
                    <a:pt x="72" y="95"/>
                  </a:lnTo>
                  <a:lnTo>
                    <a:pt x="73" y="95"/>
                  </a:lnTo>
                  <a:lnTo>
                    <a:pt x="73" y="94"/>
                  </a:lnTo>
                  <a:lnTo>
                    <a:pt x="73" y="95"/>
                  </a:lnTo>
                  <a:lnTo>
                    <a:pt x="74" y="95"/>
                  </a:lnTo>
                  <a:lnTo>
                    <a:pt x="75" y="97"/>
                  </a:lnTo>
                  <a:lnTo>
                    <a:pt x="76" y="97"/>
                  </a:lnTo>
                  <a:lnTo>
                    <a:pt x="77" y="98"/>
                  </a:lnTo>
                  <a:lnTo>
                    <a:pt x="78" y="99"/>
                  </a:lnTo>
                  <a:lnTo>
                    <a:pt x="78" y="101"/>
                  </a:lnTo>
                  <a:lnTo>
                    <a:pt x="78" y="103"/>
                  </a:lnTo>
                  <a:lnTo>
                    <a:pt x="77" y="114"/>
                  </a:lnTo>
                  <a:lnTo>
                    <a:pt x="83" y="104"/>
                  </a:lnTo>
                  <a:lnTo>
                    <a:pt x="84" y="104"/>
                  </a:lnTo>
                  <a:lnTo>
                    <a:pt x="84" y="103"/>
                  </a:lnTo>
                  <a:lnTo>
                    <a:pt x="84" y="102"/>
                  </a:lnTo>
                  <a:lnTo>
                    <a:pt x="84" y="101"/>
                  </a:lnTo>
                  <a:lnTo>
                    <a:pt x="84" y="100"/>
                  </a:lnTo>
                  <a:lnTo>
                    <a:pt x="83" y="95"/>
                  </a:lnTo>
                  <a:lnTo>
                    <a:pt x="82" y="94"/>
                  </a:lnTo>
                  <a:lnTo>
                    <a:pt x="82" y="93"/>
                  </a:lnTo>
                  <a:lnTo>
                    <a:pt x="83" y="93"/>
                  </a:lnTo>
                  <a:lnTo>
                    <a:pt x="84" y="93"/>
                  </a:lnTo>
                  <a:lnTo>
                    <a:pt x="86" y="91"/>
                  </a:lnTo>
                  <a:lnTo>
                    <a:pt x="86" y="90"/>
                  </a:lnTo>
                  <a:lnTo>
                    <a:pt x="86" y="89"/>
                  </a:lnTo>
                  <a:lnTo>
                    <a:pt x="86" y="86"/>
                  </a:lnTo>
                  <a:lnTo>
                    <a:pt x="86" y="83"/>
                  </a:lnTo>
                  <a:lnTo>
                    <a:pt x="84" y="80"/>
                  </a:lnTo>
                  <a:lnTo>
                    <a:pt x="85" y="80"/>
                  </a:lnTo>
                  <a:lnTo>
                    <a:pt x="86" y="80"/>
                  </a:lnTo>
                  <a:lnTo>
                    <a:pt x="88" y="79"/>
                  </a:lnTo>
                  <a:lnTo>
                    <a:pt x="88" y="78"/>
                  </a:lnTo>
                  <a:lnTo>
                    <a:pt x="90" y="78"/>
                  </a:lnTo>
                  <a:lnTo>
                    <a:pt x="90" y="77"/>
                  </a:lnTo>
                  <a:lnTo>
                    <a:pt x="90" y="76"/>
                  </a:lnTo>
                  <a:lnTo>
                    <a:pt x="91" y="75"/>
                  </a:lnTo>
                  <a:lnTo>
                    <a:pt x="90" y="74"/>
                  </a:lnTo>
                  <a:lnTo>
                    <a:pt x="90" y="72"/>
                  </a:lnTo>
                  <a:lnTo>
                    <a:pt x="89" y="72"/>
                  </a:lnTo>
                  <a:lnTo>
                    <a:pt x="89" y="71"/>
                  </a:lnTo>
                  <a:lnTo>
                    <a:pt x="85" y="68"/>
                  </a:lnTo>
                  <a:lnTo>
                    <a:pt x="86" y="59"/>
                  </a:lnTo>
                  <a:lnTo>
                    <a:pt x="87" y="57"/>
                  </a:lnTo>
                  <a:lnTo>
                    <a:pt x="88" y="58"/>
                  </a:lnTo>
                  <a:lnTo>
                    <a:pt x="88" y="59"/>
                  </a:lnTo>
                  <a:lnTo>
                    <a:pt x="89" y="59"/>
                  </a:lnTo>
                  <a:lnTo>
                    <a:pt x="90" y="59"/>
                  </a:lnTo>
                  <a:lnTo>
                    <a:pt x="91" y="60"/>
                  </a:lnTo>
                  <a:lnTo>
                    <a:pt x="92" y="60"/>
                  </a:lnTo>
                  <a:lnTo>
                    <a:pt x="93" y="60"/>
                  </a:lnTo>
                  <a:lnTo>
                    <a:pt x="94" y="59"/>
                  </a:lnTo>
                  <a:lnTo>
                    <a:pt x="95" y="57"/>
                  </a:lnTo>
                  <a:lnTo>
                    <a:pt x="96" y="57"/>
                  </a:lnTo>
                  <a:lnTo>
                    <a:pt x="96" y="56"/>
                  </a:lnTo>
                  <a:lnTo>
                    <a:pt x="96" y="55"/>
                  </a:lnTo>
                  <a:lnTo>
                    <a:pt x="96" y="54"/>
                  </a:lnTo>
                  <a:lnTo>
                    <a:pt x="95" y="53"/>
                  </a:lnTo>
                  <a:lnTo>
                    <a:pt x="94" y="52"/>
                  </a:lnTo>
                  <a:lnTo>
                    <a:pt x="94" y="51"/>
                  </a:lnTo>
                  <a:lnTo>
                    <a:pt x="92" y="51"/>
                  </a:lnTo>
                  <a:lnTo>
                    <a:pt x="92" y="50"/>
                  </a:lnTo>
                  <a:lnTo>
                    <a:pt x="91" y="50"/>
                  </a:lnTo>
                  <a:lnTo>
                    <a:pt x="90" y="50"/>
                  </a:lnTo>
                  <a:lnTo>
                    <a:pt x="88" y="47"/>
                  </a:lnTo>
                  <a:lnTo>
                    <a:pt x="84" y="42"/>
                  </a:lnTo>
                  <a:lnTo>
                    <a:pt x="84" y="41"/>
                  </a:lnTo>
                  <a:lnTo>
                    <a:pt x="84" y="38"/>
                  </a:lnTo>
                  <a:lnTo>
                    <a:pt x="81" y="38"/>
                  </a:lnTo>
                  <a:lnTo>
                    <a:pt x="73" y="25"/>
                  </a:lnTo>
                  <a:lnTo>
                    <a:pt x="71" y="19"/>
                  </a:lnTo>
                  <a:lnTo>
                    <a:pt x="71" y="16"/>
                  </a:lnTo>
                  <a:lnTo>
                    <a:pt x="71" y="14"/>
                  </a:lnTo>
                  <a:lnTo>
                    <a:pt x="70" y="12"/>
                  </a:lnTo>
                  <a:lnTo>
                    <a:pt x="69" y="11"/>
                  </a:lnTo>
                  <a:lnTo>
                    <a:pt x="69" y="10"/>
                  </a:lnTo>
                  <a:lnTo>
                    <a:pt x="66" y="8"/>
                  </a:lnTo>
                  <a:lnTo>
                    <a:pt x="65" y="11"/>
                  </a:lnTo>
                  <a:lnTo>
                    <a:pt x="64" y="12"/>
                  </a:lnTo>
                  <a:lnTo>
                    <a:pt x="63" y="13"/>
                  </a:lnTo>
                  <a:lnTo>
                    <a:pt x="63" y="14"/>
                  </a:lnTo>
                  <a:lnTo>
                    <a:pt x="62" y="14"/>
                  </a:lnTo>
                  <a:lnTo>
                    <a:pt x="62" y="15"/>
                  </a:lnTo>
                  <a:lnTo>
                    <a:pt x="60" y="15"/>
                  </a:lnTo>
                  <a:lnTo>
                    <a:pt x="60" y="16"/>
                  </a:lnTo>
                  <a:lnTo>
                    <a:pt x="59" y="15"/>
                  </a:lnTo>
                  <a:lnTo>
                    <a:pt x="58" y="15"/>
                  </a:lnTo>
                  <a:lnTo>
                    <a:pt x="56" y="14"/>
                  </a:lnTo>
                  <a:lnTo>
                    <a:pt x="55" y="14"/>
                  </a:lnTo>
                  <a:lnTo>
                    <a:pt x="54" y="15"/>
                  </a:lnTo>
                  <a:lnTo>
                    <a:pt x="54" y="14"/>
                  </a:lnTo>
                  <a:lnTo>
                    <a:pt x="53" y="14"/>
                  </a:lnTo>
                  <a:lnTo>
                    <a:pt x="52" y="12"/>
                  </a:lnTo>
                  <a:lnTo>
                    <a:pt x="51" y="11"/>
                  </a:lnTo>
                  <a:lnTo>
                    <a:pt x="50" y="10"/>
                  </a:lnTo>
                  <a:lnTo>
                    <a:pt x="49" y="9"/>
                  </a:lnTo>
                  <a:lnTo>
                    <a:pt x="40" y="5"/>
                  </a:lnTo>
                  <a:lnTo>
                    <a:pt x="39" y="4"/>
                  </a:lnTo>
                  <a:lnTo>
                    <a:pt x="37" y="5"/>
                  </a:lnTo>
                  <a:lnTo>
                    <a:pt x="32" y="9"/>
                  </a:lnTo>
                  <a:lnTo>
                    <a:pt x="27" y="6"/>
                  </a:lnTo>
                  <a:lnTo>
                    <a:pt x="26" y="6"/>
                  </a:lnTo>
                  <a:lnTo>
                    <a:pt x="22" y="4"/>
                  </a:lnTo>
                  <a:lnTo>
                    <a:pt x="21" y="4"/>
                  </a:lnTo>
                  <a:lnTo>
                    <a:pt x="20" y="3"/>
                  </a:lnTo>
                  <a:lnTo>
                    <a:pt x="19" y="3"/>
                  </a:lnTo>
                  <a:lnTo>
                    <a:pt x="18" y="2"/>
                  </a:lnTo>
                  <a:lnTo>
                    <a:pt x="17" y="2"/>
                  </a:lnTo>
                  <a:lnTo>
                    <a:pt x="16" y="0"/>
                  </a:lnTo>
                  <a:lnTo>
                    <a:pt x="15" y="0"/>
                  </a:lnTo>
                  <a:lnTo>
                    <a:pt x="14" y="0"/>
                  </a:lnTo>
                  <a:lnTo>
                    <a:pt x="1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48" name="Freeform 586"/>
            <p:cNvSpPr>
              <a:spLocks noEditPoints="1"/>
            </p:cNvSpPr>
            <p:nvPr/>
          </p:nvSpPr>
          <p:spPr bwMode="auto">
            <a:xfrm>
              <a:off x="4917272" y="1320205"/>
              <a:ext cx="395288" cy="169862"/>
            </a:xfrm>
            <a:custGeom>
              <a:avLst/>
              <a:gdLst>
                <a:gd name="T0" fmla="*/ 2147483646 w 163"/>
                <a:gd name="T1" fmla="*/ 2147483646 h 79"/>
                <a:gd name="T2" fmla="*/ 2147483646 w 163"/>
                <a:gd name="T3" fmla="*/ 2147483646 h 79"/>
                <a:gd name="T4" fmla="*/ 2147483646 w 163"/>
                <a:gd name="T5" fmla="*/ 2147483646 h 79"/>
                <a:gd name="T6" fmla="*/ 2147483646 w 163"/>
                <a:gd name="T7" fmla="*/ 2147483646 h 79"/>
                <a:gd name="T8" fmla="*/ 2147483646 w 163"/>
                <a:gd name="T9" fmla="*/ 2147483646 h 79"/>
                <a:gd name="T10" fmla="*/ 2147483646 w 163"/>
                <a:gd name="T11" fmla="*/ 2147483646 h 79"/>
                <a:gd name="T12" fmla="*/ 2147483646 w 163"/>
                <a:gd name="T13" fmla="*/ 2147483646 h 79"/>
                <a:gd name="T14" fmla="*/ 2147483646 w 163"/>
                <a:gd name="T15" fmla="*/ 2147483646 h 79"/>
                <a:gd name="T16" fmla="*/ 2147483646 w 163"/>
                <a:gd name="T17" fmla="*/ 2147483646 h 79"/>
                <a:gd name="T18" fmla="*/ 2147483646 w 163"/>
                <a:gd name="T19" fmla="*/ 2147483646 h 79"/>
                <a:gd name="T20" fmla="*/ 2147483646 w 163"/>
                <a:gd name="T21" fmla="*/ 2147483646 h 79"/>
                <a:gd name="T22" fmla="*/ 2147483646 w 163"/>
                <a:gd name="T23" fmla="*/ 2147483646 h 79"/>
                <a:gd name="T24" fmla="*/ 2147483646 w 163"/>
                <a:gd name="T25" fmla="*/ 2147483646 h 79"/>
                <a:gd name="T26" fmla="*/ 2147483646 w 163"/>
                <a:gd name="T27" fmla="*/ 2147483646 h 79"/>
                <a:gd name="T28" fmla="*/ 2147483646 w 163"/>
                <a:gd name="T29" fmla="*/ 2147483646 h 79"/>
                <a:gd name="T30" fmla="*/ 2147483646 w 163"/>
                <a:gd name="T31" fmla="*/ 2147483646 h 79"/>
                <a:gd name="T32" fmla="*/ 2147483646 w 163"/>
                <a:gd name="T33" fmla="*/ 2147483646 h 79"/>
                <a:gd name="T34" fmla="*/ 2147483646 w 163"/>
                <a:gd name="T35" fmla="*/ 2147483646 h 79"/>
                <a:gd name="T36" fmla="*/ 2147483646 w 163"/>
                <a:gd name="T37" fmla="*/ 2147483646 h 79"/>
                <a:gd name="T38" fmla="*/ 2147483646 w 163"/>
                <a:gd name="T39" fmla="*/ 2147483646 h 79"/>
                <a:gd name="T40" fmla="*/ 2147483646 w 163"/>
                <a:gd name="T41" fmla="*/ 2147483646 h 79"/>
                <a:gd name="T42" fmla="*/ 2147483646 w 163"/>
                <a:gd name="T43" fmla="*/ 2147483646 h 79"/>
                <a:gd name="T44" fmla="*/ 2147483646 w 163"/>
                <a:gd name="T45" fmla="*/ 2147483646 h 79"/>
                <a:gd name="T46" fmla="*/ 2147483646 w 163"/>
                <a:gd name="T47" fmla="*/ 2147483646 h 79"/>
                <a:gd name="T48" fmla="*/ 2147483646 w 163"/>
                <a:gd name="T49" fmla="*/ 2147483646 h 79"/>
                <a:gd name="T50" fmla="*/ 2147483646 w 163"/>
                <a:gd name="T51" fmla="*/ 2147483646 h 79"/>
                <a:gd name="T52" fmla="*/ 2147483646 w 163"/>
                <a:gd name="T53" fmla="*/ 2147483646 h 79"/>
                <a:gd name="T54" fmla="*/ 2147483646 w 163"/>
                <a:gd name="T55" fmla="*/ 2147483646 h 79"/>
                <a:gd name="T56" fmla="*/ 2147483646 w 163"/>
                <a:gd name="T57" fmla="*/ 2147483646 h 79"/>
                <a:gd name="T58" fmla="*/ 2147483646 w 163"/>
                <a:gd name="T59" fmla="*/ 2147483646 h 79"/>
                <a:gd name="T60" fmla="*/ 2147483646 w 163"/>
                <a:gd name="T61" fmla="*/ 2147483646 h 79"/>
                <a:gd name="T62" fmla="*/ 2147483646 w 163"/>
                <a:gd name="T63" fmla="*/ 2147483646 h 79"/>
                <a:gd name="T64" fmla="*/ 2147483646 w 163"/>
                <a:gd name="T65" fmla="*/ 2147483646 h 79"/>
                <a:gd name="T66" fmla="*/ 2147483646 w 163"/>
                <a:gd name="T67" fmla="*/ 2147483646 h 79"/>
                <a:gd name="T68" fmla="*/ 2147483646 w 163"/>
                <a:gd name="T69" fmla="*/ 2147483646 h 79"/>
                <a:gd name="T70" fmla="*/ 2147483646 w 163"/>
                <a:gd name="T71" fmla="*/ 2147483646 h 79"/>
                <a:gd name="T72" fmla="*/ 2147483646 w 163"/>
                <a:gd name="T73" fmla="*/ 2147483646 h 79"/>
                <a:gd name="T74" fmla="*/ 2147483646 w 163"/>
                <a:gd name="T75" fmla="*/ 2147483646 h 79"/>
                <a:gd name="T76" fmla="*/ 2147483646 w 163"/>
                <a:gd name="T77" fmla="*/ 2147483646 h 79"/>
                <a:gd name="T78" fmla="*/ 2147483646 w 163"/>
                <a:gd name="T79" fmla="*/ 2147483646 h 79"/>
                <a:gd name="T80" fmla="*/ 2147483646 w 163"/>
                <a:gd name="T81" fmla="*/ 2147483646 h 79"/>
                <a:gd name="T82" fmla="*/ 2147483646 w 163"/>
                <a:gd name="T83" fmla="*/ 2147483646 h 79"/>
                <a:gd name="T84" fmla="*/ 2147483646 w 163"/>
                <a:gd name="T85" fmla="*/ 2147483646 h 79"/>
                <a:gd name="T86" fmla="*/ 2147483646 w 163"/>
                <a:gd name="T87" fmla="*/ 2147483646 h 79"/>
                <a:gd name="T88" fmla="*/ 2147483646 w 163"/>
                <a:gd name="T89" fmla="*/ 2147483646 h 79"/>
                <a:gd name="T90" fmla="*/ 2147483646 w 163"/>
                <a:gd name="T91" fmla="*/ 2147483646 h 79"/>
                <a:gd name="T92" fmla="*/ 2147483646 w 163"/>
                <a:gd name="T93" fmla="*/ 2147483646 h 79"/>
                <a:gd name="T94" fmla="*/ 2147483646 w 163"/>
                <a:gd name="T95" fmla="*/ 2147483646 h 79"/>
                <a:gd name="T96" fmla="*/ 2147483646 w 163"/>
                <a:gd name="T97" fmla="*/ 2147483646 h 79"/>
                <a:gd name="T98" fmla="*/ 2147483646 w 163"/>
                <a:gd name="T99" fmla="*/ 2147483646 h 79"/>
                <a:gd name="T100" fmla="*/ 2147483646 w 163"/>
                <a:gd name="T101" fmla="*/ 2147483646 h 79"/>
                <a:gd name="T102" fmla="*/ 2147483646 w 163"/>
                <a:gd name="T103" fmla="*/ 2147483646 h 79"/>
                <a:gd name="T104" fmla="*/ 2147483646 w 163"/>
                <a:gd name="T105" fmla="*/ 2147483646 h 79"/>
                <a:gd name="T106" fmla="*/ 2147483646 w 163"/>
                <a:gd name="T107" fmla="*/ 2147483646 h 79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0" t="0" r="r" b="b"/>
              <a:pathLst>
                <a:path w="163" h="79">
                  <a:moveTo>
                    <a:pt x="59" y="79"/>
                  </a:moveTo>
                  <a:lnTo>
                    <a:pt x="58" y="78"/>
                  </a:lnTo>
                  <a:lnTo>
                    <a:pt x="55" y="77"/>
                  </a:lnTo>
                  <a:lnTo>
                    <a:pt x="56" y="74"/>
                  </a:lnTo>
                  <a:lnTo>
                    <a:pt x="57" y="73"/>
                  </a:lnTo>
                  <a:lnTo>
                    <a:pt x="56" y="67"/>
                  </a:lnTo>
                  <a:lnTo>
                    <a:pt x="55" y="66"/>
                  </a:lnTo>
                  <a:lnTo>
                    <a:pt x="54" y="65"/>
                  </a:lnTo>
                  <a:lnTo>
                    <a:pt x="53" y="63"/>
                  </a:lnTo>
                  <a:lnTo>
                    <a:pt x="53" y="61"/>
                  </a:lnTo>
                  <a:lnTo>
                    <a:pt x="53" y="59"/>
                  </a:lnTo>
                  <a:lnTo>
                    <a:pt x="52" y="59"/>
                  </a:lnTo>
                  <a:lnTo>
                    <a:pt x="52" y="63"/>
                  </a:lnTo>
                  <a:lnTo>
                    <a:pt x="52" y="64"/>
                  </a:lnTo>
                  <a:lnTo>
                    <a:pt x="50" y="67"/>
                  </a:lnTo>
                  <a:lnTo>
                    <a:pt x="47" y="65"/>
                  </a:lnTo>
                  <a:lnTo>
                    <a:pt x="45" y="64"/>
                  </a:lnTo>
                  <a:lnTo>
                    <a:pt x="41" y="64"/>
                  </a:lnTo>
                  <a:lnTo>
                    <a:pt x="39" y="61"/>
                  </a:lnTo>
                  <a:lnTo>
                    <a:pt x="38" y="59"/>
                  </a:lnTo>
                  <a:lnTo>
                    <a:pt x="38" y="55"/>
                  </a:lnTo>
                  <a:lnTo>
                    <a:pt x="37" y="55"/>
                  </a:lnTo>
                  <a:lnTo>
                    <a:pt x="36" y="53"/>
                  </a:lnTo>
                  <a:lnTo>
                    <a:pt x="35" y="51"/>
                  </a:lnTo>
                  <a:lnTo>
                    <a:pt x="35" y="49"/>
                  </a:lnTo>
                  <a:lnTo>
                    <a:pt x="36" y="49"/>
                  </a:lnTo>
                  <a:lnTo>
                    <a:pt x="35" y="49"/>
                  </a:lnTo>
                  <a:lnTo>
                    <a:pt x="27" y="47"/>
                  </a:lnTo>
                  <a:lnTo>
                    <a:pt x="26" y="49"/>
                  </a:lnTo>
                  <a:lnTo>
                    <a:pt x="23" y="48"/>
                  </a:lnTo>
                  <a:lnTo>
                    <a:pt x="22" y="46"/>
                  </a:lnTo>
                  <a:lnTo>
                    <a:pt x="22" y="45"/>
                  </a:lnTo>
                  <a:lnTo>
                    <a:pt x="21" y="44"/>
                  </a:lnTo>
                  <a:lnTo>
                    <a:pt x="20" y="45"/>
                  </a:lnTo>
                  <a:lnTo>
                    <a:pt x="19" y="45"/>
                  </a:lnTo>
                  <a:lnTo>
                    <a:pt x="15" y="46"/>
                  </a:lnTo>
                  <a:lnTo>
                    <a:pt x="11" y="44"/>
                  </a:lnTo>
                  <a:lnTo>
                    <a:pt x="9" y="44"/>
                  </a:lnTo>
                  <a:lnTo>
                    <a:pt x="8" y="45"/>
                  </a:lnTo>
                  <a:lnTo>
                    <a:pt x="7" y="45"/>
                  </a:lnTo>
                  <a:lnTo>
                    <a:pt x="7" y="46"/>
                  </a:lnTo>
                  <a:lnTo>
                    <a:pt x="6" y="46"/>
                  </a:lnTo>
                  <a:lnTo>
                    <a:pt x="6" y="47"/>
                  </a:lnTo>
                  <a:lnTo>
                    <a:pt x="6" y="49"/>
                  </a:lnTo>
                  <a:lnTo>
                    <a:pt x="7" y="51"/>
                  </a:lnTo>
                  <a:lnTo>
                    <a:pt x="5" y="54"/>
                  </a:lnTo>
                  <a:lnTo>
                    <a:pt x="1" y="53"/>
                  </a:lnTo>
                  <a:lnTo>
                    <a:pt x="3" y="51"/>
                  </a:lnTo>
                  <a:lnTo>
                    <a:pt x="3" y="50"/>
                  </a:lnTo>
                  <a:lnTo>
                    <a:pt x="2" y="46"/>
                  </a:lnTo>
                  <a:lnTo>
                    <a:pt x="1" y="45"/>
                  </a:lnTo>
                  <a:lnTo>
                    <a:pt x="0" y="44"/>
                  </a:lnTo>
                  <a:lnTo>
                    <a:pt x="0" y="42"/>
                  </a:lnTo>
                  <a:lnTo>
                    <a:pt x="2" y="40"/>
                  </a:lnTo>
                  <a:lnTo>
                    <a:pt x="3" y="38"/>
                  </a:lnTo>
                  <a:lnTo>
                    <a:pt x="5" y="38"/>
                  </a:lnTo>
                  <a:lnTo>
                    <a:pt x="5" y="35"/>
                  </a:lnTo>
                  <a:lnTo>
                    <a:pt x="5" y="33"/>
                  </a:lnTo>
                  <a:lnTo>
                    <a:pt x="4" y="31"/>
                  </a:lnTo>
                  <a:lnTo>
                    <a:pt x="3" y="30"/>
                  </a:lnTo>
                  <a:lnTo>
                    <a:pt x="3" y="29"/>
                  </a:lnTo>
                  <a:lnTo>
                    <a:pt x="5" y="26"/>
                  </a:lnTo>
                  <a:lnTo>
                    <a:pt x="6" y="25"/>
                  </a:lnTo>
                  <a:lnTo>
                    <a:pt x="7" y="25"/>
                  </a:lnTo>
                  <a:lnTo>
                    <a:pt x="9" y="24"/>
                  </a:lnTo>
                  <a:lnTo>
                    <a:pt x="9" y="23"/>
                  </a:lnTo>
                  <a:lnTo>
                    <a:pt x="6" y="21"/>
                  </a:lnTo>
                  <a:lnTo>
                    <a:pt x="3" y="21"/>
                  </a:lnTo>
                  <a:lnTo>
                    <a:pt x="5" y="6"/>
                  </a:lnTo>
                  <a:lnTo>
                    <a:pt x="7" y="2"/>
                  </a:lnTo>
                  <a:lnTo>
                    <a:pt x="9" y="1"/>
                  </a:lnTo>
                  <a:lnTo>
                    <a:pt x="10" y="1"/>
                  </a:lnTo>
                  <a:lnTo>
                    <a:pt x="12" y="2"/>
                  </a:lnTo>
                  <a:lnTo>
                    <a:pt x="14" y="4"/>
                  </a:lnTo>
                  <a:lnTo>
                    <a:pt x="15" y="5"/>
                  </a:lnTo>
                  <a:lnTo>
                    <a:pt x="15" y="4"/>
                  </a:lnTo>
                  <a:lnTo>
                    <a:pt x="15" y="2"/>
                  </a:lnTo>
                  <a:lnTo>
                    <a:pt x="17" y="2"/>
                  </a:lnTo>
                  <a:lnTo>
                    <a:pt x="17" y="3"/>
                  </a:lnTo>
                  <a:lnTo>
                    <a:pt x="18" y="3"/>
                  </a:lnTo>
                  <a:lnTo>
                    <a:pt x="22" y="8"/>
                  </a:lnTo>
                  <a:lnTo>
                    <a:pt x="24" y="6"/>
                  </a:lnTo>
                  <a:lnTo>
                    <a:pt x="26" y="7"/>
                  </a:lnTo>
                  <a:lnTo>
                    <a:pt x="26" y="10"/>
                  </a:lnTo>
                  <a:lnTo>
                    <a:pt x="26" y="12"/>
                  </a:lnTo>
                  <a:lnTo>
                    <a:pt x="24" y="13"/>
                  </a:lnTo>
                  <a:lnTo>
                    <a:pt x="23" y="11"/>
                  </a:lnTo>
                  <a:lnTo>
                    <a:pt x="22" y="11"/>
                  </a:lnTo>
                  <a:lnTo>
                    <a:pt x="22" y="12"/>
                  </a:lnTo>
                  <a:lnTo>
                    <a:pt x="22" y="13"/>
                  </a:lnTo>
                  <a:lnTo>
                    <a:pt x="24" y="18"/>
                  </a:lnTo>
                  <a:lnTo>
                    <a:pt x="25" y="21"/>
                  </a:lnTo>
                  <a:lnTo>
                    <a:pt x="28" y="22"/>
                  </a:lnTo>
                  <a:lnTo>
                    <a:pt x="29" y="23"/>
                  </a:lnTo>
                  <a:lnTo>
                    <a:pt x="31" y="22"/>
                  </a:lnTo>
                  <a:lnTo>
                    <a:pt x="35" y="22"/>
                  </a:lnTo>
                  <a:lnTo>
                    <a:pt x="32" y="19"/>
                  </a:lnTo>
                  <a:lnTo>
                    <a:pt x="32" y="15"/>
                  </a:lnTo>
                  <a:lnTo>
                    <a:pt x="34" y="15"/>
                  </a:lnTo>
                  <a:lnTo>
                    <a:pt x="35" y="15"/>
                  </a:lnTo>
                  <a:lnTo>
                    <a:pt x="41" y="22"/>
                  </a:lnTo>
                  <a:lnTo>
                    <a:pt x="42" y="25"/>
                  </a:lnTo>
                  <a:lnTo>
                    <a:pt x="43" y="26"/>
                  </a:lnTo>
                  <a:lnTo>
                    <a:pt x="45" y="27"/>
                  </a:lnTo>
                  <a:lnTo>
                    <a:pt x="52" y="27"/>
                  </a:lnTo>
                  <a:lnTo>
                    <a:pt x="53" y="27"/>
                  </a:lnTo>
                  <a:lnTo>
                    <a:pt x="58" y="25"/>
                  </a:lnTo>
                  <a:lnTo>
                    <a:pt x="59" y="25"/>
                  </a:lnTo>
                  <a:lnTo>
                    <a:pt x="61" y="24"/>
                  </a:lnTo>
                  <a:lnTo>
                    <a:pt x="62" y="24"/>
                  </a:lnTo>
                  <a:lnTo>
                    <a:pt x="62" y="23"/>
                  </a:lnTo>
                  <a:lnTo>
                    <a:pt x="64" y="21"/>
                  </a:lnTo>
                  <a:lnTo>
                    <a:pt x="68" y="19"/>
                  </a:lnTo>
                  <a:lnTo>
                    <a:pt x="75" y="16"/>
                  </a:lnTo>
                  <a:lnTo>
                    <a:pt x="79" y="15"/>
                  </a:lnTo>
                  <a:lnTo>
                    <a:pt x="83" y="14"/>
                  </a:lnTo>
                  <a:lnTo>
                    <a:pt x="83" y="13"/>
                  </a:lnTo>
                  <a:lnTo>
                    <a:pt x="85" y="11"/>
                  </a:lnTo>
                  <a:lnTo>
                    <a:pt x="86" y="10"/>
                  </a:lnTo>
                  <a:lnTo>
                    <a:pt x="92" y="8"/>
                  </a:lnTo>
                  <a:lnTo>
                    <a:pt x="93" y="7"/>
                  </a:lnTo>
                  <a:lnTo>
                    <a:pt x="94" y="6"/>
                  </a:lnTo>
                  <a:lnTo>
                    <a:pt x="95" y="4"/>
                  </a:lnTo>
                  <a:lnTo>
                    <a:pt x="97" y="2"/>
                  </a:lnTo>
                  <a:lnTo>
                    <a:pt x="100" y="0"/>
                  </a:lnTo>
                  <a:lnTo>
                    <a:pt x="103" y="2"/>
                  </a:lnTo>
                  <a:lnTo>
                    <a:pt x="108" y="3"/>
                  </a:lnTo>
                  <a:lnTo>
                    <a:pt x="113" y="3"/>
                  </a:lnTo>
                  <a:lnTo>
                    <a:pt x="115" y="3"/>
                  </a:lnTo>
                  <a:lnTo>
                    <a:pt x="116" y="3"/>
                  </a:lnTo>
                  <a:lnTo>
                    <a:pt x="118" y="4"/>
                  </a:lnTo>
                  <a:lnTo>
                    <a:pt x="117" y="6"/>
                  </a:lnTo>
                  <a:lnTo>
                    <a:pt x="115" y="6"/>
                  </a:lnTo>
                  <a:lnTo>
                    <a:pt x="114" y="6"/>
                  </a:lnTo>
                  <a:lnTo>
                    <a:pt x="114" y="7"/>
                  </a:lnTo>
                  <a:lnTo>
                    <a:pt x="115" y="7"/>
                  </a:lnTo>
                  <a:lnTo>
                    <a:pt x="127" y="7"/>
                  </a:lnTo>
                  <a:lnTo>
                    <a:pt x="130" y="8"/>
                  </a:lnTo>
                  <a:lnTo>
                    <a:pt x="132" y="10"/>
                  </a:lnTo>
                  <a:lnTo>
                    <a:pt x="141" y="13"/>
                  </a:lnTo>
                  <a:lnTo>
                    <a:pt x="144" y="16"/>
                  </a:lnTo>
                  <a:lnTo>
                    <a:pt x="145" y="17"/>
                  </a:lnTo>
                  <a:lnTo>
                    <a:pt x="146" y="18"/>
                  </a:lnTo>
                  <a:lnTo>
                    <a:pt x="148" y="19"/>
                  </a:lnTo>
                  <a:lnTo>
                    <a:pt x="149" y="22"/>
                  </a:lnTo>
                  <a:lnTo>
                    <a:pt x="149" y="23"/>
                  </a:lnTo>
                  <a:lnTo>
                    <a:pt x="150" y="25"/>
                  </a:lnTo>
                  <a:lnTo>
                    <a:pt x="152" y="25"/>
                  </a:lnTo>
                  <a:lnTo>
                    <a:pt x="154" y="29"/>
                  </a:lnTo>
                  <a:lnTo>
                    <a:pt x="154" y="30"/>
                  </a:lnTo>
                  <a:lnTo>
                    <a:pt x="155" y="30"/>
                  </a:lnTo>
                  <a:lnTo>
                    <a:pt x="156" y="31"/>
                  </a:lnTo>
                  <a:lnTo>
                    <a:pt x="157" y="30"/>
                  </a:lnTo>
                  <a:lnTo>
                    <a:pt x="160" y="26"/>
                  </a:lnTo>
                  <a:lnTo>
                    <a:pt x="159" y="33"/>
                  </a:lnTo>
                  <a:lnTo>
                    <a:pt x="156" y="36"/>
                  </a:lnTo>
                  <a:lnTo>
                    <a:pt x="156" y="37"/>
                  </a:lnTo>
                  <a:lnTo>
                    <a:pt x="158" y="38"/>
                  </a:lnTo>
                  <a:lnTo>
                    <a:pt x="158" y="40"/>
                  </a:lnTo>
                  <a:lnTo>
                    <a:pt x="158" y="42"/>
                  </a:lnTo>
                  <a:lnTo>
                    <a:pt x="158" y="44"/>
                  </a:lnTo>
                  <a:lnTo>
                    <a:pt x="159" y="44"/>
                  </a:lnTo>
                  <a:lnTo>
                    <a:pt x="160" y="46"/>
                  </a:lnTo>
                  <a:lnTo>
                    <a:pt x="161" y="46"/>
                  </a:lnTo>
                  <a:lnTo>
                    <a:pt x="162" y="50"/>
                  </a:lnTo>
                  <a:lnTo>
                    <a:pt x="163" y="53"/>
                  </a:lnTo>
                  <a:lnTo>
                    <a:pt x="162" y="56"/>
                  </a:lnTo>
                  <a:lnTo>
                    <a:pt x="159" y="57"/>
                  </a:lnTo>
                  <a:lnTo>
                    <a:pt x="158" y="60"/>
                  </a:lnTo>
                  <a:lnTo>
                    <a:pt x="158" y="61"/>
                  </a:lnTo>
                  <a:lnTo>
                    <a:pt x="158" y="63"/>
                  </a:lnTo>
                  <a:lnTo>
                    <a:pt x="150" y="70"/>
                  </a:lnTo>
                  <a:lnTo>
                    <a:pt x="149" y="68"/>
                  </a:lnTo>
                  <a:lnTo>
                    <a:pt x="148" y="66"/>
                  </a:lnTo>
                  <a:lnTo>
                    <a:pt x="147" y="64"/>
                  </a:lnTo>
                  <a:lnTo>
                    <a:pt x="147" y="66"/>
                  </a:lnTo>
                  <a:lnTo>
                    <a:pt x="147" y="68"/>
                  </a:lnTo>
                  <a:lnTo>
                    <a:pt x="147" y="69"/>
                  </a:lnTo>
                  <a:lnTo>
                    <a:pt x="146" y="70"/>
                  </a:lnTo>
                  <a:lnTo>
                    <a:pt x="145" y="71"/>
                  </a:lnTo>
                  <a:lnTo>
                    <a:pt x="145" y="70"/>
                  </a:lnTo>
                  <a:lnTo>
                    <a:pt x="142" y="79"/>
                  </a:lnTo>
                  <a:lnTo>
                    <a:pt x="139" y="78"/>
                  </a:lnTo>
                  <a:lnTo>
                    <a:pt x="132" y="69"/>
                  </a:lnTo>
                  <a:lnTo>
                    <a:pt x="132" y="67"/>
                  </a:lnTo>
                  <a:lnTo>
                    <a:pt x="130" y="63"/>
                  </a:lnTo>
                  <a:lnTo>
                    <a:pt x="130" y="62"/>
                  </a:lnTo>
                  <a:lnTo>
                    <a:pt x="128" y="58"/>
                  </a:lnTo>
                  <a:lnTo>
                    <a:pt x="128" y="57"/>
                  </a:lnTo>
                  <a:lnTo>
                    <a:pt x="127" y="57"/>
                  </a:lnTo>
                  <a:lnTo>
                    <a:pt x="126" y="55"/>
                  </a:lnTo>
                  <a:lnTo>
                    <a:pt x="126" y="51"/>
                  </a:lnTo>
                  <a:lnTo>
                    <a:pt x="126" y="49"/>
                  </a:lnTo>
                  <a:lnTo>
                    <a:pt x="130" y="47"/>
                  </a:lnTo>
                  <a:lnTo>
                    <a:pt x="130" y="49"/>
                  </a:lnTo>
                  <a:lnTo>
                    <a:pt x="131" y="49"/>
                  </a:lnTo>
                  <a:lnTo>
                    <a:pt x="132" y="48"/>
                  </a:lnTo>
                  <a:lnTo>
                    <a:pt x="132" y="47"/>
                  </a:lnTo>
                  <a:lnTo>
                    <a:pt x="131" y="47"/>
                  </a:lnTo>
                  <a:lnTo>
                    <a:pt x="130" y="45"/>
                  </a:lnTo>
                  <a:lnTo>
                    <a:pt x="132" y="44"/>
                  </a:lnTo>
                  <a:lnTo>
                    <a:pt x="133" y="42"/>
                  </a:lnTo>
                  <a:lnTo>
                    <a:pt x="132" y="42"/>
                  </a:lnTo>
                  <a:lnTo>
                    <a:pt x="131" y="42"/>
                  </a:lnTo>
                  <a:lnTo>
                    <a:pt x="130" y="44"/>
                  </a:lnTo>
                  <a:lnTo>
                    <a:pt x="128" y="44"/>
                  </a:lnTo>
                  <a:lnTo>
                    <a:pt x="125" y="39"/>
                  </a:lnTo>
                  <a:lnTo>
                    <a:pt x="125" y="37"/>
                  </a:lnTo>
                  <a:lnTo>
                    <a:pt x="125" y="34"/>
                  </a:lnTo>
                  <a:lnTo>
                    <a:pt x="124" y="34"/>
                  </a:lnTo>
                  <a:lnTo>
                    <a:pt x="123" y="33"/>
                  </a:lnTo>
                  <a:lnTo>
                    <a:pt x="122" y="32"/>
                  </a:lnTo>
                  <a:lnTo>
                    <a:pt x="120" y="30"/>
                  </a:lnTo>
                  <a:lnTo>
                    <a:pt x="119" y="29"/>
                  </a:lnTo>
                  <a:lnTo>
                    <a:pt x="115" y="25"/>
                  </a:lnTo>
                  <a:lnTo>
                    <a:pt x="113" y="24"/>
                  </a:lnTo>
                  <a:lnTo>
                    <a:pt x="111" y="24"/>
                  </a:lnTo>
                  <a:lnTo>
                    <a:pt x="111" y="22"/>
                  </a:lnTo>
                  <a:lnTo>
                    <a:pt x="111" y="23"/>
                  </a:lnTo>
                  <a:lnTo>
                    <a:pt x="107" y="23"/>
                  </a:lnTo>
                  <a:lnTo>
                    <a:pt x="106" y="23"/>
                  </a:lnTo>
                  <a:lnTo>
                    <a:pt x="105" y="22"/>
                  </a:lnTo>
                  <a:lnTo>
                    <a:pt x="102" y="23"/>
                  </a:lnTo>
                  <a:lnTo>
                    <a:pt x="101" y="23"/>
                  </a:lnTo>
                  <a:lnTo>
                    <a:pt x="100" y="23"/>
                  </a:lnTo>
                  <a:lnTo>
                    <a:pt x="100" y="25"/>
                  </a:lnTo>
                  <a:lnTo>
                    <a:pt x="98" y="27"/>
                  </a:lnTo>
                  <a:lnTo>
                    <a:pt x="94" y="27"/>
                  </a:lnTo>
                  <a:lnTo>
                    <a:pt x="94" y="28"/>
                  </a:lnTo>
                  <a:lnTo>
                    <a:pt x="94" y="29"/>
                  </a:lnTo>
                  <a:lnTo>
                    <a:pt x="94" y="30"/>
                  </a:lnTo>
                  <a:lnTo>
                    <a:pt x="92" y="34"/>
                  </a:lnTo>
                  <a:lnTo>
                    <a:pt x="87" y="40"/>
                  </a:lnTo>
                  <a:lnTo>
                    <a:pt x="85" y="42"/>
                  </a:lnTo>
                  <a:lnTo>
                    <a:pt x="83" y="42"/>
                  </a:lnTo>
                  <a:lnTo>
                    <a:pt x="81" y="44"/>
                  </a:lnTo>
                  <a:lnTo>
                    <a:pt x="79" y="45"/>
                  </a:lnTo>
                  <a:lnTo>
                    <a:pt x="75" y="45"/>
                  </a:lnTo>
                  <a:lnTo>
                    <a:pt x="74" y="45"/>
                  </a:lnTo>
                  <a:lnTo>
                    <a:pt x="73" y="46"/>
                  </a:lnTo>
                  <a:lnTo>
                    <a:pt x="73" y="47"/>
                  </a:lnTo>
                  <a:lnTo>
                    <a:pt x="72" y="47"/>
                  </a:lnTo>
                  <a:lnTo>
                    <a:pt x="72" y="48"/>
                  </a:lnTo>
                  <a:lnTo>
                    <a:pt x="72" y="50"/>
                  </a:lnTo>
                  <a:lnTo>
                    <a:pt x="73" y="51"/>
                  </a:lnTo>
                  <a:lnTo>
                    <a:pt x="74" y="51"/>
                  </a:lnTo>
                  <a:lnTo>
                    <a:pt x="75" y="52"/>
                  </a:lnTo>
                  <a:lnTo>
                    <a:pt x="76" y="54"/>
                  </a:lnTo>
                  <a:lnTo>
                    <a:pt x="76" y="55"/>
                  </a:lnTo>
                  <a:lnTo>
                    <a:pt x="83" y="63"/>
                  </a:lnTo>
                  <a:lnTo>
                    <a:pt x="85" y="68"/>
                  </a:lnTo>
                  <a:lnTo>
                    <a:pt x="84" y="70"/>
                  </a:lnTo>
                  <a:lnTo>
                    <a:pt x="83" y="71"/>
                  </a:lnTo>
                  <a:lnTo>
                    <a:pt x="79" y="73"/>
                  </a:lnTo>
                  <a:lnTo>
                    <a:pt x="77" y="72"/>
                  </a:lnTo>
                  <a:lnTo>
                    <a:pt x="75" y="72"/>
                  </a:lnTo>
                  <a:lnTo>
                    <a:pt x="74" y="74"/>
                  </a:lnTo>
                  <a:lnTo>
                    <a:pt x="73" y="75"/>
                  </a:lnTo>
                  <a:lnTo>
                    <a:pt x="71" y="78"/>
                  </a:lnTo>
                  <a:lnTo>
                    <a:pt x="66" y="78"/>
                  </a:lnTo>
                  <a:lnTo>
                    <a:pt x="63" y="79"/>
                  </a:lnTo>
                  <a:lnTo>
                    <a:pt x="60" y="79"/>
                  </a:lnTo>
                  <a:lnTo>
                    <a:pt x="59" y="79"/>
                  </a:lnTo>
                  <a:close/>
                  <a:moveTo>
                    <a:pt x="37" y="76"/>
                  </a:moveTo>
                  <a:lnTo>
                    <a:pt x="34" y="74"/>
                  </a:lnTo>
                  <a:lnTo>
                    <a:pt x="31" y="72"/>
                  </a:lnTo>
                  <a:lnTo>
                    <a:pt x="30" y="69"/>
                  </a:lnTo>
                  <a:lnTo>
                    <a:pt x="30" y="68"/>
                  </a:lnTo>
                  <a:lnTo>
                    <a:pt x="34" y="63"/>
                  </a:lnTo>
                  <a:lnTo>
                    <a:pt x="36" y="63"/>
                  </a:lnTo>
                  <a:lnTo>
                    <a:pt x="37" y="64"/>
                  </a:lnTo>
                  <a:lnTo>
                    <a:pt x="37" y="66"/>
                  </a:lnTo>
                  <a:lnTo>
                    <a:pt x="37" y="69"/>
                  </a:lnTo>
                  <a:lnTo>
                    <a:pt x="37" y="70"/>
                  </a:lnTo>
                  <a:lnTo>
                    <a:pt x="37" y="71"/>
                  </a:lnTo>
                  <a:lnTo>
                    <a:pt x="38" y="70"/>
                  </a:lnTo>
                  <a:lnTo>
                    <a:pt x="39" y="72"/>
                  </a:lnTo>
                  <a:lnTo>
                    <a:pt x="40" y="72"/>
                  </a:lnTo>
                  <a:lnTo>
                    <a:pt x="40" y="75"/>
                  </a:lnTo>
                  <a:lnTo>
                    <a:pt x="37" y="76"/>
                  </a:lnTo>
                  <a:close/>
                  <a:moveTo>
                    <a:pt x="112" y="44"/>
                  </a:moveTo>
                  <a:lnTo>
                    <a:pt x="112" y="39"/>
                  </a:lnTo>
                  <a:lnTo>
                    <a:pt x="113" y="38"/>
                  </a:lnTo>
                  <a:lnTo>
                    <a:pt x="116" y="37"/>
                  </a:lnTo>
                  <a:lnTo>
                    <a:pt x="117" y="38"/>
                  </a:lnTo>
                  <a:lnTo>
                    <a:pt x="118" y="38"/>
                  </a:lnTo>
                  <a:lnTo>
                    <a:pt x="118" y="40"/>
                  </a:lnTo>
                  <a:lnTo>
                    <a:pt x="118" y="41"/>
                  </a:lnTo>
                  <a:lnTo>
                    <a:pt x="118" y="43"/>
                  </a:lnTo>
                  <a:lnTo>
                    <a:pt x="118" y="44"/>
                  </a:lnTo>
                  <a:lnTo>
                    <a:pt x="117" y="45"/>
                  </a:lnTo>
                  <a:lnTo>
                    <a:pt x="114" y="46"/>
                  </a:lnTo>
                  <a:lnTo>
                    <a:pt x="112" y="44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49" name="Freeform 587"/>
            <p:cNvSpPr>
              <a:spLocks noEditPoints="1"/>
            </p:cNvSpPr>
            <p:nvPr/>
          </p:nvSpPr>
          <p:spPr bwMode="auto">
            <a:xfrm>
              <a:off x="4912510" y="1318617"/>
              <a:ext cx="401637" cy="173038"/>
            </a:xfrm>
            <a:custGeom>
              <a:avLst/>
              <a:gdLst>
                <a:gd name="T0" fmla="*/ 2147483646 w 166"/>
                <a:gd name="T1" fmla="*/ 2147483646 h 81"/>
                <a:gd name="T2" fmla="*/ 2147483646 w 166"/>
                <a:gd name="T3" fmla="*/ 2147483646 h 81"/>
                <a:gd name="T4" fmla="*/ 2147483646 w 166"/>
                <a:gd name="T5" fmla="*/ 2147483646 h 81"/>
                <a:gd name="T6" fmla="*/ 2147483646 w 166"/>
                <a:gd name="T7" fmla="*/ 2147483646 h 81"/>
                <a:gd name="T8" fmla="*/ 2147483646 w 166"/>
                <a:gd name="T9" fmla="*/ 2147483646 h 81"/>
                <a:gd name="T10" fmla="*/ 2147483646 w 166"/>
                <a:gd name="T11" fmla="*/ 2147483646 h 81"/>
                <a:gd name="T12" fmla="*/ 2147483646 w 166"/>
                <a:gd name="T13" fmla="*/ 2147483646 h 81"/>
                <a:gd name="T14" fmla="*/ 2147483646 w 166"/>
                <a:gd name="T15" fmla="*/ 2147483646 h 81"/>
                <a:gd name="T16" fmla="*/ 2147483646 w 166"/>
                <a:gd name="T17" fmla="*/ 2147483646 h 81"/>
                <a:gd name="T18" fmla="*/ 2147483646 w 166"/>
                <a:gd name="T19" fmla="*/ 2147483646 h 81"/>
                <a:gd name="T20" fmla="*/ 2147483646 w 166"/>
                <a:gd name="T21" fmla="*/ 2147483646 h 81"/>
                <a:gd name="T22" fmla="*/ 2147483646 w 166"/>
                <a:gd name="T23" fmla="*/ 2147483646 h 81"/>
                <a:gd name="T24" fmla="*/ 2147483646 w 166"/>
                <a:gd name="T25" fmla="*/ 2147483646 h 81"/>
                <a:gd name="T26" fmla="*/ 2147483646 w 166"/>
                <a:gd name="T27" fmla="*/ 2147483646 h 81"/>
                <a:gd name="T28" fmla="*/ 2147483646 w 166"/>
                <a:gd name="T29" fmla="*/ 2147483646 h 81"/>
                <a:gd name="T30" fmla="*/ 2147483646 w 166"/>
                <a:gd name="T31" fmla="*/ 2147483646 h 81"/>
                <a:gd name="T32" fmla="*/ 2147483646 w 166"/>
                <a:gd name="T33" fmla="*/ 2147483646 h 81"/>
                <a:gd name="T34" fmla="*/ 2147483646 w 166"/>
                <a:gd name="T35" fmla="*/ 2147483646 h 81"/>
                <a:gd name="T36" fmla="*/ 2147483646 w 166"/>
                <a:gd name="T37" fmla="*/ 2147483646 h 81"/>
                <a:gd name="T38" fmla="*/ 2147483646 w 166"/>
                <a:gd name="T39" fmla="*/ 2147483646 h 81"/>
                <a:gd name="T40" fmla="*/ 2147483646 w 166"/>
                <a:gd name="T41" fmla="*/ 2147483646 h 81"/>
                <a:gd name="T42" fmla="*/ 2147483646 w 166"/>
                <a:gd name="T43" fmla="*/ 2147483646 h 81"/>
                <a:gd name="T44" fmla="*/ 2147483646 w 166"/>
                <a:gd name="T45" fmla="*/ 2147483646 h 81"/>
                <a:gd name="T46" fmla="*/ 2147483646 w 166"/>
                <a:gd name="T47" fmla="*/ 2147483646 h 81"/>
                <a:gd name="T48" fmla="*/ 2147483646 w 166"/>
                <a:gd name="T49" fmla="*/ 2147483646 h 81"/>
                <a:gd name="T50" fmla="*/ 2147483646 w 166"/>
                <a:gd name="T51" fmla="*/ 2147483646 h 81"/>
                <a:gd name="T52" fmla="*/ 2147483646 w 166"/>
                <a:gd name="T53" fmla="*/ 2147483646 h 81"/>
                <a:gd name="T54" fmla="*/ 2147483646 w 166"/>
                <a:gd name="T55" fmla="*/ 2147483646 h 81"/>
                <a:gd name="T56" fmla="*/ 2147483646 w 166"/>
                <a:gd name="T57" fmla="*/ 2147483646 h 81"/>
                <a:gd name="T58" fmla="*/ 2147483646 w 166"/>
                <a:gd name="T59" fmla="*/ 2147483646 h 81"/>
                <a:gd name="T60" fmla="*/ 2147483646 w 166"/>
                <a:gd name="T61" fmla="*/ 2147483646 h 81"/>
                <a:gd name="T62" fmla="*/ 2147483646 w 166"/>
                <a:gd name="T63" fmla="*/ 2147483646 h 81"/>
                <a:gd name="T64" fmla="*/ 2147483646 w 166"/>
                <a:gd name="T65" fmla="*/ 2147483646 h 81"/>
                <a:gd name="T66" fmla="*/ 0 w 166"/>
                <a:gd name="T67" fmla="*/ 2147483646 h 81"/>
                <a:gd name="T68" fmla="*/ 2147483646 w 166"/>
                <a:gd name="T69" fmla="*/ 2147483646 h 81"/>
                <a:gd name="T70" fmla="*/ 2147483646 w 166"/>
                <a:gd name="T71" fmla="*/ 2147483646 h 81"/>
                <a:gd name="T72" fmla="*/ 2147483646 w 166"/>
                <a:gd name="T73" fmla="*/ 2147483646 h 81"/>
                <a:gd name="T74" fmla="*/ 2147483646 w 166"/>
                <a:gd name="T75" fmla="*/ 2147483646 h 81"/>
                <a:gd name="T76" fmla="*/ 2147483646 w 166"/>
                <a:gd name="T77" fmla="*/ 2147483646 h 81"/>
                <a:gd name="T78" fmla="*/ 2147483646 w 166"/>
                <a:gd name="T79" fmla="*/ 2147483646 h 81"/>
                <a:gd name="T80" fmla="*/ 2147483646 w 166"/>
                <a:gd name="T81" fmla="*/ 2147483646 h 81"/>
                <a:gd name="T82" fmla="*/ 2147483646 w 166"/>
                <a:gd name="T83" fmla="*/ 2147483646 h 81"/>
                <a:gd name="T84" fmla="*/ 2147483646 w 166"/>
                <a:gd name="T85" fmla="*/ 2147483646 h 81"/>
                <a:gd name="T86" fmla="*/ 2147483646 w 166"/>
                <a:gd name="T87" fmla="*/ 2147483646 h 81"/>
                <a:gd name="T88" fmla="*/ 2147483646 w 166"/>
                <a:gd name="T89" fmla="*/ 2147483646 h 81"/>
                <a:gd name="T90" fmla="*/ 2147483646 w 166"/>
                <a:gd name="T91" fmla="*/ 2147483646 h 81"/>
                <a:gd name="T92" fmla="*/ 2147483646 w 166"/>
                <a:gd name="T93" fmla="*/ 2147483646 h 81"/>
                <a:gd name="T94" fmla="*/ 2147483646 w 166"/>
                <a:gd name="T95" fmla="*/ 2147483646 h 81"/>
                <a:gd name="T96" fmla="*/ 2147483646 w 166"/>
                <a:gd name="T97" fmla="*/ 2147483646 h 81"/>
                <a:gd name="T98" fmla="*/ 2147483646 w 166"/>
                <a:gd name="T99" fmla="*/ 2147483646 h 81"/>
                <a:gd name="T100" fmla="*/ 2147483646 w 166"/>
                <a:gd name="T101" fmla="*/ 2147483646 h 81"/>
                <a:gd name="T102" fmla="*/ 2147483646 w 166"/>
                <a:gd name="T103" fmla="*/ 2147483646 h 81"/>
                <a:gd name="T104" fmla="*/ 2147483646 w 166"/>
                <a:gd name="T105" fmla="*/ 2147483646 h 81"/>
                <a:gd name="T106" fmla="*/ 2147483646 w 166"/>
                <a:gd name="T107" fmla="*/ 2147483646 h 81"/>
                <a:gd name="T108" fmla="*/ 2147483646 w 166"/>
                <a:gd name="T109" fmla="*/ 2147483646 h 81"/>
                <a:gd name="T110" fmla="*/ 2147483646 w 166"/>
                <a:gd name="T111" fmla="*/ 2147483646 h 81"/>
                <a:gd name="T112" fmla="*/ 2147483646 w 166"/>
                <a:gd name="T113" fmla="*/ 2147483646 h 81"/>
                <a:gd name="T114" fmla="*/ 2147483646 w 166"/>
                <a:gd name="T115" fmla="*/ 2147483646 h 81"/>
                <a:gd name="T116" fmla="*/ 2147483646 w 166"/>
                <a:gd name="T117" fmla="*/ 2147483646 h 81"/>
                <a:gd name="T118" fmla="*/ 2147483646 w 166"/>
                <a:gd name="T119" fmla="*/ 2147483646 h 81"/>
                <a:gd name="T120" fmla="*/ 2147483646 w 166"/>
                <a:gd name="T121" fmla="*/ 2147483646 h 81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166" h="81">
                  <a:moveTo>
                    <a:pt x="102" y="3"/>
                  </a:moveTo>
                  <a:lnTo>
                    <a:pt x="104" y="5"/>
                  </a:lnTo>
                  <a:lnTo>
                    <a:pt x="110" y="5"/>
                  </a:lnTo>
                  <a:lnTo>
                    <a:pt x="115" y="5"/>
                  </a:lnTo>
                  <a:lnTo>
                    <a:pt x="117" y="5"/>
                  </a:lnTo>
                  <a:lnTo>
                    <a:pt x="118" y="5"/>
                  </a:lnTo>
                  <a:lnTo>
                    <a:pt x="118" y="6"/>
                  </a:lnTo>
                  <a:lnTo>
                    <a:pt x="117" y="6"/>
                  </a:lnTo>
                  <a:lnTo>
                    <a:pt x="116" y="6"/>
                  </a:lnTo>
                  <a:lnTo>
                    <a:pt x="115" y="7"/>
                  </a:lnTo>
                  <a:lnTo>
                    <a:pt x="115" y="8"/>
                  </a:lnTo>
                  <a:lnTo>
                    <a:pt x="115" y="9"/>
                  </a:lnTo>
                  <a:lnTo>
                    <a:pt x="116" y="9"/>
                  </a:lnTo>
                  <a:lnTo>
                    <a:pt x="129" y="9"/>
                  </a:lnTo>
                  <a:lnTo>
                    <a:pt x="132" y="11"/>
                  </a:lnTo>
                  <a:lnTo>
                    <a:pt x="134" y="12"/>
                  </a:lnTo>
                  <a:lnTo>
                    <a:pt x="143" y="15"/>
                  </a:lnTo>
                  <a:lnTo>
                    <a:pt x="145" y="18"/>
                  </a:lnTo>
                  <a:lnTo>
                    <a:pt x="147" y="20"/>
                  </a:lnTo>
                  <a:lnTo>
                    <a:pt x="149" y="21"/>
                  </a:lnTo>
                  <a:lnTo>
                    <a:pt x="150" y="23"/>
                  </a:lnTo>
                  <a:lnTo>
                    <a:pt x="150" y="24"/>
                  </a:lnTo>
                  <a:lnTo>
                    <a:pt x="151" y="26"/>
                  </a:lnTo>
                  <a:lnTo>
                    <a:pt x="153" y="28"/>
                  </a:lnTo>
                  <a:lnTo>
                    <a:pt x="155" y="30"/>
                  </a:lnTo>
                  <a:lnTo>
                    <a:pt x="155" y="31"/>
                  </a:lnTo>
                  <a:lnTo>
                    <a:pt x="156" y="32"/>
                  </a:lnTo>
                  <a:lnTo>
                    <a:pt x="156" y="33"/>
                  </a:lnTo>
                  <a:lnTo>
                    <a:pt x="158" y="33"/>
                  </a:lnTo>
                  <a:lnTo>
                    <a:pt x="160" y="33"/>
                  </a:lnTo>
                  <a:lnTo>
                    <a:pt x="158" y="36"/>
                  </a:lnTo>
                  <a:lnTo>
                    <a:pt x="157" y="37"/>
                  </a:lnTo>
                  <a:lnTo>
                    <a:pt x="156" y="37"/>
                  </a:lnTo>
                  <a:lnTo>
                    <a:pt x="156" y="39"/>
                  </a:lnTo>
                  <a:lnTo>
                    <a:pt x="158" y="39"/>
                  </a:lnTo>
                  <a:lnTo>
                    <a:pt x="158" y="40"/>
                  </a:lnTo>
                  <a:lnTo>
                    <a:pt x="159" y="41"/>
                  </a:lnTo>
                  <a:lnTo>
                    <a:pt x="159" y="43"/>
                  </a:lnTo>
                  <a:lnTo>
                    <a:pt x="159" y="45"/>
                  </a:lnTo>
                  <a:lnTo>
                    <a:pt x="160" y="45"/>
                  </a:lnTo>
                  <a:lnTo>
                    <a:pt x="161" y="47"/>
                  </a:lnTo>
                  <a:lnTo>
                    <a:pt x="162" y="48"/>
                  </a:lnTo>
                  <a:lnTo>
                    <a:pt x="163" y="51"/>
                  </a:lnTo>
                  <a:lnTo>
                    <a:pt x="164" y="54"/>
                  </a:lnTo>
                  <a:lnTo>
                    <a:pt x="163" y="56"/>
                  </a:lnTo>
                  <a:lnTo>
                    <a:pt x="160" y="57"/>
                  </a:lnTo>
                  <a:lnTo>
                    <a:pt x="160" y="58"/>
                  </a:lnTo>
                  <a:lnTo>
                    <a:pt x="158" y="61"/>
                  </a:lnTo>
                  <a:lnTo>
                    <a:pt x="159" y="62"/>
                  </a:lnTo>
                  <a:lnTo>
                    <a:pt x="159" y="64"/>
                  </a:lnTo>
                  <a:lnTo>
                    <a:pt x="152" y="69"/>
                  </a:lnTo>
                  <a:lnTo>
                    <a:pt x="151" y="68"/>
                  </a:lnTo>
                  <a:lnTo>
                    <a:pt x="151" y="66"/>
                  </a:lnTo>
                  <a:lnTo>
                    <a:pt x="150" y="64"/>
                  </a:lnTo>
                  <a:lnTo>
                    <a:pt x="148" y="63"/>
                  </a:lnTo>
                  <a:lnTo>
                    <a:pt x="147" y="64"/>
                  </a:lnTo>
                  <a:lnTo>
                    <a:pt x="147" y="65"/>
                  </a:lnTo>
                  <a:lnTo>
                    <a:pt x="147" y="66"/>
                  </a:lnTo>
                  <a:lnTo>
                    <a:pt x="148" y="67"/>
                  </a:lnTo>
                  <a:lnTo>
                    <a:pt x="148" y="69"/>
                  </a:lnTo>
                  <a:lnTo>
                    <a:pt x="147" y="70"/>
                  </a:lnTo>
                  <a:lnTo>
                    <a:pt x="145" y="70"/>
                  </a:lnTo>
                  <a:lnTo>
                    <a:pt x="143" y="78"/>
                  </a:lnTo>
                  <a:lnTo>
                    <a:pt x="142" y="78"/>
                  </a:lnTo>
                  <a:lnTo>
                    <a:pt x="136" y="69"/>
                  </a:lnTo>
                  <a:lnTo>
                    <a:pt x="136" y="68"/>
                  </a:lnTo>
                  <a:lnTo>
                    <a:pt x="136" y="67"/>
                  </a:lnTo>
                  <a:lnTo>
                    <a:pt x="133" y="63"/>
                  </a:lnTo>
                  <a:lnTo>
                    <a:pt x="131" y="58"/>
                  </a:lnTo>
                  <a:lnTo>
                    <a:pt x="130" y="57"/>
                  </a:lnTo>
                  <a:lnTo>
                    <a:pt x="130" y="55"/>
                  </a:lnTo>
                  <a:lnTo>
                    <a:pt x="129" y="52"/>
                  </a:lnTo>
                  <a:lnTo>
                    <a:pt x="130" y="51"/>
                  </a:lnTo>
                  <a:lnTo>
                    <a:pt x="130" y="52"/>
                  </a:lnTo>
                  <a:lnTo>
                    <a:pt x="131" y="52"/>
                  </a:lnTo>
                  <a:lnTo>
                    <a:pt x="132" y="52"/>
                  </a:lnTo>
                  <a:lnTo>
                    <a:pt x="133" y="52"/>
                  </a:lnTo>
                  <a:lnTo>
                    <a:pt x="134" y="50"/>
                  </a:lnTo>
                  <a:lnTo>
                    <a:pt x="135" y="49"/>
                  </a:lnTo>
                  <a:lnTo>
                    <a:pt x="135" y="48"/>
                  </a:lnTo>
                  <a:lnTo>
                    <a:pt x="134" y="47"/>
                  </a:lnTo>
                  <a:lnTo>
                    <a:pt x="134" y="46"/>
                  </a:lnTo>
                  <a:lnTo>
                    <a:pt x="134" y="45"/>
                  </a:lnTo>
                  <a:lnTo>
                    <a:pt x="137" y="44"/>
                  </a:lnTo>
                  <a:lnTo>
                    <a:pt x="138" y="41"/>
                  </a:lnTo>
                  <a:lnTo>
                    <a:pt x="141" y="44"/>
                  </a:lnTo>
                  <a:lnTo>
                    <a:pt x="141" y="46"/>
                  </a:lnTo>
                  <a:lnTo>
                    <a:pt x="142" y="47"/>
                  </a:lnTo>
                  <a:lnTo>
                    <a:pt x="143" y="47"/>
                  </a:lnTo>
                  <a:lnTo>
                    <a:pt x="145" y="47"/>
                  </a:lnTo>
                  <a:lnTo>
                    <a:pt x="146" y="48"/>
                  </a:lnTo>
                  <a:lnTo>
                    <a:pt x="147" y="49"/>
                  </a:lnTo>
                  <a:lnTo>
                    <a:pt x="147" y="50"/>
                  </a:lnTo>
                  <a:lnTo>
                    <a:pt x="147" y="49"/>
                  </a:lnTo>
                  <a:lnTo>
                    <a:pt x="145" y="47"/>
                  </a:lnTo>
                  <a:lnTo>
                    <a:pt x="145" y="46"/>
                  </a:lnTo>
                  <a:lnTo>
                    <a:pt x="144" y="46"/>
                  </a:lnTo>
                  <a:lnTo>
                    <a:pt x="142" y="45"/>
                  </a:lnTo>
                  <a:lnTo>
                    <a:pt x="141" y="45"/>
                  </a:lnTo>
                  <a:lnTo>
                    <a:pt x="139" y="39"/>
                  </a:lnTo>
                  <a:lnTo>
                    <a:pt x="139" y="40"/>
                  </a:lnTo>
                  <a:lnTo>
                    <a:pt x="136" y="42"/>
                  </a:lnTo>
                  <a:lnTo>
                    <a:pt x="135" y="41"/>
                  </a:lnTo>
                  <a:lnTo>
                    <a:pt x="132" y="41"/>
                  </a:lnTo>
                  <a:lnTo>
                    <a:pt x="131" y="43"/>
                  </a:lnTo>
                  <a:lnTo>
                    <a:pt x="130" y="43"/>
                  </a:lnTo>
                  <a:lnTo>
                    <a:pt x="128" y="40"/>
                  </a:lnTo>
                  <a:lnTo>
                    <a:pt x="128" y="39"/>
                  </a:lnTo>
                  <a:lnTo>
                    <a:pt x="128" y="35"/>
                  </a:lnTo>
                  <a:lnTo>
                    <a:pt x="127" y="33"/>
                  </a:lnTo>
                  <a:lnTo>
                    <a:pt x="126" y="33"/>
                  </a:lnTo>
                  <a:lnTo>
                    <a:pt x="124" y="32"/>
                  </a:lnTo>
                  <a:lnTo>
                    <a:pt x="123" y="30"/>
                  </a:lnTo>
                  <a:lnTo>
                    <a:pt x="122" y="29"/>
                  </a:lnTo>
                  <a:lnTo>
                    <a:pt x="118" y="25"/>
                  </a:lnTo>
                  <a:lnTo>
                    <a:pt x="115" y="24"/>
                  </a:lnTo>
                  <a:lnTo>
                    <a:pt x="114" y="24"/>
                  </a:lnTo>
                  <a:lnTo>
                    <a:pt x="113" y="22"/>
                  </a:lnTo>
                  <a:lnTo>
                    <a:pt x="114" y="21"/>
                  </a:lnTo>
                  <a:lnTo>
                    <a:pt x="115" y="19"/>
                  </a:lnTo>
                  <a:lnTo>
                    <a:pt x="117" y="18"/>
                  </a:lnTo>
                  <a:lnTo>
                    <a:pt x="116" y="18"/>
                  </a:lnTo>
                  <a:lnTo>
                    <a:pt x="115" y="18"/>
                  </a:lnTo>
                  <a:lnTo>
                    <a:pt x="113" y="20"/>
                  </a:lnTo>
                  <a:lnTo>
                    <a:pt x="112" y="21"/>
                  </a:lnTo>
                  <a:lnTo>
                    <a:pt x="112" y="22"/>
                  </a:lnTo>
                  <a:lnTo>
                    <a:pt x="109" y="22"/>
                  </a:lnTo>
                  <a:lnTo>
                    <a:pt x="108" y="22"/>
                  </a:lnTo>
                  <a:lnTo>
                    <a:pt x="104" y="22"/>
                  </a:lnTo>
                  <a:lnTo>
                    <a:pt x="102" y="22"/>
                  </a:lnTo>
                  <a:lnTo>
                    <a:pt x="101" y="24"/>
                  </a:lnTo>
                  <a:lnTo>
                    <a:pt x="101" y="25"/>
                  </a:lnTo>
                  <a:lnTo>
                    <a:pt x="100" y="26"/>
                  </a:lnTo>
                  <a:lnTo>
                    <a:pt x="96" y="27"/>
                  </a:lnTo>
                  <a:lnTo>
                    <a:pt x="95" y="28"/>
                  </a:lnTo>
                  <a:lnTo>
                    <a:pt x="94" y="30"/>
                  </a:lnTo>
                  <a:lnTo>
                    <a:pt x="94" y="31"/>
                  </a:lnTo>
                  <a:lnTo>
                    <a:pt x="93" y="35"/>
                  </a:lnTo>
                  <a:lnTo>
                    <a:pt x="88" y="40"/>
                  </a:lnTo>
                  <a:lnTo>
                    <a:pt x="86" y="41"/>
                  </a:lnTo>
                  <a:lnTo>
                    <a:pt x="85" y="42"/>
                  </a:lnTo>
                  <a:lnTo>
                    <a:pt x="84" y="43"/>
                  </a:lnTo>
                  <a:lnTo>
                    <a:pt x="83" y="43"/>
                  </a:lnTo>
                  <a:lnTo>
                    <a:pt x="80" y="45"/>
                  </a:lnTo>
                  <a:lnTo>
                    <a:pt x="77" y="45"/>
                  </a:lnTo>
                  <a:lnTo>
                    <a:pt x="76" y="45"/>
                  </a:lnTo>
                  <a:lnTo>
                    <a:pt x="75" y="46"/>
                  </a:lnTo>
                  <a:lnTo>
                    <a:pt x="73" y="47"/>
                  </a:lnTo>
                  <a:lnTo>
                    <a:pt x="73" y="48"/>
                  </a:lnTo>
                  <a:lnTo>
                    <a:pt x="73" y="49"/>
                  </a:lnTo>
                  <a:lnTo>
                    <a:pt x="73" y="51"/>
                  </a:lnTo>
                  <a:lnTo>
                    <a:pt x="73" y="53"/>
                  </a:lnTo>
                  <a:lnTo>
                    <a:pt x="75" y="54"/>
                  </a:lnTo>
                  <a:lnTo>
                    <a:pt x="76" y="54"/>
                  </a:lnTo>
                  <a:lnTo>
                    <a:pt x="77" y="56"/>
                  </a:lnTo>
                  <a:lnTo>
                    <a:pt x="84" y="65"/>
                  </a:lnTo>
                  <a:lnTo>
                    <a:pt x="85" y="69"/>
                  </a:lnTo>
                  <a:lnTo>
                    <a:pt x="85" y="71"/>
                  </a:lnTo>
                  <a:lnTo>
                    <a:pt x="81" y="73"/>
                  </a:lnTo>
                  <a:lnTo>
                    <a:pt x="79" y="72"/>
                  </a:lnTo>
                  <a:lnTo>
                    <a:pt x="78" y="72"/>
                  </a:lnTo>
                  <a:lnTo>
                    <a:pt x="77" y="72"/>
                  </a:lnTo>
                  <a:lnTo>
                    <a:pt x="76" y="72"/>
                  </a:lnTo>
                  <a:lnTo>
                    <a:pt x="75" y="73"/>
                  </a:lnTo>
                  <a:lnTo>
                    <a:pt x="74" y="75"/>
                  </a:lnTo>
                  <a:lnTo>
                    <a:pt x="73" y="78"/>
                  </a:lnTo>
                  <a:lnTo>
                    <a:pt x="67" y="78"/>
                  </a:lnTo>
                  <a:lnTo>
                    <a:pt x="65" y="79"/>
                  </a:lnTo>
                  <a:lnTo>
                    <a:pt x="62" y="79"/>
                  </a:lnTo>
                  <a:lnTo>
                    <a:pt x="61" y="79"/>
                  </a:lnTo>
                  <a:lnTo>
                    <a:pt x="60" y="79"/>
                  </a:lnTo>
                  <a:lnTo>
                    <a:pt x="59" y="77"/>
                  </a:lnTo>
                  <a:lnTo>
                    <a:pt x="60" y="75"/>
                  </a:lnTo>
                  <a:lnTo>
                    <a:pt x="59" y="68"/>
                  </a:lnTo>
                  <a:lnTo>
                    <a:pt x="58" y="66"/>
                  </a:lnTo>
                  <a:lnTo>
                    <a:pt x="57" y="65"/>
                  </a:lnTo>
                  <a:lnTo>
                    <a:pt x="56" y="64"/>
                  </a:lnTo>
                  <a:lnTo>
                    <a:pt x="56" y="62"/>
                  </a:lnTo>
                  <a:lnTo>
                    <a:pt x="56" y="58"/>
                  </a:lnTo>
                  <a:lnTo>
                    <a:pt x="54" y="59"/>
                  </a:lnTo>
                  <a:lnTo>
                    <a:pt x="54" y="58"/>
                  </a:lnTo>
                  <a:lnTo>
                    <a:pt x="53" y="59"/>
                  </a:lnTo>
                  <a:lnTo>
                    <a:pt x="53" y="60"/>
                  </a:lnTo>
                  <a:lnTo>
                    <a:pt x="53" y="64"/>
                  </a:lnTo>
                  <a:lnTo>
                    <a:pt x="53" y="65"/>
                  </a:lnTo>
                  <a:lnTo>
                    <a:pt x="52" y="66"/>
                  </a:lnTo>
                  <a:lnTo>
                    <a:pt x="49" y="65"/>
                  </a:lnTo>
                  <a:lnTo>
                    <a:pt x="48" y="64"/>
                  </a:lnTo>
                  <a:lnTo>
                    <a:pt x="44" y="64"/>
                  </a:lnTo>
                  <a:lnTo>
                    <a:pt x="42" y="62"/>
                  </a:lnTo>
                  <a:lnTo>
                    <a:pt x="41" y="60"/>
                  </a:lnTo>
                  <a:lnTo>
                    <a:pt x="41" y="56"/>
                  </a:lnTo>
                  <a:lnTo>
                    <a:pt x="41" y="55"/>
                  </a:lnTo>
                  <a:lnTo>
                    <a:pt x="41" y="54"/>
                  </a:lnTo>
                  <a:lnTo>
                    <a:pt x="41" y="55"/>
                  </a:lnTo>
                  <a:lnTo>
                    <a:pt x="40" y="54"/>
                  </a:lnTo>
                  <a:lnTo>
                    <a:pt x="39" y="53"/>
                  </a:lnTo>
                  <a:lnTo>
                    <a:pt x="39" y="52"/>
                  </a:lnTo>
                  <a:lnTo>
                    <a:pt x="39" y="50"/>
                  </a:lnTo>
                  <a:lnTo>
                    <a:pt x="38" y="49"/>
                  </a:lnTo>
                  <a:lnTo>
                    <a:pt x="28" y="47"/>
                  </a:lnTo>
                  <a:lnTo>
                    <a:pt x="27" y="48"/>
                  </a:lnTo>
                  <a:lnTo>
                    <a:pt x="26" y="48"/>
                  </a:lnTo>
                  <a:lnTo>
                    <a:pt x="25" y="47"/>
                  </a:lnTo>
                  <a:lnTo>
                    <a:pt x="25" y="45"/>
                  </a:lnTo>
                  <a:lnTo>
                    <a:pt x="24" y="45"/>
                  </a:lnTo>
                  <a:lnTo>
                    <a:pt x="23" y="44"/>
                  </a:lnTo>
                  <a:lnTo>
                    <a:pt x="22" y="45"/>
                  </a:lnTo>
                  <a:lnTo>
                    <a:pt x="20" y="45"/>
                  </a:lnTo>
                  <a:lnTo>
                    <a:pt x="17" y="45"/>
                  </a:lnTo>
                  <a:lnTo>
                    <a:pt x="13" y="44"/>
                  </a:lnTo>
                  <a:lnTo>
                    <a:pt x="11" y="44"/>
                  </a:lnTo>
                  <a:lnTo>
                    <a:pt x="10" y="45"/>
                  </a:lnTo>
                  <a:lnTo>
                    <a:pt x="9" y="45"/>
                  </a:lnTo>
                  <a:lnTo>
                    <a:pt x="8" y="45"/>
                  </a:lnTo>
                  <a:lnTo>
                    <a:pt x="7" y="47"/>
                  </a:lnTo>
                  <a:lnTo>
                    <a:pt x="7" y="48"/>
                  </a:lnTo>
                  <a:lnTo>
                    <a:pt x="7" y="51"/>
                  </a:lnTo>
                  <a:lnTo>
                    <a:pt x="7" y="52"/>
                  </a:lnTo>
                  <a:lnTo>
                    <a:pt x="7" y="53"/>
                  </a:lnTo>
                  <a:lnTo>
                    <a:pt x="6" y="53"/>
                  </a:lnTo>
                  <a:lnTo>
                    <a:pt x="6" y="52"/>
                  </a:lnTo>
                  <a:lnTo>
                    <a:pt x="6" y="50"/>
                  </a:lnTo>
                  <a:lnTo>
                    <a:pt x="5" y="46"/>
                  </a:lnTo>
                  <a:lnTo>
                    <a:pt x="5" y="45"/>
                  </a:lnTo>
                  <a:lnTo>
                    <a:pt x="4" y="45"/>
                  </a:lnTo>
                  <a:lnTo>
                    <a:pt x="3" y="45"/>
                  </a:lnTo>
                  <a:lnTo>
                    <a:pt x="3" y="44"/>
                  </a:lnTo>
                  <a:lnTo>
                    <a:pt x="3" y="43"/>
                  </a:lnTo>
                  <a:lnTo>
                    <a:pt x="5" y="41"/>
                  </a:lnTo>
                  <a:lnTo>
                    <a:pt x="6" y="41"/>
                  </a:lnTo>
                  <a:lnTo>
                    <a:pt x="7" y="41"/>
                  </a:lnTo>
                  <a:lnTo>
                    <a:pt x="9" y="39"/>
                  </a:lnTo>
                  <a:lnTo>
                    <a:pt x="9" y="36"/>
                  </a:lnTo>
                  <a:lnTo>
                    <a:pt x="9" y="34"/>
                  </a:lnTo>
                  <a:lnTo>
                    <a:pt x="7" y="31"/>
                  </a:lnTo>
                  <a:lnTo>
                    <a:pt x="7" y="30"/>
                  </a:lnTo>
                  <a:lnTo>
                    <a:pt x="8" y="28"/>
                  </a:lnTo>
                  <a:lnTo>
                    <a:pt x="9" y="28"/>
                  </a:lnTo>
                  <a:lnTo>
                    <a:pt x="10" y="27"/>
                  </a:lnTo>
                  <a:lnTo>
                    <a:pt x="11" y="26"/>
                  </a:lnTo>
                  <a:lnTo>
                    <a:pt x="13" y="26"/>
                  </a:lnTo>
                  <a:lnTo>
                    <a:pt x="13" y="25"/>
                  </a:lnTo>
                  <a:lnTo>
                    <a:pt x="12" y="23"/>
                  </a:lnTo>
                  <a:lnTo>
                    <a:pt x="9" y="20"/>
                  </a:lnTo>
                  <a:lnTo>
                    <a:pt x="7" y="20"/>
                  </a:lnTo>
                  <a:lnTo>
                    <a:pt x="8" y="8"/>
                  </a:lnTo>
                  <a:lnTo>
                    <a:pt x="10" y="4"/>
                  </a:lnTo>
                  <a:lnTo>
                    <a:pt x="11" y="3"/>
                  </a:lnTo>
                  <a:lnTo>
                    <a:pt x="13" y="4"/>
                  </a:lnTo>
                  <a:lnTo>
                    <a:pt x="15" y="7"/>
                  </a:lnTo>
                  <a:lnTo>
                    <a:pt x="16" y="7"/>
                  </a:lnTo>
                  <a:lnTo>
                    <a:pt x="17" y="7"/>
                  </a:lnTo>
                  <a:lnTo>
                    <a:pt x="19" y="6"/>
                  </a:lnTo>
                  <a:lnTo>
                    <a:pt x="19" y="5"/>
                  </a:lnTo>
                  <a:lnTo>
                    <a:pt x="24" y="10"/>
                  </a:lnTo>
                  <a:lnTo>
                    <a:pt x="23" y="13"/>
                  </a:lnTo>
                  <a:lnTo>
                    <a:pt x="22" y="14"/>
                  </a:lnTo>
                  <a:lnTo>
                    <a:pt x="25" y="19"/>
                  </a:lnTo>
                  <a:lnTo>
                    <a:pt x="26" y="22"/>
                  </a:lnTo>
                  <a:lnTo>
                    <a:pt x="30" y="24"/>
                  </a:lnTo>
                  <a:lnTo>
                    <a:pt x="31" y="25"/>
                  </a:lnTo>
                  <a:lnTo>
                    <a:pt x="33" y="24"/>
                  </a:lnTo>
                  <a:lnTo>
                    <a:pt x="37" y="24"/>
                  </a:lnTo>
                  <a:lnTo>
                    <a:pt x="39" y="22"/>
                  </a:lnTo>
                  <a:lnTo>
                    <a:pt x="36" y="19"/>
                  </a:lnTo>
                  <a:lnTo>
                    <a:pt x="36" y="17"/>
                  </a:lnTo>
                  <a:lnTo>
                    <a:pt x="37" y="17"/>
                  </a:lnTo>
                  <a:lnTo>
                    <a:pt x="42" y="24"/>
                  </a:lnTo>
                  <a:lnTo>
                    <a:pt x="43" y="26"/>
                  </a:lnTo>
                  <a:lnTo>
                    <a:pt x="45" y="28"/>
                  </a:lnTo>
                  <a:lnTo>
                    <a:pt x="46" y="29"/>
                  </a:lnTo>
                  <a:lnTo>
                    <a:pt x="54" y="30"/>
                  </a:lnTo>
                  <a:lnTo>
                    <a:pt x="56" y="30"/>
                  </a:lnTo>
                  <a:lnTo>
                    <a:pt x="61" y="28"/>
                  </a:lnTo>
                  <a:lnTo>
                    <a:pt x="62" y="27"/>
                  </a:lnTo>
                  <a:lnTo>
                    <a:pt x="64" y="26"/>
                  </a:lnTo>
                  <a:lnTo>
                    <a:pt x="66" y="26"/>
                  </a:lnTo>
                  <a:lnTo>
                    <a:pt x="67" y="24"/>
                  </a:lnTo>
                  <a:lnTo>
                    <a:pt x="70" y="21"/>
                  </a:lnTo>
                  <a:lnTo>
                    <a:pt x="77" y="18"/>
                  </a:lnTo>
                  <a:lnTo>
                    <a:pt x="81" y="18"/>
                  </a:lnTo>
                  <a:lnTo>
                    <a:pt x="85" y="16"/>
                  </a:lnTo>
                  <a:lnTo>
                    <a:pt x="86" y="16"/>
                  </a:lnTo>
                  <a:lnTo>
                    <a:pt x="88" y="13"/>
                  </a:lnTo>
                  <a:lnTo>
                    <a:pt x="90" y="11"/>
                  </a:lnTo>
                  <a:lnTo>
                    <a:pt x="94" y="10"/>
                  </a:lnTo>
                  <a:lnTo>
                    <a:pt x="96" y="9"/>
                  </a:lnTo>
                  <a:lnTo>
                    <a:pt x="98" y="7"/>
                  </a:lnTo>
                  <a:lnTo>
                    <a:pt x="98" y="5"/>
                  </a:lnTo>
                  <a:lnTo>
                    <a:pt x="100" y="4"/>
                  </a:lnTo>
                  <a:lnTo>
                    <a:pt x="102" y="3"/>
                  </a:lnTo>
                  <a:close/>
                  <a:moveTo>
                    <a:pt x="26" y="9"/>
                  </a:moveTo>
                  <a:lnTo>
                    <a:pt x="26" y="9"/>
                  </a:lnTo>
                  <a:lnTo>
                    <a:pt x="27" y="11"/>
                  </a:lnTo>
                  <a:lnTo>
                    <a:pt x="27" y="12"/>
                  </a:lnTo>
                  <a:lnTo>
                    <a:pt x="26" y="12"/>
                  </a:lnTo>
                  <a:lnTo>
                    <a:pt x="26" y="11"/>
                  </a:lnTo>
                  <a:lnTo>
                    <a:pt x="24" y="10"/>
                  </a:lnTo>
                  <a:lnTo>
                    <a:pt x="26" y="9"/>
                  </a:lnTo>
                  <a:close/>
                  <a:moveTo>
                    <a:pt x="118" y="39"/>
                  </a:moveTo>
                  <a:lnTo>
                    <a:pt x="118" y="39"/>
                  </a:lnTo>
                  <a:lnTo>
                    <a:pt x="119" y="40"/>
                  </a:lnTo>
                  <a:lnTo>
                    <a:pt x="119" y="41"/>
                  </a:lnTo>
                  <a:lnTo>
                    <a:pt x="119" y="42"/>
                  </a:lnTo>
                  <a:lnTo>
                    <a:pt x="119" y="43"/>
                  </a:lnTo>
                  <a:lnTo>
                    <a:pt x="119" y="44"/>
                  </a:lnTo>
                  <a:lnTo>
                    <a:pt x="119" y="45"/>
                  </a:lnTo>
                  <a:lnTo>
                    <a:pt x="116" y="45"/>
                  </a:lnTo>
                  <a:lnTo>
                    <a:pt x="115" y="45"/>
                  </a:lnTo>
                  <a:lnTo>
                    <a:pt x="115" y="40"/>
                  </a:lnTo>
                  <a:lnTo>
                    <a:pt x="116" y="40"/>
                  </a:lnTo>
                  <a:lnTo>
                    <a:pt x="118" y="39"/>
                  </a:lnTo>
                  <a:close/>
                  <a:moveTo>
                    <a:pt x="37" y="65"/>
                  </a:moveTo>
                  <a:lnTo>
                    <a:pt x="37" y="66"/>
                  </a:lnTo>
                  <a:lnTo>
                    <a:pt x="38" y="68"/>
                  </a:lnTo>
                  <a:lnTo>
                    <a:pt x="38" y="70"/>
                  </a:lnTo>
                  <a:lnTo>
                    <a:pt x="37" y="70"/>
                  </a:lnTo>
                  <a:lnTo>
                    <a:pt x="37" y="71"/>
                  </a:lnTo>
                  <a:lnTo>
                    <a:pt x="38" y="73"/>
                  </a:lnTo>
                  <a:lnTo>
                    <a:pt x="39" y="73"/>
                  </a:lnTo>
                  <a:lnTo>
                    <a:pt x="40" y="73"/>
                  </a:lnTo>
                  <a:lnTo>
                    <a:pt x="41" y="74"/>
                  </a:lnTo>
                  <a:lnTo>
                    <a:pt x="41" y="75"/>
                  </a:lnTo>
                  <a:lnTo>
                    <a:pt x="39" y="75"/>
                  </a:lnTo>
                  <a:lnTo>
                    <a:pt x="36" y="75"/>
                  </a:lnTo>
                  <a:lnTo>
                    <a:pt x="34" y="72"/>
                  </a:lnTo>
                  <a:lnTo>
                    <a:pt x="33" y="70"/>
                  </a:lnTo>
                  <a:lnTo>
                    <a:pt x="33" y="69"/>
                  </a:lnTo>
                  <a:lnTo>
                    <a:pt x="34" y="69"/>
                  </a:lnTo>
                  <a:lnTo>
                    <a:pt x="37" y="65"/>
                  </a:lnTo>
                  <a:close/>
                  <a:moveTo>
                    <a:pt x="103" y="0"/>
                  </a:moveTo>
                  <a:lnTo>
                    <a:pt x="102" y="1"/>
                  </a:lnTo>
                  <a:lnTo>
                    <a:pt x="99" y="1"/>
                  </a:lnTo>
                  <a:lnTo>
                    <a:pt x="98" y="1"/>
                  </a:lnTo>
                  <a:lnTo>
                    <a:pt x="98" y="2"/>
                  </a:lnTo>
                  <a:lnTo>
                    <a:pt x="96" y="3"/>
                  </a:lnTo>
                  <a:lnTo>
                    <a:pt x="96" y="4"/>
                  </a:lnTo>
                  <a:lnTo>
                    <a:pt x="96" y="5"/>
                  </a:lnTo>
                  <a:lnTo>
                    <a:pt x="95" y="6"/>
                  </a:lnTo>
                  <a:lnTo>
                    <a:pt x="94" y="7"/>
                  </a:lnTo>
                  <a:lnTo>
                    <a:pt x="93" y="7"/>
                  </a:lnTo>
                  <a:lnTo>
                    <a:pt x="88" y="9"/>
                  </a:lnTo>
                  <a:lnTo>
                    <a:pt x="87" y="10"/>
                  </a:lnTo>
                  <a:lnTo>
                    <a:pt x="87" y="11"/>
                  </a:lnTo>
                  <a:lnTo>
                    <a:pt x="84" y="14"/>
                  </a:lnTo>
                  <a:lnTo>
                    <a:pt x="81" y="15"/>
                  </a:lnTo>
                  <a:lnTo>
                    <a:pt x="77" y="16"/>
                  </a:lnTo>
                  <a:lnTo>
                    <a:pt x="76" y="16"/>
                  </a:lnTo>
                  <a:lnTo>
                    <a:pt x="70" y="19"/>
                  </a:lnTo>
                  <a:lnTo>
                    <a:pt x="69" y="19"/>
                  </a:lnTo>
                  <a:lnTo>
                    <a:pt x="66" y="21"/>
                  </a:lnTo>
                  <a:lnTo>
                    <a:pt x="66" y="22"/>
                  </a:lnTo>
                  <a:lnTo>
                    <a:pt x="65" y="22"/>
                  </a:lnTo>
                  <a:lnTo>
                    <a:pt x="64" y="24"/>
                  </a:lnTo>
                  <a:lnTo>
                    <a:pt x="63" y="24"/>
                  </a:lnTo>
                  <a:lnTo>
                    <a:pt x="62" y="24"/>
                  </a:lnTo>
                  <a:lnTo>
                    <a:pt x="60" y="25"/>
                  </a:lnTo>
                  <a:lnTo>
                    <a:pt x="60" y="26"/>
                  </a:lnTo>
                  <a:lnTo>
                    <a:pt x="55" y="27"/>
                  </a:lnTo>
                  <a:lnTo>
                    <a:pt x="54" y="27"/>
                  </a:lnTo>
                  <a:lnTo>
                    <a:pt x="47" y="26"/>
                  </a:lnTo>
                  <a:lnTo>
                    <a:pt x="45" y="25"/>
                  </a:lnTo>
                  <a:lnTo>
                    <a:pt x="44" y="22"/>
                  </a:lnTo>
                  <a:lnTo>
                    <a:pt x="39" y="16"/>
                  </a:lnTo>
                  <a:lnTo>
                    <a:pt x="39" y="15"/>
                  </a:lnTo>
                  <a:lnTo>
                    <a:pt x="38" y="15"/>
                  </a:lnTo>
                  <a:lnTo>
                    <a:pt x="37" y="14"/>
                  </a:lnTo>
                  <a:lnTo>
                    <a:pt x="36" y="14"/>
                  </a:lnTo>
                  <a:lnTo>
                    <a:pt x="35" y="14"/>
                  </a:lnTo>
                  <a:lnTo>
                    <a:pt x="34" y="15"/>
                  </a:lnTo>
                  <a:lnTo>
                    <a:pt x="33" y="17"/>
                  </a:lnTo>
                  <a:lnTo>
                    <a:pt x="33" y="18"/>
                  </a:lnTo>
                  <a:lnTo>
                    <a:pt x="32" y="20"/>
                  </a:lnTo>
                  <a:lnTo>
                    <a:pt x="34" y="21"/>
                  </a:lnTo>
                  <a:lnTo>
                    <a:pt x="34" y="22"/>
                  </a:lnTo>
                  <a:lnTo>
                    <a:pt x="33" y="22"/>
                  </a:lnTo>
                  <a:lnTo>
                    <a:pt x="32" y="22"/>
                  </a:lnTo>
                  <a:lnTo>
                    <a:pt x="31" y="22"/>
                  </a:lnTo>
                  <a:lnTo>
                    <a:pt x="30" y="22"/>
                  </a:lnTo>
                  <a:lnTo>
                    <a:pt x="28" y="21"/>
                  </a:lnTo>
                  <a:lnTo>
                    <a:pt x="28" y="19"/>
                  </a:lnTo>
                  <a:lnTo>
                    <a:pt x="28" y="18"/>
                  </a:lnTo>
                  <a:lnTo>
                    <a:pt x="26" y="15"/>
                  </a:lnTo>
                  <a:lnTo>
                    <a:pt x="27" y="14"/>
                  </a:lnTo>
                  <a:lnTo>
                    <a:pt x="29" y="14"/>
                  </a:lnTo>
                  <a:lnTo>
                    <a:pt x="30" y="13"/>
                  </a:lnTo>
                  <a:lnTo>
                    <a:pt x="30" y="12"/>
                  </a:lnTo>
                  <a:lnTo>
                    <a:pt x="30" y="11"/>
                  </a:lnTo>
                  <a:lnTo>
                    <a:pt x="30" y="10"/>
                  </a:lnTo>
                  <a:lnTo>
                    <a:pt x="29" y="8"/>
                  </a:lnTo>
                  <a:lnTo>
                    <a:pt x="28" y="7"/>
                  </a:lnTo>
                  <a:lnTo>
                    <a:pt x="26" y="7"/>
                  </a:lnTo>
                  <a:lnTo>
                    <a:pt x="26" y="6"/>
                  </a:lnTo>
                  <a:lnTo>
                    <a:pt x="24" y="7"/>
                  </a:lnTo>
                  <a:lnTo>
                    <a:pt x="21" y="3"/>
                  </a:lnTo>
                  <a:lnTo>
                    <a:pt x="20" y="3"/>
                  </a:lnTo>
                  <a:lnTo>
                    <a:pt x="20" y="2"/>
                  </a:lnTo>
                  <a:lnTo>
                    <a:pt x="19" y="2"/>
                  </a:lnTo>
                  <a:lnTo>
                    <a:pt x="16" y="2"/>
                  </a:lnTo>
                  <a:lnTo>
                    <a:pt x="16" y="3"/>
                  </a:lnTo>
                  <a:lnTo>
                    <a:pt x="15" y="3"/>
                  </a:lnTo>
                  <a:lnTo>
                    <a:pt x="15" y="2"/>
                  </a:lnTo>
                  <a:lnTo>
                    <a:pt x="13" y="1"/>
                  </a:lnTo>
                  <a:lnTo>
                    <a:pt x="12" y="1"/>
                  </a:lnTo>
                  <a:lnTo>
                    <a:pt x="11" y="1"/>
                  </a:lnTo>
                  <a:lnTo>
                    <a:pt x="10" y="1"/>
                  </a:lnTo>
                  <a:lnTo>
                    <a:pt x="9" y="1"/>
                  </a:lnTo>
                  <a:lnTo>
                    <a:pt x="8" y="2"/>
                  </a:lnTo>
                  <a:lnTo>
                    <a:pt x="8" y="3"/>
                  </a:lnTo>
                  <a:lnTo>
                    <a:pt x="5" y="7"/>
                  </a:lnTo>
                  <a:lnTo>
                    <a:pt x="5" y="20"/>
                  </a:lnTo>
                  <a:lnTo>
                    <a:pt x="4" y="24"/>
                  </a:lnTo>
                  <a:lnTo>
                    <a:pt x="7" y="23"/>
                  </a:lnTo>
                  <a:lnTo>
                    <a:pt x="9" y="24"/>
                  </a:lnTo>
                  <a:lnTo>
                    <a:pt x="7" y="25"/>
                  </a:lnTo>
                  <a:lnTo>
                    <a:pt x="7" y="26"/>
                  </a:lnTo>
                  <a:lnTo>
                    <a:pt x="6" y="26"/>
                  </a:lnTo>
                  <a:lnTo>
                    <a:pt x="5" y="27"/>
                  </a:lnTo>
                  <a:lnTo>
                    <a:pt x="5" y="29"/>
                  </a:lnTo>
                  <a:lnTo>
                    <a:pt x="4" y="29"/>
                  </a:lnTo>
                  <a:lnTo>
                    <a:pt x="4" y="30"/>
                  </a:lnTo>
                  <a:lnTo>
                    <a:pt x="4" y="31"/>
                  </a:lnTo>
                  <a:lnTo>
                    <a:pt x="5" y="32"/>
                  </a:lnTo>
                  <a:lnTo>
                    <a:pt x="5" y="33"/>
                  </a:lnTo>
                  <a:lnTo>
                    <a:pt x="6" y="35"/>
                  </a:lnTo>
                  <a:lnTo>
                    <a:pt x="6" y="36"/>
                  </a:lnTo>
                  <a:lnTo>
                    <a:pt x="6" y="38"/>
                  </a:lnTo>
                  <a:lnTo>
                    <a:pt x="5" y="38"/>
                  </a:lnTo>
                  <a:lnTo>
                    <a:pt x="5" y="39"/>
                  </a:lnTo>
                  <a:lnTo>
                    <a:pt x="3" y="39"/>
                  </a:lnTo>
                  <a:lnTo>
                    <a:pt x="2" y="41"/>
                  </a:lnTo>
                  <a:lnTo>
                    <a:pt x="1" y="42"/>
                  </a:lnTo>
                  <a:lnTo>
                    <a:pt x="0" y="43"/>
                  </a:lnTo>
                  <a:lnTo>
                    <a:pt x="0" y="45"/>
                  </a:lnTo>
                  <a:lnTo>
                    <a:pt x="1" y="46"/>
                  </a:lnTo>
                  <a:lnTo>
                    <a:pt x="2" y="47"/>
                  </a:lnTo>
                  <a:lnTo>
                    <a:pt x="3" y="48"/>
                  </a:lnTo>
                  <a:lnTo>
                    <a:pt x="3" y="51"/>
                  </a:lnTo>
                  <a:lnTo>
                    <a:pt x="3" y="52"/>
                  </a:lnTo>
                  <a:lnTo>
                    <a:pt x="2" y="55"/>
                  </a:lnTo>
                  <a:lnTo>
                    <a:pt x="5" y="56"/>
                  </a:lnTo>
                  <a:lnTo>
                    <a:pt x="6" y="56"/>
                  </a:lnTo>
                  <a:lnTo>
                    <a:pt x="8" y="56"/>
                  </a:lnTo>
                  <a:lnTo>
                    <a:pt x="9" y="54"/>
                  </a:lnTo>
                  <a:lnTo>
                    <a:pt x="9" y="53"/>
                  </a:lnTo>
                  <a:lnTo>
                    <a:pt x="10" y="52"/>
                  </a:lnTo>
                  <a:lnTo>
                    <a:pt x="10" y="51"/>
                  </a:lnTo>
                  <a:lnTo>
                    <a:pt x="9" y="50"/>
                  </a:lnTo>
                  <a:lnTo>
                    <a:pt x="9" y="48"/>
                  </a:lnTo>
                  <a:lnTo>
                    <a:pt x="10" y="47"/>
                  </a:lnTo>
                  <a:lnTo>
                    <a:pt x="11" y="47"/>
                  </a:lnTo>
                  <a:lnTo>
                    <a:pt x="12" y="47"/>
                  </a:lnTo>
                  <a:lnTo>
                    <a:pt x="13" y="47"/>
                  </a:lnTo>
                  <a:lnTo>
                    <a:pt x="17" y="48"/>
                  </a:lnTo>
                  <a:lnTo>
                    <a:pt x="18" y="48"/>
                  </a:lnTo>
                  <a:lnTo>
                    <a:pt x="21" y="47"/>
                  </a:lnTo>
                  <a:lnTo>
                    <a:pt x="22" y="47"/>
                  </a:lnTo>
                  <a:lnTo>
                    <a:pt x="22" y="48"/>
                  </a:lnTo>
                  <a:lnTo>
                    <a:pt x="23" y="48"/>
                  </a:lnTo>
                  <a:lnTo>
                    <a:pt x="24" y="49"/>
                  </a:lnTo>
                  <a:lnTo>
                    <a:pt x="24" y="50"/>
                  </a:lnTo>
                  <a:lnTo>
                    <a:pt x="25" y="50"/>
                  </a:lnTo>
                  <a:lnTo>
                    <a:pt x="26" y="50"/>
                  </a:lnTo>
                  <a:lnTo>
                    <a:pt x="28" y="51"/>
                  </a:lnTo>
                  <a:lnTo>
                    <a:pt x="29" y="50"/>
                  </a:lnTo>
                  <a:lnTo>
                    <a:pt x="36" y="51"/>
                  </a:lnTo>
                  <a:lnTo>
                    <a:pt x="36" y="53"/>
                  </a:lnTo>
                  <a:lnTo>
                    <a:pt x="37" y="54"/>
                  </a:lnTo>
                  <a:lnTo>
                    <a:pt x="37" y="55"/>
                  </a:lnTo>
                  <a:lnTo>
                    <a:pt x="38" y="56"/>
                  </a:lnTo>
                  <a:lnTo>
                    <a:pt x="39" y="57"/>
                  </a:lnTo>
                  <a:lnTo>
                    <a:pt x="39" y="60"/>
                  </a:lnTo>
                  <a:lnTo>
                    <a:pt x="39" y="61"/>
                  </a:lnTo>
                  <a:lnTo>
                    <a:pt x="39" y="62"/>
                  </a:lnTo>
                  <a:lnTo>
                    <a:pt x="39" y="63"/>
                  </a:lnTo>
                  <a:lnTo>
                    <a:pt x="40" y="64"/>
                  </a:lnTo>
                  <a:lnTo>
                    <a:pt x="42" y="65"/>
                  </a:lnTo>
                  <a:lnTo>
                    <a:pt x="43" y="65"/>
                  </a:lnTo>
                  <a:lnTo>
                    <a:pt x="43" y="66"/>
                  </a:lnTo>
                  <a:lnTo>
                    <a:pt x="47" y="67"/>
                  </a:lnTo>
                  <a:lnTo>
                    <a:pt x="48" y="67"/>
                  </a:lnTo>
                  <a:lnTo>
                    <a:pt x="51" y="69"/>
                  </a:lnTo>
                  <a:lnTo>
                    <a:pt x="53" y="69"/>
                  </a:lnTo>
                  <a:lnTo>
                    <a:pt x="54" y="68"/>
                  </a:lnTo>
                  <a:lnTo>
                    <a:pt x="54" y="67"/>
                  </a:lnTo>
                  <a:lnTo>
                    <a:pt x="55" y="66"/>
                  </a:lnTo>
                  <a:lnTo>
                    <a:pt x="55" y="67"/>
                  </a:lnTo>
                  <a:lnTo>
                    <a:pt x="56" y="67"/>
                  </a:lnTo>
                  <a:lnTo>
                    <a:pt x="56" y="69"/>
                  </a:lnTo>
                  <a:lnTo>
                    <a:pt x="57" y="74"/>
                  </a:lnTo>
                  <a:lnTo>
                    <a:pt x="57" y="75"/>
                  </a:lnTo>
                  <a:lnTo>
                    <a:pt x="56" y="77"/>
                  </a:lnTo>
                  <a:lnTo>
                    <a:pt x="56" y="78"/>
                  </a:lnTo>
                  <a:lnTo>
                    <a:pt x="57" y="79"/>
                  </a:lnTo>
                  <a:lnTo>
                    <a:pt x="58" y="80"/>
                  </a:lnTo>
                  <a:lnTo>
                    <a:pt x="59" y="80"/>
                  </a:lnTo>
                  <a:lnTo>
                    <a:pt x="60" y="81"/>
                  </a:lnTo>
                  <a:lnTo>
                    <a:pt x="61" y="81"/>
                  </a:lnTo>
                  <a:lnTo>
                    <a:pt x="62" y="81"/>
                  </a:lnTo>
                  <a:lnTo>
                    <a:pt x="65" y="81"/>
                  </a:lnTo>
                  <a:lnTo>
                    <a:pt x="66" y="81"/>
                  </a:lnTo>
                  <a:lnTo>
                    <a:pt x="68" y="80"/>
                  </a:lnTo>
                  <a:lnTo>
                    <a:pt x="73" y="80"/>
                  </a:lnTo>
                  <a:lnTo>
                    <a:pt x="75" y="79"/>
                  </a:lnTo>
                  <a:lnTo>
                    <a:pt x="76" y="77"/>
                  </a:lnTo>
                  <a:lnTo>
                    <a:pt x="77" y="77"/>
                  </a:lnTo>
                  <a:lnTo>
                    <a:pt x="77" y="76"/>
                  </a:lnTo>
                  <a:lnTo>
                    <a:pt x="77" y="75"/>
                  </a:lnTo>
                  <a:lnTo>
                    <a:pt x="78" y="75"/>
                  </a:lnTo>
                  <a:lnTo>
                    <a:pt x="79" y="75"/>
                  </a:lnTo>
                  <a:lnTo>
                    <a:pt x="80" y="75"/>
                  </a:lnTo>
                  <a:lnTo>
                    <a:pt x="81" y="75"/>
                  </a:lnTo>
                  <a:lnTo>
                    <a:pt x="85" y="73"/>
                  </a:lnTo>
                  <a:lnTo>
                    <a:pt x="86" y="73"/>
                  </a:lnTo>
                  <a:lnTo>
                    <a:pt x="87" y="73"/>
                  </a:lnTo>
                  <a:lnTo>
                    <a:pt x="87" y="72"/>
                  </a:lnTo>
                  <a:lnTo>
                    <a:pt x="87" y="71"/>
                  </a:lnTo>
                  <a:lnTo>
                    <a:pt x="88" y="69"/>
                  </a:lnTo>
                  <a:lnTo>
                    <a:pt x="88" y="68"/>
                  </a:lnTo>
                  <a:lnTo>
                    <a:pt x="86" y="64"/>
                  </a:lnTo>
                  <a:lnTo>
                    <a:pt x="79" y="56"/>
                  </a:lnTo>
                  <a:lnTo>
                    <a:pt x="79" y="55"/>
                  </a:lnTo>
                  <a:lnTo>
                    <a:pt x="79" y="54"/>
                  </a:lnTo>
                  <a:lnTo>
                    <a:pt x="79" y="53"/>
                  </a:lnTo>
                  <a:lnTo>
                    <a:pt x="78" y="52"/>
                  </a:lnTo>
                  <a:lnTo>
                    <a:pt x="77" y="52"/>
                  </a:lnTo>
                  <a:lnTo>
                    <a:pt x="76" y="52"/>
                  </a:lnTo>
                  <a:lnTo>
                    <a:pt x="76" y="51"/>
                  </a:lnTo>
                  <a:lnTo>
                    <a:pt x="75" y="51"/>
                  </a:lnTo>
                  <a:lnTo>
                    <a:pt x="75" y="49"/>
                  </a:lnTo>
                  <a:lnTo>
                    <a:pt x="75" y="48"/>
                  </a:lnTo>
                  <a:lnTo>
                    <a:pt x="77" y="48"/>
                  </a:lnTo>
                  <a:lnTo>
                    <a:pt x="77" y="47"/>
                  </a:lnTo>
                  <a:lnTo>
                    <a:pt x="77" y="48"/>
                  </a:lnTo>
                  <a:lnTo>
                    <a:pt x="77" y="47"/>
                  </a:lnTo>
                  <a:lnTo>
                    <a:pt x="81" y="47"/>
                  </a:lnTo>
                  <a:lnTo>
                    <a:pt x="84" y="46"/>
                  </a:lnTo>
                  <a:lnTo>
                    <a:pt x="84" y="45"/>
                  </a:lnTo>
                  <a:lnTo>
                    <a:pt x="85" y="45"/>
                  </a:lnTo>
                  <a:lnTo>
                    <a:pt x="86" y="44"/>
                  </a:lnTo>
                  <a:lnTo>
                    <a:pt x="87" y="44"/>
                  </a:lnTo>
                  <a:lnTo>
                    <a:pt x="88" y="43"/>
                  </a:lnTo>
                  <a:lnTo>
                    <a:pt x="90" y="42"/>
                  </a:lnTo>
                  <a:lnTo>
                    <a:pt x="95" y="37"/>
                  </a:lnTo>
                  <a:lnTo>
                    <a:pt x="96" y="37"/>
                  </a:lnTo>
                  <a:lnTo>
                    <a:pt x="96" y="36"/>
                  </a:lnTo>
                  <a:lnTo>
                    <a:pt x="97" y="33"/>
                  </a:lnTo>
                  <a:lnTo>
                    <a:pt x="98" y="31"/>
                  </a:lnTo>
                  <a:lnTo>
                    <a:pt x="97" y="31"/>
                  </a:lnTo>
                  <a:lnTo>
                    <a:pt x="97" y="30"/>
                  </a:lnTo>
                  <a:lnTo>
                    <a:pt x="100" y="29"/>
                  </a:lnTo>
                  <a:lnTo>
                    <a:pt x="101" y="28"/>
                  </a:lnTo>
                  <a:lnTo>
                    <a:pt x="102" y="27"/>
                  </a:lnTo>
                  <a:lnTo>
                    <a:pt x="104" y="26"/>
                  </a:lnTo>
                  <a:lnTo>
                    <a:pt x="104" y="25"/>
                  </a:lnTo>
                  <a:lnTo>
                    <a:pt x="107" y="24"/>
                  </a:lnTo>
                  <a:lnTo>
                    <a:pt x="108" y="24"/>
                  </a:lnTo>
                  <a:lnTo>
                    <a:pt x="108" y="25"/>
                  </a:lnTo>
                  <a:lnTo>
                    <a:pt x="109" y="25"/>
                  </a:lnTo>
                  <a:lnTo>
                    <a:pt x="111" y="25"/>
                  </a:lnTo>
                  <a:lnTo>
                    <a:pt x="112" y="26"/>
                  </a:lnTo>
                  <a:lnTo>
                    <a:pt x="114" y="26"/>
                  </a:lnTo>
                  <a:lnTo>
                    <a:pt x="117" y="28"/>
                  </a:lnTo>
                  <a:lnTo>
                    <a:pt x="120" y="31"/>
                  </a:lnTo>
                  <a:lnTo>
                    <a:pt x="121" y="32"/>
                  </a:lnTo>
                  <a:lnTo>
                    <a:pt x="122" y="33"/>
                  </a:lnTo>
                  <a:lnTo>
                    <a:pt x="122" y="34"/>
                  </a:lnTo>
                  <a:lnTo>
                    <a:pt x="124" y="35"/>
                  </a:lnTo>
                  <a:lnTo>
                    <a:pt x="125" y="35"/>
                  </a:lnTo>
                  <a:lnTo>
                    <a:pt x="126" y="36"/>
                  </a:lnTo>
                  <a:lnTo>
                    <a:pt x="126" y="38"/>
                  </a:lnTo>
                  <a:lnTo>
                    <a:pt x="126" y="39"/>
                  </a:lnTo>
                  <a:lnTo>
                    <a:pt x="126" y="40"/>
                  </a:lnTo>
                  <a:lnTo>
                    <a:pt x="126" y="41"/>
                  </a:lnTo>
                  <a:lnTo>
                    <a:pt x="128" y="45"/>
                  </a:lnTo>
                  <a:lnTo>
                    <a:pt x="129" y="46"/>
                  </a:lnTo>
                  <a:lnTo>
                    <a:pt x="130" y="46"/>
                  </a:lnTo>
                  <a:lnTo>
                    <a:pt x="131" y="47"/>
                  </a:lnTo>
                  <a:lnTo>
                    <a:pt x="128" y="49"/>
                  </a:lnTo>
                  <a:lnTo>
                    <a:pt x="127" y="50"/>
                  </a:lnTo>
                  <a:lnTo>
                    <a:pt x="127" y="52"/>
                  </a:lnTo>
                  <a:lnTo>
                    <a:pt x="126" y="52"/>
                  </a:lnTo>
                  <a:lnTo>
                    <a:pt x="127" y="53"/>
                  </a:lnTo>
                  <a:lnTo>
                    <a:pt x="127" y="56"/>
                  </a:lnTo>
                  <a:lnTo>
                    <a:pt x="128" y="58"/>
                  </a:lnTo>
                  <a:lnTo>
                    <a:pt x="129" y="59"/>
                  </a:lnTo>
                  <a:lnTo>
                    <a:pt x="129" y="60"/>
                  </a:lnTo>
                  <a:lnTo>
                    <a:pt x="130" y="63"/>
                  </a:lnTo>
                  <a:lnTo>
                    <a:pt x="130" y="64"/>
                  </a:lnTo>
                  <a:lnTo>
                    <a:pt x="131" y="65"/>
                  </a:lnTo>
                  <a:lnTo>
                    <a:pt x="133" y="68"/>
                  </a:lnTo>
                  <a:lnTo>
                    <a:pt x="133" y="69"/>
                  </a:lnTo>
                  <a:lnTo>
                    <a:pt x="134" y="70"/>
                  </a:lnTo>
                  <a:lnTo>
                    <a:pt x="134" y="71"/>
                  </a:lnTo>
                  <a:lnTo>
                    <a:pt x="140" y="80"/>
                  </a:lnTo>
                  <a:lnTo>
                    <a:pt x="141" y="80"/>
                  </a:lnTo>
                  <a:lnTo>
                    <a:pt x="142" y="80"/>
                  </a:lnTo>
                  <a:lnTo>
                    <a:pt x="145" y="81"/>
                  </a:lnTo>
                  <a:lnTo>
                    <a:pt x="145" y="79"/>
                  </a:lnTo>
                  <a:lnTo>
                    <a:pt x="147" y="73"/>
                  </a:lnTo>
                  <a:lnTo>
                    <a:pt x="148" y="73"/>
                  </a:lnTo>
                  <a:lnTo>
                    <a:pt x="149" y="72"/>
                  </a:lnTo>
                  <a:lnTo>
                    <a:pt x="149" y="71"/>
                  </a:lnTo>
                  <a:lnTo>
                    <a:pt x="150" y="71"/>
                  </a:lnTo>
                  <a:lnTo>
                    <a:pt x="151" y="71"/>
                  </a:lnTo>
                  <a:lnTo>
                    <a:pt x="152" y="72"/>
                  </a:lnTo>
                  <a:lnTo>
                    <a:pt x="154" y="71"/>
                  </a:lnTo>
                  <a:lnTo>
                    <a:pt x="161" y="65"/>
                  </a:lnTo>
                  <a:lnTo>
                    <a:pt x="162" y="65"/>
                  </a:lnTo>
                  <a:lnTo>
                    <a:pt x="162" y="64"/>
                  </a:lnTo>
                  <a:lnTo>
                    <a:pt x="162" y="63"/>
                  </a:lnTo>
                  <a:lnTo>
                    <a:pt x="162" y="62"/>
                  </a:lnTo>
                  <a:lnTo>
                    <a:pt x="162" y="61"/>
                  </a:lnTo>
                  <a:lnTo>
                    <a:pt x="161" y="61"/>
                  </a:lnTo>
                  <a:lnTo>
                    <a:pt x="162" y="59"/>
                  </a:lnTo>
                  <a:lnTo>
                    <a:pt x="164" y="58"/>
                  </a:lnTo>
                  <a:lnTo>
                    <a:pt x="165" y="58"/>
                  </a:lnTo>
                  <a:lnTo>
                    <a:pt x="165" y="56"/>
                  </a:lnTo>
                  <a:lnTo>
                    <a:pt x="166" y="54"/>
                  </a:lnTo>
                  <a:lnTo>
                    <a:pt x="166" y="51"/>
                  </a:lnTo>
                  <a:lnTo>
                    <a:pt x="166" y="50"/>
                  </a:lnTo>
                  <a:lnTo>
                    <a:pt x="164" y="47"/>
                  </a:lnTo>
                  <a:lnTo>
                    <a:pt x="164" y="46"/>
                  </a:lnTo>
                  <a:lnTo>
                    <a:pt x="163" y="45"/>
                  </a:lnTo>
                  <a:lnTo>
                    <a:pt x="162" y="44"/>
                  </a:lnTo>
                  <a:lnTo>
                    <a:pt x="162" y="43"/>
                  </a:lnTo>
                  <a:lnTo>
                    <a:pt x="162" y="42"/>
                  </a:lnTo>
                  <a:lnTo>
                    <a:pt x="162" y="41"/>
                  </a:lnTo>
                  <a:lnTo>
                    <a:pt x="161" y="39"/>
                  </a:lnTo>
                  <a:lnTo>
                    <a:pt x="160" y="38"/>
                  </a:lnTo>
                  <a:lnTo>
                    <a:pt x="160" y="37"/>
                  </a:lnTo>
                  <a:lnTo>
                    <a:pt x="162" y="35"/>
                  </a:lnTo>
                  <a:lnTo>
                    <a:pt x="162" y="34"/>
                  </a:lnTo>
                  <a:lnTo>
                    <a:pt x="162" y="33"/>
                  </a:lnTo>
                  <a:lnTo>
                    <a:pt x="166" y="21"/>
                  </a:lnTo>
                  <a:lnTo>
                    <a:pt x="158" y="31"/>
                  </a:lnTo>
                  <a:lnTo>
                    <a:pt x="158" y="30"/>
                  </a:lnTo>
                  <a:lnTo>
                    <a:pt x="158" y="29"/>
                  </a:lnTo>
                  <a:lnTo>
                    <a:pt x="157" y="28"/>
                  </a:lnTo>
                  <a:lnTo>
                    <a:pt x="154" y="26"/>
                  </a:lnTo>
                  <a:lnTo>
                    <a:pt x="153" y="24"/>
                  </a:lnTo>
                  <a:lnTo>
                    <a:pt x="153" y="22"/>
                  </a:lnTo>
                  <a:lnTo>
                    <a:pt x="151" y="20"/>
                  </a:lnTo>
                  <a:lnTo>
                    <a:pt x="151" y="19"/>
                  </a:lnTo>
                  <a:lnTo>
                    <a:pt x="149" y="18"/>
                  </a:lnTo>
                  <a:lnTo>
                    <a:pt x="148" y="17"/>
                  </a:lnTo>
                  <a:lnTo>
                    <a:pt x="147" y="16"/>
                  </a:lnTo>
                  <a:lnTo>
                    <a:pt x="145" y="14"/>
                  </a:lnTo>
                  <a:lnTo>
                    <a:pt x="144" y="13"/>
                  </a:lnTo>
                  <a:lnTo>
                    <a:pt x="143" y="13"/>
                  </a:lnTo>
                  <a:lnTo>
                    <a:pt x="135" y="10"/>
                  </a:lnTo>
                  <a:lnTo>
                    <a:pt x="133" y="9"/>
                  </a:lnTo>
                  <a:lnTo>
                    <a:pt x="130" y="7"/>
                  </a:lnTo>
                  <a:lnTo>
                    <a:pt x="129" y="7"/>
                  </a:lnTo>
                  <a:lnTo>
                    <a:pt x="120" y="7"/>
                  </a:lnTo>
                  <a:lnTo>
                    <a:pt x="122" y="3"/>
                  </a:lnTo>
                  <a:lnTo>
                    <a:pt x="118" y="3"/>
                  </a:lnTo>
                  <a:lnTo>
                    <a:pt x="117" y="3"/>
                  </a:lnTo>
                  <a:lnTo>
                    <a:pt x="115" y="3"/>
                  </a:lnTo>
                  <a:lnTo>
                    <a:pt x="110" y="3"/>
                  </a:lnTo>
                  <a:lnTo>
                    <a:pt x="105" y="2"/>
                  </a:lnTo>
                  <a:lnTo>
                    <a:pt x="104" y="1"/>
                  </a:lnTo>
                  <a:lnTo>
                    <a:pt x="103" y="0"/>
                  </a:lnTo>
                  <a:close/>
                  <a:moveTo>
                    <a:pt x="118" y="37"/>
                  </a:moveTo>
                  <a:lnTo>
                    <a:pt x="117" y="37"/>
                  </a:lnTo>
                  <a:lnTo>
                    <a:pt x="115" y="37"/>
                  </a:lnTo>
                  <a:lnTo>
                    <a:pt x="114" y="37"/>
                  </a:lnTo>
                  <a:lnTo>
                    <a:pt x="113" y="39"/>
                  </a:lnTo>
                  <a:lnTo>
                    <a:pt x="113" y="40"/>
                  </a:lnTo>
                  <a:lnTo>
                    <a:pt x="113" y="45"/>
                  </a:lnTo>
                  <a:lnTo>
                    <a:pt x="113" y="46"/>
                  </a:lnTo>
                  <a:lnTo>
                    <a:pt x="114" y="47"/>
                  </a:lnTo>
                  <a:lnTo>
                    <a:pt x="115" y="48"/>
                  </a:lnTo>
                  <a:lnTo>
                    <a:pt x="116" y="48"/>
                  </a:lnTo>
                  <a:lnTo>
                    <a:pt x="117" y="48"/>
                  </a:lnTo>
                  <a:lnTo>
                    <a:pt x="119" y="47"/>
                  </a:lnTo>
                  <a:lnTo>
                    <a:pt x="120" y="47"/>
                  </a:lnTo>
                  <a:lnTo>
                    <a:pt x="120" y="46"/>
                  </a:lnTo>
                  <a:lnTo>
                    <a:pt x="121" y="45"/>
                  </a:lnTo>
                  <a:lnTo>
                    <a:pt x="121" y="44"/>
                  </a:lnTo>
                  <a:lnTo>
                    <a:pt x="122" y="43"/>
                  </a:lnTo>
                  <a:lnTo>
                    <a:pt x="122" y="42"/>
                  </a:lnTo>
                  <a:lnTo>
                    <a:pt x="122" y="41"/>
                  </a:lnTo>
                  <a:lnTo>
                    <a:pt x="121" y="40"/>
                  </a:lnTo>
                  <a:lnTo>
                    <a:pt x="120" y="39"/>
                  </a:lnTo>
                  <a:lnTo>
                    <a:pt x="120" y="38"/>
                  </a:lnTo>
                  <a:lnTo>
                    <a:pt x="120" y="37"/>
                  </a:lnTo>
                  <a:lnTo>
                    <a:pt x="119" y="37"/>
                  </a:lnTo>
                  <a:lnTo>
                    <a:pt x="118" y="37"/>
                  </a:lnTo>
                  <a:close/>
                  <a:moveTo>
                    <a:pt x="39" y="62"/>
                  </a:moveTo>
                  <a:lnTo>
                    <a:pt x="36" y="63"/>
                  </a:lnTo>
                  <a:lnTo>
                    <a:pt x="35" y="64"/>
                  </a:lnTo>
                  <a:lnTo>
                    <a:pt x="32" y="67"/>
                  </a:lnTo>
                  <a:lnTo>
                    <a:pt x="31" y="68"/>
                  </a:lnTo>
                  <a:lnTo>
                    <a:pt x="31" y="69"/>
                  </a:lnTo>
                  <a:lnTo>
                    <a:pt x="30" y="69"/>
                  </a:lnTo>
                  <a:lnTo>
                    <a:pt x="30" y="70"/>
                  </a:lnTo>
                  <a:lnTo>
                    <a:pt x="31" y="71"/>
                  </a:lnTo>
                  <a:lnTo>
                    <a:pt x="32" y="73"/>
                  </a:lnTo>
                  <a:lnTo>
                    <a:pt x="35" y="76"/>
                  </a:lnTo>
                  <a:lnTo>
                    <a:pt x="35" y="77"/>
                  </a:lnTo>
                  <a:lnTo>
                    <a:pt x="36" y="77"/>
                  </a:lnTo>
                  <a:lnTo>
                    <a:pt x="38" y="78"/>
                  </a:lnTo>
                  <a:lnTo>
                    <a:pt x="39" y="78"/>
                  </a:lnTo>
                  <a:lnTo>
                    <a:pt x="40" y="78"/>
                  </a:lnTo>
                  <a:lnTo>
                    <a:pt x="41" y="78"/>
                  </a:lnTo>
                  <a:lnTo>
                    <a:pt x="41" y="77"/>
                  </a:lnTo>
                  <a:lnTo>
                    <a:pt x="43" y="77"/>
                  </a:lnTo>
                  <a:lnTo>
                    <a:pt x="43" y="75"/>
                  </a:lnTo>
                  <a:lnTo>
                    <a:pt x="43" y="73"/>
                  </a:lnTo>
                  <a:lnTo>
                    <a:pt x="43" y="72"/>
                  </a:lnTo>
                  <a:lnTo>
                    <a:pt x="42" y="71"/>
                  </a:lnTo>
                  <a:lnTo>
                    <a:pt x="41" y="71"/>
                  </a:lnTo>
                  <a:lnTo>
                    <a:pt x="41" y="70"/>
                  </a:lnTo>
                  <a:lnTo>
                    <a:pt x="41" y="68"/>
                  </a:lnTo>
                  <a:lnTo>
                    <a:pt x="41" y="67"/>
                  </a:lnTo>
                  <a:lnTo>
                    <a:pt x="40" y="65"/>
                  </a:lnTo>
                  <a:lnTo>
                    <a:pt x="39" y="64"/>
                  </a:lnTo>
                  <a:lnTo>
                    <a:pt x="39" y="62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50" name="Freeform 588"/>
            <p:cNvSpPr>
              <a:spLocks noEditPoints="1"/>
            </p:cNvSpPr>
            <p:nvPr/>
          </p:nvSpPr>
          <p:spPr bwMode="auto">
            <a:xfrm>
              <a:off x="4912510" y="1318617"/>
              <a:ext cx="401637" cy="173038"/>
            </a:xfrm>
            <a:custGeom>
              <a:avLst/>
              <a:gdLst>
                <a:gd name="T0" fmla="*/ 2147483646 w 166"/>
                <a:gd name="T1" fmla="*/ 2147483646 h 81"/>
                <a:gd name="T2" fmla="*/ 2147483646 w 166"/>
                <a:gd name="T3" fmla="*/ 2147483646 h 81"/>
                <a:gd name="T4" fmla="*/ 2147483646 w 166"/>
                <a:gd name="T5" fmla="*/ 2147483646 h 81"/>
                <a:gd name="T6" fmla="*/ 2147483646 w 166"/>
                <a:gd name="T7" fmla="*/ 2147483646 h 81"/>
                <a:gd name="T8" fmla="*/ 2147483646 w 166"/>
                <a:gd name="T9" fmla="*/ 2147483646 h 81"/>
                <a:gd name="T10" fmla="*/ 2147483646 w 166"/>
                <a:gd name="T11" fmla="*/ 2147483646 h 81"/>
                <a:gd name="T12" fmla="*/ 2147483646 w 166"/>
                <a:gd name="T13" fmla="*/ 2147483646 h 81"/>
                <a:gd name="T14" fmla="*/ 2147483646 w 166"/>
                <a:gd name="T15" fmla="*/ 2147483646 h 81"/>
                <a:gd name="T16" fmla="*/ 2147483646 w 166"/>
                <a:gd name="T17" fmla="*/ 2147483646 h 81"/>
                <a:gd name="T18" fmla="*/ 2147483646 w 166"/>
                <a:gd name="T19" fmla="*/ 2147483646 h 81"/>
                <a:gd name="T20" fmla="*/ 2147483646 w 166"/>
                <a:gd name="T21" fmla="*/ 2147483646 h 81"/>
                <a:gd name="T22" fmla="*/ 2147483646 w 166"/>
                <a:gd name="T23" fmla="*/ 2147483646 h 81"/>
                <a:gd name="T24" fmla="*/ 2147483646 w 166"/>
                <a:gd name="T25" fmla="*/ 2147483646 h 81"/>
                <a:gd name="T26" fmla="*/ 2147483646 w 166"/>
                <a:gd name="T27" fmla="*/ 2147483646 h 81"/>
                <a:gd name="T28" fmla="*/ 2147483646 w 166"/>
                <a:gd name="T29" fmla="*/ 2147483646 h 81"/>
                <a:gd name="T30" fmla="*/ 2147483646 w 166"/>
                <a:gd name="T31" fmla="*/ 2147483646 h 81"/>
                <a:gd name="T32" fmla="*/ 2147483646 w 166"/>
                <a:gd name="T33" fmla="*/ 2147483646 h 81"/>
                <a:gd name="T34" fmla="*/ 2147483646 w 166"/>
                <a:gd name="T35" fmla="*/ 2147483646 h 81"/>
                <a:gd name="T36" fmla="*/ 2147483646 w 166"/>
                <a:gd name="T37" fmla="*/ 2147483646 h 81"/>
                <a:gd name="T38" fmla="*/ 2147483646 w 166"/>
                <a:gd name="T39" fmla="*/ 2147483646 h 81"/>
                <a:gd name="T40" fmla="*/ 2147483646 w 166"/>
                <a:gd name="T41" fmla="*/ 2147483646 h 81"/>
                <a:gd name="T42" fmla="*/ 2147483646 w 166"/>
                <a:gd name="T43" fmla="*/ 2147483646 h 81"/>
                <a:gd name="T44" fmla="*/ 2147483646 w 166"/>
                <a:gd name="T45" fmla="*/ 2147483646 h 81"/>
                <a:gd name="T46" fmla="*/ 2147483646 w 166"/>
                <a:gd name="T47" fmla="*/ 2147483646 h 81"/>
                <a:gd name="T48" fmla="*/ 2147483646 w 166"/>
                <a:gd name="T49" fmla="*/ 2147483646 h 81"/>
                <a:gd name="T50" fmla="*/ 2147483646 w 166"/>
                <a:gd name="T51" fmla="*/ 2147483646 h 81"/>
                <a:gd name="T52" fmla="*/ 2147483646 w 166"/>
                <a:gd name="T53" fmla="*/ 2147483646 h 81"/>
                <a:gd name="T54" fmla="*/ 2147483646 w 166"/>
                <a:gd name="T55" fmla="*/ 2147483646 h 81"/>
                <a:gd name="T56" fmla="*/ 2147483646 w 166"/>
                <a:gd name="T57" fmla="*/ 2147483646 h 81"/>
                <a:gd name="T58" fmla="*/ 2147483646 w 166"/>
                <a:gd name="T59" fmla="*/ 2147483646 h 81"/>
                <a:gd name="T60" fmla="*/ 2147483646 w 166"/>
                <a:gd name="T61" fmla="*/ 2147483646 h 81"/>
                <a:gd name="T62" fmla="*/ 2147483646 w 166"/>
                <a:gd name="T63" fmla="*/ 2147483646 h 81"/>
                <a:gd name="T64" fmla="*/ 2147483646 w 166"/>
                <a:gd name="T65" fmla="*/ 2147483646 h 81"/>
                <a:gd name="T66" fmla="*/ 0 w 166"/>
                <a:gd name="T67" fmla="*/ 2147483646 h 81"/>
                <a:gd name="T68" fmla="*/ 2147483646 w 166"/>
                <a:gd name="T69" fmla="*/ 2147483646 h 81"/>
                <a:gd name="T70" fmla="*/ 2147483646 w 166"/>
                <a:gd name="T71" fmla="*/ 2147483646 h 81"/>
                <a:gd name="T72" fmla="*/ 2147483646 w 166"/>
                <a:gd name="T73" fmla="*/ 2147483646 h 81"/>
                <a:gd name="T74" fmla="*/ 2147483646 w 166"/>
                <a:gd name="T75" fmla="*/ 2147483646 h 81"/>
                <a:gd name="T76" fmla="*/ 2147483646 w 166"/>
                <a:gd name="T77" fmla="*/ 2147483646 h 81"/>
                <a:gd name="T78" fmla="*/ 2147483646 w 166"/>
                <a:gd name="T79" fmla="*/ 2147483646 h 81"/>
                <a:gd name="T80" fmla="*/ 2147483646 w 166"/>
                <a:gd name="T81" fmla="*/ 2147483646 h 81"/>
                <a:gd name="T82" fmla="*/ 2147483646 w 166"/>
                <a:gd name="T83" fmla="*/ 2147483646 h 81"/>
                <a:gd name="T84" fmla="*/ 2147483646 w 166"/>
                <a:gd name="T85" fmla="*/ 2147483646 h 81"/>
                <a:gd name="T86" fmla="*/ 2147483646 w 166"/>
                <a:gd name="T87" fmla="*/ 2147483646 h 81"/>
                <a:gd name="T88" fmla="*/ 2147483646 w 166"/>
                <a:gd name="T89" fmla="*/ 2147483646 h 81"/>
                <a:gd name="T90" fmla="*/ 2147483646 w 166"/>
                <a:gd name="T91" fmla="*/ 2147483646 h 81"/>
                <a:gd name="T92" fmla="*/ 2147483646 w 166"/>
                <a:gd name="T93" fmla="*/ 2147483646 h 81"/>
                <a:gd name="T94" fmla="*/ 2147483646 w 166"/>
                <a:gd name="T95" fmla="*/ 2147483646 h 81"/>
                <a:gd name="T96" fmla="*/ 2147483646 w 166"/>
                <a:gd name="T97" fmla="*/ 2147483646 h 81"/>
                <a:gd name="T98" fmla="*/ 2147483646 w 166"/>
                <a:gd name="T99" fmla="*/ 2147483646 h 81"/>
                <a:gd name="T100" fmla="*/ 2147483646 w 166"/>
                <a:gd name="T101" fmla="*/ 2147483646 h 81"/>
                <a:gd name="T102" fmla="*/ 2147483646 w 166"/>
                <a:gd name="T103" fmla="*/ 2147483646 h 81"/>
                <a:gd name="T104" fmla="*/ 2147483646 w 166"/>
                <a:gd name="T105" fmla="*/ 2147483646 h 81"/>
                <a:gd name="T106" fmla="*/ 2147483646 w 166"/>
                <a:gd name="T107" fmla="*/ 2147483646 h 81"/>
                <a:gd name="T108" fmla="*/ 2147483646 w 166"/>
                <a:gd name="T109" fmla="*/ 2147483646 h 81"/>
                <a:gd name="T110" fmla="*/ 2147483646 w 166"/>
                <a:gd name="T111" fmla="*/ 2147483646 h 81"/>
                <a:gd name="T112" fmla="*/ 2147483646 w 166"/>
                <a:gd name="T113" fmla="*/ 2147483646 h 81"/>
                <a:gd name="T114" fmla="*/ 2147483646 w 166"/>
                <a:gd name="T115" fmla="*/ 2147483646 h 81"/>
                <a:gd name="T116" fmla="*/ 2147483646 w 166"/>
                <a:gd name="T117" fmla="*/ 2147483646 h 81"/>
                <a:gd name="T118" fmla="*/ 2147483646 w 166"/>
                <a:gd name="T119" fmla="*/ 2147483646 h 81"/>
                <a:gd name="T120" fmla="*/ 2147483646 w 166"/>
                <a:gd name="T121" fmla="*/ 2147483646 h 81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166" h="81">
                  <a:moveTo>
                    <a:pt x="102" y="3"/>
                  </a:moveTo>
                  <a:lnTo>
                    <a:pt x="104" y="5"/>
                  </a:lnTo>
                  <a:lnTo>
                    <a:pt x="110" y="5"/>
                  </a:lnTo>
                  <a:lnTo>
                    <a:pt x="115" y="5"/>
                  </a:lnTo>
                  <a:lnTo>
                    <a:pt x="117" y="5"/>
                  </a:lnTo>
                  <a:lnTo>
                    <a:pt x="118" y="5"/>
                  </a:lnTo>
                  <a:lnTo>
                    <a:pt x="118" y="6"/>
                  </a:lnTo>
                  <a:lnTo>
                    <a:pt x="117" y="6"/>
                  </a:lnTo>
                  <a:lnTo>
                    <a:pt x="116" y="6"/>
                  </a:lnTo>
                  <a:lnTo>
                    <a:pt x="115" y="7"/>
                  </a:lnTo>
                  <a:lnTo>
                    <a:pt x="115" y="8"/>
                  </a:lnTo>
                  <a:lnTo>
                    <a:pt x="115" y="9"/>
                  </a:lnTo>
                  <a:lnTo>
                    <a:pt x="116" y="9"/>
                  </a:lnTo>
                  <a:lnTo>
                    <a:pt x="129" y="9"/>
                  </a:lnTo>
                  <a:lnTo>
                    <a:pt x="132" y="11"/>
                  </a:lnTo>
                  <a:lnTo>
                    <a:pt x="134" y="12"/>
                  </a:lnTo>
                  <a:lnTo>
                    <a:pt x="143" y="15"/>
                  </a:lnTo>
                  <a:lnTo>
                    <a:pt x="145" y="18"/>
                  </a:lnTo>
                  <a:lnTo>
                    <a:pt x="147" y="20"/>
                  </a:lnTo>
                  <a:lnTo>
                    <a:pt x="149" y="21"/>
                  </a:lnTo>
                  <a:lnTo>
                    <a:pt x="150" y="23"/>
                  </a:lnTo>
                  <a:lnTo>
                    <a:pt x="150" y="24"/>
                  </a:lnTo>
                  <a:lnTo>
                    <a:pt x="151" y="26"/>
                  </a:lnTo>
                  <a:lnTo>
                    <a:pt x="153" y="28"/>
                  </a:lnTo>
                  <a:lnTo>
                    <a:pt x="155" y="30"/>
                  </a:lnTo>
                  <a:lnTo>
                    <a:pt x="155" y="31"/>
                  </a:lnTo>
                  <a:lnTo>
                    <a:pt x="156" y="32"/>
                  </a:lnTo>
                  <a:lnTo>
                    <a:pt x="156" y="33"/>
                  </a:lnTo>
                  <a:lnTo>
                    <a:pt x="158" y="33"/>
                  </a:lnTo>
                  <a:lnTo>
                    <a:pt x="160" y="33"/>
                  </a:lnTo>
                  <a:lnTo>
                    <a:pt x="158" y="36"/>
                  </a:lnTo>
                  <a:lnTo>
                    <a:pt x="157" y="37"/>
                  </a:lnTo>
                  <a:lnTo>
                    <a:pt x="156" y="37"/>
                  </a:lnTo>
                  <a:lnTo>
                    <a:pt x="156" y="39"/>
                  </a:lnTo>
                  <a:lnTo>
                    <a:pt x="158" y="39"/>
                  </a:lnTo>
                  <a:lnTo>
                    <a:pt x="158" y="40"/>
                  </a:lnTo>
                  <a:lnTo>
                    <a:pt x="159" y="41"/>
                  </a:lnTo>
                  <a:lnTo>
                    <a:pt x="159" y="43"/>
                  </a:lnTo>
                  <a:lnTo>
                    <a:pt x="159" y="45"/>
                  </a:lnTo>
                  <a:lnTo>
                    <a:pt x="160" y="45"/>
                  </a:lnTo>
                  <a:lnTo>
                    <a:pt x="161" y="47"/>
                  </a:lnTo>
                  <a:lnTo>
                    <a:pt x="162" y="48"/>
                  </a:lnTo>
                  <a:lnTo>
                    <a:pt x="163" y="51"/>
                  </a:lnTo>
                  <a:lnTo>
                    <a:pt x="164" y="54"/>
                  </a:lnTo>
                  <a:lnTo>
                    <a:pt x="163" y="56"/>
                  </a:lnTo>
                  <a:lnTo>
                    <a:pt x="160" y="57"/>
                  </a:lnTo>
                  <a:lnTo>
                    <a:pt x="160" y="58"/>
                  </a:lnTo>
                  <a:lnTo>
                    <a:pt x="158" y="61"/>
                  </a:lnTo>
                  <a:lnTo>
                    <a:pt x="159" y="62"/>
                  </a:lnTo>
                  <a:lnTo>
                    <a:pt x="159" y="64"/>
                  </a:lnTo>
                  <a:lnTo>
                    <a:pt x="152" y="69"/>
                  </a:lnTo>
                  <a:lnTo>
                    <a:pt x="151" y="68"/>
                  </a:lnTo>
                  <a:lnTo>
                    <a:pt x="151" y="66"/>
                  </a:lnTo>
                  <a:lnTo>
                    <a:pt x="150" y="64"/>
                  </a:lnTo>
                  <a:lnTo>
                    <a:pt x="148" y="63"/>
                  </a:lnTo>
                  <a:lnTo>
                    <a:pt x="147" y="64"/>
                  </a:lnTo>
                  <a:lnTo>
                    <a:pt x="147" y="65"/>
                  </a:lnTo>
                  <a:lnTo>
                    <a:pt x="147" y="66"/>
                  </a:lnTo>
                  <a:lnTo>
                    <a:pt x="148" y="67"/>
                  </a:lnTo>
                  <a:lnTo>
                    <a:pt x="148" y="69"/>
                  </a:lnTo>
                  <a:lnTo>
                    <a:pt x="147" y="70"/>
                  </a:lnTo>
                  <a:lnTo>
                    <a:pt x="145" y="70"/>
                  </a:lnTo>
                  <a:lnTo>
                    <a:pt x="143" y="78"/>
                  </a:lnTo>
                  <a:lnTo>
                    <a:pt x="142" y="78"/>
                  </a:lnTo>
                  <a:lnTo>
                    <a:pt x="136" y="69"/>
                  </a:lnTo>
                  <a:lnTo>
                    <a:pt x="136" y="68"/>
                  </a:lnTo>
                  <a:lnTo>
                    <a:pt x="136" y="67"/>
                  </a:lnTo>
                  <a:lnTo>
                    <a:pt x="133" y="63"/>
                  </a:lnTo>
                  <a:lnTo>
                    <a:pt x="131" y="58"/>
                  </a:lnTo>
                  <a:lnTo>
                    <a:pt x="130" y="57"/>
                  </a:lnTo>
                  <a:lnTo>
                    <a:pt x="130" y="55"/>
                  </a:lnTo>
                  <a:lnTo>
                    <a:pt x="129" y="52"/>
                  </a:lnTo>
                  <a:lnTo>
                    <a:pt x="130" y="51"/>
                  </a:lnTo>
                  <a:lnTo>
                    <a:pt x="130" y="52"/>
                  </a:lnTo>
                  <a:lnTo>
                    <a:pt x="131" y="52"/>
                  </a:lnTo>
                  <a:lnTo>
                    <a:pt x="132" y="52"/>
                  </a:lnTo>
                  <a:lnTo>
                    <a:pt x="133" y="52"/>
                  </a:lnTo>
                  <a:lnTo>
                    <a:pt x="134" y="50"/>
                  </a:lnTo>
                  <a:lnTo>
                    <a:pt x="135" y="49"/>
                  </a:lnTo>
                  <a:lnTo>
                    <a:pt x="135" y="48"/>
                  </a:lnTo>
                  <a:lnTo>
                    <a:pt x="134" y="47"/>
                  </a:lnTo>
                  <a:lnTo>
                    <a:pt x="134" y="46"/>
                  </a:lnTo>
                  <a:lnTo>
                    <a:pt x="134" y="45"/>
                  </a:lnTo>
                  <a:lnTo>
                    <a:pt x="137" y="44"/>
                  </a:lnTo>
                  <a:lnTo>
                    <a:pt x="138" y="41"/>
                  </a:lnTo>
                  <a:lnTo>
                    <a:pt x="141" y="44"/>
                  </a:lnTo>
                  <a:lnTo>
                    <a:pt x="141" y="46"/>
                  </a:lnTo>
                  <a:lnTo>
                    <a:pt x="142" y="47"/>
                  </a:lnTo>
                  <a:lnTo>
                    <a:pt x="143" y="47"/>
                  </a:lnTo>
                  <a:lnTo>
                    <a:pt x="145" y="47"/>
                  </a:lnTo>
                  <a:lnTo>
                    <a:pt x="146" y="48"/>
                  </a:lnTo>
                  <a:lnTo>
                    <a:pt x="147" y="49"/>
                  </a:lnTo>
                  <a:lnTo>
                    <a:pt x="147" y="50"/>
                  </a:lnTo>
                  <a:lnTo>
                    <a:pt x="147" y="49"/>
                  </a:lnTo>
                  <a:lnTo>
                    <a:pt x="145" y="47"/>
                  </a:lnTo>
                  <a:lnTo>
                    <a:pt x="145" y="46"/>
                  </a:lnTo>
                  <a:lnTo>
                    <a:pt x="144" y="46"/>
                  </a:lnTo>
                  <a:lnTo>
                    <a:pt x="142" y="45"/>
                  </a:lnTo>
                  <a:lnTo>
                    <a:pt x="141" y="45"/>
                  </a:lnTo>
                  <a:lnTo>
                    <a:pt x="139" y="39"/>
                  </a:lnTo>
                  <a:lnTo>
                    <a:pt x="139" y="40"/>
                  </a:lnTo>
                  <a:lnTo>
                    <a:pt x="136" y="42"/>
                  </a:lnTo>
                  <a:lnTo>
                    <a:pt x="135" y="41"/>
                  </a:lnTo>
                  <a:lnTo>
                    <a:pt x="132" y="41"/>
                  </a:lnTo>
                  <a:lnTo>
                    <a:pt x="131" y="43"/>
                  </a:lnTo>
                  <a:lnTo>
                    <a:pt x="130" y="43"/>
                  </a:lnTo>
                  <a:lnTo>
                    <a:pt x="128" y="40"/>
                  </a:lnTo>
                  <a:lnTo>
                    <a:pt x="128" y="39"/>
                  </a:lnTo>
                  <a:lnTo>
                    <a:pt x="128" y="35"/>
                  </a:lnTo>
                  <a:lnTo>
                    <a:pt x="127" y="33"/>
                  </a:lnTo>
                  <a:lnTo>
                    <a:pt x="126" y="33"/>
                  </a:lnTo>
                  <a:lnTo>
                    <a:pt x="124" y="32"/>
                  </a:lnTo>
                  <a:lnTo>
                    <a:pt x="123" y="30"/>
                  </a:lnTo>
                  <a:lnTo>
                    <a:pt x="122" y="29"/>
                  </a:lnTo>
                  <a:lnTo>
                    <a:pt x="118" y="25"/>
                  </a:lnTo>
                  <a:lnTo>
                    <a:pt x="115" y="24"/>
                  </a:lnTo>
                  <a:lnTo>
                    <a:pt x="114" y="24"/>
                  </a:lnTo>
                  <a:lnTo>
                    <a:pt x="113" y="22"/>
                  </a:lnTo>
                  <a:lnTo>
                    <a:pt x="114" y="21"/>
                  </a:lnTo>
                  <a:lnTo>
                    <a:pt x="115" y="19"/>
                  </a:lnTo>
                  <a:lnTo>
                    <a:pt x="117" y="18"/>
                  </a:lnTo>
                  <a:lnTo>
                    <a:pt x="116" y="18"/>
                  </a:lnTo>
                  <a:lnTo>
                    <a:pt x="115" y="18"/>
                  </a:lnTo>
                  <a:lnTo>
                    <a:pt x="113" y="20"/>
                  </a:lnTo>
                  <a:lnTo>
                    <a:pt x="112" y="21"/>
                  </a:lnTo>
                  <a:lnTo>
                    <a:pt x="112" y="22"/>
                  </a:lnTo>
                  <a:lnTo>
                    <a:pt x="109" y="22"/>
                  </a:lnTo>
                  <a:lnTo>
                    <a:pt x="108" y="22"/>
                  </a:lnTo>
                  <a:lnTo>
                    <a:pt x="104" y="22"/>
                  </a:lnTo>
                  <a:lnTo>
                    <a:pt x="102" y="22"/>
                  </a:lnTo>
                  <a:lnTo>
                    <a:pt x="101" y="24"/>
                  </a:lnTo>
                  <a:lnTo>
                    <a:pt x="101" y="25"/>
                  </a:lnTo>
                  <a:lnTo>
                    <a:pt x="100" y="26"/>
                  </a:lnTo>
                  <a:lnTo>
                    <a:pt x="96" y="27"/>
                  </a:lnTo>
                  <a:lnTo>
                    <a:pt x="95" y="28"/>
                  </a:lnTo>
                  <a:lnTo>
                    <a:pt x="94" y="30"/>
                  </a:lnTo>
                  <a:lnTo>
                    <a:pt x="94" y="31"/>
                  </a:lnTo>
                  <a:lnTo>
                    <a:pt x="93" y="35"/>
                  </a:lnTo>
                  <a:lnTo>
                    <a:pt x="88" y="40"/>
                  </a:lnTo>
                  <a:lnTo>
                    <a:pt x="86" y="41"/>
                  </a:lnTo>
                  <a:lnTo>
                    <a:pt x="85" y="42"/>
                  </a:lnTo>
                  <a:lnTo>
                    <a:pt x="84" y="43"/>
                  </a:lnTo>
                  <a:lnTo>
                    <a:pt x="83" y="43"/>
                  </a:lnTo>
                  <a:lnTo>
                    <a:pt x="80" y="45"/>
                  </a:lnTo>
                  <a:lnTo>
                    <a:pt x="77" y="45"/>
                  </a:lnTo>
                  <a:lnTo>
                    <a:pt x="76" y="45"/>
                  </a:lnTo>
                  <a:lnTo>
                    <a:pt x="75" y="46"/>
                  </a:lnTo>
                  <a:lnTo>
                    <a:pt x="73" y="47"/>
                  </a:lnTo>
                  <a:lnTo>
                    <a:pt x="73" y="48"/>
                  </a:lnTo>
                  <a:lnTo>
                    <a:pt x="73" y="49"/>
                  </a:lnTo>
                  <a:lnTo>
                    <a:pt x="73" y="51"/>
                  </a:lnTo>
                  <a:lnTo>
                    <a:pt x="73" y="53"/>
                  </a:lnTo>
                  <a:lnTo>
                    <a:pt x="75" y="54"/>
                  </a:lnTo>
                  <a:lnTo>
                    <a:pt x="76" y="54"/>
                  </a:lnTo>
                  <a:lnTo>
                    <a:pt x="77" y="56"/>
                  </a:lnTo>
                  <a:lnTo>
                    <a:pt x="84" y="65"/>
                  </a:lnTo>
                  <a:lnTo>
                    <a:pt x="85" y="69"/>
                  </a:lnTo>
                  <a:lnTo>
                    <a:pt x="85" y="71"/>
                  </a:lnTo>
                  <a:lnTo>
                    <a:pt x="81" y="73"/>
                  </a:lnTo>
                  <a:lnTo>
                    <a:pt x="79" y="72"/>
                  </a:lnTo>
                  <a:lnTo>
                    <a:pt x="78" y="72"/>
                  </a:lnTo>
                  <a:lnTo>
                    <a:pt x="77" y="72"/>
                  </a:lnTo>
                  <a:lnTo>
                    <a:pt x="76" y="72"/>
                  </a:lnTo>
                  <a:lnTo>
                    <a:pt x="75" y="73"/>
                  </a:lnTo>
                  <a:lnTo>
                    <a:pt x="74" y="75"/>
                  </a:lnTo>
                  <a:lnTo>
                    <a:pt x="73" y="78"/>
                  </a:lnTo>
                  <a:lnTo>
                    <a:pt x="67" y="78"/>
                  </a:lnTo>
                  <a:lnTo>
                    <a:pt x="65" y="79"/>
                  </a:lnTo>
                  <a:lnTo>
                    <a:pt x="62" y="79"/>
                  </a:lnTo>
                  <a:lnTo>
                    <a:pt x="61" y="79"/>
                  </a:lnTo>
                  <a:lnTo>
                    <a:pt x="60" y="79"/>
                  </a:lnTo>
                  <a:lnTo>
                    <a:pt x="59" y="77"/>
                  </a:lnTo>
                  <a:lnTo>
                    <a:pt x="60" y="75"/>
                  </a:lnTo>
                  <a:lnTo>
                    <a:pt x="59" y="68"/>
                  </a:lnTo>
                  <a:lnTo>
                    <a:pt x="58" y="66"/>
                  </a:lnTo>
                  <a:lnTo>
                    <a:pt x="57" y="65"/>
                  </a:lnTo>
                  <a:lnTo>
                    <a:pt x="56" y="64"/>
                  </a:lnTo>
                  <a:lnTo>
                    <a:pt x="56" y="62"/>
                  </a:lnTo>
                  <a:lnTo>
                    <a:pt x="56" y="58"/>
                  </a:lnTo>
                  <a:lnTo>
                    <a:pt x="54" y="59"/>
                  </a:lnTo>
                  <a:lnTo>
                    <a:pt x="54" y="58"/>
                  </a:lnTo>
                  <a:lnTo>
                    <a:pt x="53" y="59"/>
                  </a:lnTo>
                  <a:lnTo>
                    <a:pt x="53" y="60"/>
                  </a:lnTo>
                  <a:lnTo>
                    <a:pt x="53" y="64"/>
                  </a:lnTo>
                  <a:lnTo>
                    <a:pt x="53" y="65"/>
                  </a:lnTo>
                  <a:lnTo>
                    <a:pt x="52" y="66"/>
                  </a:lnTo>
                  <a:lnTo>
                    <a:pt x="49" y="65"/>
                  </a:lnTo>
                  <a:lnTo>
                    <a:pt x="48" y="64"/>
                  </a:lnTo>
                  <a:lnTo>
                    <a:pt x="44" y="64"/>
                  </a:lnTo>
                  <a:lnTo>
                    <a:pt x="42" y="62"/>
                  </a:lnTo>
                  <a:lnTo>
                    <a:pt x="41" y="60"/>
                  </a:lnTo>
                  <a:lnTo>
                    <a:pt x="41" y="56"/>
                  </a:lnTo>
                  <a:lnTo>
                    <a:pt x="41" y="55"/>
                  </a:lnTo>
                  <a:lnTo>
                    <a:pt x="41" y="54"/>
                  </a:lnTo>
                  <a:lnTo>
                    <a:pt x="41" y="55"/>
                  </a:lnTo>
                  <a:lnTo>
                    <a:pt x="40" y="54"/>
                  </a:lnTo>
                  <a:lnTo>
                    <a:pt x="39" y="53"/>
                  </a:lnTo>
                  <a:lnTo>
                    <a:pt x="39" y="52"/>
                  </a:lnTo>
                  <a:lnTo>
                    <a:pt x="39" y="50"/>
                  </a:lnTo>
                  <a:lnTo>
                    <a:pt x="38" y="49"/>
                  </a:lnTo>
                  <a:lnTo>
                    <a:pt x="28" y="47"/>
                  </a:lnTo>
                  <a:lnTo>
                    <a:pt x="27" y="48"/>
                  </a:lnTo>
                  <a:lnTo>
                    <a:pt x="26" y="48"/>
                  </a:lnTo>
                  <a:lnTo>
                    <a:pt x="25" y="47"/>
                  </a:lnTo>
                  <a:lnTo>
                    <a:pt x="25" y="45"/>
                  </a:lnTo>
                  <a:lnTo>
                    <a:pt x="24" y="45"/>
                  </a:lnTo>
                  <a:lnTo>
                    <a:pt x="23" y="44"/>
                  </a:lnTo>
                  <a:lnTo>
                    <a:pt x="22" y="45"/>
                  </a:lnTo>
                  <a:lnTo>
                    <a:pt x="20" y="45"/>
                  </a:lnTo>
                  <a:lnTo>
                    <a:pt x="17" y="45"/>
                  </a:lnTo>
                  <a:lnTo>
                    <a:pt x="13" y="44"/>
                  </a:lnTo>
                  <a:lnTo>
                    <a:pt x="11" y="44"/>
                  </a:lnTo>
                  <a:lnTo>
                    <a:pt x="10" y="45"/>
                  </a:lnTo>
                  <a:lnTo>
                    <a:pt x="9" y="45"/>
                  </a:lnTo>
                  <a:lnTo>
                    <a:pt x="8" y="45"/>
                  </a:lnTo>
                  <a:lnTo>
                    <a:pt x="7" y="47"/>
                  </a:lnTo>
                  <a:lnTo>
                    <a:pt x="7" y="48"/>
                  </a:lnTo>
                  <a:lnTo>
                    <a:pt x="7" y="51"/>
                  </a:lnTo>
                  <a:lnTo>
                    <a:pt x="7" y="52"/>
                  </a:lnTo>
                  <a:lnTo>
                    <a:pt x="7" y="53"/>
                  </a:lnTo>
                  <a:lnTo>
                    <a:pt x="6" y="53"/>
                  </a:lnTo>
                  <a:lnTo>
                    <a:pt x="6" y="52"/>
                  </a:lnTo>
                  <a:lnTo>
                    <a:pt x="6" y="50"/>
                  </a:lnTo>
                  <a:lnTo>
                    <a:pt x="5" y="46"/>
                  </a:lnTo>
                  <a:lnTo>
                    <a:pt x="5" y="45"/>
                  </a:lnTo>
                  <a:lnTo>
                    <a:pt x="4" y="45"/>
                  </a:lnTo>
                  <a:lnTo>
                    <a:pt x="3" y="45"/>
                  </a:lnTo>
                  <a:lnTo>
                    <a:pt x="3" y="44"/>
                  </a:lnTo>
                  <a:lnTo>
                    <a:pt x="3" y="43"/>
                  </a:lnTo>
                  <a:lnTo>
                    <a:pt x="5" y="41"/>
                  </a:lnTo>
                  <a:lnTo>
                    <a:pt x="6" y="41"/>
                  </a:lnTo>
                  <a:lnTo>
                    <a:pt x="7" y="41"/>
                  </a:lnTo>
                  <a:lnTo>
                    <a:pt x="9" y="39"/>
                  </a:lnTo>
                  <a:lnTo>
                    <a:pt x="9" y="36"/>
                  </a:lnTo>
                  <a:lnTo>
                    <a:pt x="9" y="34"/>
                  </a:lnTo>
                  <a:lnTo>
                    <a:pt x="7" y="31"/>
                  </a:lnTo>
                  <a:lnTo>
                    <a:pt x="7" y="30"/>
                  </a:lnTo>
                  <a:lnTo>
                    <a:pt x="8" y="28"/>
                  </a:lnTo>
                  <a:lnTo>
                    <a:pt x="9" y="28"/>
                  </a:lnTo>
                  <a:lnTo>
                    <a:pt x="10" y="27"/>
                  </a:lnTo>
                  <a:lnTo>
                    <a:pt x="11" y="26"/>
                  </a:lnTo>
                  <a:lnTo>
                    <a:pt x="13" y="26"/>
                  </a:lnTo>
                  <a:lnTo>
                    <a:pt x="13" y="25"/>
                  </a:lnTo>
                  <a:lnTo>
                    <a:pt x="12" y="23"/>
                  </a:lnTo>
                  <a:lnTo>
                    <a:pt x="9" y="20"/>
                  </a:lnTo>
                  <a:lnTo>
                    <a:pt x="7" y="20"/>
                  </a:lnTo>
                  <a:lnTo>
                    <a:pt x="8" y="8"/>
                  </a:lnTo>
                  <a:lnTo>
                    <a:pt x="10" y="4"/>
                  </a:lnTo>
                  <a:lnTo>
                    <a:pt x="11" y="3"/>
                  </a:lnTo>
                  <a:lnTo>
                    <a:pt x="13" y="4"/>
                  </a:lnTo>
                  <a:lnTo>
                    <a:pt x="15" y="7"/>
                  </a:lnTo>
                  <a:lnTo>
                    <a:pt x="16" y="7"/>
                  </a:lnTo>
                  <a:lnTo>
                    <a:pt x="17" y="7"/>
                  </a:lnTo>
                  <a:lnTo>
                    <a:pt x="19" y="6"/>
                  </a:lnTo>
                  <a:lnTo>
                    <a:pt x="19" y="5"/>
                  </a:lnTo>
                  <a:lnTo>
                    <a:pt x="24" y="10"/>
                  </a:lnTo>
                  <a:lnTo>
                    <a:pt x="23" y="13"/>
                  </a:lnTo>
                  <a:lnTo>
                    <a:pt x="22" y="14"/>
                  </a:lnTo>
                  <a:lnTo>
                    <a:pt x="25" y="19"/>
                  </a:lnTo>
                  <a:lnTo>
                    <a:pt x="26" y="22"/>
                  </a:lnTo>
                  <a:lnTo>
                    <a:pt x="30" y="24"/>
                  </a:lnTo>
                  <a:lnTo>
                    <a:pt x="31" y="25"/>
                  </a:lnTo>
                  <a:lnTo>
                    <a:pt x="33" y="24"/>
                  </a:lnTo>
                  <a:lnTo>
                    <a:pt x="37" y="24"/>
                  </a:lnTo>
                  <a:lnTo>
                    <a:pt x="39" y="22"/>
                  </a:lnTo>
                  <a:lnTo>
                    <a:pt x="36" y="19"/>
                  </a:lnTo>
                  <a:lnTo>
                    <a:pt x="36" y="17"/>
                  </a:lnTo>
                  <a:lnTo>
                    <a:pt x="37" y="17"/>
                  </a:lnTo>
                  <a:lnTo>
                    <a:pt x="42" y="24"/>
                  </a:lnTo>
                  <a:lnTo>
                    <a:pt x="43" y="26"/>
                  </a:lnTo>
                  <a:lnTo>
                    <a:pt x="45" y="28"/>
                  </a:lnTo>
                  <a:lnTo>
                    <a:pt x="46" y="29"/>
                  </a:lnTo>
                  <a:lnTo>
                    <a:pt x="54" y="30"/>
                  </a:lnTo>
                  <a:lnTo>
                    <a:pt x="56" y="30"/>
                  </a:lnTo>
                  <a:lnTo>
                    <a:pt x="61" y="28"/>
                  </a:lnTo>
                  <a:lnTo>
                    <a:pt x="62" y="27"/>
                  </a:lnTo>
                  <a:lnTo>
                    <a:pt x="64" y="26"/>
                  </a:lnTo>
                  <a:lnTo>
                    <a:pt x="66" y="26"/>
                  </a:lnTo>
                  <a:lnTo>
                    <a:pt x="67" y="24"/>
                  </a:lnTo>
                  <a:lnTo>
                    <a:pt x="70" y="21"/>
                  </a:lnTo>
                  <a:lnTo>
                    <a:pt x="77" y="18"/>
                  </a:lnTo>
                  <a:lnTo>
                    <a:pt x="81" y="18"/>
                  </a:lnTo>
                  <a:lnTo>
                    <a:pt x="85" y="16"/>
                  </a:lnTo>
                  <a:lnTo>
                    <a:pt x="86" y="16"/>
                  </a:lnTo>
                  <a:lnTo>
                    <a:pt x="88" y="13"/>
                  </a:lnTo>
                  <a:lnTo>
                    <a:pt x="90" y="11"/>
                  </a:lnTo>
                  <a:lnTo>
                    <a:pt x="94" y="10"/>
                  </a:lnTo>
                  <a:lnTo>
                    <a:pt x="96" y="9"/>
                  </a:lnTo>
                  <a:lnTo>
                    <a:pt x="98" y="7"/>
                  </a:lnTo>
                  <a:lnTo>
                    <a:pt x="98" y="5"/>
                  </a:lnTo>
                  <a:lnTo>
                    <a:pt x="100" y="4"/>
                  </a:lnTo>
                  <a:lnTo>
                    <a:pt x="102" y="3"/>
                  </a:lnTo>
                  <a:moveTo>
                    <a:pt x="26" y="9"/>
                  </a:moveTo>
                  <a:lnTo>
                    <a:pt x="26" y="9"/>
                  </a:lnTo>
                  <a:lnTo>
                    <a:pt x="27" y="11"/>
                  </a:lnTo>
                  <a:lnTo>
                    <a:pt x="27" y="12"/>
                  </a:lnTo>
                  <a:lnTo>
                    <a:pt x="26" y="12"/>
                  </a:lnTo>
                  <a:lnTo>
                    <a:pt x="26" y="11"/>
                  </a:lnTo>
                  <a:lnTo>
                    <a:pt x="24" y="10"/>
                  </a:lnTo>
                  <a:lnTo>
                    <a:pt x="26" y="9"/>
                  </a:lnTo>
                  <a:moveTo>
                    <a:pt x="118" y="39"/>
                  </a:moveTo>
                  <a:lnTo>
                    <a:pt x="118" y="39"/>
                  </a:lnTo>
                  <a:lnTo>
                    <a:pt x="119" y="40"/>
                  </a:lnTo>
                  <a:lnTo>
                    <a:pt x="119" y="41"/>
                  </a:lnTo>
                  <a:lnTo>
                    <a:pt x="119" y="42"/>
                  </a:lnTo>
                  <a:lnTo>
                    <a:pt x="119" y="43"/>
                  </a:lnTo>
                  <a:lnTo>
                    <a:pt x="119" y="44"/>
                  </a:lnTo>
                  <a:lnTo>
                    <a:pt x="119" y="45"/>
                  </a:lnTo>
                  <a:lnTo>
                    <a:pt x="116" y="45"/>
                  </a:lnTo>
                  <a:lnTo>
                    <a:pt x="115" y="45"/>
                  </a:lnTo>
                  <a:lnTo>
                    <a:pt x="115" y="40"/>
                  </a:lnTo>
                  <a:lnTo>
                    <a:pt x="116" y="40"/>
                  </a:lnTo>
                  <a:lnTo>
                    <a:pt x="118" y="39"/>
                  </a:lnTo>
                  <a:moveTo>
                    <a:pt x="37" y="65"/>
                  </a:moveTo>
                  <a:lnTo>
                    <a:pt x="37" y="66"/>
                  </a:lnTo>
                  <a:lnTo>
                    <a:pt x="38" y="68"/>
                  </a:lnTo>
                  <a:lnTo>
                    <a:pt x="38" y="70"/>
                  </a:lnTo>
                  <a:lnTo>
                    <a:pt x="37" y="70"/>
                  </a:lnTo>
                  <a:lnTo>
                    <a:pt x="37" y="71"/>
                  </a:lnTo>
                  <a:lnTo>
                    <a:pt x="38" y="73"/>
                  </a:lnTo>
                  <a:lnTo>
                    <a:pt x="39" y="73"/>
                  </a:lnTo>
                  <a:lnTo>
                    <a:pt x="40" y="73"/>
                  </a:lnTo>
                  <a:lnTo>
                    <a:pt x="41" y="74"/>
                  </a:lnTo>
                  <a:lnTo>
                    <a:pt x="41" y="75"/>
                  </a:lnTo>
                  <a:lnTo>
                    <a:pt x="39" y="75"/>
                  </a:lnTo>
                  <a:lnTo>
                    <a:pt x="36" y="75"/>
                  </a:lnTo>
                  <a:lnTo>
                    <a:pt x="34" y="72"/>
                  </a:lnTo>
                  <a:lnTo>
                    <a:pt x="33" y="70"/>
                  </a:lnTo>
                  <a:lnTo>
                    <a:pt x="33" y="69"/>
                  </a:lnTo>
                  <a:lnTo>
                    <a:pt x="34" y="69"/>
                  </a:lnTo>
                  <a:lnTo>
                    <a:pt x="37" y="65"/>
                  </a:lnTo>
                  <a:moveTo>
                    <a:pt x="103" y="0"/>
                  </a:moveTo>
                  <a:lnTo>
                    <a:pt x="102" y="1"/>
                  </a:lnTo>
                  <a:lnTo>
                    <a:pt x="99" y="1"/>
                  </a:lnTo>
                  <a:lnTo>
                    <a:pt x="98" y="1"/>
                  </a:lnTo>
                  <a:lnTo>
                    <a:pt x="98" y="2"/>
                  </a:lnTo>
                  <a:lnTo>
                    <a:pt x="96" y="3"/>
                  </a:lnTo>
                  <a:lnTo>
                    <a:pt x="96" y="4"/>
                  </a:lnTo>
                  <a:lnTo>
                    <a:pt x="96" y="5"/>
                  </a:lnTo>
                  <a:lnTo>
                    <a:pt x="95" y="6"/>
                  </a:lnTo>
                  <a:lnTo>
                    <a:pt x="94" y="7"/>
                  </a:lnTo>
                  <a:lnTo>
                    <a:pt x="93" y="7"/>
                  </a:lnTo>
                  <a:lnTo>
                    <a:pt x="88" y="9"/>
                  </a:lnTo>
                  <a:lnTo>
                    <a:pt x="87" y="10"/>
                  </a:lnTo>
                  <a:lnTo>
                    <a:pt x="87" y="11"/>
                  </a:lnTo>
                  <a:lnTo>
                    <a:pt x="84" y="14"/>
                  </a:lnTo>
                  <a:lnTo>
                    <a:pt x="81" y="15"/>
                  </a:lnTo>
                  <a:lnTo>
                    <a:pt x="77" y="16"/>
                  </a:lnTo>
                  <a:lnTo>
                    <a:pt x="76" y="16"/>
                  </a:lnTo>
                  <a:lnTo>
                    <a:pt x="70" y="19"/>
                  </a:lnTo>
                  <a:lnTo>
                    <a:pt x="69" y="19"/>
                  </a:lnTo>
                  <a:lnTo>
                    <a:pt x="66" y="21"/>
                  </a:lnTo>
                  <a:lnTo>
                    <a:pt x="66" y="22"/>
                  </a:lnTo>
                  <a:lnTo>
                    <a:pt x="65" y="22"/>
                  </a:lnTo>
                  <a:lnTo>
                    <a:pt x="64" y="24"/>
                  </a:lnTo>
                  <a:lnTo>
                    <a:pt x="63" y="24"/>
                  </a:lnTo>
                  <a:lnTo>
                    <a:pt x="62" y="24"/>
                  </a:lnTo>
                  <a:lnTo>
                    <a:pt x="60" y="25"/>
                  </a:lnTo>
                  <a:lnTo>
                    <a:pt x="60" y="26"/>
                  </a:lnTo>
                  <a:lnTo>
                    <a:pt x="55" y="27"/>
                  </a:lnTo>
                  <a:lnTo>
                    <a:pt x="54" y="27"/>
                  </a:lnTo>
                  <a:lnTo>
                    <a:pt x="47" y="26"/>
                  </a:lnTo>
                  <a:lnTo>
                    <a:pt x="45" y="25"/>
                  </a:lnTo>
                  <a:lnTo>
                    <a:pt x="44" y="22"/>
                  </a:lnTo>
                  <a:lnTo>
                    <a:pt x="39" y="16"/>
                  </a:lnTo>
                  <a:lnTo>
                    <a:pt x="39" y="15"/>
                  </a:lnTo>
                  <a:lnTo>
                    <a:pt x="38" y="15"/>
                  </a:lnTo>
                  <a:lnTo>
                    <a:pt x="37" y="14"/>
                  </a:lnTo>
                  <a:lnTo>
                    <a:pt x="36" y="14"/>
                  </a:lnTo>
                  <a:lnTo>
                    <a:pt x="35" y="14"/>
                  </a:lnTo>
                  <a:lnTo>
                    <a:pt x="34" y="15"/>
                  </a:lnTo>
                  <a:lnTo>
                    <a:pt x="33" y="17"/>
                  </a:lnTo>
                  <a:lnTo>
                    <a:pt x="33" y="18"/>
                  </a:lnTo>
                  <a:lnTo>
                    <a:pt x="32" y="20"/>
                  </a:lnTo>
                  <a:lnTo>
                    <a:pt x="34" y="21"/>
                  </a:lnTo>
                  <a:lnTo>
                    <a:pt x="34" y="22"/>
                  </a:lnTo>
                  <a:lnTo>
                    <a:pt x="33" y="22"/>
                  </a:lnTo>
                  <a:lnTo>
                    <a:pt x="32" y="22"/>
                  </a:lnTo>
                  <a:lnTo>
                    <a:pt x="31" y="22"/>
                  </a:lnTo>
                  <a:lnTo>
                    <a:pt x="30" y="22"/>
                  </a:lnTo>
                  <a:lnTo>
                    <a:pt x="28" y="21"/>
                  </a:lnTo>
                  <a:lnTo>
                    <a:pt x="28" y="19"/>
                  </a:lnTo>
                  <a:lnTo>
                    <a:pt x="28" y="18"/>
                  </a:lnTo>
                  <a:lnTo>
                    <a:pt x="26" y="15"/>
                  </a:lnTo>
                  <a:lnTo>
                    <a:pt x="27" y="14"/>
                  </a:lnTo>
                  <a:lnTo>
                    <a:pt x="29" y="14"/>
                  </a:lnTo>
                  <a:lnTo>
                    <a:pt x="30" y="13"/>
                  </a:lnTo>
                  <a:lnTo>
                    <a:pt x="30" y="12"/>
                  </a:lnTo>
                  <a:lnTo>
                    <a:pt x="30" y="11"/>
                  </a:lnTo>
                  <a:lnTo>
                    <a:pt x="30" y="10"/>
                  </a:lnTo>
                  <a:lnTo>
                    <a:pt x="29" y="8"/>
                  </a:lnTo>
                  <a:lnTo>
                    <a:pt x="28" y="7"/>
                  </a:lnTo>
                  <a:lnTo>
                    <a:pt x="26" y="7"/>
                  </a:lnTo>
                  <a:lnTo>
                    <a:pt x="26" y="6"/>
                  </a:lnTo>
                  <a:lnTo>
                    <a:pt x="24" y="7"/>
                  </a:lnTo>
                  <a:lnTo>
                    <a:pt x="21" y="3"/>
                  </a:lnTo>
                  <a:lnTo>
                    <a:pt x="20" y="3"/>
                  </a:lnTo>
                  <a:lnTo>
                    <a:pt x="20" y="2"/>
                  </a:lnTo>
                  <a:lnTo>
                    <a:pt x="19" y="2"/>
                  </a:lnTo>
                  <a:lnTo>
                    <a:pt x="16" y="2"/>
                  </a:lnTo>
                  <a:lnTo>
                    <a:pt x="16" y="3"/>
                  </a:lnTo>
                  <a:lnTo>
                    <a:pt x="15" y="3"/>
                  </a:lnTo>
                  <a:lnTo>
                    <a:pt x="15" y="2"/>
                  </a:lnTo>
                  <a:lnTo>
                    <a:pt x="13" y="1"/>
                  </a:lnTo>
                  <a:lnTo>
                    <a:pt x="12" y="1"/>
                  </a:lnTo>
                  <a:lnTo>
                    <a:pt x="11" y="1"/>
                  </a:lnTo>
                  <a:lnTo>
                    <a:pt x="10" y="1"/>
                  </a:lnTo>
                  <a:lnTo>
                    <a:pt x="9" y="1"/>
                  </a:lnTo>
                  <a:lnTo>
                    <a:pt x="8" y="2"/>
                  </a:lnTo>
                  <a:lnTo>
                    <a:pt x="8" y="3"/>
                  </a:lnTo>
                  <a:lnTo>
                    <a:pt x="5" y="7"/>
                  </a:lnTo>
                  <a:lnTo>
                    <a:pt x="5" y="20"/>
                  </a:lnTo>
                  <a:lnTo>
                    <a:pt x="4" y="24"/>
                  </a:lnTo>
                  <a:lnTo>
                    <a:pt x="7" y="23"/>
                  </a:lnTo>
                  <a:lnTo>
                    <a:pt x="9" y="24"/>
                  </a:lnTo>
                  <a:lnTo>
                    <a:pt x="7" y="25"/>
                  </a:lnTo>
                  <a:lnTo>
                    <a:pt x="7" y="26"/>
                  </a:lnTo>
                  <a:lnTo>
                    <a:pt x="6" y="26"/>
                  </a:lnTo>
                  <a:lnTo>
                    <a:pt x="5" y="27"/>
                  </a:lnTo>
                  <a:lnTo>
                    <a:pt x="5" y="29"/>
                  </a:lnTo>
                  <a:lnTo>
                    <a:pt x="4" y="29"/>
                  </a:lnTo>
                  <a:lnTo>
                    <a:pt x="4" y="30"/>
                  </a:lnTo>
                  <a:lnTo>
                    <a:pt x="4" y="31"/>
                  </a:lnTo>
                  <a:lnTo>
                    <a:pt x="5" y="32"/>
                  </a:lnTo>
                  <a:lnTo>
                    <a:pt x="5" y="33"/>
                  </a:lnTo>
                  <a:lnTo>
                    <a:pt x="6" y="35"/>
                  </a:lnTo>
                  <a:lnTo>
                    <a:pt x="6" y="36"/>
                  </a:lnTo>
                  <a:lnTo>
                    <a:pt x="6" y="38"/>
                  </a:lnTo>
                  <a:lnTo>
                    <a:pt x="5" y="38"/>
                  </a:lnTo>
                  <a:lnTo>
                    <a:pt x="5" y="39"/>
                  </a:lnTo>
                  <a:lnTo>
                    <a:pt x="3" y="39"/>
                  </a:lnTo>
                  <a:lnTo>
                    <a:pt x="2" y="41"/>
                  </a:lnTo>
                  <a:lnTo>
                    <a:pt x="1" y="42"/>
                  </a:lnTo>
                  <a:lnTo>
                    <a:pt x="0" y="43"/>
                  </a:lnTo>
                  <a:lnTo>
                    <a:pt x="0" y="45"/>
                  </a:lnTo>
                  <a:lnTo>
                    <a:pt x="1" y="46"/>
                  </a:lnTo>
                  <a:lnTo>
                    <a:pt x="2" y="47"/>
                  </a:lnTo>
                  <a:lnTo>
                    <a:pt x="3" y="48"/>
                  </a:lnTo>
                  <a:lnTo>
                    <a:pt x="3" y="51"/>
                  </a:lnTo>
                  <a:lnTo>
                    <a:pt x="3" y="52"/>
                  </a:lnTo>
                  <a:lnTo>
                    <a:pt x="2" y="55"/>
                  </a:lnTo>
                  <a:lnTo>
                    <a:pt x="5" y="56"/>
                  </a:lnTo>
                  <a:lnTo>
                    <a:pt x="6" y="56"/>
                  </a:lnTo>
                  <a:lnTo>
                    <a:pt x="8" y="56"/>
                  </a:lnTo>
                  <a:lnTo>
                    <a:pt x="9" y="54"/>
                  </a:lnTo>
                  <a:lnTo>
                    <a:pt x="9" y="53"/>
                  </a:lnTo>
                  <a:lnTo>
                    <a:pt x="10" y="52"/>
                  </a:lnTo>
                  <a:lnTo>
                    <a:pt x="10" y="51"/>
                  </a:lnTo>
                  <a:lnTo>
                    <a:pt x="9" y="50"/>
                  </a:lnTo>
                  <a:lnTo>
                    <a:pt x="9" y="48"/>
                  </a:lnTo>
                  <a:lnTo>
                    <a:pt x="10" y="47"/>
                  </a:lnTo>
                  <a:lnTo>
                    <a:pt x="11" y="47"/>
                  </a:lnTo>
                  <a:lnTo>
                    <a:pt x="12" y="47"/>
                  </a:lnTo>
                  <a:lnTo>
                    <a:pt x="13" y="47"/>
                  </a:lnTo>
                  <a:lnTo>
                    <a:pt x="17" y="48"/>
                  </a:lnTo>
                  <a:lnTo>
                    <a:pt x="18" y="48"/>
                  </a:lnTo>
                  <a:lnTo>
                    <a:pt x="21" y="47"/>
                  </a:lnTo>
                  <a:lnTo>
                    <a:pt x="22" y="47"/>
                  </a:lnTo>
                  <a:lnTo>
                    <a:pt x="22" y="48"/>
                  </a:lnTo>
                  <a:lnTo>
                    <a:pt x="23" y="48"/>
                  </a:lnTo>
                  <a:lnTo>
                    <a:pt x="24" y="49"/>
                  </a:lnTo>
                  <a:lnTo>
                    <a:pt x="24" y="50"/>
                  </a:lnTo>
                  <a:lnTo>
                    <a:pt x="25" y="50"/>
                  </a:lnTo>
                  <a:lnTo>
                    <a:pt x="26" y="50"/>
                  </a:lnTo>
                  <a:lnTo>
                    <a:pt x="28" y="51"/>
                  </a:lnTo>
                  <a:lnTo>
                    <a:pt x="29" y="50"/>
                  </a:lnTo>
                  <a:lnTo>
                    <a:pt x="36" y="51"/>
                  </a:lnTo>
                  <a:lnTo>
                    <a:pt x="36" y="53"/>
                  </a:lnTo>
                  <a:lnTo>
                    <a:pt x="37" y="54"/>
                  </a:lnTo>
                  <a:lnTo>
                    <a:pt x="37" y="55"/>
                  </a:lnTo>
                  <a:lnTo>
                    <a:pt x="38" y="56"/>
                  </a:lnTo>
                  <a:lnTo>
                    <a:pt x="39" y="57"/>
                  </a:lnTo>
                  <a:lnTo>
                    <a:pt x="39" y="60"/>
                  </a:lnTo>
                  <a:lnTo>
                    <a:pt x="39" y="61"/>
                  </a:lnTo>
                  <a:lnTo>
                    <a:pt x="39" y="62"/>
                  </a:lnTo>
                  <a:lnTo>
                    <a:pt x="39" y="63"/>
                  </a:lnTo>
                  <a:lnTo>
                    <a:pt x="40" y="64"/>
                  </a:lnTo>
                  <a:lnTo>
                    <a:pt x="42" y="65"/>
                  </a:lnTo>
                  <a:lnTo>
                    <a:pt x="43" y="65"/>
                  </a:lnTo>
                  <a:lnTo>
                    <a:pt x="43" y="66"/>
                  </a:lnTo>
                  <a:lnTo>
                    <a:pt x="47" y="67"/>
                  </a:lnTo>
                  <a:lnTo>
                    <a:pt x="48" y="67"/>
                  </a:lnTo>
                  <a:lnTo>
                    <a:pt x="51" y="69"/>
                  </a:lnTo>
                  <a:lnTo>
                    <a:pt x="53" y="69"/>
                  </a:lnTo>
                  <a:lnTo>
                    <a:pt x="54" y="68"/>
                  </a:lnTo>
                  <a:lnTo>
                    <a:pt x="54" y="67"/>
                  </a:lnTo>
                  <a:lnTo>
                    <a:pt x="55" y="66"/>
                  </a:lnTo>
                  <a:lnTo>
                    <a:pt x="55" y="67"/>
                  </a:lnTo>
                  <a:lnTo>
                    <a:pt x="56" y="67"/>
                  </a:lnTo>
                  <a:lnTo>
                    <a:pt x="56" y="69"/>
                  </a:lnTo>
                  <a:lnTo>
                    <a:pt x="57" y="74"/>
                  </a:lnTo>
                  <a:lnTo>
                    <a:pt x="57" y="75"/>
                  </a:lnTo>
                  <a:lnTo>
                    <a:pt x="56" y="77"/>
                  </a:lnTo>
                  <a:lnTo>
                    <a:pt x="56" y="78"/>
                  </a:lnTo>
                  <a:lnTo>
                    <a:pt x="57" y="79"/>
                  </a:lnTo>
                  <a:lnTo>
                    <a:pt x="58" y="80"/>
                  </a:lnTo>
                  <a:lnTo>
                    <a:pt x="59" y="80"/>
                  </a:lnTo>
                  <a:lnTo>
                    <a:pt x="60" y="81"/>
                  </a:lnTo>
                  <a:lnTo>
                    <a:pt x="61" y="81"/>
                  </a:lnTo>
                  <a:lnTo>
                    <a:pt x="62" y="81"/>
                  </a:lnTo>
                  <a:lnTo>
                    <a:pt x="65" y="81"/>
                  </a:lnTo>
                  <a:lnTo>
                    <a:pt x="66" y="81"/>
                  </a:lnTo>
                  <a:lnTo>
                    <a:pt x="68" y="80"/>
                  </a:lnTo>
                  <a:lnTo>
                    <a:pt x="73" y="80"/>
                  </a:lnTo>
                  <a:lnTo>
                    <a:pt x="75" y="79"/>
                  </a:lnTo>
                  <a:lnTo>
                    <a:pt x="76" y="77"/>
                  </a:lnTo>
                  <a:lnTo>
                    <a:pt x="77" y="77"/>
                  </a:lnTo>
                  <a:lnTo>
                    <a:pt x="77" y="76"/>
                  </a:lnTo>
                  <a:lnTo>
                    <a:pt x="77" y="75"/>
                  </a:lnTo>
                  <a:lnTo>
                    <a:pt x="78" y="75"/>
                  </a:lnTo>
                  <a:lnTo>
                    <a:pt x="79" y="75"/>
                  </a:lnTo>
                  <a:lnTo>
                    <a:pt x="80" y="75"/>
                  </a:lnTo>
                  <a:lnTo>
                    <a:pt x="81" y="75"/>
                  </a:lnTo>
                  <a:lnTo>
                    <a:pt x="85" y="73"/>
                  </a:lnTo>
                  <a:lnTo>
                    <a:pt x="86" y="73"/>
                  </a:lnTo>
                  <a:lnTo>
                    <a:pt x="87" y="73"/>
                  </a:lnTo>
                  <a:lnTo>
                    <a:pt x="87" y="72"/>
                  </a:lnTo>
                  <a:lnTo>
                    <a:pt x="87" y="71"/>
                  </a:lnTo>
                  <a:lnTo>
                    <a:pt x="88" y="69"/>
                  </a:lnTo>
                  <a:lnTo>
                    <a:pt x="88" y="68"/>
                  </a:lnTo>
                  <a:lnTo>
                    <a:pt x="86" y="64"/>
                  </a:lnTo>
                  <a:lnTo>
                    <a:pt x="79" y="56"/>
                  </a:lnTo>
                  <a:lnTo>
                    <a:pt x="79" y="55"/>
                  </a:lnTo>
                  <a:lnTo>
                    <a:pt x="79" y="54"/>
                  </a:lnTo>
                  <a:lnTo>
                    <a:pt x="79" y="53"/>
                  </a:lnTo>
                  <a:lnTo>
                    <a:pt x="78" y="52"/>
                  </a:lnTo>
                  <a:lnTo>
                    <a:pt x="77" y="52"/>
                  </a:lnTo>
                  <a:lnTo>
                    <a:pt x="76" y="52"/>
                  </a:lnTo>
                  <a:lnTo>
                    <a:pt x="76" y="51"/>
                  </a:lnTo>
                  <a:lnTo>
                    <a:pt x="75" y="51"/>
                  </a:lnTo>
                  <a:lnTo>
                    <a:pt x="75" y="49"/>
                  </a:lnTo>
                  <a:lnTo>
                    <a:pt x="75" y="48"/>
                  </a:lnTo>
                  <a:lnTo>
                    <a:pt x="77" y="48"/>
                  </a:lnTo>
                  <a:lnTo>
                    <a:pt x="77" y="47"/>
                  </a:lnTo>
                  <a:lnTo>
                    <a:pt x="77" y="48"/>
                  </a:lnTo>
                  <a:lnTo>
                    <a:pt x="77" y="47"/>
                  </a:lnTo>
                  <a:lnTo>
                    <a:pt x="81" y="47"/>
                  </a:lnTo>
                  <a:lnTo>
                    <a:pt x="84" y="46"/>
                  </a:lnTo>
                  <a:lnTo>
                    <a:pt x="84" y="45"/>
                  </a:lnTo>
                  <a:lnTo>
                    <a:pt x="85" y="45"/>
                  </a:lnTo>
                  <a:lnTo>
                    <a:pt x="86" y="44"/>
                  </a:lnTo>
                  <a:lnTo>
                    <a:pt x="87" y="44"/>
                  </a:lnTo>
                  <a:lnTo>
                    <a:pt x="88" y="43"/>
                  </a:lnTo>
                  <a:lnTo>
                    <a:pt x="90" y="42"/>
                  </a:lnTo>
                  <a:lnTo>
                    <a:pt x="95" y="37"/>
                  </a:lnTo>
                  <a:lnTo>
                    <a:pt x="96" y="37"/>
                  </a:lnTo>
                  <a:lnTo>
                    <a:pt x="96" y="36"/>
                  </a:lnTo>
                  <a:lnTo>
                    <a:pt x="97" y="33"/>
                  </a:lnTo>
                  <a:lnTo>
                    <a:pt x="98" y="31"/>
                  </a:lnTo>
                  <a:lnTo>
                    <a:pt x="97" y="31"/>
                  </a:lnTo>
                  <a:lnTo>
                    <a:pt x="97" y="30"/>
                  </a:lnTo>
                  <a:lnTo>
                    <a:pt x="100" y="29"/>
                  </a:lnTo>
                  <a:lnTo>
                    <a:pt x="101" y="28"/>
                  </a:lnTo>
                  <a:lnTo>
                    <a:pt x="102" y="27"/>
                  </a:lnTo>
                  <a:lnTo>
                    <a:pt x="104" y="26"/>
                  </a:lnTo>
                  <a:lnTo>
                    <a:pt x="104" y="25"/>
                  </a:lnTo>
                  <a:lnTo>
                    <a:pt x="107" y="24"/>
                  </a:lnTo>
                  <a:lnTo>
                    <a:pt x="108" y="24"/>
                  </a:lnTo>
                  <a:lnTo>
                    <a:pt x="108" y="25"/>
                  </a:lnTo>
                  <a:lnTo>
                    <a:pt x="109" y="25"/>
                  </a:lnTo>
                  <a:lnTo>
                    <a:pt x="111" y="25"/>
                  </a:lnTo>
                  <a:lnTo>
                    <a:pt x="112" y="26"/>
                  </a:lnTo>
                  <a:lnTo>
                    <a:pt x="114" y="26"/>
                  </a:lnTo>
                  <a:lnTo>
                    <a:pt x="117" y="28"/>
                  </a:lnTo>
                  <a:lnTo>
                    <a:pt x="120" y="31"/>
                  </a:lnTo>
                  <a:lnTo>
                    <a:pt x="121" y="32"/>
                  </a:lnTo>
                  <a:lnTo>
                    <a:pt x="122" y="33"/>
                  </a:lnTo>
                  <a:lnTo>
                    <a:pt x="122" y="34"/>
                  </a:lnTo>
                  <a:lnTo>
                    <a:pt x="124" y="35"/>
                  </a:lnTo>
                  <a:lnTo>
                    <a:pt x="125" y="35"/>
                  </a:lnTo>
                  <a:lnTo>
                    <a:pt x="126" y="36"/>
                  </a:lnTo>
                  <a:lnTo>
                    <a:pt x="126" y="38"/>
                  </a:lnTo>
                  <a:lnTo>
                    <a:pt x="126" y="39"/>
                  </a:lnTo>
                  <a:lnTo>
                    <a:pt x="126" y="40"/>
                  </a:lnTo>
                  <a:lnTo>
                    <a:pt x="126" y="41"/>
                  </a:lnTo>
                  <a:lnTo>
                    <a:pt x="128" y="45"/>
                  </a:lnTo>
                  <a:lnTo>
                    <a:pt x="129" y="46"/>
                  </a:lnTo>
                  <a:lnTo>
                    <a:pt x="130" y="46"/>
                  </a:lnTo>
                  <a:lnTo>
                    <a:pt x="131" y="47"/>
                  </a:lnTo>
                  <a:lnTo>
                    <a:pt x="128" y="49"/>
                  </a:lnTo>
                  <a:lnTo>
                    <a:pt x="127" y="50"/>
                  </a:lnTo>
                  <a:lnTo>
                    <a:pt x="127" y="52"/>
                  </a:lnTo>
                  <a:lnTo>
                    <a:pt x="126" y="52"/>
                  </a:lnTo>
                  <a:lnTo>
                    <a:pt x="127" y="53"/>
                  </a:lnTo>
                  <a:lnTo>
                    <a:pt x="127" y="56"/>
                  </a:lnTo>
                  <a:lnTo>
                    <a:pt x="128" y="58"/>
                  </a:lnTo>
                  <a:lnTo>
                    <a:pt x="129" y="59"/>
                  </a:lnTo>
                  <a:lnTo>
                    <a:pt x="129" y="60"/>
                  </a:lnTo>
                  <a:lnTo>
                    <a:pt x="130" y="63"/>
                  </a:lnTo>
                  <a:lnTo>
                    <a:pt x="130" y="64"/>
                  </a:lnTo>
                  <a:lnTo>
                    <a:pt x="131" y="65"/>
                  </a:lnTo>
                  <a:lnTo>
                    <a:pt x="133" y="68"/>
                  </a:lnTo>
                  <a:lnTo>
                    <a:pt x="133" y="69"/>
                  </a:lnTo>
                  <a:lnTo>
                    <a:pt x="134" y="70"/>
                  </a:lnTo>
                  <a:lnTo>
                    <a:pt x="134" y="71"/>
                  </a:lnTo>
                  <a:lnTo>
                    <a:pt x="140" y="80"/>
                  </a:lnTo>
                  <a:lnTo>
                    <a:pt x="141" y="80"/>
                  </a:lnTo>
                  <a:lnTo>
                    <a:pt x="142" y="80"/>
                  </a:lnTo>
                  <a:lnTo>
                    <a:pt x="145" y="81"/>
                  </a:lnTo>
                  <a:lnTo>
                    <a:pt x="145" y="79"/>
                  </a:lnTo>
                  <a:lnTo>
                    <a:pt x="147" y="73"/>
                  </a:lnTo>
                  <a:lnTo>
                    <a:pt x="148" y="73"/>
                  </a:lnTo>
                  <a:lnTo>
                    <a:pt x="149" y="72"/>
                  </a:lnTo>
                  <a:lnTo>
                    <a:pt x="149" y="71"/>
                  </a:lnTo>
                  <a:lnTo>
                    <a:pt x="150" y="71"/>
                  </a:lnTo>
                  <a:lnTo>
                    <a:pt x="151" y="71"/>
                  </a:lnTo>
                  <a:lnTo>
                    <a:pt x="152" y="72"/>
                  </a:lnTo>
                  <a:lnTo>
                    <a:pt x="154" y="71"/>
                  </a:lnTo>
                  <a:lnTo>
                    <a:pt x="161" y="65"/>
                  </a:lnTo>
                  <a:lnTo>
                    <a:pt x="162" y="65"/>
                  </a:lnTo>
                  <a:lnTo>
                    <a:pt x="162" y="64"/>
                  </a:lnTo>
                  <a:lnTo>
                    <a:pt x="162" y="63"/>
                  </a:lnTo>
                  <a:lnTo>
                    <a:pt x="162" y="62"/>
                  </a:lnTo>
                  <a:lnTo>
                    <a:pt x="162" y="61"/>
                  </a:lnTo>
                  <a:lnTo>
                    <a:pt x="161" y="61"/>
                  </a:lnTo>
                  <a:lnTo>
                    <a:pt x="162" y="59"/>
                  </a:lnTo>
                  <a:lnTo>
                    <a:pt x="164" y="58"/>
                  </a:lnTo>
                  <a:lnTo>
                    <a:pt x="165" y="58"/>
                  </a:lnTo>
                  <a:lnTo>
                    <a:pt x="165" y="56"/>
                  </a:lnTo>
                  <a:lnTo>
                    <a:pt x="166" y="54"/>
                  </a:lnTo>
                  <a:lnTo>
                    <a:pt x="166" y="51"/>
                  </a:lnTo>
                  <a:lnTo>
                    <a:pt x="166" y="50"/>
                  </a:lnTo>
                  <a:lnTo>
                    <a:pt x="164" y="47"/>
                  </a:lnTo>
                  <a:lnTo>
                    <a:pt x="164" y="46"/>
                  </a:lnTo>
                  <a:lnTo>
                    <a:pt x="163" y="45"/>
                  </a:lnTo>
                  <a:lnTo>
                    <a:pt x="162" y="44"/>
                  </a:lnTo>
                  <a:lnTo>
                    <a:pt x="162" y="43"/>
                  </a:lnTo>
                  <a:lnTo>
                    <a:pt x="162" y="42"/>
                  </a:lnTo>
                  <a:lnTo>
                    <a:pt x="162" y="41"/>
                  </a:lnTo>
                  <a:lnTo>
                    <a:pt x="161" y="39"/>
                  </a:lnTo>
                  <a:lnTo>
                    <a:pt x="160" y="38"/>
                  </a:lnTo>
                  <a:lnTo>
                    <a:pt x="160" y="37"/>
                  </a:lnTo>
                  <a:lnTo>
                    <a:pt x="162" y="35"/>
                  </a:lnTo>
                  <a:lnTo>
                    <a:pt x="162" y="34"/>
                  </a:lnTo>
                  <a:lnTo>
                    <a:pt x="162" y="33"/>
                  </a:lnTo>
                  <a:lnTo>
                    <a:pt x="166" y="21"/>
                  </a:lnTo>
                  <a:lnTo>
                    <a:pt x="158" y="31"/>
                  </a:lnTo>
                  <a:lnTo>
                    <a:pt x="158" y="30"/>
                  </a:lnTo>
                  <a:lnTo>
                    <a:pt x="158" y="29"/>
                  </a:lnTo>
                  <a:lnTo>
                    <a:pt x="157" y="28"/>
                  </a:lnTo>
                  <a:lnTo>
                    <a:pt x="154" y="26"/>
                  </a:lnTo>
                  <a:lnTo>
                    <a:pt x="153" y="24"/>
                  </a:lnTo>
                  <a:lnTo>
                    <a:pt x="153" y="22"/>
                  </a:lnTo>
                  <a:lnTo>
                    <a:pt x="151" y="20"/>
                  </a:lnTo>
                  <a:lnTo>
                    <a:pt x="151" y="19"/>
                  </a:lnTo>
                  <a:lnTo>
                    <a:pt x="149" y="18"/>
                  </a:lnTo>
                  <a:lnTo>
                    <a:pt x="148" y="17"/>
                  </a:lnTo>
                  <a:lnTo>
                    <a:pt x="147" y="16"/>
                  </a:lnTo>
                  <a:lnTo>
                    <a:pt x="145" y="14"/>
                  </a:lnTo>
                  <a:lnTo>
                    <a:pt x="144" y="13"/>
                  </a:lnTo>
                  <a:lnTo>
                    <a:pt x="143" y="13"/>
                  </a:lnTo>
                  <a:lnTo>
                    <a:pt x="135" y="10"/>
                  </a:lnTo>
                  <a:lnTo>
                    <a:pt x="133" y="9"/>
                  </a:lnTo>
                  <a:lnTo>
                    <a:pt x="130" y="7"/>
                  </a:lnTo>
                  <a:lnTo>
                    <a:pt x="129" y="7"/>
                  </a:lnTo>
                  <a:lnTo>
                    <a:pt x="120" y="7"/>
                  </a:lnTo>
                  <a:lnTo>
                    <a:pt x="122" y="3"/>
                  </a:lnTo>
                  <a:lnTo>
                    <a:pt x="118" y="3"/>
                  </a:lnTo>
                  <a:lnTo>
                    <a:pt x="117" y="3"/>
                  </a:lnTo>
                  <a:lnTo>
                    <a:pt x="115" y="3"/>
                  </a:lnTo>
                  <a:lnTo>
                    <a:pt x="110" y="3"/>
                  </a:lnTo>
                  <a:lnTo>
                    <a:pt x="105" y="2"/>
                  </a:lnTo>
                  <a:lnTo>
                    <a:pt x="104" y="1"/>
                  </a:lnTo>
                  <a:lnTo>
                    <a:pt x="103" y="0"/>
                  </a:lnTo>
                  <a:moveTo>
                    <a:pt x="118" y="37"/>
                  </a:moveTo>
                  <a:lnTo>
                    <a:pt x="117" y="37"/>
                  </a:lnTo>
                  <a:lnTo>
                    <a:pt x="115" y="37"/>
                  </a:lnTo>
                  <a:lnTo>
                    <a:pt x="114" y="37"/>
                  </a:lnTo>
                  <a:lnTo>
                    <a:pt x="113" y="39"/>
                  </a:lnTo>
                  <a:lnTo>
                    <a:pt x="113" y="40"/>
                  </a:lnTo>
                  <a:lnTo>
                    <a:pt x="113" y="45"/>
                  </a:lnTo>
                  <a:lnTo>
                    <a:pt x="113" y="46"/>
                  </a:lnTo>
                  <a:lnTo>
                    <a:pt x="114" y="47"/>
                  </a:lnTo>
                  <a:lnTo>
                    <a:pt x="115" y="48"/>
                  </a:lnTo>
                  <a:lnTo>
                    <a:pt x="116" y="48"/>
                  </a:lnTo>
                  <a:lnTo>
                    <a:pt x="117" y="48"/>
                  </a:lnTo>
                  <a:lnTo>
                    <a:pt x="119" y="47"/>
                  </a:lnTo>
                  <a:lnTo>
                    <a:pt x="120" y="47"/>
                  </a:lnTo>
                  <a:lnTo>
                    <a:pt x="120" y="46"/>
                  </a:lnTo>
                  <a:lnTo>
                    <a:pt x="121" y="45"/>
                  </a:lnTo>
                  <a:lnTo>
                    <a:pt x="121" y="44"/>
                  </a:lnTo>
                  <a:lnTo>
                    <a:pt x="122" y="43"/>
                  </a:lnTo>
                  <a:lnTo>
                    <a:pt x="122" y="42"/>
                  </a:lnTo>
                  <a:lnTo>
                    <a:pt x="122" y="41"/>
                  </a:lnTo>
                  <a:lnTo>
                    <a:pt x="121" y="40"/>
                  </a:lnTo>
                  <a:lnTo>
                    <a:pt x="120" y="39"/>
                  </a:lnTo>
                  <a:lnTo>
                    <a:pt x="120" y="38"/>
                  </a:lnTo>
                  <a:lnTo>
                    <a:pt x="120" y="37"/>
                  </a:lnTo>
                  <a:lnTo>
                    <a:pt x="119" y="37"/>
                  </a:lnTo>
                  <a:lnTo>
                    <a:pt x="118" y="37"/>
                  </a:lnTo>
                  <a:moveTo>
                    <a:pt x="39" y="62"/>
                  </a:moveTo>
                  <a:lnTo>
                    <a:pt x="36" y="63"/>
                  </a:lnTo>
                  <a:lnTo>
                    <a:pt x="35" y="64"/>
                  </a:lnTo>
                  <a:lnTo>
                    <a:pt x="32" y="67"/>
                  </a:lnTo>
                  <a:lnTo>
                    <a:pt x="31" y="68"/>
                  </a:lnTo>
                  <a:lnTo>
                    <a:pt x="31" y="69"/>
                  </a:lnTo>
                  <a:lnTo>
                    <a:pt x="30" y="69"/>
                  </a:lnTo>
                  <a:lnTo>
                    <a:pt x="30" y="70"/>
                  </a:lnTo>
                  <a:lnTo>
                    <a:pt x="31" y="71"/>
                  </a:lnTo>
                  <a:lnTo>
                    <a:pt x="32" y="73"/>
                  </a:lnTo>
                  <a:lnTo>
                    <a:pt x="35" y="76"/>
                  </a:lnTo>
                  <a:lnTo>
                    <a:pt x="35" y="77"/>
                  </a:lnTo>
                  <a:lnTo>
                    <a:pt x="36" y="77"/>
                  </a:lnTo>
                  <a:lnTo>
                    <a:pt x="38" y="78"/>
                  </a:lnTo>
                  <a:lnTo>
                    <a:pt x="39" y="78"/>
                  </a:lnTo>
                  <a:lnTo>
                    <a:pt x="40" y="78"/>
                  </a:lnTo>
                  <a:lnTo>
                    <a:pt x="41" y="78"/>
                  </a:lnTo>
                  <a:lnTo>
                    <a:pt x="41" y="77"/>
                  </a:lnTo>
                  <a:lnTo>
                    <a:pt x="43" y="77"/>
                  </a:lnTo>
                  <a:lnTo>
                    <a:pt x="43" y="75"/>
                  </a:lnTo>
                  <a:lnTo>
                    <a:pt x="43" y="73"/>
                  </a:lnTo>
                  <a:lnTo>
                    <a:pt x="43" y="72"/>
                  </a:lnTo>
                  <a:lnTo>
                    <a:pt x="42" y="71"/>
                  </a:lnTo>
                  <a:lnTo>
                    <a:pt x="41" y="71"/>
                  </a:lnTo>
                  <a:lnTo>
                    <a:pt x="41" y="70"/>
                  </a:lnTo>
                  <a:lnTo>
                    <a:pt x="41" y="68"/>
                  </a:lnTo>
                  <a:lnTo>
                    <a:pt x="41" y="67"/>
                  </a:lnTo>
                  <a:lnTo>
                    <a:pt x="40" y="65"/>
                  </a:lnTo>
                  <a:lnTo>
                    <a:pt x="39" y="64"/>
                  </a:lnTo>
                  <a:lnTo>
                    <a:pt x="39" y="62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51" name="Freeform 589"/>
            <p:cNvSpPr>
              <a:spLocks/>
            </p:cNvSpPr>
            <p:nvPr/>
          </p:nvSpPr>
          <p:spPr bwMode="auto">
            <a:xfrm>
              <a:off x="6353960" y="1388467"/>
              <a:ext cx="328612" cy="508000"/>
            </a:xfrm>
            <a:custGeom>
              <a:avLst/>
              <a:gdLst>
                <a:gd name="T0" fmla="*/ 2147483646 w 136"/>
                <a:gd name="T1" fmla="*/ 2147483646 h 236"/>
                <a:gd name="T2" fmla="*/ 2147483646 w 136"/>
                <a:gd name="T3" fmla="*/ 2147483646 h 236"/>
                <a:gd name="T4" fmla="*/ 2147483646 w 136"/>
                <a:gd name="T5" fmla="*/ 2147483646 h 236"/>
                <a:gd name="T6" fmla="*/ 2147483646 w 136"/>
                <a:gd name="T7" fmla="*/ 2147483646 h 236"/>
                <a:gd name="T8" fmla="*/ 2147483646 w 136"/>
                <a:gd name="T9" fmla="*/ 2147483646 h 236"/>
                <a:gd name="T10" fmla="*/ 2147483646 w 136"/>
                <a:gd name="T11" fmla="*/ 2147483646 h 236"/>
                <a:gd name="T12" fmla="*/ 2147483646 w 136"/>
                <a:gd name="T13" fmla="*/ 2147483646 h 236"/>
                <a:gd name="T14" fmla="*/ 2147483646 w 136"/>
                <a:gd name="T15" fmla="*/ 2147483646 h 236"/>
                <a:gd name="T16" fmla="*/ 2147483646 w 136"/>
                <a:gd name="T17" fmla="*/ 2147483646 h 236"/>
                <a:gd name="T18" fmla="*/ 2147483646 w 136"/>
                <a:gd name="T19" fmla="*/ 2147483646 h 236"/>
                <a:gd name="T20" fmla="*/ 2147483646 w 136"/>
                <a:gd name="T21" fmla="*/ 2147483646 h 236"/>
                <a:gd name="T22" fmla="*/ 2147483646 w 136"/>
                <a:gd name="T23" fmla="*/ 2147483646 h 236"/>
                <a:gd name="T24" fmla="*/ 2147483646 w 136"/>
                <a:gd name="T25" fmla="*/ 2147483646 h 236"/>
                <a:gd name="T26" fmla="*/ 2147483646 w 136"/>
                <a:gd name="T27" fmla="*/ 2147483646 h 236"/>
                <a:gd name="T28" fmla="*/ 2147483646 w 136"/>
                <a:gd name="T29" fmla="*/ 2147483646 h 236"/>
                <a:gd name="T30" fmla="*/ 2147483646 w 136"/>
                <a:gd name="T31" fmla="*/ 2147483646 h 236"/>
                <a:gd name="T32" fmla="*/ 2147483646 w 136"/>
                <a:gd name="T33" fmla="*/ 2147483646 h 236"/>
                <a:gd name="T34" fmla="*/ 2147483646 w 136"/>
                <a:gd name="T35" fmla="*/ 2147483646 h 236"/>
                <a:gd name="T36" fmla="*/ 2147483646 w 136"/>
                <a:gd name="T37" fmla="*/ 2147483646 h 236"/>
                <a:gd name="T38" fmla="*/ 2147483646 w 136"/>
                <a:gd name="T39" fmla="*/ 2147483646 h 236"/>
                <a:gd name="T40" fmla="*/ 2147483646 w 136"/>
                <a:gd name="T41" fmla="*/ 2147483646 h 236"/>
                <a:gd name="T42" fmla="*/ 2147483646 w 136"/>
                <a:gd name="T43" fmla="*/ 2147483646 h 236"/>
                <a:gd name="T44" fmla="*/ 2147483646 w 136"/>
                <a:gd name="T45" fmla="*/ 2147483646 h 236"/>
                <a:gd name="T46" fmla="*/ 2147483646 w 136"/>
                <a:gd name="T47" fmla="*/ 2147483646 h 236"/>
                <a:gd name="T48" fmla="*/ 2147483646 w 136"/>
                <a:gd name="T49" fmla="*/ 2147483646 h 236"/>
                <a:gd name="T50" fmla="*/ 2147483646 w 136"/>
                <a:gd name="T51" fmla="*/ 2147483646 h 236"/>
                <a:gd name="T52" fmla="*/ 2147483646 w 136"/>
                <a:gd name="T53" fmla="*/ 0 h 236"/>
                <a:gd name="T54" fmla="*/ 2147483646 w 136"/>
                <a:gd name="T55" fmla="*/ 2147483646 h 236"/>
                <a:gd name="T56" fmla="*/ 2147483646 w 136"/>
                <a:gd name="T57" fmla="*/ 2147483646 h 236"/>
                <a:gd name="T58" fmla="*/ 2147483646 w 136"/>
                <a:gd name="T59" fmla="*/ 2147483646 h 236"/>
                <a:gd name="T60" fmla="*/ 2147483646 w 136"/>
                <a:gd name="T61" fmla="*/ 2147483646 h 236"/>
                <a:gd name="T62" fmla="*/ 2147483646 w 136"/>
                <a:gd name="T63" fmla="*/ 2147483646 h 236"/>
                <a:gd name="T64" fmla="*/ 2147483646 w 136"/>
                <a:gd name="T65" fmla="*/ 2147483646 h 236"/>
                <a:gd name="T66" fmla="*/ 2147483646 w 136"/>
                <a:gd name="T67" fmla="*/ 2147483646 h 236"/>
                <a:gd name="T68" fmla="*/ 2147483646 w 136"/>
                <a:gd name="T69" fmla="*/ 2147483646 h 236"/>
                <a:gd name="T70" fmla="*/ 2147483646 w 136"/>
                <a:gd name="T71" fmla="*/ 2147483646 h 236"/>
                <a:gd name="T72" fmla="*/ 2147483646 w 136"/>
                <a:gd name="T73" fmla="*/ 2147483646 h 236"/>
                <a:gd name="T74" fmla="*/ 2147483646 w 136"/>
                <a:gd name="T75" fmla="*/ 2147483646 h 236"/>
                <a:gd name="T76" fmla="*/ 2147483646 w 136"/>
                <a:gd name="T77" fmla="*/ 2147483646 h 236"/>
                <a:gd name="T78" fmla="*/ 2147483646 w 136"/>
                <a:gd name="T79" fmla="*/ 2147483646 h 236"/>
                <a:gd name="T80" fmla="*/ 2147483646 w 136"/>
                <a:gd name="T81" fmla="*/ 2147483646 h 236"/>
                <a:gd name="T82" fmla="*/ 2147483646 w 136"/>
                <a:gd name="T83" fmla="*/ 2147483646 h 236"/>
                <a:gd name="T84" fmla="*/ 2147483646 w 136"/>
                <a:gd name="T85" fmla="*/ 2147483646 h 236"/>
                <a:gd name="T86" fmla="*/ 2147483646 w 136"/>
                <a:gd name="T87" fmla="*/ 2147483646 h 236"/>
                <a:gd name="T88" fmla="*/ 2147483646 w 136"/>
                <a:gd name="T89" fmla="*/ 2147483646 h 236"/>
                <a:gd name="T90" fmla="*/ 2147483646 w 136"/>
                <a:gd name="T91" fmla="*/ 2147483646 h 236"/>
                <a:gd name="T92" fmla="*/ 2147483646 w 136"/>
                <a:gd name="T93" fmla="*/ 2147483646 h 236"/>
                <a:gd name="T94" fmla="*/ 2147483646 w 136"/>
                <a:gd name="T95" fmla="*/ 2147483646 h 236"/>
                <a:gd name="T96" fmla="*/ 2147483646 w 136"/>
                <a:gd name="T97" fmla="*/ 2147483646 h 236"/>
                <a:gd name="T98" fmla="*/ 2147483646 w 136"/>
                <a:gd name="T99" fmla="*/ 2147483646 h 236"/>
                <a:gd name="T100" fmla="*/ 2147483646 w 136"/>
                <a:gd name="T101" fmla="*/ 2147483646 h 236"/>
                <a:gd name="T102" fmla="*/ 2147483646 w 136"/>
                <a:gd name="T103" fmla="*/ 2147483646 h 236"/>
                <a:gd name="T104" fmla="*/ 2147483646 w 136"/>
                <a:gd name="T105" fmla="*/ 2147483646 h 236"/>
                <a:gd name="T106" fmla="*/ 2147483646 w 136"/>
                <a:gd name="T107" fmla="*/ 2147483646 h 236"/>
                <a:gd name="T108" fmla="*/ 2147483646 w 136"/>
                <a:gd name="T109" fmla="*/ 2147483646 h 236"/>
                <a:gd name="T110" fmla="*/ 2147483646 w 136"/>
                <a:gd name="T111" fmla="*/ 2147483646 h 236"/>
                <a:gd name="T112" fmla="*/ 2147483646 w 136"/>
                <a:gd name="T113" fmla="*/ 2147483646 h 236"/>
                <a:gd name="T114" fmla="*/ 2147483646 w 136"/>
                <a:gd name="T115" fmla="*/ 2147483646 h 2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136" h="236">
                  <a:moveTo>
                    <a:pt x="68" y="236"/>
                  </a:moveTo>
                  <a:lnTo>
                    <a:pt x="66" y="235"/>
                  </a:lnTo>
                  <a:lnTo>
                    <a:pt x="65" y="234"/>
                  </a:lnTo>
                  <a:lnTo>
                    <a:pt x="65" y="232"/>
                  </a:lnTo>
                  <a:lnTo>
                    <a:pt x="64" y="232"/>
                  </a:lnTo>
                  <a:lnTo>
                    <a:pt x="60" y="231"/>
                  </a:lnTo>
                  <a:lnTo>
                    <a:pt x="56" y="229"/>
                  </a:lnTo>
                  <a:lnTo>
                    <a:pt x="51" y="224"/>
                  </a:lnTo>
                  <a:lnTo>
                    <a:pt x="49" y="221"/>
                  </a:lnTo>
                  <a:lnTo>
                    <a:pt x="49" y="220"/>
                  </a:lnTo>
                  <a:lnTo>
                    <a:pt x="45" y="219"/>
                  </a:lnTo>
                  <a:lnTo>
                    <a:pt x="43" y="217"/>
                  </a:lnTo>
                  <a:lnTo>
                    <a:pt x="44" y="215"/>
                  </a:lnTo>
                  <a:lnTo>
                    <a:pt x="43" y="215"/>
                  </a:lnTo>
                  <a:lnTo>
                    <a:pt x="42" y="214"/>
                  </a:lnTo>
                  <a:lnTo>
                    <a:pt x="42" y="212"/>
                  </a:lnTo>
                  <a:lnTo>
                    <a:pt x="42" y="202"/>
                  </a:lnTo>
                  <a:lnTo>
                    <a:pt x="42" y="201"/>
                  </a:lnTo>
                  <a:lnTo>
                    <a:pt x="40" y="200"/>
                  </a:lnTo>
                  <a:lnTo>
                    <a:pt x="38" y="198"/>
                  </a:lnTo>
                  <a:lnTo>
                    <a:pt x="38" y="197"/>
                  </a:lnTo>
                  <a:lnTo>
                    <a:pt x="38" y="196"/>
                  </a:lnTo>
                  <a:lnTo>
                    <a:pt x="38" y="195"/>
                  </a:lnTo>
                  <a:lnTo>
                    <a:pt x="37" y="191"/>
                  </a:lnTo>
                  <a:lnTo>
                    <a:pt x="36" y="188"/>
                  </a:lnTo>
                  <a:lnTo>
                    <a:pt x="36" y="177"/>
                  </a:lnTo>
                  <a:lnTo>
                    <a:pt x="38" y="171"/>
                  </a:lnTo>
                  <a:lnTo>
                    <a:pt x="40" y="168"/>
                  </a:lnTo>
                  <a:lnTo>
                    <a:pt x="40" y="167"/>
                  </a:lnTo>
                  <a:lnTo>
                    <a:pt x="41" y="166"/>
                  </a:lnTo>
                  <a:lnTo>
                    <a:pt x="41" y="163"/>
                  </a:lnTo>
                  <a:lnTo>
                    <a:pt x="40" y="161"/>
                  </a:lnTo>
                  <a:lnTo>
                    <a:pt x="42" y="157"/>
                  </a:lnTo>
                  <a:lnTo>
                    <a:pt x="45" y="155"/>
                  </a:lnTo>
                  <a:lnTo>
                    <a:pt x="48" y="149"/>
                  </a:lnTo>
                  <a:lnTo>
                    <a:pt x="48" y="147"/>
                  </a:lnTo>
                  <a:lnTo>
                    <a:pt x="44" y="141"/>
                  </a:lnTo>
                  <a:lnTo>
                    <a:pt x="44" y="140"/>
                  </a:lnTo>
                  <a:lnTo>
                    <a:pt x="44" y="137"/>
                  </a:lnTo>
                  <a:lnTo>
                    <a:pt x="45" y="134"/>
                  </a:lnTo>
                  <a:lnTo>
                    <a:pt x="43" y="133"/>
                  </a:lnTo>
                  <a:lnTo>
                    <a:pt x="40" y="132"/>
                  </a:lnTo>
                  <a:lnTo>
                    <a:pt x="37" y="132"/>
                  </a:lnTo>
                  <a:lnTo>
                    <a:pt x="34" y="132"/>
                  </a:lnTo>
                  <a:lnTo>
                    <a:pt x="33" y="130"/>
                  </a:lnTo>
                  <a:lnTo>
                    <a:pt x="32" y="128"/>
                  </a:lnTo>
                  <a:lnTo>
                    <a:pt x="34" y="127"/>
                  </a:lnTo>
                  <a:lnTo>
                    <a:pt x="35" y="127"/>
                  </a:lnTo>
                  <a:lnTo>
                    <a:pt x="35" y="126"/>
                  </a:lnTo>
                  <a:lnTo>
                    <a:pt x="36" y="124"/>
                  </a:lnTo>
                  <a:lnTo>
                    <a:pt x="38" y="114"/>
                  </a:lnTo>
                  <a:lnTo>
                    <a:pt x="37" y="112"/>
                  </a:lnTo>
                  <a:lnTo>
                    <a:pt x="36" y="110"/>
                  </a:lnTo>
                  <a:lnTo>
                    <a:pt x="35" y="110"/>
                  </a:lnTo>
                  <a:lnTo>
                    <a:pt x="35" y="108"/>
                  </a:lnTo>
                  <a:lnTo>
                    <a:pt x="33" y="108"/>
                  </a:lnTo>
                  <a:lnTo>
                    <a:pt x="32" y="108"/>
                  </a:lnTo>
                  <a:lnTo>
                    <a:pt x="30" y="110"/>
                  </a:lnTo>
                  <a:lnTo>
                    <a:pt x="24" y="110"/>
                  </a:lnTo>
                  <a:lnTo>
                    <a:pt x="23" y="110"/>
                  </a:lnTo>
                  <a:lnTo>
                    <a:pt x="22" y="110"/>
                  </a:lnTo>
                  <a:lnTo>
                    <a:pt x="20" y="110"/>
                  </a:lnTo>
                  <a:lnTo>
                    <a:pt x="18" y="110"/>
                  </a:lnTo>
                  <a:lnTo>
                    <a:pt x="0" y="85"/>
                  </a:lnTo>
                  <a:lnTo>
                    <a:pt x="1" y="83"/>
                  </a:lnTo>
                  <a:lnTo>
                    <a:pt x="2" y="83"/>
                  </a:lnTo>
                  <a:lnTo>
                    <a:pt x="3" y="81"/>
                  </a:lnTo>
                  <a:lnTo>
                    <a:pt x="4" y="80"/>
                  </a:lnTo>
                  <a:lnTo>
                    <a:pt x="7" y="77"/>
                  </a:lnTo>
                  <a:lnTo>
                    <a:pt x="8" y="74"/>
                  </a:lnTo>
                  <a:lnTo>
                    <a:pt x="8" y="71"/>
                  </a:lnTo>
                  <a:lnTo>
                    <a:pt x="6" y="67"/>
                  </a:lnTo>
                  <a:lnTo>
                    <a:pt x="6" y="65"/>
                  </a:lnTo>
                  <a:lnTo>
                    <a:pt x="7" y="63"/>
                  </a:lnTo>
                  <a:lnTo>
                    <a:pt x="9" y="60"/>
                  </a:lnTo>
                  <a:lnTo>
                    <a:pt x="11" y="59"/>
                  </a:lnTo>
                  <a:lnTo>
                    <a:pt x="12" y="60"/>
                  </a:lnTo>
                  <a:lnTo>
                    <a:pt x="14" y="60"/>
                  </a:lnTo>
                  <a:lnTo>
                    <a:pt x="15" y="59"/>
                  </a:lnTo>
                  <a:lnTo>
                    <a:pt x="18" y="57"/>
                  </a:lnTo>
                  <a:lnTo>
                    <a:pt x="21" y="59"/>
                  </a:lnTo>
                  <a:lnTo>
                    <a:pt x="21" y="58"/>
                  </a:lnTo>
                  <a:lnTo>
                    <a:pt x="21" y="57"/>
                  </a:lnTo>
                  <a:lnTo>
                    <a:pt x="23" y="57"/>
                  </a:lnTo>
                  <a:lnTo>
                    <a:pt x="27" y="54"/>
                  </a:lnTo>
                  <a:lnTo>
                    <a:pt x="29" y="53"/>
                  </a:lnTo>
                  <a:lnTo>
                    <a:pt x="32" y="50"/>
                  </a:lnTo>
                  <a:lnTo>
                    <a:pt x="32" y="49"/>
                  </a:lnTo>
                  <a:lnTo>
                    <a:pt x="31" y="48"/>
                  </a:lnTo>
                  <a:lnTo>
                    <a:pt x="30" y="48"/>
                  </a:lnTo>
                  <a:lnTo>
                    <a:pt x="29" y="47"/>
                  </a:lnTo>
                  <a:lnTo>
                    <a:pt x="28" y="47"/>
                  </a:lnTo>
                  <a:lnTo>
                    <a:pt x="28" y="49"/>
                  </a:lnTo>
                  <a:lnTo>
                    <a:pt x="27" y="50"/>
                  </a:lnTo>
                  <a:lnTo>
                    <a:pt x="23" y="47"/>
                  </a:lnTo>
                  <a:lnTo>
                    <a:pt x="23" y="46"/>
                  </a:lnTo>
                  <a:lnTo>
                    <a:pt x="23" y="44"/>
                  </a:lnTo>
                  <a:lnTo>
                    <a:pt x="23" y="42"/>
                  </a:lnTo>
                  <a:lnTo>
                    <a:pt x="24" y="42"/>
                  </a:lnTo>
                  <a:lnTo>
                    <a:pt x="23" y="41"/>
                  </a:lnTo>
                  <a:lnTo>
                    <a:pt x="23" y="40"/>
                  </a:lnTo>
                  <a:lnTo>
                    <a:pt x="22" y="39"/>
                  </a:lnTo>
                  <a:lnTo>
                    <a:pt x="21" y="37"/>
                  </a:lnTo>
                  <a:lnTo>
                    <a:pt x="21" y="35"/>
                  </a:lnTo>
                  <a:lnTo>
                    <a:pt x="22" y="33"/>
                  </a:lnTo>
                  <a:lnTo>
                    <a:pt x="23" y="33"/>
                  </a:lnTo>
                  <a:lnTo>
                    <a:pt x="25" y="32"/>
                  </a:lnTo>
                  <a:lnTo>
                    <a:pt x="25" y="29"/>
                  </a:lnTo>
                  <a:lnTo>
                    <a:pt x="27" y="26"/>
                  </a:lnTo>
                  <a:lnTo>
                    <a:pt x="27" y="25"/>
                  </a:lnTo>
                  <a:lnTo>
                    <a:pt x="33" y="23"/>
                  </a:lnTo>
                  <a:lnTo>
                    <a:pt x="34" y="23"/>
                  </a:lnTo>
                  <a:lnTo>
                    <a:pt x="35" y="21"/>
                  </a:lnTo>
                  <a:lnTo>
                    <a:pt x="38" y="19"/>
                  </a:lnTo>
                  <a:lnTo>
                    <a:pt x="40" y="18"/>
                  </a:lnTo>
                  <a:lnTo>
                    <a:pt x="41" y="18"/>
                  </a:lnTo>
                  <a:lnTo>
                    <a:pt x="42" y="15"/>
                  </a:lnTo>
                  <a:lnTo>
                    <a:pt x="43" y="14"/>
                  </a:lnTo>
                  <a:lnTo>
                    <a:pt x="44" y="13"/>
                  </a:lnTo>
                  <a:lnTo>
                    <a:pt x="47" y="12"/>
                  </a:lnTo>
                  <a:lnTo>
                    <a:pt x="43" y="6"/>
                  </a:lnTo>
                  <a:lnTo>
                    <a:pt x="42" y="4"/>
                  </a:lnTo>
                  <a:lnTo>
                    <a:pt x="40" y="0"/>
                  </a:lnTo>
                  <a:lnTo>
                    <a:pt x="45" y="4"/>
                  </a:lnTo>
                  <a:lnTo>
                    <a:pt x="46" y="5"/>
                  </a:lnTo>
                  <a:lnTo>
                    <a:pt x="47" y="6"/>
                  </a:lnTo>
                  <a:lnTo>
                    <a:pt x="47" y="7"/>
                  </a:lnTo>
                  <a:lnTo>
                    <a:pt x="47" y="8"/>
                  </a:lnTo>
                  <a:lnTo>
                    <a:pt x="48" y="8"/>
                  </a:lnTo>
                  <a:lnTo>
                    <a:pt x="49" y="6"/>
                  </a:lnTo>
                  <a:lnTo>
                    <a:pt x="53" y="8"/>
                  </a:lnTo>
                  <a:lnTo>
                    <a:pt x="68" y="19"/>
                  </a:lnTo>
                  <a:lnTo>
                    <a:pt x="68" y="21"/>
                  </a:lnTo>
                  <a:lnTo>
                    <a:pt x="76" y="29"/>
                  </a:lnTo>
                  <a:lnTo>
                    <a:pt x="77" y="31"/>
                  </a:lnTo>
                  <a:lnTo>
                    <a:pt x="77" y="32"/>
                  </a:lnTo>
                  <a:lnTo>
                    <a:pt x="78" y="32"/>
                  </a:lnTo>
                  <a:lnTo>
                    <a:pt x="80" y="33"/>
                  </a:lnTo>
                  <a:lnTo>
                    <a:pt x="85" y="40"/>
                  </a:lnTo>
                  <a:lnTo>
                    <a:pt x="85" y="42"/>
                  </a:lnTo>
                  <a:lnTo>
                    <a:pt x="84" y="53"/>
                  </a:lnTo>
                  <a:lnTo>
                    <a:pt x="83" y="53"/>
                  </a:lnTo>
                  <a:lnTo>
                    <a:pt x="82" y="55"/>
                  </a:lnTo>
                  <a:lnTo>
                    <a:pt x="81" y="59"/>
                  </a:lnTo>
                  <a:lnTo>
                    <a:pt x="81" y="60"/>
                  </a:lnTo>
                  <a:lnTo>
                    <a:pt x="82" y="57"/>
                  </a:lnTo>
                  <a:lnTo>
                    <a:pt x="84" y="55"/>
                  </a:lnTo>
                  <a:lnTo>
                    <a:pt x="85" y="55"/>
                  </a:lnTo>
                  <a:lnTo>
                    <a:pt x="87" y="54"/>
                  </a:lnTo>
                  <a:lnTo>
                    <a:pt x="90" y="55"/>
                  </a:lnTo>
                  <a:lnTo>
                    <a:pt x="91" y="56"/>
                  </a:lnTo>
                  <a:lnTo>
                    <a:pt x="95" y="57"/>
                  </a:lnTo>
                  <a:lnTo>
                    <a:pt x="97" y="58"/>
                  </a:lnTo>
                  <a:lnTo>
                    <a:pt x="98" y="59"/>
                  </a:lnTo>
                  <a:lnTo>
                    <a:pt x="99" y="60"/>
                  </a:lnTo>
                  <a:lnTo>
                    <a:pt x="100" y="61"/>
                  </a:lnTo>
                  <a:lnTo>
                    <a:pt x="100" y="62"/>
                  </a:lnTo>
                  <a:lnTo>
                    <a:pt x="106" y="68"/>
                  </a:lnTo>
                  <a:lnTo>
                    <a:pt x="108" y="69"/>
                  </a:lnTo>
                  <a:lnTo>
                    <a:pt x="109" y="72"/>
                  </a:lnTo>
                  <a:lnTo>
                    <a:pt x="110" y="72"/>
                  </a:lnTo>
                  <a:lnTo>
                    <a:pt x="115" y="74"/>
                  </a:lnTo>
                  <a:lnTo>
                    <a:pt x="117" y="76"/>
                  </a:lnTo>
                  <a:lnTo>
                    <a:pt x="119" y="79"/>
                  </a:lnTo>
                  <a:lnTo>
                    <a:pt x="119" y="80"/>
                  </a:lnTo>
                  <a:lnTo>
                    <a:pt x="120" y="85"/>
                  </a:lnTo>
                  <a:lnTo>
                    <a:pt x="119" y="97"/>
                  </a:lnTo>
                  <a:lnTo>
                    <a:pt x="118" y="98"/>
                  </a:lnTo>
                  <a:lnTo>
                    <a:pt x="117" y="100"/>
                  </a:lnTo>
                  <a:lnTo>
                    <a:pt x="116" y="104"/>
                  </a:lnTo>
                  <a:lnTo>
                    <a:pt x="115" y="104"/>
                  </a:lnTo>
                  <a:lnTo>
                    <a:pt x="115" y="106"/>
                  </a:lnTo>
                  <a:lnTo>
                    <a:pt x="115" y="104"/>
                  </a:lnTo>
                  <a:lnTo>
                    <a:pt x="117" y="108"/>
                  </a:lnTo>
                  <a:lnTo>
                    <a:pt x="118" y="110"/>
                  </a:lnTo>
                  <a:lnTo>
                    <a:pt x="115" y="112"/>
                  </a:lnTo>
                  <a:lnTo>
                    <a:pt x="114" y="113"/>
                  </a:lnTo>
                  <a:lnTo>
                    <a:pt x="114" y="115"/>
                  </a:lnTo>
                  <a:lnTo>
                    <a:pt x="110" y="117"/>
                  </a:lnTo>
                  <a:lnTo>
                    <a:pt x="104" y="117"/>
                  </a:lnTo>
                  <a:lnTo>
                    <a:pt x="103" y="116"/>
                  </a:lnTo>
                  <a:lnTo>
                    <a:pt x="99" y="118"/>
                  </a:lnTo>
                  <a:lnTo>
                    <a:pt x="98" y="120"/>
                  </a:lnTo>
                  <a:lnTo>
                    <a:pt x="97" y="121"/>
                  </a:lnTo>
                  <a:lnTo>
                    <a:pt x="98" y="121"/>
                  </a:lnTo>
                  <a:lnTo>
                    <a:pt x="100" y="125"/>
                  </a:lnTo>
                  <a:lnTo>
                    <a:pt x="99" y="127"/>
                  </a:lnTo>
                  <a:lnTo>
                    <a:pt x="97" y="131"/>
                  </a:lnTo>
                  <a:lnTo>
                    <a:pt x="96" y="136"/>
                  </a:lnTo>
                  <a:lnTo>
                    <a:pt x="96" y="138"/>
                  </a:lnTo>
                  <a:lnTo>
                    <a:pt x="94" y="140"/>
                  </a:lnTo>
                  <a:lnTo>
                    <a:pt x="93" y="140"/>
                  </a:lnTo>
                  <a:lnTo>
                    <a:pt x="93" y="142"/>
                  </a:lnTo>
                  <a:lnTo>
                    <a:pt x="93" y="146"/>
                  </a:lnTo>
                  <a:lnTo>
                    <a:pt x="93" y="147"/>
                  </a:lnTo>
                  <a:lnTo>
                    <a:pt x="94" y="147"/>
                  </a:lnTo>
                  <a:lnTo>
                    <a:pt x="95" y="148"/>
                  </a:lnTo>
                  <a:lnTo>
                    <a:pt x="96" y="149"/>
                  </a:lnTo>
                  <a:lnTo>
                    <a:pt x="97" y="151"/>
                  </a:lnTo>
                  <a:lnTo>
                    <a:pt x="98" y="153"/>
                  </a:lnTo>
                  <a:lnTo>
                    <a:pt x="98" y="155"/>
                  </a:lnTo>
                  <a:lnTo>
                    <a:pt x="98" y="156"/>
                  </a:lnTo>
                  <a:lnTo>
                    <a:pt x="100" y="157"/>
                  </a:lnTo>
                  <a:lnTo>
                    <a:pt x="103" y="160"/>
                  </a:lnTo>
                  <a:lnTo>
                    <a:pt x="104" y="161"/>
                  </a:lnTo>
                  <a:lnTo>
                    <a:pt x="104" y="164"/>
                  </a:lnTo>
                  <a:lnTo>
                    <a:pt x="103" y="165"/>
                  </a:lnTo>
                  <a:lnTo>
                    <a:pt x="104" y="165"/>
                  </a:lnTo>
                  <a:lnTo>
                    <a:pt x="106" y="166"/>
                  </a:lnTo>
                  <a:lnTo>
                    <a:pt x="108" y="166"/>
                  </a:lnTo>
                  <a:lnTo>
                    <a:pt x="113" y="164"/>
                  </a:lnTo>
                  <a:lnTo>
                    <a:pt x="113" y="168"/>
                  </a:lnTo>
                  <a:lnTo>
                    <a:pt x="113" y="170"/>
                  </a:lnTo>
                  <a:lnTo>
                    <a:pt x="113" y="172"/>
                  </a:lnTo>
                  <a:lnTo>
                    <a:pt x="113" y="173"/>
                  </a:lnTo>
                  <a:lnTo>
                    <a:pt x="115" y="175"/>
                  </a:lnTo>
                  <a:lnTo>
                    <a:pt x="115" y="176"/>
                  </a:lnTo>
                  <a:lnTo>
                    <a:pt x="115" y="178"/>
                  </a:lnTo>
                  <a:lnTo>
                    <a:pt x="115" y="181"/>
                  </a:lnTo>
                  <a:lnTo>
                    <a:pt x="115" y="183"/>
                  </a:lnTo>
                  <a:lnTo>
                    <a:pt x="117" y="185"/>
                  </a:lnTo>
                  <a:lnTo>
                    <a:pt x="122" y="193"/>
                  </a:lnTo>
                  <a:lnTo>
                    <a:pt x="126" y="202"/>
                  </a:lnTo>
                  <a:lnTo>
                    <a:pt x="127" y="204"/>
                  </a:lnTo>
                  <a:lnTo>
                    <a:pt x="128" y="207"/>
                  </a:lnTo>
                  <a:lnTo>
                    <a:pt x="131" y="207"/>
                  </a:lnTo>
                  <a:lnTo>
                    <a:pt x="132" y="208"/>
                  </a:lnTo>
                  <a:lnTo>
                    <a:pt x="135" y="210"/>
                  </a:lnTo>
                  <a:lnTo>
                    <a:pt x="136" y="212"/>
                  </a:lnTo>
                  <a:lnTo>
                    <a:pt x="132" y="213"/>
                  </a:lnTo>
                  <a:lnTo>
                    <a:pt x="130" y="213"/>
                  </a:lnTo>
                  <a:lnTo>
                    <a:pt x="130" y="212"/>
                  </a:lnTo>
                  <a:lnTo>
                    <a:pt x="127" y="213"/>
                  </a:lnTo>
                  <a:lnTo>
                    <a:pt x="126" y="214"/>
                  </a:lnTo>
                  <a:lnTo>
                    <a:pt x="123" y="213"/>
                  </a:lnTo>
                  <a:lnTo>
                    <a:pt x="119" y="213"/>
                  </a:lnTo>
                  <a:lnTo>
                    <a:pt x="117" y="212"/>
                  </a:lnTo>
                  <a:lnTo>
                    <a:pt x="116" y="210"/>
                  </a:lnTo>
                  <a:lnTo>
                    <a:pt x="115" y="210"/>
                  </a:lnTo>
                  <a:lnTo>
                    <a:pt x="115" y="211"/>
                  </a:lnTo>
                  <a:lnTo>
                    <a:pt x="113" y="212"/>
                  </a:lnTo>
                  <a:lnTo>
                    <a:pt x="111" y="211"/>
                  </a:lnTo>
                  <a:lnTo>
                    <a:pt x="109" y="213"/>
                  </a:lnTo>
                  <a:lnTo>
                    <a:pt x="108" y="215"/>
                  </a:lnTo>
                  <a:lnTo>
                    <a:pt x="106" y="218"/>
                  </a:lnTo>
                  <a:lnTo>
                    <a:pt x="105" y="219"/>
                  </a:lnTo>
                  <a:lnTo>
                    <a:pt x="104" y="220"/>
                  </a:lnTo>
                  <a:lnTo>
                    <a:pt x="102" y="220"/>
                  </a:lnTo>
                  <a:lnTo>
                    <a:pt x="100" y="220"/>
                  </a:lnTo>
                  <a:lnTo>
                    <a:pt x="99" y="219"/>
                  </a:lnTo>
                  <a:lnTo>
                    <a:pt x="98" y="219"/>
                  </a:lnTo>
                  <a:lnTo>
                    <a:pt x="93" y="222"/>
                  </a:lnTo>
                  <a:lnTo>
                    <a:pt x="93" y="223"/>
                  </a:lnTo>
                  <a:lnTo>
                    <a:pt x="92" y="226"/>
                  </a:lnTo>
                  <a:lnTo>
                    <a:pt x="87" y="225"/>
                  </a:lnTo>
                  <a:lnTo>
                    <a:pt x="83" y="224"/>
                  </a:lnTo>
                  <a:lnTo>
                    <a:pt x="81" y="227"/>
                  </a:lnTo>
                  <a:lnTo>
                    <a:pt x="79" y="227"/>
                  </a:lnTo>
                  <a:lnTo>
                    <a:pt x="79" y="229"/>
                  </a:lnTo>
                  <a:lnTo>
                    <a:pt x="79" y="230"/>
                  </a:lnTo>
                  <a:lnTo>
                    <a:pt x="79" y="231"/>
                  </a:lnTo>
                  <a:lnTo>
                    <a:pt x="77" y="233"/>
                  </a:lnTo>
                  <a:lnTo>
                    <a:pt x="73" y="233"/>
                  </a:lnTo>
                  <a:lnTo>
                    <a:pt x="72" y="234"/>
                  </a:lnTo>
                  <a:lnTo>
                    <a:pt x="71" y="235"/>
                  </a:lnTo>
                  <a:lnTo>
                    <a:pt x="69" y="236"/>
                  </a:lnTo>
                  <a:lnTo>
                    <a:pt x="68" y="236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52" name="Freeform 590"/>
            <p:cNvSpPr>
              <a:spLocks noEditPoints="1"/>
            </p:cNvSpPr>
            <p:nvPr/>
          </p:nvSpPr>
          <p:spPr bwMode="auto">
            <a:xfrm>
              <a:off x="6349197" y="1380530"/>
              <a:ext cx="336550" cy="517525"/>
            </a:xfrm>
            <a:custGeom>
              <a:avLst/>
              <a:gdLst>
                <a:gd name="T0" fmla="*/ 2147483646 w 139"/>
                <a:gd name="T1" fmla="*/ 2147483646 h 241"/>
                <a:gd name="T2" fmla="*/ 2147483646 w 139"/>
                <a:gd name="T3" fmla="*/ 2147483646 h 241"/>
                <a:gd name="T4" fmla="*/ 2147483646 w 139"/>
                <a:gd name="T5" fmla="*/ 2147483646 h 241"/>
                <a:gd name="T6" fmla="*/ 2147483646 w 139"/>
                <a:gd name="T7" fmla="*/ 2147483646 h 241"/>
                <a:gd name="T8" fmla="*/ 2147483646 w 139"/>
                <a:gd name="T9" fmla="*/ 2147483646 h 241"/>
                <a:gd name="T10" fmla="*/ 2147483646 w 139"/>
                <a:gd name="T11" fmla="*/ 2147483646 h 241"/>
                <a:gd name="T12" fmla="*/ 2147483646 w 139"/>
                <a:gd name="T13" fmla="*/ 2147483646 h 241"/>
                <a:gd name="T14" fmla="*/ 2147483646 w 139"/>
                <a:gd name="T15" fmla="*/ 2147483646 h 241"/>
                <a:gd name="T16" fmla="*/ 2147483646 w 139"/>
                <a:gd name="T17" fmla="*/ 2147483646 h 241"/>
                <a:gd name="T18" fmla="*/ 2147483646 w 139"/>
                <a:gd name="T19" fmla="*/ 2147483646 h 241"/>
                <a:gd name="T20" fmla="*/ 2147483646 w 139"/>
                <a:gd name="T21" fmla="*/ 2147483646 h 241"/>
                <a:gd name="T22" fmla="*/ 2147483646 w 139"/>
                <a:gd name="T23" fmla="*/ 2147483646 h 241"/>
                <a:gd name="T24" fmla="*/ 2147483646 w 139"/>
                <a:gd name="T25" fmla="*/ 2147483646 h 241"/>
                <a:gd name="T26" fmla="*/ 2147483646 w 139"/>
                <a:gd name="T27" fmla="*/ 2147483646 h 241"/>
                <a:gd name="T28" fmla="*/ 2147483646 w 139"/>
                <a:gd name="T29" fmla="*/ 2147483646 h 241"/>
                <a:gd name="T30" fmla="*/ 2147483646 w 139"/>
                <a:gd name="T31" fmla="*/ 2147483646 h 241"/>
                <a:gd name="T32" fmla="*/ 2147483646 w 139"/>
                <a:gd name="T33" fmla="*/ 2147483646 h 241"/>
                <a:gd name="T34" fmla="*/ 2147483646 w 139"/>
                <a:gd name="T35" fmla="*/ 2147483646 h 241"/>
                <a:gd name="T36" fmla="*/ 2147483646 w 139"/>
                <a:gd name="T37" fmla="*/ 2147483646 h 241"/>
                <a:gd name="T38" fmla="*/ 2147483646 w 139"/>
                <a:gd name="T39" fmla="*/ 2147483646 h 241"/>
                <a:gd name="T40" fmla="*/ 2147483646 w 139"/>
                <a:gd name="T41" fmla="*/ 2147483646 h 241"/>
                <a:gd name="T42" fmla="*/ 2147483646 w 139"/>
                <a:gd name="T43" fmla="*/ 2147483646 h 241"/>
                <a:gd name="T44" fmla="*/ 2147483646 w 139"/>
                <a:gd name="T45" fmla="*/ 2147483646 h 241"/>
                <a:gd name="T46" fmla="*/ 2147483646 w 139"/>
                <a:gd name="T47" fmla="*/ 2147483646 h 241"/>
                <a:gd name="T48" fmla="*/ 2147483646 w 139"/>
                <a:gd name="T49" fmla="*/ 2147483646 h 241"/>
                <a:gd name="T50" fmla="*/ 2147483646 w 139"/>
                <a:gd name="T51" fmla="*/ 2147483646 h 241"/>
                <a:gd name="T52" fmla="*/ 2147483646 w 139"/>
                <a:gd name="T53" fmla="*/ 2147483646 h 241"/>
                <a:gd name="T54" fmla="*/ 2147483646 w 139"/>
                <a:gd name="T55" fmla="*/ 2147483646 h 241"/>
                <a:gd name="T56" fmla="*/ 2147483646 w 139"/>
                <a:gd name="T57" fmla="*/ 2147483646 h 241"/>
                <a:gd name="T58" fmla="*/ 2147483646 w 139"/>
                <a:gd name="T59" fmla="*/ 2147483646 h 241"/>
                <a:gd name="T60" fmla="*/ 2147483646 w 139"/>
                <a:gd name="T61" fmla="*/ 2147483646 h 241"/>
                <a:gd name="T62" fmla="*/ 2147483646 w 139"/>
                <a:gd name="T63" fmla="*/ 2147483646 h 241"/>
                <a:gd name="T64" fmla="*/ 2147483646 w 139"/>
                <a:gd name="T65" fmla="*/ 2147483646 h 241"/>
                <a:gd name="T66" fmla="*/ 2147483646 w 139"/>
                <a:gd name="T67" fmla="*/ 2147483646 h 241"/>
                <a:gd name="T68" fmla="*/ 2147483646 w 139"/>
                <a:gd name="T69" fmla="*/ 2147483646 h 241"/>
                <a:gd name="T70" fmla="*/ 2147483646 w 139"/>
                <a:gd name="T71" fmla="*/ 2147483646 h 241"/>
                <a:gd name="T72" fmla="*/ 2147483646 w 139"/>
                <a:gd name="T73" fmla="*/ 2147483646 h 241"/>
                <a:gd name="T74" fmla="*/ 2147483646 w 139"/>
                <a:gd name="T75" fmla="*/ 2147483646 h 241"/>
                <a:gd name="T76" fmla="*/ 2147483646 w 139"/>
                <a:gd name="T77" fmla="*/ 2147483646 h 241"/>
                <a:gd name="T78" fmla="*/ 2147483646 w 139"/>
                <a:gd name="T79" fmla="*/ 2147483646 h 241"/>
                <a:gd name="T80" fmla="*/ 2147483646 w 139"/>
                <a:gd name="T81" fmla="*/ 2147483646 h 241"/>
                <a:gd name="T82" fmla="*/ 2147483646 w 139"/>
                <a:gd name="T83" fmla="*/ 2147483646 h 241"/>
                <a:gd name="T84" fmla="*/ 2147483646 w 139"/>
                <a:gd name="T85" fmla="*/ 2147483646 h 241"/>
                <a:gd name="T86" fmla="*/ 2147483646 w 139"/>
                <a:gd name="T87" fmla="*/ 2147483646 h 241"/>
                <a:gd name="T88" fmla="*/ 2147483646 w 139"/>
                <a:gd name="T89" fmla="*/ 2147483646 h 241"/>
                <a:gd name="T90" fmla="*/ 2147483646 w 139"/>
                <a:gd name="T91" fmla="*/ 2147483646 h 241"/>
                <a:gd name="T92" fmla="*/ 2147483646 w 139"/>
                <a:gd name="T93" fmla="*/ 2147483646 h 241"/>
                <a:gd name="T94" fmla="*/ 2147483646 w 139"/>
                <a:gd name="T95" fmla="*/ 2147483646 h 241"/>
                <a:gd name="T96" fmla="*/ 2147483646 w 139"/>
                <a:gd name="T97" fmla="*/ 2147483646 h 241"/>
                <a:gd name="T98" fmla="*/ 2147483646 w 139"/>
                <a:gd name="T99" fmla="*/ 2147483646 h 241"/>
                <a:gd name="T100" fmla="*/ 2147483646 w 139"/>
                <a:gd name="T101" fmla="*/ 2147483646 h 241"/>
                <a:gd name="T102" fmla="*/ 2147483646 w 139"/>
                <a:gd name="T103" fmla="*/ 2147483646 h 241"/>
                <a:gd name="T104" fmla="*/ 2147483646 w 139"/>
                <a:gd name="T105" fmla="*/ 2147483646 h 241"/>
                <a:gd name="T106" fmla="*/ 2147483646 w 139"/>
                <a:gd name="T107" fmla="*/ 2147483646 h 241"/>
                <a:gd name="T108" fmla="*/ 2147483646 w 139"/>
                <a:gd name="T109" fmla="*/ 2147483646 h 241"/>
                <a:gd name="T110" fmla="*/ 2147483646 w 139"/>
                <a:gd name="T111" fmla="*/ 2147483646 h 241"/>
                <a:gd name="T112" fmla="*/ 2147483646 w 139"/>
                <a:gd name="T113" fmla="*/ 2147483646 h 241"/>
                <a:gd name="T114" fmla="*/ 2147483646 w 139"/>
                <a:gd name="T115" fmla="*/ 2147483646 h 241"/>
                <a:gd name="T116" fmla="*/ 2147483646 w 139"/>
                <a:gd name="T117" fmla="*/ 2147483646 h 241"/>
                <a:gd name="T118" fmla="*/ 2147483646 w 139"/>
                <a:gd name="T119" fmla="*/ 2147483646 h 241"/>
                <a:gd name="T120" fmla="*/ 2147483646 w 139"/>
                <a:gd name="T121" fmla="*/ 2147483646 h 241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139" h="241">
                  <a:moveTo>
                    <a:pt x="45" y="8"/>
                  </a:moveTo>
                  <a:lnTo>
                    <a:pt x="46" y="9"/>
                  </a:lnTo>
                  <a:lnTo>
                    <a:pt x="47" y="10"/>
                  </a:lnTo>
                  <a:lnTo>
                    <a:pt x="48" y="11"/>
                  </a:lnTo>
                  <a:lnTo>
                    <a:pt x="48" y="12"/>
                  </a:lnTo>
                  <a:lnTo>
                    <a:pt x="49" y="12"/>
                  </a:lnTo>
                  <a:lnTo>
                    <a:pt x="49" y="13"/>
                  </a:lnTo>
                  <a:lnTo>
                    <a:pt x="49" y="14"/>
                  </a:lnTo>
                  <a:lnTo>
                    <a:pt x="51" y="14"/>
                  </a:lnTo>
                  <a:lnTo>
                    <a:pt x="51" y="13"/>
                  </a:lnTo>
                  <a:lnTo>
                    <a:pt x="51" y="12"/>
                  </a:lnTo>
                  <a:lnTo>
                    <a:pt x="54" y="14"/>
                  </a:lnTo>
                  <a:lnTo>
                    <a:pt x="68" y="23"/>
                  </a:lnTo>
                  <a:lnTo>
                    <a:pt x="69" y="24"/>
                  </a:lnTo>
                  <a:lnTo>
                    <a:pt x="70" y="25"/>
                  </a:lnTo>
                  <a:lnTo>
                    <a:pt x="77" y="33"/>
                  </a:lnTo>
                  <a:lnTo>
                    <a:pt x="78" y="35"/>
                  </a:lnTo>
                  <a:lnTo>
                    <a:pt x="78" y="36"/>
                  </a:lnTo>
                  <a:lnTo>
                    <a:pt x="79" y="38"/>
                  </a:lnTo>
                  <a:lnTo>
                    <a:pt x="81" y="38"/>
                  </a:lnTo>
                  <a:lnTo>
                    <a:pt x="85" y="45"/>
                  </a:lnTo>
                  <a:lnTo>
                    <a:pt x="86" y="46"/>
                  </a:lnTo>
                  <a:lnTo>
                    <a:pt x="85" y="56"/>
                  </a:lnTo>
                  <a:lnTo>
                    <a:pt x="85" y="57"/>
                  </a:lnTo>
                  <a:lnTo>
                    <a:pt x="83" y="57"/>
                  </a:lnTo>
                  <a:lnTo>
                    <a:pt x="83" y="58"/>
                  </a:lnTo>
                  <a:lnTo>
                    <a:pt x="81" y="63"/>
                  </a:lnTo>
                  <a:lnTo>
                    <a:pt x="81" y="72"/>
                  </a:lnTo>
                  <a:lnTo>
                    <a:pt x="80" y="74"/>
                  </a:lnTo>
                  <a:lnTo>
                    <a:pt x="81" y="74"/>
                  </a:lnTo>
                  <a:lnTo>
                    <a:pt x="82" y="72"/>
                  </a:lnTo>
                  <a:lnTo>
                    <a:pt x="82" y="71"/>
                  </a:lnTo>
                  <a:lnTo>
                    <a:pt x="82" y="70"/>
                  </a:lnTo>
                  <a:lnTo>
                    <a:pt x="82" y="68"/>
                  </a:lnTo>
                  <a:lnTo>
                    <a:pt x="83" y="67"/>
                  </a:lnTo>
                  <a:lnTo>
                    <a:pt x="85" y="62"/>
                  </a:lnTo>
                  <a:lnTo>
                    <a:pt x="87" y="61"/>
                  </a:lnTo>
                  <a:lnTo>
                    <a:pt x="87" y="60"/>
                  </a:lnTo>
                  <a:lnTo>
                    <a:pt x="89" y="59"/>
                  </a:lnTo>
                  <a:lnTo>
                    <a:pt x="91" y="60"/>
                  </a:lnTo>
                  <a:lnTo>
                    <a:pt x="93" y="61"/>
                  </a:lnTo>
                  <a:lnTo>
                    <a:pt x="93" y="62"/>
                  </a:lnTo>
                  <a:lnTo>
                    <a:pt x="94" y="62"/>
                  </a:lnTo>
                  <a:lnTo>
                    <a:pt x="97" y="62"/>
                  </a:lnTo>
                  <a:lnTo>
                    <a:pt x="98" y="63"/>
                  </a:lnTo>
                  <a:lnTo>
                    <a:pt x="99" y="63"/>
                  </a:lnTo>
                  <a:lnTo>
                    <a:pt x="100" y="65"/>
                  </a:lnTo>
                  <a:lnTo>
                    <a:pt x="101" y="66"/>
                  </a:lnTo>
                  <a:lnTo>
                    <a:pt x="101" y="67"/>
                  </a:lnTo>
                  <a:lnTo>
                    <a:pt x="108" y="72"/>
                  </a:lnTo>
                  <a:lnTo>
                    <a:pt x="109" y="74"/>
                  </a:lnTo>
                  <a:lnTo>
                    <a:pt x="111" y="78"/>
                  </a:lnTo>
                  <a:lnTo>
                    <a:pt x="111" y="79"/>
                  </a:lnTo>
                  <a:lnTo>
                    <a:pt x="112" y="77"/>
                  </a:lnTo>
                  <a:lnTo>
                    <a:pt x="116" y="79"/>
                  </a:lnTo>
                  <a:lnTo>
                    <a:pt x="118" y="81"/>
                  </a:lnTo>
                  <a:lnTo>
                    <a:pt x="119" y="84"/>
                  </a:lnTo>
                  <a:lnTo>
                    <a:pt x="120" y="84"/>
                  </a:lnTo>
                  <a:lnTo>
                    <a:pt x="121" y="89"/>
                  </a:lnTo>
                  <a:lnTo>
                    <a:pt x="119" y="100"/>
                  </a:lnTo>
                  <a:lnTo>
                    <a:pt x="119" y="101"/>
                  </a:lnTo>
                  <a:lnTo>
                    <a:pt x="117" y="104"/>
                  </a:lnTo>
                  <a:lnTo>
                    <a:pt x="117" y="107"/>
                  </a:lnTo>
                  <a:lnTo>
                    <a:pt x="116" y="108"/>
                  </a:lnTo>
                  <a:lnTo>
                    <a:pt x="115" y="110"/>
                  </a:lnTo>
                  <a:lnTo>
                    <a:pt x="116" y="112"/>
                  </a:lnTo>
                  <a:lnTo>
                    <a:pt x="117" y="112"/>
                  </a:lnTo>
                  <a:lnTo>
                    <a:pt x="117" y="111"/>
                  </a:lnTo>
                  <a:lnTo>
                    <a:pt x="118" y="112"/>
                  </a:lnTo>
                  <a:lnTo>
                    <a:pt x="119" y="114"/>
                  </a:lnTo>
                  <a:lnTo>
                    <a:pt x="117" y="114"/>
                  </a:lnTo>
                  <a:lnTo>
                    <a:pt x="116" y="114"/>
                  </a:lnTo>
                  <a:lnTo>
                    <a:pt x="115" y="117"/>
                  </a:lnTo>
                  <a:lnTo>
                    <a:pt x="115" y="118"/>
                  </a:lnTo>
                  <a:lnTo>
                    <a:pt x="112" y="119"/>
                  </a:lnTo>
                  <a:lnTo>
                    <a:pt x="107" y="119"/>
                  </a:lnTo>
                  <a:lnTo>
                    <a:pt x="105" y="119"/>
                  </a:lnTo>
                  <a:lnTo>
                    <a:pt x="100" y="121"/>
                  </a:lnTo>
                  <a:lnTo>
                    <a:pt x="98" y="123"/>
                  </a:lnTo>
                  <a:lnTo>
                    <a:pt x="98" y="125"/>
                  </a:lnTo>
                  <a:lnTo>
                    <a:pt x="98" y="126"/>
                  </a:lnTo>
                  <a:lnTo>
                    <a:pt x="99" y="126"/>
                  </a:lnTo>
                  <a:lnTo>
                    <a:pt x="100" y="129"/>
                  </a:lnTo>
                  <a:lnTo>
                    <a:pt x="100" y="131"/>
                  </a:lnTo>
                  <a:lnTo>
                    <a:pt x="98" y="134"/>
                  </a:lnTo>
                  <a:lnTo>
                    <a:pt x="96" y="140"/>
                  </a:lnTo>
                  <a:lnTo>
                    <a:pt x="96" y="141"/>
                  </a:lnTo>
                  <a:lnTo>
                    <a:pt x="95" y="143"/>
                  </a:lnTo>
                  <a:lnTo>
                    <a:pt x="94" y="144"/>
                  </a:lnTo>
                  <a:lnTo>
                    <a:pt x="93" y="145"/>
                  </a:lnTo>
                  <a:lnTo>
                    <a:pt x="93" y="146"/>
                  </a:lnTo>
                  <a:lnTo>
                    <a:pt x="94" y="150"/>
                  </a:lnTo>
                  <a:lnTo>
                    <a:pt x="95" y="151"/>
                  </a:lnTo>
                  <a:lnTo>
                    <a:pt x="96" y="153"/>
                  </a:lnTo>
                  <a:lnTo>
                    <a:pt x="96" y="154"/>
                  </a:lnTo>
                  <a:lnTo>
                    <a:pt x="98" y="156"/>
                  </a:lnTo>
                  <a:lnTo>
                    <a:pt x="98" y="157"/>
                  </a:lnTo>
                  <a:lnTo>
                    <a:pt x="99" y="159"/>
                  </a:lnTo>
                  <a:lnTo>
                    <a:pt x="99" y="160"/>
                  </a:lnTo>
                  <a:lnTo>
                    <a:pt x="99" y="161"/>
                  </a:lnTo>
                  <a:lnTo>
                    <a:pt x="100" y="161"/>
                  </a:lnTo>
                  <a:lnTo>
                    <a:pt x="102" y="163"/>
                  </a:lnTo>
                  <a:lnTo>
                    <a:pt x="104" y="165"/>
                  </a:lnTo>
                  <a:lnTo>
                    <a:pt x="104" y="167"/>
                  </a:lnTo>
                  <a:lnTo>
                    <a:pt x="104" y="168"/>
                  </a:lnTo>
                  <a:lnTo>
                    <a:pt x="104" y="170"/>
                  </a:lnTo>
                  <a:lnTo>
                    <a:pt x="105" y="170"/>
                  </a:lnTo>
                  <a:lnTo>
                    <a:pt x="108" y="171"/>
                  </a:lnTo>
                  <a:lnTo>
                    <a:pt x="110" y="171"/>
                  </a:lnTo>
                  <a:lnTo>
                    <a:pt x="113" y="170"/>
                  </a:lnTo>
                  <a:lnTo>
                    <a:pt x="114" y="172"/>
                  </a:lnTo>
                  <a:lnTo>
                    <a:pt x="114" y="173"/>
                  </a:lnTo>
                  <a:lnTo>
                    <a:pt x="114" y="176"/>
                  </a:lnTo>
                  <a:lnTo>
                    <a:pt x="114" y="178"/>
                  </a:lnTo>
                  <a:lnTo>
                    <a:pt x="115" y="180"/>
                  </a:lnTo>
                  <a:lnTo>
                    <a:pt x="116" y="181"/>
                  </a:lnTo>
                  <a:lnTo>
                    <a:pt x="116" y="182"/>
                  </a:lnTo>
                  <a:lnTo>
                    <a:pt x="116" y="185"/>
                  </a:lnTo>
                  <a:lnTo>
                    <a:pt x="116" y="187"/>
                  </a:lnTo>
                  <a:lnTo>
                    <a:pt x="119" y="189"/>
                  </a:lnTo>
                  <a:lnTo>
                    <a:pt x="123" y="198"/>
                  </a:lnTo>
                  <a:lnTo>
                    <a:pt x="127" y="207"/>
                  </a:lnTo>
                  <a:lnTo>
                    <a:pt x="127" y="209"/>
                  </a:lnTo>
                  <a:lnTo>
                    <a:pt x="130" y="212"/>
                  </a:lnTo>
                  <a:lnTo>
                    <a:pt x="133" y="212"/>
                  </a:lnTo>
                  <a:lnTo>
                    <a:pt x="134" y="212"/>
                  </a:lnTo>
                  <a:lnTo>
                    <a:pt x="136" y="214"/>
                  </a:lnTo>
                  <a:lnTo>
                    <a:pt x="136" y="215"/>
                  </a:lnTo>
                  <a:lnTo>
                    <a:pt x="134" y="216"/>
                  </a:lnTo>
                  <a:lnTo>
                    <a:pt x="133" y="216"/>
                  </a:lnTo>
                  <a:lnTo>
                    <a:pt x="132" y="216"/>
                  </a:lnTo>
                  <a:lnTo>
                    <a:pt x="132" y="215"/>
                  </a:lnTo>
                  <a:lnTo>
                    <a:pt x="129" y="216"/>
                  </a:lnTo>
                  <a:lnTo>
                    <a:pt x="127" y="217"/>
                  </a:lnTo>
                  <a:lnTo>
                    <a:pt x="125" y="216"/>
                  </a:lnTo>
                  <a:lnTo>
                    <a:pt x="121" y="216"/>
                  </a:lnTo>
                  <a:lnTo>
                    <a:pt x="120" y="215"/>
                  </a:lnTo>
                  <a:lnTo>
                    <a:pt x="119" y="214"/>
                  </a:lnTo>
                  <a:lnTo>
                    <a:pt x="119" y="213"/>
                  </a:lnTo>
                  <a:lnTo>
                    <a:pt x="119" y="212"/>
                  </a:lnTo>
                  <a:lnTo>
                    <a:pt x="117" y="213"/>
                  </a:lnTo>
                  <a:lnTo>
                    <a:pt x="115" y="214"/>
                  </a:lnTo>
                  <a:lnTo>
                    <a:pt x="115" y="215"/>
                  </a:lnTo>
                  <a:lnTo>
                    <a:pt x="113" y="214"/>
                  </a:lnTo>
                  <a:lnTo>
                    <a:pt x="112" y="214"/>
                  </a:lnTo>
                  <a:lnTo>
                    <a:pt x="110" y="216"/>
                  </a:lnTo>
                  <a:lnTo>
                    <a:pt x="110" y="217"/>
                  </a:lnTo>
                  <a:lnTo>
                    <a:pt x="109" y="219"/>
                  </a:lnTo>
                  <a:lnTo>
                    <a:pt x="107" y="221"/>
                  </a:lnTo>
                  <a:lnTo>
                    <a:pt x="106" y="222"/>
                  </a:lnTo>
                  <a:lnTo>
                    <a:pt x="106" y="223"/>
                  </a:lnTo>
                  <a:lnTo>
                    <a:pt x="104" y="223"/>
                  </a:lnTo>
                  <a:lnTo>
                    <a:pt x="103" y="223"/>
                  </a:lnTo>
                  <a:lnTo>
                    <a:pt x="101" y="222"/>
                  </a:lnTo>
                  <a:lnTo>
                    <a:pt x="100" y="222"/>
                  </a:lnTo>
                  <a:lnTo>
                    <a:pt x="94" y="225"/>
                  </a:lnTo>
                  <a:lnTo>
                    <a:pt x="94" y="227"/>
                  </a:lnTo>
                  <a:lnTo>
                    <a:pt x="93" y="229"/>
                  </a:lnTo>
                  <a:lnTo>
                    <a:pt x="90" y="228"/>
                  </a:lnTo>
                  <a:lnTo>
                    <a:pt x="85" y="226"/>
                  </a:lnTo>
                  <a:lnTo>
                    <a:pt x="83" y="229"/>
                  </a:lnTo>
                  <a:lnTo>
                    <a:pt x="79" y="230"/>
                  </a:lnTo>
                  <a:lnTo>
                    <a:pt x="80" y="233"/>
                  </a:lnTo>
                  <a:lnTo>
                    <a:pt x="80" y="234"/>
                  </a:lnTo>
                  <a:lnTo>
                    <a:pt x="79" y="236"/>
                  </a:lnTo>
                  <a:lnTo>
                    <a:pt x="74" y="236"/>
                  </a:lnTo>
                  <a:lnTo>
                    <a:pt x="73" y="237"/>
                  </a:lnTo>
                  <a:lnTo>
                    <a:pt x="72" y="238"/>
                  </a:lnTo>
                  <a:lnTo>
                    <a:pt x="71" y="238"/>
                  </a:lnTo>
                  <a:lnTo>
                    <a:pt x="70" y="238"/>
                  </a:lnTo>
                  <a:lnTo>
                    <a:pt x="69" y="238"/>
                  </a:lnTo>
                  <a:lnTo>
                    <a:pt x="68" y="237"/>
                  </a:lnTo>
                  <a:lnTo>
                    <a:pt x="68" y="236"/>
                  </a:lnTo>
                  <a:lnTo>
                    <a:pt x="68" y="235"/>
                  </a:lnTo>
                  <a:lnTo>
                    <a:pt x="66" y="234"/>
                  </a:lnTo>
                  <a:lnTo>
                    <a:pt x="62" y="234"/>
                  </a:lnTo>
                  <a:lnTo>
                    <a:pt x="59" y="233"/>
                  </a:lnTo>
                  <a:lnTo>
                    <a:pt x="54" y="227"/>
                  </a:lnTo>
                  <a:lnTo>
                    <a:pt x="52" y="224"/>
                  </a:lnTo>
                  <a:lnTo>
                    <a:pt x="51" y="223"/>
                  </a:lnTo>
                  <a:lnTo>
                    <a:pt x="47" y="221"/>
                  </a:lnTo>
                  <a:lnTo>
                    <a:pt x="47" y="220"/>
                  </a:lnTo>
                  <a:lnTo>
                    <a:pt x="48" y="218"/>
                  </a:lnTo>
                  <a:lnTo>
                    <a:pt x="45" y="217"/>
                  </a:lnTo>
                  <a:lnTo>
                    <a:pt x="45" y="216"/>
                  </a:lnTo>
                  <a:lnTo>
                    <a:pt x="45" y="206"/>
                  </a:lnTo>
                  <a:lnTo>
                    <a:pt x="45" y="204"/>
                  </a:lnTo>
                  <a:lnTo>
                    <a:pt x="44" y="204"/>
                  </a:lnTo>
                  <a:lnTo>
                    <a:pt x="42" y="202"/>
                  </a:lnTo>
                  <a:lnTo>
                    <a:pt x="41" y="202"/>
                  </a:lnTo>
                  <a:lnTo>
                    <a:pt x="41" y="201"/>
                  </a:lnTo>
                  <a:lnTo>
                    <a:pt x="42" y="200"/>
                  </a:lnTo>
                  <a:lnTo>
                    <a:pt x="42" y="199"/>
                  </a:lnTo>
                  <a:lnTo>
                    <a:pt x="40" y="195"/>
                  </a:lnTo>
                  <a:lnTo>
                    <a:pt x="39" y="191"/>
                  </a:lnTo>
                  <a:lnTo>
                    <a:pt x="40" y="181"/>
                  </a:lnTo>
                  <a:lnTo>
                    <a:pt x="42" y="175"/>
                  </a:lnTo>
                  <a:lnTo>
                    <a:pt x="42" y="173"/>
                  </a:lnTo>
                  <a:lnTo>
                    <a:pt x="43" y="172"/>
                  </a:lnTo>
                  <a:lnTo>
                    <a:pt x="44" y="172"/>
                  </a:lnTo>
                  <a:lnTo>
                    <a:pt x="44" y="170"/>
                  </a:lnTo>
                  <a:lnTo>
                    <a:pt x="44" y="166"/>
                  </a:lnTo>
                  <a:lnTo>
                    <a:pt x="44" y="165"/>
                  </a:lnTo>
                  <a:lnTo>
                    <a:pt x="45" y="163"/>
                  </a:lnTo>
                  <a:lnTo>
                    <a:pt x="49" y="159"/>
                  </a:lnTo>
                  <a:lnTo>
                    <a:pt x="51" y="153"/>
                  </a:lnTo>
                  <a:lnTo>
                    <a:pt x="51" y="150"/>
                  </a:lnTo>
                  <a:lnTo>
                    <a:pt x="47" y="144"/>
                  </a:lnTo>
                  <a:lnTo>
                    <a:pt x="47" y="141"/>
                  </a:lnTo>
                  <a:lnTo>
                    <a:pt x="49" y="138"/>
                  </a:lnTo>
                  <a:lnTo>
                    <a:pt x="46" y="136"/>
                  </a:lnTo>
                  <a:lnTo>
                    <a:pt x="42" y="134"/>
                  </a:lnTo>
                  <a:lnTo>
                    <a:pt x="41" y="134"/>
                  </a:lnTo>
                  <a:lnTo>
                    <a:pt x="39" y="135"/>
                  </a:lnTo>
                  <a:lnTo>
                    <a:pt x="36" y="134"/>
                  </a:lnTo>
                  <a:lnTo>
                    <a:pt x="36" y="133"/>
                  </a:lnTo>
                  <a:lnTo>
                    <a:pt x="37" y="132"/>
                  </a:lnTo>
                  <a:lnTo>
                    <a:pt x="38" y="131"/>
                  </a:lnTo>
                  <a:lnTo>
                    <a:pt x="40" y="128"/>
                  </a:lnTo>
                  <a:lnTo>
                    <a:pt x="41" y="118"/>
                  </a:lnTo>
                  <a:lnTo>
                    <a:pt x="40" y="116"/>
                  </a:lnTo>
                  <a:lnTo>
                    <a:pt x="38" y="114"/>
                  </a:lnTo>
                  <a:lnTo>
                    <a:pt x="38" y="112"/>
                  </a:lnTo>
                  <a:lnTo>
                    <a:pt x="38" y="111"/>
                  </a:lnTo>
                  <a:lnTo>
                    <a:pt x="36" y="110"/>
                  </a:lnTo>
                  <a:lnTo>
                    <a:pt x="34" y="111"/>
                  </a:lnTo>
                  <a:lnTo>
                    <a:pt x="34" y="112"/>
                  </a:lnTo>
                  <a:lnTo>
                    <a:pt x="32" y="113"/>
                  </a:lnTo>
                  <a:lnTo>
                    <a:pt x="26" y="113"/>
                  </a:lnTo>
                  <a:lnTo>
                    <a:pt x="25" y="113"/>
                  </a:lnTo>
                  <a:lnTo>
                    <a:pt x="25" y="112"/>
                  </a:lnTo>
                  <a:lnTo>
                    <a:pt x="22" y="112"/>
                  </a:lnTo>
                  <a:lnTo>
                    <a:pt x="21" y="112"/>
                  </a:lnTo>
                  <a:lnTo>
                    <a:pt x="3" y="89"/>
                  </a:lnTo>
                  <a:lnTo>
                    <a:pt x="4" y="89"/>
                  </a:lnTo>
                  <a:lnTo>
                    <a:pt x="5" y="89"/>
                  </a:lnTo>
                  <a:lnTo>
                    <a:pt x="6" y="86"/>
                  </a:lnTo>
                  <a:lnTo>
                    <a:pt x="7" y="84"/>
                  </a:lnTo>
                  <a:lnTo>
                    <a:pt x="10" y="82"/>
                  </a:lnTo>
                  <a:lnTo>
                    <a:pt x="11" y="78"/>
                  </a:lnTo>
                  <a:lnTo>
                    <a:pt x="11" y="75"/>
                  </a:lnTo>
                  <a:lnTo>
                    <a:pt x="10" y="71"/>
                  </a:lnTo>
                  <a:lnTo>
                    <a:pt x="9" y="70"/>
                  </a:lnTo>
                  <a:lnTo>
                    <a:pt x="10" y="67"/>
                  </a:lnTo>
                  <a:lnTo>
                    <a:pt x="12" y="65"/>
                  </a:lnTo>
                  <a:lnTo>
                    <a:pt x="13" y="65"/>
                  </a:lnTo>
                  <a:lnTo>
                    <a:pt x="14" y="65"/>
                  </a:lnTo>
                  <a:lnTo>
                    <a:pt x="17" y="65"/>
                  </a:lnTo>
                  <a:lnTo>
                    <a:pt x="18" y="64"/>
                  </a:lnTo>
                  <a:lnTo>
                    <a:pt x="20" y="63"/>
                  </a:lnTo>
                  <a:lnTo>
                    <a:pt x="23" y="64"/>
                  </a:lnTo>
                  <a:lnTo>
                    <a:pt x="23" y="63"/>
                  </a:lnTo>
                  <a:lnTo>
                    <a:pt x="24" y="63"/>
                  </a:lnTo>
                  <a:lnTo>
                    <a:pt x="25" y="63"/>
                  </a:lnTo>
                  <a:lnTo>
                    <a:pt x="25" y="61"/>
                  </a:lnTo>
                  <a:lnTo>
                    <a:pt x="30" y="59"/>
                  </a:lnTo>
                  <a:lnTo>
                    <a:pt x="32" y="58"/>
                  </a:lnTo>
                  <a:lnTo>
                    <a:pt x="35" y="55"/>
                  </a:lnTo>
                  <a:lnTo>
                    <a:pt x="36" y="53"/>
                  </a:lnTo>
                  <a:lnTo>
                    <a:pt x="34" y="51"/>
                  </a:lnTo>
                  <a:lnTo>
                    <a:pt x="33" y="51"/>
                  </a:lnTo>
                  <a:lnTo>
                    <a:pt x="30" y="50"/>
                  </a:lnTo>
                  <a:lnTo>
                    <a:pt x="29" y="51"/>
                  </a:lnTo>
                  <a:lnTo>
                    <a:pt x="29" y="52"/>
                  </a:lnTo>
                  <a:lnTo>
                    <a:pt x="27" y="50"/>
                  </a:lnTo>
                  <a:lnTo>
                    <a:pt x="26" y="50"/>
                  </a:lnTo>
                  <a:lnTo>
                    <a:pt x="26" y="48"/>
                  </a:lnTo>
                  <a:lnTo>
                    <a:pt x="27" y="48"/>
                  </a:lnTo>
                  <a:lnTo>
                    <a:pt x="27" y="47"/>
                  </a:lnTo>
                  <a:lnTo>
                    <a:pt x="27" y="46"/>
                  </a:lnTo>
                  <a:lnTo>
                    <a:pt x="27" y="44"/>
                  </a:lnTo>
                  <a:lnTo>
                    <a:pt x="25" y="42"/>
                  </a:lnTo>
                  <a:lnTo>
                    <a:pt x="24" y="40"/>
                  </a:lnTo>
                  <a:lnTo>
                    <a:pt x="24" y="39"/>
                  </a:lnTo>
                  <a:lnTo>
                    <a:pt x="25" y="38"/>
                  </a:lnTo>
                  <a:lnTo>
                    <a:pt x="28" y="36"/>
                  </a:lnTo>
                  <a:lnTo>
                    <a:pt x="28" y="34"/>
                  </a:lnTo>
                  <a:lnTo>
                    <a:pt x="29" y="31"/>
                  </a:lnTo>
                  <a:lnTo>
                    <a:pt x="30" y="31"/>
                  </a:lnTo>
                  <a:lnTo>
                    <a:pt x="36" y="29"/>
                  </a:lnTo>
                  <a:lnTo>
                    <a:pt x="37" y="27"/>
                  </a:lnTo>
                  <a:lnTo>
                    <a:pt x="38" y="27"/>
                  </a:lnTo>
                  <a:lnTo>
                    <a:pt x="41" y="24"/>
                  </a:lnTo>
                  <a:lnTo>
                    <a:pt x="42" y="23"/>
                  </a:lnTo>
                  <a:lnTo>
                    <a:pt x="44" y="24"/>
                  </a:lnTo>
                  <a:lnTo>
                    <a:pt x="44" y="23"/>
                  </a:lnTo>
                  <a:lnTo>
                    <a:pt x="45" y="19"/>
                  </a:lnTo>
                  <a:lnTo>
                    <a:pt x="46" y="19"/>
                  </a:lnTo>
                  <a:lnTo>
                    <a:pt x="47" y="18"/>
                  </a:lnTo>
                  <a:lnTo>
                    <a:pt x="49" y="18"/>
                  </a:lnTo>
                  <a:lnTo>
                    <a:pt x="50" y="16"/>
                  </a:lnTo>
                  <a:lnTo>
                    <a:pt x="45" y="8"/>
                  </a:lnTo>
                  <a:close/>
                  <a:moveTo>
                    <a:pt x="39" y="0"/>
                  </a:moveTo>
                  <a:lnTo>
                    <a:pt x="43" y="9"/>
                  </a:lnTo>
                  <a:lnTo>
                    <a:pt x="44" y="10"/>
                  </a:lnTo>
                  <a:lnTo>
                    <a:pt x="47" y="16"/>
                  </a:lnTo>
                  <a:lnTo>
                    <a:pt x="46" y="16"/>
                  </a:lnTo>
                  <a:lnTo>
                    <a:pt x="45" y="16"/>
                  </a:lnTo>
                  <a:lnTo>
                    <a:pt x="45" y="17"/>
                  </a:lnTo>
                  <a:lnTo>
                    <a:pt x="44" y="18"/>
                  </a:lnTo>
                  <a:lnTo>
                    <a:pt x="43" y="18"/>
                  </a:lnTo>
                  <a:lnTo>
                    <a:pt x="43" y="19"/>
                  </a:lnTo>
                  <a:lnTo>
                    <a:pt x="42" y="21"/>
                  </a:lnTo>
                  <a:lnTo>
                    <a:pt x="41" y="21"/>
                  </a:lnTo>
                  <a:lnTo>
                    <a:pt x="40" y="21"/>
                  </a:lnTo>
                  <a:lnTo>
                    <a:pt x="40" y="22"/>
                  </a:lnTo>
                  <a:lnTo>
                    <a:pt x="36" y="25"/>
                  </a:lnTo>
                  <a:lnTo>
                    <a:pt x="35" y="25"/>
                  </a:lnTo>
                  <a:lnTo>
                    <a:pt x="34" y="27"/>
                  </a:lnTo>
                  <a:lnTo>
                    <a:pt x="29" y="28"/>
                  </a:lnTo>
                  <a:lnTo>
                    <a:pt x="29" y="29"/>
                  </a:lnTo>
                  <a:lnTo>
                    <a:pt x="28" y="29"/>
                  </a:lnTo>
                  <a:lnTo>
                    <a:pt x="27" y="29"/>
                  </a:lnTo>
                  <a:lnTo>
                    <a:pt x="27" y="30"/>
                  </a:lnTo>
                  <a:lnTo>
                    <a:pt x="26" y="33"/>
                  </a:lnTo>
                  <a:lnTo>
                    <a:pt x="25" y="35"/>
                  </a:lnTo>
                  <a:lnTo>
                    <a:pt x="25" y="36"/>
                  </a:lnTo>
                  <a:lnTo>
                    <a:pt x="23" y="36"/>
                  </a:lnTo>
                  <a:lnTo>
                    <a:pt x="22" y="38"/>
                  </a:lnTo>
                  <a:lnTo>
                    <a:pt x="21" y="38"/>
                  </a:lnTo>
                  <a:lnTo>
                    <a:pt x="21" y="39"/>
                  </a:lnTo>
                  <a:lnTo>
                    <a:pt x="21" y="40"/>
                  </a:lnTo>
                  <a:lnTo>
                    <a:pt x="21" y="41"/>
                  </a:lnTo>
                  <a:lnTo>
                    <a:pt x="21" y="42"/>
                  </a:lnTo>
                  <a:lnTo>
                    <a:pt x="22" y="43"/>
                  </a:lnTo>
                  <a:lnTo>
                    <a:pt x="23" y="44"/>
                  </a:lnTo>
                  <a:lnTo>
                    <a:pt x="24" y="44"/>
                  </a:lnTo>
                  <a:lnTo>
                    <a:pt x="25" y="46"/>
                  </a:lnTo>
                  <a:lnTo>
                    <a:pt x="24" y="46"/>
                  </a:lnTo>
                  <a:lnTo>
                    <a:pt x="23" y="47"/>
                  </a:lnTo>
                  <a:lnTo>
                    <a:pt x="23" y="48"/>
                  </a:lnTo>
                  <a:lnTo>
                    <a:pt x="23" y="50"/>
                  </a:lnTo>
                  <a:lnTo>
                    <a:pt x="24" y="51"/>
                  </a:lnTo>
                  <a:lnTo>
                    <a:pt x="25" y="52"/>
                  </a:lnTo>
                  <a:lnTo>
                    <a:pt x="27" y="54"/>
                  </a:lnTo>
                  <a:lnTo>
                    <a:pt x="28" y="56"/>
                  </a:lnTo>
                  <a:lnTo>
                    <a:pt x="30" y="54"/>
                  </a:lnTo>
                  <a:lnTo>
                    <a:pt x="30" y="53"/>
                  </a:lnTo>
                  <a:lnTo>
                    <a:pt x="31" y="53"/>
                  </a:lnTo>
                  <a:lnTo>
                    <a:pt x="32" y="53"/>
                  </a:lnTo>
                  <a:lnTo>
                    <a:pt x="30" y="56"/>
                  </a:lnTo>
                  <a:lnTo>
                    <a:pt x="29" y="57"/>
                  </a:lnTo>
                  <a:lnTo>
                    <a:pt x="24" y="59"/>
                  </a:lnTo>
                  <a:lnTo>
                    <a:pt x="23" y="60"/>
                  </a:lnTo>
                  <a:lnTo>
                    <a:pt x="23" y="61"/>
                  </a:lnTo>
                  <a:lnTo>
                    <a:pt x="22" y="61"/>
                  </a:lnTo>
                  <a:lnTo>
                    <a:pt x="21" y="61"/>
                  </a:lnTo>
                  <a:lnTo>
                    <a:pt x="20" y="60"/>
                  </a:lnTo>
                  <a:lnTo>
                    <a:pt x="19" y="61"/>
                  </a:lnTo>
                  <a:lnTo>
                    <a:pt x="17" y="61"/>
                  </a:lnTo>
                  <a:lnTo>
                    <a:pt x="16" y="62"/>
                  </a:lnTo>
                  <a:lnTo>
                    <a:pt x="15" y="63"/>
                  </a:lnTo>
                  <a:lnTo>
                    <a:pt x="14" y="62"/>
                  </a:lnTo>
                  <a:lnTo>
                    <a:pt x="13" y="62"/>
                  </a:lnTo>
                  <a:lnTo>
                    <a:pt x="11" y="63"/>
                  </a:lnTo>
                  <a:lnTo>
                    <a:pt x="10" y="63"/>
                  </a:lnTo>
                  <a:lnTo>
                    <a:pt x="8" y="65"/>
                  </a:lnTo>
                  <a:lnTo>
                    <a:pt x="8" y="66"/>
                  </a:lnTo>
                  <a:lnTo>
                    <a:pt x="7" y="68"/>
                  </a:lnTo>
                  <a:lnTo>
                    <a:pt x="6" y="69"/>
                  </a:lnTo>
                  <a:lnTo>
                    <a:pt x="6" y="70"/>
                  </a:lnTo>
                  <a:lnTo>
                    <a:pt x="7" y="71"/>
                  </a:lnTo>
                  <a:lnTo>
                    <a:pt x="7" y="72"/>
                  </a:lnTo>
                  <a:lnTo>
                    <a:pt x="8" y="75"/>
                  </a:lnTo>
                  <a:lnTo>
                    <a:pt x="8" y="78"/>
                  </a:lnTo>
                  <a:lnTo>
                    <a:pt x="8" y="80"/>
                  </a:lnTo>
                  <a:lnTo>
                    <a:pt x="6" y="82"/>
                  </a:lnTo>
                  <a:lnTo>
                    <a:pt x="5" y="83"/>
                  </a:lnTo>
                  <a:lnTo>
                    <a:pt x="4" y="84"/>
                  </a:lnTo>
                  <a:lnTo>
                    <a:pt x="4" y="85"/>
                  </a:lnTo>
                  <a:lnTo>
                    <a:pt x="3" y="86"/>
                  </a:lnTo>
                  <a:lnTo>
                    <a:pt x="2" y="87"/>
                  </a:lnTo>
                  <a:lnTo>
                    <a:pt x="1" y="88"/>
                  </a:lnTo>
                  <a:lnTo>
                    <a:pt x="0" y="89"/>
                  </a:lnTo>
                  <a:lnTo>
                    <a:pt x="1" y="91"/>
                  </a:lnTo>
                  <a:lnTo>
                    <a:pt x="19" y="114"/>
                  </a:lnTo>
                  <a:lnTo>
                    <a:pt x="20" y="116"/>
                  </a:lnTo>
                  <a:lnTo>
                    <a:pt x="21" y="115"/>
                  </a:lnTo>
                  <a:lnTo>
                    <a:pt x="22" y="115"/>
                  </a:lnTo>
                  <a:lnTo>
                    <a:pt x="23" y="115"/>
                  </a:lnTo>
                  <a:lnTo>
                    <a:pt x="24" y="116"/>
                  </a:lnTo>
                  <a:lnTo>
                    <a:pt x="25" y="116"/>
                  </a:lnTo>
                  <a:lnTo>
                    <a:pt x="26" y="116"/>
                  </a:lnTo>
                  <a:lnTo>
                    <a:pt x="32" y="116"/>
                  </a:lnTo>
                  <a:lnTo>
                    <a:pt x="33" y="116"/>
                  </a:lnTo>
                  <a:lnTo>
                    <a:pt x="34" y="115"/>
                  </a:lnTo>
                  <a:lnTo>
                    <a:pt x="35" y="114"/>
                  </a:lnTo>
                  <a:lnTo>
                    <a:pt x="36" y="114"/>
                  </a:lnTo>
                  <a:lnTo>
                    <a:pt x="36" y="115"/>
                  </a:lnTo>
                  <a:lnTo>
                    <a:pt x="37" y="116"/>
                  </a:lnTo>
                  <a:lnTo>
                    <a:pt x="38" y="117"/>
                  </a:lnTo>
                  <a:lnTo>
                    <a:pt x="38" y="118"/>
                  </a:lnTo>
                  <a:lnTo>
                    <a:pt x="37" y="127"/>
                  </a:lnTo>
                  <a:lnTo>
                    <a:pt x="36" y="129"/>
                  </a:lnTo>
                  <a:lnTo>
                    <a:pt x="35" y="130"/>
                  </a:lnTo>
                  <a:lnTo>
                    <a:pt x="34" y="131"/>
                  </a:lnTo>
                  <a:lnTo>
                    <a:pt x="33" y="131"/>
                  </a:lnTo>
                  <a:lnTo>
                    <a:pt x="33" y="133"/>
                  </a:lnTo>
                  <a:lnTo>
                    <a:pt x="33" y="134"/>
                  </a:lnTo>
                  <a:lnTo>
                    <a:pt x="34" y="135"/>
                  </a:lnTo>
                  <a:lnTo>
                    <a:pt x="34" y="136"/>
                  </a:lnTo>
                  <a:lnTo>
                    <a:pt x="35" y="136"/>
                  </a:lnTo>
                  <a:lnTo>
                    <a:pt x="36" y="137"/>
                  </a:lnTo>
                  <a:lnTo>
                    <a:pt x="38" y="137"/>
                  </a:lnTo>
                  <a:lnTo>
                    <a:pt x="39" y="138"/>
                  </a:lnTo>
                  <a:lnTo>
                    <a:pt x="42" y="137"/>
                  </a:lnTo>
                  <a:lnTo>
                    <a:pt x="45" y="138"/>
                  </a:lnTo>
                  <a:lnTo>
                    <a:pt x="45" y="139"/>
                  </a:lnTo>
                  <a:lnTo>
                    <a:pt x="45" y="140"/>
                  </a:lnTo>
                  <a:lnTo>
                    <a:pt x="45" y="141"/>
                  </a:lnTo>
                  <a:lnTo>
                    <a:pt x="45" y="144"/>
                  </a:lnTo>
                  <a:lnTo>
                    <a:pt x="45" y="145"/>
                  </a:lnTo>
                  <a:lnTo>
                    <a:pt x="45" y="146"/>
                  </a:lnTo>
                  <a:lnTo>
                    <a:pt x="49" y="151"/>
                  </a:lnTo>
                  <a:lnTo>
                    <a:pt x="49" y="153"/>
                  </a:lnTo>
                  <a:lnTo>
                    <a:pt x="46" y="158"/>
                  </a:lnTo>
                  <a:lnTo>
                    <a:pt x="44" y="160"/>
                  </a:lnTo>
                  <a:lnTo>
                    <a:pt x="43" y="161"/>
                  </a:lnTo>
                  <a:lnTo>
                    <a:pt x="42" y="164"/>
                  </a:lnTo>
                  <a:lnTo>
                    <a:pt x="41" y="165"/>
                  </a:lnTo>
                  <a:lnTo>
                    <a:pt x="42" y="167"/>
                  </a:lnTo>
                  <a:lnTo>
                    <a:pt x="42" y="170"/>
                  </a:lnTo>
                  <a:lnTo>
                    <a:pt x="41" y="171"/>
                  </a:lnTo>
                  <a:lnTo>
                    <a:pt x="40" y="172"/>
                  </a:lnTo>
                  <a:lnTo>
                    <a:pt x="39" y="174"/>
                  </a:lnTo>
                  <a:lnTo>
                    <a:pt x="37" y="180"/>
                  </a:lnTo>
                  <a:lnTo>
                    <a:pt x="37" y="181"/>
                  </a:lnTo>
                  <a:lnTo>
                    <a:pt x="36" y="191"/>
                  </a:lnTo>
                  <a:lnTo>
                    <a:pt x="36" y="192"/>
                  </a:lnTo>
                  <a:lnTo>
                    <a:pt x="36" y="193"/>
                  </a:lnTo>
                  <a:lnTo>
                    <a:pt x="38" y="196"/>
                  </a:lnTo>
                  <a:lnTo>
                    <a:pt x="39" y="199"/>
                  </a:lnTo>
                  <a:lnTo>
                    <a:pt x="39" y="200"/>
                  </a:lnTo>
                  <a:lnTo>
                    <a:pt x="38" y="201"/>
                  </a:lnTo>
                  <a:lnTo>
                    <a:pt x="38" y="202"/>
                  </a:lnTo>
                  <a:lnTo>
                    <a:pt x="39" y="202"/>
                  </a:lnTo>
                  <a:lnTo>
                    <a:pt x="39" y="203"/>
                  </a:lnTo>
                  <a:lnTo>
                    <a:pt x="40" y="204"/>
                  </a:lnTo>
                  <a:lnTo>
                    <a:pt x="41" y="204"/>
                  </a:lnTo>
                  <a:lnTo>
                    <a:pt x="41" y="205"/>
                  </a:lnTo>
                  <a:lnTo>
                    <a:pt x="42" y="206"/>
                  </a:lnTo>
                  <a:lnTo>
                    <a:pt x="43" y="206"/>
                  </a:lnTo>
                  <a:lnTo>
                    <a:pt x="42" y="216"/>
                  </a:lnTo>
                  <a:lnTo>
                    <a:pt x="42" y="217"/>
                  </a:lnTo>
                  <a:lnTo>
                    <a:pt x="43" y="219"/>
                  </a:lnTo>
                  <a:lnTo>
                    <a:pt x="44" y="220"/>
                  </a:lnTo>
                  <a:lnTo>
                    <a:pt x="44" y="221"/>
                  </a:lnTo>
                  <a:lnTo>
                    <a:pt x="45" y="222"/>
                  </a:lnTo>
                  <a:lnTo>
                    <a:pt x="45" y="223"/>
                  </a:lnTo>
                  <a:lnTo>
                    <a:pt x="46" y="223"/>
                  </a:lnTo>
                  <a:lnTo>
                    <a:pt x="47" y="224"/>
                  </a:lnTo>
                  <a:lnTo>
                    <a:pt x="50" y="225"/>
                  </a:lnTo>
                  <a:lnTo>
                    <a:pt x="52" y="229"/>
                  </a:lnTo>
                  <a:lnTo>
                    <a:pt x="57" y="234"/>
                  </a:lnTo>
                  <a:lnTo>
                    <a:pt x="58" y="235"/>
                  </a:lnTo>
                  <a:lnTo>
                    <a:pt x="62" y="236"/>
                  </a:lnTo>
                  <a:lnTo>
                    <a:pt x="66" y="237"/>
                  </a:lnTo>
                  <a:lnTo>
                    <a:pt x="66" y="238"/>
                  </a:lnTo>
                  <a:lnTo>
                    <a:pt x="66" y="239"/>
                  </a:lnTo>
                  <a:lnTo>
                    <a:pt x="67" y="240"/>
                  </a:lnTo>
                  <a:lnTo>
                    <a:pt x="68" y="240"/>
                  </a:lnTo>
                  <a:lnTo>
                    <a:pt x="69" y="241"/>
                  </a:lnTo>
                  <a:lnTo>
                    <a:pt x="70" y="241"/>
                  </a:lnTo>
                  <a:lnTo>
                    <a:pt x="71" y="241"/>
                  </a:lnTo>
                  <a:lnTo>
                    <a:pt x="72" y="241"/>
                  </a:lnTo>
                  <a:lnTo>
                    <a:pt x="74" y="240"/>
                  </a:lnTo>
                  <a:lnTo>
                    <a:pt x="75" y="239"/>
                  </a:lnTo>
                  <a:lnTo>
                    <a:pt x="76" y="239"/>
                  </a:lnTo>
                  <a:lnTo>
                    <a:pt x="76" y="238"/>
                  </a:lnTo>
                  <a:lnTo>
                    <a:pt x="79" y="238"/>
                  </a:lnTo>
                  <a:lnTo>
                    <a:pt x="80" y="239"/>
                  </a:lnTo>
                  <a:lnTo>
                    <a:pt x="81" y="238"/>
                  </a:lnTo>
                  <a:lnTo>
                    <a:pt x="82" y="236"/>
                  </a:lnTo>
                  <a:lnTo>
                    <a:pt x="83" y="235"/>
                  </a:lnTo>
                  <a:lnTo>
                    <a:pt x="83" y="234"/>
                  </a:lnTo>
                  <a:lnTo>
                    <a:pt x="83" y="233"/>
                  </a:lnTo>
                  <a:lnTo>
                    <a:pt x="83" y="232"/>
                  </a:lnTo>
                  <a:lnTo>
                    <a:pt x="84" y="232"/>
                  </a:lnTo>
                  <a:lnTo>
                    <a:pt x="85" y="231"/>
                  </a:lnTo>
                  <a:lnTo>
                    <a:pt x="86" y="229"/>
                  </a:lnTo>
                  <a:lnTo>
                    <a:pt x="89" y="231"/>
                  </a:lnTo>
                  <a:lnTo>
                    <a:pt x="90" y="231"/>
                  </a:lnTo>
                  <a:lnTo>
                    <a:pt x="93" y="231"/>
                  </a:lnTo>
                  <a:lnTo>
                    <a:pt x="95" y="231"/>
                  </a:lnTo>
                  <a:lnTo>
                    <a:pt x="96" y="229"/>
                  </a:lnTo>
                  <a:lnTo>
                    <a:pt x="96" y="227"/>
                  </a:lnTo>
                  <a:lnTo>
                    <a:pt x="100" y="225"/>
                  </a:lnTo>
                  <a:lnTo>
                    <a:pt x="102" y="225"/>
                  </a:lnTo>
                  <a:lnTo>
                    <a:pt x="103" y="225"/>
                  </a:lnTo>
                  <a:lnTo>
                    <a:pt x="104" y="225"/>
                  </a:lnTo>
                  <a:lnTo>
                    <a:pt x="106" y="225"/>
                  </a:lnTo>
                  <a:lnTo>
                    <a:pt x="107" y="225"/>
                  </a:lnTo>
                  <a:lnTo>
                    <a:pt x="108" y="224"/>
                  </a:lnTo>
                  <a:lnTo>
                    <a:pt x="109" y="223"/>
                  </a:lnTo>
                  <a:lnTo>
                    <a:pt x="111" y="221"/>
                  </a:lnTo>
                  <a:lnTo>
                    <a:pt x="111" y="220"/>
                  </a:lnTo>
                  <a:lnTo>
                    <a:pt x="112" y="218"/>
                  </a:lnTo>
                  <a:lnTo>
                    <a:pt x="112" y="217"/>
                  </a:lnTo>
                  <a:lnTo>
                    <a:pt x="113" y="217"/>
                  </a:lnTo>
                  <a:lnTo>
                    <a:pt x="115" y="218"/>
                  </a:lnTo>
                  <a:lnTo>
                    <a:pt x="116" y="217"/>
                  </a:lnTo>
                  <a:lnTo>
                    <a:pt x="117" y="216"/>
                  </a:lnTo>
                  <a:lnTo>
                    <a:pt x="118" y="217"/>
                  </a:lnTo>
                  <a:lnTo>
                    <a:pt x="119" y="217"/>
                  </a:lnTo>
                  <a:lnTo>
                    <a:pt x="120" y="218"/>
                  </a:lnTo>
                  <a:lnTo>
                    <a:pt x="121" y="218"/>
                  </a:lnTo>
                  <a:lnTo>
                    <a:pt x="124" y="219"/>
                  </a:lnTo>
                  <a:lnTo>
                    <a:pt x="127" y="219"/>
                  </a:lnTo>
                  <a:lnTo>
                    <a:pt x="129" y="220"/>
                  </a:lnTo>
                  <a:lnTo>
                    <a:pt x="130" y="219"/>
                  </a:lnTo>
                  <a:lnTo>
                    <a:pt x="130" y="218"/>
                  </a:lnTo>
                  <a:lnTo>
                    <a:pt x="131" y="217"/>
                  </a:lnTo>
                  <a:lnTo>
                    <a:pt x="132" y="218"/>
                  </a:lnTo>
                  <a:lnTo>
                    <a:pt x="133" y="218"/>
                  </a:lnTo>
                  <a:lnTo>
                    <a:pt x="134" y="218"/>
                  </a:lnTo>
                  <a:lnTo>
                    <a:pt x="135" y="218"/>
                  </a:lnTo>
                  <a:lnTo>
                    <a:pt x="136" y="218"/>
                  </a:lnTo>
                  <a:lnTo>
                    <a:pt x="137" y="217"/>
                  </a:lnTo>
                  <a:lnTo>
                    <a:pt x="139" y="216"/>
                  </a:lnTo>
                  <a:lnTo>
                    <a:pt x="138" y="214"/>
                  </a:lnTo>
                  <a:lnTo>
                    <a:pt x="138" y="213"/>
                  </a:lnTo>
                  <a:lnTo>
                    <a:pt x="138" y="212"/>
                  </a:lnTo>
                  <a:lnTo>
                    <a:pt x="135" y="210"/>
                  </a:lnTo>
                  <a:lnTo>
                    <a:pt x="134" y="210"/>
                  </a:lnTo>
                  <a:lnTo>
                    <a:pt x="133" y="210"/>
                  </a:lnTo>
                  <a:lnTo>
                    <a:pt x="131" y="210"/>
                  </a:lnTo>
                  <a:lnTo>
                    <a:pt x="130" y="207"/>
                  </a:lnTo>
                  <a:lnTo>
                    <a:pt x="129" y="206"/>
                  </a:lnTo>
                  <a:lnTo>
                    <a:pt x="125" y="197"/>
                  </a:lnTo>
                  <a:lnTo>
                    <a:pt x="121" y="188"/>
                  </a:lnTo>
                  <a:lnTo>
                    <a:pt x="121" y="187"/>
                  </a:lnTo>
                  <a:lnTo>
                    <a:pt x="120" y="187"/>
                  </a:lnTo>
                  <a:lnTo>
                    <a:pt x="119" y="186"/>
                  </a:lnTo>
                  <a:lnTo>
                    <a:pt x="119" y="185"/>
                  </a:lnTo>
                  <a:lnTo>
                    <a:pt x="119" y="182"/>
                  </a:lnTo>
                  <a:lnTo>
                    <a:pt x="119" y="180"/>
                  </a:lnTo>
                  <a:lnTo>
                    <a:pt x="118" y="179"/>
                  </a:lnTo>
                  <a:lnTo>
                    <a:pt x="118" y="178"/>
                  </a:lnTo>
                  <a:lnTo>
                    <a:pt x="117" y="176"/>
                  </a:lnTo>
                  <a:lnTo>
                    <a:pt x="117" y="174"/>
                  </a:lnTo>
                  <a:lnTo>
                    <a:pt x="117" y="172"/>
                  </a:lnTo>
                  <a:lnTo>
                    <a:pt x="117" y="171"/>
                  </a:lnTo>
                  <a:lnTo>
                    <a:pt x="116" y="169"/>
                  </a:lnTo>
                  <a:lnTo>
                    <a:pt x="115" y="167"/>
                  </a:lnTo>
                  <a:lnTo>
                    <a:pt x="113" y="167"/>
                  </a:lnTo>
                  <a:lnTo>
                    <a:pt x="110" y="168"/>
                  </a:lnTo>
                  <a:lnTo>
                    <a:pt x="108" y="168"/>
                  </a:lnTo>
                  <a:lnTo>
                    <a:pt x="107" y="168"/>
                  </a:lnTo>
                  <a:lnTo>
                    <a:pt x="107" y="167"/>
                  </a:lnTo>
                  <a:lnTo>
                    <a:pt x="107" y="165"/>
                  </a:lnTo>
                  <a:lnTo>
                    <a:pt x="106" y="165"/>
                  </a:lnTo>
                  <a:lnTo>
                    <a:pt x="106" y="164"/>
                  </a:lnTo>
                  <a:lnTo>
                    <a:pt x="106" y="163"/>
                  </a:lnTo>
                  <a:lnTo>
                    <a:pt x="104" y="161"/>
                  </a:lnTo>
                  <a:lnTo>
                    <a:pt x="103" y="160"/>
                  </a:lnTo>
                  <a:lnTo>
                    <a:pt x="102" y="159"/>
                  </a:lnTo>
                  <a:lnTo>
                    <a:pt x="102" y="158"/>
                  </a:lnTo>
                  <a:lnTo>
                    <a:pt x="101" y="157"/>
                  </a:lnTo>
                  <a:lnTo>
                    <a:pt x="100" y="155"/>
                  </a:lnTo>
                  <a:lnTo>
                    <a:pt x="99" y="153"/>
                  </a:lnTo>
                  <a:lnTo>
                    <a:pt x="99" y="152"/>
                  </a:lnTo>
                  <a:lnTo>
                    <a:pt x="98" y="151"/>
                  </a:lnTo>
                  <a:lnTo>
                    <a:pt x="97" y="151"/>
                  </a:lnTo>
                  <a:lnTo>
                    <a:pt x="96" y="150"/>
                  </a:lnTo>
                  <a:lnTo>
                    <a:pt x="96" y="146"/>
                  </a:lnTo>
                  <a:lnTo>
                    <a:pt x="97" y="145"/>
                  </a:lnTo>
                  <a:lnTo>
                    <a:pt x="97" y="144"/>
                  </a:lnTo>
                  <a:lnTo>
                    <a:pt x="98" y="143"/>
                  </a:lnTo>
                  <a:lnTo>
                    <a:pt x="99" y="142"/>
                  </a:lnTo>
                  <a:lnTo>
                    <a:pt x="99" y="141"/>
                  </a:lnTo>
                  <a:lnTo>
                    <a:pt x="99" y="140"/>
                  </a:lnTo>
                  <a:lnTo>
                    <a:pt x="100" y="135"/>
                  </a:lnTo>
                  <a:lnTo>
                    <a:pt x="102" y="132"/>
                  </a:lnTo>
                  <a:lnTo>
                    <a:pt x="102" y="131"/>
                  </a:lnTo>
                  <a:lnTo>
                    <a:pt x="102" y="130"/>
                  </a:lnTo>
                  <a:lnTo>
                    <a:pt x="103" y="129"/>
                  </a:lnTo>
                  <a:lnTo>
                    <a:pt x="102" y="129"/>
                  </a:lnTo>
                  <a:lnTo>
                    <a:pt x="101" y="125"/>
                  </a:lnTo>
                  <a:lnTo>
                    <a:pt x="102" y="123"/>
                  </a:lnTo>
                  <a:lnTo>
                    <a:pt x="105" y="121"/>
                  </a:lnTo>
                  <a:lnTo>
                    <a:pt x="106" y="121"/>
                  </a:lnTo>
                  <a:lnTo>
                    <a:pt x="106" y="122"/>
                  </a:lnTo>
                  <a:lnTo>
                    <a:pt x="107" y="122"/>
                  </a:lnTo>
                  <a:lnTo>
                    <a:pt x="112" y="122"/>
                  </a:lnTo>
                  <a:lnTo>
                    <a:pt x="113" y="122"/>
                  </a:lnTo>
                  <a:lnTo>
                    <a:pt x="113" y="121"/>
                  </a:lnTo>
                  <a:lnTo>
                    <a:pt x="115" y="121"/>
                  </a:lnTo>
                  <a:lnTo>
                    <a:pt x="117" y="120"/>
                  </a:lnTo>
                  <a:lnTo>
                    <a:pt x="117" y="119"/>
                  </a:lnTo>
                  <a:lnTo>
                    <a:pt x="117" y="117"/>
                  </a:lnTo>
                  <a:lnTo>
                    <a:pt x="119" y="117"/>
                  </a:lnTo>
                  <a:lnTo>
                    <a:pt x="120" y="116"/>
                  </a:lnTo>
                  <a:lnTo>
                    <a:pt x="121" y="115"/>
                  </a:lnTo>
                  <a:lnTo>
                    <a:pt x="121" y="113"/>
                  </a:lnTo>
                  <a:lnTo>
                    <a:pt x="121" y="112"/>
                  </a:lnTo>
                  <a:lnTo>
                    <a:pt x="121" y="111"/>
                  </a:lnTo>
                  <a:lnTo>
                    <a:pt x="121" y="110"/>
                  </a:lnTo>
                  <a:lnTo>
                    <a:pt x="119" y="110"/>
                  </a:lnTo>
                  <a:lnTo>
                    <a:pt x="119" y="108"/>
                  </a:lnTo>
                  <a:lnTo>
                    <a:pt x="120" y="104"/>
                  </a:lnTo>
                  <a:lnTo>
                    <a:pt x="121" y="102"/>
                  </a:lnTo>
                  <a:lnTo>
                    <a:pt x="122" y="101"/>
                  </a:lnTo>
                  <a:lnTo>
                    <a:pt x="123" y="89"/>
                  </a:lnTo>
                  <a:lnTo>
                    <a:pt x="124" y="89"/>
                  </a:lnTo>
                  <a:lnTo>
                    <a:pt x="123" y="89"/>
                  </a:lnTo>
                  <a:lnTo>
                    <a:pt x="123" y="84"/>
                  </a:lnTo>
                  <a:lnTo>
                    <a:pt x="122" y="82"/>
                  </a:lnTo>
                  <a:lnTo>
                    <a:pt x="121" y="82"/>
                  </a:lnTo>
                  <a:lnTo>
                    <a:pt x="120" y="80"/>
                  </a:lnTo>
                  <a:lnTo>
                    <a:pt x="120" y="79"/>
                  </a:lnTo>
                  <a:lnTo>
                    <a:pt x="119" y="79"/>
                  </a:lnTo>
                  <a:lnTo>
                    <a:pt x="117" y="77"/>
                  </a:lnTo>
                  <a:lnTo>
                    <a:pt x="113" y="74"/>
                  </a:lnTo>
                  <a:lnTo>
                    <a:pt x="112" y="74"/>
                  </a:lnTo>
                  <a:lnTo>
                    <a:pt x="112" y="73"/>
                  </a:lnTo>
                  <a:lnTo>
                    <a:pt x="111" y="72"/>
                  </a:lnTo>
                  <a:lnTo>
                    <a:pt x="110" y="71"/>
                  </a:lnTo>
                  <a:lnTo>
                    <a:pt x="110" y="70"/>
                  </a:lnTo>
                  <a:lnTo>
                    <a:pt x="103" y="65"/>
                  </a:lnTo>
                  <a:lnTo>
                    <a:pt x="102" y="64"/>
                  </a:lnTo>
                  <a:lnTo>
                    <a:pt x="102" y="63"/>
                  </a:lnTo>
                  <a:lnTo>
                    <a:pt x="101" y="62"/>
                  </a:lnTo>
                  <a:lnTo>
                    <a:pt x="101" y="61"/>
                  </a:lnTo>
                  <a:lnTo>
                    <a:pt x="100" y="61"/>
                  </a:lnTo>
                  <a:lnTo>
                    <a:pt x="98" y="60"/>
                  </a:lnTo>
                  <a:lnTo>
                    <a:pt x="98" y="59"/>
                  </a:lnTo>
                  <a:lnTo>
                    <a:pt x="97" y="59"/>
                  </a:lnTo>
                  <a:lnTo>
                    <a:pt x="94" y="59"/>
                  </a:lnTo>
                  <a:lnTo>
                    <a:pt x="93" y="58"/>
                  </a:lnTo>
                  <a:lnTo>
                    <a:pt x="92" y="57"/>
                  </a:lnTo>
                  <a:lnTo>
                    <a:pt x="91" y="57"/>
                  </a:lnTo>
                  <a:lnTo>
                    <a:pt x="89" y="57"/>
                  </a:lnTo>
                  <a:lnTo>
                    <a:pt x="87" y="57"/>
                  </a:lnTo>
                  <a:lnTo>
                    <a:pt x="87" y="56"/>
                  </a:lnTo>
                  <a:lnTo>
                    <a:pt x="89" y="46"/>
                  </a:lnTo>
                  <a:lnTo>
                    <a:pt x="89" y="45"/>
                  </a:lnTo>
                  <a:lnTo>
                    <a:pt x="88" y="45"/>
                  </a:lnTo>
                  <a:lnTo>
                    <a:pt x="88" y="44"/>
                  </a:lnTo>
                  <a:lnTo>
                    <a:pt x="87" y="43"/>
                  </a:lnTo>
                  <a:lnTo>
                    <a:pt x="83" y="37"/>
                  </a:lnTo>
                  <a:lnTo>
                    <a:pt x="83" y="36"/>
                  </a:lnTo>
                  <a:lnTo>
                    <a:pt x="82" y="36"/>
                  </a:lnTo>
                  <a:lnTo>
                    <a:pt x="81" y="35"/>
                  </a:lnTo>
                  <a:lnTo>
                    <a:pt x="80" y="34"/>
                  </a:lnTo>
                  <a:lnTo>
                    <a:pt x="79" y="32"/>
                  </a:lnTo>
                  <a:lnTo>
                    <a:pt x="72" y="24"/>
                  </a:lnTo>
                  <a:lnTo>
                    <a:pt x="72" y="23"/>
                  </a:lnTo>
                  <a:lnTo>
                    <a:pt x="71" y="23"/>
                  </a:lnTo>
                  <a:lnTo>
                    <a:pt x="71" y="22"/>
                  </a:lnTo>
                  <a:lnTo>
                    <a:pt x="70" y="21"/>
                  </a:lnTo>
                  <a:lnTo>
                    <a:pt x="56" y="12"/>
                  </a:lnTo>
                  <a:lnTo>
                    <a:pt x="55" y="12"/>
                  </a:lnTo>
                  <a:lnTo>
                    <a:pt x="53" y="10"/>
                  </a:lnTo>
                  <a:lnTo>
                    <a:pt x="51" y="8"/>
                  </a:lnTo>
                  <a:lnTo>
                    <a:pt x="50" y="10"/>
                  </a:lnTo>
                  <a:lnTo>
                    <a:pt x="49" y="8"/>
                  </a:lnTo>
                  <a:lnTo>
                    <a:pt x="48" y="7"/>
                  </a:lnTo>
                  <a:lnTo>
                    <a:pt x="47" y="6"/>
                  </a:lnTo>
                  <a:lnTo>
                    <a:pt x="3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53" name="Freeform 591"/>
            <p:cNvSpPr>
              <a:spLocks noEditPoints="1"/>
            </p:cNvSpPr>
            <p:nvPr/>
          </p:nvSpPr>
          <p:spPr bwMode="auto">
            <a:xfrm>
              <a:off x="6349197" y="1380530"/>
              <a:ext cx="336550" cy="517525"/>
            </a:xfrm>
            <a:custGeom>
              <a:avLst/>
              <a:gdLst>
                <a:gd name="T0" fmla="*/ 2147483646 w 139"/>
                <a:gd name="T1" fmla="*/ 2147483646 h 241"/>
                <a:gd name="T2" fmla="*/ 2147483646 w 139"/>
                <a:gd name="T3" fmla="*/ 2147483646 h 241"/>
                <a:gd name="T4" fmla="*/ 2147483646 w 139"/>
                <a:gd name="T5" fmla="*/ 2147483646 h 241"/>
                <a:gd name="T6" fmla="*/ 2147483646 w 139"/>
                <a:gd name="T7" fmla="*/ 2147483646 h 241"/>
                <a:gd name="T8" fmla="*/ 2147483646 w 139"/>
                <a:gd name="T9" fmla="*/ 2147483646 h 241"/>
                <a:gd name="T10" fmla="*/ 2147483646 w 139"/>
                <a:gd name="T11" fmla="*/ 2147483646 h 241"/>
                <a:gd name="T12" fmla="*/ 2147483646 w 139"/>
                <a:gd name="T13" fmla="*/ 2147483646 h 241"/>
                <a:gd name="T14" fmla="*/ 2147483646 w 139"/>
                <a:gd name="T15" fmla="*/ 2147483646 h 241"/>
                <a:gd name="T16" fmla="*/ 2147483646 w 139"/>
                <a:gd name="T17" fmla="*/ 2147483646 h 241"/>
                <a:gd name="T18" fmla="*/ 2147483646 w 139"/>
                <a:gd name="T19" fmla="*/ 2147483646 h 241"/>
                <a:gd name="T20" fmla="*/ 2147483646 w 139"/>
                <a:gd name="T21" fmla="*/ 2147483646 h 241"/>
                <a:gd name="T22" fmla="*/ 2147483646 w 139"/>
                <a:gd name="T23" fmla="*/ 2147483646 h 241"/>
                <a:gd name="T24" fmla="*/ 2147483646 w 139"/>
                <a:gd name="T25" fmla="*/ 2147483646 h 241"/>
                <a:gd name="T26" fmla="*/ 2147483646 w 139"/>
                <a:gd name="T27" fmla="*/ 2147483646 h 241"/>
                <a:gd name="T28" fmla="*/ 2147483646 w 139"/>
                <a:gd name="T29" fmla="*/ 2147483646 h 241"/>
                <a:gd name="T30" fmla="*/ 2147483646 w 139"/>
                <a:gd name="T31" fmla="*/ 2147483646 h 241"/>
                <a:gd name="T32" fmla="*/ 2147483646 w 139"/>
                <a:gd name="T33" fmla="*/ 2147483646 h 241"/>
                <a:gd name="T34" fmla="*/ 2147483646 w 139"/>
                <a:gd name="T35" fmla="*/ 2147483646 h 241"/>
                <a:gd name="T36" fmla="*/ 2147483646 w 139"/>
                <a:gd name="T37" fmla="*/ 2147483646 h 241"/>
                <a:gd name="T38" fmla="*/ 2147483646 w 139"/>
                <a:gd name="T39" fmla="*/ 2147483646 h 241"/>
                <a:gd name="T40" fmla="*/ 2147483646 w 139"/>
                <a:gd name="T41" fmla="*/ 2147483646 h 241"/>
                <a:gd name="T42" fmla="*/ 2147483646 w 139"/>
                <a:gd name="T43" fmla="*/ 2147483646 h 241"/>
                <a:gd name="T44" fmla="*/ 2147483646 w 139"/>
                <a:gd name="T45" fmla="*/ 2147483646 h 241"/>
                <a:gd name="T46" fmla="*/ 2147483646 w 139"/>
                <a:gd name="T47" fmla="*/ 2147483646 h 241"/>
                <a:gd name="T48" fmla="*/ 2147483646 w 139"/>
                <a:gd name="T49" fmla="*/ 2147483646 h 241"/>
                <a:gd name="T50" fmla="*/ 2147483646 w 139"/>
                <a:gd name="T51" fmla="*/ 2147483646 h 241"/>
                <a:gd name="T52" fmla="*/ 2147483646 w 139"/>
                <a:gd name="T53" fmla="*/ 2147483646 h 241"/>
                <a:gd name="T54" fmla="*/ 2147483646 w 139"/>
                <a:gd name="T55" fmla="*/ 2147483646 h 241"/>
                <a:gd name="T56" fmla="*/ 2147483646 w 139"/>
                <a:gd name="T57" fmla="*/ 2147483646 h 241"/>
                <a:gd name="T58" fmla="*/ 2147483646 w 139"/>
                <a:gd name="T59" fmla="*/ 2147483646 h 241"/>
                <a:gd name="T60" fmla="*/ 2147483646 w 139"/>
                <a:gd name="T61" fmla="*/ 2147483646 h 241"/>
                <a:gd name="T62" fmla="*/ 2147483646 w 139"/>
                <a:gd name="T63" fmla="*/ 2147483646 h 241"/>
                <a:gd name="T64" fmla="*/ 2147483646 w 139"/>
                <a:gd name="T65" fmla="*/ 2147483646 h 241"/>
                <a:gd name="T66" fmla="*/ 2147483646 w 139"/>
                <a:gd name="T67" fmla="*/ 2147483646 h 241"/>
                <a:gd name="T68" fmla="*/ 2147483646 w 139"/>
                <a:gd name="T69" fmla="*/ 2147483646 h 241"/>
                <a:gd name="T70" fmla="*/ 2147483646 w 139"/>
                <a:gd name="T71" fmla="*/ 2147483646 h 241"/>
                <a:gd name="T72" fmla="*/ 2147483646 w 139"/>
                <a:gd name="T73" fmla="*/ 2147483646 h 241"/>
                <a:gd name="T74" fmla="*/ 2147483646 w 139"/>
                <a:gd name="T75" fmla="*/ 2147483646 h 241"/>
                <a:gd name="T76" fmla="*/ 2147483646 w 139"/>
                <a:gd name="T77" fmla="*/ 2147483646 h 241"/>
                <a:gd name="T78" fmla="*/ 2147483646 w 139"/>
                <a:gd name="T79" fmla="*/ 2147483646 h 241"/>
                <a:gd name="T80" fmla="*/ 2147483646 w 139"/>
                <a:gd name="T81" fmla="*/ 2147483646 h 241"/>
                <a:gd name="T82" fmla="*/ 2147483646 w 139"/>
                <a:gd name="T83" fmla="*/ 2147483646 h 241"/>
                <a:gd name="T84" fmla="*/ 2147483646 w 139"/>
                <a:gd name="T85" fmla="*/ 2147483646 h 241"/>
                <a:gd name="T86" fmla="*/ 2147483646 w 139"/>
                <a:gd name="T87" fmla="*/ 2147483646 h 241"/>
                <a:gd name="T88" fmla="*/ 2147483646 w 139"/>
                <a:gd name="T89" fmla="*/ 2147483646 h 241"/>
                <a:gd name="T90" fmla="*/ 2147483646 w 139"/>
                <a:gd name="T91" fmla="*/ 2147483646 h 241"/>
                <a:gd name="T92" fmla="*/ 2147483646 w 139"/>
                <a:gd name="T93" fmla="*/ 2147483646 h 241"/>
                <a:gd name="T94" fmla="*/ 2147483646 w 139"/>
                <a:gd name="T95" fmla="*/ 2147483646 h 241"/>
                <a:gd name="T96" fmla="*/ 2147483646 w 139"/>
                <a:gd name="T97" fmla="*/ 2147483646 h 241"/>
                <a:gd name="T98" fmla="*/ 2147483646 w 139"/>
                <a:gd name="T99" fmla="*/ 2147483646 h 241"/>
                <a:gd name="T100" fmla="*/ 2147483646 w 139"/>
                <a:gd name="T101" fmla="*/ 2147483646 h 241"/>
                <a:gd name="T102" fmla="*/ 2147483646 w 139"/>
                <a:gd name="T103" fmla="*/ 2147483646 h 241"/>
                <a:gd name="T104" fmla="*/ 2147483646 w 139"/>
                <a:gd name="T105" fmla="*/ 2147483646 h 241"/>
                <a:gd name="T106" fmla="*/ 2147483646 w 139"/>
                <a:gd name="T107" fmla="*/ 2147483646 h 241"/>
                <a:gd name="T108" fmla="*/ 2147483646 w 139"/>
                <a:gd name="T109" fmla="*/ 2147483646 h 241"/>
                <a:gd name="T110" fmla="*/ 2147483646 w 139"/>
                <a:gd name="T111" fmla="*/ 2147483646 h 241"/>
                <a:gd name="T112" fmla="*/ 2147483646 w 139"/>
                <a:gd name="T113" fmla="*/ 2147483646 h 241"/>
                <a:gd name="T114" fmla="*/ 2147483646 w 139"/>
                <a:gd name="T115" fmla="*/ 2147483646 h 241"/>
                <a:gd name="T116" fmla="*/ 2147483646 w 139"/>
                <a:gd name="T117" fmla="*/ 2147483646 h 241"/>
                <a:gd name="T118" fmla="*/ 2147483646 w 139"/>
                <a:gd name="T119" fmla="*/ 2147483646 h 241"/>
                <a:gd name="T120" fmla="*/ 2147483646 w 139"/>
                <a:gd name="T121" fmla="*/ 2147483646 h 241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139" h="241">
                  <a:moveTo>
                    <a:pt x="45" y="8"/>
                  </a:moveTo>
                  <a:lnTo>
                    <a:pt x="46" y="9"/>
                  </a:lnTo>
                  <a:lnTo>
                    <a:pt x="47" y="10"/>
                  </a:lnTo>
                  <a:lnTo>
                    <a:pt x="48" y="11"/>
                  </a:lnTo>
                  <a:lnTo>
                    <a:pt x="48" y="12"/>
                  </a:lnTo>
                  <a:lnTo>
                    <a:pt x="49" y="12"/>
                  </a:lnTo>
                  <a:lnTo>
                    <a:pt x="49" y="13"/>
                  </a:lnTo>
                  <a:lnTo>
                    <a:pt x="49" y="14"/>
                  </a:lnTo>
                  <a:lnTo>
                    <a:pt x="51" y="14"/>
                  </a:lnTo>
                  <a:lnTo>
                    <a:pt x="51" y="13"/>
                  </a:lnTo>
                  <a:lnTo>
                    <a:pt x="51" y="12"/>
                  </a:lnTo>
                  <a:lnTo>
                    <a:pt x="54" y="14"/>
                  </a:lnTo>
                  <a:lnTo>
                    <a:pt x="68" y="23"/>
                  </a:lnTo>
                  <a:lnTo>
                    <a:pt x="69" y="24"/>
                  </a:lnTo>
                  <a:lnTo>
                    <a:pt x="70" y="25"/>
                  </a:lnTo>
                  <a:lnTo>
                    <a:pt x="77" y="33"/>
                  </a:lnTo>
                  <a:lnTo>
                    <a:pt x="78" y="35"/>
                  </a:lnTo>
                  <a:lnTo>
                    <a:pt x="78" y="36"/>
                  </a:lnTo>
                  <a:lnTo>
                    <a:pt x="79" y="38"/>
                  </a:lnTo>
                  <a:lnTo>
                    <a:pt x="81" y="38"/>
                  </a:lnTo>
                  <a:lnTo>
                    <a:pt x="85" y="45"/>
                  </a:lnTo>
                  <a:lnTo>
                    <a:pt x="86" y="46"/>
                  </a:lnTo>
                  <a:lnTo>
                    <a:pt x="85" y="56"/>
                  </a:lnTo>
                  <a:lnTo>
                    <a:pt x="85" y="57"/>
                  </a:lnTo>
                  <a:lnTo>
                    <a:pt x="83" y="57"/>
                  </a:lnTo>
                  <a:lnTo>
                    <a:pt x="83" y="58"/>
                  </a:lnTo>
                  <a:lnTo>
                    <a:pt x="81" y="63"/>
                  </a:lnTo>
                  <a:lnTo>
                    <a:pt x="81" y="72"/>
                  </a:lnTo>
                  <a:lnTo>
                    <a:pt x="80" y="74"/>
                  </a:lnTo>
                  <a:lnTo>
                    <a:pt x="81" y="74"/>
                  </a:lnTo>
                  <a:lnTo>
                    <a:pt x="82" y="72"/>
                  </a:lnTo>
                  <a:lnTo>
                    <a:pt x="82" y="71"/>
                  </a:lnTo>
                  <a:lnTo>
                    <a:pt x="82" y="70"/>
                  </a:lnTo>
                  <a:lnTo>
                    <a:pt x="82" y="68"/>
                  </a:lnTo>
                  <a:lnTo>
                    <a:pt x="83" y="67"/>
                  </a:lnTo>
                  <a:lnTo>
                    <a:pt x="85" y="62"/>
                  </a:lnTo>
                  <a:lnTo>
                    <a:pt x="87" y="61"/>
                  </a:lnTo>
                  <a:lnTo>
                    <a:pt x="87" y="60"/>
                  </a:lnTo>
                  <a:lnTo>
                    <a:pt x="89" y="59"/>
                  </a:lnTo>
                  <a:lnTo>
                    <a:pt x="91" y="60"/>
                  </a:lnTo>
                  <a:lnTo>
                    <a:pt x="93" y="61"/>
                  </a:lnTo>
                  <a:lnTo>
                    <a:pt x="93" y="62"/>
                  </a:lnTo>
                  <a:lnTo>
                    <a:pt x="94" y="62"/>
                  </a:lnTo>
                  <a:lnTo>
                    <a:pt x="97" y="62"/>
                  </a:lnTo>
                  <a:lnTo>
                    <a:pt x="98" y="63"/>
                  </a:lnTo>
                  <a:lnTo>
                    <a:pt x="99" y="63"/>
                  </a:lnTo>
                  <a:lnTo>
                    <a:pt x="100" y="65"/>
                  </a:lnTo>
                  <a:lnTo>
                    <a:pt x="101" y="66"/>
                  </a:lnTo>
                  <a:lnTo>
                    <a:pt x="101" y="67"/>
                  </a:lnTo>
                  <a:lnTo>
                    <a:pt x="108" y="72"/>
                  </a:lnTo>
                  <a:lnTo>
                    <a:pt x="109" y="74"/>
                  </a:lnTo>
                  <a:lnTo>
                    <a:pt x="111" y="78"/>
                  </a:lnTo>
                  <a:lnTo>
                    <a:pt x="111" y="79"/>
                  </a:lnTo>
                  <a:lnTo>
                    <a:pt x="112" y="77"/>
                  </a:lnTo>
                  <a:lnTo>
                    <a:pt x="116" y="79"/>
                  </a:lnTo>
                  <a:lnTo>
                    <a:pt x="118" y="81"/>
                  </a:lnTo>
                  <a:lnTo>
                    <a:pt x="119" y="84"/>
                  </a:lnTo>
                  <a:lnTo>
                    <a:pt x="120" y="84"/>
                  </a:lnTo>
                  <a:lnTo>
                    <a:pt x="121" y="89"/>
                  </a:lnTo>
                  <a:lnTo>
                    <a:pt x="119" y="100"/>
                  </a:lnTo>
                  <a:lnTo>
                    <a:pt x="119" y="101"/>
                  </a:lnTo>
                  <a:lnTo>
                    <a:pt x="117" y="104"/>
                  </a:lnTo>
                  <a:lnTo>
                    <a:pt x="117" y="107"/>
                  </a:lnTo>
                  <a:lnTo>
                    <a:pt x="116" y="108"/>
                  </a:lnTo>
                  <a:lnTo>
                    <a:pt x="115" y="110"/>
                  </a:lnTo>
                  <a:lnTo>
                    <a:pt x="116" y="112"/>
                  </a:lnTo>
                  <a:lnTo>
                    <a:pt x="117" y="112"/>
                  </a:lnTo>
                  <a:lnTo>
                    <a:pt x="117" y="111"/>
                  </a:lnTo>
                  <a:lnTo>
                    <a:pt x="118" y="112"/>
                  </a:lnTo>
                  <a:lnTo>
                    <a:pt x="119" y="114"/>
                  </a:lnTo>
                  <a:lnTo>
                    <a:pt x="117" y="114"/>
                  </a:lnTo>
                  <a:lnTo>
                    <a:pt x="116" y="114"/>
                  </a:lnTo>
                  <a:lnTo>
                    <a:pt x="115" y="117"/>
                  </a:lnTo>
                  <a:lnTo>
                    <a:pt x="115" y="118"/>
                  </a:lnTo>
                  <a:lnTo>
                    <a:pt x="112" y="119"/>
                  </a:lnTo>
                  <a:lnTo>
                    <a:pt x="107" y="119"/>
                  </a:lnTo>
                  <a:lnTo>
                    <a:pt x="105" y="119"/>
                  </a:lnTo>
                  <a:lnTo>
                    <a:pt x="100" y="121"/>
                  </a:lnTo>
                  <a:lnTo>
                    <a:pt x="98" y="123"/>
                  </a:lnTo>
                  <a:lnTo>
                    <a:pt x="98" y="125"/>
                  </a:lnTo>
                  <a:lnTo>
                    <a:pt x="98" y="126"/>
                  </a:lnTo>
                  <a:lnTo>
                    <a:pt x="99" y="126"/>
                  </a:lnTo>
                  <a:lnTo>
                    <a:pt x="100" y="129"/>
                  </a:lnTo>
                  <a:lnTo>
                    <a:pt x="100" y="131"/>
                  </a:lnTo>
                  <a:lnTo>
                    <a:pt x="98" y="134"/>
                  </a:lnTo>
                  <a:lnTo>
                    <a:pt x="96" y="140"/>
                  </a:lnTo>
                  <a:lnTo>
                    <a:pt x="96" y="141"/>
                  </a:lnTo>
                  <a:lnTo>
                    <a:pt x="95" y="143"/>
                  </a:lnTo>
                  <a:lnTo>
                    <a:pt x="94" y="144"/>
                  </a:lnTo>
                  <a:lnTo>
                    <a:pt x="93" y="145"/>
                  </a:lnTo>
                  <a:lnTo>
                    <a:pt x="93" y="146"/>
                  </a:lnTo>
                  <a:lnTo>
                    <a:pt x="94" y="150"/>
                  </a:lnTo>
                  <a:lnTo>
                    <a:pt x="95" y="151"/>
                  </a:lnTo>
                  <a:lnTo>
                    <a:pt x="96" y="153"/>
                  </a:lnTo>
                  <a:lnTo>
                    <a:pt x="96" y="154"/>
                  </a:lnTo>
                  <a:lnTo>
                    <a:pt x="98" y="156"/>
                  </a:lnTo>
                  <a:lnTo>
                    <a:pt x="98" y="157"/>
                  </a:lnTo>
                  <a:lnTo>
                    <a:pt x="99" y="159"/>
                  </a:lnTo>
                  <a:lnTo>
                    <a:pt x="99" y="160"/>
                  </a:lnTo>
                  <a:lnTo>
                    <a:pt x="99" y="161"/>
                  </a:lnTo>
                  <a:lnTo>
                    <a:pt x="100" y="161"/>
                  </a:lnTo>
                  <a:lnTo>
                    <a:pt x="102" y="163"/>
                  </a:lnTo>
                  <a:lnTo>
                    <a:pt x="104" y="165"/>
                  </a:lnTo>
                  <a:lnTo>
                    <a:pt x="104" y="167"/>
                  </a:lnTo>
                  <a:lnTo>
                    <a:pt x="104" y="168"/>
                  </a:lnTo>
                  <a:lnTo>
                    <a:pt x="104" y="170"/>
                  </a:lnTo>
                  <a:lnTo>
                    <a:pt x="105" y="170"/>
                  </a:lnTo>
                  <a:lnTo>
                    <a:pt x="108" y="171"/>
                  </a:lnTo>
                  <a:lnTo>
                    <a:pt x="110" y="171"/>
                  </a:lnTo>
                  <a:lnTo>
                    <a:pt x="113" y="170"/>
                  </a:lnTo>
                  <a:lnTo>
                    <a:pt x="114" y="172"/>
                  </a:lnTo>
                  <a:lnTo>
                    <a:pt x="114" y="173"/>
                  </a:lnTo>
                  <a:lnTo>
                    <a:pt x="114" y="176"/>
                  </a:lnTo>
                  <a:lnTo>
                    <a:pt x="114" y="178"/>
                  </a:lnTo>
                  <a:lnTo>
                    <a:pt x="115" y="180"/>
                  </a:lnTo>
                  <a:lnTo>
                    <a:pt x="116" y="181"/>
                  </a:lnTo>
                  <a:lnTo>
                    <a:pt x="116" y="182"/>
                  </a:lnTo>
                  <a:lnTo>
                    <a:pt x="116" y="185"/>
                  </a:lnTo>
                  <a:lnTo>
                    <a:pt x="116" y="187"/>
                  </a:lnTo>
                  <a:lnTo>
                    <a:pt x="119" y="189"/>
                  </a:lnTo>
                  <a:lnTo>
                    <a:pt x="123" y="198"/>
                  </a:lnTo>
                  <a:lnTo>
                    <a:pt x="127" y="207"/>
                  </a:lnTo>
                  <a:lnTo>
                    <a:pt x="127" y="209"/>
                  </a:lnTo>
                  <a:lnTo>
                    <a:pt x="130" y="212"/>
                  </a:lnTo>
                  <a:lnTo>
                    <a:pt x="133" y="212"/>
                  </a:lnTo>
                  <a:lnTo>
                    <a:pt x="134" y="212"/>
                  </a:lnTo>
                  <a:lnTo>
                    <a:pt x="136" y="214"/>
                  </a:lnTo>
                  <a:lnTo>
                    <a:pt x="136" y="215"/>
                  </a:lnTo>
                  <a:lnTo>
                    <a:pt x="134" y="216"/>
                  </a:lnTo>
                  <a:lnTo>
                    <a:pt x="133" y="216"/>
                  </a:lnTo>
                  <a:lnTo>
                    <a:pt x="132" y="216"/>
                  </a:lnTo>
                  <a:lnTo>
                    <a:pt x="132" y="215"/>
                  </a:lnTo>
                  <a:lnTo>
                    <a:pt x="129" y="216"/>
                  </a:lnTo>
                  <a:lnTo>
                    <a:pt x="127" y="217"/>
                  </a:lnTo>
                  <a:lnTo>
                    <a:pt x="125" y="216"/>
                  </a:lnTo>
                  <a:lnTo>
                    <a:pt x="121" y="216"/>
                  </a:lnTo>
                  <a:lnTo>
                    <a:pt x="120" y="215"/>
                  </a:lnTo>
                  <a:lnTo>
                    <a:pt x="119" y="214"/>
                  </a:lnTo>
                  <a:lnTo>
                    <a:pt x="119" y="213"/>
                  </a:lnTo>
                  <a:lnTo>
                    <a:pt x="119" y="212"/>
                  </a:lnTo>
                  <a:lnTo>
                    <a:pt x="117" y="213"/>
                  </a:lnTo>
                  <a:lnTo>
                    <a:pt x="115" y="214"/>
                  </a:lnTo>
                  <a:lnTo>
                    <a:pt x="115" y="215"/>
                  </a:lnTo>
                  <a:lnTo>
                    <a:pt x="113" y="214"/>
                  </a:lnTo>
                  <a:lnTo>
                    <a:pt x="112" y="214"/>
                  </a:lnTo>
                  <a:lnTo>
                    <a:pt x="110" y="216"/>
                  </a:lnTo>
                  <a:lnTo>
                    <a:pt x="110" y="217"/>
                  </a:lnTo>
                  <a:lnTo>
                    <a:pt x="109" y="219"/>
                  </a:lnTo>
                  <a:lnTo>
                    <a:pt x="107" y="221"/>
                  </a:lnTo>
                  <a:lnTo>
                    <a:pt x="106" y="222"/>
                  </a:lnTo>
                  <a:lnTo>
                    <a:pt x="106" y="223"/>
                  </a:lnTo>
                  <a:lnTo>
                    <a:pt x="104" y="223"/>
                  </a:lnTo>
                  <a:lnTo>
                    <a:pt x="103" y="223"/>
                  </a:lnTo>
                  <a:lnTo>
                    <a:pt x="101" y="222"/>
                  </a:lnTo>
                  <a:lnTo>
                    <a:pt x="100" y="222"/>
                  </a:lnTo>
                  <a:lnTo>
                    <a:pt x="94" y="225"/>
                  </a:lnTo>
                  <a:lnTo>
                    <a:pt x="94" y="227"/>
                  </a:lnTo>
                  <a:lnTo>
                    <a:pt x="93" y="229"/>
                  </a:lnTo>
                  <a:lnTo>
                    <a:pt x="90" y="228"/>
                  </a:lnTo>
                  <a:lnTo>
                    <a:pt x="85" y="226"/>
                  </a:lnTo>
                  <a:lnTo>
                    <a:pt x="83" y="229"/>
                  </a:lnTo>
                  <a:lnTo>
                    <a:pt x="79" y="230"/>
                  </a:lnTo>
                  <a:lnTo>
                    <a:pt x="80" y="233"/>
                  </a:lnTo>
                  <a:lnTo>
                    <a:pt x="80" y="234"/>
                  </a:lnTo>
                  <a:lnTo>
                    <a:pt x="79" y="236"/>
                  </a:lnTo>
                  <a:lnTo>
                    <a:pt x="74" y="236"/>
                  </a:lnTo>
                  <a:lnTo>
                    <a:pt x="73" y="237"/>
                  </a:lnTo>
                  <a:lnTo>
                    <a:pt x="72" y="238"/>
                  </a:lnTo>
                  <a:lnTo>
                    <a:pt x="71" y="238"/>
                  </a:lnTo>
                  <a:lnTo>
                    <a:pt x="70" y="238"/>
                  </a:lnTo>
                  <a:lnTo>
                    <a:pt x="69" y="238"/>
                  </a:lnTo>
                  <a:lnTo>
                    <a:pt x="68" y="237"/>
                  </a:lnTo>
                  <a:lnTo>
                    <a:pt x="68" y="236"/>
                  </a:lnTo>
                  <a:lnTo>
                    <a:pt x="68" y="235"/>
                  </a:lnTo>
                  <a:lnTo>
                    <a:pt x="66" y="234"/>
                  </a:lnTo>
                  <a:lnTo>
                    <a:pt x="62" y="234"/>
                  </a:lnTo>
                  <a:lnTo>
                    <a:pt x="59" y="233"/>
                  </a:lnTo>
                  <a:lnTo>
                    <a:pt x="54" y="227"/>
                  </a:lnTo>
                  <a:lnTo>
                    <a:pt x="52" y="224"/>
                  </a:lnTo>
                  <a:lnTo>
                    <a:pt x="51" y="223"/>
                  </a:lnTo>
                  <a:lnTo>
                    <a:pt x="47" y="221"/>
                  </a:lnTo>
                  <a:lnTo>
                    <a:pt x="47" y="220"/>
                  </a:lnTo>
                  <a:lnTo>
                    <a:pt x="48" y="218"/>
                  </a:lnTo>
                  <a:lnTo>
                    <a:pt x="45" y="217"/>
                  </a:lnTo>
                  <a:lnTo>
                    <a:pt x="45" y="216"/>
                  </a:lnTo>
                  <a:lnTo>
                    <a:pt x="45" y="206"/>
                  </a:lnTo>
                  <a:lnTo>
                    <a:pt x="45" y="204"/>
                  </a:lnTo>
                  <a:lnTo>
                    <a:pt x="44" y="204"/>
                  </a:lnTo>
                  <a:lnTo>
                    <a:pt x="42" y="202"/>
                  </a:lnTo>
                  <a:lnTo>
                    <a:pt x="41" y="202"/>
                  </a:lnTo>
                  <a:lnTo>
                    <a:pt x="41" y="201"/>
                  </a:lnTo>
                  <a:lnTo>
                    <a:pt x="42" y="200"/>
                  </a:lnTo>
                  <a:lnTo>
                    <a:pt x="42" y="199"/>
                  </a:lnTo>
                  <a:lnTo>
                    <a:pt x="40" y="195"/>
                  </a:lnTo>
                  <a:lnTo>
                    <a:pt x="39" y="191"/>
                  </a:lnTo>
                  <a:lnTo>
                    <a:pt x="40" y="181"/>
                  </a:lnTo>
                  <a:lnTo>
                    <a:pt x="42" y="175"/>
                  </a:lnTo>
                  <a:lnTo>
                    <a:pt x="42" y="173"/>
                  </a:lnTo>
                  <a:lnTo>
                    <a:pt x="43" y="172"/>
                  </a:lnTo>
                  <a:lnTo>
                    <a:pt x="44" y="172"/>
                  </a:lnTo>
                  <a:lnTo>
                    <a:pt x="44" y="170"/>
                  </a:lnTo>
                  <a:lnTo>
                    <a:pt x="44" y="166"/>
                  </a:lnTo>
                  <a:lnTo>
                    <a:pt x="44" y="165"/>
                  </a:lnTo>
                  <a:lnTo>
                    <a:pt x="45" y="163"/>
                  </a:lnTo>
                  <a:lnTo>
                    <a:pt x="49" y="159"/>
                  </a:lnTo>
                  <a:lnTo>
                    <a:pt x="51" y="153"/>
                  </a:lnTo>
                  <a:lnTo>
                    <a:pt x="51" y="150"/>
                  </a:lnTo>
                  <a:lnTo>
                    <a:pt x="47" y="144"/>
                  </a:lnTo>
                  <a:lnTo>
                    <a:pt x="47" y="141"/>
                  </a:lnTo>
                  <a:lnTo>
                    <a:pt x="49" y="138"/>
                  </a:lnTo>
                  <a:lnTo>
                    <a:pt x="46" y="136"/>
                  </a:lnTo>
                  <a:lnTo>
                    <a:pt x="42" y="134"/>
                  </a:lnTo>
                  <a:lnTo>
                    <a:pt x="41" y="134"/>
                  </a:lnTo>
                  <a:lnTo>
                    <a:pt x="39" y="135"/>
                  </a:lnTo>
                  <a:lnTo>
                    <a:pt x="36" y="134"/>
                  </a:lnTo>
                  <a:lnTo>
                    <a:pt x="36" y="133"/>
                  </a:lnTo>
                  <a:lnTo>
                    <a:pt x="37" y="132"/>
                  </a:lnTo>
                  <a:lnTo>
                    <a:pt x="38" y="131"/>
                  </a:lnTo>
                  <a:lnTo>
                    <a:pt x="40" y="128"/>
                  </a:lnTo>
                  <a:lnTo>
                    <a:pt x="41" y="118"/>
                  </a:lnTo>
                  <a:lnTo>
                    <a:pt x="40" y="116"/>
                  </a:lnTo>
                  <a:lnTo>
                    <a:pt x="38" y="114"/>
                  </a:lnTo>
                  <a:lnTo>
                    <a:pt x="38" y="112"/>
                  </a:lnTo>
                  <a:lnTo>
                    <a:pt x="38" y="111"/>
                  </a:lnTo>
                  <a:lnTo>
                    <a:pt x="36" y="110"/>
                  </a:lnTo>
                  <a:lnTo>
                    <a:pt x="34" y="111"/>
                  </a:lnTo>
                  <a:lnTo>
                    <a:pt x="34" y="112"/>
                  </a:lnTo>
                  <a:lnTo>
                    <a:pt x="32" y="113"/>
                  </a:lnTo>
                  <a:lnTo>
                    <a:pt x="26" y="113"/>
                  </a:lnTo>
                  <a:lnTo>
                    <a:pt x="25" y="113"/>
                  </a:lnTo>
                  <a:lnTo>
                    <a:pt x="25" y="112"/>
                  </a:lnTo>
                  <a:lnTo>
                    <a:pt x="22" y="112"/>
                  </a:lnTo>
                  <a:lnTo>
                    <a:pt x="21" y="112"/>
                  </a:lnTo>
                  <a:lnTo>
                    <a:pt x="3" y="89"/>
                  </a:lnTo>
                  <a:lnTo>
                    <a:pt x="4" y="89"/>
                  </a:lnTo>
                  <a:lnTo>
                    <a:pt x="5" y="89"/>
                  </a:lnTo>
                  <a:lnTo>
                    <a:pt x="6" y="86"/>
                  </a:lnTo>
                  <a:lnTo>
                    <a:pt x="7" y="84"/>
                  </a:lnTo>
                  <a:lnTo>
                    <a:pt x="10" y="82"/>
                  </a:lnTo>
                  <a:lnTo>
                    <a:pt x="11" y="78"/>
                  </a:lnTo>
                  <a:lnTo>
                    <a:pt x="11" y="75"/>
                  </a:lnTo>
                  <a:lnTo>
                    <a:pt x="10" y="71"/>
                  </a:lnTo>
                  <a:lnTo>
                    <a:pt x="9" y="70"/>
                  </a:lnTo>
                  <a:lnTo>
                    <a:pt x="10" y="67"/>
                  </a:lnTo>
                  <a:lnTo>
                    <a:pt x="12" y="65"/>
                  </a:lnTo>
                  <a:lnTo>
                    <a:pt x="13" y="65"/>
                  </a:lnTo>
                  <a:lnTo>
                    <a:pt x="14" y="65"/>
                  </a:lnTo>
                  <a:lnTo>
                    <a:pt x="17" y="65"/>
                  </a:lnTo>
                  <a:lnTo>
                    <a:pt x="18" y="64"/>
                  </a:lnTo>
                  <a:lnTo>
                    <a:pt x="20" y="63"/>
                  </a:lnTo>
                  <a:lnTo>
                    <a:pt x="23" y="64"/>
                  </a:lnTo>
                  <a:lnTo>
                    <a:pt x="23" y="63"/>
                  </a:lnTo>
                  <a:lnTo>
                    <a:pt x="24" y="63"/>
                  </a:lnTo>
                  <a:lnTo>
                    <a:pt x="25" y="63"/>
                  </a:lnTo>
                  <a:lnTo>
                    <a:pt x="25" y="61"/>
                  </a:lnTo>
                  <a:lnTo>
                    <a:pt x="30" y="59"/>
                  </a:lnTo>
                  <a:lnTo>
                    <a:pt x="32" y="58"/>
                  </a:lnTo>
                  <a:lnTo>
                    <a:pt x="35" y="55"/>
                  </a:lnTo>
                  <a:lnTo>
                    <a:pt x="36" y="53"/>
                  </a:lnTo>
                  <a:lnTo>
                    <a:pt x="34" y="51"/>
                  </a:lnTo>
                  <a:lnTo>
                    <a:pt x="33" y="51"/>
                  </a:lnTo>
                  <a:lnTo>
                    <a:pt x="30" y="50"/>
                  </a:lnTo>
                  <a:lnTo>
                    <a:pt x="29" y="51"/>
                  </a:lnTo>
                  <a:lnTo>
                    <a:pt x="29" y="52"/>
                  </a:lnTo>
                  <a:lnTo>
                    <a:pt x="27" y="50"/>
                  </a:lnTo>
                  <a:lnTo>
                    <a:pt x="26" y="50"/>
                  </a:lnTo>
                  <a:lnTo>
                    <a:pt x="26" y="48"/>
                  </a:lnTo>
                  <a:lnTo>
                    <a:pt x="27" y="48"/>
                  </a:lnTo>
                  <a:lnTo>
                    <a:pt x="27" y="47"/>
                  </a:lnTo>
                  <a:lnTo>
                    <a:pt x="27" y="46"/>
                  </a:lnTo>
                  <a:lnTo>
                    <a:pt x="27" y="44"/>
                  </a:lnTo>
                  <a:lnTo>
                    <a:pt x="25" y="42"/>
                  </a:lnTo>
                  <a:lnTo>
                    <a:pt x="24" y="40"/>
                  </a:lnTo>
                  <a:lnTo>
                    <a:pt x="24" y="39"/>
                  </a:lnTo>
                  <a:lnTo>
                    <a:pt x="25" y="38"/>
                  </a:lnTo>
                  <a:lnTo>
                    <a:pt x="28" y="36"/>
                  </a:lnTo>
                  <a:lnTo>
                    <a:pt x="28" y="34"/>
                  </a:lnTo>
                  <a:lnTo>
                    <a:pt x="29" y="31"/>
                  </a:lnTo>
                  <a:lnTo>
                    <a:pt x="30" y="31"/>
                  </a:lnTo>
                  <a:lnTo>
                    <a:pt x="36" y="29"/>
                  </a:lnTo>
                  <a:lnTo>
                    <a:pt x="37" y="27"/>
                  </a:lnTo>
                  <a:lnTo>
                    <a:pt x="38" y="27"/>
                  </a:lnTo>
                  <a:lnTo>
                    <a:pt x="41" y="24"/>
                  </a:lnTo>
                  <a:lnTo>
                    <a:pt x="42" y="23"/>
                  </a:lnTo>
                  <a:lnTo>
                    <a:pt x="44" y="24"/>
                  </a:lnTo>
                  <a:lnTo>
                    <a:pt x="44" y="23"/>
                  </a:lnTo>
                  <a:lnTo>
                    <a:pt x="45" y="19"/>
                  </a:lnTo>
                  <a:lnTo>
                    <a:pt x="46" y="19"/>
                  </a:lnTo>
                  <a:lnTo>
                    <a:pt x="47" y="18"/>
                  </a:lnTo>
                  <a:lnTo>
                    <a:pt x="49" y="18"/>
                  </a:lnTo>
                  <a:lnTo>
                    <a:pt x="50" y="16"/>
                  </a:lnTo>
                  <a:lnTo>
                    <a:pt x="45" y="8"/>
                  </a:lnTo>
                  <a:moveTo>
                    <a:pt x="39" y="0"/>
                  </a:moveTo>
                  <a:lnTo>
                    <a:pt x="43" y="9"/>
                  </a:lnTo>
                  <a:lnTo>
                    <a:pt x="44" y="10"/>
                  </a:lnTo>
                  <a:lnTo>
                    <a:pt x="47" y="16"/>
                  </a:lnTo>
                  <a:lnTo>
                    <a:pt x="46" y="16"/>
                  </a:lnTo>
                  <a:lnTo>
                    <a:pt x="45" y="16"/>
                  </a:lnTo>
                  <a:lnTo>
                    <a:pt x="45" y="17"/>
                  </a:lnTo>
                  <a:lnTo>
                    <a:pt x="44" y="18"/>
                  </a:lnTo>
                  <a:lnTo>
                    <a:pt x="43" y="18"/>
                  </a:lnTo>
                  <a:lnTo>
                    <a:pt x="43" y="19"/>
                  </a:lnTo>
                  <a:lnTo>
                    <a:pt x="42" y="21"/>
                  </a:lnTo>
                  <a:lnTo>
                    <a:pt x="41" y="21"/>
                  </a:lnTo>
                  <a:lnTo>
                    <a:pt x="40" y="21"/>
                  </a:lnTo>
                  <a:lnTo>
                    <a:pt x="40" y="22"/>
                  </a:lnTo>
                  <a:lnTo>
                    <a:pt x="36" y="25"/>
                  </a:lnTo>
                  <a:lnTo>
                    <a:pt x="35" y="25"/>
                  </a:lnTo>
                  <a:lnTo>
                    <a:pt x="34" y="27"/>
                  </a:lnTo>
                  <a:lnTo>
                    <a:pt x="29" y="28"/>
                  </a:lnTo>
                  <a:lnTo>
                    <a:pt x="29" y="29"/>
                  </a:lnTo>
                  <a:lnTo>
                    <a:pt x="28" y="29"/>
                  </a:lnTo>
                  <a:lnTo>
                    <a:pt x="27" y="29"/>
                  </a:lnTo>
                  <a:lnTo>
                    <a:pt x="27" y="30"/>
                  </a:lnTo>
                  <a:lnTo>
                    <a:pt x="26" y="33"/>
                  </a:lnTo>
                  <a:lnTo>
                    <a:pt x="25" y="35"/>
                  </a:lnTo>
                  <a:lnTo>
                    <a:pt x="25" y="36"/>
                  </a:lnTo>
                  <a:lnTo>
                    <a:pt x="23" y="36"/>
                  </a:lnTo>
                  <a:lnTo>
                    <a:pt x="22" y="38"/>
                  </a:lnTo>
                  <a:lnTo>
                    <a:pt x="21" y="38"/>
                  </a:lnTo>
                  <a:lnTo>
                    <a:pt x="21" y="39"/>
                  </a:lnTo>
                  <a:lnTo>
                    <a:pt x="21" y="40"/>
                  </a:lnTo>
                  <a:lnTo>
                    <a:pt x="21" y="41"/>
                  </a:lnTo>
                  <a:lnTo>
                    <a:pt x="21" y="42"/>
                  </a:lnTo>
                  <a:lnTo>
                    <a:pt x="22" y="43"/>
                  </a:lnTo>
                  <a:lnTo>
                    <a:pt x="23" y="44"/>
                  </a:lnTo>
                  <a:lnTo>
                    <a:pt x="24" y="44"/>
                  </a:lnTo>
                  <a:lnTo>
                    <a:pt x="25" y="46"/>
                  </a:lnTo>
                  <a:lnTo>
                    <a:pt x="24" y="46"/>
                  </a:lnTo>
                  <a:lnTo>
                    <a:pt x="23" y="47"/>
                  </a:lnTo>
                  <a:lnTo>
                    <a:pt x="23" y="48"/>
                  </a:lnTo>
                  <a:lnTo>
                    <a:pt x="23" y="50"/>
                  </a:lnTo>
                  <a:lnTo>
                    <a:pt x="24" y="51"/>
                  </a:lnTo>
                  <a:lnTo>
                    <a:pt x="25" y="52"/>
                  </a:lnTo>
                  <a:lnTo>
                    <a:pt x="27" y="54"/>
                  </a:lnTo>
                  <a:lnTo>
                    <a:pt x="28" y="56"/>
                  </a:lnTo>
                  <a:lnTo>
                    <a:pt x="30" y="54"/>
                  </a:lnTo>
                  <a:lnTo>
                    <a:pt x="30" y="53"/>
                  </a:lnTo>
                  <a:lnTo>
                    <a:pt x="31" y="53"/>
                  </a:lnTo>
                  <a:lnTo>
                    <a:pt x="32" y="53"/>
                  </a:lnTo>
                  <a:lnTo>
                    <a:pt x="30" y="56"/>
                  </a:lnTo>
                  <a:lnTo>
                    <a:pt x="29" y="57"/>
                  </a:lnTo>
                  <a:lnTo>
                    <a:pt x="24" y="59"/>
                  </a:lnTo>
                  <a:lnTo>
                    <a:pt x="23" y="60"/>
                  </a:lnTo>
                  <a:lnTo>
                    <a:pt x="23" y="61"/>
                  </a:lnTo>
                  <a:lnTo>
                    <a:pt x="22" y="61"/>
                  </a:lnTo>
                  <a:lnTo>
                    <a:pt x="21" y="61"/>
                  </a:lnTo>
                  <a:lnTo>
                    <a:pt x="20" y="60"/>
                  </a:lnTo>
                  <a:lnTo>
                    <a:pt x="19" y="61"/>
                  </a:lnTo>
                  <a:lnTo>
                    <a:pt x="17" y="61"/>
                  </a:lnTo>
                  <a:lnTo>
                    <a:pt x="16" y="62"/>
                  </a:lnTo>
                  <a:lnTo>
                    <a:pt x="15" y="63"/>
                  </a:lnTo>
                  <a:lnTo>
                    <a:pt x="14" y="62"/>
                  </a:lnTo>
                  <a:lnTo>
                    <a:pt x="13" y="62"/>
                  </a:lnTo>
                  <a:lnTo>
                    <a:pt x="11" y="63"/>
                  </a:lnTo>
                  <a:lnTo>
                    <a:pt x="10" y="63"/>
                  </a:lnTo>
                  <a:lnTo>
                    <a:pt x="8" y="65"/>
                  </a:lnTo>
                  <a:lnTo>
                    <a:pt x="8" y="66"/>
                  </a:lnTo>
                  <a:lnTo>
                    <a:pt x="7" y="68"/>
                  </a:lnTo>
                  <a:lnTo>
                    <a:pt x="6" y="69"/>
                  </a:lnTo>
                  <a:lnTo>
                    <a:pt x="6" y="70"/>
                  </a:lnTo>
                  <a:lnTo>
                    <a:pt x="7" y="71"/>
                  </a:lnTo>
                  <a:lnTo>
                    <a:pt x="7" y="72"/>
                  </a:lnTo>
                  <a:lnTo>
                    <a:pt x="8" y="75"/>
                  </a:lnTo>
                  <a:lnTo>
                    <a:pt x="8" y="78"/>
                  </a:lnTo>
                  <a:lnTo>
                    <a:pt x="8" y="80"/>
                  </a:lnTo>
                  <a:lnTo>
                    <a:pt x="6" y="82"/>
                  </a:lnTo>
                  <a:lnTo>
                    <a:pt x="5" y="83"/>
                  </a:lnTo>
                  <a:lnTo>
                    <a:pt x="4" y="84"/>
                  </a:lnTo>
                  <a:lnTo>
                    <a:pt x="4" y="85"/>
                  </a:lnTo>
                  <a:lnTo>
                    <a:pt x="3" y="86"/>
                  </a:lnTo>
                  <a:lnTo>
                    <a:pt x="2" y="87"/>
                  </a:lnTo>
                  <a:lnTo>
                    <a:pt x="1" y="88"/>
                  </a:lnTo>
                  <a:lnTo>
                    <a:pt x="0" y="89"/>
                  </a:lnTo>
                  <a:lnTo>
                    <a:pt x="1" y="91"/>
                  </a:lnTo>
                  <a:lnTo>
                    <a:pt x="19" y="114"/>
                  </a:lnTo>
                  <a:lnTo>
                    <a:pt x="20" y="116"/>
                  </a:lnTo>
                  <a:lnTo>
                    <a:pt x="21" y="115"/>
                  </a:lnTo>
                  <a:lnTo>
                    <a:pt x="22" y="115"/>
                  </a:lnTo>
                  <a:lnTo>
                    <a:pt x="23" y="115"/>
                  </a:lnTo>
                  <a:lnTo>
                    <a:pt x="24" y="116"/>
                  </a:lnTo>
                  <a:lnTo>
                    <a:pt x="25" y="116"/>
                  </a:lnTo>
                  <a:lnTo>
                    <a:pt x="26" y="116"/>
                  </a:lnTo>
                  <a:lnTo>
                    <a:pt x="32" y="116"/>
                  </a:lnTo>
                  <a:lnTo>
                    <a:pt x="33" y="116"/>
                  </a:lnTo>
                  <a:lnTo>
                    <a:pt x="34" y="115"/>
                  </a:lnTo>
                  <a:lnTo>
                    <a:pt x="35" y="114"/>
                  </a:lnTo>
                  <a:lnTo>
                    <a:pt x="36" y="114"/>
                  </a:lnTo>
                  <a:lnTo>
                    <a:pt x="36" y="115"/>
                  </a:lnTo>
                  <a:lnTo>
                    <a:pt x="37" y="116"/>
                  </a:lnTo>
                  <a:lnTo>
                    <a:pt x="38" y="117"/>
                  </a:lnTo>
                  <a:lnTo>
                    <a:pt x="38" y="118"/>
                  </a:lnTo>
                  <a:lnTo>
                    <a:pt x="37" y="127"/>
                  </a:lnTo>
                  <a:lnTo>
                    <a:pt x="36" y="129"/>
                  </a:lnTo>
                  <a:lnTo>
                    <a:pt x="35" y="130"/>
                  </a:lnTo>
                  <a:lnTo>
                    <a:pt x="34" y="131"/>
                  </a:lnTo>
                  <a:lnTo>
                    <a:pt x="33" y="131"/>
                  </a:lnTo>
                  <a:lnTo>
                    <a:pt x="33" y="133"/>
                  </a:lnTo>
                  <a:lnTo>
                    <a:pt x="33" y="134"/>
                  </a:lnTo>
                  <a:lnTo>
                    <a:pt x="34" y="135"/>
                  </a:lnTo>
                  <a:lnTo>
                    <a:pt x="34" y="136"/>
                  </a:lnTo>
                  <a:lnTo>
                    <a:pt x="35" y="136"/>
                  </a:lnTo>
                  <a:lnTo>
                    <a:pt x="36" y="137"/>
                  </a:lnTo>
                  <a:lnTo>
                    <a:pt x="38" y="137"/>
                  </a:lnTo>
                  <a:lnTo>
                    <a:pt x="39" y="138"/>
                  </a:lnTo>
                  <a:lnTo>
                    <a:pt x="42" y="137"/>
                  </a:lnTo>
                  <a:lnTo>
                    <a:pt x="45" y="138"/>
                  </a:lnTo>
                  <a:lnTo>
                    <a:pt x="45" y="139"/>
                  </a:lnTo>
                  <a:lnTo>
                    <a:pt x="45" y="140"/>
                  </a:lnTo>
                  <a:lnTo>
                    <a:pt x="45" y="141"/>
                  </a:lnTo>
                  <a:lnTo>
                    <a:pt x="45" y="144"/>
                  </a:lnTo>
                  <a:lnTo>
                    <a:pt x="45" y="145"/>
                  </a:lnTo>
                  <a:lnTo>
                    <a:pt x="45" y="146"/>
                  </a:lnTo>
                  <a:lnTo>
                    <a:pt x="49" y="151"/>
                  </a:lnTo>
                  <a:lnTo>
                    <a:pt x="49" y="153"/>
                  </a:lnTo>
                  <a:lnTo>
                    <a:pt x="46" y="158"/>
                  </a:lnTo>
                  <a:lnTo>
                    <a:pt x="44" y="160"/>
                  </a:lnTo>
                  <a:lnTo>
                    <a:pt x="43" y="161"/>
                  </a:lnTo>
                  <a:lnTo>
                    <a:pt x="42" y="164"/>
                  </a:lnTo>
                  <a:lnTo>
                    <a:pt x="41" y="165"/>
                  </a:lnTo>
                  <a:lnTo>
                    <a:pt x="42" y="167"/>
                  </a:lnTo>
                  <a:lnTo>
                    <a:pt x="42" y="170"/>
                  </a:lnTo>
                  <a:lnTo>
                    <a:pt x="41" y="171"/>
                  </a:lnTo>
                  <a:lnTo>
                    <a:pt x="40" y="172"/>
                  </a:lnTo>
                  <a:lnTo>
                    <a:pt x="39" y="174"/>
                  </a:lnTo>
                  <a:lnTo>
                    <a:pt x="37" y="180"/>
                  </a:lnTo>
                  <a:lnTo>
                    <a:pt x="37" y="181"/>
                  </a:lnTo>
                  <a:lnTo>
                    <a:pt x="36" y="191"/>
                  </a:lnTo>
                  <a:lnTo>
                    <a:pt x="36" y="192"/>
                  </a:lnTo>
                  <a:lnTo>
                    <a:pt x="36" y="193"/>
                  </a:lnTo>
                  <a:lnTo>
                    <a:pt x="38" y="196"/>
                  </a:lnTo>
                  <a:lnTo>
                    <a:pt x="39" y="199"/>
                  </a:lnTo>
                  <a:lnTo>
                    <a:pt x="39" y="200"/>
                  </a:lnTo>
                  <a:lnTo>
                    <a:pt x="38" y="201"/>
                  </a:lnTo>
                  <a:lnTo>
                    <a:pt x="38" y="202"/>
                  </a:lnTo>
                  <a:lnTo>
                    <a:pt x="39" y="202"/>
                  </a:lnTo>
                  <a:lnTo>
                    <a:pt x="39" y="203"/>
                  </a:lnTo>
                  <a:lnTo>
                    <a:pt x="40" y="204"/>
                  </a:lnTo>
                  <a:lnTo>
                    <a:pt x="41" y="204"/>
                  </a:lnTo>
                  <a:lnTo>
                    <a:pt x="41" y="205"/>
                  </a:lnTo>
                  <a:lnTo>
                    <a:pt x="42" y="206"/>
                  </a:lnTo>
                  <a:lnTo>
                    <a:pt x="43" y="206"/>
                  </a:lnTo>
                  <a:lnTo>
                    <a:pt x="42" y="216"/>
                  </a:lnTo>
                  <a:lnTo>
                    <a:pt x="42" y="217"/>
                  </a:lnTo>
                  <a:lnTo>
                    <a:pt x="43" y="219"/>
                  </a:lnTo>
                  <a:lnTo>
                    <a:pt x="44" y="220"/>
                  </a:lnTo>
                  <a:lnTo>
                    <a:pt x="44" y="221"/>
                  </a:lnTo>
                  <a:lnTo>
                    <a:pt x="45" y="222"/>
                  </a:lnTo>
                  <a:lnTo>
                    <a:pt x="45" y="223"/>
                  </a:lnTo>
                  <a:lnTo>
                    <a:pt x="46" y="223"/>
                  </a:lnTo>
                  <a:lnTo>
                    <a:pt x="47" y="224"/>
                  </a:lnTo>
                  <a:lnTo>
                    <a:pt x="50" y="225"/>
                  </a:lnTo>
                  <a:lnTo>
                    <a:pt x="52" y="229"/>
                  </a:lnTo>
                  <a:lnTo>
                    <a:pt x="57" y="234"/>
                  </a:lnTo>
                  <a:lnTo>
                    <a:pt x="58" y="235"/>
                  </a:lnTo>
                  <a:lnTo>
                    <a:pt x="62" y="236"/>
                  </a:lnTo>
                  <a:lnTo>
                    <a:pt x="66" y="237"/>
                  </a:lnTo>
                  <a:lnTo>
                    <a:pt x="66" y="238"/>
                  </a:lnTo>
                  <a:lnTo>
                    <a:pt x="66" y="239"/>
                  </a:lnTo>
                  <a:lnTo>
                    <a:pt x="67" y="240"/>
                  </a:lnTo>
                  <a:lnTo>
                    <a:pt x="68" y="240"/>
                  </a:lnTo>
                  <a:lnTo>
                    <a:pt x="69" y="241"/>
                  </a:lnTo>
                  <a:lnTo>
                    <a:pt x="70" y="241"/>
                  </a:lnTo>
                  <a:lnTo>
                    <a:pt x="71" y="241"/>
                  </a:lnTo>
                  <a:lnTo>
                    <a:pt x="72" y="241"/>
                  </a:lnTo>
                  <a:lnTo>
                    <a:pt x="74" y="240"/>
                  </a:lnTo>
                  <a:lnTo>
                    <a:pt x="75" y="239"/>
                  </a:lnTo>
                  <a:lnTo>
                    <a:pt x="76" y="239"/>
                  </a:lnTo>
                  <a:lnTo>
                    <a:pt x="76" y="238"/>
                  </a:lnTo>
                  <a:lnTo>
                    <a:pt x="79" y="238"/>
                  </a:lnTo>
                  <a:lnTo>
                    <a:pt x="80" y="239"/>
                  </a:lnTo>
                  <a:lnTo>
                    <a:pt x="81" y="238"/>
                  </a:lnTo>
                  <a:lnTo>
                    <a:pt x="82" y="236"/>
                  </a:lnTo>
                  <a:lnTo>
                    <a:pt x="83" y="235"/>
                  </a:lnTo>
                  <a:lnTo>
                    <a:pt x="83" y="234"/>
                  </a:lnTo>
                  <a:lnTo>
                    <a:pt x="83" y="233"/>
                  </a:lnTo>
                  <a:lnTo>
                    <a:pt x="83" y="232"/>
                  </a:lnTo>
                  <a:lnTo>
                    <a:pt x="84" y="232"/>
                  </a:lnTo>
                  <a:lnTo>
                    <a:pt x="85" y="231"/>
                  </a:lnTo>
                  <a:lnTo>
                    <a:pt x="86" y="229"/>
                  </a:lnTo>
                  <a:lnTo>
                    <a:pt x="89" y="231"/>
                  </a:lnTo>
                  <a:lnTo>
                    <a:pt x="90" y="231"/>
                  </a:lnTo>
                  <a:lnTo>
                    <a:pt x="93" y="231"/>
                  </a:lnTo>
                  <a:lnTo>
                    <a:pt x="95" y="231"/>
                  </a:lnTo>
                  <a:lnTo>
                    <a:pt x="96" y="229"/>
                  </a:lnTo>
                  <a:lnTo>
                    <a:pt x="96" y="227"/>
                  </a:lnTo>
                  <a:lnTo>
                    <a:pt x="100" y="225"/>
                  </a:lnTo>
                  <a:lnTo>
                    <a:pt x="102" y="225"/>
                  </a:lnTo>
                  <a:lnTo>
                    <a:pt x="103" y="225"/>
                  </a:lnTo>
                  <a:lnTo>
                    <a:pt x="104" y="225"/>
                  </a:lnTo>
                  <a:lnTo>
                    <a:pt x="106" y="225"/>
                  </a:lnTo>
                  <a:lnTo>
                    <a:pt x="107" y="225"/>
                  </a:lnTo>
                  <a:lnTo>
                    <a:pt x="108" y="224"/>
                  </a:lnTo>
                  <a:lnTo>
                    <a:pt x="109" y="223"/>
                  </a:lnTo>
                  <a:lnTo>
                    <a:pt x="111" y="221"/>
                  </a:lnTo>
                  <a:lnTo>
                    <a:pt x="111" y="220"/>
                  </a:lnTo>
                  <a:lnTo>
                    <a:pt x="112" y="218"/>
                  </a:lnTo>
                  <a:lnTo>
                    <a:pt x="112" y="217"/>
                  </a:lnTo>
                  <a:lnTo>
                    <a:pt x="113" y="217"/>
                  </a:lnTo>
                  <a:lnTo>
                    <a:pt x="115" y="218"/>
                  </a:lnTo>
                  <a:lnTo>
                    <a:pt x="116" y="217"/>
                  </a:lnTo>
                  <a:lnTo>
                    <a:pt x="117" y="216"/>
                  </a:lnTo>
                  <a:lnTo>
                    <a:pt x="118" y="217"/>
                  </a:lnTo>
                  <a:lnTo>
                    <a:pt x="119" y="217"/>
                  </a:lnTo>
                  <a:lnTo>
                    <a:pt x="120" y="218"/>
                  </a:lnTo>
                  <a:lnTo>
                    <a:pt x="121" y="218"/>
                  </a:lnTo>
                  <a:lnTo>
                    <a:pt x="124" y="219"/>
                  </a:lnTo>
                  <a:lnTo>
                    <a:pt x="127" y="219"/>
                  </a:lnTo>
                  <a:lnTo>
                    <a:pt x="129" y="220"/>
                  </a:lnTo>
                  <a:lnTo>
                    <a:pt x="130" y="219"/>
                  </a:lnTo>
                  <a:lnTo>
                    <a:pt x="130" y="218"/>
                  </a:lnTo>
                  <a:lnTo>
                    <a:pt x="131" y="217"/>
                  </a:lnTo>
                  <a:lnTo>
                    <a:pt x="132" y="218"/>
                  </a:lnTo>
                  <a:lnTo>
                    <a:pt x="133" y="218"/>
                  </a:lnTo>
                  <a:lnTo>
                    <a:pt x="134" y="218"/>
                  </a:lnTo>
                  <a:lnTo>
                    <a:pt x="135" y="218"/>
                  </a:lnTo>
                  <a:lnTo>
                    <a:pt x="136" y="218"/>
                  </a:lnTo>
                  <a:lnTo>
                    <a:pt x="137" y="217"/>
                  </a:lnTo>
                  <a:lnTo>
                    <a:pt x="139" y="216"/>
                  </a:lnTo>
                  <a:lnTo>
                    <a:pt x="138" y="214"/>
                  </a:lnTo>
                  <a:lnTo>
                    <a:pt x="138" y="213"/>
                  </a:lnTo>
                  <a:lnTo>
                    <a:pt x="138" y="212"/>
                  </a:lnTo>
                  <a:lnTo>
                    <a:pt x="135" y="210"/>
                  </a:lnTo>
                  <a:lnTo>
                    <a:pt x="134" y="210"/>
                  </a:lnTo>
                  <a:lnTo>
                    <a:pt x="133" y="210"/>
                  </a:lnTo>
                  <a:lnTo>
                    <a:pt x="131" y="210"/>
                  </a:lnTo>
                  <a:lnTo>
                    <a:pt x="130" y="207"/>
                  </a:lnTo>
                  <a:lnTo>
                    <a:pt x="129" y="206"/>
                  </a:lnTo>
                  <a:lnTo>
                    <a:pt x="125" y="197"/>
                  </a:lnTo>
                  <a:lnTo>
                    <a:pt x="121" y="188"/>
                  </a:lnTo>
                  <a:lnTo>
                    <a:pt x="121" y="187"/>
                  </a:lnTo>
                  <a:lnTo>
                    <a:pt x="120" y="187"/>
                  </a:lnTo>
                  <a:lnTo>
                    <a:pt x="119" y="186"/>
                  </a:lnTo>
                  <a:lnTo>
                    <a:pt x="119" y="185"/>
                  </a:lnTo>
                  <a:lnTo>
                    <a:pt x="119" y="182"/>
                  </a:lnTo>
                  <a:lnTo>
                    <a:pt x="119" y="180"/>
                  </a:lnTo>
                  <a:lnTo>
                    <a:pt x="118" y="179"/>
                  </a:lnTo>
                  <a:lnTo>
                    <a:pt x="118" y="178"/>
                  </a:lnTo>
                  <a:lnTo>
                    <a:pt x="117" y="176"/>
                  </a:lnTo>
                  <a:lnTo>
                    <a:pt x="117" y="174"/>
                  </a:lnTo>
                  <a:lnTo>
                    <a:pt x="117" y="172"/>
                  </a:lnTo>
                  <a:lnTo>
                    <a:pt x="117" y="171"/>
                  </a:lnTo>
                  <a:lnTo>
                    <a:pt x="116" y="169"/>
                  </a:lnTo>
                  <a:lnTo>
                    <a:pt x="115" y="167"/>
                  </a:lnTo>
                  <a:lnTo>
                    <a:pt x="113" y="167"/>
                  </a:lnTo>
                  <a:lnTo>
                    <a:pt x="110" y="168"/>
                  </a:lnTo>
                  <a:lnTo>
                    <a:pt x="108" y="168"/>
                  </a:lnTo>
                  <a:lnTo>
                    <a:pt x="107" y="168"/>
                  </a:lnTo>
                  <a:lnTo>
                    <a:pt x="107" y="167"/>
                  </a:lnTo>
                  <a:lnTo>
                    <a:pt x="107" y="165"/>
                  </a:lnTo>
                  <a:lnTo>
                    <a:pt x="106" y="165"/>
                  </a:lnTo>
                  <a:lnTo>
                    <a:pt x="106" y="164"/>
                  </a:lnTo>
                  <a:lnTo>
                    <a:pt x="106" y="163"/>
                  </a:lnTo>
                  <a:lnTo>
                    <a:pt x="104" y="161"/>
                  </a:lnTo>
                  <a:lnTo>
                    <a:pt x="103" y="160"/>
                  </a:lnTo>
                  <a:lnTo>
                    <a:pt x="102" y="159"/>
                  </a:lnTo>
                  <a:lnTo>
                    <a:pt x="102" y="158"/>
                  </a:lnTo>
                  <a:lnTo>
                    <a:pt x="101" y="157"/>
                  </a:lnTo>
                  <a:lnTo>
                    <a:pt x="100" y="155"/>
                  </a:lnTo>
                  <a:lnTo>
                    <a:pt x="99" y="153"/>
                  </a:lnTo>
                  <a:lnTo>
                    <a:pt x="99" y="152"/>
                  </a:lnTo>
                  <a:lnTo>
                    <a:pt x="98" y="151"/>
                  </a:lnTo>
                  <a:lnTo>
                    <a:pt x="97" y="151"/>
                  </a:lnTo>
                  <a:lnTo>
                    <a:pt x="96" y="150"/>
                  </a:lnTo>
                  <a:lnTo>
                    <a:pt x="96" y="146"/>
                  </a:lnTo>
                  <a:lnTo>
                    <a:pt x="97" y="145"/>
                  </a:lnTo>
                  <a:lnTo>
                    <a:pt x="97" y="144"/>
                  </a:lnTo>
                  <a:lnTo>
                    <a:pt x="98" y="143"/>
                  </a:lnTo>
                  <a:lnTo>
                    <a:pt x="99" y="142"/>
                  </a:lnTo>
                  <a:lnTo>
                    <a:pt x="99" y="141"/>
                  </a:lnTo>
                  <a:lnTo>
                    <a:pt x="99" y="140"/>
                  </a:lnTo>
                  <a:lnTo>
                    <a:pt x="100" y="135"/>
                  </a:lnTo>
                  <a:lnTo>
                    <a:pt x="102" y="132"/>
                  </a:lnTo>
                  <a:lnTo>
                    <a:pt x="102" y="131"/>
                  </a:lnTo>
                  <a:lnTo>
                    <a:pt x="102" y="130"/>
                  </a:lnTo>
                  <a:lnTo>
                    <a:pt x="103" y="129"/>
                  </a:lnTo>
                  <a:lnTo>
                    <a:pt x="102" y="129"/>
                  </a:lnTo>
                  <a:lnTo>
                    <a:pt x="101" y="125"/>
                  </a:lnTo>
                  <a:lnTo>
                    <a:pt x="102" y="123"/>
                  </a:lnTo>
                  <a:lnTo>
                    <a:pt x="105" y="121"/>
                  </a:lnTo>
                  <a:lnTo>
                    <a:pt x="106" y="121"/>
                  </a:lnTo>
                  <a:lnTo>
                    <a:pt x="106" y="122"/>
                  </a:lnTo>
                  <a:lnTo>
                    <a:pt x="107" y="122"/>
                  </a:lnTo>
                  <a:lnTo>
                    <a:pt x="112" y="122"/>
                  </a:lnTo>
                  <a:lnTo>
                    <a:pt x="113" y="122"/>
                  </a:lnTo>
                  <a:lnTo>
                    <a:pt x="113" y="121"/>
                  </a:lnTo>
                  <a:lnTo>
                    <a:pt x="115" y="121"/>
                  </a:lnTo>
                  <a:lnTo>
                    <a:pt x="117" y="120"/>
                  </a:lnTo>
                  <a:lnTo>
                    <a:pt x="117" y="119"/>
                  </a:lnTo>
                  <a:lnTo>
                    <a:pt x="117" y="117"/>
                  </a:lnTo>
                  <a:lnTo>
                    <a:pt x="119" y="117"/>
                  </a:lnTo>
                  <a:lnTo>
                    <a:pt x="120" y="116"/>
                  </a:lnTo>
                  <a:lnTo>
                    <a:pt x="121" y="115"/>
                  </a:lnTo>
                  <a:lnTo>
                    <a:pt x="121" y="113"/>
                  </a:lnTo>
                  <a:lnTo>
                    <a:pt x="121" y="112"/>
                  </a:lnTo>
                  <a:lnTo>
                    <a:pt x="121" y="111"/>
                  </a:lnTo>
                  <a:lnTo>
                    <a:pt x="121" y="110"/>
                  </a:lnTo>
                  <a:lnTo>
                    <a:pt x="119" y="110"/>
                  </a:lnTo>
                  <a:lnTo>
                    <a:pt x="119" y="108"/>
                  </a:lnTo>
                  <a:lnTo>
                    <a:pt x="120" y="104"/>
                  </a:lnTo>
                  <a:lnTo>
                    <a:pt x="121" y="102"/>
                  </a:lnTo>
                  <a:lnTo>
                    <a:pt x="122" y="101"/>
                  </a:lnTo>
                  <a:lnTo>
                    <a:pt x="123" y="89"/>
                  </a:lnTo>
                  <a:lnTo>
                    <a:pt x="124" y="89"/>
                  </a:lnTo>
                  <a:lnTo>
                    <a:pt x="123" y="89"/>
                  </a:lnTo>
                  <a:lnTo>
                    <a:pt x="123" y="84"/>
                  </a:lnTo>
                  <a:lnTo>
                    <a:pt x="122" y="82"/>
                  </a:lnTo>
                  <a:lnTo>
                    <a:pt x="121" y="82"/>
                  </a:lnTo>
                  <a:lnTo>
                    <a:pt x="120" y="80"/>
                  </a:lnTo>
                  <a:lnTo>
                    <a:pt x="120" y="79"/>
                  </a:lnTo>
                  <a:lnTo>
                    <a:pt x="119" y="79"/>
                  </a:lnTo>
                  <a:lnTo>
                    <a:pt x="117" y="77"/>
                  </a:lnTo>
                  <a:lnTo>
                    <a:pt x="113" y="74"/>
                  </a:lnTo>
                  <a:lnTo>
                    <a:pt x="112" y="74"/>
                  </a:lnTo>
                  <a:lnTo>
                    <a:pt x="112" y="73"/>
                  </a:lnTo>
                  <a:lnTo>
                    <a:pt x="111" y="72"/>
                  </a:lnTo>
                  <a:lnTo>
                    <a:pt x="110" y="71"/>
                  </a:lnTo>
                  <a:lnTo>
                    <a:pt x="110" y="70"/>
                  </a:lnTo>
                  <a:lnTo>
                    <a:pt x="103" y="65"/>
                  </a:lnTo>
                  <a:lnTo>
                    <a:pt x="102" y="64"/>
                  </a:lnTo>
                  <a:lnTo>
                    <a:pt x="102" y="63"/>
                  </a:lnTo>
                  <a:lnTo>
                    <a:pt x="101" y="62"/>
                  </a:lnTo>
                  <a:lnTo>
                    <a:pt x="101" y="61"/>
                  </a:lnTo>
                  <a:lnTo>
                    <a:pt x="100" y="61"/>
                  </a:lnTo>
                  <a:lnTo>
                    <a:pt x="98" y="60"/>
                  </a:lnTo>
                  <a:lnTo>
                    <a:pt x="98" y="59"/>
                  </a:lnTo>
                  <a:lnTo>
                    <a:pt x="97" y="59"/>
                  </a:lnTo>
                  <a:lnTo>
                    <a:pt x="94" y="59"/>
                  </a:lnTo>
                  <a:lnTo>
                    <a:pt x="93" y="58"/>
                  </a:lnTo>
                  <a:lnTo>
                    <a:pt x="92" y="57"/>
                  </a:lnTo>
                  <a:lnTo>
                    <a:pt x="91" y="57"/>
                  </a:lnTo>
                  <a:lnTo>
                    <a:pt x="89" y="57"/>
                  </a:lnTo>
                  <a:lnTo>
                    <a:pt x="87" y="57"/>
                  </a:lnTo>
                  <a:lnTo>
                    <a:pt x="87" y="56"/>
                  </a:lnTo>
                  <a:lnTo>
                    <a:pt x="89" y="46"/>
                  </a:lnTo>
                  <a:lnTo>
                    <a:pt x="89" y="45"/>
                  </a:lnTo>
                  <a:lnTo>
                    <a:pt x="88" y="45"/>
                  </a:lnTo>
                  <a:lnTo>
                    <a:pt x="88" y="44"/>
                  </a:lnTo>
                  <a:lnTo>
                    <a:pt x="87" y="43"/>
                  </a:lnTo>
                  <a:lnTo>
                    <a:pt x="83" y="37"/>
                  </a:lnTo>
                  <a:lnTo>
                    <a:pt x="83" y="36"/>
                  </a:lnTo>
                  <a:lnTo>
                    <a:pt x="82" y="36"/>
                  </a:lnTo>
                  <a:lnTo>
                    <a:pt x="81" y="35"/>
                  </a:lnTo>
                  <a:lnTo>
                    <a:pt x="80" y="34"/>
                  </a:lnTo>
                  <a:lnTo>
                    <a:pt x="79" y="32"/>
                  </a:lnTo>
                  <a:lnTo>
                    <a:pt x="72" y="24"/>
                  </a:lnTo>
                  <a:lnTo>
                    <a:pt x="72" y="23"/>
                  </a:lnTo>
                  <a:lnTo>
                    <a:pt x="71" y="23"/>
                  </a:lnTo>
                  <a:lnTo>
                    <a:pt x="71" y="22"/>
                  </a:lnTo>
                  <a:lnTo>
                    <a:pt x="70" y="21"/>
                  </a:lnTo>
                  <a:lnTo>
                    <a:pt x="56" y="12"/>
                  </a:lnTo>
                  <a:lnTo>
                    <a:pt x="55" y="12"/>
                  </a:lnTo>
                  <a:lnTo>
                    <a:pt x="53" y="10"/>
                  </a:lnTo>
                  <a:lnTo>
                    <a:pt x="51" y="8"/>
                  </a:lnTo>
                  <a:lnTo>
                    <a:pt x="50" y="10"/>
                  </a:lnTo>
                  <a:lnTo>
                    <a:pt x="49" y="8"/>
                  </a:lnTo>
                  <a:lnTo>
                    <a:pt x="48" y="7"/>
                  </a:lnTo>
                  <a:lnTo>
                    <a:pt x="47" y="6"/>
                  </a:lnTo>
                  <a:lnTo>
                    <a:pt x="39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54" name="Freeform 592"/>
            <p:cNvSpPr>
              <a:spLocks/>
            </p:cNvSpPr>
            <p:nvPr/>
          </p:nvSpPr>
          <p:spPr bwMode="auto">
            <a:xfrm>
              <a:off x="6782585" y="1582142"/>
              <a:ext cx="223837" cy="250825"/>
            </a:xfrm>
            <a:custGeom>
              <a:avLst/>
              <a:gdLst>
                <a:gd name="T0" fmla="*/ 2147483646 w 93"/>
                <a:gd name="T1" fmla="*/ 2147483646 h 117"/>
                <a:gd name="T2" fmla="*/ 2147483646 w 93"/>
                <a:gd name="T3" fmla="*/ 2147483646 h 117"/>
                <a:gd name="T4" fmla="*/ 2147483646 w 93"/>
                <a:gd name="T5" fmla="*/ 2147483646 h 117"/>
                <a:gd name="T6" fmla="*/ 2147483646 w 93"/>
                <a:gd name="T7" fmla="*/ 2147483646 h 117"/>
                <a:gd name="T8" fmla="*/ 2147483646 w 93"/>
                <a:gd name="T9" fmla="*/ 2147483646 h 117"/>
                <a:gd name="T10" fmla="*/ 2147483646 w 93"/>
                <a:gd name="T11" fmla="*/ 2147483646 h 117"/>
                <a:gd name="T12" fmla="*/ 2147483646 w 93"/>
                <a:gd name="T13" fmla="*/ 2147483646 h 117"/>
                <a:gd name="T14" fmla="*/ 2147483646 w 93"/>
                <a:gd name="T15" fmla="*/ 2147483646 h 117"/>
                <a:gd name="T16" fmla="*/ 2147483646 w 93"/>
                <a:gd name="T17" fmla="*/ 2147483646 h 117"/>
                <a:gd name="T18" fmla="*/ 2147483646 w 93"/>
                <a:gd name="T19" fmla="*/ 2147483646 h 117"/>
                <a:gd name="T20" fmla="*/ 2147483646 w 93"/>
                <a:gd name="T21" fmla="*/ 2147483646 h 117"/>
                <a:gd name="T22" fmla="*/ 2147483646 w 93"/>
                <a:gd name="T23" fmla="*/ 2147483646 h 117"/>
                <a:gd name="T24" fmla="*/ 2147483646 w 93"/>
                <a:gd name="T25" fmla="*/ 2147483646 h 117"/>
                <a:gd name="T26" fmla="*/ 2147483646 w 93"/>
                <a:gd name="T27" fmla="*/ 2147483646 h 117"/>
                <a:gd name="T28" fmla="*/ 2147483646 w 93"/>
                <a:gd name="T29" fmla="*/ 2147483646 h 117"/>
                <a:gd name="T30" fmla="*/ 2147483646 w 93"/>
                <a:gd name="T31" fmla="*/ 2147483646 h 117"/>
                <a:gd name="T32" fmla="*/ 2147483646 w 93"/>
                <a:gd name="T33" fmla="*/ 2147483646 h 117"/>
                <a:gd name="T34" fmla="*/ 2147483646 w 93"/>
                <a:gd name="T35" fmla="*/ 2147483646 h 117"/>
                <a:gd name="T36" fmla="*/ 2147483646 w 93"/>
                <a:gd name="T37" fmla="*/ 2147483646 h 117"/>
                <a:gd name="T38" fmla="*/ 2147483646 w 93"/>
                <a:gd name="T39" fmla="*/ 0 h 117"/>
                <a:gd name="T40" fmla="*/ 2147483646 w 93"/>
                <a:gd name="T41" fmla="*/ 2147483646 h 117"/>
                <a:gd name="T42" fmla="*/ 2147483646 w 93"/>
                <a:gd name="T43" fmla="*/ 2147483646 h 117"/>
                <a:gd name="T44" fmla="*/ 2147483646 w 93"/>
                <a:gd name="T45" fmla="*/ 2147483646 h 117"/>
                <a:gd name="T46" fmla="*/ 2147483646 w 93"/>
                <a:gd name="T47" fmla="*/ 2147483646 h 117"/>
                <a:gd name="T48" fmla="*/ 2147483646 w 93"/>
                <a:gd name="T49" fmla="*/ 2147483646 h 117"/>
                <a:gd name="T50" fmla="*/ 2147483646 w 93"/>
                <a:gd name="T51" fmla="*/ 2147483646 h 117"/>
                <a:gd name="T52" fmla="*/ 2147483646 w 93"/>
                <a:gd name="T53" fmla="*/ 2147483646 h 117"/>
                <a:gd name="T54" fmla="*/ 2147483646 w 93"/>
                <a:gd name="T55" fmla="*/ 2147483646 h 117"/>
                <a:gd name="T56" fmla="*/ 2147483646 w 93"/>
                <a:gd name="T57" fmla="*/ 2147483646 h 117"/>
                <a:gd name="T58" fmla="*/ 2147483646 w 93"/>
                <a:gd name="T59" fmla="*/ 2147483646 h 117"/>
                <a:gd name="T60" fmla="*/ 2147483646 w 93"/>
                <a:gd name="T61" fmla="*/ 2147483646 h 117"/>
                <a:gd name="T62" fmla="*/ 2147483646 w 93"/>
                <a:gd name="T63" fmla="*/ 2147483646 h 117"/>
                <a:gd name="T64" fmla="*/ 2147483646 w 93"/>
                <a:gd name="T65" fmla="*/ 2147483646 h 117"/>
                <a:gd name="T66" fmla="*/ 2147483646 w 93"/>
                <a:gd name="T67" fmla="*/ 2147483646 h 117"/>
                <a:gd name="T68" fmla="*/ 2147483646 w 93"/>
                <a:gd name="T69" fmla="*/ 2147483646 h 117"/>
                <a:gd name="T70" fmla="*/ 2147483646 w 93"/>
                <a:gd name="T71" fmla="*/ 2147483646 h 117"/>
                <a:gd name="T72" fmla="*/ 2147483646 w 93"/>
                <a:gd name="T73" fmla="*/ 2147483646 h 117"/>
                <a:gd name="T74" fmla="*/ 2147483646 w 93"/>
                <a:gd name="T75" fmla="*/ 2147483646 h 117"/>
                <a:gd name="T76" fmla="*/ 2147483646 w 93"/>
                <a:gd name="T77" fmla="*/ 2147483646 h 117"/>
                <a:gd name="T78" fmla="*/ 2147483646 w 93"/>
                <a:gd name="T79" fmla="*/ 2147483646 h 117"/>
                <a:gd name="T80" fmla="*/ 2147483646 w 93"/>
                <a:gd name="T81" fmla="*/ 2147483646 h 117"/>
                <a:gd name="T82" fmla="*/ 2147483646 w 93"/>
                <a:gd name="T83" fmla="*/ 2147483646 h 117"/>
                <a:gd name="T84" fmla="*/ 2147483646 w 93"/>
                <a:gd name="T85" fmla="*/ 2147483646 h 117"/>
                <a:gd name="T86" fmla="*/ 2147483646 w 93"/>
                <a:gd name="T87" fmla="*/ 2147483646 h 117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93" h="117">
                  <a:moveTo>
                    <a:pt x="16" y="115"/>
                  </a:moveTo>
                  <a:lnTo>
                    <a:pt x="12" y="114"/>
                  </a:lnTo>
                  <a:lnTo>
                    <a:pt x="10" y="112"/>
                  </a:lnTo>
                  <a:lnTo>
                    <a:pt x="10" y="110"/>
                  </a:lnTo>
                  <a:lnTo>
                    <a:pt x="9" y="110"/>
                  </a:lnTo>
                  <a:lnTo>
                    <a:pt x="0" y="110"/>
                  </a:lnTo>
                  <a:lnTo>
                    <a:pt x="11" y="106"/>
                  </a:lnTo>
                  <a:lnTo>
                    <a:pt x="13" y="105"/>
                  </a:lnTo>
                  <a:lnTo>
                    <a:pt x="14" y="103"/>
                  </a:lnTo>
                  <a:lnTo>
                    <a:pt x="16" y="100"/>
                  </a:lnTo>
                  <a:lnTo>
                    <a:pt x="16" y="99"/>
                  </a:lnTo>
                  <a:lnTo>
                    <a:pt x="17" y="96"/>
                  </a:lnTo>
                  <a:lnTo>
                    <a:pt x="19" y="94"/>
                  </a:lnTo>
                  <a:lnTo>
                    <a:pt x="19" y="93"/>
                  </a:lnTo>
                  <a:lnTo>
                    <a:pt x="20" y="89"/>
                  </a:lnTo>
                  <a:lnTo>
                    <a:pt x="19" y="86"/>
                  </a:lnTo>
                  <a:lnTo>
                    <a:pt x="19" y="84"/>
                  </a:lnTo>
                  <a:lnTo>
                    <a:pt x="19" y="83"/>
                  </a:lnTo>
                  <a:lnTo>
                    <a:pt x="19" y="81"/>
                  </a:lnTo>
                  <a:lnTo>
                    <a:pt x="22" y="78"/>
                  </a:lnTo>
                  <a:lnTo>
                    <a:pt x="23" y="77"/>
                  </a:lnTo>
                  <a:lnTo>
                    <a:pt x="25" y="73"/>
                  </a:lnTo>
                  <a:lnTo>
                    <a:pt x="25" y="69"/>
                  </a:lnTo>
                  <a:lnTo>
                    <a:pt x="22" y="64"/>
                  </a:lnTo>
                  <a:lnTo>
                    <a:pt x="21" y="63"/>
                  </a:lnTo>
                  <a:lnTo>
                    <a:pt x="17" y="59"/>
                  </a:lnTo>
                  <a:lnTo>
                    <a:pt x="16" y="56"/>
                  </a:lnTo>
                  <a:lnTo>
                    <a:pt x="16" y="52"/>
                  </a:lnTo>
                  <a:lnTo>
                    <a:pt x="15" y="50"/>
                  </a:lnTo>
                  <a:lnTo>
                    <a:pt x="14" y="44"/>
                  </a:lnTo>
                  <a:lnTo>
                    <a:pt x="14" y="40"/>
                  </a:lnTo>
                  <a:lnTo>
                    <a:pt x="14" y="39"/>
                  </a:lnTo>
                  <a:lnTo>
                    <a:pt x="14" y="38"/>
                  </a:lnTo>
                  <a:lnTo>
                    <a:pt x="14" y="36"/>
                  </a:lnTo>
                  <a:lnTo>
                    <a:pt x="13" y="34"/>
                  </a:lnTo>
                  <a:lnTo>
                    <a:pt x="13" y="33"/>
                  </a:lnTo>
                  <a:lnTo>
                    <a:pt x="13" y="29"/>
                  </a:lnTo>
                  <a:lnTo>
                    <a:pt x="14" y="25"/>
                  </a:lnTo>
                  <a:lnTo>
                    <a:pt x="14" y="23"/>
                  </a:lnTo>
                  <a:lnTo>
                    <a:pt x="16" y="22"/>
                  </a:lnTo>
                  <a:lnTo>
                    <a:pt x="17" y="20"/>
                  </a:lnTo>
                  <a:lnTo>
                    <a:pt x="18" y="18"/>
                  </a:lnTo>
                  <a:lnTo>
                    <a:pt x="19" y="16"/>
                  </a:lnTo>
                  <a:lnTo>
                    <a:pt x="20" y="15"/>
                  </a:lnTo>
                  <a:lnTo>
                    <a:pt x="22" y="14"/>
                  </a:lnTo>
                  <a:lnTo>
                    <a:pt x="23" y="13"/>
                  </a:lnTo>
                  <a:lnTo>
                    <a:pt x="23" y="12"/>
                  </a:lnTo>
                  <a:lnTo>
                    <a:pt x="25" y="12"/>
                  </a:lnTo>
                  <a:lnTo>
                    <a:pt x="25" y="11"/>
                  </a:lnTo>
                  <a:lnTo>
                    <a:pt x="27" y="8"/>
                  </a:lnTo>
                  <a:lnTo>
                    <a:pt x="27" y="7"/>
                  </a:lnTo>
                  <a:lnTo>
                    <a:pt x="27" y="6"/>
                  </a:lnTo>
                  <a:lnTo>
                    <a:pt x="27" y="5"/>
                  </a:lnTo>
                  <a:lnTo>
                    <a:pt x="27" y="3"/>
                  </a:lnTo>
                  <a:lnTo>
                    <a:pt x="28" y="3"/>
                  </a:lnTo>
                  <a:lnTo>
                    <a:pt x="29" y="1"/>
                  </a:lnTo>
                  <a:lnTo>
                    <a:pt x="31" y="0"/>
                  </a:lnTo>
                  <a:lnTo>
                    <a:pt x="33" y="0"/>
                  </a:lnTo>
                  <a:lnTo>
                    <a:pt x="36" y="1"/>
                  </a:lnTo>
                  <a:lnTo>
                    <a:pt x="42" y="5"/>
                  </a:lnTo>
                  <a:lnTo>
                    <a:pt x="43" y="6"/>
                  </a:lnTo>
                  <a:lnTo>
                    <a:pt x="57" y="9"/>
                  </a:lnTo>
                  <a:lnTo>
                    <a:pt x="58" y="10"/>
                  </a:lnTo>
                  <a:lnTo>
                    <a:pt x="60" y="11"/>
                  </a:lnTo>
                  <a:lnTo>
                    <a:pt x="63" y="14"/>
                  </a:lnTo>
                  <a:lnTo>
                    <a:pt x="67" y="20"/>
                  </a:lnTo>
                  <a:lnTo>
                    <a:pt x="72" y="24"/>
                  </a:lnTo>
                  <a:lnTo>
                    <a:pt x="74" y="25"/>
                  </a:lnTo>
                  <a:lnTo>
                    <a:pt x="76" y="25"/>
                  </a:lnTo>
                  <a:lnTo>
                    <a:pt x="82" y="33"/>
                  </a:lnTo>
                  <a:lnTo>
                    <a:pt x="83" y="34"/>
                  </a:lnTo>
                  <a:lnTo>
                    <a:pt x="84" y="35"/>
                  </a:lnTo>
                  <a:lnTo>
                    <a:pt x="85" y="34"/>
                  </a:lnTo>
                  <a:lnTo>
                    <a:pt x="87" y="35"/>
                  </a:lnTo>
                  <a:lnTo>
                    <a:pt x="89" y="37"/>
                  </a:lnTo>
                  <a:lnTo>
                    <a:pt x="90" y="39"/>
                  </a:lnTo>
                  <a:lnTo>
                    <a:pt x="91" y="46"/>
                  </a:lnTo>
                  <a:lnTo>
                    <a:pt x="92" y="47"/>
                  </a:lnTo>
                  <a:lnTo>
                    <a:pt x="93" y="48"/>
                  </a:lnTo>
                  <a:lnTo>
                    <a:pt x="93" y="49"/>
                  </a:lnTo>
                  <a:lnTo>
                    <a:pt x="93" y="50"/>
                  </a:lnTo>
                  <a:lnTo>
                    <a:pt x="93" y="51"/>
                  </a:lnTo>
                  <a:lnTo>
                    <a:pt x="93" y="54"/>
                  </a:lnTo>
                  <a:lnTo>
                    <a:pt x="93" y="56"/>
                  </a:lnTo>
                  <a:lnTo>
                    <a:pt x="92" y="56"/>
                  </a:lnTo>
                  <a:lnTo>
                    <a:pt x="90" y="57"/>
                  </a:lnTo>
                  <a:lnTo>
                    <a:pt x="89" y="57"/>
                  </a:lnTo>
                  <a:lnTo>
                    <a:pt x="89" y="58"/>
                  </a:lnTo>
                  <a:lnTo>
                    <a:pt x="89" y="59"/>
                  </a:lnTo>
                  <a:lnTo>
                    <a:pt x="88" y="61"/>
                  </a:lnTo>
                  <a:lnTo>
                    <a:pt x="85" y="64"/>
                  </a:lnTo>
                  <a:lnTo>
                    <a:pt x="84" y="66"/>
                  </a:lnTo>
                  <a:lnTo>
                    <a:pt x="83" y="69"/>
                  </a:lnTo>
                  <a:lnTo>
                    <a:pt x="76" y="81"/>
                  </a:lnTo>
                  <a:lnTo>
                    <a:pt x="75" y="82"/>
                  </a:lnTo>
                  <a:lnTo>
                    <a:pt x="74" y="82"/>
                  </a:lnTo>
                  <a:lnTo>
                    <a:pt x="73" y="84"/>
                  </a:lnTo>
                  <a:lnTo>
                    <a:pt x="73" y="85"/>
                  </a:lnTo>
                  <a:lnTo>
                    <a:pt x="73" y="87"/>
                  </a:lnTo>
                  <a:lnTo>
                    <a:pt x="72" y="89"/>
                  </a:lnTo>
                  <a:lnTo>
                    <a:pt x="67" y="100"/>
                  </a:lnTo>
                  <a:lnTo>
                    <a:pt x="67" y="101"/>
                  </a:lnTo>
                  <a:lnTo>
                    <a:pt x="67" y="102"/>
                  </a:lnTo>
                  <a:lnTo>
                    <a:pt x="67" y="103"/>
                  </a:lnTo>
                  <a:lnTo>
                    <a:pt x="66" y="105"/>
                  </a:lnTo>
                  <a:lnTo>
                    <a:pt x="63" y="108"/>
                  </a:lnTo>
                  <a:lnTo>
                    <a:pt x="60" y="110"/>
                  </a:lnTo>
                  <a:lnTo>
                    <a:pt x="57" y="113"/>
                  </a:lnTo>
                  <a:lnTo>
                    <a:pt x="57" y="114"/>
                  </a:lnTo>
                  <a:lnTo>
                    <a:pt x="55" y="115"/>
                  </a:lnTo>
                  <a:lnTo>
                    <a:pt x="53" y="115"/>
                  </a:lnTo>
                  <a:lnTo>
                    <a:pt x="51" y="114"/>
                  </a:lnTo>
                  <a:lnTo>
                    <a:pt x="50" y="114"/>
                  </a:lnTo>
                  <a:lnTo>
                    <a:pt x="45" y="114"/>
                  </a:lnTo>
                  <a:lnTo>
                    <a:pt x="46" y="111"/>
                  </a:lnTo>
                  <a:lnTo>
                    <a:pt x="44" y="110"/>
                  </a:lnTo>
                  <a:lnTo>
                    <a:pt x="41" y="112"/>
                  </a:lnTo>
                  <a:lnTo>
                    <a:pt x="38" y="112"/>
                  </a:lnTo>
                  <a:lnTo>
                    <a:pt x="33" y="110"/>
                  </a:lnTo>
                  <a:lnTo>
                    <a:pt x="32" y="109"/>
                  </a:lnTo>
                  <a:lnTo>
                    <a:pt x="29" y="111"/>
                  </a:lnTo>
                  <a:lnTo>
                    <a:pt x="29" y="112"/>
                  </a:lnTo>
                  <a:lnTo>
                    <a:pt x="23" y="117"/>
                  </a:lnTo>
                  <a:lnTo>
                    <a:pt x="16" y="115"/>
                  </a:lnTo>
                  <a:close/>
                </a:path>
              </a:pathLst>
            </a:custGeom>
            <a:solidFill>
              <a:srgbClr val="C3C1AA"/>
            </a:solidFill>
            <a:ln>
              <a:noFill/>
            </a:ln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55" name="Freeform 593"/>
            <p:cNvSpPr>
              <a:spLocks noEditPoints="1"/>
            </p:cNvSpPr>
            <p:nvPr/>
          </p:nvSpPr>
          <p:spPr bwMode="auto">
            <a:xfrm>
              <a:off x="6763535" y="1580555"/>
              <a:ext cx="249237" cy="255587"/>
            </a:xfrm>
            <a:custGeom>
              <a:avLst/>
              <a:gdLst>
                <a:gd name="T0" fmla="*/ 2147483646 w 103"/>
                <a:gd name="T1" fmla="*/ 2147483646 h 119"/>
                <a:gd name="T2" fmla="*/ 2147483646 w 103"/>
                <a:gd name="T3" fmla="*/ 2147483646 h 119"/>
                <a:gd name="T4" fmla="*/ 2147483646 w 103"/>
                <a:gd name="T5" fmla="*/ 2147483646 h 119"/>
                <a:gd name="T6" fmla="*/ 2147483646 w 103"/>
                <a:gd name="T7" fmla="*/ 2147483646 h 119"/>
                <a:gd name="T8" fmla="*/ 2147483646 w 103"/>
                <a:gd name="T9" fmla="*/ 2147483646 h 119"/>
                <a:gd name="T10" fmla="*/ 2147483646 w 103"/>
                <a:gd name="T11" fmla="*/ 2147483646 h 119"/>
                <a:gd name="T12" fmla="*/ 2147483646 w 103"/>
                <a:gd name="T13" fmla="*/ 2147483646 h 119"/>
                <a:gd name="T14" fmla="*/ 2147483646 w 103"/>
                <a:gd name="T15" fmla="*/ 2147483646 h 119"/>
                <a:gd name="T16" fmla="*/ 2147483646 w 103"/>
                <a:gd name="T17" fmla="*/ 2147483646 h 119"/>
                <a:gd name="T18" fmla="*/ 2147483646 w 103"/>
                <a:gd name="T19" fmla="*/ 2147483646 h 119"/>
                <a:gd name="T20" fmla="*/ 2147483646 w 103"/>
                <a:gd name="T21" fmla="*/ 2147483646 h 119"/>
                <a:gd name="T22" fmla="*/ 2147483646 w 103"/>
                <a:gd name="T23" fmla="*/ 2147483646 h 119"/>
                <a:gd name="T24" fmla="*/ 2147483646 w 103"/>
                <a:gd name="T25" fmla="*/ 2147483646 h 119"/>
                <a:gd name="T26" fmla="*/ 2147483646 w 103"/>
                <a:gd name="T27" fmla="*/ 2147483646 h 119"/>
                <a:gd name="T28" fmla="*/ 2147483646 w 103"/>
                <a:gd name="T29" fmla="*/ 2147483646 h 119"/>
                <a:gd name="T30" fmla="*/ 2147483646 w 103"/>
                <a:gd name="T31" fmla="*/ 2147483646 h 119"/>
                <a:gd name="T32" fmla="*/ 2147483646 w 103"/>
                <a:gd name="T33" fmla="*/ 2147483646 h 119"/>
                <a:gd name="T34" fmla="*/ 2147483646 w 103"/>
                <a:gd name="T35" fmla="*/ 2147483646 h 119"/>
                <a:gd name="T36" fmla="*/ 2147483646 w 103"/>
                <a:gd name="T37" fmla="*/ 2147483646 h 119"/>
                <a:gd name="T38" fmla="*/ 2147483646 w 103"/>
                <a:gd name="T39" fmla="*/ 2147483646 h 119"/>
                <a:gd name="T40" fmla="*/ 2147483646 w 103"/>
                <a:gd name="T41" fmla="*/ 2147483646 h 119"/>
                <a:gd name="T42" fmla="*/ 2147483646 w 103"/>
                <a:gd name="T43" fmla="*/ 2147483646 h 119"/>
                <a:gd name="T44" fmla="*/ 2147483646 w 103"/>
                <a:gd name="T45" fmla="*/ 0 h 119"/>
                <a:gd name="T46" fmla="*/ 2147483646 w 103"/>
                <a:gd name="T47" fmla="*/ 2147483646 h 119"/>
                <a:gd name="T48" fmla="*/ 2147483646 w 103"/>
                <a:gd name="T49" fmla="*/ 2147483646 h 119"/>
                <a:gd name="T50" fmla="*/ 2147483646 w 103"/>
                <a:gd name="T51" fmla="*/ 2147483646 h 119"/>
                <a:gd name="T52" fmla="*/ 2147483646 w 103"/>
                <a:gd name="T53" fmla="*/ 2147483646 h 119"/>
                <a:gd name="T54" fmla="*/ 2147483646 w 103"/>
                <a:gd name="T55" fmla="*/ 2147483646 h 119"/>
                <a:gd name="T56" fmla="*/ 2147483646 w 103"/>
                <a:gd name="T57" fmla="*/ 2147483646 h 119"/>
                <a:gd name="T58" fmla="*/ 2147483646 w 103"/>
                <a:gd name="T59" fmla="*/ 2147483646 h 119"/>
                <a:gd name="T60" fmla="*/ 2147483646 w 103"/>
                <a:gd name="T61" fmla="*/ 2147483646 h 119"/>
                <a:gd name="T62" fmla="*/ 2147483646 w 103"/>
                <a:gd name="T63" fmla="*/ 2147483646 h 119"/>
                <a:gd name="T64" fmla="*/ 2147483646 w 103"/>
                <a:gd name="T65" fmla="*/ 2147483646 h 119"/>
                <a:gd name="T66" fmla="*/ 2147483646 w 103"/>
                <a:gd name="T67" fmla="*/ 2147483646 h 119"/>
                <a:gd name="T68" fmla="*/ 2147483646 w 103"/>
                <a:gd name="T69" fmla="*/ 2147483646 h 119"/>
                <a:gd name="T70" fmla="*/ 2147483646 w 103"/>
                <a:gd name="T71" fmla="*/ 2147483646 h 119"/>
                <a:gd name="T72" fmla="*/ 2147483646 w 103"/>
                <a:gd name="T73" fmla="*/ 2147483646 h 119"/>
                <a:gd name="T74" fmla="*/ 0 w 103"/>
                <a:gd name="T75" fmla="*/ 2147483646 h 119"/>
                <a:gd name="T76" fmla="*/ 2147483646 w 103"/>
                <a:gd name="T77" fmla="*/ 2147483646 h 119"/>
                <a:gd name="T78" fmla="*/ 2147483646 w 103"/>
                <a:gd name="T79" fmla="*/ 2147483646 h 119"/>
                <a:gd name="T80" fmla="*/ 2147483646 w 103"/>
                <a:gd name="T81" fmla="*/ 2147483646 h 119"/>
                <a:gd name="T82" fmla="*/ 2147483646 w 103"/>
                <a:gd name="T83" fmla="*/ 2147483646 h 119"/>
                <a:gd name="T84" fmla="*/ 2147483646 w 103"/>
                <a:gd name="T85" fmla="*/ 2147483646 h 119"/>
                <a:gd name="T86" fmla="*/ 2147483646 w 103"/>
                <a:gd name="T87" fmla="*/ 2147483646 h 119"/>
                <a:gd name="T88" fmla="*/ 2147483646 w 103"/>
                <a:gd name="T89" fmla="*/ 2147483646 h 119"/>
                <a:gd name="T90" fmla="*/ 2147483646 w 103"/>
                <a:gd name="T91" fmla="*/ 2147483646 h 119"/>
                <a:gd name="T92" fmla="*/ 2147483646 w 103"/>
                <a:gd name="T93" fmla="*/ 2147483646 h 119"/>
                <a:gd name="T94" fmla="*/ 2147483646 w 103"/>
                <a:gd name="T95" fmla="*/ 2147483646 h 119"/>
                <a:gd name="T96" fmla="*/ 2147483646 w 103"/>
                <a:gd name="T97" fmla="*/ 2147483646 h 119"/>
                <a:gd name="T98" fmla="*/ 2147483646 w 103"/>
                <a:gd name="T99" fmla="*/ 2147483646 h 119"/>
                <a:gd name="T100" fmla="*/ 2147483646 w 103"/>
                <a:gd name="T101" fmla="*/ 2147483646 h 119"/>
                <a:gd name="T102" fmla="*/ 2147483646 w 103"/>
                <a:gd name="T103" fmla="*/ 2147483646 h 119"/>
                <a:gd name="T104" fmla="*/ 2147483646 w 103"/>
                <a:gd name="T105" fmla="*/ 2147483646 h 119"/>
                <a:gd name="T106" fmla="*/ 2147483646 w 103"/>
                <a:gd name="T107" fmla="*/ 2147483646 h 119"/>
                <a:gd name="T108" fmla="*/ 2147483646 w 103"/>
                <a:gd name="T109" fmla="*/ 2147483646 h 119"/>
                <a:gd name="T110" fmla="*/ 2147483646 w 103"/>
                <a:gd name="T111" fmla="*/ 2147483646 h 119"/>
                <a:gd name="T112" fmla="*/ 2147483646 w 103"/>
                <a:gd name="T113" fmla="*/ 2147483646 h 119"/>
                <a:gd name="T114" fmla="*/ 2147483646 w 103"/>
                <a:gd name="T115" fmla="*/ 2147483646 h 119"/>
                <a:gd name="T116" fmla="*/ 2147483646 w 103"/>
                <a:gd name="T117" fmla="*/ 2147483646 h 119"/>
                <a:gd name="T118" fmla="*/ 2147483646 w 103"/>
                <a:gd name="T119" fmla="*/ 2147483646 h 119"/>
                <a:gd name="T120" fmla="*/ 2147483646 w 103"/>
                <a:gd name="T121" fmla="*/ 0 h 119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103" h="119">
                  <a:moveTo>
                    <a:pt x="41" y="2"/>
                  </a:moveTo>
                  <a:lnTo>
                    <a:pt x="43" y="3"/>
                  </a:lnTo>
                  <a:lnTo>
                    <a:pt x="50" y="7"/>
                  </a:lnTo>
                  <a:lnTo>
                    <a:pt x="50" y="8"/>
                  </a:lnTo>
                  <a:lnTo>
                    <a:pt x="65" y="11"/>
                  </a:lnTo>
                  <a:lnTo>
                    <a:pt x="67" y="13"/>
                  </a:lnTo>
                  <a:lnTo>
                    <a:pt x="69" y="15"/>
                  </a:lnTo>
                  <a:lnTo>
                    <a:pt x="69" y="16"/>
                  </a:lnTo>
                  <a:lnTo>
                    <a:pt x="75" y="22"/>
                  </a:lnTo>
                  <a:lnTo>
                    <a:pt x="79" y="26"/>
                  </a:lnTo>
                  <a:lnTo>
                    <a:pt x="82" y="28"/>
                  </a:lnTo>
                  <a:lnTo>
                    <a:pt x="83" y="28"/>
                  </a:lnTo>
                  <a:lnTo>
                    <a:pt x="89" y="34"/>
                  </a:lnTo>
                  <a:lnTo>
                    <a:pt x="90" y="36"/>
                  </a:lnTo>
                  <a:lnTo>
                    <a:pt x="91" y="37"/>
                  </a:lnTo>
                  <a:lnTo>
                    <a:pt x="91" y="38"/>
                  </a:lnTo>
                  <a:lnTo>
                    <a:pt x="92" y="43"/>
                  </a:lnTo>
                  <a:lnTo>
                    <a:pt x="92" y="44"/>
                  </a:lnTo>
                  <a:lnTo>
                    <a:pt x="92" y="45"/>
                  </a:lnTo>
                  <a:lnTo>
                    <a:pt x="90" y="46"/>
                  </a:lnTo>
                  <a:lnTo>
                    <a:pt x="90" y="47"/>
                  </a:lnTo>
                  <a:lnTo>
                    <a:pt x="91" y="47"/>
                  </a:lnTo>
                  <a:lnTo>
                    <a:pt x="92" y="45"/>
                  </a:lnTo>
                  <a:lnTo>
                    <a:pt x="93" y="44"/>
                  </a:lnTo>
                  <a:lnTo>
                    <a:pt x="93" y="40"/>
                  </a:lnTo>
                  <a:lnTo>
                    <a:pt x="93" y="38"/>
                  </a:lnTo>
                  <a:lnTo>
                    <a:pt x="93" y="37"/>
                  </a:lnTo>
                  <a:lnTo>
                    <a:pt x="95" y="37"/>
                  </a:lnTo>
                  <a:lnTo>
                    <a:pt x="96" y="38"/>
                  </a:lnTo>
                  <a:lnTo>
                    <a:pt x="97" y="40"/>
                  </a:lnTo>
                  <a:lnTo>
                    <a:pt x="98" y="47"/>
                  </a:lnTo>
                  <a:lnTo>
                    <a:pt x="99" y="49"/>
                  </a:lnTo>
                  <a:lnTo>
                    <a:pt x="100" y="50"/>
                  </a:lnTo>
                  <a:lnTo>
                    <a:pt x="100" y="51"/>
                  </a:lnTo>
                  <a:lnTo>
                    <a:pt x="100" y="52"/>
                  </a:lnTo>
                  <a:lnTo>
                    <a:pt x="99" y="55"/>
                  </a:lnTo>
                  <a:lnTo>
                    <a:pt x="99" y="56"/>
                  </a:lnTo>
                  <a:lnTo>
                    <a:pt x="99" y="57"/>
                  </a:lnTo>
                  <a:lnTo>
                    <a:pt x="97" y="57"/>
                  </a:lnTo>
                  <a:lnTo>
                    <a:pt x="96" y="58"/>
                  </a:lnTo>
                  <a:lnTo>
                    <a:pt x="95" y="60"/>
                  </a:lnTo>
                  <a:lnTo>
                    <a:pt x="95" y="61"/>
                  </a:lnTo>
                  <a:lnTo>
                    <a:pt x="92" y="64"/>
                  </a:lnTo>
                  <a:lnTo>
                    <a:pt x="90" y="67"/>
                  </a:lnTo>
                  <a:lnTo>
                    <a:pt x="90" y="69"/>
                  </a:lnTo>
                  <a:lnTo>
                    <a:pt x="83" y="81"/>
                  </a:lnTo>
                  <a:lnTo>
                    <a:pt x="82" y="81"/>
                  </a:lnTo>
                  <a:lnTo>
                    <a:pt x="80" y="84"/>
                  </a:lnTo>
                  <a:lnTo>
                    <a:pt x="80" y="85"/>
                  </a:lnTo>
                  <a:lnTo>
                    <a:pt x="80" y="86"/>
                  </a:lnTo>
                  <a:lnTo>
                    <a:pt x="80" y="87"/>
                  </a:lnTo>
                  <a:lnTo>
                    <a:pt x="79" y="90"/>
                  </a:lnTo>
                  <a:lnTo>
                    <a:pt x="74" y="100"/>
                  </a:lnTo>
                  <a:lnTo>
                    <a:pt x="74" y="102"/>
                  </a:lnTo>
                  <a:lnTo>
                    <a:pt x="73" y="104"/>
                  </a:lnTo>
                  <a:lnTo>
                    <a:pt x="73" y="106"/>
                  </a:lnTo>
                  <a:lnTo>
                    <a:pt x="70" y="108"/>
                  </a:lnTo>
                  <a:lnTo>
                    <a:pt x="67" y="111"/>
                  </a:lnTo>
                  <a:lnTo>
                    <a:pt x="64" y="113"/>
                  </a:lnTo>
                  <a:lnTo>
                    <a:pt x="62" y="115"/>
                  </a:lnTo>
                  <a:lnTo>
                    <a:pt x="61" y="115"/>
                  </a:lnTo>
                  <a:lnTo>
                    <a:pt x="59" y="114"/>
                  </a:lnTo>
                  <a:lnTo>
                    <a:pt x="59" y="113"/>
                  </a:lnTo>
                  <a:lnTo>
                    <a:pt x="58" y="113"/>
                  </a:lnTo>
                  <a:lnTo>
                    <a:pt x="54" y="113"/>
                  </a:lnTo>
                  <a:lnTo>
                    <a:pt x="55" y="112"/>
                  </a:lnTo>
                  <a:lnTo>
                    <a:pt x="53" y="110"/>
                  </a:lnTo>
                  <a:lnTo>
                    <a:pt x="52" y="109"/>
                  </a:lnTo>
                  <a:lnTo>
                    <a:pt x="52" y="110"/>
                  </a:lnTo>
                  <a:lnTo>
                    <a:pt x="48" y="112"/>
                  </a:lnTo>
                  <a:lnTo>
                    <a:pt x="46" y="112"/>
                  </a:lnTo>
                  <a:lnTo>
                    <a:pt x="42" y="110"/>
                  </a:lnTo>
                  <a:lnTo>
                    <a:pt x="41" y="109"/>
                  </a:lnTo>
                  <a:lnTo>
                    <a:pt x="41" y="108"/>
                  </a:lnTo>
                  <a:lnTo>
                    <a:pt x="40" y="109"/>
                  </a:lnTo>
                  <a:lnTo>
                    <a:pt x="39" y="109"/>
                  </a:lnTo>
                  <a:lnTo>
                    <a:pt x="36" y="111"/>
                  </a:lnTo>
                  <a:lnTo>
                    <a:pt x="35" y="112"/>
                  </a:lnTo>
                  <a:lnTo>
                    <a:pt x="35" y="113"/>
                  </a:lnTo>
                  <a:lnTo>
                    <a:pt x="30" y="117"/>
                  </a:lnTo>
                  <a:lnTo>
                    <a:pt x="25" y="115"/>
                  </a:lnTo>
                  <a:lnTo>
                    <a:pt x="20" y="113"/>
                  </a:lnTo>
                  <a:lnTo>
                    <a:pt x="19" y="112"/>
                  </a:lnTo>
                  <a:lnTo>
                    <a:pt x="19" y="111"/>
                  </a:lnTo>
                  <a:lnTo>
                    <a:pt x="18" y="110"/>
                  </a:lnTo>
                  <a:lnTo>
                    <a:pt x="17" y="109"/>
                  </a:lnTo>
                  <a:lnTo>
                    <a:pt x="20" y="109"/>
                  </a:lnTo>
                  <a:lnTo>
                    <a:pt x="22" y="106"/>
                  </a:lnTo>
                  <a:lnTo>
                    <a:pt x="24" y="104"/>
                  </a:lnTo>
                  <a:lnTo>
                    <a:pt x="25" y="102"/>
                  </a:lnTo>
                  <a:lnTo>
                    <a:pt x="25" y="100"/>
                  </a:lnTo>
                  <a:lnTo>
                    <a:pt x="27" y="98"/>
                  </a:lnTo>
                  <a:lnTo>
                    <a:pt x="28" y="96"/>
                  </a:lnTo>
                  <a:lnTo>
                    <a:pt x="28" y="95"/>
                  </a:lnTo>
                  <a:lnTo>
                    <a:pt x="29" y="90"/>
                  </a:lnTo>
                  <a:lnTo>
                    <a:pt x="29" y="87"/>
                  </a:lnTo>
                  <a:lnTo>
                    <a:pt x="28" y="85"/>
                  </a:lnTo>
                  <a:lnTo>
                    <a:pt x="28" y="84"/>
                  </a:lnTo>
                  <a:lnTo>
                    <a:pt x="29" y="83"/>
                  </a:lnTo>
                  <a:lnTo>
                    <a:pt x="31" y="80"/>
                  </a:lnTo>
                  <a:lnTo>
                    <a:pt x="32" y="79"/>
                  </a:lnTo>
                  <a:lnTo>
                    <a:pt x="34" y="75"/>
                  </a:lnTo>
                  <a:lnTo>
                    <a:pt x="35" y="70"/>
                  </a:lnTo>
                  <a:lnTo>
                    <a:pt x="35" y="69"/>
                  </a:lnTo>
                  <a:lnTo>
                    <a:pt x="31" y="64"/>
                  </a:lnTo>
                  <a:lnTo>
                    <a:pt x="29" y="63"/>
                  </a:lnTo>
                  <a:lnTo>
                    <a:pt x="27" y="59"/>
                  </a:lnTo>
                  <a:lnTo>
                    <a:pt x="25" y="56"/>
                  </a:lnTo>
                  <a:lnTo>
                    <a:pt x="25" y="52"/>
                  </a:lnTo>
                  <a:lnTo>
                    <a:pt x="24" y="50"/>
                  </a:lnTo>
                  <a:lnTo>
                    <a:pt x="23" y="45"/>
                  </a:lnTo>
                  <a:lnTo>
                    <a:pt x="23" y="41"/>
                  </a:lnTo>
                  <a:lnTo>
                    <a:pt x="24" y="40"/>
                  </a:lnTo>
                  <a:lnTo>
                    <a:pt x="24" y="38"/>
                  </a:lnTo>
                  <a:lnTo>
                    <a:pt x="23" y="36"/>
                  </a:lnTo>
                  <a:lnTo>
                    <a:pt x="22" y="34"/>
                  </a:lnTo>
                  <a:lnTo>
                    <a:pt x="22" y="30"/>
                  </a:lnTo>
                  <a:lnTo>
                    <a:pt x="23" y="26"/>
                  </a:lnTo>
                  <a:lnTo>
                    <a:pt x="24" y="25"/>
                  </a:lnTo>
                  <a:lnTo>
                    <a:pt x="24" y="23"/>
                  </a:lnTo>
                  <a:lnTo>
                    <a:pt x="26" y="21"/>
                  </a:lnTo>
                  <a:lnTo>
                    <a:pt x="27" y="19"/>
                  </a:lnTo>
                  <a:lnTo>
                    <a:pt x="28" y="18"/>
                  </a:lnTo>
                  <a:lnTo>
                    <a:pt x="29" y="17"/>
                  </a:lnTo>
                  <a:lnTo>
                    <a:pt x="31" y="16"/>
                  </a:lnTo>
                  <a:lnTo>
                    <a:pt x="31" y="15"/>
                  </a:lnTo>
                  <a:lnTo>
                    <a:pt x="32" y="15"/>
                  </a:lnTo>
                  <a:lnTo>
                    <a:pt x="33" y="13"/>
                  </a:lnTo>
                  <a:lnTo>
                    <a:pt x="34" y="13"/>
                  </a:lnTo>
                  <a:lnTo>
                    <a:pt x="36" y="9"/>
                  </a:lnTo>
                  <a:lnTo>
                    <a:pt x="36" y="8"/>
                  </a:lnTo>
                  <a:lnTo>
                    <a:pt x="36" y="7"/>
                  </a:lnTo>
                  <a:lnTo>
                    <a:pt x="36" y="6"/>
                  </a:lnTo>
                  <a:lnTo>
                    <a:pt x="37" y="5"/>
                  </a:lnTo>
                  <a:lnTo>
                    <a:pt x="37" y="4"/>
                  </a:lnTo>
                  <a:lnTo>
                    <a:pt x="38" y="3"/>
                  </a:lnTo>
                  <a:lnTo>
                    <a:pt x="39" y="2"/>
                  </a:lnTo>
                  <a:lnTo>
                    <a:pt x="41" y="2"/>
                  </a:lnTo>
                  <a:close/>
                  <a:moveTo>
                    <a:pt x="41" y="0"/>
                  </a:moveTo>
                  <a:lnTo>
                    <a:pt x="40" y="0"/>
                  </a:lnTo>
                  <a:lnTo>
                    <a:pt x="39" y="0"/>
                  </a:lnTo>
                  <a:lnTo>
                    <a:pt x="37" y="0"/>
                  </a:lnTo>
                  <a:lnTo>
                    <a:pt x="36" y="1"/>
                  </a:lnTo>
                  <a:lnTo>
                    <a:pt x="35" y="3"/>
                  </a:lnTo>
                  <a:lnTo>
                    <a:pt x="35" y="4"/>
                  </a:lnTo>
                  <a:lnTo>
                    <a:pt x="34" y="4"/>
                  </a:lnTo>
                  <a:lnTo>
                    <a:pt x="34" y="5"/>
                  </a:lnTo>
                  <a:lnTo>
                    <a:pt x="33" y="6"/>
                  </a:lnTo>
                  <a:lnTo>
                    <a:pt x="33" y="7"/>
                  </a:lnTo>
                  <a:lnTo>
                    <a:pt x="33" y="8"/>
                  </a:lnTo>
                  <a:lnTo>
                    <a:pt x="32" y="11"/>
                  </a:lnTo>
                  <a:lnTo>
                    <a:pt x="32" y="12"/>
                  </a:lnTo>
                  <a:lnTo>
                    <a:pt x="31" y="13"/>
                  </a:lnTo>
                  <a:lnTo>
                    <a:pt x="30" y="13"/>
                  </a:lnTo>
                  <a:lnTo>
                    <a:pt x="29" y="13"/>
                  </a:lnTo>
                  <a:lnTo>
                    <a:pt x="29" y="14"/>
                  </a:lnTo>
                  <a:lnTo>
                    <a:pt x="28" y="15"/>
                  </a:lnTo>
                  <a:lnTo>
                    <a:pt x="27" y="15"/>
                  </a:lnTo>
                  <a:lnTo>
                    <a:pt x="26" y="16"/>
                  </a:lnTo>
                  <a:lnTo>
                    <a:pt x="26" y="17"/>
                  </a:lnTo>
                  <a:lnTo>
                    <a:pt x="25" y="18"/>
                  </a:lnTo>
                  <a:lnTo>
                    <a:pt x="25" y="19"/>
                  </a:lnTo>
                  <a:lnTo>
                    <a:pt x="24" y="20"/>
                  </a:lnTo>
                  <a:lnTo>
                    <a:pt x="22" y="22"/>
                  </a:lnTo>
                  <a:lnTo>
                    <a:pt x="21" y="24"/>
                  </a:lnTo>
                  <a:lnTo>
                    <a:pt x="21" y="25"/>
                  </a:lnTo>
                  <a:lnTo>
                    <a:pt x="20" y="25"/>
                  </a:lnTo>
                  <a:lnTo>
                    <a:pt x="20" y="30"/>
                  </a:lnTo>
                  <a:lnTo>
                    <a:pt x="20" y="34"/>
                  </a:lnTo>
                  <a:lnTo>
                    <a:pt x="20" y="35"/>
                  </a:lnTo>
                  <a:lnTo>
                    <a:pt x="20" y="36"/>
                  </a:lnTo>
                  <a:lnTo>
                    <a:pt x="21" y="37"/>
                  </a:lnTo>
                  <a:lnTo>
                    <a:pt x="21" y="39"/>
                  </a:lnTo>
                  <a:lnTo>
                    <a:pt x="20" y="40"/>
                  </a:lnTo>
                  <a:lnTo>
                    <a:pt x="20" y="41"/>
                  </a:lnTo>
                  <a:lnTo>
                    <a:pt x="20" y="45"/>
                  </a:lnTo>
                  <a:lnTo>
                    <a:pt x="22" y="51"/>
                  </a:lnTo>
                  <a:lnTo>
                    <a:pt x="22" y="53"/>
                  </a:lnTo>
                  <a:lnTo>
                    <a:pt x="22" y="56"/>
                  </a:lnTo>
                  <a:lnTo>
                    <a:pt x="22" y="57"/>
                  </a:lnTo>
                  <a:lnTo>
                    <a:pt x="24" y="60"/>
                  </a:lnTo>
                  <a:lnTo>
                    <a:pt x="24" y="61"/>
                  </a:lnTo>
                  <a:lnTo>
                    <a:pt x="27" y="65"/>
                  </a:lnTo>
                  <a:lnTo>
                    <a:pt x="27" y="66"/>
                  </a:lnTo>
                  <a:lnTo>
                    <a:pt x="29" y="66"/>
                  </a:lnTo>
                  <a:lnTo>
                    <a:pt x="32" y="70"/>
                  </a:lnTo>
                  <a:lnTo>
                    <a:pt x="31" y="74"/>
                  </a:lnTo>
                  <a:lnTo>
                    <a:pt x="30" y="77"/>
                  </a:lnTo>
                  <a:lnTo>
                    <a:pt x="29" y="78"/>
                  </a:lnTo>
                  <a:lnTo>
                    <a:pt x="29" y="79"/>
                  </a:lnTo>
                  <a:lnTo>
                    <a:pt x="27" y="81"/>
                  </a:lnTo>
                  <a:lnTo>
                    <a:pt x="26" y="82"/>
                  </a:lnTo>
                  <a:lnTo>
                    <a:pt x="26" y="83"/>
                  </a:lnTo>
                  <a:lnTo>
                    <a:pt x="25" y="83"/>
                  </a:lnTo>
                  <a:lnTo>
                    <a:pt x="25" y="84"/>
                  </a:lnTo>
                  <a:lnTo>
                    <a:pt x="25" y="85"/>
                  </a:lnTo>
                  <a:lnTo>
                    <a:pt x="25" y="86"/>
                  </a:lnTo>
                  <a:lnTo>
                    <a:pt x="27" y="88"/>
                  </a:lnTo>
                  <a:lnTo>
                    <a:pt x="27" y="90"/>
                  </a:lnTo>
                  <a:lnTo>
                    <a:pt x="26" y="94"/>
                  </a:lnTo>
                  <a:lnTo>
                    <a:pt x="25" y="94"/>
                  </a:lnTo>
                  <a:lnTo>
                    <a:pt x="25" y="96"/>
                  </a:lnTo>
                  <a:lnTo>
                    <a:pt x="24" y="96"/>
                  </a:lnTo>
                  <a:lnTo>
                    <a:pt x="23" y="99"/>
                  </a:lnTo>
                  <a:lnTo>
                    <a:pt x="22" y="100"/>
                  </a:lnTo>
                  <a:lnTo>
                    <a:pt x="21" y="103"/>
                  </a:lnTo>
                  <a:lnTo>
                    <a:pt x="20" y="105"/>
                  </a:lnTo>
                  <a:lnTo>
                    <a:pt x="18" y="106"/>
                  </a:lnTo>
                  <a:lnTo>
                    <a:pt x="16" y="107"/>
                  </a:lnTo>
                  <a:lnTo>
                    <a:pt x="0" y="113"/>
                  </a:lnTo>
                  <a:lnTo>
                    <a:pt x="16" y="113"/>
                  </a:lnTo>
                  <a:lnTo>
                    <a:pt x="17" y="113"/>
                  </a:lnTo>
                  <a:lnTo>
                    <a:pt x="17" y="114"/>
                  </a:lnTo>
                  <a:lnTo>
                    <a:pt x="19" y="115"/>
                  </a:lnTo>
                  <a:lnTo>
                    <a:pt x="19" y="116"/>
                  </a:lnTo>
                  <a:lnTo>
                    <a:pt x="20" y="116"/>
                  </a:lnTo>
                  <a:lnTo>
                    <a:pt x="24" y="117"/>
                  </a:lnTo>
                  <a:lnTo>
                    <a:pt x="29" y="119"/>
                  </a:lnTo>
                  <a:lnTo>
                    <a:pt x="31" y="119"/>
                  </a:lnTo>
                  <a:lnTo>
                    <a:pt x="32" y="119"/>
                  </a:lnTo>
                  <a:lnTo>
                    <a:pt x="37" y="115"/>
                  </a:lnTo>
                  <a:lnTo>
                    <a:pt x="38" y="115"/>
                  </a:lnTo>
                  <a:lnTo>
                    <a:pt x="38" y="113"/>
                  </a:lnTo>
                  <a:lnTo>
                    <a:pt x="40" y="112"/>
                  </a:lnTo>
                  <a:lnTo>
                    <a:pt x="40" y="113"/>
                  </a:lnTo>
                  <a:lnTo>
                    <a:pt x="41" y="113"/>
                  </a:lnTo>
                  <a:lnTo>
                    <a:pt x="46" y="115"/>
                  </a:lnTo>
                  <a:lnTo>
                    <a:pt x="47" y="115"/>
                  </a:lnTo>
                  <a:lnTo>
                    <a:pt x="49" y="115"/>
                  </a:lnTo>
                  <a:lnTo>
                    <a:pt x="50" y="115"/>
                  </a:lnTo>
                  <a:lnTo>
                    <a:pt x="50" y="114"/>
                  </a:lnTo>
                  <a:lnTo>
                    <a:pt x="52" y="113"/>
                  </a:lnTo>
                  <a:lnTo>
                    <a:pt x="51" y="117"/>
                  </a:lnTo>
                  <a:lnTo>
                    <a:pt x="55" y="116"/>
                  </a:lnTo>
                  <a:lnTo>
                    <a:pt x="58" y="116"/>
                  </a:lnTo>
                  <a:lnTo>
                    <a:pt x="58" y="117"/>
                  </a:lnTo>
                  <a:lnTo>
                    <a:pt x="59" y="117"/>
                  </a:lnTo>
                  <a:lnTo>
                    <a:pt x="61" y="117"/>
                  </a:lnTo>
                  <a:lnTo>
                    <a:pt x="62" y="117"/>
                  </a:lnTo>
                  <a:lnTo>
                    <a:pt x="63" y="117"/>
                  </a:lnTo>
                  <a:lnTo>
                    <a:pt x="65" y="116"/>
                  </a:lnTo>
                  <a:lnTo>
                    <a:pt x="66" y="115"/>
                  </a:lnTo>
                  <a:lnTo>
                    <a:pt x="67" y="115"/>
                  </a:lnTo>
                  <a:lnTo>
                    <a:pt x="69" y="113"/>
                  </a:lnTo>
                  <a:lnTo>
                    <a:pt x="72" y="111"/>
                  </a:lnTo>
                  <a:lnTo>
                    <a:pt x="72" y="110"/>
                  </a:lnTo>
                  <a:lnTo>
                    <a:pt x="73" y="110"/>
                  </a:lnTo>
                  <a:lnTo>
                    <a:pt x="75" y="107"/>
                  </a:lnTo>
                  <a:lnTo>
                    <a:pt x="76" y="105"/>
                  </a:lnTo>
                  <a:lnTo>
                    <a:pt x="76" y="104"/>
                  </a:lnTo>
                  <a:lnTo>
                    <a:pt x="76" y="103"/>
                  </a:lnTo>
                  <a:lnTo>
                    <a:pt x="76" y="102"/>
                  </a:lnTo>
                  <a:lnTo>
                    <a:pt x="76" y="101"/>
                  </a:lnTo>
                  <a:lnTo>
                    <a:pt x="81" y="90"/>
                  </a:lnTo>
                  <a:lnTo>
                    <a:pt x="82" y="89"/>
                  </a:lnTo>
                  <a:lnTo>
                    <a:pt x="82" y="88"/>
                  </a:lnTo>
                  <a:lnTo>
                    <a:pt x="82" y="87"/>
                  </a:lnTo>
                  <a:lnTo>
                    <a:pt x="82" y="86"/>
                  </a:lnTo>
                  <a:lnTo>
                    <a:pt x="82" y="85"/>
                  </a:lnTo>
                  <a:lnTo>
                    <a:pt x="83" y="83"/>
                  </a:lnTo>
                  <a:lnTo>
                    <a:pt x="84" y="83"/>
                  </a:lnTo>
                  <a:lnTo>
                    <a:pt x="85" y="83"/>
                  </a:lnTo>
                  <a:lnTo>
                    <a:pt x="86" y="82"/>
                  </a:lnTo>
                  <a:lnTo>
                    <a:pt x="92" y="70"/>
                  </a:lnTo>
                  <a:lnTo>
                    <a:pt x="93" y="68"/>
                  </a:lnTo>
                  <a:lnTo>
                    <a:pt x="94" y="66"/>
                  </a:lnTo>
                  <a:lnTo>
                    <a:pt x="97" y="63"/>
                  </a:lnTo>
                  <a:lnTo>
                    <a:pt x="97" y="62"/>
                  </a:lnTo>
                  <a:lnTo>
                    <a:pt x="98" y="61"/>
                  </a:lnTo>
                  <a:lnTo>
                    <a:pt x="98" y="60"/>
                  </a:lnTo>
                  <a:lnTo>
                    <a:pt x="99" y="60"/>
                  </a:lnTo>
                  <a:lnTo>
                    <a:pt x="99" y="59"/>
                  </a:lnTo>
                  <a:lnTo>
                    <a:pt x="100" y="58"/>
                  </a:lnTo>
                  <a:lnTo>
                    <a:pt x="101" y="58"/>
                  </a:lnTo>
                  <a:lnTo>
                    <a:pt x="101" y="57"/>
                  </a:lnTo>
                  <a:lnTo>
                    <a:pt x="102" y="56"/>
                  </a:lnTo>
                  <a:lnTo>
                    <a:pt x="102" y="55"/>
                  </a:lnTo>
                  <a:lnTo>
                    <a:pt x="103" y="53"/>
                  </a:lnTo>
                  <a:lnTo>
                    <a:pt x="103" y="52"/>
                  </a:lnTo>
                  <a:lnTo>
                    <a:pt x="103" y="51"/>
                  </a:lnTo>
                  <a:lnTo>
                    <a:pt x="103" y="50"/>
                  </a:lnTo>
                  <a:lnTo>
                    <a:pt x="102" y="49"/>
                  </a:lnTo>
                  <a:lnTo>
                    <a:pt x="101" y="48"/>
                  </a:lnTo>
                  <a:lnTo>
                    <a:pt x="101" y="47"/>
                  </a:lnTo>
                  <a:lnTo>
                    <a:pt x="99" y="40"/>
                  </a:lnTo>
                  <a:lnTo>
                    <a:pt x="99" y="38"/>
                  </a:lnTo>
                  <a:lnTo>
                    <a:pt x="99" y="37"/>
                  </a:lnTo>
                  <a:lnTo>
                    <a:pt x="98" y="36"/>
                  </a:lnTo>
                  <a:lnTo>
                    <a:pt x="96" y="35"/>
                  </a:lnTo>
                  <a:lnTo>
                    <a:pt x="95" y="34"/>
                  </a:lnTo>
                  <a:lnTo>
                    <a:pt x="93" y="34"/>
                  </a:lnTo>
                  <a:lnTo>
                    <a:pt x="92" y="34"/>
                  </a:lnTo>
                  <a:lnTo>
                    <a:pt x="91" y="33"/>
                  </a:lnTo>
                  <a:lnTo>
                    <a:pt x="91" y="32"/>
                  </a:lnTo>
                  <a:lnTo>
                    <a:pt x="85" y="26"/>
                  </a:lnTo>
                  <a:lnTo>
                    <a:pt x="84" y="26"/>
                  </a:lnTo>
                  <a:lnTo>
                    <a:pt x="84" y="25"/>
                  </a:lnTo>
                  <a:lnTo>
                    <a:pt x="83" y="25"/>
                  </a:lnTo>
                  <a:lnTo>
                    <a:pt x="81" y="24"/>
                  </a:lnTo>
                  <a:lnTo>
                    <a:pt x="76" y="20"/>
                  </a:lnTo>
                  <a:lnTo>
                    <a:pt x="72" y="15"/>
                  </a:lnTo>
                  <a:lnTo>
                    <a:pt x="72" y="14"/>
                  </a:lnTo>
                  <a:lnTo>
                    <a:pt x="71" y="14"/>
                  </a:lnTo>
                  <a:lnTo>
                    <a:pt x="71" y="13"/>
                  </a:lnTo>
                  <a:lnTo>
                    <a:pt x="69" y="11"/>
                  </a:lnTo>
                  <a:lnTo>
                    <a:pt x="67" y="9"/>
                  </a:lnTo>
                  <a:lnTo>
                    <a:pt x="66" y="9"/>
                  </a:lnTo>
                  <a:lnTo>
                    <a:pt x="65" y="9"/>
                  </a:lnTo>
                  <a:lnTo>
                    <a:pt x="52" y="6"/>
                  </a:lnTo>
                  <a:lnTo>
                    <a:pt x="51" y="5"/>
                  </a:lnTo>
                  <a:lnTo>
                    <a:pt x="44" y="1"/>
                  </a:lnTo>
                  <a:lnTo>
                    <a:pt x="44" y="0"/>
                  </a:lnTo>
                  <a:lnTo>
                    <a:pt x="4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56" name="Freeform 594"/>
            <p:cNvSpPr>
              <a:spLocks noEditPoints="1"/>
            </p:cNvSpPr>
            <p:nvPr/>
          </p:nvSpPr>
          <p:spPr bwMode="auto">
            <a:xfrm>
              <a:off x="6763535" y="1580555"/>
              <a:ext cx="249237" cy="255587"/>
            </a:xfrm>
            <a:custGeom>
              <a:avLst/>
              <a:gdLst>
                <a:gd name="T0" fmla="*/ 2147483646 w 103"/>
                <a:gd name="T1" fmla="*/ 2147483646 h 119"/>
                <a:gd name="T2" fmla="*/ 2147483646 w 103"/>
                <a:gd name="T3" fmla="*/ 2147483646 h 119"/>
                <a:gd name="T4" fmla="*/ 2147483646 w 103"/>
                <a:gd name="T5" fmla="*/ 2147483646 h 119"/>
                <a:gd name="T6" fmla="*/ 2147483646 w 103"/>
                <a:gd name="T7" fmla="*/ 2147483646 h 119"/>
                <a:gd name="T8" fmla="*/ 2147483646 w 103"/>
                <a:gd name="T9" fmla="*/ 2147483646 h 119"/>
                <a:gd name="T10" fmla="*/ 2147483646 w 103"/>
                <a:gd name="T11" fmla="*/ 2147483646 h 119"/>
                <a:gd name="T12" fmla="*/ 2147483646 w 103"/>
                <a:gd name="T13" fmla="*/ 2147483646 h 119"/>
                <a:gd name="T14" fmla="*/ 2147483646 w 103"/>
                <a:gd name="T15" fmla="*/ 2147483646 h 119"/>
                <a:gd name="T16" fmla="*/ 2147483646 w 103"/>
                <a:gd name="T17" fmla="*/ 2147483646 h 119"/>
                <a:gd name="T18" fmla="*/ 2147483646 w 103"/>
                <a:gd name="T19" fmla="*/ 2147483646 h 119"/>
                <a:gd name="T20" fmla="*/ 2147483646 w 103"/>
                <a:gd name="T21" fmla="*/ 2147483646 h 119"/>
                <a:gd name="T22" fmla="*/ 2147483646 w 103"/>
                <a:gd name="T23" fmla="*/ 2147483646 h 119"/>
                <a:gd name="T24" fmla="*/ 2147483646 w 103"/>
                <a:gd name="T25" fmla="*/ 2147483646 h 119"/>
                <a:gd name="T26" fmla="*/ 2147483646 w 103"/>
                <a:gd name="T27" fmla="*/ 2147483646 h 119"/>
                <a:gd name="T28" fmla="*/ 2147483646 w 103"/>
                <a:gd name="T29" fmla="*/ 2147483646 h 119"/>
                <a:gd name="T30" fmla="*/ 2147483646 w 103"/>
                <a:gd name="T31" fmla="*/ 2147483646 h 119"/>
                <a:gd name="T32" fmla="*/ 2147483646 w 103"/>
                <a:gd name="T33" fmla="*/ 2147483646 h 119"/>
                <a:gd name="T34" fmla="*/ 2147483646 w 103"/>
                <a:gd name="T35" fmla="*/ 2147483646 h 119"/>
                <a:gd name="T36" fmla="*/ 2147483646 w 103"/>
                <a:gd name="T37" fmla="*/ 2147483646 h 119"/>
                <a:gd name="T38" fmla="*/ 2147483646 w 103"/>
                <a:gd name="T39" fmla="*/ 2147483646 h 119"/>
                <a:gd name="T40" fmla="*/ 2147483646 w 103"/>
                <a:gd name="T41" fmla="*/ 2147483646 h 119"/>
                <a:gd name="T42" fmla="*/ 2147483646 w 103"/>
                <a:gd name="T43" fmla="*/ 2147483646 h 119"/>
                <a:gd name="T44" fmla="*/ 2147483646 w 103"/>
                <a:gd name="T45" fmla="*/ 0 h 119"/>
                <a:gd name="T46" fmla="*/ 2147483646 w 103"/>
                <a:gd name="T47" fmla="*/ 2147483646 h 119"/>
                <a:gd name="T48" fmla="*/ 2147483646 w 103"/>
                <a:gd name="T49" fmla="*/ 2147483646 h 119"/>
                <a:gd name="T50" fmla="*/ 2147483646 w 103"/>
                <a:gd name="T51" fmla="*/ 2147483646 h 119"/>
                <a:gd name="T52" fmla="*/ 2147483646 w 103"/>
                <a:gd name="T53" fmla="*/ 2147483646 h 119"/>
                <a:gd name="T54" fmla="*/ 2147483646 w 103"/>
                <a:gd name="T55" fmla="*/ 2147483646 h 119"/>
                <a:gd name="T56" fmla="*/ 2147483646 w 103"/>
                <a:gd name="T57" fmla="*/ 2147483646 h 119"/>
                <a:gd name="T58" fmla="*/ 2147483646 w 103"/>
                <a:gd name="T59" fmla="*/ 2147483646 h 119"/>
                <a:gd name="T60" fmla="*/ 2147483646 w 103"/>
                <a:gd name="T61" fmla="*/ 2147483646 h 119"/>
                <a:gd name="T62" fmla="*/ 2147483646 w 103"/>
                <a:gd name="T63" fmla="*/ 2147483646 h 119"/>
                <a:gd name="T64" fmla="*/ 2147483646 w 103"/>
                <a:gd name="T65" fmla="*/ 2147483646 h 119"/>
                <a:gd name="T66" fmla="*/ 2147483646 w 103"/>
                <a:gd name="T67" fmla="*/ 2147483646 h 119"/>
                <a:gd name="T68" fmla="*/ 2147483646 w 103"/>
                <a:gd name="T69" fmla="*/ 2147483646 h 119"/>
                <a:gd name="T70" fmla="*/ 2147483646 w 103"/>
                <a:gd name="T71" fmla="*/ 2147483646 h 119"/>
                <a:gd name="T72" fmla="*/ 2147483646 w 103"/>
                <a:gd name="T73" fmla="*/ 2147483646 h 119"/>
                <a:gd name="T74" fmla="*/ 0 w 103"/>
                <a:gd name="T75" fmla="*/ 2147483646 h 119"/>
                <a:gd name="T76" fmla="*/ 2147483646 w 103"/>
                <a:gd name="T77" fmla="*/ 2147483646 h 119"/>
                <a:gd name="T78" fmla="*/ 2147483646 w 103"/>
                <a:gd name="T79" fmla="*/ 2147483646 h 119"/>
                <a:gd name="T80" fmla="*/ 2147483646 w 103"/>
                <a:gd name="T81" fmla="*/ 2147483646 h 119"/>
                <a:gd name="T82" fmla="*/ 2147483646 w 103"/>
                <a:gd name="T83" fmla="*/ 2147483646 h 119"/>
                <a:gd name="T84" fmla="*/ 2147483646 w 103"/>
                <a:gd name="T85" fmla="*/ 2147483646 h 119"/>
                <a:gd name="T86" fmla="*/ 2147483646 w 103"/>
                <a:gd name="T87" fmla="*/ 2147483646 h 119"/>
                <a:gd name="T88" fmla="*/ 2147483646 w 103"/>
                <a:gd name="T89" fmla="*/ 2147483646 h 119"/>
                <a:gd name="T90" fmla="*/ 2147483646 w 103"/>
                <a:gd name="T91" fmla="*/ 2147483646 h 119"/>
                <a:gd name="T92" fmla="*/ 2147483646 w 103"/>
                <a:gd name="T93" fmla="*/ 2147483646 h 119"/>
                <a:gd name="T94" fmla="*/ 2147483646 w 103"/>
                <a:gd name="T95" fmla="*/ 2147483646 h 119"/>
                <a:gd name="T96" fmla="*/ 2147483646 w 103"/>
                <a:gd name="T97" fmla="*/ 2147483646 h 119"/>
                <a:gd name="T98" fmla="*/ 2147483646 w 103"/>
                <a:gd name="T99" fmla="*/ 2147483646 h 119"/>
                <a:gd name="T100" fmla="*/ 2147483646 w 103"/>
                <a:gd name="T101" fmla="*/ 2147483646 h 119"/>
                <a:gd name="T102" fmla="*/ 2147483646 w 103"/>
                <a:gd name="T103" fmla="*/ 2147483646 h 119"/>
                <a:gd name="T104" fmla="*/ 2147483646 w 103"/>
                <a:gd name="T105" fmla="*/ 2147483646 h 119"/>
                <a:gd name="T106" fmla="*/ 2147483646 w 103"/>
                <a:gd name="T107" fmla="*/ 2147483646 h 119"/>
                <a:gd name="T108" fmla="*/ 2147483646 w 103"/>
                <a:gd name="T109" fmla="*/ 2147483646 h 119"/>
                <a:gd name="T110" fmla="*/ 2147483646 w 103"/>
                <a:gd name="T111" fmla="*/ 2147483646 h 119"/>
                <a:gd name="T112" fmla="*/ 2147483646 w 103"/>
                <a:gd name="T113" fmla="*/ 2147483646 h 119"/>
                <a:gd name="T114" fmla="*/ 2147483646 w 103"/>
                <a:gd name="T115" fmla="*/ 2147483646 h 119"/>
                <a:gd name="T116" fmla="*/ 2147483646 w 103"/>
                <a:gd name="T117" fmla="*/ 2147483646 h 119"/>
                <a:gd name="T118" fmla="*/ 2147483646 w 103"/>
                <a:gd name="T119" fmla="*/ 2147483646 h 119"/>
                <a:gd name="T120" fmla="*/ 2147483646 w 103"/>
                <a:gd name="T121" fmla="*/ 0 h 119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103" h="119">
                  <a:moveTo>
                    <a:pt x="41" y="2"/>
                  </a:moveTo>
                  <a:lnTo>
                    <a:pt x="43" y="3"/>
                  </a:lnTo>
                  <a:lnTo>
                    <a:pt x="50" y="7"/>
                  </a:lnTo>
                  <a:lnTo>
                    <a:pt x="50" y="8"/>
                  </a:lnTo>
                  <a:lnTo>
                    <a:pt x="65" y="11"/>
                  </a:lnTo>
                  <a:lnTo>
                    <a:pt x="67" y="13"/>
                  </a:lnTo>
                  <a:lnTo>
                    <a:pt x="69" y="15"/>
                  </a:lnTo>
                  <a:lnTo>
                    <a:pt x="69" y="16"/>
                  </a:lnTo>
                  <a:lnTo>
                    <a:pt x="75" y="22"/>
                  </a:lnTo>
                  <a:lnTo>
                    <a:pt x="79" y="26"/>
                  </a:lnTo>
                  <a:lnTo>
                    <a:pt x="82" y="28"/>
                  </a:lnTo>
                  <a:lnTo>
                    <a:pt x="83" y="28"/>
                  </a:lnTo>
                  <a:lnTo>
                    <a:pt x="89" y="34"/>
                  </a:lnTo>
                  <a:lnTo>
                    <a:pt x="90" y="36"/>
                  </a:lnTo>
                  <a:lnTo>
                    <a:pt x="91" y="37"/>
                  </a:lnTo>
                  <a:lnTo>
                    <a:pt x="91" y="38"/>
                  </a:lnTo>
                  <a:lnTo>
                    <a:pt x="92" y="43"/>
                  </a:lnTo>
                  <a:lnTo>
                    <a:pt x="92" y="44"/>
                  </a:lnTo>
                  <a:lnTo>
                    <a:pt x="92" y="45"/>
                  </a:lnTo>
                  <a:lnTo>
                    <a:pt x="90" y="46"/>
                  </a:lnTo>
                  <a:lnTo>
                    <a:pt x="90" y="47"/>
                  </a:lnTo>
                  <a:lnTo>
                    <a:pt x="91" y="47"/>
                  </a:lnTo>
                  <a:lnTo>
                    <a:pt x="92" y="45"/>
                  </a:lnTo>
                  <a:lnTo>
                    <a:pt x="93" y="44"/>
                  </a:lnTo>
                  <a:lnTo>
                    <a:pt x="93" y="40"/>
                  </a:lnTo>
                  <a:lnTo>
                    <a:pt x="93" y="38"/>
                  </a:lnTo>
                  <a:lnTo>
                    <a:pt x="93" y="37"/>
                  </a:lnTo>
                  <a:lnTo>
                    <a:pt x="95" y="37"/>
                  </a:lnTo>
                  <a:lnTo>
                    <a:pt x="96" y="38"/>
                  </a:lnTo>
                  <a:lnTo>
                    <a:pt x="97" y="40"/>
                  </a:lnTo>
                  <a:lnTo>
                    <a:pt x="98" y="47"/>
                  </a:lnTo>
                  <a:lnTo>
                    <a:pt x="99" y="49"/>
                  </a:lnTo>
                  <a:lnTo>
                    <a:pt x="100" y="50"/>
                  </a:lnTo>
                  <a:lnTo>
                    <a:pt x="100" y="51"/>
                  </a:lnTo>
                  <a:lnTo>
                    <a:pt x="100" y="52"/>
                  </a:lnTo>
                  <a:lnTo>
                    <a:pt x="99" y="55"/>
                  </a:lnTo>
                  <a:lnTo>
                    <a:pt x="99" y="56"/>
                  </a:lnTo>
                  <a:lnTo>
                    <a:pt x="99" y="57"/>
                  </a:lnTo>
                  <a:lnTo>
                    <a:pt x="97" y="57"/>
                  </a:lnTo>
                  <a:lnTo>
                    <a:pt x="96" y="58"/>
                  </a:lnTo>
                  <a:lnTo>
                    <a:pt x="95" y="60"/>
                  </a:lnTo>
                  <a:lnTo>
                    <a:pt x="95" y="61"/>
                  </a:lnTo>
                  <a:lnTo>
                    <a:pt x="92" y="64"/>
                  </a:lnTo>
                  <a:lnTo>
                    <a:pt x="90" y="67"/>
                  </a:lnTo>
                  <a:lnTo>
                    <a:pt x="90" y="69"/>
                  </a:lnTo>
                  <a:lnTo>
                    <a:pt x="83" y="81"/>
                  </a:lnTo>
                  <a:lnTo>
                    <a:pt x="82" y="81"/>
                  </a:lnTo>
                  <a:lnTo>
                    <a:pt x="80" y="84"/>
                  </a:lnTo>
                  <a:lnTo>
                    <a:pt x="80" y="85"/>
                  </a:lnTo>
                  <a:lnTo>
                    <a:pt x="80" y="86"/>
                  </a:lnTo>
                  <a:lnTo>
                    <a:pt x="80" y="87"/>
                  </a:lnTo>
                  <a:lnTo>
                    <a:pt x="79" y="90"/>
                  </a:lnTo>
                  <a:lnTo>
                    <a:pt x="74" y="100"/>
                  </a:lnTo>
                  <a:lnTo>
                    <a:pt x="74" y="102"/>
                  </a:lnTo>
                  <a:lnTo>
                    <a:pt x="73" y="104"/>
                  </a:lnTo>
                  <a:lnTo>
                    <a:pt x="73" y="106"/>
                  </a:lnTo>
                  <a:lnTo>
                    <a:pt x="70" y="108"/>
                  </a:lnTo>
                  <a:lnTo>
                    <a:pt x="67" y="111"/>
                  </a:lnTo>
                  <a:lnTo>
                    <a:pt x="64" y="113"/>
                  </a:lnTo>
                  <a:lnTo>
                    <a:pt x="62" y="115"/>
                  </a:lnTo>
                  <a:lnTo>
                    <a:pt x="61" y="115"/>
                  </a:lnTo>
                  <a:lnTo>
                    <a:pt x="59" y="114"/>
                  </a:lnTo>
                  <a:lnTo>
                    <a:pt x="59" y="113"/>
                  </a:lnTo>
                  <a:lnTo>
                    <a:pt x="58" y="113"/>
                  </a:lnTo>
                  <a:lnTo>
                    <a:pt x="54" y="113"/>
                  </a:lnTo>
                  <a:lnTo>
                    <a:pt x="55" y="112"/>
                  </a:lnTo>
                  <a:lnTo>
                    <a:pt x="53" y="110"/>
                  </a:lnTo>
                  <a:lnTo>
                    <a:pt x="52" y="109"/>
                  </a:lnTo>
                  <a:lnTo>
                    <a:pt x="52" y="110"/>
                  </a:lnTo>
                  <a:lnTo>
                    <a:pt x="48" y="112"/>
                  </a:lnTo>
                  <a:lnTo>
                    <a:pt x="46" y="112"/>
                  </a:lnTo>
                  <a:lnTo>
                    <a:pt x="42" y="110"/>
                  </a:lnTo>
                  <a:lnTo>
                    <a:pt x="41" y="109"/>
                  </a:lnTo>
                  <a:lnTo>
                    <a:pt x="41" y="108"/>
                  </a:lnTo>
                  <a:lnTo>
                    <a:pt x="40" y="109"/>
                  </a:lnTo>
                  <a:lnTo>
                    <a:pt x="39" y="109"/>
                  </a:lnTo>
                  <a:lnTo>
                    <a:pt x="36" y="111"/>
                  </a:lnTo>
                  <a:lnTo>
                    <a:pt x="35" y="112"/>
                  </a:lnTo>
                  <a:lnTo>
                    <a:pt x="35" y="113"/>
                  </a:lnTo>
                  <a:lnTo>
                    <a:pt x="30" y="117"/>
                  </a:lnTo>
                  <a:lnTo>
                    <a:pt x="25" y="115"/>
                  </a:lnTo>
                  <a:lnTo>
                    <a:pt x="20" y="113"/>
                  </a:lnTo>
                  <a:lnTo>
                    <a:pt x="19" y="112"/>
                  </a:lnTo>
                  <a:lnTo>
                    <a:pt x="19" y="111"/>
                  </a:lnTo>
                  <a:lnTo>
                    <a:pt x="18" y="110"/>
                  </a:lnTo>
                  <a:lnTo>
                    <a:pt x="17" y="109"/>
                  </a:lnTo>
                  <a:lnTo>
                    <a:pt x="20" y="109"/>
                  </a:lnTo>
                  <a:lnTo>
                    <a:pt x="22" y="106"/>
                  </a:lnTo>
                  <a:lnTo>
                    <a:pt x="24" y="104"/>
                  </a:lnTo>
                  <a:lnTo>
                    <a:pt x="25" y="102"/>
                  </a:lnTo>
                  <a:lnTo>
                    <a:pt x="25" y="100"/>
                  </a:lnTo>
                  <a:lnTo>
                    <a:pt x="27" y="98"/>
                  </a:lnTo>
                  <a:lnTo>
                    <a:pt x="28" y="96"/>
                  </a:lnTo>
                  <a:lnTo>
                    <a:pt x="28" y="95"/>
                  </a:lnTo>
                  <a:lnTo>
                    <a:pt x="29" y="90"/>
                  </a:lnTo>
                  <a:lnTo>
                    <a:pt x="29" y="87"/>
                  </a:lnTo>
                  <a:lnTo>
                    <a:pt x="28" y="85"/>
                  </a:lnTo>
                  <a:lnTo>
                    <a:pt x="28" y="84"/>
                  </a:lnTo>
                  <a:lnTo>
                    <a:pt x="29" y="83"/>
                  </a:lnTo>
                  <a:lnTo>
                    <a:pt x="31" y="80"/>
                  </a:lnTo>
                  <a:lnTo>
                    <a:pt x="32" y="79"/>
                  </a:lnTo>
                  <a:lnTo>
                    <a:pt x="34" y="75"/>
                  </a:lnTo>
                  <a:lnTo>
                    <a:pt x="35" y="70"/>
                  </a:lnTo>
                  <a:lnTo>
                    <a:pt x="35" y="69"/>
                  </a:lnTo>
                  <a:lnTo>
                    <a:pt x="31" y="64"/>
                  </a:lnTo>
                  <a:lnTo>
                    <a:pt x="29" y="63"/>
                  </a:lnTo>
                  <a:lnTo>
                    <a:pt x="27" y="59"/>
                  </a:lnTo>
                  <a:lnTo>
                    <a:pt x="25" y="56"/>
                  </a:lnTo>
                  <a:lnTo>
                    <a:pt x="25" y="52"/>
                  </a:lnTo>
                  <a:lnTo>
                    <a:pt x="24" y="50"/>
                  </a:lnTo>
                  <a:lnTo>
                    <a:pt x="23" y="45"/>
                  </a:lnTo>
                  <a:lnTo>
                    <a:pt x="23" y="41"/>
                  </a:lnTo>
                  <a:lnTo>
                    <a:pt x="24" y="40"/>
                  </a:lnTo>
                  <a:lnTo>
                    <a:pt x="24" y="38"/>
                  </a:lnTo>
                  <a:lnTo>
                    <a:pt x="23" y="36"/>
                  </a:lnTo>
                  <a:lnTo>
                    <a:pt x="22" y="34"/>
                  </a:lnTo>
                  <a:lnTo>
                    <a:pt x="22" y="30"/>
                  </a:lnTo>
                  <a:lnTo>
                    <a:pt x="23" y="26"/>
                  </a:lnTo>
                  <a:lnTo>
                    <a:pt x="24" y="25"/>
                  </a:lnTo>
                  <a:lnTo>
                    <a:pt x="24" y="23"/>
                  </a:lnTo>
                  <a:lnTo>
                    <a:pt x="26" y="21"/>
                  </a:lnTo>
                  <a:lnTo>
                    <a:pt x="27" y="19"/>
                  </a:lnTo>
                  <a:lnTo>
                    <a:pt x="28" y="18"/>
                  </a:lnTo>
                  <a:lnTo>
                    <a:pt x="29" y="17"/>
                  </a:lnTo>
                  <a:lnTo>
                    <a:pt x="31" y="16"/>
                  </a:lnTo>
                  <a:lnTo>
                    <a:pt x="31" y="15"/>
                  </a:lnTo>
                  <a:lnTo>
                    <a:pt x="32" y="15"/>
                  </a:lnTo>
                  <a:lnTo>
                    <a:pt x="33" y="13"/>
                  </a:lnTo>
                  <a:lnTo>
                    <a:pt x="34" y="13"/>
                  </a:lnTo>
                  <a:lnTo>
                    <a:pt x="36" y="9"/>
                  </a:lnTo>
                  <a:lnTo>
                    <a:pt x="36" y="8"/>
                  </a:lnTo>
                  <a:lnTo>
                    <a:pt x="36" y="7"/>
                  </a:lnTo>
                  <a:lnTo>
                    <a:pt x="36" y="6"/>
                  </a:lnTo>
                  <a:lnTo>
                    <a:pt x="37" y="5"/>
                  </a:lnTo>
                  <a:lnTo>
                    <a:pt x="37" y="4"/>
                  </a:lnTo>
                  <a:lnTo>
                    <a:pt x="38" y="3"/>
                  </a:lnTo>
                  <a:lnTo>
                    <a:pt x="39" y="2"/>
                  </a:lnTo>
                  <a:lnTo>
                    <a:pt x="41" y="2"/>
                  </a:lnTo>
                  <a:moveTo>
                    <a:pt x="41" y="0"/>
                  </a:moveTo>
                  <a:lnTo>
                    <a:pt x="40" y="0"/>
                  </a:lnTo>
                  <a:lnTo>
                    <a:pt x="39" y="0"/>
                  </a:lnTo>
                  <a:lnTo>
                    <a:pt x="37" y="0"/>
                  </a:lnTo>
                  <a:lnTo>
                    <a:pt x="36" y="1"/>
                  </a:lnTo>
                  <a:lnTo>
                    <a:pt x="35" y="3"/>
                  </a:lnTo>
                  <a:lnTo>
                    <a:pt x="35" y="4"/>
                  </a:lnTo>
                  <a:lnTo>
                    <a:pt x="34" y="4"/>
                  </a:lnTo>
                  <a:lnTo>
                    <a:pt x="34" y="5"/>
                  </a:lnTo>
                  <a:lnTo>
                    <a:pt x="33" y="6"/>
                  </a:lnTo>
                  <a:lnTo>
                    <a:pt x="33" y="7"/>
                  </a:lnTo>
                  <a:lnTo>
                    <a:pt x="33" y="8"/>
                  </a:lnTo>
                  <a:lnTo>
                    <a:pt x="32" y="11"/>
                  </a:lnTo>
                  <a:lnTo>
                    <a:pt x="32" y="12"/>
                  </a:lnTo>
                  <a:lnTo>
                    <a:pt x="31" y="13"/>
                  </a:lnTo>
                  <a:lnTo>
                    <a:pt x="30" y="13"/>
                  </a:lnTo>
                  <a:lnTo>
                    <a:pt x="29" y="13"/>
                  </a:lnTo>
                  <a:lnTo>
                    <a:pt x="29" y="14"/>
                  </a:lnTo>
                  <a:lnTo>
                    <a:pt x="28" y="15"/>
                  </a:lnTo>
                  <a:lnTo>
                    <a:pt x="27" y="15"/>
                  </a:lnTo>
                  <a:lnTo>
                    <a:pt x="26" y="16"/>
                  </a:lnTo>
                  <a:lnTo>
                    <a:pt x="26" y="17"/>
                  </a:lnTo>
                  <a:lnTo>
                    <a:pt x="25" y="18"/>
                  </a:lnTo>
                  <a:lnTo>
                    <a:pt x="25" y="19"/>
                  </a:lnTo>
                  <a:lnTo>
                    <a:pt x="24" y="20"/>
                  </a:lnTo>
                  <a:lnTo>
                    <a:pt x="22" y="22"/>
                  </a:lnTo>
                  <a:lnTo>
                    <a:pt x="21" y="24"/>
                  </a:lnTo>
                  <a:lnTo>
                    <a:pt x="21" y="25"/>
                  </a:lnTo>
                  <a:lnTo>
                    <a:pt x="20" y="25"/>
                  </a:lnTo>
                  <a:lnTo>
                    <a:pt x="20" y="30"/>
                  </a:lnTo>
                  <a:lnTo>
                    <a:pt x="20" y="34"/>
                  </a:lnTo>
                  <a:lnTo>
                    <a:pt x="20" y="35"/>
                  </a:lnTo>
                  <a:lnTo>
                    <a:pt x="20" y="36"/>
                  </a:lnTo>
                  <a:lnTo>
                    <a:pt x="21" y="37"/>
                  </a:lnTo>
                  <a:lnTo>
                    <a:pt x="21" y="39"/>
                  </a:lnTo>
                  <a:lnTo>
                    <a:pt x="20" y="40"/>
                  </a:lnTo>
                  <a:lnTo>
                    <a:pt x="20" y="41"/>
                  </a:lnTo>
                  <a:lnTo>
                    <a:pt x="20" y="45"/>
                  </a:lnTo>
                  <a:lnTo>
                    <a:pt x="22" y="51"/>
                  </a:lnTo>
                  <a:lnTo>
                    <a:pt x="22" y="53"/>
                  </a:lnTo>
                  <a:lnTo>
                    <a:pt x="22" y="56"/>
                  </a:lnTo>
                  <a:lnTo>
                    <a:pt x="22" y="57"/>
                  </a:lnTo>
                  <a:lnTo>
                    <a:pt x="24" y="60"/>
                  </a:lnTo>
                  <a:lnTo>
                    <a:pt x="24" y="61"/>
                  </a:lnTo>
                  <a:lnTo>
                    <a:pt x="27" y="65"/>
                  </a:lnTo>
                  <a:lnTo>
                    <a:pt x="27" y="66"/>
                  </a:lnTo>
                  <a:lnTo>
                    <a:pt x="29" y="66"/>
                  </a:lnTo>
                  <a:lnTo>
                    <a:pt x="32" y="70"/>
                  </a:lnTo>
                  <a:lnTo>
                    <a:pt x="31" y="74"/>
                  </a:lnTo>
                  <a:lnTo>
                    <a:pt x="30" y="77"/>
                  </a:lnTo>
                  <a:lnTo>
                    <a:pt x="29" y="78"/>
                  </a:lnTo>
                  <a:lnTo>
                    <a:pt x="29" y="79"/>
                  </a:lnTo>
                  <a:lnTo>
                    <a:pt x="27" y="81"/>
                  </a:lnTo>
                  <a:lnTo>
                    <a:pt x="26" y="82"/>
                  </a:lnTo>
                  <a:lnTo>
                    <a:pt x="26" y="83"/>
                  </a:lnTo>
                  <a:lnTo>
                    <a:pt x="25" y="83"/>
                  </a:lnTo>
                  <a:lnTo>
                    <a:pt x="25" y="84"/>
                  </a:lnTo>
                  <a:lnTo>
                    <a:pt x="25" y="85"/>
                  </a:lnTo>
                  <a:lnTo>
                    <a:pt x="25" y="86"/>
                  </a:lnTo>
                  <a:lnTo>
                    <a:pt x="27" y="88"/>
                  </a:lnTo>
                  <a:lnTo>
                    <a:pt x="27" y="90"/>
                  </a:lnTo>
                  <a:lnTo>
                    <a:pt x="26" y="94"/>
                  </a:lnTo>
                  <a:lnTo>
                    <a:pt x="25" y="94"/>
                  </a:lnTo>
                  <a:lnTo>
                    <a:pt x="25" y="96"/>
                  </a:lnTo>
                  <a:lnTo>
                    <a:pt x="24" y="96"/>
                  </a:lnTo>
                  <a:lnTo>
                    <a:pt x="23" y="99"/>
                  </a:lnTo>
                  <a:lnTo>
                    <a:pt x="22" y="100"/>
                  </a:lnTo>
                  <a:lnTo>
                    <a:pt x="21" y="103"/>
                  </a:lnTo>
                  <a:lnTo>
                    <a:pt x="20" y="105"/>
                  </a:lnTo>
                  <a:lnTo>
                    <a:pt x="18" y="106"/>
                  </a:lnTo>
                  <a:lnTo>
                    <a:pt x="16" y="107"/>
                  </a:lnTo>
                  <a:lnTo>
                    <a:pt x="0" y="113"/>
                  </a:lnTo>
                  <a:lnTo>
                    <a:pt x="16" y="113"/>
                  </a:lnTo>
                  <a:lnTo>
                    <a:pt x="17" y="113"/>
                  </a:lnTo>
                  <a:lnTo>
                    <a:pt x="17" y="114"/>
                  </a:lnTo>
                  <a:lnTo>
                    <a:pt x="19" y="115"/>
                  </a:lnTo>
                  <a:lnTo>
                    <a:pt x="19" y="116"/>
                  </a:lnTo>
                  <a:lnTo>
                    <a:pt x="20" y="116"/>
                  </a:lnTo>
                  <a:lnTo>
                    <a:pt x="24" y="117"/>
                  </a:lnTo>
                  <a:lnTo>
                    <a:pt x="29" y="119"/>
                  </a:lnTo>
                  <a:lnTo>
                    <a:pt x="31" y="119"/>
                  </a:lnTo>
                  <a:lnTo>
                    <a:pt x="32" y="119"/>
                  </a:lnTo>
                  <a:lnTo>
                    <a:pt x="37" y="115"/>
                  </a:lnTo>
                  <a:lnTo>
                    <a:pt x="38" y="115"/>
                  </a:lnTo>
                  <a:lnTo>
                    <a:pt x="38" y="113"/>
                  </a:lnTo>
                  <a:lnTo>
                    <a:pt x="40" y="112"/>
                  </a:lnTo>
                  <a:lnTo>
                    <a:pt x="40" y="113"/>
                  </a:lnTo>
                  <a:lnTo>
                    <a:pt x="41" y="113"/>
                  </a:lnTo>
                  <a:lnTo>
                    <a:pt x="46" y="115"/>
                  </a:lnTo>
                  <a:lnTo>
                    <a:pt x="47" y="115"/>
                  </a:lnTo>
                  <a:lnTo>
                    <a:pt x="49" y="115"/>
                  </a:lnTo>
                  <a:lnTo>
                    <a:pt x="50" y="115"/>
                  </a:lnTo>
                  <a:lnTo>
                    <a:pt x="50" y="114"/>
                  </a:lnTo>
                  <a:lnTo>
                    <a:pt x="52" y="113"/>
                  </a:lnTo>
                  <a:lnTo>
                    <a:pt x="51" y="117"/>
                  </a:lnTo>
                  <a:lnTo>
                    <a:pt x="55" y="116"/>
                  </a:lnTo>
                  <a:lnTo>
                    <a:pt x="58" y="116"/>
                  </a:lnTo>
                  <a:lnTo>
                    <a:pt x="58" y="117"/>
                  </a:lnTo>
                  <a:lnTo>
                    <a:pt x="59" y="117"/>
                  </a:lnTo>
                  <a:lnTo>
                    <a:pt x="61" y="117"/>
                  </a:lnTo>
                  <a:lnTo>
                    <a:pt x="62" y="117"/>
                  </a:lnTo>
                  <a:lnTo>
                    <a:pt x="63" y="117"/>
                  </a:lnTo>
                  <a:lnTo>
                    <a:pt x="65" y="116"/>
                  </a:lnTo>
                  <a:lnTo>
                    <a:pt x="66" y="115"/>
                  </a:lnTo>
                  <a:lnTo>
                    <a:pt x="67" y="115"/>
                  </a:lnTo>
                  <a:lnTo>
                    <a:pt x="69" y="113"/>
                  </a:lnTo>
                  <a:lnTo>
                    <a:pt x="72" y="111"/>
                  </a:lnTo>
                  <a:lnTo>
                    <a:pt x="72" y="110"/>
                  </a:lnTo>
                  <a:lnTo>
                    <a:pt x="73" y="110"/>
                  </a:lnTo>
                  <a:lnTo>
                    <a:pt x="75" y="107"/>
                  </a:lnTo>
                  <a:lnTo>
                    <a:pt x="76" y="105"/>
                  </a:lnTo>
                  <a:lnTo>
                    <a:pt x="76" y="104"/>
                  </a:lnTo>
                  <a:lnTo>
                    <a:pt x="76" y="103"/>
                  </a:lnTo>
                  <a:lnTo>
                    <a:pt x="76" y="102"/>
                  </a:lnTo>
                  <a:lnTo>
                    <a:pt x="76" y="101"/>
                  </a:lnTo>
                  <a:lnTo>
                    <a:pt x="81" y="90"/>
                  </a:lnTo>
                  <a:lnTo>
                    <a:pt x="82" y="89"/>
                  </a:lnTo>
                  <a:lnTo>
                    <a:pt x="82" y="88"/>
                  </a:lnTo>
                  <a:lnTo>
                    <a:pt x="82" y="87"/>
                  </a:lnTo>
                  <a:lnTo>
                    <a:pt x="82" y="86"/>
                  </a:lnTo>
                  <a:lnTo>
                    <a:pt x="82" y="85"/>
                  </a:lnTo>
                  <a:lnTo>
                    <a:pt x="83" y="83"/>
                  </a:lnTo>
                  <a:lnTo>
                    <a:pt x="84" y="83"/>
                  </a:lnTo>
                  <a:lnTo>
                    <a:pt x="85" y="83"/>
                  </a:lnTo>
                  <a:lnTo>
                    <a:pt x="86" y="82"/>
                  </a:lnTo>
                  <a:lnTo>
                    <a:pt x="92" y="70"/>
                  </a:lnTo>
                  <a:lnTo>
                    <a:pt x="93" y="68"/>
                  </a:lnTo>
                  <a:lnTo>
                    <a:pt x="94" y="66"/>
                  </a:lnTo>
                  <a:lnTo>
                    <a:pt x="97" y="63"/>
                  </a:lnTo>
                  <a:lnTo>
                    <a:pt x="97" y="62"/>
                  </a:lnTo>
                  <a:lnTo>
                    <a:pt x="98" y="61"/>
                  </a:lnTo>
                  <a:lnTo>
                    <a:pt x="98" y="60"/>
                  </a:lnTo>
                  <a:lnTo>
                    <a:pt x="99" y="60"/>
                  </a:lnTo>
                  <a:lnTo>
                    <a:pt x="99" y="59"/>
                  </a:lnTo>
                  <a:lnTo>
                    <a:pt x="100" y="58"/>
                  </a:lnTo>
                  <a:lnTo>
                    <a:pt x="101" y="58"/>
                  </a:lnTo>
                  <a:lnTo>
                    <a:pt x="101" y="57"/>
                  </a:lnTo>
                  <a:lnTo>
                    <a:pt x="102" y="56"/>
                  </a:lnTo>
                  <a:lnTo>
                    <a:pt x="102" y="55"/>
                  </a:lnTo>
                  <a:lnTo>
                    <a:pt x="103" y="53"/>
                  </a:lnTo>
                  <a:lnTo>
                    <a:pt x="103" y="52"/>
                  </a:lnTo>
                  <a:lnTo>
                    <a:pt x="103" y="51"/>
                  </a:lnTo>
                  <a:lnTo>
                    <a:pt x="103" y="50"/>
                  </a:lnTo>
                  <a:lnTo>
                    <a:pt x="102" y="49"/>
                  </a:lnTo>
                  <a:lnTo>
                    <a:pt x="101" y="48"/>
                  </a:lnTo>
                  <a:lnTo>
                    <a:pt x="101" y="47"/>
                  </a:lnTo>
                  <a:lnTo>
                    <a:pt x="99" y="40"/>
                  </a:lnTo>
                  <a:lnTo>
                    <a:pt x="99" y="38"/>
                  </a:lnTo>
                  <a:lnTo>
                    <a:pt x="99" y="37"/>
                  </a:lnTo>
                  <a:lnTo>
                    <a:pt x="98" y="36"/>
                  </a:lnTo>
                  <a:lnTo>
                    <a:pt x="96" y="35"/>
                  </a:lnTo>
                  <a:lnTo>
                    <a:pt x="95" y="34"/>
                  </a:lnTo>
                  <a:lnTo>
                    <a:pt x="93" y="34"/>
                  </a:lnTo>
                  <a:lnTo>
                    <a:pt x="92" y="34"/>
                  </a:lnTo>
                  <a:lnTo>
                    <a:pt x="91" y="33"/>
                  </a:lnTo>
                  <a:lnTo>
                    <a:pt x="91" y="32"/>
                  </a:lnTo>
                  <a:lnTo>
                    <a:pt x="85" y="26"/>
                  </a:lnTo>
                  <a:lnTo>
                    <a:pt x="84" y="26"/>
                  </a:lnTo>
                  <a:lnTo>
                    <a:pt x="84" y="25"/>
                  </a:lnTo>
                  <a:lnTo>
                    <a:pt x="83" y="25"/>
                  </a:lnTo>
                  <a:lnTo>
                    <a:pt x="81" y="24"/>
                  </a:lnTo>
                  <a:lnTo>
                    <a:pt x="76" y="20"/>
                  </a:lnTo>
                  <a:lnTo>
                    <a:pt x="72" y="15"/>
                  </a:lnTo>
                  <a:lnTo>
                    <a:pt x="72" y="14"/>
                  </a:lnTo>
                  <a:lnTo>
                    <a:pt x="71" y="14"/>
                  </a:lnTo>
                  <a:lnTo>
                    <a:pt x="71" y="13"/>
                  </a:lnTo>
                  <a:lnTo>
                    <a:pt x="69" y="11"/>
                  </a:lnTo>
                  <a:lnTo>
                    <a:pt x="67" y="9"/>
                  </a:lnTo>
                  <a:lnTo>
                    <a:pt x="66" y="9"/>
                  </a:lnTo>
                  <a:lnTo>
                    <a:pt x="65" y="9"/>
                  </a:lnTo>
                  <a:lnTo>
                    <a:pt x="52" y="6"/>
                  </a:lnTo>
                  <a:lnTo>
                    <a:pt x="51" y="5"/>
                  </a:lnTo>
                  <a:lnTo>
                    <a:pt x="44" y="1"/>
                  </a:lnTo>
                  <a:lnTo>
                    <a:pt x="44" y="0"/>
                  </a:lnTo>
                  <a:lnTo>
                    <a:pt x="41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57" name="Freeform 595"/>
            <p:cNvSpPr>
              <a:spLocks/>
            </p:cNvSpPr>
            <p:nvPr/>
          </p:nvSpPr>
          <p:spPr bwMode="auto">
            <a:xfrm>
              <a:off x="6571447" y="1564680"/>
              <a:ext cx="282575" cy="285750"/>
            </a:xfrm>
            <a:custGeom>
              <a:avLst/>
              <a:gdLst>
                <a:gd name="T0" fmla="*/ 2147483646 w 117"/>
                <a:gd name="T1" fmla="*/ 2147483646 h 133"/>
                <a:gd name="T2" fmla="*/ 2147483646 w 117"/>
                <a:gd name="T3" fmla="*/ 2147483646 h 133"/>
                <a:gd name="T4" fmla="*/ 2147483646 w 117"/>
                <a:gd name="T5" fmla="*/ 2147483646 h 133"/>
                <a:gd name="T6" fmla="*/ 2147483646 w 117"/>
                <a:gd name="T7" fmla="*/ 2147483646 h 133"/>
                <a:gd name="T8" fmla="*/ 2147483646 w 117"/>
                <a:gd name="T9" fmla="*/ 2147483646 h 133"/>
                <a:gd name="T10" fmla="*/ 2147483646 w 117"/>
                <a:gd name="T11" fmla="*/ 2147483646 h 133"/>
                <a:gd name="T12" fmla="*/ 2147483646 w 117"/>
                <a:gd name="T13" fmla="*/ 2147483646 h 133"/>
                <a:gd name="T14" fmla="*/ 2147483646 w 117"/>
                <a:gd name="T15" fmla="*/ 2147483646 h 133"/>
                <a:gd name="T16" fmla="*/ 2147483646 w 117"/>
                <a:gd name="T17" fmla="*/ 2147483646 h 133"/>
                <a:gd name="T18" fmla="*/ 2147483646 w 117"/>
                <a:gd name="T19" fmla="*/ 2147483646 h 133"/>
                <a:gd name="T20" fmla="*/ 2147483646 w 117"/>
                <a:gd name="T21" fmla="*/ 2147483646 h 133"/>
                <a:gd name="T22" fmla="*/ 2147483646 w 117"/>
                <a:gd name="T23" fmla="*/ 2147483646 h 133"/>
                <a:gd name="T24" fmla="*/ 2147483646 w 117"/>
                <a:gd name="T25" fmla="*/ 2147483646 h 133"/>
                <a:gd name="T26" fmla="*/ 2147483646 w 117"/>
                <a:gd name="T27" fmla="*/ 2147483646 h 133"/>
                <a:gd name="T28" fmla="*/ 2147483646 w 117"/>
                <a:gd name="T29" fmla="*/ 2147483646 h 133"/>
                <a:gd name="T30" fmla="*/ 2147483646 w 117"/>
                <a:gd name="T31" fmla="*/ 2147483646 h 133"/>
                <a:gd name="T32" fmla="*/ 2147483646 w 117"/>
                <a:gd name="T33" fmla="*/ 2147483646 h 133"/>
                <a:gd name="T34" fmla="*/ 2147483646 w 117"/>
                <a:gd name="T35" fmla="*/ 2147483646 h 133"/>
                <a:gd name="T36" fmla="*/ 2147483646 w 117"/>
                <a:gd name="T37" fmla="*/ 2147483646 h 133"/>
                <a:gd name="T38" fmla="*/ 2147483646 w 117"/>
                <a:gd name="T39" fmla="*/ 2147483646 h 133"/>
                <a:gd name="T40" fmla="*/ 2147483646 w 117"/>
                <a:gd name="T41" fmla="*/ 2147483646 h 133"/>
                <a:gd name="T42" fmla="*/ 2147483646 w 117"/>
                <a:gd name="T43" fmla="*/ 2147483646 h 133"/>
                <a:gd name="T44" fmla="*/ 2147483646 w 117"/>
                <a:gd name="T45" fmla="*/ 2147483646 h 133"/>
                <a:gd name="T46" fmla="*/ 2147483646 w 117"/>
                <a:gd name="T47" fmla="*/ 2147483646 h 133"/>
                <a:gd name="T48" fmla="*/ 2147483646 w 117"/>
                <a:gd name="T49" fmla="*/ 0 h 133"/>
                <a:gd name="T50" fmla="*/ 2147483646 w 117"/>
                <a:gd name="T51" fmla="*/ 2147483646 h 133"/>
                <a:gd name="T52" fmla="*/ 2147483646 w 117"/>
                <a:gd name="T53" fmla="*/ 2147483646 h 133"/>
                <a:gd name="T54" fmla="*/ 2147483646 w 117"/>
                <a:gd name="T55" fmla="*/ 2147483646 h 133"/>
                <a:gd name="T56" fmla="*/ 2147483646 w 117"/>
                <a:gd name="T57" fmla="*/ 2147483646 h 133"/>
                <a:gd name="T58" fmla="*/ 2147483646 w 117"/>
                <a:gd name="T59" fmla="*/ 2147483646 h 133"/>
                <a:gd name="T60" fmla="*/ 2147483646 w 117"/>
                <a:gd name="T61" fmla="*/ 0 h 133"/>
                <a:gd name="T62" fmla="*/ 2147483646 w 117"/>
                <a:gd name="T63" fmla="*/ 2147483646 h 133"/>
                <a:gd name="T64" fmla="*/ 2147483646 w 117"/>
                <a:gd name="T65" fmla="*/ 2147483646 h 133"/>
                <a:gd name="T66" fmla="*/ 2147483646 w 117"/>
                <a:gd name="T67" fmla="*/ 2147483646 h 133"/>
                <a:gd name="T68" fmla="*/ 2147483646 w 117"/>
                <a:gd name="T69" fmla="*/ 2147483646 h 133"/>
                <a:gd name="T70" fmla="*/ 2147483646 w 117"/>
                <a:gd name="T71" fmla="*/ 2147483646 h 133"/>
                <a:gd name="T72" fmla="*/ 2147483646 w 117"/>
                <a:gd name="T73" fmla="*/ 2147483646 h 133"/>
                <a:gd name="T74" fmla="*/ 2147483646 w 117"/>
                <a:gd name="T75" fmla="*/ 2147483646 h 133"/>
                <a:gd name="T76" fmla="*/ 2147483646 w 117"/>
                <a:gd name="T77" fmla="*/ 2147483646 h 133"/>
                <a:gd name="T78" fmla="*/ 2147483646 w 117"/>
                <a:gd name="T79" fmla="*/ 2147483646 h 133"/>
                <a:gd name="T80" fmla="*/ 2147483646 w 117"/>
                <a:gd name="T81" fmla="*/ 2147483646 h 133"/>
                <a:gd name="T82" fmla="*/ 2147483646 w 117"/>
                <a:gd name="T83" fmla="*/ 2147483646 h 133"/>
                <a:gd name="T84" fmla="*/ 2147483646 w 117"/>
                <a:gd name="T85" fmla="*/ 2147483646 h 133"/>
                <a:gd name="T86" fmla="*/ 2147483646 w 117"/>
                <a:gd name="T87" fmla="*/ 2147483646 h 133"/>
                <a:gd name="T88" fmla="*/ 2147483646 w 117"/>
                <a:gd name="T89" fmla="*/ 2147483646 h 133"/>
                <a:gd name="T90" fmla="*/ 2147483646 w 117"/>
                <a:gd name="T91" fmla="*/ 2147483646 h 133"/>
                <a:gd name="T92" fmla="*/ 2147483646 w 117"/>
                <a:gd name="T93" fmla="*/ 2147483646 h 133"/>
                <a:gd name="T94" fmla="*/ 2147483646 w 117"/>
                <a:gd name="T95" fmla="*/ 2147483646 h 133"/>
                <a:gd name="T96" fmla="*/ 2147483646 w 117"/>
                <a:gd name="T97" fmla="*/ 2147483646 h 133"/>
                <a:gd name="T98" fmla="*/ 2147483646 w 117"/>
                <a:gd name="T99" fmla="*/ 2147483646 h 133"/>
                <a:gd name="T100" fmla="*/ 2147483646 w 117"/>
                <a:gd name="T101" fmla="*/ 2147483646 h 133"/>
                <a:gd name="T102" fmla="*/ 2147483646 w 117"/>
                <a:gd name="T103" fmla="*/ 2147483646 h 133"/>
                <a:gd name="T104" fmla="*/ 2147483646 w 117"/>
                <a:gd name="T105" fmla="*/ 2147483646 h 133"/>
                <a:gd name="T106" fmla="*/ 2147483646 w 117"/>
                <a:gd name="T107" fmla="*/ 2147483646 h 133"/>
                <a:gd name="T108" fmla="*/ 2147483646 w 117"/>
                <a:gd name="T109" fmla="*/ 2147483646 h 133"/>
                <a:gd name="T110" fmla="*/ 2147483646 w 117"/>
                <a:gd name="T111" fmla="*/ 2147483646 h 133"/>
                <a:gd name="T112" fmla="*/ 2147483646 w 117"/>
                <a:gd name="T113" fmla="*/ 2147483646 h 133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117" h="133">
                  <a:moveTo>
                    <a:pt x="55" y="133"/>
                  </a:moveTo>
                  <a:lnTo>
                    <a:pt x="48" y="131"/>
                  </a:lnTo>
                  <a:lnTo>
                    <a:pt x="45" y="130"/>
                  </a:lnTo>
                  <a:lnTo>
                    <a:pt x="43" y="130"/>
                  </a:lnTo>
                  <a:lnTo>
                    <a:pt x="42" y="129"/>
                  </a:lnTo>
                  <a:lnTo>
                    <a:pt x="41" y="128"/>
                  </a:lnTo>
                  <a:lnTo>
                    <a:pt x="40" y="128"/>
                  </a:lnTo>
                  <a:lnTo>
                    <a:pt x="37" y="128"/>
                  </a:lnTo>
                  <a:lnTo>
                    <a:pt x="35" y="124"/>
                  </a:lnTo>
                  <a:lnTo>
                    <a:pt x="33" y="122"/>
                  </a:lnTo>
                  <a:lnTo>
                    <a:pt x="30" y="113"/>
                  </a:lnTo>
                  <a:lnTo>
                    <a:pt x="25" y="104"/>
                  </a:lnTo>
                  <a:lnTo>
                    <a:pt x="23" y="102"/>
                  </a:lnTo>
                  <a:lnTo>
                    <a:pt x="23" y="99"/>
                  </a:lnTo>
                  <a:lnTo>
                    <a:pt x="23" y="96"/>
                  </a:lnTo>
                  <a:lnTo>
                    <a:pt x="23" y="95"/>
                  </a:lnTo>
                  <a:lnTo>
                    <a:pt x="23" y="94"/>
                  </a:lnTo>
                  <a:lnTo>
                    <a:pt x="21" y="92"/>
                  </a:lnTo>
                  <a:lnTo>
                    <a:pt x="21" y="90"/>
                  </a:lnTo>
                  <a:lnTo>
                    <a:pt x="21" y="87"/>
                  </a:lnTo>
                  <a:lnTo>
                    <a:pt x="21" y="86"/>
                  </a:lnTo>
                  <a:lnTo>
                    <a:pt x="18" y="86"/>
                  </a:lnTo>
                  <a:lnTo>
                    <a:pt x="16" y="86"/>
                  </a:lnTo>
                  <a:lnTo>
                    <a:pt x="13" y="86"/>
                  </a:lnTo>
                  <a:lnTo>
                    <a:pt x="11" y="86"/>
                  </a:lnTo>
                  <a:lnTo>
                    <a:pt x="10" y="82"/>
                  </a:lnTo>
                  <a:lnTo>
                    <a:pt x="11" y="81"/>
                  </a:lnTo>
                  <a:lnTo>
                    <a:pt x="11" y="80"/>
                  </a:lnTo>
                  <a:lnTo>
                    <a:pt x="10" y="79"/>
                  </a:lnTo>
                  <a:lnTo>
                    <a:pt x="9" y="77"/>
                  </a:lnTo>
                  <a:lnTo>
                    <a:pt x="7" y="77"/>
                  </a:lnTo>
                  <a:lnTo>
                    <a:pt x="6" y="75"/>
                  </a:lnTo>
                  <a:lnTo>
                    <a:pt x="6" y="74"/>
                  </a:lnTo>
                  <a:lnTo>
                    <a:pt x="6" y="73"/>
                  </a:lnTo>
                  <a:lnTo>
                    <a:pt x="5" y="72"/>
                  </a:lnTo>
                  <a:lnTo>
                    <a:pt x="5" y="71"/>
                  </a:lnTo>
                  <a:lnTo>
                    <a:pt x="4" y="69"/>
                  </a:lnTo>
                  <a:lnTo>
                    <a:pt x="3" y="68"/>
                  </a:lnTo>
                  <a:lnTo>
                    <a:pt x="3" y="67"/>
                  </a:lnTo>
                  <a:lnTo>
                    <a:pt x="1" y="66"/>
                  </a:lnTo>
                  <a:lnTo>
                    <a:pt x="1" y="65"/>
                  </a:lnTo>
                  <a:lnTo>
                    <a:pt x="0" y="60"/>
                  </a:lnTo>
                  <a:lnTo>
                    <a:pt x="1" y="58"/>
                  </a:lnTo>
                  <a:lnTo>
                    <a:pt x="1" y="57"/>
                  </a:lnTo>
                  <a:lnTo>
                    <a:pt x="3" y="56"/>
                  </a:lnTo>
                  <a:lnTo>
                    <a:pt x="3" y="55"/>
                  </a:lnTo>
                  <a:lnTo>
                    <a:pt x="3" y="54"/>
                  </a:lnTo>
                  <a:lnTo>
                    <a:pt x="3" y="53"/>
                  </a:lnTo>
                  <a:lnTo>
                    <a:pt x="5" y="48"/>
                  </a:lnTo>
                  <a:lnTo>
                    <a:pt x="6" y="45"/>
                  </a:lnTo>
                  <a:lnTo>
                    <a:pt x="6" y="43"/>
                  </a:lnTo>
                  <a:lnTo>
                    <a:pt x="6" y="41"/>
                  </a:lnTo>
                  <a:lnTo>
                    <a:pt x="5" y="41"/>
                  </a:lnTo>
                  <a:lnTo>
                    <a:pt x="4" y="40"/>
                  </a:lnTo>
                  <a:lnTo>
                    <a:pt x="4" y="38"/>
                  </a:lnTo>
                  <a:lnTo>
                    <a:pt x="6" y="37"/>
                  </a:lnTo>
                  <a:lnTo>
                    <a:pt x="8" y="34"/>
                  </a:lnTo>
                  <a:lnTo>
                    <a:pt x="13" y="31"/>
                  </a:lnTo>
                  <a:lnTo>
                    <a:pt x="15" y="32"/>
                  </a:lnTo>
                  <a:lnTo>
                    <a:pt x="20" y="32"/>
                  </a:lnTo>
                  <a:lnTo>
                    <a:pt x="21" y="31"/>
                  </a:lnTo>
                  <a:lnTo>
                    <a:pt x="21" y="30"/>
                  </a:lnTo>
                  <a:lnTo>
                    <a:pt x="23" y="27"/>
                  </a:lnTo>
                  <a:lnTo>
                    <a:pt x="21" y="24"/>
                  </a:lnTo>
                  <a:lnTo>
                    <a:pt x="23" y="21"/>
                  </a:lnTo>
                  <a:lnTo>
                    <a:pt x="23" y="20"/>
                  </a:lnTo>
                  <a:lnTo>
                    <a:pt x="24" y="17"/>
                  </a:lnTo>
                  <a:lnTo>
                    <a:pt x="26" y="16"/>
                  </a:lnTo>
                  <a:lnTo>
                    <a:pt x="27" y="16"/>
                  </a:lnTo>
                  <a:lnTo>
                    <a:pt x="27" y="9"/>
                  </a:lnTo>
                  <a:lnTo>
                    <a:pt x="30" y="3"/>
                  </a:lnTo>
                  <a:lnTo>
                    <a:pt x="33" y="1"/>
                  </a:lnTo>
                  <a:lnTo>
                    <a:pt x="34" y="0"/>
                  </a:lnTo>
                  <a:lnTo>
                    <a:pt x="41" y="1"/>
                  </a:lnTo>
                  <a:lnTo>
                    <a:pt x="44" y="2"/>
                  </a:lnTo>
                  <a:lnTo>
                    <a:pt x="45" y="2"/>
                  </a:lnTo>
                  <a:lnTo>
                    <a:pt x="48" y="2"/>
                  </a:lnTo>
                  <a:lnTo>
                    <a:pt x="61" y="7"/>
                  </a:lnTo>
                  <a:lnTo>
                    <a:pt x="61" y="5"/>
                  </a:lnTo>
                  <a:lnTo>
                    <a:pt x="63" y="2"/>
                  </a:lnTo>
                  <a:lnTo>
                    <a:pt x="65" y="1"/>
                  </a:lnTo>
                  <a:lnTo>
                    <a:pt x="67" y="1"/>
                  </a:lnTo>
                  <a:lnTo>
                    <a:pt x="73" y="1"/>
                  </a:lnTo>
                  <a:lnTo>
                    <a:pt x="78" y="1"/>
                  </a:lnTo>
                  <a:lnTo>
                    <a:pt x="79" y="2"/>
                  </a:lnTo>
                  <a:lnTo>
                    <a:pt x="81" y="3"/>
                  </a:lnTo>
                  <a:lnTo>
                    <a:pt x="82" y="3"/>
                  </a:lnTo>
                  <a:lnTo>
                    <a:pt x="82" y="2"/>
                  </a:lnTo>
                  <a:lnTo>
                    <a:pt x="87" y="0"/>
                  </a:lnTo>
                  <a:lnTo>
                    <a:pt x="89" y="1"/>
                  </a:lnTo>
                  <a:lnTo>
                    <a:pt x="95" y="1"/>
                  </a:lnTo>
                  <a:lnTo>
                    <a:pt x="97" y="1"/>
                  </a:lnTo>
                  <a:lnTo>
                    <a:pt x="110" y="4"/>
                  </a:lnTo>
                  <a:lnTo>
                    <a:pt x="116" y="6"/>
                  </a:lnTo>
                  <a:lnTo>
                    <a:pt x="117" y="10"/>
                  </a:lnTo>
                  <a:lnTo>
                    <a:pt x="116" y="13"/>
                  </a:lnTo>
                  <a:lnTo>
                    <a:pt x="115" y="16"/>
                  </a:lnTo>
                  <a:lnTo>
                    <a:pt x="114" y="18"/>
                  </a:lnTo>
                  <a:lnTo>
                    <a:pt x="113" y="20"/>
                  </a:lnTo>
                  <a:lnTo>
                    <a:pt x="112" y="23"/>
                  </a:lnTo>
                  <a:lnTo>
                    <a:pt x="110" y="24"/>
                  </a:lnTo>
                  <a:lnTo>
                    <a:pt x="109" y="25"/>
                  </a:lnTo>
                  <a:lnTo>
                    <a:pt x="108" y="26"/>
                  </a:lnTo>
                  <a:lnTo>
                    <a:pt x="107" y="27"/>
                  </a:lnTo>
                  <a:lnTo>
                    <a:pt x="106" y="29"/>
                  </a:lnTo>
                  <a:lnTo>
                    <a:pt x="104" y="31"/>
                  </a:lnTo>
                  <a:lnTo>
                    <a:pt x="104" y="33"/>
                  </a:lnTo>
                  <a:lnTo>
                    <a:pt x="103" y="33"/>
                  </a:lnTo>
                  <a:lnTo>
                    <a:pt x="103" y="37"/>
                  </a:lnTo>
                  <a:lnTo>
                    <a:pt x="103" y="41"/>
                  </a:lnTo>
                  <a:lnTo>
                    <a:pt x="103" y="43"/>
                  </a:lnTo>
                  <a:lnTo>
                    <a:pt x="104" y="45"/>
                  </a:lnTo>
                  <a:lnTo>
                    <a:pt x="104" y="47"/>
                  </a:lnTo>
                  <a:lnTo>
                    <a:pt x="103" y="48"/>
                  </a:lnTo>
                  <a:lnTo>
                    <a:pt x="103" y="51"/>
                  </a:lnTo>
                  <a:lnTo>
                    <a:pt x="104" y="57"/>
                  </a:lnTo>
                  <a:lnTo>
                    <a:pt x="105" y="59"/>
                  </a:lnTo>
                  <a:lnTo>
                    <a:pt x="105" y="63"/>
                  </a:lnTo>
                  <a:lnTo>
                    <a:pt x="106" y="66"/>
                  </a:lnTo>
                  <a:lnTo>
                    <a:pt x="109" y="69"/>
                  </a:lnTo>
                  <a:lnTo>
                    <a:pt x="110" y="69"/>
                  </a:lnTo>
                  <a:lnTo>
                    <a:pt x="111" y="70"/>
                  </a:lnTo>
                  <a:lnTo>
                    <a:pt x="114" y="75"/>
                  </a:lnTo>
                  <a:lnTo>
                    <a:pt x="115" y="77"/>
                  </a:lnTo>
                  <a:lnTo>
                    <a:pt x="114" y="82"/>
                  </a:lnTo>
                  <a:lnTo>
                    <a:pt x="112" y="87"/>
                  </a:lnTo>
                  <a:lnTo>
                    <a:pt x="111" y="88"/>
                  </a:lnTo>
                  <a:lnTo>
                    <a:pt x="109" y="90"/>
                  </a:lnTo>
                  <a:lnTo>
                    <a:pt x="108" y="92"/>
                  </a:lnTo>
                  <a:lnTo>
                    <a:pt x="109" y="94"/>
                  </a:lnTo>
                  <a:lnTo>
                    <a:pt x="110" y="97"/>
                  </a:lnTo>
                  <a:lnTo>
                    <a:pt x="108" y="102"/>
                  </a:lnTo>
                  <a:lnTo>
                    <a:pt x="108" y="103"/>
                  </a:lnTo>
                  <a:lnTo>
                    <a:pt x="106" y="105"/>
                  </a:lnTo>
                  <a:lnTo>
                    <a:pt x="105" y="108"/>
                  </a:lnTo>
                  <a:lnTo>
                    <a:pt x="105" y="109"/>
                  </a:lnTo>
                  <a:lnTo>
                    <a:pt x="104" y="112"/>
                  </a:lnTo>
                  <a:lnTo>
                    <a:pt x="102" y="114"/>
                  </a:lnTo>
                  <a:lnTo>
                    <a:pt x="99" y="116"/>
                  </a:lnTo>
                  <a:lnTo>
                    <a:pt x="95" y="118"/>
                  </a:lnTo>
                  <a:lnTo>
                    <a:pt x="93" y="118"/>
                  </a:lnTo>
                  <a:lnTo>
                    <a:pt x="91" y="114"/>
                  </a:lnTo>
                  <a:lnTo>
                    <a:pt x="92" y="114"/>
                  </a:lnTo>
                  <a:lnTo>
                    <a:pt x="91" y="114"/>
                  </a:lnTo>
                  <a:lnTo>
                    <a:pt x="89" y="114"/>
                  </a:lnTo>
                  <a:lnTo>
                    <a:pt x="87" y="114"/>
                  </a:lnTo>
                  <a:lnTo>
                    <a:pt x="85" y="111"/>
                  </a:lnTo>
                  <a:lnTo>
                    <a:pt x="83" y="112"/>
                  </a:lnTo>
                  <a:lnTo>
                    <a:pt x="82" y="112"/>
                  </a:lnTo>
                  <a:lnTo>
                    <a:pt x="65" y="116"/>
                  </a:lnTo>
                  <a:lnTo>
                    <a:pt x="60" y="113"/>
                  </a:lnTo>
                  <a:lnTo>
                    <a:pt x="59" y="113"/>
                  </a:lnTo>
                  <a:lnTo>
                    <a:pt x="59" y="112"/>
                  </a:lnTo>
                  <a:lnTo>
                    <a:pt x="58" y="114"/>
                  </a:lnTo>
                  <a:lnTo>
                    <a:pt x="56" y="116"/>
                  </a:lnTo>
                  <a:lnTo>
                    <a:pt x="55" y="118"/>
                  </a:lnTo>
                  <a:lnTo>
                    <a:pt x="57" y="120"/>
                  </a:lnTo>
                  <a:lnTo>
                    <a:pt x="61" y="125"/>
                  </a:lnTo>
                  <a:lnTo>
                    <a:pt x="61" y="131"/>
                  </a:lnTo>
                  <a:lnTo>
                    <a:pt x="59" y="133"/>
                  </a:lnTo>
                  <a:lnTo>
                    <a:pt x="58" y="133"/>
                  </a:lnTo>
                  <a:lnTo>
                    <a:pt x="57" y="133"/>
                  </a:lnTo>
                  <a:lnTo>
                    <a:pt x="56" y="133"/>
                  </a:lnTo>
                  <a:lnTo>
                    <a:pt x="55" y="133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58" name="Freeform 596"/>
            <p:cNvSpPr>
              <a:spLocks noEditPoints="1"/>
            </p:cNvSpPr>
            <p:nvPr/>
          </p:nvSpPr>
          <p:spPr bwMode="auto">
            <a:xfrm>
              <a:off x="6569860" y="1563092"/>
              <a:ext cx="290512" cy="292100"/>
            </a:xfrm>
            <a:custGeom>
              <a:avLst/>
              <a:gdLst>
                <a:gd name="T0" fmla="*/ 2147483646 w 120"/>
                <a:gd name="T1" fmla="*/ 2147483646 h 136"/>
                <a:gd name="T2" fmla="*/ 2147483646 w 120"/>
                <a:gd name="T3" fmla="*/ 2147483646 h 136"/>
                <a:gd name="T4" fmla="*/ 2147483646 w 120"/>
                <a:gd name="T5" fmla="*/ 2147483646 h 136"/>
                <a:gd name="T6" fmla="*/ 2147483646 w 120"/>
                <a:gd name="T7" fmla="*/ 2147483646 h 136"/>
                <a:gd name="T8" fmla="*/ 2147483646 w 120"/>
                <a:gd name="T9" fmla="*/ 2147483646 h 136"/>
                <a:gd name="T10" fmla="*/ 2147483646 w 120"/>
                <a:gd name="T11" fmla="*/ 2147483646 h 136"/>
                <a:gd name="T12" fmla="*/ 2147483646 w 120"/>
                <a:gd name="T13" fmla="*/ 2147483646 h 136"/>
                <a:gd name="T14" fmla="*/ 2147483646 w 120"/>
                <a:gd name="T15" fmla="*/ 2147483646 h 136"/>
                <a:gd name="T16" fmla="*/ 2147483646 w 120"/>
                <a:gd name="T17" fmla="*/ 2147483646 h 136"/>
                <a:gd name="T18" fmla="*/ 2147483646 w 120"/>
                <a:gd name="T19" fmla="*/ 2147483646 h 136"/>
                <a:gd name="T20" fmla="*/ 2147483646 w 120"/>
                <a:gd name="T21" fmla="*/ 2147483646 h 136"/>
                <a:gd name="T22" fmla="*/ 2147483646 w 120"/>
                <a:gd name="T23" fmla="*/ 2147483646 h 136"/>
                <a:gd name="T24" fmla="*/ 2147483646 w 120"/>
                <a:gd name="T25" fmla="*/ 2147483646 h 136"/>
                <a:gd name="T26" fmla="*/ 2147483646 w 120"/>
                <a:gd name="T27" fmla="*/ 2147483646 h 136"/>
                <a:gd name="T28" fmla="*/ 2147483646 w 120"/>
                <a:gd name="T29" fmla="*/ 2147483646 h 136"/>
                <a:gd name="T30" fmla="*/ 2147483646 w 120"/>
                <a:gd name="T31" fmla="*/ 2147483646 h 136"/>
                <a:gd name="T32" fmla="*/ 2147483646 w 120"/>
                <a:gd name="T33" fmla="*/ 2147483646 h 136"/>
                <a:gd name="T34" fmla="*/ 2147483646 w 120"/>
                <a:gd name="T35" fmla="*/ 2147483646 h 136"/>
                <a:gd name="T36" fmla="*/ 2147483646 w 120"/>
                <a:gd name="T37" fmla="*/ 2147483646 h 136"/>
                <a:gd name="T38" fmla="*/ 2147483646 w 120"/>
                <a:gd name="T39" fmla="*/ 2147483646 h 136"/>
                <a:gd name="T40" fmla="*/ 2147483646 w 120"/>
                <a:gd name="T41" fmla="*/ 2147483646 h 136"/>
                <a:gd name="T42" fmla="*/ 2147483646 w 120"/>
                <a:gd name="T43" fmla="*/ 2147483646 h 136"/>
                <a:gd name="T44" fmla="*/ 2147483646 w 120"/>
                <a:gd name="T45" fmla="*/ 2147483646 h 136"/>
                <a:gd name="T46" fmla="*/ 2147483646 w 120"/>
                <a:gd name="T47" fmla="*/ 2147483646 h 136"/>
                <a:gd name="T48" fmla="*/ 2147483646 w 120"/>
                <a:gd name="T49" fmla="*/ 2147483646 h 136"/>
                <a:gd name="T50" fmla="*/ 2147483646 w 120"/>
                <a:gd name="T51" fmla="*/ 0 h 136"/>
                <a:gd name="T52" fmla="*/ 2147483646 w 120"/>
                <a:gd name="T53" fmla="*/ 2147483646 h 136"/>
                <a:gd name="T54" fmla="*/ 2147483646 w 120"/>
                <a:gd name="T55" fmla="*/ 2147483646 h 136"/>
                <a:gd name="T56" fmla="*/ 2147483646 w 120"/>
                <a:gd name="T57" fmla="*/ 2147483646 h 136"/>
                <a:gd name="T58" fmla="*/ 2147483646 w 120"/>
                <a:gd name="T59" fmla="*/ 2147483646 h 136"/>
                <a:gd name="T60" fmla="*/ 2147483646 w 120"/>
                <a:gd name="T61" fmla="*/ 2147483646 h 136"/>
                <a:gd name="T62" fmla="*/ 2147483646 w 120"/>
                <a:gd name="T63" fmla="*/ 2147483646 h 136"/>
                <a:gd name="T64" fmla="*/ 0 w 120"/>
                <a:gd name="T65" fmla="*/ 2147483646 h 136"/>
                <a:gd name="T66" fmla="*/ 2147483646 w 120"/>
                <a:gd name="T67" fmla="*/ 2147483646 h 136"/>
                <a:gd name="T68" fmla="*/ 2147483646 w 120"/>
                <a:gd name="T69" fmla="*/ 2147483646 h 136"/>
                <a:gd name="T70" fmla="*/ 2147483646 w 120"/>
                <a:gd name="T71" fmla="*/ 2147483646 h 136"/>
                <a:gd name="T72" fmla="*/ 2147483646 w 120"/>
                <a:gd name="T73" fmla="*/ 2147483646 h 136"/>
                <a:gd name="T74" fmla="*/ 2147483646 w 120"/>
                <a:gd name="T75" fmla="*/ 2147483646 h 136"/>
                <a:gd name="T76" fmla="*/ 2147483646 w 120"/>
                <a:gd name="T77" fmla="*/ 2147483646 h 136"/>
                <a:gd name="T78" fmla="*/ 2147483646 w 120"/>
                <a:gd name="T79" fmla="*/ 2147483646 h 136"/>
                <a:gd name="T80" fmla="*/ 2147483646 w 120"/>
                <a:gd name="T81" fmla="*/ 2147483646 h 136"/>
                <a:gd name="T82" fmla="*/ 2147483646 w 120"/>
                <a:gd name="T83" fmla="*/ 2147483646 h 136"/>
                <a:gd name="T84" fmla="*/ 2147483646 w 120"/>
                <a:gd name="T85" fmla="*/ 2147483646 h 136"/>
                <a:gd name="T86" fmla="*/ 2147483646 w 120"/>
                <a:gd name="T87" fmla="*/ 2147483646 h 136"/>
                <a:gd name="T88" fmla="*/ 2147483646 w 120"/>
                <a:gd name="T89" fmla="*/ 2147483646 h 136"/>
                <a:gd name="T90" fmla="*/ 2147483646 w 120"/>
                <a:gd name="T91" fmla="*/ 2147483646 h 136"/>
                <a:gd name="T92" fmla="*/ 2147483646 w 120"/>
                <a:gd name="T93" fmla="*/ 2147483646 h 136"/>
                <a:gd name="T94" fmla="*/ 2147483646 w 120"/>
                <a:gd name="T95" fmla="*/ 2147483646 h 136"/>
                <a:gd name="T96" fmla="*/ 2147483646 w 120"/>
                <a:gd name="T97" fmla="*/ 2147483646 h 136"/>
                <a:gd name="T98" fmla="*/ 2147483646 w 120"/>
                <a:gd name="T99" fmla="*/ 2147483646 h 136"/>
                <a:gd name="T100" fmla="*/ 2147483646 w 120"/>
                <a:gd name="T101" fmla="*/ 2147483646 h 136"/>
                <a:gd name="T102" fmla="*/ 2147483646 w 120"/>
                <a:gd name="T103" fmla="*/ 2147483646 h 136"/>
                <a:gd name="T104" fmla="*/ 2147483646 w 120"/>
                <a:gd name="T105" fmla="*/ 2147483646 h 136"/>
                <a:gd name="T106" fmla="*/ 2147483646 w 120"/>
                <a:gd name="T107" fmla="*/ 2147483646 h 136"/>
                <a:gd name="T108" fmla="*/ 2147483646 w 120"/>
                <a:gd name="T109" fmla="*/ 2147483646 h 136"/>
                <a:gd name="T110" fmla="*/ 2147483646 w 120"/>
                <a:gd name="T111" fmla="*/ 2147483646 h 136"/>
                <a:gd name="T112" fmla="*/ 2147483646 w 120"/>
                <a:gd name="T113" fmla="*/ 2147483646 h 136"/>
                <a:gd name="T114" fmla="*/ 2147483646 w 120"/>
                <a:gd name="T115" fmla="*/ 2147483646 h 136"/>
                <a:gd name="T116" fmla="*/ 2147483646 w 120"/>
                <a:gd name="T117" fmla="*/ 0 h 1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0" t="0" r="r" b="b"/>
              <a:pathLst>
                <a:path w="120" h="136">
                  <a:moveTo>
                    <a:pt x="88" y="2"/>
                  </a:moveTo>
                  <a:lnTo>
                    <a:pt x="90" y="3"/>
                  </a:lnTo>
                  <a:lnTo>
                    <a:pt x="95" y="3"/>
                  </a:lnTo>
                  <a:lnTo>
                    <a:pt x="97" y="4"/>
                  </a:lnTo>
                  <a:lnTo>
                    <a:pt x="111" y="6"/>
                  </a:lnTo>
                  <a:lnTo>
                    <a:pt x="116" y="8"/>
                  </a:lnTo>
                  <a:lnTo>
                    <a:pt x="117" y="10"/>
                  </a:lnTo>
                  <a:lnTo>
                    <a:pt x="115" y="14"/>
                  </a:lnTo>
                  <a:lnTo>
                    <a:pt x="115" y="17"/>
                  </a:lnTo>
                  <a:lnTo>
                    <a:pt x="115" y="19"/>
                  </a:lnTo>
                  <a:lnTo>
                    <a:pt x="113" y="21"/>
                  </a:lnTo>
                  <a:lnTo>
                    <a:pt x="111" y="23"/>
                  </a:lnTo>
                  <a:lnTo>
                    <a:pt x="111" y="24"/>
                  </a:lnTo>
                  <a:lnTo>
                    <a:pt x="109" y="25"/>
                  </a:lnTo>
                  <a:lnTo>
                    <a:pt x="108" y="26"/>
                  </a:lnTo>
                  <a:lnTo>
                    <a:pt x="107" y="27"/>
                  </a:lnTo>
                  <a:lnTo>
                    <a:pt x="106" y="29"/>
                  </a:lnTo>
                  <a:lnTo>
                    <a:pt x="104" y="31"/>
                  </a:lnTo>
                  <a:lnTo>
                    <a:pt x="104" y="33"/>
                  </a:lnTo>
                  <a:lnTo>
                    <a:pt x="103" y="34"/>
                  </a:lnTo>
                  <a:lnTo>
                    <a:pt x="102" y="38"/>
                  </a:lnTo>
                  <a:lnTo>
                    <a:pt x="102" y="42"/>
                  </a:lnTo>
                  <a:lnTo>
                    <a:pt x="103" y="44"/>
                  </a:lnTo>
                  <a:lnTo>
                    <a:pt x="104" y="46"/>
                  </a:lnTo>
                  <a:lnTo>
                    <a:pt x="104" y="48"/>
                  </a:lnTo>
                  <a:lnTo>
                    <a:pt x="103" y="49"/>
                  </a:lnTo>
                  <a:lnTo>
                    <a:pt x="103" y="53"/>
                  </a:lnTo>
                  <a:lnTo>
                    <a:pt x="104" y="58"/>
                  </a:lnTo>
                  <a:lnTo>
                    <a:pt x="105" y="60"/>
                  </a:lnTo>
                  <a:lnTo>
                    <a:pt x="105" y="64"/>
                  </a:lnTo>
                  <a:lnTo>
                    <a:pt x="107" y="67"/>
                  </a:lnTo>
                  <a:lnTo>
                    <a:pt x="109" y="71"/>
                  </a:lnTo>
                  <a:lnTo>
                    <a:pt x="111" y="72"/>
                  </a:lnTo>
                  <a:lnTo>
                    <a:pt x="115" y="77"/>
                  </a:lnTo>
                  <a:lnTo>
                    <a:pt x="115" y="78"/>
                  </a:lnTo>
                  <a:lnTo>
                    <a:pt x="114" y="83"/>
                  </a:lnTo>
                  <a:lnTo>
                    <a:pt x="112" y="87"/>
                  </a:lnTo>
                  <a:lnTo>
                    <a:pt x="111" y="88"/>
                  </a:lnTo>
                  <a:lnTo>
                    <a:pt x="109" y="91"/>
                  </a:lnTo>
                  <a:lnTo>
                    <a:pt x="108" y="92"/>
                  </a:lnTo>
                  <a:lnTo>
                    <a:pt x="108" y="93"/>
                  </a:lnTo>
                  <a:lnTo>
                    <a:pt x="109" y="95"/>
                  </a:lnTo>
                  <a:lnTo>
                    <a:pt x="109" y="98"/>
                  </a:lnTo>
                  <a:lnTo>
                    <a:pt x="108" y="103"/>
                  </a:lnTo>
                  <a:lnTo>
                    <a:pt x="108" y="104"/>
                  </a:lnTo>
                  <a:lnTo>
                    <a:pt x="107" y="106"/>
                  </a:lnTo>
                  <a:lnTo>
                    <a:pt x="105" y="108"/>
                  </a:lnTo>
                  <a:lnTo>
                    <a:pt x="105" y="110"/>
                  </a:lnTo>
                  <a:lnTo>
                    <a:pt x="104" y="112"/>
                  </a:lnTo>
                  <a:lnTo>
                    <a:pt x="102" y="114"/>
                  </a:lnTo>
                  <a:lnTo>
                    <a:pt x="100" y="117"/>
                  </a:lnTo>
                  <a:lnTo>
                    <a:pt x="96" y="118"/>
                  </a:lnTo>
                  <a:lnTo>
                    <a:pt x="94" y="118"/>
                  </a:lnTo>
                  <a:lnTo>
                    <a:pt x="94" y="116"/>
                  </a:lnTo>
                  <a:lnTo>
                    <a:pt x="94" y="115"/>
                  </a:lnTo>
                  <a:lnTo>
                    <a:pt x="94" y="114"/>
                  </a:lnTo>
                  <a:lnTo>
                    <a:pt x="92" y="114"/>
                  </a:lnTo>
                  <a:lnTo>
                    <a:pt x="91" y="114"/>
                  </a:lnTo>
                  <a:lnTo>
                    <a:pt x="90" y="114"/>
                  </a:lnTo>
                  <a:lnTo>
                    <a:pt x="89" y="114"/>
                  </a:lnTo>
                  <a:lnTo>
                    <a:pt x="87" y="111"/>
                  </a:lnTo>
                  <a:lnTo>
                    <a:pt x="83" y="112"/>
                  </a:lnTo>
                  <a:lnTo>
                    <a:pt x="66" y="115"/>
                  </a:lnTo>
                  <a:lnTo>
                    <a:pt x="62" y="114"/>
                  </a:lnTo>
                  <a:lnTo>
                    <a:pt x="61" y="112"/>
                  </a:lnTo>
                  <a:lnTo>
                    <a:pt x="60" y="112"/>
                  </a:lnTo>
                  <a:lnTo>
                    <a:pt x="59" y="112"/>
                  </a:lnTo>
                  <a:lnTo>
                    <a:pt x="58" y="112"/>
                  </a:lnTo>
                  <a:lnTo>
                    <a:pt x="58" y="114"/>
                  </a:lnTo>
                  <a:lnTo>
                    <a:pt x="56" y="117"/>
                  </a:lnTo>
                  <a:lnTo>
                    <a:pt x="55" y="120"/>
                  </a:lnTo>
                  <a:lnTo>
                    <a:pt x="57" y="121"/>
                  </a:lnTo>
                  <a:lnTo>
                    <a:pt x="60" y="127"/>
                  </a:lnTo>
                  <a:lnTo>
                    <a:pt x="60" y="131"/>
                  </a:lnTo>
                  <a:lnTo>
                    <a:pt x="60" y="132"/>
                  </a:lnTo>
                  <a:lnTo>
                    <a:pt x="59" y="133"/>
                  </a:lnTo>
                  <a:lnTo>
                    <a:pt x="58" y="133"/>
                  </a:lnTo>
                  <a:lnTo>
                    <a:pt x="57" y="133"/>
                  </a:lnTo>
                  <a:lnTo>
                    <a:pt x="56" y="133"/>
                  </a:lnTo>
                  <a:lnTo>
                    <a:pt x="49" y="131"/>
                  </a:lnTo>
                  <a:lnTo>
                    <a:pt x="46" y="130"/>
                  </a:lnTo>
                  <a:lnTo>
                    <a:pt x="45" y="130"/>
                  </a:lnTo>
                  <a:lnTo>
                    <a:pt x="45" y="129"/>
                  </a:lnTo>
                  <a:lnTo>
                    <a:pt x="43" y="127"/>
                  </a:lnTo>
                  <a:lnTo>
                    <a:pt x="42" y="127"/>
                  </a:lnTo>
                  <a:lnTo>
                    <a:pt x="39" y="127"/>
                  </a:lnTo>
                  <a:lnTo>
                    <a:pt x="36" y="124"/>
                  </a:lnTo>
                  <a:lnTo>
                    <a:pt x="36" y="122"/>
                  </a:lnTo>
                  <a:lnTo>
                    <a:pt x="32" y="113"/>
                  </a:lnTo>
                  <a:lnTo>
                    <a:pt x="28" y="104"/>
                  </a:lnTo>
                  <a:lnTo>
                    <a:pt x="25" y="102"/>
                  </a:lnTo>
                  <a:lnTo>
                    <a:pt x="25" y="100"/>
                  </a:lnTo>
                  <a:lnTo>
                    <a:pt x="25" y="97"/>
                  </a:lnTo>
                  <a:lnTo>
                    <a:pt x="25" y="96"/>
                  </a:lnTo>
                  <a:lnTo>
                    <a:pt x="24" y="95"/>
                  </a:lnTo>
                  <a:lnTo>
                    <a:pt x="23" y="93"/>
                  </a:lnTo>
                  <a:lnTo>
                    <a:pt x="23" y="91"/>
                  </a:lnTo>
                  <a:lnTo>
                    <a:pt x="23" y="88"/>
                  </a:lnTo>
                  <a:lnTo>
                    <a:pt x="23" y="87"/>
                  </a:lnTo>
                  <a:lnTo>
                    <a:pt x="22" y="85"/>
                  </a:lnTo>
                  <a:lnTo>
                    <a:pt x="19" y="86"/>
                  </a:lnTo>
                  <a:lnTo>
                    <a:pt x="17" y="86"/>
                  </a:lnTo>
                  <a:lnTo>
                    <a:pt x="14" y="85"/>
                  </a:lnTo>
                  <a:lnTo>
                    <a:pt x="13" y="85"/>
                  </a:lnTo>
                  <a:lnTo>
                    <a:pt x="13" y="83"/>
                  </a:lnTo>
                  <a:lnTo>
                    <a:pt x="13" y="82"/>
                  </a:lnTo>
                  <a:lnTo>
                    <a:pt x="13" y="80"/>
                  </a:lnTo>
                  <a:lnTo>
                    <a:pt x="11" y="78"/>
                  </a:lnTo>
                  <a:lnTo>
                    <a:pt x="9" y="76"/>
                  </a:lnTo>
                  <a:lnTo>
                    <a:pt x="8" y="76"/>
                  </a:lnTo>
                  <a:lnTo>
                    <a:pt x="8" y="75"/>
                  </a:lnTo>
                  <a:lnTo>
                    <a:pt x="8" y="74"/>
                  </a:lnTo>
                  <a:lnTo>
                    <a:pt x="7" y="72"/>
                  </a:lnTo>
                  <a:lnTo>
                    <a:pt x="7" y="71"/>
                  </a:lnTo>
                  <a:lnTo>
                    <a:pt x="5" y="69"/>
                  </a:lnTo>
                  <a:lnTo>
                    <a:pt x="5" y="68"/>
                  </a:lnTo>
                  <a:lnTo>
                    <a:pt x="4" y="66"/>
                  </a:lnTo>
                  <a:lnTo>
                    <a:pt x="3" y="65"/>
                  </a:lnTo>
                  <a:lnTo>
                    <a:pt x="2" y="61"/>
                  </a:lnTo>
                  <a:lnTo>
                    <a:pt x="2" y="60"/>
                  </a:lnTo>
                  <a:lnTo>
                    <a:pt x="3" y="59"/>
                  </a:lnTo>
                  <a:lnTo>
                    <a:pt x="4" y="58"/>
                  </a:lnTo>
                  <a:lnTo>
                    <a:pt x="5" y="56"/>
                  </a:lnTo>
                  <a:lnTo>
                    <a:pt x="5" y="55"/>
                  </a:lnTo>
                  <a:lnTo>
                    <a:pt x="7" y="49"/>
                  </a:lnTo>
                  <a:lnTo>
                    <a:pt x="9" y="46"/>
                  </a:lnTo>
                  <a:lnTo>
                    <a:pt x="9" y="44"/>
                  </a:lnTo>
                  <a:lnTo>
                    <a:pt x="8" y="41"/>
                  </a:lnTo>
                  <a:lnTo>
                    <a:pt x="7" y="41"/>
                  </a:lnTo>
                  <a:lnTo>
                    <a:pt x="7" y="40"/>
                  </a:lnTo>
                  <a:lnTo>
                    <a:pt x="7" y="38"/>
                  </a:lnTo>
                  <a:lnTo>
                    <a:pt x="9" y="36"/>
                  </a:lnTo>
                  <a:lnTo>
                    <a:pt x="14" y="34"/>
                  </a:lnTo>
                  <a:lnTo>
                    <a:pt x="16" y="34"/>
                  </a:lnTo>
                  <a:lnTo>
                    <a:pt x="21" y="34"/>
                  </a:lnTo>
                  <a:lnTo>
                    <a:pt x="24" y="33"/>
                  </a:lnTo>
                  <a:lnTo>
                    <a:pt x="24" y="32"/>
                  </a:lnTo>
                  <a:lnTo>
                    <a:pt x="25" y="29"/>
                  </a:lnTo>
                  <a:lnTo>
                    <a:pt x="26" y="29"/>
                  </a:lnTo>
                  <a:lnTo>
                    <a:pt x="28" y="29"/>
                  </a:lnTo>
                  <a:lnTo>
                    <a:pt x="27" y="27"/>
                  </a:lnTo>
                  <a:lnTo>
                    <a:pt x="26" y="26"/>
                  </a:lnTo>
                  <a:lnTo>
                    <a:pt x="26" y="27"/>
                  </a:lnTo>
                  <a:lnTo>
                    <a:pt x="25" y="27"/>
                  </a:lnTo>
                  <a:lnTo>
                    <a:pt x="24" y="25"/>
                  </a:lnTo>
                  <a:lnTo>
                    <a:pt x="25" y="23"/>
                  </a:lnTo>
                  <a:lnTo>
                    <a:pt x="26" y="22"/>
                  </a:lnTo>
                  <a:lnTo>
                    <a:pt x="26" y="19"/>
                  </a:lnTo>
                  <a:lnTo>
                    <a:pt x="28" y="17"/>
                  </a:lnTo>
                  <a:lnTo>
                    <a:pt x="30" y="10"/>
                  </a:lnTo>
                  <a:lnTo>
                    <a:pt x="32" y="4"/>
                  </a:lnTo>
                  <a:lnTo>
                    <a:pt x="34" y="3"/>
                  </a:lnTo>
                  <a:lnTo>
                    <a:pt x="35" y="2"/>
                  </a:lnTo>
                  <a:lnTo>
                    <a:pt x="42" y="4"/>
                  </a:lnTo>
                  <a:lnTo>
                    <a:pt x="45" y="4"/>
                  </a:lnTo>
                  <a:lnTo>
                    <a:pt x="46" y="4"/>
                  </a:lnTo>
                  <a:lnTo>
                    <a:pt x="48" y="4"/>
                  </a:lnTo>
                  <a:lnTo>
                    <a:pt x="64" y="10"/>
                  </a:lnTo>
                  <a:lnTo>
                    <a:pt x="64" y="11"/>
                  </a:lnTo>
                  <a:lnTo>
                    <a:pt x="64" y="13"/>
                  </a:lnTo>
                  <a:lnTo>
                    <a:pt x="64" y="12"/>
                  </a:lnTo>
                  <a:lnTo>
                    <a:pt x="64" y="6"/>
                  </a:lnTo>
                  <a:lnTo>
                    <a:pt x="66" y="4"/>
                  </a:lnTo>
                  <a:lnTo>
                    <a:pt x="68" y="4"/>
                  </a:lnTo>
                  <a:lnTo>
                    <a:pt x="74" y="3"/>
                  </a:lnTo>
                  <a:lnTo>
                    <a:pt x="79" y="4"/>
                  </a:lnTo>
                  <a:lnTo>
                    <a:pt x="81" y="5"/>
                  </a:lnTo>
                  <a:lnTo>
                    <a:pt x="82" y="5"/>
                  </a:lnTo>
                  <a:lnTo>
                    <a:pt x="83" y="6"/>
                  </a:lnTo>
                  <a:lnTo>
                    <a:pt x="84" y="6"/>
                  </a:lnTo>
                  <a:lnTo>
                    <a:pt x="86" y="6"/>
                  </a:lnTo>
                  <a:lnTo>
                    <a:pt x="86" y="8"/>
                  </a:lnTo>
                  <a:lnTo>
                    <a:pt x="85" y="8"/>
                  </a:lnTo>
                  <a:lnTo>
                    <a:pt x="86" y="8"/>
                  </a:lnTo>
                  <a:lnTo>
                    <a:pt x="88" y="7"/>
                  </a:lnTo>
                  <a:lnTo>
                    <a:pt x="90" y="8"/>
                  </a:lnTo>
                  <a:lnTo>
                    <a:pt x="92" y="7"/>
                  </a:lnTo>
                  <a:lnTo>
                    <a:pt x="92" y="6"/>
                  </a:lnTo>
                  <a:lnTo>
                    <a:pt x="90" y="6"/>
                  </a:lnTo>
                  <a:lnTo>
                    <a:pt x="89" y="7"/>
                  </a:lnTo>
                  <a:lnTo>
                    <a:pt x="86" y="6"/>
                  </a:lnTo>
                  <a:lnTo>
                    <a:pt x="85" y="4"/>
                  </a:lnTo>
                  <a:lnTo>
                    <a:pt x="88" y="2"/>
                  </a:lnTo>
                  <a:close/>
                  <a:moveTo>
                    <a:pt x="88" y="0"/>
                  </a:moveTo>
                  <a:lnTo>
                    <a:pt x="87" y="0"/>
                  </a:lnTo>
                  <a:lnTo>
                    <a:pt x="84" y="1"/>
                  </a:lnTo>
                  <a:lnTo>
                    <a:pt x="81" y="2"/>
                  </a:lnTo>
                  <a:lnTo>
                    <a:pt x="79" y="1"/>
                  </a:lnTo>
                  <a:lnTo>
                    <a:pt x="74" y="0"/>
                  </a:lnTo>
                  <a:lnTo>
                    <a:pt x="73" y="0"/>
                  </a:lnTo>
                  <a:lnTo>
                    <a:pt x="68" y="1"/>
                  </a:lnTo>
                  <a:lnTo>
                    <a:pt x="66" y="1"/>
                  </a:lnTo>
                  <a:lnTo>
                    <a:pt x="65" y="2"/>
                  </a:lnTo>
                  <a:lnTo>
                    <a:pt x="64" y="2"/>
                  </a:lnTo>
                  <a:lnTo>
                    <a:pt x="62" y="5"/>
                  </a:lnTo>
                  <a:lnTo>
                    <a:pt x="60" y="6"/>
                  </a:lnTo>
                  <a:lnTo>
                    <a:pt x="49" y="2"/>
                  </a:lnTo>
                  <a:lnTo>
                    <a:pt x="48" y="2"/>
                  </a:lnTo>
                  <a:lnTo>
                    <a:pt x="46" y="2"/>
                  </a:lnTo>
                  <a:lnTo>
                    <a:pt x="45" y="2"/>
                  </a:lnTo>
                  <a:lnTo>
                    <a:pt x="43" y="1"/>
                  </a:lnTo>
                  <a:lnTo>
                    <a:pt x="42" y="1"/>
                  </a:lnTo>
                  <a:lnTo>
                    <a:pt x="35" y="0"/>
                  </a:lnTo>
                  <a:lnTo>
                    <a:pt x="34" y="0"/>
                  </a:lnTo>
                  <a:lnTo>
                    <a:pt x="33" y="0"/>
                  </a:lnTo>
                  <a:lnTo>
                    <a:pt x="32" y="1"/>
                  </a:lnTo>
                  <a:lnTo>
                    <a:pt x="30" y="2"/>
                  </a:lnTo>
                  <a:lnTo>
                    <a:pt x="30" y="3"/>
                  </a:lnTo>
                  <a:lnTo>
                    <a:pt x="30" y="4"/>
                  </a:lnTo>
                  <a:lnTo>
                    <a:pt x="28" y="9"/>
                  </a:lnTo>
                  <a:lnTo>
                    <a:pt x="27" y="9"/>
                  </a:lnTo>
                  <a:lnTo>
                    <a:pt x="27" y="10"/>
                  </a:lnTo>
                  <a:lnTo>
                    <a:pt x="26" y="16"/>
                  </a:lnTo>
                  <a:lnTo>
                    <a:pt x="25" y="16"/>
                  </a:lnTo>
                  <a:lnTo>
                    <a:pt x="24" y="17"/>
                  </a:lnTo>
                  <a:lnTo>
                    <a:pt x="24" y="18"/>
                  </a:lnTo>
                  <a:lnTo>
                    <a:pt x="23" y="21"/>
                  </a:lnTo>
                  <a:lnTo>
                    <a:pt x="22" y="21"/>
                  </a:lnTo>
                  <a:lnTo>
                    <a:pt x="22" y="23"/>
                  </a:lnTo>
                  <a:lnTo>
                    <a:pt x="21" y="25"/>
                  </a:lnTo>
                  <a:lnTo>
                    <a:pt x="22" y="25"/>
                  </a:lnTo>
                  <a:lnTo>
                    <a:pt x="22" y="27"/>
                  </a:lnTo>
                  <a:lnTo>
                    <a:pt x="22" y="28"/>
                  </a:lnTo>
                  <a:lnTo>
                    <a:pt x="21" y="31"/>
                  </a:lnTo>
                  <a:lnTo>
                    <a:pt x="21" y="32"/>
                  </a:lnTo>
                  <a:lnTo>
                    <a:pt x="16" y="32"/>
                  </a:lnTo>
                  <a:lnTo>
                    <a:pt x="15" y="31"/>
                  </a:lnTo>
                  <a:lnTo>
                    <a:pt x="14" y="31"/>
                  </a:lnTo>
                  <a:lnTo>
                    <a:pt x="13" y="31"/>
                  </a:lnTo>
                  <a:lnTo>
                    <a:pt x="8" y="34"/>
                  </a:lnTo>
                  <a:lnTo>
                    <a:pt x="7" y="34"/>
                  </a:lnTo>
                  <a:lnTo>
                    <a:pt x="5" y="37"/>
                  </a:lnTo>
                  <a:lnTo>
                    <a:pt x="5" y="38"/>
                  </a:lnTo>
                  <a:lnTo>
                    <a:pt x="4" y="39"/>
                  </a:lnTo>
                  <a:lnTo>
                    <a:pt x="4" y="40"/>
                  </a:lnTo>
                  <a:lnTo>
                    <a:pt x="4" y="41"/>
                  </a:lnTo>
                  <a:lnTo>
                    <a:pt x="5" y="42"/>
                  </a:lnTo>
                  <a:lnTo>
                    <a:pt x="5" y="43"/>
                  </a:lnTo>
                  <a:lnTo>
                    <a:pt x="6" y="45"/>
                  </a:lnTo>
                  <a:lnTo>
                    <a:pt x="5" y="49"/>
                  </a:lnTo>
                  <a:lnTo>
                    <a:pt x="4" y="53"/>
                  </a:lnTo>
                  <a:lnTo>
                    <a:pt x="3" y="54"/>
                  </a:lnTo>
                  <a:lnTo>
                    <a:pt x="3" y="55"/>
                  </a:lnTo>
                  <a:lnTo>
                    <a:pt x="2" y="56"/>
                  </a:lnTo>
                  <a:lnTo>
                    <a:pt x="2" y="57"/>
                  </a:lnTo>
                  <a:lnTo>
                    <a:pt x="1" y="57"/>
                  </a:lnTo>
                  <a:lnTo>
                    <a:pt x="0" y="58"/>
                  </a:lnTo>
                  <a:lnTo>
                    <a:pt x="0" y="59"/>
                  </a:lnTo>
                  <a:lnTo>
                    <a:pt x="0" y="60"/>
                  </a:lnTo>
                  <a:lnTo>
                    <a:pt x="0" y="61"/>
                  </a:lnTo>
                  <a:lnTo>
                    <a:pt x="0" y="66"/>
                  </a:lnTo>
                  <a:lnTo>
                    <a:pt x="1" y="68"/>
                  </a:lnTo>
                  <a:lnTo>
                    <a:pt x="2" y="68"/>
                  </a:lnTo>
                  <a:lnTo>
                    <a:pt x="3" y="70"/>
                  </a:lnTo>
                  <a:lnTo>
                    <a:pt x="4" y="70"/>
                  </a:lnTo>
                  <a:lnTo>
                    <a:pt x="5" y="72"/>
                  </a:lnTo>
                  <a:lnTo>
                    <a:pt x="5" y="73"/>
                  </a:lnTo>
                  <a:lnTo>
                    <a:pt x="5" y="74"/>
                  </a:lnTo>
                  <a:lnTo>
                    <a:pt x="5" y="75"/>
                  </a:lnTo>
                  <a:lnTo>
                    <a:pt x="5" y="76"/>
                  </a:lnTo>
                  <a:lnTo>
                    <a:pt x="5" y="77"/>
                  </a:lnTo>
                  <a:lnTo>
                    <a:pt x="6" y="78"/>
                  </a:lnTo>
                  <a:lnTo>
                    <a:pt x="7" y="78"/>
                  </a:lnTo>
                  <a:lnTo>
                    <a:pt x="7" y="79"/>
                  </a:lnTo>
                  <a:lnTo>
                    <a:pt x="9" y="80"/>
                  </a:lnTo>
                  <a:lnTo>
                    <a:pt x="11" y="82"/>
                  </a:lnTo>
                  <a:lnTo>
                    <a:pt x="11" y="83"/>
                  </a:lnTo>
                  <a:lnTo>
                    <a:pt x="10" y="83"/>
                  </a:lnTo>
                  <a:lnTo>
                    <a:pt x="10" y="84"/>
                  </a:lnTo>
                  <a:lnTo>
                    <a:pt x="11" y="86"/>
                  </a:lnTo>
                  <a:lnTo>
                    <a:pt x="11" y="89"/>
                  </a:lnTo>
                  <a:lnTo>
                    <a:pt x="13" y="88"/>
                  </a:lnTo>
                  <a:lnTo>
                    <a:pt x="14" y="88"/>
                  </a:lnTo>
                  <a:lnTo>
                    <a:pt x="16" y="89"/>
                  </a:lnTo>
                  <a:lnTo>
                    <a:pt x="17" y="89"/>
                  </a:lnTo>
                  <a:lnTo>
                    <a:pt x="19" y="89"/>
                  </a:lnTo>
                  <a:lnTo>
                    <a:pt x="20" y="89"/>
                  </a:lnTo>
                  <a:lnTo>
                    <a:pt x="20" y="88"/>
                  </a:lnTo>
                  <a:lnTo>
                    <a:pt x="21" y="88"/>
                  </a:lnTo>
                  <a:lnTo>
                    <a:pt x="21" y="91"/>
                  </a:lnTo>
                  <a:lnTo>
                    <a:pt x="21" y="93"/>
                  </a:lnTo>
                  <a:lnTo>
                    <a:pt x="21" y="94"/>
                  </a:lnTo>
                  <a:lnTo>
                    <a:pt x="22" y="96"/>
                  </a:lnTo>
                  <a:lnTo>
                    <a:pt x="22" y="97"/>
                  </a:lnTo>
                  <a:lnTo>
                    <a:pt x="22" y="100"/>
                  </a:lnTo>
                  <a:lnTo>
                    <a:pt x="22" y="101"/>
                  </a:lnTo>
                  <a:lnTo>
                    <a:pt x="22" y="102"/>
                  </a:lnTo>
                  <a:lnTo>
                    <a:pt x="22" y="104"/>
                  </a:lnTo>
                  <a:lnTo>
                    <a:pt x="23" y="104"/>
                  </a:lnTo>
                  <a:lnTo>
                    <a:pt x="25" y="106"/>
                  </a:lnTo>
                  <a:lnTo>
                    <a:pt x="30" y="114"/>
                  </a:lnTo>
                  <a:lnTo>
                    <a:pt x="33" y="123"/>
                  </a:lnTo>
                  <a:lnTo>
                    <a:pt x="34" y="123"/>
                  </a:lnTo>
                  <a:lnTo>
                    <a:pt x="34" y="125"/>
                  </a:lnTo>
                  <a:lnTo>
                    <a:pt x="37" y="129"/>
                  </a:lnTo>
                  <a:lnTo>
                    <a:pt x="38" y="130"/>
                  </a:lnTo>
                  <a:lnTo>
                    <a:pt x="39" y="130"/>
                  </a:lnTo>
                  <a:lnTo>
                    <a:pt x="41" y="130"/>
                  </a:lnTo>
                  <a:lnTo>
                    <a:pt x="42" y="131"/>
                  </a:lnTo>
                  <a:lnTo>
                    <a:pt x="43" y="132"/>
                  </a:lnTo>
                  <a:lnTo>
                    <a:pt x="44" y="132"/>
                  </a:lnTo>
                  <a:lnTo>
                    <a:pt x="45" y="132"/>
                  </a:lnTo>
                  <a:lnTo>
                    <a:pt x="46" y="132"/>
                  </a:lnTo>
                  <a:lnTo>
                    <a:pt x="48" y="133"/>
                  </a:lnTo>
                  <a:lnTo>
                    <a:pt x="55" y="135"/>
                  </a:lnTo>
                  <a:lnTo>
                    <a:pt x="55" y="136"/>
                  </a:lnTo>
                  <a:lnTo>
                    <a:pt x="56" y="136"/>
                  </a:lnTo>
                  <a:lnTo>
                    <a:pt x="57" y="136"/>
                  </a:lnTo>
                  <a:lnTo>
                    <a:pt x="58" y="136"/>
                  </a:lnTo>
                  <a:lnTo>
                    <a:pt x="60" y="136"/>
                  </a:lnTo>
                  <a:lnTo>
                    <a:pt x="60" y="135"/>
                  </a:lnTo>
                  <a:lnTo>
                    <a:pt x="61" y="134"/>
                  </a:lnTo>
                  <a:lnTo>
                    <a:pt x="62" y="134"/>
                  </a:lnTo>
                  <a:lnTo>
                    <a:pt x="62" y="133"/>
                  </a:lnTo>
                  <a:lnTo>
                    <a:pt x="63" y="132"/>
                  </a:lnTo>
                  <a:lnTo>
                    <a:pt x="63" y="131"/>
                  </a:lnTo>
                  <a:lnTo>
                    <a:pt x="63" y="127"/>
                  </a:lnTo>
                  <a:lnTo>
                    <a:pt x="63" y="126"/>
                  </a:lnTo>
                  <a:lnTo>
                    <a:pt x="63" y="125"/>
                  </a:lnTo>
                  <a:lnTo>
                    <a:pt x="59" y="120"/>
                  </a:lnTo>
                  <a:lnTo>
                    <a:pt x="59" y="119"/>
                  </a:lnTo>
                  <a:lnTo>
                    <a:pt x="58" y="119"/>
                  </a:lnTo>
                  <a:lnTo>
                    <a:pt x="58" y="118"/>
                  </a:lnTo>
                  <a:lnTo>
                    <a:pt x="60" y="115"/>
                  </a:lnTo>
                  <a:lnTo>
                    <a:pt x="65" y="118"/>
                  </a:lnTo>
                  <a:lnTo>
                    <a:pt x="66" y="118"/>
                  </a:lnTo>
                  <a:lnTo>
                    <a:pt x="67" y="118"/>
                  </a:lnTo>
                  <a:lnTo>
                    <a:pt x="83" y="114"/>
                  </a:lnTo>
                  <a:lnTo>
                    <a:pt x="84" y="114"/>
                  </a:lnTo>
                  <a:lnTo>
                    <a:pt x="86" y="114"/>
                  </a:lnTo>
                  <a:lnTo>
                    <a:pt x="87" y="116"/>
                  </a:lnTo>
                  <a:lnTo>
                    <a:pt x="88" y="117"/>
                  </a:lnTo>
                  <a:lnTo>
                    <a:pt x="89" y="117"/>
                  </a:lnTo>
                  <a:lnTo>
                    <a:pt x="90" y="117"/>
                  </a:lnTo>
                  <a:lnTo>
                    <a:pt x="91" y="117"/>
                  </a:lnTo>
                  <a:lnTo>
                    <a:pt x="92" y="117"/>
                  </a:lnTo>
                  <a:lnTo>
                    <a:pt x="92" y="119"/>
                  </a:lnTo>
                  <a:lnTo>
                    <a:pt x="92" y="120"/>
                  </a:lnTo>
                  <a:lnTo>
                    <a:pt x="94" y="121"/>
                  </a:lnTo>
                  <a:lnTo>
                    <a:pt x="96" y="121"/>
                  </a:lnTo>
                  <a:lnTo>
                    <a:pt x="97" y="121"/>
                  </a:lnTo>
                  <a:lnTo>
                    <a:pt x="100" y="119"/>
                  </a:lnTo>
                  <a:lnTo>
                    <a:pt x="101" y="119"/>
                  </a:lnTo>
                  <a:lnTo>
                    <a:pt x="102" y="119"/>
                  </a:lnTo>
                  <a:lnTo>
                    <a:pt x="104" y="116"/>
                  </a:lnTo>
                  <a:lnTo>
                    <a:pt x="105" y="114"/>
                  </a:lnTo>
                  <a:lnTo>
                    <a:pt x="106" y="114"/>
                  </a:lnTo>
                  <a:lnTo>
                    <a:pt x="107" y="110"/>
                  </a:lnTo>
                  <a:lnTo>
                    <a:pt x="109" y="107"/>
                  </a:lnTo>
                  <a:lnTo>
                    <a:pt x="110" y="106"/>
                  </a:lnTo>
                  <a:lnTo>
                    <a:pt x="110" y="105"/>
                  </a:lnTo>
                  <a:lnTo>
                    <a:pt x="111" y="105"/>
                  </a:lnTo>
                  <a:lnTo>
                    <a:pt x="111" y="104"/>
                  </a:lnTo>
                  <a:lnTo>
                    <a:pt x="112" y="98"/>
                  </a:lnTo>
                  <a:lnTo>
                    <a:pt x="111" y="95"/>
                  </a:lnTo>
                  <a:lnTo>
                    <a:pt x="111" y="93"/>
                  </a:lnTo>
                  <a:lnTo>
                    <a:pt x="111" y="92"/>
                  </a:lnTo>
                  <a:lnTo>
                    <a:pt x="113" y="90"/>
                  </a:lnTo>
                  <a:lnTo>
                    <a:pt x="114" y="89"/>
                  </a:lnTo>
                  <a:lnTo>
                    <a:pt x="115" y="88"/>
                  </a:lnTo>
                  <a:lnTo>
                    <a:pt x="117" y="84"/>
                  </a:lnTo>
                  <a:lnTo>
                    <a:pt x="117" y="83"/>
                  </a:lnTo>
                  <a:lnTo>
                    <a:pt x="117" y="78"/>
                  </a:lnTo>
                  <a:lnTo>
                    <a:pt x="117" y="77"/>
                  </a:lnTo>
                  <a:lnTo>
                    <a:pt x="117" y="76"/>
                  </a:lnTo>
                  <a:lnTo>
                    <a:pt x="113" y="70"/>
                  </a:lnTo>
                  <a:lnTo>
                    <a:pt x="112" y="70"/>
                  </a:lnTo>
                  <a:lnTo>
                    <a:pt x="111" y="69"/>
                  </a:lnTo>
                  <a:lnTo>
                    <a:pt x="109" y="66"/>
                  </a:lnTo>
                  <a:lnTo>
                    <a:pt x="107" y="63"/>
                  </a:lnTo>
                  <a:lnTo>
                    <a:pt x="107" y="60"/>
                  </a:lnTo>
                  <a:lnTo>
                    <a:pt x="107" y="59"/>
                  </a:lnTo>
                  <a:lnTo>
                    <a:pt x="107" y="57"/>
                  </a:lnTo>
                  <a:lnTo>
                    <a:pt x="105" y="52"/>
                  </a:lnTo>
                  <a:lnTo>
                    <a:pt x="105" y="50"/>
                  </a:lnTo>
                  <a:lnTo>
                    <a:pt x="106" y="49"/>
                  </a:lnTo>
                  <a:lnTo>
                    <a:pt x="106" y="48"/>
                  </a:lnTo>
                  <a:lnTo>
                    <a:pt x="106" y="47"/>
                  </a:lnTo>
                  <a:lnTo>
                    <a:pt x="106" y="46"/>
                  </a:lnTo>
                  <a:lnTo>
                    <a:pt x="105" y="44"/>
                  </a:lnTo>
                  <a:lnTo>
                    <a:pt x="105" y="42"/>
                  </a:lnTo>
                  <a:lnTo>
                    <a:pt x="105" y="38"/>
                  </a:lnTo>
                  <a:lnTo>
                    <a:pt x="105" y="34"/>
                  </a:lnTo>
                  <a:lnTo>
                    <a:pt x="107" y="33"/>
                  </a:lnTo>
                  <a:lnTo>
                    <a:pt x="108" y="31"/>
                  </a:lnTo>
                  <a:lnTo>
                    <a:pt x="109" y="31"/>
                  </a:lnTo>
                  <a:lnTo>
                    <a:pt x="109" y="29"/>
                  </a:lnTo>
                  <a:lnTo>
                    <a:pt x="110" y="28"/>
                  </a:lnTo>
                  <a:lnTo>
                    <a:pt x="111" y="27"/>
                  </a:lnTo>
                  <a:lnTo>
                    <a:pt x="112" y="27"/>
                  </a:lnTo>
                  <a:lnTo>
                    <a:pt x="113" y="26"/>
                  </a:lnTo>
                  <a:lnTo>
                    <a:pt x="113" y="25"/>
                  </a:lnTo>
                  <a:lnTo>
                    <a:pt x="114" y="25"/>
                  </a:lnTo>
                  <a:lnTo>
                    <a:pt x="114" y="24"/>
                  </a:lnTo>
                  <a:lnTo>
                    <a:pt x="115" y="22"/>
                  </a:lnTo>
                  <a:lnTo>
                    <a:pt x="117" y="20"/>
                  </a:lnTo>
                  <a:lnTo>
                    <a:pt x="117" y="19"/>
                  </a:lnTo>
                  <a:lnTo>
                    <a:pt x="117" y="18"/>
                  </a:lnTo>
                  <a:lnTo>
                    <a:pt x="117" y="17"/>
                  </a:lnTo>
                  <a:lnTo>
                    <a:pt x="118" y="14"/>
                  </a:lnTo>
                  <a:lnTo>
                    <a:pt x="119" y="12"/>
                  </a:lnTo>
                  <a:lnTo>
                    <a:pt x="120" y="11"/>
                  </a:lnTo>
                  <a:lnTo>
                    <a:pt x="119" y="10"/>
                  </a:lnTo>
                  <a:lnTo>
                    <a:pt x="119" y="8"/>
                  </a:lnTo>
                  <a:lnTo>
                    <a:pt x="118" y="6"/>
                  </a:lnTo>
                  <a:lnTo>
                    <a:pt x="117" y="6"/>
                  </a:lnTo>
                  <a:lnTo>
                    <a:pt x="112" y="4"/>
                  </a:lnTo>
                  <a:lnTo>
                    <a:pt x="111" y="4"/>
                  </a:lnTo>
                  <a:lnTo>
                    <a:pt x="98" y="1"/>
                  </a:lnTo>
                  <a:lnTo>
                    <a:pt x="96" y="0"/>
                  </a:lnTo>
                  <a:lnTo>
                    <a:pt x="95" y="0"/>
                  </a:lnTo>
                  <a:lnTo>
                    <a:pt x="90" y="0"/>
                  </a:lnTo>
                  <a:lnTo>
                    <a:pt x="8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59" name="Freeform 597"/>
            <p:cNvSpPr>
              <a:spLocks noEditPoints="1"/>
            </p:cNvSpPr>
            <p:nvPr/>
          </p:nvSpPr>
          <p:spPr bwMode="auto">
            <a:xfrm>
              <a:off x="6569860" y="1563092"/>
              <a:ext cx="290512" cy="292100"/>
            </a:xfrm>
            <a:custGeom>
              <a:avLst/>
              <a:gdLst>
                <a:gd name="T0" fmla="*/ 2147483646 w 120"/>
                <a:gd name="T1" fmla="*/ 2147483646 h 136"/>
                <a:gd name="T2" fmla="*/ 2147483646 w 120"/>
                <a:gd name="T3" fmla="*/ 2147483646 h 136"/>
                <a:gd name="T4" fmla="*/ 2147483646 w 120"/>
                <a:gd name="T5" fmla="*/ 2147483646 h 136"/>
                <a:gd name="T6" fmla="*/ 2147483646 w 120"/>
                <a:gd name="T7" fmla="*/ 2147483646 h 136"/>
                <a:gd name="T8" fmla="*/ 2147483646 w 120"/>
                <a:gd name="T9" fmla="*/ 2147483646 h 136"/>
                <a:gd name="T10" fmla="*/ 2147483646 w 120"/>
                <a:gd name="T11" fmla="*/ 2147483646 h 136"/>
                <a:gd name="T12" fmla="*/ 2147483646 w 120"/>
                <a:gd name="T13" fmla="*/ 2147483646 h 136"/>
                <a:gd name="T14" fmla="*/ 2147483646 w 120"/>
                <a:gd name="T15" fmla="*/ 2147483646 h 136"/>
                <a:gd name="T16" fmla="*/ 2147483646 w 120"/>
                <a:gd name="T17" fmla="*/ 2147483646 h 136"/>
                <a:gd name="T18" fmla="*/ 2147483646 w 120"/>
                <a:gd name="T19" fmla="*/ 2147483646 h 136"/>
                <a:gd name="T20" fmla="*/ 2147483646 w 120"/>
                <a:gd name="T21" fmla="*/ 2147483646 h 136"/>
                <a:gd name="T22" fmla="*/ 2147483646 w 120"/>
                <a:gd name="T23" fmla="*/ 2147483646 h 136"/>
                <a:gd name="T24" fmla="*/ 2147483646 w 120"/>
                <a:gd name="T25" fmla="*/ 2147483646 h 136"/>
                <a:gd name="T26" fmla="*/ 2147483646 w 120"/>
                <a:gd name="T27" fmla="*/ 2147483646 h 136"/>
                <a:gd name="T28" fmla="*/ 2147483646 w 120"/>
                <a:gd name="T29" fmla="*/ 2147483646 h 136"/>
                <a:gd name="T30" fmla="*/ 2147483646 w 120"/>
                <a:gd name="T31" fmla="*/ 2147483646 h 136"/>
                <a:gd name="T32" fmla="*/ 2147483646 w 120"/>
                <a:gd name="T33" fmla="*/ 2147483646 h 136"/>
                <a:gd name="T34" fmla="*/ 2147483646 w 120"/>
                <a:gd name="T35" fmla="*/ 2147483646 h 136"/>
                <a:gd name="T36" fmla="*/ 2147483646 w 120"/>
                <a:gd name="T37" fmla="*/ 2147483646 h 136"/>
                <a:gd name="T38" fmla="*/ 2147483646 w 120"/>
                <a:gd name="T39" fmla="*/ 2147483646 h 136"/>
                <a:gd name="T40" fmla="*/ 2147483646 w 120"/>
                <a:gd name="T41" fmla="*/ 2147483646 h 136"/>
                <a:gd name="T42" fmla="*/ 2147483646 w 120"/>
                <a:gd name="T43" fmla="*/ 2147483646 h 136"/>
                <a:gd name="T44" fmla="*/ 2147483646 w 120"/>
                <a:gd name="T45" fmla="*/ 2147483646 h 136"/>
                <a:gd name="T46" fmla="*/ 2147483646 w 120"/>
                <a:gd name="T47" fmla="*/ 2147483646 h 136"/>
                <a:gd name="T48" fmla="*/ 2147483646 w 120"/>
                <a:gd name="T49" fmla="*/ 2147483646 h 136"/>
                <a:gd name="T50" fmla="*/ 2147483646 w 120"/>
                <a:gd name="T51" fmla="*/ 0 h 136"/>
                <a:gd name="T52" fmla="*/ 2147483646 w 120"/>
                <a:gd name="T53" fmla="*/ 2147483646 h 136"/>
                <a:gd name="T54" fmla="*/ 2147483646 w 120"/>
                <a:gd name="T55" fmla="*/ 2147483646 h 136"/>
                <a:gd name="T56" fmla="*/ 2147483646 w 120"/>
                <a:gd name="T57" fmla="*/ 2147483646 h 136"/>
                <a:gd name="T58" fmla="*/ 2147483646 w 120"/>
                <a:gd name="T59" fmla="*/ 2147483646 h 136"/>
                <a:gd name="T60" fmla="*/ 2147483646 w 120"/>
                <a:gd name="T61" fmla="*/ 2147483646 h 136"/>
                <a:gd name="T62" fmla="*/ 2147483646 w 120"/>
                <a:gd name="T63" fmla="*/ 2147483646 h 136"/>
                <a:gd name="T64" fmla="*/ 0 w 120"/>
                <a:gd name="T65" fmla="*/ 2147483646 h 136"/>
                <a:gd name="T66" fmla="*/ 2147483646 w 120"/>
                <a:gd name="T67" fmla="*/ 2147483646 h 136"/>
                <a:gd name="T68" fmla="*/ 2147483646 w 120"/>
                <a:gd name="T69" fmla="*/ 2147483646 h 136"/>
                <a:gd name="T70" fmla="*/ 2147483646 w 120"/>
                <a:gd name="T71" fmla="*/ 2147483646 h 136"/>
                <a:gd name="T72" fmla="*/ 2147483646 w 120"/>
                <a:gd name="T73" fmla="*/ 2147483646 h 136"/>
                <a:gd name="T74" fmla="*/ 2147483646 w 120"/>
                <a:gd name="T75" fmla="*/ 2147483646 h 136"/>
                <a:gd name="T76" fmla="*/ 2147483646 w 120"/>
                <a:gd name="T77" fmla="*/ 2147483646 h 136"/>
                <a:gd name="T78" fmla="*/ 2147483646 w 120"/>
                <a:gd name="T79" fmla="*/ 2147483646 h 136"/>
                <a:gd name="T80" fmla="*/ 2147483646 w 120"/>
                <a:gd name="T81" fmla="*/ 2147483646 h 136"/>
                <a:gd name="T82" fmla="*/ 2147483646 w 120"/>
                <a:gd name="T83" fmla="*/ 2147483646 h 136"/>
                <a:gd name="T84" fmla="*/ 2147483646 w 120"/>
                <a:gd name="T85" fmla="*/ 2147483646 h 136"/>
                <a:gd name="T86" fmla="*/ 2147483646 w 120"/>
                <a:gd name="T87" fmla="*/ 2147483646 h 136"/>
                <a:gd name="T88" fmla="*/ 2147483646 w 120"/>
                <a:gd name="T89" fmla="*/ 2147483646 h 136"/>
                <a:gd name="T90" fmla="*/ 2147483646 w 120"/>
                <a:gd name="T91" fmla="*/ 2147483646 h 136"/>
                <a:gd name="T92" fmla="*/ 2147483646 w 120"/>
                <a:gd name="T93" fmla="*/ 2147483646 h 136"/>
                <a:gd name="T94" fmla="*/ 2147483646 w 120"/>
                <a:gd name="T95" fmla="*/ 2147483646 h 136"/>
                <a:gd name="T96" fmla="*/ 2147483646 w 120"/>
                <a:gd name="T97" fmla="*/ 2147483646 h 136"/>
                <a:gd name="T98" fmla="*/ 2147483646 w 120"/>
                <a:gd name="T99" fmla="*/ 2147483646 h 136"/>
                <a:gd name="T100" fmla="*/ 2147483646 w 120"/>
                <a:gd name="T101" fmla="*/ 2147483646 h 136"/>
                <a:gd name="T102" fmla="*/ 2147483646 w 120"/>
                <a:gd name="T103" fmla="*/ 2147483646 h 136"/>
                <a:gd name="T104" fmla="*/ 2147483646 w 120"/>
                <a:gd name="T105" fmla="*/ 2147483646 h 136"/>
                <a:gd name="T106" fmla="*/ 2147483646 w 120"/>
                <a:gd name="T107" fmla="*/ 2147483646 h 136"/>
                <a:gd name="T108" fmla="*/ 2147483646 w 120"/>
                <a:gd name="T109" fmla="*/ 2147483646 h 136"/>
                <a:gd name="T110" fmla="*/ 2147483646 w 120"/>
                <a:gd name="T111" fmla="*/ 2147483646 h 136"/>
                <a:gd name="T112" fmla="*/ 2147483646 w 120"/>
                <a:gd name="T113" fmla="*/ 2147483646 h 136"/>
                <a:gd name="T114" fmla="*/ 2147483646 w 120"/>
                <a:gd name="T115" fmla="*/ 2147483646 h 136"/>
                <a:gd name="T116" fmla="*/ 2147483646 w 120"/>
                <a:gd name="T117" fmla="*/ 0 h 1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0" t="0" r="r" b="b"/>
              <a:pathLst>
                <a:path w="120" h="136">
                  <a:moveTo>
                    <a:pt x="88" y="2"/>
                  </a:moveTo>
                  <a:lnTo>
                    <a:pt x="90" y="3"/>
                  </a:lnTo>
                  <a:lnTo>
                    <a:pt x="95" y="3"/>
                  </a:lnTo>
                  <a:lnTo>
                    <a:pt x="97" y="4"/>
                  </a:lnTo>
                  <a:lnTo>
                    <a:pt x="111" y="6"/>
                  </a:lnTo>
                  <a:lnTo>
                    <a:pt x="116" y="8"/>
                  </a:lnTo>
                  <a:lnTo>
                    <a:pt x="117" y="10"/>
                  </a:lnTo>
                  <a:lnTo>
                    <a:pt x="115" y="14"/>
                  </a:lnTo>
                  <a:lnTo>
                    <a:pt x="115" y="17"/>
                  </a:lnTo>
                  <a:lnTo>
                    <a:pt x="115" y="19"/>
                  </a:lnTo>
                  <a:lnTo>
                    <a:pt x="113" y="21"/>
                  </a:lnTo>
                  <a:lnTo>
                    <a:pt x="111" y="23"/>
                  </a:lnTo>
                  <a:lnTo>
                    <a:pt x="111" y="24"/>
                  </a:lnTo>
                  <a:lnTo>
                    <a:pt x="109" y="25"/>
                  </a:lnTo>
                  <a:lnTo>
                    <a:pt x="108" y="26"/>
                  </a:lnTo>
                  <a:lnTo>
                    <a:pt x="107" y="27"/>
                  </a:lnTo>
                  <a:lnTo>
                    <a:pt x="106" y="29"/>
                  </a:lnTo>
                  <a:lnTo>
                    <a:pt x="104" y="31"/>
                  </a:lnTo>
                  <a:lnTo>
                    <a:pt x="104" y="33"/>
                  </a:lnTo>
                  <a:lnTo>
                    <a:pt x="103" y="34"/>
                  </a:lnTo>
                  <a:lnTo>
                    <a:pt x="102" y="38"/>
                  </a:lnTo>
                  <a:lnTo>
                    <a:pt x="102" y="42"/>
                  </a:lnTo>
                  <a:lnTo>
                    <a:pt x="103" y="44"/>
                  </a:lnTo>
                  <a:lnTo>
                    <a:pt x="104" y="46"/>
                  </a:lnTo>
                  <a:lnTo>
                    <a:pt x="104" y="48"/>
                  </a:lnTo>
                  <a:lnTo>
                    <a:pt x="103" y="49"/>
                  </a:lnTo>
                  <a:lnTo>
                    <a:pt x="103" y="53"/>
                  </a:lnTo>
                  <a:lnTo>
                    <a:pt x="104" y="58"/>
                  </a:lnTo>
                  <a:lnTo>
                    <a:pt x="105" y="60"/>
                  </a:lnTo>
                  <a:lnTo>
                    <a:pt x="105" y="64"/>
                  </a:lnTo>
                  <a:lnTo>
                    <a:pt x="107" y="67"/>
                  </a:lnTo>
                  <a:lnTo>
                    <a:pt x="109" y="71"/>
                  </a:lnTo>
                  <a:lnTo>
                    <a:pt x="111" y="72"/>
                  </a:lnTo>
                  <a:lnTo>
                    <a:pt x="115" y="77"/>
                  </a:lnTo>
                  <a:lnTo>
                    <a:pt x="115" y="78"/>
                  </a:lnTo>
                  <a:lnTo>
                    <a:pt x="114" y="83"/>
                  </a:lnTo>
                  <a:lnTo>
                    <a:pt x="112" y="87"/>
                  </a:lnTo>
                  <a:lnTo>
                    <a:pt x="111" y="88"/>
                  </a:lnTo>
                  <a:lnTo>
                    <a:pt x="109" y="91"/>
                  </a:lnTo>
                  <a:lnTo>
                    <a:pt x="108" y="92"/>
                  </a:lnTo>
                  <a:lnTo>
                    <a:pt x="108" y="93"/>
                  </a:lnTo>
                  <a:lnTo>
                    <a:pt x="109" y="95"/>
                  </a:lnTo>
                  <a:lnTo>
                    <a:pt x="109" y="98"/>
                  </a:lnTo>
                  <a:lnTo>
                    <a:pt x="108" y="103"/>
                  </a:lnTo>
                  <a:lnTo>
                    <a:pt x="108" y="104"/>
                  </a:lnTo>
                  <a:lnTo>
                    <a:pt x="107" y="106"/>
                  </a:lnTo>
                  <a:lnTo>
                    <a:pt x="105" y="108"/>
                  </a:lnTo>
                  <a:lnTo>
                    <a:pt x="105" y="110"/>
                  </a:lnTo>
                  <a:lnTo>
                    <a:pt x="104" y="112"/>
                  </a:lnTo>
                  <a:lnTo>
                    <a:pt x="102" y="114"/>
                  </a:lnTo>
                  <a:lnTo>
                    <a:pt x="100" y="117"/>
                  </a:lnTo>
                  <a:lnTo>
                    <a:pt x="96" y="118"/>
                  </a:lnTo>
                  <a:lnTo>
                    <a:pt x="94" y="118"/>
                  </a:lnTo>
                  <a:lnTo>
                    <a:pt x="94" y="116"/>
                  </a:lnTo>
                  <a:lnTo>
                    <a:pt x="94" y="115"/>
                  </a:lnTo>
                  <a:lnTo>
                    <a:pt x="94" y="114"/>
                  </a:lnTo>
                  <a:lnTo>
                    <a:pt x="92" y="114"/>
                  </a:lnTo>
                  <a:lnTo>
                    <a:pt x="91" y="114"/>
                  </a:lnTo>
                  <a:lnTo>
                    <a:pt x="90" y="114"/>
                  </a:lnTo>
                  <a:lnTo>
                    <a:pt x="89" y="114"/>
                  </a:lnTo>
                  <a:lnTo>
                    <a:pt x="87" y="111"/>
                  </a:lnTo>
                  <a:lnTo>
                    <a:pt x="83" y="112"/>
                  </a:lnTo>
                  <a:lnTo>
                    <a:pt x="66" y="115"/>
                  </a:lnTo>
                  <a:lnTo>
                    <a:pt x="62" y="114"/>
                  </a:lnTo>
                  <a:lnTo>
                    <a:pt x="61" y="112"/>
                  </a:lnTo>
                  <a:lnTo>
                    <a:pt x="60" y="112"/>
                  </a:lnTo>
                  <a:lnTo>
                    <a:pt x="59" y="112"/>
                  </a:lnTo>
                  <a:lnTo>
                    <a:pt x="58" y="112"/>
                  </a:lnTo>
                  <a:lnTo>
                    <a:pt x="58" y="114"/>
                  </a:lnTo>
                  <a:lnTo>
                    <a:pt x="56" y="117"/>
                  </a:lnTo>
                  <a:lnTo>
                    <a:pt x="55" y="120"/>
                  </a:lnTo>
                  <a:lnTo>
                    <a:pt x="57" y="121"/>
                  </a:lnTo>
                  <a:lnTo>
                    <a:pt x="60" y="127"/>
                  </a:lnTo>
                  <a:lnTo>
                    <a:pt x="60" y="131"/>
                  </a:lnTo>
                  <a:lnTo>
                    <a:pt x="60" y="132"/>
                  </a:lnTo>
                  <a:lnTo>
                    <a:pt x="59" y="133"/>
                  </a:lnTo>
                  <a:lnTo>
                    <a:pt x="58" y="133"/>
                  </a:lnTo>
                  <a:lnTo>
                    <a:pt x="57" y="133"/>
                  </a:lnTo>
                  <a:lnTo>
                    <a:pt x="56" y="133"/>
                  </a:lnTo>
                  <a:lnTo>
                    <a:pt x="49" y="131"/>
                  </a:lnTo>
                  <a:lnTo>
                    <a:pt x="46" y="130"/>
                  </a:lnTo>
                  <a:lnTo>
                    <a:pt x="45" y="130"/>
                  </a:lnTo>
                  <a:lnTo>
                    <a:pt x="45" y="129"/>
                  </a:lnTo>
                  <a:lnTo>
                    <a:pt x="43" y="127"/>
                  </a:lnTo>
                  <a:lnTo>
                    <a:pt x="42" y="127"/>
                  </a:lnTo>
                  <a:lnTo>
                    <a:pt x="39" y="127"/>
                  </a:lnTo>
                  <a:lnTo>
                    <a:pt x="36" y="124"/>
                  </a:lnTo>
                  <a:lnTo>
                    <a:pt x="36" y="122"/>
                  </a:lnTo>
                  <a:lnTo>
                    <a:pt x="32" y="113"/>
                  </a:lnTo>
                  <a:lnTo>
                    <a:pt x="28" y="104"/>
                  </a:lnTo>
                  <a:lnTo>
                    <a:pt x="25" y="102"/>
                  </a:lnTo>
                  <a:lnTo>
                    <a:pt x="25" y="100"/>
                  </a:lnTo>
                  <a:lnTo>
                    <a:pt x="25" y="97"/>
                  </a:lnTo>
                  <a:lnTo>
                    <a:pt x="25" y="96"/>
                  </a:lnTo>
                  <a:lnTo>
                    <a:pt x="24" y="95"/>
                  </a:lnTo>
                  <a:lnTo>
                    <a:pt x="23" y="93"/>
                  </a:lnTo>
                  <a:lnTo>
                    <a:pt x="23" y="91"/>
                  </a:lnTo>
                  <a:lnTo>
                    <a:pt x="23" y="88"/>
                  </a:lnTo>
                  <a:lnTo>
                    <a:pt x="23" y="87"/>
                  </a:lnTo>
                  <a:lnTo>
                    <a:pt x="22" y="85"/>
                  </a:lnTo>
                  <a:lnTo>
                    <a:pt x="19" y="86"/>
                  </a:lnTo>
                  <a:lnTo>
                    <a:pt x="17" y="86"/>
                  </a:lnTo>
                  <a:lnTo>
                    <a:pt x="14" y="85"/>
                  </a:lnTo>
                  <a:lnTo>
                    <a:pt x="13" y="85"/>
                  </a:lnTo>
                  <a:lnTo>
                    <a:pt x="13" y="83"/>
                  </a:lnTo>
                  <a:lnTo>
                    <a:pt x="13" y="82"/>
                  </a:lnTo>
                  <a:lnTo>
                    <a:pt x="13" y="80"/>
                  </a:lnTo>
                  <a:lnTo>
                    <a:pt x="11" y="78"/>
                  </a:lnTo>
                  <a:lnTo>
                    <a:pt x="9" y="76"/>
                  </a:lnTo>
                  <a:lnTo>
                    <a:pt x="8" y="76"/>
                  </a:lnTo>
                  <a:lnTo>
                    <a:pt x="8" y="75"/>
                  </a:lnTo>
                  <a:lnTo>
                    <a:pt x="8" y="74"/>
                  </a:lnTo>
                  <a:lnTo>
                    <a:pt x="7" y="72"/>
                  </a:lnTo>
                  <a:lnTo>
                    <a:pt x="7" y="71"/>
                  </a:lnTo>
                  <a:lnTo>
                    <a:pt x="5" y="69"/>
                  </a:lnTo>
                  <a:lnTo>
                    <a:pt x="5" y="68"/>
                  </a:lnTo>
                  <a:lnTo>
                    <a:pt x="4" y="66"/>
                  </a:lnTo>
                  <a:lnTo>
                    <a:pt x="3" y="65"/>
                  </a:lnTo>
                  <a:lnTo>
                    <a:pt x="2" y="61"/>
                  </a:lnTo>
                  <a:lnTo>
                    <a:pt x="2" y="60"/>
                  </a:lnTo>
                  <a:lnTo>
                    <a:pt x="3" y="59"/>
                  </a:lnTo>
                  <a:lnTo>
                    <a:pt x="4" y="58"/>
                  </a:lnTo>
                  <a:lnTo>
                    <a:pt x="5" y="56"/>
                  </a:lnTo>
                  <a:lnTo>
                    <a:pt x="5" y="55"/>
                  </a:lnTo>
                  <a:lnTo>
                    <a:pt x="7" y="49"/>
                  </a:lnTo>
                  <a:lnTo>
                    <a:pt x="9" y="46"/>
                  </a:lnTo>
                  <a:lnTo>
                    <a:pt x="9" y="44"/>
                  </a:lnTo>
                  <a:lnTo>
                    <a:pt x="8" y="41"/>
                  </a:lnTo>
                  <a:lnTo>
                    <a:pt x="7" y="41"/>
                  </a:lnTo>
                  <a:lnTo>
                    <a:pt x="7" y="40"/>
                  </a:lnTo>
                  <a:lnTo>
                    <a:pt x="7" y="38"/>
                  </a:lnTo>
                  <a:lnTo>
                    <a:pt x="9" y="36"/>
                  </a:lnTo>
                  <a:lnTo>
                    <a:pt x="14" y="34"/>
                  </a:lnTo>
                  <a:lnTo>
                    <a:pt x="16" y="34"/>
                  </a:lnTo>
                  <a:lnTo>
                    <a:pt x="21" y="34"/>
                  </a:lnTo>
                  <a:lnTo>
                    <a:pt x="24" y="33"/>
                  </a:lnTo>
                  <a:lnTo>
                    <a:pt x="24" y="32"/>
                  </a:lnTo>
                  <a:lnTo>
                    <a:pt x="25" y="29"/>
                  </a:lnTo>
                  <a:lnTo>
                    <a:pt x="26" y="29"/>
                  </a:lnTo>
                  <a:lnTo>
                    <a:pt x="28" y="29"/>
                  </a:lnTo>
                  <a:lnTo>
                    <a:pt x="27" y="27"/>
                  </a:lnTo>
                  <a:lnTo>
                    <a:pt x="26" y="26"/>
                  </a:lnTo>
                  <a:lnTo>
                    <a:pt x="26" y="27"/>
                  </a:lnTo>
                  <a:lnTo>
                    <a:pt x="25" y="27"/>
                  </a:lnTo>
                  <a:lnTo>
                    <a:pt x="24" y="25"/>
                  </a:lnTo>
                  <a:lnTo>
                    <a:pt x="25" y="23"/>
                  </a:lnTo>
                  <a:lnTo>
                    <a:pt x="26" y="22"/>
                  </a:lnTo>
                  <a:lnTo>
                    <a:pt x="26" y="19"/>
                  </a:lnTo>
                  <a:lnTo>
                    <a:pt x="28" y="17"/>
                  </a:lnTo>
                  <a:lnTo>
                    <a:pt x="30" y="10"/>
                  </a:lnTo>
                  <a:lnTo>
                    <a:pt x="32" y="4"/>
                  </a:lnTo>
                  <a:lnTo>
                    <a:pt x="34" y="3"/>
                  </a:lnTo>
                  <a:lnTo>
                    <a:pt x="35" y="2"/>
                  </a:lnTo>
                  <a:lnTo>
                    <a:pt x="42" y="4"/>
                  </a:lnTo>
                  <a:lnTo>
                    <a:pt x="45" y="4"/>
                  </a:lnTo>
                  <a:lnTo>
                    <a:pt x="46" y="4"/>
                  </a:lnTo>
                  <a:lnTo>
                    <a:pt x="48" y="4"/>
                  </a:lnTo>
                  <a:lnTo>
                    <a:pt x="64" y="10"/>
                  </a:lnTo>
                  <a:lnTo>
                    <a:pt x="64" y="11"/>
                  </a:lnTo>
                  <a:lnTo>
                    <a:pt x="64" y="13"/>
                  </a:lnTo>
                  <a:lnTo>
                    <a:pt x="64" y="12"/>
                  </a:lnTo>
                  <a:lnTo>
                    <a:pt x="64" y="6"/>
                  </a:lnTo>
                  <a:lnTo>
                    <a:pt x="66" y="4"/>
                  </a:lnTo>
                  <a:lnTo>
                    <a:pt x="68" y="4"/>
                  </a:lnTo>
                  <a:lnTo>
                    <a:pt x="74" y="3"/>
                  </a:lnTo>
                  <a:lnTo>
                    <a:pt x="79" y="4"/>
                  </a:lnTo>
                  <a:lnTo>
                    <a:pt x="81" y="5"/>
                  </a:lnTo>
                  <a:lnTo>
                    <a:pt x="82" y="5"/>
                  </a:lnTo>
                  <a:lnTo>
                    <a:pt x="83" y="6"/>
                  </a:lnTo>
                  <a:lnTo>
                    <a:pt x="84" y="6"/>
                  </a:lnTo>
                  <a:lnTo>
                    <a:pt x="86" y="6"/>
                  </a:lnTo>
                  <a:lnTo>
                    <a:pt x="86" y="8"/>
                  </a:lnTo>
                  <a:lnTo>
                    <a:pt x="85" y="8"/>
                  </a:lnTo>
                  <a:lnTo>
                    <a:pt x="86" y="8"/>
                  </a:lnTo>
                  <a:lnTo>
                    <a:pt x="88" y="7"/>
                  </a:lnTo>
                  <a:lnTo>
                    <a:pt x="90" y="8"/>
                  </a:lnTo>
                  <a:lnTo>
                    <a:pt x="92" y="7"/>
                  </a:lnTo>
                  <a:lnTo>
                    <a:pt x="92" y="6"/>
                  </a:lnTo>
                  <a:lnTo>
                    <a:pt x="90" y="6"/>
                  </a:lnTo>
                  <a:lnTo>
                    <a:pt x="89" y="7"/>
                  </a:lnTo>
                  <a:lnTo>
                    <a:pt x="86" y="6"/>
                  </a:lnTo>
                  <a:lnTo>
                    <a:pt x="85" y="4"/>
                  </a:lnTo>
                  <a:lnTo>
                    <a:pt x="88" y="2"/>
                  </a:lnTo>
                  <a:moveTo>
                    <a:pt x="88" y="0"/>
                  </a:moveTo>
                  <a:lnTo>
                    <a:pt x="87" y="0"/>
                  </a:lnTo>
                  <a:lnTo>
                    <a:pt x="84" y="1"/>
                  </a:lnTo>
                  <a:lnTo>
                    <a:pt x="81" y="2"/>
                  </a:lnTo>
                  <a:lnTo>
                    <a:pt x="79" y="1"/>
                  </a:lnTo>
                  <a:lnTo>
                    <a:pt x="74" y="0"/>
                  </a:lnTo>
                  <a:lnTo>
                    <a:pt x="73" y="0"/>
                  </a:lnTo>
                  <a:lnTo>
                    <a:pt x="68" y="1"/>
                  </a:lnTo>
                  <a:lnTo>
                    <a:pt x="66" y="1"/>
                  </a:lnTo>
                  <a:lnTo>
                    <a:pt x="65" y="2"/>
                  </a:lnTo>
                  <a:lnTo>
                    <a:pt x="64" y="2"/>
                  </a:lnTo>
                  <a:lnTo>
                    <a:pt x="62" y="5"/>
                  </a:lnTo>
                  <a:lnTo>
                    <a:pt x="60" y="6"/>
                  </a:lnTo>
                  <a:lnTo>
                    <a:pt x="49" y="2"/>
                  </a:lnTo>
                  <a:lnTo>
                    <a:pt x="48" y="2"/>
                  </a:lnTo>
                  <a:lnTo>
                    <a:pt x="46" y="2"/>
                  </a:lnTo>
                  <a:lnTo>
                    <a:pt x="45" y="2"/>
                  </a:lnTo>
                  <a:lnTo>
                    <a:pt x="43" y="1"/>
                  </a:lnTo>
                  <a:lnTo>
                    <a:pt x="42" y="1"/>
                  </a:lnTo>
                  <a:lnTo>
                    <a:pt x="35" y="0"/>
                  </a:lnTo>
                  <a:lnTo>
                    <a:pt x="34" y="0"/>
                  </a:lnTo>
                  <a:lnTo>
                    <a:pt x="33" y="0"/>
                  </a:lnTo>
                  <a:lnTo>
                    <a:pt x="32" y="1"/>
                  </a:lnTo>
                  <a:lnTo>
                    <a:pt x="30" y="2"/>
                  </a:lnTo>
                  <a:lnTo>
                    <a:pt x="30" y="3"/>
                  </a:lnTo>
                  <a:lnTo>
                    <a:pt x="30" y="4"/>
                  </a:lnTo>
                  <a:lnTo>
                    <a:pt x="28" y="9"/>
                  </a:lnTo>
                  <a:lnTo>
                    <a:pt x="27" y="9"/>
                  </a:lnTo>
                  <a:lnTo>
                    <a:pt x="27" y="10"/>
                  </a:lnTo>
                  <a:lnTo>
                    <a:pt x="26" y="16"/>
                  </a:lnTo>
                  <a:lnTo>
                    <a:pt x="25" y="16"/>
                  </a:lnTo>
                  <a:lnTo>
                    <a:pt x="24" y="17"/>
                  </a:lnTo>
                  <a:lnTo>
                    <a:pt x="24" y="18"/>
                  </a:lnTo>
                  <a:lnTo>
                    <a:pt x="23" y="21"/>
                  </a:lnTo>
                  <a:lnTo>
                    <a:pt x="22" y="21"/>
                  </a:lnTo>
                  <a:lnTo>
                    <a:pt x="22" y="23"/>
                  </a:lnTo>
                  <a:lnTo>
                    <a:pt x="21" y="25"/>
                  </a:lnTo>
                  <a:lnTo>
                    <a:pt x="22" y="25"/>
                  </a:lnTo>
                  <a:lnTo>
                    <a:pt x="22" y="27"/>
                  </a:lnTo>
                  <a:lnTo>
                    <a:pt x="22" y="28"/>
                  </a:lnTo>
                  <a:lnTo>
                    <a:pt x="21" y="31"/>
                  </a:lnTo>
                  <a:lnTo>
                    <a:pt x="21" y="32"/>
                  </a:lnTo>
                  <a:lnTo>
                    <a:pt x="16" y="32"/>
                  </a:lnTo>
                  <a:lnTo>
                    <a:pt x="15" y="31"/>
                  </a:lnTo>
                  <a:lnTo>
                    <a:pt x="14" y="31"/>
                  </a:lnTo>
                  <a:lnTo>
                    <a:pt x="13" y="31"/>
                  </a:lnTo>
                  <a:lnTo>
                    <a:pt x="8" y="34"/>
                  </a:lnTo>
                  <a:lnTo>
                    <a:pt x="7" y="34"/>
                  </a:lnTo>
                  <a:lnTo>
                    <a:pt x="5" y="37"/>
                  </a:lnTo>
                  <a:lnTo>
                    <a:pt x="5" y="38"/>
                  </a:lnTo>
                  <a:lnTo>
                    <a:pt x="4" y="39"/>
                  </a:lnTo>
                  <a:lnTo>
                    <a:pt x="4" y="40"/>
                  </a:lnTo>
                  <a:lnTo>
                    <a:pt x="4" y="41"/>
                  </a:lnTo>
                  <a:lnTo>
                    <a:pt x="5" y="42"/>
                  </a:lnTo>
                  <a:lnTo>
                    <a:pt x="5" y="43"/>
                  </a:lnTo>
                  <a:lnTo>
                    <a:pt x="6" y="45"/>
                  </a:lnTo>
                  <a:lnTo>
                    <a:pt x="5" y="49"/>
                  </a:lnTo>
                  <a:lnTo>
                    <a:pt x="4" y="53"/>
                  </a:lnTo>
                  <a:lnTo>
                    <a:pt x="3" y="54"/>
                  </a:lnTo>
                  <a:lnTo>
                    <a:pt x="3" y="55"/>
                  </a:lnTo>
                  <a:lnTo>
                    <a:pt x="2" y="56"/>
                  </a:lnTo>
                  <a:lnTo>
                    <a:pt x="2" y="57"/>
                  </a:lnTo>
                  <a:lnTo>
                    <a:pt x="1" y="57"/>
                  </a:lnTo>
                  <a:lnTo>
                    <a:pt x="0" y="58"/>
                  </a:lnTo>
                  <a:lnTo>
                    <a:pt x="0" y="59"/>
                  </a:lnTo>
                  <a:lnTo>
                    <a:pt x="0" y="60"/>
                  </a:lnTo>
                  <a:lnTo>
                    <a:pt x="0" y="61"/>
                  </a:lnTo>
                  <a:lnTo>
                    <a:pt x="0" y="66"/>
                  </a:lnTo>
                  <a:lnTo>
                    <a:pt x="1" y="68"/>
                  </a:lnTo>
                  <a:lnTo>
                    <a:pt x="2" y="68"/>
                  </a:lnTo>
                  <a:lnTo>
                    <a:pt x="3" y="70"/>
                  </a:lnTo>
                  <a:lnTo>
                    <a:pt x="4" y="70"/>
                  </a:lnTo>
                  <a:lnTo>
                    <a:pt x="5" y="72"/>
                  </a:lnTo>
                  <a:lnTo>
                    <a:pt x="5" y="73"/>
                  </a:lnTo>
                  <a:lnTo>
                    <a:pt x="5" y="74"/>
                  </a:lnTo>
                  <a:lnTo>
                    <a:pt x="5" y="75"/>
                  </a:lnTo>
                  <a:lnTo>
                    <a:pt x="5" y="76"/>
                  </a:lnTo>
                  <a:lnTo>
                    <a:pt x="5" y="77"/>
                  </a:lnTo>
                  <a:lnTo>
                    <a:pt x="6" y="78"/>
                  </a:lnTo>
                  <a:lnTo>
                    <a:pt x="7" y="78"/>
                  </a:lnTo>
                  <a:lnTo>
                    <a:pt x="7" y="79"/>
                  </a:lnTo>
                  <a:lnTo>
                    <a:pt x="9" y="80"/>
                  </a:lnTo>
                  <a:lnTo>
                    <a:pt x="11" y="82"/>
                  </a:lnTo>
                  <a:lnTo>
                    <a:pt x="11" y="83"/>
                  </a:lnTo>
                  <a:lnTo>
                    <a:pt x="10" y="83"/>
                  </a:lnTo>
                  <a:lnTo>
                    <a:pt x="10" y="84"/>
                  </a:lnTo>
                  <a:lnTo>
                    <a:pt x="11" y="86"/>
                  </a:lnTo>
                  <a:lnTo>
                    <a:pt x="11" y="89"/>
                  </a:lnTo>
                  <a:lnTo>
                    <a:pt x="13" y="88"/>
                  </a:lnTo>
                  <a:lnTo>
                    <a:pt x="14" y="88"/>
                  </a:lnTo>
                  <a:lnTo>
                    <a:pt x="16" y="89"/>
                  </a:lnTo>
                  <a:lnTo>
                    <a:pt x="17" y="89"/>
                  </a:lnTo>
                  <a:lnTo>
                    <a:pt x="19" y="89"/>
                  </a:lnTo>
                  <a:lnTo>
                    <a:pt x="20" y="89"/>
                  </a:lnTo>
                  <a:lnTo>
                    <a:pt x="20" y="88"/>
                  </a:lnTo>
                  <a:lnTo>
                    <a:pt x="21" y="88"/>
                  </a:lnTo>
                  <a:lnTo>
                    <a:pt x="21" y="91"/>
                  </a:lnTo>
                  <a:lnTo>
                    <a:pt x="21" y="93"/>
                  </a:lnTo>
                  <a:lnTo>
                    <a:pt x="21" y="94"/>
                  </a:lnTo>
                  <a:lnTo>
                    <a:pt x="22" y="96"/>
                  </a:lnTo>
                  <a:lnTo>
                    <a:pt x="22" y="97"/>
                  </a:lnTo>
                  <a:lnTo>
                    <a:pt x="22" y="100"/>
                  </a:lnTo>
                  <a:lnTo>
                    <a:pt x="22" y="101"/>
                  </a:lnTo>
                  <a:lnTo>
                    <a:pt x="22" y="102"/>
                  </a:lnTo>
                  <a:lnTo>
                    <a:pt x="22" y="104"/>
                  </a:lnTo>
                  <a:lnTo>
                    <a:pt x="23" y="104"/>
                  </a:lnTo>
                  <a:lnTo>
                    <a:pt x="25" y="106"/>
                  </a:lnTo>
                  <a:lnTo>
                    <a:pt x="30" y="114"/>
                  </a:lnTo>
                  <a:lnTo>
                    <a:pt x="33" y="123"/>
                  </a:lnTo>
                  <a:lnTo>
                    <a:pt x="34" y="123"/>
                  </a:lnTo>
                  <a:lnTo>
                    <a:pt x="34" y="125"/>
                  </a:lnTo>
                  <a:lnTo>
                    <a:pt x="37" y="129"/>
                  </a:lnTo>
                  <a:lnTo>
                    <a:pt x="38" y="130"/>
                  </a:lnTo>
                  <a:lnTo>
                    <a:pt x="39" y="130"/>
                  </a:lnTo>
                  <a:lnTo>
                    <a:pt x="41" y="130"/>
                  </a:lnTo>
                  <a:lnTo>
                    <a:pt x="42" y="131"/>
                  </a:lnTo>
                  <a:lnTo>
                    <a:pt x="43" y="132"/>
                  </a:lnTo>
                  <a:lnTo>
                    <a:pt x="44" y="132"/>
                  </a:lnTo>
                  <a:lnTo>
                    <a:pt x="45" y="132"/>
                  </a:lnTo>
                  <a:lnTo>
                    <a:pt x="46" y="132"/>
                  </a:lnTo>
                  <a:lnTo>
                    <a:pt x="48" y="133"/>
                  </a:lnTo>
                  <a:lnTo>
                    <a:pt x="55" y="135"/>
                  </a:lnTo>
                  <a:lnTo>
                    <a:pt x="55" y="136"/>
                  </a:lnTo>
                  <a:lnTo>
                    <a:pt x="56" y="136"/>
                  </a:lnTo>
                  <a:lnTo>
                    <a:pt x="57" y="136"/>
                  </a:lnTo>
                  <a:lnTo>
                    <a:pt x="58" y="136"/>
                  </a:lnTo>
                  <a:lnTo>
                    <a:pt x="60" y="136"/>
                  </a:lnTo>
                  <a:lnTo>
                    <a:pt x="60" y="135"/>
                  </a:lnTo>
                  <a:lnTo>
                    <a:pt x="61" y="134"/>
                  </a:lnTo>
                  <a:lnTo>
                    <a:pt x="62" y="134"/>
                  </a:lnTo>
                  <a:lnTo>
                    <a:pt x="62" y="133"/>
                  </a:lnTo>
                  <a:lnTo>
                    <a:pt x="63" y="132"/>
                  </a:lnTo>
                  <a:lnTo>
                    <a:pt x="63" y="131"/>
                  </a:lnTo>
                  <a:lnTo>
                    <a:pt x="63" y="127"/>
                  </a:lnTo>
                  <a:lnTo>
                    <a:pt x="63" y="126"/>
                  </a:lnTo>
                  <a:lnTo>
                    <a:pt x="63" y="125"/>
                  </a:lnTo>
                  <a:lnTo>
                    <a:pt x="59" y="120"/>
                  </a:lnTo>
                  <a:lnTo>
                    <a:pt x="59" y="119"/>
                  </a:lnTo>
                  <a:lnTo>
                    <a:pt x="58" y="119"/>
                  </a:lnTo>
                  <a:lnTo>
                    <a:pt x="58" y="118"/>
                  </a:lnTo>
                  <a:lnTo>
                    <a:pt x="60" y="115"/>
                  </a:lnTo>
                  <a:lnTo>
                    <a:pt x="65" y="118"/>
                  </a:lnTo>
                  <a:lnTo>
                    <a:pt x="66" y="118"/>
                  </a:lnTo>
                  <a:lnTo>
                    <a:pt x="67" y="118"/>
                  </a:lnTo>
                  <a:lnTo>
                    <a:pt x="83" y="114"/>
                  </a:lnTo>
                  <a:lnTo>
                    <a:pt x="84" y="114"/>
                  </a:lnTo>
                  <a:lnTo>
                    <a:pt x="86" y="114"/>
                  </a:lnTo>
                  <a:lnTo>
                    <a:pt x="87" y="116"/>
                  </a:lnTo>
                  <a:lnTo>
                    <a:pt x="88" y="117"/>
                  </a:lnTo>
                  <a:lnTo>
                    <a:pt x="89" y="117"/>
                  </a:lnTo>
                  <a:lnTo>
                    <a:pt x="90" y="117"/>
                  </a:lnTo>
                  <a:lnTo>
                    <a:pt x="91" y="117"/>
                  </a:lnTo>
                  <a:lnTo>
                    <a:pt x="92" y="117"/>
                  </a:lnTo>
                  <a:lnTo>
                    <a:pt x="92" y="119"/>
                  </a:lnTo>
                  <a:lnTo>
                    <a:pt x="92" y="120"/>
                  </a:lnTo>
                  <a:lnTo>
                    <a:pt x="94" y="121"/>
                  </a:lnTo>
                  <a:lnTo>
                    <a:pt x="96" y="121"/>
                  </a:lnTo>
                  <a:lnTo>
                    <a:pt x="97" y="121"/>
                  </a:lnTo>
                  <a:lnTo>
                    <a:pt x="100" y="119"/>
                  </a:lnTo>
                  <a:lnTo>
                    <a:pt x="101" y="119"/>
                  </a:lnTo>
                  <a:lnTo>
                    <a:pt x="102" y="119"/>
                  </a:lnTo>
                  <a:lnTo>
                    <a:pt x="104" y="116"/>
                  </a:lnTo>
                  <a:lnTo>
                    <a:pt x="105" y="114"/>
                  </a:lnTo>
                  <a:lnTo>
                    <a:pt x="106" y="114"/>
                  </a:lnTo>
                  <a:lnTo>
                    <a:pt x="107" y="110"/>
                  </a:lnTo>
                  <a:lnTo>
                    <a:pt x="109" y="107"/>
                  </a:lnTo>
                  <a:lnTo>
                    <a:pt x="110" y="106"/>
                  </a:lnTo>
                  <a:lnTo>
                    <a:pt x="110" y="105"/>
                  </a:lnTo>
                  <a:lnTo>
                    <a:pt x="111" y="105"/>
                  </a:lnTo>
                  <a:lnTo>
                    <a:pt x="111" y="104"/>
                  </a:lnTo>
                  <a:lnTo>
                    <a:pt x="112" y="98"/>
                  </a:lnTo>
                  <a:lnTo>
                    <a:pt x="111" y="95"/>
                  </a:lnTo>
                  <a:lnTo>
                    <a:pt x="111" y="93"/>
                  </a:lnTo>
                  <a:lnTo>
                    <a:pt x="111" y="92"/>
                  </a:lnTo>
                  <a:lnTo>
                    <a:pt x="113" y="90"/>
                  </a:lnTo>
                  <a:lnTo>
                    <a:pt x="114" y="89"/>
                  </a:lnTo>
                  <a:lnTo>
                    <a:pt x="115" y="88"/>
                  </a:lnTo>
                  <a:lnTo>
                    <a:pt x="117" y="84"/>
                  </a:lnTo>
                  <a:lnTo>
                    <a:pt x="117" y="83"/>
                  </a:lnTo>
                  <a:lnTo>
                    <a:pt x="117" y="78"/>
                  </a:lnTo>
                  <a:lnTo>
                    <a:pt x="117" y="77"/>
                  </a:lnTo>
                  <a:lnTo>
                    <a:pt x="117" y="76"/>
                  </a:lnTo>
                  <a:lnTo>
                    <a:pt x="113" y="70"/>
                  </a:lnTo>
                  <a:lnTo>
                    <a:pt x="112" y="70"/>
                  </a:lnTo>
                  <a:lnTo>
                    <a:pt x="111" y="69"/>
                  </a:lnTo>
                  <a:lnTo>
                    <a:pt x="109" y="66"/>
                  </a:lnTo>
                  <a:lnTo>
                    <a:pt x="107" y="63"/>
                  </a:lnTo>
                  <a:lnTo>
                    <a:pt x="107" y="60"/>
                  </a:lnTo>
                  <a:lnTo>
                    <a:pt x="107" y="59"/>
                  </a:lnTo>
                  <a:lnTo>
                    <a:pt x="107" y="57"/>
                  </a:lnTo>
                  <a:lnTo>
                    <a:pt x="105" y="52"/>
                  </a:lnTo>
                  <a:lnTo>
                    <a:pt x="105" y="50"/>
                  </a:lnTo>
                  <a:lnTo>
                    <a:pt x="106" y="49"/>
                  </a:lnTo>
                  <a:lnTo>
                    <a:pt x="106" y="48"/>
                  </a:lnTo>
                  <a:lnTo>
                    <a:pt x="106" y="47"/>
                  </a:lnTo>
                  <a:lnTo>
                    <a:pt x="106" y="46"/>
                  </a:lnTo>
                  <a:lnTo>
                    <a:pt x="105" y="44"/>
                  </a:lnTo>
                  <a:lnTo>
                    <a:pt x="105" y="42"/>
                  </a:lnTo>
                  <a:lnTo>
                    <a:pt x="105" y="38"/>
                  </a:lnTo>
                  <a:lnTo>
                    <a:pt x="105" y="34"/>
                  </a:lnTo>
                  <a:lnTo>
                    <a:pt x="107" y="33"/>
                  </a:lnTo>
                  <a:lnTo>
                    <a:pt x="108" y="31"/>
                  </a:lnTo>
                  <a:lnTo>
                    <a:pt x="109" y="31"/>
                  </a:lnTo>
                  <a:lnTo>
                    <a:pt x="109" y="29"/>
                  </a:lnTo>
                  <a:lnTo>
                    <a:pt x="110" y="28"/>
                  </a:lnTo>
                  <a:lnTo>
                    <a:pt x="111" y="27"/>
                  </a:lnTo>
                  <a:lnTo>
                    <a:pt x="112" y="27"/>
                  </a:lnTo>
                  <a:lnTo>
                    <a:pt x="113" y="26"/>
                  </a:lnTo>
                  <a:lnTo>
                    <a:pt x="113" y="25"/>
                  </a:lnTo>
                  <a:lnTo>
                    <a:pt x="114" y="25"/>
                  </a:lnTo>
                  <a:lnTo>
                    <a:pt x="114" y="24"/>
                  </a:lnTo>
                  <a:lnTo>
                    <a:pt x="115" y="22"/>
                  </a:lnTo>
                  <a:lnTo>
                    <a:pt x="117" y="20"/>
                  </a:lnTo>
                  <a:lnTo>
                    <a:pt x="117" y="19"/>
                  </a:lnTo>
                  <a:lnTo>
                    <a:pt x="117" y="18"/>
                  </a:lnTo>
                  <a:lnTo>
                    <a:pt x="117" y="17"/>
                  </a:lnTo>
                  <a:lnTo>
                    <a:pt x="118" y="14"/>
                  </a:lnTo>
                  <a:lnTo>
                    <a:pt x="119" y="12"/>
                  </a:lnTo>
                  <a:lnTo>
                    <a:pt x="120" y="11"/>
                  </a:lnTo>
                  <a:lnTo>
                    <a:pt x="119" y="10"/>
                  </a:lnTo>
                  <a:lnTo>
                    <a:pt x="119" y="8"/>
                  </a:lnTo>
                  <a:lnTo>
                    <a:pt x="118" y="6"/>
                  </a:lnTo>
                  <a:lnTo>
                    <a:pt x="117" y="6"/>
                  </a:lnTo>
                  <a:lnTo>
                    <a:pt x="112" y="4"/>
                  </a:lnTo>
                  <a:lnTo>
                    <a:pt x="111" y="4"/>
                  </a:lnTo>
                  <a:lnTo>
                    <a:pt x="98" y="1"/>
                  </a:lnTo>
                  <a:lnTo>
                    <a:pt x="96" y="0"/>
                  </a:lnTo>
                  <a:lnTo>
                    <a:pt x="95" y="0"/>
                  </a:lnTo>
                  <a:lnTo>
                    <a:pt x="90" y="0"/>
                  </a:lnTo>
                  <a:lnTo>
                    <a:pt x="88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60" name="Freeform 598"/>
            <p:cNvSpPr>
              <a:spLocks noEditPoints="1"/>
            </p:cNvSpPr>
            <p:nvPr/>
          </p:nvSpPr>
          <p:spPr bwMode="auto">
            <a:xfrm>
              <a:off x="5514172" y="1613892"/>
              <a:ext cx="2628900" cy="2638425"/>
            </a:xfrm>
            <a:custGeom>
              <a:avLst/>
              <a:gdLst>
                <a:gd name="T0" fmla="*/ 2147483646 w 1087"/>
                <a:gd name="T1" fmla="*/ 2147483646 h 1227"/>
                <a:gd name="T2" fmla="*/ 2147483646 w 1087"/>
                <a:gd name="T3" fmla="*/ 2147483646 h 1227"/>
                <a:gd name="T4" fmla="*/ 2147483646 w 1087"/>
                <a:gd name="T5" fmla="*/ 2147483646 h 1227"/>
                <a:gd name="T6" fmla="*/ 2147483646 w 1087"/>
                <a:gd name="T7" fmla="*/ 2147483646 h 1227"/>
                <a:gd name="T8" fmla="*/ 2147483646 w 1087"/>
                <a:gd name="T9" fmla="*/ 2147483646 h 1227"/>
                <a:gd name="T10" fmla="*/ 2147483646 w 1087"/>
                <a:gd name="T11" fmla="*/ 2147483646 h 1227"/>
                <a:gd name="T12" fmla="*/ 2147483646 w 1087"/>
                <a:gd name="T13" fmla="*/ 2147483646 h 1227"/>
                <a:gd name="T14" fmla="*/ 2147483646 w 1087"/>
                <a:gd name="T15" fmla="*/ 2147483646 h 1227"/>
                <a:gd name="T16" fmla="*/ 2147483646 w 1087"/>
                <a:gd name="T17" fmla="*/ 2147483646 h 1227"/>
                <a:gd name="T18" fmla="*/ 2147483646 w 1087"/>
                <a:gd name="T19" fmla="*/ 2147483646 h 1227"/>
                <a:gd name="T20" fmla="*/ 2147483646 w 1087"/>
                <a:gd name="T21" fmla="*/ 2147483646 h 1227"/>
                <a:gd name="T22" fmla="*/ 2147483646 w 1087"/>
                <a:gd name="T23" fmla="*/ 2147483646 h 1227"/>
                <a:gd name="T24" fmla="*/ 2147483646 w 1087"/>
                <a:gd name="T25" fmla="*/ 2147483646 h 1227"/>
                <a:gd name="T26" fmla="*/ 2147483646 w 1087"/>
                <a:gd name="T27" fmla="*/ 2147483646 h 1227"/>
                <a:gd name="T28" fmla="*/ 2147483646 w 1087"/>
                <a:gd name="T29" fmla="*/ 2147483646 h 1227"/>
                <a:gd name="T30" fmla="*/ 2147483646 w 1087"/>
                <a:gd name="T31" fmla="*/ 2147483646 h 1227"/>
                <a:gd name="T32" fmla="*/ 2147483646 w 1087"/>
                <a:gd name="T33" fmla="*/ 2147483646 h 1227"/>
                <a:gd name="T34" fmla="*/ 2147483646 w 1087"/>
                <a:gd name="T35" fmla="*/ 2147483646 h 1227"/>
                <a:gd name="T36" fmla="*/ 2147483646 w 1087"/>
                <a:gd name="T37" fmla="*/ 2147483646 h 1227"/>
                <a:gd name="T38" fmla="*/ 2147483646 w 1087"/>
                <a:gd name="T39" fmla="*/ 2147483646 h 1227"/>
                <a:gd name="T40" fmla="*/ 2147483646 w 1087"/>
                <a:gd name="T41" fmla="*/ 2147483646 h 1227"/>
                <a:gd name="T42" fmla="*/ 2147483646 w 1087"/>
                <a:gd name="T43" fmla="*/ 2147483646 h 1227"/>
                <a:gd name="T44" fmla="*/ 2147483646 w 1087"/>
                <a:gd name="T45" fmla="*/ 2147483646 h 1227"/>
                <a:gd name="T46" fmla="*/ 2147483646 w 1087"/>
                <a:gd name="T47" fmla="*/ 2147483646 h 1227"/>
                <a:gd name="T48" fmla="*/ 2147483646 w 1087"/>
                <a:gd name="T49" fmla="*/ 2147483646 h 1227"/>
                <a:gd name="T50" fmla="*/ 2147483646 w 1087"/>
                <a:gd name="T51" fmla="*/ 2147483646 h 1227"/>
                <a:gd name="T52" fmla="*/ 2147483646 w 1087"/>
                <a:gd name="T53" fmla="*/ 2147483646 h 1227"/>
                <a:gd name="T54" fmla="*/ 2147483646 w 1087"/>
                <a:gd name="T55" fmla="*/ 2147483646 h 1227"/>
                <a:gd name="T56" fmla="*/ 2147483646 w 1087"/>
                <a:gd name="T57" fmla="*/ 2147483646 h 1227"/>
                <a:gd name="T58" fmla="*/ 2147483646 w 1087"/>
                <a:gd name="T59" fmla="*/ 2147483646 h 1227"/>
                <a:gd name="T60" fmla="*/ 2147483646 w 1087"/>
                <a:gd name="T61" fmla="*/ 2147483646 h 1227"/>
                <a:gd name="T62" fmla="*/ 2147483646 w 1087"/>
                <a:gd name="T63" fmla="*/ 2147483646 h 1227"/>
                <a:gd name="T64" fmla="*/ 2147483646 w 1087"/>
                <a:gd name="T65" fmla="*/ 2147483646 h 1227"/>
                <a:gd name="T66" fmla="*/ 2147483646 w 1087"/>
                <a:gd name="T67" fmla="*/ 2147483646 h 1227"/>
                <a:gd name="T68" fmla="*/ 2147483646 w 1087"/>
                <a:gd name="T69" fmla="*/ 2147483646 h 1227"/>
                <a:gd name="T70" fmla="*/ 2147483646 w 1087"/>
                <a:gd name="T71" fmla="*/ 2147483646 h 1227"/>
                <a:gd name="T72" fmla="*/ 2147483646 w 1087"/>
                <a:gd name="T73" fmla="*/ 2147483646 h 1227"/>
                <a:gd name="T74" fmla="*/ 2147483646 w 1087"/>
                <a:gd name="T75" fmla="*/ 2147483646 h 1227"/>
                <a:gd name="T76" fmla="*/ 2147483646 w 1087"/>
                <a:gd name="T77" fmla="*/ 2147483646 h 1227"/>
                <a:gd name="T78" fmla="*/ 2147483646 w 1087"/>
                <a:gd name="T79" fmla="*/ 2147483646 h 1227"/>
                <a:gd name="T80" fmla="*/ 2147483646 w 1087"/>
                <a:gd name="T81" fmla="*/ 2147483646 h 1227"/>
                <a:gd name="T82" fmla="*/ 2147483646 w 1087"/>
                <a:gd name="T83" fmla="*/ 2147483646 h 1227"/>
                <a:gd name="T84" fmla="*/ 2147483646 w 1087"/>
                <a:gd name="T85" fmla="*/ 2147483646 h 1227"/>
                <a:gd name="T86" fmla="*/ 2147483646 w 1087"/>
                <a:gd name="T87" fmla="*/ 2147483646 h 1227"/>
                <a:gd name="T88" fmla="*/ 2147483646 w 1087"/>
                <a:gd name="T89" fmla="*/ 2147483646 h 1227"/>
                <a:gd name="T90" fmla="*/ 2147483646 w 1087"/>
                <a:gd name="T91" fmla="*/ 2147483646 h 1227"/>
                <a:gd name="T92" fmla="*/ 2147483646 w 1087"/>
                <a:gd name="T93" fmla="*/ 2147483646 h 1227"/>
                <a:gd name="T94" fmla="*/ 2147483646 w 1087"/>
                <a:gd name="T95" fmla="*/ 2147483646 h 1227"/>
                <a:gd name="T96" fmla="*/ 2147483646 w 1087"/>
                <a:gd name="T97" fmla="*/ 2147483646 h 1227"/>
                <a:gd name="T98" fmla="*/ 2147483646 w 1087"/>
                <a:gd name="T99" fmla="*/ 2147483646 h 1227"/>
                <a:gd name="T100" fmla="*/ 2147483646 w 1087"/>
                <a:gd name="T101" fmla="*/ 2147483646 h 1227"/>
                <a:gd name="T102" fmla="*/ 2147483646 w 1087"/>
                <a:gd name="T103" fmla="*/ 2147483646 h 1227"/>
                <a:gd name="T104" fmla="*/ 2147483646 w 1087"/>
                <a:gd name="T105" fmla="*/ 2147483646 h 1227"/>
                <a:gd name="T106" fmla="*/ 2147483646 w 1087"/>
                <a:gd name="T107" fmla="*/ 2147483646 h 1227"/>
                <a:gd name="T108" fmla="*/ 2147483646 w 1087"/>
                <a:gd name="T109" fmla="*/ 2147483646 h 1227"/>
                <a:gd name="T110" fmla="*/ 2147483646 w 1087"/>
                <a:gd name="T111" fmla="*/ 2147483646 h 1227"/>
                <a:gd name="T112" fmla="*/ 2147483646 w 1087"/>
                <a:gd name="T113" fmla="*/ 2147483646 h 1227"/>
                <a:gd name="T114" fmla="*/ 2147483646 w 1087"/>
                <a:gd name="T115" fmla="*/ 2147483646 h 1227"/>
                <a:gd name="T116" fmla="*/ 2147483646 w 1087"/>
                <a:gd name="T117" fmla="*/ 2147483646 h 1227"/>
                <a:gd name="T118" fmla="*/ 2147483646 w 1087"/>
                <a:gd name="T119" fmla="*/ 2147483646 h 1227"/>
                <a:gd name="T120" fmla="*/ 2147483646 w 1087"/>
                <a:gd name="T121" fmla="*/ 2147483646 h 1227"/>
                <a:gd name="T122" fmla="*/ 2147483646 w 1087"/>
                <a:gd name="T123" fmla="*/ 2147483646 h 1227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087" h="1227">
                  <a:moveTo>
                    <a:pt x="668" y="1224"/>
                  </a:moveTo>
                  <a:lnTo>
                    <a:pt x="667" y="1223"/>
                  </a:lnTo>
                  <a:lnTo>
                    <a:pt x="665" y="1212"/>
                  </a:lnTo>
                  <a:lnTo>
                    <a:pt x="664" y="1208"/>
                  </a:lnTo>
                  <a:lnTo>
                    <a:pt x="664" y="1206"/>
                  </a:lnTo>
                  <a:lnTo>
                    <a:pt x="664" y="1204"/>
                  </a:lnTo>
                  <a:lnTo>
                    <a:pt x="664" y="1203"/>
                  </a:lnTo>
                  <a:lnTo>
                    <a:pt x="668" y="1200"/>
                  </a:lnTo>
                  <a:lnTo>
                    <a:pt x="669" y="1197"/>
                  </a:lnTo>
                  <a:lnTo>
                    <a:pt x="670" y="1195"/>
                  </a:lnTo>
                  <a:lnTo>
                    <a:pt x="671" y="1193"/>
                  </a:lnTo>
                  <a:lnTo>
                    <a:pt x="669" y="1191"/>
                  </a:lnTo>
                  <a:lnTo>
                    <a:pt x="667" y="1191"/>
                  </a:lnTo>
                  <a:lnTo>
                    <a:pt x="663" y="1189"/>
                  </a:lnTo>
                  <a:lnTo>
                    <a:pt x="655" y="1183"/>
                  </a:lnTo>
                  <a:lnTo>
                    <a:pt x="655" y="1180"/>
                  </a:lnTo>
                  <a:lnTo>
                    <a:pt x="654" y="1180"/>
                  </a:lnTo>
                  <a:lnTo>
                    <a:pt x="653" y="1178"/>
                  </a:lnTo>
                  <a:lnTo>
                    <a:pt x="651" y="1174"/>
                  </a:lnTo>
                  <a:lnTo>
                    <a:pt x="645" y="1170"/>
                  </a:lnTo>
                  <a:lnTo>
                    <a:pt x="642" y="1168"/>
                  </a:lnTo>
                  <a:lnTo>
                    <a:pt x="641" y="1168"/>
                  </a:lnTo>
                  <a:lnTo>
                    <a:pt x="638" y="1168"/>
                  </a:lnTo>
                  <a:lnTo>
                    <a:pt x="632" y="1164"/>
                  </a:lnTo>
                  <a:lnTo>
                    <a:pt x="631" y="1163"/>
                  </a:lnTo>
                  <a:lnTo>
                    <a:pt x="630" y="1162"/>
                  </a:lnTo>
                  <a:lnTo>
                    <a:pt x="628" y="1161"/>
                  </a:lnTo>
                  <a:lnTo>
                    <a:pt x="628" y="1158"/>
                  </a:lnTo>
                  <a:lnTo>
                    <a:pt x="624" y="1155"/>
                  </a:lnTo>
                  <a:lnTo>
                    <a:pt x="621" y="1154"/>
                  </a:lnTo>
                  <a:lnTo>
                    <a:pt x="620" y="1154"/>
                  </a:lnTo>
                  <a:lnTo>
                    <a:pt x="619" y="1154"/>
                  </a:lnTo>
                  <a:lnTo>
                    <a:pt x="617" y="1154"/>
                  </a:lnTo>
                  <a:lnTo>
                    <a:pt x="617" y="1153"/>
                  </a:lnTo>
                  <a:lnTo>
                    <a:pt x="613" y="1151"/>
                  </a:lnTo>
                  <a:lnTo>
                    <a:pt x="610" y="1151"/>
                  </a:lnTo>
                  <a:lnTo>
                    <a:pt x="606" y="1148"/>
                  </a:lnTo>
                  <a:lnTo>
                    <a:pt x="605" y="1148"/>
                  </a:lnTo>
                  <a:lnTo>
                    <a:pt x="601" y="1141"/>
                  </a:lnTo>
                  <a:lnTo>
                    <a:pt x="598" y="1139"/>
                  </a:lnTo>
                  <a:lnTo>
                    <a:pt x="594" y="1136"/>
                  </a:lnTo>
                  <a:lnTo>
                    <a:pt x="594" y="1138"/>
                  </a:lnTo>
                  <a:lnTo>
                    <a:pt x="590" y="1143"/>
                  </a:lnTo>
                  <a:lnTo>
                    <a:pt x="587" y="1143"/>
                  </a:lnTo>
                  <a:lnTo>
                    <a:pt x="583" y="1143"/>
                  </a:lnTo>
                  <a:lnTo>
                    <a:pt x="583" y="1142"/>
                  </a:lnTo>
                  <a:lnTo>
                    <a:pt x="582" y="1136"/>
                  </a:lnTo>
                  <a:lnTo>
                    <a:pt x="583" y="1136"/>
                  </a:lnTo>
                  <a:lnTo>
                    <a:pt x="583" y="1135"/>
                  </a:lnTo>
                  <a:lnTo>
                    <a:pt x="582" y="1134"/>
                  </a:lnTo>
                  <a:lnTo>
                    <a:pt x="574" y="1126"/>
                  </a:lnTo>
                  <a:lnTo>
                    <a:pt x="574" y="1125"/>
                  </a:lnTo>
                  <a:lnTo>
                    <a:pt x="565" y="1119"/>
                  </a:lnTo>
                  <a:lnTo>
                    <a:pt x="561" y="1116"/>
                  </a:lnTo>
                  <a:lnTo>
                    <a:pt x="557" y="1112"/>
                  </a:lnTo>
                  <a:lnTo>
                    <a:pt x="555" y="1112"/>
                  </a:lnTo>
                  <a:lnTo>
                    <a:pt x="551" y="1112"/>
                  </a:lnTo>
                  <a:lnTo>
                    <a:pt x="550" y="1113"/>
                  </a:lnTo>
                  <a:lnTo>
                    <a:pt x="550" y="1114"/>
                  </a:lnTo>
                  <a:lnTo>
                    <a:pt x="550" y="1115"/>
                  </a:lnTo>
                  <a:lnTo>
                    <a:pt x="549" y="1117"/>
                  </a:lnTo>
                  <a:lnTo>
                    <a:pt x="547" y="1118"/>
                  </a:lnTo>
                  <a:lnTo>
                    <a:pt x="545" y="1118"/>
                  </a:lnTo>
                  <a:lnTo>
                    <a:pt x="544" y="1117"/>
                  </a:lnTo>
                  <a:lnTo>
                    <a:pt x="543" y="1117"/>
                  </a:lnTo>
                  <a:lnTo>
                    <a:pt x="540" y="1118"/>
                  </a:lnTo>
                  <a:lnTo>
                    <a:pt x="539" y="1117"/>
                  </a:lnTo>
                  <a:lnTo>
                    <a:pt x="538" y="1117"/>
                  </a:lnTo>
                  <a:lnTo>
                    <a:pt x="536" y="1116"/>
                  </a:lnTo>
                  <a:lnTo>
                    <a:pt x="536" y="1115"/>
                  </a:lnTo>
                  <a:lnTo>
                    <a:pt x="532" y="1113"/>
                  </a:lnTo>
                  <a:lnTo>
                    <a:pt x="536" y="1112"/>
                  </a:lnTo>
                  <a:lnTo>
                    <a:pt x="537" y="1112"/>
                  </a:lnTo>
                  <a:lnTo>
                    <a:pt x="538" y="1111"/>
                  </a:lnTo>
                  <a:lnTo>
                    <a:pt x="541" y="1107"/>
                  </a:lnTo>
                  <a:lnTo>
                    <a:pt x="540" y="1104"/>
                  </a:lnTo>
                  <a:lnTo>
                    <a:pt x="541" y="1102"/>
                  </a:lnTo>
                  <a:lnTo>
                    <a:pt x="541" y="1101"/>
                  </a:lnTo>
                  <a:lnTo>
                    <a:pt x="542" y="1100"/>
                  </a:lnTo>
                  <a:lnTo>
                    <a:pt x="543" y="1100"/>
                  </a:lnTo>
                  <a:lnTo>
                    <a:pt x="544" y="1099"/>
                  </a:lnTo>
                  <a:lnTo>
                    <a:pt x="545" y="1099"/>
                  </a:lnTo>
                  <a:lnTo>
                    <a:pt x="546" y="1099"/>
                  </a:lnTo>
                  <a:lnTo>
                    <a:pt x="549" y="1093"/>
                  </a:lnTo>
                  <a:lnTo>
                    <a:pt x="554" y="1087"/>
                  </a:lnTo>
                  <a:lnTo>
                    <a:pt x="555" y="1085"/>
                  </a:lnTo>
                  <a:lnTo>
                    <a:pt x="554" y="1083"/>
                  </a:lnTo>
                  <a:lnTo>
                    <a:pt x="555" y="1082"/>
                  </a:lnTo>
                  <a:lnTo>
                    <a:pt x="555" y="1080"/>
                  </a:lnTo>
                  <a:lnTo>
                    <a:pt x="556" y="1080"/>
                  </a:lnTo>
                  <a:lnTo>
                    <a:pt x="558" y="1078"/>
                  </a:lnTo>
                  <a:lnTo>
                    <a:pt x="560" y="1078"/>
                  </a:lnTo>
                  <a:lnTo>
                    <a:pt x="561" y="1071"/>
                  </a:lnTo>
                  <a:lnTo>
                    <a:pt x="561" y="1070"/>
                  </a:lnTo>
                  <a:lnTo>
                    <a:pt x="562" y="1068"/>
                  </a:lnTo>
                  <a:lnTo>
                    <a:pt x="564" y="1067"/>
                  </a:lnTo>
                  <a:lnTo>
                    <a:pt x="566" y="1064"/>
                  </a:lnTo>
                  <a:lnTo>
                    <a:pt x="568" y="1062"/>
                  </a:lnTo>
                  <a:lnTo>
                    <a:pt x="568" y="1060"/>
                  </a:lnTo>
                  <a:lnTo>
                    <a:pt x="570" y="1056"/>
                  </a:lnTo>
                  <a:lnTo>
                    <a:pt x="571" y="1055"/>
                  </a:lnTo>
                  <a:lnTo>
                    <a:pt x="572" y="1055"/>
                  </a:lnTo>
                  <a:lnTo>
                    <a:pt x="574" y="1055"/>
                  </a:lnTo>
                  <a:lnTo>
                    <a:pt x="572" y="1054"/>
                  </a:lnTo>
                  <a:lnTo>
                    <a:pt x="572" y="1052"/>
                  </a:lnTo>
                  <a:lnTo>
                    <a:pt x="573" y="1051"/>
                  </a:lnTo>
                  <a:lnTo>
                    <a:pt x="574" y="1050"/>
                  </a:lnTo>
                  <a:lnTo>
                    <a:pt x="575" y="1050"/>
                  </a:lnTo>
                  <a:lnTo>
                    <a:pt x="575" y="1049"/>
                  </a:lnTo>
                  <a:lnTo>
                    <a:pt x="575" y="1048"/>
                  </a:lnTo>
                  <a:lnTo>
                    <a:pt x="577" y="1048"/>
                  </a:lnTo>
                  <a:lnTo>
                    <a:pt x="580" y="1047"/>
                  </a:lnTo>
                  <a:lnTo>
                    <a:pt x="581" y="1046"/>
                  </a:lnTo>
                  <a:lnTo>
                    <a:pt x="581" y="1045"/>
                  </a:lnTo>
                  <a:lnTo>
                    <a:pt x="581" y="1044"/>
                  </a:lnTo>
                  <a:lnTo>
                    <a:pt x="583" y="1042"/>
                  </a:lnTo>
                  <a:lnTo>
                    <a:pt x="587" y="1039"/>
                  </a:lnTo>
                  <a:lnTo>
                    <a:pt x="590" y="1039"/>
                  </a:lnTo>
                  <a:lnTo>
                    <a:pt x="591" y="1039"/>
                  </a:lnTo>
                  <a:lnTo>
                    <a:pt x="592" y="1036"/>
                  </a:lnTo>
                  <a:lnTo>
                    <a:pt x="592" y="1034"/>
                  </a:lnTo>
                  <a:lnTo>
                    <a:pt x="594" y="1029"/>
                  </a:lnTo>
                  <a:lnTo>
                    <a:pt x="596" y="1029"/>
                  </a:lnTo>
                  <a:lnTo>
                    <a:pt x="597" y="1030"/>
                  </a:lnTo>
                  <a:lnTo>
                    <a:pt x="598" y="1030"/>
                  </a:lnTo>
                  <a:lnTo>
                    <a:pt x="602" y="1028"/>
                  </a:lnTo>
                  <a:lnTo>
                    <a:pt x="604" y="1027"/>
                  </a:lnTo>
                  <a:lnTo>
                    <a:pt x="606" y="1027"/>
                  </a:lnTo>
                  <a:lnTo>
                    <a:pt x="608" y="1026"/>
                  </a:lnTo>
                  <a:lnTo>
                    <a:pt x="611" y="1021"/>
                  </a:lnTo>
                  <a:lnTo>
                    <a:pt x="612" y="1021"/>
                  </a:lnTo>
                  <a:lnTo>
                    <a:pt x="613" y="1021"/>
                  </a:lnTo>
                  <a:lnTo>
                    <a:pt x="613" y="1020"/>
                  </a:lnTo>
                  <a:lnTo>
                    <a:pt x="613" y="1019"/>
                  </a:lnTo>
                  <a:lnTo>
                    <a:pt x="614" y="1019"/>
                  </a:lnTo>
                  <a:lnTo>
                    <a:pt x="617" y="1017"/>
                  </a:lnTo>
                  <a:lnTo>
                    <a:pt x="619" y="1017"/>
                  </a:lnTo>
                  <a:lnTo>
                    <a:pt x="620" y="1011"/>
                  </a:lnTo>
                  <a:lnTo>
                    <a:pt x="620" y="1010"/>
                  </a:lnTo>
                  <a:lnTo>
                    <a:pt x="618" y="1004"/>
                  </a:lnTo>
                  <a:lnTo>
                    <a:pt x="618" y="1003"/>
                  </a:lnTo>
                  <a:lnTo>
                    <a:pt x="618" y="999"/>
                  </a:lnTo>
                  <a:lnTo>
                    <a:pt x="617" y="993"/>
                  </a:lnTo>
                  <a:lnTo>
                    <a:pt x="618" y="992"/>
                  </a:lnTo>
                  <a:lnTo>
                    <a:pt x="618" y="991"/>
                  </a:lnTo>
                  <a:lnTo>
                    <a:pt x="619" y="991"/>
                  </a:lnTo>
                  <a:lnTo>
                    <a:pt x="618" y="990"/>
                  </a:lnTo>
                  <a:lnTo>
                    <a:pt x="618" y="989"/>
                  </a:lnTo>
                  <a:lnTo>
                    <a:pt x="612" y="982"/>
                  </a:lnTo>
                  <a:lnTo>
                    <a:pt x="611" y="979"/>
                  </a:lnTo>
                  <a:lnTo>
                    <a:pt x="611" y="977"/>
                  </a:lnTo>
                  <a:lnTo>
                    <a:pt x="611" y="976"/>
                  </a:lnTo>
                  <a:lnTo>
                    <a:pt x="610" y="973"/>
                  </a:lnTo>
                  <a:lnTo>
                    <a:pt x="609" y="972"/>
                  </a:lnTo>
                  <a:lnTo>
                    <a:pt x="604" y="968"/>
                  </a:lnTo>
                  <a:lnTo>
                    <a:pt x="603" y="970"/>
                  </a:lnTo>
                  <a:lnTo>
                    <a:pt x="599" y="970"/>
                  </a:lnTo>
                  <a:lnTo>
                    <a:pt x="597" y="970"/>
                  </a:lnTo>
                  <a:lnTo>
                    <a:pt x="595" y="972"/>
                  </a:lnTo>
                  <a:lnTo>
                    <a:pt x="592" y="970"/>
                  </a:lnTo>
                  <a:lnTo>
                    <a:pt x="590" y="970"/>
                  </a:lnTo>
                  <a:lnTo>
                    <a:pt x="589" y="967"/>
                  </a:lnTo>
                  <a:lnTo>
                    <a:pt x="589" y="965"/>
                  </a:lnTo>
                  <a:lnTo>
                    <a:pt x="589" y="961"/>
                  </a:lnTo>
                  <a:lnTo>
                    <a:pt x="590" y="961"/>
                  </a:lnTo>
                  <a:lnTo>
                    <a:pt x="591" y="959"/>
                  </a:lnTo>
                  <a:lnTo>
                    <a:pt x="592" y="955"/>
                  </a:lnTo>
                  <a:lnTo>
                    <a:pt x="591" y="954"/>
                  </a:lnTo>
                  <a:lnTo>
                    <a:pt x="591" y="953"/>
                  </a:lnTo>
                  <a:lnTo>
                    <a:pt x="591" y="951"/>
                  </a:lnTo>
                  <a:lnTo>
                    <a:pt x="591" y="944"/>
                  </a:lnTo>
                  <a:lnTo>
                    <a:pt x="592" y="940"/>
                  </a:lnTo>
                  <a:lnTo>
                    <a:pt x="593" y="939"/>
                  </a:lnTo>
                  <a:lnTo>
                    <a:pt x="593" y="938"/>
                  </a:lnTo>
                  <a:lnTo>
                    <a:pt x="592" y="937"/>
                  </a:lnTo>
                  <a:lnTo>
                    <a:pt x="592" y="936"/>
                  </a:lnTo>
                  <a:lnTo>
                    <a:pt x="592" y="935"/>
                  </a:lnTo>
                  <a:lnTo>
                    <a:pt x="592" y="934"/>
                  </a:lnTo>
                  <a:lnTo>
                    <a:pt x="592" y="933"/>
                  </a:lnTo>
                  <a:lnTo>
                    <a:pt x="593" y="933"/>
                  </a:lnTo>
                  <a:lnTo>
                    <a:pt x="593" y="932"/>
                  </a:lnTo>
                  <a:lnTo>
                    <a:pt x="594" y="931"/>
                  </a:lnTo>
                  <a:lnTo>
                    <a:pt x="593" y="929"/>
                  </a:lnTo>
                  <a:lnTo>
                    <a:pt x="592" y="929"/>
                  </a:lnTo>
                  <a:lnTo>
                    <a:pt x="591" y="928"/>
                  </a:lnTo>
                  <a:lnTo>
                    <a:pt x="591" y="924"/>
                  </a:lnTo>
                  <a:lnTo>
                    <a:pt x="591" y="923"/>
                  </a:lnTo>
                  <a:lnTo>
                    <a:pt x="592" y="921"/>
                  </a:lnTo>
                  <a:lnTo>
                    <a:pt x="588" y="918"/>
                  </a:lnTo>
                  <a:lnTo>
                    <a:pt x="583" y="915"/>
                  </a:lnTo>
                  <a:lnTo>
                    <a:pt x="577" y="918"/>
                  </a:lnTo>
                  <a:lnTo>
                    <a:pt x="577" y="919"/>
                  </a:lnTo>
                  <a:lnTo>
                    <a:pt x="575" y="919"/>
                  </a:lnTo>
                  <a:lnTo>
                    <a:pt x="573" y="921"/>
                  </a:lnTo>
                  <a:lnTo>
                    <a:pt x="569" y="921"/>
                  </a:lnTo>
                  <a:lnTo>
                    <a:pt x="568" y="921"/>
                  </a:lnTo>
                  <a:lnTo>
                    <a:pt x="564" y="921"/>
                  </a:lnTo>
                  <a:lnTo>
                    <a:pt x="562" y="920"/>
                  </a:lnTo>
                  <a:lnTo>
                    <a:pt x="562" y="919"/>
                  </a:lnTo>
                  <a:lnTo>
                    <a:pt x="560" y="919"/>
                  </a:lnTo>
                  <a:lnTo>
                    <a:pt x="560" y="917"/>
                  </a:lnTo>
                  <a:lnTo>
                    <a:pt x="559" y="911"/>
                  </a:lnTo>
                  <a:lnTo>
                    <a:pt x="558" y="910"/>
                  </a:lnTo>
                  <a:lnTo>
                    <a:pt x="558" y="909"/>
                  </a:lnTo>
                  <a:lnTo>
                    <a:pt x="557" y="909"/>
                  </a:lnTo>
                  <a:lnTo>
                    <a:pt x="557" y="908"/>
                  </a:lnTo>
                  <a:lnTo>
                    <a:pt x="555" y="902"/>
                  </a:lnTo>
                  <a:lnTo>
                    <a:pt x="556" y="900"/>
                  </a:lnTo>
                  <a:lnTo>
                    <a:pt x="555" y="899"/>
                  </a:lnTo>
                  <a:lnTo>
                    <a:pt x="554" y="893"/>
                  </a:lnTo>
                  <a:lnTo>
                    <a:pt x="553" y="891"/>
                  </a:lnTo>
                  <a:lnTo>
                    <a:pt x="550" y="884"/>
                  </a:lnTo>
                  <a:lnTo>
                    <a:pt x="549" y="882"/>
                  </a:lnTo>
                  <a:lnTo>
                    <a:pt x="551" y="880"/>
                  </a:lnTo>
                  <a:lnTo>
                    <a:pt x="550" y="878"/>
                  </a:lnTo>
                  <a:lnTo>
                    <a:pt x="549" y="877"/>
                  </a:lnTo>
                  <a:lnTo>
                    <a:pt x="548" y="876"/>
                  </a:lnTo>
                  <a:lnTo>
                    <a:pt x="547" y="876"/>
                  </a:lnTo>
                  <a:lnTo>
                    <a:pt x="547" y="875"/>
                  </a:lnTo>
                  <a:lnTo>
                    <a:pt x="546" y="874"/>
                  </a:lnTo>
                  <a:lnTo>
                    <a:pt x="545" y="870"/>
                  </a:lnTo>
                  <a:lnTo>
                    <a:pt x="543" y="867"/>
                  </a:lnTo>
                  <a:lnTo>
                    <a:pt x="540" y="867"/>
                  </a:lnTo>
                  <a:lnTo>
                    <a:pt x="538" y="867"/>
                  </a:lnTo>
                  <a:lnTo>
                    <a:pt x="535" y="867"/>
                  </a:lnTo>
                  <a:lnTo>
                    <a:pt x="533" y="867"/>
                  </a:lnTo>
                  <a:lnTo>
                    <a:pt x="530" y="865"/>
                  </a:lnTo>
                  <a:lnTo>
                    <a:pt x="528" y="863"/>
                  </a:lnTo>
                  <a:lnTo>
                    <a:pt x="527" y="861"/>
                  </a:lnTo>
                  <a:lnTo>
                    <a:pt x="526" y="861"/>
                  </a:lnTo>
                  <a:lnTo>
                    <a:pt x="525" y="862"/>
                  </a:lnTo>
                  <a:lnTo>
                    <a:pt x="525" y="863"/>
                  </a:lnTo>
                  <a:lnTo>
                    <a:pt x="524" y="863"/>
                  </a:lnTo>
                  <a:lnTo>
                    <a:pt x="523" y="867"/>
                  </a:lnTo>
                  <a:lnTo>
                    <a:pt x="520" y="865"/>
                  </a:lnTo>
                  <a:lnTo>
                    <a:pt x="519" y="866"/>
                  </a:lnTo>
                  <a:lnTo>
                    <a:pt x="518" y="867"/>
                  </a:lnTo>
                  <a:lnTo>
                    <a:pt x="515" y="867"/>
                  </a:lnTo>
                  <a:lnTo>
                    <a:pt x="512" y="865"/>
                  </a:lnTo>
                  <a:lnTo>
                    <a:pt x="508" y="865"/>
                  </a:lnTo>
                  <a:lnTo>
                    <a:pt x="502" y="865"/>
                  </a:lnTo>
                  <a:lnTo>
                    <a:pt x="494" y="863"/>
                  </a:lnTo>
                  <a:lnTo>
                    <a:pt x="494" y="862"/>
                  </a:lnTo>
                  <a:lnTo>
                    <a:pt x="491" y="862"/>
                  </a:lnTo>
                  <a:lnTo>
                    <a:pt x="490" y="863"/>
                  </a:lnTo>
                  <a:lnTo>
                    <a:pt x="487" y="862"/>
                  </a:lnTo>
                  <a:lnTo>
                    <a:pt x="486" y="862"/>
                  </a:lnTo>
                  <a:lnTo>
                    <a:pt x="484" y="861"/>
                  </a:lnTo>
                  <a:lnTo>
                    <a:pt x="483" y="859"/>
                  </a:lnTo>
                  <a:lnTo>
                    <a:pt x="483" y="857"/>
                  </a:lnTo>
                  <a:lnTo>
                    <a:pt x="484" y="856"/>
                  </a:lnTo>
                  <a:lnTo>
                    <a:pt x="483" y="846"/>
                  </a:lnTo>
                  <a:lnTo>
                    <a:pt x="482" y="842"/>
                  </a:lnTo>
                  <a:lnTo>
                    <a:pt x="483" y="838"/>
                  </a:lnTo>
                  <a:lnTo>
                    <a:pt x="484" y="836"/>
                  </a:lnTo>
                  <a:lnTo>
                    <a:pt x="484" y="825"/>
                  </a:lnTo>
                  <a:lnTo>
                    <a:pt x="482" y="821"/>
                  </a:lnTo>
                  <a:lnTo>
                    <a:pt x="482" y="818"/>
                  </a:lnTo>
                  <a:lnTo>
                    <a:pt x="481" y="817"/>
                  </a:lnTo>
                  <a:lnTo>
                    <a:pt x="480" y="819"/>
                  </a:lnTo>
                  <a:lnTo>
                    <a:pt x="477" y="814"/>
                  </a:lnTo>
                  <a:lnTo>
                    <a:pt x="477" y="811"/>
                  </a:lnTo>
                  <a:lnTo>
                    <a:pt x="475" y="807"/>
                  </a:lnTo>
                  <a:lnTo>
                    <a:pt x="473" y="804"/>
                  </a:lnTo>
                  <a:lnTo>
                    <a:pt x="472" y="802"/>
                  </a:lnTo>
                  <a:lnTo>
                    <a:pt x="472" y="799"/>
                  </a:lnTo>
                  <a:lnTo>
                    <a:pt x="474" y="798"/>
                  </a:lnTo>
                  <a:lnTo>
                    <a:pt x="478" y="794"/>
                  </a:lnTo>
                  <a:lnTo>
                    <a:pt x="479" y="793"/>
                  </a:lnTo>
                  <a:lnTo>
                    <a:pt x="472" y="787"/>
                  </a:lnTo>
                  <a:lnTo>
                    <a:pt x="471" y="786"/>
                  </a:lnTo>
                  <a:lnTo>
                    <a:pt x="478" y="763"/>
                  </a:lnTo>
                  <a:lnTo>
                    <a:pt x="479" y="763"/>
                  </a:lnTo>
                  <a:lnTo>
                    <a:pt x="479" y="761"/>
                  </a:lnTo>
                  <a:lnTo>
                    <a:pt x="477" y="761"/>
                  </a:lnTo>
                  <a:lnTo>
                    <a:pt x="481" y="738"/>
                  </a:lnTo>
                  <a:lnTo>
                    <a:pt x="475" y="727"/>
                  </a:lnTo>
                  <a:lnTo>
                    <a:pt x="475" y="725"/>
                  </a:lnTo>
                  <a:lnTo>
                    <a:pt x="475" y="723"/>
                  </a:lnTo>
                  <a:lnTo>
                    <a:pt x="474" y="722"/>
                  </a:lnTo>
                  <a:lnTo>
                    <a:pt x="472" y="720"/>
                  </a:lnTo>
                  <a:lnTo>
                    <a:pt x="473" y="719"/>
                  </a:lnTo>
                  <a:lnTo>
                    <a:pt x="470" y="716"/>
                  </a:lnTo>
                  <a:lnTo>
                    <a:pt x="468" y="717"/>
                  </a:lnTo>
                  <a:lnTo>
                    <a:pt x="466" y="717"/>
                  </a:lnTo>
                  <a:lnTo>
                    <a:pt x="464" y="716"/>
                  </a:lnTo>
                  <a:lnTo>
                    <a:pt x="463" y="714"/>
                  </a:lnTo>
                  <a:lnTo>
                    <a:pt x="458" y="710"/>
                  </a:lnTo>
                  <a:lnTo>
                    <a:pt x="457" y="710"/>
                  </a:lnTo>
                  <a:lnTo>
                    <a:pt x="456" y="710"/>
                  </a:lnTo>
                  <a:lnTo>
                    <a:pt x="455" y="709"/>
                  </a:lnTo>
                  <a:lnTo>
                    <a:pt x="455" y="708"/>
                  </a:lnTo>
                  <a:lnTo>
                    <a:pt x="454" y="706"/>
                  </a:lnTo>
                  <a:lnTo>
                    <a:pt x="454" y="704"/>
                  </a:lnTo>
                  <a:lnTo>
                    <a:pt x="453" y="701"/>
                  </a:lnTo>
                  <a:lnTo>
                    <a:pt x="453" y="699"/>
                  </a:lnTo>
                  <a:lnTo>
                    <a:pt x="452" y="698"/>
                  </a:lnTo>
                  <a:lnTo>
                    <a:pt x="451" y="697"/>
                  </a:lnTo>
                  <a:lnTo>
                    <a:pt x="451" y="690"/>
                  </a:lnTo>
                  <a:lnTo>
                    <a:pt x="451" y="689"/>
                  </a:lnTo>
                  <a:lnTo>
                    <a:pt x="452" y="686"/>
                  </a:lnTo>
                  <a:lnTo>
                    <a:pt x="453" y="685"/>
                  </a:lnTo>
                  <a:lnTo>
                    <a:pt x="453" y="684"/>
                  </a:lnTo>
                  <a:lnTo>
                    <a:pt x="454" y="681"/>
                  </a:lnTo>
                  <a:lnTo>
                    <a:pt x="453" y="679"/>
                  </a:lnTo>
                  <a:lnTo>
                    <a:pt x="453" y="680"/>
                  </a:lnTo>
                  <a:lnTo>
                    <a:pt x="452" y="680"/>
                  </a:lnTo>
                  <a:lnTo>
                    <a:pt x="403" y="678"/>
                  </a:lnTo>
                  <a:lnTo>
                    <a:pt x="399" y="653"/>
                  </a:lnTo>
                  <a:lnTo>
                    <a:pt x="387" y="639"/>
                  </a:lnTo>
                  <a:lnTo>
                    <a:pt x="396" y="639"/>
                  </a:lnTo>
                  <a:lnTo>
                    <a:pt x="394" y="626"/>
                  </a:lnTo>
                  <a:lnTo>
                    <a:pt x="390" y="617"/>
                  </a:lnTo>
                  <a:lnTo>
                    <a:pt x="389" y="616"/>
                  </a:lnTo>
                  <a:lnTo>
                    <a:pt x="388" y="611"/>
                  </a:lnTo>
                  <a:lnTo>
                    <a:pt x="389" y="608"/>
                  </a:lnTo>
                  <a:lnTo>
                    <a:pt x="389" y="607"/>
                  </a:lnTo>
                  <a:lnTo>
                    <a:pt x="390" y="606"/>
                  </a:lnTo>
                  <a:lnTo>
                    <a:pt x="387" y="601"/>
                  </a:lnTo>
                  <a:lnTo>
                    <a:pt x="382" y="599"/>
                  </a:lnTo>
                  <a:lnTo>
                    <a:pt x="380" y="597"/>
                  </a:lnTo>
                  <a:lnTo>
                    <a:pt x="379" y="597"/>
                  </a:lnTo>
                  <a:lnTo>
                    <a:pt x="374" y="594"/>
                  </a:lnTo>
                  <a:lnTo>
                    <a:pt x="372" y="593"/>
                  </a:lnTo>
                  <a:lnTo>
                    <a:pt x="372" y="591"/>
                  </a:lnTo>
                  <a:lnTo>
                    <a:pt x="360" y="593"/>
                  </a:lnTo>
                  <a:lnTo>
                    <a:pt x="358" y="593"/>
                  </a:lnTo>
                  <a:lnTo>
                    <a:pt x="357" y="592"/>
                  </a:lnTo>
                  <a:lnTo>
                    <a:pt x="351" y="593"/>
                  </a:lnTo>
                  <a:lnTo>
                    <a:pt x="349" y="593"/>
                  </a:lnTo>
                  <a:lnTo>
                    <a:pt x="348" y="590"/>
                  </a:lnTo>
                  <a:lnTo>
                    <a:pt x="348" y="589"/>
                  </a:lnTo>
                  <a:lnTo>
                    <a:pt x="345" y="587"/>
                  </a:lnTo>
                  <a:lnTo>
                    <a:pt x="341" y="584"/>
                  </a:lnTo>
                  <a:lnTo>
                    <a:pt x="341" y="581"/>
                  </a:lnTo>
                  <a:lnTo>
                    <a:pt x="341" y="580"/>
                  </a:lnTo>
                  <a:lnTo>
                    <a:pt x="339" y="580"/>
                  </a:lnTo>
                  <a:lnTo>
                    <a:pt x="338" y="580"/>
                  </a:lnTo>
                  <a:lnTo>
                    <a:pt x="336" y="580"/>
                  </a:lnTo>
                  <a:lnTo>
                    <a:pt x="334" y="580"/>
                  </a:lnTo>
                  <a:lnTo>
                    <a:pt x="326" y="576"/>
                  </a:lnTo>
                  <a:lnTo>
                    <a:pt x="325" y="576"/>
                  </a:lnTo>
                  <a:lnTo>
                    <a:pt x="325" y="575"/>
                  </a:lnTo>
                  <a:lnTo>
                    <a:pt x="323" y="576"/>
                  </a:lnTo>
                  <a:lnTo>
                    <a:pt x="319" y="572"/>
                  </a:lnTo>
                  <a:lnTo>
                    <a:pt x="315" y="570"/>
                  </a:lnTo>
                  <a:lnTo>
                    <a:pt x="313" y="567"/>
                  </a:lnTo>
                  <a:lnTo>
                    <a:pt x="313" y="565"/>
                  </a:lnTo>
                  <a:lnTo>
                    <a:pt x="312" y="565"/>
                  </a:lnTo>
                  <a:lnTo>
                    <a:pt x="311" y="566"/>
                  </a:lnTo>
                  <a:lnTo>
                    <a:pt x="310" y="567"/>
                  </a:lnTo>
                  <a:lnTo>
                    <a:pt x="307" y="567"/>
                  </a:lnTo>
                  <a:lnTo>
                    <a:pt x="304" y="565"/>
                  </a:lnTo>
                  <a:lnTo>
                    <a:pt x="302" y="563"/>
                  </a:lnTo>
                  <a:lnTo>
                    <a:pt x="302" y="562"/>
                  </a:lnTo>
                  <a:lnTo>
                    <a:pt x="296" y="559"/>
                  </a:lnTo>
                  <a:lnTo>
                    <a:pt x="294" y="559"/>
                  </a:lnTo>
                  <a:lnTo>
                    <a:pt x="293" y="559"/>
                  </a:lnTo>
                  <a:lnTo>
                    <a:pt x="292" y="559"/>
                  </a:lnTo>
                  <a:lnTo>
                    <a:pt x="292" y="561"/>
                  </a:lnTo>
                  <a:lnTo>
                    <a:pt x="290" y="562"/>
                  </a:lnTo>
                  <a:lnTo>
                    <a:pt x="287" y="561"/>
                  </a:lnTo>
                  <a:lnTo>
                    <a:pt x="283" y="559"/>
                  </a:lnTo>
                  <a:lnTo>
                    <a:pt x="281" y="559"/>
                  </a:lnTo>
                  <a:lnTo>
                    <a:pt x="280" y="559"/>
                  </a:lnTo>
                  <a:lnTo>
                    <a:pt x="277" y="559"/>
                  </a:lnTo>
                  <a:lnTo>
                    <a:pt x="276" y="559"/>
                  </a:lnTo>
                  <a:lnTo>
                    <a:pt x="275" y="558"/>
                  </a:lnTo>
                  <a:lnTo>
                    <a:pt x="273" y="555"/>
                  </a:lnTo>
                  <a:lnTo>
                    <a:pt x="272" y="552"/>
                  </a:lnTo>
                  <a:lnTo>
                    <a:pt x="270" y="551"/>
                  </a:lnTo>
                  <a:lnTo>
                    <a:pt x="266" y="549"/>
                  </a:lnTo>
                  <a:lnTo>
                    <a:pt x="264" y="546"/>
                  </a:lnTo>
                  <a:lnTo>
                    <a:pt x="264" y="545"/>
                  </a:lnTo>
                  <a:lnTo>
                    <a:pt x="262" y="545"/>
                  </a:lnTo>
                  <a:lnTo>
                    <a:pt x="259" y="545"/>
                  </a:lnTo>
                  <a:lnTo>
                    <a:pt x="258" y="544"/>
                  </a:lnTo>
                  <a:lnTo>
                    <a:pt x="258" y="542"/>
                  </a:lnTo>
                  <a:lnTo>
                    <a:pt x="256" y="538"/>
                  </a:lnTo>
                  <a:lnTo>
                    <a:pt x="256" y="537"/>
                  </a:lnTo>
                  <a:lnTo>
                    <a:pt x="255" y="538"/>
                  </a:lnTo>
                  <a:lnTo>
                    <a:pt x="253" y="537"/>
                  </a:lnTo>
                  <a:lnTo>
                    <a:pt x="251" y="535"/>
                  </a:lnTo>
                  <a:lnTo>
                    <a:pt x="252" y="533"/>
                  </a:lnTo>
                  <a:lnTo>
                    <a:pt x="253" y="531"/>
                  </a:lnTo>
                  <a:lnTo>
                    <a:pt x="251" y="529"/>
                  </a:lnTo>
                  <a:lnTo>
                    <a:pt x="250" y="529"/>
                  </a:lnTo>
                  <a:lnTo>
                    <a:pt x="249" y="528"/>
                  </a:lnTo>
                  <a:lnTo>
                    <a:pt x="245" y="521"/>
                  </a:lnTo>
                  <a:lnTo>
                    <a:pt x="245" y="517"/>
                  </a:lnTo>
                  <a:lnTo>
                    <a:pt x="245" y="516"/>
                  </a:lnTo>
                  <a:lnTo>
                    <a:pt x="247" y="511"/>
                  </a:lnTo>
                  <a:lnTo>
                    <a:pt x="247" y="508"/>
                  </a:lnTo>
                  <a:lnTo>
                    <a:pt x="245" y="504"/>
                  </a:lnTo>
                  <a:lnTo>
                    <a:pt x="243" y="500"/>
                  </a:lnTo>
                  <a:lnTo>
                    <a:pt x="242" y="495"/>
                  </a:lnTo>
                  <a:lnTo>
                    <a:pt x="243" y="493"/>
                  </a:lnTo>
                  <a:lnTo>
                    <a:pt x="243" y="491"/>
                  </a:lnTo>
                  <a:lnTo>
                    <a:pt x="244" y="491"/>
                  </a:lnTo>
                  <a:lnTo>
                    <a:pt x="245" y="490"/>
                  </a:lnTo>
                  <a:lnTo>
                    <a:pt x="245" y="489"/>
                  </a:lnTo>
                  <a:lnTo>
                    <a:pt x="246" y="487"/>
                  </a:lnTo>
                  <a:lnTo>
                    <a:pt x="245" y="484"/>
                  </a:lnTo>
                  <a:lnTo>
                    <a:pt x="245" y="482"/>
                  </a:lnTo>
                  <a:lnTo>
                    <a:pt x="244" y="479"/>
                  </a:lnTo>
                  <a:lnTo>
                    <a:pt x="245" y="476"/>
                  </a:lnTo>
                  <a:lnTo>
                    <a:pt x="243" y="472"/>
                  </a:lnTo>
                  <a:lnTo>
                    <a:pt x="242" y="472"/>
                  </a:lnTo>
                  <a:lnTo>
                    <a:pt x="241" y="472"/>
                  </a:lnTo>
                  <a:lnTo>
                    <a:pt x="241" y="474"/>
                  </a:lnTo>
                  <a:lnTo>
                    <a:pt x="240" y="476"/>
                  </a:lnTo>
                  <a:lnTo>
                    <a:pt x="238" y="476"/>
                  </a:lnTo>
                  <a:lnTo>
                    <a:pt x="234" y="474"/>
                  </a:lnTo>
                  <a:lnTo>
                    <a:pt x="225" y="474"/>
                  </a:lnTo>
                  <a:lnTo>
                    <a:pt x="223" y="475"/>
                  </a:lnTo>
                  <a:lnTo>
                    <a:pt x="215" y="478"/>
                  </a:lnTo>
                  <a:lnTo>
                    <a:pt x="214" y="478"/>
                  </a:lnTo>
                  <a:lnTo>
                    <a:pt x="212" y="478"/>
                  </a:lnTo>
                  <a:lnTo>
                    <a:pt x="211" y="478"/>
                  </a:lnTo>
                  <a:lnTo>
                    <a:pt x="211" y="479"/>
                  </a:lnTo>
                  <a:lnTo>
                    <a:pt x="210" y="480"/>
                  </a:lnTo>
                  <a:lnTo>
                    <a:pt x="207" y="481"/>
                  </a:lnTo>
                  <a:lnTo>
                    <a:pt x="204" y="484"/>
                  </a:lnTo>
                  <a:lnTo>
                    <a:pt x="199" y="490"/>
                  </a:lnTo>
                  <a:lnTo>
                    <a:pt x="196" y="492"/>
                  </a:lnTo>
                  <a:lnTo>
                    <a:pt x="194" y="491"/>
                  </a:lnTo>
                  <a:lnTo>
                    <a:pt x="192" y="491"/>
                  </a:lnTo>
                  <a:lnTo>
                    <a:pt x="192" y="492"/>
                  </a:lnTo>
                  <a:lnTo>
                    <a:pt x="189" y="495"/>
                  </a:lnTo>
                  <a:lnTo>
                    <a:pt x="187" y="497"/>
                  </a:lnTo>
                  <a:lnTo>
                    <a:pt x="185" y="497"/>
                  </a:lnTo>
                  <a:lnTo>
                    <a:pt x="185" y="498"/>
                  </a:lnTo>
                  <a:lnTo>
                    <a:pt x="184" y="501"/>
                  </a:lnTo>
                  <a:lnTo>
                    <a:pt x="183" y="503"/>
                  </a:lnTo>
                  <a:lnTo>
                    <a:pt x="181" y="504"/>
                  </a:lnTo>
                  <a:lnTo>
                    <a:pt x="178" y="503"/>
                  </a:lnTo>
                  <a:lnTo>
                    <a:pt x="177" y="503"/>
                  </a:lnTo>
                  <a:lnTo>
                    <a:pt x="173" y="503"/>
                  </a:lnTo>
                  <a:lnTo>
                    <a:pt x="172" y="503"/>
                  </a:lnTo>
                  <a:lnTo>
                    <a:pt x="172" y="504"/>
                  </a:lnTo>
                  <a:lnTo>
                    <a:pt x="168" y="512"/>
                  </a:lnTo>
                  <a:lnTo>
                    <a:pt x="166" y="513"/>
                  </a:lnTo>
                  <a:lnTo>
                    <a:pt x="164" y="514"/>
                  </a:lnTo>
                  <a:lnTo>
                    <a:pt x="161" y="515"/>
                  </a:lnTo>
                  <a:lnTo>
                    <a:pt x="160" y="516"/>
                  </a:lnTo>
                  <a:lnTo>
                    <a:pt x="159" y="516"/>
                  </a:lnTo>
                  <a:lnTo>
                    <a:pt x="156" y="518"/>
                  </a:lnTo>
                  <a:lnTo>
                    <a:pt x="152" y="518"/>
                  </a:lnTo>
                  <a:lnTo>
                    <a:pt x="152" y="514"/>
                  </a:lnTo>
                  <a:lnTo>
                    <a:pt x="151" y="514"/>
                  </a:lnTo>
                  <a:lnTo>
                    <a:pt x="144" y="512"/>
                  </a:lnTo>
                  <a:lnTo>
                    <a:pt x="136" y="511"/>
                  </a:lnTo>
                  <a:lnTo>
                    <a:pt x="134" y="512"/>
                  </a:lnTo>
                  <a:lnTo>
                    <a:pt x="128" y="512"/>
                  </a:lnTo>
                  <a:lnTo>
                    <a:pt x="126" y="512"/>
                  </a:lnTo>
                  <a:lnTo>
                    <a:pt x="124" y="511"/>
                  </a:lnTo>
                  <a:lnTo>
                    <a:pt x="121" y="510"/>
                  </a:lnTo>
                  <a:lnTo>
                    <a:pt x="121" y="511"/>
                  </a:lnTo>
                  <a:lnTo>
                    <a:pt x="119" y="512"/>
                  </a:lnTo>
                  <a:lnTo>
                    <a:pt x="116" y="514"/>
                  </a:lnTo>
                  <a:lnTo>
                    <a:pt x="113" y="515"/>
                  </a:lnTo>
                  <a:lnTo>
                    <a:pt x="110" y="516"/>
                  </a:lnTo>
                  <a:lnTo>
                    <a:pt x="109" y="515"/>
                  </a:lnTo>
                  <a:lnTo>
                    <a:pt x="107" y="514"/>
                  </a:lnTo>
                  <a:lnTo>
                    <a:pt x="106" y="514"/>
                  </a:lnTo>
                  <a:lnTo>
                    <a:pt x="105" y="512"/>
                  </a:lnTo>
                  <a:lnTo>
                    <a:pt x="104" y="512"/>
                  </a:lnTo>
                  <a:lnTo>
                    <a:pt x="101" y="515"/>
                  </a:lnTo>
                  <a:lnTo>
                    <a:pt x="98" y="475"/>
                  </a:lnTo>
                  <a:lnTo>
                    <a:pt x="98" y="474"/>
                  </a:lnTo>
                  <a:lnTo>
                    <a:pt x="99" y="473"/>
                  </a:lnTo>
                  <a:lnTo>
                    <a:pt x="98" y="469"/>
                  </a:lnTo>
                  <a:lnTo>
                    <a:pt x="98" y="467"/>
                  </a:lnTo>
                  <a:lnTo>
                    <a:pt x="99" y="466"/>
                  </a:lnTo>
                  <a:lnTo>
                    <a:pt x="96" y="469"/>
                  </a:lnTo>
                  <a:lnTo>
                    <a:pt x="93" y="471"/>
                  </a:lnTo>
                  <a:lnTo>
                    <a:pt x="91" y="474"/>
                  </a:lnTo>
                  <a:lnTo>
                    <a:pt x="90" y="475"/>
                  </a:lnTo>
                  <a:lnTo>
                    <a:pt x="89" y="476"/>
                  </a:lnTo>
                  <a:lnTo>
                    <a:pt x="86" y="477"/>
                  </a:lnTo>
                  <a:lnTo>
                    <a:pt x="86" y="478"/>
                  </a:lnTo>
                  <a:lnTo>
                    <a:pt x="85" y="479"/>
                  </a:lnTo>
                  <a:lnTo>
                    <a:pt x="81" y="482"/>
                  </a:lnTo>
                  <a:lnTo>
                    <a:pt x="79" y="482"/>
                  </a:lnTo>
                  <a:lnTo>
                    <a:pt x="55" y="482"/>
                  </a:lnTo>
                  <a:lnTo>
                    <a:pt x="56" y="479"/>
                  </a:lnTo>
                  <a:lnTo>
                    <a:pt x="56" y="477"/>
                  </a:lnTo>
                  <a:lnTo>
                    <a:pt x="56" y="476"/>
                  </a:lnTo>
                  <a:lnTo>
                    <a:pt x="55" y="475"/>
                  </a:lnTo>
                  <a:lnTo>
                    <a:pt x="53" y="474"/>
                  </a:lnTo>
                  <a:lnTo>
                    <a:pt x="53" y="472"/>
                  </a:lnTo>
                  <a:lnTo>
                    <a:pt x="53" y="471"/>
                  </a:lnTo>
                  <a:lnTo>
                    <a:pt x="53" y="470"/>
                  </a:lnTo>
                  <a:lnTo>
                    <a:pt x="51" y="467"/>
                  </a:lnTo>
                  <a:lnTo>
                    <a:pt x="50" y="466"/>
                  </a:lnTo>
                  <a:lnTo>
                    <a:pt x="49" y="465"/>
                  </a:lnTo>
                  <a:lnTo>
                    <a:pt x="43" y="465"/>
                  </a:lnTo>
                  <a:lnTo>
                    <a:pt x="40" y="463"/>
                  </a:lnTo>
                  <a:lnTo>
                    <a:pt x="26" y="463"/>
                  </a:lnTo>
                  <a:lnTo>
                    <a:pt x="26" y="460"/>
                  </a:lnTo>
                  <a:lnTo>
                    <a:pt x="28" y="458"/>
                  </a:lnTo>
                  <a:lnTo>
                    <a:pt x="31" y="455"/>
                  </a:lnTo>
                  <a:lnTo>
                    <a:pt x="32" y="453"/>
                  </a:lnTo>
                  <a:lnTo>
                    <a:pt x="32" y="452"/>
                  </a:lnTo>
                  <a:lnTo>
                    <a:pt x="32" y="451"/>
                  </a:lnTo>
                  <a:lnTo>
                    <a:pt x="32" y="450"/>
                  </a:lnTo>
                  <a:lnTo>
                    <a:pt x="31" y="448"/>
                  </a:lnTo>
                  <a:lnTo>
                    <a:pt x="30" y="447"/>
                  </a:lnTo>
                  <a:lnTo>
                    <a:pt x="27" y="443"/>
                  </a:lnTo>
                  <a:lnTo>
                    <a:pt x="26" y="441"/>
                  </a:lnTo>
                  <a:lnTo>
                    <a:pt x="25" y="440"/>
                  </a:lnTo>
                  <a:lnTo>
                    <a:pt x="23" y="440"/>
                  </a:lnTo>
                  <a:lnTo>
                    <a:pt x="21" y="437"/>
                  </a:lnTo>
                  <a:lnTo>
                    <a:pt x="19" y="433"/>
                  </a:lnTo>
                  <a:lnTo>
                    <a:pt x="17" y="431"/>
                  </a:lnTo>
                  <a:lnTo>
                    <a:pt x="15" y="429"/>
                  </a:lnTo>
                  <a:lnTo>
                    <a:pt x="15" y="427"/>
                  </a:lnTo>
                  <a:lnTo>
                    <a:pt x="13" y="422"/>
                  </a:lnTo>
                  <a:lnTo>
                    <a:pt x="11" y="419"/>
                  </a:lnTo>
                  <a:lnTo>
                    <a:pt x="10" y="418"/>
                  </a:lnTo>
                  <a:lnTo>
                    <a:pt x="9" y="418"/>
                  </a:lnTo>
                  <a:lnTo>
                    <a:pt x="7" y="417"/>
                  </a:lnTo>
                  <a:lnTo>
                    <a:pt x="7" y="412"/>
                  </a:lnTo>
                  <a:lnTo>
                    <a:pt x="9" y="412"/>
                  </a:lnTo>
                  <a:lnTo>
                    <a:pt x="7" y="410"/>
                  </a:lnTo>
                  <a:lnTo>
                    <a:pt x="5" y="410"/>
                  </a:lnTo>
                  <a:lnTo>
                    <a:pt x="5" y="408"/>
                  </a:lnTo>
                  <a:lnTo>
                    <a:pt x="2" y="405"/>
                  </a:lnTo>
                  <a:lnTo>
                    <a:pt x="0" y="405"/>
                  </a:lnTo>
                  <a:lnTo>
                    <a:pt x="0" y="402"/>
                  </a:lnTo>
                  <a:lnTo>
                    <a:pt x="2" y="402"/>
                  </a:lnTo>
                  <a:lnTo>
                    <a:pt x="2" y="400"/>
                  </a:lnTo>
                  <a:lnTo>
                    <a:pt x="2" y="397"/>
                  </a:lnTo>
                  <a:lnTo>
                    <a:pt x="8" y="395"/>
                  </a:lnTo>
                  <a:lnTo>
                    <a:pt x="8" y="394"/>
                  </a:lnTo>
                  <a:lnTo>
                    <a:pt x="6" y="391"/>
                  </a:lnTo>
                  <a:lnTo>
                    <a:pt x="5" y="391"/>
                  </a:lnTo>
                  <a:lnTo>
                    <a:pt x="5" y="389"/>
                  </a:lnTo>
                  <a:lnTo>
                    <a:pt x="6" y="383"/>
                  </a:lnTo>
                  <a:lnTo>
                    <a:pt x="7" y="382"/>
                  </a:lnTo>
                  <a:lnTo>
                    <a:pt x="9" y="379"/>
                  </a:lnTo>
                  <a:lnTo>
                    <a:pt x="17" y="372"/>
                  </a:lnTo>
                  <a:lnTo>
                    <a:pt x="19" y="372"/>
                  </a:lnTo>
                  <a:lnTo>
                    <a:pt x="21" y="372"/>
                  </a:lnTo>
                  <a:lnTo>
                    <a:pt x="22" y="371"/>
                  </a:lnTo>
                  <a:lnTo>
                    <a:pt x="23" y="369"/>
                  </a:lnTo>
                  <a:lnTo>
                    <a:pt x="23" y="367"/>
                  </a:lnTo>
                  <a:lnTo>
                    <a:pt x="22" y="363"/>
                  </a:lnTo>
                  <a:lnTo>
                    <a:pt x="20" y="360"/>
                  </a:lnTo>
                  <a:lnTo>
                    <a:pt x="20" y="359"/>
                  </a:lnTo>
                  <a:lnTo>
                    <a:pt x="20" y="358"/>
                  </a:lnTo>
                  <a:lnTo>
                    <a:pt x="20" y="356"/>
                  </a:lnTo>
                  <a:lnTo>
                    <a:pt x="22" y="350"/>
                  </a:lnTo>
                  <a:lnTo>
                    <a:pt x="24" y="348"/>
                  </a:lnTo>
                  <a:lnTo>
                    <a:pt x="26" y="346"/>
                  </a:lnTo>
                  <a:lnTo>
                    <a:pt x="26" y="344"/>
                  </a:lnTo>
                  <a:lnTo>
                    <a:pt x="27" y="340"/>
                  </a:lnTo>
                  <a:lnTo>
                    <a:pt x="26" y="339"/>
                  </a:lnTo>
                  <a:lnTo>
                    <a:pt x="26" y="338"/>
                  </a:lnTo>
                  <a:lnTo>
                    <a:pt x="27" y="333"/>
                  </a:lnTo>
                  <a:lnTo>
                    <a:pt x="28" y="329"/>
                  </a:lnTo>
                  <a:lnTo>
                    <a:pt x="29" y="327"/>
                  </a:lnTo>
                  <a:lnTo>
                    <a:pt x="31" y="325"/>
                  </a:lnTo>
                  <a:lnTo>
                    <a:pt x="36" y="323"/>
                  </a:lnTo>
                  <a:lnTo>
                    <a:pt x="39" y="321"/>
                  </a:lnTo>
                  <a:lnTo>
                    <a:pt x="41" y="319"/>
                  </a:lnTo>
                  <a:lnTo>
                    <a:pt x="41" y="318"/>
                  </a:lnTo>
                  <a:lnTo>
                    <a:pt x="41" y="317"/>
                  </a:lnTo>
                  <a:lnTo>
                    <a:pt x="42" y="316"/>
                  </a:lnTo>
                  <a:lnTo>
                    <a:pt x="44" y="315"/>
                  </a:lnTo>
                  <a:lnTo>
                    <a:pt x="45" y="315"/>
                  </a:lnTo>
                  <a:lnTo>
                    <a:pt x="46" y="315"/>
                  </a:lnTo>
                  <a:lnTo>
                    <a:pt x="49" y="313"/>
                  </a:lnTo>
                  <a:lnTo>
                    <a:pt x="55" y="307"/>
                  </a:lnTo>
                  <a:lnTo>
                    <a:pt x="56" y="307"/>
                  </a:lnTo>
                  <a:lnTo>
                    <a:pt x="60" y="306"/>
                  </a:lnTo>
                  <a:lnTo>
                    <a:pt x="62" y="307"/>
                  </a:lnTo>
                  <a:lnTo>
                    <a:pt x="70" y="305"/>
                  </a:lnTo>
                  <a:lnTo>
                    <a:pt x="72" y="303"/>
                  </a:lnTo>
                  <a:lnTo>
                    <a:pt x="75" y="302"/>
                  </a:lnTo>
                  <a:lnTo>
                    <a:pt x="79" y="303"/>
                  </a:lnTo>
                  <a:lnTo>
                    <a:pt x="80" y="303"/>
                  </a:lnTo>
                  <a:lnTo>
                    <a:pt x="81" y="303"/>
                  </a:lnTo>
                  <a:lnTo>
                    <a:pt x="83" y="301"/>
                  </a:lnTo>
                  <a:lnTo>
                    <a:pt x="83" y="300"/>
                  </a:lnTo>
                  <a:lnTo>
                    <a:pt x="84" y="297"/>
                  </a:lnTo>
                  <a:lnTo>
                    <a:pt x="85" y="297"/>
                  </a:lnTo>
                  <a:lnTo>
                    <a:pt x="87" y="295"/>
                  </a:lnTo>
                  <a:lnTo>
                    <a:pt x="91" y="296"/>
                  </a:lnTo>
                  <a:lnTo>
                    <a:pt x="92" y="297"/>
                  </a:lnTo>
                  <a:lnTo>
                    <a:pt x="94" y="297"/>
                  </a:lnTo>
                  <a:lnTo>
                    <a:pt x="96" y="295"/>
                  </a:lnTo>
                  <a:lnTo>
                    <a:pt x="100" y="295"/>
                  </a:lnTo>
                  <a:lnTo>
                    <a:pt x="101" y="297"/>
                  </a:lnTo>
                  <a:lnTo>
                    <a:pt x="101" y="299"/>
                  </a:lnTo>
                  <a:lnTo>
                    <a:pt x="102" y="301"/>
                  </a:lnTo>
                  <a:lnTo>
                    <a:pt x="103" y="301"/>
                  </a:lnTo>
                  <a:lnTo>
                    <a:pt x="107" y="301"/>
                  </a:lnTo>
                  <a:lnTo>
                    <a:pt x="108" y="301"/>
                  </a:lnTo>
                  <a:lnTo>
                    <a:pt x="107" y="299"/>
                  </a:lnTo>
                  <a:lnTo>
                    <a:pt x="108" y="299"/>
                  </a:lnTo>
                  <a:lnTo>
                    <a:pt x="120" y="214"/>
                  </a:lnTo>
                  <a:lnTo>
                    <a:pt x="121" y="210"/>
                  </a:lnTo>
                  <a:lnTo>
                    <a:pt x="122" y="208"/>
                  </a:lnTo>
                  <a:lnTo>
                    <a:pt x="120" y="200"/>
                  </a:lnTo>
                  <a:lnTo>
                    <a:pt x="120" y="199"/>
                  </a:lnTo>
                  <a:lnTo>
                    <a:pt x="119" y="198"/>
                  </a:lnTo>
                  <a:lnTo>
                    <a:pt x="118" y="197"/>
                  </a:lnTo>
                  <a:lnTo>
                    <a:pt x="115" y="191"/>
                  </a:lnTo>
                  <a:lnTo>
                    <a:pt x="115" y="189"/>
                  </a:lnTo>
                  <a:lnTo>
                    <a:pt x="115" y="188"/>
                  </a:lnTo>
                  <a:lnTo>
                    <a:pt x="116" y="188"/>
                  </a:lnTo>
                  <a:lnTo>
                    <a:pt x="116" y="187"/>
                  </a:lnTo>
                  <a:lnTo>
                    <a:pt x="115" y="184"/>
                  </a:lnTo>
                  <a:lnTo>
                    <a:pt x="113" y="183"/>
                  </a:lnTo>
                  <a:lnTo>
                    <a:pt x="112" y="182"/>
                  </a:lnTo>
                  <a:lnTo>
                    <a:pt x="106" y="177"/>
                  </a:lnTo>
                  <a:lnTo>
                    <a:pt x="102" y="172"/>
                  </a:lnTo>
                  <a:lnTo>
                    <a:pt x="103" y="148"/>
                  </a:lnTo>
                  <a:lnTo>
                    <a:pt x="106" y="147"/>
                  </a:lnTo>
                  <a:lnTo>
                    <a:pt x="111" y="146"/>
                  </a:lnTo>
                  <a:lnTo>
                    <a:pt x="114" y="144"/>
                  </a:lnTo>
                  <a:lnTo>
                    <a:pt x="121" y="142"/>
                  </a:lnTo>
                  <a:lnTo>
                    <a:pt x="125" y="145"/>
                  </a:lnTo>
                  <a:lnTo>
                    <a:pt x="126" y="146"/>
                  </a:lnTo>
                  <a:lnTo>
                    <a:pt x="127" y="146"/>
                  </a:lnTo>
                  <a:lnTo>
                    <a:pt x="128" y="146"/>
                  </a:lnTo>
                  <a:lnTo>
                    <a:pt x="128" y="143"/>
                  </a:lnTo>
                  <a:lnTo>
                    <a:pt x="128" y="140"/>
                  </a:lnTo>
                  <a:lnTo>
                    <a:pt x="126" y="137"/>
                  </a:lnTo>
                  <a:lnTo>
                    <a:pt x="125" y="135"/>
                  </a:lnTo>
                  <a:lnTo>
                    <a:pt x="124" y="135"/>
                  </a:lnTo>
                  <a:lnTo>
                    <a:pt x="123" y="135"/>
                  </a:lnTo>
                  <a:lnTo>
                    <a:pt x="121" y="136"/>
                  </a:lnTo>
                  <a:lnTo>
                    <a:pt x="116" y="135"/>
                  </a:lnTo>
                  <a:lnTo>
                    <a:pt x="109" y="135"/>
                  </a:lnTo>
                  <a:lnTo>
                    <a:pt x="109" y="114"/>
                  </a:lnTo>
                  <a:lnTo>
                    <a:pt x="108" y="112"/>
                  </a:lnTo>
                  <a:lnTo>
                    <a:pt x="111" y="112"/>
                  </a:lnTo>
                  <a:lnTo>
                    <a:pt x="113" y="111"/>
                  </a:lnTo>
                  <a:lnTo>
                    <a:pt x="119" y="110"/>
                  </a:lnTo>
                  <a:lnTo>
                    <a:pt x="123" y="111"/>
                  </a:lnTo>
                  <a:lnTo>
                    <a:pt x="124" y="111"/>
                  </a:lnTo>
                  <a:lnTo>
                    <a:pt x="154" y="112"/>
                  </a:lnTo>
                  <a:lnTo>
                    <a:pt x="153" y="108"/>
                  </a:lnTo>
                  <a:lnTo>
                    <a:pt x="154" y="106"/>
                  </a:lnTo>
                  <a:lnTo>
                    <a:pt x="155" y="103"/>
                  </a:lnTo>
                  <a:lnTo>
                    <a:pt x="156" y="103"/>
                  </a:lnTo>
                  <a:lnTo>
                    <a:pt x="158" y="104"/>
                  </a:lnTo>
                  <a:lnTo>
                    <a:pt x="160" y="105"/>
                  </a:lnTo>
                  <a:lnTo>
                    <a:pt x="160" y="106"/>
                  </a:lnTo>
                  <a:lnTo>
                    <a:pt x="160" y="108"/>
                  </a:lnTo>
                  <a:lnTo>
                    <a:pt x="162" y="110"/>
                  </a:lnTo>
                  <a:lnTo>
                    <a:pt x="162" y="111"/>
                  </a:lnTo>
                  <a:lnTo>
                    <a:pt x="163" y="111"/>
                  </a:lnTo>
                  <a:lnTo>
                    <a:pt x="164" y="111"/>
                  </a:lnTo>
                  <a:lnTo>
                    <a:pt x="164" y="110"/>
                  </a:lnTo>
                  <a:lnTo>
                    <a:pt x="166" y="110"/>
                  </a:lnTo>
                  <a:lnTo>
                    <a:pt x="167" y="109"/>
                  </a:lnTo>
                  <a:lnTo>
                    <a:pt x="169" y="106"/>
                  </a:lnTo>
                  <a:lnTo>
                    <a:pt x="170" y="105"/>
                  </a:lnTo>
                  <a:lnTo>
                    <a:pt x="172" y="101"/>
                  </a:lnTo>
                  <a:lnTo>
                    <a:pt x="174" y="100"/>
                  </a:lnTo>
                  <a:lnTo>
                    <a:pt x="177" y="98"/>
                  </a:lnTo>
                  <a:lnTo>
                    <a:pt x="181" y="99"/>
                  </a:lnTo>
                  <a:lnTo>
                    <a:pt x="181" y="101"/>
                  </a:lnTo>
                  <a:lnTo>
                    <a:pt x="181" y="102"/>
                  </a:lnTo>
                  <a:lnTo>
                    <a:pt x="182" y="103"/>
                  </a:lnTo>
                  <a:lnTo>
                    <a:pt x="183" y="105"/>
                  </a:lnTo>
                  <a:lnTo>
                    <a:pt x="184" y="107"/>
                  </a:lnTo>
                  <a:lnTo>
                    <a:pt x="185" y="107"/>
                  </a:lnTo>
                  <a:lnTo>
                    <a:pt x="186" y="109"/>
                  </a:lnTo>
                  <a:lnTo>
                    <a:pt x="187" y="112"/>
                  </a:lnTo>
                  <a:lnTo>
                    <a:pt x="189" y="116"/>
                  </a:lnTo>
                  <a:lnTo>
                    <a:pt x="189" y="119"/>
                  </a:lnTo>
                  <a:lnTo>
                    <a:pt x="189" y="122"/>
                  </a:lnTo>
                  <a:lnTo>
                    <a:pt x="188" y="123"/>
                  </a:lnTo>
                  <a:lnTo>
                    <a:pt x="188" y="124"/>
                  </a:lnTo>
                  <a:lnTo>
                    <a:pt x="188" y="128"/>
                  </a:lnTo>
                  <a:lnTo>
                    <a:pt x="192" y="127"/>
                  </a:lnTo>
                  <a:lnTo>
                    <a:pt x="193" y="127"/>
                  </a:lnTo>
                  <a:lnTo>
                    <a:pt x="208" y="142"/>
                  </a:lnTo>
                  <a:lnTo>
                    <a:pt x="213" y="142"/>
                  </a:lnTo>
                  <a:lnTo>
                    <a:pt x="216" y="140"/>
                  </a:lnTo>
                  <a:lnTo>
                    <a:pt x="217" y="140"/>
                  </a:lnTo>
                  <a:lnTo>
                    <a:pt x="217" y="139"/>
                  </a:lnTo>
                  <a:lnTo>
                    <a:pt x="218" y="139"/>
                  </a:lnTo>
                  <a:lnTo>
                    <a:pt x="219" y="137"/>
                  </a:lnTo>
                  <a:lnTo>
                    <a:pt x="223" y="135"/>
                  </a:lnTo>
                  <a:lnTo>
                    <a:pt x="228" y="135"/>
                  </a:lnTo>
                  <a:lnTo>
                    <a:pt x="230" y="135"/>
                  </a:lnTo>
                  <a:lnTo>
                    <a:pt x="230" y="136"/>
                  </a:lnTo>
                  <a:lnTo>
                    <a:pt x="231" y="137"/>
                  </a:lnTo>
                  <a:lnTo>
                    <a:pt x="231" y="139"/>
                  </a:lnTo>
                  <a:lnTo>
                    <a:pt x="232" y="139"/>
                  </a:lnTo>
                  <a:lnTo>
                    <a:pt x="231" y="141"/>
                  </a:lnTo>
                  <a:lnTo>
                    <a:pt x="230" y="142"/>
                  </a:lnTo>
                  <a:lnTo>
                    <a:pt x="230" y="144"/>
                  </a:lnTo>
                  <a:lnTo>
                    <a:pt x="229" y="144"/>
                  </a:lnTo>
                  <a:lnTo>
                    <a:pt x="230" y="144"/>
                  </a:lnTo>
                  <a:lnTo>
                    <a:pt x="230" y="145"/>
                  </a:lnTo>
                  <a:lnTo>
                    <a:pt x="231" y="144"/>
                  </a:lnTo>
                  <a:lnTo>
                    <a:pt x="232" y="143"/>
                  </a:lnTo>
                  <a:lnTo>
                    <a:pt x="232" y="140"/>
                  </a:lnTo>
                  <a:lnTo>
                    <a:pt x="234" y="137"/>
                  </a:lnTo>
                  <a:lnTo>
                    <a:pt x="236" y="137"/>
                  </a:lnTo>
                  <a:lnTo>
                    <a:pt x="238" y="137"/>
                  </a:lnTo>
                  <a:lnTo>
                    <a:pt x="238" y="136"/>
                  </a:lnTo>
                  <a:lnTo>
                    <a:pt x="238" y="135"/>
                  </a:lnTo>
                  <a:lnTo>
                    <a:pt x="239" y="134"/>
                  </a:lnTo>
                  <a:lnTo>
                    <a:pt x="239" y="132"/>
                  </a:lnTo>
                  <a:lnTo>
                    <a:pt x="240" y="131"/>
                  </a:lnTo>
                  <a:lnTo>
                    <a:pt x="241" y="130"/>
                  </a:lnTo>
                  <a:lnTo>
                    <a:pt x="243" y="129"/>
                  </a:lnTo>
                  <a:lnTo>
                    <a:pt x="245" y="128"/>
                  </a:lnTo>
                  <a:lnTo>
                    <a:pt x="249" y="125"/>
                  </a:lnTo>
                  <a:lnTo>
                    <a:pt x="251" y="126"/>
                  </a:lnTo>
                  <a:lnTo>
                    <a:pt x="252" y="126"/>
                  </a:lnTo>
                  <a:lnTo>
                    <a:pt x="255" y="124"/>
                  </a:lnTo>
                  <a:lnTo>
                    <a:pt x="255" y="123"/>
                  </a:lnTo>
                  <a:lnTo>
                    <a:pt x="256" y="122"/>
                  </a:lnTo>
                  <a:lnTo>
                    <a:pt x="256" y="121"/>
                  </a:lnTo>
                  <a:lnTo>
                    <a:pt x="261" y="118"/>
                  </a:lnTo>
                  <a:lnTo>
                    <a:pt x="262" y="118"/>
                  </a:lnTo>
                  <a:lnTo>
                    <a:pt x="264" y="119"/>
                  </a:lnTo>
                  <a:lnTo>
                    <a:pt x="268" y="116"/>
                  </a:lnTo>
                  <a:lnTo>
                    <a:pt x="269" y="115"/>
                  </a:lnTo>
                  <a:lnTo>
                    <a:pt x="269" y="114"/>
                  </a:lnTo>
                  <a:lnTo>
                    <a:pt x="270" y="110"/>
                  </a:lnTo>
                  <a:lnTo>
                    <a:pt x="270" y="107"/>
                  </a:lnTo>
                  <a:lnTo>
                    <a:pt x="270" y="106"/>
                  </a:lnTo>
                  <a:lnTo>
                    <a:pt x="272" y="105"/>
                  </a:lnTo>
                  <a:lnTo>
                    <a:pt x="272" y="104"/>
                  </a:lnTo>
                  <a:lnTo>
                    <a:pt x="273" y="103"/>
                  </a:lnTo>
                  <a:lnTo>
                    <a:pt x="277" y="103"/>
                  </a:lnTo>
                  <a:lnTo>
                    <a:pt x="279" y="103"/>
                  </a:lnTo>
                  <a:lnTo>
                    <a:pt x="283" y="99"/>
                  </a:lnTo>
                  <a:lnTo>
                    <a:pt x="285" y="99"/>
                  </a:lnTo>
                  <a:lnTo>
                    <a:pt x="287" y="99"/>
                  </a:lnTo>
                  <a:lnTo>
                    <a:pt x="288" y="98"/>
                  </a:lnTo>
                  <a:lnTo>
                    <a:pt x="289" y="97"/>
                  </a:lnTo>
                  <a:lnTo>
                    <a:pt x="289" y="95"/>
                  </a:lnTo>
                  <a:lnTo>
                    <a:pt x="289" y="92"/>
                  </a:lnTo>
                  <a:lnTo>
                    <a:pt x="284" y="91"/>
                  </a:lnTo>
                  <a:lnTo>
                    <a:pt x="277" y="92"/>
                  </a:lnTo>
                  <a:lnTo>
                    <a:pt x="270" y="90"/>
                  </a:lnTo>
                  <a:lnTo>
                    <a:pt x="270" y="88"/>
                  </a:lnTo>
                  <a:lnTo>
                    <a:pt x="270" y="86"/>
                  </a:lnTo>
                  <a:lnTo>
                    <a:pt x="271" y="86"/>
                  </a:lnTo>
                  <a:lnTo>
                    <a:pt x="272" y="84"/>
                  </a:lnTo>
                  <a:lnTo>
                    <a:pt x="272" y="82"/>
                  </a:lnTo>
                  <a:lnTo>
                    <a:pt x="268" y="71"/>
                  </a:lnTo>
                  <a:lnTo>
                    <a:pt x="266" y="67"/>
                  </a:lnTo>
                  <a:lnTo>
                    <a:pt x="266" y="59"/>
                  </a:lnTo>
                  <a:lnTo>
                    <a:pt x="266" y="58"/>
                  </a:lnTo>
                  <a:lnTo>
                    <a:pt x="267" y="56"/>
                  </a:lnTo>
                  <a:lnTo>
                    <a:pt x="267" y="55"/>
                  </a:lnTo>
                  <a:lnTo>
                    <a:pt x="264" y="51"/>
                  </a:lnTo>
                  <a:lnTo>
                    <a:pt x="263" y="50"/>
                  </a:lnTo>
                  <a:lnTo>
                    <a:pt x="260" y="49"/>
                  </a:lnTo>
                  <a:lnTo>
                    <a:pt x="255" y="43"/>
                  </a:lnTo>
                  <a:lnTo>
                    <a:pt x="255" y="42"/>
                  </a:lnTo>
                  <a:lnTo>
                    <a:pt x="253" y="39"/>
                  </a:lnTo>
                  <a:lnTo>
                    <a:pt x="253" y="37"/>
                  </a:lnTo>
                  <a:lnTo>
                    <a:pt x="251" y="37"/>
                  </a:lnTo>
                  <a:lnTo>
                    <a:pt x="251" y="35"/>
                  </a:lnTo>
                  <a:lnTo>
                    <a:pt x="251" y="33"/>
                  </a:lnTo>
                  <a:lnTo>
                    <a:pt x="252" y="31"/>
                  </a:lnTo>
                  <a:lnTo>
                    <a:pt x="254" y="31"/>
                  </a:lnTo>
                  <a:lnTo>
                    <a:pt x="255" y="31"/>
                  </a:lnTo>
                  <a:lnTo>
                    <a:pt x="256" y="32"/>
                  </a:lnTo>
                  <a:lnTo>
                    <a:pt x="257" y="33"/>
                  </a:lnTo>
                  <a:lnTo>
                    <a:pt x="257" y="34"/>
                  </a:lnTo>
                  <a:lnTo>
                    <a:pt x="258" y="36"/>
                  </a:lnTo>
                  <a:lnTo>
                    <a:pt x="262" y="36"/>
                  </a:lnTo>
                  <a:lnTo>
                    <a:pt x="262" y="35"/>
                  </a:lnTo>
                  <a:lnTo>
                    <a:pt x="263" y="35"/>
                  </a:lnTo>
                  <a:lnTo>
                    <a:pt x="265" y="35"/>
                  </a:lnTo>
                  <a:lnTo>
                    <a:pt x="267" y="35"/>
                  </a:lnTo>
                  <a:lnTo>
                    <a:pt x="268" y="36"/>
                  </a:lnTo>
                  <a:lnTo>
                    <a:pt x="272" y="37"/>
                  </a:lnTo>
                  <a:lnTo>
                    <a:pt x="272" y="38"/>
                  </a:lnTo>
                  <a:lnTo>
                    <a:pt x="273" y="40"/>
                  </a:lnTo>
                  <a:lnTo>
                    <a:pt x="273" y="44"/>
                  </a:lnTo>
                  <a:lnTo>
                    <a:pt x="274" y="44"/>
                  </a:lnTo>
                  <a:lnTo>
                    <a:pt x="275" y="42"/>
                  </a:lnTo>
                  <a:lnTo>
                    <a:pt x="277" y="41"/>
                  </a:lnTo>
                  <a:lnTo>
                    <a:pt x="285" y="42"/>
                  </a:lnTo>
                  <a:lnTo>
                    <a:pt x="286" y="42"/>
                  </a:lnTo>
                  <a:lnTo>
                    <a:pt x="287" y="44"/>
                  </a:lnTo>
                  <a:lnTo>
                    <a:pt x="288" y="44"/>
                  </a:lnTo>
                  <a:lnTo>
                    <a:pt x="289" y="42"/>
                  </a:lnTo>
                  <a:lnTo>
                    <a:pt x="289" y="41"/>
                  </a:lnTo>
                  <a:lnTo>
                    <a:pt x="291" y="41"/>
                  </a:lnTo>
                  <a:lnTo>
                    <a:pt x="292" y="41"/>
                  </a:lnTo>
                  <a:lnTo>
                    <a:pt x="294" y="42"/>
                  </a:lnTo>
                  <a:lnTo>
                    <a:pt x="296" y="44"/>
                  </a:lnTo>
                  <a:lnTo>
                    <a:pt x="298" y="47"/>
                  </a:lnTo>
                  <a:lnTo>
                    <a:pt x="302" y="53"/>
                  </a:lnTo>
                  <a:lnTo>
                    <a:pt x="304" y="54"/>
                  </a:lnTo>
                  <a:lnTo>
                    <a:pt x="306" y="53"/>
                  </a:lnTo>
                  <a:lnTo>
                    <a:pt x="307" y="52"/>
                  </a:lnTo>
                  <a:lnTo>
                    <a:pt x="307" y="51"/>
                  </a:lnTo>
                  <a:lnTo>
                    <a:pt x="307" y="50"/>
                  </a:lnTo>
                  <a:lnTo>
                    <a:pt x="307" y="48"/>
                  </a:lnTo>
                  <a:lnTo>
                    <a:pt x="306" y="45"/>
                  </a:lnTo>
                  <a:lnTo>
                    <a:pt x="306" y="44"/>
                  </a:lnTo>
                  <a:lnTo>
                    <a:pt x="307" y="40"/>
                  </a:lnTo>
                  <a:lnTo>
                    <a:pt x="309" y="39"/>
                  </a:lnTo>
                  <a:lnTo>
                    <a:pt x="311" y="39"/>
                  </a:lnTo>
                  <a:lnTo>
                    <a:pt x="312" y="39"/>
                  </a:lnTo>
                  <a:lnTo>
                    <a:pt x="313" y="37"/>
                  </a:lnTo>
                  <a:lnTo>
                    <a:pt x="317" y="34"/>
                  </a:lnTo>
                  <a:lnTo>
                    <a:pt x="319" y="35"/>
                  </a:lnTo>
                  <a:lnTo>
                    <a:pt x="323" y="36"/>
                  </a:lnTo>
                  <a:lnTo>
                    <a:pt x="324" y="37"/>
                  </a:lnTo>
                  <a:lnTo>
                    <a:pt x="325" y="37"/>
                  </a:lnTo>
                  <a:lnTo>
                    <a:pt x="326" y="37"/>
                  </a:lnTo>
                  <a:lnTo>
                    <a:pt x="327" y="35"/>
                  </a:lnTo>
                  <a:lnTo>
                    <a:pt x="330" y="35"/>
                  </a:lnTo>
                  <a:lnTo>
                    <a:pt x="331" y="35"/>
                  </a:lnTo>
                  <a:lnTo>
                    <a:pt x="332" y="35"/>
                  </a:lnTo>
                  <a:lnTo>
                    <a:pt x="333" y="35"/>
                  </a:lnTo>
                  <a:lnTo>
                    <a:pt x="334" y="35"/>
                  </a:lnTo>
                  <a:lnTo>
                    <a:pt x="334" y="34"/>
                  </a:lnTo>
                  <a:lnTo>
                    <a:pt x="336" y="33"/>
                  </a:lnTo>
                  <a:lnTo>
                    <a:pt x="338" y="32"/>
                  </a:lnTo>
                  <a:lnTo>
                    <a:pt x="339" y="32"/>
                  </a:lnTo>
                  <a:lnTo>
                    <a:pt x="340" y="33"/>
                  </a:lnTo>
                  <a:lnTo>
                    <a:pt x="341" y="32"/>
                  </a:lnTo>
                  <a:lnTo>
                    <a:pt x="341" y="31"/>
                  </a:lnTo>
                  <a:lnTo>
                    <a:pt x="342" y="31"/>
                  </a:lnTo>
                  <a:lnTo>
                    <a:pt x="341" y="30"/>
                  </a:lnTo>
                  <a:lnTo>
                    <a:pt x="342" y="29"/>
                  </a:lnTo>
                  <a:lnTo>
                    <a:pt x="343" y="27"/>
                  </a:lnTo>
                  <a:lnTo>
                    <a:pt x="349" y="24"/>
                  </a:lnTo>
                  <a:lnTo>
                    <a:pt x="353" y="25"/>
                  </a:lnTo>
                  <a:lnTo>
                    <a:pt x="357" y="24"/>
                  </a:lnTo>
                  <a:lnTo>
                    <a:pt x="358" y="23"/>
                  </a:lnTo>
                  <a:lnTo>
                    <a:pt x="358" y="22"/>
                  </a:lnTo>
                  <a:lnTo>
                    <a:pt x="358" y="21"/>
                  </a:lnTo>
                  <a:lnTo>
                    <a:pt x="360" y="18"/>
                  </a:lnTo>
                  <a:lnTo>
                    <a:pt x="362" y="18"/>
                  </a:lnTo>
                  <a:lnTo>
                    <a:pt x="365" y="16"/>
                  </a:lnTo>
                  <a:lnTo>
                    <a:pt x="366" y="15"/>
                  </a:lnTo>
                  <a:lnTo>
                    <a:pt x="366" y="14"/>
                  </a:lnTo>
                  <a:lnTo>
                    <a:pt x="368" y="12"/>
                  </a:lnTo>
                  <a:lnTo>
                    <a:pt x="368" y="11"/>
                  </a:lnTo>
                  <a:lnTo>
                    <a:pt x="368" y="10"/>
                  </a:lnTo>
                  <a:lnTo>
                    <a:pt x="367" y="5"/>
                  </a:lnTo>
                  <a:lnTo>
                    <a:pt x="366" y="5"/>
                  </a:lnTo>
                  <a:lnTo>
                    <a:pt x="359" y="4"/>
                  </a:lnTo>
                  <a:lnTo>
                    <a:pt x="367" y="2"/>
                  </a:lnTo>
                  <a:lnTo>
                    <a:pt x="370" y="2"/>
                  </a:lnTo>
                  <a:lnTo>
                    <a:pt x="371" y="3"/>
                  </a:lnTo>
                  <a:lnTo>
                    <a:pt x="377" y="3"/>
                  </a:lnTo>
                  <a:lnTo>
                    <a:pt x="377" y="2"/>
                  </a:lnTo>
                  <a:lnTo>
                    <a:pt x="378" y="1"/>
                  </a:lnTo>
                  <a:lnTo>
                    <a:pt x="381" y="0"/>
                  </a:lnTo>
                  <a:lnTo>
                    <a:pt x="384" y="1"/>
                  </a:lnTo>
                  <a:lnTo>
                    <a:pt x="385" y="3"/>
                  </a:lnTo>
                  <a:lnTo>
                    <a:pt x="385" y="5"/>
                  </a:lnTo>
                  <a:lnTo>
                    <a:pt x="387" y="6"/>
                  </a:lnTo>
                  <a:lnTo>
                    <a:pt x="387" y="9"/>
                  </a:lnTo>
                  <a:lnTo>
                    <a:pt x="386" y="20"/>
                  </a:lnTo>
                  <a:lnTo>
                    <a:pt x="385" y="23"/>
                  </a:lnTo>
                  <a:lnTo>
                    <a:pt x="383" y="24"/>
                  </a:lnTo>
                  <a:lnTo>
                    <a:pt x="382" y="24"/>
                  </a:lnTo>
                  <a:lnTo>
                    <a:pt x="384" y="25"/>
                  </a:lnTo>
                  <a:lnTo>
                    <a:pt x="386" y="24"/>
                  </a:lnTo>
                  <a:lnTo>
                    <a:pt x="387" y="24"/>
                  </a:lnTo>
                  <a:lnTo>
                    <a:pt x="391" y="26"/>
                  </a:lnTo>
                  <a:lnTo>
                    <a:pt x="395" y="29"/>
                  </a:lnTo>
                  <a:lnTo>
                    <a:pt x="395" y="30"/>
                  </a:lnTo>
                  <a:lnTo>
                    <a:pt x="394" y="33"/>
                  </a:lnTo>
                  <a:lnTo>
                    <a:pt x="394" y="35"/>
                  </a:lnTo>
                  <a:lnTo>
                    <a:pt x="398" y="41"/>
                  </a:lnTo>
                  <a:lnTo>
                    <a:pt x="398" y="44"/>
                  </a:lnTo>
                  <a:lnTo>
                    <a:pt x="394" y="51"/>
                  </a:lnTo>
                  <a:lnTo>
                    <a:pt x="391" y="54"/>
                  </a:lnTo>
                  <a:lnTo>
                    <a:pt x="390" y="56"/>
                  </a:lnTo>
                  <a:lnTo>
                    <a:pt x="390" y="57"/>
                  </a:lnTo>
                  <a:lnTo>
                    <a:pt x="390" y="62"/>
                  </a:lnTo>
                  <a:lnTo>
                    <a:pt x="390" y="63"/>
                  </a:lnTo>
                  <a:lnTo>
                    <a:pt x="389" y="64"/>
                  </a:lnTo>
                  <a:lnTo>
                    <a:pt x="389" y="65"/>
                  </a:lnTo>
                  <a:lnTo>
                    <a:pt x="388" y="67"/>
                  </a:lnTo>
                  <a:lnTo>
                    <a:pt x="386" y="72"/>
                  </a:lnTo>
                  <a:lnTo>
                    <a:pt x="385" y="82"/>
                  </a:lnTo>
                  <a:lnTo>
                    <a:pt x="387" y="86"/>
                  </a:lnTo>
                  <a:lnTo>
                    <a:pt x="388" y="90"/>
                  </a:lnTo>
                  <a:lnTo>
                    <a:pt x="388" y="91"/>
                  </a:lnTo>
                  <a:lnTo>
                    <a:pt x="387" y="92"/>
                  </a:lnTo>
                  <a:lnTo>
                    <a:pt x="389" y="93"/>
                  </a:lnTo>
                  <a:lnTo>
                    <a:pt x="392" y="94"/>
                  </a:lnTo>
                  <a:lnTo>
                    <a:pt x="392" y="97"/>
                  </a:lnTo>
                  <a:lnTo>
                    <a:pt x="391" y="107"/>
                  </a:lnTo>
                  <a:lnTo>
                    <a:pt x="393" y="108"/>
                  </a:lnTo>
                  <a:lnTo>
                    <a:pt x="395" y="108"/>
                  </a:lnTo>
                  <a:lnTo>
                    <a:pt x="394" y="111"/>
                  </a:lnTo>
                  <a:lnTo>
                    <a:pt x="398" y="113"/>
                  </a:lnTo>
                  <a:lnTo>
                    <a:pt x="398" y="114"/>
                  </a:lnTo>
                  <a:lnTo>
                    <a:pt x="400" y="117"/>
                  </a:lnTo>
                  <a:lnTo>
                    <a:pt x="404" y="122"/>
                  </a:lnTo>
                  <a:lnTo>
                    <a:pt x="408" y="124"/>
                  </a:lnTo>
                  <a:lnTo>
                    <a:pt x="411" y="124"/>
                  </a:lnTo>
                  <a:lnTo>
                    <a:pt x="412" y="124"/>
                  </a:lnTo>
                  <a:lnTo>
                    <a:pt x="413" y="125"/>
                  </a:lnTo>
                  <a:lnTo>
                    <a:pt x="415" y="127"/>
                  </a:lnTo>
                  <a:lnTo>
                    <a:pt x="415" y="128"/>
                  </a:lnTo>
                  <a:lnTo>
                    <a:pt x="417" y="128"/>
                  </a:lnTo>
                  <a:lnTo>
                    <a:pt x="417" y="127"/>
                  </a:lnTo>
                  <a:lnTo>
                    <a:pt x="419" y="125"/>
                  </a:lnTo>
                  <a:lnTo>
                    <a:pt x="423" y="125"/>
                  </a:lnTo>
                  <a:lnTo>
                    <a:pt x="424" y="125"/>
                  </a:lnTo>
                  <a:lnTo>
                    <a:pt x="424" y="124"/>
                  </a:lnTo>
                  <a:lnTo>
                    <a:pt x="423" y="120"/>
                  </a:lnTo>
                  <a:lnTo>
                    <a:pt x="427" y="120"/>
                  </a:lnTo>
                  <a:lnTo>
                    <a:pt x="430" y="116"/>
                  </a:lnTo>
                  <a:lnTo>
                    <a:pt x="435" y="118"/>
                  </a:lnTo>
                  <a:lnTo>
                    <a:pt x="437" y="118"/>
                  </a:lnTo>
                  <a:lnTo>
                    <a:pt x="438" y="117"/>
                  </a:lnTo>
                  <a:lnTo>
                    <a:pt x="438" y="116"/>
                  </a:lnTo>
                  <a:lnTo>
                    <a:pt x="445" y="112"/>
                  </a:lnTo>
                  <a:lnTo>
                    <a:pt x="446" y="112"/>
                  </a:lnTo>
                  <a:lnTo>
                    <a:pt x="449" y="112"/>
                  </a:lnTo>
                  <a:lnTo>
                    <a:pt x="450" y="112"/>
                  </a:lnTo>
                  <a:lnTo>
                    <a:pt x="451" y="112"/>
                  </a:lnTo>
                  <a:lnTo>
                    <a:pt x="453" y="109"/>
                  </a:lnTo>
                  <a:lnTo>
                    <a:pt x="453" y="108"/>
                  </a:lnTo>
                  <a:lnTo>
                    <a:pt x="453" y="107"/>
                  </a:lnTo>
                  <a:lnTo>
                    <a:pt x="457" y="104"/>
                  </a:lnTo>
                  <a:lnTo>
                    <a:pt x="458" y="103"/>
                  </a:lnTo>
                  <a:lnTo>
                    <a:pt x="459" y="103"/>
                  </a:lnTo>
                  <a:lnTo>
                    <a:pt x="460" y="104"/>
                  </a:lnTo>
                  <a:lnTo>
                    <a:pt x="461" y="103"/>
                  </a:lnTo>
                  <a:lnTo>
                    <a:pt x="463" y="102"/>
                  </a:lnTo>
                  <a:lnTo>
                    <a:pt x="465" y="103"/>
                  </a:lnTo>
                  <a:lnTo>
                    <a:pt x="466" y="104"/>
                  </a:lnTo>
                  <a:lnTo>
                    <a:pt x="466" y="105"/>
                  </a:lnTo>
                  <a:lnTo>
                    <a:pt x="470" y="107"/>
                  </a:lnTo>
                  <a:lnTo>
                    <a:pt x="472" y="107"/>
                  </a:lnTo>
                  <a:lnTo>
                    <a:pt x="473" y="106"/>
                  </a:lnTo>
                  <a:lnTo>
                    <a:pt x="477" y="105"/>
                  </a:lnTo>
                  <a:lnTo>
                    <a:pt x="478" y="105"/>
                  </a:lnTo>
                  <a:lnTo>
                    <a:pt x="479" y="105"/>
                  </a:lnTo>
                  <a:lnTo>
                    <a:pt x="481" y="105"/>
                  </a:lnTo>
                  <a:lnTo>
                    <a:pt x="483" y="105"/>
                  </a:lnTo>
                  <a:lnTo>
                    <a:pt x="485" y="105"/>
                  </a:lnTo>
                  <a:lnTo>
                    <a:pt x="492" y="108"/>
                  </a:lnTo>
                  <a:lnTo>
                    <a:pt x="493" y="108"/>
                  </a:lnTo>
                  <a:lnTo>
                    <a:pt x="494" y="108"/>
                  </a:lnTo>
                  <a:lnTo>
                    <a:pt x="495" y="107"/>
                  </a:lnTo>
                  <a:lnTo>
                    <a:pt x="495" y="103"/>
                  </a:lnTo>
                  <a:lnTo>
                    <a:pt x="492" y="99"/>
                  </a:lnTo>
                  <a:lnTo>
                    <a:pt x="489" y="97"/>
                  </a:lnTo>
                  <a:lnTo>
                    <a:pt x="491" y="92"/>
                  </a:lnTo>
                  <a:lnTo>
                    <a:pt x="493" y="90"/>
                  </a:lnTo>
                  <a:lnTo>
                    <a:pt x="494" y="87"/>
                  </a:lnTo>
                  <a:lnTo>
                    <a:pt x="495" y="86"/>
                  </a:lnTo>
                  <a:lnTo>
                    <a:pt x="496" y="86"/>
                  </a:lnTo>
                  <a:lnTo>
                    <a:pt x="497" y="87"/>
                  </a:lnTo>
                  <a:lnTo>
                    <a:pt x="498" y="88"/>
                  </a:lnTo>
                  <a:lnTo>
                    <a:pt x="499" y="88"/>
                  </a:lnTo>
                  <a:lnTo>
                    <a:pt x="502" y="90"/>
                  </a:lnTo>
                  <a:lnTo>
                    <a:pt x="519" y="86"/>
                  </a:lnTo>
                  <a:lnTo>
                    <a:pt x="523" y="86"/>
                  </a:lnTo>
                  <a:lnTo>
                    <a:pt x="526" y="89"/>
                  </a:lnTo>
                  <a:lnTo>
                    <a:pt x="527" y="89"/>
                  </a:lnTo>
                  <a:lnTo>
                    <a:pt x="528" y="88"/>
                  </a:lnTo>
                  <a:lnTo>
                    <a:pt x="532" y="89"/>
                  </a:lnTo>
                  <a:lnTo>
                    <a:pt x="532" y="92"/>
                  </a:lnTo>
                  <a:lnTo>
                    <a:pt x="532" y="93"/>
                  </a:lnTo>
                  <a:lnTo>
                    <a:pt x="533" y="92"/>
                  </a:lnTo>
                  <a:lnTo>
                    <a:pt x="536" y="93"/>
                  </a:lnTo>
                  <a:lnTo>
                    <a:pt x="536" y="95"/>
                  </a:lnTo>
                  <a:lnTo>
                    <a:pt x="538" y="96"/>
                  </a:lnTo>
                  <a:lnTo>
                    <a:pt x="541" y="98"/>
                  </a:lnTo>
                  <a:lnTo>
                    <a:pt x="546" y="99"/>
                  </a:lnTo>
                  <a:lnTo>
                    <a:pt x="550" y="96"/>
                  </a:lnTo>
                  <a:lnTo>
                    <a:pt x="550" y="95"/>
                  </a:lnTo>
                  <a:lnTo>
                    <a:pt x="551" y="95"/>
                  </a:lnTo>
                  <a:lnTo>
                    <a:pt x="555" y="92"/>
                  </a:lnTo>
                  <a:lnTo>
                    <a:pt x="555" y="91"/>
                  </a:lnTo>
                  <a:lnTo>
                    <a:pt x="557" y="91"/>
                  </a:lnTo>
                  <a:lnTo>
                    <a:pt x="558" y="93"/>
                  </a:lnTo>
                  <a:lnTo>
                    <a:pt x="562" y="95"/>
                  </a:lnTo>
                  <a:lnTo>
                    <a:pt x="564" y="95"/>
                  </a:lnTo>
                  <a:lnTo>
                    <a:pt x="566" y="93"/>
                  </a:lnTo>
                  <a:lnTo>
                    <a:pt x="567" y="91"/>
                  </a:lnTo>
                  <a:lnTo>
                    <a:pt x="569" y="92"/>
                  </a:lnTo>
                  <a:lnTo>
                    <a:pt x="570" y="93"/>
                  </a:lnTo>
                  <a:lnTo>
                    <a:pt x="572" y="95"/>
                  </a:lnTo>
                  <a:lnTo>
                    <a:pt x="572" y="96"/>
                  </a:lnTo>
                  <a:lnTo>
                    <a:pt x="574" y="96"/>
                  </a:lnTo>
                  <a:lnTo>
                    <a:pt x="575" y="96"/>
                  </a:lnTo>
                  <a:lnTo>
                    <a:pt x="576" y="97"/>
                  </a:lnTo>
                  <a:lnTo>
                    <a:pt x="577" y="97"/>
                  </a:lnTo>
                  <a:lnTo>
                    <a:pt x="578" y="97"/>
                  </a:lnTo>
                  <a:lnTo>
                    <a:pt x="579" y="97"/>
                  </a:lnTo>
                  <a:lnTo>
                    <a:pt x="579" y="96"/>
                  </a:lnTo>
                  <a:lnTo>
                    <a:pt x="582" y="93"/>
                  </a:lnTo>
                  <a:lnTo>
                    <a:pt x="585" y="91"/>
                  </a:lnTo>
                  <a:lnTo>
                    <a:pt x="587" y="88"/>
                  </a:lnTo>
                  <a:lnTo>
                    <a:pt x="589" y="87"/>
                  </a:lnTo>
                  <a:lnTo>
                    <a:pt x="589" y="86"/>
                  </a:lnTo>
                  <a:lnTo>
                    <a:pt x="589" y="84"/>
                  </a:lnTo>
                  <a:lnTo>
                    <a:pt x="594" y="73"/>
                  </a:lnTo>
                  <a:lnTo>
                    <a:pt x="594" y="71"/>
                  </a:lnTo>
                  <a:lnTo>
                    <a:pt x="594" y="70"/>
                  </a:lnTo>
                  <a:lnTo>
                    <a:pt x="594" y="69"/>
                  </a:lnTo>
                  <a:lnTo>
                    <a:pt x="594" y="67"/>
                  </a:lnTo>
                  <a:lnTo>
                    <a:pt x="597" y="64"/>
                  </a:lnTo>
                  <a:lnTo>
                    <a:pt x="598" y="64"/>
                  </a:lnTo>
                  <a:lnTo>
                    <a:pt x="605" y="53"/>
                  </a:lnTo>
                  <a:lnTo>
                    <a:pt x="605" y="50"/>
                  </a:lnTo>
                  <a:lnTo>
                    <a:pt x="607" y="48"/>
                  </a:lnTo>
                  <a:lnTo>
                    <a:pt x="608" y="47"/>
                  </a:lnTo>
                  <a:lnTo>
                    <a:pt x="610" y="44"/>
                  </a:lnTo>
                  <a:lnTo>
                    <a:pt x="611" y="43"/>
                  </a:lnTo>
                  <a:lnTo>
                    <a:pt x="611" y="42"/>
                  </a:lnTo>
                  <a:lnTo>
                    <a:pt x="611" y="41"/>
                  </a:lnTo>
                  <a:lnTo>
                    <a:pt x="612" y="41"/>
                  </a:lnTo>
                  <a:lnTo>
                    <a:pt x="613" y="40"/>
                  </a:lnTo>
                  <a:lnTo>
                    <a:pt x="615" y="39"/>
                  </a:lnTo>
                  <a:lnTo>
                    <a:pt x="616" y="38"/>
                  </a:lnTo>
                  <a:lnTo>
                    <a:pt x="616" y="37"/>
                  </a:lnTo>
                  <a:lnTo>
                    <a:pt x="618" y="35"/>
                  </a:lnTo>
                  <a:lnTo>
                    <a:pt x="617" y="33"/>
                  </a:lnTo>
                  <a:lnTo>
                    <a:pt x="617" y="32"/>
                  </a:lnTo>
                  <a:lnTo>
                    <a:pt x="617" y="29"/>
                  </a:lnTo>
                  <a:lnTo>
                    <a:pt x="619" y="27"/>
                  </a:lnTo>
                  <a:lnTo>
                    <a:pt x="626" y="33"/>
                  </a:lnTo>
                  <a:lnTo>
                    <a:pt x="628" y="36"/>
                  </a:lnTo>
                  <a:lnTo>
                    <a:pt x="629" y="39"/>
                  </a:lnTo>
                  <a:lnTo>
                    <a:pt x="630" y="39"/>
                  </a:lnTo>
                  <a:lnTo>
                    <a:pt x="630" y="41"/>
                  </a:lnTo>
                  <a:lnTo>
                    <a:pt x="630" y="43"/>
                  </a:lnTo>
                  <a:lnTo>
                    <a:pt x="632" y="42"/>
                  </a:lnTo>
                  <a:lnTo>
                    <a:pt x="633" y="44"/>
                  </a:lnTo>
                  <a:lnTo>
                    <a:pt x="633" y="50"/>
                  </a:lnTo>
                  <a:lnTo>
                    <a:pt x="632" y="53"/>
                  </a:lnTo>
                  <a:lnTo>
                    <a:pt x="634" y="69"/>
                  </a:lnTo>
                  <a:lnTo>
                    <a:pt x="638" y="80"/>
                  </a:lnTo>
                  <a:lnTo>
                    <a:pt x="643" y="99"/>
                  </a:lnTo>
                  <a:lnTo>
                    <a:pt x="645" y="103"/>
                  </a:lnTo>
                  <a:lnTo>
                    <a:pt x="645" y="101"/>
                  </a:lnTo>
                  <a:lnTo>
                    <a:pt x="644" y="100"/>
                  </a:lnTo>
                  <a:lnTo>
                    <a:pt x="644" y="99"/>
                  </a:lnTo>
                  <a:lnTo>
                    <a:pt x="644" y="98"/>
                  </a:lnTo>
                  <a:lnTo>
                    <a:pt x="645" y="97"/>
                  </a:lnTo>
                  <a:lnTo>
                    <a:pt x="646" y="96"/>
                  </a:lnTo>
                  <a:lnTo>
                    <a:pt x="647" y="96"/>
                  </a:lnTo>
                  <a:lnTo>
                    <a:pt x="649" y="96"/>
                  </a:lnTo>
                  <a:lnTo>
                    <a:pt x="649" y="97"/>
                  </a:lnTo>
                  <a:lnTo>
                    <a:pt x="650" y="97"/>
                  </a:lnTo>
                  <a:lnTo>
                    <a:pt x="651" y="99"/>
                  </a:lnTo>
                  <a:lnTo>
                    <a:pt x="653" y="105"/>
                  </a:lnTo>
                  <a:lnTo>
                    <a:pt x="653" y="106"/>
                  </a:lnTo>
                  <a:lnTo>
                    <a:pt x="653" y="107"/>
                  </a:lnTo>
                  <a:lnTo>
                    <a:pt x="651" y="108"/>
                  </a:lnTo>
                  <a:lnTo>
                    <a:pt x="655" y="108"/>
                  </a:lnTo>
                  <a:lnTo>
                    <a:pt x="659" y="110"/>
                  </a:lnTo>
                  <a:lnTo>
                    <a:pt x="660" y="110"/>
                  </a:lnTo>
                  <a:lnTo>
                    <a:pt x="663" y="112"/>
                  </a:lnTo>
                  <a:lnTo>
                    <a:pt x="664" y="117"/>
                  </a:lnTo>
                  <a:lnTo>
                    <a:pt x="664" y="122"/>
                  </a:lnTo>
                  <a:lnTo>
                    <a:pt x="664" y="126"/>
                  </a:lnTo>
                  <a:lnTo>
                    <a:pt x="663" y="127"/>
                  </a:lnTo>
                  <a:lnTo>
                    <a:pt x="664" y="127"/>
                  </a:lnTo>
                  <a:lnTo>
                    <a:pt x="664" y="129"/>
                  </a:lnTo>
                  <a:lnTo>
                    <a:pt x="664" y="130"/>
                  </a:lnTo>
                  <a:lnTo>
                    <a:pt x="663" y="131"/>
                  </a:lnTo>
                  <a:lnTo>
                    <a:pt x="662" y="133"/>
                  </a:lnTo>
                  <a:lnTo>
                    <a:pt x="663" y="134"/>
                  </a:lnTo>
                  <a:lnTo>
                    <a:pt x="662" y="136"/>
                  </a:lnTo>
                  <a:lnTo>
                    <a:pt x="662" y="137"/>
                  </a:lnTo>
                  <a:lnTo>
                    <a:pt x="661" y="138"/>
                  </a:lnTo>
                  <a:lnTo>
                    <a:pt x="661" y="139"/>
                  </a:lnTo>
                  <a:lnTo>
                    <a:pt x="661" y="140"/>
                  </a:lnTo>
                  <a:lnTo>
                    <a:pt x="660" y="142"/>
                  </a:lnTo>
                  <a:lnTo>
                    <a:pt x="659" y="142"/>
                  </a:lnTo>
                  <a:lnTo>
                    <a:pt x="658" y="143"/>
                  </a:lnTo>
                  <a:lnTo>
                    <a:pt x="658" y="144"/>
                  </a:lnTo>
                  <a:lnTo>
                    <a:pt x="657" y="144"/>
                  </a:lnTo>
                  <a:lnTo>
                    <a:pt x="655" y="144"/>
                  </a:lnTo>
                  <a:lnTo>
                    <a:pt x="653" y="145"/>
                  </a:lnTo>
                  <a:lnTo>
                    <a:pt x="652" y="144"/>
                  </a:lnTo>
                  <a:lnTo>
                    <a:pt x="649" y="146"/>
                  </a:lnTo>
                  <a:lnTo>
                    <a:pt x="651" y="147"/>
                  </a:lnTo>
                  <a:lnTo>
                    <a:pt x="651" y="148"/>
                  </a:lnTo>
                  <a:lnTo>
                    <a:pt x="653" y="147"/>
                  </a:lnTo>
                  <a:lnTo>
                    <a:pt x="658" y="145"/>
                  </a:lnTo>
                  <a:lnTo>
                    <a:pt x="659" y="146"/>
                  </a:lnTo>
                  <a:lnTo>
                    <a:pt x="660" y="148"/>
                  </a:lnTo>
                  <a:lnTo>
                    <a:pt x="660" y="149"/>
                  </a:lnTo>
                  <a:lnTo>
                    <a:pt x="660" y="150"/>
                  </a:lnTo>
                  <a:lnTo>
                    <a:pt x="657" y="155"/>
                  </a:lnTo>
                  <a:lnTo>
                    <a:pt x="654" y="157"/>
                  </a:lnTo>
                  <a:lnTo>
                    <a:pt x="653" y="157"/>
                  </a:lnTo>
                  <a:lnTo>
                    <a:pt x="652" y="157"/>
                  </a:lnTo>
                  <a:lnTo>
                    <a:pt x="652" y="158"/>
                  </a:lnTo>
                  <a:lnTo>
                    <a:pt x="652" y="159"/>
                  </a:lnTo>
                  <a:lnTo>
                    <a:pt x="653" y="159"/>
                  </a:lnTo>
                  <a:lnTo>
                    <a:pt x="655" y="159"/>
                  </a:lnTo>
                  <a:lnTo>
                    <a:pt x="655" y="158"/>
                  </a:lnTo>
                  <a:lnTo>
                    <a:pt x="657" y="157"/>
                  </a:lnTo>
                  <a:lnTo>
                    <a:pt x="658" y="156"/>
                  </a:lnTo>
                  <a:lnTo>
                    <a:pt x="660" y="156"/>
                  </a:lnTo>
                  <a:lnTo>
                    <a:pt x="666" y="155"/>
                  </a:lnTo>
                  <a:lnTo>
                    <a:pt x="667" y="155"/>
                  </a:lnTo>
                  <a:lnTo>
                    <a:pt x="668" y="155"/>
                  </a:lnTo>
                  <a:lnTo>
                    <a:pt x="669" y="156"/>
                  </a:lnTo>
                  <a:lnTo>
                    <a:pt x="670" y="156"/>
                  </a:lnTo>
                  <a:lnTo>
                    <a:pt x="670" y="157"/>
                  </a:lnTo>
                  <a:lnTo>
                    <a:pt x="671" y="157"/>
                  </a:lnTo>
                  <a:lnTo>
                    <a:pt x="672" y="158"/>
                  </a:lnTo>
                  <a:lnTo>
                    <a:pt x="671" y="159"/>
                  </a:lnTo>
                  <a:lnTo>
                    <a:pt x="671" y="160"/>
                  </a:lnTo>
                  <a:lnTo>
                    <a:pt x="671" y="161"/>
                  </a:lnTo>
                  <a:lnTo>
                    <a:pt x="670" y="161"/>
                  </a:lnTo>
                  <a:lnTo>
                    <a:pt x="669" y="162"/>
                  </a:lnTo>
                  <a:lnTo>
                    <a:pt x="666" y="163"/>
                  </a:lnTo>
                  <a:lnTo>
                    <a:pt x="666" y="164"/>
                  </a:lnTo>
                  <a:lnTo>
                    <a:pt x="666" y="165"/>
                  </a:lnTo>
                  <a:lnTo>
                    <a:pt x="664" y="167"/>
                  </a:lnTo>
                  <a:lnTo>
                    <a:pt x="665" y="166"/>
                  </a:lnTo>
                  <a:lnTo>
                    <a:pt x="667" y="164"/>
                  </a:lnTo>
                  <a:lnTo>
                    <a:pt x="669" y="163"/>
                  </a:lnTo>
                  <a:lnTo>
                    <a:pt x="671" y="163"/>
                  </a:lnTo>
                  <a:lnTo>
                    <a:pt x="673" y="163"/>
                  </a:lnTo>
                  <a:lnTo>
                    <a:pt x="674" y="163"/>
                  </a:lnTo>
                  <a:lnTo>
                    <a:pt x="676" y="164"/>
                  </a:lnTo>
                  <a:lnTo>
                    <a:pt x="676" y="165"/>
                  </a:lnTo>
                  <a:lnTo>
                    <a:pt x="677" y="165"/>
                  </a:lnTo>
                  <a:lnTo>
                    <a:pt x="677" y="166"/>
                  </a:lnTo>
                  <a:lnTo>
                    <a:pt x="677" y="167"/>
                  </a:lnTo>
                  <a:lnTo>
                    <a:pt x="678" y="167"/>
                  </a:lnTo>
                  <a:lnTo>
                    <a:pt x="678" y="169"/>
                  </a:lnTo>
                  <a:lnTo>
                    <a:pt x="677" y="171"/>
                  </a:lnTo>
                  <a:lnTo>
                    <a:pt x="675" y="172"/>
                  </a:lnTo>
                  <a:lnTo>
                    <a:pt x="673" y="173"/>
                  </a:lnTo>
                  <a:lnTo>
                    <a:pt x="671" y="173"/>
                  </a:lnTo>
                  <a:lnTo>
                    <a:pt x="670" y="173"/>
                  </a:lnTo>
                  <a:lnTo>
                    <a:pt x="669" y="173"/>
                  </a:lnTo>
                  <a:lnTo>
                    <a:pt x="668" y="173"/>
                  </a:lnTo>
                  <a:lnTo>
                    <a:pt x="670" y="173"/>
                  </a:lnTo>
                  <a:lnTo>
                    <a:pt x="675" y="173"/>
                  </a:lnTo>
                  <a:lnTo>
                    <a:pt x="677" y="171"/>
                  </a:lnTo>
                  <a:lnTo>
                    <a:pt x="678" y="171"/>
                  </a:lnTo>
                  <a:lnTo>
                    <a:pt x="682" y="170"/>
                  </a:lnTo>
                  <a:lnTo>
                    <a:pt x="687" y="171"/>
                  </a:lnTo>
                  <a:lnTo>
                    <a:pt x="692" y="172"/>
                  </a:lnTo>
                  <a:lnTo>
                    <a:pt x="704" y="174"/>
                  </a:lnTo>
                  <a:lnTo>
                    <a:pt x="706" y="175"/>
                  </a:lnTo>
                  <a:lnTo>
                    <a:pt x="706" y="176"/>
                  </a:lnTo>
                  <a:lnTo>
                    <a:pt x="706" y="179"/>
                  </a:lnTo>
                  <a:lnTo>
                    <a:pt x="706" y="180"/>
                  </a:lnTo>
                  <a:lnTo>
                    <a:pt x="705" y="181"/>
                  </a:lnTo>
                  <a:lnTo>
                    <a:pt x="704" y="182"/>
                  </a:lnTo>
                  <a:lnTo>
                    <a:pt x="704" y="184"/>
                  </a:lnTo>
                  <a:lnTo>
                    <a:pt x="704" y="186"/>
                  </a:lnTo>
                  <a:lnTo>
                    <a:pt x="702" y="195"/>
                  </a:lnTo>
                  <a:lnTo>
                    <a:pt x="702" y="196"/>
                  </a:lnTo>
                  <a:lnTo>
                    <a:pt x="700" y="197"/>
                  </a:lnTo>
                  <a:lnTo>
                    <a:pt x="699" y="197"/>
                  </a:lnTo>
                  <a:lnTo>
                    <a:pt x="699" y="198"/>
                  </a:lnTo>
                  <a:lnTo>
                    <a:pt x="699" y="199"/>
                  </a:lnTo>
                  <a:lnTo>
                    <a:pt x="699" y="201"/>
                  </a:lnTo>
                  <a:lnTo>
                    <a:pt x="696" y="206"/>
                  </a:lnTo>
                  <a:lnTo>
                    <a:pt x="693" y="213"/>
                  </a:lnTo>
                  <a:lnTo>
                    <a:pt x="692" y="214"/>
                  </a:lnTo>
                  <a:lnTo>
                    <a:pt x="691" y="215"/>
                  </a:lnTo>
                  <a:lnTo>
                    <a:pt x="692" y="216"/>
                  </a:lnTo>
                  <a:lnTo>
                    <a:pt x="692" y="218"/>
                  </a:lnTo>
                  <a:lnTo>
                    <a:pt x="694" y="213"/>
                  </a:lnTo>
                  <a:lnTo>
                    <a:pt x="696" y="211"/>
                  </a:lnTo>
                  <a:lnTo>
                    <a:pt x="698" y="212"/>
                  </a:lnTo>
                  <a:lnTo>
                    <a:pt x="698" y="210"/>
                  </a:lnTo>
                  <a:lnTo>
                    <a:pt x="700" y="213"/>
                  </a:lnTo>
                  <a:lnTo>
                    <a:pt x="700" y="211"/>
                  </a:lnTo>
                  <a:lnTo>
                    <a:pt x="701" y="207"/>
                  </a:lnTo>
                  <a:lnTo>
                    <a:pt x="703" y="206"/>
                  </a:lnTo>
                  <a:lnTo>
                    <a:pt x="704" y="206"/>
                  </a:lnTo>
                  <a:lnTo>
                    <a:pt x="705" y="206"/>
                  </a:lnTo>
                  <a:lnTo>
                    <a:pt x="704" y="206"/>
                  </a:lnTo>
                  <a:lnTo>
                    <a:pt x="703" y="206"/>
                  </a:lnTo>
                  <a:lnTo>
                    <a:pt x="702" y="205"/>
                  </a:lnTo>
                  <a:lnTo>
                    <a:pt x="701" y="203"/>
                  </a:lnTo>
                  <a:lnTo>
                    <a:pt x="703" y="199"/>
                  </a:lnTo>
                  <a:lnTo>
                    <a:pt x="704" y="199"/>
                  </a:lnTo>
                  <a:lnTo>
                    <a:pt x="705" y="199"/>
                  </a:lnTo>
                  <a:lnTo>
                    <a:pt x="706" y="197"/>
                  </a:lnTo>
                  <a:lnTo>
                    <a:pt x="706" y="196"/>
                  </a:lnTo>
                  <a:lnTo>
                    <a:pt x="708" y="193"/>
                  </a:lnTo>
                  <a:lnTo>
                    <a:pt x="713" y="188"/>
                  </a:lnTo>
                  <a:lnTo>
                    <a:pt x="715" y="188"/>
                  </a:lnTo>
                  <a:lnTo>
                    <a:pt x="717" y="190"/>
                  </a:lnTo>
                  <a:lnTo>
                    <a:pt x="717" y="189"/>
                  </a:lnTo>
                  <a:lnTo>
                    <a:pt x="719" y="188"/>
                  </a:lnTo>
                  <a:lnTo>
                    <a:pt x="721" y="186"/>
                  </a:lnTo>
                  <a:lnTo>
                    <a:pt x="723" y="186"/>
                  </a:lnTo>
                  <a:lnTo>
                    <a:pt x="725" y="187"/>
                  </a:lnTo>
                  <a:lnTo>
                    <a:pt x="725" y="188"/>
                  </a:lnTo>
                  <a:lnTo>
                    <a:pt x="725" y="186"/>
                  </a:lnTo>
                  <a:lnTo>
                    <a:pt x="728" y="186"/>
                  </a:lnTo>
                  <a:lnTo>
                    <a:pt x="729" y="184"/>
                  </a:lnTo>
                  <a:lnTo>
                    <a:pt x="730" y="184"/>
                  </a:lnTo>
                  <a:lnTo>
                    <a:pt x="736" y="184"/>
                  </a:lnTo>
                  <a:lnTo>
                    <a:pt x="738" y="186"/>
                  </a:lnTo>
                  <a:lnTo>
                    <a:pt x="739" y="188"/>
                  </a:lnTo>
                  <a:lnTo>
                    <a:pt x="741" y="189"/>
                  </a:lnTo>
                  <a:lnTo>
                    <a:pt x="745" y="187"/>
                  </a:lnTo>
                  <a:lnTo>
                    <a:pt x="745" y="190"/>
                  </a:lnTo>
                  <a:lnTo>
                    <a:pt x="747" y="188"/>
                  </a:lnTo>
                  <a:lnTo>
                    <a:pt x="750" y="189"/>
                  </a:lnTo>
                  <a:lnTo>
                    <a:pt x="749" y="191"/>
                  </a:lnTo>
                  <a:lnTo>
                    <a:pt x="750" y="191"/>
                  </a:lnTo>
                  <a:lnTo>
                    <a:pt x="754" y="191"/>
                  </a:lnTo>
                  <a:lnTo>
                    <a:pt x="755" y="193"/>
                  </a:lnTo>
                  <a:lnTo>
                    <a:pt x="755" y="195"/>
                  </a:lnTo>
                  <a:lnTo>
                    <a:pt x="757" y="193"/>
                  </a:lnTo>
                  <a:lnTo>
                    <a:pt x="759" y="194"/>
                  </a:lnTo>
                  <a:lnTo>
                    <a:pt x="760" y="198"/>
                  </a:lnTo>
                  <a:lnTo>
                    <a:pt x="763" y="197"/>
                  </a:lnTo>
                  <a:lnTo>
                    <a:pt x="767" y="195"/>
                  </a:lnTo>
                  <a:lnTo>
                    <a:pt x="766" y="200"/>
                  </a:lnTo>
                  <a:lnTo>
                    <a:pt x="766" y="201"/>
                  </a:lnTo>
                  <a:lnTo>
                    <a:pt x="768" y="199"/>
                  </a:lnTo>
                  <a:lnTo>
                    <a:pt x="769" y="202"/>
                  </a:lnTo>
                  <a:lnTo>
                    <a:pt x="769" y="201"/>
                  </a:lnTo>
                  <a:lnTo>
                    <a:pt x="772" y="199"/>
                  </a:lnTo>
                  <a:lnTo>
                    <a:pt x="775" y="202"/>
                  </a:lnTo>
                  <a:lnTo>
                    <a:pt x="775" y="203"/>
                  </a:lnTo>
                  <a:lnTo>
                    <a:pt x="775" y="205"/>
                  </a:lnTo>
                  <a:lnTo>
                    <a:pt x="776" y="205"/>
                  </a:lnTo>
                  <a:lnTo>
                    <a:pt x="778" y="201"/>
                  </a:lnTo>
                  <a:lnTo>
                    <a:pt x="779" y="203"/>
                  </a:lnTo>
                  <a:lnTo>
                    <a:pt x="781" y="201"/>
                  </a:lnTo>
                  <a:lnTo>
                    <a:pt x="783" y="201"/>
                  </a:lnTo>
                  <a:lnTo>
                    <a:pt x="783" y="203"/>
                  </a:lnTo>
                  <a:lnTo>
                    <a:pt x="783" y="206"/>
                  </a:lnTo>
                  <a:lnTo>
                    <a:pt x="787" y="207"/>
                  </a:lnTo>
                  <a:lnTo>
                    <a:pt x="787" y="208"/>
                  </a:lnTo>
                  <a:lnTo>
                    <a:pt x="787" y="206"/>
                  </a:lnTo>
                  <a:lnTo>
                    <a:pt x="791" y="206"/>
                  </a:lnTo>
                  <a:lnTo>
                    <a:pt x="791" y="208"/>
                  </a:lnTo>
                  <a:lnTo>
                    <a:pt x="791" y="210"/>
                  </a:lnTo>
                  <a:lnTo>
                    <a:pt x="791" y="212"/>
                  </a:lnTo>
                  <a:lnTo>
                    <a:pt x="791" y="213"/>
                  </a:lnTo>
                  <a:lnTo>
                    <a:pt x="790" y="214"/>
                  </a:lnTo>
                  <a:lnTo>
                    <a:pt x="789" y="215"/>
                  </a:lnTo>
                  <a:lnTo>
                    <a:pt x="790" y="220"/>
                  </a:lnTo>
                  <a:lnTo>
                    <a:pt x="791" y="219"/>
                  </a:lnTo>
                  <a:lnTo>
                    <a:pt x="790" y="218"/>
                  </a:lnTo>
                  <a:lnTo>
                    <a:pt x="791" y="216"/>
                  </a:lnTo>
                  <a:lnTo>
                    <a:pt x="793" y="212"/>
                  </a:lnTo>
                  <a:lnTo>
                    <a:pt x="796" y="211"/>
                  </a:lnTo>
                  <a:lnTo>
                    <a:pt x="800" y="212"/>
                  </a:lnTo>
                  <a:lnTo>
                    <a:pt x="803" y="209"/>
                  </a:lnTo>
                  <a:lnTo>
                    <a:pt x="804" y="213"/>
                  </a:lnTo>
                  <a:lnTo>
                    <a:pt x="804" y="214"/>
                  </a:lnTo>
                  <a:lnTo>
                    <a:pt x="803" y="215"/>
                  </a:lnTo>
                  <a:lnTo>
                    <a:pt x="802" y="215"/>
                  </a:lnTo>
                  <a:lnTo>
                    <a:pt x="804" y="214"/>
                  </a:lnTo>
                  <a:lnTo>
                    <a:pt x="804" y="216"/>
                  </a:lnTo>
                  <a:lnTo>
                    <a:pt x="806" y="214"/>
                  </a:lnTo>
                  <a:lnTo>
                    <a:pt x="808" y="215"/>
                  </a:lnTo>
                  <a:lnTo>
                    <a:pt x="809" y="216"/>
                  </a:lnTo>
                  <a:lnTo>
                    <a:pt x="809" y="218"/>
                  </a:lnTo>
                  <a:lnTo>
                    <a:pt x="809" y="221"/>
                  </a:lnTo>
                  <a:lnTo>
                    <a:pt x="807" y="220"/>
                  </a:lnTo>
                  <a:lnTo>
                    <a:pt x="806" y="220"/>
                  </a:lnTo>
                  <a:lnTo>
                    <a:pt x="808" y="222"/>
                  </a:lnTo>
                  <a:lnTo>
                    <a:pt x="811" y="223"/>
                  </a:lnTo>
                  <a:lnTo>
                    <a:pt x="813" y="223"/>
                  </a:lnTo>
                  <a:lnTo>
                    <a:pt x="814" y="229"/>
                  </a:lnTo>
                  <a:lnTo>
                    <a:pt x="814" y="231"/>
                  </a:lnTo>
                  <a:lnTo>
                    <a:pt x="813" y="233"/>
                  </a:lnTo>
                  <a:lnTo>
                    <a:pt x="814" y="233"/>
                  </a:lnTo>
                  <a:lnTo>
                    <a:pt x="815" y="233"/>
                  </a:lnTo>
                  <a:lnTo>
                    <a:pt x="817" y="235"/>
                  </a:lnTo>
                  <a:lnTo>
                    <a:pt x="817" y="239"/>
                  </a:lnTo>
                  <a:lnTo>
                    <a:pt x="818" y="239"/>
                  </a:lnTo>
                  <a:lnTo>
                    <a:pt x="818" y="240"/>
                  </a:lnTo>
                  <a:lnTo>
                    <a:pt x="817" y="243"/>
                  </a:lnTo>
                  <a:lnTo>
                    <a:pt x="815" y="244"/>
                  </a:lnTo>
                  <a:lnTo>
                    <a:pt x="813" y="245"/>
                  </a:lnTo>
                  <a:lnTo>
                    <a:pt x="812" y="248"/>
                  </a:lnTo>
                  <a:lnTo>
                    <a:pt x="812" y="249"/>
                  </a:lnTo>
                  <a:lnTo>
                    <a:pt x="811" y="252"/>
                  </a:lnTo>
                  <a:lnTo>
                    <a:pt x="811" y="251"/>
                  </a:lnTo>
                  <a:lnTo>
                    <a:pt x="812" y="251"/>
                  </a:lnTo>
                  <a:lnTo>
                    <a:pt x="814" y="250"/>
                  </a:lnTo>
                  <a:lnTo>
                    <a:pt x="815" y="252"/>
                  </a:lnTo>
                  <a:lnTo>
                    <a:pt x="815" y="247"/>
                  </a:lnTo>
                  <a:lnTo>
                    <a:pt x="815" y="245"/>
                  </a:lnTo>
                  <a:lnTo>
                    <a:pt x="819" y="243"/>
                  </a:lnTo>
                  <a:lnTo>
                    <a:pt x="820" y="243"/>
                  </a:lnTo>
                  <a:lnTo>
                    <a:pt x="821" y="242"/>
                  </a:lnTo>
                  <a:lnTo>
                    <a:pt x="823" y="241"/>
                  </a:lnTo>
                  <a:lnTo>
                    <a:pt x="825" y="241"/>
                  </a:lnTo>
                  <a:lnTo>
                    <a:pt x="827" y="242"/>
                  </a:lnTo>
                  <a:lnTo>
                    <a:pt x="827" y="246"/>
                  </a:lnTo>
                  <a:lnTo>
                    <a:pt x="826" y="247"/>
                  </a:lnTo>
                  <a:lnTo>
                    <a:pt x="828" y="245"/>
                  </a:lnTo>
                  <a:lnTo>
                    <a:pt x="830" y="246"/>
                  </a:lnTo>
                  <a:lnTo>
                    <a:pt x="832" y="246"/>
                  </a:lnTo>
                  <a:lnTo>
                    <a:pt x="834" y="244"/>
                  </a:lnTo>
                  <a:lnTo>
                    <a:pt x="840" y="245"/>
                  </a:lnTo>
                  <a:lnTo>
                    <a:pt x="840" y="244"/>
                  </a:lnTo>
                  <a:lnTo>
                    <a:pt x="840" y="242"/>
                  </a:lnTo>
                  <a:lnTo>
                    <a:pt x="840" y="240"/>
                  </a:lnTo>
                  <a:lnTo>
                    <a:pt x="842" y="240"/>
                  </a:lnTo>
                  <a:lnTo>
                    <a:pt x="845" y="240"/>
                  </a:lnTo>
                  <a:lnTo>
                    <a:pt x="850" y="240"/>
                  </a:lnTo>
                  <a:lnTo>
                    <a:pt x="852" y="242"/>
                  </a:lnTo>
                  <a:lnTo>
                    <a:pt x="855" y="243"/>
                  </a:lnTo>
                  <a:lnTo>
                    <a:pt x="857" y="243"/>
                  </a:lnTo>
                  <a:lnTo>
                    <a:pt x="860" y="246"/>
                  </a:lnTo>
                  <a:lnTo>
                    <a:pt x="861" y="246"/>
                  </a:lnTo>
                  <a:lnTo>
                    <a:pt x="863" y="246"/>
                  </a:lnTo>
                  <a:lnTo>
                    <a:pt x="864" y="247"/>
                  </a:lnTo>
                  <a:lnTo>
                    <a:pt x="866" y="249"/>
                  </a:lnTo>
                  <a:lnTo>
                    <a:pt x="869" y="252"/>
                  </a:lnTo>
                  <a:lnTo>
                    <a:pt x="870" y="252"/>
                  </a:lnTo>
                  <a:lnTo>
                    <a:pt x="872" y="252"/>
                  </a:lnTo>
                  <a:lnTo>
                    <a:pt x="874" y="252"/>
                  </a:lnTo>
                  <a:lnTo>
                    <a:pt x="876" y="252"/>
                  </a:lnTo>
                  <a:lnTo>
                    <a:pt x="876" y="254"/>
                  </a:lnTo>
                  <a:lnTo>
                    <a:pt x="879" y="254"/>
                  </a:lnTo>
                  <a:lnTo>
                    <a:pt x="882" y="254"/>
                  </a:lnTo>
                  <a:lnTo>
                    <a:pt x="880" y="253"/>
                  </a:lnTo>
                  <a:lnTo>
                    <a:pt x="883" y="252"/>
                  </a:lnTo>
                  <a:lnTo>
                    <a:pt x="886" y="251"/>
                  </a:lnTo>
                  <a:lnTo>
                    <a:pt x="888" y="252"/>
                  </a:lnTo>
                  <a:lnTo>
                    <a:pt x="889" y="253"/>
                  </a:lnTo>
                  <a:lnTo>
                    <a:pt x="892" y="255"/>
                  </a:lnTo>
                  <a:lnTo>
                    <a:pt x="893" y="256"/>
                  </a:lnTo>
                  <a:lnTo>
                    <a:pt x="893" y="257"/>
                  </a:lnTo>
                  <a:lnTo>
                    <a:pt x="895" y="257"/>
                  </a:lnTo>
                  <a:lnTo>
                    <a:pt x="896" y="257"/>
                  </a:lnTo>
                  <a:lnTo>
                    <a:pt x="896" y="256"/>
                  </a:lnTo>
                  <a:lnTo>
                    <a:pt x="899" y="257"/>
                  </a:lnTo>
                  <a:lnTo>
                    <a:pt x="902" y="257"/>
                  </a:lnTo>
                  <a:lnTo>
                    <a:pt x="902" y="258"/>
                  </a:lnTo>
                  <a:lnTo>
                    <a:pt x="903" y="256"/>
                  </a:lnTo>
                  <a:lnTo>
                    <a:pt x="915" y="256"/>
                  </a:lnTo>
                  <a:lnTo>
                    <a:pt x="919" y="255"/>
                  </a:lnTo>
                  <a:lnTo>
                    <a:pt x="921" y="255"/>
                  </a:lnTo>
                  <a:lnTo>
                    <a:pt x="922" y="254"/>
                  </a:lnTo>
                  <a:lnTo>
                    <a:pt x="923" y="254"/>
                  </a:lnTo>
                  <a:lnTo>
                    <a:pt x="925" y="253"/>
                  </a:lnTo>
                  <a:lnTo>
                    <a:pt x="938" y="255"/>
                  </a:lnTo>
                  <a:lnTo>
                    <a:pt x="942" y="257"/>
                  </a:lnTo>
                  <a:lnTo>
                    <a:pt x="943" y="259"/>
                  </a:lnTo>
                  <a:lnTo>
                    <a:pt x="945" y="260"/>
                  </a:lnTo>
                  <a:lnTo>
                    <a:pt x="950" y="263"/>
                  </a:lnTo>
                  <a:lnTo>
                    <a:pt x="953" y="265"/>
                  </a:lnTo>
                  <a:lnTo>
                    <a:pt x="955" y="266"/>
                  </a:lnTo>
                  <a:lnTo>
                    <a:pt x="964" y="272"/>
                  </a:lnTo>
                  <a:lnTo>
                    <a:pt x="965" y="272"/>
                  </a:lnTo>
                  <a:lnTo>
                    <a:pt x="966" y="272"/>
                  </a:lnTo>
                  <a:lnTo>
                    <a:pt x="968" y="273"/>
                  </a:lnTo>
                  <a:lnTo>
                    <a:pt x="969" y="274"/>
                  </a:lnTo>
                  <a:lnTo>
                    <a:pt x="971" y="277"/>
                  </a:lnTo>
                  <a:lnTo>
                    <a:pt x="976" y="281"/>
                  </a:lnTo>
                  <a:lnTo>
                    <a:pt x="976" y="282"/>
                  </a:lnTo>
                  <a:lnTo>
                    <a:pt x="979" y="282"/>
                  </a:lnTo>
                  <a:lnTo>
                    <a:pt x="980" y="282"/>
                  </a:lnTo>
                  <a:lnTo>
                    <a:pt x="981" y="282"/>
                  </a:lnTo>
                  <a:lnTo>
                    <a:pt x="985" y="289"/>
                  </a:lnTo>
                  <a:lnTo>
                    <a:pt x="986" y="289"/>
                  </a:lnTo>
                  <a:lnTo>
                    <a:pt x="987" y="289"/>
                  </a:lnTo>
                  <a:lnTo>
                    <a:pt x="990" y="293"/>
                  </a:lnTo>
                  <a:lnTo>
                    <a:pt x="991" y="295"/>
                  </a:lnTo>
                  <a:lnTo>
                    <a:pt x="994" y="299"/>
                  </a:lnTo>
                  <a:lnTo>
                    <a:pt x="1000" y="304"/>
                  </a:lnTo>
                  <a:lnTo>
                    <a:pt x="1002" y="306"/>
                  </a:lnTo>
                  <a:lnTo>
                    <a:pt x="1003" y="308"/>
                  </a:lnTo>
                  <a:lnTo>
                    <a:pt x="1005" y="310"/>
                  </a:lnTo>
                  <a:lnTo>
                    <a:pt x="1006" y="310"/>
                  </a:lnTo>
                  <a:lnTo>
                    <a:pt x="1007" y="311"/>
                  </a:lnTo>
                  <a:lnTo>
                    <a:pt x="1009" y="311"/>
                  </a:lnTo>
                  <a:lnTo>
                    <a:pt x="1011" y="312"/>
                  </a:lnTo>
                  <a:lnTo>
                    <a:pt x="1013" y="313"/>
                  </a:lnTo>
                  <a:lnTo>
                    <a:pt x="1015" y="314"/>
                  </a:lnTo>
                  <a:lnTo>
                    <a:pt x="1015" y="315"/>
                  </a:lnTo>
                  <a:lnTo>
                    <a:pt x="1017" y="318"/>
                  </a:lnTo>
                  <a:lnTo>
                    <a:pt x="1017" y="319"/>
                  </a:lnTo>
                  <a:lnTo>
                    <a:pt x="1018" y="320"/>
                  </a:lnTo>
                  <a:lnTo>
                    <a:pt x="1019" y="320"/>
                  </a:lnTo>
                  <a:lnTo>
                    <a:pt x="1024" y="320"/>
                  </a:lnTo>
                  <a:lnTo>
                    <a:pt x="1027" y="321"/>
                  </a:lnTo>
                  <a:lnTo>
                    <a:pt x="1028" y="323"/>
                  </a:lnTo>
                  <a:lnTo>
                    <a:pt x="1028" y="324"/>
                  </a:lnTo>
                  <a:lnTo>
                    <a:pt x="1029" y="325"/>
                  </a:lnTo>
                  <a:lnTo>
                    <a:pt x="1031" y="325"/>
                  </a:lnTo>
                  <a:lnTo>
                    <a:pt x="1033" y="325"/>
                  </a:lnTo>
                  <a:lnTo>
                    <a:pt x="1034" y="325"/>
                  </a:lnTo>
                  <a:lnTo>
                    <a:pt x="1037" y="325"/>
                  </a:lnTo>
                  <a:lnTo>
                    <a:pt x="1038" y="325"/>
                  </a:lnTo>
                  <a:lnTo>
                    <a:pt x="1041" y="325"/>
                  </a:lnTo>
                  <a:lnTo>
                    <a:pt x="1042" y="326"/>
                  </a:lnTo>
                  <a:lnTo>
                    <a:pt x="1046" y="325"/>
                  </a:lnTo>
                  <a:lnTo>
                    <a:pt x="1049" y="324"/>
                  </a:lnTo>
                  <a:lnTo>
                    <a:pt x="1051" y="324"/>
                  </a:lnTo>
                  <a:lnTo>
                    <a:pt x="1052" y="324"/>
                  </a:lnTo>
                  <a:lnTo>
                    <a:pt x="1055" y="325"/>
                  </a:lnTo>
                  <a:lnTo>
                    <a:pt x="1059" y="325"/>
                  </a:lnTo>
                  <a:lnTo>
                    <a:pt x="1061" y="326"/>
                  </a:lnTo>
                  <a:lnTo>
                    <a:pt x="1065" y="328"/>
                  </a:lnTo>
                  <a:lnTo>
                    <a:pt x="1067" y="329"/>
                  </a:lnTo>
                  <a:lnTo>
                    <a:pt x="1068" y="332"/>
                  </a:lnTo>
                  <a:lnTo>
                    <a:pt x="1073" y="341"/>
                  </a:lnTo>
                  <a:lnTo>
                    <a:pt x="1074" y="346"/>
                  </a:lnTo>
                  <a:lnTo>
                    <a:pt x="1074" y="347"/>
                  </a:lnTo>
                  <a:lnTo>
                    <a:pt x="1076" y="353"/>
                  </a:lnTo>
                  <a:lnTo>
                    <a:pt x="1076" y="354"/>
                  </a:lnTo>
                  <a:lnTo>
                    <a:pt x="1077" y="357"/>
                  </a:lnTo>
                  <a:lnTo>
                    <a:pt x="1077" y="361"/>
                  </a:lnTo>
                  <a:lnTo>
                    <a:pt x="1078" y="361"/>
                  </a:lnTo>
                  <a:lnTo>
                    <a:pt x="1081" y="369"/>
                  </a:lnTo>
                  <a:lnTo>
                    <a:pt x="1081" y="371"/>
                  </a:lnTo>
                  <a:lnTo>
                    <a:pt x="1081" y="372"/>
                  </a:lnTo>
                  <a:lnTo>
                    <a:pt x="1081" y="374"/>
                  </a:lnTo>
                  <a:lnTo>
                    <a:pt x="1081" y="375"/>
                  </a:lnTo>
                  <a:lnTo>
                    <a:pt x="1083" y="382"/>
                  </a:lnTo>
                  <a:lnTo>
                    <a:pt x="1084" y="380"/>
                  </a:lnTo>
                  <a:lnTo>
                    <a:pt x="1085" y="388"/>
                  </a:lnTo>
                  <a:lnTo>
                    <a:pt x="1085" y="389"/>
                  </a:lnTo>
                  <a:lnTo>
                    <a:pt x="1087" y="391"/>
                  </a:lnTo>
                  <a:lnTo>
                    <a:pt x="1086" y="403"/>
                  </a:lnTo>
                  <a:lnTo>
                    <a:pt x="1085" y="404"/>
                  </a:lnTo>
                  <a:lnTo>
                    <a:pt x="1086" y="405"/>
                  </a:lnTo>
                  <a:lnTo>
                    <a:pt x="1087" y="406"/>
                  </a:lnTo>
                  <a:lnTo>
                    <a:pt x="1085" y="408"/>
                  </a:lnTo>
                  <a:lnTo>
                    <a:pt x="1085" y="409"/>
                  </a:lnTo>
                  <a:lnTo>
                    <a:pt x="1085" y="410"/>
                  </a:lnTo>
                  <a:lnTo>
                    <a:pt x="1084" y="411"/>
                  </a:lnTo>
                  <a:lnTo>
                    <a:pt x="1085" y="412"/>
                  </a:lnTo>
                  <a:lnTo>
                    <a:pt x="1086" y="413"/>
                  </a:lnTo>
                  <a:lnTo>
                    <a:pt x="1087" y="415"/>
                  </a:lnTo>
                  <a:lnTo>
                    <a:pt x="1087" y="416"/>
                  </a:lnTo>
                  <a:lnTo>
                    <a:pt x="1085" y="420"/>
                  </a:lnTo>
                  <a:lnTo>
                    <a:pt x="1085" y="421"/>
                  </a:lnTo>
                  <a:lnTo>
                    <a:pt x="1083" y="429"/>
                  </a:lnTo>
                  <a:lnTo>
                    <a:pt x="1079" y="446"/>
                  </a:lnTo>
                  <a:lnTo>
                    <a:pt x="1078" y="448"/>
                  </a:lnTo>
                  <a:lnTo>
                    <a:pt x="1077" y="449"/>
                  </a:lnTo>
                  <a:lnTo>
                    <a:pt x="1077" y="450"/>
                  </a:lnTo>
                  <a:lnTo>
                    <a:pt x="1076" y="451"/>
                  </a:lnTo>
                  <a:lnTo>
                    <a:pt x="1074" y="457"/>
                  </a:lnTo>
                  <a:lnTo>
                    <a:pt x="1060" y="474"/>
                  </a:lnTo>
                  <a:lnTo>
                    <a:pt x="1059" y="476"/>
                  </a:lnTo>
                  <a:lnTo>
                    <a:pt x="1055" y="484"/>
                  </a:lnTo>
                  <a:lnTo>
                    <a:pt x="1053" y="486"/>
                  </a:lnTo>
                  <a:lnTo>
                    <a:pt x="1051" y="487"/>
                  </a:lnTo>
                  <a:lnTo>
                    <a:pt x="1050" y="488"/>
                  </a:lnTo>
                  <a:lnTo>
                    <a:pt x="1049" y="489"/>
                  </a:lnTo>
                  <a:lnTo>
                    <a:pt x="1049" y="490"/>
                  </a:lnTo>
                  <a:lnTo>
                    <a:pt x="1047" y="493"/>
                  </a:lnTo>
                  <a:lnTo>
                    <a:pt x="1045" y="497"/>
                  </a:lnTo>
                  <a:lnTo>
                    <a:pt x="1043" y="498"/>
                  </a:lnTo>
                  <a:lnTo>
                    <a:pt x="1042" y="499"/>
                  </a:lnTo>
                  <a:lnTo>
                    <a:pt x="1041" y="499"/>
                  </a:lnTo>
                  <a:lnTo>
                    <a:pt x="1033" y="504"/>
                  </a:lnTo>
                  <a:lnTo>
                    <a:pt x="1032" y="506"/>
                  </a:lnTo>
                  <a:lnTo>
                    <a:pt x="1029" y="511"/>
                  </a:lnTo>
                  <a:lnTo>
                    <a:pt x="1028" y="511"/>
                  </a:lnTo>
                  <a:lnTo>
                    <a:pt x="1025" y="517"/>
                  </a:lnTo>
                  <a:lnTo>
                    <a:pt x="1025" y="519"/>
                  </a:lnTo>
                  <a:lnTo>
                    <a:pt x="1023" y="521"/>
                  </a:lnTo>
                  <a:lnTo>
                    <a:pt x="1022" y="525"/>
                  </a:lnTo>
                  <a:lnTo>
                    <a:pt x="1021" y="526"/>
                  </a:lnTo>
                  <a:lnTo>
                    <a:pt x="1020" y="527"/>
                  </a:lnTo>
                  <a:lnTo>
                    <a:pt x="1019" y="528"/>
                  </a:lnTo>
                  <a:lnTo>
                    <a:pt x="1019" y="529"/>
                  </a:lnTo>
                  <a:lnTo>
                    <a:pt x="1008" y="555"/>
                  </a:lnTo>
                  <a:lnTo>
                    <a:pt x="1006" y="557"/>
                  </a:lnTo>
                  <a:lnTo>
                    <a:pt x="1006" y="559"/>
                  </a:lnTo>
                  <a:lnTo>
                    <a:pt x="1005" y="562"/>
                  </a:lnTo>
                  <a:lnTo>
                    <a:pt x="996" y="574"/>
                  </a:lnTo>
                  <a:lnTo>
                    <a:pt x="992" y="576"/>
                  </a:lnTo>
                  <a:lnTo>
                    <a:pt x="989" y="576"/>
                  </a:lnTo>
                  <a:lnTo>
                    <a:pt x="983" y="580"/>
                  </a:lnTo>
                  <a:lnTo>
                    <a:pt x="980" y="583"/>
                  </a:lnTo>
                  <a:lnTo>
                    <a:pt x="980" y="584"/>
                  </a:lnTo>
                  <a:lnTo>
                    <a:pt x="979" y="585"/>
                  </a:lnTo>
                  <a:lnTo>
                    <a:pt x="980" y="586"/>
                  </a:lnTo>
                  <a:lnTo>
                    <a:pt x="981" y="586"/>
                  </a:lnTo>
                  <a:lnTo>
                    <a:pt x="982" y="588"/>
                  </a:lnTo>
                  <a:lnTo>
                    <a:pt x="982" y="589"/>
                  </a:lnTo>
                  <a:lnTo>
                    <a:pt x="981" y="593"/>
                  </a:lnTo>
                  <a:lnTo>
                    <a:pt x="980" y="593"/>
                  </a:lnTo>
                  <a:lnTo>
                    <a:pt x="979" y="593"/>
                  </a:lnTo>
                  <a:lnTo>
                    <a:pt x="981" y="596"/>
                  </a:lnTo>
                  <a:lnTo>
                    <a:pt x="979" y="600"/>
                  </a:lnTo>
                  <a:lnTo>
                    <a:pt x="979" y="601"/>
                  </a:lnTo>
                  <a:lnTo>
                    <a:pt x="979" y="602"/>
                  </a:lnTo>
                  <a:lnTo>
                    <a:pt x="981" y="601"/>
                  </a:lnTo>
                  <a:lnTo>
                    <a:pt x="982" y="603"/>
                  </a:lnTo>
                  <a:lnTo>
                    <a:pt x="982" y="607"/>
                  </a:lnTo>
                  <a:lnTo>
                    <a:pt x="981" y="612"/>
                  </a:lnTo>
                  <a:lnTo>
                    <a:pt x="980" y="623"/>
                  </a:lnTo>
                  <a:lnTo>
                    <a:pt x="979" y="626"/>
                  </a:lnTo>
                  <a:lnTo>
                    <a:pt x="980" y="631"/>
                  </a:lnTo>
                  <a:lnTo>
                    <a:pt x="981" y="631"/>
                  </a:lnTo>
                  <a:lnTo>
                    <a:pt x="982" y="636"/>
                  </a:lnTo>
                  <a:lnTo>
                    <a:pt x="985" y="658"/>
                  </a:lnTo>
                  <a:lnTo>
                    <a:pt x="986" y="660"/>
                  </a:lnTo>
                  <a:lnTo>
                    <a:pt x="987" y="662"/>
                  </a:lnTo>
                  <a:lnTo>
                    <a:pt x="988" y="665"/>
                  </a:lnTo>
                  <a:lnTo>
                    <a:pt x="983" y="687"/>
                  </a:lnTo>
                  <a:lnTo>
                    <a:pt x="983" y="689"/>
                  </a:lnTo>
                  <a:lnTo>
                    <a:pt x="983" y="691"/>
                  </a:lnTo>
                  <a:lnTo>
                    <a:pt x="983" y="692"/>
                  </a:lnTo>
                  <a:lnTo>
                    <a:pt x="983" y="693"/>
                  </a:lnTo>
                  <a:lnTo>
                    <a:pt x="983" y="695"/>
                  </a:lnTo>
                  <a:lnTo>
                    <a:pt x="983" y="696"/>
                  </a:lnTo>
                  <a:lnTo>
                    <a:pt x="981" y="705"/>
                  </a:lnTo>
                  <a:lnTo>
                    <a:pt x="983" y="718"/>
                  </a:lnTo>
                  <a:lnTo>
                    <a:pt x="984" y="719"/>
                  </a:lnTo>
                  <a:lnTo>
                    <a:pt x="985" y="720"/>
                  </a:lnTo>
                  <a:lnTo>
                    <a:pt x="985" y="721"/>
                  </a:lnTo>
                  <a:lnTo>
                    <a:pt x="981" y="728"/>
                  </a:lnTo>
                  <a:lnTo>
                    <a:pt x="980" y="729"/>
                  </a:lnTo>
                  <a:lnTo>
                    <a:pt x="979" y="729"/>
                  </a:lnTo>
                  <a:lnTo>
                    <a:pt x="977" y="730"/>
                  </a:lnTo>
                  <a:lnTo>
                    <a:pt x="977" y="731"/>
                  </a:lnTo>
                  <a:lnTo>
                    <a:pt x="973" y="738"/>
                  </a:lnTo>
                  <a:lnTo>
                    <a:pt x="972" y="739"/>
                  </a:lnTo>
                  <a:lnTo>
                    <a:pt x="972" y="742"/>
                  </a:lnTo>
                  <a:lnTo>
                    <a:pt x="971" y="748"/>
                  </a:lnTo>
                  <a:lnTo>
                    <a:pt x="971" y="753"/>
                  </a:lnTo>
                  <a:lnTo>
                    <a:pt x="973" y="765"/>
                  </a:lnTo>
                  <a:lnTo>
                    <a:pt x="974" y="772"/>
                  </a:lnTo>
                  <a:lnTo>
                    <a:pt x="974" y="776"/>
                  </a:lnTo>
                  <a:lnTo>
                    <a:pt x="972" y="784"/>
                  </a:lnTo>
                  <a:lnTo>
                    <a:pt x="970" y="785"/>
                  </a:lnTo>
                  <a:lnTo>
                    <a:pt x="968" y="786"/>
                  </a:lnTo>
                  <a:lnTo>
                    <a:pt x="967" y="787"/>
                  </a:lnTo>
                  <a:lnTo>
                    <a:pt x="966" y="787"/>
                  </a:lnTo>
                  <a:lnTo>
                    <a:pt x="964" y="793"/>
                  </a:lnTo>
                  <a:lnTo>
                    <a:pt x="963" y="801"/>
                  </a:lnTo>
                  <a:lnTo>
                    <a:pt x="961" y="805"/>
                  </a:lnTo>
                  <a:lnTo>
                    <a:pt x="958" y="814"/>
                  </a:lnTo>
                  <a:lnTo>
                    <a:pt x="952" y="822"/>
                  </a:lnTo>
                  <a:lnTo>
                    <a:pt x="951" y="821"/>
                  </a:lnTo>
                  <a:lnTo>
                    <a:pt x="949" y="821"/>
                  </a:lnTo>
                  <a:lnTo>
                    <a:pt x="949" y="822"/>
                  </a:lnTo>
                  <a:lnTo>
                    <a:pt x="948" y="823"/>
                  </a:lnTo>
                  <a:lnTo>
                    <a:pt x="948" y="825"/>
                  </a:lnTo>
                  <a:lnTo>
                    <a:pt x="949" y="826"/>
                  </a:lnTo>
                  <a:lnTo>
                    <a:pt x="948" y="829"/>
                  </a:lnTo>
                  <a:lnTo>
                    <a:pt x="947" y="830"/>
                  </a:lnTo>
                  <a:lnTo>
                    <a:pt x="945" y="833"/>
                  </a:lnTo>
                  <a:lnTo>
                    <a:pt x="945" y="834"/>
                  </a:lnTo>
                  <a:lnTo>
                    <a:pt x="945" y="837"/>
                  </a:lnTo>
                  <a:lnTo>
                    <a:pt x="944" y="840"/>
                  </a:lnTo>
                  <a:lnTo>
                    <a:pt x="944" y="844"/>
                  </a:lnTo>
                  <a:lnTo>
                    <a:pt x="947" y="855"/>
                  </a:lnTo>
                  <a:lnTo>
                    <a:pt x="947" y="857"/>
                  </a:lnTo>
                  <a:lnTo>
                    <a:pt x="947" y="858"/>
                  </a:lnTo>
                  <a:lnTo>
                    <a:pt x="946" y="859"/>
                  </a:lnTo>
                  <a:lnTo>
                    <a:pt x="941" y="862"/>
                  </a:lnTo>
                  <a:lnTo>
                    <a:pt x="930" y="866"/>
                  </a:lnTo>
                  <a:lnTo>
                    <a:pt x="928" y="867"/>
                  </a:lnTo>
                  <a:lnTo>
                    <a:pt x="926" y="868"/>
                  </a:lnTo>
                  <a:lnTo>
                    <a:pt x="925" y="871"/>
                  </a:lnTo>
                  <a:lnTo>
                    <a:pt x="922" y="874"/>
                  </a:lnTo>
                  <a:lnTo>
                    <a:pt x="921" y="875"/>
                  </a:lnTo>
                  <a:lnTo>
                    <a:pt x="921" y="876"/>
                  </a:lnTo>
                  <a:lnTo>
                    <a:pt x="922" y="878"/>
                  </a:lnTo>
                  <a:lnTo>
                    <a:pt x="923" y="880"/>
                  </a:lnTo>
                  <a:lnTo>
                    <a:pt x="923" y="883"/>
                  </a:lnTo>
                  <a:lnTo>
                    <a:pt x="921" y="887"/>
                  </a:lnTo>
                  <a:lnTo>
                    <a:pt x="917" y="888"/>
                  </a:lnTo>
                  <a:lnTo>
                    <a:pt x="906" y="887"/>
                  </a:lnTo>
                  <a:lnTo>
                    <a:pt x="904" y="887"/>
                  </a:lnTo>
                  <a:lnTo>
                    <a:pt x="904" y="888"/>
                  </a:lnTo>
                  <a:lnTo>
                    <a:pt x="903" y="888"/>
                  </a:lnTo>
                  <a:lnTo>
                    <a:pt x="896" y="889"/>
                  </a:lnTo>
                  <a:lnTo>
                    <a:pt x="891" y="888"/>
                  </a:lnTo>
                  <a:lnTo>
                    <a:pt x="890" y="889"/>
                  </a:lnTo>
                  <a:lnTo>
                    <a:pt x="889" y="889"/>
                  </a:lnTo>
                  <a:lnTo>
                    <a:pt x="887" y="890"/>
                  </a:lnTo>
                  <a:lnTo>
                    <a:pt x="885" y="890"/>
                  </a:lnTo>
                  <a:lnTo>
                    <a:pt x="883" y="890"/>
                  </a:lnTo>
                  <a:lnTo>
                    <a:pt x="870" y="892"/>
                  </a:lnTo>
                  <a:lnTo>
                    <a:pt x="869" y="892"/>
                  </a:lnTo>
                  <a:lnTo>
                    <a:pt x="868" y="893"/>
                  </a:lnTo>
                  <a:lnTo>
                    <a:pt x="866" y="893"/>
                  </a:lnTo>
                  <a:lnTo>
                    <a:pt x="866" y="891"/>
                  </a:lnTo>
                  <a:lnTo>
                    <a:pt x="866" y="889"/>
                  </a:lnTo>
                  <a:lnTo>
                    <a:pt x="868" y="888"/>
                  </a:lnTo>
                  <a:lnTo>
                    <a:pt x="870" y="889"/>
                  </a:lnTo>
                  <a:lnTo>
                    <a:pt x="873" y="889"/>
                  </a:lnTo>
                  <a:lnTo>
                    <a:pt x="875" y="888"/>
                  </a:lnTo>
                  <a:lnTo>
                    <a:pt x="872" y="887"/>
                  </a:lnTo>
                  <a:lnTo>
                    <a:pt x="870" y="886"/>
                  </a:lnTo>
                  <a:lnTo>
                    <a:pt x="866" y="887"/>
                  </a:lnTo>
                  <a:lnTo>
                    <a:pt x="866" y="889"/>
                  </a:lnTo>
                  <a:lnTo>
                    <a:pt x="864" y="890"/>
                  </a:lnTo>
                  <a:lnTo>
                    <a:pt x="864" y="891"/>
                  </a:lnTo>
                  <a:lnTo>
                    <a:pt x="865" y="891"/>
                  </a:lnTo>
                  <a:lnTo>
                    <a:pt x="867" y="894"/>
                  </a:lnTo>
                  <a:lnTo>
                    <a:pt x="865" y="895"/>
                  </a:lnTo>
                  <a:lnTo>
                    <a:pt x="860" y="896"/>
                  </a:lnTo>
                  <a:lnTo>
                    <a:pt x="860" y="895"/>
                  </a:lnTo>
                  <a:lnTo>
                    <a:pt x="860" y="897"/>
                  </a:lnTo>
                  <a:lnTo>
                    <a:pt x="859" y="897"/>
                  </a:lnTo>
                  <a:lnTo>
                    <a:pt x="857" y="894"/>
                  </a:lnTo>
                  <a:lnTo>
                    <a:pt x="857" y="893"/>
                  </a:lnTo>
                  <a:lnTo>
                    <a:pt x="859" y="890"/>
                  </a:lnTo>
                  <a:lnTo>
                    <a:pt x="857" y="887"/>
                  </a:lnTo>
                  <a:lnTo>
                    <a:pt x="855" y="889"/>
                  </a:lnTo>
                  <a:lnTo>
                    <a:pt x="853" y="890"/>
                  </a:lnTo>
                  <a:lnTo>
                    <a:pt x="851" y="891"/>
                  </a:lnTo>
                  <a:lnTo>
                    <a:pt x="850" y="891"/>
                  </a:lnTo>
                  <a:lnTo>
                    <a:pt x="850" y="892"/>
                  </a:lnTo>
                  <a:lnTo>
                    <a:pt x="850" y="894"/>
                  </a:lnTo>
                  <a:lnTo>
                    <a:pt x="853" y="894"/>
                  </a:lnTo>
                  <a:lnTo>
                    <a:pt x="857" y="897"/>
                  </a:lnTo>
                  <a:lnTo>
                    <a:pt x="853" y="900"/>
                  </a:lnTo>
                  <a:lnTo>
                    <a:pt x="852" y="900"/>
                  </a:lnTo>
                  <a:lnTo>
                    <a:pt x="851" y="900"/>
                  </a:lnTo>
                  <a:lnTo>
                    <a:pt x="850" y="900"/>
                  </a:lnTo>
                  <a:lnTo>
                    <a:pt x="849" y="900"/>
                  </a:lnTo>
                  <a:lnTo>
                    <a:pt x="845" y="902"/>
                  </a:lnTo>
                  <a:lnTo>
                    <a:pt x="844" y="901"/>
                  </a:lnTo>
                  <a:lnTo>
                    <a:pt x="843" y="900"/>
                  </a:lnTo>
                  <a:lnTo>
                    <a:pt x="842" y="902"/>
                  </a:lnTo>
                  <a:lnTo>
                    <a:pt x="843" y="902"/>
                  </a:lnTo>
                  <a:lnTo>
                    <a:pt x="841" y="905"/>
                  </a:lnTo>
                  <a:lnTo>
                    <a:pt x="836" y="908"/>
                  </a:lnTo>
                  <a:lnTo>
                    <a:pt x="832" y="909"/>
                  </a:lnTo>
                  <a:lnTo>
                    <a:pt x="832" y="910"/>
                  </a:lnTo>
                  <a:lnTo>
                    <a:pt x="832" y="911"/>
                  </a:lnTo>
                  <a:lnTo>
                    <a:pt x="833" y="910"/>
                  </a:lnTo>
                  <a:lnTo>
                    <a:pt x="834" y="910"/>
                  </a:lnTo>
                  <a:lnTo>
                    <a:pt x="836" y="910"/>
                  </a:lnTo>
                  <a:lnTo>
                    <a:pt x="838" y="912"/>
                  </a:lnTo>
                  <a:lnTo>
                    <a:pt x="839" y="918"/>
                  </a:lnTo>
                  <a:lnTo>
                    <a:pt x="838" y="919"/>
                  </a:lnTo>
                  <a:lnTo>
                    <a:pt x="836" y="920"/>
                  </a:lnTo>
                  <a:lnTo>
                    <a:pt x="835" y="919"/>
                  </a:lnTo>
                  <a:lnTo>
                    <a:pt x="834" y="919"/>
                  </a:lnTo>
                  <a:lnTo>
                    <a:pt x="832" y="919"/>
                  </a:lnTo>
                  <a:lnTo>
                    <a:pt x="831" y="919"/>
                  </a:lnTo>
                  <a:lnTo>
                    <a:pt x="830" y="918"/>
                  </a:lnTo>
                  <a:lnTo>
                    <a:pt x="830" y="917"/>
                  </a:lnTo>
                  <a:lnTo>
                    <a:pt x="829" y="916"/>
                  </a:lnTo>
                  <a:lnTo>
                    <a:pt x="830" y="916"/>
                  </a:lnTo>
                  <a:lnTo>
                    <a:pt x="829" y="916"/>
                  </a:lnTo>
                  <a:lnTo>
                    <a:pt x="828" y="915"/>
                  </a:lnTo>
                  <a:lnTo>
                    <a:pt x="827" y="915"/>
                  </a:lnTo>
                  <a:lnTo>
                    <a:pt x="820" y="914"/>
                  </a:lnTo>
                  <a:lnTo>
                    <a:pt x="817" y="914"/>
                  </a:lnTo>
                  <a:lnTo>
                    <a:pt x="814" y="916"/>
                  </a:lnTo>
                  <a:lnTo>
                    <a:pt x="813" y="919"/>
                  </a:lnTo>
                  <a:lnTo>
                    <a:pt x="812" y="920"/>
                  </a:lnTo>
                  <a:lnTo>
                    <a:pt x="809" y="922"/>
                  </a:lnTo>
                  <a:lnTo>
                    <a:pt x="806" y="921"/>
                  </a:lnTo>
                  <a:lnTo>
                    <a:pt x="806" y="920"/>
                  </a:lnTo>
                  <a:lnTo>
                    <a:pt x="806" y="921"/>
                  </a:lnTo>
                  <a:lnTo>
                    <a:pt x="804" y="922"/>
                  </a:lnTo>
                  <a:lnTo>
                    <a:pt x="792" y="930"/>
                  </a:lnTo>
                  <a:lnTo>
                    <a:pt x="792" y="933"/>
                  </a:lnTo>
                  <a:lnTo>
                    <a:pt x="787" y="938"/>
                  </a:lnTo>
                  <a:lnTo>
                    <a:pt x="781" y="942"/>
                  </a:lnTo>
                  <a:lnTo>
                    <a:pt x="777" y="943"/>
                  </a:lnTo>
                  <a:lnTo>
                    <a:pt x="777" y="944"/>
                  </a:lnTo>
                  <a:lnTo>
                    <a:pt x="771" y="949"/>
                  </a:lnTo>
                  <a:lnTo>
                    <a:pt x="768" y="952"/>
                  </a:lnTo>
                  <a:lnTo>
                    <a:pt x="768" y="951"/>
                  </a:lnTo>
                  <a:lnTo>
                    <a:pt x="770" y="951"/>
                  </a:lnTo>
                  <a:lnTo>
                    <a:pt x="771" y="954"/>
                  </a:lnTo>
                  <a:lnTo>
                    <a:pt x="770" y="956"/>
                  </a:lnTo>
                  <a:lnTo>
                    <a:pt x="770" y="957"/>
                  </a:lnTo>
                  <a:lnTo>
                    <a:pt x="769" y="958"/>
                  </a:lnTo>
                  <a:lnTo>
                    <a:pt x="768" y="959"/>
                  </a:lnTo>
                  <a:lnTo>
                    <a:pt x="767" y="959"/>
                  </a:lnTo>
                  <a:lnTo>
                    <a:pt x="766" y="961"/>
                  </a:lnTo>
                  <a:lnTo>
                    <a:pt x="764" y="963"/>
                  </a:lnTo>
                  <a:lnTo>
                    <a:pt x="764" y="964"/>
                  </a:lnTo>
                  <a:lnTo>
                    <a:pt x="764" y="965"/>
                  </a:lnTo>
                  <a:lnTo>
                    <a:pt x="764" y="967"/>
                  </a:lnTo>
                  <a:lnTo>
                    <a:pt x="760" y="967"/>
                  </a:lnTo>
                  <a:lnTo>
                    <a:pt x="760" y="964"/>
                  </a:lnTo>
                  <a:lnTo>
                    <a:pt x="760" y="963"/>
                  </a:lnTo>
                  <a:lnTo>
                    <a:pt x="758" y="963"/>
                  </a:lnTo>
                  <a:lnTo>
                    <a:pt x="757" y="962"/>
                  </a:lnTo>
                  <a:lnTo>
                    <a:pt x="759" y="964"/>
                  </a:lnTo>
                  <a:lnTo>
                    <a:pt x="757" y="967"/>
                  </a:lnTo>
                  <a:lnTo>
                    <a:pt x="759" y="967"/>
                  </a:lnTo>
                  <a:lnTo>
                    <a:pt x="760" y="969"/>
                  </a:lnTo>
                  <a:lnTo>
                    <a:pt x="759" y="970"/>
                  </a:lnTo>
                  <a:lnTo>
                    <a:pt x="759" y="971"/>
                  </a:lnTo>
                  <a:lnTo>
                    <a:pt x="758" y="972"/>
                  </a:lnTo>
                  <a:lnTo>
                    <a:pt x="757" y="974"/>
                  </a:lnTo>
                  <a:lnTo>
                    <a:pt x="757" y="976"/>
                  </a:lnTo>
                  <a:lnTo>
                    <a:pt x="755" y="977"/>
                  </a:lnTo>
                  <a:lnTo>
                    <a:pt x="756" y="980"/>
                  </a:lnTo>
                  <a:lnTo>
                    <a:pt x="756" y="982"/>
                  </a:lnTo>
                  <a:lnTo>
                    <a:pt x="755" y="983"/>
                  </a:lnTo>
                  <a:lnTo>
                    <a:pt x="757" y="986"/>
                  </a:lnTo>
                  <a:lnTo>
                    <a:pt x="759" y="987"/>
                  </a:lnTo>
                  <a:lnTo>
                    <a:pt x="760" y="989"/>
                  </a:lnTo>
                  <a:lnTo>
                    <a:pt x="759" y="991"/>
                  </a:lnTo>
                  <a:lnTo>
                    <a:pt x="759" y="993"/>
                  </a:lnTo>
                  <a:lnTo>
                    <a:pt x="758" y="995"/>
                  </a:lnTo>
                  <a:lnTo>
                    <a:pt x="758" y="999"/>
                  </a:lnTo>
                  <a:lnTo>
                    <a:pt x="757" y="998"/>
                  </a:lnTo>
                  <a:lnTo>
                    <a:pt x="757" y="999"/>
                  </a:lnTo>
                  <a:lnTo>
                    <a:pt x="756" y="1000"/>
                  </a:lnTo>
                  <a:lnTo>
                    <a:pt x="756" y="1001"/>
                  </a:lnTo>
                  <a:lnTo>
                    <a:pt x="757" y="1004"/>
                  </a:lnTo>
                  <a:lnTo>
                    <a:pt x="758" y="1006"/>
                  </a:lnTo>
                  <a:lnTo>
                    <a:pt x="760" y="1017"/>
                  </a:lnTo>
                  <a:lnTo>
                    <a:pt x="762" y="1016"/>
                  </a:lnTo>
                  <a:lnTo>
                    <a:pt x="764" y="1018"/>
                  </a:lnTo>
                  <a:lnTo>
                    <a:pt x="764" y="1021"/>
                  </a:lnTo>
                  <a:lnTo>
                    <a:pt x="762" y="1022"/>
                  </a:lnTo>
                  <a:lnTo>
                    <a:pt x="761" y="1021"/>
                  </a:lnTo>
                  <a:lnTo>
                    <a:pt x="761" y="1022"/>
                  </a:lnTo>
                  <a:lnTo>
                    <a:pt x="761" y="1028"/>
                  </a:lnTo>
                  <a:lnTo>
                    <a:pt x="763" y="1032"/>
                  </a:lnTo>
                  <a:lnTo>
                    <a:pt x="763" y="1031"/>
                  </a:lnTo>
                  <a:lnTo>
                    <a:pt x="762" y="1031"/>
                  </a:lnTo>
                  <a:lnTo>
                    <a:pt x="762" y="1029"/>
                  </a:lnTo>
                  <a:lnTo>
                    <a:pt x="762" y="1027"/>
                  </a:lnTo>
                  <a:lnTo>
                    <a:pt x="765" y="1025"/>
                  </a:lnTo>
                  <a:lnTo>
                    <a:pt x="766" y="1025"/>
                  </a:lnTo>
                  <a:lnTo>
                    <a:pt x="768" y="1027"/>
                  </a:lnTo>
                  <a:lnTo>
                    <a:pt x="768" y="1033"/>
                  </a:lnTo>
                  <a:lnTo>
                    <a:pt x="767" y="1034"/>
                  </a:lnTo>
                  <a:lnTo>
                    <a:pt x="766" y="1036"/>
                  </a:lnTo>
                  <a:lnTo>
                    <a:pt x="767" y="1036"/>
                  </a:lnTo>
                  <a:lnTo>
                    <a:pt x="767" y="1038"/>
                  </a:lnTo>
                  <a:lnTo>
                    <a:pt x="767" y="1039"/>
                  </a:lnTo>
                  <a:lnTo>
                    <a:pt x="765" y="1040"/>
                  </a:lnTo>
                  <a:lnTo>
                    <a:pt x="766" y="1040"/>
                  </a:lnTo>
                  <a:lnTo>
                    <a:pt x="764" y="1045"/>
                  </a:lnTo>
                  <a:lnTo>
                    <a:pt x="765" y="1052"/>
                  </a:lnTo>
                  <a:lnTo>
                    <a:pt x="763" y="1062"/>
                  </a:lnTo>
                  <a:lnTo>
                    <a:pt x="762" y="1065"/>
                  </a:lnTo>
                  <a:lnTo>
                    <a:pt x="759" y="1066"/>
                  </a:lnTo>
                  <a:lnTo>
                    <a:pt x="749" y="1076"/>
                  </a:lnTo>
                  <a:lnTo>
                    <a:pt x="743" y="1084"/>
                  </a:lnTo>
                  <a:lnTo>
                    <a:pt x="743" y="1087"/>
                  </a:lnTo>
                  <a:lnTo>
                    <a:pt x="742" y="1089"/>
                  </a:lnTo>
                  <a:lnTo>
                    <a:pt x="734" y="1116"/>
                  </a:lnTo>
                  <a:lnTo>
                    <a:pt x="727" y="1137"/>
                  </a:lnTo>
                  <a:lnTo>
                    <a:pt x="726" y="1140"/>
                  </a:lnTo>
                  <a:lnTo>
                    <a:pt x="719" y="1153"/>
                  </a:lnTo>
                  <a:lnTo>
                    <a:pt x="709" y="1163"/>
                  </a:lnTo>
                  <a:lnTo>
                    <a:pt x="707" y="1166"/>
                  </a:lnTo>
                  <a:lnTo>
                    <a:pt x="705" y="1166"/>
                  </a:lnTo>
                  <a:lnTo>
                    <a:pt x="702" y="1169"/>
                  </a:lnTo>
                  <a:lnTo>
                    <a:pt x="701" y="1170"/>
                  </a:lnTo>
                  <a:lnTo>
                    <a:pt x="700" y="1170"/>
                  </a:lnTo>
                  <a:lnTo>
                    <a:pt x="696" y="1179"/>
                  </a:lnTo>
                  <a:lnTo>
                    <a:pt x="696" y="1178"/>
                  </a:lnTo>
                  <a:lnTo>
                    <a:pt x="695" y="1178"/>
                  </a:lnTo>
                  <a:lnTo>
                    <a:pt x="694" y="1180"/>
                  </a:lnTo>
                  <a:lnTo>
                    <a:pt x="693" y="1180"/>
                  </a:lnTo>
                  <a:lnTo>
                    <a:pt x="692" y="1186"/>
                  </a:lnTo>
                  <a:lnTo>
                    <a:pt x="691" y="1193"/>
                  </a:lnTo>
                  <a:lnTo>
                    <a:pt x="691" y="1195"/>
                  </a:lnTo>
                  <a:lnTo>
                    <a:pt x="689" y="1206"/>
                  </a:lnTo>
                  <a:lnTo>
                    <a:pt x="687" y="1210"/>
                  </a:lnTo>
                  <a:lnTo>
                    <a:pt x="679" y="1221"/>
                  </a:lnTo>
                  <a:lnTo>
                    <a:pt x="677" y="1223"/>
                  </a:lnTo>
                  <a:lnTo>
                    <a:pt x="675" y="1225"/>
                  </a:lnTo>
                  <a:lnTo>
                    <a:pt x="674" y="1227"/>
                  </a:lnTo>
                  <a:lnTo>
                    <a:pt x="672" y="1227"/>
                  </a:lnTo>
                  <a:lnTo>
                    <a:pt x="668" y="1224"/>
                  </a:lnTo>
                  <a:close/>
                  <a:moveTo>
                    <a:pt x="695" y="1172"/>
                  </a:moveTo>
                  <a:lnTo>
                    <a:pt x="695" y="1172"/>
                  </a:lnTo>
                  <a:lnTo>
                    <a:pt x="694" y="1169"/>
                  </a:lnTo>
                  <a:lnTo>
                    <a:pt x="692" y="1166"/>
                  </a:lnTo>
                  <a:lnTo>
                    <a:pt x="693" y="1169"/>
                  </a:lnTo>
                  <a:lnTo>
                    <a:pt x="692" y="1170"/>
                  </a:lnTo>
                  <a:lnTo>
                    <a:pt x="692" y="1172"/>
                  </a:lnTo>
                  <a:lnTo>
                    <a:pt x="695" y="1172"/>
                  </a:lnTo>
                  <a:close/>
                  <a:moveTo>
                    <a:pt x="692" y="1166"/>
                  </a:moveTo>
                  <a:lnTo>
                    <a:pt x="692" y="1165"/>
                  </a:lnTo>
                  <a:lnTo>
                    <a:pt x="694" y="1163"/>
                  </a:lnTo>
                  <a:lnTo>
                    <a:pt x="695" y="1163"/>
                  </a:lnTo>
                  <a:lnTo>
                    <a:pt x="696" y="1164"/>
                  </a:lnTo>
                  <a:lnTo>
                    <a:pt x="698" y="1165"/>
                  </a:lnTo>
                  <a:lnTo>
                    <a:pt x="699" y="1165"/>
                  </a:lnTo>
                  <a:lnTo>
                    <a:pt x="703" y="1163"/>
                  </a:lnTo>
                  <a:lnTo>
                    <a:pt x="704" y="1162"/>
                  </a:lnTo>
                  <a:lnTo>
                    <a:pt x="707" y="1156"/>
                  </a:lnTo>
                  <a:lnTo>
                    <a:pt x="709" y="1154"/>
                  </a:lnTo>
                  <a:lnTo>
                    <a:pt x="710" y="1154"/>
                  </a:lnTo>
                  <a:lnTo>
                    <a:pt x="711" y="1154"/>
                  </a:lnTo>
                  <a:lnTo>
                    <a:pt x="712" y="1153"/>
                  </a:lnTo>
                  <a:lnTo>
                    <a:pt x="713" y="1153"/>
                  </a:lnTo>
                  <a:lnTo>
                    <a:pt x="713" y="1151"/>
                  </a:lnTo>
                  <a:lnTo>
                    <a:pt x="713" y="1148"/>
                  </a:lnTo>
                  <a:lnTo>
                    <a:pt x="713" y="1146"/>
                  </a:lnTo>
                  <a:lnTo>
                    <a:pt x="712" y="1144"/>
                  </a:lnTo>
                  <a:lnTo>
                    <a:pt x="711" y="1140"/>
                  </a:lnTo>
                  <a:lnTo>
                    <a:pt x="716" y="1140"/>
                  </a:lnTo>
                  <a:lnTo>
                    <a:pt x="716" y="1136"/>
                  </a:lnTo>
                  <a:lnTo>
                    <a:pt x="717" y="1135"/>
                  </a:lnTo>
                  <a:lnTo>
                    <a:pt x="719" y="1134"/>
                  </a:lnTo>
                  <a:lnTo>
                    <a:pt x="721" y="1132"/>
                  </a:lnTo>
                  <a:lnTo>
                    <a:pt x="722" y="1131"/>
                  </a:lnTo>
                  <a:lnTo>
                    <a:pt x="722" y="1127"/>
                  </a:lnTo>
                  <a:lnTo>
                    <a:pt x="721" y="1123"/>
                  </a:lnTo>
                  <a:lnTo>
                    <a:pt x="723" y="1119"/>
                  </a:lnTo>
                  <a:lnTo>
                    <a:pt x="724" y="1121"/>
                  </a:lnTo>
                  <a:lnTo>
                    <a:pt x="723" y="1117"/>
                  </a:lnTo>
                  <a:lnTo>
                    <a:pt x="723" y="1116"/>
                  </a:lnTo>
                  <a:lnTo>
                    <a:pt x="723" y="1117"/>
                  </a:lnTo>
                  <a:lnTo>
                    <a:pt x="721" y="1118"/>
                  </a:lnTo>
                  <a:lnTo>
                    <a:pt x="719" y="1118"/>
                  </a:lnTo>
                  <a:lnTo>
                    <a:pt x="716" y="1119"/>
                  </a:lnTo>
                  <a:lnTo>
                    <a:pt x="717" y="1121"/>
                  </a:lnTo>
                  <a:lnTo>
                    <a:pt x="714" y="1122"/>
                  </a:lnTo>
                  <a:lnTo>
                    <a:pt x="711" y="1121"/>
                  </a:lnTo>
                  <a:lnTo>
                    <a:pt x="711" y="1118"/>
                  </a:lnTo>
                  <a:lnTo>
                    <a:pt x="711" y="1117"/>
                  </a:lnTo>
                  <a:lnTo>
                    <a:pt x="710" y="1117"/>
                  </a:lnTo>
                  <a:lnTo>
                    <a:pt x="709" y="1117"/>
                  </a:lnTo>
                  <a:lnTo>
                    <a:pt x="707" y="1116"/>
                  </a:lnTo>
                  <a:lnTo>
                    <a:pt x="705" y="1114"/>
                  </a:lnTo>
                  <a:lnTo>
                    <a:pt x="706" y="1116"/>
                  </a:lnTo>
                  <a:lnTo>
                    <a:pt x="709" y="1120"/>
                  </a:lnTo>
                  <a:lnTo>
                    <a:pt x="708" y="1122"/>
                  </a:lnTo>
                  <a:lnTo>
                    <a:pt x="708" y="1124"/>
                  </a:lnTo>
                  <a:lnTo>
                    <a:pt x="708" y="1126"/>
                  </a:lnTo>
                  <a:lnTo>
                    <a:pt x="708" y="1128"/>
                  </a:lnTo>
                  <a:lnTo>
                    <a:pt x="709" y="1131"/>
                  </a:lnTo>
                  <a:lnTo>
                    <a:pt x="709" y="1132"/>
                  </a:lnTo>
                  <a:lnTo>
                    <a:pt x="709" y="1135"/>
                  </a:lnTo>
                  <a:lnTo>
                    <a:pt x="706" y="1133"/>
                  </a:lnTo>
                  <a:lnTo>
                    <a:pt x="705" y="1137"/>
                  </a:lnTo>
                  <a:lnTo>
                    <a:pt x="705" y="1138"/>
                  </a:lnTo>
                  <a:lnTo>
                    <a:pt x="706" y="1140"/>
                  </a:lnTo>
                  <a:lnTo>
                    <a:pt x="706" y="1141"/>
                  </a:lnTo>
                  <a:lnTo>
                    <a:pt x="705" y="1143"/>
                  </a:lnTo>
                  <a:lnTo>
                    <a:pt x="703" y="1144"/>
                  </a:lnTo>
                  <a:lnTo>
                    <a:pt x="702" y="1144"/>
                  </a:lnTo>
                  <a:lnTo>
                    <a:pt x="702" y="1145"/>
                  </a:lnTo>
                  <a:lnTo>
                    <a:pt x="702" y="1147"/>
                  </a:lnTo>
                  <a:lnTo>
                    <a:pt x="695" y="1150"/>
                  </a:lnTo>
                  <a:lnTo>
                    <a:pt x="694" y="1150"/>
                  </a:lnTo>
                  <a:lnTo>
                    <a:pt x="694" y="1152"/>
                  </a:lnTo>
                  <a:lnTo>
                    <a:pt x="694" y="1153"/>
                  </a:lnTo>
                  <a:lnTo>
                    <a:pt x="695" y="1157"/>
                  </a:lnTo>
                  <a:lnTo>
                    <a:pt x="694" y="1159"/>
                  </a:lnTo>
                  <a:lnTo>
                    <a:pt x="694" y="1161"/>
                  </a:lnTo>
                  <a:lnTo>
                    <a:pt x="693" y="1162"/>
                  </a:lnTo>
                  <a:lnTo>
                    <a:pt x="691" y="1163"/>
                  </a:lnTo>
                  <a:lnTo>
                    <a:pt x="691" y="1165"/>
                  </a:lnTo>
                  <a:lnTo>
                    <a:pt x="692" y="1166"/>
                  </a:lnTo>
                  <a:close/>
                  <a:moveTo>
                    <a:pt x="888" y="882"/>
                  </a:moveTo>
                  <a:lnTo>
                    <a:pt x="889" y="884"/>
                  </a:lnTo>
                  <a:lnTo>
                    <a:pt x="890" y="882"/>
                  </a:lnTo>
                  <a:lnTo>
                    <a:pt x="891" y="882"/>
                  </a:lnTo>
                  <a:lnTo>
                    <a:pt x="891" y="880"/>
                  </a:lnTo>
                  <a:lnTo>
                    <a:pt x="891" y="879"/>
                  </a:lnTo>
                  <a:lnTo>
                    <a:pt x="887" y="881"/>
                  </a:lnTo>
                  <a:lnTo>
                    <a:pt x="888" y="882"/>
                  </a:lnTo>
                  <a:close/>
                  <a:moveTo>
                    <a:pt x="987" y="570"/>
                  </a:moveTo>
                  <a:lnTo>
                    <a:pt x="988" y="571"/>
                  </a:lnTo>
                  <a:lnTo>
                    <a:pt x="989" y="572"/>
                  </a:lnTo>
                  <a:lnTo>
                    <a:pt x="989" y="571"/>
                  </a:lnTo>
                  <a:lnTo>
                    <a:pt x="990" y="571"/>
                  </a:lnTo>
                  <a:lnTo>
                    <a:pt x="990" y="570"/>
                  </a:lnTo>
                  <a:lnTo>
                    <a:pt x="989" y="567"/>
                  </a:lnTo>
                  <a:lnTo>
                    <a:pt x="987" y="567"/>
                  </a:lnTo>
                  <a:lnTo>
                    <a:pt x="986" y="567"/>
                  </a:lnTo>
                  <a:lnTo>
                    <a:pt x="985" y="565"/>
                  </a:lnTo>
                  <a:lnTo>
                    <a:pt x="985" y="566"/>
                  </a:lnTo>
                  <a:lnTo>
                    <a:pt x="985" y="567"/>
                  </a:lnTo>
                  <a:lnTo>
                    <a:pt x="984" y="569"/>
                  </a:lnTo>
                  <a:lnTo>
                    <a:pt x="985" y="569"/>
                  </a:lnTo>
                  <a:lnTo>
                    <a:pt x="986" y="569"/>
                  </a:lnTo>
                  <a:lnTo>
                    <a:pt x="987" y="570"/>
                  </a:lnTo>
                  <a:close/>
                  <a:moveTo>
                    <a:pt x="809" y="261"/>
                  </a:moveTo>
                  <a:lnTo>
                    <a:pt x="809" y="260"/>
                  </a:lnTo>
                  <a:lnTo>
                    <a:pt x="810" y="258"/>
                  </a:lnTo>
                  <a:lnTo>
                    <a:pt x="809" y="257"/>
                  </a:lnTo>
                  <a:lnTo>
                    <a:pt x="809" y="258"/>
                  </a:lnTo>
                  <a:lnTo>
                    <a:pt x="809" y="260"/>
                  </a:lnTo>
                  <a:lnTo>
                    <a:pt x="809" y="261"/>
                  </a:lnTo>
                  <a:close/>
                  <a:moveTo>
                    <a:pt x="675" y="240"/>
                  </a:moveTo>
                  <a:lnTo>
                    <a:pt x="677" y="235"/>
                  </a:lnTo>
                  <a:lnTo>
                    <a:pt x="678" y="234"/>
                  </a:lnTo>
                  <a:lnTo>
                    <a:pt x="678" y="233"/>
                  </a:lnTo>
                  <a:lnTo>
                    <a:pt x="679" y="229"/>
                  </a:lnTo>
                  <a:lnTo>
                    <a:pt x="681" y="225"/>
                  </a:lnTo>
                  <a:lnTo>
                    <a:pt x="682" y="225"/>
                  </a:lnTo>
                  <a:lnTo>
                    <a:pt x="682" y="224"/>
                  </a:lnTo>
                  <a:lnTo>
                    <a:pt x="684" y="221"/>
                  </a:lnTo>
                  <a:lnTo>
                    <a:pt x="685" y="220"/>
                  </a:lnTo>
                  <a:lnTo>
                    <a:pt x="686" y="218"/>
                  </a:lnTo>
                  <a:lnTo>
                    <a:pt x="687" y="217"/>
                  </a:lnTo>
                  <a:lnTo>
                    <a:pt x="683" y="219"/>
                  </a:lnTo>
                  <a:lnTo>
                    <a:pt x="679" y="220"/>
                  </a:lnTo>
                  <a:lnTo>
                    <a:pt x="681" y="220"/>
                  </a:lnTo>
                  <a:lnTo>
                    <a:pt x="681" y="222"/>
                  </a:lnTo>
                  <a:lnTo>
                    <a:pt x="681" y="223"/>
                  </a:lnTo>
                  <a:lnTo>
                    <a:pt x="679" y="228"/>
                  </a:lnTo>
                  <a:lnTo>
                    <a:pt x="678" y="231"/>
                  </a:lnTo>
                  <a:lnTo>
                    <a:pt x="677" y="234"/>
                  </a:lnTo>
                  <a:lnTo>
                    <a:pt x="677" y="237"/>
                  </a:lnTo>
                  <a:lnTo>
                    <a:pt x="675" y="237"/>
                  </a:lnTo>
                  <a:lnTo>
                    <a:pt x="675" y="238"/>
                  </a:lnTo>
                  <a:lnTo>
                    <a:pt x="675" y="239"/>
                  </a:lnTo>
                  <a:lnTo>
                    <a:pt x="675" y="240"/>
                  </a:lnTo>
                  <a:close/>
                  <a:moveTo>
                    <a:pt x="650" y="227"/>
                  </a:moveTo>
                  <a:lnTo>
                    <a:pt x="651" y="226"/>
                  </a:lnTo>
                  <a:lnTo>
                    <a:pt x="651" y="225"/>
                  </a:lnTo>
                  <a:lnTo>
                    <a:pt x="650" y="225"/>
                  </a:lnTo>
                  <a:lnTo>
                    <a:pt x="649" y="225"/>
                  </a:lnTo>
                  <a:lnTo>
                    <a:pt x="650" y="227"/>
                  </a:lnTo>
                  <a:close/>
                  <a:moveTo>
                    <a:pt x="668" y="223"/>
                  </a:moveTo>
                  <a:lnTo>
                    <a:pt x="666" y="225"/>
                  </a:lnTo>
                  <a:lnTo>
                    <a:pt x="670" y="224"/>
                  </a:lnTo>
                  <a:lnTo>
                    <a:pt x="672" y="223"/>
                  </a:lnTo>
                  <a:lnTo>
                    <a:pt x="672" y="222"/>
                  </a:lnTo>
                  <a:lnTo>
                    <a:pt x="673" y="222"/>
                  </a:lnTo>
                  <a:lnTo>
                    <a:pt x="674" y="221"/>
                  </a:lnTo>
                  <a:lnTo>
                    <a:pt x="675" y="220"/>
                  </a:lnTo>
                  <a:lnTo>
                    <a:pt x="677" y="220"/>
                  </a:lnTo>
                  <a:lnTo>
                    <a:pt x="674" y="220"/>
                  </a:lnTo>
                  <a:lnTo>
                    <a:pt x="674" y="221"/>
                  </a:lnTo>
                  <a:lnTo>
                    <a:pt x="669" y="224"/>
                  </a:lnTo>
                  <a:lnTo>
                    <a:pt x="668" y="223"/>
                  </a:lnTo>
                  <a:close/>
                  <a:moveTo>
                    <a:pt x="658" y="223"/>
                  </a:moveTo>
                  <a:lnTo>
                    <a:pt x="655" y="223"/>
                  </a:lnTo>
                  <a:lnTo>
                    <a:pt x="660" y="223"/>
                  </a:lnTo>
                  <a:lnTo>
                    <a:pt x="658" y="222"/>
                  </a:lnTo>
                  <a:lnTo>
                    <a:pt x="658" y="223"/>
                  </a:lnTo>
                  <a:close/>
                  <a:moveTo>
                    <a:pt x="702" y="215"/>
                  </a:moveTo>
                  <a:lnTo>
                    <a:pt x="702" y="216"/>
                  </a:lnTo>
                  <a:lnTo>
                    <a:pt x="702" y="214"/>
                  </a:lnTo>
                  <a:lnTo>
                    <a:pt x="700" y="214"/>
                  </a:lnTo>
                  <a:lnTo>
                    <a:pt x="702" y="215"/>
                  </a:lnTo>
                  <a:close/>
                  <a:moveTo>
                    <a:pt x="620" y="206"/>
                  </a:moveTo>
                  <a:lnTo>
                    <a:pt x="618" y="208"/>
                  </a:lnTo>
                  <a:lnTo>
                    <a:pt x="621" y="206"/>
                  </a:lnTo>
                  <a:lnTo>
                    <a:pt x="620" y="206"/>
                  </a:lnTo>
                  <a:close/>
                  <a:moveTo>
                    <a:pt x="629" y="188"/>
                  </a:moveTo>
                  <a:lnTo>
                    <a:pt x="629" y="188"/>
                  </a:lnTo>
                  <a:lnTo>
                    <a:pt x="630" y="187"/>
                  </a:lnTo>
                  <a:lnTo>
                    <a:pt x="631" y="186"/>
                  </a:lnTo>
                  <a:lnTo>
                    <a:pt x="629" y="186"/>
                  </a:lnTo>
                  <a:lnTo>
                    <a:pt x="629" y="185"/>
                  </a:lnTo>
                  <a:lnTo>
                    <a:pt x="628" y="185"/>
                  </a:lnTo>
                  <a:lnTo>
                    <a:pt x="629" y="188"/>
                  </a:lnTo>
                  <a:close/>
                  <a:moveTo>
                    <a:pt x="638" y="184"/>
                  </a:moveTo>
                  <a:lnTo>
                    <a:pt x="638" y="185"/>
                  </a:lnTo>
                  <a:lnTo>
                    <a:pt x="639" y="184"/>
                  </a:lnTo>
                  <a:lnTo>
                    <a:pt x="638" y="183"/>
                  </a:lnTo>
                  <a:lnTo>
                    <a:pt x="638" y="184"/>
                  </a:lnTo>
                  <a:close/>
                  <a:moveTo>
                    <a:pt x="623" y="182"/>
                  </a:moveTo>
                  <a:lnTo>
                    <a:pt x="626" y="182"/>
                  </a:lnTo>
                  <a:lnTo>
                    <a:pt x="627" y="179"/>
                  </a:lnTo>
                  <a:lnTo>
                    <a:pt x="628" y="178"/>
                  </a:lnTo>
                  <a:lnTo>
                    <a:pt x="623" y="182"/>
                  </a:lnTo>
                  <a:close/>
                  <a:moveTo>
                    <a:pt x="640" y="174"/>
                  </a:moveTo>
                  <a:lnTo>
                    <a:pt x="640" y="175"/>
                  </a:lnTo>
                  <a:lnTo>
                    <a:pt x="641" y="174"/>
                  </a:lnTo>
                  <a:lnTo>
                    <a:pt x="643" y="173"/>
                  </a:lnTo>
                  <a:lnTo>
                    <a:pt x="642" y="173"/>
                  </a:lnTo>
                  <a:lnTo>
                    <a:pt x="640" y="174"/>
                  </a:lnTo>
                  <a:close/>
                  <a:moveTo>
                    <a:pt x="667" y="173"/>
                  </a:moveTo>
                  <a:lnTo>
                    <a:pt x="664" y="171"/>
                  </a:lnTo>
                  <a:lnTo>
                    <a:pt x="663" y="171"/>
                  </a:lnTo>
                  <a:lnTo>
                    <a:pt x="662" y="170"/>
                  </a:lnTo>
                  <a:lnTo>
                    <a:pt x="662" y="169"/>
                  </a:lnTo>
                  <a:lnTo>
                    <a:pt x="660" y="171"/>
                  </a:lnTo>
                  <a:lnTo>
                    <a:pt x="659" y="170"/>
                  </a:lnTo>
                  <a:lnTo>
                    <a:pt x="658" y="169"/>
                  </a:lnTo>
                  <a:lnTo>
                    <a:pt x="657" y="168"/>
                  </a:lnTo>
                  <a:lnTo>
                    <a:pt x="655" y="167"/>
                  </a:lnTo>
                  <a:lnTo>
                    <a:pt x="654" y="167"/>
                  </a:lnTo>
                  <a:lnTo>
                    <a:pt x="652" y="168"/>
                  </a:lnTo>
                  <a:lnTo>
                    <a:pt x="651" y="168"/>
                  </a:lnTo>
                  <a:lnTo>
                    <a:pt x="650" y="167"/>
                  </a:lnTo>
                  <a:lnTo>
                    <a:pt x="649" y="167"/>
                  </a:lnTo>
                  <a:lnTo>
                    <a:pt x="648" y="169"/>
                  </a:lnTo>
                  <a:lnTo>
                    <a:pt x="647" y="169"/>
                  </a:lnTo>
                  <a:lnTo>
                    <a:pt x="646" y="169"/>
                  </a:lnTo>
                  <a:lnTo>
                    <a:pt x="644" y="171"/>
                  </a:lnTo>
                  <a:lnTo>
                    <a:pt x="645" y="170"/>
                  </a:lnTo>
                  <a:lnTo>
                    <a:pt x="647" y="169"/>
                  </a:lnTo>
                  <a:lnTo>
                    <a:pt x="648" y="169"/>
                  </a:lnTo>
                  <a:lnTo>
                    <a:pt x="650" y="169"/>
                  </a:lnTo>
                  <a:lnTo>
                    <a:pt x="651" y="169"/>
                  </a:lnTo>
                  <a:lnTo>
                    <a:pt x="667" y="173"/>
                  </a:lnTo>
                  <a:close/>
                  <a:moveTo>
                    <a:pt x="630" y="170"/>
                  </a:moveTo>
                  <a:lnTo>
                    <a:pt x="630" y="171"/>
                  </a:lnTo>
                  <a:lnTo>
                    <a:pt x="631" y="169"/>
                  </a:lnTo>
                  <a:lnTo>
                    <a:pt x="632" y="169"/>
                  </a:lnTo>
                  <a:lnTo>
                    <a:pt x="632" y="168"/>
                  </a:lnTo>
                  <a:lnTo>
                    <a:pt x="632" y="167"/>
                  </a:lnTo>
                  <a:lnTo>
                    <a:pt x="634" y="166"/>
                  </a:lnTo>
                  <a:lnTo>
                    <a:pt x="634" y="165"/>
                  </a:lnTo>
                  <a:lnTo>
                    <a:pt x="636" y="164"/>
                  </a:lnTo>
                  <a:lnTo>
                    <a:pt x="638" y="163"/>
                  </a:lnTo>
                  <a:lnTo>
                    <a:pt x="639" y="163"/>
                  </a:lnTo>
                  <a:lnTo>
                    <a:pt x="640" y="164"/>
                  </a:lnTo>
                  <a:lnTo>
                    <a:pt x="641" y="165"/>
                  </a:lnTo>
                  <a:lnTo>
                    <a:pt x="642" y="166"/>
                  </a:lnTo>
                  <a:lnTo>
                    <a:pt x="640" y="163"/>
                  </a:lnTo>
                  <a:lnTo>
                    <a:pt x="640" y="161"/>
                  </a:lnTo>
                  <a:lnTo>
                    <a:pt x="641" y="161"/>
                  </a:lnTo>
                  <a:lnTo>
                    <a:pt x="643" y="159"/>
                  </a:lnTo>
                  <a:lnTo>
                    <a:pt x="644" y="159"/>
                  </a:lnTo>
                  <a:lnTo>
                    <a:pt x="645" y="158"/>
                  </a:lnTo>
                  <a:lnTo>
                    <a:pt x="645" y="157"/>
                  </a:lnTo>
                  <a:lnTo>
                    <a:pt x="645" y="156"/>
                  </a:lnTo>
                  <a:lnTo>
                    <a:pt x="646" y="152"/>
                  </a:lnTo>
                  <a:lnTo>
                    <a:pt x="645" y="154"/>
                  </a:lnTo>
                  <a:lnTo>
                    <a:pt x="640" y="161"/>
                  </a:lnTo>
                  <a:lnTo>
                    <a:pt x="639" y="162"/>
                  </a:lnTo>
                  <a:lnTo>
                    <a:pt x="638" y="163"/>
                  </a:lnTo>
                  <a:lnTo>
                    <a:pt x="637" y="163"/>
                  </a:lnTo>
                  <a:lnTo>
                    <a:pt x="636" y="163"/>
                  </a:lnTo>
                  <a:lnTo>
                    <a:pt x="634" y="163"/>
                  </a:lnTo>
                  <a:lnTo>
                    <a:pt x="634" y="164"/>
                  </a:lnTo>
                  <a:lnTo>
                    <a:pt x="632" y="167"/>
                  </a:lnTo>
                  <a:lnTo>
                    <a:pt x="631" y="168"/>
                  </a:lnTo>
                  <a:lnTo>
                    <a:pt x="630" y="169"/>
                  </a:lnTo>
                  <a:lnTo>
                    <a:pt x="630" y="170"/>
                  </a:lnTo>
                  <a:close/>
                  <a:moveTo>
                    <a:pt x="798" y="212"/>
                  </a:moveTo>
                  <a:lnTo>
                    <a:pt x="798" y="212"/>
                  </a:lnTo>
                  <a:lnTo>
                    <a:pt x="797" y="211"/>
                  </a:lnTo>
                  <a:lnTo>
                    <a:pt x="796" y="210"/>
                  </a:lnTo>
                  <a:lnTo>
                    <a:pt x="796" y="208"/>
                  </a:lnTo>
                  <a:lnTo>
                    <a:pt x="798" y="206"/>
                  </a:lnTo>
                  <a:lnTo>
                    <a:pt x="798" y="205"/>
                  </a:lnTo>
                  <a:lnTo>
                    <a:pt x="801" y="205"/>
                  </a:lnTo>
                  <a:lnTo>
                    <a:pt x="803" y="206"/>
                  </a:lnTo>
                  <a:lnTo>
                    <a:pt x="804" y="208"/>
                  </a:lnTo>
                  <a:lnTo>
                    <a:pt x="803" y="209"/>
                  </a:lnTo>
                  <a:lnTo>
                    <a:pt x="800" y="211"/>
                  </a:lnTo>
                  <a:lnTo>
                    <a:pt x="800" y="212"/>
                  </a:lnTo>
                  <a:lnTo>
                    <a:pt x="799" y="212"/>
                  </a:lnTo>
                  <a:lnTo>
                    <a:pt x="798" y="212"/>
                  </a:lnTo>
                  <a:close/>
                </a:path>
              </a:pathLst>
            </a:custGeom>
            <a:solidFill>
              <a:srgbClr val="C3C1AA"/>
            </a:solidFill>
            <a:ln>
              <a:noFill/>
            </a:ln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61" name="Freeform 599"/>
            <p:cNvSpPr>
              <a:spLocks noEditPoints="1"/>
            </p:cNvSpPr>
            <p:nvPr/>
          </p:nvSpPr>
          <p:spPr bwMode="auto">
            <a:xfrm>
              <a:off x="5512585" y="1612305"/>
              <a:ext cx="2633662" cy="2641600"/>
            </a:xfrm>
            <a:custGeom>
              <a:avLst/>
              <a:gdLst>
                <a:gd name="T0" fmla="*/ 2147483646 w 1089"/>
                <a:gd name="T1" fmla="*/ 2147483646 h 1229"/>
                <a:gd name="T2" fmla="*/ 2147483646 w 1089"/>
                <a:gd name="T3" fmla="*/ 2147483646 h 1229"/>
                <a:gd name="T4" fmla="*/ 2147483646 w 1089"/>
                <a:gd name="T5" fmla="*/ 2147483646 h 1229"/>
                <a:gd name="T6" fmla="*/ 2147483646 w 1089"/>
                <a:gd name="T7" fmla="*/ 2147483646 h 1229"/>
                <a:gd name="T8" fmla="*/ 2147483646 w 1089"/>
                <a:gd name="T9" fmla="*/ 2147483646 h 1229"/>
                <a:gd name="T10" fmla="*/ 2147483646 w 1089"/>
                <a:gd name="T11" fmla="*/ 2147483646 h 1229"/>
                <a:gd name="T12" fmla="*/ 2147483646 w 1089"/>
                <a:gd name="T13" fmla="*/ 2147483646 h 1229"/>
                <a:gd name="T14" fmla="*/ 2147483646 w 1089"/>
                <a:gd name="T15" fmla="*/ 2147483646 h 1229"/>
                <a:gd name="T16" fmla="*/ 2147483646 w 1089"/>
                <a:gd name="T17" fmla="*/ 2147483646 h 1229"/>
                <a:gd name="T18" fmla="*/ 2147483646 w 1089"/>
                <a:gd name="T19" fmla="*/ 2147483646 h 1229"/>
                <a:gd name="T20" fmla="*/ 2147483646 w 1089"/>
                <a:gd name="T21" fmla="*/ 2147483646 h 1229"/>
                <a:gd name="T22" fmla="*/ 2147483646 w 1089"/>
                <a:gd name="T23" fmla="*/ 2147483646 h 1229"/>
                <a:gd name="T24" fmla="*/ 2147483646 w 1089"/>
                <a:gd name="T25" fmla="*/ 2147483646 h 1229"/>
                <a:gd name="T26" fmla="*/ 2147483646 w 1089"/>
                <a:gd name="T27" fmla="*/ 2147483646 h 1229"/>
                <a:gd name="T28" fmla="*/ 2147483646 w 1089"/>
                <a:gd name="T29" fmla="*/ 2147483646 h 1229"/>
                <a:gd name="T30" fmla="*/ 2147483646 w 1089"/>
                <a:gd name="T31" fmla="*/ 2147483646 h 1229"/>
                <a:gd name="T32" fmla="*/ 2147483646 w 1089"/>
                <a:gd name="T33" fmla="*/ 2147483646 h 1229"/>
                <a:gd name="T34" fmla="*/ 2147483646 w 1089"/>
                <a:gd name="T35" fmla="*/ 2147483646 h 1229"/>
                <a:gd name="T36" fmla="*/ 2147483646 w 1089"/>
                <a:gd name="T37" fmla="*/ 2147483646 h 1229"/>
                <a:gd name="T38" fmla="*/ 2147483646 w 1089"/>
                <a:gd name="T39" fmla="*/ 2147483646 h 1229"/>
                <a:gd name="T40" fmla="*/ 2147483646 w 1089"/>
                <a:gd name="T41" fmla="*/ 2147483646 h 1229"/>
                <a:gd name="T42" fmla="*/ 2147483646 w 1089"/>
                <a:gd name="T43" fmla="*/ 2147483646 h 1229"/>
                <a:gd name="T44" fmla="*/ 2147483646 w 1089"/>
                <a:gd name="T45" fmla="*/ 2147483646 h 1229"/>
                <a:gd name="T46" fmla="*/ 2147483646 w 1089"/>
                <a:gd name="T47" fmla="*/ 2147483646 h 1229"/>
                <a:gd name="T48" fmla="*/ 2147483646 w 1089"/>
                <a:gd name="T49" fmla="*/ 2147483646 h 1229"/>
                <a:gd name="T50" fmla="*/ 2147483646 w 1089"/>
                <a:gd name="T51" fmla="*/ 2147483646 h 1229"/>
                <a:gd name="T52" fmla="*/ 2147483646 w 1089"/>
                <a:gd name="T53" fmla="*/ 2147483646 h 1229"/>
                <a:gd name="T54" fmla="*/ 2147483646 w 1089"/>
                <a:gd name="T55" fmla="*/ 2147483646 h 1229"/>
                <a:gd name="T56" fmla="*/ 2147483646 w 1089"/>
                <a:gd name="T57" fmla="*/ 2147483646 h 1229"/>
                <a:gd name="T58" fmla="*/ 2147483646 w 1089"/>
                <a:gd name="T59" fmla="*/ 2147483646 h 1229"/>
                <a:gd name="T60" fmla="*/ 2147483646 w 1089"/>
                <a:gd name="T61" fmla="*/ 2147483646 h 1229"/>
                <a:gd name="T62" fmla="*/ 2147483646 w 1089"/>
                <a:gd name="T63" fmla="*/ 2147483646 h 1229"/>
                <a:gd name="T64" fmla="*/ 2147483646 w 1089"/>
                <a:gd name="T65" fmla="*/ 2147483646 h 1229"/>
                <a:gd name="T66" fmla="*/ 2147483646 w 1089"/>
                <a:gd name="T67" fmla="*/ 2147483646 h 1229"/>
                <a:gd name="T68" fmla="*/ 2147483646 w 1089"/>
                <a:gd name="T69" fmla="*/ 2147483646 h 1229"/>
                <a:gd name="T70" fmla="*/ 2147483646 w 1089"/>
                <a:gd name="T71" fmla="*/ 2147483646 h 1229"/>
                <a:gd name="T72" fmla="*/ 2147483646 w 1089"/>
                <a:gd name="T73" fmla="*/ 2147483646 h 1229"/>
                <a:gd name="T74" fmla="*/ 2147483646 w 1089"/>
                <a:gd name="T75" fmla="*/ 2147483646 h 1229"/>
                <a:gd name="T76" fmla="*/ 2147483646 w 1089"/>
                <a:gd name="T77" fmla="*/ 2147483646 h 1229"/>
                <a:gd name="T78" fmla="*/ 2147483646 w 1089"/>
                <a:gd name="T79" fmla="*/ 2147483646 h 1229"/>
                <a:gd name="T80" fmla="*/ 2147483646 w 1089"/>
                <a:gd name="T81" fmla="*/ 2147483646 h 1229"/>
                <a:gd name="T82" fmla="*/ 2147483646 w 1089"/>
                <a:gd name="T83" fmla="*/ 2147483646 h 1229"/>
                <a:gd name="T84" fmla="*/ 2147483646 w 1089"/>
                <a:gd name="T85" fmla="*/ 2147483646 h 1229"/>
                <a:gd name="T86" fmla="*/ 2147483646 w 1089"/>
                <a:gd name="T87" fmla="*/ 2147483646 h 1229"/>
                <a:gd name="T88" fmla="*/ 2147483646 w 1089"/>
                <a:gd name="T89" fmla="*/ 2147483646 h 1229"/>
                <a:gd name="T90" fmla="*/ 2147483646 w 1089"/>
                <a:gd name="T91" fmla="*/ 2147483646 h 1229"/>
                <a:gd name="T92" fmla="*/ 2147483646 w 1089"/>
                <a:gd name="T93" fmla="*/ 2147483646 h 1229"/>
                <a:gd name="T94" fmla="*/ 2147483646 w 1089"/>
                <a:gd name="T95" fmla="*/ 2147483646 h 1229"/>
                <a:gd name="T96" fmla="*/ 2147483646 w 1089"/>
                <a:gd name="T97" fmla="*/ 2147483646 h 1229"/>
                <a:gd name="T98" fmla="*/ 2147483646 w 1089"/>
                <a:gd name="T99" fmla="*/ 2147483646 h 1229"/>
                <a:gd name="T100" fmla="*/ 2147483646 w 1089"/>
                <a:gd name="T101" fmla="*/ 2147483646 h 1229"/>
                <a:gd name="T102" fmla="*/ 2147483646 w 1089"/>
                <a:gd name="T103" fmla="*/ 2147483646 h 1229"/>
                <a:gd name="T104" fmla="*/ 2147483646 w 1089"/>
                <a:gd name="T105" fmla="*/ 2147483646 h 1229"/>
                <a:gd name="T106" fmla="*/ 2147483646 w 1089"/>
                <a:gd name="T107" fmla="*/ 2147483646 h 1229"/>
                <a:gd name="T108" fmla="*/ 2147483646 w 1089"/>
                <a:gd name="T109" fmla="*/ 2147483646 h 1229"/>
                <a:gd name="T110" fmla="*/ 2147483646 w 1089"/>
                <a:gd name="T111" fmla="*/ 2147483646 h 1229"/>
                <a:gd name="T112" fmla="*/ 2147483646 w 1089"/>
                <a:gd name="T113" fmla="*/ 2147483646 h 1229"/>
                <a:gd name="T114" fmla="*/ 2147483646 w 1089"/>
                <a:gd name="T115" fmla="*/ 2147483646 h 1229"/>
                <a:gd name="T116" fmla="*/ 2147483646 w 1089"/>
                <a:gd name="T117" fmla="*/ 2147483646 h 1229"/>
                <a:gd name="T118" fmla="*/ 2147483646 w 1089"/>
                <a:gd name="T119" fmla="*/ 2147483646 h 1229"/>
                <a:gd name="T120" fmla="*/ 2147483646 w 1089"/>
                <a:gd name="T121" fmla="*/ 2147483646 h 1229"/>
                <a:gd name="T122" fmla="*/ 2147483646 w 1089"/>
                <a:gd name="T123" fmla="*/ 2147483646 h 1229"/>
                <a:gd name="T124" fmla="*/ 2147483646 w 1089"/>
                <a:gd name="T125" fmla="*/ 2147483646 h 1229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1089" h="1229">
                  <a:moveTo>
                    <a:pt x="382" y="2"/>
                  </a:moveTo>
                  <a:lnTo>
                    <a:pt x="384" y="3"/>
                  </a:lnTo>
                  <a:lnTo>
                    <a:pt x="384" y="4"/>
                  </a:lnTo>
                  <a:lnTo>
                    <a:pt x="384" y="6"/>
                  </a:lnTo>
                  <a:lnTo>
                    <a:pt x="386" y="8"/>
                  </a:lnTo>
                  <a:lnTo>
                    <a:pt x="387" y="10"/>
                  </a:lnTo>
                  <a:lnTo>
                    <a:pt x="386" y="20"/>
                  </a:lnTo>
                  <a:lnTo>
                    <a:pt x="384" y="23"/>
                  </a:lnTo>
                  <a:lnTo>
                    <a:pt x="383" y="24"/>
                  </a:lnTo>
                  <a:lnTo>
                    <a:pt x="382" y="25"/>
                  </a:lnTo>
                  <a:lnTo>
                    <a:pt x="382" y="26"/>
                  </a:lnTo>
                  <a:lnTo>
                    <a:pt x="385" y="27"/>
                  </a:lnTo>
                  <a:lnTo>
                    <a:pt x="387" y="26"/>
                  </a:lnTo>
                  <a:lnTo>
                    <a:pt x="388" y="26"/>
                  </a:lnTo>
                  <a:lnTo>
                    <a:pt x="392" y="28"/>
                  </a:lnTo>
                  <a:lnTo>
                    <a:pt x="395" y="30"/>
                  </a:lnTo>
                  <a:lnTo>
                    <a:pt x="393" y="33"/>
                  </a:lnTo>
                  <a:lnTo>
                    <a:pt x="393" y="36"/>
                  </a:lnTo>
                  <a:lnTo>
                    <a:pt x="397" y="42"/>
                  </a:lnTo>
                  <a:lnTo>
                    <a:pt x="397" y="45"/>
                  </a:lnTo>
                  <a:lnTo>
                    <a:pt x="395" y="51"/>
                  </a:lnTo>
                  <a:lnTo>
                    <a:pt x="391" y="55"/>
                  </a:lnTo>
                  <a:lnTo>
                    <a:pt x="390" y="57"/>
                  </a:lnTo>
                  <a:lnTo>
                    <a:pt x="390" y="58"/>
                  </a:lnTo>
                  <a:lnTo>
                    <a:pt x="390" y="62"/>
                  </a:lnTo>
                  <a:lnTo>
                    <a:pt x="390" y="64"/>
                  </a:lnTo>
                  <a:lnTo>
                    <a:pt x="389" y="64"/>
                  </a:lnTo>
                  <a:lnTo>
                    <a:pt x="388" y="65"/>
                  </a:lnTo>
                  <a:lnTo>
                    <a:pt x="388" y="67"/>
                  </a:lnTo>
                  <a:lnTo>
                    <a:pt x="386" y="73"/>
                  </a:lnTo>
                  <a:lnTo>
                    <a:pt x="385" y="83"/>
                  </a:lnTo>
                  <a:lnTo>
                    <a:pt x="386" y="87"/>
                  </a:lnTo>
                  <a:lnTo>
                    <a:pt x="388" y="91"/>
                  </a:lnTo>
                  <a:lnTo>
                    <a:pt x="388" y="92"/>
                  </a:lnTo>
                  <a:lnTo>
                    <a:pt x="387" y="93"/>
                  </a:lnTo>
                  <a:lnTo>
                    <a:pt x="387" y="94"/>
                  </a:lnTo>
                  <a:lnTo>
                    <a:pt x="388" y="94"/>
                  </a:lnTo>
                  <a:lnTo>
                    <a:pt x="390" y="96"/>
                  </a:lnTo>
                  <a:lnTo>
                    <a:pt x="391" y="96"/>
                  </a:lnTo>
                  <a:lnTo>
                    <a:pt x="391" y="98"/>
                  </a:lnTo>
                  <a:lnTo>
                    <a:pt x="391" y="108"/>
                  </a:lnTo>
                  <a:lnTo>
                    <a:pt x="391" y="109"/>
                  </a:lnTo>
                  <a:lnTo>
                    <a:pt x="394" y="110"/>
                  </a:lnTo>
                  <a:lnTo>
                    <a:pt x="393" y="112"/>
                  </a:lnTo>
                  <a:lnTo>
                    <a:pt x="393" y="113"/>
                  </a:lnTo>
                  <a:lnTo>
                    <a:pt x="397" y="115"/>
                  </a:lnTo>
                  <a:lnTo>
                    <a:pt x="398" y="116"/>
                  </a:lnTo>
                  <a:lnTo>
                    <a:pt x="400" y="119"/>
                  </a:lnTo>
                  <a:lnTo>
                    <a:pt x="405" y="125"/>
                  </a:lnTo>
                  <a:lnTo>
                    <a:pt x="408" y="126"/>
                  </a:lnTo>
                  <a:lnTo>
                    <a:pt x="412" y="126"/>
                  </a:lnTo>
                  <a:lnTo>
                    <a:pt x="414" y="127"/>
                  </a:lnTo>
                  <a:lnTo>
                    <a:pt x="414" y="128"/>
                  </a:lnTo>
                  <a:lnTo>
                    <a:pt x="414" y="129"/>
                  </a:lnTo>
                  <a:lnTo>
                    <a:pt x="415" y="130"/>
                  </a:lnTo>
                  <a:lnTo>
                    <a:pt x="416" y="130"/>
                  </a:lnTo>
                  <a:lnTo>
                    <a:pt x="417" y="130"/>
                  </a:lnTo>
                  <a:lnTo>
                    <a:pt x="418" y="130"/>
                  </a:lnTo>
                  <a:lnTo>
                    <a:pt x="419" y="129"/>
                  </a:lnTo>
                  <a:lnTo>
                    <a:pt x="420" y="128"/>
                  </a:lnTo>
                  <a:lnTo>
                    <a:pt x="425" y="128"/>
                  </a:lnTo>
                  <a:lnTo>
                    <a:pt x="426" y="126"/>
                  </a:lnTo>
                  <a:lnTo>
                    <a:pt x="426" y="125"/>
                  </a:lnTo>
                  <a:lnTo>
                    <a:pt x="425" y="122"/>
                  </a:lnTo>
                  <a:lnTo>
                    <a:pt x="429" y="121"/>
                  </a:lnTo>
                  <a:lnTo>
                    <a:pt x="431" y="118"/>
                  </a:lnTo>
                  <a:lnTo>
                    <a:pt x="436" y="120"/>
                  </a:lnTo>
                  <a:lnTo>
                    <a:pt x="439" y="121"/>
                  </a:lnTo>
                  <a:lnTo>
                    <a:pt x="440" y="119"/>
                  </a:lnTo>
                  <a:lnTo>
                    <a:pt x="440" y="117"/>
                  </a:lnTo>
                  <a:lnTo>
                    <a:pt x="446" y="114"/>
                  </a:lnTo>
                  <a:lnTo>
                    <a:pt x="447" y="114"/>
                  </a:lnTo>
                  <a:lnTo>
                    <a:pt x="449" y="115"/>
                  </a:lnTo>
                  <a:lnTo>
                    <a:pt x="450" y="115"/>
                  </a:lnTo>
                  <a:lnTo>
                    <a:pt x="452" y="115"/>
                  </a:lnTo>
                  <a:lnTo>
                    <a:pt x="452" y="114"/>
                  </a:lnTo>
                  <a:lnTo>
                    <a:pt x="453" y="113"/>
                  </a:lnTo>
                  <a:lnTo>
                    <a:pt x="455" y="111"/>
                  </a:lnTo>
                  <a:lnTo>
                    <a:pt x="456" y="109"/>
                  </a:lnTo>
                  <a:lnTo>
                    <a:pt x="456" y="108"/>
                  </a:lnTo>
                  <a:lnTo>
                    <a:pt x="458" y="106"/>
                  </a:lnTo>
                  <a:lnTo>
                    <a:pt x="459" y="106"/>
                  </a:lnTo>
                  <a:lnTo>
                    <a:pt x="461" y="107"/>
                  </a:lnTo>
                  <a:lnTo>
                    <a:pt x="461" y="106"/>
                  </a:lnTo>
                  <a:lnTo>
                    <a:pt x="463" y="105"/>
                  </a:lnTo>
                  <a:lnTo>
                    <a:pt x="465" y="104"/>
                  </a:lnTo>
                  <a:lnTo>
                    <a:pt x="465" y="105"/>
                  </a:lnTo>
                  <a:lnTo>
                    <a:pt x="465" y="106"/>
                  </a:lnTo>
                  <a:lnTo>
                    <a:pt x="466" y="107"/>
                  </a:lnTo>
                  <a:lnTo>
                    <a:pt x="467" y="108"/>
                  </a:lnTo>
                  <a:lnTo>
                    <a:pt x="471" y="108"/>
                  </a:lnTo>
                  <a:lnTo>
                    <a:pt x="473" y="109"/>
                  </a:lnTo>
                  <a:lnTo>
                    <a:pt x="475" y="108"/>
                  </a:lnTo>
                  <a:lnTo>
                    <a:pt x="478" y="107"/>
                  </a:lnTo>
                  <a:lnTo>
                    <a:pt x="478" y="108"/>
                  </a:lnTo>
                  <a:lnTo>
                    <a:pt x="479" y="108"/>
                  </a:lnTo>
                  <a:lnTo>
                    <a:pt x="480" y="108"/>
                  </a:lnTo>
                  <a:lnTo>
                    <a:pt x="482" y="107"/>
                  </a:lnTo>
                  <a:lnTo>
                    <a:pt x="483" y="107"/>
                  </a:lnTo>
                  <a:lnTo>
                    <a:pt x="486" y="108"/>
                  </a:lnTo>
                  <a:lnTo>
                    <a:pt x="493" y="110"/>
                  </a:lnTo>
                  <a:lnTo>
                    <a:pt x="494" y="110"/>
                  </a:lnTo>
                  <a:lnTo>
                    <a:pt x="495" y="110"/>
                  </a:lnTo>
                  <a:lnTo>
                    <a:pt x="496" y="110"/>
                  </a:lnTo>
                  <a:lnTo>
                    <a:pt x="497" y="109"/>
                  </a:lnTo>
                  <a:lnTo>
                    <a:pt x="497" y="108"/>
                  </a:lnTo>
                  <a:lnTo>
                    <a:pt x="497" y="104"/>
                  </a:lnTo>
                  <a:lnTo>
                    <a:pt x="494" y="98"/>
                  </a:lnTo>
                  <a:lnTo>
                    <a:pt x="492" y="97"/>
                  </a:lnTo>
                  <a:lnTo>
                    <a:pt x="493" y="94"/>
                  </a:lnTo>
                  <a:lnTo>
                    <a:pt x="495" y="91"/>
                  </a:lnTo>
                  <a:lnTo>
                    <a:pt x="495" y="89"/>
                  </a:lnTo>
                  <a:lnTo>
                    <a:pt x="496" y="89"/>
                  </a:lnTo>
                  <a:lnTo>
                    <a:pt x="497" y="89"/>
                  </a:lnTo>
                  <a:lnTo>
                    <a:pt x="498" y="89"/>
                  </a:lnTo>
                  <a:lnTo>
                    <a:pt x="499" y="91"/>
                  </a:lnTo>
                  <a:lnTo>
                    <a:pt x="503" y="92"/>
                  </a:lnTo>
                  <a:lnTo>
                    <a:pt x="520" y="89"/>
                  </a:lnTo>
                  <a:lnTo>
                    <a:pt x="524" y="88"/>
                  </a:lnTo>
                  <a:lnTo>
                    <a:pt x="526" y="91"/>
                  </a:lnTo>
                  <a:lnTo>
                    <a:pt x="527" y="91"/>
                  </a:lnTo>
                  <a:lnTo>
                    <a:pt x="528" y="91"/>
                  </a:lnTo>
                  <a:lnTo>
                    <a:pt x="529" y="91"/>
                  </a:lnTo>
                  <a:lnTo>
                    <a:pt x="531" y="91"/>
                  </a:lnTo>
                  <a:lnTo>
                    <a:pt x="531" y="92"/>
                  </a:lnTo>
                  <a:lnTo>
                    <a:pt x="531" y="93"/>
                  </a:lnTo>
                  <a:lnTo>
                    <a:pt x="531" y="95"/>
                  </a:lnTo>
                  <a:lnTo>
                    <a:pt x="533" y="95"/>
                  </a:lnTo>
                  <a:lnTo>
                    <a:pt x="534" y="94"/>
                  </a:lnTo>
                  <a:lnTo>
                    <a:pt x="535" y="95"/>
                  </a:lnTo>
                  <a:lnTo>
                    <a:pt x="536" y="96"/>
                  </a:lnTo>
                  <a:lnTo>
                    <a:pt x="536" y="97"/>
                  </a:lnTo>
                  <a:lnTo>
                    <a:pt x="537" y="98"/>
                  </a:lnTo>
                  <a:lnTo>
                    <a:pt x="542" y="100"/>
                  </a:lnTo>
                  <a:lnTo>
                    <a:pt x="547" y="102"/>
                  </a:lnTo>
                  <a:lnTo>
                    <a:pt x="552" y="98"/>
                  </a:lnTo>
                  <a:lnTo>
                    <a:pt x="552" y="97"/>
                  </a:lnTo>
                  <a:lnTo>
                    <a:pt x="553" y="96"/>
                  </a:lnTo>
                  <a:lnTo>
                    <a:pt x="556" y="94"/>
                  </a:lnTo>
                  <a:lnTo>
                    <a:pt x="557" y="94"/>
                  </a:lnTo>
                  <a:lnTo>
                    <a:pt x="558" y="93"/>
                  </a:lnTo>
                  <a:lnTo>
                    <a:pt x="558" y="94"/>
                  </a:lnTo>
                  <a:lnTo>
                    <a:pt x="559" y="95"/>
                  </a:lnTo>
                  <a:lnTo>
                    <a:pt x="563" y="97"/>
                  </a:lnTo>
                  <a:lnTo>
                    <a:pt x="565" y="97"/>
                  </a:lnTo>
                  <a:lnTo>
                    <a:pt x="569" y="95"/>
                  </a:lnTo>
                  <a:lnTo>
                    <a:pt x="569" y="94"/>
                  </a:lnTo>
                  <a:lnTo>
                    <a:pt x="570" y="95"/>
                  </a:lnTo>
                  <a:lnTo>
                    <a:pt x="572" y="97"/>
                  </a:lnTo>
                  <a:lnTo>
                    <a:pt x="571" y="98"/>
                  </a:lnTo>
                  <a:lnTo>
                    <a:pt x="575" y="98"/>
                  </a:lnTo>
                  <a:lnTo>
                    <a:pt x="576" y="98"/>
                  </a:lnTo>
                  <a:lnTo>
                    <a:pt x="576" y="99"/>
                  </a:lnTo>
                  <a:lnTo>
                    <a:pt x="578" y="100"/>
                  </a:lnTo>
                  <a:lnTo>
                    <a:pt x="579" y="100"/>
                  </a:lnTo>
                  <a:lnTo>
                    <a:pt x="581" y="98"/>
                  </a:lnTo>
                  <a:lnTo>
                    <a:pt x="584" y="96"/>
                  </a:lnTo>
                  <a:lnTo>
                    <a:pt x="587" y="93"/>
                  </a:lnTo>
                  <a:lnTo>
                    <a:pt x="590" y="91"/>
                  </a:lnTo>
                  <a:lnTo>
                    <a:pt x="590" y="89"/>
                  </a:lnTo>
                  <a:lnTo>
                    <a:pt x="591" y="87"/>
                  </a:lnTo>
                  <a:lnTo>
                    <a:pt x="591" y="85"/>
                  </a:lnTo>
                  <a:lnTo>
                    <a:pt x="596" y="75"/>
                  </a:lnTo>
                  <a:lnTo>
                    <a:pt x="597" y="72"/>
                  </a:lnTo>
                  <a:lnTo>
                    <a:pt x="597" y="71"/>
                  </a:lnTo>
                  <a:lnTo>
                    <a:pt x="597" y="70"/>
                  </a:lnTo>
                  <a:lnTo>
                    <a:pt x="597" y="69"/>
                  </a:lnTo>
                  <a:lnTo>
                    <a:pt x="599" y="66"/>
                  </a:lnTo>
                  <a:lnTo>
                    <a:pt x="600" y="66"/>
                  </a:lnTo>
                  <a:lnTo>
                    <a:pt x="607" y="54"/>
                  </a:lnTo>
                  <a:lnTo>
                    <a:pt x="607" y="52"/>
                  </a:lnTo>
                  <a:lnTo>
                    <a:pt x="609" y="49"/>
                  </a:lnTo>
                  <a:lnTo>
                    <a:pt x="612" y="46"/>
                  </a:lnTo>
                  <a:lnTo>
                    <a:pt x="612" y="45"/>
                  </a:lnTo>
                  <a:lnTo>
                    <a:pt x="613" y="43"/>
                  </a:lnTo>
                  <a:lnTo>
                    <a:pt x="614" y="42"/>
                  </a:lnTo>
                  <a:lnTo>
                    <a:pt x="616" y="42"/>
                  </a:lnTo>
                  <a:lnTo>
                    <a:pt x="617" y="41"/>
                  </a:lnTo>
                  <a:lnTo>
                    <a:pt x="618" y="40"/>
                  </a:lnTo>
                  <a:lnTo>
                    <a:pt x="618" y="39"/>
                  </a:lnTo>
                  <a:lnTo>
                    <a:pt x="620" y="38"/>
                  </a:lnTo>
                  <a:lnTo>
                    <a:pt x="621" y="40"/>
                  </a:lnTo>
                  <a:lnTo>
                    <a:pt x="622" y="43"/>
                  </a:lnTo>
                  <a:lnTo>
                    <a:pt x="622" y="42"/>
                  </a:lnTo>
                  <a:lnTo>
                    <a:pt x="622" y="41"/>
                  </a:lnTo>
                  <a:lnTo>
                    <a:pt x="620" y="34"/>
                  </a:lnTo>
                  <a:lnTo>
                    <a:pt x="620" y="33"/>
                  </a:lnTo>
                  <a:lnTo>
                    <a:pt x="620" y="31"/>
                  </a:lnTo>
                  <a:lnTo>
                    <a:pt x="620" y="30"/>
                  </a:lnTo>
                  <a:lnTo>
                    <a:pt x="626" y="35"/>
                  </a:lnTo>
                  <a:lnTo>
                    <a:pt x="627" y="38"/>
                  </a:lnTo>
                  <a:lnTo>
                    <a:pt x="629" y="40"/>
                  </a:lnTo>
                  <a:lnTo>
                    <a:pt x="629" y="41"/>
                  </a:lnTo>
                  <a:lnTo>
                    <a:pt x="630" y="42"/>
                  </a:lnTo>
                  <a:lnTo>
                    <a:pt x="630" y="45"/>
                  </a:lnTo>
                  <a:lnTo>
                    <a:pt x="631" y="46"/>
                  </a:lnTo>
                  <a:lnTo>
                    <a:pt x="631" y="45"/>
                  </a:lnTo>
                  <a:lnTo>
                    <a:pt x="632" y="45"/>
                  </a:lnTo>
                  <a:lnTo>
                    <a:pt x="633" y="46"/>
                  </a:lnTo>
                  <a:lnTo>
                    <a:pt x="633" y="51"/>
                  </a:lnTo>
                  <a:lnTo>
                    <a:pt x="632" y="54"/>
                  </a:lnTo>
                  <a:lnTo>
                    <a:pt x="633" y="70"/>
                  </a:lnTo>
                  <a:lnTo>
                    <a:pt x="638" y="82"/>
                  </a:lnTo>
                  <a:lnTo>
                    <a:pt x="643" y="100"/>
                  </a:lnTo>
                  <a:lnTo>
                    <a:pt x="648" y="109"/>
                  </a:lnTo>
                  <a:lnTo>
                    <a:pt x="648" y="110"/>
                  </a:lnTo>
                  <a:lnTo>
                    <a:pt x="649" y="111"/>
                  </a:lnTo>
                  <a:lnTo>
                    <a:pt x="650" y="111"/>
                  </a:lnTo>
                  <a:lnTo>
                    <a:pt x="652" y="110"/>
                  </a:lnTo>
                  <a:lnTo>
                    <a:pt x="656" y="111"/>
                  </a:lnTo>
                  <a:lnTo>
                    <a:pt x="659" y="112"/>
                  </a:lnTo>
                  <a:lnTo>
                    <a:pt x="661" y="113"/>
                  </a:lnTo>
                  <a:lnTo>
                    <a:pt x="663" y="114"/>
                  </a:lnTo>
                  <a:lnTo>
                    <a:pt x="664" y="118"/>
                  </a:lnTo>
                  <a:lnTo>
                    <a:pt x="664" y="123"/>
                  </a:lnTo>
                  <a:lnTo>
                    <a:pt x="664" y="126"/>
                  </a:lnTo>
                  <a:lnTo>
                    <a:pt x="661" y="128"/>
                  </a:lnTo>
                  <a:lnTo>
                    <a:pt x="660" y="128"/>
                  </a:lnTo>
                  <a:lnTo>
                    <a:pt x="658" y="129"/>
                  </a:lnTo>
                  <a:lnTo>
                    <a:pt x="658" y="130"/>
                  </a:lnTo>
                  <a:lnTo>
                    <a:pt x="659" y="130"/>
                  </a:lnTo>
                  <a:lnTo>
                    <a:pt x="661" y="130"/>
                  </a:lnTo>
                  <a:lnTo>
                    <a:pt x="662" y="129"/>
                  </a:lnTo>
                  <a:lnTo>
                    <a:pt x="663" y="128"/>
                  </a:lnTo>
                  <a:lnTo>
                    <a:pt x="663" y="129"/>
                  </a:lnTo>
                  <a:lnTo>
                    <a:pt x="663" y="130"/>
                  </a:lnTo>
                  <a:lnTo>
                    <a:pt x="663" y="131"/>
                  </a:lnTo>
                  <a:lnTo>
                    <a:pt x="663" y="132"/>
                  </a:lnTo>
                  <a:lnTo>
                    <a:pt x="663" y="133"/>
                  </a:lnTo>
                  <a:lnTo>
                    <a:pt x="654" y="140"/>
                  </a:lnTo>
                  <a:lnTo>
                    <a:pt x="652" y="144"/>
                  </a:lnTo>
                  <a:lnTo>
                    <a:pt x="650" y="146"/>
                  </a:lnTo>
                  <a:lnTo>
                    <a:pt x="649" y="147"/>
                  </a:lnTo>
                  <a:lnTo>
                    <a:pt x="648" y="147"/>
                  </a:lnTo>
                  <a:lnTo>
                    <a:pt x="648" y="148"/>
                  </a:lnTo>
                  <a:lnTo>
                    <a:pt x="645" y="155"/>
                  </a:lnTo>
                  <a:lnTo>
                    <a:pt x="640" y="162"/>
                  </a:lnTo>
                  <a:lnTo>
                    <a:pt x="639" y="162"/>
                  </a:lnTo>
                  <a:lnTo>
                    <a:pt x="638" y="162"/>
                  </a:lnTo>
                  <a:lnTo>
                    <a:pt x="637" y="162"/>
                  </a:lnTo>
                  <a:lnTo>
                    <a:pt x="635" y="163"/>
                  </a:lnTo>
                  <a:lnTo>
                    <a:pt x="634" y="164"/>
                  </a:lnTo>
                  <a:lnTo>
                    <a:pt x="633" y="164"/>
                  </a:lnTo>
                  <a:lnTo>
                    <a:pt x="632" y="167"/>
                  </a:lnTo>
                  <a:lnTo>
                    <a:pt x="631" y="168"/>
                  </a:lnTo>
                  <a:lnTo>
                    <a:pt x="631" y="170"/>
                  </a:lnTo>
                  <a:lnTo>
                    <a:pt x="630" y="170"/>
                  </a:lnTo>
                  <a:lnTo>
                    <a:pt x="629" y="170"/>
                  </a:lnTo>
                  <a:lnTo>
                    <a:pt x="628" y="171"/>
                  </a:lnTo>
                  <a:lnTo>
                    <a:pt x="627" y="171"/>
                  </a:lnTo>
                  <a:lnTo>
                    <a:pt x="627" y="172"/>
                  </a:lnTo>
                  <a:lnTo>
                    <a:pt x="626" y="172"/>
                  </a:lnTo>
                  <a:lnTo>
                    <a:pt x="625" y="174"/>
                  </a:lnTo>
                  <a:lnTo>
                    <a:pt x="624" y="177"/>
                  </a:lnTo>
                  <a:lnTo>
                    <a:pt x="623" y="177"/>
                  </a:lnTo>
                  <a:lnTo>
                    <a:pt x="623" y="178"/>
                  </a:lnTo>
                  <a:lnTo>
                    <a:pt x="622" y="179"/>
                  </a:lnTo>
                  <a:lnTo>
                    <a:pt x="620" y="183"/>
                  </a:lnTo>
                  <a:lnTo>
                    <a:pt x="620" y="184"/>
                  </a:lnTo>
                  <a:lnTo>
                    <a:pt x="619" y="185"/>
                  </a:lnTo>
                  <a:lnTo>
                    <a:pt x="614" y="191"/>
                  </a:lnTo>
                  <a:lnTo>
                    <a:pt x="613" y="192"/>
                  </a:lnTo>
                  <a:lnTo>
                    <a:pt x="613" y="196"/>
                  </a:lnTo>
                  <a:lnTo>
                    <a:pt x="613" y="198"/>
                  </a:lnTo>
                  <a:lnTo>
                    <a:pt x="613" y="200"/>
                  </a:lnTo>
                  <a:lnTo>
                    <a:pt x="610" y="204"/>
                  </a:lnTo>
                  <a:lnTo>
                    <a:pt x="609" y="204"/>
                  </a:lnTo>
                  <a:lnTo>
                    <a:pt x="608" y="204"/>
                  </a:lnTo>
                  <a:lnTo>
                    <a:pt x="607" y="206"/>
                  </a:lnTo>
                  <a:lnTo>
                    <a:pt x="608" y="207"/>
                  </a:lnTo>
                  <a:lnTo>
                    <a:pt x="608" y="209"/>
                  </a:lnTo>
                  <a:lnTo>
                    <a:pt x="607" y="209"/>
                  </a:lnTo>
                  <a:lnTo>
                    <a:pt x="605" y="212"/>
                  </a:lnTo>
                  <a:lnTo>
                    <a:pt x="604" y="212"/>
                  </a:lnTo>
                  <a:lnTo>
                    <a:pt x="603" y="212"/>
                  </a:lnTo>
                  <a:lnTo>
                    <a:pt x="602" y="212"/>
                  </a:lnTo>
                  <a:lnTo>
                    <a:pt x="601" y="210"/>
                  </a:lnTo>
                  <a:lnTo>
                    <a:pt x="599" y="210"/>
                  </a:lnTo>
                  <a:lnTo>
                    <a:pt x="593" y="213"/>
                  </a:lnTo>
                  <a:lnTo>
                    <a:pt x="593" y="214"/>
                  </a:lnTo>
                  <a:lnTo>
                    <a:pt x="590" y="216"/>
                  </a:lnTo>
                  <a:lnTo>
                    <a:pt x="589" y="216"/>
                  </a:lnTo>
                  <a:lnTo>
                    <a:pt x="588" y="216"/>
                  </a:lnTo>
                  <a:lnTo>
                    <a:pt x="586" y="217"/>
                  </a:lnTo>
                  <a:lnTo>
                    <a:pt x="586" y="218"/>
                  </a:lnTo>
                  <a:lnTo>
                    <a:pt x="597" y="216"/>
                  </a:lnTo>
                  <a:lnTo>
                    <a:pt x="598" y="216"/>
                  </a:lnTo>
                  <a:lnTo>
                    <a:pt x="599" y="217"/>
                  </a:lnTo>
                  <a:lnTo>
                    <a:pt x="599" y="218"/>
                  </a:lnTo>
                  <a:lnTo>
                    <a:pt x="599" y="219"/>
                  </a:lnTo>
                  <a:lnTo>
                    <a:pt x="599" y="220"/>
                  </a:lnTo>
                  <a:lnTo>
                    <a:pt x="598" y="221"/>
                  </a:lnTo>
                  <a:lnTo>
                    <a:pt x="599" y="221"/>
                  </a:lnTo>
                  <a:lnTo>
                    <a:pt x="600" y="221"/>
                  </a:lnTo>
                  <a:lnTo>
                    <a:pt x="600" y="220"/>
                  </a:lnTo>
                  <a:lnTo>
                    <a:pt x="601" y="219"/>
                  </a:lnTo>
                  <a:lnTo>
                    <a:pt x="602" y="219"/>
                  </a:lnTo>
                  <a:lnTo>
                    <a:pt x="603" y="219"/>
                  </a:lnTo>
                  <a:lnTo>
                    <a:pt x="604" y="219"/>
                  </a:lnTo>
                  <a:lnTo>
                    <a:pt x="605" y="219"/>
                  </a:lnTo>
                  <a:lnTo>
                    <a:pt x="607" y="218"/>
                  </a:lnTo>
                  <a:lnTo>
                    <a:pt x="609" y="217"/>
                  </a:lnTo>
                  <a:lnTo>
                    <a:pt x="610" y="215"/>
                  </a:lnTo>
                  <a:lnTo>
                    <a:pt x="615" y="212"/>
                  </a:lnTo>
                  <a:lnTo>
                    <a:pt x="616" y="211"/>
                  </a:lnTo>
                  <a:lnTo>
                    <a:pt x="618" y="211"/>
                  </a:lnTo>
                  <a:lnTo>
                    <a:pt x="620" y="210"/>
                  </a:lnTo>
                  <a:lnTo>
                    <a:pt x="626" y="206"/>
                  </a:lnTo>
                  <a:lnTo>
                    <a:pt x="627" y="204"/>
                  </a:lnTo>
                  <a:lnTo>
                    <a:pt x="628" y="203"/>
                  </a:lnTo>
                  <a:lnTo>
                    <a:pt x="630" y="202"/>
                  </a:lnTo>
                  <a:lnTo>
                    <a:pt x="631" y="201"/>
                  </a:lnTo>
                  <a:lnTo>
                    <a:pt x="632" y="200"/>
                  </a:lnTo>
                  <a:lnTo>
                    <a:pt x="633" y="199"/>
                  </a:lnTo>
                  <a:lnTo>
                    <a:pt x="633" y="198"/>
                  </a:lnTo>
                  <a:lnTo>
                    <a:pt x="633" y="197"/>
                  </a:lnTo>
                  <a:lnTo>
                    <a:pt x="635" y="196"/>
                  </a:lnTo>
                  <a:lnTo>
                    <a:pt x="637" y="196"/>
                  </a:lnTo>
                  <a:lnTo>
                    <a:pt x="638" y="197"/>
                  </a:lnTo>
                  <a:lnTo>
                    <a:pt x="639" y="205"/>
                  </a:lnTo>
                  <a:lnTo>
                    <a:pt x="639" y="206"/>
                  </a:lnTo>
                  <a:lnTo>
                    <a:pt x="639" y="207"/>
                  </a:lnTo>
                  <a:lnTo>
                    <a:pt x="638" y="208"/>
                  </a:lnTo>
                  <a:lnTo>
                    <a:pt x="638" y="210"/>
                  </a:lnTo>
                  <a:lnTo>
                    <a:pt x="639" y="213"/>
                  </a:lnTo>
                  <a:lnTo>
                    <a:pt x="640" y="217"/>
                  </a:lnTo>
                  <a:lnTo>
                    <a:pt x="642" y="219"/>
                  </a:lnTo>
                  <a:lnTo>
                    <a:pt x="643" y="219"/>
                  </a:lnTo>
                  <a:lnTo>
                    <a:pt x="643" y="223"/>
                  </a:lnTo>
                  <a:lnTo>
                    <a:pt x="639" y="227"/>
                  </a:lnTo>
                  <a:lnTo>
                    <a:pt x="637" y="226"/>
                  </a:lnTo>
                  <a:lnTo>
                    <a:pt x="631" y="224"/>
                  </a:lnTo>
                  <a:lnTo>
                    <a:pt x="630" y="225"/>
                  </a:lnTo>
                  <a:lnTo>
                    <a:pt x="626" y="223"/>
                  </a:lnTo>
                  <a:lnTo>
                    <a:pt x="626" y="221"/>
                  </a:lnTo>
                  <a:lnTo>
                    <a:pt x="625" y="220"/>
                  </a:lnTo>
                  <a:lnTo>
                    <a:pt x="624" y="219"/>
                  </a:lnTo>
                  <a:lnTo>
                    <a:pt x="620" y="227"/>
                  </a:lnTo>
                  <a:lnTo>
                    <a:pt x="619" y="232"/>
                  </a:lnTo>
                  <a:lnTo>
                    <a:pt x="620" y="238"/>
                  </a:lnTo>
                  <a:lnTo>
                    <a:pt x="621" y="240"/>
                  </a:lnTo>
                  <a:lnTo>
                    <a:pt x="623" y="241"/>
                  </a:lnTo>
                  <a:lnTo>
                    <a:pt x="622" y="240"/>
                  </a:lnTo>
                  <a:lnTo>
                    <a:pt x="622" y="239"/>
                  </a:lnTo>
                  <a:lnTo>
                    <a:pt x="621" y="238"/>
                  </a:lnTo>
                  <a:lnTo>
                    <a:pt x="620" y="233"/>
                  </a:lnTo>
                  <a:lnTo>
                    <a:pt x="620" y="232"/>
                  </a:lnTo>
                  <a:lnTo>
                    <a:pt x="625" y="223"/>
                  </a:lnTo>
                  <a:lnTo>
                    <a:pt x="628" y="225"/>
                  </a:lnTo>
                  <a:lnTo>
                    <a:pt x="629" y="226"/>
                  </a:lnTo>
                  <a:lnTo>
                    <a:pt x="633" y="231"/>
                  </a:lnTo>
                  <a:lnTo>
                    <a:pt x="634" y="232"/>
                  </a:lnTo>
                  <a:lnTo>
                    <a:pt x="633" y="234"/>
                  </a:lnTo>
                  <a:lnTo>
                    <a:pt x="633" y="236"/>
                  </a:lnTo>
                  <a:lnTo>
                    <a:pt x="632" y="237"/>
                  </a:lnTo>
                  <a:lnTo>
                    <a:pt x="633" y="241"/>
                  </a:lnTo>
                  <a:lnTo>
                    <a:pt x="633" y="243"/>
                  </a:lnTo>
                  <a:lnTo>
                    <a:pt x="634" y="243"/>
                  </a:lnTo>
                  <a:lnTo>
                    <a:pt x="635" y="245"/>
                  </a:lnTo>
                  <a:lnTo>
                    <a:pt x="636" y="245"/>
                  </a:lnTo>
                  <a:lnTo>
                    <a:pt x="637" y="245"/>
                  </a:lnTo>
                  <a:lnTo>
                    <a:pt x="637" y="246"/>
                  </a:lnTo>
                  <a:lnTo>
                    <a:pt x="638" y="247"/>
                  </a:lnTo>
                  <a:lnTo>
                    <a:pt x="637" y="245"/>
                  </a:lnTo>
                  <a:lnTo>
                    <a:pt x="636" y="245"/>
                  </a:lnTo>
                  <a:lnTo>
                    <a:pt x="634" y="243"/>
                  </a:lnTo>
                  <a:lnTo>
                    <a:pt x="633" y="241"/>
                  </a:lnTo>
                  <a:lnTo>
                    <a:pt x="634" y="233"/>
                  </a:lnTo>
                  <a:lnTo>
                    <a:pt x="635" y="230"/>
                  </a:lnTo>
                  <a:lnTo>
                    <a:pt x="638" y="232"/>
                  </a:lnTo>
                  <a:lnTo>
                    <a:pt x="639" y="234"/>
                  </a:lnTo>
                  <a:lnTo>
                    <a:pt x="639" y="236"/>
                  </a:lnTo>
                  <a:lnTo>
                    <a:pt x="641" y="238"/>
                  </a:lnTo>
                  <a:lnTo>
                    <a:pt x="642" y="237"/>
                  </a:lnTo>
                  <a:lnTo>
                    <a:pt x="641" y="236"/>
                  </a:lnTo>
                  <a:lnTo>
                    <a:pt x="640" y="234"/>
                  </a:lnTo>
                  <a:lnTo>
                    <a:pt x="639" y="230"/>
                  </a:lnTo>
                  <a:lnTo>
                    <a:pt x="639" y="229"/>
                  </a:lnTo>
                  <a:lnTo>
                    <a:pt x="643" y="224"/>
                  </a:lnTo>
                  <a:lnTo>
                    <a:pt x="645" y="224"/>
                  </a:lnTo>
                  <a:lnTo>
                    <a:pt x="648" y="226"/>
                  </a:lnTo>
                  <a:lnTo>
                    <a:pt x="649" y="227"/>
                  </a:lnTo>
                  <a:lnTo>
                    <a:pt x="648" y="228"/>
                  </a:lnTo>
                  <a:lnTo>
                    <a:pt x="649" y="229"/>
                  </a:lnTo>
                  <a:lnTo>
                    <a:pt x="650" y="229"/>
                  </a:lnTo>
                  <a:lnTo>
                    <a:pt x="651" y="229"/>
                  </a:lnTo>
                  <a:lnTo>
                    <a:pt x="652" y="228"/>
                  </a:lnTo>
                  <a:lnTo>
                    <a:pt x="654" y="227"/>
                  </a:lnTo>
                  <a:lnTo>
                    <a:pt x="661" y="225"/>
                  </a:lnTo>
                  <a:lnTo>
                    <a:pt x="662" y="225"/>
                  </a:lnTo>
                  <a:lnTo>
                    <a:pt x="665" y="228"/>
                  </a:lnTo>
                  <a:lnTo>
                    <a:pt x="671" y="226"/>
                  </a:lnTo>
                  <a:lnTo>
                    <a:pt x="673" y="226"/>
                  </a:lnTo>
                  <a:lnTo>
                    <a:pt x="674" y="224"/>
                  </a:lnTo>
                  <a:lnTo>
                    <a:pt x="675" y="224"/>
                  </a:lnTo>
                  <a:lnTo>
                    <a:pt x="676" y="223"/>
                  </a:lnTo>
                  <a:lnTo>
                    <a:pt x="680" y="222"/>
                  </a:lnTo>
                  <a:lnTo>
                    <a:pt x="681" y="222"/>
                  </a:lnTo>
                  <a:lnTo>
                    <a:pt x="681" y="223"/>
                  </a:lnTo>
                  <a:lnTo>
                    <a:pt x="681" y="224"/>
                  </a:lnTo>
                  <a:lnTo>
                    <a:pt x="678" y="228"/>
                  </a:lnTo>
                  <a:lnTo>
                    <a:pt x="678" y="231"/>
                  </a:lnTo>
                  <a:lnTo>
                    <a:pt x="677" y="234"/>
                  </a:lnTo>
                  <a:lnTo>
                    <a:pt x="676" y="236"/>
                  </a:lnTo>
                  <a:lnTo>
                    <a:pt x="676" y="237"/>
                  </a:lnTo>
                  <a:lnTo>
                    <a:pt x="675" y="239"/>
                  </a:lnTo>
                  <a:lnTo>
                    <a:pt x="675" y="240"/>
                  </a:lnTo>
                  <a:lnTo>
                    <a:pt x="676" y="243"/>
                  </a:lnTo>
                  <a:lnTo>
                    <a:pt x="676" y="244"/>
                  </a:lnTo>
                  <a:lnTo>
                    <a:pt x="676" y="248"/>
                  </a:lnTo>
                  <a:lnTo>
                    <a:pt x="676" y="247"/>
                  </a:lnTo>
                  <a:lnTo>
                    <a:pt x="677" y="246"/>
                  </a:lnTo>
                  <a:lnTo>
                    <a:pt x="677" y="245"/>
                  </a:lnTo>
                  <a:lnTo>
                    <a:pt x="677" y="243"/>
                  </a:lnTo>
                  <a:lnTo>
                    <a:pt x="678" y="241"/>
                  </a:lnTo>
                  <a:lnTo>
                    <a:pt x="680" y="237"/>
                  </a:lnTo>
                  <a:lnTo>
                    <a:pt x="680" y="235"/>
                  </a:lnTo>
                  <a:lnTo>
                    <a:pt x="680" y="234"/>
                  </a:lnTo>
                  <a:lnTo>
                    <a:pt x="682" y="230"/>
                  </a:lnTo>
                  <a:lnTo>
                    <a:pt x="684" y="227"/>
                  </a:lnTo>
                  <a:lnTo>
                    <a:pt x="686" y="226"/>
                  </a:lnTo>
                  <a:lnTo>
                    <a:pt x="688" y="226"/>
                  </a:lnTo>
                  <a:lnTo>
                    <a:pt x="689" y="226"/>
                  </a:lnTo>
                  <a:lnTo>
                    <a:pt x="690" y="226"/>
                  </a:lnTo>
                  <a:lnTo>
                    <a:pt x="691" y="223"/>
                  </a:lnTo>
                  <a:lnTo>
                    <a:pt x="693" y="219"/>
                  </a:lnTo>
                  <a:lnTo>
                    <a:pt x="696" y="215"/>
                  </a:lnTo>
                  <a:lnTo>
                    <a:pt x="697" y="214"/>
                  </a:lnTo>
                  <a:lnTo>
                    <a:pt x="699" y="215"/>
                  </a:lnTo>
                  <a:lnTo>
                    <a:pt x="699" y="214"/>
                  </a:lnTo>
                  <a:lnTo>
                    <a:pt x="701" y="217"/>
                  </a:lnTo>
                  <a:lnTo>
                    <a:pt x="703" y="219"/>
                  </a:lnTo>
                  <a:lnTo>
                    <a:pt x="705" y="220"/>
                  </a:lnTo>
                  <a:lnTo>
                    <a:pt x="705" y="219"/>
                  </a:lnTo>
                  <a:lnTo>
                    <a:pt x="704" y="218"/>
                  </a:lnTo>
                  <a:lnTo>
                    <a:pt x="704" y="217"/>
                  </a:lnTo>
                  <a:lnTo>
                    <a:pt x="705" y="215"/>
                  </a:lnTo>
                  <a:lnTo>
                    <a:pt x="707" y="215"/>
                  </a:lnTo>
                  <a:lnTo>
                    <a:pt x="711" y="214"/>
                  </a:lnTo>
                  <a:lnTo>
                    <a:pt x="710" y="213"/>
                  </a:lnTo>
                  <a:lnTo>
                    <a:pt x="709" y="213"/>
                  </a:lnTo>
                  <a:lnTo>
                    <a:pt x="705" y="213"/>
                  </a:lnTo>
                  <a:lnTo>
                    <a:pt x="705" y="214"/>
                  </a:lnTo>
                  <a:lnTo>
                    <a:pt x="704" y="214"/>
                  </a:lnTo>
                  <a:lnTo>
                    <a:pt x="703" y="214"/>
                  </a:lnTo>
                  <a:lnTo>
                    <a:pt x="703" y="213"/>
                  </a:lnTo>
                  <a:lnTo>
                    <a:pt x="703" y="212"/>
                  </a:lnTo>
                  <a:lnTo>
                    <a:pt x="703" y="209"/>
                  </a:lnTo>
                  <a:lnTo>
                    <a:pt x="704" y="208"/>
                  </a:lnTo>
                  <a:lnTo>
                    <a:pt x="705" y="209"/>
                  </a:lnTo>
                  <a:lnTo>
                    <a:pt x="707" y="209"/>
                  </a:lnTo>
                  <a:lnTo>
                    <a:pt x="709" y="204"/>
                  </a:lnTo>
                  <a:lnTo>
                    <a:pt x="709" y="203"/>
                  </a:lnTo>
                  <a:lnTo>
                    <a:pt x="707" y="200"/>
                  </a:lnTo>
                  <a:lnTo>
                    <a:pt x="708" y="199"/>
                  </a:lnTo>
                  <a:lnTo>
                    <a:pt x="708" y="198"/>
                  </a:lnTo>
                  <a:lnTo>
                    <a:pt x="710" y="195"/>
                  </a:lnTo>
                  <a:lnTo>
                    <a:pt x="714" y="190"/>
                  </a:lnTo>
                  <a:lnTo>
                    <a:pt x="715" y="190"/>
                  </a:lnTo>
                  <a:lnTo>
                    <a:pt x="716" y="191"/>
                  </a:lnTo>
                  <a:lnTo>
                    <a:pt x="716" y="192"/>
                  </a:lnTo>
                  <a:lnTo>
                    <a:pt x="717" y="192"/>
                  </a:lnTo>
                  <a:lnTo>
                    <a:pt x="719" y="191"/>
                  </a:lnTo>
                  <a:lnTo>
                    <a:pt x="720" y="189"/>
                  </a:lnTo>
                  <a:lnTo>
                    <a:pt x="722" y="188"/>
                  </a:lnTo>
                  <a:lnTo>
                    <a:pt x="724" y="188"/>
                  </a:lnTo>
                  <a:lnTo>
                    <a:pt x="724" y="189"/>
                  </a:lnTo>
                  <a:lnTo>
                    <a:pt x="724" y="190"/>
                  </a:lnTo>
                  <a:lnTo>
                    <a:pt x="724" y="191"/>
                  </a:lnTo>
                  <a:lnTo>
                    <a:pt x="726" y="191"/>
                  </a:lnTo>
                  <a:lnTo>
                    <a:pt x="727" y="190"/>
                  </a:lnTo>
                  <a:lnTo>
                    <a:pt x="727" y="189"/>
                  </a:lnTo>
                  <a:lnTo>
                    <a:pt x="727" y="188"/>
                  </a:lnTo>
                  <a:lnTo>
                    <a:pt x="729" y="188"/>
                  </a:lnTo>
                  <a:lnTo>
                    <a:pt x="731" y="191"/>
                  </a:lnTo>
                  <a:lnTo>
                    <a:pt x="733" y="193"/>
                  </a:lnTo>
                  <a:lnTo>
                    <a:pt x="733" y="192"/>
                  </a:lnTo>
                  <a:lnTo>
                    <a:pt x="733" y="191"/>
                  </a:lnTo>
                  <a:lnTo>
                    <a:pt x="732" y="191"/>
                  </a:lnTo>
                  <a:lnTo>
                    <a:pt x="731" y="191"/>
                  </a:lnTo>
                  <a:lnTo>
                    <a:pt x="731" y="190"/>
                  </a:lnTo>
                  <a:lnTo>
                    <a:pt x="731" y="187"/>
                  </a:lnTo>
                  <a:lnTo>
                    <a:pt x="732" y="186"/>
                  </a:lnTo>
                  <a:lnTo>
                    <a:pt x="736" y="187"/>
                  </a:lnTo>
                  <a:lnTo>
                    <a:pt x="738" y="188"/>
                  </a:lnTo>
                  <a:lnTo>
                    <a:pt x="739" y="190"/>
                  </a:lnTo>
                  <a:lnTo>
                    <a:pt x="742" y="191"/>
                  </a:lnTo>
                  <a:lnTo>
                    <a:pt x="745" y="190"/>
                  </a:lnTo>
                  <a:lnTo>
                    <a:pt x="746" y="194"/>
                  </a:lnTo>
                  <a:lnTo>
                    <a:pt x="745" y="195"/>
                  </a:lnTo>
                  <a:lnTo>
                    <a:pt x="745" y="196"/>
                  </a:lnTo>
                  <a:lnTo>
                    <a:pt x="746" y="195"/>
                  </a:lnTo>
                  <a:lnTo>
                    <a:pt x="748" y="192"/>
                  </a:lnTo>
                  <a:lnTo>
                    <a:pt x="748" y="191"/>
                  </a:lnTo>
                  <a:lnTo>
                    <a:pt x="750" y="191"/>
                  </a:lnTo>
                  <a:lnTo>
                    <a:pt x="749" y="192"/>
                  </a:lnTo>
                  <a:lnTo>
                    <a:pt x="749" y="193"/>
                  </a:lnTo>
                  <a:lnTo>
                    <a:pt x="750" y="194"/>
                  </a:lnTo>
                  <a:lnTo>
                    <a:pt x="751" y="194"/>
                  </a:lnTo>
                  <a:lnTo>
                    <a:pt x="754" y="194"/>
                  </a:lnTo>
                  <a:lnTo>
                    <a:pt x="755" y="195"/>
                  </a:lnTo>
                  <a:lnTo>
                    <a:pt x="756" y="198"/>
                  </a:lnTo>
                  <a:lnTo>
                    <a:pt x="755" y="200"/>
                  </a:lnTo>
                  <a:lnTo>
                    <a:pt x="756" y="200"/>
                  </a:lnTo>
                  <a:lnTo>
                    <a:pt x="757" y="200"/>
                  </a:lnTo>
                  <a:lnTo>
                    <a:pt x="760" y="200"/>
                  </a:lnTo>
                  <a:lnTo>
                    <a:pt x="765" y="199"/>
                  </a:lnTo>
                  <a:lnTo>
                    <a:pt x="766" y="198"/>
                  </a:lnTo>
                  <a:lnTo>
                    <a:pt x="766" y="201"/>
                  </a:lnTo>
                  <a:lnTo>
                    <a:pt x="765" y="205"/>
                  </a:lnTo>
                  <a:lnTo>
                    <a:pt x="767" y="204"/>
                  </a:lnTo>
                  <a:lnTo>
                    <a:pt x="768" y="202"/>
                  </a:lnTo>
                  <a:lnTo>
                    <a:pt x="769" y="205"/>
                  </a:lnTo>
                  <a:lnTo>
                    <a:pt x="769" y="206"/>
                  </a:lnTo>
                  <a:lnTo>
                    <a:pt x="771" y="206"/>
                  </a:lnTo>
                  <a:lnTo>
                    <a:pt x="771" y="204"/>
                  </a:lnTo>
                  <a:lnTo>
                    <a:pt x="771" y="203"/>
                  </a:lnTo>
                  <a:lnTo>
                    <a:pt x="773" y="202"/>
                  </a:lnTo>
                  <a:lnTo>
                    <a:pt x="775" y="204"/>
                  </a:lnTo>
                  <a:lnTo>
                    <a:pt x="775" y="205"/>
                  </a:lnTo>
                  <a:lnTo>
                    <a:pt x="776" y="207"/>
                  </a:lnTo>
                  <a:lnTo>
                    <a:pt x="778" y="207"/>
                  </a:lnTo>
                  <a:lnTo>
                    <a:pt x="779" y="205"/>
                  </a:lnTo>
                  <a:lnTo>
                    <a:pt x="780" y="206"/>
                  </a:lnTo>
                  <a:lnTo>
                    <a:pt x="780" y="211"/>
                  </a:lnTo>
                  <a:lnTo>
                    <a:pt x="782" y="211"/>
                  </a:lnTo>
                  <a:lnTo>
                    <a:pt x="782" y="210"/>
                  </a:lnTo>
                  <a:lnTo>
                    <a:pt x="782" y="209"/>
                  </a:lnTo>
                  <a:lnTo>
                    <a:pt x="782" y="208"/>
                  </a:lnTo>
                  <a:lnTo>
                    <a:pt x="784" y="208"/>
                  </a:lnTo>
                  <a:lnTo>
                    <a:pt x="787" y="209"/>
                  </a:lnTo>
                  <a:lnTo>
                    <a:pt x="788" y="210"/>
                  </a:lnTo>
                  <a:lnTo>
                    <a:pt x="786" y="214"/>
                  </a:lnTo>
                  <a:lnTo>
                    <a:pt x="787" y="215"/>
                  </a:lnTo>
                  <a:lnTo>
                    <a:pt x="787" y="216"/>
                  </a:lnTo>
                  <a:lnTo>
                    <a:pt x="789" y="212"/>
                  </a:lnTo>
                  <a:lnTo>
                    <a:pt x="790" y="209"/>
                  </a:lnTo>
                  <a:lnTo>
                    <a:pt x="791" y="209"/>
                  </a:lnTo>
                  <a:lnTo>
                    <a:pt x="791" y="211"/>
                  </a:lnTo>
                  <a:lnTo>
                    <a:pt x="791" y="212"/>
                  </a:lnTo>
                  <a:lnTo>
                    <a:pt x="791" y="213"/>
                  </a:lnTo>
                  <a:lnTo>
                    <a:pt x="790" y="214"/>
                  </a:lnTo>
                  <a:lnTo>
                    <a:pt x="789" y="216"/>
                  </a:lnTo>
                  <a:lnTo>
                    <a:pt x="790" y="222"/>
                  </a:lnTo>
                  <a:lnTo>
                    <a:pt x="790" y="223"/>
                  </a:lnTo>
                  <a:lnTo>
                    <a:pt x="791" y="223"/>
                  </a:lnTo>
                  <a:lnTo>
                    <a:pt x="792" y="223"/>
                  </a:lnTo>
                  <a:lnTo>
                    <a:pt x="793" y="221"/>
                  </a:lnTo>
                  <a:lnTo>
                    <a:pt x="793" y="219"/>
                  </a:lnTo>
                  <a:lnTo>
                    <a:pt x="793" y="217"/>
                  </a:lnTo>
                  <a:lnTo>
                    <a:pt x="795" y="214"/>
                  </a:lnTo>
                  <a:lnTo>
                    <a:pt x="797" y="214"/>
                  </a:lnTo>
                  <a:lnTo>
                    <a:pt x="801" y="215"/>
                  </a:lnTo>
                  <a:lnTo>
                    <a:pt x="803" y="213"/>
                  </a:lnTo>
                  <a:lnTo>
                    <a:pt x="804" y="214"/>
                  </a:lnTo>
                  <a:lnTo>
                    <a:pt x="803" y="215"/>
                  </a:lnTo>
                  <a:lnTo>
                    <a:pt x="802" y="216"/>
                  </a:lnTo>
                  <a:lnTo>
                    <a:pt x="801" y="218"/>
                  </a:lnTo>
                  <a:lnTo>
                    <a:pt x="802" y="219"/>
                  </a:lnTo>
                  <a:lnTo>
                    <a:pt x="805" y="217"/>
                  </a:lnTo>
                  <a:lnTo>
                    <a:pt x="805" y="218"/>
                  </a:lnTo>
                  <a:lnTo>
                    <a:pt x="805" y="219"/>
                  </a:lnTo>
                  <a:lnTo>
                    <a:pt x="805" y="221"/>
                  </a:lnTo>
                  <a:lnTo>
                    <a:pt x="808" y="225"/>
                  </a:lnTo>
                  <a:lnTo>
                    <a:pt x="810" y="224"/>
                  </a:lnTo>
                  <a:lnTo>
                    <a:pt x="812" y="224"/>
                  </a:lnTo>
                  <a:lnTo>
                    <a:pt x="812" y="225"/>
                  </a:lnTo>
                  <a:lnTo>
                    <a:pt x="814" y="230"/>
                  </a:lnTo>
                  <a:lnTo>
                    <a:pt x="814" y="232"/>
                  </a:lnTo>
                  <a:lnTo>
                    <a:pt x="811" y="236"/>
                  </a:lnTo>
                  <a:lnTo>
                    <a:pt x="810" y="238"/>
                  </a:lnTo>
                  <a:lnTo>
                    <a:pt x="809" y="240"/>
                  </a:lnTo>
                  <a:lnTo>
                    <a:pt x="809" y="241"/>
                  </a:lnTo>
                  <a:lnTo>
                    <a:pt x="810" y="240"/>
                  </a:lnTo>
                  <a:lnTo>
                    <a:pt x="810" y="239"/>
                  </a:lnTo>
                  <a:lnTo>
                    <a:pt x="814" y="235"/>
                  </a:lnTo>
                  <a:lnTo>
                    <a:pt x="815" y="235"/>
                  </a:lnTo>
                  <a:lnTo>
                    <a:pt x="816" y="236"/>
                  </a:lnTo>
                  <a:lnTo>
                    <a:pt x="816" y="237"/>
                  </a:lnTo>
                  <a:lnTo>
                    <a:pt x="818" y="240"/>
                  </a:lnTo>
                  <a:lnTo>
                    <a:pt x="818" y="241"/>
                  </a:lnTo>
                  <a:lnTo>
                    <a:pt x="817" y="243"/>
                  </a:lnTo>
                  <a:lnTo>
                    <a:pt x="816" y="243"/>
                  </a:lnTo>
                  <a:lnTo>
                    <a:pt x="815" y="243"/>
                  </a:lnTo>
                  <a:lnTo>
                    <a:pt x="814" y="245"/>
                  </a:lnTo>
                  <a:lnTo>
                    <a:pt x="812" y="248"/>
                  </a:lnTo>
                  <a:lnTo>
                    <a:pt x="812" y="250"/>
                  </a:lnTo>
                  <a:lnTo>
                    <a:pt x="810" y="255"/>
                  </a:lnTo>
                  <a:lnTo>
                    <a:pt x="809" y="259"/>
                  </a:lnTo>
                  <a:lnTo>
                    <a:pt x="809" y="262"/>
                  </a:lnTo>
                  <a:lnTo>
                    <a:pt x="810" y="263"/>
                  </a:lnTo>
                  <a:lnTo>
                    <a:pt x="810" y="264"/>
                  </a:lnTo>
                  <a:lnTo>
                    <a:pt x="807" y="268"/>
                  </a:lnTo>
                  <a:lnTo>
                    <a:pt x="807" y="272"/>
                  </a:lnTo>
                  <a:lnTo>
                    <a:pt x="807" y="270"/>
                  </a:lnTo>
                  <a:lnTo>
                    <a:pt x="810" y="268"/>
                  </a:lnTo>
                  <a:lnTo>
                    <a:pt x="811" y="266"/>
                  </a:lnTo>
                  <a:lnTo>
                    <a:pt x="814" y="262"/>
                  </a:lnTo>
                  <a:lnTo>
                    <a:pt x="815" y="261"/>
                  </a:lnTo>
                  <a:lnTo>
                    <a:pt x="816" y="260"/>
                  </a:lnTo>
                  <a:lnTo>
                    <a:pt x="816" y="258"/>
                  </a:lnTo>
                  <a:lnTo>
                    <a:pt x="818" y="248"/>
                  </a:lnTo>
                  <a:lnTo>
                    <a:pt x="818" y="247"/>
                  </a:lnTo>
                  <a:lnTo>
                    <a:pt x="820" y="245"/>
                  </a:lnTo>
                  <a:lnTo>
                    <a:pt x="822" y="245"/>
                  </a:lnTo>
                  <a:lnTo>
                    <a:pt x="823" y="245"/>
                  </a:lnTo>
                  <a:lnTo>
                    <a:pt x="825" y="243"/>
                  </a:lnTo>
                  <a:lnTo>
                    <a:pt x="826" y="243"/>
                  </a:lnTo>
                  <a:lnTo>
                    <a:pt x="827" y="243"/>
                  </a:lnTo>
                  <a:lnTo>
                    <a:pt x="827" y="247"/>
                  </a:lnTo>
                  <a:lnTo>
                    <a:pt x="826" y="248"/>
                  </a:lnTo>
                  <a:lnTo>
                    <a:pt x="824" y="251"/>
                  </a:lnTo>
                  <a:lnTo>
                    <a:pt x="823" y="252"/>
                  </a:lnTo>
                  <a:lnTo>
                    <a:pt x="822" y="253"/>
                  </a:lnTo>
                  <a:lnTo>
                    <a:pt x="821" y="253"/>
                  </a:lnTo>
                  <a:lnTo>
                    <a:pt x="818" y="255"/>
                  </a:lnTo>
                  <a:lnTo>
                    <a:pt x="818" y="257"/>
                  </a:lnTo>
                  <a:lnTo>
                    <a:pt x="820" y="257"/>
                  </a:lnTo>
                  <a:lnTo>
                    <a:pt x="820" y="256"/>
                  </a:lnTo>
                  <a:lnTo>
                    <a:pt x="820" y="255"/>
                  </a:lnTo>
                  <a:lnTo>
                    <a:pt x="822" y="255"/>
                  </a:lnTo>
                  <a:lnTo>
                    <a:pt x="823" y="256"/>
                  </a:lnTo>
                  <a:lnTo>
                    <a:pt x="822" y="257"/>
                  </a:lnTo>
                  <a:lnTo>
                    <a:pt x="822" y="258"/>
                  </a:lnTo>
                  <a:lnTo>
                    <a:pt x="823" y="257"/>
                  </a:lnTo>
                  <a:lnTo>
                    <a:pt x="829" y="248"/>
                  </a:lnTo>
                  <a:lnTo>
                    <a:pt x="831" y="249"/>
                  </a:lnTo>
                  <a:lnTo>
                    <a:pt x="833" y="248"/>
                  </a:lnTo>
                  <a:lnTo>
                    <a:pt x="836" y="247"/>
                  </a:lnTo>
                  <a:lnTo>
                    <a:pt x="843" y="247"/>
                  </a:lnTo>
                  <a:lnTo>
                    <a:pt x="843" y="245"/>
                  </a:lnTo>
                  <a:lnTo>
                    <a:pt x="842" y="243"/>
                  </a:lnTo>
                  <a:lnTo>
                    <a:pt x="843" y="242"/>
                  </a:lnTo>
                  <a:lnTo>
                    <a:pt x="846" y="242"/>
                  </a:lnTo>
                  <a:lnTo>
                    <a:pt x="850" y="243"/>
                  </a:lnTo>
                  <a:lnTo>
                    <a:pt x="852" y="244"/>
                  </a:lnTo>
                  <a:lnTo>
                    <a:pt x="856" y="245"/>
                  </a:lnTo>
                  <a:lnTo>
                    <a:pt x="857" y="245"/>
                  </a:lnTo>
                  <a:lnTo>
                    <a:pt x="861" y="248"/>
                  </a:lnTo>
                  <a:lnTo>
                    <a:pt x="862" y="248"/>
                  </a:lnTo>
                  <a:lnTo>
                    <a:pt x="863" y="248"/>
                  </a:lnTo>
                  <a:lnTo>
                    <a:pt x="864" y="249"/>
                  </a:lnTo>
                  <a:lnTo>
                    <a:pt x="866" y="251"/>
                  </a:lnTo>
                  <a:lnTo>
                    <a:pt x="869" y="253"/>
                  </a:lnTo>
                  <a:lnTo>
                    <a:pt x="871" y="254"/>
                  </a:lnTo>
                  <a:lnTo>
                    <a:pt x="874" y="255"/>
                  </a:lnTo>
                  <a:lnTo>
                    <a:pt x="875" y="254"/>
                  </a:lnTo>
                  <a:lnTo>
                    <a:pt x="876" y="255"/>
                  </a:lnTo>
                  <a:lnTo>
                    <a:pt x="877" y="256"/>
                  </a:lnTo>
                  <a:lnTo>
                    <a:pt x="877" y="257"/>
                  </a:lnTo>
                  <a:lnTo>
                    <a:pt x="877" y="256"/>
                  </a:lnTo>
                  <a:lnTo>
                    <a:pt x="880" y="256"/>
                  </a:lnTo>
                  <a:lnTo>
                    <a:pt x="882" y="257"/>
                  </a:lnTo>
                  <a:lnTo>
                    <a:pt x="884" y="257"/>
                  </a:lnTo>
                  <a:lnTo>
                    <a:pt x="885" y="257"/>
                  </a:lnTo>
                  <a:lnTo>
                    <a:pt x="885" y="255"/>
                  </a:lnTo>
                  <a:lnTo>
                    <a:pt x="884" y="255"/>
                  </a:lnTo>
                  <a:lnTo>
                    <a:pt x="884" y="254"/>
                  </a:lnTo>
                  <a:lnTo>
                    <a:pt x="887" y="253"/>
                  </a:lnTo>
                  <a:lnTo>
                    <a:pt x="888" y="254"/>
                  </a:lnTo>
                  <a:lnTo>
                    <a:pt x="888" y="255"/>
                  </a:lnTo>
                  <a:lnTo>
                    <a:pt x="889" y="255"/>
                  </a:lnTo>
                  <a:lnTo>
                    <a:pt x="892" y="257"/>
                  </a:lnTo>
                  <a:lnTo>
                    <a:pt x="892" y="258"/>
                  </a:lnTo>
                  <a:lnTo>
                    <a:pt x="894" y="259"/>
                  </a:lnTo>
                  <a:lnTo>
                    <a:pt x="897" y="259"/>
                  </a:lnTo>
                  <a:lnTo>
                    <a:pt x="897" y="258"/>
                  </a:lnTo>
                  <a:lnTo>
                    <a:pt x="900" y="259"/>
                  </a:lnTo>
                  <a:lnTo>
                    <a:pt x="902" y="260"/>
                  </a:lnTo>
                  <a:lnTo>
                    <a:pt x="903" y="262"/>
                  </a:lnTo>
                  <a:lnTo>
                    <a:pt x="904" y="262"/>
                  </a:lnTo>
                  <a:lnTo>
                    <a:pt x="905" y="262"/>
                  </a:lnTo>
                  <a:lnTo>
                    <a:pt x="905" y="261"/>
                  </a:lnTo>
                  <a:lnTo>
                    <a:pt x="903" y="260"/>
                  </a:lnTo>
                  <a:lnTo>
                    <a:pt x="905" y="258"/>
                  </a:lnTo>
                  <a:lnTo>
                    <a:pt x="916" y="258"/>
                  </a:lnTo>
                  <a:lnTo>
                    <a:pt x="920" y="257"/>
                  </a:lnTo>
                  <a:lnTo>
                    <a:pt x="922" y="257"/>
                  </a:lnTo>
                  <a:lnTo>
                    <a:pt x="924" y="257"/>
                  </a:lnTo>
                  <a:lnTo>
                    <a:pt x="924" y="256"/>
                  </a:lnTo>
                  <a:lnTo>
                    <a:pt x="926" y="255"/>
                  </a:lnTo>
                  <a:lnTo>
                    <a:pt x="939" y="257"/>
                  </a:lnTo>
                  <a:lnTo>
                    <a:pt x="943" y="259"/>
                  </a:lnTo>
                  <a:lnTo>
                    <a:pt x="943" y="260"/>
                  </a:lnTo>
                  <a:lnTo>
                    <a:pt x="946" y="262"/>
                  </a:lnTo>
                  <a:lnTo>
                    <a:pt x="950" y="265"/>
                  </a:lnTo>
                  <a:lnTo>
                    <a:pt x="953" y="267"/>
                  </a:lnTo>
                  <a:lnTo>
                    <a:pt x="956" y="268"/>
                  </a:lnTo>
                  <a:lnTo>
                    <a:pt x="965" y="274"/>
                  </a:lnTo>
                  <a:lnTo>
                    <a:pt x="966" y="274"/>
                  </a:lnTo>
                  <a:lnTo>
                    <a:pt x="967" y="274"/>
                  </a:lnTo>
                  <a:lnTo>
                    <a:pt x="968" y="275"/>
                  </a:lnTo>
                  <a:lnTo>
                    <a:pt x="969" y="276"/>
                  </a:lnTo>
                  <a:lnTo>
                    <a:pt x="971" y="279"/>
                  </a:lnTo>
                  <a:lnTo>
                    <a:pt x="976" y="283"/>
                  </a:lnTo>
                  <a:lnTo>
                    <a:pt x="977" y="283"/>
                  </a:lnTo>
                  <a:lnTo>
                    <a:pt x="980" y="285"/>
                  </a:lnTo>
                  <a:lnTo>
                    <a:pt x="985" y="290"/>
                  </a:lnTo>
                  <a:lnTo>
                    <a:pt x="986" y="291"/>
                  </a:lnTo>
                  <a:lnTo>
                    <a:pt x="986" y="292"/>
                  </a:lnTo>
                  <a:lnTo>
                    <a:pt x="988" y="292"/>
                  </a:lnTo>
                  <a:lnTo>
                    <a:pt x="990" y="295"/>
                  </a:lnTo>
                  <a:lnTo>
                    <a:pt x="990" y="296"/>
                  </a:lnTo>
                  <a:lnTo>
                    <a:pt x="991" y="297"/>
                  </a:lnTo>
                  <a:lnTo>
                    <a:pt x="995" y="301"/>
                  </a:lnTo>
                  <a:lnTo>
                    <a:pt x="1001" y="306"/>
                  </a:lnTo>
                  <a:lnTo>
                    <a:pt x="1003" y="309"/>
                  </a:lnTo>
                  <a:lnTo>
                    <a:pt x="1005" y="311"/>
                  </a:lnTo>
                  <a:lnTo>
                    <a:pt x="1007" y="313"/>
                  </a:lnTo>
                  <a:lnTo>
                    <a:pt x="1008" y="313"/>
                  </a:lnTo>
                  <a:lnTo>
                    <a:pt x="1010" y="313"/>
                  </a:lnTo>
                  <a:lnTo>
                    <a:pt x="1011" y="314"/>
                  </a:lnTo>
                  <a:lnTo>
                    <a:pt x="1014" y="315"/>
                  </a:lnTo>
                  <a:lnTo>
                    <a:pt x="1015" y="316"/>
                  </a:lnTo>
                  <a:lnTo>
                    <a:pt x="1016" y="317"/>
                  </a:lnTo>
                  <a:lnTo>
                    <a:pt x="1016" y="319"/>
                  </a:lnTo>
                  <a:lnTo>
                    <a:pt x="1017" y="321"/>
                  </a:lnTo>
                  <a:lnTo>
                    <a:pt x="1018" y="322"/>
                  </a:lnTo>
                  <a:lnTo>
                    <a:pt x="1019" y="323"/>
                  </a:lnTo>
                  <a:lnTo>
                    <a:pt x="1020" y="323"/>
                  </a:lnTo>
                  <a:lnTo>
                    <a:pt x="1024" y="323"/>
                  </a:lnTo>
                  <a:lnTo>
                    <a:pt x="1027" y="323"/>
                  </a:lnTo>
                  <a:lnTo>
                    <a:pt x="1028" y="325"/>
                  </a:lnTo>
                  <a:lnTo>
                    <a:pt x="1029" y="326"/>
                  </a:lnTo>
                  <a:lnTo>
                    <a:pt x="1032" y="328"/>
                  </a:lnTo>
                  <a:lnTo>
                    <a:pt x="1034" y="328"/>
                  </a:lnTo>
                  <a:lnTo>
                    <a:pt x="1035" y="327"/>
                  </a:lnTo>
                  <a:lnTo>
                    <a:pt x="1038" y="327"/>
                  </a:lnTo>
                  <a:lnTo>
                    <a:pt x="1039" y="327"/>
                  </a:lnTo>
                  <a:lnTo>
                    <a:pt x="1041" y="328"/>
                  </a:lnTo>
                  <a:lnTo>
                    <a:pt x="1043" y="328"/>
                  </a:lnTo>
                  <a:lnTo>
                    <a:pt x="1048" y="328"/>
                  </a:lnTo>
                  <a:lnTo>
                    <a:pt x="1051" y="326"/>
                  </a:lnTo>
                  <a:lnTo>
                    <a:pt x="1052" y="326"/>
                  </a:lnTo>
                  <a:lnTo>
                    <a:pt x="1053" y="326"/>
                  </a:lnTo>
                  <a:lnTo>
                    <a:pt x="1055" y="327"/>
                  </a:lnTo>
                  <a:lnTo>
                    <a:pt x="1060" y="328"/>
                  </a:lnTo>
                  <a:lnTo>
                    <a:pt x="1062" y="328"/>
                  </a:lnTo>
                  <a:lnTo>
                    <a:pt x="1065" y="330"/>
                  </a:lnTo>
                  <a:lnTo>
                    <a:pt x="1067" y="332"/>
                  </a:lnTo>
                  <a:lnTo>
                    <a:pt x="1069" y="334"/>
                  </a:lnTo>
                  <a:lnTo>
                    <a:pt x="1073" y="343"/>
                  </a:lnTo>
                  <a:lnTo>
                    <a:pt x="1074" y="347"/>
                  </a:lnTo>
                  <a:lnTo>
                    <a:pt x="1074" y="348"/>
                  </a:lnTo>
                  <a:lnTo>
                    <a:pt x="1075" y="354"/>
                  </a:lnTo>
                  <a:lnTo>
                    <a:pt x="1076" y="355"/>
                  </a:lnTo>
                  <a:lnTo>
                    <a:pt x="1077" y="359"/>
                  </a:lnTo>
                  <a:lnTo>
                    <a:pt x="1077" y="362"/>
                  </a:lnTo>
                  <a:lnTo>
                    <a:pt x="1078" y="363"/>
                  </a:lnTo>
                  <a:lnTo>
                    <a:pt x="1080" y="370"/>
                  </a:lnTo>
                  <a:lnTo>
                    <a:pt x="1080" y="372"/>
                  </a:lnTo>
                  <a:lnTo>
                    <a:pt x="1081" y="373"/>
                  </a:lnTo>
                  <a:lnTo>
                    <a:pt x="1081" y="375"/>
                  </a:lnTo>
                  <a:lnTo>
                    <a:pt x="1081" y="377"/>
                  </a:lnTo>
                  <a:lnTo>
                    <a:pt x="1083" y="385"/>
                  </a:lnTo>
                  <a:lnTo>
                    <a:pt x="1084" y="385"/>
                  </a:lnTo>
                  <a:lnTo>
                    <a:pt x="1084" y="387"/>
                  </a:lnTo>
                  <a:lnTo>
                    <a:pt x="1084" y="389"/>
                  </a:lnTo>
                  <a:lnTo>
                    <a:pt x="1083" y="390"/>
                  </a:lnTo>
                  <a:lnTo>
                    <a:pt x="1083" y="391"/>
                  </a:lnTo>
                  <a:lnTo>
                    <a:pt x="1084" y="390"/>
                  </a:lnTo>
                  <a:lnTo>
                    <a:pt x="1085" y="387"/>
                  </a:lnTo>
                  <a:lnTo>
                    <a:pt x="1085" y="389"/>
                  </a:lnTo>
                  <a:lnTo>
                    <a:pt x="1085" y="390"/>
                  </a:lnTo>
                  <a:lnTo>
                    <a:pt x="1086" y="393"/>
                  </a:lnTo>
                  <a:lnTo>
                    <a:pt x="1086" y="403"/>
                  </a:lnTo>
                  <a:lnTo>
                    <a:pt x="1085" y="404"/>
                  </a:lnTo>
                  <a:lnTo>
                    <a:pt x="1084" y="404"/>
                  </a:lnTo>
                  <a:lnTo>
                    <a:pt x="1085" y="405"/>
                  </a:lnTo>
                  <a:lnTo>
                    <a:pt x="1086" y="406"/>
                  </a:lnTo>
                  <a:lnTo>
                    <a:pt x="1086" y="407"/>
                  </a:lnTo>
                  <a:lnTo>
                    <a:pt x="1086" y="409"/>
                  </a:lnTo>
                  <a:lnTo>
                    <a:pt x="1085" y="409"/>
                  </a:lnTo>
                  <a:lnTo>
                    <a:pt x="1084" y="411"/>
                  </a:lnTo>
                  <a:lnTo>
                    <a:pt x="1084" y="412"/>
                  </a:lnTo>
                  <a:lnTo>
                    <a:pt x="1084" y="413"/>
                  </a:lnTo>
                  <a:lnTo>
                    <a:pt x="1085" y="413"/>
                  </a:lnTo>
                  <a:lnTo>
                    <a:pt x="1086" y="415"/>
                  </a:lnTo>
                  <a:lnTo>
                    <a:pt x="1086" y="416"/>
                  </a:lnTo>
                  <a:lnTo>
                    <a:pt x="1086" y="417"/>
                  </a:lnTo>
                  <a:lnTo>
                    <a:pt x="1086" y="421"/>
                  </a:lnTo>
                  <a:lnTo>
                    <a:pt x="1085" y="421"/>
                  </a:lnTo>
                  <a:lnTo>
                    <a:pt x="1083" y="430"/>
                  </a:lnTo>
                  <a:lnTo>
                    <a:pt x="1078" y="446"/>
                  </a:lnTo>
                  <a:lnTo>
                    <a:pt x="1078" y="449"/>
                  </a:lnTo>
                  <a:lnTo>
                    <a:pt x="1077" y="450"/>
                  </a:lnTo>
                  <a:lnTo>
                    <a:pt x="1077" y="451"/>
                  </a:lnTo>
                  <a:lnTo>
                    <a:pt x="1076" y="451"/>
                  </a:lnTo>
                  <a:lnTo>
                    <a:pt x="1073" y="457"/>
                  </a:lnTo>
                  <a:lnTo>
                    <a:pt x="1060" y="475"/>
                  </a:lnTo>
                  <a:lnTo>
                    <a:pt x="1059" y="477"/>
                  </a:lnTo>
                  <a:lnTo>
                    <a:pt x="1055" y="484"/>
                  </a:lnTo>
                  <a:lnTo>
                    <a:pt x="1052" y="487"/>
                  </a:lnTo>
                  <a:lnTo>
                    <a:pt x="1050" y="488"/>
                  </a:lnTo>
                  <a:lnTo>
                    <a:pt x="1049" y="490"/>
                  </a:lnTo>
                  <a:lnTo>
                    <a:pt x="1048" y="490"/>
                  </a:lnTo>
                  <a:lnTo>
                    <a:pt x="1048" y="494"/>
                  </a:lnTo>
                  <a:lnTo>
                    <a:pt x="1046" y="497"/>
                  </a:lnTo>
                  <a:lnTo>
                    <a:pt x="1045" y="497"/>
                  </a:lnTo>
                  <a:lnTo>
                    <a:pt x="1044" y="498"/>
                  </a:lnTo>
                  <a:lnTo>
                    <a:pt x="1042" y="498"/>
                  </a:lnTo>
                  <a:lnTo>
                    <a:pt x="1041" y="499"/>
                  </a:lnTo>
                  <a:lnTo>
                    <a:pt x="1033" y="504"/>
                  </a:lnTo>
                  <a:lnTo>
                    <a:pt x="1032" y="506"/>
                  </a:lnTo>
                  <a:lnTo>
                    <a:pt x="1029" y="511"/>
                  </a:lnTo>
                  <a:lnTo>
                    <a:pt x="1029" y="509"/>
                  </a:lnTo>
                  <a:lnTo>
                    <a:pt x="1029" y="508"/>
                  </a:lnTo>
                  <a:lnTo>
                    <a:pt x="1027" y="505"/>
                  </a:lnTo>
                  <a:lnTo>
                    <a:pt x="1025" y="505"/>
                  </a:lnTo>
                  <a:lnTo>
                    <a:pt x="1026" y="507"/>
                  </a:lnTo>
                  <a:lnTo>
                    <a:pt x="1028" y="507"/>
                  </a:lnTo>
                  <a:lnTo>
                    <a:pt x="1028" y="508"/>
                  </a:lnTo>
                  <a:lnTo>
                    <a:pt x="1028" y="512"/>
                  </a:lnTo>
                  <a:lnTo>
                    <a:pt x="1026" y="516"/>
                  </a:lnTo>
                  <a:lnTo>
                    <a:pt x="1025" y="515"/>
                  </a:lnTo>
                  <a:lnTo>
                    <a:pt x="1024" y="515"/>
                  </a:lnTo>
                  <a:lnTo>
                    <a:pt x="1024" y="514"/>
                  </a:lnTo>
                  <a:lnTo>
                    <a:pt x="1023" y="514"/>
                  </a:lnTo>
                  <a:lnTo>
                    <a:pt x="1022" y="513"/>
                  </a:lnTo>
                  <a:lnTo>
                    <a:pt x="1022" y="515"/>
                  </a:lnTo>
                  <a:lnTo>
                    <a:pt x="1024" y="516"/>
                  </a:lnTo>
                  <a:lnTo>
                    <a:pt x="1025" y="516"/>
                  </a:lnTo>
                  <a:lnTo>
                    <a:pt x="1024" y="520"/>
                  </a:lnTo>
                  <a:lnTo>
                    <a:pt x="1023" y="522"/>
                  </a:lnTo>
                  <a:lnTo>
                    <a:pt x="1022" y="525"/>
                  </a:lnTo>
                  <a:lnTo>
                    <a:pt x="1022" y="526"/>
                  </a:lnTo>
                  <a:lnTo>
                    <a:pt x="1020" y="526"/>
                  </a:lnTo>
                  <a:lnTo>
                    <a:pt x="1020" y="525"/>
                  </a:lnTo>
                  <a:lnTo>
                    <a:pt x="1020" y="522"/>
                  </a:lnTo>
                  <a:lnTo>
                    <a:pt x="1021" y="522"/>
                  </a:lnTo>
                  <a:lnTo>
                    <a:pt x="1022" y="522"/>
                  </a:lnTo>
                  <a:lnTo>
                    <a:pt x="1022" y="521"/>
                  </a:lnTo>
                  <a:lnTo>
                    <a:pt x="1022" y="519"/>
                  </a:lnTo>
                  <a:lnTo>
                    <a:pt x="1020" y="519"/>
                  </a:lnTo>
                  <a:lnTo>
                    <a:pt x="1021" y="520"/>
                  </a:lnTo>
                  <a:lnTo>
                    <a:pt x="1020" y="522"/>
                  </a:lnTo>
                  <a:lnTo>
                    <a:pt x="1019" y="523"/>
                  </a:lnTo>
                  <a:lnTo>
                    <a:pt x="1019" y="526"/>
                  </a:lnTo>
                  <a:lnTo>
                    <a:pt x="1020" y="527"/>
                  </a:lnTo>
                  <a:lnTo>
                    <a:pt x="1019" y="528"/>
                  </a:lnTo>
                  <a:lnTo>
                    <a:pt x="1018" y="528"/>
                  </a:lnTo>
                  <a:lnTo>
                    <a:pt x="1018" y="529"/>
                  </a:lnTo>
                  <a:lnTo>
                    <a:pt x="1017" y="529"/>
                  </a:lnTo>
                  <a:lnTo>
                    <a:pt x="1018" y="529"/>
                  </a:lnTo>
                  <a:lnTo>
                    <a:pt x="1019" y="530"/>
                  </a:lnTo>
                  <a:lnTo>
                    <a:pt x="1008" y="556"/>
                  </a:lnTo>
                  <a:lnTo>
                    <a:pt x="1007" y="558"/>
                  </a:lnTo>
                  <a:lnTo>
                    <a:pt x="1006" y="559"/>
                  </a:lnTo>
                  <a:lnTo>
                    <a:pt x="1005" y="562"/>
                  </a:lnTo>
                  <a:lnTo>
                    <a:pt x="997" y="573"/>
                  </a:lnTo>
                  <a:lnTo>
                    <a:pt x="995" y="574"/>
                  </a:lnTo>
                  <a:lnTo>
                    <a:pt x="992" y="576"/>
                  </a:lnTo>
                  <a:lnTo>
                    <a:pt x="991" y="576"/>
                  </a:lnTo>
                  <a:lnTo>
                    <a:pt x="992" y="573"/>
                  </a:lnTo>
                  <a:lnTo>
                    <a:pt x="992" y="571"/>
                  </a:lnTo>
                  <a:lnTo>
                    <a:pt x="991" y="567"/>
                  </a:lnTo>
                  <a:lnTo>
                    <a:pt x="988" y="567"/>
                  </a:lnTo>
                  <a:lnTo>
                    <a:pt x="988" y="566"/>
                  </a:lnTo>
                  <a:lnTo>
                    <a:pt x="987" y="566"/>
                  </a:lnTo>
                  <a:lnTo>
                    <a:pt x="987" y="564"/>
                  </a:lnTo>
                  <a:lnTo>
                    <a:pt x="986" y="562"/>
                  </a:lnTo>
                  <a:lnTo>
                    <a:pt x="985" y="564"/>
                  </a:lnTo>
                  <a:lnTo>
                    <a:pt x="984" y="567"/>
                  </a:lnTo>
                  <a:lnTo>
                    <a:pt x="984" y="568"/>
                  </a:lnTo>
                  <a:lnTo>
                    <a:pt x="984" y="570"/>
                  </a:lnTo>
                  <a:lnTo>
                    <a:pt x="982" y="571"/>
                  </a:lnTo>
                  <a:lnTo>
                    <a:pt x="982" y="570"/>
                  </a:lnTo>
                  <a:lnTo>
                    <a:pt x="980" y="567"/>
                  </a:lnTo>
                  <a:lnTo>
                    <a:pt x="980" y="566"/>
                  </a:lnTo>
                  <a:lnTo>
                    <a:pt x="981" y="566"/>
                  </a:lnTo>
                  <a:lnTo>
                    <a:pt x="981" y="565"/>
                  </a:lnTo>
                  <a:lnTo>
                    <a:pt x="980" y="566"/>
                  </a:lnTo>
                  <a:lnTo>
                    <a:pt x="980" y="568"/>
                  </a:lnTo>
                  <a:lnTo>
                    <a:pt x="980" y="569"/>
                  </a:lnTo>
                  <a:lnTo>
                    <a:pt x="982" y="571"/>
                  </a:lnTo>
                  <a:lnTo>
                    <a:pt x="983" y="571"/>
                  </a:lnTo>
                  <a:lnTo>
                    <a:pt x="985" y="571"/>
                  </a:lnTo>
                  <a:lnTo>
                    <a:pt x="984" y="575"/>
                  </a:lnTo>
                  <a:lnTo>
                    <a:pt x="984" y="576"/>
                  </a:lnTo>
                  <a:lnTo>
                    <a:pt x="982" y="577"/>
                  </a:lnTo>
                  <a:lnTo>
                    <a:pt x="982" y="581"/>
                  </a:lnTo>
                  <a:lnTo>
                    <a:pt x="980" y="583"/>
                  </a:lnTo>
                  <a:lnTo>
                    <a:pt x="980" y="584"/>
                  </a:lnTo>
                  <a:lnTo>
                    <a:pt x="980" y="585"/>
                  </a:lnTo>
                  <a:lnTo>
                    <a:pt x="979" y="586"/>
                  </a:lnTo>
                  <a:lnTo>
                    <a:pt x="980" y="587"/>
                  </a:lnTo>
                  <a:lnTo>
                    <a:pt x="978" y="587"/>
                  </a:lnTo>
                  <a:lnTo>
                    <a:pt x="977" y="587"/>
                  </a:lnTo>
                  <a:lnTo>
                    <a:pt x="977" y="592"/>
                  </a:lnTo>
                  <a:lnTo>
                    <a:pt x="977" y="591"/>
                  </a:lnTo>
                  <a:lnTo>
                    <a:pt x="978" y="592"/>
                  </a:lnTo>
                  <a:lnTo>
                    <a:pt x="979" y="592"/>
                  </a:lnTo>
                  <a:lnTo>
                    <a:pt x="978" y="593"/>
                  </a:lnTo>
                  <a:lnTo>
                    <a:pt x="979" y="594"/>
                  </a:lnTo>
                  <a:lnTo>
                    <a:pt x="980" y="595"/>
                  </a:lnTo>
                  <a:lnTo>
                    <a:pt x="980" y="597"/>
                  </a:lnTo>
                  <a:lnTo>
                    <a:pt x="979" y="600"/>
                  </a:lnTo>
                  <a:lnTo>
                    <a:pt x="978" y="602"/>
                  </a:lnTo>
                  <a:lnTo>
                    <a:pt x="980" y="606"/>
                  </a:lnTo>
                  <a:lnTo>
                    <a:pt x="980" y="607"/>
                  </a:lnTo>
                  <a:lnTo>
                    <a:pt x="980" y="609"/>
                  </a:lnTo>
                  <a:lnTo>
                    <a:pt x="979" y="610"/>
                  </a:lnTo>
                  <a:lnTo>
                    <a:pt x="978" y="609"/>
                  </a:lnTo>
                  <a:lnTo>
                    <a:pt x="978" y="611"/>
                  </a:lnTo>
                  <a:lnTo>
                    <a:pt x="979" y="613"/>
                  </a:lnTo>
                  <a:lnTo>
                    <a:pt x="981" y="609"/>
                  </a:lnTo>
                  <a:lnTo>
                    <a:pt x="981" y="608"/>
                  </a:lnTo>
                  <a:lnTo>
                    <a:pt x="980" y="605"/>
                  </a:lnTo>
                  <a:lnTo>
                    <a:pt x="981" y="604"/>
                  </a:lnTo>
                  <a:lnTo>
                    <a:pt x="982" y="605"/>
                  </a:lnTo>
                  <a:lnTo>
                    <a:pt x="982" y="608"/>
                  </a:lnTo>
                  <a:lnTo>
                    <a:pt x="980" y="613"/>
                  </a:lnTo>
                  <a:lnTo>
                    <a:pt x="980" y="624"/>
                  </a:lnTo>
                  <a:lnTo>
                    <a:pt x="979" y="627"/>
                  </a:lnTo>
                  <a:lnTo>
                    <a:pt x="980" y="632"/>
                  </a:lnTo>
                  <a:lnTo>
                    <a:pt x="980" y="633"/>
                  </a:lnTo>
                  <a:lnTo>
                    <a:pt x="982" y="637"/>
                  </a:lnTo>
                  <a:lnTo>
                    <a:pt x="985" y="659"/>
                  </a:lnTo>
                  <a:lnTo>
                    <a:pt x="986" y="662"/>
                  </a:lnTo>
                  <a:lnTo>
                    <a:pt x="987" y="663"/>
                  </a:lnTo>
                  <a:lnTo>
                    <a:pt x="988" y="666"/>
                  </a:lnTo>
                  <a:lnTo>
                    <a:pt x="983" y="687"/>
                  </a:lnTo>
                  <a:lnTo>
                    <a:pt x="983" y="690"/>
                  </a:lnTo>
                  <a:lnTo>
                    <a:pt x="983" y="692"/>
                  </a:lnTo>
                  <a:lnTo>
                    <a:pt x="982" y="692"/>
                  </a:lnTo>
                  <a:lnTo>
                    <a:pt x="982" y="694"/>
                  </a:lnTo>
                  <a:lnTo>
                    <a:pt x="982" y="696"/>
                  </a:lnTo>
                  <a:lnTo>
                    <a:pt x="982" y="697"/>
                  </a:lnTo>
                  <a:lnTo>
                    <a:pt x="981" y="706"/>
                  </a:lnTo>
                  <a:lnTo>
                    <a:pt x="983" y="719"/>
                  </a:lnTo>
                  <a:lnTo>
                    <a:pt x="983" y="720"/>
                  </a:lnTo>
                  <a:lnTo>
                    <a:pt x="984" y="721"/>
                  </a:lnTo>
                  <a:lnTo>
                    <a:pt x="984" y="722"/>
                  </a:lnTo>
                  <a:lnTo>
                    <a:pt x="981" y="728"/>
                  </a:lnTo>
                  <a:lnTo>
                    <a:pt x="980" y="729"/>
                  </a:lnTo>
                  <a:lnTo>
                    <a:pt x="978" y="730"/>
                  </a:lnTo>
                  <a:lnTo>
                    <a:pt x="977" y="730"/>
                  </a:lnTo>
                  <a:lnTo>
                    <a:pt x="977" y="731"/>
                  </a:lnTo>
                  <a:lnTo>
                    <a:pt x="973" y="738"/>
                  </a:lnTo>
                  <a:lnTo>
                    <a:pt x="972" y="739"/>
                  </a:lnTo>
                  <a:lnTo>
                    <a:pt x="972" y="743"/>
                  </a:lnTo>
                  <a:lnTo>
                    <a:pt x="971" y="749"/>
                  </a:lnTo>
                  <a:lnTo>
                    <a:pt x="971" y="754"/>
                  </a:lnTo>
                  <a:lnTo>
                    <a:pt x="973" y="766"/>
                  </a:lnTo>
                  <a:lnTo>
                    <a:pt x="974" y="773"/>
                  </a:lnTo>
                  <a:lnTo>
                    <a:pt x="974" y="777"/>
                  </a:lnTo>
                  <a:lnTo>
                    <a:pt x="971" y="784"/>
                  </a:lnTo>
                  <a:lnTo>
                    <a:pt x="970" y="785"/>
                  </a:lnTo>
                  <a:lnTo>
                    <a:pt x="968" y="786"/>
                  </a:lnTo>
                  <a:lnTo>
                    <a:pt x="967" y="786"/>
                  </a:lnTo>
                  <a:lnTo>
                    <a:pt x="967" y="787"/>
                  </a:lnTo>
                  <a:lnTo>
                    <a:pt x="966" y="788"/>
                  </a:lnTo>
                  <a:lnTo>
                    <a:pt x="964" y="794"/>
                  </a:lnTo>
                  <a:lnTo>
                    <a:pt x="963" y="802"/>
                  </a:lnTo>
                  <a:lnTo>
                    <a:pt x="961" y="804"/>
                  </a:lnTo>
                  <a:lnTo>
                    <a:pt x="960" y="803"/>
                  </a:lnTo>
                  <a:lnTo>
                    <a:pt x="959" y="802"/>
                  </a:lnTo>
                  <a:lnTo>
                    <a:pt x="958" y="804"/>
                  </a:lnTo>
                  <a:lnTo>
                    <a:pt x="958" y="805"/>
                  </a:lnTo>
                  <a:lnTo>
                    <a:pt x="961" y="806"/>
                  </a:lnTo>
                  <a:lnTo>
                    <a:pt x="958" y="815"/>
                  </a:lnTo>
                  <a:lnTo>
                    <a:pt x="953" y="821"/>
                  </a:lnTo>
                  <a:lnTo>
                    <a:pt x="952" y="820"/>
                  </a:lnTo>
                  <a:lnTo>
                    <a:pt x="950" y="822"/>
                  </a:lnTo>
                  <a:lnTo>
                    <a:pt x="949" y="822"/>
                  </a:lnTo>
                  <a:lnTo>
                    <a:pt x="948" y="824"/>
                  </a:lnTo>
                  <a:lnTo>
                    <a:pt x="948" y="826"/>
                  </a:lnTo>
                  <a:lnTo>
                    <a:pt x="948" y="827"/>
                  </a:lnTo>
                  <a:lnTo>
                    <a:pt x="948" y="829"/>
                  </a:lnTo>
                  <a:lnTo>
                    <a:pt x="947" y="830"/>
                  </a:lnTo>
                  <a:lnTo>
                    <a:pt x="945" y="833"/>
                  </a:lnTo>
                  <a:lnTo>
                    <a:pt x="945" y="834"/>
                  </a:lnTo>
                  <a:lnTo>
                    <a:pt x="944" y="835"/>
                  </a:lnTo>
                  <a:lnTo>
                    <a:pt x="945" y="835"/>
                  </a:lnTo>
                  <a:lnTo>
                    <a:pt x="945" y="837"/>
                  </a:lnTo>
                  <a:lnTo>
                    <a:pt x="944" y="841"/>
                  </a:lnTo>
                  <a:lnTo>
                    <a:pt x="944" y="845"/>
                  </a:lnTo>
                  <a:lnTo>
                    <a:pt x="947" y="856"/>
                  </a:lnTo>
                  <a:lnTo>
                    <a:pt x="947" y="857"/>
                  </a:lnTo>
                  <a:lnTo>
                    <a:pt x="946" y="858"/>
                  </a:lnTo>
                  <a:lnTo>
                    <a:pt x="941" y="862"/>
                  </a:lnTo>
                  <a:lnTo>
                    <a:pt x="931" y="866"/>
                  </a:lnTo>
                  <a:lnTo>
                    <a:pt x="928" y="868"/>
                  </a:lnTo>
                  <a:lnTo>
                    <a:pt x="927" y="869"/>
                  </a:lnTo>
                  <a:lnTo>
                    <a:pt x="924" y="871"/>
                  </a:lnTo>
                  <a:lnTo>
                    <a:pt x="922" y="875"/>
                  </a:lnTo>
                  <a:lnTo>
                    <a:pt x="921" y="875"/>
                  </a:lnTo>
                  <a:lnTo>
                    <a:pt x="921" y="877"/>
                  </a:lnTo>
                  <a:lnTo>
                    <a:pt x="922" y="880"/>
                  </a:lnTo>
                  <a:lnTo>
                    <a:pt x="922" y="881"/>
                  </a:lnTo>
                  <a:lnTo>
                    <a:pt x="922" y="884"/>
                  </a:lnTo>
                  <a:lnTo>
                    <a:pt x="921" y="886"/>
                  </a:lnTo>
                  <a:lnTo>
                    <a:pt x="918" y="888"/>
                  </a:lnTo>
                  <a:lnTo>
                    <a:pt x="907" y="887"/>
                  </a:lnTo>
                  <a:lnTo>
                    <a:pt x="905" y="888"/>
                  </a:lnTo>
                  <a:lnTo>
                    <a:pt x="904" y="888"/>
                  </a:lnTo>
                  <a:lnTo>
                    <a:pt x="897" y="888"/>
                  </a:lnTo>
                  <a:lnTo>
                    <a:pt x="892" y="888"/>
                  </a:lnTo>
                  <a:lnTo>
                    <a:pt x="892" y="887"/>
                  </a:lnTo>
                  <a:lnTo>
                    <a:pt x="892" y="886"/>
                  </a:lnTo>
                  <a:lnTo>
                    <a:pt x="892" y="884"/>
                  </a:lnTo>
                  <a:lnTo>
                    <a:pt x="893" y="883"/>
                  </a:lnTo>
                  <a:lnTo>
                    <a:pt x="894" y="881"/>
                  </a:lnTo>
                  <a:lnTo>
                    <a:pt x="894" y="879"/>
                  </a:lnTo>
                  <a:lnTo>
                    <a:pt x="892" y="879"/>
                  </a:lnTo>
                  <a:lnTo>
                    <a:pt x="888" y="881"/>
                  </a:lnTo>
                  <a:lnTo>
                    <a:pt x="887" y="883"/>
                  </a:lnTo>
                  <a:lnTo>
                    <a:pt x="888" y="883"/>
                  </a:lnTo>
                  <a:lnTo>
                    <a:pt x="888" y="884"/>
                  </a:lnTo>
                  <a:lnTo>
                    <a:pt x="890" y="886"/>
                  </a:lnTo>
                  <a:lnTo>
                    <a:pt x="891" y="888"/>
                  </a:lnTo>
                  <a:lnTo>
                    <a:pt x="890" y="888"/>
                  </a:lnTo>
                  <a:lnTo>
                    <a:pt x="889" y="889"/>
                  </a:lnTo>
                  <a:lnTo>
                    <a:pt x="888" y="890"/>
                  </a:lnTo>
                  <a:lnTo>
                    <a:pt x="886" y="890"/>
                  </a:lnTo>
                  <a:lnTo>
                    <a:pt x="884" y="890"/>
                  </a:lnTo>
                  <a:lnTo>
                    <a:pt x="871" y="892"/>
                  </a:lnTo>
                  <a:lnTo>
                    <a:pt x="870" y="892"/>
                  </a:lnTo>
                  <a:lnTo>
                    <a:pt x="869" y="892"/>
                  </a:lnTo>
                  <a:lnTo>
                    <a:pt x="868" y="892"/>
                  </a:lnTo>
                  <a:lnTo>
                    <a:pt x="868" y="891"/>
                  </a:lnTo>
                  <a:lnTo>
                    <a:pt x="869" y="890"/>
                  </a:lnTo>
                  <a:lnTo>
                    <a:pt x="871" y="891"/>
                  </a:lnTo>
                  <a:lnTo>
                    <a:pt x="874" y="891"/>
                  </a:lnTo>
                  <a:lnTo>
                    <a:pt x="877" y="890"/>
                  </a:lnTo>
                  <a:lnTo>
                    <a:pt x="878" y="890"/>
                  </a:lnTo>
                  <a:lnTo>
                    <a:pt x="874" y="887"/>
                  </a:lnTo>
                  <a:lnTo>
                    <a:pt x="871" y="886"/>
                  </a:lnTo>
                  <a:lnTo>
                    <a:pt x="867" y="887"/>
                  </a:lnTo>
                  <a:lnTo>
                    <a:pt x="865" y="890"/>
                  </a:lnTo>
                  <a:lnTo>
                    <a:pt x="863" y="891"/>
                  </a:lnTo>
                  <a:lnTo>
                    <a:pt x="861" y="891"/>
                  </a:lnTo>
                  <a:lnTo>
                    <a:pt x="859" y="886"/>
                  </a:lnTo>
                  <a:lnTo>
                    <a:pt x="858" y="886"/>
                  </a:lnTo>
                  <a:lnTo>
                    <a:pt x="857" y="888"/>
                  </a:lnTo>
                  <a:lnTo>
                    <a:pt x="855" y="890"/>
                  </a:lnTo>
                  <a:lnTo>
                    <a:pt x="854" y="890"/>
                  </a:lnTo>
                  <a:lnTo>
                    <a:pt x="852" y="890"/>
                  </a:lnTo>
                  <a:lnTo>
                    <a:pt x="851" y="890"/>
                  </a:lnTo>
                  <a:lnTo>
                    <a:pt x="850" y="891"/>
                  </a:lnTo>
                  <a:lnTo>
                    <a:pt x="850" y="892"/>
                  </a:lnTo>
                  <a:lnTo>
                    <a:pt x="849" y="896"/>
                  </a:lnTo>
                  <a:lnTo>
                    <a:pt x="850" y="896"/>
                  </a:lnTo>
                  <a:lnTo>
                    <a:pt x="854" y="896"/>
                  </a:lnTo>
                  <a:lnTo>
                    <a:pt x="856" y="898"/>
                  </a:lnTo>
                  <a:lnTo>
                    <a:pt x="854" y="900"/>
                  </a:lnTo>
                  <a:lnTo>
                    <a:pt x="853" y="900"/>
                  </a:lnTo>
                  <a:lnTo>
                    <a:pt x="852" y="900"/>
                  </a:lnTo>
                  <a:lnTo>
                    <a:pt x="850" y="900"/>
                  </a:lnTo>
                  <a:lnTo>
                    <a:pt x="850" y="901"/>
                  </a:lnTo>
                  <a:lnTo>
                    <a:pt x="846" y="901"/>
                  </a:lnTo>
                  <a:lnTo>
                    <a:pt x="844" y="900"/>
                  </a:lnTo>
                  <a:lnTo>
                    <a:pt x="844" y="901"/>
                  </a:lnTo>
                  <a:lnTo>
                    <a:pt x="843" y="902"/>
                  </a:lnTo>
                  <a:lnTo>
                    <a:pt x="842" y="903"/>
                  </a:lnTo>
                  <a:lnTo>
                    <a:pt x="843" y="903"/>
                  </a:lnTo>
                  <a:lnTo>
                    <a:pt x="841" y="905"/>
                  </a:lnTo>
                  <a:lnTo>
                    <a:pt x="836" y="907"/>
                  </a:lnTo>
                  <a:lnTo>
                    <a:pt x="832" y="909"/>
                  </a:lnTo>
                  <a:lnTo>
                    <a:pt x="831" y="910"/>
                  </a:lnTo>
                  <a:lnTo>
                    <a:pt x="832" y="911"/>
                  </a:lnTo>
                  <a:lnTo>
                    <a:pt x="833" y="913"/>
                  </a:lnTo>
                  <a:lnTo>
                    <a:pt x="833" y="915"/>
                  </a:lnTo>
                  <a:lnTo>
                    <a:pt x="830" y="916"/>
                  </a:lnTo>
                  <a:lnTo>
                    <a:pt x="829" y="915"/>
                  </a:lnTo>
                  <a:lnTo>
                    <a:pt x="821" y="913"/>
                  </a:lnTo>
                  <a:lnTo>
                    <a:pt x="817" y="914"/>
                  </a:lnTo>
                  <a:lnTo>
                    <a:pt x="813" y="916"/>
                  </a:lnTo>
                  <a:lnTo>
                    <a:pt x="811" y="918"/>
                  </a:lnTo>
                  <a:lnTo>
                    <a:pt x="812" y="918"/>
                  </a:lnTo>
                  <a:lnTo>
                    <a:pt x="813" y="917"/>
                  </a:lnTo>
                  <a:lnTo>
                    <a:pt x="814" y="917"/>
                  </a:lnTo>
                  <a:lnTo>
                    <a:pt x="812" y="919"/>
                  </a:lnTo>
                  <a:lnTo>
                    <a:pt x="812" y="920"/>
                  </a:lnTo>
                  <a:lnTo>
                    <a:pt x="810" y="921"/>
                  </a:lnTo>
                  <a:lnTo>
                    <a:pt x="809" y="921"/>
                  </a:lnTo>
                  <a:lnTo>
                    <a:pt x="809" y="920"/>
                  </a:lnTo>
                  <a:lnTo>
                    <a:pt x="810" y="920"/>
                  </a:lnTo>
                  <a:lnTo>
                    <a:pt x="810" y="919"/>
                  </a:lnTo>
                  <a:lnTo>
                    <a:pt x="809" y="918"/>
                  </a:lnTo>
                  <a:lnTo>
                    <a:pt x="807" y="917"/>
                  </a:lnTo>
                  <a:lnTo>
                    <a:pt x="805" y="918"/>
                  </a:lnTo>
                  <a:lnTo>
                    <a:pt x="806" y="920"/>
                  </a:lnTo>
                  <a:lnTo>
                    <a:pt x="806" y="921"/>
                  </a:lnTo>
                  <a:lnTo>
                    <a:pt x="805" y="922"/>
                  </a:lnTo>
                  <a:lnTo>
                    <a:pt x="792" y="930"/>
                  </a:lnTo>
                  <a:lnTo>
                    <a:pt x="792" y="931"/>
                  </a:lnTo>
                  <a:lnTo>
                    <a:pt x="792" y="933"/>
                  </a:lnTo>
                  <a:lnTo>
                    <a:pt x="786" y="938"/>
                  </a:lnTo>
                  <a:lnTo>
                    <a:pt x="781" y="942"/>
                  </a:lnTo>
                  <a:lnTo>
                    <a:pt x="778" y="943"/>
                  </a:lnTo>
                  <a:lnTo>
                    <a:pt x="777" y="944"/>
                  </a:lnTo>
                  <a:lnTo>
                    <a:pt x="771" y="949"/>
                  </a:lnTo>
                  <a:lnTo>
                    <a:pt x="767" y="952"/>
                  </a:lnTo>
                  <a:lnTo>
                    <a:pt x="766" y="952"/>
                  </a:lnTo>
                  <a:lnTo>
                    <a:pt x="766" y="954"/>
                  </a:lnTo>
                  <a:lnTo>
                    <a:pt x="767" y="954"/>
                  </a:lnTo>
                  <a:lnTo>
                    <a:pt x="769" y="954"/>
                  </a:lnTo>
                  <a:lnTo>
                    <a:pt x="770" y="954"/>
                  </a:lnTo>
                  <a:lnTo>
                    <a:pt x="770" y="955"/>
                  </a:lnTo>
                  <a:lnTo>
                    <a:pt x="770" y="956"/>
                  </a:lnTo>
                  <a:lnTo>
                    <a:pt x="769" y="958"/>
                  </a:lnTo>
                  <a:lnTo>
                    <a:pt x="769" y="959"/>
                  </a:lnTo>
                  <a:lnTo>
                    <a:pt x="767" y="959"/>
                  </a:lnTo>
                  <a:lnTo>
                    <a:pt x="767" y="961"/>
                  </a:lnTo>
                  <a:lnTo>
                    <a:pt x="766" y="961"/>
                  </a:lnTo>
                  <a:lnTo>
                    <a:pt x="766" y="962"/>
                  </a:lnTo>
                  <a:lnTo>
                    <a:pt x="764" y="964"/>
                  </a:lnTo>
                  <a:lnTo>
                    <a:pt x="763" y="964"/>
                  </a:lnTo>
                  <a:lnTo>
                    <a:pt x="763" y="966"/>
                  </a:lnTo>
                  <a:lnTo>
                    <a:pt x="762" y="966"/>
                  </a:lnTo>
                  <a:lnTo>
                    <a:pt x="762" y="965"/>
                  </a:lnTo>
                  <a:lnTo>
                    <a:pt x="762" y="963"/>
                  </a:lnTo>
                  <a:lnTo>
                    <a:pt x="763" y="962"/>
                  </a:lnTo>
                  <a:lnTo>
                    <a:pt x="765" y="961"/>
                  </a:lnTo>
                  <a:lnTo>
                    <a:pt x="762" y="962"/>
                  </a:lnTo>
                  <a:lnTo>
                    <a:pt x="761" y="962"/>
                  </a:lnTo>
                  <a:lnTo>
                    <a:pt x="760" y="962"/>
                  </a:lnTo>
                  <a:lnTo>
                    <a:pt x="759" y="962"/>
                  </a:lnTo>
                  <a:lnTo>
                    <a:pt x="758" y="961"/>
                  </a:lnTo>
                  <a:lnTo>
                    <a:pt x="757" y="962"/>
                  </a:lnTo>
                  <a:lnTo>
                    <a:pt x="756" y="964"/>
                  </a:lnTo>
                  <a:lnTo>
                    <a:pt x="758" y="965"/>
                  </a:lnTo>
                  <a:lnTo>
                    <a:pt x="757" y="967"/>
                  </a:lnTo>
                  <a:lnTo>
                    <a:pt x="756" y="967"/>
                  </a:lnTo>
                  <a:lnTo>
                    <a:pt x="752" y="966"/>
                  </a:lnTo>
                  <a:lnTo>
                    <a:pt x="750" y="965"/>
                  </a:lnTo>
                  <a:lnTo>
                    <a:pt x="750" y="966"/>
                  </a:lnTo>
                  <a:lnTo>
                    <a:pt x="749" y="967"/>
                  </a:lnTo>
                  <a:lnTo>
                    <a:pt x="750" y="968"/>
                  </a:lnTo>
                  <a:lnTo>
                    <a:pt x="752" y="968"/>
                  </a:lnTo>
                  <a:lnTo>
                    <a:pt x="753" y="969"/>
                  </a:lnTo>
                  <a:lnTo>
                    <a:pt x="756" y="968"/>
                  </a:lnTo>
                  <a:lnTo>
                    <a:pt x="759" y="969"/>
                  </a:lnTo>
                  <a:lnTo>
                    <a:pt x="760" y="970"/>
                  </a:lnTo>
                  <a:lnTo>
                    <a:pt x="760" y="971"/>
                  </a:lnTo>
                  <a:lnTo>
                    <a:pt x="758" y="971"/>
                  </a:lnTo>
                  <a:lnTo>
                    <a:pt x="758" y="972"/>
                  </a:lnTo>
                  <a:lnTo>
                    <a:pt x="757" y="975"/>
                  </a:lnTo>
                  <a:lnTo>
                    <a:pt x="756" y="977"/>
                  </a:lnTo>
                  <a:lnTo>
                    <a:pt x="754" y="978"/>
                  </a:lnTo>
                  <a:lnTo>
                    <a:pt x="750" y="979"/>
                  </a:lnTo>
                  <a:lnTo>
                    <a:pt x="750" y="980"/>
                  </a:lnTo>
                  <a:lnTo>
                    <a:pt x="754" y="980"/>
                  </a:lnTo>
                  <a:lnTo>
                    <a:pt x="755" y="979"/>
                  </a:lnTo>
                  <a:lnTo>
                    <a:pt x="756" y="981"/>
                  </a:lnTo>
                  <a:lnTo>
                    <a:pt x="756" y="983"/>
                  </a:lnTo>
                  <a:lnTo>
                    <a:pt x="755" y="984"/>
                  </a:lnTo>
                  <a:lnTo>
                    <a:pt x="755" y="985"/>
                  </a:lnTo>
                  <a:lnTo>
                    <a:pt x="756" y="987"/>
                  </a:lnTo>
                  <a:lnTo>
                    <a:pt x="756" y="988"/>
                  </a:lnTo>
                  <a:lnTo>
                    <a:pt x="756" y="989"/>
                  </a:lnTo>
                  <a:lnTo>
                    <a:pt x="754" y="991"/>
                  </a:lnTo>
                  <a:lnTo>
                    <a:pt x="752" y="990"/>
                  </a:lnTo>
                  <a:lnTo>
                    <a:pt x="752" y="989"/>
                  </a:lnTo>
                  <a:lnTo>
                    <a:pt x="751" y="986"/>
                  </a:lnTo>
                  <a:lnTo>
                    <a:pt x="750" y="985"/>
                  </a:lnTo>
                  <a:lnTo>
                    <a:pt x="750" y="988"/>
                  </a:lnTo>
                  <a:lnTo>
                    <a:pt x="752" y="992"/>
                  </a:lnTo>
                  <a:lnTo>
                    <a:pt x="756" y="996"/>
                  </a:lnTo>
                  <a:lnTo>
                    <a:pt x="757" y="997"/>
                  </a:lnTo>
                  <a:lnTo>
                    <a:pt x="757" y="998"/>
                  </a:lnTo>
                  <a:lnTo>
                    <a:pt x="756" y="999"/>
                  </a:lnTo>
                  <a:lnTo>
                    <a:pt x="756" y="1001"/>
                  </a:lnTo>
                  <a:lnTo>
                    <a:pt x="756" y="1002"/>
                  </a:lnTo>
                  <a:lnTo>
                    <a:pt x="756" y="1005"/>
                  </a:lnTo>
                  <a:lnTo>
                    <a:pt x="756" y="1006"/>
                  </a:lnTo>
                  <a:lnTo>
                    <a:pt x="758" y="1007"/>
                  </a:lnTo>
                  <a:lnTo>
                    <a:pt x="760" y="1018"/>
                  </a:lnTo>
                  <a:lnTo>
                    <a:pt x="761" y="1019"/>
                  </a:lnTo>
                  <a:lnTo>
                    <a:pt x="763" y="1018"/>
                  </a:lnTo>
                  <a:lnTo>
                    <a:pt x="763" y="1020"/>
                  </a:lnTo>
                  <a:lnTo>
                    <a:pt x="764" y="1021"/>
                  </a:lnTo>
                  <a:lnTo>
                    <a:pt x="763" y="1022"/>
                  </a:lnTo>
                  <a:lnTo>
                    <a:pt x="762" y="1021"/>
                  </a:lnTo>
                  <a:lnTo>
                    <a:pt x="760" y="1022"/>
                  </a:lnTo>
                  <a:lnTo>
                    <a:pt x="761" y="1029"/>
                  </a:lnTo>
                  <a:lnTo>
                    <a:pt x="763" y="1034"/>
                  </a:lnTo>
                  <a:lnTo>
                    <a:pt x="762" y="1035"/>
                  </a:lnTo>
                  <a:lnTo>
                    <a:pt x="763" y="1039"/>
                  </a:lnTo>
                  <a:lnTo>
                    <a:pt x="765" y="1041"/>
                  </a:lnTo>
                  <a:lnTo>
                    <a:pt x="765" y="1042"/>
                  </a:lnTo>
                  <a:lnTo>
                    <a:pt x="764" y="1046"/>
                  </a:lnTo>
                  <a:lnTo>
                    <a:pt x="765" y="1053"/>
                  </a:lnTo>
                  <a:lnTo>
                    <a:pt x="763" y="1062"/>
                  </a:lnTo>
                  <a:lnTo>
                    <a:pt x="762" y="1061"/>
                  </a:lnTo>
                  <a:lnTo>
                    <a:pt x="761" y="1060"/>
                  </a:lnTo>
                  <a:lnTo>
                    <a:pt x="761" y="1058"/>
                  </a:lnTo>
                  <a:lnTo>
                    <a:pt x="760" y="1056"/>
                  </a:lnTo>
                  <a:lnTo>
                    <a:pt x="760" y="1060"/>
                  </a:lnTo>
                  <a:lnTo>
                    <a:pt x="760" y="1061"/>
                  </a:lnTo>
                  <a:lnTo>
                    <a:pt x="763" y="1062"/>
                  </a:lnTo>
                  <a:lnTo>
                    <a:pt x="761" y="1066"/>
                  </a:lnTo>
                  <a:lnTo>
                    <a:pt x="760" y="1066"/>
                  </a:lnTo>
                  <a:lnTo>
                    <a:pt x="759" y="1067"/>
                  </a:lnTo>
                  <a:lnTo>
                    <a:pt x="749" y="1077"/>
                  </a:lnTo>
                  <a:lnTo>
                    <a:pt x="744" y="1084"/>
                  </a:lnTo>
                  <a:lnTo>
                    <a:pt x="743" y="1088"/>
                  </a:lnTo>
                  <a:lnTo>
                    <a:pt x="741" y="1089"/>
                  </a:lnTo>
                  <a:lnTo>
                    <a:pt x="734" y="1117"/>
                  </a:lnTo>
                  <a:lnTo>
                    <a:pt x="727" y="1137"/>
                  </a:lnTo>
                  <a:lnTo>
                    <a:pt x="726" y="1140"/>
                  </a:lnTo>
                  <a:lnTo>
                    <a:pt x="719" y="1153"/>
                  </a:lnTo>
                  <a:lnTo>
                    <a:pt x="710" y="1163"/>
                  </a:lnTo>
                  <a:lnTo>
                    <a:pt x="707" y="1166"/>
                  </a:lnTo>
                  <a:lnTo>
                    <a:pt x="705" y="1166"/>
                  </a:lnTo>
                  <a:lnTo>
                    <a:pt x="701" y="1169"/>
                  </a:lnTo>
                  <a:lnTo>
                    <a:pt x="700" y="1170"/>
                  </a:lnTo>
                  <a:lnTo>
                    <a:pt x="697" y="1177"/>
                  </a:lnTo>
                  <a:lnTo>
                    <a:pt x="697" y="1176"/>
                  </a:lnTo>
                  <a:lnTo>
                    <a:pt x="697" y="1175"/>
                  </a:lnTo>
                  <a:lnTo>
                    <a:pt x="697" y="1174"/>
                  </a:lnTo>
                  <a:lnTo>
                    <a:pt x="697" y="1173"/>
                  </a:lnTo>
                  <a:lnTo>
                    <a:pt x="697" y="1169"/>
                  </a:lnTo>
                  <a:lnTo>
                    <a:pt x="694" y="1167"/>
                  </a:lnTo>
                  <a:lnTo>
                    <a:pt x="694" y="1166"/>
                  </a:lnTo>
                  <a:lnTo>
                    <a:pt x="695" y="1166"/>
                  </a:lnTo>
                  <a:lnTo>
                    <a:pt x="696" y="1166"/>
                  </a:lnTo>
                  <a:lnTo>
                    <a:pt x="697" y="1166"/>
                  </a:lnTo>
                  <a:lnTo>
                    <a:pt x="698" y="1166"/>
                  </a:lnTo>
                  <a:lnTo>
                    <a:pt x="699" y="1167"/>
                  </a:lnTo>
                  <a:lnTo>
                    <a:pt x="700" y="1167"/>
                  </a:lnTo>
                  <a:lnTo>
                    <a:pt x="701" y="1167"/>
                  </a:lnTo>
                  <a:lnTo>
                    <a:pt x="705" y="1165"/>
                  </a:lnTo>
                  <a:lnTo>
                    <a:pt x="706" y="1164"/>
                  </a:lnTo>
                  <a:lnTo>
                    <a:pt x="709" y="1158"/>
                  </a:lnTo>
                  <a:lnTo>
                    <a:pt x="710" y="1156"/>
                  </a:lnTo>
                  <a:lnTo>
                    <a:pt x="711" y="1157"/>
                  </a:lnTo>
                  <a:lnTo>
                    <a:pt x="712" y="1156"/>
                  </a:lnTo>
                  <a:lnTo>
                    <a:pt x="714" y="1155"/>
                  </a:lnTo>
                  <a:lnTo>
                    <a:pt x="714" y="1154"/>
                  </a:lnTo>
                  <a:lnTo>
                    <a:pt x="715" y="1152"/>
                  </a:lnTo>
                  <a:lnTo>
                    <a:pt x="715" y="1149"/>
                  </a:lnTo>
                  <a:lnTo>
                    <a:pt x="714" y="1146"/>
                  </a:lnTo>
                  <a:lnTo>
                    <a:pt x="714" y="1145"/>
                  </a:lnTo>
                  <a:lnTo>
                    <a:pt x="714" y="1143"/>
                  </a:lnTo>
                  <a:lnTo>
                    <a:pt x="717" y="1143"/>
                  </a:lnTo>
                  <a:lnTo>
                    <a:pt x="718" y="1143"/>
                  </a:lnTo>
                  <a:lnTo>
                    <a:pt x="719" y="1145"/>
                  </a:lnTo>
                  <a:lnTo>
                    <a:pt x="720" y="1144"/>
                  </a:lnTo>
                  <a:lnTo>
                    <a:pt x="718" y="1141"/>
                  </a:lnTo>
                  <a:lnTo>
                    <a:pt x="718" y="1138"/>
                  </a:lnTo>
                  <a:lnTo>
                    <a:pt x="719" y="1137"/>
                  </a:lnTo>
                  <a:lnTo>
                    <a:pt x="720" y="1136"/>
                  </a:lnTo>
                  <a:lnTo>
                    <a:pt x="723" y="1135"/>
                  </a:lnTo>
                  <a:lnTo>
                    <a:pt x="724" y="1134"/>
                  </a:lnTo>
                  <a:lnTo>
                    <a:pt x="724" y="1133"/>
                  </a:lnTo>
                  <a:lnTo>
                    <a:pt x="724" y="1132"/>
                  </a:lnTo>
                  <a:lnTo>
                    <a:pt x="724" y="1128"/>
                  </a:lnTo>
                  <a:lnTo>
                    <a:pt x="723" y="1124"/>
                  </a:lnTo>
                  <a:lnTo>
                    <a:pt x="724" y="1122"/>
                  </a:lnTo>
                  <a:lnTo>
                    <a:pt x="725" y="1124"/>
                  </a:lnTo>
                  <a:lnTo>
                    <a:pt x="726" y="1124"/>
                  </a:lnTo>
                  <a:lnTo>
                    <a:pt x="726" y="1123"/>
                  </a:lnTo>
                  <a:lnTo>
                    <a:pt x="726" y="1118"/>
                  </a:lnTo>
                  <a:lnTo>
                    <a:pt x="726" y="1117"/>
                  </a:lnTo>
                  <a:lnTo>
                    <a:pt x="724" y="1115"/>
                  </a:lnTo>
                  <a:lnTo>
                    <a:pt x="723" y="1115"/>
                  </a:lnTo>
                  <a:lnTo>
                    <a:pt x="722" y="1115"/>
                  </a:lnTo>
                  <a:lnTo>
                    <a:pt x="722" y="1116"/>
                  </a:lnTo>
                  <a:lnTo>
                    <a:pt x="722" y="1118"/>
                  </a:lnTo>
                  <a:lnTo>
                    <a:pt x="719" y="1118"/>
                  </a:lnTo>
                  <a:lnTo>
                    <a:pt x="716" y="1118"/>
                  </a:lnTo>
                  <a:lnTo>
                    <a:pt x="716" y="1119"/>
                  </a:lnTo>
                  <a:lnTo>
                    <a:pt x="716" y="1122"/>
                  </a:lnTo>
                  <a:lnTo>
                    <a:pt x="715" y="1122"/>
                  </a:lnTo>
                  <a:lnTo>
                    <a:pt x="714" y="1121"/>
                  </a:lnTo>
                  <a:lnTo>
                    <a:pt x="713" y="1119"/>
                  </a:lnTo>
                  <a:lnTo>
                    <a:pt x="713" y="1118"/>
                  </a:lnTo>
                  <a:lnTo>
                    <a:pt x="711" y="1116"/>
                  </a:lnTo>
                  <a:lnTo>
                    <a:pt x="710" y="1116"/>
                  </a:lnTo>
                  <a:lnTo>
                    <a:pt x="710" y="1117"/>
                  </a:lnTo>
                  <a:lnTo>
                    <a:pt x="709" y="1116"/>
                  </a:lnTo>
                  <a:lnTo>
                    <a:pt x="707" y="1114"/>
                  </a:lnTo>
                  <a:lnTo>
                    <a:pt x="706" y="1111"/>
                  </a:lnTo>
                  <a:lnTo>
                    <a:pt x="705" y="1109"/>
                  </a:lnTo>
                  <a:lnTo>
                    <a:pt x="705" y="1114"/>
                  </a:lnTo>
                  <a:lnTo>
                    <a:pt x="706" y="1118"/>
                  </a:lnTo>
                  <a:lnTo>
                    <a:pt x="709" y="1122"/>
                  </a:lnTo>
                  <a:lnTo>
                    <a:pt x="708" y="1123"/>
                  </a:lnTo>
                  <a:lnTo>
                    <a:pt x="708" y="1125"/>
                  </a:lnTo>
                  <a:lnTo>
                    <a:pt x="708" y="1127"/>
                  </a:lnTo>
                  <a:lnTo>
                    <a:pt x="708" y="1129"/>
                  </a:lnTo>
                  <a:lnTo>
                    <a:pt x="709" y="1133"/>
                  </a:lnTo>
                  <a:lnTo>
                    <a:pt x="709" y="1134"/>
                  </a:lnTo>
                  <a:lnTo>
                    <a:pt x="709" y="1133"/>
                  </a:lnTo>
                  <a:lnTo>
                    <a:pt x="709" y="1132"/>
                  </a:lnTo>
                  <a:lnTo>
                    <a:pt x="707" y="1130"/>
                  </a:lnTo>
                  <a:lnTo>
                    <a:pt x="706" y="1129"/>
                  </a:lnTo>
                  <a:lnTo>
                    <a:pt x="705" y="1130"/>
                  </a:lnTo>
                  <a:lnTo>
                    <a:pt x="706" y="1132"/>
                  </a:lnTo>
                  <a:lnTo>
                    <a:pt x="705" y="1138"/>
                  </a:lnTo>
                  <a:lnTo>
                    <a:pt x="705" y="1139"/>
                  </a:lnTo>
                  <a:lnTo>
                    <a:pt x="705" y="1141"/>
                  </a:lnTo>
                  <a:lnTo>
                    <a:pt x="706" y="1142"/>
                  </a:lnTo>
                  <a:lnTo>
                    <a:pt x="705" y="1143"/>
                  </a:lnTo>
                  <a:lnTo>
                    <a:pt x="703" y="1144"/>
                  </a:lnTo>
                  <a:lnTo>
                    <a:pt x="703" y="1145"/>
                  </a:lnTo>
                  <a:lnTo>
                    <a:pt x="702" y="1145"/>
                  </a:lnTo>
                  <a:lnTo>
                    <a:pt x="702" y="1146"/>
                  </a:lnTo>
                  <a:lnTo>
                    <a:pt x="702" y="1147"/>
                  </a:lnTo>
                  <a:lnTo>
                    <a:pt x="695" y="1150"/>
                  </a:lnTo>
                  <a:lnTo>
                    <a:pt x="694" y="1150"/>
                  </a:lnTo>
                  <a:lnTo>
                    <a:pt x="694" y="1152"/>
                  </a:lnTo>
                  <a:lnTo>
                    <a:pt x="694" y="1154"/>
                  </a:lnTo>
                  <a:lnTo>
                    <a:pt x="695" y="1158"/>
                  </a:lnTo>
                  <a:lnTo>
                    <a:pt x="694" y="1160"/>
                  </a:lnTo>
                  <a:lnTo>
                    <a:pt x="694" y="1161"/>
                  </a:lnTo>
                  <a:lnTo>
                    <a:pt x="693" y="1162"/>
                  </a:lnTo>
                  <a:lnTo>
                    <a:pt x="692" y="1162"/>
                  </a:lnTo>
                  <a:lnTo>
                    <a:pt x="691" y="1163"/>
                  </a:lnTo>
                  <a:lnTo>
                    <a:pt x="690" y="1164"/>
                  </a:lnTo>
                  <a:lnTo>
                    <a:pt x="691" y="1167"/>
                  </a:lnTo>
                  <a:lnTo>
                    <a:pt x="692" y="1168"/>
                  </a:lnTo>
                  <a:lnTo>
                    <a:pt x="693" y="1169"/>
                  </a:lnTo>
                  <a:lnTo>
                    <a:pt x="692" y="1171"/>
                  </a:lnTo>
                  <a:lnTo>
                    <a:pt x="692" y="1173"/>
                  </a:lnTo>
                  <a:lnTo>
                    <a:pt x="692" y="1174"/>
                  </a:lnTo>
                  <a:lnTo>
                    <a:pt x="693" y="1174"/>
                  </a:lnTo>
                  <a:lnTo>
                    <a:pt x="695" y="1175"/>
                  </a:lnTo>
                  <a:lnTo>
                    <a:pt x="696" y="1175"/>
                  </a:lnTo>
                  <a:lnTo>
                    <a:pt x="697" y="1177"/>
                  </a:lnTo>
                  <a:lnTo>
                    <a:pt x="695" y="1178"/>
                  </a:lnTo>
                  <a:lnTo>
                    <a:pt x="693" y="1179"/>
                  </a:lnTo>
                  <a:lnTo>
                    <a:pt x="693" y="1181"/>
                  </a:lnTo>
                  <a:lnTo>
                    <a:pt x="692" y="1187"/>
                  </a:lnTo>
                  <a:lnTo>
                    <a:pt x="691" y="1194"/>
                  </a:lnTo>
                  <a:lnTo>
                    <a:pt x="691" y="1196"/>
                  </a:lnTo>
                  <a:lnTo>
                    <a:pt x="689" y="1207"/>
                  </a:lnTo>
                  <a:lnTo>
                    <a:pt x="687" y="1211"/>
                  </a:lnTo>
                  <a:lnTo>
                    <a:pt x="678" y="1221"/>
                  </a:lnTo>
                  <a:lnTo>
                    <a:pt x="677" y="1223"/>
                  </a:lnTo>
                  <a:lnTo>
                    <a:pt x="675" y="1225"/>
                  </a:lnTo>
                  <a:lnTo>
                    <a:pt x="674" y="1226"/>
                  </a:lnTo>
                  <a:lnTo>
                    <a:pt x="673" y="1226"/>
                  </a:lnTo>
                  <a:lnTo>
                    <a:pt x="670" y="1224"/>
                  </a:lnTo>
                  <a:lnTo>
                    <a:pt x="669" y="1224"/>
                  </a:lnTo>
                  <a:lnTo>
                    <a:pt x="667" y="1213"/>
                  </a:lnTo>
                  <a:lnTo>
                    <a:pt x="666" y="1209"/>
                  </a:lnTo>
                  <a:lnTo>
                    <a:pt x="666" y="1207"/>
                  </a:lnTo>
                  <a:lnTo>
                    <a:pt x="666" y="1206"/>
                  </a:lnTo>
                  <a:lnTo>
                    <a:pt x="666" y="1205"/>
                  </a:lnTo>
                  <a:lnTo>
                    <a:pt x="667" y="1205"/>
                  </a:lnTo>
                  <a:lnTo>
                    <a:pt x="670" y="1201"/>
                  </a:lnTo>
                  <a:lnTo>
                    <a:pt x="671" y="1199"/>
                  </a:lnTo>
                  <a:lnTo>
                    <a:pt x="673" y="1197"/>
                  </a:lnTo>
                  <a:lnTo>
                    <a:pt x="674" y="1194"/>
                  </a:lnTo>
                  <a:lnTo>
                    <a:pt x="671" y="1192"/>
                  </a:lnTo>
                  <a:lnTo>
                    <a:pt x="669" y="1190"/>
                  </a:lnTo>
                  <a:lnTo>
                    <a:pt x="665" y="1189"/>
                  </a:lnTo>
                  <a:lnTo>
                    <a:pt x="658" y="1182"/>
                  </a:lnTo>
                  <a:lnTo>
                    <a:pt x="656" y="1181"/>
                  </a:lnTo>
                  <a:lnTo>
                    <a:pt x="656" y="1180"/>
                  </a:lnTo>
                  <a:lnTo>
                    <a:pt x="656" y="1178"/>
                  </a:lnTo>
                  <a:lnTo>
                    <a:pt x="652" y="1175"/>
                  </a:lnTo>
                  <a:lnTo>
                    <a:pt x="647" y="1169"/>
                  </a:lnTo>
                  <a:lnTo>
                    <a:pt x="643" y="1167"/>
                  </a:lnTo>
                  <a:lnTo>
                    <a:pt x="642" y="1168"/>
                  </a:lnTo>
                  <a:lnTo>
                    <a:pt x="640" y="1168"/>
                  </a:lnTo>
                  <a:lnTo>
                    <a:pt x="634" y="1164"/>
                  </a:lnTo>
                  <a:lnTo>
                    <a:pt x="633" y="1163"/>
                  </a:lnTo>
                  <a:lnTo>
                    <a:pt x="632" y="1162"/>
                  </a:lnTo>
                  <a:lnTo>
                    <a:pt x="631" y="1161"/>
                  </a:lnTo>
                  <a:lnTo>
                    <a:pt x="629" y="1158"/>
                  </a:lnTo>
                  <a:lnTo>
                    <a:pt x="626" y="1154"/>
                  </a:lnTo>
                  <a:lnTo>
                    <a:pt x="622" y="1154"/>
                  </a:lnTo>
                  <a:lnTo>
                    <a:pt x="621" y="1154"/>
                  </a:lnTo>
                  <a:lnTo>
                    <a:pt x="620" y="1154"/>
                  </a:lnTo>
                  <a:lnTo>
                    <a:pt x="619" y="1154"/>
                  </a:lnTo>
                  <a:lnTo>
                    <a:pt x="618" y="1153"/>
                  </a:lnTo>
                  <a:lnTo>
                    <a:pt x="614" y="1150"/>
                  </a:lnTo>
                  <a:lnTo>
                    <a:pt x="612" y="1150"/>
                  </a:lnTo>
                  <a:lnTo>
                    <a:pt x="607" y="1148"/>
                  </a:lnTo>
                  <a:lnTo>
                    <a:pt x="607" y="1147"/>
                  </a:lnTo>
                  <a:lnTo>
                    <a:pt x="603" y="1141"/>
                  </a:lnTo>
                  <a:lnTo>
                    <a:pt x="600" y="1139"/>
                  </a:lnTo>
                  <a:lnTo>
                    <a:pt x="595" y="1135"/>
                  </a:lnTo>
                  <a:lnTo>
                    <a:pt x="594" y="1135"/>
                  </a:lnTo>
                  <a:lnTo>
                    <a:pt x="594" y="1136"/>
                  </a:lnTo>
                  <a:lnTo>
                    <a:pt x="593" y="1139"/>
                  </a:lnTo>
                  <a:lnTo>
                    <a:pt x="590" y="1143"/>
                  </a:lnTo>
                  <a:lnTo>
                    <a:pt x="588" y="1143"/>
                  </a:lnTo>
                  <a:lnTo>
                    <a:pt x="586" y="1143"/>
                  </a:lnTo>
                  <a:lnTo>
                    <a:pt x="586" y="1142"/>
                  </a:lnTo>
                  <a:lnTo>
                    <a:pt x="584" y="1137"/>
                  </a:lnTo>
                  <a:lnTo>
                    <a:pt x="585" y="1137"/>
                  </a:lnTo>
                  <a:lnTo>
                    <a:pt x="585" y="1135"/>
                  </a:lnTo>
                  <a:lnTo>
                    <a:pt x="584" y="1134"/>
                  </a:lnTo>
                  <a:lnTo>
                    <a:pt x="584" y="1133"/>
                  </a:lnTo>
                  <a:lnTo>
                    <a:pt x="576" y="1126"/>
                  </a:lnTo>
                  <a:lnTo>
                    <a:pt x="575" y="1126"/>
                  </a:lnTo>
                  <a:lnTo>
                    <a:pt x="567" y="1120"/>
                  </a:lnTo>
                  <a:lnTo>
                    <a:pt x="563" y="1116"/>
                  </a:lnTo>
                  <a:lnTo>
                    <a:pt x="558" y="1113"/>
                  </a:lnTo>
                  <a:lnTo>
                    <a:pt x="558" y="1112"/>
                  </a:lnTo>
                  <a:lnTo>
                    <a:pt x="556" y="1112"/>
                  </a:lnTo>
                  <a:lnTo>
                    <a:pt x="551" y="1112"/>
                  </a:lnTo>
                  <a:lnTo>
                    <a:pt x="550" y="1113"/>
                  </a:lnTo>
                  <a:lnTo>
                    <a:pt x="550" y="1115"/>
                  </a:lnTo>
                  <a:lnTo>
                    <a:pt x="550" y="1116"/>
                  </a:lnTo>
                  <a:lnTo>
                    <a:pt x="549" y="1118"/>
                  </a:lnTo>
                  <a:lnTo>
                    <a:pt x="548" y="1118"/>
                  </a:lnTo>
                  <a:lnTo>
                    <a:pt x="546" y="1118"/>
                  </a:lnTo>
                  <a:lnTo>
                    <a:pt x="546" y="1117"/>
                  </a:lnTo>
                  <a:lnTo>
                    <a:pt x="545" y="1117"/>
                  </a:lnTo>
                  <a:lnTo>
                    <a:pt x="544" y="1117"/>
                  </a:lnTo>
                  <a:lnTo>
                    <a:pt x="541" y="1118"/>
                  </a:lnTo>
                  <a:lnTo>
                    <a:pt x="540" y="1117"/>
                  </a:lnTo>
                  <a:lnTo>
                    <a:pt x="539" y="1117"/>
                  </a:lnTo>
                  <a:lnTo>
                    <a:pt x="539" y="1116"/>
                  </a:lnTo>
                  <a:lnTo>
                    <a:pt x="539" y="1115"/>
                  </a:lnTo>
                  <a:lnTo>
                    <a:pt x="538" y="1115"/>
                  </a:lnTo>
                  <a:lnTo>
                    <a:pt x="537" y="1115"/>
                  </a:lnTo>
                  <a:lnTo>
                    <a:pt x="538" y="1115"/>
                  </a:lnTo>
                  <a:lnTo>
                    <a:pt x="539" y="1114"/>
                  </a:lnTo>
                  <a:lnTo>
                    <a:pt x="540" y="1113"/>
                  </a:lnTo>
                  <a:lnTo>
                    <a:pt x="543" y="1109"/>
                  </a:lnTo>
                  <a:lnTo>
                    <a:pt x="543" y="1108"/>
                  </a:lnTo>
                  <a:lnTo>
                    <a:pt x="542" y="1105"/>
                  </a:lnTo>
                  <a:lnTo>
                    <a:pt x="543" y="1103"/>
                  </a:lnTo>
                  <a:lnTo>
                    <a:pt x="544" y="1102"/>
                  </a:lnTo>
                  <a:lnTo>
                    <a:pt x="546" y="1101"/>
                  </a:lnTo>
                  <a:lnTo>
                    <a:pt x="547" y="1101"/>
                  </a:lnTo>
                  <a:lnTo>
                    <a:pt x="548" y="1101"/>
                  </a:lnTo>
                  <a:lnTo>
                    <a:pt x="552" y="1095"/>
                  </a:lnTo>
                  <a:lnTo>
                    <a:pt x="556" y="1088"/>
                  </a:lnTo>
                  <a:lnTo>
                    <a:pt x="557" y="1086"/>
                  </a:lnTo>
                  <a:lnTo>
                    <a:pt x="556" y="1084"/>
                  </a:lnTo>
                  <a:lnTo>
                    <a:pt x="557" y="1084"/>
                  </a:lnTo>
                  <a:lnTo>
                    <a:pt x="557" y="1083"/>
                  </a:lnTo>
                  <a:lnTo>
                    <a:pt x="558" y="1082"/>
                  </a:lnTo>
                  <a:lnTo>
                    <a:pt x="558" y="1081"/>
                  </a:lnTo>
                  <a:lnTo>
                    <a:pt x="559" y="1081"/>
                  </a:lnTo>
                  <a:lnTo>
                    <a:pt x="561" y="1080"/>
                  </a:lnTo>
                  <a:lnTo>
                    <a:pt x="563" y="1072"/>
                  </a:lnTo>
                  <a:lnTo>
                    <a:pt x="563" y="1071"/>
                  </a:lnTo>
                  <a:lnTo>
                    <a:pt x="564" y="1070"/>
                  </a:lnTo>
                  <a:lnTo>
                    <a:pt x="567" y="1069"/>
                  </a:lnTo>
                  <a:lnTo>
                    <a:pt x="569" y="1066"/>
                  </a:lnTo>
                  <a:lnTo>
                    <a:pt x="570" y="1064"/>
                  </a:lnTo>
                  <a:lnTo>
                    <a:pt x="570" y="1062"/>
                  </a:lnTo>
                  <a:lnTo>
                    <a:pt x="572" y="1058"/>
                  </a:lnTo>
                  <a:lnTo>
                    <a:pt x="573" y="1057"/>
                  </a:lnTo>
                  <a:lnTo>
                    <a:pt x="576" y="1058"/>
                  </a:lnTo>
                  <a:lnTo>
                    <a:pt x="577" y="1059"/>
                  </a:lnTo>
                  <a:lnTo>
                    <a:pt x="578" y="1056"/>
                  </a:lnTo>
                  <a:lnTo>
                    <a:pt x="577" y="1056"/>
                  </a:lnTo>
                  <a:lnTo>
                    <a:pt x="575" y="1054"/>
                  </a:lnTo>
                  <a:lnTo>
                    <a:pt x="575" y="1053"/>
                  </a:lnTo>
                  <a:lnTo>
                    <a:pt x="576" y="1052"/>
                  </a:lnTo>
                  <a:lnTo>
                    <a:pt x="577" y="1051"/>
                  </a:lnTo>
                  <a:lnTo>
                    <a:pt x="578" y="1050"/>
                  </a:lnTo>
                  <a:lnTo>
                    <a:pt x="582" y="1049"/>
                  </a:lnTo>
                  <a:lnTo>
                    <a:pt x="584" y="1047"/>
                  </a:lnTo>
                  <a:lnTo>
                    <a:pt x="583" y="1046"/>
                  </a:lnTo>
                  <a:lnTo>
                    <a:pt x="584" y="1045"/>
                  </a:lnTo>
                  <a:lnTo>
                    <a:pt x="584" y="1043"/>
                  </a:lnTo>
                  <a:lnTo>
                    <a:pt x="588" y="1041"/>
                  </a:lnTo>
                  <a:lnTo>
                    <a:pt x="591" y="1041"/>
                  </a:lnTo>
                  <a:lnTo>
                    <a:pt x="592" y="1041"/>
                  </a:lnTo>
                  <a:lnTo>
                    <a:pt x="595" y="1037"/>
                  </a:lnTo>
                  <a:lnTo>
                    <a:pt x="594" y="1035"/>
                  </a:lnTo>
                  <a:lnTo>
                    <a:pt x="596" y="1032"/>
                  </a:lnTo>
                  <a:lnTo>
                    <a:pt x="597" y="1032"/>
                  </a:lnTo>
                  <a:lnTo>
                    <a:pt x="599" y="1032"/>
                  </a:lnTo>
                  <a:lnTo>
                    <a:pt x="603" y="1030"/>
                  </a:lnTo>
                  <a:lnTo>
                    <a:pt x="605" y="1030"/>
                  </a:lnTo>
                  <a:lnTo>
                    <a:pt x="608" y="1029"/>
                  </a:lnTo>
                  <a:lnTo>
                    <a:pt x="610" y="1028"/>
                  </a:lnTo>
                  <a:lnTo>
                    <a:pt x="612" y="1024"/>
                  </a:lnTo>
                  <a:lnTo>
                    <a:pt x="614" y="1024"/>
                  </a:lnTo>
                  <a:lnTo>
                    <a:pt x="615" y="1022"/>
                  </a:lnTo>
                  <a:lnTo>
                    <a:pt x="616" y="1022"/>
                  </a:lnTo>
                  <a:lnTo>
                    <a:pt x="616" y="1020"/>
                  </a:lnTo>
                  <a:lnTo>
                    <a:pt x="618" y="1020"/>
                  </a:lnTo>
                  <a:lnTo>
                    <a:pt x="620" y="1019"/>
                  </a:lnTo>
                  <a:lnTo>
                    <a:pt x="620" y="1020"/>
                  </a:lnTo>
                  <a:lnTo>
                    <a:pt x="621" y="1018"/>
                  </a:lnTo>
                  <a:lnTo>
                    <a:pt x="622" y="1012"/>
                  </a:lnTo>
                  <a:lnTo>
                    <a:pt x="622" y="1011"/>
                  </a:lnTo>
                  <a:lnTo>
                    <a:pt x="620" y="1005"/>
                  </a:lnTo>
                  <a:lnTo>
                    <a:pt x="620" y="1004"/>
                  </a:lnTo>
                  <a:lnTo>
                    <a:pt x="620" y="1000"/>
                  </a:lnTo>
                  <a:lnTo>
                    <a:pt x="620" y="995"/>
                  </a:lnTo>
                  <a:lnTo>
                    <a:pt x="620" y="994"/>
                  </a:lnTo>
                  <a:lnTo>
                    <a:pt x="620" y="993"/>
                  </a:lnTo>
                  <a:lnTo>
                    <a:pt x="620" y="992"/>
                  </a:lnTo>
                  <a:lnTo>
                    <a:pt x="621" y="992"/>
                  </a:lnTo>
                  <a:lnTo>
                    <a:pt x="620" y="991"/>
                  </a:lnTo>
                  <a:lnTo>
                    <a:pt x="620" y="990"/>
                  </a:lnTo>
                  <a:lnTo>
                    <a:pt x="620" y="989"/>
                  </a:lnTo>
                  <a:lnTo>
                    <a:pt x="614" y="982"/>
                  </a:lnTo>
                  <a:lnTo>
                    <a:pt x="614" y="979"/>
                  </a:lnTo>
                  <a:lnTo>
                    <a:pt x="614" y="978"/>
                  </a:lnTo>
                  <a:lnTo>
                    <a:pt x="614" y="977"/>
                  </a:lnTo>
                  <a:lnTo>
                    <a:pt x="612" y="973"/>
                  </a:lnTo>
                  <a:lnTo>
                    <a:pt x="611" y="972"/>
                  </a:lnTo>
                  <a:lnTo>
                    <a:pt x="605" y="968"/>
                  </a:lnTo>
                  <a:lnTo>
                    <a:pt x="603" y="969"/>
                  </a:lnTo>
                  <a:lnTo>
                    <a:pt x="600" y="969"/>
                  </a:lnTo>
                  <a:lnTo>
                    <a:pt x="599" y="969"/>
                  </a:lnTo>
                  <a:lnTo>
                    <a:pt x="597" y="970"/>
                  </a:lnTo>
                  <a:lnTo>
                    <a:pt x="596" y="972"/>
                  </a:lnTo>
                  <a:lnTo>
                    <a:pt x="593" y="970"/>
                  </a:lnTo>
                  <a:lnTo>
                    <a:pt x="592" y="970"/>
                  </a:lnTo>
                  <a:lnTo>
                    <a:pt x="592" y="968"/>
                  </a:lnTo>
                  <a:lnTo>
                    <a:pt x="591" y="966"/>
                  </a:lnTo>
                  <a:lnTo>
                    <a:pt x="592" y="963"/>
                  </a:lnTo>
                  <a:lnTo>
                    <a:pt x="592" y="962"/>
                  </a:lnTo>
                  <a:lnTo>
                    <a:pt x="593" y="961"/>
                  </a:lnTo>
                  <a:lnTo>
                    <a:pt x="594" y="957"/>
                  </a:lnTo>
                  <a:lnTo>
                    <a:pt x="594" y="956"/>
                  </a:lnTo>
                  <a:lnTo>
                    <a:pt x="593" y="954"/>
                  </a:lnTo>
                  <a:lnTo>
                    <a:pt x="593" y="952"/>
                  </a:lnTo>
                  <a:lnTo>
                    <a:pt x="593" y="946"/>
                  </a:lnTo>
                  <a:lnTo>
                    <a:pt x="595" y="942"/>
                  </a:lnTo>
                  <a:lnTo>
                    <a:pt x="595" y="940"/>
                  </a:lnTo>
                  <a:lnTo>
                    <a:pt x="595" y="939"/>
                  </a:lnTo>
                  <a:lnTo>
                    <a:pt x="595" y="938"/>
                  </a:lnTo>
                  <a:lnTo>
                    <a:pt x="594" y="937"/>
                  </a:lnTo>
                  <a:lnTo>
                    <a:pt x="594" y="936"/>
                  </a:lnTo>
                  <a:lnTo>
                    <a:pt x="594" y="935"/>
                  </a:lnTo>
                  <a:lnTo>
                    <a:pt x="595" y="935"/>
                  </a:lnTo>
                  <a:lnTo>
                    <a:pt x="595" y="934"/>
                  </a:lnTo>
                  <a:lnTo>
                    <a:pt x="596" y="932"/>
                  </a:lnTo>
                  <a:lnTo>
                    <a:pt x="595" y="930"/>
                  </a:lnTo>
                  <a:lnTo>
                    <a:pt x="595" y="929"/>
                  </a:lnTo>
                  <a:lnTo>
                    <a:pt x="594" y="929"/>
                  </a:lnTo>
                  <a:lnTo>
                    <a:pt x="593" y="928"/>
                  </a:lnTo>
                  <a:lnTo>
                    <a:pt x="593" y="925"/>
                  </a:lnTo>
                  <a:lnTo>
                    <a:pt x="593" y="924"/>
                  </a:lnTo>
                  <a:lnTo>
                    <a:pt x="593" y="923"/>
                  </a:lnTo>
                  <a:lnTo>
                    <a:pt x="594" y="922"/>
                  </a:lnTo>
                  <a:lnTo>
                    <a:pt x="595" y="922"/>
                  </a:lnTo>
                  <a:lnTo>
                    <a:pt x="590" y="918"/>
                  </a:lnTo>
                  <a:lnTo>
                    <a:pt x="584" y="915"/>
                  </a:lnTo>
                  <a:lnTo>
                    <a:pt x="577" y="918"/>
                  </a:lnTo>
                  <a:lnTo>
                    <a:pt x="576" y="919"/>
                  </a:lnTo>
                  <a:lnTo>
                    <a:pt x="576" y="920"/>
                  </a:lnTo>
                  <a:lnTo>
                    <a:pt x="573" y="920"/>
                  </a:lnTo>
                  <a:lnTo>
                    <a:pt x="569" y="921"/>
                  </a:lnTo>
                  <a:lnTo>
                    <a:pt x="565" y="920"/>
                  </a:lnTo>
                  <a:lnTo>
                    <a:pt x="564" y="920"/>
                  </a:lnTo>
                  <a:lnTo>
                    <a:pt x="563" y="920"/>
                  </a:lnTo>
                  <a:lnTo>
                    <a:pt x="563" y="919"/>
                  </a:lnTo>
                  <a:lnTo>
                    <a:pt x="563" y="918"/>
                  </a:lnTo>
                  <a:lnTo>
                    <a:pt x="561" y="911"/>
                  </a:lnTo>
                  <a:lnTo>
                    <a:pt x="560" y="910"/>
                  </a:lnTo>
                  <a:lnTo>
                    <a:pt x="559" y="909"/>
                  </a:lnTo>
                  <a:lnTo>
                    <a:pt x="559" y="908"/>
                  </a:lnTo>
                  <a:lnTo>
                    <a:pt x="558" y="903"/>
                  </a:lnTo>
                  <a:lnTo>
                    <a:pt x="558" y="901"/>
                  </a:lnTo>
                  <a:lnTo>
                    <a:pt x="557" y="900"/>
                  </a:lnTo>
                  <a:lnTo>
                    <a:pt x="557" y="899"/>
                  </a:lnTo>
                  <a:lnTo>
                    <a:pt x="556" y="894"/>
                  </a:lnTo>
                  <a:lnTo>
                    <a:pt x="555" y="892"/>
                  </a:lnTo>
                  <a:lnTo>
                    <a:pt x="552" y="885"/>
                  </a:lnTo>
                  <a:lnTo>
                    <a:pt x="552" y="883"/>
                  </a:lnTo>
                  <a:lnTo>
                    <a:pt x="553" y="881"/>
                  </a:lnTo>
                  <a:lnTo>
                    <a:pt x="552" y="878"/>
                  </a:lnTo>
                  <a:lnTo>
                    <a:pt x="552" y="877"/>
                  </a:lnTo>
                  <a:lnTo>
                    <a:pt x="551" y="877"/>
                  </a:lnTo>
                  <a:lnTo>
                    <a:pt x="550" y="877"/>
                  </a:lnTo>
                  <a:lnTo>
                    <a:pt x="550" y="876"/>
                  </a:lnTo>
                  <a:lnTo>
                    <a:pt x="549" y="875"/>
                  </a:lnTo>
                  <a:lnTo>
                    <a:pt x="548" y="874"/>
                  </a:lnTo>
                  <a:lnTo>
                    <a:pt x="548" y="871"/>
                  </a:lnTo>
                  <a:lnTo>
                    <a:pt x="548" y="870"/>
                  </a:lnTo>
                  <a:lnTo>
                    <a:pt x="544" y="867"/>
                  </a:lnTo>
                  <a:lnTo>
                    <a:pt x="541" y="866"/>
                  </a:lnTo>
                  <a:lnTo>
                    <a:pt x="539" y="867"/>
                  </a:lnTo>
                  <a:lnTo>
                    <a:pt x="538" y="867"/>
                  </a:lnTo>
                  <a:lnTo>
                    <a:pt x="536" y="867"/>
                  </a:lnTo>
                  <a:lnTo>
                    <a:pt x="535" y="866"/>
                  </a:lnTo>
                  <a:lnTo>
                    <a:pt x="532" y="864"/>
                  </a:lnTo>
                  <a:lnTo>
                    <a:pt x="530" y="863"/>
                  </a:lnTo>
                  <a:lnTo>
                    <a:pt x="529" y="860"/>
                  </a:lnTo>
                  <a:lnTo>
                    <a:pt x="527" y="860"/>
                  </a:lnTo>
                  <a:lnTo>
                    <a:pt x="526" y="860"/>
                  </a:lnTo>
                  <a:lnTo>
                    <a:pt x="525" y="862"/>
                  </a:lnTo>
                  <a:lnTo>
                    <a:pt x="525" y="863"/>
                  </a:lnTo>
                  <a:lnTo>
                    <a:pt x="524" y="864"/>
                  </a:lnTo>
                  <a:lnTo>
                    <a:pt x="523" y="866"/>
                  </a:lnTo>
                  <a:lnTo>
                    <a:pt x="522" y="865"/>
                  </a:lnTo>
                  <a:lnTo>
                    <a:pt x="521" y="865"/>
                  </a:lnTo>
                  <a:lnTo>
                    <a:pt x="520" y="866"/>
                  </a:lnTo>
                  <a:lnTo>
                    <a:pt x="518" y="866"/>
                  </a:lnTo>
                  <a:lnTo>
                    <a:pt x="516" y="866"/>
                  </a:lnTo>
                  <a:lnTo>
                    <a:pt x="513" y="865"/>
                  </a:lnTo>
                  <a:lnTo>
                    <a:pt x="509" y="864"/>
                  </a:lnTo>
                  <a:lnTo>
                    <a:pt x="503" y="865"/>
                  </a:lnTo>
                  <a:lnTo>
                    <a:pt x="496" y="864"/>
                  </a:lnTo>
                  <a:lnTo>
                    <a:pt x="495" y="862"/>
                  </a:lnTo>
                  <a:lnTo>
                    <a:pt x="492" y="862"/>
                  </a:lnTo>
                  <a:lnTo>
                    <a:pt x="490" y="862"/>
                  </a:lnTo>
                  <a:lnTo>
                    <a:pt x="488" y="862"/>
                  </a:lnTo>
                  <a:lnTo>
                    <a:pt x="486" y="861"/>
                  </a:lnTo>
                  <a:lnTo>
                    <a:pt x="486" y="860"/>
                  </a:lnTo>
                  <a:lnTo>
                    <a:pt x="486" y="858"/>
                  </a:lnTo>
                  <a:lnTo>
                    <a:pt x="486" y="857"/>
                  </a:lnTo>
                  <a:lnTo>
                    <a:pt x="486" y="847"/>
                  </a:lnTo>
                  <a:lnTo>
                    <a:pt x="484" y="843"/>
                  </a:lnTo>
                  <a:lnTo>
                    <a:pt x="485" y="840"/>
                  </a:lnTo>
                  <a:lnTo>
                    <a:pt x="486" y="837"/>
                  </a:lnTo>
                  <a:lnTo>
                    <a:pt x="486" y="826"/>
                  </a:lnTo>
                  <a:lnTo>
                    <a:pt x="484" y="821"/>
                  </a:lnTo>
                  <a:lnTo>
                    <a:pt x="484" y="818"/>
                  </a:lnTo>
                  <a:lnTo>
                    <a:pt x="482" y="817"/>
                  </a:lnTo>
                  <a:lnTo>
                    <a:pt x="482" y="816"/>
                  </a:lnTo>
                  <a:lnTo>
                    <a:pt x="481" y="817"/>
                  </a:lnTo>
                  <a:lnTo>
                    <a:pt x="480" y="815"/>
                  </a:lnTo>
                  <a:lnTo>
                    <a:pt x="479" y="811"/>
                  </a:lnTo>
                  <a:lnTo>
                    <a:pt x="477" y="807"/>
                  </a:lnTo>
                  <a:lnTo>
                    <a:pt x="475" y="804"/>
                  </a:lnTo>
                  <a:lnTo>
                    <a:pt x="474" y="802"/>
                  </a:lnTo>
                  <a:lnTo>
                    <a:pt x="474" y="800"/>
                  </a:lnTo>
                  <a:lnTo>
                    <a:pt x="475" y="800"/>
                  </a:lnTo>
                  <a:lnTo>
                    <a:pt x="480" y="796"/>
                  </a:lnTo>
                  <a:lnTo>
                    <a:pt x="482" y="794"/>
                  </a:lnTo>
                  <a:lnTo>
                    <a:pt x="474" y="788"/>
                  </a:lnTo>
                  <a:lnTo>
                    <a:pt x="473" y="787"/>
                  </a:lnTo>
                  <a:lnTo>
                    <a:pt x="480" y="765"/>
                  </a:lnTo>
                  <a:lnTo>
                    <a:pt x="482" y="765"/>
                  </a:lnTo>
                  <a:lnTo>
                    <a:pt x="481" y="762"/>
                  </a:lnTo>
                  <a:lnTo>
                    <a:pt x="481" y="761"/>
                  </a:lnTo>
                  <a:lnTo>
                    <a:pt x="480" y="761"/>
                  </a:lnTo>
                  <a:lnTo>
                    <a:pt x="483" y="740"/>
                  </a:lnTo>
                  <a:lnTo>
                    <a:pt x="484" y="739"/>
                  </a:lnTo>
                  <a:lnTo>
                    <a:pt x="477" y="728"/>
                  </a:lnTo>
                  <a:lnTo>
                    <a:pt x="477" y="725"/>
                  </a:lnTo>
                  <a:lnTo>
                    <a:pt x="477" y="724"/>
                  </a:lnTo>
                  <a:lnTo>
                    <a:pt x="476" y="724"/>
                  </a:lnTo>
                  <a:lnTo>
                    <a:pt x="476" y="722"/>
                  </a:lnTo>
                  <a:lnTo>
                    <a:pt x="475" y="721"/>
                  </a:lnTo>
                  <a:lnTo>
                    <a:pt x="475" y="720"/>
                  </a:lnTo>
                  <a:lnTo>
                    <a:pt x="476" y="720"/>
                  </a:lnTo>
                  <a:lnTo>
                    <a:pt x="471" y="715"/>
                  </a:lnTo>
                  <a:lnTo>
                    <a:pt x="469" y="717"/>
                  </a:lnTo>
                  <a:lnTo>
                    <a:pt x="468" y="717"/>
                  </a:lnTo>
                  <a:lnTo>
                    <a:pt x="466" y="715"/>
                  </a:lnTo>
                  <a:lnTo>
                    <a:pt x="465" y="715"/>
                  </a:lnTo>
                  <a:lnTo>
                    <a:pt x="465" y="714"/>
                  </a:lnTo>
                  <a:lnTo>
                    <a:pt x="459" y="711"/>
                  </a:lnTo>
                  <a:lnTo>
                    <a:pt x="458" y="710"/>
                  </a:lnTo>
                  <a:lnTo>
                    <a:pt x="457" y="709"/>
                  </a:lnTo>
                  <a:lnTo>
                    <a:pt x="456" y="708"/>
                  </a:lnTo>
                  <a:lnTo>
                    <a:pt x="456" y="707"/>
                  </a:lnTo>
                  <a:lnTo>
                    <a:pt x="456" y="705"/>
                  </a:lnTo>
                  <a:lnTo>
                    <a:pt x="455" y="702"/>
                  </a:lnTo>
                  <a:lnTo>
                    <a:pt x="455" y="700"/>
                  </a:lnTo>
                  <a:lnTo>
                    <a:pt x="454" y="699"/>
                  </a:lnTo>
                  <a:lnTo>
                    <a:pt x="454" y="698"/>
                  </a:lnTo>
                  <a:lnTo>
                    <a:pt x="453" y="691"/>
                  </a:lnTo>
                  <a:lnTo>
                    <a:pt x="453" y="690"/>
                  </a:lnTo>
                  <a:lnTo>
                    <a:pt x="454" y="688"/>
                  </a:lnTo>
                  <a:lnTo>
                    <a:pt x="454" y="687"/>
                  </a:lnTo>
                  <a:lnTo>
                    <a:pt x="456" y="686"/>
                  </a:lnTo>
                  <a:lnTo>
                    <a:pt x="456" y="682"/>
                  </a:lnTo>
                  <a:lnTo>
                    <a:pt x="456" y="679"/>
                  </a:lnTo>
                  <a:lnTo>
                    <a:pt x="454" y="679"/>
                  </a:lnTo>
                  <a:lnTo>
                    <a:pt x="453" y="680"/>
                  </a:lnTo>
                  <a:lnTo>
                    <a:pt x="452" y="680"/>
                  </a:lnTo>
                  <a:lnTo>
                    <a:pt x="405" y="678"/>
                  </a:lnTo>
                  <a:lnTo>
                    <a:pt x="401" y="653"/>
                  </a:lnTo>
                  <a:lnTo>
                    <a:pt x="390" y="641"/>
                  </a:lnTo>
                  <a:lnTo>
                    <a:pt x="399" y="641"/>
                  </a:lnTo>
                  <a:lnTo>
                    <a:pt x="397" y="626"/>
                  </a:lnTo>
                  <a:lnTo>
                    <a:pt x="392" y="617"/>
                  </a:lnTo>
                  <a:lnTo>
                    <a:pt x="391" y="616"/>
                  </a:lnTo>
                  <a:lnTo>
                    <a:pt x="390" y="612"/>
                  </a:lnTo>
                  <a:lnTo>
                    <a:pt x="390" y="610"/>
                  </a:lnTo>
                  <a:lnTo>
                    <a:pt x="391" y="609"/>
                  </a:lnTo>
                  <a:lnTo>
                    <a:pt x="392" y="608"/>
                  </a:lnTo>
                  <a:lnTo>
                    <a:pt x="392" y="607"/>
                  </a:lnTo>
                  <a:lnTo>
                    <a:pt x="390" y="601"/>
                  </a:lnTo>
                  <a:lnTo>
                    <a:pt x="384" y="599"/>
                  </a:lnTo>
                  <a:lnTo>
                    <a:pt x="382" y="597"/>
                  </a:lnTo>
                  <a:lnTo>
                    <a:pt x="381" y="597"/>
                  </a:lnTo>
                  <a:lnTo>
                    <a:pt x="380" y="597"/>
                  </a:lnTo>
                  <a:lnTo>
                    <a:pt x="376" y="594"/>
                  </a:lnTo>
                  <a:lnTo>
                    <a:pt x="374" y="592"/>
                  </a:lnTo>
                  <a:lnTo>
                    <a:pt x="373" y="591"/>
                  </a:lnTo>
                  <a:lnTo>
                    <a:pt x="361" y="593"/>
                  </a:lnTo>
                  <a:lnTo>
                    <a:pt x="360" y="593"/>
                  </a:lnTo>
                  <a:lnTo>
                    <a:pt x="358" y="592"/>
                  </a:lnTo>
                  <a:lnTo>
                    <a:pt x="352" y="593"/>
                  </a:lnTo>
                  <a:lnTo>
                    <a:pt x="351" y="592"/>
                  </a:lnTo>
                  <a:lnTo>
                    <a:pt x="350" y="590"/>
                  </a:lnTo>
                  <a:lnTo>
                    <a:pt x="347" y="587"/>
                  </a:lnTo>
                  <a:lnTo>
                    <a:pt x="346" y="587"/>
                  </a:lnTo>
                  <a:lnTo>
                    <a:pt x="344" y="584"/>
                  </a:lnTo>
                  <a:lnTo>
                    <a:pt x="343" y="581"/>
                  </a:lnTo>
                  <a:lnTo>
                    <a:pt x="342" y="581"/>
                  </a:lnTo>
                  <a:lnTo>
                    <a:pt x="340" y="579"/>
                  </a:lnTo>
                  <a:lnTo>
                    <a:pt x="339" y="579"/>
                  </a:lnTo>
                  <a:lnTo>
                    <a:pt x="339" y="580"/>
                  </a:lnTo>
                  <a:lnTo>
                    <a:pt x="337" y="580"/>
                  </a:lnTo>
                  <a:lnTo>
                    <a:pt x="335" y="580"/>
                  </a:lnTo>
                  <a:lnTo>
                    <a:pt x="327" y="577"/>
                  </a:lnTo>
                  <a:lnTo>
                    <a:pt x="327" y="576"/>
                  </a:lnTo>
                  <a:lnTo>
                    <a:pt x="326" y="575"/>
                  </a:lnTo>
                  <a:lnTo>
                    <a:pt x="324" y="576"/>
                  </a:lnTo>
                  <a:lnTo>
                    <a:pt x="320" y="572"/>
                  </a:lnTo>
                  <a:lnTo>
                    <a:pt x="318" y="571"/>
                  </a:lnTo>
                  <a:lnTo>
                    <a:pt x="316" y="568"/>
                  </a:lnTo>
                  <a:lnTo>
                    <a:pt x="316" y="566"/>
                  </a:lnTo>
                  <a:lnTo>
                    <a:pt x="315" y="565"/>
                  </a:lnTo>
                  <a:lnTo>
                    <a:pt x="313" y="564"/>
                  </a:lnTo>
                  <a:lnTo>
                    <a:pt x="312" y="564"/>
                  </a:lnTo>
                  <a:lnTo>
                    <a:pt x="311" y="566"/>
                  </a:lnTo>
                  <a:lnTo>
                    <a:pt x="310" y="566"/>
                  </a:lnTo>
                  <a:lnTo>
                    <a:pt x="308" y="566"/>
                  </a:lnTo>
                  <a:lnTo>
                    <a:pt x="306" y="565"/>
                  </a:lnTo>
                  <a:lnTo>
                    <a:pt x="304" y="563"/>
                  </a:lnTo>
                  <a:lnTo>
                    <a:pt x="304" y="562"/>
                  </a:lnTo>
                  <a:lnTo>
                    <a:pt x="298" y="559"/>
                  </a:lnTo>
                  <a:lnTo>
                    <a:pt x="295" y="558"/>
                  </a:lnTo>
                  <a:lnTo>
                    <a:pt x="293" y="559"/>
                  </a:lnTo>
                  <a:lnTo>
                    <a:pt x="293" y="560"/>
                  </a:lnTo>
                  <a:lnTo>
                    <a:pt x="292" y="561"/>
                  </a:lnTo>
                  <a:lnTo>
                    <a:pt x="291" y="561"/>
                  </a:lnTo>
                  <a:lnTo>
                    <a:pt x="289" y="561"/>
                  </a:lnTo>
                  <a:lnTo>
                    <a:pt x="288" y="560"/>
                  </a:lnTo>
                  <a:lnTo>
                    <a:pt x="284" y="560"/>
                  </a:lnTo>
                  <a:lnTo>
                    <a:pt x="282" y="559"/>
                  </a:lnTo>
                  <a:lnTo>
                    <a:pt x="281" y="559"/>
                  </a:lnTo>
                  <a:lnTo>
                    <a:pt x="278" y="559"/>
                  </a:lnTo>
                  <a:lnTo>
                    <a:pt x="278" y="558"/>
                  </a:lnTo>
                  <a:lnTo>
                    <a:pt x="277" y="558"/>
                  </a:lnTo>
                  <a:lnTo>
                    <a:pt x="275" y="556"/>
                  </a:lnTo>
                  <a:lnTo>
                    <a:pt x="274" y="552"/>
                  </a:lnTo>
                  <a:lnTo>
                    <a:pt x="271" y="551"/>
                  </a:lnTo>
                  <a:lnTo>
                    <a:pt x="268" y="549"/>
                  </a:lnTo>
                  <a:lnTo>
                    <a:pt x="266" y="545"/>
                  </a:lnTo>
                  <a:lnTo>
                    <a:pt x="265" y="545"/>
                  </a:lnTo>
                  <a:lnTo>
                    <a:pt x="263" y="545"/>
                  </a:lnTo>
                  <a:lnTo>
                    <a:pt x="261" y="545"/>
                  </a:lnTo>
                  <a:lnTo>
                    <a:pt x="260" y="544"/>
                  </a:lnTo>
                  <a:lnTo>
                    <a:pt x="259" y="543"/>
                  </a:lnTo>
                  <a:lnTo>
                    <a:pt x="259" y="538"/>
                  </a:lnTo>
                  <a:lnTo>
                    <a:pt x="258" y="536"/>
                  </a:lnTo>
                  <a:lnTo>
                    <a:pt x="256" y="535"/>
                  </a:lnTo>
                  <a:lnTo>
                    <a:pt x="256" y="537"/>
                  </a:lnTo>
                  <a:lnTo>
                    <a:pt x="254" y="536"/>
                  </a:lnTo>
                  <a:lnTo>
                    <a:pt x="254" y="535"/>
                  </a:lnTo>
                  <a:lnTo>
                    <a:pt x="254" y="534"/>
                  </a:lnTo>
                  <a:lnTo>
                    <a:pt x="255" y="532"/>
                  </a:lnTo>
                  <a:lnTo>
                    <a:pt x="253" y="529"/>
                  </a:lnTo>
                  <a:lnTo>
                    <a:pt x="252" y="529"/>
                  </a:lnTo>
                  <a:lnTo>
                    <a:pt x="251" y="528"/>
                  </a:lnTo>
                  <a:lnTo>
                    <a:pt x="250" y="528"/>
                  </a:lnTo>
                  <a:lnTo>
                    <a:pt x="248" y="521"/>
                  </a:lnTo>
                  <a:lnTo>
                    <a:pt x="247" y="518"/>
                  </a:lnTo>
                  <a:lnTo>
                    <a:pt x="248" y="517"/>
                  </a:lnTo>
                  <a:lnTo>
                    <a:pt x="250" y="513"/>
                  </a:lnTo>
                  <a:lnTo>
                    <a:pt x="249" y="509"/>
                  </a:lnTo>
                  <a:lnTo>
                    <a:pt x="248" y="508"/>
                  </a:lnTo>
                  <a:lnTo>
                    <a:pt x="246" y="505"/>
                  </a:lnTo>
                  <a:lnTo>
                    <a:pt x="245" y="501"/>
                  </a:lnTo>
                  <a:lnTo>
                    <a:pt x="244" y="496"/>
                  </a:lnTo>
                  <a:lnTo>
                    <a:pt x="246" y="495"/>
                  </a:lnTo>
                  <a:lnTo>
                    <a:pt x="246" y="494"/>
                  </a:lnTo>
                  <a:lnTo>
                    <a:pt x="246" y="493"/>
                  </a:lnTo>
                  <a:lnTo>
                    <a:pt x="246" y="492"/>
                  </a:lnTo>
                  <a:lnTo>
                    <a:pt x="247" y="492"/>
                  </a:lnTo>
                  <a:lnTo>
                    <a:pt x="248" y="491"/>
                  </a:lnTo>
                  <a:lnTo>
                    <a:pt x="248" y="490"/>
                  </a:lnTo>
                  <a:lnTo>
                    <a:pt x="248" y="488"/>
                  </a:lnTo>
                  <a:lnTo>
                    <a:pt x="248" y="485"/>
                  </a:lnTo>
                  <a:lnTo>
                    <a:pt x="248" y="484"/>
                  </a:lnTo>
                  <a:lnTo>
                    <a:pt x="247" y="483"/>
                  </a:lnTo>
                  <a:lnTo>
                    <a:pt x="246" y="480"/>
                  </a:lnTo>
                  <a:lnTo>
                    <a:pt x="247" y="477"/>
                  </a:lnTo>
                  <a:lnTo>
                    <a:pt x="245" y="472"/>
                  </a:lnTo>
                  <a:lnTo>
                    <a:pt x="244" y="472"/>
                  </a:lnTo>
                  <a:lnTo>
                    <a:pt x="243" y="472"/>
                  </a:lnTo>
                  <a:lnTo>
                    <a:pt x="242" y="473"/>
                  </a:lnTo>
                  <a:lnTo>
                    <a:pt x="241" y="473"/>
                  </a:lnTo>
                  <a:lnTo>
                    <a:pt x="241" y="474"/>
                  </a:lnTo>
                  <a:lnTo>
                    <a:pt x="240" y="476"/>
                  </a:lnTo>
                  <a:lnTo>
                    <a:pt x="239" y="476"/>
                  </a:lnTo>
                  <a:lnTo>
                    <a:pt x="235" y="474"/>
                  </a:lnTo>
                  <a:lnTo>
                    <a:pt x="225" y="474"/>
                  </a:lnTo>
                  <a:lnTo>
                    <a:pt x="223" y="475"/>
                  </a:lnTo>
                  <a:lnTo>
                    <a:pt x="216" y="478"/>
                  </a:lnTo>
                  <a:lnTo>
                    <a:pt x="215" y="478"/>
                  </a:lnTo>
                  <a:lnTo>
                    <a:pt x="213" y="478"/>
                  </a:lnTo>
                  <a:lnTo>
                    <a:pt x="210" y="479"/>
                  </a:lnTo>
                  <a:lnTo>
                    <a:pt x="210" y="480"/>
                  </a:lnTo>
                  <a:lnTo>
                    <a:pt x="208" y="481"/>
                  </a:lnTo>
                  <a:lnTo>
                    <a:pt x="207" y="481"/>
                  </a:lnTo>
                  <a:lnTo>
                    <a:pt x="204" y="485"/>
                  </a:lnTo>
                  <a:lnTo>
                    <a:pt x="199" y="490"/>
                  </a:lnTo>
                  <a:lnTo>
                    <a:pt x="196" y="492"/>
                  </a:lnTo>
                  <a:lnTo>
                    <a:pt x="195" y="491"/>
                  </a:lnTo>
                  <a:lnTo>
                    <a:pt x="193" y="491"/>
                  </a:lnTo>
                  <a:lnTo>
                    <a:pt x="192" y="492"/>
                  </a:lnTo>
                  <a:lnTo>
                    <a:pt x="190" y="495"/>
                  </a:lnTo>
                  <a:lnTo>
                    <a:pt x="188" y="496"/>
                  </a:lnTo>
                  <a:lnTo>
                    <a:pt x="186" y="497"/>
                  </a:lnTo>
                  <a:lnTo>
                    <a:pt x="185" y="498"/>
                  </a:lnTo>
                  <a:lnTo>
                    <a:pt x="184" y="501"/>
                  </a:lnTo>
                  <a:lnTo>
                    <a:pt x="183" y="504"/>
                  </a:lnTo>
                  <a:lnTo>
                    <a:pt x="182" y="504"/>
                  </a:lnTo>
                  <a:lnTo>
                    <a:pt x="180" y="502"/>
                  </a:lnTo>
                  <a:lnTo>
                    <a:pt x="179" y="502"/>
                  </a:lnTo>
                  <a:lnTo>
                    <a:pt x="178" y="502"/>
                  </a:lnTo>
                  <a:lnTo>
                    <a:pt x="174" y="502"/>
                  </a:lnTo>
                  <a:lnTo>
                    <a:pt x="173" y="503"/>
                  </a:lnTo>
                  <a:lnTo>
                    <a:pt x="172" y="504"/>
                  </a:lnTo>
                  <a:lnTo>
                    <a:pt x="171" y="504"/>
                  </a:lnTo>
                  <a:lnTo>
                    <a:pt x="171" y="505"/>
                  </a:lnTo>
                  <a:lnTo>
                    <a:pt x="167" y="512"/>
                  </a:lnTo>
                  <a:lnTo>
                    <a:pt x="167" y="513"/>
                  </a:lnTo>
                  <a:lnTo>
                    <a:pt x="166" y="513"/>
                  </a:lnTo>
                  <a:lnTo>
                    <a:pt x="164" y="513"/>
                  </a:lnTo>
                  <a:lnTo>
                    <a:pt x="161" y="515"/>
                  </a:lnTo>
                  <a:lnTo>
                    <a:pt x="160" y="516"/>
                  </a:lnTo>
                  <a:lnTo>
                    <a:pt x="159" y="516"/>
                  </a:lnTo>
                  <a:lnTo>
                    <a:pt x="156" y="517"/>
                  </a:lnTo>
                  <a:lnTo>
                    <a:pt x="154" y="517"/>
                  </a:lnTo>
                  <a:lnTo>
                    <a:pt x="154" y="513"/>
                  </a:lnTo>
                  <a:lnTo>
                    <a:pt x="152" y="513"/>
                  </a:lnTo>
                  <a:lnTo>
                    <a:pt x="146" y="512"/>
                  </a:lnTo>
                  <a:lnTo>
                    <a:pt x="136" y="511"/>
                  </a:lnTo>
                  <a:lnTo>
                    <a:pt x="135" y="511"/>
                  </a:lnTo>
                  <a:lnTo>
                    <a:pt x="129" y="511"/>
                  </a:lnTo>
                  <a:lnTo>
                    <a:pt x="127" y="511"/>
                  </a:lnTo>
                  <a:lnTo>
                    <a:pt x="126" y="511"/>
                  </a:lnTo>
                  <a:lnTo>
                    <a:pt x="122" y="510"/>
                  </a:lnTo>
                  <a:lnTo>
                    <a:pt x="121" y="511"/>
                  </a:lnTo>
                  <a:lnTo>
                    <a:pt x="119" y="512"/>
                  </a:lnTo>
                  <a:lnTo>
                    <a:pt x="116" y="514"/>
                  </a:lnTo>
                  <a:lnTo>
                    <a:pt x="114" y="515"/>
                  </a:lnTo>
                  <a:lnTo>
                    <a:pt x="111" y="515"/>
                  </a:lnTo>
                  <a:lnTo>
                    <a:pt x="110" y="515"/>
                  </a:lnTo>
                  <a:lnTo>
                    <a:pt x="109" y="514"/>
                  </a:lnTo>
                  <a:lnTo>
                    <a:pt x="108" y="514"/>
                  </a:lnTo>
                  <a:lnTo>
                    <a:pt x="107" y="512"/>
                  </a:lnTo>
                  <a:lnTo>
                    <a:pt x="107" y="511"/>
                  </a:lnTo>
                  <a:lnTo>
                    <a:pt x="105" y="511"/>
                  </a:lnTo>
                  <a:lnTo>
                    <a:pt x="104" y="512"/>
                  </a:lnTo>
                  <a:lnTo>
                    <a:pt x="103" y="513"/>
                  </a:lnTo>
                  <a:lnTo>
                    <a:pt x="101" y="476"/>
                  </a:lnTo>
                  <a:lnTo>
                    <a:pt x="101" y="475"/>
                  </a:lnTo>
                  <a:lnTo>
                    <a:pt x="101" y="470"/>
                  </a:lnTo>
                  <a:lnTo>
                    <a:pt x="101" y="468"/>
                  </a:lnTo>
                  <a:lnTo>
                    <a:pt x="102" y="466"/>
                  </a:lnTo>
                  <a:lnTo>
                    <a:pt x="103" y="464"/>
                  </a:lnTo>
                  <a:lnTo>
                    <a:pt x="101" y="464"/>
                  </a:lnTo>
                  <a:lnTo>
                    <a:pt x="95" y="469"/>
                  </a:lnTo>
                  <a:lnTo>
                    <a:pt x="93" y="471"/>
                  </a:lnTo>
                  <a:lnTo>
                    <a:pt x="91" y="474"/>
                  </a:lnTo>
                  <a:lnTo>
                    <a:pt x="90" y="475"/>
                  </a:lnTo>
                  <a:lnTo>
                    <a:pt x="90" y="476"/>
                  </a:lnTo>
                  <a:lnTo>
                    <a:pt x="86" y="477"/>
                  </a:lnTo>
                  <a:lnTo>
                    <a:pt x="86" y="478"/>
                  </a:lnTo>
                  <a:lnTo>
                    <a:pt x="85" y="479"/>
                  </a:lnTo>
                  <a:lnTo>
                    <a:pt x="82" y="481"/>
                  </a:lnTo>
                  <a:lnTo>
                    <a:pt x="80" y="481"/>
                  </a:lnTo>
                  <a:lnTo>
                    <a:pt x="57" y="481"/>
                  </a:lnTo>
                  <a:lnTo>
                    <a:pt x="58" y="480"/>
                  </a:lnTo>
                  <a:lnTo>
                    <a:pt x="58" y="478"/>
                  </a:lnTo>
                  <a:lnTo>
                    <a:pt x="58" y="476"/>
                  </a:lnTo>
                  <a:lnTo>
                    <a:pt x="57" y="475"/>
                  </a:lnTo>
                  <a:lnTo>
                    <a:pt x="55" y="474"/>
                  </a:lnTo>
                  <a:lnTo>
                    <a:pt x="55" y="473"/>
                  </a:lnTo>
                  <a:lnTo>
                    <a:pt x="55" y="472"/>
                  </a:lnTo>
                  <a:lnTo>
                    <a:pt x="55" y="471"/>
                  </a:lnTo>
                  <a:lnTo>
                    <a:pt x="54" y="467"/>
                  </a:lnTo>
                  <a:lnTo>
                    <a:pt x="52" y="466"/>
                  </a:lnTo>
                  <a:lnTo>
                    <a:pt x="50" y="465"/>
                  </a:lnTo>
                  <a:lnTo>
                    <a:pt x="45" y="464"/>
                  </a:lnTo>
                  <a:lnTo>
                    <a:pt x="41" y="463"/>
                  </a:lnTo>
                  <a:lnTo>
                    <a:pt x="29" y="462"/>
                  </a:lnTo>
                  <a:lnTo>
                    <a:pt x="31" y="460"/>
                  </a:lnTo>
                  <a:lnTo>
                    <a:pt x="33" y="457"/>
                  </a:lnTo>
                  <a:lnTo>
                    <a:pt x="35" y="455"/>
                  </a:lnTo>
                  <a:lnTo>
                    <a:pt x="35" y="454"/>
                  </a:lnTo>
                  <a:lnTo>
                    <a:pt x="35" y="453"/>
                  </a:lnTo>
                  <a:lnTo>
                    <a:pt x="35" y="452"/>
                  </a:lnTo>
                  <a:lnTo>
                    <a:pt x="34" y="450"/>
                  </a:lnTo>
                  <a:lnTo>
                    <a:pt x="33" y="448"/>
                  </a:lnTo>
                  <a:lnTo>
                    <a:pt x="31" y="447"/>
                  </a:lnTo>
                  <a:lnTo>
                    <a:pt x="29" y="443"/>
                  </a:lnTo>
                  <a:lnTo>
                    <a:pt x="29" y="442"/>
                  </a:lnTo>
                  <a:lnTo>
                    <a:pt x="28" y="441"/>
                  </a:lnTo>
                  <a:lnTo>
                    <a:pt x="27" y="441"/>
                  </a:lnTo>
                  <a:lnTo>
                    <a:pt x="27" y="440"/>
                  </a:lnTo>
                  <a:lnTo>
                    <a:pt x="25" y="440"/>
                  </a:lnTo>
                  <a:lnTo>
                    <a:pt x="23" y="438"/>
                  </a:lnTo>
                  <a:lnTo>
                    <a:pt x="21" y="433"/>
                  </a:lnTo>
                  <a:lnTo>
                    <a:pt x="19" y="431"/>
                  </a:lnTo>
                  <a:lnTo>
                    <a:pt x="17" y="430"/>
                  </a:lnTo>
                  <a:lnTo>
                    <a:pt x="17" y="428"/>
                  </a:lnTo>
                  <a:lnTo>
                    <a:pt x="15" y="422"/>
                  </a:lnTo>
                  <a:lnTo>
                    <a:pt x="13" y="419"/>
                  </a:lnTo>
                  <a:lnTo>
                    <a:pt x="12" y="418"/>
                  </a:lnTo>
                  <a:lnTo>
                    <a:pt x="10" y="418"/>
                  </a:lnTo>
                  <a:lnTo>
                    <a:pt x="10" y="417"/>
                  </a:lnTo>
                  <a:lnTo>
                    <a:pt x="10" y="415"/>
                  </a:lnTo>
                  <a:lnTo>
                    <a:pt x="11" y="415"/>
                  </a:lnTo>
                  <a:lnTo>
                    <a:pt x="12" y="414"/>
                  </a:lnTo>
                  <a:lnTo>
                    <a:pt x="12" y="413"/>
                  </a:lnTo>
                  <a:lnTo>
                    <a:pt x="12" y="412"/>
                  </a:lnTo>
                  <a:lnTo>
                    <a:pt x="11" y="411"/>
                  </a:lnTo>
                  <a:lnTo>
                    <a:pt x="10" y="411"/>
                  </a:lnTo>
                  <a:lnTo>
                    <a:pt x="8" y="410"/>
                  </a:lnTo>
                  <a:lnTo>
                    <a:pt x="7" y="409"/>
                  </a:lnTo>
                  <a:lnTo>
                    <a:pt x="4" y="406"/>
                  </a:lnTo>
                  <a:lnTo>
                    <a:pt x="3" y="405"/>
                  </a:lnTo>
                  <a:lnTo>
                    <a:pt x="3" y="404"/>
                  </a:lnTo>
                  <a:lnTo>
                    <a:pt x="4" y="404"/>
                  </a:lnTo>
                  <a:lnTo>
                    <a:pt x="5" y="402"/>
                  </a:lnTo>
                  <a:lnTo>
                    <a:pt x="5" y="399"/>
                  </a:lnTo>
                  <a:lnTo>
                    <a:pt x="10" y="398"/>
                  </a:lnTo>
                  <a:lnTo>
                    <a:pt x="10" y="397"/>
                  </a:lnTo>
                  <a:lnTo>
                    <a:pt x="10" y="394"/>
                  </a:lnTo>
                  <a:lnTo>
                    <a:pt x="8" y="392"/>
                  </a:lnTo>
                  <a:lnTo>
                    <a:pt x="8" y="391"/>
                  </a:lnTo>
                  <a:lnTo>
                    <a:pt x="8" y="390"/>
                  </a:lnTo>
                  <a:lnTo>
                    <a:pt x="8" y="384"/>
                  </a:lnTo>
                  <a:lnTo>
                    <a:pt x="9" y="383"/>
                  </a:lnTo>
                  <a:lnTo>
                    <a:pt x="10" y="381"/>
                  </a:lnTo>
                  <a:lnTo>
                    <a:pt x="19" y="374"/>
                  </a:lnTo>
                  <a:lnTo>
                    <a:pt x="20" y="374"/>
                  </a:lnTo>
                  <a:lnTo>
                    <a:pt x="22" y="374"/>
                  </a:lnTo>
                  <a:lnTo>
                    <a:pt x="23" y="373"/>
                  </a:lnTo>
                  <a:lnTo>
                    <a:pt x="24" y="373"/>
                  </a:lnTo>
                  <a:lnTo>
                    <a:pt x="25" y="372"/>
                  </a:lnTo>
                  <a:lnTo>
                    <a:pt x="25" y="370"/>
                  </a:lnTo>
                  <a:lnTo>
                    <a:pt x="25" y="368"/>
                  </a:lnTo>
                  <a:lnTo>
                    <a:pt x="24" y="364"/>
                  </a:lnTo>
                  <a:lnTo>
                    <a:pt x="22" y="360"/>
                  </a:lnTo>
                  <a:lnTo>
                    <a:pt x="22" y="359"/>
                  </a:lnTo>
                  <a:lnTo>
                    <a:pt x="22" y="357"/>
                  </a:lnTo>
                  <a:lnTo>
                    <a:pt x="24" y="352"/>
                  </a:lnTo>
                  <a:lnTo>
                    <a:pt x="27" y="349"/>
                  </a:lnTo>
                  <a:lnTo>
                    <a:pt x="28" y="347"/>
                  </a:lnTo>
                  <a:lnTo>
                    <a:pt x="29" y="345"/>
                  </a:lnTo>
                  <a:lnTo>
                    <a:pt x="29" y="341"/>
                  </a:lnTo>
                  <a:lnTo>
                    <a:pt x="29" y="340"/>
                  </a:lnTo>
                  <a:lnTo>
                    <a:pt x="29" y="339"/>
                  </a:lnTo>
                  <a:lnTo>
                    <a:pt x="29" y="335"/>
                  </a:lnTo>
                  <a:lnTo>
                    <a:pt x="30" y="330"/>
                  </a:lnTo>
                  <a:lnTo>
                    <a:pt x="31" y="328"/>
                  </a:lnTo>
                  <a:lnTo>
                    <a:pt x="33" y="328"/>
                  </a:lnTo>
                  <a:lnTo>
                    <a:pt x="37" y="325"/>
                  </a:lnTo>
                  <a:lnTo>
                    <a:pt x="41" y="323"/>
                  </a:lnTo>
                  <a:lnTo>
                    <a:pt x="43" y="321"/>
                  </a:lnTo>
                  <a:lnTo>
                    <a:pt x="44" y="320"/>
                  </a:lnTo>
                  <a:lnTo>
                    <a:pt x="44" y="319"/>
                  </a:lnTo>
                  <a:lnTo>
                    <a:pt x="44" y="318"/>
                  </a:lnTo>
                  <a:lnTo>
                    <a:pt x="45" y="317"/>
                  </a:lnTo>
                  <a:lnTo>
                    <a:pt x="46" y="317"/>
                  </a:lnTo>
                  <a:lnTo>
                    <a:pt x="47" y="317"/>
                  </a:lnTo>
                  <a:lnTo>
                    <a:pt x="48" y="317"/>
                  </a:lnTo>
                  <a:lnTo>
                    <a:pt x="50" y="315"/>
                  </a:lnTo>
                  <a:lnTo>
                    <a:pt x="57" y="309"/>
                  </a:lnTo>
                  <a:lnTo>
                    <a:pt x="61" y="309"/>
                  </a:lnTo>
                  <a:lnTo>
                    <a:pt x="63" y="309"/>
                  </a:lnTo>
                  <a:lnTo>
                    <a:pt x="71" y="307"/>
                  </a:lnTo>
                  <a:lnTo>
                    <a:pt x="74" y="306"/>
                  </a:lnTo>
                  <a:lnTo>
                    <a:pt x="76" y="304"/>
                  </a:lnTo>
                  <a:lnTo>
                    <a:pt x="80" y="305"/>
                  </a:lnTo>
                  <a:lnTo>
                    <a:pt x="80" y="306"/>
                  </a:lnTo>
                  <a:lnTo>
                    <a:pt x="83" y="306"/>
                  </a:lnTo>
                  <a:lnTo>
                    <a:pt x="85" y="302"/>
                  </a:lnTo>
                  <a:lnTo>
                    <a:pt x="85" y="301"/>
                  </a:lnTo>
                  <a:lnTo>
                    <a:pt x="86" y="299"/>
                  </a:lnTo>
                  <a:lnTo>
                    <a:pt x="86" y="298"/>
                  </a:lnTo>
                  <a:lnTo>
                    <a:pt x="88" y="298"/>
                  </a:lnTo>
                  <a:lnTo>
                    <a:pt x="91" y="298"/>
                  </a:lnTo>
                  <a:lnTo>
                    <a:pt x="93" y="300"/>
                  </a:lnTo>
                  <a:lnTo>
                    <a:pt x="95" y="299"/>
                  </a:lnTo>
                  <a:lnTo>
                    <a:pt x="97" y="298"/>
                  </a:lnTo>
                  <a:lnTo>
                    <a:pt x="100" y="298"/>
                  </a:lnTo>
                  <a:lnTo>
                    <a:pt x="101" y="299"/>
                  </a:lnTo>
                  <a:lnTo>
                    <a:pt x="101" y="300"/>
                  </a:lnTo>
                  <a:lnTo>
                    <a:pt x="101" y="301"/>
                  </a:lnTo>
                  <a:lnTo>
                    <a:pt x="102" y="302"/>
                  </a:lnTo>
                  <a:lnTo>
                    <a:pt x="104" y="304"/>
                  </a:lnTo>
                  <a:lnTo>
                    <a:pt x="108" y="304"/>
                  </a:lnTo>
                  <a:lnTo>
                    <a:pt x="110" y="303"/>
                  </a:lnTo>
                  <a:lnTo>
                    <a:pt x="110" y="302"/>
                  </a:lnTo>
                  <a:lnTo>
                    <a:pt x="110" y="301"/>
                  </a:lnTo>
                  <a:lnTo>
                    <a:pt x="110" y="300"/>
                  </a:lnTo>
                  <a:lnTo>
                    <a:pt x="122" y="216"/>
                  </a:lnTo>
                  <a:lnTo>
                    <a:pt x="123" y="211"/>
                  </a:lnTo>
                  <a:lnTo>
                    <a:pt x="124" y="209"/>
                  </a:lnTo>
                  <a:lnTo>
                    <a:pt x="122" y="200"/>
                  </a:lnTo>
                  <a:lnTo>
                    <a:pt x="122" y="199"/>
                  </a:lnTo>
                  <a:lnTo>
                    <a:pt x="121" y="198"/>
                  </a:lnTo>
                  <a:lnTo>
                    <a:pt x="120" y="197"/>
                  </a:lnTo>
                  <a:lnTo>
                    <a:pt x="117" y="192"/>
                  </a:lnTo>
                  <a:lnTo>
                    <a:pt x="117" y="191"/>
                  </a:lnTo>
                  <a:lnTo>
                    <a:pt x="118" y="190"/>
                  </a:lnTo>
                  <a:lnTo>
                    <a:pt x="118" y="189"/>
                  </a:lnTo>
                  <a:lnTo>
                    <a:pt x="118" y="188"/>
                  </a:lnTo>
                  <a:lnTo>
                    <a:pt x="118" y="184"/>
                  </a:lnTo>
                  <a:lnTo>
                    <a:pt x="117" y="183"/>
                  </a:lnTo>
                  <a:lnTo>
                    <a:pt x="115" y="183"/>
                  </a:lnTo>
                  <a:lnTo>
                    <a:pt x="114" y="182"/>
                  </a:lnTo>
                  <a:lnTo>
                    <a:pt x="108" y="177"/>
                  </a:lnTo>
                  <a:lnTo>
                    <a:pt x="105" y="173"/>
                  </a:lnTo>
                  <a:lnTo>
                    <a:pt x="105" y="149"/>
                  </a:lnTo>
                  <a:lnTo>
                    <a:pt x="107" y="149"/>
                  </a:lnTo>
                  <a:lnTo>
                    <a:pt x="112" y="149"/>
                  </a:lnTo>
                  <a:lnTo>
                    <a:pt x="115" y="147"/>
                  </a:lnTo>
                  <a:lnTo>
                    <a:pt x="122" y="145"/>
                  </a:lnTo>
                  <a:lnTo>
                    <a:pt x="125" y="147"/>
                  </a:lnTo>
                  <a:lnTo>
                    <a:pt x="126" y="148"/>
                  </a:lnTo>
                  <a:lnTo>
                    <a:pt x="129" y="149"/>
                  </a:lnTo>
                  <a:lnTo>
                    <a:pt x="131" y="147"/>
                  </a:lnTo>
                  <a:lnTo>
                    <a:pt x="130" y="144"/>
                  </a:lnTo>
                  <a:lnTo>
                    <a:pt x="131" y="141"/>
                  </a:lnTo>
                  <a:lnTo>
                    <a:pt x="128" y="136"/>
                  </a:lnTo>
                  <a:lnTo>
                    <a:pt x="127" y="136"/>
                  </a:lnTo>
                  <a:lnTo>
                    <a:pt x="125" y="134"/>
                  </a:lnTo>
                  <a:lnTo>
                    <a:pt x="124" y="135"/>
                  </a:lnTo>
                  <a:lnTo>
                    <a:pt x="122" y="135"/>
                  </a:lnTo>
                  <a:lnTo>
                    <a:pt x="118" y="134"/>
                  </a:lnTo>
                  <a:lnTo>
                    <a:pt x="111" y="134"/>
                  </a:lnTo>
                  <a:lnTo>
                    <a:pt x="111" y="115"/>
                  </a:lnTo>
                  <a:lnTo>
                    <a:pt x="111" y="114"/>
                  </a:lnTo>
                  <a:lnTo>
                    <a:pt x="113" y="114"/>
                  </a:lnTo>
                  <a:lnTo>
                    <a:pt x="115" y="113"/>
                  </a:lnTo>
                  <a:lnTo>
                    <a:pt x="120" y="112"/>
                  </a:lnTo>
                  <a:lnTo>
                    <a:pt x="123" y="113"/>
                  </a:lnTo>
                  <a:lnTo>
                    <a:pt x="124" y="113"/>
                  </a:lnTo>
                  <a:lnTo>
                    <a:pt x="158" y="114"/>
                  </a:lnTo>
                  <a:lnTo>
                    <a:pt x="157" y="112"/>
                  </a:lnTo>
                  <a:lnTo>
                    <a:pt x="156" y="112"/>
                  </a:lnTo>
                  <a:lnTo>
                    <a:pt x="156" y="109"/>
                  </a:lnTo>
                  <a:lnTo>
                    <a:pt x="156" y="107"/>
                  </a:lnTo>
                  <a:lnTo>
                    <a:pt x="157" y="106"/>
                  </a:lnTo>
                  <a:lnTo>
                    <a:pt x="159" y="106"/>
                  </a:lnTo>
                  <a:lnTo>
                    <a:pt x="159" y="107"/>
                  </a:lnTo>
                  <a:lnTo>
                    <a:pt x="160" y="108"/>
                  </a:lnTo>
                  <a:lnTo>
                    <a:pt x="160" y="109"/>
                  </a:lnTo>
                  <a:lnTo>
                    <a:pt x="161" y="111"/>
                  </a:lnTo>
                  <a:lnTo>
                    <a:pt x="162" y="112"/>
                  </a:lnTo>
                  <a:lnTo>
                    <a:pt x="163" y="113"/>
                  </a:lnTo>
                  <a:lnTo>
                    <a:pt x="164" y="113"/>
                  </a:lnTo>
                  <a:lnTo>
                    <a:pt x="165" y="113"/>
                  </a:lnTo>
                  <a:lnTo>
                    <a:pt x="166" y="113"/>
                  </a:lnTo>
                  <a:lnTo>
                    <a:pt x="167" y="112"/>
                  </a:lnTo>
                  <a:lnTo>
                    <a:pt x="169" y="111"/>
                  </a:lnTo>
                  <a:lnTo>
                    <a:pt x="171" y="108"/>
                  </a:lnTo>
                  <a:lnTo>
                    <a:pt x="171" y="107"/>
                  </a:lnTo>
                  <a:lnTo>
                    <a:pt x="172" y="106"/>
                  </a:lnTo>
                  <a:lnTo>
                    <a:pt x="174" y="104"/>
                  </a:lnTo>
                  <a:lnTo>
                    <a:pt x="176" y="102"/>
                  </a:lnTo>
                  <a:lnTo>
                    <a:pt x="178" y="100"/>
                  </a:lnTo>
                  <a:lnTo>
                    <a:pt x="181" y="102"/>
                  </a:lnTo>
                  <a:lnTo>
                    <a:pt x="181" y="103"/>
                  </a:lnTo>
                  <a:lnTo>
                    <a:pt x="182" y="104"/>
                  </a:lnTo>
                  <a:lnTo>
                    <a:pt x="183" y="107"/>
                  </a:lnTo>
                  <a:lnTo>
                    <a:pt x="184" y="108"/>
                  </a:lnTo>
                  <a:lnTo>
                    <a:pt x="184" y="109"/>
                  </a:lnTo>
                  <a:lnTo>
                    <a:pt x="186" y="111"/>
                  </a:lnTo>
                  <a:lnTo>
                    <a:pt x="187" y="113"/>
                  </a:lnTo>
                  <a:lnTo>
                    <a:pt x="188" y="117"/>
                  </a:lnTo>
                  <a:lnTo>
                    <a:pt x="188" y="120"/>
                  </a:lnTo>
                  <a:lnTo>
                    <a:pt x="188" y="123"/>
                  </a:lnTo>
                  <a:lnTo>
                    <a:pt x="188" y="125"/>
                  </a:lnTo>
                  <a:lnTo>
                    <a:pt x="188" y="130"/>
                  </a:lnTo>
                  <a:lnTo>
                    <a:pt x="188" y="131"/>
                  </a:lnTo>
                  <a:lnTo>
                    <a:pt x="193" y="130"/>
                  </a:lnTo>
                  <a:lnTo>
                    <a:pt x="208" y="144"/>
                  </a:lnTo>
                  <a:lnTo>
                    <a:pt x="214" y="145"/>
                  </a:lnTo>
                  <a:lnTo>
                    <a:pt x="218" y="143"/>
                  </a:lnTo>
                  <a:lnTo>
                    <a:pt x="219" y="142"/>
                  </a:lnTo>
                  <a:lnTo>
                    <a:pt x="220" y="141"/>
                  </a:lnTo>
                  <a:lnTo>
                    <a:pt x="220" y="140"/>
                  </a:lnTo>
                  <a:lnTo>
                    <a:pt x="221" y="140"/>
                  </a:lnTo>
                  <a:lnTo>
                    <a:pt x="225" y="137"/>
                  </a:lnTo>
                  <a:lnTo>
                    <a:pt x="229" y="137"/>
                  </a:lnTo>
                  <a:lnTo>
                    <a:pt x="229" y="138"/>
                  </a:lnTo>
                  <a:lnTo>
                    <a:pt x="230" y="138"/>
                  </a:lnTo>
                  <a:lnTo>
                    <a:pt x="231" y="139"/>
                  </a:lnTo>
                  <a:lnTo>
                    <a:pt x="231" y="140"/>
                  </a:lnTo>
                  <a:lnTo>
                    <a:pt x="231" y="141"/>
                  </a:lnTo>
                  <a:lnTo>
                    <a:pt x="231" y="143"/>
                  </a:lnTo>
                  <a:lnTo>
                    <a:pt x="229" y="144"/>
                  </a:lnTo>
                  <a:lnTo>
                    <a:pt x="229" y="145"/>
                  </a:lnTo>
                  <a:lnTo>
                    <a:pt x="229" y="146"/>
                  </a:lnTo>
                  <a:lnTo>
                    <a:pt x="229" y="147"/>
                  </a:lnTo>
                  <a:lnTo>
                    <a:pt x="230" y="147"/>
                  </a:lnTo>
                  <a:lnTo>
                    <a:pt x="231" y="147"/>
                  </a:lnTo>
                  <a:lnTo>
                    <a:pt x="233" y="146"/>
                  </a:lnTo>
                  <a:lnTo>
                    <a:pt x="234" y="144"/>
                  </a:lnTo>
                  <a:lnTo>
                    <a:pt x="234" y="142"/>
                  </a:lnTo>
                  <a:lnTo>
                    <a:pt x="235" y="141"/>
                  </a:lnTo>
                  <a:lnTo>
                    <a:pt x="236" y="140"/>
                  </a:lnTo>
                  <a:lnTo>
                    <a:pt x="237" y="139"/>
                  </a:lnTo>
                  <a:lnTo>
                    <a:pt x="238" y="139"/>
                  </a:lnTo>
                  <a:lnTo>
                    <a:pt x="239" y="139"/>
                  </a:lnTo>
                  <a:lnTo>
                    <a:pt x="240" y="139"/>
                  </a:lnTo>
                  <a:lnTo>
                    <a:pt x="241" y="138"/>
                  </a:lnTo>
                  <a:lnTo>
                    <a:pt x="241" y="137"/>
                  </a:lnTo>
                  <a:lnTo>
                    <a:pt x="241" y="136"/>
                  </a:lnTo>
                  <a:lnTo>
                    <a:pt x="241" y="135"/>
                  </a:lnTo>
                  <a:lnTo>
                    <a:pt x="241" y="134"/>
                  </a:lnTo>
                  <a:lnTo>
                    <a:pt x="241" y="133"/>
                  </a:lnTo>
                  <a:lnTo>
                    <a:pt x="242" y="132"/>
                  </a:lnTo>
                  <a:lnTo>
                    <a:pt x="245" y="131"/>
                  </a:lnTo>
                  <a:lnTo>
                    <a:pt x="247" y="130"/>
                  </a:lnTo>
                  <a:lnTo>
                    <a:pt x="250" y="128"/>
                  </a:lnTo>
                  <a:lnTo>
                    <a:pt x="252" y="129"/>
                  </a:lnTo>
                  <a:lnTo>
                    <a:pt x="253" y="128"/>
                  </a:lnTo>
                  <a:lnTo>
                    <a:pt x="254" y="128"/>
                  </a:lnTo>
                  <a:lnTo>
                    <a:pt x="256" y="126"/>
                  </a:lnTo>
                  <a:lnTo>
                    <a:pt x="257" y="125"/>
                  </a:lnTo>
                  <a:lnTo>
                    <a:pt x="257" y="124"/>
                  </a:lnTo>
                  <a:lnTo>
                    <a:pt x="257" y="123"/>
                  </a:lnTo>
                  <a:lnTo>
                    <a:pt x="258" y="123"/>
                  </a:lnTo>
                  <a:lnTo>
                    <a:pt x="262" y="121"/>
                  </a:lnTo>
                  <a:lnTo>
                    <a:pt x="263" y="121"/>
                  </a:lnTo>
                  <a:lnTo>
                    <a:pt x="266" y="121"/>
                  </a:lnTo>
                  <a:lnTo>
                    <a:pt x="270" y="118"/>
                  </a:lnTo>
                  <a:lnTo>
                    <a:pt x="271" y="117"/>
                  </a:lnTo>
                  <a:lnTo>
                    <a:pt x="271" y="115"/>
                  </a:lnTo>
                  <a:lnTo>
                    <a:pt x="272" y="111"/>
                  </a:lnTo>
                  <a:lnTo>
                    <a:pt x="272" y="109"/>
                  </a:lnTo>
                  <a:lnTo>
                    <a:pt x="273" y="108"/>
                  </a:lnTo>
                  <a:lnTo>
                    <a:pt x="273" y="107"/>
                  </a:lnTo>
                  <a:lnTo>
                    <a:pt x="274" y="106"/>
                  </a:lnTo>
                  <a:lnTo>
                    <a:pt x="275" y="106"/>
                  </a:lnTo>
                  <a:lnTo>
                    <a:pt x="278" y="106"/>
                  </a:lnTo>
                  <a:lnTo>
                    <a:pt x="280" y="105"/>
                  </a:lnTo>
                  <a:lnTo>
                    <a:pt x="281" y="104"/>
                  </a:lnTo>
                  <a:lnTo>
                    <a:pt x="284" y="102"/>
                  </a:lnTo>
                  <a:lnTo>
                    <a:pt x="286" y="101"/>
                  </a:lnTo>
                  <a:lnTo>
                    <a:pt x="288" y="101"/>
                  </a:lnTo>
                  <a:lnTo>
                    <a:pt x="290" y="100"/>
                  </a:lnTo>
                  <a:lnTo>
                    <a:pt x="291" y="98"/>
                  </a:lnTo>
                  <a:lnTo>
                    <a:pt x="291" y="97"/>
                  </a:lnTo>
                  <a:lnTo>
                    <a:pt x="291" y="92"/>
                  </a:lnTo>
                  <a:lnTo>
                    <a:pt x="285" y="91"/>
                  </a:lnTo>
                  <a:lnTo>
                    <a:pt x="278" y="92"/>
                  </a:lnTo>
                  <a:lnTo>
                    <a:pt x="273" y="91"/>
                  </a:lnTo>
                  <a:lnTo>
                    <a:pt x="273" y="89"/>
                  </a:lnTo>
                  <a:lnTo>
                    <a:pt x="273" y="88"/>
                  </a:lnTo>
                  <a:lnTo>
                    <a:pt x="273" y="87"/>
                  </a:lnTo>
                  <a:lnTo>
                    <a:pt x="274" y="85"/>
                  </a:lnTo>
                  <a:lnTo>
                    <a:pt x="274" y="83"/>
                  </a:lnTo>
                  <a:lnTo>
                    <a:pt x="269" y="72"/>
                  </a:lnTo>
                  <a:lnTo>
                    <a:pt x="269" y="68"/>
                  </a:lnTo>
                  <a:lnTo>
                    <a:pt x="268" y="60"/>
                  </a:lnTo>
                  <a:lnTo>
                    <a:pt x="268" y="59"/>
                  </a:lnTo>
                  <a:lnTo>
                    <a:pt x="269" y="58"/>
                  </a:lnTo>
                  <a:lnTo>
                    <a:pt x="269" y="57"/>
                  </a:lnTo>
                  <a:lnTo>
                    <a:pt x="269" y="55"/>
                  </a:lnTo>
                  <a:lnTo>
                    <a:pt x="266" y="51"/>
                  </a:lnTo>
                  <a:lnTo>
                    <a:pt x="265" y="50"/>
                  </a:lnTo>
                  <a:lnTo>
                    <a:pt x="262" y="49"/>
                  </a:lnTo>
                  <a:lnTo>
                    <a:pt x="257" y="43"/>
                  </a:lnTo>
                  <a:lnTo>
                    <a:pt x="256" y="40"/>
                  </a:lnTo>
                  <a:lnTo>
                    <a:pt x="256" y="38"/>
                  </a:lnTo>
                  <a:lnTo>
                    <a:pt x="255" y="38"/>
                  </a:lnTo>
                  <a:lnTo>
                    <a:pt x="254" y="36"/>
                  </a:lnTo>
                  <a:lnTo>
                    <a:pt x="253" y="36"/>
                  </a:lnTo>
                  <a:lnTo>
                    <a:pt x="253" y="34"/>
                  </a:lnTo>
                  <a:lnTo>
                    <a:pt x="254" y="34"/>
                  </a:lnTo>
                  <a:lnTo>
                    <a:pt x="255" y="34"/>
                  </a:lnTo>
                  <a:lnTo>
                    <a:pt x="256" y="34"/>
                  </a:lnTo>
                  <a:lnTo>
                    <a:pt x="257" y="35"/>
                  </a:lnTo>
                  <a:lnTo>
                    <a:pt x="257" y="36"/>
                  </a:lnTo>
                  <a:lnTo>
                    <a:pt x="258" y="38"/>
                  </a:lnTo>
                  <a:lnTo>
                    <a:pt x="259" y="38"/>
                  </a:lnTo>
                  <a:lnTo>
                    <a:pt x="263" y="38"/>
                  </a:lnTo>
                  <a:lnTo>
                    <a:pt x="264" y="38"/>
                  </a:lnTo>
                  <a:lnTo>
                    <a:pt x="265" y="38"/>
                  </a:lnTo>
                  <a:lnTo>
                    <a:pt x="266" y="38"/>
                  </a:lnTo>
                  <a:lnTo>
                    <a:pt x="268" y="38"/>
                  </a:lnTo>
                  <a:lnTo>
                    <a:pt x="269" y="38"/>
                  </a:lnTo>
                  <a:lnTo>
                    <a:pt x="271" y="39"/>
                  </a:lnTo>
                  <a:lnTo>
                    <a:pt x="272" y="40"/>
                  </a:lnTo>
                  <a:lnTo>
                    <a:pt x="273" y="42"/>
                  </a:lnTo>
                  <a:lnTo>
                    <a:pt x="273" y="45"/>
                  </a:lnTo>
                  <a:lnTo>
                    <a:pt x="274" y="46"/>
                  </a:lnTo>
                  <a:lnTo>
                    <a:pt x="275" y="46"/>
                  </a:lnTo>
                  <a:lnTo>
                    <a:pt x="276" y="46"/>
                  </a:lnTo>
                  <a:lnTo>
                    <a:pt x="277" y="45"/>
                  </a:lnTo>
                  <a:lnTo>
                    <a:pt x="279" y="43"/>
                  </a:lnTo>
                  <a:lnTo>
                    <a:pt x="286" y="44"/>
                  </a:lnTo>
                  <a:lnTo>
                    <a:pt x="286" y="45"/>
                  </a:lnTo>
                  <a:lnTo>
                    <a:pt x="287" y="46"/>
                  </a:lnTo>
                  <a:lnTo>
                    <a:pt x="288" y="47"/>
                  </a:lnTo>
                  <a:lnTo>
                    <a:pt x="289" y="47"/>
                  </a:lnTo>
                  <a:lnTo>
                    <a:pt x="290" y="47"/>
                  </a:lnTo>
                  <a:lnTo>
                    <a:pt x="290" y="46"/>
                  </a:lnTo>
                  <a:lnTo>
                    <a:pt x="290" y="44"/>
                  </a:lnTo>
                  <a:lnTo>
                    <a:pt x="291" y="43"/>
                  </a:lnTo>
                  <a:lnTo>
                    <a:pt x="292" y="43"/>
                  </a:lnTo>
                  <a:lnTo>
                    <a:pt x="293" y="43"/>
                  </a:lnTo>
                  <a:lnTo>
                    <a:pt x="294" y="44"/>
                  </a:lnTo>
                  <a:lnTo>
                    <a:pt x="295" y="45"/>
                  </a:lnTo>
                  <a:lnTo>
                    <a:pt x="298" y="49"/>
                  </a:lnTo>
                  <a:lnTo>
                    <a:pt x="303" y="55"/>
                  </a:lnTo>
                  <a:lnTo>
                    <a:pt x="304" y="56"/>
                  </a:lnTo>
                  <a:lnTo>
                    <a:pt x="305" y="56"/>
                  </a:lnTo>
                  <a:lnTo>
                    <a:pt x="308" y="55"/>
                  </a:lnTo>
                  <a:lnTo>
                    <a:pt x="309" y="54"/>
                  </a:lnTo>
                  <a:lnTo>
                    <a:pt x="310" y="53"/>
                  </a:lnTo>
                  <a:lnTo>
                    <a:pt x="310" y="51"/>
                  </a:lnTo>
                  <a:lnTo>
                    <a:pt x="310" y="49"/>
                  </a:lnTo>
                  <a:lnTo>
                    <a:pt x="308" y="46"/>
                  </a:lnTo>
                  <a:lnTo>
                    <a:pt x="308" y="45"/>
                  </a:lnTo>
                  <a:lnTo>
                    <a:pt x="309" y="42"/>
                  </a:lnTo>
                  <a:lnTo>
                    <a:pt x="310" y="41"/>
                  </a:lnTo>
                  <a:lnTo>
                    <a:pt x="312" y="41"/>
                  </a:lnTo>
                  <a:lnTo>
                    <a:pt x="314" y="41"/>
                  </a:lnTo>
                  <a:lnTo>
                    <a:pt x="316" y="39"/>
                  </a:lnTo>
                  <a:lnTo>
                    <a:pt x="318" y="37"/>
                  </a:lnTo>
                  <a:lnTo>
                    <a:pt x="320" y="37"/>
                  </a:lnTo>
                  <a:lnTo>
                    <a:pt x="323" y="38"/>
                  </a:lnTo>
                  <a:lnTo>
                    <a:pt x="325" y="40"/>
                  </a:lnTo>
                  <a:lnTo>
                    <a:pt x="326" y="40"/>
                  </a:lnTo>
                  <a:lnTo>
                    <a:pt x="327" y="39"/>
                  </a:lnTo>
                  <a:lnTo>
                    <a:pt x="329" y="38"/>
                  </a:lnTo>
                  <a:lnTo>
                    <a:pt x="331" y="37"/>
                  </a:lnTo>
                  <a:lnTo>
                    <a:pt x="331" y="38"/>
                  </a:lnTo>
                  <a:lnTo>
                    <a:pt x="333" y="38"/>
                  </a:lnTo>
                  <a:lnTo>
                    <a:pt x="335" y="38"/>
                  </a:lnTo>
                  <a:lnTo>
                    <a:pt x="335" y="36"/>
                  </a:lnTo>
                  <a:lnTo>
                    <a:pt x="336" y="36"/>
                  </a:lnTo>
                  <a:lnTo>
                    <a:pt x="337" y="35"/>
                  </a:lnTo>
                  <a:lnTo>
                    <a:pt x="339" y="34"/>
                  </a:lnTo>
                  <a:lnTo>
                    <a:pt x="340" y="34"/>
                  </a:lnTo>
                  <a:lnTo>
                    <a:pt x="341" y="35"/>
                  </a:lnTo>
                  <a:lnTo>
                    <a:pt x="342" y="34"/>
                  </a:lnTo>
                  <a:lnTo>
                    <a:pt x="344" y="34"/>
                  </a:lnTo>
                  <a:lnTo>
                    <a:pt x="344" y="33"/>
                  </a:lnTo>
                  <a:lnTo>
                    <a:pt x="344" y="32"/>
                  </a:lnTo>
                  <a:lnTo>
                    <a:pt x="344" y="31"/>
                  </a:lnTo>
                  <a:lnTo>
                    <a:pt x="344" y="30"/>
                  </a:lnTo>
                  <a:lnTo>
                    <a:pt x="350" y="26"/>
                  </a:lnTo>
                  <a:lnTo>
                    <a:pt x="354" y="27"/>
                  </a:lnTo>
                  <a:lnTo>
                    <a:pt x="359" y="26"/>
                  </a:lnTo>
                  <a:lnTo>
                    <a:pt x="360" y="25"/>
                  </a:lnTo>
                  <a:lnTo>
                    <a:pt x="361" y="24"/>
                  </a:lnTo>
                  <a:lnTo>
                    <a:pt x="361" y="23"/>
                  </a:lnTo>
                  <a:lnTo>
                    <a:pt x="362" y="20"/>
                  </a:lnTo>
                  <a:lnTo>
                    <a:pt x="363" y="20"/>
                  </a:lnTo>
                  <a:lnTo>
                    <a:pt x="367" y="18"/>
                  </a:lnTo>
                  <a:lnTo>
                    <a:pt x="368" y="17"/>
                  </a:lnTo>
                  <a:lnTo>
                    <a:pt x="369" y="16"/>
                  </a:lnTo>
                  <a:lnTo>
                    <a:pt x="370" y="13"/>
                  </a:lnTo>
                  <a:lnTo>
                    <a:pt x="371" y="13"/>
                  </a:lnTo>
                  <a:lnTo>
                    <a:pt x="371" y="11"/>
                  </a:lnTo>
                  <a:lnTo>
                    <a:pt x="369" y="6"/>
                  </a:lnTo>
                  <a:lnTo>
                    <a:pt x="368" y="5"/>
                  </a:lnTo>
                  <a:lnTo>
                    <a:pt x="367" y="5"/>
                  </a:lnTo>
                  <a:lnTo>
                    <a:pt x="367" y="4"/>
                  </a:lnTo>
                  <a:lnTo>
                    <a:pt x="368" y="4"/>
                  </a:lnTo>
                  <a:lnTo>
                    <a:pt x="371" y="4"/>
                  </a:lnTo>
                  <a:lnTo>
                    <a:pt x="371" y="5"/>
                  </a:lnTo>
                  <a:lnTo>
                    <a:pt x="372" y="5"/>
                  </a:lnTo>
                  <a:lnTo>
                    <a:pt x="378" y="5"/>
                  </a:lnTo>
                  <a:lnTo>
                    <a:pt x="380" y="4"/>
                  </a:lnTo>
                  <a:lnTo>
                    <a:pt x="380" y="3"/>
                  </a:lnTo>
                  <a:lnTo>
                    <a:pt x="382" y="2"/>
                  </a:lnTo>
                  <a:close/>
                  <a:moveTo>
                    <a:pt x="648" y="98"/>
                  </a:moveTo>
                  <a:lnTo>
                    <a:pt x="649" y="98"/>
                  </a:lnTo>
                  <a:lnTo>
                    <a:pt x="650" y="99"/>
                  </a:lnTo>
                  <a:lnTo>
                    <a:pt x="650" y="100"/>
                  </a:lnTo>
                  <a:lnTo>
                    <a:pt x="650" y="101"/>
                  </a:lnTo>
                  <a:lnTo>
                    <a:pt x="648" y="102"/>
                  </a:lnTo>
                  <a:lnTo>
                    <a:pt x="646" y="100"/>
                  </a:lnTo>
                  <a:lnTo>
                    <a:pt x="647" y="99"/>
                  </a:lnTo>
                  <a:lnTo>
                    <a:pt x="647" y="98"/>
                  </a:lnTo>
                  <a:lnTo>
                    <a:pt x="648" y="98"/>
                  </a:lnTo>
                  <a:close/>
                  <a:moveTo>
                    <a:pt x="650" y="101"/>
                  </a:moveTo>
                  <a:lnTo>
                    <a:pt x="651" y="101"/>
                  </a:lnTo>
                  <a:lnTo>
                    <a:pt x="652" y="102"/>
                  </a:lnTo>
                  <a:lnTo>
                    <a:pt x="653" y="106"/>
                  </a:lnTo>
                  <a:lnTo>
                    <a:pt x="653" y="107"/>
                  </a:lnTo>
                  <a:lnTo>
                    <a:pt x="651" y="109"/>
                  </a:lnTo>
                  <a:lnTo>
                    <a:pt x="650" y="109"/>
                  </a:lnTo>
                  <a:lnTo>
                    <a:pt x="649" y="109"/>
                  </a:lnTo>
                  <a:lnTo>
                    <a:pt x="649" y="108"/>
                  </a:lnTo>
                  <a:lnTo>
                    <a:pt x="647" y="104"/>
                  </a:lnTo>
                  <a:lnTo>
                    <a:pt x="647" y="103"/>
                  </a:lnTo>
                  <a:lnTo>
                    <a:pt x="648" y="102"/>
                  </a:lnTo>
                  <a:lnTo>
                    <a:pt x="650" y="101"/>
                  </a:lnTo>
                  <a:close/>
                  <a:moveTo>
                    <a:pt x="661" y="135"/>
                  </a:moveTo>
                  <a:lnTo>
                    <a:pt x="662" y="135"/>
                  </a:lnTo>
                  <a:lnTo>
                    <a:pt x="663" y="136"/>
                  </a:lnTo>
                  <a:lnTo>
                    <a:pt x="662" y="136"/>
                  </a:lnTo>
                  <a:lnTo>
                    <a:pt x="662" y="137"/>
                  </a:lnTo>
                  <a:lnTo>
                    <a:pt x="661" y="138"/>
                  </a:lnTo>
                  <a:lnTo>
                    <a:pt x="660" y="139"/>
                  </a:lnTo>
                  <a:lnTo>
                    <a:pt x="659" y="138"/>
                  </a:lnTo>
                  <a:lnTo>
                    <a:pt x="659" y="137"/>
                  </a:lnTo>
                  <a:lnTo>
                    <a:pt x="660" y="135"/>
                  </a:lnTo>
                  <a:lnTo>
                    <a:pt x="661" y="135"/>
                  </a:lnTo>
                  <a:close/>
                  <a:moveTo>
                    <a:pt x="661" y="139"/>
                  </a:moveTo>
                  <a:lnTo>
                    <a:pt x="661" y="140"/>
                  </a:lnTo>
                  <a:lnTo>
                    <a:pt x="659" y="142"/>
                  </a:lnTo>
                  <a:lnTo>
                    <a:pt x="659" y="143"/>
                  </a:lnTo>
                  <a:lnTo>
                    <a:pt x="658" y="143"/>
                  </a:lnTo>
                  <a:lnTo>
                    <a:pt x="658" y="144"/>
                  </a:lnTo>
                  <a:lnTo>
                    <a:pt x="657" y="144"/>
                  </a:lnTo>
                  <a:lnTo>
                    <a:pt x="656" y="144"/>
                  </a:lnTo>
                  <a:lnTo>
                    <a:pt x="654" y="145"/>
                  </a:lnTo>
                  <a:lnTo>
                    <a:pt x="654" y="144"/>
                  </a:lnTo>
                  <a:lnTo>
                    <a:pt x="653" y="144"/>
                  </a:lnTo>
                  <a:lnTo>
                    <a:pt x="653" y="143"/>
                  </a:lnTo>
                  <a:lnTo>
                    <a:pt x="654" y="142"/>
                  </a:lnTo>
                  <a:lnTo>
                    <a:pt x="655" y="140"/>
                  </a:lnTo>
                  <a:lnTo>
                    <a:pt x="656" y="140"/>
                  </a:lnTo>
                  <a:lnTo>
                    <a:pt x="657" y="140"/>
                  </a:lnTo>
                  <a:lnTo>
                    <a:pt x="658" y="140"/>
                  </a:lnTo>
                  <a:lnTo>
                    <a:pt x="658" y="141"/>
                  </a:lnTo>
                  <a:lnTo>
                    <a:pt x="659" y="140"/>
                  </a:lnTo>
                  <a:lnTo>
                    <a:pt x="661" y="139"/>
                  </a:lnTo>
                  <a:close/>
                  <a:moveTo>
                    <a:pt x="659" y="147"/>
                  </a:moveTo>
                  <a:lnTo>
                    <a:pt x="659" y="147"/>
                  </a:lnTo>
                  <a:lnTo>
                    <a:pt x="660" y="149"/>
                  </a:lnTo>
                  <a:lnTo>
                    <a:pt x="660" y="150"/>
                  </a:lnTo>
                  <a:lnTo>
                    <a:pt x="660" y="151"/>
                  </a:lnTo>
                  <a:lnTo>
                    <a:pt x="657" y="155"/>
                  </a:lnTo>
                  <a:lnTo>
                    <a:pt x="654" y="157"/>
                  </a:lnTo>
                  <a:lnTo>
                    <a:pt x="653" y="157"/>
                  </a:lnTo>
                  <a:lnTo>
                    <a:pt x="652" y="157"/>
                  </a:lnTo>
                  <a:lnTo>
                    <a:pt x="652" y="155"/>
                  </a:lnTo>
                  <a:lnTo>
                    <a:pt x="652" y="153"/>
                  </a:lnTo>
                  <a:lnTo>
                    <a:pt x="652" y="152"/>
                  </a:lnTo>
                  <a:lnTo>
                    <a:pt x="654" y="150"/>
                  </a:lnTo>
                  <a:lnTo>
                    <a:pt x="654" y="149"/>
                  </a:lnTo>
                  <a:lnTo>
                    <a:pt x="659" y="147"/>
                  </a:lnTo>
                  <a:close/>
                  <a:moveTo>
                    <a:pt x="650" y="149"/>
                  </a:moveTo>
                  <a:lnTo>
                    <a:pt x="651" y="149"/>
                  </a:lnTo>
                  <a:lnTo>
                    <a:pt x="651" y="151"/>
                  </a:lnTo>
                  <a:lnTo>
                    <a:pt x="651" y="155"/>
                  </a:lnTo>
                  <a:lnTo>
                    <a:pt x="651" y="156"/>
                  </a:lnTo>
                  <a:lnTo>
                    <a:pt x="652" y="157"/>
                  </a:lnTo>
                  <a:lnTo>
                    <a:pt x="652" y="158"/>
                  </a:lnTo>
                  <a:lnTo>
                    <a:pt x="652" y="160"/>
                  </a:lnTo>
                  <a:lnTo>
                    <a:pt x="650" y="160"/>
                  </a:lnTo>
                  <a:lnTo>
                    <a:pt x="649" y="161"/>
                  </a:lnTo>
                  <a:lnTo>
                    <a:pt x="648" y="162"/>
                  </a:lnTo>
                  <a:lnTo>
                    <a:pt x="646" y="162"/>
                  </a:lnTo>
                  <a:lnTo>
                    <a:pt x="646" y="161"/>
                  </a:lnTo>
                  <a:lnTo>
                    <a:pt x="646" y="160"/>
                  </a:lnTo>
                  <a:lnTo>
                    <a:pt x="647" y="160"/>
                  </a:lnTo>
                  <a:lnTo>
                    <a:pt x="647" y="159"/>
                  </a:lnTo>
                  <a:lnTo>
                    <a:pt x="648" y="159"/>
                  </a:lnTo>
                  <a:lnTo>
                    <a:pt x="648" y="157"/>
                  </a:lnTo>
                  <a:lnTo>
                    <a:pt x="648" y="151"/>
                  </a:lnTo>
                  <a:lnTo>
                    <a:pt x="649" y="151"/>
                  </a:lnTo>
                  <a:lnTo>
                    <a:pt x="650" y="149"/>
                  </a:lnTo>
                  <a:close/>
                  <a:moveTo>
                    <a:pt x="669" y="157"/>
                  </a:moveTo>
                  <a:lnTo>
                    <a:pt x="669" y="157"/>
                  </a:lnTo>
                  <a:lnTo>
                    <a:pt x="670" y="158"/>
                  </a:lnTo>
                  <a:lnTo>
                    <a:pt x="671" y="158"/>
                  </a:lnTo>
                  <a:lnTo>
                    <a:pt x="671" y="159"/>
                  </a:lnTo>
                  <a:lnTo>
                    <a:pt x="671" y="160"/>
                  </a:lnTo>
                  <a:lnTo>
                    <a:pt x="671" y="161"/>
                  </a:lnTo>
                  <a:lnTo>
                    <a:pt x="670" y="162"/>
                  </a:lnTo>
                  <a:lnTo>
                    <a:pt x="667" y="164"/>
                  </a:lnTo>
                  <a:lnTo>
                    <a:pt x="666" y="164"/>
                  </a:lnTo>
                  <a:lnTo>
                    <a:pt x="665" y="165"/>
                  </a:lnTo>
                  <a:lnTo>
                    <a:pt x="664" y="168"/>
                  </a:lnTo>
                  <a:lnTo>
                    <a:pt x="663" y="168"/>
                  </a:lnTo>
                  <a:lnTo>
                    <a:pt x="663" y="169"/>
                  </a:lnTo>
                  <a:lnTo>
                    <a:pt x="661" y="170"/>
                  </a:lnTo>
                  <a:lnTo>
                    <a:pt x="659" y="168"/>
                  </a:lnTo>
                  <a:lnTo>
                    <a:pt x="658" y="168"/>
                  </a:lnTo>
                  <a:lnTo>
                    <a:pt x="657" y="167"/>
                  </a:lnTo>
                  <a:lnTo>
                    <a:pt x="655" y="167"/>
                  </a:lnTo>
                  <a:lnTo>
                    <a:pt x="653" y="168"/>
                  </a:lnTo>
                  <a:lnTo>
                    <a:pt x="652" y="168"/>
                  </a:lnTo>
                  <a:lnTo>
                    <a:pt x="651" y="167"/>
                  </a:lnTo>
                  <a:lnTo>
                    <a:pt x="650" y="166"/>
                  </a:lnTo>
                  <a:lnTo>
                    <a:pt x="650" y="164"/>
                  </a:lnTo>
                  <a:lnTo>
                    <a:pt x="650" y="162"/>
                  </a:lnTo>
                  <a:lnTo>
                    <a:pt x="652" y="161"/>
                  </a:lnTo>
                  <a:lnTo>
                    <a:pt x="653" y="161"/>
                  </a:lnTo>
                  <a:lnTo>
                    <a:pt x="656" y="161"/>
                  </a:lnTo>
                  <a:lnTo>
                    <a:pt x="657" y="160"/>
                  </a:lnTo>
                  <a:lnTo>
                    <a:pt x="659" y="158"/>
                  </a:lnTo>
                  <a:lnTo>
                    <a:pt x="661" y="158"/>
                  </a:lnTo>
                  <a:lnTo>
                    <a:pt x="668" y="157"/>
                  </a:lnTo>
                  <a:lnTo>
                    <a:pt x="669" y="157"/>
                  </a:lnTo>
                  <a:close/>
                  <a:moveTo>
                    <a:pt x="644" y="161"/>
                  </a:moveTo>
                  <a:lnTo>
                    <a:pt x="648" y="163"/>
                  </a:lnTo>
                  <a:lnTo>
                    <a:pt x="648" y="164"/>
                  </a:lnTo>
                  <a:lnTo>
                    <a:pt x="648" y="168"/>
                  </a:lnTo>
                  <a:lnTo>
                    <a:pt x="647" y="169"/>
                  </a:lnTo>
                  <a:lnTo>
                    <a:pt x="646" y="169"/>
                  </a:lnTo>
                  <a:lnTo>
                    <a:pt x="646" y="168"/>
                  </a:lnTo>
                  <a:lnTo>
                    <a:pt x="645" y="168"/>
                  </a:lnTo>
                  <a:lnTo>
                    <a:pt x="644" y="167"/>
                  </a:lnTo>
                  <a:lnTo>
                    <a:pt x="643" y="164"/>
                  </a:lnTo>
                  <a:lnTo>
                    <a:pt x="643" y="163"/>
                  </a:lnTo>
                  <a:lnTo>
                    <a:pt x="643" y="162"/>
                  </a:lnTo>
                  <a:lnTo>
                    <a:pt x="644" y="161"/>
                  </a:lnTo>
                  <a:close/>
                  <a:moveTo>
                    <a:pt x="672" y="165"/>
                  </a:moveTo>
                  <a:lnTo>
                    <a:pt x="674" y="166"/>
                  </a:lnTo>
                  <a:lnTo>
                    <a:pt x="675" y="166"/>
                  </a:lnTo>
                  <a:lnTo>
                    <a:pt x="676" y="166"/>
                  </a:lnTo>
                  <a:lnTo>
                    <a:pt x="677" y="167"/>
                  </a:lnTo>
                  <a:lnTo>
                    <a:pt x="677" y="168"/>
                  </a:lnTo>
                  <a:lnTo>
                    <a:pt x="678" y="169"/>
                  </a:lnTo>
                  <a:lnTo>
                    <a:pt x="678" y="170"/>
                  </a:lnTo>
                  <a:lnTo>
                    <a:pt x="677" y="171"/>
                  </a:lnTo>
                  <a:lnTo>
                    <a:pt x="676" y="172"/>
                  </a:lnTo>
                  <a:lnTo>
                    <a:pt x="674" y="172"/>
                  </a:lnTo>
                  <a:lnTo>
                    <a:pt x="672" y="172"/>
                  </a:lnTo>
                  <a:lnTo>
                    <a:pt x="671" y="172"/>
                  </a:lnTo>
                  <a:lnTo>
                    <a:pt x="670" y="172"/>
                  </a:lnTo>
                  <a:lnTo>
                    <a:pt x="669" y="173"/>
                  </a:lnTo>
                  <a:lnTo>
                    <a:pt x="665" y="171"/>
                  </a:lnTo>
                  <a:lnTo>
                    <a:pt x="665" y="170"/>
                  </a:lnTo>
                  <a:lnTo>
                    <a:pt x="667" y="168"/>
                  </a:lnTo>
                  <a:lnTo>
                    <a:pt x="669" y="166"/>
                  </a:lnTo>
                  <a:lnTo>
                    <a:pt x="671" y="166"/>
                  </a:lnTo>
                  <a:lnTo>
                    <a:pt x="672" y="165"/>
                  </a:lnTo>
                  <a:close/>
                  <a:moveTo>
                    <a:pt x="639" y="166"/>
                  </a:moveTo>
                  <a:lnTo>
                    <a:pt x="639" y="166"/>
                  </a:lnTo>
                  <a:lnTo>
                    <a:pt x="641" y="166"/>
                  </a:lnTo>
                  <a:lnTo>
                    <a:pt x="641" y="167"/>
                  </a:lnTo>
                  <a:lnTo>
                    <a:pt x="641" y="168"/>
                  </a:lnTo>
                  <a:lnTo>
                    <a:pt x="637" y="169"/>
                  </a:lnTo>
                  <a:lnTo>
                    <a:pt x="636" y="170"/>
                  </a:lnTo>
                  <a:lnTo>
                    <a:pt x="635" y="169"/>
                  </a:lnTo>
                  <a:lnTo>
                    <a:pt x="635" y="168"/>
                  </a:lnTo>
                  <a:lnTo>
                    <a:pt x="636" y="168"/>
                  </a:lnTo>
                  <a:lnTo>
                    <a:pt x="637" y="166"/>
                  </a:lnTo>
                  <a:lnTo>
                    <a:pt x="639" y="166"/>
                  </a:lnTo>
                  <a:close/>
                  <a:moveTo>
                    <a:pt x="641" y="168"/>
                  </a:moveTo>
                  <a:lnTo>
                    <a:pt x="643" y="168"/>
                  </a:lnTo>
                  <a:lnTo>
                    <a:pt x="644" y="168"/>
                  </a:lnTo>
                  <a:lnTo>
                    <a:pt x="645" y="170"/>
                  </a:lnTo>
                  <a:lnTo>
                    <a:pt x="642" y="173"/>
                  </a:lnTo>
                  <a:lnTo>
                    <a:pt x="641" y="174"/>
                  </a:lnTo>
                  <a:lnTo>
                    <a:pt x="640" y="174"/>
                  </a:lnTo>
                  <a:lnTo>
                    <a:pt x="637" y="177"/>
                  </a:lnTo>
                  <a:lnTo>
                    <a:pt x="637" y="176"/>
                  </a:lnTo>
                  <a:lnTo>
                    <a:pt x="636" y="176"/>
                  </a:lnTo>
                  <a:lnTo>
                    <a:pt x="635" y="176"/>
                  </a:lnTo>
                  <a:lnTo>
                    <a:pt x="633" y="175"/>
                  </a:lnTo>
                  <a:lnTo>
                    <a:pt x="632" y="175"/>
                  </a:lnTo>
                  <a:lnTo>
                    <a:pt x="632" y="174"/>
                  </a:lnTo>
                  <a:lnTo>
                    <a:pt x="633" y="172"/>
                  </a:lnTo>
                  <a:lnTo>
                    <a:pt x="633" y="171"/>
                  </a:lnTo>
                  <a:lnTo>
                    <a:pt x="634" y="171"/>
                  </a:lnTo>
                  <a:lnTo>
                    <a:pt x="634" y="170"/>
                  </a:lnTo>
                  <a:lnTo>
                    <a:pt x="635" y="170"/>
                  </a:lnTo>
                  <a:lnTo>
                    <a:pt x="640" y="169"/>
                  </a:lnTo>
                  <a:lnTo>
                    <a:pt x="641" y="168"/>
                  </a:lnTo>
                  <a:close/>
                  <a:moveTo>
                    <a:pt x="652" y="171"/>
                  </a:moveTo>
                  <a:lnTo>
                    <a:pt x="671" y="175"/>
                  </a:lnTo>
                  <a:lnTo>
                    <a:pt x="677" y="175"/>
                  </a:lnTo>
                  <a:lnTo>
                    <a:pt x="677" y="174"/>
                  </a:lnTo>
                  <a:lnTo>
                    <a:pt x="678" y="173"/>
                  </a:lnTo>
                  <a:lnTo>
                    <a:pt x="679" y="173"/>
                  </a:lnTo>
                  <a:lnTo>
                    <a:pt x="683" y="172"/>
                  </a:lnTo>
                  <a:lnTo>
                    <a:pt x="688" y="173"/>
                  </a:lnTo>
                  <a:lnTo>
                    <a:pt x="693" y="174"/>
                  </a:lnTo>
                  <a:lnTo>
                    <a:pt x="705" y="176"/>
                  </a:lnTo>
                  <a:lnTo>
                    <a:pt x="706" y="177"/>
                  </a:lnTo>
                  <a:lnTo>
                    <a:pt x="706" y="179"/>
                  </a:lnTo>
                  <a:lnTo>
                    <a:pt x="705" y="180"/>
                  </a:lnTo>
                  <a:lnTo>
                    <a:pt x="705" y="181"/>
                  </a:lnTo>
                  <a:lnTo>
                    <a:pt x="704" y="182"/>
                  </a:lnTo>
                  <a:lnTo>
                    <a:pt x="703" y="184"/>
                  </a:lnTo>
                  <a:lnTo>
                    <a:pt x="703" y="185"/>
                  </a:lnTo>
                  <a:lnTo>
                    <a:pt x="703" y="186"/>
                  </a:lnTo>
                  <a:lnTo>
                    <a:pt x="701" y="195"/>
                  </a:lnTo>
                  <a:lnTo>
                    <a:pt x="701" y="196"/>
                  </a:lnTo>
                  <a:lnTo>
                    <a:pt x="700" y="197"/>
                  </a:lnTo>
                  <a:lnTo>
                    <a:pt x="699" y="198"/>
                  </a:lnTo>
                  <a:lnTo>
                    <a:pt x="699" y="199"/>
                  </a:lnTo>
                  <a:lnTo>
                    <a:pt x="699" y="200"/>
                  </a:lnTo>
                  <a:lnTo>
                    <a:pt x="699" y="201"/>
                  </a:lnTo>
                  <a:lnTo>
                    <a:pt x="695" y="206"/>
                  </a:lnTo>
                  <a:lnTo>
                    <a:pt x="693" y="213"/>
                  </a:lnTo>
                  <a:lnTo>
                    <a:pt x="693" y="214"/>
                  </a:lnTo>
                  <a:lnTo>
                    <a:pt x="692" y="215"/>
                  </a:lnTo>
                  <a:lnTo>
                    <a:pt x="684" y="219"/>
                  </a:lnTo>
                  <a:lnTo>
                    <a:pt x="678" y="219"/>
                  </a:lnTo>
                  <a:lnTo>
                    <a:pt x="675" y="219"/>
                  </a:lnTo>
                  <a:lnTo>
                    <a:pt x="673" y="221"/>
                  </a:lnTo>
                  <a:lnTo>
                    <a:pt x="670" y="224"/>
                  </a:lnTo>
                  <a:lnTo>
                    <a:pt x="669" y="223"/>
                  </a:lnTo>
                  <a:lnTo>
                    <a:pt x="668" y="219"/>
                  </a:lnTo>
                  <a:lnTo>
                    <a:pt x="667" y="220"/>
                  </a:lnTo>
                  <a:lnTo>
                    <a:pt x="667" y="221"/>
                  </a:lnTo>
                  <a:lnTo>
                    <a:pt x="668" y="223"/>
                  </a:lnTo>
                  <a:lnTo>
                    <a:pt x="667" y="224"/>
                  </a:lnTo>
                  <a:lnTo>
                    <a:pt x="666" y="224"/>
                  </a:lnTo>
                  <a:lnTo>
                    <a:pt x="664" y="224"/>
                  </a:lnTo>
                  <a:lnTo>
                    <a:pt x="663" y="223"/>
                  </a:lnTo>
                  <a:lnTo>
                    <a:pt x="659" y="221"/>
                  </a:lnTo>
                  <a:lnTo>
                    <a:pt x="659" y="222"/>
                  </a:lnTo>
                  <a:lnTo>
                    <a:pt x="658" y="223"/>
                  </a:lnTo>
                  <a:lnTo>
                    <a:pt x="651" y="225"/>
                  </a:lnTo>
                  <a:lnTo>
                    <a:pt x="649" y="225"/>
                  </a:lnTo>
                  <a:lnTo>
                    <a:pt x="645" y="224"/>
                  </a:lnTo>
                  <a:lnTo>
                    <a:pt x="644" y="223"/>
                  </a:lnTo>
                  <a:lnTo>
                    <a:pt x="643" y="223"/>
                  </a:lnTo>
                  <a:lnTo>
                    <a:pt x="643" y="219"/>
                  </a:lnTo>
                  <a:lnTo>
                    <a:pt x="641" y="217"/>
                  </a:lnTo>
                  <a:lnTo>
                    <a:pt x="639" y="214"/>
                  </a:lnTo>
                  <a:lnTo>
                    <a:pt x="639" y="213"/>
                  </a:lnTo>
                  <a:lnTo>
                    <a:pt x="639" y="209"/>
                  </a:lnTo>
                  <a:lnTo>
                    <a:pt x="639" y="204"/>
                  </a:lnTo>
                  <a:lnTo>
                    <a:pt x="641" y="203"/>
                  </a:lnTo>
                  <a:lnTo>
                    <a:pt x="641" y="204"/>
                  </a:lnTo>
                  <a:lnTo>
                    <a:pt x="643" y="204"/>
                  </a:lnTo>
                  <a:lnTo>
                    <a:pt x="645" y="202"/>
                  </a:lnTo>
                  <a:lnTo>
                    <a:pt x="645" y="201"/>
                  </a:lnTo>
                  <a:lnTo>
                    <a:pt x="643" y="202"/>
                  </a:lnTo>
                  <a:lnTo>
                    <a:pt x="641" y="202"/>
                  </a:lnTo>
                  <a:lnTo>
                    <a:pt x="639" y="200"/>
                  </a:lnTo>
                  <a:lnTo>
                    <a:pt x="639" y="198"/>
                  </a:lnTo>
                  <a:lnTo>
                    <a:pt x="639" y="189"/>
                  </a:lnTo>
                  <a:lnTo>
                    <a:pt x="639" y="188"/>
                  </a:lnTo>
                  <a:lnTo>
                    <a:pt x="641" y="187"/>
                  </a:lnTo>
                  <a:lnTo>
                    <a:pt x="641" y="188"/>
                  </a:lnTo>
                  <a:lnTo>
                    <a:pt x="642" y="188"/>
                  </a:lnTo>
                  <a:lnTo>
                    <a:pt x="644" y="189"/>
                  </a:lnTo>
                  <a:lnTo>
                    <a:pt x="645" y="189"/>
                  </a:lnTo>
                  <a:lnTo>
                    <a:pt x="644" y="189"/>
                  </a:lnTo>
                  <a:lnTo>
                    <a:pt x="644" y="188"/>
                  </a:lnTo>
                  <a:lnTo>
                    <a:pt x="643" y="188"/>
                  </a:lnTo>
                  <a:lnTo>
                    <a:pt x="642" y="187"/>
                  </a:lnTo>
                  <a:lnTo>
                    <a:pt x="641" y="183"/>
                  </a:lnTo>
                  <a:lnTo>
                    <a:pt x="641" y="180"/>
                  </a:lnTo>
                  <a:lnTo>
                    <a:pt x="643" y="177"/>
                  </a:lnTo>
                  <a:lnTo>
                    <a:pt x="643" y="176"/>
                  </a:lnTo>
                  <a:lnTo>
                    <a:pt x="645" y="174"/>
                  </a:lnTo>
                  <a:lnTo>
                    <a:pt x="647" y="172"/>
                  </a:lnTo>
                  <a:lnTo>
                    <a:pt x="648" y="172"/>
                  </a:lnTo>
                  <a:lnTo>
                    <a:pt x="649" y="171"/>
                  </a:lnTo>
                  <a:lnTo>
                    <a:pt x="651" y="171"/>
                  </a:lnTo>
                  <a:lnTo>
                    <a:pt x="652" y="171"/>
                  </a:lnTo>
                  <a:close/>
                  <a:moveTo>
                    <a:pt x="630" y="172"/>
                  </a:moveTo>
                  <a:lnTo>
                    <a:pt x="630" y="172"/>
                  </a:lnTo>
                  <a:lnTo>
                    <a:pt x="630" y="175"/>
                  </a:lnTo>
                  <a:lnTo>
                    <a:pt x="629" y="177"/>
                  </a:lnTo>
                  <a:lnTo>
                    <a:pt x="622" y="183"/>
                  </a:lnTo>
                  <a:lnTo>
                    <a:pt x="622" y="182"/>
                  </a:lnTo>
                  <a:lnTo>
                    <a:pt x="622" y="181"/>
                  </a:lnTo>
                  <a:lnTo>
                    <a:pt x="623" y="181"/>
                  </a:lnTo>
                  <a:lnTo>
                    <a:pt x="625" y="177"/>
                  </a:lnTo>
                  <a:lnTo>
                    <a:pt x="626" y="177"/>
                  </a:lnTo>
                  <a:lnTo>
                    <a:pt x="626" y="175"/>
                  </a:lnTo>
                  <a:lnTo>
                    <a:pt x="627" y="174"/>
                  </a:lnTo>
                  <a:lnTo>
                    <a:pt x="627" y="173"/>
                  </a:lnTo>
                  <a:lnTo>
                    <a:pt x="630" y="172"/>
                  </a:lnTo>
                  <a:close/>
                  <a:moveTo>
                    <a:pt x="640" y="175"/>
                  </a:moveTo>
                  <a:lnTo>
                    <a:pt x="640" y="175"/>
                  </a:lnTo>
                  <a:lnTo>
                    <a:pt x="640" y="177"/>
                  </a:lnTo>
                  <a:lnTo>
                    <a:pt x="640" y="178"/>
                  </a:lnTo>
                  <a:lnTo>
                    <a:pt x="639" y="179"/>
                  </a:lnTo>
                  <a:lnTo>
                    <a:pt x="637" y="179"/>
                  </a:lnTo>
                  <a:lnTo>
                    <a:pt x="636" y="179"/>
                  </a:lnTo>
                  <a:lnTo>
                    <a:pt x="637" y="178"/>
                  </a:lnTo>
                  <a:lnTo>
                    <a:pt x="640" y="175"/>
                  </a:lnTo>
                  <a:close/>
                  <a:moveTo>
                    <a:pt x="632" y="177"/>
                  </a:moveTo>
                  <a:lnTo>
                    <a:pt x="632" y="177"/>
                  </a:lnTo>
                  <a:lnTo>
                    <a:pt x="635" y="179"/>
                  </a:lnTo>
                  <a:lnTo>
                    <a:pt x="634" y="179"/>
                  </a:lnTo>
                  <a:lnTo>
                    <a:pt x="633" y="179"/>
                  </a:lnTo>
                  <a:lnTo>
                    <a:pt x="633" y="180"/>
                  </a:lnTo>
                  <a:lnTo>
                    <a:pt x="632" y="180"/>
                  </a:lnTo>
                  <a:lnTo>
                    <a:pt x="631" y="180"/>
                  </a:lnTo>
                  <a:lnTo>
                    <a:pt x="631" y="181"/>
                  </a:lnTo>
                  <a:lnTo>
                    <a:pt x="630" y="184"/>
                  </a:lnTo>
                  <a:lnTo>
                    <a:pt x="630" y="185"/>
                  </a:lnTo>
                  <a:lnTo>
                    <a:pt x="629" y="185"/>
                  </a:lnTo>
                  <a:lnTo>
                    <a:pt x="629" y="184"/>
                  </a:lnTo>
                  <a:lnTo>
                    <a:pt x="629" y="180"/>
                  </a:lnTo>
                  <a:lnTo>
                    <a:pt x="632" y="177"/>
                  </a:lnTo>
                  <a:close/>
                  <a:moveTo>
                    <a:pt x="638" y="179"/>
                  </a:moveTo>
                  <a:lnTo>
                    <a:pt x="639" y="179"/>
                  </a:lnTo>
                  <a:lnTo>
                    <a:pt x="639" y="180"/>
                  </a:lnTo>
                  <a:lnTo>
                    <a:pt x="640" y="181"/>
                  </a:lnTo>
                  <a:lnTo>
                    <a:pt x="639" y="182"/>
                  </a:lnTo>
                  <a:lnTo>
                    <a:pt x="638" y="184"/>
                  </a:lnTo>
                  <a:lnTo>
                    <a:pt x="633" y="186"/>
                  </a:lnTo>
                  <a:lnTo>
                    <a:pt x="636" y="180"/>
                  </a:lnTo>
                  <a:lnTo>
                    <a:pt x="637" y="180"/>
                  </a:lnTo>
                  <a:lnTo>
                    <a:pt x="637" y="179"/>
                  </a:lnTo>
                  <a:lnTo>
                    <a:pt x="638" y="179"/>
                  </a:lnTo>
                  <a:close/>
                  <a:moveTo>
                    <a:pt x="636" y="179"/>
                  </a:moveTo>
                  <a:lnTo>
                    <a:pt x="635" y="181"/>
                  </a:lnTo>
                  <a:lnTo>
                    <a:pt x="634" y="184"/>
                  </a:lnTo>
                  <a:lnTo>
                    <a:pt x="633" y="185"/>
                  </a:lnTo>
                  <a:lnTo>
                    <a:pt x="631" y="185"/>
                  </a:lnTo>
                  <a:lnTo>
                    <a:pt x="631" y="184"/>
                  </a:lnTo>
                  <a:lnTo>
                    <a:pt x="631" y="183"/>
                  </a:lnTo>
                  <a:lnTo>
                    <a:pt x="633" y="181"/>
                  </a:lnTo>
                  <a:lnTo>
                    <a:pt x="635" y="180"/>
                  </a:lnTo>
                  <a:lnTo>
                    <a:pt x="636" y="179"/>
                  </a:lnTo>
                  <a:close/>
                  <a:moveTo>
                    <a:pt x="627" y="185"/>
                  </a:moveTo>
                  <a:lnTo>
                    <a:pt x="628" y="185"/>
                  </a:lnTo>
                  <a:lnTo>
                    <a:pt x="629" y="189"/>
                  </a:lnTo>
                  <a:lnTo>
                    <a:pt x="627" y="194"/>
                  </a:lnTo>
                  <a:lnTo>
                    <a:pt x="626" y="198"/>
                  </a:lnTo>
                  <a:lnTo>
                    <a:pt x="626" y="200"/>
                  </a:lnTo>
                  <a:lnTo>
                    <a:pt x="624" y="201"/>
                  </a:lnTo>
                  <a:lnTo>
                    <a:pt x="623" y="202"/>
                  </a:lnTo>
                  <a:lnTo>
                    <a:pt x="622" y="204"/>
                  </a:lnTo>
                  <a:lnTo>
                    <a:pt x="621" y="206"/>
                  </a:lnTo>
                  <a:lnTo>
                    <a:pt x="620" y="206"/>
                  </a:lnTo>
                  <a:lnTo>
                    <a:pt x="611" y="213"/>
                  </a:lnTo>
                  <a:lnTo>
                    <a:pt x="609" y="214"/>
                  </a:lnTo>
                  <a:lnTo>
                    <a:pt x="608" y="214"/>
                  </a:lnTo>
                  <a:lnTo>
                    <a:pt x="607" y="213"/>
                  </a:lnTo>
                  <a:lnTo>
                    <a:pt x="607" y="212"/>
                  </a:lnTo>
                  <a:lnTo>
                    <a:pt x="609" y="209"/>
                  </a:lnTo>
                  <a:lnTo>
                    <a:pt x="609" y="207"/>
                  </a:lnTo>
                  <a:lnTo>
                    <a:pt x="609" y="205"/>
                  </a:lnTo>
                  <a:lnTo>
                    <a:pt x="609" y="204"/>
                  </a:lnTo>
                  <a:lnTo>
                    <a:pt x="610" y="204"/>
                  </a:lnTo>
                  <a:lnTo>
                    <a:pt x="611" y="204"/>
                  </a:lnTo>
                  <a:lnTo>
                    <a:pt x="613" y="204"/>
                  </a:lnTo>
                  <a:lnTo>
                    <a:pt x="614" y="203"/>
                  </a:lnTo>
                  <a:lnTo>
                    <a:pt x="614" y="202"/>
                  </a:lnTo>
                  <a:lnTo>
                    <a:pt x="615" y="202"/>
                  </a:lnTo>
                  <a:lnTo>
                    <a:pt x="615" y="201"/>
                  </a:lnTo>
                  <a:lnTo>
                    <a:pt x="615" y="200"/>
                  </a:lnTo>
                  <a:lnTo>
                    <a:pt x="614" y="198"/>
                  </a:lnTo>
                  <a:lnTo>
                    <a:pt x="614" y="196"/>
                  </a:lnTo>
                  <a:lnTo>
                    <a:pt x="616" y="191"/>
                  </a:lnTo>
                  <a:lnTo>
                    <a:pt x="618" y="189"/>
                  </a:lnTo>
                  <a:lnTo>
                    <a:pt x="618" y="188"/>
                  </a:lnTo>
                  <a:lnTo>
                    <a:pt x="622" y="185"/>
                  </a:lnTo>
                  <a:lnTo>
                    <a:pt x="627" y="185"/>
                  </a:lnTo>
                  <a:close/>
                  <a:moveTo>
                    <a:pt x="638" y="185"/>
                  </a:moveTo>
                  <a:lnTo>
                    <a:pt x="638" y="186"/>
                  </a:lnTo>
                  <a:lnTo>
                    <a:pt x="639" y="187"/>
                  </a:lnTo>
                  <a:lnTo>
                    <a:pt x="638" y="189"/>
                  </a:lnTo>
                  <a:lnTo>
                    <a:pt x="637" y="190"/>
                  </a:lnTo>
                  <a:lnTo>
                    <a:pt x="635" y="191"/>
                  </a:lnTo>
                  <a:lnTo>
                    <a:pt x="632" y="195"/>
                  </a:lnTo>
                  <a:lnTo>
                    <a:pt x="629" y="198"/>
                  </a:lnTo>
                  <a:lnTo>
                    <a:pt x="629" y="197"/>
                  </a:lnTo>
                  <a:lnTo>
                    <a:pt x="629" y="195"/>
                  </a:lnTo>
                  <a:lnTo>
                    <a:pt x="631" y="191"/>
                  </a:lnTo>
                  <a:lnTo>
                    <a:pt x="631" y="190"/>
                  </a:lnTo>
                  <a:lnTo>
                    <a:pt x="634" y="187"/>
                  </a:lnTo>
                  <a:lnTo>
                    <a:pt x="637" y="186"/>
                  </a:lnTo>
                  <a:lnTo>
                    <a:pt x="637" y="185"/>
                  </a:lnTo>
                  <a:lnTo>
                    <a:pt x="638" y="185"/>
                  </a:lnTo>
                  <a:close/>
                  <a:moveTo>
                    <a:pt x="637" y="191"/>
                  </a:moveTo>
                  <a:lnTo>
                    <a:pt x="637" y="191"/>
                  </a:lnTo>
                  <a:lnTo>
                    <a:pt x="637" y="192"/>
                  </a:lnTo>
                  <a:lnTo>
                    <a:pt x="637" y="193"/>
                  </a:lnTo>
                  <a:lnTo>
                    <a:pt x="635" y="194"/>
                  </a:lnTo>
                  <a:lnTo>
                    <a:pt x="634" y="194"/>
                  </a:lnTo>
                  <a:lnTo>
                    <a:pt x="634" y="193"/>
                  </a:lnTo>
                  <a:lnTo>
                    <a:pt x="635" y="191"/>
                  </a:lnTo>
                  <a:lnTo>
                    <a:pt x="637" y="191"/>
                  </a:lnTo>
                  <a:close/>
                  <a:moveTo>
                    <a:pt x="627" y="194"/>
                  </a:moveTo>
                  <a:lnTo>
                    <a:pt x="627" y="194"/>
                  </a:lnTo>
                  <a:lnTo>
                    <a:pt x="628" y="195"/>
                  </a:lnTo>
                  <a:lnTo>
                    <a:pt x="628" y="198"/>
                  </a:lnTo>
                  <a:lnTo>
                    <a:pt x="627" y="204"/>
                  </a:lnTo>
                  <a:lnTo>
                    <a:pt x="626" y="204"/>
                  </a:lnTo>
                  <a:lnTo>
                    <a:pt x="626" y="205"/>
                  </a:lnTo>
                  <a:lnTo>
                    <a:pt x="625" y="206"/>
                  </a:lnTo>
                  <a:lnTo>
                    <a:pt x="623" y="206"/>
                  </a:lnTo>
                  <a:lnTo>
                    <a:pt x="622" y="206"/>
                  </a:lnTo>
                  <a:lnTo>
                    <a:pt x="622" y="205"/>
                  </a:lnTo>
                  <a:lnTo>
                    <a:pt x="622" y="204"/>
                  </a:lnTo>
                  <a:lnTo>
                    <a:pt x="623" y="203"/>
                  </a:lnTo>
                  <a:lnTo>
                    <a:pt x="625" y="202"/>
                  </a:lnTo>
                  <a:lnTo>
                    <a:pt x="626" y="201"/>
                  </a:lnTo>
                  <a:lnTo>
                    <a:pt x="626" y="200"/>
                  </a:lnTo>
                  <a:lnTo>
                    <a:pt x="627" y="198"/>
                  </a:lnTo>
                  <a:lnTo>
                    <a:pt x="627" y="197"/>
                  </a:lnTo>
                  <a:lnTo>
                    <a:pt x="627" y="196"/>
                  </a:lnTo>
                  <a:lnTo>
                    <a:pt x="627" y="195"/>
                  </a:lnTo>
                  <a:lnTo>
                    <a:pt x="627" y="194"/>
                  </a:lnTo>
                  <a:close/>
                  <a:moveTo>
                    <a:pt x="633" y="195"/>
                  </a:moveTo>
                  <a:lnTo>
                    <a:pt x="634" y="195"/>
                  </a:lnTo>
                  <a:lnTo>
                    <a:pt x="635" y="195"/>
                  </a:lnTo>
                  <a:lnTo>
                    <a:pt x="635" y="196"/>
                  </a:lnTo>
                  <a:lnTo>
                    <a:pt x="633" y="196"/>
                  </a:lnTo>
                  <a:lnTo>
                    <a:pt x="633" y="198"/>
                  </a:lnTo>
                  <a:lnTo>
                    <a:pt x="633" y="199"/>
                  </a:lnTo>
                  <a:lnTo>
                    <a:pt x="631" y="200"/>
                  </a:lnTo>
                  <a:lnTo>
                    <a:pt x="629" y="202"/>
                  </a:lnTo>
                  <a:lnTo>
                    <a:pt x="628" y="202"/>
                  </a:lnTo>
                  <a:lnTo>
                    <a:pt x="628" y="200"/>
                  </a:lnTo>
                  <a:lnTo>
                    <a:pt x="629" y="200"/>
                  </a:lnTo>
                  <a:lnTo>
                    <a:pt x="631" y="196"/>
                  </a:lnTo>
                  <a:lnTo>
                    <a:pt x="632" y="195"/>
                  </a:lnTo>
                  <a:lnTo>
                    <a:pt x="633" y="195"/>
                  </a:lnTo>
                  <a:close/>
                  <a:moveTo>
                    <a:pt x="759" y="196"/>
                  </a:moveTo>
                  <a:lnTo>
                    <a:pt x="759" y="196"/>
                  </a:lnTo>
                  <a:lnTo>
                    <a:pt x="760" y="199"/>
                  </a:lnTo>
                  <a:lnTo>
                    <a:pt x="758" y="200"/>
                  </a:lnTo>
                  <a:lnTo>
                    <a:pt x="757" y="200"/>
                  </a:lnTo>
                  <a:lnTo>
                    <a:pt x="757" y="199"/>
                  </a:lnTo>
                  <a:lnTo>
                    <a:pt x="756" y="199"/>
                  </a:lnTo>
                  <a:lnTo>
                    <a:pt x="756" y="198"/>
                  </a:lnTo>
                  <a:lnTo>
                    <a:pt x="757" y="197"/>
                  </a:lnTo>
                  <a:lnTo>
                    <a:pt x="759" y="196"/>
                  </a:lnTo>
                  <a:close/>
                  <a:moveTo>
                    <a:pt x="707" y="202"/>
                  </a:moveTo>
                  <a:lnTo>
                    <a:pt x="707" y="202"/>
                  </a:lnTo>
                  <a:lnTo>
                    <a:pt x="708" y="203"/>
                  </a:lnTo>
                  <a:lnTo>
                    <a:pt x="708" y="204"/>
                  </a:lnTo>
                  <a:lnTo>
                    <a:pt x="707" y="205"/>
                  </a:lnTo>
                  <a:lnTo>
                    <a:pt x="707" y="206"/>
                  </a:lnTo>
                  <a:lnTo>
                    <a:pt x="706" y="206"/>
                  </a:lnTo>
                  <a:lnTo>
                    <a:pt x="705" y="206"/>
                  </a:lnTo>
                  <a:lnTo>
                    <a:pt x="703" y="204"/>
                  </a:lnTo>
                  <a:lnTo>
                    <a:pt x="705" y="202"/>
                  </a:lnTo>
                  <a:lnTo>
                    <a:pt x="707" y="202"/>
                  </a:lnTo>
                  <a:close/>
                  <a:moveTo>
                    <a:pt x="782" y="203"/>
                  </a:moveTo>
                  <a:lnTo>
                    <a:pt x="782" y="204"/>
                  </a:lnTo>
                  <a:lnTo>
                    <a:pt x="782" y="210"/>
                  </a:lnTo>
                  <a:lnTo>
                    <a:pt x="780" y="211"/>
                  </a:lnTo>
                  <a:lnTo>
                    <a:pt x="780" y="210"/>
                  </a:lnTo>
                  <a:lnTo>
                    <a:pt x="782" y="204"/>
                  </a:lnTo>
                  <a:lnTo>
                    <a:pt x="782" y="203"/>
                  </a:lnTo>
                  <a:close/>
                  <a:moveTo>
                    <a:pt x="801" y="207"/>
                  </a:moveTo>
                  <a:lnTo>
                    <a:pt x="803" y="208"/>
                  </a:lnTo>
                  <a:lnTo>
                    <a:pt x="803" y="209"/>
                  </a:lnTo>
                  <a:lnTo>
                    <a:pt x="801" y="211"/>
                  </a:lnTo>
                  <a:lnTo>
                    <a:pt x="800" y="211"/>
                  </a:lnTo>
                  <a:lnTo>
                    <a:pt x="800" y="212"/>
                  </a:lnTo>
                  <a:lnTo>
                    <a:pt x="799" y="212"/>
                  </a:lnTo>
                  <a:lnTo>
                    <a:pt x="799" y="211"/>
                  </a:lnTo>
                  <a:lnTo>
                    <a:pt x="799" y="209"/>
                  </a:lnTo>
                  <a:lnTo>
                    <a:pt x="799" y="208"/>
                  </a:lnTo>
                  <a:lnTo>
                    <a:pt x="800" y="207"/>
                  </a:lnTo>
                  <a:lnTo>
                    <a:pt x="801" y="207"/>
                  </a:lnTo>
                  <a:close/>
                  <a:moveTo>
                    <a:pt x="600" y="211"/>
                  </a:moveTo>
                  <a:lnTo>
                    <a:pt x="601" y="212"/>
                  </a:lnTo>
                  <a:lnTo>
                    <a:pt x="598" y="214"/>
                  </a:lnTo>
                  <a:lnTo>
                    <a:pt x="595" y="215"/>
                  </a:lnTo>
                  <a:lnTo>
                    <a:pt x="594" y="216"/>
                  </a:lnTo>
                  <a:lnTo>
                    <a:pt x="593" y="216"/>
                  </a:lnTo>
                  <a:lnTo>
                    <a:pt x="593" y="215"/>
                  </a:lnTo>
                  <a:lnTo>
                    <a:pt x="593" y="214"/>
                  </a:lnTo>
                  <a:lnTo>
                    <a:pt x="600" y="211"/>
                  </a:lnTo>
                  <a:close/>
                  <a:moveTo>
                    <a:pt x="605" y="213"/>
                  </a:moveTo>
                  <a:lnTo>
                    <a:pt x="605" y="213"/>
                  </a:lnTo>
                  <a:lnTo>
                    <a:pt x="606" y="213"/>
                  </a:lnTo>
                  <a:lnTo>
                    <a:pt x="607" y="214"/>
                  </a:lnTo>
                  <a:lnTo>
                    <a:pt x="608" y="215"/>
                  </a:lnTo>
                  <a:lnTo>
                    <a:pt x="608" y="216"/>
                  </a:lnTo>
                  <a:lnTo>
                    <a:pt x="607" y="216"/>
                  </a:lnTo>
                  <a:lnTo>
                    <a:pt x="607" y="217"/>
                  </a:lnTo>
                  <a:lnTo>
                    <a:pt x="606" y="217"/>
                  </a:lnTo>
                  <a:lnTo>
                    <a:pt x="604" y="218"/>
                  </a:lnTo>
                  <a:lnTo>
                    <a:pt x="603" y="218"/>
                  </a:lnTo>
                  <a:lnTo>
                    <a:pt x="602" y="217"/>
                  </a:lnTo>
                  <a:lnTo>
                    <a:pt x="601" y="218"/>
                  </a:lnTo>
                  <a:lnTo>
                    <a:pt x="601" y="219"/>
                  </a:lnTo>
                  <a:lnTo>
                    <a:pt x="600" y="219"/>
                  </a:lnTo>
                  <a:lnTo>
                    <a:pt x="600" y="217"/>
                  </a:lnTo>
                  <a:lnTo>
                    <a:pt x="601" y="215"/>
                  </a:lnTo>
                  <a:lnTo>
                    <a:pt x="605" y="213"/>
                  </a:lnTo>
                  <a:close/>
                  <a:moveTo>
                    <a:pt x="807" y="217"/>
                  </a:moveTo>
                  <a:lnTo>
                    <a:pt x="809" y="217"/>
                  </a:lnTo>
                  <a:lnTo>
                    <a:pt x="809" y="218"/>
                  </a:lnTo>
                  <a:lnTo>
                    <a:pt x="809" y="219"/>
                  </a:lnTo>
                  <a:lnTo>
                    <a:pt x="809" y="220"/>
                  </a:lnTo>
                  <a:lnTo>
                    <a:pt x="809" y="219"/>
                  </a:lnTo>
                  <a:lnTo>
                    <a:pt x="806" y="221"/>
                  </a:lnTo>
                  <a:lnTo>
                    <a:pt x="806" y="220"/>
                  </a:lnTo>
                  <a:lnTo>
                    <a:pt x="805" y="220"/>
                  </a:lnTo>
                  <a:lnTo>
                    <a:pt x="805" y="219"/>
                  </a:lnTo>
                  <a:lnTo>
                    <a:pt x="807" y="217"/>
                  </a:lnTo>
                  <a:close/>
                  <a:moveTo>
                    <a:pt x="691" y="217"/>
                  </a:moveTo>
                  <a:lnTo>
                    <a:pt x="692" y="217"/>
                  </a:lnTo>
                  <a:lnTo>
                    <a:pt x="692" y="219"/>
                  </a:lnTo>
                  <a:lnTo>
                    <a:pt x="690" y="223"/>
                  </a:lnTo>
                  <a:lnTo>
                    <a:pt x="690" y="224"/>
                  </a:lnTo>
                  <a:lnTo>
                    <a:pt x="689" y="224"/>
                  </a:lnTo>
                  <a:lnTo>
                    <a:pt x="688" y="224"/>
                  </a:lnTo>
                  <a:lnTo>
                    <a:pt x="688" y="221"/>
                  </a:lnTo>
                  <a:lnTo>
                    <a:pt x="688" y="219"/>
                  </a:lnTo>
                  <a:lnTo>
                    <a:pt x="689" y="219"/>
                  </a:lnTo>
                  <a:lnTo>
                    <a:pt x="690" y="218"/>
                  </a:lnTo>
                  <a:lnTo>
                    <a:pt x="691" y="217"/>
                  </a:lnTo>
                  <a:close/>
                  <a:moveTo>
                    <a:pt x="687" y="222"/>
                  </a:moveTo>
                  <a:lnTo>
                    <a:pt x="688" y="223"/>
                  </a:lnTo>
                  <a:lnTo>
                    <a:pt x="688" y="224"/>
                  </a:lnTo>
                  <a:lnTo>
                    <a:pt x="688" y="225"/>
                  </a:lnTo>
                  <a:lnTo>
                    <a:pt x="688" y="226"/>
                  </a:lnTo>
                  <a:lnTo>
                    <a:pt x="686" y="226"/>
                  </a:lnTo>
                  <a:lnTo>
                    <a:pt x="685" y="226"/>
                  </a:lnTo>
                  <a:lnTo>
                    <a:pt x="684" y="226"/>
                  </a:lnTo>
                  <a:lnTo>
                    <a:pt x="686" y="223"/>
                  </a:lnTo>
                  <a:lnTo>
                    <a:pt x="687" y="222"/>
                  </a:lnTo>
                  <a:close/>
                  <a:moveTo>
                    <a:pt x="631" y="225"/>
                  </a:moveTo>
                  <a:lnTo>
                    <a:pt x="634" y="226"/>
                  </a:lnTo>
                  <a:lnTo>
                    <a:pt x="637" y="228"/>
                  </a:lnTo>
                  <a:lnTo>
                    <a:pt x="638" y="230"/>
                  </a:lnTo>
                  <a:lnTo>
                    <a:pt x="637" y="230"/>
                  </a:lnTo>
                  <a:lnTo>
                    <a:pt x="636" y="230"/>
                  </a:lnTo>
                  <a:lnTo>
                    <a:pt x="635" y="230"/>
                  </a:lnTo>
                  <a:lnTo>
                    <a:pt x="634" y="230"/>
                  </a:lnTo>
                  <a:lnTo>
                    <a:pt x="633" y="230"/>
                  </a:lnTo>
                  <a:lnTo>
                    <a:pt x="632" y="230"/>
                  </a:lnTo>
                  <a:lnTo>
                    <a:pt x="629" y="226"/>
                  </a:lnTo>
                  <a:lnTo>
                    <a:pt x="629" y="225"/>
                  </a:lnTo>
                  <a:lnTo>
                    <a:pt x="631" y="225"/>
                  </a:lnTo>
                  <a:close/>
                  <a:moveTo>
                    <a:pt x="814" y="253"/>
                  </a:moveTo>
                  <a:lnTo>
                    <a:pt x="814" y="254"/>
                  </a:lnTo>
                  <a:lnTo>
                    <a:pt x="814" y="258"/>
                  </a:lnTo>
                  <a:lnTo>
                    <a:pt x="814" y="260"/>
                  </a:lnTo>
                  <a:lnTo>
                    <a:pt x="814" y="261"/>
                  </a:lnTo>
                  <a:lnTo>
                    <a:pt x="813" y="261"/>
                  </a:lnTo>
                  <a:lnTo>
                    <a:pt x="812" y="262"/>
                  </a:lnTo>
                  <a:lnTo>
                    <a:pt x="812" y="264"/>
                  </a:lnTo>
                  <a:lnTo>
                    <a:pt x="811" y="262"/>
                  </a:lnTo>
                  <a:lnTo>
                    <a:pt x="812" y="262"/>
                  </a:lnTo>
                  <a:lnTo>
                    <a:pt x="812" y="259"/>
                  </a:lnTo>
                  <a:lnTo>
                    <a:pt x="812" y="257"/>
                  </a:lnTo>
                  <a:lnTo>
                    <a:pt x="812" y="256"/>
                  </a:lnTo>
                  <a:lnTo>
                    <a:pt x="812" y="255"/>
                  </a:lnTo>
                  <a:lnTo>
                    <a:pt x="813" y="253"/>
                  </a:lnTo>
                  <a:lnTo>
                    <a:pt x="814" y="253"/>
                  </a:lnTo>
                  <a:close/>
                  <a:moveTo>
                    <a:pt x="986" y="571"/>
                  </a:moveTo>
                  <a:lnTo>
                    <a:pt x="988" y="572"/>
                  </a:lnTo>
                  <a:lnTo>
                    <a:pt x="988" y="573"/>
                  </a:lnTo>
                  <a:lnTo>
                    <a:pt x="989" y="574"/>
                  </a:lnTo>
                  <a:lnTo>
                    <a:pt x="989" y="575"/>
                  </a:lnTo>
                  <a:lnTo>
                    <a:pt x="984" y="580"/>
                  </a:lnTo>
                  <a:lnTo>
                    <a:pt x="984" y="577"/>
                  </a:lnTo>
                  <a:lnTo>
                    <a:pt x="985" y="577"/>
                  </a:lnTo>
                  <a:lnTo>
                    <a:pt x="986" y="576"/>
                  </a:lnTo>
                  <a:lnTo>
                    <a:pt x="987" y="575"/>
                  </a:lnTo>
                  <a:lnTo>
                    <a:pt x="987" y="573"/>
                  </a:lnTo>
                  <a:lnTo>
                    <a:pt x="986" y="573"/>
                  </a:lnTo>
                  <a:lnTo>
                    <a:pt x="986" y="572"/>
                  </a:lnTo>
                  <a:lnTo>
                    <a:pt x="986" y="571"/>
                  </a:lnTo>
                  <a:close/>
                  <a:moveTo>
                    <a:pt x="981" y="588"/>
                  </a:moveTo>
                  <a:lnTo>
                    <a:pt x="981" y="588"/>
                  </a:lnTo>
                  <a:lnTo>
                    <a:pt x="982" y="590"/>
                  </a:lnTo>
                  <a:lnTo>
                    <a:pt x="980" y="593"/>
                  </a:lnTo>
                  <a:lnTo>
                    <a:pt x="979" y="592"/>
                  </a:lnTo>
                  <a:lnTo>
                    <a:pt x="980" y="591"/>
                  </a:lnTo>
                  <a:lnTo>
                    <a:pt x="978" y="591"/>
                  </a:lnTo>
                  <a:lnTo>
                    <a:pt x="978" y="590"/>
                  </a:lnTo>
                  <a:lnTo>
                    <a:pt x="978" y="588"/>
                  </a:lnTo>
                  <a:lnTo>
                    <a:pt x="981" y="588"/>
                  </a:lnTo>
                  <a:close/>
                  <a:moveTo>
                    <a:pt x="862" y="892"/>
                  </a:moveTo>
                  <a:lnTo>
                    <a:pt x="865" y="893"/>
                  </a:lnTo>
                  <a:lnTo>
                    <a:pt x="866" y="894"/>
                  </a:lnTo>
                  <a:lnTo>
                    <a:pt x="866" y="895"/>
                  </a:lnTo>
                  <a:lnTo>
                    <a:pt x="862" y="896"/>
                  </a:lnTo>
                  <a:lnTo>
                    <a:pt x="861" y="895"/>
                  </a:lnTo>
                  <a:lnTo>
                    <a:pt x="860" y="896"/>
                  </a:lnTo>
                  <a:lnTo>
                    <a:pt x="859" y="895"/>
                  </a:lnTo>
                  <a:lnTo>
                    <a:pt x="859" y="894"/>
                  </a:lnTo>
                  <a:lnTo>
                    <a:pt x="862" y="892"/>
                  </a:lnTo>
                  <a:close/>
                  <a:moveTo>
                    <a:pt x="835" y="912"/>
                  </a:moveTo>
                  <a:lnTo>
                    <a:pt x="837" y="913"/>
                  </a:lnTo>
                  <a:lnTo>
                    <a:pt x="839" y="919"/>
                  </a:lnTo>
                  <a:lnTo>
                    <a:pt x="838" y="919"/>
                  </a:lnTo>
                  <a:lnTo>
                    <a:pt x="838" y="920"/>
                  </a:lnTo>
                  <a:lnTo>
                    <a:pt x="837" y="919"/>
                  </a:lnTo>
                  <a:lnTo>
                    <a:pt x="835" y="918"/>
                  </a:lnTo>
                  <a:lnTo>
                    <a:pt x="834" y="918"/>
                  </a:lnTo>
                  <a:lnTo>
                    <a:pt x="833" y="918"/>
                  </a:lnTo>
                  <a:lnTo>
                    <a:pt x="832" y="918"/>
                  </a:lnTo>
                  <a:lnTo>
                    <a:pt x="832" y="917"/>
                  </a:lnTo>
                  <a:lnTo>
                    <a:pt x="833" y="916"/>
                  </a:lnTo>
                  <a:lnTo>
                    <a:pt x="833" y="915"/>
                  </a:lnTo>
                  <a:lnTo>
                    <a:pt x="834" y="914"/>
                  </a:lnTo>
                  <a:lnTo>
                    <a:pt x="835" y="914"/>
                  </a:lnTo>
                  <a:lnTo>
                    <a:pt x="835" y="913"/>
                  </a:lnTo>
                  <a:lnTo>
                    <a:pt x="835" y="912"/>
                  </a:lnTo>
                  <a:close/>
                  <a:moveTo>
                    <a:pt x="807" y="918"/>
                  </a:moveTo>
                  <a:lnTo>
                    <a:pt x="809" y="918"/>
                  </a:lnTo>
                  <a:lnTo>
                    <a:pt x="810" y="920"/>
                  </a:lnTo>
                  <a:lnTo>
                    <a:pt x="807" y="920"/>
                  </a:lnTo>
                  <a:lnTo>
                    <a:pt x="806" y="919"/>
                  </a:lnTo>
                  <a:lnTo>
                    <a:pt x="807" y="918"/>
                  </a:lnTo>
                  <a:close/>
                  <a:moveTo>
                    <a:pt x="758" y="988"/>
                  </a:moveTo>
                  <a:lnTo>
                    <a:pt x="758" y="988"/>
                  </a:lnTo>
                  <a:lnTo>
                    <a:pt x="758" y="989"/>
                  </a:lnTo>
                  <a:lnTo>
                    <a:pt x="760" y="990"/>
                  </a:lnTo>
                  <a:lnTo>
                    <a:pt x="760" y="991"/>
                  </a:lnTo>
                  <a:lnTo>
                    <a:pt x="758" y="993"/>
                  </a:lnTo>
                  <a:lnTo>
                    <a:pt x="758" y="996"/>
                  </a:lnTo>
                  <a:lnTo>
                    <a:pt x="758" y="997"/>
                  </a:lnTo>
                  <a:lnTo>
                    <a:pt x="756" y="996"/>
                  </a:lnTo>
                  <a:lnTo>
                    <a:pt x="754" y="993"/>
                  </a:lnTo>
                  <a:lnTo>
                    <a:pt x="758" y="988"/>
                  </a:lnTo>
                  <a:close/>
                  <a:moveTo>
                    <a:pt x="766" y="1027"/>
                  </a:moveTo>
                  <a:lnTo>
                    <a:pt x="767" y="1027"/>
                  </a:lnTo>
                  <a:lnTo>
                    <a:pt x="768" y="1029"/>
                  </a:lnTo>
                  <a:lnTo>
                    <a:pt x="768" y="1034"/>
                  </a:lnTo>
                  <a:lnTo>
                    <a:pt x="767" y="1034"/>
                  </a:lnTo>
                  <a:lnTo>
                    <a:pt x="767" y="1035"/>
                  </a:lnTo>
                  <a:lnTo>
                    <a:pt x="766" y="1037"/>
                  </a:lnTo>
                  <a:lnTo>
                    <a:pt x="766" y="1038"/>
                  </a:lnTo>
                  <a:lnTo>
                    <a:pt x="767" y="1038"/>
                  </a:lnTo>
                  <a:lnTo>
                    <a:pt x="767" y="1039"/>
                  </a:lnTo>
                  <a:lnTo>
                    <a:pt x="765" y="1040"/>
                  </a:lnTo>
                  <a:lnTo>
                    <a:pt x="765" y="1041"/>
                  </a:lnTo>
                  <a:lnTo>
                    <a:pt x="765" y="1040"/>
                  </a:lnTo>
                  <a:lnTo>
                    <a:pt x="765" y="1039"/>
                  </a:lnTo>
                  <a:lnTo>
                    <a:pt x="765" y="1037"/>
                  </a:lnTo>
                  <a:lnTo>
                    <a:pt x="765" y="1032"/>
                  </a:lnTo>
                  <a:lnTo>
                    <a:pt x="765" y="1031"/>
                  </a:lnTo>
                  <a:lnTo>
                    <a:pt x="764" y="1030"/>
                  </a:lnTo>
                  <a:lnTo>
                    <a:pt x="764" y="1028"/>
                  </a:lnTo>
                  <a:lnTo>
                    <a:pt x="766" y="1027"/>
                  </a:lnTo>
                  <a:close/>
                  <a:moveTo>
                    <a:pt x="382" y="0"/>
                  </a:moveTo>
                  <a:lnTo>
                    <a:pt x="380" y="0"/>
                  </a:lnTo>
                  <a:lnTo>
                    <a:pt x="379" y="0"/>
                  </a:lnTo>
                  <a:lnTo>
                    <a:pt x="378" y="0"/>
                  </a:lnTo>
                  <a:lnTo>
                    <a:pt x="378" y="2"/>
                  </a:lnTo>
                  <a:lnTo>
                    <a:pt x="377" y="2"/>
                  </a:lnTo>
                  <a:lnTo>
                    <a:pt x="372" y="2"/>
                  </a:lnTo>
                  <a:lnTo>
                    <a:pt x="371" y="2"/>
                  </a:lnTo>
                  <a:lnTo>
                    <a:pt x="368" y="2"/>
                  </a:lnTo>
                  <a:lnTo>
                    <a:pt x="367" y="2"/>
                  </a:lnTo>
                  <a:lnTo>
                    <a:pt x="366" y="2"/>
                  </a:lnTo>
                  <a:lnTo>
                    <a:pt x="354" y="6"/>
                  </a:lnTo>
                  <a:lnTo>
                    <a:pt x="367" y="7"/>
                  </a:lnTo>
                  <a:lnTo>
                    <a:pt x="368" y="12"/>
                  </a:lnTo>
                  <a:lnTo>
                    <a:pt x="367" y="14"/>
                  </a:lnTo>
                  <a:lnTo>
                    <a:pt x="366" y="15"/>
                  </a:lnTo>
                  <a:lnTo>
                    <a:pt x="365" y="16"/>
                  </a:lnTo>
                  <a:lnTo>
                    <a:pt x="362" y="17"/>
                  </a:lnTo>
                  <a:lnTo>
                    <a:pt x="361" y="17"/>
                  </a:lnTo>
                  <a:lnTo>
                    <a:pt x="360" y="18"/>
                  </a:lnTo>
                  <a:lnTo>
                    <a:pt x="359" y="19"/>
                  </a:lnTo>
                  <a:lnTo>
                    <a:pt x="358" y="21"/>
                  </a:lnTo>
                  <a:lnTo>
                    <a:pt x="358" y="22"/>
                  </a:lnTo>
                  <a:lnTo>
                    <a:pt x="358" y="23"/>
                  </a:lnTo>
                  <a:lnTo>
                    <a:pt x="358" y="24"/>
                  </a:lnTo>
                  <a:lnTo>
                    <a:pt x="354" y="25"/>
                  </a:lnTo>
                  <a:lnTo>
                    <a:pt x="350" y="24"/>
                  </a:lnTo>
                  <a:lnTo>
                    <a:pt x="349" y="24"/>
                  </a:lnTo>
                  <a:lnTo>
                    <a:pt x="348" y="25"/>
                  </a:lnTo>
                  <a:lnTo>
                    <a:pt x="343" y="27"/>
                  </a:lnTo>
                  <a:lnTo>
                    <a:pt x="343" y="28"/>
                  </a:lnTo>
                  <a:lnTo>
                    <a:pt x="342" y="28"/>
                  </a:lnTo>
                  <a:lnTo>
                    <a:pt x="342" y="29"/>
                  </a:lnTo>
                  <a:lnTo>
                    <a:pt x="342" y="30"/>
                  </a:lnTo>
                  <a:lnTo>
                    <a:pt x="341" y="31"/>
                  </a:lnTo>
                  <a:lnTo>
                    <a:pt x="342" y="32"/>
                  </a:lnTo>
                  <a:lnTo>
                    <a:pt x="341" y="32"/>
                  </a:lnTo>
                  <a:lnTo>
                    <a:pt x="340" y="32"/>
                  </a:lnTo>
                  <a:lnTo>
                    <a:pt x="339" y="32"/>
                  </a:lnTo>
                  <a:lnTo>
                    <a:pt x="338" y="32"/>
                  </a:lnTo>
                  <a:lnTo>
                    <a:pt x="337" y="32"/>
                  </a:lnTo>
                  <a:lnTo>
                    <a:pt x="335" y="32"/>
                  </a:lnTo>
                  <a:lnTo>
                    <a:pt x="335" y="33"/>
                  </a:lnTo>
                  <a:lnTo>
                    <a:pt x="334" y="34"/>
                  </a:lnTo>
                  <a:lnTo>
                    <a:pt x="334" y="35"/>
                  </a:lnTo>
                  <a:lnTo>
                    <a:pt x="333" y="35"/>
                  </a:lnTo>
                  <a:lnTo>
                    <a:pt x="332" y="34"/>
                  </a:lnTo>
                  <a:lnTo>
                    <a:pt x="331" y="34"/>
                  </a:lnTo>
                  <a:lnTo>
                    <a:pt x="330" y="34"/>
                  </a:lnTo>
                  <a:lnTo>
                    <a:pt x="328" y="35"/>
                  </a:lnTo>
                  <a:lnTo>
                    <a:pt x="327" y="36"/>
                  </a:lnTo>
                  <a:lnTo>
                    <a:pt x="326" y="37"/>
                  </a:lnTo>
                  <a:lnTo>
                    <a:pt x="324" y="36"/>
                  </a:lnTo>
                  <a:lnTo>
                    <a:pt x="321" y="34"/>
                  </a:lnTo>
                  <a:lnTo>
                    <a:pt x="320" y="34"/>
                  </a:lnTo>
                  <a:lnTo>
                    <a:pt x="318" y="34"/>
                  </a:lnTo>
                  <a:lnTo>
                    <a:pt x="316" y="34"/>
                  </a:lnTo>
                  <a:lnTo>
                    <a:pt x="314" y="37"/>
                  </a:lnTo>
                  <a:lnTo>
                    <a:pt x="313" y="37"/>
                  </a:lnTo>
                  <a:lnTo>
                    <a:pt x="312" y="38"/>
                  </a:lnTo>
                  <a:lnTo>
                    <a:pt x="311" y="38"/>
                  </a:lnTo>
                  <a:lnTo>
                    <a:pt x="310" y="38"/>
                  </a:lnTo>
                  <a:lnTo>
                    <a:pt x="309" y="39"/>
                  </a:lnTo>
                  <a:lnTo>
                    <a:pt x="308" y="39"/>
                  </a:lnTo>
                  <a:lnTo>
                    <a:pt x="308" y="40"/>
                  </a:lnTo>
                  <a:lnTo>
                    <a:pt x="307" y="40"/>
                  </a:lnTo>
                  <a:lnTo>
                    <a:pt x="307" y="41"/>
                  </a:lnTo>
                  <a:lnTo>
                    <a:pt x="306" y="45"/>
                  </a:lnTo>
                  <a:lnTo>
                    <a:pt x="306" y="46"/>
                  </a:lnTo>
                  <a:lnTo>
                    <a:pt x="306" y="47"/>
                  </a:lnTo>
                  <a:lnTo>
                    <a:pt x="307" y="49"/>
                  </a:lnTo>
                  <a:lnTo>
                    <a:pt x="307" y="51"/>
                  </a:lnTo>
                  <a:lnTo>
                    <a:pt x="307" y="52"/>
                  </a:lnTo>
                  <a:lnTo>
                    <a:pt x="307" y="53"/>
                  </a:lnTo>
                  <a:lnTo>
                    <a:pt x="305" y="53"/>
                  </a:lnTo>
                  <a:lnTo>
                    <a:pt x="304" y="53"/>
                  </a:lnTo>
                  <a:lnTo>
                    <a:pt x="300" y="47"/>
                  </a:lnTo>
                  <a:lnTo>
                    <a:pt x="298" y="44"/>
                  </a:lnTo>
                  <a:lnTo>
                    <a:pt x="297" y="43"/>
                  </a:lnTo>
                  <a:lnTo>
                    <a:pt x="296" y="42"/>
                  </a:lnTo>
                  <a:lnTo>
                    <a:pt x="295" y="42"/>
                  </a:lnTo>
                  <a:lnTo>
                    <a:pt x="294" y="42"/>
                  </a:lnTo>
                  <a:lnTo>
                    <a:pt x="293" y="41"/>
                  </a:lnTo>
                  <a:lnTo>
                    <a:pt x="292" y="41"/>
                  </a:lnTo>
                  <a:lnTo>
                    <a:pt x="291" y="41"/>
                  </a:lnTo>
                  <a:lnTo>
                    <a:pt x="290" y="41"/>
                  </a:lnTo>
                  <a:lnTo>
                    <a:pt x="289" y="42"/>
                  </a:lnTo>
                  <a:lnTo>
                    <a:pt x="288" y="43"/>
                  </a:lnTo>
                  <a:lnTo>
                    <a:pt x="287" y="42"/>
                  </a:lnTo>
                  <a:lnTo>
                    <a:pt x="286" y="42"/>
                  </a:lnTo>
                  <a:lnTo>
                    <a:pt x="279" y="41"/>
                  </a:lnTo>
                  <a:lnTo>
                    <a:pt x="278" y="41"/>
                  </a:lnTo>
                  <a:lnTo>
                    <a:pt x="278" y="42"/>
                  </a:lnTo>
                  <a:lnTo>
                    <a:pt x="276" y="42"/>
                  </a:lnTo>
                  <a:lnTo>
                    <a:pt x="275" y="43"/>
                  </a:lnTo>
                  <a:lnTo>
                    <a:pt x="275" y="41"/>
                  </a:lnTo>
                  <a:lnTo>
                    <a:pt x="275" y="40"/>
                  </a:lnTo>
                  <a:lnTo>
                    <a:pt x="274" y="39"/>
                  </a:lnTo>
                  <a:lnTo>
                    <a:pt x="274" y="38"/>
                  </a:lnTo>
                  <a:lnTo>
                    <a:pt x="273" y="37"/>
                  </a:lnTo>
                  <a:lnTo>
                    <a:pt x="273" y="36"/>
                  </a:lnTo>
                  <a:lnTo>
                    <a:pt x="270" y="36"/>
                  </a:lnTo>
                  <a:lnTo>
                    <a:pt x="269" y="36"/>
                  </a:lnTo>
                  <a:lnTo>
                    <a:pt x="269" y="35"/>
                  </a:lnTo>
                  <a:lnTo>
                    <a:pt x="266" y="35"/>
                  </a:lnTo>
                  <a:lnTo>
                    <a:pt x="265" y="35"/>
                  </a:lnTo>
                  <a:lnTo>
                    <a:pt x="264" y="35"/>
                  </a:lnTo>
                  <a:lnTo>
                    <a:pt x="263" y="35"/>
                  </a:lnTo>
                  <a:lnTo>
                    <a:pt x="262" y="36"/>
                  </a:lnTo>
                  <a:lnTo>
                    <a:pt x="260" y="36"/>
                  </a:lnTo>
                  <a:lnTo>
                    <a:pt x="259" y="34"/>
                  </a:lnTo>
                  <a:lnTo>
                    <a:pt x="259" y="33"/>
                  </a:lnTo>
                  <a:lnTo>
                    <a:pt x="258" y="32"/>
                  </a:lnTo>
                  <a:lnTo>
                    <a:pt x="257" y="32"/>
                  </a:lnTo>
                  <a:lnTo>
                    <a:pt x="256" y="31"/>
                  </a:lnTo>
                  <a:lnTo>
                    <a:pt x="255" y="30"/>
                  </a:lnTo>
                  <a:lnTo>
                    <a:pt x="254" y="31"/>
                  </a:lnTo>
                  <a:lnTo>
                    <a:pt x="252" y="31"/>
                  </a:lnTo>
                  <a:lnTo>
                    <a:pt x="252" y="32"/>
                  </a:lnTo>
                  <a:lnTo>
                    <a:pt x="251" y="32"/>
                  </a:lnTo>
                  <a:lnTo>
                    <a:pt x="250" y="33"/>
                  </a:lnTo>
                  <a:lnTo>
                    <a:pt x="250" y="34"/>
                  </a:lnTo>
                  <a:lnTo>
                    <a:pt x="250" y="36"/>
                  </a:lnTo>
                  <a:lnTo>
                    <a:pt x="250" y="37"/>
                  </a:lnTo>
                  <a:lnTo>
                    <a:pt x="251" y="38"/>
                  </a:lnTo>
                  <a:lnTo>
                    <a:pt x="252" y="38"/>
                  </a:lnTo>
                  <a:lnTo>
                    <a:pt x="252" y="39"/>
                  </a:lnTo>
                  <a:lnTo>
                    <a:pt x="253" y="40"/>
                  </a:lnTo>
                  <a:lnTo>
                    <a:pt x="253" y="41"/>
                  </a:lnTo>
                  <a:lnTo>
                    <a:pt x="254" y="41"/>
                  </a:lnTo>
                  <a:lnTo>
                    <a:pt x="255" y="44"/>
                  </a:lnTo>
                  <a:lnTo>
                    <a:pt x="256" y="45"/>
                  </a:lnTo>
                  <a:lnTo>
                    <a:pt x="260" y="51"/>
                  </a:lnTo>
                  <a:lnTo>
                    <a:pt x="261" y="51"/>
                  </a:lnTo>
                  <a:lnTo>
                    <a:pt x="263" y="53"/>
                  </a:lnTo>
                  <a:lnTo>
                    <a:pt x="264" y="53"/>
                  </a:lnTo>
                  <a:lnTo>
                    <a:pt x="267" y="57"/>
                  </a:lnTo>
                  <a:lnTo>
                    <a:pt x="266" y="57"/>
                  </a:lnTo>
                  <a:lnTo>
                    <a:pt x="266" y="58"/>
                  </a:lnTo>
                  <a:lnTo>
                    <a:pt x="265" y="59"/>
                  </a:lnTo>
                  <a:lnTo>
                    <a:pt x="265" y="60"/>
                  </a:lnTo>
                  <a:lnTo>
                    <a:pt x="266" y="68"/>
                  </a:lnTo>
                  <a:lnTo>
                    <a:pt x="267" y="72"/>
                  </a:lnTo>
                  <a:lnTo>
                    <a:pt x="267" y="73"/>
                  </a:lnTo>
                  <a:lnTo>
                    <a:pt x="271" y="83"/>
                  </a:lnTo>
                  <a:lnTo>
                    <a:pt x="271" y="85"/>
                  </a:lnTo>
                  <a:lnTo>
                    <a:pt x="271" y="86"/>
                  </a:lnTo>
                  <a:lnTo>
                    <a:pt x="271" y="87"/>
                  </a:lnTo>
                  <a:lnTo>
                    <a:pt x="270" y="88"/>
                  </a:lnTo>
                  <a:lnTo>
                    <a:pt x="269" y="89"/>
                  </a:lnTo>
                  <a:lnTo>
                    <a:pt x="270" y="90"/>
                  </a:lnTo>
                  <a:lnTo>
                    <a:pt x="270" y="91"/>
                  </a:lnTo>
                  <a:lnTo>
                    <a:pt x="271" y="92"/>
                  </a:lnTo>
                  <a:lnTo>
                    <a:pt x="272" y="93"/>
                  </a:lnTo>
                  <a:lnTo>
                    <a:pt x="278" y="94"/>
                  </a:lnTo>
                  <a:lnTo>
                    <a:pt x="285" y="94"/>
                  </a:lnTo>
                  <a:lnTo>
                    <a:pt x="289" y="94"/>
                  </a:lnTo>
                  <a:lnTo>
                    <a:pt x="289" y="96"/>
                  </a:lnTo>
                  <a:lnTo>
                    <a:pt x="288" y="96"/>
                  </a:lnTo>
                  <a:lnTo>
                    <a:pt x="288" y="97"/>
                  </a:lnTo>
                  <a:lnTo>
                    <a:pt x="288" y="98"/>
                  </a:lnTo>
                  <a:lnTo>
                    <a:pt x="287" y="98"/>
                  </a:lnTo>
                  <a:lnTo>
                    <a:pt x="286" y="98"/>
                  </a:lnTo>
                  <a:lnTo>
                    <a:pt x="285" y="98"/>
                  </a:lnTo>
                  <a:lnTo>
                    <a:pt x="283" y="100"/>
                  </a:lnTo>
                  <a:lnTo>
                    <a:pt x="282" y="100"/>
                  </a:lnTo>
                  <a:lnTo>
                    <a:pt x="279" y="102"/>
                  </a:lnTo>
                  <a:lnTo>
                    <a:pt x="279" y="103"/>
                  </a:lnTo>
                  <a:lnTo>
                    <a:pt x="278" y="103"/>
                  </a:lnTo>
                  <a:lnTo>
                    <a:pt x="275" y="103"/>
                  </a:lnTo>
                  <a:lnTo>
                    <a:pt x="274" y="103"/>
                  </a:lnTo>
                  <a:lnTo>
                    <a:pt x="274" y="104"/>
                  </a:lnTo>
                  <a:lnTo>
                    <a:pt x="273" y="104"/>
                  </a:lnTo>
                  <a:lnTo>
                    <a:pt x="272" y="104"/>
                  </a:lnTo>
                  <a:lnTo>
                    <a:pt x="271" y="105"/>
                  </a:lnTo>
                  <a:lnTo>
                    <a:pt x="271" y="106"/>
                  </a:lnTo>
                  <a:lnTo>
                    <a:pt x="270" y="106"/>
                  </a:lnTo>
                  <a:lnTo>
                    <a:pt x="269" y="108"/>
                  </a:lnTo>
                  <a:lnTo>
                    <a:pt x="269" y="109"/>
                  </a:lnTo>
                  <a:lnTo>
                    <a:pt x="269" y="111"/>
                  </a:lnTo>
                  <a:lnTo>
                    <a:pt x="269" y="115"/>
                  </a:lnTo>
                  <a:lnTo>
                    <a:pt x="268" y="117"/>
                  </a:lnTo>
                  <a:lnTo>
                    <a:pt x="265" y="119"/>
                  </a:lnTo>
                  <a:lnTo>
                    <a:pt x="264" y="118"/>
                  </a:lnTo>
                  <a:lnTo>
                    <a:pt x="263" y="118"/>
                  </a:lnTo>
                  <a:lnTo>
                    <a:pt x="261" y="118"/>
                  </a:lnTo>
                  <a:lnTo>
                    <a:pt x="257" y="121"/>
                  </a:lnTo>
                  <a:lnTo>
                    <a:pt x="256" y="121"/>
                  </a:lnTo>
                  <a:lnTo>
                    <a:pt x="256" y="122"/>
                  </a:lnTo>
                  <a:lnTo>
                    <a:pt x="255" y="123"/>
                  </a:lnTo>
                  <a:lnTo>
                    <a:pt x="255" y="125"/>
                  </a:lnTo>
                  <a:lnTo>
                    <a:pt x="252" y="126"/>
                  </a:lnTo>
                  <a:lnTo>
                    <a:pt x="250" y="125"/>
                  </a:lnTo>
                  <a:lnTo>
                    <a:pt x="249" y="125"/>
                  </a:lnTo>
                  <a:lnTo>
                    <a:pt x="245" y="128"/>
                  </a:lnTo>
                  <a:lnTo>
                    <a:pt x="244" y="129"/>
                  </a:lnTo>
                  <a:lnTo>
                    <a:pt x="242" y="130"/>
                  </a:lnTo>
                  <a:lnTo>
                    <a:pt x="241" y="130"/>
                  </a:lnTo>
                  <a:lnTo>
                    <a:pt x="240" y="130"/>
                  </a:lnTo>
                  <a:lnTo>
                    <a:pt x="239" y="131"/>
                  </a:lnTo>
                  <a:lnTo>
                    <a:pt x="239" y="132"/>
                  </a:lnTo>
                  <a:lnTo>
                    <a:pt x="239" y="133"/>
                  </a:lnTo>
                  <a:lnTo>
                    <a:pt x="239" y="134"/>
                  </a:lnTo>
                  <a:lnTo>
                    <a:pt x="239" y="135"/>
                  </a:lnTo>
                  <a:lnTo>
                    <a:pt x="238" y="136"/>
                  </a:lnTo>
                  <a:lnTo>
                    <a:pt x="237" y="136"/>
                  </a:lnTo>
                  <a:lnTo>
                    <a:pt x="236" y="136"/>
                  </a:lnTo>
                  <a:lnTo>
                    <a:pt x="235" y="137"/>
                  </a:lnTo>
                  <a:lnTo>
                    <a:pt x="234" y="138"/>
                  </a:lnTo>
                  <a:lnTo>
                    <a:pt x="233" y="139"/>
                  </a:lnTo>
                  <a:lnTo>
                    <a:pt x="233" y="138"/>
                  </a:lnTo>
                  <a:lnTo>
                    <a:pt x="233" y="136"/>
                  </a:lnTo>
                  <a:lnTo>
                    <a:pt x="232" y="136"/>
                  </a:lnTo>
                  <a:lnTo>
                    <a:pt x="231" y="136"/>
                  </a:lnTo>
                  <a:lnTo>
                    <a:pt x="231" y="135"/>
                  </a:lnTo>
                  <a:lnTo>
                    <a:pt x="230" y="134"/>
                  </a:lnTo>
                  <a:lnTo>
                    <a:pt x="229" y="134"/>
                  </a:lnTo>
                  <a:lnTo>
                    <a:pt x="225" y="134"/>
                  </a:lnTo>
                  <a:lnTo>
                    <a:pt x="224" y="134"/>
                  </a:lnTo>
                  <a:lnTo>
                    <a:pt x="224" y="135"/>
                  </a:lnTo>
                  <a:lnTo>
                    <a:pt x="220" y="137"/>
                  </a:lnTo>
                  <a:lnTo>
                    <a:pt x="220" y="138"/>
                  </a:lnTo>
                  <a:lnTo>
                    <a:pt x="219" y="138"/>
                  </a:lnTo>
                  <a:lnTo>
                    <a:pt x="218" y="139"/>
                  </a:lnTo>
                  <a:lnTo>
                    <a:pt x="218" y="140"/>
                  </a:lnTo>
                  <a:lnTo>
                    <a:pt x="217" y="140"/>
                  </a:lnTo>
                  <a:lnTo>
                    <a:pt x="216" y="140"/>
                  </a:lnTo>
                  <a:lnTo>
                    <a:pt x="216" y="141"/>
                  </a:lnTo>
                  <a:lnTo>
                    <a:pt x="213" y="142"/>
                  </a:lnTo>
                  <a:lnTo>
                    <a:pt x="210" y="141"/>
                  </a:lnTo>
                  <a:lnTo>
                    <a:pt x="195" y="128"/>
                  </a:lnTo>
                  <a:lnTo>
                    <a:pt x="195" y="127"/>
                  </a:lnTo>
                  <a:lnTo>
                    <a:pt x="193" y="127"/>
                  </a:lnTo>
                  <a:lnTo>
                    <a:pt x="192" y="127"/>
                  </a:lnTo>
                  <a:lnTo>
                    <a:pt x="190" y="128"/>
                  </a:lnTo>
                  <a:lnTo>
                    <a:pt x="190" y="125"/>
                  </a:lnTo>
                  <a:lnTo>
                    <a:pt x="191" y="124"/>
                  </a:lnTo>
                  <a:lnTo>
                    <a:pt x="191" y="123"/>
                  </a:lnTo>
                  <a:lnTo>
                    <a:pt x="191" y="121"/>
                  </a:lnTo>
                  <a:lnTo>
                    <a:pt x="191" y="120"/>
                  </a:lnTo>
                  <a:lnTo>
                    <a:pt x="191" y="117"/>
                  </a:lnTo>
                  <a:lnTo>
                    <a:pt x="190" y="116"/>
                  </a:lnTo>
                  <a:lnTo>
                    <a:pt x="190" y="113"/>
                  </a:lnTo>
                  <a:lnTo>
                    <a:pt x="190" y="112"/>
                  </a:lnTo>
                  <a:lnTo>
                    <a:pt x="188" y="109"/>
                  </a:lnTo>
                  <a:lnTo>
                    <a:pt x="186" y="108"/>
                  </a:lnTo>
                  <a:lnTo>
                    <a:pt x="186" y="107"/>
                  </a:lnTo>
                  <a:lnTo>
                    <a:pt x="185" y="106"/>
                  </a:lnTo>
                  <a:lnTo>
                    <a:pt x="184" y="103"/>
                  </a:lnTo>
                  <a:lnTo>
                    <a:pt x="184" y="102"/>
                  </a:lnTo>
                  <a:lnTo>
                    <a:pt x="184" y="101"/>
                  </a:lnTo>
                  <a:lnTo>
                    <a:pt x="183" y="100"/>
                  </a:lnTo>
                  <a:lnTo>
                    <a:pt x="182" y="99"/>
                  </a:lnTo>
                  <a:lnTo>
                    <a:pt x="180" y="98"/>
                  </a:lnTo>
                  <a:lnTo>
                    <a:pt x="178" y="98"/>
                  </a:lnTo>
                  <a:lnTo>
                    <a:pt x="177" y="98"/>
                  </a:lnTo>
                  <a:lnTo>
                    <a:pt x="175" y="100"/>
                  </a:lnTo>
                  <a:lnTo>
                    <a:pt x="174" y="100"/>
                  </a:lnTo>
                  <a:lnTo>
                    <a:pt x="173" y="102"/>
                  </a:lnTo>
                  <a:lnTo>
                    <a:pt x="172" y="102"/>
                  </a:lnTo>
                  <a:lnTo>
                    <a:pt x="170" y="104"/>
                  </a:lnTo>
                  <a:lnTo>
                    <a:pt x="169" y="105"/>
                  </a:lnTo>
                  <a:lnTo>
                    <a:pt x="169" y="106"/>
                  </a:lnTo>
                  <a:lnTo>
                    <a:pt x="167" y="109"/>
                  </a:lnTo>
                  <a:lnTo>
                    <a:pt x="166" y="109"/>
                  </a:lnTo>
                  <a:lnTo>
                    <a:pt x="165" y="110"/>
                  </a:lnTo>
                  <a:lnTo>
                    <a:pt x="164" y="111"/>
                  </a:lnTo>
                  <a:lnTo>
                    <a:pt x="163" y="110"/>
                  </a:lnTo>
                  <a:lnTo>
                    <a:pt x="163" y="108"/>
                  </a:lnTo>
                  <a:lnTo>
                    <a:pt x="163" y="107"/>
                  </a:lnTo>
                  <a:lnTo>
                    <a:pt x="163" y="106"/>
                  </a:lnTo>
                  <a:lnTo>
                    <a:pt x="162" y="106"/>
                  </a:lnTo>
                  <a:lnTo>
                    <a:pt x="161" y="105"/>
                  </a:lnTo>
                  <a:lnTo>
                    <a:pt x="161" y="104"/>
                  </a:lnTo>
                  <a:lnTo>
                    <a:pt x="160" y="104"/>
                  </a:lnTo>
                  <a:lnTo>
                    <a:pt x="159" y="104"/>
                  </a:lnTo>
                  <a:lnTo>
                    <a:pt x="158" y="104"/>
                  </a:lnTo>
                  <a:lnTo>
                    <a:pt x="158" y="103"/>
                  </a:lnTo>
                  <a:lnTo>
                    <a:pt x="157" y="103"/>
                  </a:lnTo>
                  <a:lnTo>
                    <a:pt x="156" y="103"/>
                  </a:lnTo>
                  <a:lnTo>
                    <a:pt x="155" y="104"/>
                  </a:lnTo>
                  <a:lnTo>
                    <a:pt x="154" y="106"/>
                  </a:lnTo>
                  <a:lnTo>
                    <a:pt x="153" y="109"/>
                  </a:lnTo>
                  <a:lnTo>
                    <a:pt x="152" y="109"/>
                  </a:lnTo>
                  <a:lnTo>
                    <a:pt x="153" y="110"/>
                  </a:lnTo>
                  <a:lnTo>
                    <a:pt x="153" y="111"/>
                  </a:lnTo>
                  <a:lnTo>
                    <a:pt x="125" y="111"/>
                  </a:lnTo>
                  <a:lnTo>
                    <a:pt x="124" y="111"/>
                  </a:lnTo>
                  <a:lnTo>
                    <a:pt x="120" y="109"/>
                  </a:lnTo>
                  <a:lnTo>
                    <a:pt x="119" y="109"/>
                  </a:lnTo>
                  <a:lnTo>
                    <a:pt x="118" y="109"/>
                  </a:lnTo>
                  <a:lnTo>
                    <a:pt x="114" y="111"/>
                  </a:lnTo>
                  <a:lnTo>
                    <a:pt x="112" y="111"/>
                  </a:lnTo>
                  <a:lnTo>
                    <a:pt x="111" y="111"/>
                  </a:lnTo>
                  <a:lnTo>
                    <a:pt x="108" y="111"/>
                  </a:lnTo>
                  <a:lnTo>
                    <a:pt x="108" y="115"/>
                  </a:lnTo>
                  <a:lnTo>
                    <a:pt x="108" y="134"/>
                  </a:lnTo>
                  <a:lnTo>
                    <a:pt x="108" y="137"/>
                  </a:lnTo>
                  <a:lnTo>
                    <a:pt x="111" y="137"/>
                  </a:lnTo>
                  <a:lnTo>
                    <a:pt x="117" y="137"/>
                  </a:lnTo>
                  <a:lnTo>
                    <a:pt x="122" y="138"/>
                  </a:lnTo>
                  <a:lnTo>
                    <a:pt x="123" y="138"/>
                  </a:lnTo>
                  <a:lnTo>
                    <a:pt x="125" y="137"/>
                  </a:lnTo>
                  <a:lnTo>
                    <a:pt x="125" y="138"/>
                  </a:lnTo>
                  <a:lnTo>
                    <a:pt x="126" y="138"/>
                  </a:lnTo>
                  <a:lnTo>
                    <a:pt x="127" y="141"/>
                  </a:lnTo>
                  <a:lnTo>
                    <a:pt x="127" y="143"/>
                  </a:lnTo>
                  <a:lnTo>
                    <a:pt x="127" y="144"/>
                  </a:lnTo>
                  <a:lnTo>
                    <a:pt x="127" y="145"/>
                  </a:lnTo>
                  <a:lnTo>
                    <a:pt x="127" y="146"/>
                  </a:lnTo>
                  <a:lnTo>
                    <a:pt x="127" y="145"/>
                  </a:lnTo>
                  <a:lnTo>
                    <a:pt x="123" y="143"/>
                  </a:lnTo>
                  <a:lnTo>
                    <a:pt x="122" y="142"/>
                  </a:lnTo>
                  <a:lnTo>
                    <a:pt x="121" y="142"/>
                  </a:lnTo>
                  <a:lnTo>
                    <a:pt x="114" y="144"/>
                  </a:lnTo>
                  <a:lnTo>
                    <a:pt x="114" y="145"/>
                  </a:lnTo>
                  <a:lnTo>
                    <a:pt x="111" y="146"/>
                  </a:lnTo>
                  <a:lnTo>
                    <a:pt x="107" y="147"/>
                  </a:lnTo>
                  <a:lnTo>
                    <a:pt x="105" y="147"/>
                  </a:lnTo>
                  <a:lnTo>
                    <a:pt x="103" y="147"/>
                  </a:lnTo>
                  <a:lnTo>
                    <a:pt x="103" y="149"/>
                  </a:lnTo>
                  <a:lnTo>
                    <a:pt x="102" y="173"/>
                  </a:lnTo>
                  <a:lnTo>
                    <a:pt x="102" y="174"/>
                  </a:lnTo>
                  <a:lnTo>
                    <a:pt x="103" y="174"/>
                  </a:lnTo>
                  <a:lnTo>
                    <a:pt x="107" y="179"/>
                  </a:lnTo>
                  <a:lnTo>
                    <a:pt x="112" y="184"/>
                  </a:lnTo>
                  <a:lnTo>
                    <a:pt x="112" y="185"/>
                  </a:lnTo>
                  <a:lnTo>
                    <a:pt x="113" y="185"/>
                  </a:lnTo>
                  <a:lnTo>
                    <a:pt x="114" y="185"/>
                  </a:lnTo>
                  <a:lnTo>
                    <a:pt x="115" y="185"/>
                  </a:lnTo>
                  <a:lnTo>
                    <a:pt x="116" y="188"/>
                  </a:lnTo>
                  <a:lnTo>
                    <a:pt x="116" y="189"/>
                  </a:lnTo>
                  <a:lnTo>
                    <a:pt x="115" y="189"/>
                  </a:lnTo>
                  <a:lnTo>
                    <a:pt x="114" y="190"/>
                  </a:lnTo>
                  <a:lnTo>
                    <a:pt x="114" y="191"/>
                  </a:lnTo>
                  <a:lnTo>
                    <a:pt x="114" y="192"/>
                  </a:lnTo>
                  <a:lnTo>
                    <a:pt x="115" y="192"/>
                  </a:lnTo>
                  <a:lnTo>
                    <a:pt x="118" y="198"/>
                  </a:lnTo>
                  <a:lnTo>
                    <a:pt x="118" y="199"/>
                  </a:lnTo>
                  <a:lnTo>
                    <a:pt x="119" y="200"/>
                  </a:lnTo>
                  <a:lnTo>
                    <a:pt x="120" y="201"/>
                  </a:lnTo>
                  <a:lnTo>
                    <a:pt x="122" y="209"/>
                  </a:lnTo>
                  <a:lnTo>
                    <a:pt x="121" y="210"/>
                  </a:lnTo>
                  <a:lnTo>
                    <a:pt x="120" y="215"/>
                  </a:lnTo>
                  <a:lnTo>
                    <a:pt x="108" y="299"/>
                  </a:lnTo>
                  <a:lnTo>
                    <a:pt x="108" y="300"/>
                  </a:lnTo>
                  <a:lnTo>
                    <a:pt x="107" y="300"/>
                  </a:lnTo>
                  <a:lnTo>
                    <a:pt x="108" y="301"/>
                  </a:lnTo>
                  <a:lnTo>
                    <a:pt x="105" y="301"/>
                  </a:lnTo>
                  <a:lnTo>
                    <a:pt x="104" y="300"/>
                  </a:lnTo>
                  <a:lnTo>
                    <a:pt x="103" y="300"/>
                  </a:lnTo>
                  <a:lnTo>
                    <a:pt x="103" y="299"/>
                  </a:lnTo>
                  <a:lnTo>
                    <a:pt x="103" y="298"/>
                  </a:lnTo>
                  <a:lnTo>
                    <a:pt x="103" y="296"/>
                  </a:lnTo>
                  <a:lnTo>
                    <a:pt x="101" y="295"/>
                  </a:lnTo>
                  <a:lnTo>
                    <a:pt x="100" y="295"/>
                  </a:lnTo>
                  <a:lnTo>
                    <a:pt x="97" y="295"/>
                  </a:lnTo>
                  <a:lnTo>
                    <a:pt x="96" y="294"/>
                  </a:lnTo>
                  <a:lnTo>
                    <a:pt x="95" y="295"/>
                  </a:lnTo>
                  <a:lnTo>
                    <a:pt x="94" y="296"/>
                  </a:lnTo>
                  <a:lnTo>
                    <a:pt x="93" y="296"/>
                  </a:lnTo>
                  <a:lnTo>
                    <a:pt x="92" y="296"/>
                  </a:lnTo>
                  <a:lnTo>
                    <a:pt x="88" y="295"/>
                  </a:lnTo>
                  <a:lnTo>
                    <a:pt x="87" y="295"/>
                  </a:lnTo>
                  <a:lnTo>
                    <a:pt x="86" y="296"/>
                  </a:lnTo>
                  <a:lnTo>
                    <a:pt x="85" y="296"/>
                  </a:lnTo>
                  <a:lnTo>
                    <a:pt x="84" y="297"/>
                  </a:lnTo>
                  <a:lnTo>
                    <a:pt x="84" y="298"/>
                  </a:lnTo>
                  <a:lnTo>
                    <a:pt x="82" y="300"/>
                  </a:lnTo>
                  <a:lnTo>
                    <a:pt x="82" y="301"/>
                  </a:lnTo>
                  <a:lnTo>
                    <a:pt x="81" y="303"/>
                  </a:lnTo>
                  <a:lnTo>
                    <a:pt x="81" y="302"/>
                  </a:lnTo>
                  <a:lnTo>
                    <a:pt x="80" y="302"/>
                  </a:lnTo>
                  <a:lnTo>
                    <a:pt x="77" y="302"/>
                  </a:lnTo>
                  <a:lnTo>
                    <a:pt x="76" y="302"/>
                  </a:lnTo>
                  <a:lnTo>
                    <a:pt x="73" y="303"/>
                  </a:lnTo>
                  <a:lnTo>
                    <a:pt x="70" y="304"/>
                  </a:lnTo>
                  <a:lnTo>
                    <a:pt x="63" y="307"/>
                  </a:lnTo>
                  <a:lnTo>
                    <a:pt x="61" y="306"/>
                  </a:lnTo>
                  <a:lnTo>
                    <a:pt x="57" y="307"/>
                  </a:lnTo>
                  <a:lnTo>
                    <a:pt x="56" y="307"/>
                  </a:lnTo>
                  <a:lnTo>
                    <a:pt x="55" y="307"/>
                  </a:lnTo>
                  <a:lnTo>
                    <a:pt x="49" y="313"/>
                  </a:lnTo>
                  <a:lnTo>
                    <a:pt x="46" y="315"/>
                  </a:lnTo>
                  <a:lnTo>
                    <a:pt x="46" y="314"/>
                  </a:lnTo>
                  <a:lnTo>
                    <a:pt x="46" y="315"/>
                  </a:lnTo>
                  <a:lnTo>
                    <a:pt x="45" y="315"/>
                  </a:lnTo>
                  <a:lnTo>
                    <a:pt x="44" y="315"/>
                  </a:lnTo>
                  <a:lnTo>
                    <a:pt x="42" y="315"/>
                  </a:lnTo>
                  <a:lnTo>
                    <a:pt x="42" y="316"/>
                  </a:lnTo>
                  <a:lnTo>
                    <a:pt x="42" y="317"/>
                  </a:lnTo>
                  <a:lnTo>
                    <a:pt x="41" y="317"/>
                  </a:lnTo>
                  <a:lnTo>
                    <a:pt x="41" y="318"/>
                  </a:lnTo>
                  <a:lnTo>
                    <a:pt x="41" y="319"/>
                  </a:lnTo>
                  <a:lnTo>
                    <a:pt x="40" y="321"/>
                  </a:lnTo>
                  <a:lnTo>
                    <a:pt x="37" y="323"/>
                  </a:lnTo>
                  <a:lnTo>
                    <a:pt x="32" y="325"/>
                  </a:lnTo>
                  <a:lnTo>
                    <a:pt x="31" y="325"/>
                  </a:lnTo>
                  <a:lnTo>
                    <a:pt x="30" y="326"/>
                  </a:lnTo>
                  <a:lnTo>
                    <a:pt x="29" y="326"/>
                  </a:lnTo>
                  <a:lnTo>
                    <a:pt x="29" y="327"/>
                  </a:lnTo>
                  <a:lnTo>
                    <a:pt x="28" y="328"/>
                  </a:lnTo>
                  <a:lnTo>
                    <a:pt x="27" y="329"/>
                  </a:lnTo>
                  <a:lnTo>
                    <a:pt x="27" y="330"/>
                  </a:lnTo>
                  <a:lnTo>
                    <a:pt x="27" y="334"/>
                  </a:lnTo>
                  <a:lnTo>
                    <a:pt x="26" y="338"/>
                  </a:lnTo>
                  <a:lnTo>
                    <a:pt x="26" y="339"/>
                  </a:lnTo>
                  <a:lnTo>
                    <a:pt x="26" y="340"/>
                  </a:lnTo>
                  <a:lnTo>
                    <a:pt x="27" y="342"/>
                  </a:lnTo>
                  <a:lnTo>
                    <a:pt x="26" y="345"/>
                  </a:lnTo>
                  <a:lnTo>
                    <a:pt x="25" y="346"/>
                  </a:lnTo>
                  <a:lnTo>
                    <a:pt x="24" y="348"/>
                  </a:lnTo>
                  <a:lnTo>
                    <a:pt x="22" y="351"/>
                  </a:lnTo>
                  <a:lnTo>
                    <a:pt x="20" y="356"/>
                  </a:lnTo>
                  <a:lnTo>
                    <a:pt x="20" y="357"/>
                  </a:lnTo>
                  <a:lnTo>
                    <a:pt x="20" y="358"/>
                  </a:lnTo>
                  <a:lnTo>
                    <a:pt x="20" y="359"/>
                  </a:lnTo>
                  <a:lnTo>
                    <a:pt x="20" y="360"/>
                  </a:lnTo>
                  <a:lnTo>
                    <a:pt x="20" y="361"/>
                  </a:lnTo>
                  <a:lnTo>
                    <a:pt x="20" y="362"/>
                  </a:lnTo>
                  <a:lnTo>
                    <a:pt x="22" y="364"/>
                  </a:lnTo>
                  <a:lnTo>
                    <a:pt x="23" y="368"/>
                  </a:lnTo>
                  <a:lnTo>
                    <a:pt x="23" y="370"/>
                  </a:lnTo>
                  <a:lnTo>
                    <a:pt x="22" y="371"/>
                  </a:lnTo>
                  <a:lnTo>
                    <a:pt x="22" y="372"/>
                  </a:lnTo>
                  <a:lnTo>
                    <a:pt x="21" y="372"/>
                  </a:lnTo>
                  <a:lnTo>
                    <a:pt x="20" y="372"/>
                  </a:lnTo>
                  <a:lnTo>
                    <a:pt x="19" y="372"/>
                  </a:lnTo>
                  <a:lnTo>
                    <a:pt x="18" y="372"/>
                  </a:lnTo>
                  <a:lnTo>
                    <a:pt x="9" y="379"/>
                  </a:lnTo>
                  <a:lnTo>
                    <a:pt x="8" y="379"/>
                  </a:lnTo>
                  <a:lnTo>
                    <a:pt x="7" y="382"/>
                  </a:lnTo>
                  <a:lnTo>
                    <a:pt x="6" y="382"/>
                  </a:lnTo>
                  <a:lnTo>
                    <a:pt x="6" y="383"/>
                  </a:lnTo>
                  <a:lnTo>
                    <a:pt x="6" y="384"/>
                  </a:lnTo>
                  <a:lnTo>
                    <a:pt x="5" y="389"/>
                  </a:lnTo>
                  <a:lnTo>
                    <a:pt x="5" y="390"/>
                  </a:lnTo>
                  <a:lnTo>
                    <a:pt x="5" y="392"/>
                  </a:lnTo>
                  <a:lnTo>
                    <a:pt x="6" y="393"/>
                  </a:lnTo>
                  <a:lnTo>
                    <a:pt x="6" y="394"/>
                  </a:lnTo>
                  <a:lnTo>
                    <a:pt x="8" y="395"/>
                  </a:lnTo>
                  <a:lnTo>
                    <a:pt x="8" y="396"/>
                  </a:lnTo>
                  <a:lnTo>
                    <a:pt x="4" y="396"/>
                  </a:lnTo>
                  <a:lnTo>
                    <a:pt x="2" y="396"/>
                  </a:lnTo>
                  <a:lnTo>
                    <a:pt x="2" y="399"/>
                  </a:lnTo>
                  <a:lnTo>
                    <a:pt x="2" y="401"/>
                  </a:lnTo>
                  <a:lnTo>
                    <a:pt x="2" y="402"/>
                  </a:lnTo>
                  <a:lnTo>
                    <a:pt x="1" y="402"/>
                  </a:lnTo>
                  <a:lnTo>
                    <a:pt x="0" y="404"/>
                  </a:lnTo>
                  <a:lnTo>
                    <a:pt x="0" y="405"/>
                  </a:lnTo>
                  <a:lnTo>
                    <a:pt x="0" y="406"/>
                  </a:lnTo>
                  <a:lnTo>
                    <a:pt x="1" y="407"/>
                  </a:lnTo>
                  <a:lnTo>
                    <a:pt x="2" y="407"/>
                  </a:lnTo>
                  <a:lnTo>
                    <a:pt x="5" y="410"/>
                  </a:lnTo>
                  <a:lnTo>
                    <a:pt x="5" y="411"/>
                  </a:lnTo>
                  <a:lnTo>
                    <a:pt x="6" y="411"/>
                  </a:lnTo>
                  <a:lnTo>
                    <a:pt x="6" y="412"/>
                  </a:lnTo>
                  <a:lnTo>
                    <a:pt x="6" y="413"/>
                  </a:lnTo>
                  <a:lnTo>
                    <a:pt x="7" y="415"/>
                  </a:lnTo>
                  <a:lnTo>
                    <a:pt x="7" y="417"/>
                  </a:lnTo>
                  <a:lnTo>
                    <a:pt x="7" y="418"/>
                  </a:lnTo>
                  <a:lnTo>
                    <a:pt x="8" y="419"/>
                  </a:lnTo>
                  <a:lnTo>
                    <a:pt x="8" y="420"/>
                  </a:lnTo>
                  <a:lnTo>
                    <a:pt x="9" y="420"/>
                  </a:lnTo>
                  <a:lnTo>
                    <a:pt x="10" y="421"/>
                  </a:lnTo>
                  <a:lnTo>
                    <a:pt x="11" y="421"/>
                  </a:lnTo>
                  <a:lnTo>
                    <a:pt x="12" y="424"/>
                  </a:lnTo>
                  <a:lnTo>
                    <a:pt x="14" y="429"/>
                  </a:lnTo>
                  <a:lnTo>
                    <a:pt x="14" y="430"/>
                  </a:lnTo>
                  <a:lnTo>
                    <a:pt x="15" y="431"/>
                  </a:lnTo>
                  <a:lnTo>
                    <a:pt x="16" y="432"/>
                  </a:lnTo>
                  <a:lnTo>
                    <a:pt x="17" y="433"/>
                  </a:lnTo>
                  <a:lnTo>
                    <a:pt x="17" y="434"/>
                  </a:lnTo>
                  <a:lnTo>
                    <a:pt x="19" y="434"/>
                  </a:lnTo>
                  <a:lnTo>
                    <a:pt x="20" y="439"/>
                  </a:lnTo>
                  <a:lnTo>
                    <a:pt x="21" y="439"/>
                  </a:lnTo>
                  <a:lnTo>
                    <a:pt x="23" y="441"/>
                  </a:lnTo>
                  <a:lnTo>
                    <a:pt x="23" y="442"/>
                  </a:lnTo>
                  <a:lnTo>
                    <a:pt x="24" y="442"/>
                  </a:lnTo>
                  <a:lnTo>
                    <a:pt x="25" y="443"/>
                  </a:lnTo>
                  <a:lnTo>
                    <a:pt x="26" y="443"/>
                  </a:lnTo>
                  <a:lnTo>
                    <a:pt x="27" y="445"/>
                  </a:lnTo>
                  <a:lnTo>
                    <a:pt x="29" y="449"/>
                  </a:lnTo>
                  <a:lnTo>
                    <a:pt x="30" y="449"/>
                  </a:lnTo>
                  <a:lnTo>
                    <a:pt x="31" y="450"/>
                  </a:lnTo>
                  <a:lnTo>
                    <a:pt x="32" y="451"/>
                  </a:lnTo>
                  <a:lnTo>
                    <a:pt x="32" y="453"/>
                  </a:lnTo>
                  <a:lnTo>
                    <a:pt x="31" y="456"/>
                  </a:lnTo>
                  <a:lnTo>
                    <a:pt x="29" y="458"/>
                  </a:lnTo>
                  <a:lnTo>
                    <a:pt x="27" y="460"/>
                  </a:lnTo>
                  <a:lnTo>
                    <a:pt x="26" y="460"/>
                  </a:lnTo>
                  <a:lnTo>
                    <a:pt x="26" y="462"/>
                  </a:lnTo>
                  <a:lnTo>
                    <a:pt x="25" y="465"/>
                  </a:lnTo>
                  <a:lnTo>
                    <a:pt x="28" y="465"/>
                  </a:lnTo>
                  <a:lnTo>
                    <a:pt x="41" y="466"/>
                  </a:lnTo>
                  <a:lnTo>
                    <a:pt x="44" y="466"/>
                  </a:lnTo>
                  <a:lnTo>
                    <a:pt x="44" y="467"/>
                  </a:lnTo>
                  <a:lnTo>
                    <a:pt x="50" y="468"/>
                  </a:lnTo>
                  <a:lnTo>
                    <a:pt x="52" y="469"/>
                  </a:lnTo>
                  <a:lnTo>
                    <a:pt x="52" y="471"/>
                  </a:lnTo>
                  <a:lnTo>
                    <a:pt x="52" y="472"/>
                  </a:lnTo>
                  <a:lnTo>
                    <a:pt x="52" y="473"/>
                  </a:lnTo>
                  <a:lnTo>
                    <a:pt x="52" y="474"/>
                  </a:lnTo>
                  <a:lnTo>
                    <a:pt x="53" y="475"/>
                  </a:lnTo>
                  <a:lnTo>
                    <a:pt x="54" y="476"/>
                  </a:lnTo>
                  <a:lnTo>
                    <a:pt x="56" y="477"/>
                  </a:lnTo>
                  <a:lnTo>
                    <a:pt x="56" y="478"/>
                  </a:lnTo>
                  <a:lnTo>
                    <a:pt x="56" y="479"/>
                  </a:lnTo>
                  <a:lnTo>
                    <a:pt x="55" y="481"/>
                  </a:lnTo>
                  <a:lnTo>
                    <a:pt x="54" y="484"/>
                  </a:lnTo>
                  <a:lnTo>
                    <a:pt x="57" y="484"/>
                  </a:lnTo>
                  <a:lnTo>
                    <a:pt x="80" y="484"/>
                  </a:lnTo>
                  <a:lnTo>
                    <a:pt x="82" y="484"/>
                  </a:lnTo>
                  <a:lnTo>
                    <a:pt x="83" y="484"/>
                  </a:lnTo>
                  <a:lnTo>
                    <a:pt x="84" y="483"/>
                  </a:lnTo>
                  <a:lnTo>
                    <a:pt x="87" y="481"/>
                  </a:lnTo>
                  <a:lnTo>
                    <a:pt x="88" y="481"/>
                  </a:lnTo>
                  <a:lnTo>
                    <a:pt x="88" y="480"/>
                  </a:lnTo>
                  <a:lnTo>
                    <a:pt x="88" y="479"/>
                  </a:lnTo>
                  <a:lnTo>
                    <a:pt x="91" y="478"/>
                  </a:lnTo>
                  <a:lnTo>
                    <a:pt x="91" y="477"/>
                  </a:lnTo>
                  <a:lnTo>
                    <a:pt x="92" y="477"/>
                  </a:lnTo>
                  <a:lnTo>
                    <a:pt x="93" y="477"/>
                  </a:lnTo>
                  <a:lnTo>
                    <a:pt x="93" y="476"/>
                  </a:lnTo>
                  <a:lnTo>
                    <a:pt x="93" y="475"/>
                  </a:lnTo>
                  <a:lnTo>
                    <a:pt x="95" y="473"/>
                  </a:lnTo>
                  <a:lnTo>
                    <a:pt x="97" y="472"/>
                  </a:lnTo>
                  <a:lnTo>
                    <a:pt x="97" y="471"/>
                  </a:lnTo>
                  <a:lnTo>
                    <a:pt x="98" y="470"/>
                  </a:lnTo>
                  <a:lnTo>
                    <a:pt x="99" y="473"/>
                  </a:lnTo>
                  <a:lnTo>
                    <a:pt x="98" y="474"/>
                  </a:lnTo>
                  <a:lnTo>
                    <a:pt x="98" y="475"/>
                  </a:lnTo>
                  <a:lnTo>
                    <a:pt x="97" y="475"/>
                  </a:lnTo>
                  <a:lnTo>
                    <a:pt x="98" y="476"/>
                  </a:lnTo>
                  <a:lnTo>
                    <a:pt x="100" y="513"/>
                  </a:lnTo>
                  <a:lnTo>
                    <a:pt x="101" y="519"/>
                  </a:lnTo>
                  <a:lnTo>
                    <a:pt x="105" y="515"/>
                  </a:lnTo>
                  <a:lnTo>
                    <a:pt x="105" y="514"/>
                  </a:lnTo>
                  <a:lnTo>
                    <a:pt x="106" y="515"/>
                  </a:lnTo>
                  <a:lnTo>
                    <a:pt x="107" y="516"/>
                  </a:lnTo>
                  <a:lnTo>
                    <a:pt x="108" y="517"/>
                  </a:lnTo>
                  <a:lnTo>
                    <a:pt x="110" y="517"/>
                  </a:lnTo>
                  <a:lnTo>
                    <a:pt x="111" y="518"/>
                  </a:lnTo>
                  <a:lnTo>
                    <a:pt x="112" y="517"/>
                  </a:lnTo>
                  <a:lnTo>
                    <a:pt x="114" y="517"/>
                  </a:lnTo>
                  <a:lnTo>
                    <a:pt x="115" y="517"/>
                  </a:lnTo>
                  <a:lnTo>
                    <a:pt x="117" y="516"/>
                  </a:lnTo>
                  <a:lnTo>
                    <a:pt x="118" y="516"/>
                  </a:lnTo>
                  <a:lnTo>
                    <a:pt x="120" y="515"/>
                  </a:lnTo>
                  <a:lnTo>
                    <a:pt x="120" y="514"/>
                  </a:lnTo>
                  <a:lnTo>
                    <a:pt x="122" y="513"/>
                  </a:lnTo>
                  <a:lnTo>
                    <a:pt x="125" y="513"/>
                  </a:lnTo>
                  <a:lnTo>
                    <a:pt x="126" y="515"/>
                  </a:lnTo>
                  <a:lnTo>
                    <a:pt x="127" y="514"/>
                  </a:lnTo>
                  <a:lnTo>
                    <a:pt x="129" y="514"/>
                  </a:lnTo>
                  <a:lnTo>
                    <a:pt x="135" y="514"/>
                  </a:lnTo>
                  <a:lnTo>
                    <a:pt x="136" y="514"/>
                  </a:lnTo>
                  <a:lnTo>
                    <a:pt x="137" y="513"/>
                  </a:lnTo>
                  <a:lnTo>
                    <a:pt x="145" y="515"/>
                  </a:lnTo>
                  <a:lnTo>
                    <a:pt x="152" y="516"/>
                  </a:lnTo>
                  <a:lnTo>
                    <a:pt x="152" y="517"/>
                  </a:lnTo>
                  <a:lnTo>
                    <a:pt x="152" y="520"/>
                  </a:lnTo>
                  <a:lnTo>
                    <a:pt x="155" y="520"/>
                  </a:lnTo>
                  <a:lnTo>
                    <a:pt x="156" y="520"/>
                  </a:lnTo>
                  <a:lnTo>
                    <a:pt x="157" y="520"/>
                  </a:lnTo>
                  <a:lnTo>
                    <a:pt x="160" y="519"/>
                  </a:lnTo>
                  <a:lnTo>
                    <a:pt x="161" y="519"/>
                  </a:lnTo>
                  <a:lnTo>
                    <a:pt x="161" y="518"/>
                  </a:lnTo>
                  <a:lnTo>
                    <a:pt x="162" y="518"/>
                  </a:lnTo>
                  <a:lnTo>
                    <a:pt x="162" y="517"/>
                  </a:lnTo>
                  <a:lnTo>
                    <a:pt x="163" y="517"/>
                  </a:lnTo>
                  <a:lnTo>
                    <a:pt x="165" y="516"/>
                  </a:lnTo>
                  <a:lnTo>
                    <a:pt x="167" y="515"/>
                  </a:lnTo>
                  <a:lnTo>
                    <a:pt x="168" y="515"/>
                  </a:lnTo>
                  <a:lnTo>
                    <a:pt x="169" y="515"/>
                  </a:lnTo>
                  <a:lnTo>
                    <a:pt x="169" y="514"/>
                  </a:lnTo>
                  <a:lnTo>
                    <a:pt x="170" y="513"/>
                  </a:lnTo>
                  <a:lnTo>
                    <a:pt x="174" y="507"/>
                  </a:lnTo>
                  <a:lnTo>
                    <a:pt x="174" y="506"/>
                  </a:lnTo>
                  <a:lnTo>
                    <a:pt x="174" y="505"/>
                  </a:lnTo>
                  <a:lnTo>
                    <a:pt x="178" y="505"/>
                  </a:lnTo>
                  <a:lnTo>
                    <a:pt x="180" y="506"/>
                  </a:lnTo>
                  <a:lnTo>
                    <a:pt x="182" y="507"/>
                  </a:lnTo>
                  <a:lnTo>
                    <a:pt x="183" y="506"/>
                  </a:lnTo>
                  <a:lnTo>
                    <a:pt x="184" y="505"/>
                  </a:lnTo>
                  <a:lnTo>
                    <a:pt x="185" y="505"/>
                  </a:lnTo>
                  <a:lnTo>
                    <a:pt x="186" y="504"/>
                  </a:lnTo>
                  <a:lnTo>
                    <a:pt x="186" y="502"/>
                  </a:lnTo>
                  <a:lnTo>
                    <a:pt x="187" y="500"/>
                  </a:lnTo>
                  <a:lnTo>
                    <a:pt x="188" y="500"/>
                  </a:lnTo>
                  <a:lnTo>
                    <a:pt x="189" y="499"/>
                  </a:lnTo>
                  <a:lnTo>
                    <a:pt x="189" y="498"/>
                  </a:lnTo>
                  <a:lnTo>
                    <a:pt x="191" y="498"/>
                  </a:lnTo>
                  <a:lnTo>
                    <a:pt x="194" y="495"/>
                  </a:lnTo>
                  <a:lnTo>
                    <a:pt x="195" y="494"/>
                  </a:lnTo>
                  <a:lnTo>
                    <a:pt x="197" y="494"/>
                  </a:lnTo>
                  <a:lnTo>
                    <a:pt x="201" y="492"/>
                  </a:lnTo>
                  <a:lnTo>
                    <a:pt x="206" y="486"/>
                  </a:lnTo>
                  <a:lnTo>
                    <a:pt x="209" y="483"/>
                  </a:lnTo>
                  <a:lnTo>
                    <a:pt x="211" y="482"/>
                  </a:lnTo>
                  <a:lnTo>
                    <a:pt x="212" y="482"/>
                  </a:lnTo>
                  <a:lnTo>
                    <a:pt x="212" y="481"/>
                  </a:lnTo>
                  <a:lnTo>
                    <a:pt x="214" y="481"/>
                  </a:lnTo>
                  <a:lnTo>
                    <a:pt x="215" y="481"/>
                  </a:lnTo>
                  <a:lnTo>
                    <a:pt x="216" y="481"/>
                  </a:lnTo>
                  <a:lnTo>
                    <a:pt x="217" y="481"/>
                  </a:lnTo>
                  <a:lnTo>
                    <a:pt x="224" y="477"/>
                  </a:lnTo>
                  <a:lnTo>
                    <a:pt x="226" y="477"/>
                  </a:lnTo>
                  <a:lnTo>
                    <a:pt x="234" y="477"/>
                  </a:lnTo>
                  <a:lnTo>
                    <a:pt x="238" y="479"/>
                  </a:lnTo>
                  <a:lnTo>
                    <a:pt x="239" y="479"/>
                  </a:lnTo>
                  <a:lnTo>
                    <a:pt x="240" y="479"/>
                  </a:lnTo>
                  <a:lnTo>
                    <a:pt x="241" y="479"/>
                  </a:lnTo>
                  <a:lnTo>
                    <a:pt x="242" y="478"/>
                  </a:lnTo>
                  <a:lnTo>
                    <a:pt x="243" y="476"/>
                  </a:lnTo>
                  <a:lnTo>
                    <a:pt x="244" y="475"/>
                  </a:lnTo>
                  <a:lnTo>
                    <a:pt x="244" y="477"/>
                  </a:lnTo>
                  <a:lnTo>
                    <a:pt x="244" y="479"/>
                  </a:lnTo>
                  <a:lnTo>
                    <a:pt x="244" y="480"/>
                  </a:lnTo>
                  <a:lnTo>
                    <a:pt x="244" y="483"/>
                  </a:lnTo>
                  <a:lnTo>
                    <a:pt x="244" y="484"/>
                  </a:lnTo>
                  <a:lnTo>
                    <a:pt x="245" y="485"/>
                  </a:lnTo>
                  <a:lnTo>
                    <a:pt x="246" y="488"/>
                  </a:lnTo>
                  <a:lnTo>
                    <a:pt x="245" y="490"/>
                  </a:lnTo>
                  <a:lnTo>
                    <a:pt x="244" y="491"/>
                  </a:lnTo>
                  <a:lnTo>
                    <a:pt x="244" y="492"/>
                  </a:lnTo>
                  <a:lnTo>
                    <a:pt x="243" y="492"/>
                  </a:lnTo>
                  <a:lnTo>
                    <a:pt x="243" y="493"/>
                  </a:lnTo>
                  <a:lnTo>
                    <a:pt x="243" y="494"/>
                  </a:lnTo>
                  <a:lnTo>
                    <a:pt x="242" y="495"/>
                  </a:lnTo>
                  <a:lnTo>
                    <a:pt x="242" y="496"/>
                  </a:lnTo>
                  <a:lnTo>
                    <a:pt x="242" y="501"/>
                  </a:lnTo>
                  <a:lnTo>
                    <a:pt x="242" y="502"/>
                  </a:lnTo>
                  <a:lnTo>
                    <a:pt x="244" y="506"/>
                  </a:lnTo>
                  <a:lnTo>
                    <a:pt x="244" y="507"/>
                  </a:lnTo>
                  <a:lnTo>
                    <a:pt x="246" y="509"/>
                  </a:lnTo>
                  <a:lnTo>
                    <a:pt x="246" y="510"/>
                  </a:lnTo>
                  <a:lnTo>
                    <a:pt x="247" y="512"/>
                  </a:lnTo>
                  <a:lnTo>
                    <a:pt x="245" y="517"/>
                  </a:lnTo>
                  <a:lnTo>
                    <a:pt x="244" y="518"/>
                  </a:lnTo>
                  <a:lnTo>
                    <a:pt x="244" y="519"/>
                  </a:lnTo>
                  <a:lnTo>
                    <a:pt x="245" y="522"/>
                  </a:lnTo>
                  <a:lnTo>
                    <a:pt x="248" y="529"/>
                  </a:lnTo>
                  <a:lnTo>
                    <a:pt x="248" y="530"/>
                  </a:lnTo>
                  <a:lnTo>
                    <a:pt x="249" y="530"/>
                  </a:lnTo>
                  <a:lnTo>
                    <a:pt x="250" y="531"/>
                  </a:lnTo>
                  <a:lnTo>
                    <a:pt x="251" y="531"/>
                  </a:lnTo>
                  <a:lnTo>
                    <a:pt x="252" y="532"/>
                  </a:lnTo>
                  <a:lnTo>
                    <a:pt x="252" y="534"/>
                  </a:lnTo>
                  <a:lnTo>
                    <a:pt x="252" y="535"/>
                  </a:lnTo>
                  <a:lnTo>
                    <a:pt x="251" y="536"/>
                  </a:lnTo>
                  <a:lnTo>
                    <a:pt x="252" y="536"/>
                  </a:lnTo>
                  <a:lnTo>
                    <a:pt x="252" y="538"/>
                  </a:lnTo>
                  <a:lnTo>
                    <a:pt x="253" y="539"/>
                  </a:lnTo>
                  <a:lnTo>
                    <a:pt x="254" y="539"/>
                  </a:lnTo>
                  <a:lnTo>
                    <a:pt x="256" y="541"/>
                  </a:lnTo>
                  <a:lnTo>
                    <a:pt x="257" y="544"/>
                  </a:lnTo>
                  <a:lnTo>
                    <a:pt x="257" y="545"/>
                  </a:lnTo>
                  <a:lnTo>
                    <a:pt x="258" y="545"/>
                  </a:lnTo>
                  <a:lnTo>
                    <a:pt x="258" y="546"/>
                  </a:lnTo>
                  <a:lnTo>
                    <a:pt x="259" y="547"/>
                  </a:lnTo>
                  <a:lnTo>
                    <a:pt x="260" y="547"/>
                  </a:lnTo>
                  <a:lnTo>
                    <a:pt x="263" y="547"/>
                  </a:lnTo>
                  <a:lnTo>
                    <a:pt x="264" y="547"/>
                  </a:lnTo>
                  <a:lnTo>
                    <a:pt x="265" y="550"/>
                  </a:lnTo>
                  <a:lnTo>
                    <a:pt x="266" y="551"/>
                  </a:lnTo>
                  <a:lnTo>
                    <a:pt x="267" y="551"/>
                  </a:lnTo>
                  <a:lnTo>
                    <a:pt x="270" y="553"/>
                  </a:lnTo>
                  <a:lnTo>
                    <a:pt x="271" y="553"/>
                  </a:lnTo>
                  <a:lnTo>
                    <a:pt x="272" y="554"/>
                  </a:lnTo>
                  <a:lnTo>
                    <a:pt x="273" y="556"/>
                  </a:lnTo>
                  <a:lnTo>
                    <a:pt x="273" y="557"/>
                  </a:lnTo>
                  <a:lnTo>
                    <a:pt x="273" y="558"/>
                  </a:lnTo>
                  <a:lnTo>
                    <a:pt x="275" y="560"/>
                  </a:lnTo>
                  <a:lnTo>
                    <a:pt x="276" y="560"/>
                  </a:lnTo>
                  <a:lnTo>
                    <a:pt x="276" y="561"/>
                  </a:lnTo>
                  <a:lnTo>
                    <a:pt x="277" y="561"/>
                  </a:lnTo>
                  <a:lnTo>
                    <a:pt x="278" y="561"/>
                  </a:lnTo>
                  <a:lnTo>
                    <a:pt x="278" y="562"/>
                  </a:lnTo>
                  <a:lnTo>
                    <a:pt x="280" y="562"/>
                  </a:lnTo>
                  <a:lnTo>
                    <a:pt x="281" y="562"/>
                  </a:lnTo>
                  <a:lnTo>
                    <a:pt x="282" y="562"/>
                  </a:lnTo>
                  <a:lnTo>
                    <a:pt x="284" y="562"/>
                  </a:lnTo>
                  <a:lnTo>
                    <a:pt x="287" y="563"/>
                  </a:lnTo>
                  <a:lnTo>
                    <a:pt x="288" y="564"/>
                  </a:lnTo>
                  <a:lnTo>
                    <a:pt x="291" y="564"/>
                  </a:lnTo>
                  <a:lnTo>
                    <a:pt x="292" y="564"/>
                  </a:lnTo>
                  <a:lnTo>
                    <a:pt x="293" y="564"/>
                  </a:lnTo>
                  <a:lnTo>
                    <a:pt x="293" y="563"/>
                  </a:lnTo>
                  <a:lnTo>
                    <a:pt x="294" y="562"/>
                  </a:lnTo>
                  <a:lnTo>
                    <a:pt x="295" y="562"/>
                  </a:lnTo>
                  <a:lnTo>
                    <a:pt x="295" y="561"/>
                  </a:lnTo>
                  <a:lnTo>
                    <a:pt x="297" y="562"/>
                  </a:lnTo>
                  <a:lnTo>
                    <a:pt x="302" y="564"/>
                  </a:lnTo>
                  <a:lnTo>
                    <a:pt x="303" y="566"/>
                  </a:lnTo>
                  <a:lnTo>
                    <a:pt x="304" y="567"/>
                  </a:lnTo>
                  <a:lnTo>
                    <a:pt x="305" y="568"/>
                  </a:lnTo>
                  <a:lnTo>
                    <a:pt x="307" y="569"/>
                  </a:lnTo>
                  <a:lnTo>
                    <a:pt x="308" y="569"/>
                  </a:lnTo>
                  <a:lnTo>
                    <a:pt x="310" y="569"/>
                  </a:lnTo>
                  <a:lnTo>
                    <a:pt x="311" y="569"/>
                  </a:lnTo>
                  <a:lnTo>
                    <a:pt x="312" y="568"/>
                  </a:lnTo>
                  <a:lnTo>
                    <a:pt x="313" y="568"/>
                  </a:lnTo>
                  <a:lnTo>
                    <a:pt x="314" y="569"/>
                  </a:lnTo>
                  <a:lnTo>
                    <a:pt x="316" y="572"/>
                  </a:lnTo>
                  <a:lnTo>
                    <a:pt x="316" y="573"/>
                  </a:lnTo>
                  <a:lnTo>
                    <a:pt x="319" y="575"/>
                  </a:lnTo>
                  <a:lnTo>
                    <a:pt x="322" y="578"/>
                  </a:lnTo>
                  <a:lnTo>
                    <a:pt x="324" y="579"/>
                  </a:lnTo>
                  <a:lnTo>
                    <a:pt x="325" y="578"/>
                  </a:lnTo>
                  <a:lnTo>
                    <a:pt x="327" y="579"/>
                  </a:lnTo>
                  <a:lnTo>
                    <a:pt x="334" y="583"/>
                  </a:lnTo>
                  <a:lnTo>
                    <a:pt x="335" y="583"/>
                  </a:lnTo>
                  <a:lnTo>
                    <a:pt x="337" y="583"/>
                  </a:lnTo>
                  <a:lnTo>
                    <a:pt x="339" y="583"/>
                  </a:lnTo>
                  <a:lnTo>
                    <a:pt x="340" y="582"/>
                  </a:lnTo>
                  <a:lnTo>
                    <a:pt x="341" y="583"/>
                  </a:lnTo>
                  <a:lnTo>
                    <a:pt x="341" y="585"/>
                  </a:lnTo>
                  <a:lnTo>
                    <a:pt x="342" y="586"/>
                  </a:lnTo>
                  <a:lnTo>
                    <a:pt x="344" y="588"/>
                  </a:lnTo>
                  <a:lnTo>
                    <a:pt x="344" y="589"/>
                  </a:lnTo>
                  <a:lnTo>
                    <a:pt x="345" y="589"/>
                  </a:lnTo>
                  <a:lnTo>
                    <a:pt x="346" y="590"/>
                  </a:lnTo>
                  <a:lnTo>
                    <a:pt x="348" y="591"/>
                  </a:lnTo>
                  <a:lnTo>
                    <a:pt x="348" y="592"/>
                  </a:lnTo>
                  <a:lnTo>
                    <a:pt x="349" y="594"/>
                  </a:lnTo>
                  <a:lnTo>
                    <a:pt x="350" y="595"/>
                  </a:lnTo>
                  <a:lnTo>
                    <a:pt x="351" y="595"/>
                  </a:lnTo>
                  <a:lnTo>
                    <a:pt x="352" y="596"/>
                  </a:lnTo>
                  <a:lnTo>
                    <a:pt x="352" y="595"/>
                  </a:lnTo>
                  <a:lnTo>
                    <a:pt x="357" y="594"/>
                  </a:lnTo>
                  <a:lnTo>
                    <a:pt x="358" y="594"/>
                  </a:lnTo>
                  <a:lnTo>
                    <a:pt x="359" y="595"/>
                  </a:lnTo>
                  <a:lnTo>
                    <a:pt x="359" y="596"/>
                  </a:lnTo>
                  <a:lnTo>
                    <a:pt x="361" y="596"/>
                  </a:lnTo>
                  <a:lnTo>
                    <a:pt x="372" y="594"/>
                  </a:lnTo>
                  <a:lnTo>
                    <a:pt x="373" y="594"/>
                  </a:lnTo>
                  <a:lnTo>
                    <a:pt x="374" y="596"/>
                  </a:lnTo>
                  <a:lnTo>
                    <a:pt x="379" y="599"/>
                  </a:lnTo>
                  <a:lnTo>
                    <a:pt x="379" y="600"/>
                  </a:lnTo>
                  <a:lnTo>
                    <a:pt x="380" y="600"/>
                  </a:lnTo>
                  <a:lnTo>
                    <a:pt x="381" y="600"/>
                  </a:lnTo>
                  <a:lnTo>
                    <a:pt x="382" y="601"/>
                  </a:lnTo>
                  <a:lnTo>
                    <a:pt x="383" y="601"/>
                  </a:lnTo>
                  <a:lnTo>
                    <a:pt x="388" y="603"/>
                  </a:lnTo>
                  <a:lnTo>
                    <a:pt x="390" y="607"/>
                  </a:lnTo>
                  <a:lnTo>
                    <a:pt x="388" y="608"/>
                  </a:lnTo>
                  <a:lnTo>
                    <a:pt x="388" y="609"/>
                  </a:lnTo>
                  <a:lnTo>
                    <a:pt x="388" y="610"/>
                  </a:lnTo>
                  <a:lnTo>
                    <a:pt x="388" y="612"/>
                  </a:lnTo>
                  <a:lnTo>
                    <a:pt x="388" y="613"/>
                  </a:lnTo>
                  <a:lnTo>
                    <a:pt x="389" y="617"/>
                  </a:lnTo>
                  <a:lnTo>
                    <a:pt x="390" y="617"/>
                  </a:lnTo>
                  <a:lnTo>
                    <a:pt x="390" y="619"/>
                  </a:lnTo>
                  <a:lnTo>
                    <a:pt x="394" y="627"/>
                  </a:lnTo>
                  <a:lnTo>
                    <a:pt x="396" y="639"/>
                  </a:lnTo>
                  <a:lnTo>
                    <a:pt x="390" y="639"/>
                  </a:lnTo>
                  <a:lnTo>
                    <a:pt x="384" y="639"/>
                  </a:lnTo>
                  <a:lnTo>
                    <a:pt x="388" y="643"/>
                  </a:lnTo>
                  <a:lnTo>
                    <a:pt x="399" y="654"/>
                  </a:lnTo>
                  <a:lnTo>
                    <a:pt x="403" y="679"/>
                  </a:lnTo>
                  <a:lnTo>
                    <a:pt x="403" y="681"/>
                  </a:lnTo>
                  <a:lnTo>
                    <a:pt x="405" y="681"/>
                  </a:lnTo>
                  <a:lnTo>
                    <a:pt x="452" y="683"/>
                  </a:lnTo>
                  <a:lnTo>
                    <a:pt x="453" y="683"/>
                  </a:lnTo>
                  <a:lnTo>
                    <a:pt x="453" y="685"/>
                  </a:lnTo>
                  <a:lnTo>
                    <a:pt x="452" y="685"/>
                  </a:lnTo>
                  <a:lnTo>
                    <a:pt x="452" y="686"/>
                  </a:lnTo>
                  <a:lnTo>
                    <a:pt x="452" y="687"/>
                  </a:lnTo>
                  <a:lnTo>
                    <a:pt x="450" y="688"/>
                  </a:lnTo>
                  <a:lnTo>
                    <a:pt x="450" y="689"/>
                  </a:lnTo>
                  <a:lnTo>
                    <a:pt x="450" y="690"/>
                  </a:lnTo>
                  <a:lnTo>
                    <a:pt x="450" y="691"/>
                  </a:lnTo>
                  <a:lnTo>
                    <a:pt x="451" y="698"/>
                  </a:lnTo>
                  <a:lnTo>
                    <a:pt x="451" y="699"/>
                  </a:lnTo>
                  <a:lnTo>
                    <a:pt x="452" y="700"/>
                  </a:lnTo>
                  <a:lnTo>
                    <a:pt x="452" y="701"/>
                  </a:lnTo>
                  <a:lnTo>
                    <a:pt x="453" y="702"/>
                  </a:lnTo>
                  <a:lnTo>
                    <a:pt x="454" y="705"/>
                  </a:lnTo>
                  <a:lnTo>
                    <a:pt x="454" y="707"/>
                  </a:lnTo>
                  <a:lnTo>
                    <a:pt x="454" y="709"/>
                  </a:lnTo>
                  <a:lnTo>
                    <a:pt x="454" y="710"/>
                  </a:lnTo>
                  <a:lnTo>
                    <a:pt x="455" y="711"/>
                  </a:lnTo>
                  <a:lnTo>
                    <a:pt x="456" y="711"/>
                  </a:lnTo>
                  <a:lnTo>
                    <a:pt x="456" y="712"/>
                  </a:lnTo>
                  <a:lnTo>
                    <a:pt x="457" y="713"/>
                  </a:lnTo>
                  <a:lnTo>
                    <a:pt x="458" y="713"/>
                  </a:lnTo>
                  <a:lnTo>
                    <a:pt x="459" y="713"/>
                  </a:lnTo>
                  <a:lnTo>
                    <a:pt x="463" y="716"/>
                  </a:lnTo>
                  <a:lnTo>
                    <a:pt x="463" y="717"/>
                  </a:lnTo>
                  <a:lnTo>
                    <a:pt x="464" y="717"/>
                  </a:lnTo>
                  <a:lnTo>
                    <a:pt x="465" y="718"/>
                  </a:lnTo>
                  <a:lnTo>
                    <a:pt x="467" y="719"/>
                  </a:lnTo>
                  <a:lnTo>
                    <a:pt x="468" y="719"/>
                  </a:lnTo>
                  <a:lnTo>
                    <a:pt x="469" y="719"/>
                  </a:lnTo>
                  <a:lnTo>
                    <a:pt x="470" y="719"/>
                  </a:lnTo>
                  <a:lnTo>
                    <a:pt x="471" y="719"/>
                  </a:lnTo>
                  <a:lnTo>
                    <a:pt x="473" y="720"/>
                  </a:lnTo>
                  <a:lnTo>
                    <a:pt x="472" y="721"/>
                  </a:lnTo>
                  <a:lnTo>
                    <a:pt x="473" y="722"/>
                  </a:lnTo>
                  <a:lnTo>
                    <a:pt x="473" y="724"/>
                  </a:lnTo>
                  <a:lnTo>
                    <a:pt x="474" y="724"/>
                  </a:lnTo>
                  <a:lnTo>
                    <a:pt x="475" y="725"/>
                  </a:lnTo>
                  <a:lnTo>
                    <a:pt x="475" y="726"/>
                  </a:lnTo>
                  <a:lnTo>
                    <a:pt x="475" y="728"/>
                  </a:lnTo>
                  <a:lnTo>
                    <a:pt x="475" y="729"/>
                  </a:lnTo>
                  <a:lnTo>
                    <a:pt x="481" y="739"/>
                  </a:lnTo>
                  <a:lnTo>
                    <a:pt x="480" y="739"/>
                  </a:lnTo>
                  <a:lnTo>
                    <a:pt x="477" y="760"/>
                  </a:lnTo>
                  <a:lnTo>
                    <a:pt x="476" y="763"/>
                  </a:lnTo>
                  <a:lnTo>
                    <a:pt x="478" y="763"/>
                  </a:lnTo>
                  <a:lnTo>
                    <a:pt x="478" y="764"/>
                  </a:lnTo>
                  <a:lnTo>
                    <a:pt x="471" y="786"/>
                  </a:lnTo>
                  <a:lnTo>
                    <a:pt x="470" y="788"/>
                  </a:lnTo>
                  <a:lnTo>
                    <a:pt x="471" y="789"/>
                  </a:lnTo>
                  <a:lnTo>
                    <a:pt x="472" y="789"/>
                  </a:lnTo>
                  <a:lnTo>
                    <a:pt x="472" y="790"/>
                  </a:lnTo>
                  <a:lnTo>
                    <a:pt x="478" y="794"/>
                  </a:lnTo>
                  <a:lnTo>
                    <a:pt x="474" y="798"/>
                  </a:lnTo>
                  <a:lnTo>
                    <a:pt x="473" y="798"/>
                  </a:lnTo>
                  <a:lnTo>
                    <a:pt x="471" y="799"/>
                  </a:lnTo>
                  <a:lnTo>
                    <a:pt x="471" y="801"/>
                  </a:lnTo>
                  <a:lnTo>
                    <a:pt x="471" y="803"/>
                  </a:lnTo>
                  <a:lnTo>
                    <a:pt x="472" y="803"/>
                  </a:lnTo>
                  <a:lnTo>
                    <a:pt x="473" y="805"/>
                  </a:lnTo>
                  <a:lnTo>
                    <a:pt x="475" y="809"/>
                  </a:lnTo>
                  <a:lnTo>
                    <a:pt x="476" y="812"/>
                  </a:lnTo>
                  <a:lnTo>
                    <a:pt x="477" y="815"/>
                  </a:lnTo>
                  <a:lnTo>
                    <a:pt x="478" y="819"/>
                  </a:lnTo>
                  <a:lnTo>
                    <a:pt x="480" y="823"/>
                  </a:lnTo>
                  <a:lnTo>
                    <a:pt x="482" y="821"/>
                  </a:lnTo>
                  <a:lnTo>
                    <a:pt x="482" y="822"/>
                  </a:lnTo>
                  <a:lnTo>
                    <a:pt x="484" y="826"/>
                  </a:lnTo>
                  <a:lnTo>
                    <a:pt x="484" y="837"/>
                  </a:lnTo>
                  <a:lnTo>
                    <a:pt x="483" y="839"/>
                  </a:lnTo>
                  <a:lnTo>
                    <a:pt x="482" y="839"/>
                  </a:lnTo>
                  <a:lnTo>
                    <a:pt x="482" y="842"/>
                  </a:lnTo>
                  <a:lnTo>
                    <a:pt x="482" y="843"/>
                  </a:lnTo>
                  <a:lnTo>
                    <a:pt x="483" y="847"/>
                  </a:lnTo>
                  <a:lnTo>
                    <a:pt x="483" y="848"/>
                  </a:lnTo>
                  <a:lnTo>
                    <a:pt x="483" y="856"/>
                  </a:lnTo>
                  <a:lnTo>
                    <a:pt x="483" y="858"/>
                  </a:lnTo>
                  <a:lnTo>
                    <a:pt x="483" y="859"/>
                  </a:lnTo>
                  <a:lnTo>
                    <a:pt x="483" y="860"/>
                  </a:lnTo>
                  <a:lnTo>
                    <a:pt x="483" y="861"/>
                  </a:lnTo>
                  <a:lnTo>
                    <a:pt x="484" y="862"/>
                  </a:lnTo>
                  <a:lnTo>
                    <a:pt x="485" y="863"/>
                  </a:lnTo>
                  <a:lnTo>
                    <a:pt x="486" y="864"/>
                  </a:lnTo>
                  <a:lnTo>
                    <a:pt x="487" y="864"/>
                  </a:lnTo>
                  <a:lnTo>
                    <a:pt x="488" y="864"/>
                  </a:lnTo>
                  <a:lnTo>
                    <a:pt x="490" y="865"/>
                  </a:lnTo>
                  <a:lnTo>
                    <a:pt x="491" y="865"/>
                  </a:lnTo>
                  <a:lnTo>
                    <a:pt x="492" y="865"/>
                  </a:lnTo>
                  <a:lnTo>
                    <a:pt x="492" y="864"/>
                  </a:lnTo>
                  <a:lnTo>
                    <a:pt x="493" y="864"/>
                  </a:lnTo>
                  <a:lnTo>
                    <a:pt x="494" y="865"/>
                  </a:lnTo>
                  <a:lnTo>
                    <a:pt x="495" y="866"/>
                  </a:lnTo>
                  <a:lnTo>
                    <a:pt x="496" y="866"/>
                  </a:lnTo>
                  <a:lnTo>
                    <a:pt x="503" y="868"/>
                  </a:lnTo>
                  <a:lnTo>
                    <a:pt x="509" y="867"/>
                  </a:lnTo>
                  <a:lnTo>
                    <a:pt x="512" y="868"/>
                  </a:lnTo>
                  <a:lnTo>
                    <a:pt x="516" y="869"/>
                  </a:lnTo>
                  <a:lnTo>
                    <a:pt x="517" y="869"/>
                  </a:lnTo>
                  <a:lnTo>
                    <a:pt x="519" y="869"/>
                  </a:lnTo>
                  <a:lnTo>
                    <a:pt x="520" y="868"/>
                  </a:lnTo>
                  <a:lnTo>
                    <a:pt x="521" y="868"/>
                  </a:lnTo>
                  <a:lnTo>
                    <a:pt x="522" y="868"/>
                  </a:lnTo>
                  <a:lnTo>
                    <a:pt x="524" y="869"/>
                  </a:lnTo>
                  <a:lnTo>
                    <a:pt x="525" y="868"/>
                  </a:lnTo>
                  <a:lnTo>
                    <a:pt x="527" y="866"/>
                  </a:lnTo>
                  <a:lnTo>
                    <a:pt x="527" y="865"/>
                  </a:lnTo>
                  <a:lnTo>
                    <a:pt x="527" y="864"/>
                  </a:lnTo>
                  <a:lnTo>
                    <a:pt x="528" y="864"/>
                  </a:lnTo>
                  <a:lnTo>
                    <a:pt x="528" y="865"/>
                  </a:lnTo>
                  <a:lnTo>
                    <a:pt x="530" y="866"/>
                  </a:lnTo>
                  <a:lnTo>
                    <a:pt x="533" y="869"/>
                  </a:lnTo>
                  <a:lnTo>
                    <a:pt x="534" y="869"/>
                  </a:lnTo>
                  <a:lnTo>
                    <a:pt x="535" y="869"/>
                  </a:lnTo>
                  <a:lnTo>
                    <a:pt x="538" y="869"/>
                  </a:lnTo>
                  <a:lnTo>
                    <a:pt x="539" y="869"/>
                  </a:lnTo>
                  <a:lnTo>
                    <a:pt x="540" y="869"/>
                  </a:lnTo>
                  <a:lnTo>
                    <a:pt x="541" y="869"/>
                  </a:lnTo>
                  <a:lnTo>
                    <a:pt x="543" y="869"/>
                  </a:lnTo>
                  <a:lnTo>
                    <a:pt x="545" y="871"/>
                  </a:lnTo>
                  <a:lnTo>
                    <a:pt x="546" y="875"/>
                  </a:lnTo>
                  <a:lnTo>
                    <a:pt x="546" y="876"/>
                  </a:lnTo>
                  <a:lnTo>
                    <a:pt x="546" y="877"/>
                  </a:lnTo>
                  <a:lnTo>
                    <a:pt x="547" y="877"/>
                  </a:lnTo>
                  <a:lnTo>
                    <a:pt x="548" y="877"/>
                  </a:lnTo>
                  <a:lnTo>
                    <a:pt x="548" y="878"/>
                  </a:lnTo>
                  <a:lnTo>
                    <a:pt x="548" y="879"/>
                  </a:lnTo>
                  <a:lnTo>
                    <a:pt x="549" y="879"/>
                  </a:lnTo>
                  <a:lnTo>
                    <a:pt x="550" y="879"/>
                  </a:lnTo>
                  <a:lnTo>
                    <a:pt x="550" y="881"/>
                  </a:lnTo>
                  <a:lnTo>
                    <a:pt x="550" y="883"/>
                  </a:lnTo>
                  <a:lnTo>
                    <a:pt x="549" y="883"/>
                  </a:lnTo>
                  <a:lnTo>
                    <a:pt x="550" y="884"/>
                  </a:lnTo>
                  <a:lnTo>
                    <a:pt x="550" y="885"/>
                  </a:lnTo>
                  <a:lnTo>
                    <a:pt x="550" y="886"/>
                  </a:lnTo>
                  <a:lnTo>
                    <a:pt x="552" y="893"/>
                  </a:lnTo>
                  <a:lnTo>
                    <a:pt x="553" y="894"/>
                  </a:lnTo>
                  <a:lnTo>
                    <a:pt x="554" y="894"/>
                  </a:lnTo>
                  <a:lnTo>
                    <a:pt x="554" y="899"/>
                  </a:lnTo>
                  <a:lnTo>
                    <a:pt x="554" y="900"/>
                  </a:lnTo>
                  <a:lnTo>
                    <a:pt x="554" y="901"/>
                  </a:lnTo>
                  <a:lnTo>
                    <a:pt x="555" y="901"/>
                  </a:lnTo>
                  <a:lnTo>
                    <a:pt x="556" y="902"/>
                  </a:lnTo>
                  <a:lnTo>
                    <a:pt x="555" y="903"/>
                  </a:lnTo>
                  <a:lnTo>
                    <a:pt x="555" y="904"/>
                  </a:lnTo>
                  <a:lnTo>
                    <a:pt x="556" y="909"/>
                  </a:lnTo>
                  <a:lnTo>
                    <a:pt x="556" y="910"/>
                  </a:lnTo>
                  <a:lnTo>
                    <a:pt x="557" y="911"/>
                  </a:lnTo>
                  <a:lnTo>
                    <a:pt x="558" y="911"/>
                  </a:lnTo>
                  <a:lnTo>
                    <a:pt x="559" y="912"/>
                  </a:lnTo>
                  <a:lnTo>
                    <a:pt x="560" y="918"/>
                  </a:lnTo>
                  <a:lnTo>
                    <a:pt x="560" y="919"/>
                  </a:lnTo>
                  <a:lnTo>
                    <a:pt x="560" y="920"/>
                  </a:lnTo>
                  <a:lnTo>
                    <a:pt x="561" y="920"/>
                  </a:lnTo>
                  <a:lnTo>
                    <a:pt x="561" y="921"/>
                  </a:lnTo>
                  <a:lnTo>
                    <a:pt x="561" y="922"/>
                  </a:lnTo>
                  <a:lnTo>
                    <a:pt x="562" y="922"/>
                  </a:lnTo>
                  <a:lnTo>
                    <a:pt x="563" y="922"/>
                  </a:lnTo>
                  <a:lnTo>
                    <a:pt x="564" y="923"/>
                  </a:lnTo>
                  <a:lnTo>
                    <a:pt x="569" y="924"/>
                  </a:lnTo>
                  <a:lnTo>
                    <a:pt x="570" y="924"/>
                  </a:lnTo>
                  <a:lnTo>
                    <a:pt x="574" y="923"/>
                  </a:lnTo>
                  <a:lnTo>
                    <a:pt x="577" y="922"/>
                  </a:lnTo>
                  <a:lnTo>
                    <a:pt x="578" y="922"/>
                  </a:lnTo>
                  <a:lnTo>
                    <a:pt x="578" y="921"/>
                  </a:lnTo>
                  <a:lnTo>
                    <a:pt x="578" y="920"/>
                  </a:lnTo>
                  <a:lnTo>
                    <a:pt x="579" y="920"/>
                  </a:lnTo>
                  <a:lnTo>
                    <a:pt x="584" y="917"/>
                  </a:lnTo>
                  <a:lnTo>
                    <a:pt x="588" y="920"/>
                  </a:lnTo>
                  <a:lnTo>
                    <a:pt x="591" y="922"/>
                  </a:lnTo>
                  <a:lnTo>
                    <a:pt x="590" y="923"/>
                  </a:lnTo>
                  <a:lnTo>
                    <a:pt x="590" y="924"/>
                  </a:lnTo>
                  <a:lnTo>
                    <a:pt x="590" y="925"/>
                  </a:lnTo>
                  <a:lnTo>
                    <a:pt x="590" y="926"/>
                  </a:lnTo>
                  <a:lnTo>
                    <a:pt x="591" y="929"/>
                  </a:lnTo>
                  <a:lnTo>
                    <a:pt x="592" y="930"/>
                  </a:lnTo>
                  <a:lnTo>
                    <a:pt x="592" y="931"/>
                  </a:lnTo>
                  <a:lnTo>
                    <a:pt x="593" y="931"/>
                  </a:lnTo>
                  <a:lnTo>
                    <a:pt x="593" y="932"/>
                  </a:lnTo>
                  <a:lnTo>
                    <a:pt x="593" y="933"/>
                  </a:lnTo>
                  <a:lnTo>
                    <a:pt x="592" y="934"/>
                  </a:lnTo>
                  <a:lnTo>
                    <a:pt x="592" y="935"/>
                  </a:lnTo>
                  <a:lnTo>
                    <a:pt x="592" y="936"/>
                  </a:lnTo>
                  <a:lnTo>
                    <a:pt x="592" y="937"/>
                  </a:lnTo>
                  <a:lnTo>
                    <a:pt x="592" y="938"/>
                  </a:lnTo>
                  <a:lnTo>
                    <a:pt x="592" y="939"/>
                  </a:lnTo>
                  <a:lnTo>
                    <a:pt x="593" y="940"/>
                  </a:lnTo>
                  <a:lnTo>
                    <a:pt x="592" y="941"/>
                  </a:lnTo>
                  <a:lnTo>
                    <a:pt x="592" y="945"/>
                  </a:lnTo>
                  <a:lnTo>
                    <a:pt x="591" y="945"/>
                  </a:lnTo>
                  <a:lnTo>
                    <a:pt x="590" y="952"/>
                  </a:lnTo>
                  <a:lnTo>
                    <a:pt x="591" y="954"/>
                  </a:lnTo>
                  <a:lnTo>
                    <a:pt x="591" y="955"/>
                  </a:lnTo>
                  <a:lnTo>
                    <a:pt x="591" y="956"/>
                  </a:lnTo>
                  <a:lnTo>
                    <a:pt x="592" y="956"/>
                  </a:lnTo>
                  <a:lnTo>
                    <a:pt x="592" y="957"/>
                  </a:lnTo>
                  <a:lnTo>
                    <a:pt x="590" y="960"/>
                  </a:lnTo>
                  <a:lnTo>
                    <a:pt x="590" y="961"/>
                  </a:lnTo>
                  <a:lnTo>
                    <a:pt x="590" y="962"/>
                  </a:lnTo>
                  <a:lnTo>
                    <a:pt x="589" y="962"/>
                  </a:lnTo>
                  <a:lnTo>
                    <a:pt x="588" y="966"/>
                  </a:lnTo>
                  <a:lnTo>
                    <a:pt x="588" y="967"/>
                  </a:lnTo>
                  <a:lnTo>
                    <a:pt x="589" y="969"/>
                  </a:lnTo>
                  <a:lnTo>
                    <a:pt x="589" y="970"/>
                  </a:lnTo>
                  <a:lnTo>
                    <a:pt x="590" y="973"/>
                  </a:lnTo>
                  <a:lnTo>
                    <a:pt x="592" y="973"/>
                  </a:lnTo>
                  <a:lnTo>
                    <a:pt x="595" y="974"/>
                  </a:lnTo>
                  <a:lnTo>
                    <a:pt x="596" y="975"/>
                  </a:lnTo>
                  <a:lnTo>
                    <a:pt x="598" y="973"/>
                  </a:lnTo>
                  <a:lnTo>
                    <a:pt x="599" y="972"/>
                  </a:lnTo>
                  <a:lnTo>
                    <a:pt x="600" y="972"/>
                  </a:lnTo>
                  <a:lnTo>
                    <a:pt x="603" y="972"/>
                  </a:lnTo>
                  <a:lnTo>
                    <a:pt x="605" y="972"/>
                  </a:lnTo>
                  <a:lnTo>
                    <a:pt x="605" y="971"/>
                  </a:lnTo>
                  <a:lnTo>
                    <a:pt x="609" y="973"/>
                  </a:lnTo>
                  <a:lnTo>
                    <a:pt x="610" y="975"/>
                  </a:lnTo>
                  <a:lnTo>
                    <a:pt x="611" y="978"/>
                  </a:lnTo>
                  <a:lnTo>
                    <a:pt x="611" y="980"/>
                  </a:lnTo>
                  <a:lnTo>
                    <a:pt x="612" y="983"/>
                  </a:lnTo>
                  <a:lnTo>
                    <a:pt x="618" y="991"/>
                  </a:lnTo>
                  <a:lnTo>
                    <a:pt x="618" y="992"/>
                  </a:lnTo>
                  <a:lnTo>
                    <a:pt x="618" y="993"/>
                  </a:lnTo>
                  <a:lnTo>
                    <a:pt x="617" y="994"/>
                  </a:lnTo>
                  <a:lnTo>
                    <a:pt x="617" y="995"/>
                  </a:lnTo>
                  <a:lnTo>
                    <a:pt x="618" y="1000"/>
                  </a:lnTo>
                  <a:lnTo>
                    <a:pt x="618" y="1004"/>
                  </a:lnTo>
                  <a:lnTo>
                    <a:pt x="618" y="1005"/>
                  </a:lnTo>
                  <a:lnTo>
                    <a:pt x="618" y="1006"/>
                  </a:lnTo>
                  <a:lnTo>
                    <a:pt x="620" y="1011"/>
                  </a:lnTo>
                  <a:lnTo>
                    <a:pt x="618" y="1017"/>
                  </a:lnTo>
                  <a:lnTo>
                    <a:pt x="615" y="1018"/>
                  </a:lnTo>
                  <a:lnTo>
                    <a:pt x="614" y="1018"/>
                  </a:lnTo>
                  <a:lnTo>
                    <a:pt x="613" y="1020"/>
                  </a:lnTo>
                  <a:lnTo>
                    <a:pt x="613" y="1021"/>
                  </a:lnTo>
                  <a:lnTo>
                    <a:pt x="612" y="1021"/>
                  </a:lnTo>
                  <a:lnTo>
                    <a:pt x="611" y="1021"/>
                  </a:lnTo>
                  <a:lnTo>
                    <a:pt x="610" y="1022"/>
                  </a:lnTo>
                  <a:lnTo>
                    <a:pt x="608" y="1026"/>
                  </a:lnTo>
                  <a:lnTo>
                    <a:pt x="607" y="1026"/>
                  </a:lnTo>
                  <a:lnTo>
                    <a:pt x="605" y="1027"/>
                  </a:lnTo>
                  <a:lnTo>
                    <a:pt x="603" y="1028"/>
                  </a:lnTo>
                  <a:lnTo>
                    <a:pt x="602" y="1028"/>
                  </a:lnTo>
                  <a:lnTo>
                    <a:pt x="599" y="1030"/>
                  </a:lnTo>
                  <a:lnTo>
                    <a:pt x="599" y="1028"/>
                  </a:lnTo>
                  <a:lnTo>
                    <a:pt x="596" y="1029"/>
                  </a:lnTo>
                  <a:lnTo>
                    <a:pt x="595" y="1029"/>
                  </a:lnTo>
                  <a:lnTo>
                    <a:pt x="594" y="1029"/>
                  </a:lnTo>
                  <a:lnTo>
                    <a:pt x="593" y="1031"/>
                  </a:lnTo>
                  <a:lnTo>
                    <a:pt x="592" y="1035"/>
                  </a:lnTo>
                  <a:lnTo>
                    <a:pt x="592" y="1036"/>
                  </a:lnTo>
                  <a:lnTo>
                    <a:pt x="592" y="1037"/>
                  </a:lnTo>
                  <a:lnTo>
                    <a:pt x="590" y="1039"/>
                  </a:lnTo>
                  <a:lnTo>
                    <a:pt x="588" y="1039"/>
                  </a:lnTo>
                  <a:lnTo>
                    <a:pt x="587" y="1039"/>
                  </a:lnTo>
                  <a:lnTo>
                    <a:pt x="586" y="1039"/>
                  </a:lnTo>
                  <a:lnTo>
                    <a:pt x="583" y="1041"/>
                  </a:lnTo>
                  <a:lnTo>
                    <a:pt x="582" y="1041"/>
                  </a:lnTo>
                  <a:lnTo>
                    <a:pt x="582" y="1042"/>
                  </a:lnTo>
                  <a:lnTo>
                    <a:pt x="581" y="1044"/>
                  </a:lnTo>
                  <a:lnTo>
                    <a:pt x="581" y="1045"/>
                  </a:lnTo>
                  <a:lnTo>
                    <a:pt x="580" y="1046"/>
                  </a:lnTo>
                  <a:lnTo>
                    <a:pt x="580" y="1047"/>
                  </a:lnTo>
                  <a:lnTo>
                    <a:pt x="578" y="1048"/>
                  </a:lnTo>
                  <a:lnTo>
                    <a:pt x="577" y="1048"/>
                  </a:lnTo>
                  <a:lnTo>
                    <a:pt x="575" y="1049"/>
                  </a:lnTo>
                  <a:lnTo>
                    <a:pt x="575" y="1050"/>
                  </a:lnTo>
                  <a:lnTo>
                    <a:pt x="574" y="1050"/>
                  </a:lnTo>
                  <a:lnTo>
                    <a:pt x="573" y="1050"/>
                  </a:lnTo>
                  <a:lnTo>
                    <a:pt x="573" y="1051"/>
                  </a:lnTo>
                  <a:lnTo>
                    <a:pt x="572" y="1052"/>
                  </a:lnTo>
                  <a:lnTo>
                    <a:pt x="571" y="1053"/>
                  </a:lnTo>
                  <a:lnTo>
                    <a:pt x="572" y="1054"/>
                  </a:lnTo>
                  <a:lnTo>
                    <a:pt x="571" y="1054"/>
                  </a:lnTo>
                  <a:lnTo>
                    <a:pt x="571" y="1055"/>
                  </a:lnTo>
                  <a:lnTo>
                    <a:pt x="570" y="1056"/>
                  </a:lnTo>
                  <a:lnTo>
                    <a:pt x="569" y="1056"/>
                  </a:lnTo>
                  <a:lnTo>
                    <a:pt x="568" y="1060"/>
                  </a:lnTo>
                  <a:lnTo>
                    <a:pt x="567" y="1060"/>
                  </a:lnTo>
                  <a:lnTo>
                    <a:pt x="567" y="1061"/>
                  </a:lnTo>
                  <a:lnTo>
                    <a:pt x="567" y="1063"/>
                  </a:lnTo>
                  <a:lnTo>
                    <a:pt x="566" y="1064"/>
                  </a:lnTo>
                  <a:lnTo>
                    <a:pt x="565" y="1067"/>
                  </a:lnTo>
                  <a:lnTo>
                    <a:pt x="563" y="1068"/>
                  </a:lnTo>
                  <a:lnTo>
                    <a:pt x="562" y="1069"/>
                  </a:lnTo>
                  <a:lnTo>
                    <a:pt x="561" y="1069"/>
                  </a:lnTo>
                  <a:lnTo>
                    <a:pt x="561" y="1070"/>
                  </a:lnTo>
                  <a:lnTo>
                    <a:pt x="561" y="1071"/>
                  </a:lnTo>
                  <a:lnTo>
                    <a:pt x="561" y="1072"/>
                  </a:lnTo>
                  <a:lnTo>
                    <a:pt x="559" y="1077"/>
                  </a:lnTo>
                  <a:lnTo>
                    <a:pt x="559" y="1078"/>
                  </a:lnTo>
                  <a:lnTo>
                    <a:pt x="558" y="1078"/>
                  </a:lnTo>
                  <a:lnTo>
                    <a:pt x="556" y="1079"/>
                  </a:lnTo>
                  <a:lnTo>
                    <a:pt x="556" y="1080"/>
                  </a:lnTo>
                  <a:lnTo>
                    <a:pt x="556" y="1081"/>
                  </a:lnTo>
                  <a:lnTo>
                    <a:pt x="555" y="1081"/>
                  </a:lnTo>
                  <a:lnTo>
                    <a:pt x="555" y="1082"/>
                  </a:lnTo>
                  <a:lnTo>
                    <a:pt x="554" y="1082"/>
                  </a:lnTo>
                  <a:lnTo>
                    <a:pt x="554" y="1083"/>
                  </a:lnTo>
                  <a:lnTo>
                    <a:pt x="554" y="1084"/>
                  </a:lnTo>
                  <a:lnTo>
                    <a:pt x="554" y="1085"/>
                  </a:lnTo>
                  <a:lnTo>
                    <a:pt x="554" y="1086"/>
                  </a:lnTo>
                  <a:lnTo>
                    <a:pt x="554" y="1087"/>
                  </a:lnTo>
                  <a:lnTo>
                    <a:pt x="550" y="1094"/>
                  </a:lnTo>
                  <a:lnTo>
                    <a:pt x="549" y="1094"/>
                  </a:lnTo>
                  <a:lnTo>
                    <a:pt x="546" y="1099"/>
                  </a:lnTo>
                  <a:lnTo>
                    <a:pt x="545" y="1099"/>
                  </a:lnTo>
                  <a:lnTo>
                    <a:pt x="545" y="1100"/>
                  </a:lnTo>
                  <a:lnTo>
                    <a:pt x="544" y="1100"/>
                  </a:lnTo>
                  <a:lnTo>
                    <a:pt x="542" y="1100"/>
                  </a:lnTo>
                  <a:lnTo>
                    <a:pt x="542" y="1101"/>
                  </a:lnTo>
                  <a:lnTo>
                    <a:pt x="541" y="1101"/>
                  </a:lnTo>
                  <a:lnTo>
                    <a:pt x="541" y="1102"/>
                  </a:lnTo>
                  <a:lnTo>
                    <a:pt x="541" y="1103"/>
                  </a:lnTo>
                  <a:lnTo>
                    <a:pt x="541" y="1105"/>
                  </a:lnTo>
                  <a:lnTo>
                    <a:pt x="540" y="1105"/>
                  </a:lnTo>
                  <a:lnTo>
                    <a:pt x="541" y="1107"/>
                  </a:lnTo>
                  <a:lnTo>
                    <a:pt x="538" y="1111"/>
                  </a:lnTo>
                  <a:lnTo>
                    <a:pt x="537" y="1112"/>
                  </a:lnTo>
                  <a:lnTo>
                    <a:pt x="528" y="1114"/>
                  </a:lnTo>
                  <a:lnTo>
                    <a:pt x="536" y="1117"/>
                  </a:lnTo>
                  <a:lnTo>
                    <a:pt x="536" y="1118"/>
                  </a:lnTo>
                  <a:lnTo>
                    <a:pt x="537" y="1118"/>
                  </a:lnTo>
                  <a:lnTo>
                    <a:pt x="537" y="1119"/>
                  </a:lnTo>
                  <a:lnTo>
                    <a:pt x="538" y="1119"/>
                  </a:lnTo>
                  <a:lnTo>
                    <a:pt x="539" y="1120"/>
                  </a:lnTo>
                  <a:lnTo>
                    <a:pt x="540" y="1120"/>
                  </a:lnTo>
                  <a:lnTo>
                    <a:pt x="541" y="1120"/>
                  </a:lnTo>
                  <a:lnTo>
                    <a:pt x="544" y="1120"/>
                  </a:lnTo>
                  <a:lnTo>
                    <a:pt x="545" y="1120"/>
                  </a:lnTo>
                  <a:lnTo>
                    <a:pt x="546" y="1120"/>
                  </a:lnTo>
                  <a:lnTo>
                    <a:pt x="548" y="1120"/>
                  </a:lnTo>
                  <a:lnTo>
                    <a:pt x="549" y="1120"/>
                  </a:lnTo>
                  <a:lnTo>
                    <a:pt x="550" y="1120"/>
                  </a:lnTo>
                  <a:lnTo>
                    <a:pt x="551" y="1119"/>
                  </a:lnTo>
                  <a:lnTo>
                    <a:pt x="552" y="1118"/>
                  </a:lnTo>
                  <a:lnTo>
                    <a:pt x="552" y="1117"/>
                  </a:lnTo>
                  <a:lnTo>
                    <a:pt x="552" y="1116"/>
                  </a:lnTo>
                  <a:lnTo>
                    <a:pt x="552" y="1115"/>
                  </a:lnTo>
                  <a:lnTo>
                    <a:pt x="556" y="1115"/>
                  </a:lnTo>
                  <a:lnTo>
                    <a:pt x="557" y="1115"/>
                  </a:lnTo>
                  <a:lnTo>
                    <a:pt x="561" y="1118"/>
                  </a:lnTo>
                  <a:lnTo>
                    <a:pt x="565" y="1122"/>
                  </a:lnTo>
                  <a:lnTo>
                    <a:pt x="573" y="1128"/>
                  </a:lnTo>
                  <a:lnTo>
                    <a:pt x="575" y="1128"/>
                  </a:lnTo>
                  <a:lnTo>
                    <a:pt x="582" y="1135"/>
                  </a:lnTo>
                  <a:lnTo>
                    <a:pt x="582" y="1136"/>
                  </a:lnTo>
                  <a:lnTo>
                    <a:pt x="582" y="1137"/>
                  </a:lnTo>
                  <a:lnTo>
                    <a:pt x="582" y="1138"/>
                  </a:lnTo>
                  <a:lnTo>
                    <a:pt x="583" y="1143"/>
                  </a:lnTo>
                  <a:lnTo>
                    <a:pt x="583" y="1144"/>
                  </a:lnTo>
                  <a:lnTo>
                    <a:pt x="584" y="1145"/>
                  </a:lnTo>
                  <a:lnTo>
                    <a:pt x="586" y="1145"/>
                  </a:lnTo>
                  <a:lnTo>
                    <a:pt x="588" y="1145"/>
                  </a:lnTo>
                  <a:lnTo>
                    <a:pt x="590" y="1145"/>
                  </a:lnTo>
                  <a:lnTo>
                    <a:pt x="592" y="1145"/>
                  </a:lnTo>
                  <a:lnTo>
                    <a:pt x="592" y="1144"/>
                  </a:lnTo>
                  <a:lnTo>
                    <a:pt x="595" y="1140"/>
                  </a:lnTo>
                  <a:lnTo>
                    <a:pt x="596" y="1139"/>
                  </a:lnTo>
                  <a:lnTo>
                    <a:pt x="599" y="1141"/>
                  </a:lnTo>
                  <a:lnTo>
                    <a:pt x="601" y="1143"/>
                  </a:lnTo>
                  <a:lnTo>
                    <a:pt x="605" y="1149"/>
                  </a:lnTo>
                  <a:lnTo>
                    <a:pt x="606" y="1150"/>
                  </a:lnTo>
                  <a:lnTo>
                    <a:pt x="610" y="1152"/>
                  </a:lnTo>
                  <a:lnTo>
                    <a:pt x="611" y="1153"/>
                  </a:lnTo>
                  <a:lnTo>
                    <a:pt x="612" y="1153"/>
                  </a:lnTo>
                  <a:lnTo>
                    <a:pt x="614" y="1153"/>
                  </a:lnTo>
                  <a:lnTo>
                    <a:pt x="616" y="1155"/>
                  </a:lnTo>
                  <a:lnTo>
                    <a:pt x="617" y="1155"/>
                  </a:lnTo>
                  <a:lnTo>
                    <a:pt x="618" y="1156"/>
                  </a:lnTo>
                  <a:lnTo>
                    <a:pt x="619" y="1156"/>
                  </a:lnTo>
                  <a:lnTo>
                    <a:pt x="620" y="1156"/>
                  </a:lnTo>
                  <a:lnTo>
                    <a:pt x="621" y="1156"/>
                  </a:lnTo>
                  <a:lnTo>
                    <a:pt x="622" y="1156"/>
                  </a:lnTo>
                  <a:lnTo>
                    <a:pt x="624" y="1157"/>
                  </a:lnTo>
                  <a:lnTo>
                    <a:pt x="627" y="1160"/>
                  </a:lnTo>
                  <a:lnTo>
                    <a:pt x="628" y="1162"/>
                  </a:lnTo>
                  <a:lnTo>
                    <a:pt x="628" y="1163"/>
                  </a:lnTo>
                  <a:lnTo>
                    <a:pt x="629" y="1164"/>
                  </a:lnTo>
                  <a:lnTo>
                    <a:pt x="631" y="1164"/>
                  </a:lnTo>
                  <a:lnTo>
                    <a:pt x="631" y="1165"/>
                  </a:lnTo>
                  <a:lnTo>
                    <a:pt x="632" y="1166"/>
                  </a:lnTo>
                  <a:lnTo>
                    <a:pt x="633" y="1166"/>
                  </a:lnTo>
                  <a:lnTo>
                    <a:pt x="639" y="1170"/>
                  </a:lnTo>
                  <a:lnTo>
                    <a:pt x="639" y="1171"/>
                  </a:lnTo>
                  <a:lnTo>
                    <a:pt x="640" y="1171"/>
                  </a:lnTo>
                  <a:lnTo>
                    <a:pt x="642" y="1171"/>
                  </a:lnTo>
                  <a:lnTo>
                    <a:pt x="643" y="1171"/>
                  </a:lnTo>
                  <a:lnTo>
                    <a:pt x="645" y="1172"/>
                  </a:lnTo>
                  <a:lnTo>
                    <a:pt x="650" y="1177"/>
                  </a:lnTo>
                  <a:lnTo>
                    <a:pt x="653" y="1179"/>
                  </a:lnTo>
                  <a:lnTo>
                    <a:pt x="654" y="1181"/>
                  </a:lnTo>
                  <a:lnTo>
                    <a:pt x="654" y="1182"/>
                  </a:lnTo>
                  <a:lnTo>
                    <a:pt x="655" y="1184"/>
                  </a:lnTo>
                  <a:lnTo>
                    <a:pt x="656" y="1184"/>
                  </a:lnTo>
                  <a:lnTo>
                    <a:pt x="663" y="1191"/>
                  </a:lnTo>
                  <a:lnTo>
                    <a:pt x="663" y="1192"/>
                  </a:lnTo>
                  <a:lnTo>
                    <a:pt x="664" y="1192"/>
                  </a:lnTo>
                  <a:lnTo>
                    <a:pt x="668" y="1193"/>
                  </a:lnTo>
                  <a:lnTo>
                    <a:pt x="669" y="1194"/>
                  </a:lnTo>
                  <a:lnTo>
                    <a:pt x="671" y="1195"/>
                  </a:lnTo>
                  <a:lnTo>
                    <a:pt x="669" y="1197"/>
                  </a:lnTo>
                  <a:lnTo>
                    <a:pt x="669" y="1198"/>
                  </a:lnTo>
                  <a:lnTo>
                    <a:pt x="668" y="1199"/>
                  </a:lnTo>
                  <a:lnTo>
                    <a:pt x="665" y="1203"/>
                  </a:lnTo>
                  <a:lnTo>
                    <a:pt x="664" y="1203"/>
                  </a:lnTo>
                  <a:lnTo>
                    <a:pt x="664" y="1204"/>
                  </a:lnTo>
                  <a:lnTo>
                    <a:pt x="663" y="1205"/>
                  </a:lnTo>
                  <a:lnTo>
                    <a:pt x="663" y="1207"/>
                  </a:lnTo>
                  <a:lnTo>
                    <a:pt x="663" y="1209"/>
                  </a:lnTo>
                  <a:lnTo>
                    <a:pt x="663" y="1210"/>
                  </a:lnTo>
                  <a:lnTo>
                    <a:pt x="665" y="1214"/>
                  </a:lnTo>
                  <a:lnTo>
                    <a:pt x="667" y="1224"/>
                  </a:lnTo>
                  <a:lnTo>
                    <a:pt x="667" y="1225"/>
                  </a:lnTo>
                  <a:lnTo>
                    <a:pt x="667" y="1226"/>
                  </a:lnTo>
                  <a:lnTo>
                    <a:pt x="668" y="1226"/>
                  </a:lnTo>
                  <a:lnTo>
                    <a:pt x="669" y="1226"/>
                  </a:lnTo>
                  <a:lnTo>
                    <a:pt x="672" y="1228"/>
                  </a:lnTo>
                  <a:lnTo>
                    <a:pt x="673" y="1229"/>
                  </a:lnTo>
                  <a:lnTo>
                    <a:pt x="674" y="1229"/>
                  </a:lnTo>
                  <a:lnTo>
                    <a:pt x="675" y="1229"/>
                  </a:lnTo>
                  <a:lnTo>
                    <a:pt x="676" y="1228"/>
                  </a:lnTo>
                  <a:lnTo>
                    <a:pt x="677" y="1227"/>
                  </a:lnTo>
                  <a:lnTo>
                    <a:pt x="679" y="1225"/>
                  </a:lnTo>
                  <a:lnTo>
                    <a:pt x="680" y="1224"/>
                  </a:lnTo>
                  <a:lnTo>
                    <a:pt x="681" y="1222"/>
                  </a:lnTo>
                  <a:lnTo>
                    <a:pt x="689" y="1213"/>
                  </a:lnTo>
                  <a:lnTo>
                    <a:pt x="690" y="1212"/>
                  </a:lnTo>
                  <a:lnTo>
                    <a:pt x="692" y="1208"/>
                  </a:lnTo>
                  <a:lnTo>
                    <a:pt x="692" y="1207"/>
                  </a:lnTo>
                  <a:lnTo>
                    <a:pt x="693" y="1196"/>
                  </a:lnTo>
                  <a:lnTo>
                    <a:pt x="693" y="1194"/>
                  </a:lnTo>
                  <a:lnTo>
                    <a:pt x="694" y="1188"/>
                  </a:lnTo>
                  <a:lnTo>
                    <a:pt x="695" y="1181"/>
                  </a:lnTo>
                  <a:lnTo>
                    <a:pt x="696" y="1181"/>
                  </a:lnTo>
                  <a:lnTo>
                    <a:pt x="697" y="1182"/>
                  </a:lnTo>
                  <a:lnTo>
                    <a:pt x="699" y="1178"/>
                  </a:lnTo>
                  <a:lnTo>
                    <a:pt x="703" y="1172"/>
                  </a:lnTo>
                  <a:lnTo>
                    <a:pt x="703" y="1171"/>
                  </a:lnTo>
                  <a:lnTo>
                    <a:pt x="707" y="1169"/>
                  </a:lnTo>
                  <a:lnTo>
                    <a:pt x="708" y="1168"/>
                  </a:lnTo>
                  <a:lnTo>
                    <a:pt x="708" y="1167"/>
                  </a:lnTo>
                  <a:lnTo>
                    <a:pt x="709" y="1167"/>
                  </a:lnTo>
                  <a:lnTo>
                    <a:pt x="711" y="1166"/>
                  </a:lnTo>
                  <a:lnTo>
                    <a:pt x="712" y="1165"/>
                  </a:lnTo>
                  <a:lnTo>
                    <a:pt x="721" y="1154"/>
                  </a:lnTo>
                  <a:lnTo>
                    <a:pt x="729" y="1141"/>
                  </a:lnTo>
                  <a:lnTo>
                    <a:pt x="729" y="1138"/>
                  </a:lnTo>
                  <a:lnTo>
                    <a:pt x="737" y="1118"/>
                  </a:lnTo>
                  <a:lnTo>
                    <a:pt x="744" y="1090"/>
                  </a:lnTo>
                  <a:lnTo>
                    <a:pt x="744" y="1089"/>
                  </a:lnTo>
                  <a:lnTo>
                    <a:pt x="745" y="1088"/>
                  </a:lnTo>
                  <a:lnTo>
                    <a:pt x="746" y="1086"/>
                  </a:lnTo>
                  <a:lnTo>
                    <a:pt x="751" y="1078"/>
                  </a:lnTo>
                  <a:lnTo>
                    <a:pt x="760" y="1069"/>
                  </a:lnTo>
                  <a:lnTo>
                    <a:pt x="761" y="1069"/>
                  </a:lnTo>
                  <a:lnTo>
                    <a:pt x="763" y="1068"/>
                  </a:lnTo>
                  <a:lnTo>
                    <a:pt x="763" y="1067"/>
                  </a:lnTo>
                  <a:lnTo>
                    <a:pt x="764" y="1066"/>
                  </a:lnTo>
                  <a:lnTo>
                    <a:pt x="765" y="1065"/>
                  </a:lnTo>
                  <a:lnTo>
                    <a:pt x="765" y="1062"/>
                  </a:lnTo>
                  <a:lnTo>
                    <a:pt x="766" y="1062"/>
                  </a:lnTo>
                  <a:lnTo>
                    <a:pt x="765" y="1062"/>
                  </a:lnTo>
                  <a:lnTo>
                    <a:pt x="767" y="1054"/>
                  </a:lnTo>
                  <a:lnTo>
                    <a:pt x="767" y="1053"/>
                  </a:lnTo>
                  <a:lnTo>
                    <a:pt x="767" y="1046"/>
                  </a:lnTo>
                  <a:lnTo>
                    <a:pt x="767" y="1042"/>
                  </a:lnTo>
                  <a:lnTo>
                    <a:pt x="768" y="1042"/>
                  </a:lnTo>
                  <a:lnTo>
                    <a:pt x="769" y="1041"/>
                  </a:lnTo>
                  <a:lnTo>
                    <a:pt x="769" y="1039"/>
                  </a:lnTo>
                  <a:lnTo>
                    <a:pt x="769" y="1037"/>
                  </a:lnTo>
                  <a:lnTo>
                    <a:pt x="769" y="1036"/>
                  </a:lnTo>
                  <a:lnTo>
                    <a:pt x="770" y="1035"/>
                  </a:lnTo>
                  <a:lnTo>
                    <a:pt x="770" y="1034"/>
                  </a:lnTo>
                  <a:lnTo>
                    <a:pt x="771" y="1034"/>
                  </a:lnTo>
                  <a:lnTo>
                    <a:pt x="771" y="1029"/>
                  </a:lnTo>
                  <a:lnTo>
                    <a:pt x="771" y="1028"/>
                  </a:lnTo>
                  <a:lnTo>
                    <a:pt x="770" y="1027"/>
                  </a:lnTo>
                  <a:lnTo>
                    <a:pt x="769" y="1025"/>
                  </a:lnTo>
                  <a:lnTo>
                    <a:pt x="768" y="1025"/>
                  </a:lnTo>
                  <a:lnTo>
                    <a:pt x="767" y="1024"/>
                  </a:lnTo>
                  <a:lnTo>
                    <a:pt x="766" y="1024"/>
                  </a:lnTo>
                  <a:lnTo>
                    <a:pt x="765" y="1024"/>
                  </a:lnTo>
                  <a:lnTo>
                    <a:pt x="763" y="1026"/>
                  </a:lnTo>
                  <a:lnTo>
                    <a:pt x="763" y="1024"/>
                  </a:lnTo>
                  <a:lnTo>
                    <a:pt x="764" y="1024"/>
                  </a:lnTo>
                  <a:lnTo>
                    <a:pt x="767" y="1024"/>
                  </a:lnTo>
                  <a:lnTo>
                    <a:pt x="767" y="1020"/>
                  </a:lnTo>
                  <a:lnTo>
                    <a:pt x="766" y="1019"/>
                  </a:lnTo>
                  <a:lnTo>
                    <a:pt x="766" y="1018"/>
                  </a:lnTo>
                  <a:lnTo>
                    <a:pt x="765" y="1017"/>
                  </a:lnTo>
                  <a:lnTo>
                    <a:pt x="763" y="1015"/>
                  </a:lnTo>
                  <a:lnTo>
                    <a:pt x="762" y="1016"/>
                  </a:lnTo>
                  <a:lnTo>
                    <a:pt x="761" y="1007"/>
                  </a:lnTo>
                  <a:lnTo>
                    <a:pt x="760" y="1006"/>
                  </a:lnTo>
                  <a:lnTo>
                    <a:pt x="760" y="1005"/>
                  </a:lnTo>
                  <a:lnTo>
                    <a:pt x="759" y="1005"/>
                  </a:lnTo>
                  <a:lnTo>
                    <a:pt x="758" y="1002"/>
                  </a:lnTo>
                  <a:lnTo>
                    <a:pt x="758" y="1001"/>
                  </a:lnTo>
                  <a:lnTo>
                    <a:pt x="759" y="1001"/>
                  </a:lnTo>
                  <a:lnTo>
                    <a:pt x="760" y="1002"/>
                  </a:lnTo>
                  <a:lnTo>
                    <a:pt x="760" y="997"/>
                  </a:lnTo>
                  <a:lnTo>
                    <a:pt x="760" y="996"/>
                  </a:lnTo>
                  <a:lnTo>
                    <a:pt x="761" y="994"/>
                  </a:lnTo>
                  <a:lnTo>
                    <a:pt x="761" y="992"/>
                  </a:lnTo>
                  <a:lnTo>
                    <a:pt x="762" y="991"/>
                  </a:lnTo>
                  <a:lnTo>
                    <a:pt x="762" y="990"/>
                  </a:lnTo>
                  <a:lnTo>
                    <a:pt x="761" y="989"/>
                  </a:lnTo>
                  <a:lnTo>
                    <a:pt x="760" y="988"/>
                  </a:lnTo>
                  <a:lnTo>
                    <a:pt x="760" y="987"/>
                  </a:lnTo>
                  <a:lnTo>
                    <a:pt x="760" y="986"/>
                  </a:lnTo>
                  <a:lnTo>
                    <a:pt x="759" y="986"/>
                  </a:lnTo>
                  <a:lnTo>
                    <a:pt x="758" y="986"/>
                  </a:lnTo>
                  <a:lnTo>
                    <a:pt x="758" y="984"/>
                  </a:lnTo>
                  <a:lnTo>
                    <a:pt x="758" y="983"/>
                  </a:lnTo>
                  <a:lnTo>
                    <a:pt x="758" y="982"/>
                  </a:lnTo>
                  <a:lnTo>
                    <a:pt x="758" y="981"/>
                  </a:lnTo>
                  <a:lnTo>
                    <a:pt x="758" y="979"/>
                  </a:lnTo>
                  <a:lnTo>
                    <a:pt x="759" y="978"/>
                  </a:lnTo>
                  <a:lnTo>
                    <a:pt x="759" y="977"/>
                  </a:lnTo>
                  <a:lnTo>
                    <a:pt x="760" y="975"/>
                  </a:lnTo>
                  <a:lnTo>
                    <a:pt x="760" y="973"/>
                  </a:lnTo>
                  <a:lnTo>
                    <a:pt x="761" y="973"/>
                  </a:lnTo>
                  <a:lnTo>
                    <a:pt x="761" y="972"/>
                  </a:lnTo>
                  <a:lnTo>
                    <a:pt x="761" y="971"/>
                  </a:lnTo>
                  <a:lnTo>
                    <a:pt x="763" y="970"/>
                  </a:lnTo>
                  <a:lnTo>
                    <a:pt x="762" y="969"/>
                  </a:lnTo>
                  <a:lnTo>
                    <a:pt x="763" y="969"/>
                  </a:lnTo>
                  <a:lnTo>
                    <a:pt x="765" y="969"/>
                  </a:lnTo>
                  <a:lnTo>
                    <a:pt x="766" y="967"/>
                  </a:lnTo>
                  <a:lnTo>
                    <a:pt x="766" y="966"/>
                  </a:lnTo>
                  <a:lnTo>
                    <a:pt x="768" y="964"/>
                  </a:lnTo>
                  <a:lnTo>
                    <a:pt x="769" y="963"/>
                  </a:lnTo>
                  <a:lnTo>
                    <a:pt x="769" y="962"/>
                  </a:lnTo>
                  <a:lnTo>
                    <a:pt x="769" y="961"/>
                  </a:lnTo>
                  <a:lnTo>
                    <a:pt x="770" y="961"/>
                  </a:lnTo>
                  <a:lnTo>
                    <a:pt x="771" y="960"/>
                  </a:lnTo>
                  <a:lnTo>
                    <a:pt x="772" y="959"/>
                  </a:lnTo>
                  <a:lnTo>
                    <a:pt x="773" y="958"/>
                  </a:lnTo>
                  <a:lnTo>
                    <a:pt x="773" y="957"/>
                  </a:lnTo>
                  <a:lnTo>
                    <a:pt x="773" y="956"/>
                  </a:lnTo>
                  <a:lnTo>
                    <a:pt x="773" y="955"/>
                  </a:lnTo>
                  <a:lnTo>
                    <a:pt x="773" y="953"/>
                  </a:lnTo>
                  <a:lnTo>
                    <a:pt x="773" y="951"/>
                  </a:lnTo>
                  <a:lnTo>
                    <a:pt x="778" y="946"/>
                  </a:lnTo>
                  <a:lnTo>
                    <a:pt x="779" y="945"/>
                  </a:lnTo>
                  <a:lnTo>
                    <a:pt x="782" y="945"/>
                  </a:lnTo>
                  <a:lnTo>
                    <a:pt x="782" y="944"/>
                  </a:lnTo>
                  <a:lnTo>
                    <a:pt x="783" y="944"/>
                  </a:lnTo>
                  <a:lnTo>
                    <a:pt x="788" y="940"/>
                  </a:lnTo>
                  <a:lnTo>
                    <a:pt x="793" y="934"/>
                  </a:lnTo>
                  <a:lnTo>
                    <a:pt x="794" y="934"/>
                  </a:lnTo>
                  <a:lnTo>
                    <a:pt x="794" y="933"/>
                  </a:lnTo>
                  <a:lnTo>
                    <a:pt x="794" y="932"/>
                  </a:lnTo>
                  <a:lnTo>
                    <a:pt x="806" y="924"/>
                  </a:lnTo>
                  <a:lnTo>
                    <a:pt x="807" y="924"/>
                  </a:lnTo>
                  <a:lnTo>
                    <a:pt x="809" y="924"/>
                  </a:lnTo>
                  <a:lnTo>
                    <a:pt x="810" y="924"/>
                  </a:lnTo>
                  <a:lnTo>
                    <a:pt x="811" y="924"/>
                  </a:lnTo>
                  <a:lnTo>
                    <a:pt x="812" y="923"/>
                  </a:lnTo>
                  <a:lnTo>
                    <a:pt x="814" y="923"/>
                  </a:lnTo>
                  <a:lnTo>
                    <a:pt x="814" y="922"/>
                  </a:lnTo>
                  <a:lnTo>
                    <a:pt x="815" y="921"/>
                  </a:lnTo>
                  <a:lnTo>
                    <a:pt x="815" y="920"/>
                  </a:lnTo>
                  <a:lnTo>
                    <a:pt x="816" y="918"/>
                  </a:lnTo>
                  <a:lnTo>
                    <a:pt x="818" y="917"/>
                  </a:lnTo>
                  <a:lnTo>
                    <a:pt x="821" y="916"/>
                  </a:lnTo>
                  <a:lnTo>
                    <a:pt x="827" y="917"/>
                  </a:lnTo>
                  <a:lnTo>
                    <a:pt x="828" y="917"/>
                  </a:lnTo>
                  <a:lnTo>
                    <a:pt x="829" y="918"/>
                  </a:lnTo>
                  <a:lnTo>
                    <a:pt x="829" y="919"/>
                  </a:lnTo>
                  <a:lnTo>
                    <a:pt x="830" y="919"/>
                  </a:lnTo>
                  <a:lnTo>
                    <a:pt x="830" y="920"/>
                  </a:lnTo>
                  <a:lnTo>
                    <a:pt x="831" y="920"/>
                  </a:lnTo>
                  <a:lnTo>
                    <a:pt x="831" y="921"/>
                  </a:lnTo>
                  <a:lnTo>
                    <a:pt x="832" y="921"/>
                  </a:lnTo>
                  <a:lnTo>
                    <a:pt x="833" y="921"/>
                  </a:lnTo>
                  <a:lnTo>
                    <a:pt x="834" y="921"/>
                  </a:lnTo>
                  <a:lnTo>
                    <a:pt x="835" y="921"/>
                  </a:lnTo>
                  <a:lnTo>
                    <a:pt x="836" y="921"/>
                  </a:lnTo>
                  <a:lnTo>
                    <a:pt x="837" y="922"/>
                  </a:lnTo>
                  <a:lnTo>
                    <a:pt x="839" y="922"/>
                  </a:lnTo>
                  <a:lnTo>
                    <a:pt x="840" y="921"/>
                  </a:lnTo>
                  <a:lnTo>
                    <a:pt x="841" y="921"/>
                  </a:lnTo>
                  <a:lnTo>
                    <a:pt x="841" y="920"/>
                  </a:lnTo>
                  <a:lnTo>
                    <a:pt x="841" y="919"/>
                  </a:lnTo>
                  <a:lnTo>
                    <a:pt x="841" y="918"/>
                  </a:lnTo>
                  <a:lnTo>
                    <a:pt x="840" y="913"/>
                  </a:lnTo>
                  <a:lnTo>
                    <a:pt x="839" y="912"/>
                  </a:lnTo>
                  <a:lnTo>
                    <a:pt x="839" y="911"/>
                  </a:lnTo>
                  <a:lnTo>
                    <a:pt x="838" y="911"/>
                  </a:lnTo>
                  <a:lnTo>
                    <a:pt x="838" y="910"/>
                  </a:lnTo>
                  <a:lnTo>
                    <a:pt x="837" y="910"/>
                  </a:lnTo>
                  <a:lnTo>
                    <a:pt x="843" y="907"/>
                  </a:lnTo>
                  <a:lnTo>
                    <a:pt x="844" y="905"/>
                  </a:lnTo>
                  <a:lnTo>
                    <a:pt x="845" y="904"/>
                  </a:lnTo>
                  <a:lnTo>
                    <a:pt x="846" y="904"/>
                  </a:lnTo>
                  <a:lnTo>
                    <a:pt x="847" y="904"/>
                  </a:lnTo>
                  <a:lnTo>
                    <a:pt x="850" y="903"/>
                  </a:lnTo>
                  <a:lnTo>
                    <a:pt x="852" y="903"/>
                  </a:lnTo>
                  <a:lnTo>
                    <a:pt x="854" y="903"/>
                  </a:lnTo>
                  <a:lnTo>
                    <a:pt x="855" y="903"/>
                  </a:lnTo>
                  <a:lnTo>
                    <a:pt x="856" y="902"/>
                  </a:lnTo>
                  <a:lnTo>
                    <a:pt x="858" y="900"/>
                  </a:lnTo>
                  <a:lnTo>
                    <a:pt x="859" y="899"/>
                  </a:lnTo>
                  <a:lnTo>
                    <a:pt x="860" y="899"/>
                  </a:lnTo>
                  <a:lnTo>
                    <a:pt x="862" y="899"/>
                  </a:lnTo>
                  <a:lnTo>
                    <a:pt x="862" y="898"/>
                  </a:lnTo>
                  <a:lnTo>
                    <a:pt x="863" y="898"/>
                  </a:lnTo>
                  <a:lnTo>
                    <a:pt x="866" y="898"/>
                  </a:lnTo>
                  <a:lnTo>
                    <a:pt x="867" y="898"/>
                  </a:lnTo>
                  <a:lnTo>
                    <a:pt x="867" y="897"/>
                  </a:lnTo>
                  <a:lnTo>
                    <a:pt x="868" y="896"/>
                  </a:lnTo>
                  <a:lnTo>
                    <a:pt x="870" y="895"/>
                  </a:lnTo>
                  <a:lnTo>
                    <a:pt x="870" y="894"/>
                  </a:lnTo>
                  <a:lnTo>
                    <a:pt x="871" y="894"/>
                  </a:lnTo>
                  <a:lnTo>
                    <a:pt x="885" y="892"/>
                  </a:lnTo>
                  <a:lnTo>
                    <a:pt x="886" y="892"/>
                  </a:lnTo>
                  <a:lnTo>
                    <a:pt x="887" y="892"/>
                  </a:lnTo>
                  <a:lnTo>
                    <a:pt x="888" y="892"/>
                  </a:lnTo>
                  <a:lnTo>
                    <a:pt x="890" y="892"/>
                  </a:lnTo>
                  <a:lnTo>
                    <a:pt x="891" y="891"/>
                  </a:lnTo>
                  <a:lnTo>
                    <a:pt x="892" y="891"/>
                  </a:lnTo>
                  <a:lnTo>
                    <a:pt x="892" y="890"/>
                  </a:lnTo>
                  <a:lnTo>
                    <a:pt x="896" y="891"/>
                  </a:lnTo>
                  <a:lnTo>
                    <a:pt x="897" y="891"/>
                  </a:lnTo>
                  <a:lnTo>
                    <a:pt x="904" y="890"/>
                  </a:lnTo>
                  <a:lnTo>
                    <a:pt x="905" y="890"/>
                  </a:lnTo>
                  <a:lnTo>
                    <a:pt x="907" y="890"/>
                  </a:lnTo>
                  <a:lnTo>
                    <a:pt x="918" y="890"/>
                  </a:lnTo>
                  <a:lnTo>
                    <a:pt x="919" y="890"/>
                  </a:lnTo>
                  <a:lnTo>
                    <a:pt x="922" y="889"/>
                  </a:lnTo>
                  <a:lnTo>
                    <a:pt x="923" y="889"/>
                  </a:lnTo>
                  <a:lnTo>
                    <a:pt x="924" y="888"/>
                  </a:lnTo>
                  <a:lnTo>
                    <a:pt x="924" y="885"/>
                  </a:lnTo>
                  <a:lnTo>
                    <a:pt x="925" y="885"/>
                  </a:lnTo>
                  <a:lnTo>
                    <a:pt x="925" y="884"/>
                  </a:lnTo>
                  <a:lnTo>
                    <a:pt x="925" y="881"/>
                  </a:lnTo>
                  <a:lnTo>
                    <a:pt x="925" y="880"/>
                  </a:lnTo>
                  <a:lnTo>
                    <a:pt x="924" y="880"/>
                  </a:lnTo>
                  <a:lnTo>
                    <a:pt x="924" y="879"/>
                  </a:lnTo>
                  <a:lnTo>
                    <a:pt x="924" y="877"/>
                  </a:lnTo>
                  <a:lnTo>
                    <a:pt x="924" y="876"/>
                  </a:lnTo>
                  <a:lnTo>
                    <a:pt x="926" y="873"/>
                  </a:lnTo>
                  <a:lnTo>
                    <a:pt x="927" y="873"/>
                  </a:lnTo>
                  <a:lnTo>
                    <a:pt x="929" y="871"/>
                  </a:lnTo>
                  <a:lnTo>
                    <a:pt x="929" y="869"/>
                  </a:lnTo>
                  <a:lnTo>
                    <a:pt x="931" y="868"/>
                  </a:lnTo>
                  <a:lnTo>
                    <a:pt x="942" y="864"/>
                  </a:lnTo>
                  <a:lnTo>
                    <a:pt x="943" y="864"/>
                  </a:lnTo>
                  <a:lnTo>
                    <a:pt x="948" y="861"/>
                  </a:lnTo>
                  <a:lnTo>
                    <a:pt x="948" y="860"/>
                  </a:lnTo>
                  <a:lnTo>
                    <a:pt x="949" y="860"/>
                  </a:lnTo>
                  <a:lnTo>
                    <a:pt x="949" y="859"/>
                  </a:lnTo>
                  <a:lnTo>
                    <a:pt x="949" y="858"/>
                  </a:lnTo>
                  <a:lnTo>
                    <a:pt x="950" y="858"/>
                  </a:lnTo>
                  <a:lnTo>
                    <a:pt x="950" y="857"/>
                  </a:lnTo>
                  <a:lnTo>
                    <a:pt x="950" y="856"/>
                  </a:lnTo>
                  <a:lnTo>
                    <a:pt x="946" y="844"/>
                  </a:lnTo>
                  <a:lnTo>
                    <a:pt x="946" y="841"/>
                  </a:lnTo>
                  <a:lnTo>
                    <a:pt x="947" y="839"/>
                  </a:lnTo>
                  <a:lnTo>
                    <a:pt x="948" y="838"/>
                  </a:lnTo>
                  <a:lnTo>
                    <a:pt x="948" y="837"/>
                  </a:lnTo>
                  <a:lnTo>
                    <a:pt x="948" y="835"/>
                  </a:lnTo>
                  <a:lnTo>
                    <a:pt x="948" y="834"/>
                  </a:lnTo>
                  <a:lnTo>
                    <a:pt x="949" y="832"/>
                  </a:lnTo>
                  <a:lnTo>
                    <a:pt x="950" y="832"/>
                  </a:lnTo>
                  <a:lnTo>
                    <a:pt x="950" y="830"/>
                  </a:lnTo>
                  <a:lnTo>
                    <a:pt x="950" y="828"/>
                  </a:lnTo>
                  <a:lnTo>
                    <a:pt x="951" y="827"/>
                  </a:lnTo>
                  <a:lnTo>
                    <a:pt x="951" y="826"/>
                  </a:lnTo>
                  <a:lnTo>
                    <a:pt x="950" y="826"/>
                  </a:lnTo>
                  <a:lnTo>
                    <a:pt x="950" y="825"/>
                  </a:lnTo>
                  <a:lnTo>
                    <a:pt x="951" y="824"/>
                  </a:lnTo>
                  <a:lnTo>
                    <a:pt x="952" y="824"/>
                  </a:lnTo>
                  <a:lnTo>
                    <a:pt x="953" y="825"/>
                  </a:lnTo>
                  <a:lnTo>
                    <a:pt x="955" y="823"/>
                  </a:lnTo>
                  <a:lnTo>
                    <a:pt x="960" y="816"/>
                  </a:lnTo>
                  <a:lnTo>
                    <a:pt x="960" y="815"/>
                  </a:lnTo>
                  <a:lnTo>
                    <a:pt x="963" y="808"/>
                  </a:lnTo>
                  <a:lnTo>
                    <a:pt x="964" y="805"/>
                  </a:lnTo>
                  <a:lnTo>
                    <a:pt x="965" y="802"/>
                  </a:lnTo>
                  <a:lnTo>
                    <a:pt x="966" y="794"/>
                  </a:lnTo>
                  <a:lnTo>
                    <a:pt x="969" y="788"/>
                  </a:lnTo>
                  <a:lnTo>
                    <a:pt x="971" y="787"/>
                  </a:lnTo>
                  <a:lnTo>
                    <a:pt x="973" y="786"/>
                  </a:lnTo>
                  <a:lnTo>
                    <a:pt x="974" y="786"/>
                  </a:lnTo>
                  <a:lnTo>
                    <a:pt x="974" y="785"/>
                  </a:lnTo>
                  <a:lnTo>
                    <a:pt x="977" y="778"/>
                  </a:lnTo>
                  <a:lnTo>
                    <a:pt x="977" y="777"/>
                  </a:lnTo>
                  <a:lnTo>
                    <a:pt x="977" y="773"/>
                  </a:lnTo>
                  <a:lnTo>
                    <a:pt x="975" y="766"/>
                  </a:lnTo>
                  <a:lnTo>
                    <a:pt x="973" y="754"/>
                  </a:lnTo>
                  <a:lnTo>
                    <a:pt x="973" y="749"/>
                  </a:lnTo>
                  <a:lnTo>
                    <a:pt x="975" y="743"/>
                  </a:lnTo>
                  <a:lnTo>
                    <a:pt x="975" y="740"/>
                  </a:lnTo>
                  <a:lnTo>
                    <a:pt x="975" y="739"/>
                  </a:lnTo>
                  <a:lnTo>
                    <a:pt x="978" y="732"/>
                  </a:lnTo>
                  <a:lnTo>
                    <a:pt x="979" y="732"/>
                  </a:lnTo>
                  <a:lnTo>
                    <a:pt x="980" y="732"/>
                  </a:lnTo>
                  <a:lnTo>
                    <a:pt x="981" y="732"/>
                  </a:lnTo>
                  <a:lnTo>
                    <a:pt x="982" y="731"/>
                  </a:lnTo>
                  <a:lnTo>
                    <a:pt x="982" y="730"/>
                  </a:lnTo>
                  <a:lnTo>
                    <a:pt x="983" y="730"/>
                  </a:lnTo>
                  <a:lnTo>
                    <a:pt x="984" y="730"/>
                  </a:lnTo>
                  <a:lnTo>
                    <a:pt x="987" y="724"/>
                  </a:lnTo>
                  <a:lnTo>
                    <a:pt x="988" y="723"/>
                  </a:lnTo>
                  <a:lnTo>
                    <a:pt x="987" y="722"/>
                  </a:lnTo>
                  <a:lnTo>
                    <a:pt x="987" y="721"/>
                  </a:lnTo>
                  <a:lnTo>
                    <a:pt x="987" y="720"/>
                  </a:lnTo>
                  <a:lnTo>
                    <a:pt x="986" y="720"/>
                  </a:lnTo>
                  <a:lnTo>
                    <a:pt x="986" y="719"/>
                  </a:lnTo>
                  <a:lnTo>
                    <a:pt x="984" y="706"/>
                  </a:lnTo>
                  <a:lnTo>
                    <a:pt x="985" y="698"/>
                  </a:lnTo>
                  <a:lnTo>
                    <a:pt x="985" y="697"/>
                  </a:lnTo>
                  <a:lnTo>
                    <a:pt x="985" y="696"/>
                  </a:lnTo>
                  <a:lnTo>
                    <a:pt x="985" y="694"/>
                  </a:lnTo>
                  <a:lnTo>
                    <a:pt x="985" y="693"/>
                  </a:lnTo>
                  <a:lnTo>
                    <a:pt x="986" y="692"/>
                  </a:lnTo>
                  <a:lnTo>
                    <a:pt x="986" y="690"/>
                  </a:lnTo>
                  <a:lnTo>
                    <a:pt x="986" y="688"/>
                  </a:lnTo>
                  <a:lnTo>
                    <a:pt x="990" y="666"/>
                  </a:lnTo>
                  <a:lnTo>
                    <a:pt x="990" y="665"/>
                  </a:lnTo>
                  <a:lnTo>
                    <a:pt x="990" y="662"/>
                  </a:lnTo>
                  <a:lnTo>
                    <a:pt x="989" y="662"/>
                  </a:lnTo>
                  <a:lnTo>
                    <a:pt x="988" y="660"/>
                  </a:lnTo>
                  <a:lnTo>
                    <a:pt x="988" y="658"/>
                  </a:lnTo>
                  <a:lnTo>
                    <a:pt x="984" y="637"/>
                  </a:lnTo>
                  <a:lnTo>
                    <a:pt x="983" y="632"/>
                  </a:lnTo>
                  <a:lnTo>
                    <a:pt x="982" y="631"/>
                  </a:lnTo>
                  <a:lnTo>
                    <a:pt x="982" y="628"/>
                  </a:lnTo>
                  <a:lnTo>
                    <a:pt x="982" y="624"/>
                  </a:lnTo>
                  <a:lnTo>
                    <a:pt x="983" y="613"/>
                  </a:lnTo>
                  <a:lnTo>
                    <a:pt x="984" y="609"/>
                  </a:lnTo>
                  <a:lnTo>
                    <a:pt x="984" y="608"/>
                  </a:lnTo>
                  <a:lnTo>
                    <a:pt x="984" y="605"/>
                  </a:lnTo>
                  <a:lnTo>
                    <a:pt x="984" y="604"/>
                  </a:lnTo>
                  <a:lnTo>
                    <a:pt x="984" y="602"/>
                  </a:lnTo>
                  <a:lnTo>
                    <a:pt x="982" y="600"/>
                  </a:lnTo>
                  <a:lnTo>
                    <a:pt x="983" y="598"/>
                  </a:lnTo>
                  <a:lnTo>
                    <a:pt x="983" y="597"/>
                  </a:lnTo>
                  <a:lnTo>
                    <a:pt x="982" y="596"/>
                  </a:lnTo>
                  <a:lnTo>
                    <a:pt x="982" y="595"/>
                  </a:lnTo>
                  <a:lnTo>
                    <a:pt x="983" y="594"/>
                  </a:lnTo>
                  <a:lnTo>
                    <a:pt x="984" y="593"/>
                  </a:lnTo>
                  <a:lnTo>
                    <a:pt x="984" y="592"/>
                  </a:lnTo>
                  <a:lnTo>
                    <a:pt x="984" y="591"/>
                  </a:lnTo>
                  <a:lnTo>
                    <a:pt x="984" y="590"/>
                  </a:lnTo>
                  <a:lnTo>
                    <a:pt x="984" y="589"/>
                  </a:lnTo>
                  <a:lnTo>
                    <a:pt x="984" y="587"/>
                  </a:lnTo>
                  <a:lnTo>
                    <a:pt x="983" y="586"/>
                  </a:lnTo>
                  <a:lnTo>
                    <a:pt x="982" y="585"/>
                  </a:lnTo>
                  <a:lnTo>
                    <a:pt x="984" y="583"/>
                  </a:lnTo>
                  <a:lnTo>
                    <a:pt x="986" y="582"/>
                  </a:lnTo>
                  <a:lnTo>
                    <a:pt x="990" y="579"/>
                  </a:lnTo>
                  <a:lnTo>
                    <a:pt x="991" y="579"/>
                  </a:lnTo>
                  <a:lnTo>
                    <a:pt x="992" y="579"/>
                  </a:lnTo>
                  <a:lnTo>
                    <a:pt x="993" y="579"/>
                  </a:lnTo>
                  <a:lnTo>
                    <a:pt x="994" y="579"/>
                  </a:lnTo>
                  <a:lnTo>
                    <a:pt x="997" y="577"/>
                  </a:lnTo>
                  <a:lnTo>
                    <a:pt x="997" y="576"/>
                  </a:lnTo>
                  <a:lnTo>
                    <a:pt x="998" y="575"/>
                  </a:lnTo>
                  <a:lnTo>
                    <a:pt x="999" y="575"/>
                  </a:lnTo>
                  <a:lnTo>
                    <a:pt x="1007" y="564"/>
                  </a:lnTo>
                  <a:lnTo>
                    <a:pt x="1007" y="563"/>
                  </a:lnTo>
                  <a:lnTo>
                    <a:pt x="1009" y="560"/>
                  </a:lnTo>
                  <a:lnTo>
                    <a:pt x="1009" y="559"/>
                  </a:lnTo>
                  <a:lnTo>
                    <a:pt x="1010" y="557"/>
                  </a:lnTo>
                  <a:lnTo>
                    <a:pt x="1011" y="556"/>
                  </a:lnTo>
                  <a:lnTo>
                    <a:pt x="1021" y="531"/>
                  </a:lnTo>
                  <a:lnTo>
                    <a:pt x="1022" y="530"/>
                  </a:lnTo>
                  <a:lnTo>
                    <a:pt x="1022" y="529"/>
                  </a:lnTo>
                  <a:lnTo>
                    <a:pt x="1022" y="528"/>
                  </a:lnTo>
                  <a:lnTo>
                    <a:pt x="1024" y="528"/>
                  </a:lnTo>
                  <a:lnTo>
                    <a:pt x="1024" y="526"/>
                  </a:lnTo>
                  <a:lnTo>
                    <a:pt x="1025" y="523"/>
                  </a:lnTo>
                  <a:lnTo>
                    <a:pt x="1026" y="521"/>
                  </a:lnTo>
                  <a:lnTo>
                    <a:pt x="1027" y="521"/>
                  </a:lnTo>
                  <a:lnTo>
                    <a:pt x="1027" y="520"/>
                  </a:lnTo>
                  <a:lnTo>
                    <a:pt x="1027" y="519"/>
                  </a:lnTo>
                  <a:lnTo>
                    <a:pt x="1028" y="517"/>
                  </a:lnTo>
                  <a:lnTo>
                    <a:pt x="1030" y="513"/>
                  </a:lnTo>
                  <a:lnTo>
                    <a:pt x="1031" y="513"/>
                  </a:lnTo>
                  <a:lnTo>
                    <a:pt x="1031" y="512"/>
                  </a:lnTo>
                  <a:lnTo>
                    <a:pt x="1034" y="508"/>
                  </a:lnTo>
                  <a:lnTo>
                    <a:pt x="1035" y="506"/>
                  </a:lnTo>
                  <a:lnTo>
                    <a:pt x="1043" y="501"/>
                  </a:lnTo>
                  <a:lnTo>
                    <a:pt x="1043" y="500"/>
                  </a:lnTo>
                  <a:lnTo>
                    <a:pt x="1044" y="500"/>
                  </a:lnTo>
                  <a:lnTo>
                    <a:pt x="1046" y="500"/>
                  </a:lnTo>
                  <a:lnTo>
                    <a:pt x="1047" y="499"/>
                  </a:lnTo>
                  <a:lnTo>
                    <a:pt x="1048" y="498"/>
                  </a:lnTo>
                  <a:lnTo>
                    <a:pt x="1050" y="495"/>
                  </a:lnTo>
                  <a:lnTo>
                    <a:pt x="1050" y="494"/>
                  </a:lnTo>
                  <a:lnTo>
                    <a:pt x="1051" y="492"/>
                  </a:lnTo>
                  <a:lnTo>
                    <a:pt x="1051" y="491"/>
                  </a:lnTo>
                  <a:lnTo>
                    <a:pt x="1052" y="490"/>
                  </a:lnTo>
                  <a:lnTo>
                    <a:pt x="1053" y="489"/>
                  </a:lnTo>
                  <a:lnTo>
                    <a:pt x="1054" y="488"/>
                  </a:lnTo>
                  <a:lnTo>
                    <a:pt x="1057" y="485"/>
                  </a:lnTo>
                  <a:lnTo>
                    <a:pt x="1061" y="478"/>
                  </a:lnTo>
                  <a:lnTo>
                    <a:pt x="1061" y="477"/>
                  </a:lnTo>
                  <a:lnTo>
                    <a:pt x="1062" y="476"/>
                  </a:lnTo>
                  <a:lnTo>
                    <a:pt x="1075" y="459"/>
                  </a:lnTo>
                  <a:lnTo>
                    <a:pt x="1076" y="458"/>
                  </a:lnTo>
                  <a:lnTo>
                    <a:pt x="1078" y="453"/>
                  </a:lnTo>
                  <a:lnTo>
                    <a:pt x="1078" y="452"/>
                  </a:lnTo>
                  <a:lnTo>
                    <a:pt x="1079" y="452"/>
                  </a:lnTo>
                  <a:lnTo>
                    <a:pt x="1079" y="451"/>
                  </a:lnTo>
                  <a:lnTo>
                    <a:pt x="1080" y="451"/>
                  </a:lnTo>
                  <a:lnTo>
                    <a:pt x="1080" y="450"/>
                  </a:lnTo>
                  <a:lnTo>
                    <a:pt x="1080" y="449"/>
                  </a:lnTo>
                  <a:lnTo>
                    <a:pt x="1081" y="447"/>
                  </a:lnTo>
                  <a:lnTo>
                    <a:pt x="1086" y="430"/>
                  </a:lnTo>
                  <a:lnTo>
                    <a:pt x="1087" y="422"/>
                  </a:lnTo>
                  <a:lnTo>
                    <a:pt x="1088" y="422"/>
                  </a:lnTo>
                  <a:lnTo>
                    <a:pt x="1088" y="421"/>
                  </a:lnTo>
                  <a:lnTo>
                    <a:pt x="1089" y="417"/>
                  </a:lnTo>
                  <a:lnTo>
                    <a:pt x="1089" y="416"/>
                  </a:lnTo>
                  <a:lnTo>
                    <a:pt x="1089" y="415"/>
                  </a:lnTo>
                  <a:lnTo>
                    <a:pt x="1088" y="414"/>
                  </a:lnTo>
                  <a:lnTo>
                    <a:pt x="1088" y="413"/>
                  </a:lnTo>
                  <a:lnTo>
                    <a:pt x="1087" y="411"/>
                  </a:lnTo>
                  <a:lnTo>
                    <a:pt x="1088" y="411"/>
                  </a:lnTo>
                  <a:lnTo>
                    <a:pt x="1088" y="410"/>
                  </a:lnTo>
                  <a:lnTo>
                    <a:pt x="1089" y="408"/>
                  </a:lnTo>
                  <a:lnTo>
                    <a:pt x="1089" y="407"/>
                  </a:lnTo>
                  <a:lnTo>
                    <a:pt x="1089" y="406"/>
                  </a:lnTo>
                  <a:lnTo>
                    <a:pt x="1088" y="405"/>
                  </a:lnTo>
                  <a:lnTo>
                    <a:pt x="1088" y="404"/>
                  </a:lnTo>
                  <a:lnTo>
                    <a:pt x="1089" y="393"/>
                  </a:lnTo>
                  <a:lnTo>
                    <a:pt x="1089" y="392"/>
                  </a:lnTo>
                  <a:lnTo>
                    <a:pt x="1088" y="392"/>
                  </a:lnTo>
                  <a:lnTo>
                    <a:pt x="1088" y="390"/>
                  </a:lnTo>
                  <a:lnTo>
                    <a:pt x="1088" y="389"/>
                  </a:lnTo>
                  <a:lnTo>
                    <a:pt x="1088" y="388"/>
                  </a:lnTo>
                  <a:lnTo>
                    <a:pt x="1088" y="387"/>
                  </a:lnTo>
                  <a:lnTo>
                    <a:pt x="1086" y="375"/>
                  </a:lnTo>
                  <a:lnTo>
                    <a:pt x="1084" y="379"/>
                  </a:lnTo>
                  <a:lnTo>
                    <a:pt x="1084" y="376"/>
                  </a:lnTo>
                  <a:lnTo>
                    <a:pt x="1084" y="375"/>
                  </a:lnTo>
                  <a:lnTo>
                    <a:pt x="1084" y="373"/>
                  </a:lnTo>
                  <a:lnTo>
                    <a:pt x="1083" y="372"/>
                  </a:lnTo>
                  <a:lnTo>
                    <a:pt x="1083" y="370"/>
                  </a:lnTo>
                  <a:lnTo>
                    <a:pt x="1083" y="369"/>
                  </a:lnTo>
                  <a:lnTo>
                    <a:pt x="1081" y="362"/>
                  </a:lnTo>
                  <a:lnTo>
                    <a:pt x="1080" y="362"/>
                  </a:lnTo>
                  <a:lnTo>
                    <a:pt x="1080" y="361"/>
                  </a:lnTo>
                  <a:lnTo>
                    <a:pt x="1079" y="361"/>
                  </a:lnTo>
                  <a:lnTo>
                    <a:pt x="1079" y="358"/>
                  </a:lnTo>
                  <a:lnTo>
                    <a:pt x="1078" y="354"/>
                  </a:lnTo>
                  <a:lnTo>
                    <a:pt x="1078" y="353"/>
                  </a:lnTo>
                  <a:lnTo>
                    <a:pt x="1077" y="348"/>
                  </a:lnTo>
                  <a:lnTo>
                    <a:pt x="1077" y="347"/>
                  </a:lnTo>
                  <a:lnTo>
                    <a:pt x="1077" y="346"/>
                  </a:lnTo>
                  <a:lnTo>
                    <a:pt x="1075" y="342"/>
                  </a:lnTo>
                  <a:lnTo>
                    <a:pt x="1071" y="332"/>
                  </a:lnTo>
                  <a:lnTo>
                    <a:pt x="1069" y="330"/>
                  </a:lnTo>
                  <a:lnTo>
                    <a:pt x="1067" y="328"/>
                  </a:lnTo>
                  <a:lnTo>
                    <a:pt x="1063" y="326"/>
                  </a:lnTo>
                  <a:lnTo>
                    <a:pt x="1062" y="326"/>
                  </a:lnTo>
                  <a:lnTo>
                    <a:pt x="1060" y="325"/>
                  </a:lnTo>
                  <a:lnTo>
                    <a:pt x="1056" y="324"/>
                  </a:lnTo>
                  <a:lnTo>
                    <a:pt x="1054" y="324"/>
                  </a:lnTo>
                  <a:lnTo>
                    <a:pt x="1053" y="324"/>
                  </a:lnTo>
                  <a:lnTo>
                    <a:pt x="1052" y="324"/>
                  </a:lnTo>
                  <a:lnTo>
                    <a:pt x="1050" y="324"/>
                  </a:lnTo>
                  <a:lnTo>
                    <a:pt x="1047" y="325"/>
                  </a:lnTo>
                  <a:lnTo>
                    <a:pt x="1043" y="326"/>
                  </a:lnTo>
                  <a:lnTo>
                    <a:pt x="1043" y="325"/>
                  </a:lnTo>
                  <a:lnTo>
                    <a:pt x="1042" y="325"/>
                  </a:lnTo>
                  <a:lnTo>
                    <a:pt x="1040" y="324"/>
                  </a:lnTo>
                  <a:lnTo>
                    <a:pt x="1039" y="324"/>
                  </a:lnTo>
                  <a:lnTo>
                    <a:pt x="1038" y="324"/>
                  </a:lnTo>
                  <a:lnTo>
                    <a:pt x="1037" y="324"/>
                  </a:lnTo>
                  <a:lnTo>
                    <a:pt x="1035" y="325"/>
                  </a:lnTo>
                  <a:lnTo>
                    <a:pt x="1034" y="325"/>
                  </a:lnTo>
                  <a:lnTo>
                    <a:pt x="1033" y="325"/>
                  </a:lnTo>
                  <a:lnTo>
                    <a:pt x="1031" y="324"/>
                  </a:lnTo>
                  <a:lnTo>
                    <a:pt x="1030" y="324"/>
                  </a:lnTo>
                  <a:lnTo>
                    <a:pt x="1030" y="323"/>
                  </a:lnTo>
                  <a:lnTo>
                    <a:pt x="1029" y="321"/>
                  </a:lnTo>
                  <a:lnTo>
                    <a:pt x="1028" y="321"/>
                  </a:lnTo>
                  <a:lnTo>
                    <a:pt x="1026" y="320"/>
                  </a:lnTo>
                  <a:lnTo>
                    <a:pt x="1025" y="320"/>
                  </a:lnTo>
                  <a:lnTo>
                    <a:pt x="1024" y="320"/>
                  </a:lnTo>
                  <a:lnTo>
                    <a:pt x="1020" y="320"/>
                  </a:lnTo>
                  <a:lnTo>
                    <a:pt x="1019" y="319"/>
                  </a:lnTo>
                  <a:lnTo>
                    <a:pt x="1018" y="316"/>
                  </a:lnTo>
                  <a:lnTo>
                    <a:pt x="1018" y="315"/>
                  </a:lnTo>
                  <a:lnTo>
                    <a:pt x="1017" y="314"/>
                  </a:lnTo>
                  <a:lnTo>
                    <a:pt x="1016" y="314"/>
                  </a:lnTo>
                  <a:lnTo>
                    <a:pt x="1016" y="313"/>
                  </a:lnTo>
                  <a:lnTo>
                    <a:pt x="1015" y="313"/>
                  </a:lnTo>
                  <a:lnTo>
                    <a:pt x="1012" y="311"/>
                  </a:lnTo>
                  <a:lnTo>
                    <a:pt x="1011" y="311"/>
                  </a:lnTo>
                  <a:lnTo>
                    <a:pt x="1010" y="311"/>
                  </a:lnTo>
                  <a:lnTo>
                    <a:pt x="1009" y="311"/>
                  </a:lnTo>
                  <a:lnTo>
                    <a:pt x="1008" y="310"/>
                  </a:lnTo>
                  <a:lnTo>
                    <a:pt x="1007" y="309"/>
                  </a:lnTo>
                  <a:lnTo>
                    <a:pt x="1005" y="308"/>
                  </a:lnTo>
                  <a:lnTo>
                    <a:pt x="1005" y="307"/>
                  </a:lnTo>
                  <a:lnTo>
                    <a:pt x="1003" y="304"/>
                  </a:lnTo>
                  <a:lnTo>
                    <a:pt x="1002" y="304"/>
                  </a:lnTo>
                  <a:lnTo>
                    <a:pt x="996" y="299"/>
                  </a:lnTo>
                  <a:lnTo>
                    <a:pt x="993" y="296"/>
                  </a:lnTo>
                  <a:lnTo>
                    <a:pt x="993" y="295"/>
                  </a:lnTo>
                  <a:lnTo>
                    <a:pt x="992" y="294"/>
                  </a:lnTo>
                  <a:lnTo>
                    <a:pt x="990" y="290"/>
                  </a:lnTo>
                  <a:lnTo>
                    <a:pt x="989" y="290"/>
                  </a:lnTo>
                  <a:lnTo>
                    <a:pt x="988" y="289"/>
                  </a:lnTo>
                  <a:lnTo>
                    <a:pt x="987" y="289"/>
                  </a:lnTo>
                  <a:lnTo>
                    <a:pt x="983" y="283"/>
                  </a:lnTo>
                  <a:lnTo>
                    <a:pt x="982" y="282"/>
                  </a:lnTo>
                  <a:lnTo>
                    <a:pt x="981" y="282"/>
                  </a:lnTo>
                  <a:lnTo>
                    <a:pt x="980" y="282"/>
                  </a:lnTo>
                  <a:lnTo>
                    <a:pt x="978" y="281"/>
                  </a:lnTo>
                  <a:lnTo>
                    <a:pt x="973" y="277"/>
                  </a:lnTo>
                  <a:lnTo>
                    <a:pt x="971" y="275"/>
                  </a:lnTo>
                  <a:lnTo>
                    <a:pt x="970" y="274"/>
                  </a:lnTo>
                  <a:lnTo>
                    <a:pt x="969" y="273"/>
                  </a:lnTo>
                  <a:lnTo>
                    <a:pt x="969" y="272"/>
                  </a:lnTo>
                  <a:lnTo>
                    <a:pt x="968" y="272"/>
                  </a:lnTo>
                  <a:lnTo>
                    <a:pt x="967" y="272"/>
                  </a:lnTo>
                  <a:lnTo>
                    <a:pt x="966" y="272"/>
                  </a:lnTo>
                  <a:lnTo>
                    <a:pt x="965" y="272"/>
                  </a:lnTo>
                  <a:lnTo>
                    <a:pt x="958" y="266"/>
                  </a:lnTo>
                  <a:lnTo>
                    <a:pt x="957" y="266"/>
                  </a:lnTo>
                  <a:lnTo>
                    <a:pt x="954" y="264"/>
                  </a:lnTo>
                  <a:lnTo>
                    <a:pt x="952" y="262"/>
                  </a:lnTo>
                  <a:lnTo>
                    <a:pt x="947" y="260"/>
                  </a:lnTo>
                  <a:lnTo>
                    <a:pt x="945" y="258"/>
                  </a:lnTo>
                  <a:lnTo>
                    <a:pt x="944" y="258"/>
                  </a:lnTo>
                  <a:lnTo>
                    <a:pt x="944" y="257"/>
                  </a:lnTo>
                  <a:lnTo>
                    <a:pt x="940" y="255"/>
                  </a:lnTo>
                  <a:lnTo>
                    <a:pt x="939" y="255"/>
                  </a:lnTo>
                  <a:lnTo>
                    <a:pt x="926" y="253"/>
                  </a:lnTo>
                  <a:lnTo>
                    <a:pt x="925" y="253"/>
                  </a:lnTo>
                  <a:lnTo>
                    <a:pt x="924" y="253"/>
                  </a:lnTo>
                  <a:lnTo>
                    <a:pt x="922" y="254"/>
                  </a:lnTo>
                  <a:lnTo>
                    <a:pt x="922" y="255"/>
                  </a:lnTo>
                  <a:lnTo>
                    <a:pt x="920" y="255"/>
                  </a:lnTo>
                  <a:lnTo>
                    <a:pt x="916" y="255"/>
                  </a:lnTo>
                  <a:lnTo>
                    <a:pt x="905" y="256"/>
                  </a:lnTo>
                  <a:lnTo>
                    <a:pt x="903" y="256"/>
                  </a:lnTo>
                  <a:lnTo>
                    <a:pt x="903" y="257"/>
                  </a:lnTo>
                  <a:lnTo>
                    <a:pt x="902" y="257"/>
                  </a:lnTo>
                  <a:lnTo>
                    <a:pt x="901" y="257"/>
                  </a:lnTo>
                  <a:lnTo>
                    <a:pt x="900" y="257"/>
                  </a:lnTo>
                  <a:lnTo>
                    <a:pt x="898" y="256"/>
                  </a:lnTo>
                  <a:lnTo>
                    <a:pt x="897" y="256"/>
                  </a:lnTo>
                  <a:lnTo>
                    <a:pt x="897" y="257"/>
                  </a:lnTo>
                  <a:lnTo>
                    <a:pt x="896" y="257"/>
                  </a:lnTo>
                  <a:lnTo>
                    <a:pt x="895" y="257"/>
                  </a:lnTo>
                  <a:lnTo>
                    <a:pt x="894" y="256"/>
                  </a:lnTo>
                  <a:lnTo>
                    <a:pt x="894" y="255"/>
                  </a:lnTo>
                  <a:lnTo>
                    <a:pt x="890" y="253"/>
                  </a:lnTo>
                  <a:lnTo>
                    <a:pt x="891" y="252"/>
                  </a:lnTo>
                  <a:lnTo>
                    <a:pt x="888" y="251"/>
                  </a:lnTo>
                  <a:lnTo>
                    <a:pt x="887" y="251"/>
                  </a:lnTo>
                  <a:lnTo>
                    <a:pt x="886" y="251"/>
                  </a:lnTo>
                  <a:lnTo>
                    <a:pt x="884" y="251"/>
                  </a:lnTo>
                  <a:lnTo>
                    <a:pt x="882" y="252"/>
                  </a:lnTo>
                  <a:lnTo>
                    <a:pt x="880" y="253"/>
                  </a:lnTo>
                  <a:lnTo>
                    <a:pt x="878" y="253"/>
                  </a:lnTo>
                  <a:lnTo>
                    <a:pt x="877" y="252"/>
                  </a:lnTo>
                  <a:lnTo>
                    <a:pt x="876" y="252"/>
                  </a:lnTo>
                  <a:lnTo>
                    <a:pt x="875" y="252"/>
                  </a:lnTo>
                  <a:lnTo>
                    <a:pt x="875" y="251"/>
                  </a:lnTo>
                  <a:lnTo>
                    <a:pt x="875" y="252"/>
                  </a:lnTo>
                  <a:lnTo>
                    <a:pt x="873" y="252"/>
                  </a:lnTo>
                  <a:lnTo>
                    <a:pt x="871" y="251"/>
                  </a:lnTo>
                  <a:lnTo>
                    <a:pt x="867" y="249"/>
                  </a:lnTo>
                  <a:lnTo>
                    <a:pt x="866" y="247"/>
                  </a:lnTo>
                  <a:lnTo>
                    <a:pt x="865" y="246"/>
                  </a:lnTo>
                  <a:lnTo>
                    <a:pt x="865" y="245"/>
                  </a:lnTo>
                  <a:lnTo>
                    <a:pt x="863" y="245"/>
                  </a:lnTo>
                  <a:lnTo>
                    <a:pt x="862" y="245"/>
                  </a:lnTo>
                  <a:lnTo>
                    <a:pt x="861" y="245"/>
                  </a:lnTo>
                  <a:lnTo>
                    <a:pt x="859" y="243"/>
                  </a:lnTo>
                  <a:lnTo>
                    <a:pt x="858" y="243"/>
                  </a:lnTo>
                  <a:lnTo>
                    <a:pt x="857" y="243"/>
                  </a:lnTo>
                  <a:lnTo>
                    <a:pt x="856" y="243"/>
                  </a:lnTo>
                  <a:lnTo>
                    <a:pt x="853" y="241"/>
                  </a:lnTo>
                  <a:lnTo>
                    <a:pt x="852" y="241"/>
                  </a:lnTo>
                  <a:lnTo>
                    <a:pt x="851" y="240"/>
                  </a:lnTo>
                  <a:lnTo>
                    <a:pt x="847" y="240"/>
                  </a:lnTo>
                  <a:lnTo>
                    <a:pt x="846" y="240"/>
                  </a:lnTo>
                  <a:lnTo>
                    <a:pt x="843" y="240"/>
                  </a:lnTo>
                  <a:lnTo>
                    <a:pt x="842" y="240"/>
                  </a:lnTo>
                  <a:lnTo>
                    <a:pt x="841" y="240"/>
                  </a:lnTo>
                  <a:lnTo>
                    <a:pt x="839" y="241"/>
                  </a:lnTo>
                  <a:lnTo>
                    <a:pt x="839" y="243"/>
                  </a:lnTo>
                  <a:lnTo>
                    <a:pt x="839" y="244"/>
                  </a:lnTo>
                  <a:lnTo>
                    <a:pt x="836" y="244"/>
                  </a:lnTo>
                  <a:lnTo>
                    <a:pt x="835" y="244"/>
                  </a:lnTo>
                  <a:lnTo>
                    <a:pt x="832" y="245"/>
                  </a:lnTo>
                  <a:lnTo>
                    <a:pt x="831" y="245"/>
                  </a:lnTo>
                  <a:lnTo>
                    <a:pt x="829" y="245"/>
                  </a:lnTo>
                  <a:lnTo>
                    <a:pt x="829" y="243"/>
                  </a:lnTo>
                  <a:lnTo>
                    <a:pt x="829" y="241"/>
                  </a:lnTo>
                  <a:lnTo>
                    <a:pt x="827" y="241"/>
                  </a:lnTo>
                  <a:lnTo>
                    <a:pt x="826" y="241"/>
                  </a:lnTo>
                  <a:lnTo>
                    <a:pt x="824" y="241"/>
                  </a:lnTo>
                  <a:lnTo>
                    <a:pt x="823" y="241"/>
                  </a:lnTo>
                  <a:lnTo>
                    <a:pt x="822" y="243"/>
                  </a:lnTo>
                  <a:lnTo>
                    <a:pt x="821" y="243"/>
                  </a:lnTo>
                  <a:lnTo>
                    <a:pt x="820" y="243"/>
                  </a:lnTo>
                  <a:lnTo>
                    <a:pt x="820" y="242"/>
                  </a:lnTo>
                  <a:lnTo>
                    <a:pt x="820" y="241"/>
                  </a:lnTo>
                  <a:lnTo>
                    <a:pt x="820" y="240"/>
                  </a:lnTo>
                  <a:lnTo>
                    <a:pt x="820" y="239"/>
                  </a:lnTo>
                  <a:lnTo>
                    <a:pt x="819" y="236"/>
                  </a:lnTo>
                  <a:lnTo>
                    <a:pt x="818" y="234"/>
                  </a:lnTo>
                  <a:lnTo>
                    <a:pt x="817" y="234"/>
                  </a:lnTo>
                  <a:lnTo>
                    <a:pt x="817" y="233"/>
                  </a:lnTo>
                  <a:lnTo>
                    <a:pt x="816" y="233"/>
                  </a:lnTo>
                  <a:lnTo>
                    <a:pt x="816" y="232"/>
                  </a:lnTo>
                  <a:lnTo>
                    <a:pt x="816" y="230"/>
                  </a:lnTo>
                  <a:lnTo>
                    <a:pt x="815" y="224"/>
                  </a:lnTo>
                  <a:lnTo>
                    <a:pt x="814" y="224"/>
                  </a:lnTo>
                  <a:lnTo>
                    <a:pt x="814" y="223"/>
                  </a:lnTo>
                  <a:lnTo>
                    <a:pt x="813" y="223"/>
                  </a:lnTo>
                  <a:lnTo>
                    <a:pt x="812" y="223"/>
                  </a:lnTo>
                  <a:lnTo>
                    <a:pt x="811" y="222"/>
                  </a:lnTo>
                  <a:lnTo>
                    <a:pt x="812" y="221"/>
                  </a:lnTo>
                  <a:lnTo>
                    <a:pt x="812" y="219"/>
                  </a:lnTo>
                  <a:lnTo>
                    <a:pt x="812" y="218"/>
                  </a:lnTo>
                  <a:lnTo>
                    <a:pt x="812" y="217"/>
                  </a:lnTo>
                  <a:lnTo>
                    <a:pt x="811" y="217"/>
                  </a:lnTo>
                  <a:lnTo>
                    <a:pt x="811" y="216"/>
                  </a:lnTo>
                  <a:lnTo>
                    <a:pt x="810" y="216"/>
                  </a:lnTo>
                  <a:lnTo>
                    <a:pt x="810" y="215"/>
                  </a:lnTo>
                  <a:lnTo>
                    <a:pt x="809" y="215"/>
                  </a:lnTo>
                  <a:lnTo>
                    <a:pt x="808" y="214"/>
                  </a:lnTo>
                  <a:lnTo>
                    <a:pt x="807" y="214"/>
                  </a:lnTo>
                  <a:lnTo>
                    <a:pt x="806" y="213"/>
                  </a:lnTo>
                  <a:lnTo>
                    <a:pt x="806" y="212"/>
                  </a:lnTo>
                  <a:lnTo>
                    <a:pt x="805" y="210"/>
                  </a:lnTo>
                  <a:lnTo>
                    <a:pt x="806" y="209"/>
                  </a:lnTo>
                  <a:lnTo>
                    <a:pt x="805" y="208"/>
                  </a:lnTo>
                  <a:lnTo>
                    <a:pt x="805" y="207"/>
                  </a:lnTo>
                  <a:lnTo>
                    <a:pt x="805" y="206"/>
                  </a:lnTo>
                  <a:lnTo>
                    <a:pt x="803" y="205"/>
                  </a:lnTo>
                  <a:lnTo>
                    <a:pt x="801" y="205"/>
                  </a:lnTo>
                  <a:lnTo>
                    <a:pt x="800" y="205"/>
                  </a:lnTo>
                  <a:lnTo>
                    <a:pt x="799" y="205"/>
                  </a:lnTo>
                  <a:lnTo>
                    <a:pt x="798" y="206"/>
                  </a:lnTo>
                  <a:lnTo>
                    <a:pt x="797" y="207"/>
                  </a:lnTo>
                  <a:lnTo>
                    <a:pt x="796" y="208"/>
                  </a:lnTo>
                  <a:lnTo>
                    <a:pt x="796" y="209"/>
                  </a:lnTo>
                  <a:lnTo>
                    <a:pt x="796" y="210"/>
                  </a:lnTo>
                  <a:lnTo>
                    <a:pt x="796" y="211"/>
                  </a:lnTo>
                  <a:lnTo>
                    <a:pt x="794" y="211"/>
                  </a:lnTo>
                  <a:lnTo>
                    <a:pt x="793" y="212"/>
                  </a:lnTo>
                  <a:lnTo>
                    <a:pt x="793" y="211"/>
                  </a:lnTo>
                  <a:lnTo>
                    <a:pt x="793" y="209"/>
                  </a:lnTo>
                  <a:lnTo>
                    <a:pt x="793" y="207"/>
                  </a:lnTo>
                  <a:lnTo>
                    <a:pt x="792" y="206"/>
                  </a:lnTo>
                  <a:lnTo>
                    <a:pt x="790" y="206"/>
                  </a:lnTo>
                  <a:lnTo>
                    <a:pt x="788" y="206"/>
                  </a:lnTo>
                  <a:lnTo>
                    <a:pt x="785" y="206"/>
                  </a:lnTo>
                  <a:lnTo>
                    <a:pt x="785" y="204"/>
                  </a:lnTo>
                  <a:lnTo>
                    <a:pt x="785" y="203"/>
                  </a:lnTo>
                  <a:lnTo>
                    <a:pt x="785" y="202"/>
                  </a:lnTo>
                  <a:lnTo>
                    <a:pt x="783" y="201"/>
                  </a:lnTo>
                  <a:lnTo>
                    <a:pt x="781" y="200"/>
                  </a:lnTo>
                  <a:lnTo>
                    <a:pt x="780" y="201"/>
                  </a:lnTo>
                  <a:lnTo>
                    <a:pt x="779" y="198"/>
                  </a:lnTo>
                  <a:lnTo>
                    <a:pt x="777" y="203"/>
                  </a:lnTo>
                  <a:lnTo>
                    <a:pt x="777" y="202"/>
                  </a:lnTo>
                  <a:lnTo>
                    <a:pt x="776" y="202"/>
                  </a:lnTo>
                  <a:lnTo>
                    <a:pt x="774" y="200"/>
                  </a:lnTo>
                  <a:lnTo>
                    <a:pt x="772" y="198"/>
                  </a:lnTo>
                  <a:lnTo>
                    <a:pt x="771" y="200"/>
                  </a:lnTo>
                  <a:lnTo>
                    <a:pt x="770" y="200"/>
                  </a:lnTo>
                  <a:lnTo>
                    <a:pt x="769" y="198"/>
                  </a:lnTo>
                  <a:lnTo>
                    <a:pt x="770" y="193"/>
                  </a:lnTo>
                  <a:lnTo>
                    <a:pt x="765" y="196"/>
                  </a:lnTo>
                  <a:lnTo>
                    <a:pt x="763" y="196"/>
                  </a:lnTo>
                  <a:lnTo>
                    <a:pt x="762" y="197"/>
                  </a:lnTo>
                  <a:lnTo>
                    <a:pt x="761" y="196"/>
                  </a:lnTo>
                  <a:lnTo>
                    <a:pt x="761" y="194"/>
                  </a:lnTo>
                  <a:lnTo>
                    <a:pt x="760" y="193"/>
                  </a:lnTo>
                  <a:lnTo>
                    <a:pt x="758" y="192"/>
                  </a:lnTo>
                  <a:lnTo>
                    <a:pt x="757" y="193"/>
                  </a:lnTo>
                  <a:lnTo>
                    <a:pt x="756" y="192"/>
                  </a:lnTo>
                  <a:lnTo>
                    <a:pt x="756" y="191"/>
                  </a:lnTo>
                  <a:lnTo>
                    <a:pt x="754" y="191"/>
                  </a:lnTo>
                  <a:lnTo>
                    <a:pt x="752" y="191"/>
                  </a:lnTo>
                  <a:lnTo>
                    <a:pt x="752" y="189"/>
                  </a:lnTo>
                  <a:lnTo>
                    <a:pt x="751" y="189"/>
                  </a:lnTo>
                  <a:lnTo>
                    <a:pt x="750" y="188"/>
                  </a:lnTo>
                  <a:lnTo>
                    <a:pt x="748" y="187"/>
                  </a:lnTo>
                  <a:lnTo>
                    <a:pt x="747" y="187"/>
                  </a:lnTo>
                  <a:lnTo>
                    <a:pt x="747" y="186"/>
                  </a:lnTo>
                  <a:lnTo>
                    <a:pt x="744" y="188"/>
                  </a:lnTo>
                  <a:lnTo>
                    <a:pt x="742" y="189"/>
                  </a:lnTo>
                  <a:lnTo>
                    <a:pt x="741" y="188"/>
                  </a:lnTo>
                  <a:lnTo>
                    <a:pt x="741" y="187"/>
                  </a:lnTo>
                  <a:lnTo>
                    <a:pt x="740" y="186"/>
                  </a:lnTo>
                  <a:lnTo>
                    <a:pt x="739" y="186"/>
                  </a:lnTo>
                  <a:lnTo>
                    <a:pt x="737" y="185"/>
                  </a:lnTo>
                  <a:lnTo>
                    <a:pt x="737" y="184"/>
                  </a:lnTo>
                  <a:lnTo>
                    <a:pt x="732" y="183"/>
                  </a:lnTo>
                  <a:lnTo>
                    <a:pt x="731" y="183"/>
                  </a:lnTo>
                  <a:lnTo>
                    <a:pt x="731" y="184"/>
                  </a:lnTo>
                  <a:lnTo>
                    <a:pt x="730" y="184"/>
                  </a:lnTo>
                  <a:lnTo>
                    <a:pt x="729" y="185"/>
                  </a:lnTo>
                  <a:lnTo>
                    <a:pt x="728" y="185"/>
                  </a:lnTo>
                  <a:lnTo>
                    <a:pt x="727" y="186"/>
                  </a:lnTo>
                  <a:lnTo>
                    <a:pt x="726" y="186"/>
                  </a:lnTo>
                  <a:lnTo>
                    <a:pt x="726" y="187"/>
                  </a:lnTo>
                  <a:lnTo>
                    <a:pt x="726" y="186"/>
                  </a:lnTo>
                  <a:lnTo>
                    <a:pt x="724" y="185"/>
                  </a:lnTo>
                  <a:lnTo>
                    <a:pt x="723" y="185"/>
                  </a:lnTo>
                  <a:lnTo>
                    <a:pt x="722" y="185"/>
                  </a:lnTo>
                  <a:lnTo>
                    <a:pt x="721" y="186"/>
                  </a:lnTo>
                  <a:lnTo>
                    <a:pt x="719" y="187"/>
                  </a:lnTo>
                  <a:lnTo>
                    <a:pt x="718" y="188"/>
                  </a:lnTo>
                  <a:lnTo>
                    <a:pt x="718" y="189"/>
                  </a:lnTo>
                  <a:lnTo>
                    <a:pt x="717" y="188"/>
                  </a:lnTo>
                  <a:lnTo>
                    <a:pt x="716" y="187"/>
                  </a:lnTo>
                  <a:lnTo>
                    <a:pt x="714" y="187"/>
                  </a:lnTo>
                  <a:lnTo>
                    <a:pt x="713" y="188"/>
                  </a:lnTo>
                  <a:lnTo>
                    <a:pt x="708" y="193"/>
                  </a:lnTo>
                  <a:lnTo>
                    <a:pt x="707" y="194"/>
                  </a:lnTo>
                  <a:lnTo>
                    <a:pt x="706" y="196"/>
                  </a:lnTo>
                  <a:lnTo>
                    <a:pt x="705" y="198"/>
                  </a:lnTo>
                  <a:lnTo>
                    <a:pt x="705" y="199"/>
                  </a:lnTo>
                  <a:lnTo>
                    <a:pt x="704" y="199"/>
                  </a:lnTo>
                  <a:lnTo>
                    <a:pt x="703" y="200"/>
                  </a:lnTo>
                  <a:lnTo>
                    <a:pt x="701" y="203"/>
                  </a:lnTo>
                  <a:lnTo>
                    <a:pt x="701" y="204"/>
                  </a:lnTo>
                  <a:lnTo>
                    <a:pt x="701" y="205"/>
                  </a:lnTo>
                  <a:lnTo>
                    <a:pt x="701" y="206"/>
                  </a:lnTo>
                  <a:lnTo>
                    <a:pt x="702" y="206"/>
                  </a:lnTo>
                  <a:lnTo>
                    <a:pt x="701" y="207"/>
                  </a:lnTo>
                  <a:lnTo>
                    <a:pt x="701" y="208"/>
                  </a:lnTo>
                  <a:lnTo>
                    <a:pt x="700" y="210"/>
                  </a:lnTo>
                  <a:lnTo>
                    <a:pt x="700" y="209"/>
                  </a:lnTo>
                  <a:lnTo>
                    <a:pt x="698" y="211"/>
                  </a:lnTo>
                  <a:lnTo>
                    <a:pt x="697" y="211"/>
                  </a:lnTo>
                  <a:lnTo>
                    <a:pt x="697" y="207"/>
                  </a:lnTo>
                  <a:lnTo>
                    <a:pt x="701" y="203"/>
                  </a:lnTo>
                  <a:lnTo>
                    <a:pt x="701" y="202"/>
                  </a:lnTo>
                  <a:lnTo>
                    <a:pt x="701" y="201"/>
                  </a:lnTo>
                  <a:lnTo>
                    <a:pt x="701" y="200"/>
                  </a:lnTo>
                  <a:lnTo>
                    <a:pt x="701" y="199"/>
                  </a:lnTo>
                  <a:lnTo>
                    <a:pt x="702" y="199"/>
                  </a:lnTo>
                  <a:lnTo>
                    <a:pt x="703" y="198"/>
                  </a:lnTo>
                  <a:lnTo>
                    <a:pt x="704" y="197"/>
                  </a:lnTo>
                  <a:lnTo>
                    <a:pt x="704" y="196"/>
                  </a:lnTo>
                  <a:lnTo>
                    <a:pt x="706" y="187"/>
                  </a:lnTo>
                  <a:lnTo>
                    <a:pt x="706" y="186"/>
                  </a:lnTo>
                  <a:lnTo>
                    <a:pt x="706" y="185"/>
                  </a:lnTo>
                  <a:lnTo>
                    <a:pt x="707" y="183"/>
                  </a:lnTo>
                  <a:lnTo>
                    <a:pt x="707" y="182"/>
                  </a:lnTo>
                  <a:lnTo>
                    <a:pt x="708" y="181"/>
                  </a:lnTo>
                  <a:lnTo>
                    <a:pt x="709" y="180"/>
                  </a:lnTo>
                  <a:lnTo>
                    <a:pt x="709" y="178"/>
                  </a:lnTo>
                  <a:lnTo>
                    <a:pt x="709" y="177"/>
                  </a:lnTo>
                  <a:lnTo>
                    <a:pt x="709" y="176"/>
                  </a:lnTo>
                  <a:lnTo>
                    <a:pt x="709" y="175"/>
                  </a:lnTo>
                  <a:lnTo>
                    <a:pt x="708" y="175"/>
                  </a:lnTo>
                  <a:lnTo>
                    <a:pt x="707" y="174"/>
                  </a:lnTo>
                  <a:lnTo>
                    <a:pt x="706" y="174"/>
                  </a:lnTo>
                  <a:lnTo>
                    <a:pt x="705" y="174"/>
                  </a:lnTo>
                  <a:lnTo>
                    <a:pt x="694" y="172"/>
                  </a:lnTo>
                  <a:lnTo>
                    <a:pt x="689" y="170"/>
                  </a:lnTo>
                  <a:lnTo>
                    <a:pt x="688" y="170"/>
                  </a:lnTo>
                  <a:lnTo>
                    <a:pt x="684" y="170"/>
                  </a:lnTo>
                  <a:lnTo>
                    <a:pt x="683" y="170"/>
                  </a:lnTo>
                  <a:lnTo>
                    <a:pt x="682" y="170"/>
                  </a:lnTo>
                  <a:lnTo>
                    <a:pt x="680" y="170"/>
                  </a:lnTo>
                  <a:lnTo>
                    <a:pt x="680" y="168"/>
                  </a:lnTo>
                  <a:lnTo>
                    <a:pt x="680" y="167"/>
                  </a:lnTo>
                  <a:lnTo>
                    <a:pt x="680" y="166"/>
                  </a:lnTo>
                  <a:lnTo>
                    <a:pt x="679" y="165"/>
                  </a:lnTo>
                  <a:lnTo>
                    <a:pt x="678" y="165"/>
                  </a:lnTo>
                  <a:lnTo>
                    <a:pt x="678" y="164"/>
                  </a:lnTo>
                  <a:lnTo>
                    <a:pt x="677" y="164"/>
                  </a:lnTo>
                  <a:lnTo>
                    <a:pt x="675" y="163"/>
                  </a:lnTo>
                  <a:lnTo>
                    <a:pt x="674" y="163"/>
                  </a:lnTo>
                  <a:lnTo>
                    <a:pt x="673" y="162"/>
                  </a:lnTo>
                  <a:lnTo>
                    <a:pt x="673" y="161"/>
                  </a:lnTo>
                  <a:lnTo>
                    <a:pt x="673" y="160"/>
                  </a:lnTo>
                  <a:lnTo>
                    <a:pt x="674" y="160"/>
                  </a:lnTo>
                  <a:lnTo>
                    <a:pt x="674" y="159"/>
                  </a:lnTo>
                  <a:lnTo>
                    <a:pt x="673" y="159"/>
                  </a:lnTo>
                  <a:lnTo>
                    <a:pt x="673" y="158"/>
                  </a:lnTo>
                  <a:lnTo>
                    <a:pt x="673" y="157"/>
                  </a:lnTo>
                  <a:lnTo>
                    <a:pt x="672" y="156"/>
                  </a:lnTo>
                  <a:lnTo>
                    <a:pt x="671" y="156"/>
                  </a:lnTo>
                  <a:lnTo>
                    <a:pt x="671" y="155"/>
                  </a:lnTo>
                  <a:lnTo>
                    <a:pt x="670" y="155"/>
                  </a:lnTo>
                  <a:lnTo>
                    <a:pt x="669" y="155"/>
                  </a:lnTo>
                  <a:lnTo>
                    <a:pt x="668" y="155"/>
                  </a:lnTo>
                  <a:lnTo>
                    <a:pt x="667" y="155"/>
                  </a:lnTo>
                  <a:lnTo>
                    <a:pt x="661" y="156"/>
                  </a:lnTo>
                  <a:lnTo>
                    <a:pt x="659" y="156"/>
                  </a:lnTo>
                  <a:lnTo>
                    <a:pt x="662" y="153"/>
                  </a:lnTo>
                  <a:lnTo>
                    <a:pt x="663" y="152"/>
                  </a:lnTo>
                  <a:lnTo>
                    <a:pt x="663" y="151"/>
                  </a:lnTo>
                  <a:lnTo>
                    <a:pt x="663" y="150"/>
                  </a:lnTo>
                  <a:lnTo>
                    <a:pt x="663" y="149"/>
                  </a:lnTo>
                  <a:lnTo>
                    <a:pt x="663" y="148"/>
                  </a:lnTo>
                  <a:lnTo>
                    <a:pt x="662" y="147"/>
                  </a:lnTo>
                  <a:lnTo>
                    <a:pt x="661" y="146"/>
                  </a:lnTo>
                  <a:lnTo>
                    <a:pt x="661" y="145"/>
                  </a:lnTo>
                  <a:lnTo>
                    <a:pt x="660" y="145"/>
                  </a:lnTo>
                  <a:lnTo>
                    <a:pt x="661" y="145"/>
                  </a:lnTo>
                  <a:lnTo>
                    <a:pt x="661" y="144"/>
                  </a:lnTo>
                  <a:lnTo>
                    <a:pt x="661" y="143"/>
                  </a:lnTo>
                  <a:lnTo>
                    <a:pt x="662" y="143"/>
                  </a:lnTo>
                  <a:lnTo>
                    <a:pt x="663" y="141"/>
                  </a:lnTo>
                  <a:lnTo>
                    <a:pt x="663" y="140"/>
                  </a:lnTo>
                  <a:lnTo>
                    <a:pt x="664" y="139"/>
                  </a:lnTo>
                  <a:lnTo>
                    <a:pt x="664" y="138"/>
                  </a:lnTo>
                  <a:lnTo>
                    <a:pt x="665" y="138"/>
                  </a:lnTo>
                  <a:lnTo>
                    <a:pt x="665" y="137"/>
                  </a:lnTo>
                  <a:lnTo>
                    <a:pt x="665" y="136"/>
                  </a:lnTo>
                  <a:lnTo>
                    <a:pt x="665" y="135"/>
                  </a:lnTo>
                  <a:lnTo>
                    <a:pt x="665" y="134"/>
                  </a:lnTo>
                  <a:lnTo>
                    <a:pt x="665" y="133"/>
                  </a:lnTo>
                  <a:lnTo>
                    <a:pt x="666" y="132"/>
                  </a:lnTo>
                  <a:lnTo>
                    <a:pt x="666" y="131"/>
                  </a:lnTo>
                  <a:lnTo>
                    <a:pt x="666" y="130"/>
                  </a:lnTo>
                  <a:lnTo>
                    <a:pt x="666" y="128"/>
                  </a:lnTo>
                  <a:lnTo>
                    <a:pt x="667" y="126"/>
                  </a:lnTo>
                  <a:lnTo>
                    <a:pt x="667" y="123"/>
                  </a:lnTo>
                  <a:lnTo>
                    <a:pt x="667" y="118"/>
                  </a:lnTo>
                  <a:lnTo>
                    <a:pt x="667" y="117"/>
                  </a:lnTo>
                  <a:lnTo>
                    <a:pt x="665" y="113"/>
                  </a:lnTo>
                  <a:lnTo>
                    <a:pt x="665" y="112"/>
                  </a:lnTo>
                  <a:lnTo>
                    <a:pt x="662" y="110"/>
                  </a:lnTo>
                  <a:lnTo>
                    <a:pt x="661" y="109"/>
                  </a:lnTo>
                  <a:lnTo>
                    <a:pt x="657" y="108"/>
                  </a:lnTo>
                  <a:lnTo>
                    <a:pt x="656" y="108"/>
                  </a:lnTo>
                  <a:lnTo>
                    <a:pt x="655" y="108"/>
                  </a:lnTo>
                  <a:lnTo>
                    <a:pt x="656" y="108"/>
                  </a:lnTo>
                  <a:lnTo>
                    <a:pt x="656" y="107"/>
                  </a:lnTo>
                  <a:lnTo>
                    <a:pt x="656" y="106"/>
                  </a:lnTo>
                  <a:lnTo>
                    <a:pt x="656" y="105"/>
                  </a:lnTo>
                  <a:lnTo>
                    <a:pt x="654" y="100"/>
                  </a:lnTo>
                  <a:lnTo>
                    <a:pt x="653" y="100"/>
                  </a:lnTo>
                  <a:lnTo>
                    <a:pt x="653" y="99"/>
                  </a:lnTo>
                  <a:lnTo>
                    <a:pt x="652" y="98"/>
                  </a:lnTo>
                  <a:lnTo>
                    <a:pt x="652" y="97"/>
                  </a:lnTo>
                  <a:lnTo>
                    <a:pt x="651" y="96"/>
                  </a:lnTo>
                  <a:lnTo>
                    <a:pt x="650" y="96"/>
                  </a:lnTo>
                  <a:lnTo>
                    <a:pt x="649" y="96"/>
                  </a:lnTo>
                  <a:lnTo>
                    <a:pt x="648" y="96"/>
                  </a:lnTo>
                  <a:lnTo>
                    <a:pt x="647" y="96"/>
                  </a:lnTo>
                  <a:lnTo>
                    <a:pt x="646" y="96"/>
                  </a:lnTo>
                  <a:lnTo>
                    <a:pt x="645" y="96"/>
                  </a:lnTo>
                  <a:lnTo>
                    <a:pt x="645" y="97"/>
                  </a:lnTo>
                  <a:lnTo>
                    <a:pt x="644" y="98"/>
                  </a:lnTo>
                  <a:lnTo>
                    <a:pt x="641" y="81"/>
                  </a:lnTo>
                  <a:lnTo>
                    <a:pt x="636" y="70"/>
                  </a:lnTo>
                  <a:lnTo>
                    <a:pt x="635" y="54"/>
                  </a:lnTo>
                  <a:lnTo>
                    <a:pt x="635" y="51"/>
                  </a:lnTo>
                  <a:lnTo>
                    <a:pt x="635" y="46"/>
                  </a:lnTo>
                  <a:lnTo>
                    <a:pt x="635" y="45"/>
                  </a:lnTo>
                  <a:lnTo>
                    <a:pt x="635" y="44"/>
                  </a:lnTo>
                  <a:lnTo>
                    <a:pt x="633" y="42"/>
                  </a:lnTo>
                  <a:lnTo>
                    <a:pt x="632" y="40"/>
                  </a:lnTo>
                  <a:lnTo>
                    <a:pt x="631" y="39"/>
                  </a:lnTo>
                  <a:lnTo>
                    <a:pt x="630" y="36"/>
                  </a:lnTo>
                  <a:lnTo>
                    <a:pt x="628" y="34"/>
                  </a:lnTo>
                  <a:lnTo>
                    <a:pt x="627" y="33"/>
                  </a:lnTo>
                  <a:lnTo>
                    <a:pt x="622" y="28"/>
                  </a:lnTo>
                  <a:lnTo>
                    <a:pt x="619" y="26"/>
                  </a:lnTo>
                  <a:lnTo>
                    <a:pt x="618" y="29"/>
                  </a:lnTo>
                  <a:lnTo>
                    <a:pt x="617" y="30"/>
                  </a:lnTo>
                  <a:lnTo>
                    <a:pt x="617" y="31"/>
                  </a:lnTo>
                  <a:lnTo>
                    <a:pt x="617" y="33"/>
                  </a:lnTo>
                  <a:lnTo>
                    <a:pt x="617" y="34"/>
                  </a:lnTo>
                  <a:lnTo>
                    <a:pt x="618" y="36"/>
                  </a:lnTo>
                  <a:lnTo>
                    <a:pt x="616" y="36"/>
                  </a:lnTo>
                  <a:lnTo>
                    <a:pt x="616" y="37"/>
                  </a:lnTo>
                  <a:lnTo>
                    <a:pt x="616" y="38"/>
                  </a:lnTo>
                  <a:lnTo>
                    <a:pt x="615" y="39"/>
                  </a:lnTo>
                  <a:lnTo>
                    <a:pt x="614" y="40"/>
                  </a:lnTo>
                  <a:lnTo>
                    <a:pt x="613" y="40"/>
                  </a:lnTo>
                  <a:lnTo>
                    <a:pt x="612" y="40"/>
                  </a:lnTo>
                  <a:lnTo>
                    <a:pt x="612" y="41"/>
                  </a:lnTo>
                  <a:lnTo>
                    <a:pt x="611" y="42"/>
                  </a:lnTo>
                  <a:lnTo>
                    <a:pt x="610" y="42"/>
                  </a:lnTo>
                  <a:lnTo>
                    <a:pt x="610" y="43"/>
                  </a:lnTo>
                  <a:lnTo>
                    <a:pt x="610" y="44"/>
                  </a:lnTo>
                  <a:lnTo>
                    <a:pt x="610" y="45"/>
                  </a:lnTo>
                  <a:lnTo>
                    <a:pt x="608" y="47"/>
                  </a:lnTo>
                  <a:lnTo>
                    <a:pt x="607" y="47"/>
                  </a:lnTo>
                  <a:lnTo>
                    <a:pt x="607" y="48"/>
                  </a:lnTo>
                  <a:lnTo>
                    <a:pt x="605" y="51"/>
                  </a:lnTo>
                  <a:lnTo>
                    <a:pt x="605" y="53"/>
                  </a:lnTo>
                  <a:lnTo>
                    <a:pt x="599" y="64"/>
                  </a:lnTo>
                  <a:lnTo>
                    <a:pt x="597" y="64"/>
                  </a:lnTo>
                  <a:lnTo>
                    <a:pt x="595" y="67"/>
                  </a:lnTo>
                  <a:lnTo>
                    <a:pt x="595" y="68"/>
                  </a:lnTo>
                  <a:lnTo>
                    <a:pt x="594" y="68"/>
                  </a:lnTo>
                  <a:lnTo>
                    <a:pt x="594" y="69"/>
                  </a:lnTo>
                  <a:lnTo>
                    <a:pt x="594" y="70"/>
                  </a:lnTo>
                  <a:lnTo>
                    <a:pt x="594" y="71"/>
                  </a:lnTo>
                  <a:lnTo>
                    <a:pt x="594" y="72"/>
                  </a:lnTo>
                  <a:lnTo>
                    <a:pt x="593" y="74"/>
                  </a:lnTo>
                  <a:lnTo>
                    <a:pt x="588" y="85"/>
                  </a:lnTo>
                  <a:lnTo>
                    <a:pt x="588" y="87"/>
                  </a:lnTo>
                  <a:lnTo>
                    <a:pt x="588" y="89"/>
                  </a:lnTo>
                  <a:lnTo>
                    <a:pt x="586" y="91"/>
                  </a:lnTo>
                  <a:lnTo>
                    <a:pt x="582" y="93"/>
                  </a:lnTo>
                  <a:lnTo>
                    <a:pt x="582" y="94"/>
                  </a:lnTo>
                  <a:lnTo>
                    <a:pt x="580" y="96"/>
                  </a:lnTo>
                  <a:lnTo>
                    <a:pt x="579" y="96"/>
                  </a:lnTo>
                  <a:lnTo>
                    <a:pt x="578" y="97"/>
                  </a:lnTo>
                  <a:lnTo>
                    <a:pt x="578" y="96"/>
                  </a:lnTo>
                  <a:lnTo>
                    <a:pt x="577" y="96"/>
                  </a:lnTo>
                  <a:lnTo>
                    <a:pt x="576" y="96"/>
                  </a:lnTo>
                  <a:lnTo>
                    <a:pt x="575" y="96"/>
                  </a:lnTo>
                  <a:lnTo>
                    <a:pt x="574" y="95"/>
                  </a:lnTo>
                  <a:lnTo>
                    <a:pt x="572" y="93"/>
                  </a:lnTo>
                  <a:lnTo>
                    <a:pt x="571" y="92"/>
                  </a:lnTo>
                  <a:lnTo>
                    <a:pt x="569" y="92"/>
                  </a:lnTo>
                  <a:lnTo>
                    <a:pt x="567" y="91"/>
                  </a:lnTo>
                  <a:lnTo>
                    <a:pt x="566" y="93"/>
                  </a:lnTo>
                  <a:lnTo>
                    <a:pt x="565" y="94"/>
                  </a:lnTo>
                  <a:lnTo>
                    <a:pt x="564" y="94"/>
                  </a:lnTo>
                  <a:lnTo>
                    <a:pt x="561" y="93"/>
                  </a:lnTo>
                  <a:lnTo>
                    <a:pt x="560" y="93"/>
                  </a:lnTo>
                  <a:lnTo>
                    <a:pt x="559" y="92"/>
                  </a:lnTo>
                  <a:lnTo>
                    <a:pt x="559" y="91"/>
                  </a:lnTo>
                  <a:lnTo>
                    <a:pt x="557" y="91"/>
                  </a:lnTo>
                  <a:lnTo>
                    <a:pt x="556" y="91"/>
                  </a:lnTo>
                  <a:lnTo>
                    <a:pt x="555" y="92"/>
                  </a:lnTo>
                  <a:lnTo>
                    <a:pt x="554" y="92"/>
                  </a:lnTo>
                  <a:lnTo>
                    <a:pt x="552" y="94"/>
                  </a:lnTo>
                  <a:lnTo>
                    <a:pt x="551" y="94"/>
                  </a:lnTo>
                  <a:lnTo>
                    <a:pt x="551" y="95"/>
                  </a:lnTo>
                  <a:lnTo>
                    <a:pt x="550" y="96"/>
                  </a:lnTo>
                  <a:lnTo>
                    <a:pt x="547" y="98"/>
                  </a:lnTo>
                  <a:lnTo>
                    <a:pt x="542" y="98"/>
                  </a:lnTo>
                  <a:lnTo>
                    <a:pt x="539" y="96"/>
                  </a:lnTo>
                  <a:lnTo>
                    <a:pt x="539" y="95"/>
                  </a:lnTo>
                  <a:lnTo>
                    <a:pt x="538" y="95"/>
                  </a:lnTo>
                  <a:lnTo>
                    <a:pt x="538" y="94"/>
                  </a:lnTo>
                  <a:lnTo>
                    <a:pt x="537" y="93"/>
                  </a:lnTo>
                  <a:lnTo>
                    <a:pt x="536" y="92"/>
                  </a:lnTo>
                  <a:lnTo>
                    <a:pt x="535" y="92"/>
                  </a:lnTo>
                  <a:lnTo>
                    <a:pt x="534" y="92"/>
                  </a:lnTo>
                  <a:lnTo>
                    <a:pt x="534" y="91"/>
                  </a:lnTo>
                  <a:lnTo>
                    <a:pt x="534" y="89"/>
                  </a:lnTo>
                  <a:lnTo>
                    <a:pt x="532" y="89"/>
                  </a:lnTo>
                  <a:lnTo>
                    <a:pt x="531" y="88"/>
                  </a:lnTo>
                  <a:lnTo>
                    <a:pt x="529" y="87"/>
                  </a:lnTo>
                  <a:lnTo>
                    <a:pt x="528" y="88"/>
                  </a:lnTo>
                  <a:lnTo>
                    <a:pt x="527" y="89"/>
                  </a:lnTo>
                  <a:lnTo>
                    <a:pt x="525" y="86"/>
                  </a:lnTo>
                  <a:lnTo>
                    <a:pt x="525" y="85"/>
                  </a:lnTo>
                  <a:lnTo>
                    <a:pt x="524" y="85"/>
                  </a:lnTo>
                  <a:lnTo>
                    <a:pt x="520" y="86"/>
                  </a:lnTo>
                  <a:lnTo>
                    <a:pt x="519" y="86"/>
                  </a:lnTo>
                  <a:lnTo>
                    <a:pt x="503" y="90"/>
                  </a:lnTo>
                  <a:lnTo>
                    <a:pt x="501" y="89"/>
                  </a:lnTo>
                  <a:lnTo>
                    <a:pt x="501" y="88"/>
                  </a:lnTo>
                  <a:lnTo>
                    <a:pt x="500" y="88"/>
                  </a:lnTo>
                  <a:lnTo>
                    <a:pt x="500" y="87"/>
                  </a:lnTo>
                  <a:lnTo>
                    <a:pt x="499" y="87"/>
                  </a:lnTo>
                  <a:lnTo>
                    <a:pt x="498" y="86"/>
                  </a:lnTo>
                  <a:lnTo>
                    <a:pt x="497" y="86"/>
                  </a:lnTo>
                  <a:lnTo>
                    <a:pt x="495" y="86"/>
                  </a:lnTo>
                  <a:lnTo>
                    <a:pt x="494" y="87"/>
                  </a:lnTo>
                  <a:lnTo>
                    <a:pt x="493" y="87"/>
                  </a:lnTo>
                  <a:lnTo>
                    <a:pt x="493" y="88"/>
                  </a:lnTo>
                  <a:lnTo>
                    <a:pt x="493" y="90"/>
                  </a:lnTo>
                  <a:lnTo>
                    <a:pt x="491" y="92"/>
                  </a:lnTo>
                  <a:lnTo>
                    <a:pt x="490" y="92"/>
                  </a:lnTo>
                  <a:lnTo>
                    <a:pt x="490" y="93"/>
                  </a:lnTo>
                  <a:lnTo>
                    <a:pt x="490" y="96"/>
                  </a:lnTo>
                  <a:lnTo>
                    <a:pt x="489" y="98"/>
                  </a:lnTo>
                  <a:lnTo>
                    <a:pt x="490" y="100"/>
                  </a:lnTo>
                  <a:lnTo>
                    <a:pt x="492" y="100"/>
                  </a:lnTo>
                  <a:lnTo>
                    <a:pt x="495" y="104"/>
                  </a:lnTo>
                  <a:lnTo>
                    <a:pt x="495" y="108"/>
                  </a:lnTo>
                  <a:lnTo>
                    <a:pt x="494" y="108"/>
                  </a:lnTo>
                  <a:lnTo>
                    <a:pt x="493" y="108"/>
                  </a:lnTo>
                  <a:lnTo>
                    <a:pt x="487" y="105"/>
                  </a:lnTo>
                  <a:lnTo>
                    <a:pt x="486" y="105"/>
                  </a:lnTo>
                  <a:lnTo>
                    <a:pt x="484" y="104"/>
                  </a:lnTo>
                  <a:lnTo>
                    <a:pt x="482" y="104"/>
                  </a:lnTo>
                  <a:lnTo>
                    <a:pt x="481" y="104"/>
                  </a:lnTo>
                  <a:lnTo>
                    <a:pt x="480" y="105"/>
                  </a:lnTo>
                  <a:lnTo>
                    <a:pt x="479" y="105"/>
                  </a:lnTo>
                  <a:lnTo>
                    <a:pt x="478" y="104"/>
                  </a:lnTo>
                  <a:lnTo>
                    <a:pt x="476" y="104"/>
                  </a:lnTo>
                  <a:lnTo>
                    <a:pt x="474" y="106"/>
                  </a:lnTo>
                  <a:lnTo>
                    <a:pt x="473" y="106"/>
                  </a:lnTo>
                  <a:lnTo>
                    <a:pt x="471" y="106"/>
                  </a:lnTo>
                  <a:lnTo>
                    <a:pt x="468" y="105"/>
                  </a:lnTo>
                  <a:lnTo>
                    <a:pt x="467" y="104"/>
                  </a:lnTo>
                  <a:lnTo>
                    <a:pt x="467" y="102"/>
                  </a:lnTo>
                  <a:lnTo>
                    <a:pt x="466" y="102"/>
                  </a:lnTo>
                  <a:lnTo>
                    <a:pt x="465" y="102"/>
                  </a:lnTo>
                  <a:lnTo>
                    <a:pt x="464" y="102"/>
                  </a:lnTo>
                  <a:lnTo>
                    <a:pt x="463" y="102"/>
                  </a:lnTo>
                  <a:lnTo>
                    <a:pt x="461" y="103"/>
                  </a:lnTo>
                  <a:lnTo>
                    <a:pt x="461" y="104"/>
                  </a:lnTo>
                  <a:lnTo>
                    <a:pt x="461" y="103"/>
                  </a:lnTo>
                  <a:lnTo>
                    <a:pt x="460" y="103"/>
                  </a:lnTo>
                  <a:lnTo>
                    <a:pt x="459" y="103"/>
                  </a:lnTo>
                  <a:lnTo>
                    <a:pt x="458" y="103"/>
                  </a:lnTo>
                  <a:lnTo>
                    <a:pt x="457" y="104"/>
                  </a:lnTo>
                  <a:lnTo>
                    <a:pt x="456" y="104"/>
                  </a:lnTo>
                  <a:lnTo>
                    <a:pt x="454" y="106"/>
                  </a:lnTo>
                  <a:lnTo>
                    <a:pt x="453" y="107"/>
                  </a:lnTo>
                  <a:lnTo>
                    <a:pt x="453" y="108"/>
                  </a:lnTo>
                  <a:lnTo>
                    <a:pt x="453" y="109"/>
                  </a:lnTo>
                  <a:lnTo>
                    <a:pt x="452" y="110"/>
                  </a:lnTo>
                  <a:lnTo>
                    <a:pt x="451" y="112"/>
                  </a:lnTo>
                  <a:lnTo>
                    <a:pt x="450" y="112"/>
                  </a:lnTo>
                  <a:lnTo>
                    <a:pt x="448" y="111"/>
                  </a:lnTo>
                  <a:lnTo>
                    <a:pt x="447" y="111"/>
                  </a:lnTo>
                  <a:lnTo>
                    <a:pt x="446" y="111"/>
                  </a:lnTo>
                  <a:lnTo>
                    <a:pt x="445" y="111"/>
                  </a:lnTo>
                  <a:lnTo>
                    <a:pt x="444" y="111"/>
                  </a:lnTo>
                  <a:lnTo>
                    <a:pt x="439" y="115"/>
                  </a:lnTo>
                  <a:lnTo>
                    <a:pt x="438" y="115"/>
                  </a:lnTo>
                  <a:lnTo>
                    <a:pt x="437" y="117"/>
                  </a:lnTo>
                  <a:lnTo>
                    <a:pt x="432" y="116"/>
                  </a:lnTo>
                  <a:lnTo>
                    <a:pt x="430" y="115"/>
                  </a:lnTo>
                  <a:lnTo>
                    <a:pt x="429" y="117"/>
                  </a:lnTo>
                  <a:lnTo>
                    <a:pt x="427" y="119"/>
                  </a:lnTo>
                  <a:lnTo>
                    <a:pt x="425" y="120"/>
                  </a:lnTo>
                  <a:lnTo>
                    <a:pt x="422" y="120"/>
                  </a:lnTo>
                  <a:lnTo>
                    <a:pt x="423" y="123"/>
                  </a:lnTo>
                  <a:lnTo>
                    <a:pt x="424" y="125"/>
                  </a:lnTo>
                  <a:lnTo>
                    <a:pt x="420" y="125"/>
                  </a:lnTo>
                  <a:lnTo>
                    <a:pt x="419" y="125"/>
                  </a:lnTo>
                  <a:lnTo>
                    <a:pt x="418" y="126"/>
                  </a:lnTo>
                  <a:lnTo>
                    <a:pt x="417" y="127"/>
                  </a:lnTo>
                  <a:lnTo>
                    <a:pt x="417" y="128"/>
                  </a:lnTo>
                  <a:lnTo>
                    <a:pt x="416" y="127"/>
                  </a:lnTo>
                  <a:lnTo>
                    <a:pt x="416" y="126"/>
                  </a:lnTo>
                  <a:lnTo>
                    <a:pt x="416" y="125"/>
                  </a:lnTo>
                  <a:lnTo>
                    <a:pt x="415" y="125"/>
                  </a:lnTo>
                  <a:lnTo>
                    <a:pt x="414" y="125"/>
                  </a:lnTo>
                  <a:lnTo>
                    <a:pt x="414" y="124"/>
                  </a:lnTo>
                  <a:lnTo>
                    <a:pt x="413" y="124"/>
                  </a:lnTo>
                  <a:lnTo>
                    <a:pt x="409" y="123"/>
                  </a:lnTo>
                  <a:lnTo>
                    <a:pt x="407" y="122"/>
                  </a:lnTo>
                  <a:lnTo>
                    <a:pt x="402" y="117"/>
                  </a:lnTo>
                  <a:lnTo>
                    <a:pt x="401" y="115"/>
                  </a:lnTo>
                  <a:lnTo>
                    <a:pt x="400" y="113"/>
                  </a:lnTo>
                  <a:lnTo>
                    <a:pt x="399" y="113"/>
                  </a:lnTo>
                  <a:lnTo>
                    <a:pt x="396" y="111"/>
                  </a:lnTo>
                  <a:lnTo>
                    <a:pt x="397" y="111"/>
                  </a:lnTo>
                  <a:lnTo>
                    <a:pt x="398" y="108"/>
                  </a:lnTo>
                  <a:lnTo>
                    <a:pt x="395" y="108"/>
                  </a:lnTo>
                  <a:lnTo>
                    <a:pt x="393" y="108"/>
                  </a:lnTo>
                  <a:lnTo>
                    <a:pt x="394" y="98"/>
                  </a:lnTo>
                  <a:lnTo>
                    <a:pt x="394" y="97"/>
                  </a:lnTo>
                  <a:lnTo>
                    <a:pt x="394" y="96"/>
                  </a:lnTo>
                  <a:lnTo>
                    <a:pt x="394" y="94"/>
                  </a:lnTo>
                  <a:lnTo>
                    <a:pt x="392" y="94"/>
                  </a:lnTo>
                  <a:lnTo>
                    <a:pt x="391" y="93"/>
                  </a:lnTo>
                  <a:lnTo>
                    <a:pt x="390" y="92"/>
                  </a:lnTo>
                  <a:lnTo>
                    <a:pt x="390" y="91"/>
                  </a:lnTo>
                  <a:lnTo>
                    <a:pt x="389" y="87"/>
                  </a:lnTo>
                  <a:lnTo>
                    <a:pt x="389" y="86"/>
                  </a:lnTo>
                  <a:lnTo>
                    <a:pt x="388" y="83"/>
                  </a:lnTo>
                  <a:lnTo>
                    <a:pt x="388" y="74"/>
                  </a:lnTo>
                  <a:lnTo>
                    <a:pt x="390" y="68"/>
                  </a:lnTo>
                  <a:lnTo>
                    <a:pt x="391" y="66"/>
                  </a:lnTo>
                  <a:lnTo>
                    <a:pt x="391" y="65"/>
                  </a:lnTo>
                  <a:lnTo>
                    <a:pt x="392" y="64"/>
                  </a:lnTo>
                  <a:lnTo>
                    <a:pt x="393" y="63"/>
                  </a:lnTo>
                  <a:lnTo>
                    <a:pt x="393" y="62"/>
                  </a:lnTo>
                  <a:lnTo>
                    <a:pt x="393" y="58"/>
                  </a:lnTo>
                  <a:lnTo>
                    <a:pt x="393" y="57"/>
                  </a:lnTo>
                  <a:lnTo>
                    <a:pt x="393" y="56"/>
                  </a:lnTo>
                  <a:lnTo>
                    <a:pt x="396" y="53"/>
                  </a:lnTo>
                  <a:lnTo>
                    <a:pt x="397" y="53"/>
                  </a:lnTo>
                  <a:lnTo>
                    <a:pt x="400" y="47"/>
                  </a:lnTo>
                  <a:lnTo>
                    <a:pt x="400" y="46"/>
                  </a:lnTo>
                  <a:lnTo>
                    <a:pt x="400" y="45"/>
                  </a:lnTo>
                  <a:lnTo>
                    <a:pt x="400" y="42"/>
                  </a:lnTo>
                  <a:lnTo>
                    <a:pt x="399" y="41"/>
                  </a:lnTo>
                  <a:lnTo>
                    <a:pt x="396" y="36"/>
                  </a:lnTo>
                  <a:lnTo>
                    <a:pt x="396" y="35"/>
                  </a:lnTo>
                  <a:lnTo>
                    <a:pt x="396" y="34"/>
                  </a:lnTo>
                  <a:lnTo>
                    <a:pt x="397" y="32"/>
                  </a:lnTo>
                  <a:lnTo>
                    <a:pt x="397" y="31"/>
                  </a:lnTo>
                  <a:lnTo>
                    <a:pt x="397" y="30"/>
                  </a:lnTo>
                  <a:lnTo>
                    <a:pt x="398" y="29"/>
                  </a:lnTo>
                  <a:lnTo>
                    <a:pt x="397" y="28"/>
                  </a:lnTo>
                  <a:lnTo>
                    <a:pt x="393" y="26"/>
                  </a:lnTo>
                  <a:lnTo>
                    <a:pt x="389" y="24"/>
                  </a:lnTo>
                  <a:lnTo>
                    <a:pt x="388" y="24"/>
                  </a:lnTo>
                  <a:lnTo>
                    <a:pt x="387" y="24"/>
                  </a:lnTo>
                  <a:lnTo>
                    <a:pt x="388" y="21"/>
                  </a:lnTo>
                  <a:lnTo>
                    <a:pt x="390" y="11"/>
                  </a:lnTo>
                  <a:lnTo>
                    <a:pt x="390" y="10"/>
                  </a:lnTo>
                  <a:lnTo>
                    <a:pt x="390" y="9"/>
                  </a:lnTo>
                  <a:lnTo>
                    <a:pt x="389" y="7"/>
                  </a:lnTo>
                  <a:lnTo>
                    <a:pt x="389" y="6"/>
                  </a:lnTo>
                  <a:lnTo>
                    <a:pt x="388" y="6"/>
                  </a:lnTo>
                  <a:lnTo>
                    <a:pt x="387" y="4"/>
                  </a:lnTo>
                  <a:lnTo>
                    <a:pt x="387" y="3"/>
                  </a:lnTo>
                  <a:lnTo>
                    <a:pt x="386" y="3"/>
                  </a:lnTo>
                  <a:lnTo>
                    <a:pt x="386" y="2"/>
                  </a:lnTo>
                  <a:lnTo>
                    <a:pt x="386" y="1"/>
                  </a:lnTo>
                  <a:lnTo>
                    <a:pt x="385" y="1"/>
                  </a:lnTo>
                  <a:lnTo>
                    <a:pt x="382" y="0"/>
                  </a:lnTo>
                  <a:close/>
                  <a:moveTo>
                    <a:pt x="814" y="249"/>
                  </a:moveTo>
                  <a:lnTo>
                    <a:pt x="815" y="248"/>
                  </a:lnTo>
                  <a:lnTo>
                    <a:pt x="814" y="250"/>
                  </a:lnTo>
                  <a:lnTo>
                    <a:pt x="814" y="249"/>
                  </a:lnTo>
                  <a:close/>
                  <a:moveTo>
                    <a:pt x="989" y="570"/>
                  </a:moveTo>
                  <a:lnTo>
                    <a:pt x="989" y="570"/>
                  </a:lnTo>
                  <a:lnTo>
                    <a:pt x="988" y="570"/>
                  </a:lnTo>
                  <a:lnTo>
                    <a:pt x="989" y="570"/>
                  </a:lnTo>
                  <a:close/>
                  <a:moveTo>
                    <a:pt x="852" y="893"/>
                  </a:moveTo>
                  <a:lnTo>
                    <a:pt x="852" y="893"/>
                  </a:lnTo>
                  <a:lnTo>
                    <a:pt x="854" y="892"/>
                  </a:lnTo>
                  <a:lnTo>
                    <a:pt x="855" y="892"/>
                  </a:lnTo>
                  <a:lnTo>
                    <a:pt x="856" y="892"/>
                  </a:lnTo>
                  <a:lnTo>
                    <a:pt x="857" y="892"/>
                  </a:lnTo>
                  <a:lnTo>
                    <a:pt x="858" y="891"/>
                  </a:lnTo>
                  <a:lnTo>
                    <a:pt x="858" y="890"/>
                  </a:lnTo>
                  <a:lnTo>
                    <a:pt x="859" y="891"/>
                  </a:lnTo>
                  <a:lnTo>
                    <a:pt x="857" y="892"/>
                  </a:lnTo>
                  <a:lnTo>
                    <a:pt x="856" y="893"/>
                  </a:lnTo>
                  <a:lnTo>
                    <a:pt x="856" y="894"/>
                  </a:lnTo>
                  <a:lnTo>
                    <a:pt x="856" y="895"/>
                  </a:lnTo>
                  <a:lnTo>
                    <a:pt x="855" y="894"/>
                  </a:lnTo>
                  <a:lnTo>
                    <a:pt x="854" y="894"/>
                  </a:lnTo>
                  <a:lnTo>
                    <a:pt x="852" y="894"/>
                  </a:lnTo>
                  <a:lnTo>
                    <a:pt x="852" y="893"/>
                  </a:lnTo>
                  <a:close/>
                  <a:moveTo>
                    <a:pt x="718" y="1121"/>
                  </a:moveTo>
                  <a:lnTo>
                    <a:pt x="720" y="1120"/>
                  </a:lnTo>
                  <a:lnTo>
                    <a:pt x="722" y="1120"/>
                  </a:lnTo>
                  <a:lnTo>
                    <a:pt x="722" y="1121"/>
                  </a:lnTo>
                  <a:lnTo>
                    <a:pt x="721" y="1122"/>
                  </a:lnTo>
                  <a:lnTo>
                    <a:pt x="720" y="1123"/>
                  </a:lnTo>
                  <a:lnTo>
                    <a:pt x="720" y="1124"/>
                  </a:lnTo>
                  <a:lnTo>
                    <a:pt x="722" y="1128"/>
                  </a:lnTo>
                  <a:lnTo>
                    <a:pt x="722" y="1132"/>
                  </a:lnTo>
                  <a:lnTo>
                    <a:pt x="721" y="1133"/>
                  </a:lnTo>
                  <a:lnTo>
                    <a:pt x="719" y="1134"/>
                  </a:lnTo>
                  <a:lnTo>
                    <a:pt x="718" y="1135"/>
                  </a:lnTo>
                  <a:lnTo>
                    <a:pt x="717" y="1135"/>
                  </a:lnTo>
                  <a:lnTo>
                    <a:pt x="716" y="1137"/>
                  </a:lnTo>
                  <a:lnTo>
                    <a:pt x="716" y="1138"/>
                  </a:lnTo>
                  <a:lnTo>
                    <a:pt x="716" y="1140"/>
                  </a:lnTo>
                  <a:lnTo>
                    <a:pt x="714" y="1140"/>
                  </a:lnTo>
                  <a:lnTo>
                    <a:pt x="711" y="1140"/>
                  </a:lnTo>
                  <a:lnTo>
                    <a:pt x="712" y="1143"/>
                  </a:lnTo>
                  <a:lnTo>
                    <a:pt x="712" y="1145"/>
                  </a:lnTo>
                  <a:lnTo>
                    <a:pt x="712" y="1146"/>
                  </a:lnTo>
                  <a:lnTo>
                    <a:pt x="712" y="1147"/>
                  </a:lnTo>
                  <a:lnTo>
                    <a:pt x="712" y="1149"/>
                  </a:lnTo>
                  <a:lnTo>
                    <a:pt x="712" y="1152"/>
                  </a:lnTo>
                  <a:lnTo>
                    <a:pt x="712" y="1153"/>
                  </a:lnTo>
                  <a:lnTo>
                    <a:pt x="711" y="1154"/>
                  </a:lnTo>
                  <a:lnTo>
                    <a:pt x="709" y="1153"/>
                  </a:lnTo>
                  <a:lnTo>
                    <a:pt x="709" y="1154"/>
                  </a:lnTo>
                  <a:lnTo>
                    <a:pt x="707" y="1156"/>
                  </a:lnTo>
                  <a:lnTo>
                    <a:pt x="703" y="1162"/>
                  </a:lnTo>
                  <a:lnTo>
                    <a:pt x="703" y="1163"/>
                  </a:lnTo>
                  <a:lnTo>
                    <a:pt x="700" y="1165"/>
                  </a:lnTo>
                  <a:lnTo>
                    <a:pt x="699" y="1164"/>
                  </a:lnTo>
                  <a:lnTo>
                    <a:pt x="698" y="1164"/>
                  </a:lnTo>
                  <a:lnTo>
                    <a:pt x="697" y="1164"/>
                  </a:lnTo>
                  <a:lnTo>
                    <a:pt x="697" y="1163"/>
                  </a:lnTo>
                  <a:lnTo>
                    <a:pt x="696" y="1163"/>
                  </a:lnTo>
                  <a:lnTo>
                    <a:pt x="695" y="1163"/>
                  </a:lnTo>
                  <a:lnTo>
                    <a:pt x="696" y="1163"/>
                  </a:lnTo>
                  <a:lnTo>
                    <a:pt x="696" y="1162"/>
                  </a:lnTo>
                  <a:lnTo>
                    <a:pt x="697" y="1161"/>
                  </a:lnTo>
                  <a:lnTo>
                    <a:pt x="697" y="1160"/>
                  </a:lnTo>
                  <a:lnTo>
                    <a:pt x="697" y="1158"/>
                  </a:lnTo>
                  <a:lnTo>
                    <a:pt x="697" y="1157"/>
                  </a:lnTo>
                  <a:lnTo>
                    <a:pt x="697" y="1153"/>
                  </a:lnTo>
                  <a:lnTo>
                    <a:pt x="697" y="1152"/>
                  </a:lnTo>
                  <a:lnTo>
                    <a:pt x="703" y="1149"/>
                  </a:lnTo>
                  <a:lnTo>
                    <a:pt x="705" y="1149"/>
                  </a:lnTo>
                  <a:lnTo>
                    <a:pt x="705" y="1147"/>
                  </a:lnTo>
                  <a:lnTo>
                    <a:pt x="706" y="1145"/>
                  </a:lnTo>
                  <a:lnTo>
                    <a:pt x="707" y="1145"/>
                  </a:lnTo>
                  <a:lnTo>
                    <a:pt x="708" y="1144"/>
                  </a:lnTo>
                  <a:lnTo>
                    <a:pt x="709" y="1142"/>
                  </a:lnTo>
                  <a:lnTo>
                    <a:pt x="708" y="1141"/>
                  </a:lnTo>
                  <a:lnTo>
                    <a:pt x="708" y="1140"/>
                  </a:lnTo>
                  <a:lnTo>
                    <a:pt x="707" y="1139"/>
                  </a:lnTo>
                  <a:lnTo>
                    <a:pt x="707" y="1138"/>
                  </a:lnTo>
                  <a:lnTo>
                    <a:pt x="708" y="1136"/>
                  </a:lnTo>
                  <a:lnTo>
                    <a:pt x="711" y="1138"/>
                  </a:lnTo>
                  <a:lnTo>
                    <a:pt x="712" y="1134"/>
                  </a:lnTo>
                  <a:lnTo>
                    <a:pt x="712" y="1133"/>
                  </a:lnTo>
                  <a:lnTo>
                    <a:pt x="712" y="1132"/>
                  </a:lnTo>
                  <a:lnTo>
                    <a:pt x="710" y="1128"/>
                  </a:lnTo>
                  <a:lnTo>
                    <a:pt x="710" y="1127"/>
                  </a:lnTo>
                  <a:lnTo>
                    <a:pt x="710" y="1125"/>
                  </a:lnTo>
                  <a:lnTo>
                    <a:pt x="710" y="1124"/>
                  </a:lnTo>
                  <a:lnTo>
                    <a:pt x="711" y="1122"/>
                  </a:lnTo>
                  <a:lnTo>
                    <a:pt x="712" y="1123"/>
                  </a:lnTo>
                  <a:lnTo>
                    <a:pt x="714" y="1124"/>
                  </a:lnTo>
                  <a:lnTo>
                    <a:pt x="715" y="1124"/>
                  </a:lnTo>
                  <a:lnTo>
                    <a:pt x="716" y="1124"/>
                  </a:lnTo>
                  <a:lnTo>
                    <a:pt x="719" y="1124"/>
                  </a:lnTo>
                  <a:lnTo>
                    <a:pt x="718" y="112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62" name="Freeform 600"/>
            <p:cNvSpPr>
              <a:spLocks noEditPoints="1"/>
            </p:cNvSpPr>
            <p:nvPr/>
          </p:nvSpPr>
          <p:spPr bwMode="auto">
            <a:xfrm>
              <a:off x="5512585" y="1612305"/>
              <a:ext cx="2633662" cy="2641600"/>
            </a:xfrm>
            <a:custGeom>
              <a:avLst/>
              <a:gdLst>
                <a:gd name="T0" fmla="*/ 2147483646 w 1089"/>
                <a:gd name="T1" fmla="*/ 2147483646 h 1229"/>
                <a:gd name="T2" fmla="*/ 2147483646 w 1089"/>
                <a:gd name="T3" fmla="*/ 2147483646 h 1229"/>
                <a:gd name="T4" fmla="*/ 2147483646 w 1089"/>
                <a:gd name="T5" fmla="*/ 2147483646 h 1229"/>
                <a:gd name="T6" fmla="*/ 2147483646 w 1089"/>
                <a:gd name="T7" fmla="*/ 2147483646 h 1229"/>
                <a:gd name="T8" fmla="*/ 2147483646 w 1089"/>
                <a:gd name="T9" fmla="*/ 2147483646 h 1229"/>
                <a:gd name="T10" fmla="*/ 2147483646 w 1089"/>
                <a:gd name="T11" fmla="*/ 2147483646 h 1229"/>
                <a:gd name="T12" fmla="*/ 2147483646 w 1089"/>
                <a:gd name="T13" fmla="*/ 2147483646 h 1229"/>
                <a:gd name="T14" fmla="*/ 2147483646 w 1089"/>
                <a:gd name="T15" fmla="*/ 2147483646 h 1229"/>
                <a:gd name="T16" fmla="*/ 2147483646 w 1089"/>
                <a:gd name="T17" fmla="*/ 2147483646 h 1229"/>
                <a:gd name="T18" fmla="*/ 2147483646 w 1089"/>
                <a:gd name="T19" fmla="*/ 2147483646 h 1229"/>
                <a:gd name="T20" fmla="*/ 2147483646 w 1089"/>
                <a:gd name="T21" fmla="*/ 2147483646 h 1229"/>
                <a:gd name="T22" fmla="*/ 2147483646 w 1089"/>
                <a:gd name="T23" fmla="*/ 2147483646 h 1229"/>
                <a:gd name="T24" fmla="*/ 2147483646 w 1089"/>
                <a:gd name="T25" fmla="*/ 2147483646 h 1229"/>
                <a:gd name="T26" fmla="*/ 2147483646 w 1089"/>
                <a:gd name="T27" fmla="*/ 2147483646 h 1229"/>
                <a:gd name="T28" fmla="*/ 2147483646 w 1089"/>
                <a:gd name="T29" fmla="*/ 2147483646 h 1229"/>
                <a:gd name="T30" fmla="*/ 2147483646 w 1089"/>
                <a:gd name="T31" fmla="*/ 2147483646 h 1229"/>
                <a:gd name="T32" fmla="*/ 2147483646 w 1089"/>
                <a:gd name="T33" fmla="*/ 2147483646 h 1229"/>
                <a:gd name="T34" fmla="*/ 2147483646 w 1089"/>
                <a:gd name="T35" fmla="*/ 2147483646 h 1229"/>
                <a:gd name="T36" fmla="*/ 2147483646 w 1089"/>
                <a:gd name="T37" fmla="*/ 2147483646 h 1229"/>
                <a:gd name="T38" fmla="*/ 2147483646 w 1089"/>
                <a:gd name="T39" fmla="*/ 2147483646 h 1229"/>
                <a:gd name="T40" fmla="*/ 2147483646 w 1089"/>
                <a:gd name="T41" fmla="*/ 2147483646 h 1229"/>
                <a:gd name="T42" fmla="*/ 2147483646 w 1089"/>
                <a:gd name="T43" fmla="*/ 2147483646 h 1229"/>
                <a:gd name="T44" fmla="*/ 2147483646 w 1089"/>
                <a:gd name="T45" fmla="*/ 2147483646 h 1229"/>
                <a:gd name="T46" fmla="*/ 2147483646 w 1089"/>
                <a:gd name="T47" fmla="*/ 2147483646 h 1229"/>
                <a:gd name="T48" fmla="*/ 2147483646 w 1089"/>
                <a:gd name="T49" fmla="*/ 2147483646 h 1229"/>
                <a:gd name="T50" fmla="*/ 2147483646 w 1089"/>
                <a:gd name="T51" fmla="*/ 2147483646 h 1229"/>
                <a:gd name="T52" fmla="*/ 2147483646 w 1089"/>
                <a:gd name="T53" fmla="*/ 2147483646 h 1229"/>
                <a:gd name="T54" fmla="*/ 2147483646 w 1089"/>
                <a:gd name="T55" fmla="*/ 2147483646 h 1229"/>
                <a:gd name="T56" fmla="*/ 2147483646 w 1089"/>
                <a:gd name="T57" fmla="*/ 2147483646 h 1229"/>
                <a:gd name="T58" fmla="*/ 2147483646 w 1089"/>
                <a:gd name="T59" fmla="*/ 2147483646 h 1229"/>
                <a:gd name="T60" fmla="*/ 2147483646 w 1089"/>
                <a:gd name="T61" fmla="*/ 2147483646 h 1229"/>
                <a:gd name="T62" fmla="*/ 2147483646 w 1089"/>
                <a:gd name="T63" fmla="*/ 2147483646 h 1229"/>
                <a:gd name="T64" fmla="*/ 2147483646 w 1089"/>
                <a:gd name="T65" fmla="*/ 2147483646 h 1229"/>
                <a:gd name="T66" fmla="*/ 2147483646 w 1089"/>
                <a:gd name="T67" fmla="*/ 2147483646 h 1229"/>
                <a:gd name="T68" fmla="*/ 2147483646 w 1089"/>
                <a:gd name="T69" fmla="*/ 2147483646 h 1229"/>
                <a:gd name="T70" fmla="*/ 2147483646 w 1089"/>
                <a:gd name="T71" fmla="*/ 2147483646 h 1229"/>
                <a:gd name="T72" fmla="*/ 2147483646 w 1089"/>
                <a:gd name="T73" fmla="*/ 2147483646 h 1229"/>
                <a:gd name="T74" fmla="*/ 2147483646 w 1089"/>
                <a:gd name="T75" fmla="*/ 2147483646 h 1229"/>
                <a:gd name="T76" fmla="*/ 2147483646 w 1089"/>
                <a:gd name="T77" fmla="*/ 2147483646 h 1229"/>
                <a:gd name="T78" fmla="*/ 2147483646 w 1089"/>
                <a:gd name="T79" fmla="*/ 2147483646 h 1229"/>
                <a:gd name="T80" fmla="*/ 2147483646 w 1089"/>
                <a:gd name="T81" fmla="*/ 2147483646 h 1229"/>
                <a:gd name="T82" fmla="*/ 2147483646 w 1089"/>
                <a:gd name="T83" fmla="*/ 2147483646 h 1229"/>
                <a:gd name="T84" fmla="*/ 2147483646 w 1089"/>
                <a:gd name="T85" fmla="*/ 2147483646 h 1229"/>
                <a:gd name="T86" fmla="*/ 2147483646 w 1089"/>
                <a:gd name="T87" fmla="*/ 2147483646 h 1229"/>
                <a:gd name="T88" fmla="*/ 2147483646 w 1089"/>
                <a:gd name="T89" fmla="*/ 2147483646 h 1229"/>
                <a:gd name="T90" fmla="*/ 2147483646 w 1089"/>
                <a:gd name="T91" fmla="*/ 2147483646 h 1229"/>
                <a:gd name="T92" fmla="*/ 2147483646 w 1089"/>
                <a:gd name="T93" fmla="*/ 2147483646 h 1229"/>
                <a:gd name="T94" fmla="*/ 2147483646 w 1089"/>
                <a:gd name="T95" fmla="*/ 2147483646 h 1229"/>
                <a:gd name="T96" fmla="*/ 2147483646 w 1089"/>
                <a:gd name="T97" fmla="*/ 2147483646 h 1229"/>
                <a:gd name="T98" fmla="*/ 2147483646 w 1089"/>
                <a:gd name="T99" fmla="*/ 2147483646 h 1229"/>
                <a:gd name="T100" fmla="*/ 2147483646 w 1089"/>
                <a:gd name="T101" fmla="*/ 2147483646 h 1229"/>
                <a:gd name="T102" fmla="*/ 2147483646 w 1089"/>
                <a:gd name="T103" fmla="*/ 2147483646 h 1229"/>
                <a:gd name="T104" fmla="*/ 2147483646 w 1089"/>
                <a:gd name="T105" fmla="*/ 2147483646 h 1229"/>
                <a:gd name="T106" fmla="*/ 2147483646 w 1089"/>
                <a:gd name="T107" fmla="*/ 2147483646 h 1229"/>
                <a:gd name="T108" fmla="*/ 2147483646 w 1089"/>
                <a:gd name="T109" fmla="*/ 2147483646 h 1229"/>
                <a:gd name="T110" fmla="*/ 2147483646 w 1089"/>
                <a:gd name="T111" fmla="*/ 2147483646 h 1229"/>
                <a:gd name="T112" fmla="*/ 2147483646 w 1089"/>
                <a:gd name="T113" fmla="*/ 2147483646 h 1229"/>
                <a:gd name="T114" fmla="*/ 2147483646 w 1089"/>
                <a:gd name="T115" fmla="*/ 2147483646 h 1229"/>
                <a:gd name="T116" fmla="*/ 2147483646 w 1089"/>
                <a:gd name="T117" fmla="*/ 2147483646 h 1229"/>
                <a:gd name="T118" fmla="*/ 2147483646 w 1089"/>
                <a:gd name="T119" fmla="*/ 2147483646 h 1229"/>
                <a:gd name="T120" fmla="*/ 2147483646 w 1089"/>
                <a:gd name="T121" fmla="*/ 2147483646 h 1229"/>
                <a:gd name="T122" fmla="*/ 2147483646 w 1089"/>
                <a:gd name="T123" fmla="*/ 2147483646 h 1229"/>
                <a:gd name="T124" fmla="*/ 2147483646 w 1089"/>
                <a:gd name="T125" fmla="*/ 2147483646 h 1229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1089" h="1229">
                  <a:moveTo>
                    <a:pt x="382" y="2"/>
                  </a:moveTo>
                  <a:lnTo>
                    <a:pt x="384" y="3"/>
                  </a:lnTo>
                  <a:lnTo>
                    <a:pt x="384" y="4"/>
                  </a:lnTo>
                  <a:lnTo>
                    <a:pt x="384" y="6"/>
                  </a:lnTo>
                  <a:lnTo>
                    <a:pt x="386" y="8"/>
                  </a:lnTo>
                  <a:lnTo>
                    <a:pt x="387" y="10"/>
                  </a:lnTo>
                  <a:lnTo>
                    <a:pt x="386" y="20"/>
                  </a:lnTo>
                  <a:lnTo>
                    <a:pt x="384" y="23"/>
                  </a:lnTo>
                  <a:lnTo>
                    <a:pt x="383" y="24"/>
                  </a:lnTo>
                  <a:lnTo>
                    <a:pt x="382" y="25"/>
                  </a:lnTo>
                  <a:lnTo>
                    <a:pt x="382" y="26"/>
                  </a:lnTo>
                  <a:lnTo>
                    <a:pt x="385" y="27"/>
                  </a:lnTo>
                  <a:lnTo>
                    <a:pt x="387" y="26"/>
                  </a:lnTo>
                  <a:lnTo>
                    <a:pt x="388" y="26"/>
                  </a:lnTo>
                  <a:lnTo>
                    <a:pt x="392" y="28"/>
                  </a:lnTo>
                  <a:lnTo>
                    <a:pt x="395" y="30"/>
                  </a:lnTo>
                  <a:lnTo>
                    <a:pt x="393" y="33"/>
                  </a:lnTo>
                  <a:lnTo>
                    <a:pt x="393" y="36"/>
                  </a:lnTo>
                  <a:lnTo>
                    <a:pt x="397" y="42"/>
                  </a:lnTo>
                  <a:lnTo>
                    <a:pt x="397" y="45"/>
                  </a:lnTo>
                  <a:lnTo>
                    <a:pt x="395" y="51"/>
                  </a:lnTo>
                  <a:lnTo>
                    <a:pt x="391" y="55"/>
                  </a:lnTo>
                  <a:lnTo>
                    <a:pt x="390" y="57"/>
                  </a:lnTo>
                  <a:lnTo>
                    <a:pt x="390" y="58"/>
                  </a:lnTo>
                  <a:lnTo>
                    <a:pt x="390" y="62"/>
                  </a:lnTo>
                  <a:lnTo>
                    <a:pt x="390" y="64"/>
                  </a:lnTo>
                  <a:lnTo>
                    <a:pt x="389" y="64"/>
                  </a:lnTo>
                  <a:lnTo>
                    <a:pt x="388" y="65"/>
                  </a:lnTo>
                  <a:lnTo>
                    <a:pt x="388" y="67"/>
                  </a:lnTo>
                  <a:lnTo>
                    <a:pt x="386" y="73"/>
                  </a:lnTo>
                  <a:lnTo>
                    <a:pt x="385" y="83"/>
                  </a:lnTo>
                  <a:lnTo>
                    <a:pt x="386" y="87"/>
                  </a:lnTo>
                  <a:lnTo>
                    <a:pt x="388" y="91"/>
                  </a:lnTo>
                  <a:lnTo>
                    <a:pt x="388" y="92"/>
                  </a:lnTo>
                  <a:lnTo>
                    <a:pt x="387" y="93"/>
                  </a:lnTo>
                  <a:lnTo>
                    <a:pt x="387" y="94"/>
                  </a:lnTo>
                  <a:lnTo>
                    <a:pt x="388" y="94"/>
                  </a:lnTo>
                  <a:lnTo>
                    <a:pt x="390" y="96"/>
                  </a:lnTo>
                  <a:lnTo>
                    <a:pt x="391" y="96"/>
                  </a:lnTo>
                  <a:lnTo>
                    <a:pt x="391" y="98"/>
                  </a:lnTo>
                  <a:lnTo>
                    <a:pt x="391" y="108"/>
                  </a:lnTo>
                  <a:lnTo>
                    <a:pt x="391" y="109"/>
                  </a:lnTo>
                  <a:lnTo>
                    <a:pt x="394" y="110"/>
                  </a:lnTo>
                  <a:lnTo>
                    <a:pt x="393" y="112"/>
                  </a:lnTo>
                  <a:lnTo>
                    <a:pt x="393" y="113"/>
                  </a:lnTo>
                  <a:lnTo>
                    <a:pt x="397" y="115"/>
                  </a:lnTo>
                  <a:lnTo>
                    <a:pt x="398" y="116"/>
                  </a:lnTo>
                  <a:lnTo>
                    <a:pt x="400" y="119"/>
                  </a:lnTo>
                  <a:lnTo>
                    <a:pt x="405" y="125"/>
                  </a:lnTo>
                  <a:lnTo>
                    <a:pt x="408" y="126"/>
                  </a:lnTo>
                  <a:lnTo>
                    <a:pt x="412" y="126"/>
                  </a:lnTo>
                  <a:lnTo>
                    <a:pt x="414" y="127"/>
                  </a:lnTo>
                  <a:lnTo>
                    <a:pt x="414" y="128"/>
                  </a:lnTo>
                  <a:lnTo>
                    <a:pt x="414" y="129"/>
                  </a:lnTo>
                  <a:lnTo>
                    <a:pt x="415" y="130"/>
                  </a:lnTo>
                  <a:lnTo>
                    <a:pt x="416" y="130"/>
                  </a:lnTo>
                  <a:lnTo>
                    <a:pt x="417" y="130"/>
                  </a:lnTo>
                  <a:lnTo>
                    <a:pt x="418" y="130"/>
                  </a:lnTo>
                  <a:lnTo>
                    <a:pt x="419" y="129"/>
                  </a:lnTo>
                  <a:lnTo>
                    <a:pt x="420" y="128"/>
                  </a:lnTo>
                  <a:lnTo>
                    <a:pt x="425" y="128"/>
                  </a:lnTo>
                  <a:lnTo>
                    <a:pt x="426" y="126"/>
                  </a:lnTo>
                  <a:lnTo>
                    <a:pt x="426" y="125"/>
                  </a:lnTo>
                  <a:lnTo>
                    <a:pt x="425" y="122"/>
                  </a:lnTo>
                  <a:lnTo>
                    <a:pt x="429" y="121"/>
                  </a:lnTo>
                  <a:lnTo>
                    <a:pt x="431" y="118"/>
                  </a:lnTo>
                  <a:lnTo>
                    <a:pt x="436" y="120"/>
                  </a:lnTo>
                  <a:lnTo>
                    <a:pt x="439" y="121"/>
                  </a:lnTo>
                  <a:lnTo>
                    <a:pt x="440" y="119"/>
                  </a:lnTo>
                  <a:lnTo>
                    <a:pt x="440" y="117"/>
                  </a:lnTo>
                  <a:lnTo>
                    <a:pt x="446" y="114"/>
                  </a:lnTo>
                  <a:lnTo>
                    <a:pt x="447" y="114"/>
                  </a:lnTo>
                  <a:lnTo>
                    <a:pt x="449" y="115"/>
                  </a:lnTo>
                  <a:lnTo>
                    <a:pt x="450" y="115"/>
                  </a:lnTo>
                  <a:lnTo>
                    <a:pt x="452" y="115"/>
                  </a:lnTo>
                  <a:lnTo>
                    <a:pt x="452" y="114"/>
                  </a:lnTo>
                  <a:lnTo>
                    <a:pt x="453" y="113"/>
                  </a:lnTo>
                  <a:lnTo>
                    <a:pt x="455" y="111"/>
                  </a:lnTo>
                  <a:lnTo>
                    <a:pt x="456" y="109"/>
                  </a:lnTo>
                  <a:lnTo>
                    <a:pt x="456" y="108"/>
                  </a:lnTo>
                  <a:lnTo>
                    <a:pt x="458" y="106"/>
                  </a:lnTo>
                  <a:lnTo>
                    <a:pt x="459" y="106"/>
                  </a:lnTo>
                  <a:lnTo>
                    <a:pt x="461" y="107"/>
                  </a:lnTo>
                  <a:lnTo>
                    <a:pt x="461" y="106"/>
                  </a:lnTo>
                  <a:lnTo>
                    <a:pt x="463" y="105"/>
                  </a:lnTo>
                  <a:lnTo>
                    <a:pt x="465" y="104"/>
                  </a:lnTo>
                  <a:lnTo>
                    <a:pt x="465" y="105"/>
                  </a:lnTo>
                  <a:lnTo>
                    <a:pt x="465" y="106"/>
                  </a:lnTo>
                  <a:lnTo>
                    <a:pt x="466" y="107"/>
                  </a:lnTo>
                  <a:lnTo>
                    <a:pt x="467" y="108"/>
                  </a:lnTo>
                  <a:lnTo>
                    <a:pt x="471" y="108"/>
                  </a:lnTo>
                  <a:lnTo>
                    <a:pt x="473" y="109"/>
                  </a:lnTo>
                  <a:lnTo>
                    <a:pt x="475" y="108"/>
                  </a:lnTo>
                  <a:lnTo>
                    <a:pt x="478" y="107"/>
                  </a:lnTo>
                  <a:lnTo>
                    <a:pt x="478" y="108"/>
                  </a:lnTo>
                  <a:lnTo>
                    <a:pt x="479" y="108"/>
                  </a:lnTo>
                  <a:lnTo>
                    <a:pt x="480" y="108"/>
                  </a:lnTo>
                  <a:lnTo>
                    <a:pt x="482" y="107"/>
                  </a:lnTo>
                  <a:lnTo>
                    <a:pt x="483" y="107"/>
                  </a:lnTo>
                  <a:lnTo>
                    <a:pt x="486" y="108"/>
                  </a:lnTo>
                  <a:lnTo>
                    <a:pt x="493" y="110"/>
                  </a:lnTo>
                  <a:lnTo>
                    <a:pt x="494" y="110"/>
                  </a:lnTo>
                  <a:lnTo>
                    <a:pt x="495" y="110"/>
                  </a:lnTo>
                  <a:lnTo>
                    <a:pt x="496" y="110"/>
                  </a:lnTo>
                  <a:lnTo>
                    <a:pt x="497" y="109"/>
                  </a:lnTo>
                  <a:lnTo>
                    <a:pt x="497" y="108"/>
                  </a:lnTo>
                  <a:lnTo>
                    <a:pt x="497" y="104"/>
                  </a:lnTo>
                  <a:lnTo>
                    <a:pt x="494" y="98"/>
                  </a:lnTo>
                  <a:lnTo>
                    <a:pt x="492" y="97"/>
                  </a:lnTo>
                  <a:lnTo>
                    <a:pt x="493" y="94"/>
                  </a:lnTo>
                  <a:lnTo>
                    <a:pt x="495" y="91"/>
                  </a:lnTo>
                  <a:lnTo>
                    <a:pt x="495" y="89"/>
                  </a:lnTo>
                  <a:lnTo>
                    <a:pt x="496" y="89"/>
                  </a:lnTo>
                  <a:lnTo>
                    <a:pt x="497" y="89"/>
                  </a:lnTo>
                  <a:lnTo>
                    <a:pt x="498" y="89"/>
                  </a:lnTo>
                  <a:lnTo>
                    <a:pt x="499" y="91"/>
                  </a:lnTo>
                  <a:lnTo>
                    <a:pt x="503" y="92"/>
                  </a:lnTo>
                  <a:lnTo>
                    <a:pt x="520" y="89"/>
                  </a:lnTo>
                  <a:lnTo>
                    <a:pt x="524" y="88"/>
                  </a:lnTo>
                  <a:lnTo>
                    <a:pt x="526" y="91"/>
                  </a:lnTo>
                  <a:lnTo>
                    <a:pt x="527" y="91"/>
                  </a:lnTo>
                  <a:lnTo>
                    <a:pt x="528" y="91"/>
                  </a:lnTo>
                  <a:lnTo>
                    <a:pt x="529" y="91"/>
                  </a:lnTo>
                  <a:lnTo>
                    <a:pt x="531" y="91"/>
                  </a:lnTo>
                  <a:lnTo>
                    <a:pt x="531" y="92"/>
                  </a:lnTo>
                  <a:lnTo>
                    <a:pt x="531" y="93"/>
                  </a:lnTo>
                  <a:lnTo>
                    <a:pt x="531" y="95"/>
                  </a:lnTo>
                  <a:lnTo>
                    <a:pt x="533" y="95"/>
                  </a:lnTo>
                  <a:lnTo>
                    <a:pt x="534" y="94"/>
                  </a:lnTo>
                  <a:lnTo>
                    <a:pt x="535" y="95"/>
                  </a:lnTo>
                  <a:lnTo>
                    <a:pt x="536" y="96"/>
                  </a:lnTo>
                  <a:lnTo>
                    <a:pt x="536" y="97"/>
                  </a:lnTo>
                  <a:lnTo>
                    <a:pt x="537" y="98"/>
                  </a:lnTo>
                  <a:lnTo>
                    <a:pt x="542" y="100"/>
                  </a:lnTo>
                  <a:lnTo>
                    <a:pt x="547" y="102"/>
                  </a:lnTo>
                  <a:lnTo>
                    <a:pt x="552" y="98"/>
                  </a:lnTo>
                  <a:lnTo>
                    <a:pt x="552" y="97"/>
                  </a:lnTo>
                  <a:lnTo>
                    <a:pt x="553" y="96"/>
                  </a:lnTo>
                  <a:lnTo>
                    <a:pt x="556" y="94"/>
                  </a:lnTo>
                  <a:lnTo>
                    <a:pt x="557" y="94"/>
                  </a:lnTo>
                  <a:lnTo>
                    <a:pt x="558" y="93"/>
                  </a:lnTo>
                  <a:lnTo>
                    <a:pt x="558" y="94"/>
                  </a:lnTo>
                  <a:lnTo>
                    <a:pt x="559" y="95"/>
                  </a:lnTo>
                  <a:lnTo>
                    <a:pt x="563" y="97"/>
                  </a:lnTo>
                  <a:lnTo>
                    <a:pt x="565" y="97"/>
                  </a:lnTo>
                  <a:lnTo>
                    <a:pt x="569" y="95"/>
                  </a:lnTo>
                  <a:lnTo>
                    <a:pt x="569" y="94"/>
                  </a:lnTo>
                  <a:lnTo>
                    <a:pt x="570" y="95"/>
                  </a:lnTo>
                  <a:lnTo>
                    <a:pt x="572" y="97"/>
                  </a:lnTo>
                  <a:lnTo>
                    <a:pt x="571" y="98"/>
                  </a:lnTo>
                  <a:lnTo>
                    <a:pt x="575" y="98"/>
                  </a:lnTo>
                  <a:lnTo>
                    <a:pt x="576" y="98"/>
                  </a:lnTo>
                  <a:lnTo>
                    <a:pt x="576" y="99"/>
                  </a:lnTo>
                  <a:lnTo>
                    <a:pt x="578" y="100"/>
                  </a:lnTo>
                  <a:lnTo>
                    <a:pt x="579" y="100"/>
                  </a:lnTo>
                  <a:lnTo>
                    <a:pt x="581" y="98"/>
                  </a:lnTo>
                  <a:lnTo>
                    <a:pt x="584" y="96"/>
                  </a:lnTo>
                  <a:lnTo>
                    <a:pt x="587" y="93"/>
                  </a:lnTo>
                  <a:lnTo>
                    <a:pt x="590" y="91"/>
                  </a:lnTo>
                  <a:lnTo>
                    <a:pt x="590" y="89"/>
                  </a:lnTo>
                  <a:lnTo>
                    <a:pt x="591" y="87"/>
                  </a:lnTo>
                  <a:lnTo>
                    <a:pt x="591" y="85"/>
                  </a:lnTo>
                  <a:lnTo>
                    <a:pt x="596" y="75"/>
                  </a:lnTo>
                  <a:lnTo>
                    <a:pt x="597" y="72"/>
                  </a:lnTo>
                  <a:lnTo>
                    <a:pt x="597" y="71"/>
                  </a:lnTo>
                  <a:lnTo>
                    <a:pt x="597" y="70"/>
                  </a:lnTo>
                  <a:lnTo>
                    <a:pt x="597" y="69"/>
                  </a:lnTo>
                  <a:lnTo>
                    <a:pt x="599" y="66"/>
                  </a:lnTo>
                  <a:lnTo>
                    <a:pt x="600" y="66"/>
                  </a:lnTo>
                  <a:lnTo>
                    <a:pt x="607" y="54"/>
                  </a:lnTo>
                  <a:lnTo>
                    <a:pt x="607" y="52"/>
                  </a:lnTo>
                  <a:lnTo>
                    <a:pt x="609" y="49"/>
                  </a:lnTo>
                  <a:lnTo>
                    <a:pt x="612" y="46"/>
                  </a:lnTo>
                  <a:lnTo>
                    <a:pt x="612" y="45"/>
                  </a:lnTo>
                  <a:lnTo>
                    <a:pt x="613" y="43"/>
                  </a:lnTo>
                  <a:lnTo>
                    <a:pt x="614" y="42"/>
                  </a:lnTo>
                  <a:lnTo>
                    <a:pt x="616" y="42"/>
                  </a:lnTo>
                  <a:lnTo>
                    <a:pt x="617" y="41"/>
                  </a:lnTo>
                  <a:lnTo>
                    <a:pt x="618" y="40"/>
                  </a:lnTo>
                  <a:lnTo>
                    <a:pt x="618" y="39"/>
                  </a:lnTo>
                  <a:lnTo>
                    <a:pt x="620" y="38"/>
                  </a:lnTo>
                  <a:lnTo>
                    <a:pt x="621" y="40"/>
                  </a:lnTo>
                  <a:lnTo>
                    <a:pt x="622" y="43"/>
                  </a:lnTo>
                  <a:lnTo>
                    <a:pt x="622" y="42"/>
                  </a:lnTo>
                  <a:lnTo>
                    <a:pt x="622" y="41"/>
                  </a:lnTo>
                  <a:lnTo>
                    <a:pt x="620" y="34"/>
                  </a:lnTo>
                  <a:lnTo>
                    <a:pt x="620" y="33"/>
                  </a:lnTo>
                  <a:lnTo>
                    <a:pt x="620" y="31"/>
                  </a:lnTo>
                  <a:lnTo>
                    <a:pt x="620" y="30"/>
                  </a:lnTo>
                  <a:lnTo>
                    <a:pt x="626" y="35"/>
                  </a:lnTo>
                  <a:lnTo>
                    <a:pt x="627" y="38"/>
                  </a:lnTo>
                  <a:lnTo>
                    <a:pt x="629" y="40"/>
                  </a:lnTo>
                  <a:lnTo>
                    <a:pt x="629" y="41"/>
                  </a:lnTo>
                  <a:lnTo>
                    <a:pt x="630" y="42"/>
                  </a:lnTo>
                  <a:lnTo>
                    <a:pt x="630" y="45"/>
                  </a:lnTo>
                  <a:lnTo>
                    <a:pt x="631" y="46"/>
                  </a:lnTo>
                  <a:lnTo>
                    <a:pt x="631" y="45"/>
                  </a:lnTo>
                  <a:lnTo>
                    <a:pt x="632" y="45"/>
                  </a:lnTo>
                  <a:lnTo>
                    <a:pt x="633" y="46"/>
                  </a:lnTo>
                  <a:lnTo>
                    <a:pt x="633" y="51"/>
                  </a:lnTo>
                  <a:lnTo>
                    <a:pt x="632" y="54"/>
                  </a:lnTo>
                  <a:lnTo>
                    <a:pt x="633" y="70"/>
                  </a:lnTo>
                  <a:lnTo>
                    <a:pt x="638" y="82"/>
                  </a:lnTo>
                  <a:lnTo>
                    <a:pt x="643" y="100"/>
                  </a:lnTo>
                  <a:lnTo>
                    <a:pt x="648" y="109"/>
                  </a:lnTo>
                  <a:lnTo>
                    <a:pt x="648" y="110"/>
                  </a:lnTo>
                  <a:lnTo>
                    <a:pt x="649" y="111"/>
                  </a:lnTo>
                  <a:lnTo>
                    <a:pt x="650" y="111"/>
                  </a:lnTo>
                  <a:lnTo>
                    <a:pt x="652" y="110"/>
                  </a:lnTo>
                  <a:lnTo>
                    <a:pt x="656" y="111"/>
                  </a:lnTo>
                  <a:lnTo>
                    <a:pt x="659" y="112"/>
                  </a:lnTo>
                  <a:lnTo>
                    <a:pt x="661" y="113"/>
                  </a:lnTo>
                  <a:lnTo>
                    <a:pt x="663" y="114"/>
                  </a:lnTo>
                  <a:lnTo>
                    <a:pt x="664" y="118"/>
                  </a:lnTo>
                  <a:lnTo>
                    <a:pt x="664" y="123"/>
                  </a:lnTo>
                  <a:lnTo>
                    <a:pt x="664" y="126"/>
                  </a:lnTo>
                  <a:lnTo>
                    <a:pt x="661" y="128"/>
                  </a:lnTo>
                  <a:lnTo>
                    <a:pt x="660" y="128"/>
                  </a:lnTo>
                  <a:lnTo>
                    <a:pt x="658" y="129"/>
                  </a:lnTo>
                  <a:lnTo>
                    <a:pt x="658" y="130"/>
                  </a:lnTo>
                  <a:lnTo>
                    <a:pt x="659" y="130"/>
                  </a:lnTo>
                  <a:lnTo>
                    <a:pt x="661" y="130"/>
                  </a:lnTo>
                  <a:lnTo>
                    <a:pt x="662" y="129"/>
                  </a:lnTo>
                  <a:lnTo>
                    <a:pt x="663" y="128"/>
                  </a:lnTo>
                  <a:lnTo>
                    <a:pt x="663" y="129"/>
                  </a:lnTo>
                  <a:lnTo>
                    <a:pt x="663" y="130"/>
                  </a:lnTo>
                  <a:lnTo>
                    <a:pt x="663" y="131"/>
                  </a:lnTo>
                  <a:lnTo>
                    <a:pt x="663" y="132"/>
                  </a:lnTo>
                  <a:lnTo>
                    <a:pt x="663" y="133"/>
                  </a:lnTo>
                  <a:lnTo>
                    <a:pt x="654" y="140"/>
                  </a:lnTo>
                  <a:lnTo>
                    <a:pt x="652" y="144"/>
                  </a:lnTo>
                  <a:lnTo>
                    <a:pt x="650" y="146"/>
                  </a:lnTo>
                  <a:lnTo>
                    <a:pt x="649" y="147"/>
                  </a:lnTo>
                  <a:lnTo>
                    <a:pt x="648" y="147"/>
                  </a:lnTo>
                  <a:lnTo>
                    <a:pt x="648" y="148"/>
                  </a:lnTo>
                  <a:lnTo>
                    <a:pt x="645" y="155"/>
                  </a:lnTo>
                  <a:lnTo>
                    <a:pt x="640" y="162"/>
                  </a:lnTo>
                  <a:lnTo>
                    <a:pt x="639" y="162"/>
                  </a:lnTo>
                  <a:lnTo>
                    <a:pt x="638" y="162"/>
                  </a:lnTo>
                  <a:lnTo>
                    <a:pt x="637" y="162"/>
                  </a:lnTo>
                  <a:lnTo>
                    <a:pt x="635" y="163"/>
                  </a:lnTo>
                  <a:lnTo>
                    <a:pt x="634" y="164"/>
                  </a:lnTo>
                  <a:lnTo>
                    <a:pt x="633" y="164"/>
                  </a:lnTo>
                  <a:lnTo>
                    <a:pt x="632" y="167"/>
                  </a:lnTo>
                  <a:lnTo>
                    <a:pt x="631" y="168"/>
                  </a:lnTo>
                  <a:lnTo>
                    <a:pt x="631" y="170"/>
                  </a:lnTo>
                  <a:lnTo>
                    <a:pt x="630" y="170"/>
                  </a:lnTo>
                  <a:lnTo>
                    <a:pt x="629" y="170"/>
                  </a:lnTo>
                  <a:lnTo>
                    <a:pt x="628" y="171"/>
                  </a:lnTo>
                  <a:lnTo>
                    <a:pt x="627" y="171"/>
                  </a:lnTo>
                  <a:lnTo>
                    <a:pt x="627" y="172"/>
                  </a:lnTo>
                  <a:lnTo>
                    <a:pt x="626" y="172"/>
                  </a:lnTo>
                  <a:lnTo>
                    <a:pt x="625" y="174"/>
                  </a:lnTo>
                  <a:lnTo>
                    <a:pt x="624" y="177"/>
                  </a:lnTo>
                  <a:lnTo>
                    <a:pt x="623" y="177"/>
                  </a:lnTo>
                  <a:lnTo>
                    <a:pt x="623" y="178"/>
                  </a:lnTo>
                  <a:lnTo>
                    <a:pt x="622" y="179"/>
                  </a:lnTo>
                  <a:lnTo>
                    <a:pt x="620" y="183"/>
                  </a:lnTo>
                  <a:lnTo>
                    <a:pt x="620" y="184"/>
                  </a:lnTo>
                  <a:lnTo>
                    <a:pt x="619" y="185"/>
                  </a:lnTo>
                  <a:lnTo>
                    <a:pt x="614" y="191"/>
                  </a:lnTo>
                  <a:lnTo>
                    <a:pt x="613" y="192"/>
                  </a:lnTo>
                  <a:lnTo>
                    <a:pt x="613" y="196"/>
                  </a:lnTo>
                  <a:lnTo>
                    <a:pt x="613" y="198"/>
                  </a:lnTo>
                  <a:lnTo>
                    <a:pt x="613" y="200"/>
                  </a:lnTo>
                  <a:lnTo>
                    <a:pt x="610" y="204"/>
                  </a:lnTo>
                  <a:lnTo>
                    <a:pt x="609" y="204"/>
                  </a:lnTo>
                  <a:lnTo>
                    <a:pt x="608" y="204"/>
                  </a:lnTo>
                  <a:lnTo>
                    <a:pt x="607" y="206"/>
                  </a:lnTo>
                  <a:lnTo>
                    <a:pt x="608" y="207"/>
                  </a:lnTo>
                  <a:lnTo>
                    <a:pt x="608" y="209"/>
                  </a:lnTo>
                  <a:lnTo>
                    <a:pt x="607" y="209"/>
                  </a:lnTo>
                  <a:lnTo>
                    <a:pt x="605" y="212"/>
                  </a:lnTo>
                  <a:lnTo>
                    <a:pt x="604" y="212"/>
                  </a:lnTo>
                  <a:lnTo>
                    <a:pt x="603" y="212"/>
                  </a:lnTo>
                  <a:lnTo>
                    <a:pt x="602" y="212"/>
                  </a:lnTo>
                  <a:lnTo>
                    <a:pt x="601" y="210"/>
                  </a:lnTo>
                  <a:lnTo>
                    <a:pt x="599" y="210"/>
                  </a:lnTo>
                  <a:lnTo>
                    <a:pt x="593" y="213"/>
                  </a:lnTo>
                  <a:lnTo>
                    <a:pt x="593" y="214"/>
                  </a:lnTo>
                  <a:lnTo>
                    <a:pt x="590" y="216"/>
                  </a:lnTo>
                  <a:lnTo>
                    <a:pt x="589" y="216"/>
                  </a:lnTo>
                  <a:lnTo>
                    <a:pt x="588" y="216"/>
                  </a:lnTo>
                  <a:lnTo>
                    <a:pt x="586" y="217"/>
                  </a:lnTo>
                  <a:lnTo>
                    <a:pt x="586" y="218"/>
                  </a:lnTo>
                  <a:lnTo>
                    <a:pt x="597" y="216"/>
                  </a:lnTo>
                  <a:lnTo>
                    <a:pt x="598" y="216"/>
                  </a:lnTo>
                  <a:lnTo>
                    <a:pt x="599" y="217"/>
                  </a:lnTo>
                  <a:lnTo>
                    <a:pt x="599" y="218"/>
                  </a:lnTo>
                  <a:lnTo>
                    <a:pt x="599" y="219"/>
                  </a:lnTo>
                  <a:lnTo>
                    <a:pt x="599" y="220"/>
                  </a:lnTo>
                  <a:lnTo>
                    <a:pt x="598" y="221"/>
                  </a:lnTo>
                  <a:lnTo>
                    <a:pt x="599" y="221"/>
                  </a:lnTo>
                  <a:lnTo>
                    <a:pt x="600" y="221"/>
                  </a:lnTo>
                  <a:lnTo>
                    <a:pt x="600" y="220"/>
                  </a:lnTo>
                  <a:lnTo>
                    <a:pt x="601" y="219"/>
                  </a:lnTo>
                  <a:lnTo>
                    <a:pt x="602" y="219"/>
                  </a:lnTo>
                  <a:lnTo>
                    <a:pt x="603" y="219"/>
                  </a:lnTo>
                  <a:lnTo>
                    <a:pt x="604" y="219"/>
                  </a:lnTo>
                  <a:lnTo>
                    <a:pt x="605" y="219"/>
                  </a:lnTo>
                  <a:lnTo>
                    <a:pt x="607" y="218"/>
                  </a:lnTo>
                  <a:lnTo>
                    <a:pt x="609" y="217"/>
                  </a:lnTo>
                  <a:lnTo>
                    <a:pt x="610" y="215"/>
                  </a:lnTo>
                  <a:lnTo>
                    <a:pt x="615" y="212"/>
                  </a:lnTo>
                  <a:lnTo>
                    <a:pt x="616" y="211"/>
                  </a:lnTo>
                  <a:lnTo>
                    <a:pt x="618" y="211"/>
                  </a:lnTo>
                  <a:lnTo>
                    <a:pt x="620" y="210"/>
                  </a:lnTo>
                  <a:lnTo>
                    <a:pt x="626" y="206"/>
                  </a:lnTo>
                  <a:lnTo>
                    <a:pt x="627" y="204"/>
                  </a:lnTo>
                  <a:lnTo>
                    <a:pt x="628" y="203"/>
                  </a:lnTo>
                  <a:lnTo>
                    <a:pt x="630" y="202"/>
                  </a:lnTo>
                  <a:lnTo>
                    <a:pt x="631" y="201"/>
                  </a:lnTo>
                  <a:lnTo>
                    <a:pt x="632" y="200"/>
                  </a:lnTo>
                  <a:lnTo>
                    <a:pt x="633" y="199"/>
                  </a:lnTo>
                  <a:lnTo>
                    <a:pt x="633" y="198"/>
                  </a:lnTo>
                  <a:lnTo>
                    <a:pt x="633" y="197"/>
                  </a:lnTo>
                  <a:lnTo>
                    <a:pt x="635" y="196"/>
                  </a:lnTo>
                  <a:lnTo>
                    <a:pt x="637" y="196"/>
                  </a:lnTo>
                  <a:lnTo>
                    <a:pt x="638" y="197"/>
                  </a:lnTo>
                  <a:lnTo>
                    <a:pt x="639" y="205"/>
                  </a:lnTo>
                  <a:lnTo>
                    <a:pt x="639" y="206"/>
                  </a:lnTo>
                  <a:lnTo>
                    <a:pt x="639" y="207"/>
                  </a:lnTo>
                  <a:lnTo>
                    <a:pt x="638" y="208"/>
                  </a:lnTo>
                  <a:lnTo>
                    <a:pt x="638" y="210"/>
                  </a:lnTo>
                  <a:lnTo>
                    <a:pt x="639" y="213"/>
                  </a:lnTo>
                  <a:lnTo>
                    <a:pt x="640" y="217"/>
                  </a:lnTo>
                  <a:lnTo>
                    <a:pt x="642" y="219"/>
                  </a:lnTo>
                  <a:lnTo>
                    <a:pt x="643" y="219"/>
                  </a:lnTo>
                  <a:lnTo>
                    <a:pt x="643" y="223"/>
                  </a:lnTo>
                  <a:lnTo>
                    <a:pt x="639" y="227"/>
                  </a:lnTo>
                  <a:lnTo>
                    <a:pt x="637" y="226"/>
                  </a:lnTo>
                  <a:lnTo>
                    <a:pt x="631" y="224"/>
                  </a:lnTo>
                  <a:lnTo>
                    <a:pt x="630" y="225"/>
                  </a:lnTo>
                  <a:lnTo>
                    <a:pt x="626" y="223"/>
                  </a:lnTo>
                  <a:lnTo>
                    <a:pt x="626" y="221"/>
                  </a:lnTo>
                  <a:lnTo>
                    <a:pt x="625" y="220"/>
                  </a:lnTo>
                  <a:lnTo>
                    <a:pt x="624" y="219"/>
                  </a:lnTo>
                  <a:lnTo>
                    <a:pt x="620" y="227"/>
                  </a:lnTo>
                  <a:lnTo>
                    <a:pt x="619" y="232"/>
                  </a:lnTo>
                  <a:lnTo>
                    <a:pt x="620" y="238"/>
                  </a:lnTo>
                  <a:lnTo>
                    <a:pt x="621" y="240"/>
                  </a:lnTo>
                  <a:lnTo>
                    <a:pt x="623" y="241"/>
                  </a:lnTo>
                  <a:lnTo>
                    <a:pt x="622" y="240"/>
                  </a:lnTo>
                  <a:lnTo>
                    <a:pt x="622" y="239"/>
                  </a:lnTo>
                  <a:lnTo>
                    <a:pt x="621" y="238"/>
                  </a:lnTo>
                  <a:lnTo>
                    <a:pt x="620" y="233"/>
                  </a:lnTo>
                  <a:lnTo>
                    <a:pt x="620" y="232"/>
                  </a:lnTo>
                  <a:lnTo>
                    <a:pt x="625" y="223"/>
                  </a:lnTo>
                  <a:lnTo>
                    <a:pt x="628" y="225"/>
                  </a:lnTo>
                  <a:lnTo>
                    <a:pt x="629" y="226"/>
                  </a:lnTo>
                  <a:lnTo>
                    <a:pt x="633" y="231"/>
                  </a:lnTo>
                  <a:lnTo>
                    <a:pt x="634" y="232"/>
                  </a:lnTo>
                  <a:lnTo>
                    <a:pt x="633" y="234"/>
                  </a:lnTo>
                  <a:lnTo>
                    <a:pt x="633" y="236"/>
                  </a:lnTo>
                  <a:lnTo>
                    <a:pt x="632" y="237"/>
                  </a:lnTo>
                  <a:lnTo>
                    <a:pt x="633" y="241"/>
                  </a:lnTo>
                  <a:lnTo>
                    <a:pt x="633" y="243"/>
                  </a:lnTo>
                  <a:lnTo>
                    <a:pt x="634" y="243"/>
                  </a:lnTo>
                  <a:lnTo>
                    <a:pt x="635" y="245"/>
                  </a:lnTo>
                  <a:lnTo>
                    <a:pt x="636" y="245"/>
                  </a:lnTo>
                  <a:lnTo>
                    <a:pt x="637" y="245"/>
                  </a:lnTo>
                  <a:lnTo>
                    <a:pt x="637" y="246"/>
                  </a:lnTo>
                  <a:lnTo>
                    <a:pt x="638" y="247"/>
                  </a:lnTo>
                  <a:lnTo>
                    <a:pt x="637" y="245"/>
                  </a:lnTo>
                  <a:lnTo>
                    <a:pt x="636" y="245"/>
                  </a:lnTo>
                  <a:lnTo>
                    <a:pt x="634" y="243"/>
                  </a:lnTo>
                  <a:lnTo>
                    <a:pt x="633" y="241"/>
                  </a:lnTo>
                  <a:lnTo>
                    <a:pt x="634" y="233"/>
                  </a:lnTo>
                  <a:lnTo>
                    <a:pt x="635" y="230"/>
                  </a:lnTo>
                  <a:lnTo>
                    <a:pt x="638" y="232"/>
                  </a:lnTo>
                  <a:lnTo>
                    <a:pt x="639" y="234"/>
                  </a:lnTo>
                  <a:lnTo>
                    <a:pt x="639" y="236"/>
                  </a:lnTo>
                  <a:lnTo>
                    <a:pt x="641" y="238"/>
                  </a:lnTo>
                  <a:lnTo>
                    <a:pt x="642" y="237"/>
                  </a:lnTo>
                  <a:lnTo>
                    <a:pt x="641" y="236"/>
                  </a:lnTo>
                  <a:lnTo>
                    <a:pt x="640" y="234"/>
                  </a:lnTo>
                  <a:lnTo>
                    <a:pt x="639" y="230"/>
                  </a:lnTo>
                  <a:lnTo>
                    <a:pt x="639" y="229"/>
                  </a:lnTo>
                  <a:lnTo>
                    <a:pt x="643" y="224"/>
                  </a:lnTo>
                  <a:lnTo>
                    <a:pt x="645" y="224"/>
                  </a:lnTo>
                  <a:lnTo>
                    <a:pt x="648" y="226"/>
                  </a:lnTo>
                  <a:lnTo>
                    <a:pt x="649" y="227"/>
                  </a:lnTo>
                  <a:lnTo>
                    <a:pt x="648" y="228"/>
                  </a:lnTo>
                  <a:lnTo>
                    <a:pt x="649" y="229"/>
                  </a:lnTo>
                  <a:lnTo>
                    <a:pt x="650" y="229"/>
                  </a:lnTo>
                  <a:lnTo>
                    <a:pt x="651" y="229"/>
                  </a:lnTo>
                  <a:lnTo>
                    <a:pt x="652" y="228"/>
                  </a:lnTo>
                  <a:lnTo>
                    <a:pt x="654" y="227"/>
                  </a:lnTo>
                  <a:lnTo>
                    <a:pt x="661" y="225"/>
                  </a:lnTo>
                  <a:lnTo>
                    <a:pt x="662" y="225"/>
                  </a:lnTo>
                  <a:lnTo>
                    <a:pt x="665" y="228"/>
                  </a:lnTo>
                  <a:lnTo>
                    <a:pt x="671" y="226"/>
                  </a:lnTo>
                  <a:lnTo>
                    <a:pt x="673" y="226"/>
                  </a:lnTo>
                  <a:lnTo>
                    <a:pt x="674" y="224"/>
                  </a:lnTo>
                  <a:lnTo>
                    <a:pt x="675" y="224"/>
                  </a:lnTo>
                  <a:lnTo>
                    <a:pt x="676" y="223"/>
                  </a:lnTo>
                  <a:lnTo>
                    <a:pt x="680" y="222"/>
                  </a:lnTo>
                  <a:lnTo>
                    <a:pt x="681" y="222"/>
                  </a:lnTo>
                  <a:lnTo>
                    <a:pt x="681" y="223"/>
                  </a:lnTo>
                  <a:lnTo>
                    <a:pt x="681" y="224"/>
                  </a:lnTo>
                  <a:lnTo>
                    <a:pt x="678" y="228"/>
                  </a:lnTo>
                  <a:lnTo>
                    <a:pt x="678" y="231"/>
                  </a:lnTo>
                  <a:lnTo>
                    <a:pt x="677" y="234"/>
                  </a:lnTo>
                  <a:lnTo>
                    <a:pt x="676" y="236"/>
                  </a:lnTo>
                  <a:lnTo>
                    <a:pt x="676" y="237"/>
                  </a:lnTo>
                  <a:lnTo>
                    <a:pt x="675" y="239"/>
                  </a:lnTo>
                  <a:lnTo>
                    <a:pt x="675" y="240"/>
                  </a:lnTo>
                  <a:lnTo>
                    <a:pt x="676" y="243"/>
                  </a:lnTo>
                  <a:lnTo>
                    <a:pt x="676" y="244"/>
                  </a:lnTo>
                  <a:lnTo>
                    <a:pt x="676" y="248"/>
                  </a:lnTo>
                  <a:lnTo>
                    <a:pt x="676" y="247"/>
                  </a:lnTo>
                  <a:lnTo>
                    <a:pt x="677" y="246"/>
                  </a:lnTo>
                  <a:lnTo>
                    <a:pt x="677" y="245"/>
                  </a:lnTo>
                  <a:lnTo>
                    <a:pt x="677" y="243"/>
                  </a:lnTo>
                  <a:lnTo>
                    <a:pt x="678" y="241"/>
                  </a:lnTo>
                  <a:lnTo>
                    <a:pt x="680" y="237"/>
                  </a:lnTo>
                  <a:lnTo>
                    <a:pt x="680" y="235"/>
                  </a:lnTo>
                  <a:lnTo>
                    <a:pt x="680" y="234"/>
                  </a:lnTo>
                  <a:lnTo>
                    <a:pt x="682" y="230"/>
                  </a:lnTo>
                  <a:lnTo>
                    <a:pt x="684" y="227"/>
                  </a:lnTo>
                  <a:lnTo>
                    <a:pt x="686" y="226"/>
                  </a:lnTo>
                  <a:lnTo>
                    <a:pt x="688" y="226"/>
                  </a:lnTo>
                  <a:lnTo>
                    <a:pt x="689" y="226"/>
                  </a:lnTo>
                  <a:lnTo>
                    <a:pt x="690" y="226"/>
                  </a:lnTo>
                  <a:lnTo>
                    <a:pt x="691" y="223"/>
                  </a:lnTo>
                  <a:lnTo>
                    <a:pt x="693" y="219"/>
                  </a:lnTo>
                  <a:lnTo>
                    <a:pt x="696" y="215"/>
                  </a:lnTo>
                  <a:lnTo>
                    <a:pt x="697" y="214"/>
                  </a:lnTo>
                  <a:lnTo>
                    <a:pt x="699" y="215"/>
                  </a:lnTo>
                  <a:lnTo>
                    <a:pt x="699" y="214"/>
                  </a:lnTo>
                  <a:lnTo>
                    <a:pt x="701" y="217"/>
                  </a:lnTo>
                  <a:lnTo>
                    <a:pt x="703" y="219"/>
                  </a:lnTo>
                  <a:lnTo>
                    <a:pt x="705" y="220"/>
                  </a:lnTo>
                  <a:lnTo>
                    <a:pt x="705" y="219"/>
                  </a:lnTo>
                  <a:lnTo>
                    <a:pt x="704" y="218"/>
                  </a:lnTo>
                  <a:lnTo>
                    <a:pt x="704" y="217"/>
                  </a:lnTo>
                  <a:lnTo>
                    <a:pt x="705" y="215"/>
                  </a:lnTo>
                  <a:lnTo>
                    <a:pt x="707" y="215"/>
                  </a:lnTo>
                  <a:lnTo>
                    <a:pt x="711" y="214"/>
                  </a:lnTo>
                  <a:lnTo>
                    <a:pt x="710" y="213"/>
                  </a:lnTo>
                  <a:lnTo>
                    <a:pt x="709" y="213"/>
                  </a:lnTo>
                  <a:lnTo>
                    <a:pt x="705" y="213"/>
                  </a:lnTo>
                  <a:lnTo>
                    <a:pt x="705" y="214"/>
                  </a:lnTo>
                  <a:lnTo>
                    <a:pt x="704" y="214"/>
                  </a:lnTo>
                  <a:lnTo>
                    <a:pt x="703" y="214"/>
                  </a:lnTo>
                  <a:lnTo>
                    <a:pt x="703" y="213"/>
                  </a:lnTo>
                  <a:lnTo>
                    <a:pt x="703" y="212"/>
                  </a:lnTo>
                  <a:lnTo>
                    <a:pt x="703" y="209"/>
                  </a:lnTo>
                  <a:lnTo>
                    <a:pt x="704" y="208"/>
                  </a:lnTo>
                  <a:lnTo>
                    <a:pt x="705" y="209"/>
                  </a:lnTo>
                  <a:lnTo>
                    <a:pt x="707" y="209"/>
                  </a:lnTo>
                  <a:lnTo>
                    <a:pt x="709" y="204"/>
                  </a:lnTo>
                  <a:lnTo>
                    <a:pt x="709" y="203"/>
                  </a:lnTo>
                  <a:lnTo>
                    <a:pt x="707" y="200"/>
                  </a:lnTo>
                  <a:lnTo>
                    <a:pt x="708" y="199"/>
                  </a:lnTo>
                  <a:lnTo>
                    <a:pt x="708" y="198"/>
                  </a:lnTo>
                  <a:lnTo>
                    <a:pt x="710" y="195"/>
                  </a:lnTo>
                  <a:lnTo>
                    <a:pt x="714" y="190"/>
                  </a:lnTo>
                  <a:lnTo>
                    <a:pt x="715" y="190"/>
                  </a:lnTo>
                  <a:lnTo>
                    <a:pt x="716" y="191"/>
                  </a:lnTo>
                  <a:lnTo>
                    <a:pt x="716" y="192"/>
                  </a:lnTo>
                  <a:lnTo>
                    <a:pt x="717" y="192"/>
                  </a:lnTo>
                  <a:lnTo>
                    <a:pt x="719" y="191"/>
                  </a:lnTo>
                  <a:lnTo>
                    <a:pt x="720" y="189"/>
                  </a:lnTo>
                  <a:lnTo>
                    <a:pt x="722" y="188"/>
                  </a:lnTo>
                  <a:lnTo>
                    <a:pt x="724" y="188"/>
                  </a:lnTo>
                  <a:lnTo>
                    <a:pt x="724" y="189"/>
                  </a:lnTo>
                  <a:lnTo>
                    <a:pt x="724" y="190"/>
                  </a:lnTo>
                  <a:lnTo>
                    <a:pt x="724" y="191"/>
                  </a:lnTo>
                  <a:lnTo>
                    <a:pt x="726" y="191"/>
                  </a:lnTo>
                  <a:lnTo>
                    <a:pt x="727" y="190"/>
                  </a:lnTo>
                  <a:lnTo>
                    <a:pt x="727" y="189"/>
                  </a:lnTo>
                  <a:lnTo>
                    <a:pt x="727" y="188"/>
                  </a:lnTo>
                  <a:lnTo>
                    <a:pt x="729" y="188"/>
                  </a:lnTo>
                  <a:lnTo>
                    <a:pt x="731" y="191"/>
                  </a:lnTo>
                  <a:lnTo>
                    <a:pt x="733" y="193"/>
                  </a:lnTo>
                  <a:lnTo>
                    <a:pt x="733" y="192"/>
                  </a:lnTo>
                  <a:lnTo>
                    <a:pt x="733" y="191"/>
                  </a:lnTo>
                  <a:lnTo>
                    <a:pt x="732" y="191"/>
                  </a:lnTo>
                  <a:lnTo>
                    <a:pt x="731" y="191"/>
                  </a:lnTo>
                  <a:lnTo>
                    <a:pt x="731" y="190"/>
                  </a:lnTo>
                  <a:lnTo>
                    <a:pt x="731" y="187"/>
                  </a:lnTo>
                  <a:lnTo>
                    <a:pt x="732" y="186"/>
                  </a:lnTo>
                  <a:lnTo>
                    <a:pt x="736" y="187"/>
                  </a:lnTo>
                  <a:lnTo>
                    <a:pt x="738" y="188"/>
                  </a:lnTo>
                  <a:lnTo>
                    <a:pt x="739" y="190"/>
                  </a:lnTo>
                  <a:lnTo>
                    <a:pt x="742" y="191"/>
                  </a:lnTo>
                  <a:lnTo>
                    <a:pt x="745" y="190"/>
                  </a:lnTo>
                  <a:lnTo>
                    <a:pt x="746" y="194"/>
                  </a:lnTo>
                  <a:lnTo>
                    <a:pt x="745" y="195"/>
                  </a:lnTo>
                  <a:lnTo>
                    <a:pt x="745" y="196"/>
                  </a:lnTo>
                  <a:lnTo>
                    <a:pt x="746" y="195"/>
                  </a:lnTo>
                  <a:lnTo>
                    <a:pt x="748" y="192"/>
                  </a:lnTo>
                  <a:lnTo>
                    <a:pt x="748" y="191"/>
                  </a:lnTo>
                  <a:lnTo>
                    <a:pt x="750" y="191"/>
                  </a:lnTo>
                  <a:lnTo>
                    <a:pt x="749" y="192"/>
                  </a:lnTo>
                  <a:lnTo>
                    <a:pt x="749" y="193"/>
                  </a:lnTo>
                  <a:lnTo>
                    <a:pt x="750" y="194"/>
                  </a:lnTo>
                  <a:lnTo>
                    <a:pt x="751" y="194"/>
                  </a:lnTo>
                  <a:lnTo>
                    <a:pt x="754" y="194"/>
                  </a:lnTo>
                  <a:lnTo>
                    <a:pt x="755" y="195"/>
                  </a:lnTo>
                  <a:lnTo>
                    <a:pt x="756" y="198"/>
                  </a:lnTo>
                  <a:lnTo>
                    <a:pt x="755" y="200"/>
                  </a:lnTo>
                  <a:lnTo>
                    <a:pt x="756" y="200"/>
                  </a:lnTo>
                  <a:lnTo>
                    <a:pt x="757" y="200"/>
                  </a:lnTo>
                  <a:lnTo>
                    <a:pt x="760" y="200"/>
                  </a:lnTo>
                  <a:lnTo>
                    <a:pt x="765" y="199"/>
                  </a:lnTo>
                  <a:lnTo>
                    <a:pt x="766" y="198"/>
                  </a:lnTo>
                  <a:lnTo>
                    <a:pt x="766" y="201"/>
                  </a:lnTo>
                  <a:lnTo>
                    <a:pt x="765" y="205"/>
                  </a:lnTo>
                  <a:lnTo>
                    <a:pt x="767" y="204"/>
                  </a:lnTo>
                  <a:lnTo>
                    <a:pt x="768" y="202"/>
                  </a:lnTo>
                  <a:lnTo>
                    <a:pt x="769" y="205"/>
                  </a:lnTo>
                  <a:lnTo>
                    <a:pt x="769" y="206"/>
                  </a:lnTo>
                  <a:lnTo>
                    <a:pt x="771" y="206"/>
                  </a:lnTo>
                  <a:lnTo>
                    <a:pt x="771" y="204"/>
                  </a:lnTo>
                  <a:lnTo>
                    <a:pt x="771" y="203"/>
                  </a:lnTo>
                  <a:lnTo>
                    <a:pt x="773" y="202"/>
                  </a:lnTo>
                  <a:lnTo>
                    <a:pt x="775" y="204"/>
                  </a:lnTo>
                  <a:lnTo>
                    <a:pt x="775" y="205"/>
                  </a:lnTo>
                  <a:lnTo>
                    <a:pt x="776" y="207"/>
                  </a:lnTo>
                  <a:lnTo>
                    <a:pt x="778" y="207"/>
                  </a:lnTo>
                  <a:lnTo>
                    <a:pt x="779" y="205"/>
                  </a:lnTo>
                  <a:lnTo>
                    <a:pt x="780" y="206"/>
                  </a:lnTo>
                  <a:lnTo>
                    <a:pt x="780" y="211"/>
                  </a:lnTo>
                  <a:lnTo>
                    <a:pt x="782" y="211"/>
                  </a:lnTo>
                  <a:lnTo>
                    <a:pt x="782" y="210"/>
                  </a:lnTo>
                  <a:lnTo>
                    <a:pt x="782" y="209"/>
                  </a:lnTo>
                  <a:lnTo>
                    <a:pt x="782" y="208"/>
                  </a:lnTo>
                  <a:lnTo>
                    <a:pt x="784" y="208"/>
                  </a:lnTo>
                  <a:lnTo>
                    <a:pt x="787" y="209"/>
                  </a:lnTo>
                  <a:lnTo>
                    <a:pt x="788" y="210"/>
                  </a:lnTo>
                  <a:lnTo>
                    <a:pt x="786" y="214"/>
                  </a:lnTo>
                  <a:lnTo>
                    <a:pt x="787" y="215"/>
                  </a:lnTo>
                  <a:lnTo>
                    <a:pt x="787" y="216"/>
                  </a:lnTo>
                  <a:lnTo>
                    <a:pt x="789" y="212"/>
                  </a:lnTo>
                  <a:lnTo>
                    <a:pt x="790" y="209"/>
                  </a:lnTo>
                  <a:lnTo>
                    <a:pt x="791" y="209"/>
                  </a:lnTo>
                  <a:lnTo>
                    <a:pt x="791" y="211"/>
                  </a:lnTo>
                  <a:lnTo>
                    <a:pt x="791" y="212"/>
                  </a:lnTo>
                  <a:lnTo>
                    <a:pt x="791" y="213"/>
                  </a:lnTo>
                  <a:lnTo>
                    <a:pt x="790" y="214"/>
                  </a:lnTo>
                  <a:lnTo>
                    <a:pt x="789" y="216"/>
                  </a:lnTo>
                  <a:lnTo>
                    <a:pt x="790" y="222"/>
                  </a:lnTo>
                  <a:lnTo>
                    <a:pt x="790" y="223"/>
                  </a:lnTo>
                  <a:lnTo>
                    <a:pt x="791" y="223"/>
                  </a:lnTo>
                  <a:lnTo>
                    <a:pt x="792" y="223"/>
                  </a:lnTo>
                  <a:lnTo>
                    <a:pt x="793" y="221"/>
                  </a:lnTo>
                  <a:lnTo>
                    <a:pt x="793" y="219"/>
                  </a:lnTo>
                  <a:lnTo>
                    <a:pt x="793" y="217"/>
                  </a:lnTo>
                  <a:lnTo>
                    <a:pt x="795" y="214"/>
                  </a:lnTo>
                  <a:lnTo>
                    <a:pt x="797" y="214"/>
                  </a:lnTo>
                  <a:lnTo>
                    <a:pt x="801" y="215"/>
                  </a:lnTo>
                  <a:lnTo>
                    <a:pt x="803" y="213"/>
                  </a:lnTo>
                  <a:lnTo>
                    <a:pt x="804" y="214"/>
                  </a:lnTo>
                  <a:lnTo>
                    <a:pt x="803" y="215"/>
                  </a:lnTo>
                  <a:lnTo>
                    <a:pt x="802" y="216"/>
                  </a:lnTo>
                  <a:lnTo>
                    <a:pt x="801" y="218"/>
                  </a:lnTo>
                  <a:lnTo>
                    <a:pt x="802" y="219"/>
                  </a:lnTo>
                  <a:lnTo>
                    <a:pt x="805" y="217"/>
                  </a:lnTo>
                  <a:lnTo>
                    <a:pt x="805" y="218"/>
                  </a:lnTo>
                  <a:lnTo>
                    <a:pt x="805" y="219"/>
                  </a:lnTo>
                  <a:lnTo>
                    <a:pt x="805" y="221"/>
                  </a:lnTo>
                  <a:lnTo>
                    <a:pt x="808" y="225"/>
                  </a:lnTo>
                  <a:lnTo>
                    <a:pt x="810" y="224"/>
                  </a:lnTo>
                  <a:lnTo>
                    <a:pt x="812" y="224"/>
                  </a:lnTo>
                  <a:lnTo>
                    <a:pt x="812" y="225"/>
                  </a:lnTo>
                  <a:lnTo>
                    <a:pt x="814" y="230"/>
                  </a:lnTo>
                  <a:lnTo>
                    <a:pt x="814" y="232"/>
                  </a:lnTo>
                  <a:lnTo>
                    <a:pt x="811" y="236"/>
                  </a:lnTo>
                  <a:lnTo>
                    <a:pt x="810" y="238"/>
                  </a:lnTo>
                  <a:lnTo>
                    <a:pt x="809" y="240"/>
                  </a:lnTo>
                  <a:lnTo>
                    <a:pt x="809" y="241"/>
                  </a:lnTo>
                  <a:lnTo>
                    <a:pt x="810" y="240"/>
                  </a:lnTo>
                  <a:lnTo>
                    <a:pt x="810" y="239"/>
                  </a:lnTo>
                  <a:lnTo>
                    <a:pt x="814" y="235"/>
                  </a:lnTo>
                  <a:lnTo>
                    <a:pt x="815" y="235"/>
                  </a:lnTo>
                  <a:lnTo>
                    <a:pt x="816" y="236"/>
                  </a:lnTo>
                  <a:lnTo>
                    <a:pt x="816" y="237"/>
                  </a:lnTo>
                  <a:lnTo>
                    <a:pt x="818" y="240"/>
                  </a:lnTo>
                  <a:lnTo>
                    <a:pt x="818" y="241"/>
                  </a:lnTo>
                  <a:lnTo>
                    <a:pt x="817" y="243"/>
                  </a:lnTo>
                  <a:lnTo>
                    <a:pt x="816" y="243"/>
                  </a:lnTo>
                  <a:lnTo>
                    <a:pt x="815" y="243"/>
                  </a:lnTo>
                  <a:lnTo>
                    <a:pt x="814" y="245"/>
                  </a:lnTo>
                  <a:lnTo>
                    <a:pt x="812" y="248"/>
                  </a:lnTo>
                  <a:lnTo>
                    <a:pt x="812" y="250"/>
                  </a:lnTo>
                  <a:lnTo>
                    <a:pt x="810" y="255"/>
                  </a:lnTo>
                  <a:lnTo>
                    <a:pt x="809" y="259"/>
                  </a:lnTo>
                  <a:lnTo>
                    <a:pt x="809" y="262"/>
                  </a:lnTo>
                  <a:lnTo>
                    <a:pt x="810" y="263"/>
                  </a:lnTo>
                  <a:lnTo>
                    <a:pt x="810" y="264"/>
                  </a:lnTo>
                  <a:lnTo>
                    <a:pt x="807" y="268"/>
                  </a:lnTo>
                  <a:lnTo>
                    <a:pt x="807" y="272"/>
                  </a:lnTo>
                  <a:lnTo>
                    <a:pt x="807" y="270"/>
                  </a:lnTo>
                  <a:lnTo>
                    <a:pt x="810" y="268"/>
                  </a:lnTo>
                  <a:lnTo>
                    <a:pt x="811" y="266"/>
                  </a:lnTo>
                  <a:lnTo>
                    <a:pt x="814" y="262"/>
                  </a:lnTo>
                  <a:lnTo>
                    <a:pt x="815" y="261"/>
                  </a:lnTo>
                  <a:lnTo>
                    <a:pt x="816" y="260"/>
                  </a:lnTo>
                  <a:lnTo>
                    <a:pt x="816" y="258"/>
                  </a:lnTo>
                  <a:lnTo>
                    <a:pt x="818" y="248"/>
                  </a:lnTo>
                  <a:lnTo>
                    <a:pt x="818" y="247"/>
                  </a:lnTo>
                  <a:lnTo>
                    <a:pt x="820" y="245"/>
                  </a:lnTo>
                  <a:lnTo>
                    <a:pt x="822" y="245"/>
                  </a:lnTo>
                  <a:lnTo>
                    <a:pt x="823" y="245"/>
                  </a:lnTo>
                  <a:lnTo>
                    <a:pt x="825" y="243"/>
                  </a:lnTo>
                  <a:lnTo>
                    <a:pt x="826" y="243"/>
                  </a:lnTo>
                  <a:lnTo>
                    <a:pt x="827" y="243"/>
                  </a:lnTo>
                  <a:lnTo>
                    <a:pt x="827" y="247"/>
                  </a:lnTo>
                  <a:lnTo>
                    <a:pt x="826" y="248"/>
                  </a:lnTo>
                  <a:lnTo>
                    <a:pt x="824" y="251"/>
                  </a:lnTo>
                  <a:lnTo>
                    <a:pt x="823" y="252"/>
                  </a:lnTo>
                  <a:lnTo>
                    <a:pt x="822" y="253"/>
                  </a:lnTo>
                  <a:lnTo>
                    <a:pt x="821" y="253"/>
                  </a:lnTo>
                  <a:lnTo>
                    <a:pt x="818" y="255"/>
                  </a:lnTo>
                  <a:lnTo>
                    <a:pt x="818" y="257"/>
                  </a:lnTo>
                  <a:lnTo>
                    <a:pt x="820" y="257"/>
                  </a:lnTo>
                  <a:lnTo>
                    <a:pt x="820" y="256"/>
                  </a:lnTo>
                  <a:lnTo>
                    <a:pt x="820" y="255"/>
                  </a:lnTo>
                  <a:lnTo>
                    <a:pt x="822" y="255"/>
                  </a:lnTo>
                  <a:lnTo>
                    <a:pt x="823" y="256"/>
                  </a:lnTo>
                  <a:lnTo>
                    <a:pt x="822" y="257"/>
                  </a:lnTo>
                  <a:lnTo>
                    <a:pt x="822" y="258"/>
                  </a:lnTo>
                  <a:lnTo>
                    <a:pt x="823" y="257"/>
                  </a:lnTo>
                  <a:lnTo>
                    <a:pt x="829" y="248"/>
                  </a:lnTo>
                  <a:lnTo>
                    <a:pt x="831" y="249"/>
                  </a:lnTo>
                  <a:lnTo>
                    <a:pt x="833" y="248"/>
                  </a:lnTo>
                  <a:lnTo>
                    <a:pt x="836" y="247"/>
                  </a:lnTo>
                  <a:lnTo>
                    <a:pt x="843" y="247"/>
                  </a:lnTo>
                  <a:lnTo>
                    <a:pt x="843" y="245"/>
                  </a:lnTo>
                  <a:lnTo>
                    <a:pt x="842" y="243"/>
                  </a:lnTo>
                  <a:lnTo>
                    <a:pt x="843" y="242"/>
                  </a:lnTo>
                  <a:lnTo>
                    <a:pt x="846" y="242"/>
                  </a:lnTo>
                  <a:lnTo>
                    <a:pt x="850" y="243"/>
                  </a:lnTo>
                  <a:lnTo>
                    <a:pt x="852" y="244"/>
                  </a:lnTo>
                  <a:lnTo>
                    <a:pt x="856" y="245"/>
                  </a:lnTo>
                  <a:lnTo>
                    <a:pt x="857" y="245"/>
                  </a:lnTo>
                  <a:lnTo>
                    <a:pt x="861" y="248"/>
                  </a:lnTo>
                  <a:lnTo>
                    <a:pt x="862" y="248"/>
                  </a:lnTo>
                  <a:lnTo>
                    <a:pt x="863" y="248"/>
                  </a:lnTo>
                  <a:lnTo>
                    <a:pt x="864" y="249"/>
                  </a:lnTo>
                  <a:lnTo>
                    <a:pt x="866" y="251"/>
                  </a:lnTo>
                  <a:lnTo>
                    <a:pt x="869" y="253"/>
                  </a:lnTo>
                  <a:lnTo>
                    <a:pt x="871" y="254"/>
                  </a:lnTo>
                  <a:lnTo>
                    <a:pt x="874" y="255"/>
                  </a:lnTo>
                  <a:lnTo>
                    <a:pt x="875" y="254"/>
                  </a:lnTo>
                  <a:lnTo>
                    <a:pt x="876" y="255"/>
                  </a:lnTo>
                  <a:lnTo>
                    <a:pt x="877" y="256"/>
                  </a:lnTo>
                  <a:lnTo>
                    <a:pt x="877" y="257"/>
                  </a:lnTo>
                  <a:lnTo>
                    <a:pt x="877" y="256"/>
                  </a:lnTo>
                  <a:lnTo>
                    <a:pt x="880" y="256"/>
                  </a:lnTo>
                  <a:lnTo>
                    <a:pt x="882" y="257"/>
                  </a:lnTo>
                  <a:lnTo>
                    <a:pt x="884" y="257"/>
                  </a:lnTo>
                  <a:lnTo>
                    <a:pt x="885" y="257"/>
                  </a:lnTo>
                  <a:lnTo>
                    <a:pt x="885" y="255"/>
                  </a:lnTo>
                  <a:lnTo>
                    <a:pt x="884" y="255"/>
                  </a:lnTo>
                  <a:lnTo>
                    <a:pt x="884" y="254"/>
                  </a:lnTo>
                  <a:lnTo>
                    <a:pt x="887" y="253"/>
                  </a:lnTo>
                  <a:lnTo>
                    <a:pt x="888" y="254"/>
                  </a:lnTo>
                  <a:lnTo>
                    <a:pt x="888" y="255"/>
                  </a:lnTo>
                  <a:lnTo>
                    <a:pt x="889" y="255"/>
                  </a:lnTo>
                  <a:lnTo>
                    <a:pt x="892" y="257"/>
                  </a:lnTo>
                  <a:lnTo>
                    <a:pt x="892" y="258"/>
                  </a:lnTo>
                  <a:lnTo>
                    <a:pt x="894" y="259"/>
                  </a:lnTo>
                  <a:lnTo>
                    <a:pt x="897" y="259"/>
                  </a:lnTo>
                  <a:lnTo>
                    <a:pt x="897" y="258"/>
                  </a:lnTo>
                  <a:lnTo>
                    <a:pt x="900" y="259"/>
                  </a:lnTo>
                  <a:lnTo>
                    <a:pt x="902" y="260"/>
                  </a:lnTo>
                  <a:lnTo>
                    <a:pt x="903" y="262"/>
                  </a:lnTo>
                  <a:lnTo>
                    <a:pt x="904" y="262"/>
                  </a:lnTo>
                  <a:lnTo>
                    <a:pt x="905" y="262"/>
                  </a:lnTo>
                  <a:lnTo>
                    <a:pt x="905" y="261"/>
                  </a:lnTo>
                  <a:lnTo>
                    <a:pt x="903" y="260"/>
                  </a:lnTo>
                  <a:lnTo>
                    <a:pt x="905" y="258"/>
                  </a:lnTo>
                  <a:lnTo>
                    <a:pt x="916" y="258"/>
                  </a:lnTo>
                  <a:lnTo>
                    <a:pt x="920" y="257"/>
                  </a:lnTo>
                  <a:lnTo>
                    <a:pt x="922" y="257"/>
                  </a:lnTo>
                  <a:lnTo>
                    <a:pt x="924" y="257"/>
                  </a:lnTo>
                  <a:lnTo>
                    <a:pt x="924" y="256"/>
                  </a:lnTo>
                  <a:lnTo>
                    <a:pt x="926" y="255"/>
                  </a:lnTo>
                  <a:lnTo>
                    <a:pt x="939" y="257"/>
                  </a:lnTo>
                  <a:lnTo>
                    <a:pt x="943" y="259"/>
                  </a:lnTo>
                  <a:lnTo>
                    <a:pt x="943" y="260"/>
                  </a:lnTo>
                  <a:lnTo>
                    <a:pt x="946" y="262"/>
                  </a:lnTo>
                  <a:lnTo>
                    <a:pt x="950" y="265"/>
                  </a:lnTo>
                  <a:lnTo>
                    <a:pt x="953" y="267"/>
                  </a:lnTo>
                  <a:lnTo>
                    <a:pt x="956" y="268"/>
                  </a:lnTo>
                  <a:lnTo>
                    <a:pt x="965" y="274"/>
                  </a:lnTo>
                  <a:lnTo>
                    <a:pt x="966" y="274"/>
                  </a:lnTo>
                  <a:lnTo>
                    <a:pt x="967" y="274"/>
                  </a:lnTo>
                  <a:lnTo>
                    <a:pt x="968" y="275"/>
                  </a:lnTo>
                  <a:lnTo>
                    <a:pt x="969" y="276"/>
                  </a:lnTo>
                  <a:lnTo>
                    <a:pt x="971" y="279"/>
                  </a:lnTo>
                  <a:lnTo>
                    <a:pt x="976" y="283"/>
                  </a:lnTo>
                  <a:lnTo>
                    <a:pt x="977" y="283"/>
                  </a:lnTo>
                  <a:lnTo>
                    <a:pt x="980" y="285"/>
                  </a:lnTo>
                  <a:lnTo>
                    <a:pt x="985" y="290"/>
                  </a:lnTo>
                  <a:lnTo>
                    <a:pt x="986" y="291"/>
                  </a:lnTo>
                  <a:lnTo>
                    <a:pt x="986" y="292"/>
                  </a:lnTo>
                  <a:lnTo>
                    <a:pt x="988" y="292"/>
                  </a:lnTo>
                  <a:lnTo>
                    <a:pt x="990" y="295"/>
                  </a:lnTo>
                  <a:lnTo>
                    <a:pt x="990" y="296"/>
                  </a:lnTo>
                  <a:lnTo>
                    <a:pt x="991" y="297"/>
                  </a:lnTo>
                  <a:lnTo>
                    <a:pt x="995" y="301"/>
                  </a:lnTo>
                  <a:lnTo>
                    <a:pt x="1001" y="306"/>
                  </a:lnTo>
                  <a:lnTo>
                    <a:pt x="1003" y="309"/>
                  </a:lnTo>
                  <a:lnTo>
                    <a:pt x="1005" y="311"/>
                  </a:lnTo>
                  <a:lnTo>
                    <a:pt x="1007" y="313"/>
                  </a:lnTo>
                  <a:lnTo>
                    <a:pt x="1008" y="313"/>
                  </a:lnTo>
                  <a:lnTo>
                    <a:pt x="1010" y="313"/>
                  </a:lnTo>
                  <a:lnTo>
                    <a:pt x="1011" y="314"/>
                  </a:lnTo>
                  <a:lnTo>
                    <a:pt x="1014" y="315"/>
                  </a:lnTo>
                  <a:lnTo>
                    <a:pt x="1015" y="316"/>
                  </a:lnTo>
                  <a:lnTo>
                    <a:pt x="1016" y="317"/>
                  </a:lnTo>
                  <a:lnTo>
                    <a:pt x="1016" y="319"/>
                  </a:lnTo>
                  <a:lnTo>
                    <a:pt x="1017" y="321"/>
                  </a:lnTo>
                  <a:lnTo>
                    <a:pt x="1018" y="322"/>
                  </a:lnTo>
                  <a:lnTo>
                    <a:pt x="1019" y="323"/>
                  </a:lnTo>
                  <a:lnTo>
                    <a:pt x="1020" y="323"/>
                  </a:lnTo>
                  <a:lnTo>
                    <a:pt x="1024" y="323"/>
                  </a:lnTo>
                  <a:lnTo>
                    <a:pt x="1027" y="323"/>
                  </a:lnTo>
                  <a:lnTo>
                    <a:pt x="1028" y="325"/>
                  </a:lnTo>
                  <a:lnTo>
                    <a:pt x="1029" y="326"/>
                  </a:lnTo>
                  <a:lnTo>
                    <a:pt x="1032" y="328"/>
                  </a:lnTo>
                  <a:lnTo>
                    <a:pt x="1034" y="328"/>
                  </a:lnTo>
                  <a:lnTo>
                    <a:pt x="1035" y="327"/>
                  </a:lnTo>
                  <a:lnTo>
                    <a:pt x="1038" y="327"/>
                  </a:lnTo>
                  <a:lnTo>
                    <a:pt x="1039" y="327"/>
                  </a:lnTo>
                  <a:lnTo>
                    <a:pt x="1041" y="328"/>
                  </a:lnTo>
                  <a:lnTo>
                    <a:pt x="1043" y="328"/>
                  </a:lnTo>
                  <a:lnTo>
                    <a:pt x="1048" y="328"/>
                  </a:lnTo>
                  <a:lnTo>
                    <a:pt x="1051" y="326"/>
                  </a:lnTo>
                  <a:lnTo>
                    <a:pt x="1052" y="326"/>
                  </a:lnTo>
                  <a:lnTo>
                    <a:pt x="1053" y="326"/>
                  </a:lnTo>
                  <a:lnTo>
                    <a:pt x="1055" y="327"/>
                  </a:lnTo>
                  <a:lnTo>
                    <a:pt x="1060" y="328"/>
                  </a:lnTo>
                  <a:lnTo>
                    <a:pt x="1062" y="328"/>
                  </a:lnTo>
                  <a:lnTo>
                    <a:pt x="1065" y="330"/>
                  </a:lnTo>
                  <a:lnTo>
                    <a:pt x="1067" y="332"/>
                  </a:lnTo>
                  <a:lnTo>
                    <a:pt x="1069" y="334"/>
                  </a:lnTo>
                  <a:lnTo>
                    <a:pt x="1073" y="343"/>
                  </a:lnTo>
                  <a:lnTo>
                    <a:pt x="1074" y="347"/>
                  </a:lnTo>
                  <a:lnTo>
                    <a:pt x="1074" y="348"/>
                  </a:lnTo>
                  <a:lnTo>
                    <a:pt x="1075" y="354"/>
                  </a:lnTo>
                  <a:lnTo>
                    <a:pt x="1076" y="355"/>
                  </a:lnTo>
                  <a:lnTo>
                    <a:pt x="1077" y="359"/>
                  </a:lnTo>
                  <a:lnTo>
                    <a:pt x="1077" y="362"/>
                  </a:lnTo>
                  <a:lnTo>
                    <a:pt x="1078" y="363"/>
                  </a:lnTo>
                  <a:lnTo>
                    <a:pt x="1080" y="370"/>
                  </a:lnTo>
                  <a:lnTo>
                    <a:pt x="1080" y="372"/>
                  </a:lnTo>
                  <a:lnTo>
                    <a:pt x="1081" y="373"/>
                  </a:lnTo>
                  <a:lnTo>
                    <a:pt x="1081" y="375"/>
                  </a:lnTo>
                  <a:lnTo>
                    <a:pt x="1081" y="377"/>
                  </a:lnTo>
                  <a:lnTo>
                    <a:pt x="1083" y="385"/>
                  </a:lnTo>
                  <a:lnTo>
                    <a:pt x="1084" y="385"/>
                  </a:lnTo>
                  <a:lnTo>
                    <a:pt x="1084" y="387"/>
                  </a:lnTo>
                  <a:lnTo>
                    <a:pt x="1084" y="389"/>
                  </a:lnTo>
                  <a:lnTo>
                    <a:pt x="1083" y="390"/>
                  </a:lnTo>
                  <a:lnTo>
                    <a:pt x="1083" y="391"/>
                  </a:lnTo>
                  <a:lnTo>
                    <a:pt x="1084" y="390"/>
                  </a:lnTo>
                  <a:lnTo>
                    <a:pt x="1085" y="387"/>
                  </a:lnTo>
                  <a:lnTo>
                    <a:pt x="1085" y="389"/>
                  </a:lnTo>
                  <a:lnTo>
                    <a:pt x="1085" y="390"/>
                  </a:lnTo>
                  <a:lnTo>
                    <a:pt x="1086" y="393"/>
                  </a:lnTo>
                  <a:lnTo>
                    <a:pt x="1086" y="403"/>
                  </a:lnTo>
                  <a:lnTo>
                    <a:pt x="1085" y="404"/>
                  </a:lnTo>
                  <a:lnTo>
                    <a:pt x="1084" y="404"/>
                  </a:lnTo>
                  <a:lnTo>
                    <a:pt x="1085" y="405"/>
                  </a:lnTo>
                  <a:lnTo>
                    <a:pt x="1086" y="406"/>
                  </a:lnTo>
                  <a:lnTo>
                    <a:pt x="1086" y="407"/>
                  </a:lnTo>
                  <a:lnTo>
                    <a:pt x="1086" y="409"/>
                  </a:lnTo>
                  <a:lnTo>
                    <a:pt x="1085" y="409"/>
                  </a:lnTo>
                  <a:lnTo>
                    <a:pt x="1084" y="411"/>
                  </a:lnTo>
                  <a:lnTo>
                    <a:pt x="1084" y="412"/>
                  </a:lnTo>
                  <a:lnTo>
                    <a:pt x="1084" y="413"/>
                  </a:lnTo>
                  <a:lnTo>
                    <a:pt x="1085" y="413"/>
                  </a:lnTo>
                  <a:lnTo>
                    <a:pt x="1086" y="415"/>
                  </a:lnTo>
                  <a:lnTo>
                    <a:pt x="1086" y="416"/>
                  </a:lnTo>
                  <a:lnTo>
                    <a:pt x="1086" y="417"/>
                  </a:lnTo>
                  <a:lnTo>
                    <a:pt x="1086" y="421"/>
                  </a:lnTo>
                  <a:lnTo>
                    <a:pt x="1085" y="421"/>
                  </a:lnTo>
                  <a:lnTo>
                    <a:pt x="1083" y="430"/>
                  </a:lnTo>
                  <a:lnTo>
                    <a:pt x="1078" y="446"/>
                  </a:lnTo>
                  <a:lnTo>
                    <a:pt x="1078" y="449"/>
                  </a:lnTo>
                  <a:lnTo>
                    <a:pt x="1077" y="450"/>
                  </a:lnTo>
                  <a:lnTo>
                    <a:pt x="1077" y="451"/>
                  </a:lnTo>
                  <a:lnTo>
                    <a:pt x="1076" y="451"/>
                  </a:lnTo>
                  <a:lnTo>
                    <a:pt x="1073" y="457"/>
                  </a:lnTo>
                  <a:lnTo>
                    <a:pt x="1060" y="475"/>
                  </a:lnTo>
                  <a:lnTo>
                    <a:pt x="1059" y="477"/>
                  </a:lnTo>
                  <a:lnTo>
                    <a:pt x="1055" y="484"/>
                  </a:lnTo>
                  <a:lnTo>
                    <a:pt x="1052" y="487"/>
                  </a:lnTo>
                  <a:lnTo>
                    <a:pt x="1050" y="488"/>
                  </a:lnTo>
                  <a:lnTo>
                    <a:pt x="1049" y="490"/>
                  </a:lnTo>
                  <a:lnTo>
                    <a:pt x="1048" y="490"/>
                  </a:lnTo>
                  <a:lnTo>
                    <a:pt x="1048" y="494"/>
                  </a:lnTo>
                  <a:lnTo>
                    <a:pt x="1046" y="497"/>
                  </a:lnTo>
                  <a:lnTo>
                    <a:pt x="1045" y="497"/>
                  </a:lnTo>
                  <a:lnTo>
                    <a:pt x="1044" y="498"/>
                  </a:lnTo>
                  <a:lnTo>
                    <a:pt x="1042" y="498"/>
                  </a:lnTo>
                  <a:lnTo>
                    <a:pt x="1041" y="499"/>
                  </a:lnTo>
                  <a:lnTo>
                    <a:pt x="1033" y="504"/>
                  </a:lnTo>
                  <a:lnTo>
                    <a:pt x="1032" y="506"/>
                  </a:lnTo>
                  <a:lnTo>
                    <a:pt x="1029" y="511"/>
                  </a:lnTo>
                  <a:lnTo>
                    <a:pt x="1029" y="509"/>
                  </a:lnTo>
                  <a:lnTo>
                    <a:pt x="1029" y="508"/>
                  </a:lnTo>
                  <a:lnTo>
                    <a:pt x="1027" y="505"/>
                  </a:lnTo>
                  <a:lnTo>
                    <a:pt x="1025" y="505"/>
                  </a:lnTo>
                  <a:lnTo>
                    <a:pt x="1026" y="507"/>
                  </a:lnTo>
                  <a:lnTo>
                    <a:pt x="1028" y="507"/>
                  </a:lnTo>
                  <a:lnTo>
                    <a:pt x="1028" y="508"/>
                  </a:lnTo>
                  <a:lnTo>
                    <a:pt x="1028" y="512"/>
                  </a:lnTo>
                  <a:lnTo>
                    <a:pt x="1026" y="516"/>
                  </a:lnTo>
                  <a:lnTo>
                    <a:pt x="1025" y="515"/>
                  </a:lnTo>
                  <a:lnTo>
                    <a:pt x="1024" y="515"/>
                  </a:lnTo>
                  <a:lnTo>
                    <a:pt x="1024" y="514"/>
                  </a:lnTo>
                  <a:lnTo>
                    <a:pt x="1023" y="514"/>
                  </a:lnTo>
                  <a:lnTo>
                    <a:pt x="1022" y="513"/>
                  </a:lnTo>
                  <a:lnTo>
                    <a:pt x="1022" y="515"/>
                  </a:lnTo>
                  <a:lnTo>
                    <a:pt x="1024" y="516"/>
                  </a:lnTo>
                  <a:lnTo>
                    <a:pt x="1025" y="516"/>
                  </a:lnTo>
                  <a:lnTo>
                    <a:pt x="1024" y="520"/>
                  </a:lnTo>
                  <a:lnTo>
                    <a:pt x="1023" y="522"/>
                  </a:lnTo>
                  <a:lnTo>
                    <a:pt x="1022" y="525"/>
                  </a:lnTo>
                  <a:lnTo>
                    <a:pt x="1022" y="526"/>
                  </a:lnTo>
                  <a:lnTo>
                    <a:pt x="1020" y="526"/>
                  </a:lnTo>
                  <a:lnTo>
                    <a:pt x="1020" y="525"/>
                  </a:lnTo>
                  <a:lnTo>
                    <a:pt x="1020" y="522"/>
                  </a:lnTo>
                  <a:lnTo>
                    <a:pt x="1021" y="522"/>
                  </a:lnTo>
                  <a:lnTo>
                    <a:pt x="1022" y="522"/>
                  </a:lnTo>
                  <a:lnTo>
                    <a:pt x="1022" y="521"/>
                  </a:lnTo>
                  <a:lnTo>
                    <a:pt x="1022" y="519"/>
                  </a:lnTo>
                  <a:lnTo>
                    <a:pt x="1020" y="519"/>
                  </a:lnTo>
                  <a:lnTo>
                    <a:pt x="1021" y="520"/>
                  </a:lnTo>
                  <a:lnTo>
                    <a:pt x="1020" y="522"/>
                  </a:lnTo>
                  <a:lnTo>
                    <a:pt x="1019" y="523"/>
                  </a:lnTo>
                  <a:lnTo>
                    <a:pt x="1019" y="526"/>
                  </a:lnTo>
                  <a:lnTo>
                    <a:pt x="1020" y="527"/>
                  </a:lnTo>
                  <a:lnTo>
                    <a:pt x="1019" y="528"/>
                  </a:lnTo>
                  <a:lnTo>
                    <a:pt x="1018" y="528"/>
                  </a:lnTo>
                  <a:lnTo>
                    <a:pt x="1018" y="529"/>
                  </a:lnTo>
                  <a:lnTo>
                    <a:pt x="1017" y="529"/>
                  </a:lnTo>
                  <a:lnTo>
                    <a:pt x="1018" y="529"/>
                  </a:lnTo>
                  <a:lnTo>
                    <a:pt x="1019" y="530"/>
                  </a:lnTo>
                  <a:lnTo>
                    <a:pt x="1008" y="556"/>
                  </a:lnTo>
                  <a:lnTo>
                    <a:pt x="1007" y="558"/>
                  </a:lnTo>
                  <a:lnTo>
                    <a:pt x="1006" y="559"/>
                  </a:lnTo>
                  <a:lnTo>
                    <a:pt x="1005" y="562"/>
                  </a:lnTo>
                  <a:lnTo>
                    <a:pt x="997" y="573"/>
                  </a:lnTo>
                  <a:lnTo>
                    <a:pt x="995" y="574"/>
                  </a:lnTo>
                  <a:lnTo>
                    <a:pt x="992" y="576"/>
                  </a:lnTo>
                  <a:lnTo>
                    <a:pt x="991" y="576"/>
                  </a:lnTo>
                  <a:lnTo>
                    <a:pt x="992" y="573"/>
                  </a:lnTo>
                  <a:lnTo>
                    <a:pt x="992" y="571"/>
                  </a:lnTo>
                  <a:lnTo>
                    <a:pt x="991" y="567"/>
                  </a:lnTo>
                  <a:lnTo>
                    <a:pt x="988" y="567"/>
                  </a:lnTo>
                  <a:lnTo>
                    <a:pt x="988" y="566"/>
                  </a:lnTo>
                  <a:lnTo>
                    <a:pt x="987" y="566"/>
                  </a:lnTo>
                  <a:lnTo>
                    <a:pt x="987" y="564"/>
                  </a:lnTo>
                  <a:lnTo>
                    <a:pt x="986" y="562"/>
                  </a:lnTo>
                  <a:lnTo>
                    <a:pt x="985" y="564"/>
                  </a:lnTo>
                  <a:lnTo>
                    <a:pt x="984" y="567"/>
                  </a:lnTo>
                  <a:lnTo>
                    <a:pt x="984" y="568"/>
                  </a:lnTo>
                  <a:lnTo>
                    <a:pt x="984" y="570"/>
                  </a:lnTo>
                  <a:lnTo>
                    <a:pt x="982" y="571"/>
                  </a:lnTo>
                  <a:lnTo>
                    <a:pt x="982" y="570"/>
                  </a:lnTo>
                  <a:lnTo>
                    <a:pt x="980" y="567"/>
                  </a:lnTo>
                  <a:lnTo>
                    <a:pt x="980" y="566"/>
                  </a:lnTo>
                  <a:lnTo>
                    <a:pt x="981" y="566"/>
                  </a:lnTo>
                  <a:lnTo>
                    <a:pt x="981" y="565"/>
                  </a:lnTo>
                  <a:lnTo>
                    <a:pt x="980" y="566"/>
                  </a:lnTo>
                  <a:lnTo>
                    <a:pt x="980" y="568"/>
                  </a:lnTo>
                  <a:lnTo>
                    <a:pt x="980" y="569"/>
                  </a:lnTo>
                  <a:lnTo>
                    <a:pt x="982" y="571"/>
                  </a:lnTo>
                  <a:lnTo>
                    <a:pt x="983" y="571"/>
                  </a:lnTo>
                  <a:lnTo>
                    <a:pt x="985" y="571"/>
                  </a:lnTo>
                  <a:lnTo>
                    <a:pt x="984" y="575"/>
                  </a:lnTo>
                  <a:lnTo>
                    <a:pt x="984" y="576"/>
                  </a:lnTo>
                  <a:lnTo>
                    <a:pt x="982" y="577"/>
                  </a:lnTo>
                  <a:lnTo>
                    <a:pt x="982" y="581"/>
                  </a:lnTo>
                  <a:lnTo>
                    <a:pt x="980" y="583"/>
                  </a:lnTo>
                  <a:lnTo>
                    <a:pt x="980" y="584"/>
                  </a:lnTo>
                  <a:lnTo>
                    <a:pt x="980" y="585"/>
                  </a:lnTo>
                  <a:lnTo>
                    <a:pt x="979" y="586"/>
                  </a:lnTo>
                  <a:lnTo>
                    <a:pt x="980" y="587"/>
                  </a:lnTo>
                  <a:lnTo>
                    <a:pt x="978" y="587"/>
                  </a:lnTo>
                  <a:lnTo>
                    <a:pt x="977" y="587"/>
                  </a:lnTo>
                  <a:lnTo>
                    <a:pt x="977" y="592"/>
                  </a:lnTo>
                  <a:lnTo>
                    <a:pt x="977" y="591"/>
                  </a:lnTo>
                  <a:lnTo>
                    <a:pt x="978" y="592"/>
                  </a:lnTo>
                  <a:lnTo>
                    <a:pt x="979" y="592"/>
                  </a:lnTo>
                  <a:lnTo>
                    <a:pt x="978" y="593"/>
                  </a:lnTo>
                  <a:lnTo>
                    <a:pt x="979" y="594"/>
                  </a:lnTo>
                  <a:lnTo>
                    <a:pt x="980" y="595"/>
                  </a:lnTo>
                  <a:lnTo>
                    <a:pt x="980" y="597"/>
                  </a:lnTo>
                  <a:lnTo>
                    <a:pt x="979" y="600"/>
                  </a:lnTo>
                  <a:lnTo>
                    <a:pt x="978" y="602"/>
                  </a:lnTo>
                  <a:lnTo>
                    <a:pt x="980" y="606"/>
                  </a:lnTo>
                  <a:lnTo>
                    <a:pt x="980" y="607"/>
                  </a:lnTo>
                  <a:lnTo>
                    <a:pt x="980" y="609"/>
                  </a:lnTo>
                  <a:lnTo>
                    <a:pt x="979" y="610"/>
                  </a:lnTo>
                  <a:lnTo>
                    <a:pt x="978" y="609"/>
                  </a:lnTo>
                  <a:lnTo>
                    <a:pt x="978" y="611"/>
                  </a:lnTo>
                  <a:lnTo>
                    <a:pt x="979" y="613"/>
                  </a:lnTo>
                  <a:lnTo>
                    <a:pt x="981" y="609"/>
                  </a:lnTo>
                  <a:lnTo>
                    <a:pt x="981" y="608"/>
                  </a:lnTo>
                  <a:lnTo>
                    <a:pt x="980" y="605"/>
                  </a:lnTo>
                  <a:lnTo>
                    <a:pt x="981" y="604"/>
                  </a:lnTo>
                  <a:lnTo>
                    <a:pt x="982" y="605"/>
                  </a:lnTo>
                  <a:lnTo>
                    <a:pt x="982" y="608"/>
                  </a:lnTo>
                  <a:lnTo>
                    <a:pt x="980" y="613"/>
                  </a:lnTo>
                  <a:lnTo>
                    <a:pt x="980" y="624"/>
                  </a:lnTo>
                  <a:lnTo>
                    <a:pt x="979" y="627"/>
                  </a:lnTo>
                  <a:lnTo>
                    <a:pt x="980" y="632"/>
                  </a:lnTo>
                  <a:lnTo>
                    <a:pt x="980" y="633"/>
                  </a:lnTo>
                  <a:lnTo>
                    <a:pt x="982" y="637"/>
                  </a:lnTo>
                  <a:lnTo>
                    <a:pt x="985" y="659"/>
                  </a:lnTo>
                  <a:lnTo>
                    <a:pt x="986" y="662"/>
                  </a:lnTo>
                  <a:lnTo>
                    <a:pt x="987" y="663"/>
                  </a:lnTo>
                  <a:lnTo>
                    <a:pt x="988" y="666"/>
                  </a:lnTo>
                  <a:lnTo>
                    <a:pt x="983" y="687"/>
                  </a:lnTo>
                  <a:lnTo>
                    <a:pt x="983" y="690"/>
                  </a:lnTo>
                  <a:lnTo>
                    <a:pt x="983" y="692"/>
                  </a:lnTo>
                  <a:lnTo>
                    <a:pt x="982" y="692"/>
                  </a:lnTo>
                  <a:lnTo>
                    <a:pt x="982" y="694"/>
                  </a:lnTo>
                  <a:lnTo>
                    <a:pt x="982" y="696"/>
                  </a:lnTo>
                  <a:lnTo>
                    <a:pt x="982" y="697"/>
                  </a:lnTo>
                  <a:lnTo>
                    <a:pt x="981" y="706"/>
                  </a:lnTo>
                  <a:lnTo>
                    <a:pt x="983" y="719"/>
                  </a:lnTo>
                  <a:lnTo>
                    <a:pt x="983" y="720"/>
                  </a:lnTo>
                  <a:lnTo>
                    <a:pt x="984" y="721"/>
                  </a:lnTo>
                  <a:lnTo>
                    <a:pt x="984" y="722"/>
                  </a:lnTo>
                  <a:lnTo>
                    <a:pt x="981" y="728"/>
                  </a:lnTo>
                  <a:lnTo>
                    <a:pt x="980" y="729"/>
                  </a:lnTo>
                  <a:lnTo>
                    <a:pt x="978" y="730"/>
                  </a:lnTo>
                  <a:lnTo>
                    <a:pt x="977" y="730"/>
                  </a:lnTo>
                  <a:lnTo>
                    <a:pt x="977" y="731"/>
                  </a:lnTo>
                  <a:lnTo>
                    <a:pt x="973" y="738"/>
                  </a:lnTo>
                  <a:lnTo>
                    <a:pt x="972" y="739"/>
                  </a:lnTo>
                  <a:lnTo>
                    <a:pt x="972" y="743"/>
                  </a:lnTo>
                  <a:lnTo>
                    <a:pt x="971" y="749"/>
                  </a:lnTo>
                  <a:lnTo>
                    <a:pt x="971" y="754"/>
                  </a:lnTo>
                  <a:lnTo>
                    <a:pt x="973" y="766"/>
                  </a:lnTo>
                  <a:lnTo>
                    <a:pt x="974" y="773"/>
                  </a:lnTo>
                  <a:lnTo>
                    <a:pt x="974" y="777"/>
                  </a:lnTo>
                  <a:lnTo>
                    <a:pt x="971" y="784"/>
                  </a:lnTo>
                  <a:lnTo>
                    <a:pt x="970" y="785"/>
                  </a:lnTo>
                  <a:lnTo>
                    <a:pt x="968" y="786"/>
                  </a:lnTo>
                  <a:lnTo>
                    <a:pt x="967" y="786"/>
                  </a:lnTo>
                  <a:lnTo>
                    <a:pt x="967" y="787"/>
                  </a:lnTo>
                  <a:lnTo>
                    <a:pt x="966" y="788"/>
                  </a:lnTo>
                  <a:lnTo>
                    <a:pt x="964" y="794"/>
                  </a:lnTo>
                  <a:lnTo>
                    <a:pt x="963" y="802"/>
                  </a:lnTo>
                  <a:lnTo>
                    <a:pt x="961" y="804"/>
                  </a:lnTo>
                  <a:lnTo>
                    <a:pt x="960" y="803"/>
                  </a:lnTo>
                  <a:lnTo>
                    <a:pt x="959" y="802"/>
                  </a:lnTo>
                  <a:lnTo>
                    <a:pt x="958" y="804"/>
                  </a:lnTo>
                  <a:lnTo>
                    <a:pt x="958" y="805"/>
                  </a:lnTo>
                  <a:lnTo>
                    <a:pt x="961" y="806"/>
                  </a:lnTo>
                  <a:lnTo>
                    <a:pt x="958" y="815"/>
                  </a:lnTo>
                  <a:lnTo>
                    <a:pt x="953" y="821"/>
                  </a:lnTo>
                  <a:lnTo>
                    <a:pt x="952" y="820"/>
                  </a:lnTo>
                  <a:lnTo>
                    <a:pt x="950" y="822"/>
                  </a:lnTo>
                  <a:lnTo>
                    <a:pt x="949" y="822"/>
                  </a:lnTo>
                  <a:lnTo>
                    <a:pt x="948" y="824"/>
                  </a:lnTo>
                  <a:lnTo>
                    <a:pt x="948" y="826"/>
                  </a:lnTo>
                  <a:lnTo>
                    <a:pt x="948" y="827"/>
                  </a:lnTo>
                  <a:lnTo>
                    <a:pt x="948" y="829"/>
                  </a:lnTo>
                  <a:lnTo>
                    <a:pt x="947" y="830"/>
                  </a:lnTo>
                  <a:lnTo>
                    <a:pt x="945" y="833"/>
                  </a:lnTo>
                  <a:lnTo>
                    <a:pt x="945" y="834"/>
                  </a:lnTo>
                  <a:lnTo>
                    <a:pt x="944" y="835"/>
                  </a:lnTo>
                  <a:lnTo>
                    <a:pt x="945" y="835"/>
                  </a:lnTo>
                  <a:lnTo>
                    <a:pt x="945" y="837"/>
                  </a:lnTo>
                  <a:lnTo>
                    <a:pt x="944" y="841"/>
                  </a:lnTo>
                  <a:lnTo>
                    <a:pt x="944" y="845"/>
                  </a:lnTo>
                  <a:lnTo>
                    <a:pt x="947" y="856"/>
                  </a:lnTo>
                  <a:lnTo>
                    <a:pt x="947" y="857"/>
                  </a:lnTo>
                  <a:lnTo>
                    <a:pt x="946" y="858"/>
                  </a:lnTo>
                  <a:lnTo>
                    <a:pt x="941" y="862"/>
                  </a:lnTo>
                  <a:lnTo>
                    <a:pt x="931" y="866"/>
                  </a:lnTo>
                  <a:lnTo>
                    <a:pt x="928" y="868"/>
                  </a:lnTo>
                  <a:lnTo>
                    <a:pt x="927" y="869"/>
                  </a:lnTo>
                  <a:lnTo>
                    <a:pt x="924" y="871"/>
                  </a:lnTo>
                  <a:lnTo>
                    <a:pt x="922" y="875"/>
                  </a:lnTo>
                  <a:lnTo>
                    <a:pt x="921" y="875"/>
                  </a:lnTo>
                  <a:lnTo>
                    <a:pt x="921" y="877"/>
                  </a:lnTo>
                  <a:lnTo>
                    <a:pt x="922" y="880"/>
                  </a:lnTo>
                  <a:lnTo>
                    <a:pt x="922" y="881"/>
                  </a:lnTo>
                  <a:lnTo>
                    <a:pt x="922" y="884"/>
                  </a:lnTo>
                  <a:lnTo>
                    <a:pt x="921" y="886"/>
                  </a:lnTo>
                  <a:lnTo>
                    <a:pt x="918" y="888"/>
                  </a:lnTo>
                  <a:lnTo>
                    <a:pt x="907" y="887"/>
                  </a:lnTo>
                  <a:lnTo>
                    <a:pt x="905" y="888"/>
                  </a:lnTo>
                  <a:lnTo>
                    <a:pt x="904" y="888"/>
                  </a:lnTo>
                  <a:lnTo>
                    <a:pt x="897" y="888"/>
                  </a:lnTo>
                  <a:lnTo>
                    <a:pt x="892" y="888"/>
                  </a:lnTo>
                  <a:lnTo>
                    <a:pt x="892" y="887"/>
                  </a:lnTo>
                  <a:lnTo>
                    <a:pt x="892" y="886"/>
                  </a:lnTo>
                  <a:lnTo>
                    <a:pt x="892" y="884"/>
                  </a:lnTo>
                  <a:lnTo>
                    <a:pt x="893" y="883"/>
                  </a:lnTo>
                  <a:lnTo>
                    <a:pt x="894" y="881"/>
                  </a:lnTo>
                  <a:lnTo>
                    <a:pt x="894" y="879"/>
                  </a:lnTo>
                  <a:lnTo>
                    <a:pt x="892" y="879"/>
                  </a:lnTo>
                  <a:lnTo>
                    <a:pt x="888" y="881"/>
                  </a:lnTo>
                  <a:lnTo>
                    <a:pt x="887" y="883"/>
                  </a:lnTo>
                  <a:lnTo>
                    <a:pt x="888" y="883"/>
                  </a:lnTo>
                  <a:lnTo>
                    <a:pt x="888" y="884"/>
                  </a:lnTo>
                  <a:lnTo>
                    <a:pt x="890" y="886"/>
                  </a:lnTo>
                  <a:lnTo>
                    <a:pt x="891" y="888"/>
                  </a:lnTo>
                  <a:lnTo>
                    <a:pt x="890" y="888"/>
                  </a:lnTo>
                  <a:lnTo>
                    <a:pt x="889" y="889"/>
                  </a:lnTo>
                  <a:lnTo>
                    <a:pt x="888" y="890"/>
                  </a:lnTo>
                  <a:lnTo>
                    <a:pt x="886" y="890"/>
                  </a:lnTo>
                  <a:lnTo>
                    <a:pt x="884" y="890"/>
                  </a:lnTo>
                  <a:lnTo>
                    <a:pt x="871" y="892"/>
                  </a:lnTo>
                  <a:lnTo>
                    <a:pt x="870" y="892"/>
                  </a:lnTo>
                  <a:lnTo>
                    <a:pt x="869" y="892"/>
                  </a:lnTo>
                  <a:lnTo>
                    <a:pt x="868" y="892"/>
                  </a:lnTo>
                  <a:lnTo>
                    <a:pt x="868" y="891"/>
                  </a:lnTo>
                  <a:lnTo>
                    <a:pt x="869" y="890"/>
                  </a:lnTo>
                  <a:lnTo>
                    <a:pt x="871" y="891"/>
                  </a:lnTo>
                  <a:lnTo>
                    <a:pt x="874" y="891"/>
                  </a:lnTo>
                  <a:lnTo>
                    <a:pt x="877" y="890"/>
                  </a:lnTo>
                  <a:lnTo>
                    <a:pt x="878" y="890"/>
                  </a:lnTo>
                  <a:lnTo>
                    <a:pt x="874" y="887"/>
                  </a:lnTo>
                  <a:lnTo>
                    <a:pt x="871" y="886"/>
                  </a:lnTo>
                  <a:lnTo>
                    <a:pt x="867" y="887"/>
                  </a:lnTo>
                  <a:lnTo>
                    <a:pt x="865" y="890"/>
                  </a:lnTo>
                  <a:lnTo>
                    <a:pt x="863" y="891"/>
                  </a:lnTo>
                  <a:lnTo>
                    <a:pt x="861" y="891"/>
                  </a:lnTo>
                  <a:lnTo>
                    <a:pt x="859" y="886"/>
                  </a:lnTo>
                  <a:lnTo>
                    <a:pt x="858" y="886"/>
                  </a:lnTo>
                  <a:lnTo>
                    <a:pt x="857" y="888"/>
                  </a:lnTo>
                  <a:lnTo>
                    <a:pt x="855" y="890"/>
                  </a:lnTo>
                  <a:lnTo>
                    <a:pt x="854" y="890"/>
                  </a:lnTo>
                  <a:lnTo>
                    <a:pt x="852" y="890"/>
                  </a:lnTo>
                  <a:lnTo>
                    <a:pt x="851" y="890"/>
                  </a:lnTo>
                  <a:lnTo>
                    <a:pt x="850" y="891"/>
                  </a:lnTo>
                  <a:lnTo>
                    <a:pt x="850" y="892"/>
                  </a:lnTo>
                  <a:lnTo>
                    <a:pt x="849" y="896"/>
                  </a:lnTo>
                  <a:lnTo>
                    <a:pt x="850" y="896"/>
                  </a:lnTo>
                  <a:lnTo>
                    <a:pt x="854" y="896"/>
                  </a:lnTo>
                  <a:lnTo>
                    <a:pt x="856" y="898"/>
                  </a:lnTo>
                  <a:lnTo>
                    <a:pt x="854" y="900"/>
                  </a:lnTo>
                  <a:lnTo>
                    <a:pt x="853" y="900"/>
                  </a:lnTo>
                  <a:lnTo>
                    <a:pt x="852" y="900"/>
                  </a:lnTo>
                  <a:lnTo>
                    <a:pt x="850" y="900"/>
                  </a:lnTo>
                  <a:lnTo>
                    <a:pt x="850" y="901"/>
                  </a:lnTo>
                  <a:lnTo>
                    <a:pt x="846" y="901"/>
                  </a:lnTo>
                  <a:lnTo>
                    <a:pt x="844" y="900"/>
                  </a:lnTo>
                  <a:lnTo>
                    <a:pt x="844" y="901"/>
                  </a:lnTo>
                  <a:lnTo>
                    <a:pt x="843" y="902"/>
                  </a:lnTo>
                  <a:lnTo>
                    <a:pt x="842" y="903"/>
                  </a:lnTo>
                  <a:lnTo>
                    <a:pt x="843" y="903"/>
                  </a:lnTo>
                  <a:lnTo>
                    <a:pt x="841" y="905"/>
                  </a:lnTo>
                  <a:lnTo>
                    <a:pt x="836" y="907"/>
                  </a:lnTo>
                  <a:lnTo>
                    <a:pt x="832" y="909"/>
                  </a:lnTo>
                  <a:lnTo>
                    <a:pt x="831" y="910"/>
                  </a:lnTo>
                  <a:lnTo>
                    <a:pt x="832" y="911"/>
                  </a:lnTo>
                  <a:lnTo>
                    <a:pt x="833" y="913"/>
                  </a:lnTo>
                  <a:lnTo>
                    <a:pt x="833" y="915"/>
                  </a:lnTo>
                  <a:lnTo>
                    <a:pt x="830" y="916"/>
                  </a:lnTo>
                  <a:lnTo>
                    <a:pt x="829" y="915"/>
                  </a:lnTo>
                  <a:lnTo>
                    <a:pt x="821" y="913"/>
                  </a:lnTo>
                  <a:lnTo>
                    <a:pt x="817" y="914"/>
                  </a:lnTo>
                  <a:lnTo>
                    <a:pt x="813" y="916"/>
                  </a:lnTo>
                  <a:lnTo>
                    <a:pt x="811" y="918"/>
                  </a:lnTo>
                  <a:lnTo>
                    <a:pt x="812" y="918"/>
                  </a:lnTo>
                  <a:lnTo>
                    <a:pt x="813" y="917"/>
                  </a:lnTo>
                  <a:lnTo>
                    <a:pt x="814" y="917"/>
                  </a:lnTo>
                  <a:lnTo>
                    <a:pt x="812" y="919"/>
                  </a:lnTo>
                  <a:lnTo>
                    <a:pt x="812" y="920"/>
                  </a:lnTo>
                  <a:lnTo>
                    <a:pt x="810" y="921"/>
                  </a:lnTo>
                  <a:lnTo>
                    <a:pt x="809" y="921"/>
                  </a:lnTo>
                  <a:lnTo>
                    <a:pt x="809" y="920"/>
                  </a:lnTo>
                  <a:lnTo>
                    <a:pt x="810" y="920"/>
                  </a:lnTo>
                  <a:lnTo>
                    <a:pt x="810" y="919"/>
                  </a:lnTo>
                  <a:lnTo>
                    <a:pt x="809" y="918"/>
                  </a:lnTo>
                  <a:lnTo>
                    <a:pt x="807" y="917"/>
                  </a:lnTo>
                  <a:lnTo>
                    <a:pt x="805" y="918"/>
                  </a:lnTo>
                  <a:lnTo>
                    <a:pt x="806" y="920"/>
                  </a:lnTo>
                  <a:lnTo>
                    <a:pt x="806" y="921"/>
                  </a:lnTo>
                  <a:lnTo>
                    <a:pt x="805" y="922"/>
                  </a:lnTo>
                  <a:lnTo>
                    <a:pt x="792" y="930"/>
                  </a:lnTo>
                  <a:lnTo>
                    <a:pt x="792" y="931"/>
                  </a:lnTo>
                  <a:lnTo>
                    <a:pt x="792" y="933"/>
                  </a:lnTo>
                  <a:lnTo>
                    <a:pt x="786" y="938"/>
                  </a:lnTo>
                  <a:lnTo>
                    <a:pt x="781" y="942"/>
                  </a:lnTo>
                  <a:lnTo>
                    <a:pt x="778" y="943"/>
                  </a:lnTo>
                  <a:lnTo>
                    <a:pt x="777" y="944"/>
                  </a:lnTo>
                  <a:lnTo>
                    <a:pt x="771" y="949"/>
                  </a:lnTo>
                  <a:lnTo>
                    <a:pt x="767" y="952"/>
                  </a:lnTo>
                  <a:lnTo>
                    <a:pt x="766" y="952"/>
                  </a:lnTo>
                  <a:lnTo>
                    <a:pt x="766" y="954"/>
                  </a:lnTo>
                  <a:lnTo>
                    <a:pt x="767" y="954"/>
                  </a:lnTo>
                  <a:lnTo>
                    <a:pt x="769" y="954"/>
                  </a:lnTo>
                  <a:lnTo>
                    <a:pt x="770" y="954"/>
                  </a:lnTo>
                  <a:lnTo>
                    <a:pt x="770" y="955"/>
                  </a:lnTo>
                  <a:lnTo>
                    <a:pt x="770" y="956"/>
                  </a:lnTo>
                  <a:lnTo>
                    <a:pt x="769" y="958"/>
                  </a:lnTo>
                  <a:lnTo>
                    <a:pt x="769" y="959"/>
                  </a:lnTo>
                  <a:lnTo>
                    <a:pt x="767" y="959"/>
                  </a:lnTo>
                  <a:lnTo>
                    <a:pt x="767" y="961"/>
                  </a:lnTo>
                  <a:lnTo>
                    <a:pt x="766" y="961"/>
                  </a:lnTo>
                  <a:lnTo>
                    <a:pt x="766" y="962"/>
                  </a:lnTo>
                  <a:lnTo>
                    <a:pt x="764" y="964"/>
                  </a:lnTo>
                  <a:lnTo>
                    <a:pt x="763" y="964"/>
                  </a:lnTo>
                  <a:lnTo>
                    <a:pt x="763" y="966"/>
                  </a:lnTo>
                  <a:lnTo>
                    <a:pt x="762" y="966"/>
                  </a:lnTo>
                  <a:lnTo>
                    <a:pt x="762" y="965"/>
                  </a:lnTo>
                  <a:lnTo>
                    <a:pt x="762" y="963"/>
                  </a:lnTo>
                  <a:lnTo>
                    <a:pt x="763" y="962"/>
                  </a:lnTo>
                  <a:lnTo>
                    <a:pt x="765" y="961"/>
                  </a:lnTo>
                  <a:lnTo>
                    <a:pt x="762" y="962"/>
                  </a:lnTo>
                  <a:lnTo>
                    <a:pt x="761" y="962"/>
                  </a:lnTo>
                  <a:lnTo>
                    <a:pt x="760" y="962"/>
                  </a:lnTo>
                  <a:lnTo>
                    <a:pt x="759" y="962"/>
                  </a:lnTo>
                  <a:lnTo>
                    <a:pt x="758" y="961"/>
                  </a:lnTo>
                  <a:lnTo>
                    <a:pt x="757" y="962"/>
                  </a:lnTo>
                  <a:lnTo>
                    <a:pt x="756" y="964"/>
                  </a:lnTo>
                  <a:lnTo>
                    <a:pt x="758" y="965"/>
                  </a:lnTo>
                  <a:lnTo>
                    <a:pt x="757" y="967"/>
                  </a:lnTo>
                  <a:lnTo>
                    <a:pt x="756" y="967"/>
                  </a:lnTo>
                  <a:lnTo>
                    <a:pt x="752" y="966"/>
                  </a:lnTo>
                  <a:lnTo>
                    <a:pt x="750" y="965"/>
                  </a:lnTo>
                  <a:lnTo>
                    <a:pt x="750" y="966"/>
                  </a:lnTo>
                  <a:lnTo>
                    <a:pt x="749" y="967"/>
                  </a:lnTo>
                  <a:lnTo>
                    <a:pt x="750" y="968"/>
                  </a:lnTo>
                  <a:lnTo>
                    <a:pt x="752" y="968"/>
                  </a:lnTo>
                  <a:lnTo>
                    <a:pt x="753" y="969"/>
                  </a:lnTo>
                  <a:lnTo>
                    <a:pt x="756" y="968"/>
                  </a:lnTo>
                  <a:lnTo>
                    <a:pt x="759" y="969"/>
                  </a:lnTo>
                  <a:lnTo>
                    <a:pt x="760" y="970"/>
                  </a:lnTo>
                  <a:lnTo>
                    <a:pt x="760" y="971"/>
                  </a:lnTo>
                  <a:lnTo>
                    <a:pt x="758" y="971"/>
                  </a:lnTo>
                  <a:lnTo>
                    <a:pt x="758" y="972"/>
                  </a:lnTo>
                  <a:lnTo>
                    <a:pt x="757" y="975"/>
                  </a:lnTo>
                  <a:lnTo>
                    <a:pt x="756" y="977"/>
                  </a:lnTo>
                  <a:lnTo>
                    <a:pt x="754" y="978"/>
                  </a:lnTo>
                  <a:lnTo>
                    <a:pt x="750" y="979"/>
                  </a:lnTo>
                  <a:lnTo>
                    <a:pt x="750" y="980"/>
                  </a:lnTo>
                  <a:lnTo>
                    <a:pt x="754" y="980"/>
                  </a:lnTo>
                  <a:lnTo>
                    <a:pt x="755" y="979"/>
                  </a:lnTo>
                  <a:lnTo>
                    <a:pt x="756" y="981"/>
                  </a:lnTo>
                  <a:lnTo>
                    <a:pt x="756" y="983"/>
                  </a:lnTo>
                  <a:lnTo>
                    <a:pt x="755" y="984"/>
                  </a:lnTo>
                  <a:lnTo>
                    <a:pt x="755" y="985"/>
                  </a:lnTo>
                  <a:lnTo>
                    <a:pt x="756" y="987"/>
                  </a:lnTo>
                  <a:lnTo>
                    <a:pt x="756" y="988"/>
                  </a:lnTo>
                  <a:lnTo>
                    <a:pt x="756" y="989"/>
                  </a:lnTo>
                  <a:lnTo>
                    <a:pt x="754" y="991"/>
                  </a:lnTo>
                  <a:lnTo>
                    <a:pt x="752" y="990"/>
                  </a:lnTo>
                  <a:lnTo>
                    <a:pt x="752" y="989"/>
                  </a:lnTo>
                  <a:lnTo>
                    <a:pt x="751" y="986"/>
                  </a:lnTo>
                  <a:lnTo>
                    <a:pt x="750" y="985"/>
                  </a:lnTo>
                  <a:lnTo>
                    <a:pt x="750" y="988"/>
                  </a:lnTo>
                  <a:lnTo>
                    <a:pt x="752" y="992"/>
                  </a:lnTo>
                  <a:lnTo>
                    <a:pt x="756" y="996"/>
                  </a:lnTo>
                  <a:lnTo>
                    <a:pt x="757" y="997"/>
                  </a:lnTo>
                  <a:lnTo>
                    <a:pt x="757" y="998"/>
                  </a:lnTo>
                  <a:lnTo>
                    <a:pt x="756" y="999"/>
                  </a:lnTo>
                  <a:lnTo>
                    <a:pt x="756" y="1001"/>
                  </a:lnTo>
                  <a:lnTo>
                    <a:pt x="756" y="1002"/>
                  </a:lnTo>
                  <a:lnTo>
                    <a:pt x="756" y="1005"/>
                  </a:lnTo>
                  <a:lnTo>
                    <a:pt x="756" y="1006"/>
                  </a:lnTo>
                  <a:lnTo>
                    <a:pt x="758" y="1007"/>
                  </a:lnTo>
                  <a:lnTo>
                    <a:pt x="760" y="1018"/>
                  </a:lnTo>
                  <a:lnTo>
                    <a:pt x="761" y="1019"/>
                  </a:lnTo>
                  <a:lnTo>
                    <a:pt x="763" y="1018"/>
                  </a:lnTo>
                  <a:lnTo>
                    <a:pt x="763" y="1020"/>
                  </a:lnTo>
                  <a:lnTo>
                    <a:pt x="764" y="1021"/>
                  </a:lnTo>
                  <a:lnTo>
                    <a:pt x="763" y="1022"/>
                  </a:lnTo>
                  <a:lnTo>
                    <a:pt x="762" y="1021"/>
                  </a:lnTo>
                  <a:lnTo>
                    <a:pt x="760" y="1022"/>
                  </a:lnTo>
                  <a:lnTo>
                    <a:pt x="761" y="1029"/>
                  </a:lnTo>
                  <a:lnTo>
                    <a:pt x="763" y="1034"/>
                  </a:lnTo>
                  <a:lnTo>
                    <a:pt x="762" y="1035"/>
                  </a:lnTo>
                  <a:lnTo>
                    <a:pt x="763" y="1039"/>
                  </a:lnTo>
                  <a:lnTo>
                    <a:pt x="765" y="1041"/>
                  </a:lnTo>
                  <a:lnTo>
                    <a:pt x="765" y="1042"/>
                  </a:lnTo>
                  <a:lnTo>
                    <a:pt x="764" y="1046"/>
                  </a:lnTo>
                  <a:lnTo>
                    <a:pt x="765" y="1053"/>
                  </a:lnTo>
                  <a:lnTo>
                    <a:pt x="763" y="1062"/>
                  </a:lnTo>
                  <a:lnTo>
                    <a:pt x="762" y="1061"/>
                  </a:lnTo>
                  <a:lnTo>
                    <a:pt x="761" y="1060"/>
                  </a:lnTo>
                  <a:lnTo>
                    <a:pt x="761" y="1058"/>
                  </a:lnTo>
                  <a:lnTo>
                    <a:pt x="760" y="1056"/>
                  </a:lnTo>
                  <a:lnTo>
                    <a:pt x="760" y="1060"/>
                  </a:lnTo>
                  <a:lnTo>
                    <a:pt x="760" y="1061"/>
                  </a:lnTo>
                  <a:lnTo>
                    <a:pt x="763" y="1062"/>
                  </a:lnTo>
                  <a:lnTo>
                    <a:pt x="761" y="1066"/>
                  </a:lnTo>
                  <a:lnTo>
                    <a:pt x="760" y="1066"/>
                  </a:lnTo>
                  <a:lnTo>
                    <a:pt x="759" y="1067"/>
                  </a:lnTo>
                  <a:lnTo>
                    <a:pt x="749" y="1077"/>
                  </a:lnTo>
                  <a:lnTo>
                    <a:pt x="744" y="1084"/>
                  </a:lnTo>
                  <a:lnTo>
                    <a:pt x="743" y="1088"/>
                  </a:lnTo>
                  <a:lnTo>
                    <a:pt x="741" y="1089"/>
                  </a:lnTo>
                  <a:lnTo>
                    <a:pt x="734" y="1117"/>
                  </a:lnTo>
                  <a:lnTo>
                    <a:pt x="727" y="1137"/>
                  </a:lnTo>
                  <a:lnTo>
                    <a:pt x="726" y="1140"/>
                  </a:lnTo>
                  <a:lnTo>
                    <a:pt x="719" y="1153"/>
                  </a:lnTo>
                  <a:lnTo>
                    <a:pt x="710" y="1163"/>
                  </a:lnTo>
                  <a:lnTo>
                    <a:pt x="707" y="1166"/>
                  </a:lnTo>
                  <a:lnTo>
                    <a:pt x="705" y="1166"/>
                  </a:lnTo>
                  <a:lnTo>
                    <a:pt x="701" y="1169"/>
                  </a:lnTo>
                  <a:lnTo>
                    <a:pt x="700" y="1170"/>
                  </a:lnTo>
                  <a:lnTo>
                    <a:pt x="697" y="1177"/>
                  </a:lnTo>
                  <a:lnTo>
                    <a:pt x="697" y="1176"/>
                  </a:lnTo>
                  <a:lnTo>
                    <a:pt x="697" y="1175"/>
                  </a:lnTo>
                  <a:lnTo>
                    <a:pt x="697" y="1174"/>
                  </a:lnTo>
                  <a:lnTo>
                    <a:pt x="697" y="1173"/>
                  </a:lnTo>
                  <a:lnTo>
                    <a:pt x="697" y="1169"/>
                  </a:lnTo>
                  <a:lnTo>
                    <a:pt x="694" y="1167"/>
                  </a:lnTo>
                  <a:lnTo>
                    <a:pt x="694" y="1166"/>
                  </a:lnTo>
                  <a:lnTo>
                    <a:pt x="695" y="1166"/>
                  </a:lnTo>
                  <a:lnTo>
                    <a:pt x="696" y="1166"/>
                  </a:lnTo>
                  <a:lnTo>
                    <a:pt x="697" y="1166"/>
                  </a:lnTo>
                  <a:lnTo>
                    <a:pt x="698" y="1166"/>
                  </a:lnTo>
                  <a:lnTo>
                    <a:pt x="699" y="1167"/>
                  </a:lnTo>
                  <a:lnTo>
                    <a:pt x="700" y="1167"/>
                  </a:lnTo>
                  <a:lnTo>
                    <a:pt x="701" y="1167"/>
                  </a:lnTo>
                  <a:lnTo>
                    <a:pt x="705" y="1165"/>
                  </a:lnTo>
                  <a:lnTo>
                    <a:pt x="706" y="1164"/>
                  </a:lnTo>
                  <a:lnTo>
                    <a:pt x="709" y="1158"/>
                  </a:lnTo>
                  <a:lnTo>
                    <a:pt x="710" y="1156"/>
                  </a:lnTo>
                  <a:lnTo>
                    <a:pt x="711" y="1157"/>
                  </a:lnTo>
                  <a:lnTo>
                    <a:pt x="712" y="1156"/>
                  </a:lnTo>
                  <a:lnTo>
                    <a:pt x="714" y="1155"/>
                  </a:lnTo>
                  <a:lnTo>
                    <a:pt x="714" y="1154"/>
                  </a:lnTo>
                  <a:lnTo>
                    <a:pt x="715" y="1152"/>
                  </a:lnTo>
                  <a:lnTo>
                    <a:pt x="715" y="1149"/>
                  </a:lnTo>
                  <a:lnTo>
                    <a:pt x="714" y="1146"/>
                  </a:lnTo>
                  <a:lnTo>
                    <a:pt x="714" y="1145"/>
                  </a:lnTo>
                  <a:lnTo>
                    <a:pt x="714" y="1143"/>
                  </a:lnTo>
                  <a:lnTo>
                    <a:pt x="717" y="1143"/>
                  </a:lnTo>
                  <a:lnTo>
                    <a:pt x="718" y="1143"/>
                  </a:lnTo>
                  <a:lnTo>
                    <a:pt x="719" y="1145"/>
                  </a:lnTo>
                  <a:lnTo>
                    <a:pt x="720" y="1144"/>
                  </a:lnTo>
                  <a:lnTo>
                    <a:pt x="718" y="1141"/>
                  </a:lnTo>
                  <a:lnTo>
                    <a:pt x="718" y="1138"/>
                  </a:lnTo>
                  <a:lnTo>
                    <a:pt x="719" y="1137"/>
                  </a:lnTo>
                  <a:lnTo>
                    <a:pt x="720" y="1136"/>
                  </a:lnTo>
                  <a:lnTo>
                    <a:pt x="723" y="1135"/>
                  </a:lnTo>
                  <a:lnTo>
                    <a:pt x="724" y="1134"/>
                  </a:lnTo>
                  <a:lnTo>
                    <a:pt x="724" y="1133"/>
                  </a:lnTo>
                  <a:lnTo>
                    <a:pt x="724" y="1132"/>
                  </a:lnTo>
                  <a:lnTo>
                    <a:pt x="724" y="1128"/>
                  </a:lnTo>
                  <a:lnTo>
                    <a:pt x="723" y="1124"/>
                  </a:lnTo>
                  <a:lnTo>
                    <a:pt x="724" y="1122"/>
                  </a:lnTo>
                  <a:lnTo>
                    <a:pt x="725" y="1124"/>
                  </a:lnTo>
                  <a:lnTo>
                    <a:pt x="726" y="1124"/>
                  </a:lnTo>
                  <a:lnTo>
                    <a:pt x="726" y="1123"/>
                  </a:lnTo>
                  <a:lnTo>
                    <a:pt x="726" y="1118"/>
                  </a:lnTo>
                  <a:lnTo>
                    <a:pt x="726" y="1117"/>
                  </a:lnTo>
                  <a:lnTo>
                    <a:pt x="724" y="1115"/>
                  </a:lnTo>
                  <a:lnTo>
                    <a:pt x="723" y="1115"/>
                  </a:lnTo>
                  <a:lnTo>
                    <a:pt x="722" y="1115"/>
                  </a:lnTo>
                  <a:lnTo>
                    <a:pt x="722" y="1116"/>
                  </a:lnTo>
                  <a:lnTo>
                    <a:pt x="722" y="1118"/>
                  </a:lnTo>
                  <a:lnTo>
                    <a:pt x="719" y="1118"/>
                  </a:lnTo>
                  <a:lnTo>
                    <a:pt x="716" y="1118"/>
                  </a:lnTo>
                  <a:lnTo>
                    <a:pt x="716" y="1119"/>
                  </a:lnTo>
                  <a:lnTo>
                    <a:pt x="716" y="1122"/>
                  </a:lnTo>
                  <a:lnTo>
                    <a:pt x="715" y="1122"/>
                  </a:lnTo>
                  <a:lnTo>
                    <a:pt x="714" y="1121"/>
                  </a:lnTo>
                  <a:lnTo>
                    <a:pt x="713" y="1119"/>
                  </a:lnTo>
                  <a:lnTo>
                    <a:pt x="713" y="1118"/>
                  </a:lnTo>
                  <a:lnTo>
                    <a:pt x="711" y="1116"/>
                  </a:lnTo>
                  <a:lnTo>
                    <a:pt x="710" y="1116"/>
                  </a:lnTo>
                  <a:lnTo>
                    <a:pt x="710" y="1117"/>
                  </a:lnTo>
                  <a:lnTo>
                    <a:pt x="709" y="1116"/>
                  </a:lnTo>
                  <a:lnTo>
                    <a:pt x="707" y="1114"/>
                  </a:lnTo>
                  <a:lnTo>
                    <a:pt x="706" y="1111"/>
                  </a:lnTo>
                  <a:lnTo>
                    <a:pt x="705" y="1109"/>
                  </a:lnTo>
                  <a:lnTo>
                    <a:pt x="705" y="1114"/>
                  </a:lnTo>
                  <a:lnTo>
                    <a:pt x="706" y="1118"/>
                  </a:lnTo>
                  <a:lnTo>
                    <a:pt x="709" y="1122"/>
                  </a:lnTo>
                  <a:lnTo>
                    <a:pt x="708" y="1123"/>
                  </a:lnTo>
                  <a:lnTo>
                    <a:pt x="708" y="1125"/>
                  </a:lnTo>
                  <a:lnTo>
                    <a:pt x="708" y="1127"/>
                  </a:lnTo>
                  <a:lnTo>
                    <a:pt x="708" y="1129"/>
                  </a:lnTo>
                  <a:lnTo>
                    <a:pt x="709" y="1133"/>
                  </a:lnTo>
                  <a:lnTo>
                    <a:pt x="709" y="1134"/>
                  </a:lnTo>
                  <a:lnTo>
                    <a:pt x="709" y="1133"/>
                  </a:lnTo>
                  <a:lnTo>
                    <a:pt x="709" y="1132"/>
                  </a:lnTo>
                  <a:lnTo>
                    <a:pt x="707" y="1130"/>
                  </a:lnTo>
                  <a:lnTo>
                    <a:pt x="706" y="1129"/>
                  </a:lnTo>
                  <a:lnTo>
                    <a:pt x="705" y="1130"/>
                  </a:lnTo>
                  <a:lnTo>
                    <a:pt x="706" y="1132"/>
                  </a:lnTo>
                  <a:lnTo>
                    <a:pt x="705" y="1138"/>
                  </a:lnTo>
                  <a:lnTo>
                    <a:pt x="705" y="1139"/>
                  </a:lnTo>
                  <a:lnTo>
                    <a:pt x="705" y="1141"/>
                  </a:lnTo>
                  <a:lnTo>
                    <a:pt x="706" y="1142"/>
                  </a:lnTo>
                  <a:lnTo>
                    <a:pt x="705" y="1143"/>
                  </a:lnTo>
                  <a:lnTo>
                    <a:pt x="703" y="1144"/>
                  </a:lnTo>
                  <a:lnTo>
                    <a:pt x="703" y="1145"/>
                  </a:lnTo>
                  <a:lnTo>
                    <a:pt x="702" y="1145"/>
                  </a:lnTo>
                  <a:lnTo>
                    <a:pt x="702" y="1146"/>
                  </a:lnTo>
                  <a:lnTo>
                    <a:pt x="702" y="1147"/>
                  </a:lnTo>
                  <a:lnTo>
                    <a:pt x="695" y="1150"/>
                  </a:lnTo>
                  <a:lnTo>
                    <a:pt x="694" y="1150"/>
                  </a:lnTo>
                  <a:lnTo>
                    <a:pt x="694" y="1152"/>
                  </a:lnTo>
                  <a:lnTo>
                    <a:pt x="694" y="1154"/>
                  </a:lnTo>
                  <a:lnTo>
                    <a:pt x="695" y="1158"/>
                  </a:lnTo>
                  <a:lnTo>
                    <a:pt x="694" y="1160"/>
                  </a:lnTo>
                  <a:lnTo>
                    <a:pt x="694" y="1161"/>
                  </a:lnTo>
                  <a:lnTo>
                    <a:pt x="693" y="1162"/>
                  </a:lnTo>
                  <a:lnTo>
                    <a:pt x="692" y="1162"/>
                  </a:lnTo>
                  <a:lnTo>
                    <a:pt x="691" y="1163"/>
                  </a:lnTo>
                  <a:lnTo>
                    <a:pt x="690" y="1164"/>
                  </a:lnTo>
                  <a:lnTo>
                    <a:pt x="691" y="1167"/>
                  </a:lnTo>
                  <a:lnTo>
                    <a:pt x="692" y="1168"/>
                  </a:lnTo>
                  <a:lnTo>
                    <a:pt x="693" y="1169"/>
                  </a:lnTo>
                  <a:lnTo>
                    <a:pt x="692" y="1171"/>
                  </a:lnTo>
                  <a:lnTo>
                    <a:pt x="692" y="1173"/>
                  </a:lnTo>
                  <a:lnTo>
                    <a:pt x="692" y="1174"/>
                  </a:lnTo>
                  <a:lnTo>
                    <a:pt x="693" y="1174"/>
                  </a:lnTo>
                  <a:lnTo>
                    <a:pt x="695" y="1175"/>
                  </a:lnTo>
                  <a:lnTo>
                    <a:pt x="696" y="1175"/>
                  </a:lnTo>
                  <a:lnTo>
                    <a:pt x="697" y="1177"/>
                  </a:lnTo>
                  <a:lnTo>
                    <a:pt x="695" y="1178"/>
                  </a:lnTo>
                  <a:lnTo>
                    <a:pt x="693" y="1179"/>
                  </a:lnTo>
                  <a:lnTo>
                    <a:pt x="693" y="1181"/>
                  </a:lnTo>
                  <a:lnTo>
                    <a:pt x="692" y="1187"/>
                  </a:lnTo>
                  <a:lnTo>
                    <a:pt x="691" y="1194"/>
                  </a:lnTo>
                  <a:lnTo>
                    <a:pt x="691" y="1196"/>
                  </a:lnTo>
                  <a:lnTo>
                    <a:pt x="689" y="1207"/>
                  </a:lnTo>
                  <a:lnTo>
                    <a:pt x="687" y="1211"/>
                  </a:lnTo>
                  <a:lnTo>
                    <a:pt x="678" y="1221"/>
                  </a:lnTo>
                  <a:lnTo>
                    <a:pt x="677" y="1223"/>
                  </a:lnTo>
                  <a:lnTo>
                    <a:pt x="675" y="1225"/>
                  </a:lnTo>
                  <a:lnTo>
                    <a:pt x="674" y="1226"/>
                  </a:lnTo>
                  <a:lnTo>
                    <a:pt x="673" y="1226"/>
                  </a:lnTo>
                  <a:lnTo>
                    <a:pt x="670" y="1224"/>
                  </a:lnTo>
                  <a:lnTo>
                    <a:pt x="669" y="1224"/>
                  </a:lnTo>
                  <a:lnTo>
                    <a:pt x="667" y="1213"/>
                  </a:lnTo>
                  <a:lnTo>
                    <a:pt x="666" y="1209"/>
                  </a:lnTo>
                  <a:lnTo>
                    <a:pt x="666" y="1207"/>
                  </a:lnTo>
                  <a:lnTo>
                    <a:pt x="666" y="1206"/>
                  </a:lnTo>
                  <a:lnTo>
                    <a:pt x="666" y="1205"/>
                  </a:lnTo>
                  <a:lnTo>
                    <a:pt x="667" y="1205"/>
                  </a:lnTo>
                  <a:lnTo>
                    <a:pt x="670" y="1201"/>
                  </a:lnTo>
                  <a:lnTo>
                    <a:pt x="671" y="1199"/>
                  </a:lnTo>
                  <a:lnTo>
                    <a:pt x="673" y="1197"/>
                  </a:lnTo>
                  <a:lnTo>
                    <a:pt x="674" y="1194"/>
                  </a:lnTo>
                  <a:lnTo>
                    <a:pt x="671" y="1192"/>
                  </a:lnTo>
                  <a:lnTo>
                    <a:pt x="669" y="1190"/>
                  </a:lnTo>
                  <a:lnTo>
                    <a:pt x="665" y="1189"/>
                  </a:lnTo>
                  <a:lnTo>
                    <a:pt x="658" y="1182"/>
                  </a:lnTo>
                  <a:lnTo>
                    <a:pt x="656" y="1181"/>
                  </a:lnTo>
                  <a:lnTo>
                    <a:pt x="656" y="1180"/>
                  </a:lnTo>
                  <a:lnTo>
                    <a:pt x="656" y="1178"/>
                  </a:lnTo>
                  <a:lnTo>
                    <a:pt x="652" y="1175"/>
                  </a:lnTo>
                  <a:lnTo>
                    <a:pt x="647" y="1169"/>
                  </a:lnTo>
                  <a:lnTo>
                    <a:pt x="643" y="1167"/>
                  </a:lnTo>
                  <a:lnTo>
                    <a:pt x="642" y="1168"/>
                  </a:lnTo>
                  <a:lnTo>
                    <a:pt x="640" y="1168"/>
                  </a:lnTo>
                  <a:lnTo>
                    <a:pt x="634" y="1164"/>
                  </a:lnTo>
                  <a:lnTo>
                    <a:pt x="633" y="1163"/>
                  </a:lnTo>
                  <a:lnTo>
                    <a:pt x="632" y="1162"/>
                  </a:lnTo>
                  <a:lnTo>
                    <a:pt x="631" y="1161"/>
                  </a:lnTo>
                  <a:lnTo>
                    <a:pt x="629" y="1158"/>
                  </a:lnTo>
                  <a:lnTo>
                    <a:pt x="626" y="1154"/>
                  </a:lnTo>
                  <a:lnTo>
                    <a:pt x="622" y="1154"/>
                  </a:lnTo>
                  <a:lnTo>
                    <a:pt x="621" y="1154"/>
                  </a:lnTo>
                  <a:lnTo>
                    <a:pt x="620" y="1154"/>
                  </a:lnTo>
                  <a:lnTo>
                    <a:pt x="619" y="1154"/>
                  </a:lnTo>
                  <a:lnTo>
                    <a:pt x="618" y="1153"/>
                  </a:lnTo>
                  <a:lnTo>
                    <a:pt x="614" y="1150"/>
                  </a:lnTo>
                  <a:lnTo>
                    <a:pt x="612" y="1150"/>
                  </a:lnTo>
                  <a:lnTo>
                    <a:pt x="607" y="1148"/>
                  </a:lnTo>
                  <a:lnTo>
                    <a:pt x="607" y="1147"/>
                  </a:lnTo>
                  <a:lnTo>
                    <a:pt x="603" y="1141"/>
                  </a:lnTo>
                  <a:lnTo>
                    <a:pt x="600" y="1139"/>
                  </a:lnTo>
                  <a:lnTo>
                    <a:pt x="595" y="1135"/>
                  </a:lnTo>
                  <a:lnTo>
                    <a:pt x="594" y="1135"/>
                  </a:lnTo>
                  <a:lnTo>
                    <a:pt x="594" y="1136"/>
                  </a:lnTo>
                  <a:lnTo>
                    <a:pt x="593" y="1139"/>
                  </a:lnTo>
                  <a:lnTo>
                    <a:pt x="590" y="1143"/>
                  </a:lnTo>
                  <a:lnTo>
                    <a:pt x="588" y="1143"/>
                  </a:lnTo>
                  <a:lnTo>
                    <a:pt x="586" y="1143"/>
                  </a:lnTo>
                  <a:lnTo>
                    <a:pt x="586" y="1142"/>
                  </a:lnTo>
                  <a:lnTo>
                    <a:pt x="584" y="1137"/>
                  </a:lnTo>
                  <a:lnTo>
                    <a:pt x="585" y="1137"/>
                  </a:lnTo>
                  <a:lnTo>
                    <a:pt x="585" y="1135"/>
                  </a:lnTo>
                  <a:lnTo>
                    <a:pt x="584" y="1134"/>
                  </a:lnTo>
                  <a:lnTo>
                    <a:pt x="584" y="1133"/>
                  </a:lnTo>
                  <a:lnTo>
                    <a:pt x="576" y="1126"/>
                  </a:lnTo>
                  <a:lnTo>
                    <a:pt x="575" y="1126"/>
                  </a:lnTo>
                  <a:lnTo>
                    <a:pt x="567" y="1120"/>
                  </a:lnTo>
                  <a:lnTo>
                    <a:pt x="563" y="1116"/>
                  </a:lnTo>
                  <a:lnTo>
                    <a:pt x="558" y="1113"/>
                  </a:lnTo>
                  <a:lnTo>
                    <a:pt x="558" y="1112"/>
                  </a:lnTo>
                  <a:lnTo>
                    <a:pt x="556" y="1112"/>
                  </a:lnTo>
                  <a:lnTo>
                    <a:pt x="551" y="1112"/>
                  </a:lnTo>
                  <a:lnTo>
                    <a:pt x="550" y="1113"/>
                  </a:lnTo>
                  <a:lnTo>
                    <a:pt x="550" y="1115"/>
                  </a:lnTo>
                  <a:lnTo>
                    <a:pt x="550" y="1116"/>
                  </a:lnTo>
                  <a:lnTo>
                    <a:pt x="549" y="1118"/>
                  </a:lnTo>
                  <a:lnTo>
                    <a:pt x="548" y="1118"/>
                  </a:lnTo>
                  <a:lnTo>
                    <a:pt x="546" y="1118"/>
                  </a:lnTo>
                  <a:lnTo>
                    <a:pt x="546" y="1117"/>
                  </a:lnTo>
                  <a:lnTo>
                    <a:pt x="545" y="1117"/>
                  </a:lnTo>
                  <a:lnTo>
                    <a:pt x="544" y="1117"/>
                  </a:lnTo>
                  <a:lnTo>
                    <a:pt x="541" y="1118"/>
                  </a:lnTo>
                  <a:lnTo>
                    <a:pt x="540" y="1117"/>
                  </a:lnTo>
                  <a:lnTo>
                    <a:pt x="539" y="1117"/>
                  </a:lnTo>
                  <a:lnTo>
                    <a:pt x="539" y="1116"/>
                  </a:lnTo>
                  <a:lnTo>
                    <a:pt x="539" y="1115"/>
                  </a:lnTo>
                  <a:lnTo>
                    <a:pt x="538" y="1115"/>
                  </a:lnTo>
                  <a:lnTo>
                    <a:pt x="537" y="1115"/>
                  </a:lnTo>
                  <a:lnTo>
                    <a:pt x="538" y="1115"/>
                  </a:lnTo>
                  <a:lnTo>
                    <a:pt x="539" y="1114"/>
                  </a:lnTo>
                  <a:lnTo>
                    <a:pt x="540" y="1113"/>
                  </a:lnTo>
                  <a:lnTo>
                    <a:pt x="543" y="1109"/>
                  </a:lnTo>
                  <a:lnTo>
                    <a:pt x="543" y="1108"/>
                  </a:lnTo>
                  <a:lnTo>
                    <a:pt x="542" y="1105"/>
                  </a:lnTo>
                  <a:lnTo>
                    <a:pt x="543" y="1103"/>
                  </a:lnTo>
                  <a:lnTo>
                    <a:pt x="544" y="1102"/>
                  </a:lnTo>
                  <a:lnTo>
                    <a:pt x="546" y="1101"/>
                  </a:lnTo>
                  <a:lnTo>
                    <a:pt x="547" y="1101"/>
                  </a:lnTo>
                  <a:lnTo>
                    <a:pt x="548" y="1101"/>
                  </a:lnTo>
                  <a:lnTo>
                    <a:pt x="552" y="1095"/>
                  </a:lnTo>
                  <a:lnTo>
                    <a:pt x="556" y="1088"/>
                  </a:lnTo>
                  <a:lnTo>
                    <a:pt x="557" y="1086"/>
                  </a:lnTo>
                  <a:lnTo>
                    <a:pt x="556" y="1084"/>
                  </a:lnTo>
                  <a:lnTo>
                    <a:pt x="557" y="1084"/>
                  </a:lnTo>
                  <a:lnTo>
                    <a:pt x="557" y="1083"/>
                  </a:lnTo>
                  <a:lnTo>
                    <a:pt x="558" y="1082"/>
                  </a:lnTo>
                  <a:lnTo>
                    <a:pt x="558" y="1081"/>
                  </a:lnTo>
                  <a:lnTo>
                    <a:pt x="559" y="1081"/>
                  </a:lnTo>
                  <a:lnTo>
                    <a:pt x="561" y="1080"/>
                  </a:lnTo>
                  <a:lnTo>
                    <a:pt x="563" y="1072"/>
                  </a:lnTo>
                  <a:lnTo>
                    <a:pt x="563" y="1071"/>
                  </a:lnTo>
                  <a:lnTo>
                    <a:pt x="564" y="1070"/>
                  </a:lnTo>
                  <a:lnTo>
                    <a:pt x="567" y="1069"/>
                  </a:lnTo>
                  <a:lnTo>
                    <a:pt x="569" y="1066"/>
                  </a:lnTo>
                  <a:lnTo>
                    <a:pt x="570" y="1064"/>
                  </a:lnTo>
                  <a:lnTo>
                    <a:pt x="570" y="1062"/>
                  </a:lnTo>
                  <a:lnTo>
                    <a:pt x="572" y="1058"/>
                  </a:lnTo>
                  <a:lnTo>
                    <a:pt x="573" y="1057"/>
                  </a:lnTo>
                  <a:lnTo>
                    <a:pt x="576" y="1058"/>
                  </a:lnTo>
                  <a:lnTo>
                    <a:pt x="577" y="1059"/>
                  </a:lnTo>
                  <a:lnTo>
                    <a:pt x="578" y="1056"/>
                  </a:lnTo>
                  <a:lnTo>
                    <a:pt x="577" y="1056"/>
                  </a:lnTo>
                  <a:lnTo>
                    <a:pt x="575" y="1054"/>
                  </a:lnTo>
                  <a:lnTo>
                    <a:pt x="575" y="1053"/>
                  </a:lnTo>
                  <a:lnTo>
                    <a:pt x="576" y="1052"/>
                  </a:lnTo>
                  <a:lnTo>
                    <a:pt x="577" y="1051"/>
                  </a:lnTo>
                  <a:lnTo>
                    <a:pt x="578" y="1050"/>
                  </a:lnTo>
                  <a:lnTo>
                    <a:pt x="582" y="1049"/>
                  </a:lnTo>
                  <a:lnTo>
                    <a:pt x="584" y="1047"/>
                  </a:lnTo>
                  <a:lnTo>
                    <a:pt x="583" y="1046"/>
                  </a:lnTo>
                  <a:lnTo>
                    <a:pt x="584" y="1045"/>
                  </a:lnTo>
                  <a:lnTo>
                    <a:pt x="584" y="1043"/>
                  </a:lnTo>
                  <a:lnTo>
                    <a:pt x="588" y="1041"/>
                  </a:lnTo>
                  <a:lnTo>
                    <a:pt x="591" y="1041"/>
                  </a:lnTo>
                  <a:lnTo>
                    <a:pt x="592" y="1041"/>
                  </a:lnTo>
                  <a:lnTo>
                    <a:pt x="595" y="1037"/>
                  </a:lnTo>
                  <a:lnTo>
                    <a:pt x="594" y="1035"/>
                  </a:lnTo>
                  <a:lnTo>
                    <a:pt x="596" y="1032"/>
                  </a:lnTo>
                  <a:lnTo>
                    <a:pt x="597" y="1032"/>
                  </a:lnTo>
                  <a:lnTo>
                    <a:pt x="599" y="1032"/>
                  </a:lnTo>
                  <a:lnTo>
                    <a:pt x="603" y="1030"/>
                  </a:lnTo>
                  <a:lnTo>
                    <a:pt x="605" y="1030"/>
                  </a:lnTo>
                  <a:lnTo>
                    <a:pt x="608" y="1029"/>
                  </a:lnTo>
                  <a:lnTo>
                    <a:pt x="610" y="1028"/>
                  </a:lnTo>
                  <a:lnTo>
                    <a:pt x="612" y="1024"/>
                  </a:lnTo>
                  <a:lnTo>
                    <a:pt x="614" y="1024"/>
                  </a:lnTo>
                  <a:lnTo>
                    <a:pt x="615" y="1022"/>
                  </a:lnTo>
                  <a:lnTo>
                    <a:pt x="616" y="1022"/>
                  </a:lnTo>
                  <a:lnTo>
                    <a:pt x="616" y="1020"/>
                  </a:lnTo>
                  <a:lnTo>
                    <a:pt x="618" y="1020"/>
                  </a:lnTo>
                  <a:lnTo>
                    <a:pt x="620" y="1019"/>
                  </a:lnTo>
                  <a:lnTo>
                    <a:pt x="620" y="1020"/>
                  </a:lnTo>
                  <a:lnTo>
                    <a:pt x="621" y="1018"/>
                  </a:lnTo>
                  <a:lnTo>
                    <a:pt x="622" y="1012"/>
                  </a:lnTo>
                  <a:lnTo>
                    <a:pt x="622" y="1011"/>
                  </a:lnTo>
                  <a:lnTo>
                    <a:pt x="620" y="1005"/>
                  </a:lnTo>
                  <a:lnTo>
                    <a:pt x="620" y="1004"/>
                  </a:lnTo>
                  <a:lnTo>
                    <a:pt x="620" y="1000"/>
                  </a:lnTo>
                  <a:lnTo>
                    <a:pt x="620" y="995"/>
                  </a:lnTo>
                  <a:lnTo>
                    <a:pt x="620" y="994"/>
                  </a:lnTo>
                  <a:lnTo>
                    <a:pt x="620" y="993"/>
                  </a:lnTo>
                  <a:lnTo>
                    <a:pt x="620" y="992"/>
                  </a:lnTo>
                  <a:lnTo>
                    <a:pt x="621" y="992"/>
                  </a:lnTo>
                  <a:lnTo>
                    <a:pt x="620" y="991"/>
                  </a:lnTo>
                  <a:lnTo>
                    <a:pt x="620" y="990"/>
                  </a:lnTo>
                  <a:lnTo>
                    <a:pt x="620" y="989"/>
                  </a:lnTo>
                  <a:lnTo>
                    <a:pt x="614" y="982"/>
                  </a:lnTo>
                  <a:lnTo>
                    <a:pt x="614" y="979"/>
                  </a:lnTo>
                  <a:lnTo>
                    <a:pt x="614" y="978"/>
                  </a:lnTo>
                  <a:lnTo>
                    <a:pt x="614" y="977"/>
                  </a:lnTo>
                  <a:lnTo>
                    <a:pt x="612" y="973"/>
                  </a:lnTo>
                  <a:lnTo>
                    <a:pt x="611" y="972"/>
                  </a:lnTo>
                  <a:lnTo>
                    <a:pt x="605" y="968"/>
                  </a:lnTo>
                  <a:lnTo>
                    <a:pt x="603" y="969"/>
                  </a:lnTo>
                  <a:lnTo>
                    <a:pt x="600" y="969"/>
                  </a:lnTo>
                  <a:lnTo>
                    <a:pt x="599" y="969"/>
                  </a:lnTo>
                  <a:lnTo>
                    <a:pt x="597" y="970"/>
                  </a:lnTo>
                  <a:lnTo>
                    <a:pt x="596" y="972"/>
                  </a:lnTo>
                  <a:lnTo>
                    <a:pt x="593" y="970"/>
                  </a:lnTo>
                  <a:lnTo>
                    <a:pt x="592" y="970"/>
                  </a:lnTo>
                  <a:lnTo>
                    <a:pt x="592" y="968"/>
                  </a:lnTo>
                  <a:lnTo>
                    <a:pt x="591" y="966"/>
                  </a:lnTo>
                  <a:lnTo>
                    <a:pt x="592" y="963"/>
                  </a:lnTo>
                  <a:lnTo>
                    <a:pt x="592" y="962"/>
                  </a:lnTo>
                  <a:lnTo>
                    <a:pt x="593" y="961"/>
                  </a:lnTo>
                  <a:lnTo>
                    <a:pt x="594" y="957"/>
                  </a:lnTo>
                  <a:lnTo>
                    <a:pt x="594" y="956"/>
                  </a:lnTo>
                  <a:lnTo>
                    <a:pt x="593" y="954"/>
                  </a:lnTo>
                  <a:lnTo>
                    <a:pt x="593" y="952"/>
                  </a:lnTo>
                  <a:lnTo>
                    <a:pt x="593" y="946"/>
                  </a:lnTo>
                  <a:lnTo>
                    <a:pt x="595" y="942"/>
                  </a:lnTo>
                  <a:lnTo>
                    <a:pt x="595" y="940"/>
                  </a:lnTo>
                  <a:lnTo>
                    <a:pt x="595" y="939"/>
                  </a:lnTo>
                  <a:lnTo>
                    <a:pt x="595" y="938"/>
                  </a:lnTo>
                  <a:lnTo>
                    <a:pt x="594" y="937"/>
                  </a:lnTo>
                  <a:lnTo>
                    <a:pt x="594" y="936"/>
                  </a:lnTo>
                  <a:lnTo>
                    <a:pt x="594" y="935"/>
                  </a:lnTo>
                  <a:lnTo>
                    <a:pt x="595" y="935"/>
                  </a:lnTo>
                  <a:lnTo>
                    <a:pt x="595" y="934"/>
                  </a:lnTo>
                  <a:lnTo>
                    <a:pt x="596" y="932"/>
                  </a:lnTo>
                  <a:lnTo>
                    <a:pt x="595" y="930"/>
                  </a:lnTo>
                  <a:lnTo>
                    <a:pt x="595" y="929"/>
                  </a:lnTo>
                  <a:lnTo>
                    <a:pt x="594" y="929"/>
                  </a:lnTo>
                  <a:lnTo>
                    <a:pt x="593" y="928"/>
                  </a:lnTo>
                  <a:lnTo>
                    <a:pt x="593" y="925"/>
                  </a:lnTo>
                  <a:lnTo>
                    <a:pt x="593" y="924"/>
                  </a:lnTo>
                  <a:lnTo>
                    <a:pt x="593" y="923"/>
                  </a:lnTo>
                  <a:lnTo>
                    <a:pt x="594" y="922"/>
                  </a:lnTo>
                  <a:lnTo>
                    <a:pt x="595" y="922"/>
                  </a:lnTo>
                  <a:lnTo>
                    <a:pt x="590" y="918"/>
                  </a:lnTo>
                  <a:lnTo>
                    <a:pt x="584" y="915"/>
                  </a:lnTo>
                  <a:lnTo>
                    <a:pt x="577" y="918"/>
                  </a:lnTo>
                  <a:lnTo>
                    <a:pt x="576" y="919"/>
                  </a:lnTo>
                  <a:lnTo>
                    <a:pt x="576" y="920"/>
                  </a:lnTo>
                  <a:lnTo>
                    <a:pt x="573" y="920"/>
                  </a:lnTo>
                  <a:lnTo>
                    <a:pt x="569" y="921"/>
                  </a:lnTo>
                  <a:lnTo>
                    <a:pt x="565" y="920"/>
                  </a:lnTo>
                  <a:lnTo>
                    <a:pt x="564" y="920"/>
                  </a:lnTo>
                  <a:lnTo>
                    <a:pt x="563" y="920"/>
                  </a:lnTo>
                  <a:lnTo>
                    <a:pt x="563" y="919"/>
                  </a:lnTo>
                  <a:lnTo>
                    <a:pt x="563" y="918"/>
                  </a:lnTo>
                  <a:lnTo>
                    <a:pt x="561" y="911"/>
                  </a:lnTo>
                  <a:lnTo>
                    <a:pt x="560" y="910"/>
                  </a:lnTo>
                  <a:lnTo>
                    <a:pt x="559" y="909"/>
                  </a:lnTo>
                  <a:lnTo>
                    <a:pt x="559" y="908"/>
                  </a:lnTo>
                  <a:lnTo>
                    <a:pt x="558" y="903"/>
                  </a:lnTo>
                  <a:lnTo>
                    <a:pt x="558" y="901"/>
                  </a:lnTo>
                  <a:lnTo>
                    <a:pt x="557" y="900"/>
                  </a:lnTo>
                  <a:lnTo>
                    <a:pt x="557" y="899"/>
                  </a:lnTo>
                  <a:lnTo>
                    <a:pt x="556" y="894"/>
                  </a:lnTo>
                  <a:lnTo>
                    <a:pt x="555" y="892"/>
                  </a:lnTo>
                  <a:lnTo>
                    <a:pt x="552" y="885"/>
                  </a:lnTo>
                  <a:lnTo>
                    <a:pt x="552" y="883"/>
                  </a:lnTo>
                  <a:lnTo>
                    <a:pt x="553" y="881"/>
                  </a:lnTo>
                  <a:lnTo>
                    <a:pt x="552" y="878"/>
                  </a:lnTo>
                  <a:lnTo>
                    <a:pt x="552" y="877"/>
                  </a:lnTo>
                  <a:lnTo>
                    <a:pt x="551" y="877"/>
                  </a:lnTo>
                  <a:lnTo>
                    <a:pt x="550" y="877"/>
                  </a:lnTo>
                  <a:lnTo>
                    <a:pt x="550" y="876"/>
                  </a:lnTo>
                  <a:lnTo>
                    <a:pt x="549" y="875"/>
                  </a:lnTo>
                  <a:lnTo>
                    <a:pt x="548" y="874"/>
                  </a:lnTo>
                  <a:lnTo>
                    <a:pt x="548" y="871"/>
                  </a:lnTo>
                  <a:lnTo>
                    <a:pt x="548" y="870"/>
                  </a:lnTo>
                  <a:lnTo>
                    <a:pt x="544" y="867"/>
                  </a:lnTo>
                  <a:lnTo>
                    <a:pt x="541" y="866"/>
                  </a:lnTo>
                  <a:lnTo>
                    <a:pt x="539" y="867"/>
                  </a:lnTo>
                  <a:lnTo>
                    <a:pt x="538" y="867"/>
                  </a:lnTo>
                  <a:lnTo>
                    <a:pt x="536" y="867"/>
                  </a:lnTo>
                  <a:lnTo>
                    <a:pt x="535" y="866"/>
                  </a:lnTo>
                  <a:lnTo>
                    <a:pt x="532" y="864"/>
                  </a:lnTo>
                  <a:lnTo>
                    <a:pt x="530" y="863"/>
                  </a:lnTo>
                  <a:lnTo>
                    <a:pt x="529" y="860"/>
                  </a:lnTo>
                  <a:lnTo>
                    <a:pt x="527" y="860"/>
                  </a:lnTo>
                  <a:lnTo>
                    <a:pt x="526" y="860"/>
                  </a:lnTo>
                  <a:lnTo>
                    <a:pt x="525" y="862"/>
                  </a:lnTo>
                  <a:lnTo>
                    <a:pt x="525" y="863"/>
                  </a:lnTo>
                  <a:lnTo>
                    <a:pt x="524" y="864"/>
                  </a:lnTo>
                  <a:lnTo>
                    <a:pt x="523" y="866"/>
                  </a:lnTo>
                  <a:lnTo>
                    <a:pt x="522" y="865"/>
                  </a:lnTo>
                  <a:lnTo>
                    <a:pt x="521" y="865"/>
                  </a:lnTo>
                  <a:lnTo>
                    <a:pt x="520" y="866"/>
                  </a:lnTo>
                  <a:lnTo>
                    <a:pt x="518" y="866"/>
                  </a:lnTo>
                  <a:lnTo>
                    <a:pt x="516" y="866"/>
                  </a:lnTo>
                  <a:lnTo>
                    <a:pt x="513" y="865"/>
                  </a:lnTo>
                  <a:lnTo>
                    <a:pt x="509" y="864"/>
                  </a:lnTo>
                  <a:lnTo>
                    <a:pt x="503" y="865"/>
                  </a:lnTo>
                  <a:lnTo>
                    <a:pt x="496" y="864"/>
                  </a:lnTo>
                  <a:lnTo>
                    <a:pt x="495" y="862"/>
                  </a:lnTo>
                  <a:lnTo>
                    <a:pt x="492" y="862"/>
                  </a:lnTo>
                  <a:lnTo>
                    <a:pt x="490" y="862"/>
                  </a:lnTo>
                  <a:lnTo>
                    <a:pt x="488" y="862"/>
                  </a:lnTo>
                  <a:lnTo>
                    <a:pt x="486" y="861"/>
                  </a:lnTo>
                  <a:lnTo>
                    <a:pt x="486" y="860"/>
                  </a:lnTo>
                  <a:lnTo>
                    <a:pt x="486" y="858"/>
                  </a:lnTo>
                  <a:lnTo>
                    <a:pt x="486" y="857"/>
                  </a:lnTo>
                  <a:lnTo>
                    <a:pt x="486" y="847"/>
                  </a:lnTo>
                  <a:lnTo>
                    <a:pt x="484" y="843"/>
                  </a:lnTo>
                  <a:lnTo>
                    <a:pt x="485" y="840"/>
                  </a:lnTo>
                  <a:lnTo>
                    <a:pt x="486" y="837"/>
                  </a:lnTo>
                  <a:lnTo>
                    <a:pt x="486" y="826"/>
                  </a:lnTo>
                  <a:lnTo>
                    <a:pt x="484" y="821"/>
                  </a:lnTo>
                  <a:lnTo>
                    <a:pt x="484" y="818"/>
                  </a:lnTo>
                  <a:lnTo>
                    <a:pt x="482" y="817"/>
                  </a:lnTo>
                  <a:lnTo>
                    <a:pt x="482" y="816"/>
                  </a:lnTo>
                  <a:lnTo>
                    <a:pt x="481" y="817"/>
                  </a:lnTo>
                  <a:lnTo>
                    <a:pt x="480" y="815"/>
                  </a:lnTo>
                  <a:lnTo>
                    <a:pt x="479" y="811"/>
                  </a:lnTo>
                  <a:lnTo>
                    <a:pt x="477" y="807"/>
                  </a:lnTo>
                  <a:lnTo>
                    <a:pt x="475" y="804"/>
                  </a:lnTo>
                  <a:lnTo>
                    <a:pt x="474" y="802"/>
                  </a:lnTo>
                  <a:lnTo>
                    <a:pt x="474" y="800"/>
                  </a:lnTo>
                  <a:lnTo>
                    <a:pt x="475" y="800"/>
                  </a:lnTo>
                  <a:lnTo>
                    <a:pt x="480" y="796"/>
                  </a:lnTo>
                  <a:lnTo>
                    <a:pt x="482" y="794"/>
                  </a:lnTo>
                  <a:lnTo>
                    <a:pt x="474" y="788"/>
                  </a:lnTo>
                  <a:lnTo>
                    <a:pt x="473" y="787"/>
                  </a:lnTo>
                  <a:lnTo>
                    <a:pt x="480" y="765"/>
                  </a:lnTo>
                  <a:lnTo>
                    <a:pt x="482" y="765"/>
                  </a:lnTo>
                  <a:lnTo>
                    <a:pt x="481" y="762"/>
                  </a:lnTo>
                  <a:lnTo>
                    <a:pt x="481" y="761"/>
                  </a:lnTo>
                  <a:lnTo>
                    <a:pt x="480" y="761"/>
                  </a:lnTo>
                  <a:lnTo>
                    <a:pt x="483" y="740"/>
                  </a:lnTo>
                  <a:lnTo>
                    <a:pt x="484" y="739"/>
                  </a:lnTo>
                  <a:lnTo>
                    <a:pt x="477" y="728"/>
                  </a:lnTo>
                  <a:lnTo>
                    <a:pt x="477" y="725"/>
                  </a:lnTo>
                  <a:lnTo>
                    <a:pt x="477" y="724"/>
                  </a:lnTo>
                  <a:lnTo>
                    <a:pt x="476" y="724"/>
                  </a:lnTo>
                  <a:lnTo>
                    <a:pt x="476" y="722"/>
                  </a:lnTo>
                  <a:lnTo>
                    <a:pt x="475" y="721"/>
                  </a:lnTo>
                  <a:lnTo>
                    <a:pt x="475" y="720"/>
                  </a:lnTo>
                  <a:lnTo>
                    <a:pt x="476" y="720"/>
                  </a:lnTo>
                  <a:lnTo>
                    <a:pt x="471" y="715"/>
                  </a:lnTo>
                  <a:lnTo>
                    <a:pt x="469" y="717"/>
                  </a:lnTo>
                  <a:lnTo>
                    <a:pt x="468" y="717"/>
                  </a:lnTo>
                  <a:lnTo>
                    <a:pt x="466" y="715"/>
                  </a:lnTo>
                  <a:lnTo>
                    <a:pt x="465" y="715"/>
                  </a:lnTo>
                  <a:lnTo>
                    <a:pt x="465" y="714"/>
                  </a:lnTo>
                  <a:lnTo>
                    <a:pt x="459" y="711"/>
                  </a:lnTo>
                  <a:lnTo>
                    <a:pt x="458" y="710"/>
                  </a:lnTo>
                  <a:lnTo>
                    <a:pt x="457" y="709"/>
                  </a:lnTo>
                  <a:lnTo>
                    <a:pt x="456" y="708"/>
                  </a:lnTo>
                  <a:lnTo>
                    <a:pt x="456" y="707"/>
                  </a:lnTo>
                  <a:lnTo>
                    <a:pt x="456" y="705"/>
                  </a:lnTo>
                  <a:lnTo>
                    <a:pt x="455" y="702"/>
                  </a:lnTo>
                  <a:lnTo>
                    <a:pt x="455" y="700"/>
                  </a:lnTo>
                  <a:lnTo>
                    <a:pt x="454" y="699"/>
                  </a:lnTo>
                  <a:lnTo>
                    <a:pt x="454" y="698"/>
                  </a:lnTo>
                  <a:lnTo>
                    <a:pt x="453" y="691"/>
                  </a:lnTo>
                  <a:lnTo>
                    <a:pt x="453" y="690"/>
                  </a:lnTo>
                  <a:lnTo>
                    <a:pt x="454" y="688"/>
                  </a:lnTo>
                  <a:lnTo>
                    <a:pt x="454" y="687"/>
                  </a:lnTo>
                  <a:lnTo>
                    <a:pt x="456" y="686"/>
                  </a:lnTo>
                  <a:lnTo>
                    <a:pt x="456" y="682"/>
                  </a:lnTo>
                  <a:lnTo>
                    <a:pt x="456" y="679"/>
                  </a:lnTo>
                  <a:lnTo>
                    <a:pt x="454" y="679"/>
                  </a:lnTo>
                  <a:lnTo>
                    <a:pt x="453" y="680"/>
                  </a:lnTo>
                  <a:lnTo>
                    <a:pt x="452" y="680"/>
                  </a:lnTo>
                  <a:lnTo>
                    <a:pt x="405" y="678"/>
                  </a:lnTo>
                  <a:lnTo>
                    <a:pt x="401" y="653"/>
                  </a:lnTo>
                  <a:lnTo>
                    <a:pt x="390" y="641"/>
                  </a:lnTo>
                  <a:lnTo>
                    <a:pt x="399" y="641"/>
                  </a:lnTo>
                  <a:lnTo>
                    <a:pt x="397" y="626"/>
                  </a:lnTo>
                  <a:lnTo>
                    <a:pt x="392" y="617"/>
                  </a:lnTo>
                  <a:lnTo>
                    <a:pt x="391" y="616"/>
                  </a:lnTo>
                  <a:lnTo>
                    <a:pt x="390" y="612"/>
                  </a:lnTo>
                  <a:lnTo>
                    <a:pt x="390" y="610"/>
                  </a:lnTo>
                  <a:lnTo>
                    <a:pt x="391" y="609"/>
                  </a:lnTo>
                  <a:lnTo>
                    <a:pt x="392" y="608"/>
                  </a:lnTo>
                  <a:lnTo>
                    <a:pt x="392" y="607"/>
                  </a:lnTo>
                  <a:lnTo>
                    <a:pt x="390" y="601"/>
                  </a:lnTo>
                  <a:lnTo>
                    <a:pt x="384" y="599"/>
                  </a:lnTo>
                  <a:lnTo>
                    <a:pt x="382" y="597"/>
                  </a:lnTo>
                  <a:lnTo>
                    <a:pt x="381" y="597"/>
                  </a:lnTo>
                  <a:lnTo>
                    <a:pt x="380" y="597"/>
                  </a:lnTo>
                  <a:lnTo>
                    <a:pt x="376" y="594"/>
                  </a:lnTo>
                  <a:lnTo>
                    <a:pt x="374" y="592"/>
                  </a:lnTo>
                  <a:lnTo>
                    <a:pt x="373" y="591"/>
                  </a:lnTo>
                  <a:lnTo>
                    <a:pt x="361" y="593"/>
                  </a:lnTo>
                  <a:lnTo>
                    <a:pt x="360" y="593"/>
                  </a:lnTo>
                  <a:lnTo>
                    <a:pt x="358" y="592"/>
                  </a:lnTo>
                  <a:lnTo>
                    <a:pt x="352" y="593"/>
                  </a:lnTo>
                  <a:lnTo>
                    <a:pt x="351" y="592"/>
                  </a:lnTo>
                  <a:lnTo>
                    <a:pt x="350" y="590"/>
                  </a:lnTo>
                  <a:lnTo>
                    <a:pt x="347" y="587"/>
                  </a:lnTo>
                  <a:lnTo>
                    <a:pt x="346" y="587"/>
                  </a:lnTo>
                  <a:lnTo>
                    <a:pt x="344" y="584"/>
                  </a:lnTo>
                  <a:lnTo>
                    <a:pt x="343" y="581"/>
                  </a:lnTo>
                  <a:lnTo>
                    <a:pt x="342" y="581"/>
                  </a:lnTo>
                  <a:lnTo>
                    <a:pt x="340" y="579"/>
                  </a:lnTo>
                  <a:lnTo>
                    <a:pt x="339" y="579"/>
                  </a:lnTo>
                  <a:lnTo>
                    <a:pt x="339" y="580"/>
                  </a:lnTo>
                  <a:lnTo>
                    <a:pt x="337" y="580"/>
                  </a:lnTo>
                  <a:lnTo>
                    <a:pt x="335" y="580"/>
                  </a:lnTo>
                  <a:lnTo>
                    <a:pt x="327" y="577"/>
                  </a:lnTo>
                  <a:lnTo>
                    <a:pt x="327" y="576"/>
                  </a:lnTo>
                  <a:lnTo>
                    <a:pt x="326" y="575"/>
                  </a:lnTo>
                  <a:lnTo>
                    <a:pt x="324" y="576"/>
                  </a:lnTo>
                  <a:lnTo>
                    <a:pt x="320" y="572"/>
                  </a:lnTo>
                  <a:lnTo>
                    <a:pt x="318" y="571"/>
                  </a:lnTo>
                  <a:lnTo>
                    <a:pt x="316" y="568"/>
                  </a:lnTo>
                  <a:lnTo>
                    <a:pt x="316" y="566"/>
                  </a:lnTo>
                  <a:lnTo>
                    <a:pt x="315" y="565"/>
                  </a:lnTo>
                  <a:lnTo>
                    <a:pt x="313" y="564"/>
                  </a:lnTo>
                  <a:lnTo>
                    <a:pt x="312" y="564"/>
                  </a:lnTo>
                  <a:lnTo>
                    <a:pt x="311" y="566"/>
                  </a:lnTo>
                  <a:lnTo>
                    <a:pt x="310" y="566"/>
                  </a:lnTo>
                  <a:lnTo>
                    <a:pt x="308" y="566"/>
                  </a:lnTo>
                  <a:lnTo>
                    <a:pt x="306" y="565"/>
                  </a:lnTo>
                  <a:lnTo>
                    <a:pt x="304" y="563"/>
                  </a:lnTo>
                  <a:lnTo>
                    <a:pt x="304" y="562"/>
                  </a:lnTo>
                  <a:lnTo>
                    <a:pt x="298" y="559"/>
                  </a:lnTo>
                  <a:lnTo>
                    <a:pt x="295" y="558"/>
                  </a:lnTo>
                  <a:lnTo>
                    <a:pt x="293" y="559"/>
                  </a:lnTo>
                  <a:lnTo>
                    <a:pt x="293" y="560"/>
                  </a:lnTo>
                  <a:lnTo>
                    <a:pt x="292" y="561"/>
                  </a:lnTo>
                  <a:lnTo>
                    <a:pt x="291" y="561"/>
                  </a:lnTo>
                  <a:lnTo>
                    <a:pt x="289" y="561"/>
                  </a:lnTo>
                  <a:lnTo>
                    <a:pt x="288" y="560"/>
                  </a:lnTo>
                  <a:lnTo>
                    <a:pt x="284" y="560"/>
                  </a:lnTo>
                  <a:lnTo>
                    <a:pt x="282" y="559"/>
                  </a:lnTo>
                  <a:lnTo>
                    <a:pt x="281" y="559"/>
                  </a:lnTo>
                  <a:lnTo>
                    <a:pt x="278" y="559"/>
                  </a:lnTo>
                  <a:lnTo>
                    <a:pt x="278" y="558"/>
                  </a:lnTo>
                  <a:lnTo>
                    <a:pt x="277" y="558"/>
                  </a:lnTo>
                  <a:lnTo>
                    <a:pt x="275" y="556"/>
                  </a:lnTo>
                  <a:lnTo>
                    <a:pt x="274" y="552"/>
                  </a:lnTo>
                  <a:lnTo>
                    <a:pt x="271" y="551"/>
                  </a:lnTo>
                  <a:lnTo>
                    <a:pt x="268" y="549"/>
                  </a:lnTo>
                  <a:lnTo>
                    <a:pt x="266" y="545"/>
                  </a:lnTo>
                  <a:lnTo>
                    <a:pt x="265" y="545"/>
                  </a:lnTo>
                  <a:lnTo>
                    <a:pt x="263" y="545"/>
                  </a:lnTo>
                  <a:lnTo>
                    <a:pt x="261" y="545"/>
                  </a:lnTo>
                  <a:lnTo>
                    <a:pt x="260" y="544"/>
                  </a:lnTo>
                  <a:lnTo>
                    <a:pt x="259" y="543"/>
                  </a:lnTo>
                  <a:lnTo>
                    <a:pt x="259" y="538"/>
                  </a:lnTo>
                  <a:lnTo>
                    <a:pt x="258" y="536"/>
                  </a:lnTo>
                  <a:lnTo>
                    <a:pt x="256" y="535"/>
                  </a:lnTo>
                  <a:lnTo>
                    <a:pt x="256" y="537"/>
                  </a:lnTo>
                  <a:lnTo>
                    <a:pt x="254" y="536"/>
                  </a:lnTo>
                  <a:lnTo>
                    <a:pt x="254" y="535"/>
                  </a:lnTo>
                  <a:lnTo>
                    <a:pt x="254" y="534"/>
                  </a:lnTo>
                  <a:lnTo>
                    <a:pt x="255" y="532"/>
                  </a:lnTo>
                  <a:lnTo>
                    <a:pt x="253" y="529"/>
                  </a:lnTo>
                  <a:lnTo>
                    <a:pt x="252" y="529"/>
                  </a:lnTo>
                  <a:lnTo>
                    <a:pt x="251" y="528"/>
                  </a:lnTo>
                  <a:lnTo>
                    <a:pt x="250" y="528"/>
                  </a:lnTo>
                  <a:lnTo>
                    <a:pt x="248" y="521"/>
                  </a:lnTo>
                  <a:lnTo>
                    <a:pt x="247" y="518"/>
                  </a:lnTo>
                  <a:lnTo>
                    <a:pt x="248" y="517"/>
                  </a:lnTo>
                  <a:lnTo>
                    <a:pt x="250" y="513"/>
                  </a:lnTo>
                  <a:lnTo>
                    <a:pt x="249" y="509"/>
                  </a:lnTo>
                  <a:lnTo>
                    <a:pt x="248" y="508"/>
                  </a:lnTo>
                  <a:lnTo>
                    <a:pt x="246" y="505"/>
                  </a:lnTo>
                  <a:lnTo>
                    <a:pt x="245" y="501"/>
                  </a:lnTo>
                  <a:lnTo>
                    <a:pt x="244" y="496"/>
                  </a:lnTo>
                  <a:lnTo>
                    <a:pt x="246" y="495"/>
                  </a:lnTo>
                  <a:lnTo>
                    <a:pt x="246" y="494"/>
                  </a:lnTo>
                  <a:lnTo>
                    <a:pt x="246" y="493"/>
                  </a:lnTo>
                  <a:lnTo>
                    <a:pt x="246" y="492"/>
                  </a:lnTo>
                  <a:lnTo>
                    <a:pt x="247" y="492"/>
                  </a:lnTo>
                  <a:lnTo>
                    <a:pt x="248" y="491"/>
                  </a:lnTo>
                  <a:lnTo>
                    <a:pt x="248" y="490"/>
                  </a:lnTo>
                  <a:lnTo>
                    <a:pt x="248" y="488"/>
                  </a:lnTo>
                  <a:lnTo>
                    <a:pt x="248" y="485"/>
                  </a:lnTo>
                  <a:lnTo>
                    <a:pt x="248" y="484"/>
                  </a:lnTo>
                  <a:lnTo>
                    <a:pt x="247" y="483"/>
                  </a:lnTo>
                  <a:lnTo>
                    <a:pt x="246" y="480"/>
                  </a:lnTo>
                  <a:lnTo>
                    <a:pt x="247" y="477"/>
                  </a:lnTo>
                  <a:lnTo>
                    <a:pt x="245" y="472"/>
                  </a:lnTo>
                  <a:lnTo>
                    <a:pt x="244" y="472"/>
                  </a:lnTo>
                  <a:lnTo>
                    <a:pt x="243" y="472"/>
                  </a:lnTo>
                  <a:lnTo>
                    <a:pt x="242" y="473"/>
                  </a:lnTo>
                  <a:lnTo>
                    <a:pt x="241" y="473"/>
                  </a:lnTo>
                  <a:lnTo>
                    <a:pt x="241" y="474"/>
                  </a:lnTo>
                  <a:lnTo>
                    <a:pt x="240" y="476"/>
                  </a:lnTo>
                  <a:lnTo>
                    <a:pt x="239" y="476"/>
                  </a:lnTo>
                  <a:lnTo>
                    <a:pt x="235" y="474"/>
                  </a:lnTo>
                  <a:lnTo>
                    <a:pt x="225" y="474"/>
                  </a:lnTo>
                  <a:lnTo>
                    <a:pt x="223" y="475"/>
                  </a:lnTo>
                  <a:lnTo>
                    <a:pt x="216" y="478"/>
                  </a:lnTo>
                  <a:lnTo>
                    <a:pt x="215" y="478"/>
                  </a:lnTo>
                  <a:lnTo>
                    <a:pt x="213" y="478"/>
                  </a:lnTo>
                  <a:lnTo>
                    <a:pt x="210" y="479"/>
                  </a:lnTo>
                  <a:lnTo>
                    <a:pt x="210" y="480"/>
                  </a:lnTo>
                  <a:lnTo>
                    <a:pt x="208" y="481"/>
                  </a:lnTo>
                  <a:lnTo>
                    <a:pt x="207" y="481"/>
                  </a:lnTo>
                  <a:lnTo>
                    <a:pt x="204" y="485"/>
                  </a:lnTo>
                  <a:lnTo>
                    <a:pt x="199" y="490"/>
                  </a:lnTo>
                  <a:lnTo>
                    <a:pt x="196" y="492"/>
                  </a:lnTo>
                  <a:lnTo>
                    <a:pt x="195" y="491"/>
                  </a:lnTo>
                  <a:lnTo>
                    <a:pt x="193" y="491"/>
                  </a:lnTo>
                  <a:lnTo>
                    <a:pt x="192" y="492"/>
                  </a:lnTo>
                  <a:lnTo>
                    <a:pt x="190" y="495"/>
                  </a:lnTo>
                  <a:lnTo>
                    <a:pt x="188" y="496"/>
                  </a:lnTo>
                  <a:lnTo>
                    <a:pt x="186" y="497"/>
                  </a:lnTo>
                  <a:lnTo>
                    <a:pt x="185" y="498"/>
                  </a:lnTo>
                  <a:lnTo>
                    <a:pt x="184" y="501"/>
                  </a:lnTo>
                  <a:lnTo>
                    <a:pt x="183" y="504"/>
                  </a:lnTo>
                  <a:lnTo>
                    <a:pt x="182" y="504"/>
                  </a:lnTo>
                  <a:lnTo>
                    <a:pt x="180" y="502"/>
                  </a:lnTo>
                  <a:lnTo>
                    <a:pt x="179" y="502"/>
                  </a:lnTo>
                  <a:lnTo>
                    <a:pt x="178" y="502"/>
                  </a:lnTo>
                  <a:lnTo>
                    <a:pt x="174" y="502"/>
                  </a:lnTo>
                  <a:lnTo>
                    <a:pt x="173" y="503"/>
                  </a:lnTo>
                  <a:lnTo>
                    <a:pt x="172" y="504"/>
                  </a:lnTo>
                  <a:lnTo>
                    <a:pt x="171" y="504"/>
                  </a:lnTo>
                  <a:lnTo>
                    <a:pt x="171" y="505"/>
                  </a:lnTo>
                  <a:lnTo>
                    <a:pt x="167" y="512"/>
                  </a:lnTo>
                  <a:lnTo>
                    <a:pt x="167" y="513"/>
                  </a:lnTo>
                  <a:lnTo>
                    <a:pt x="166" y="513"/>
                  </a:lnTo>
                  <a:lnTo>
                    <a:pt x="164" y="513"/>
                  </a:lnTo>
                  <a:lnTo>
                    <a:pt x="161" y="515"/>
                  </a:lnTo>
                  <a:lnTo>
                    <a:pt x="160" y="516"/>
                  </a:lnTo>
                  <a:lnTo>
                    <a:pt x="159" y="516"/>
                  </a:lnTo>
                  <a:lnTo>
                    <a:pt x="156" y="517"/>
                  </a:lnTo>
                  <a:lnTo>
                    <a:pt x="154" y="517"/>
                  </a:lnTo>
                  <a:lnTo>
                    <a:pt x="154" y="513"/>
                  </a:lnTo>
                  <a:lnTo>
                    <a:pt x="152" y="513"/>
                  </a:lnTo>
                  <a:lnTo>
                    <a:pt x="146" y="512"/>
                  </a:lnTo>
                  <a:lnTo>
                    <a:pt x="136" y="511"/>
                  </a:lnTo>
                  <a:lnTo>
                    <a:pt x="135" y="511"/>
                  </a:lnTo>
                  <a:lnTo>
                    <a:pt x="129" y="511"/>
                  </a:lnTo>
                  <a:lnTo>
                    <a:pt x="127" y="511"/>
                  </a:lnTo>
                  <a:lnTo>
                    <a:pt x="126" y="511"/>
                  </a:lnTo>
                  <a:lnTo>
                    <a:pt x="122" y="510"/>
                  </a:lnTo>
                  <a:lnTo>
                    <a:pt x="121" y="511"/>
                  </a:lnTo>
                  <a:lnTo>
                    <a:pt x="119" y="512"/>
                  </a:lnTo>
                  <a:lnTo>
                    <a:pt x="116" y="514"/>
                  </a:lnTo>
                  <a:lnTo>
                    <a:pt x="114" y="515"/>
                  </a:lnTo>
                  <a:lnTo>
                    <a:pt x="111" y="515"/>
                  </a:lnTo>
                  <a:lnTo>
                    <a:pt x="110" y="515"/>
                  </a:lnTo>
                  <a:lnTo>
                    <a:pt x="109" y="514"/>
                  </a:lnTo>
                  <a:lnTo>
                    <a:pt x="108" y="514"/>
                  </a:lnTo>
                  <a:lnTo>
                    <a:pt x="107" y="512"/>
                  </a:lnTo>
                  <a:lnTo>
                    <a:pt x="107" y="511"/>
                  </a:lnTo>
                  <a:lnTo>
                    <a:pt x="105" y="511"/>
                  </a:lnTo>
                  <a:lnTo>
                    <a:pt x="104" y="512"/>
                  </a:lnTo>
                  <a:lnTo>
                    <a:pt x="103" y="513"/>
                  </a:lnTo>
                  <a:lnTo>
                    <a:pt x="101" y="476"/>
                  </a:lnTo>
                  <a:lnTo>
                    <a:pt x="101" y="475"/>
                  </a:lnTo>
                  <a:lnTo>
                    <a:pt x="101" y="470"/>
                  </a:lnTo>
                  <a:lnTo>
                    <a:pt x="101" y="468"/>
                  </a:lnTo>
                  <a:lnTo>
                    <a:pt x="102" y="466"/>
                  </a:lnTo>
                  <a:lnTo>
                    <a:pt x="103" y="464"/>
                  </a:lnTo>
                  <a:lnTo>
                    <a:pt x="101" y="464"/>
                  </a:lnTo>
                  <a:lnTo>
                    <a:pt x="95" y="469"/>
                  </a:lnTo>
                  <a:lnTo>
                    <a:pt x="93" y="471"/>
                  </a:lnTo>
                  <a:lnTo>
                    <a:pt x="91" y="474"/>
                  </a:lnTo>
                  <a:lnTo>
                    <a:pt x="90" y="475"/>
                  </a:lnTo>
                  <a:lnTo>
                    <a:pt x="90" y="476"/>
                  </a:lnTo>
                  <a:lnTo>
                    <a:pt x="86" y="477"/>
                  </a:lnTo>
                  <a:lnTo>
                    <a:pt x="86" y="478"/>
                  </a:lnTo>
                  <a:lnTo>
                    <a:pt x="85" y="479"/>
                  </a:lnTo>
                  <a:lnTo>
                    <a:pt x="82" y="481"/>
                  </a:lnTo>
                  <a:lnTo>
                    <a:pt x="80" y="481"/>
                  </a:lnTo>
                  <a:lnTo>
                    <a:pt x="57" y="481"/>
                  </a:lnTo>
                  <a:lnTo>
                    <a:pt x="58" y="480"/>
                  </a:lnTo>
                  <a:lnTo>
                    <a:pt x="58" y="478"/>
                  </a:lnTo>
                  <a:lnTo>
                    <a:pt x="58" y="476"/>
                  </a:lnTo>
                  <a:lnTo>
                    <a:pt x="57" y="475"/>
                  </a:lnTo>
                  <a:lnTo>
                    <a:pt x="55" y="474"/>
                  </a:lnTo>
                  <a:lnTo>
                    <a:pt x="55" y="473"/>
                  </a:lnTo>
                  <a:lnTo>
                    <a:pt x="55" y="472"/>
                  </a:lnTo>
                  <a:lnTo>
                    <a:pt x="55" y="471"/>
                  </a:lnTo>
                  <a:lnTo>
                    <a:pt x="54" y="467"/>
                  </a:lnTo>
                  <a:lnTo>
                    <a:pt x="52" y="466"/>
                  </a:lnTo>
                  <a:lnTo>
                    <a:pt x="50" y="465"/>
                  </a:lnTo>
                  <a:lnTo>
                    <a:pt x="45" y="464"/>
                  </a:lnTo>
                  <a:lnTo>
                    <a:pt x="41" y="463"/>
                  </a:lnTo>
                  <a:lnTo>
                    <a:pt x="29" y="462"/>
                  </a:lnTo>
                  <a:lnTo>
                    <a:pt x="31" y="460"/>
                  </a:lnTo>
                  <a:lnTo>
                    <a:pt x="33" y="457"/>
                  </a:lnTo>
                  <a:lnTo>
                    <a:pt x="35" y="455"/>
                  </a:lnTo>
                  <a:lnTo>
                    <a:pt x="35" y="454"/>
                  </a:lnTo>
                  <a:lnTo>
                    <a:pt x="35" y="453"/>
                  </a:lnTo>
                  <a:lnTo>
                    <a:pt x="35" y="452"/>
                  </a:lnTo>
                  <a:lnTo>
                    <a:pt x="34" y="450"/>
                  </a:lnTo>
                  <a:lnTo>
                    <a:pt x="33" y="448"/>
                  </a:lnTo>
                  <a:lnTo>
                    <a:pt x="31" y="447"/>
                  </a:lnTo>
                  <a:lnTo>
                    <a:pt x="29" y="443"/>
                  </a:lnTo>
                  <a:lnTo>
                    <a:pt x="29" y="442"/>
                  </a:lnTo>
                  <a:lnTo>
                    <a:pt x="28" y="441"/>
                  </a:lnTo>
                  <a:lnTo>
                    <a:pt x="27" y="441"/>
                  </a:lnTo>
                  <a:lnTo>
                    <a:pt x="27" y="440"/>
                  </a:lnTo>
                  <a:lnTo>
                    <a:pt x="25" y="440"/>
                  </a:lnTo>
                  <a:lnTo>
                    <a:pt x="23" y="438"/>
                  </a:lnTo>
                  <a:lnTo>
                    <a:pt x="21" y="433"/>
                  </a:lnTo>
                  <a:lnTo>
                    <a:pt x="19" y="431"/>
                  </a:lnTo>
                  <a:lnTo>
                    <a:pt x="17" y="430"/>
                  </a:lnTo>
                  <a:lnTo>
                    <a:pt x="17" y="428"/>
                  </a:lnTo>
                  <a:lnTo>
                    <a:pt x="15" y="422"/>
                  </a:lnTo>
                  <a:lnTo>
                    <a:pt x="13" y="419"/>
                  </a:lnTo>
                  <a:lnTo>
                    <a:pt x="12" y="418"/>
                  </a:lnTo>
                  <a:lnTo>
                    <a:pt x="10" y="418"/>
                  </a:lnTo>
                  <a:lnTo>
                    <a:pt x="10" y="417"/>
                  </a:lnTo>
                  <a:lnTo>
                    <a:pt x="10" y="415"/>
                  </a:lnTo>
                  <a:lnTo>
                    <a:pt x="11" y="415"/>
                  </a:lnTo>
                  <a:lnTo>
                    <a:pt x="12" y="414"/>
                  </a:lnTo>
                  <a:lnTo>
                    <a:pt x="12" y="413"/>
                  </a:lnTo>
                  <a:lnTo>
                    <a:pt x="12" y="412"/>
                  </a:lnTo>
                  <a:lnTo>
                    <a:pt x="11" y="411"/>
                  </a:lnTo>
                  <a:lnTo>
                    <a:pt x="10" y="411"/>
                  </a:lnTo>
                  <a:lnTo>
                    <a:pt x="8" y="410"/>
                  </a:lnTo>
                  <a:lnTo>
                    <a:pt x="7" y="409"/>
                  </a:lnTo>
                  <a:lnTo>
                    <a:pt x="4" y="406"/>
                  </a:lnTo>
                  <a:lnTo>
                    <a:pt x="3" y="405"/>
                  </a:lnTo>
                  <a:lnTo>
                    <a:pt x="3" y="404"/>
                  </a:lnTo>
                  <a:lnTo>
                    <a:pt x="4" y="404"/>
                  </a:lnTo>
                  <a:lnTo>
                    <a:pt x="5" y="402"/>
                  </a:lnTo>
                  <a:lnTo>
                    <a:pt x="5" y="399"/>
                  </a:lnTo>
                  <a:lnTo>
                    <a:pt x="10" y="398"/>
                  </a:lnTo>
                  <a:lnTo>
                    <a:pt x="10" y="397"/>
                  </a:lnTo>
                  <a:lnTo>
                    <a:pt x="10" y="394"/>
                  </a:lnTo>
                  <a:lnTo>
                    <a:pt x="8" y="392"/>
                  </a:lnTo>
                  <a:lnTo>
                    <a:pt x="8" y="391"/>
                  </a:lnTo>
                  <a:lnTo>
                    <a:pt x="8" y="390"/>
                  </a:lnTo>
                  <a:lnTo>
                    <a:pt x="8" y="384"/>
                  </a:lnTo>
                  <a:lnTo>
                    <a:pt x="9" y="383"/>
                  </a:lnTo>
                  <a:lnTo>
                    <a:pt x="10" y="381"/>
                  </a:lnTo>
                  <a:lnTo>
                    <a:pt x="19" y="374"/>
                  </a:lnTo>
                  <a:lnTo>
                    <a:pt x="20" y="374"/>
                  </a:lnTo>
                  <a:lnTo>
                    <a:pt x="22" y="374"/>
                  </a:lnTo>
                  <a:lnTo>
                    <a:pt x="23" y="373"/>
                  </a:lnTo>
                  <a:lnTo>
                    <a:pt x="24" y="373"/>
                  </a:lnTo>
                  <a:lnTo>
                    <a:pt x="25" y="372"/>
                  </a:lnTo>
                  <a:lnTo>
                    <a:pt x="25" y="370"/>
                  </a:lnTo>
                  <a:lnTo>
                    <a:pt x="25" y="368"/>
                  </a:lnTo>
                  <a:lnTo>
                    <a:pt x="24" y="364"/>
                  </a:lnTo>
                  <a:lnTo>
                    <a:pt x="22" y="360"/>
                  </a:lnTo>
                  <a:lnTo>
                    <a:pt x="22" y="359"/>
                  </a:lnTo>
                  <a:lnTo>
                    <a:pt x="22" y="357"/>
                  </a:lnTo>
                  <a:lnTo>
                    <a:pt x="24" y="352"/>
                  </a:lnTo>
                  <a:lnTo>
                    <a:pt x="27" y="349"/>
                  </a:lnTo>
                  <a:lnTo>
                    <a:pt x="28" y="347"/>
                  </a:lnTo>
                  <a:lnTo>
                    <a:pt x="29" y="345"/>
                  </a:lnTo>
                  <a:lnTo>
                    <a:pt x="29" y="341"/>
                  </a:lnTo>
                  <a:lnTo>
                    <a:pt x="29" y="340"/>
                  </a:lnTo>
                  <a:lnTo>
                    <a:pt x="29" y="339"/>
                  </a:lnTo>
                  <a:lnTo>
                    <a:pt x="29" y="335"/>
                  </a:lnTo>
                  <a:lnTo>
                    <a:pt x="30" y="330"/>
                  </a:lnTo>
                  <a:lnTo>
                    <a:pt x="31" y="328"/>
                  </a:lnTo>
                  <a:lnTo>
                    <a:pt x="33" y="328"/>
                  </a:lnTo>
                  <a:lnTo>
                    <a:pt x="37" y="325"/>
                  </a:lnTo>
                  <a:lnTo>
                    <a:pt x="41" y="323"/>
                  </a:lnTo>
                  <a:lnTo>
                    <a:pt x="43" y="321"/>
                  </a:lnTo>
                  <a:lnTo>
                    <a:pt x="44" y="320"/>
                  </a:lnTo>
                  <a:lnTo>
                    <a:pt x="44" y="319"/>
                  </a:lnTo>
                  <a:lnTo>
                    <a:pt x="44" y="318"/>
                  </a:lnTo>
                  <a:lnTo>
                    <a:pt x="45" y="317"/>
                  </a:lnTo>
                  <a:lnTo>
                    <a:pt x="46" y="317"/>
                  </a:lnTo>
                  <a:lnTo>
                    <a:pt x="47" y="317"/>
                  </a:lnTo>
                  <a:lnTo>
                    <a:pt x="48" y="317"/>
                  </a:lnTo>
                  <a:lnTo>
                    <a:pt x="50" y="315"/>
                  </a:lnTo>
                  <a:lnTo>
                    <a:pt x="57" y="309"/>
                  </a:lnTo>
                  <a:lnTo>
                    <a:pt x="61" y="309"/>
                  </a:lnTo>
                  <a:lnTo>
                    <a:pt x="63" y="309"/>
                  </a:lnTo>
                  <a:lnTo>
                    <a:pt x="71" y="307"/>
                  </a:lnTo>
                  <a:lnTo>
                    <a:pt x="74" y="306"/>
                  </a:lnTo>
                  <a:lnTo>
                    <a:pt x="76" y="304"/>
                  </a:lnTo>
                  <a:lnTo>
                    <a:pt x="80" y="305"/>
                  </a:lnTo>
                  <a:lnTo>
                    <a:pt x="80" y="306"/>
                  </a:lnTo>
                  <a:lnTo>
                    <a:pt x="83" y="306"/>
                  </a:lnTo>
                  <a:lnTo>
                    <a:pt x="85" y="302"/>
                  </a:lnTo>
                  <a:lnTo>
                    <a:pt x="85" y="301"/>
                  </a:lnTo>
                  <a:lnTo>
                    <a:pt x="86" y="299"/>
                  </a:lnTo>
                  <a:lnTo>
                    <a:pt x="86" y="298"/>
                  </a:lnTo>
                  <a:lnTo>
                    <a:pt x="88" y="298"/>
                  </a:lnTo>
                  <a:lnTo>
                    <a:pt x="91" y="298"/>
                  </a:lnTo>
                  <a:lnTo>
                    <a:pt x="93" y="300"/>
                  </a:lnTo>
                  <a:lnTo>
                    <a:pt x="95" y="299"/>
                  </a:lnTo>
                  <a:lnTo>
                    <a:pt x="97" y="298"/>
                  </a:lnTo>
                  <a:lnTo>
                    <a:pt x="100" y="298"/>
                  </a:lnTo>
                  <a:lnTo>
                    <a:pt x="101" y="299"/>
                  </a:lnTo>
                  <a:lnTo>
                    <a:pt x="101" y="300"/>
                  </a:lnTo>
                  <a:lnTo>
                    <a:pt x="101" y="301"/>
                  </a:lnTo>
                  <a:lnTo>
                    <a:pt x="102" y="302"/>
                  </a:lnTo>
                  <a:lnTo>
                    <a:pt x="104" y="304"/>
                  </a:lnTo>
                  <a:lnTo>
                    <a:pt x="108" y="304"/>
                  </a:lnTo>
                  <a:lnTo>
                    <a:pt x="110" y="303"/>
                  </a:lnTo>
                  <a:lnTo>
                    <a:pt x="110" y="302"/>
                  </a:lnTo>
                  <a:lnTo>
                    <a:pt x="110" y="301"/>
                  </a:lnTo>
                  <a:lnTo>
                    <a:pt x="110" y="300"/>
                  </a:lnTo>
                  <a:lnTo>
                    <a:pt x="122" y="216"/>
                  </a:lnTo>
                  <a:lnTo>
                    <a:pt x="123" y="211"/>
                  </a:lnTo>
                  <a:lnTo>
                    <a:pt x="124" y="209"/>
                  </a:lnTo>
                  <a:lnTo>
                    <a:pt x="122" y="200"/>
                  </a:lnTo>
                  <a:lnTo>
                    <a:pt x="122" y="199"/>
                  </a:lnTo>
                  <a:lnTo>
                    <a:pt x="121" y="198"/>
                  </a:lnTo>
                  <a:lnTo>
                    <a:pt x="120" y="197"/>
                  </a:lnTo>
                  <a:lnTo>
                    <a:pt x="117" y="192"/>
                  </a:lnTo>
                  <a:lnTo>
                    <a:pt x="117" y="191"/>
                  </a:lnTo>
                  <a:lnTo>
                    <a:pt x="118" y="190"/>
                  </a:lnTo>
                  <a:lnTo>
                    <a:pt x="118" y="189"/>
                  </a:lnTo>
                  <a:lnTo>
                    <a:pt x="118" y="188"/>
                  </a:lnTo>
                  <a:lnTo>
                    <a:pt x="118" y="184"/>
                  </a:lnTo>
                  <a:lnTo>
                    <a:pt x="117" y="183"/>
                  </a:lnTo>
                  <a:lnTo>
                    <a:pt x="115" y="183"/>
                  </a:lnTo>
                  <a:lnTo>
                    <a:pt x="114" y="182"/>
                  </a:lnTo>
                  <a:lnTo>
                    <a:pt x="108" y="177"/>
                  </a:lnTo>
                  <a:lnTo>
                    <a:pt x="105" y="173"/>
                  </a:lnTo>
                  <a:lnTo>
                    <a:pt x="105" y="149"/>
                  </a:lnTo>
                  <a:lnTo>
                    <a:pt x="107" y="149"/>
                  </a:lnTo>
                  <a:lnTo>
                    <a:pt x="112" y="149"/>
                  </a:lnTo>
                  <a:lnTo>
                    <a:pt x="115" y="147"/>
                  </a:lnTo>
                  <a:lnTo>
                    <a:pt x="122" y="145"/>
                  </a:lnTo>
                  <a:lnTo>
                    <a:pt x="125" y="147"/>
                  </a:lnTo>
                  <a:lnTo>
                    <a:pt x="126" y="148"/>
                  </a:lnTo>
                  <a:lnTo>
                    <a:pt x="129" y="149"/>
                  </a:lnTo>
                  <a:lnTo>
                    <a:pt x="131" y="147"/>
                  </a:lnTo>
                  <a:lnTo>
                    <a:pt x="130" y="144"/>
                  </a:lnTo>
                  <a:lnTo>
                    <a:pt x="131" y="141"/>
                  </a:lnTo>
                  <a:lnTo>
                    <a:pt x="128" y="136"/>
                  </a:lnTo>
                  <a:lnTo>
                    <a:pt x="127" y="136"/>
                  </a:lnTo>
                  <a:lnTo>
                    <a:pt x="125" y="134"/>
                  </a:lnTo>
                  <a:lnTo>
                    <a:pt x="124" y="135"/>
                  </a:lnTo>
                  <a:lnTo>
                    <a:pt x="122" y="135"/>
                  </a:lnTo>
                  <a:lnTo>
                    <a:pt x="118" y="134"/>
                  </a:lnTo>
                  <a:lnTo>
                    <a:pt x="111" y="134"/>
                  </a:lnTo>
                  <a:lnTo>
                    <a:pt x="111" y="115"/>
                  </a:lnTo>
                  <a:lnTo>
                    <a:pt x="111" y="114"/>
                  </a:lnTo>
                  <a:lnTo>
                    <a:pt x="113" y="114"/>
                  </a:lnTo>
                  <a:lnTo>
                    <a:pt x="115" y="113"/>
                  </a:lnTo>
                  <a:lnTo>
                    <a:pt x="120" y="112"/>
                  </a:lnTo>
                  <a:lnTo>
                    <a:pt x="123" y="113"/>
                  </a:lnTo>
                  <a:lnTo>
                    <a:pt x="124" y="113"/>
                  </a:lnTo>
                  <a:lnTo>
                    <a:pt x="158" y="114"/>
                  </a:lnTo>
                  <a:lnTo>
                    <a:pt x="157" y="112"/>
                  </a:lnTo>
                  <a:lnTo>
                    <a:pt x="156" y="112"/>
                  </a:lnTo>
                  <a:lnTo>
                    <a:pt x="156" y="109"/>
                  </a:lnTo>
                  <a:lnTo>
                    <a:pt x="156" y="107"/>
                  </a:lnTo>
                  <a:lnTo>
                    <a:pt x="157" y="106"/>
                  </a:lnTo>
                  <a:lnTo>
                    <a:pt x="159" y="106"/>
                  </a:lnTo>
                  <a:lnTo>
                    <a:pt x="159" y="107"/>
                  </a:lnTo>
                  <a:lnTo>
                    <a:pt x="160" y="108"/>
                  </a:lnTo>
                  <a:lnTo>
                    <a:pt x="160" y="109"/>
                  </a:lnTo>
                  <a:lnTo>
                    <a:pt x="161" y="111"/>
                  </a:lnTo>
                  <a:lnTo>
                    <a:pt x="162" y="112"/>
                  </a:lnTo>
                  <a:lnTo>
                    <a:pt x="163" y="113"/>
                  </a:lnTo>
                  <a:lnTo>
                    <a:pt x="164" y="113"/>
                  </a:lnTo>
                  <a:lnTo>
                    <a:pt x="165" y="113"/>
                  </a:lnTo>
                  <a:lnTo>
                    <a:pt x="166" y="113"/>
                  </a:lnTo>
                  <a:lnTo>
                    <a:pt x="167" y="112"/>
                  </a:lnTo>
                  <a:lnTo>
                    <a:pt x="169" y="111"/>
                  </a:lnTo>
                  <a:lnTo>
                    <a:pt x="171" y="108"/>
                  </a:lnTo>
                  <a:lnTo>
                    <a:pt x="171" y="107"/>
                  </a:lnTo>
                  <a:lnTo>
                    <a:pt x="172" y="106"/>
                  </a:lnTo>
                  <a:lnTo>
                    <a:pt x="174" y="104"/>
                  </a:lnTo>
                  <a:lnTo>
                    <a:pt x="176" y="102"/>
                  </a:lnTo>
                  <a:lnTo>
                    <a:pt x="178" y="100"/>
                  </a:lnTo>
                  <a:lnTo>
                    <a:pt x="181" y="102"/>
                  </a:lnTo>
                  <a:lnTo>
                    <a:pt x="181" y="103"/>
                  </a:lnTo>
                  <a:lnTo>
                    <a:pt x="182" y="104"/>
                  </a:lnTo>
                  <a:lnTo>
                    <a:pt x="183" y="107"/>
                  </a:lnTo>
                  <a:lnTo>
                    <a:pt x="184" y="108"/>
                  </a:lnTo>
                  <a:lnTo>
                    <a:pt x="184" y="109"/>
                  </a:lnTo>
                  <a:lnTo>
                    <a:pt x="186" y="111"/>
                  </a:lnTo>
                  <a:lnTo>
                    <a:pt x="187" y="113"/>
                  </a:lnTo>
                  <a:lnTo>
                    <a:pt x="188" y="117"/>
                  </a:lnTo>
                  <a:lnTo>
                    <a:pt x="188" y="120"/>
                  </a:lnTo>
                  <a:lnTo>
                    <a:pt x="188" y="123"/>
                  </a:lnTo>
                  <a:lnTo>
                    <a:pt x="188" y="125"/>
                  </a:lnTo>
                  <a:lnTo>
                    <a:pt x="188" y="130"/>
                  </a:lnTo>
                  <a:lnTo>
                    <a:pt x="188" y="131"/>
                  </a:lnTo>
                  <a:lnTo>
                    <a:pt x="193" y="130"/>
                  </a:lnTo>
                  <a:lnTo>
                    <a:pt x="208" y="144"/>
                  </a:lnTo>
                  <a:lnTo>
                    <a:pt x="214" y="145"/>
                  </a:lnTo>
                  <a:lnTo>
                    <a:pt x="218" y="143"/>
                  </a:lnTo>
                  <a:lnTo>
                    <a:pt x="219" y="142"/>
                  </a:lnTo>
                  <a:lnTo>
                    <a:pt x="220" y="141"/>
                  </a:lnTo>
                  <a:lnTo>
                    <a:pt x="220" y="140"/>
                  </a:lnTo>
                  <a:lnTo>
                    <a:pt x="221" y="140"/>
                  </a:lnTo>
                  <a:lnTo>
                    <a:pt x="225" y="137"/>
                  </a:lnTo>
                  <a:lnTo>
                    <a:pt x="229" y="137"/>
                  </a:lnTo>
                  <a:lnTo>
                    <a:pt x="229" y="138"/>
                  </a:lnTo>
                  <a:lnTo>
                    <a:pt x="230" y="138"/>
                  </a:lnTo>
                  <a:lnTo>
                    <a:pt x="231" y="139"/>
                  </a:lnTo>
                  <a:lnTo>
                    <a:pt x="231" y="140"/>
                  </a:lnTo>
                  <a:lnTo>
                    <a:pt x="231" y="141"/>
                  </a:lnTo>
                  <a:lnTo>
                    <a:pt x="231" y="143"/>
                  </a:lnTo>
                  <a:lnTo>
                    <a:pt x="229" y="144"/>
                  </a:lnTo>
                  <a:lnTo>
                    <a:pt x="229" y="145"/>
                  </a:lnTo>
                  <a:lnTo>
                    <a:pt x="229" y="146"/>
                  </a:lnTo>
                  <a:lnTo>
                    <a:pt x="229" y="147"/>
                  </a:lnTo>
                  <a:lnTo>
                    <a:pt x="230" y="147"/>
                  </a:lnTo>
                  <a:lnTo>
                    <a:pt x="231" y="147"/>
                  </a:lnTo>
                  <a:lnTo>
                    <a:pt x="233" y="146"/>
                  </a:lnTo>
                  <a:lnTo>
                    <a:pt x="234" y="144"/>
                  </a:lnTo>
                  <a:lnTo>
                    <a:pt x="234" y="142"/>
                  </a:lnTo>
                  <a:lnTo>
                    <a:pt x="235" y="141"/>
                  </a:lnTo>
                  <a:lnTo>
                    <a:pt x="236" y="140"/>
                  </a:lnTo>
                  <a:lnTo>
                    <a:pt x="237" y="139"/>
                  </a:lnTo>
                  <a:lnTo>
                    <a:pt x="238" y="139"/>
                  </a:lnTo>
                  <a:lnTo>
                    <a:pt x="239" y="139"/>
                  </a:lnTo>
                  <a:lnTo>
                    <a:pt x="240" y="139"/>
                  </a:lnTo>
                  <a:lnTo>
                    <a:pt x="241" y="138"/>
                  </a:lnTo>
                  <a:lnTo>
                    <a:pt x="241" y="137"/>
                  </a:lnTo>
                  <a:lnTo>
                    <a:pt x="241" y="136"/>
                  </a:lnTo>
                  <a:lnTo>
                    <a:pt x="241" y="135"/>
                  </a:lnTo>
                  <a:lnTo>
                    <a:pt x="241" y="134"/>
                  </a:lnTo>
                  <a:lnTo>
                    <a:pt x="241" y="133"/>
                  </a:lnTo>
                  <a:lnTo>
                    <a:pt x="242" y="132"/>
                  </a:lnTo>
                  <a:lnTo>
                    <a:pt x="245" y="131"/>
                  </a:lnTo>
                  <a:lnTo>
                    <a:pt x="247" y="130"/>
                  </a:lnTo>
                  <a:lnTo>
                    <a:pt x="250" y="128"/>
                  </a:lnTo>
                  <a:lnTo>
                    <a:pt x="252" y="129"/>
                  </a:lnTo>
                  <a:lnTo>
                    <a:pt x="253" y="128"/>
                  </a:lnTo>
                  <a:lnTo>
                    <a:pt x="254" y="128"/>
                  </a:lnTo>
                  <a:lnTo>
                    <a:pt x="256" y="126"/>
                  </a:lnTo>
                  <a:lnTo>
                    <a:pt x="257" y="125"/>
                  </a:lnTo>
                  <a:lnTo>
                    <a:pt x="257" y="124"/>
                  </a:lnTo>
                  <a:lnTo>
                    <a:pt x="257" y="123"/>
                  </a:lnTo>
                  <a:lnTo>
                    <a:pt x="258" y="123"/>
                  </a:lnTo>
                  <a:lnTo>
                    <a:pt x="262" y="121"/>
                  </a:lnTo>
                  <a:lnTo>
                    <a:pt x="263" y="121"/>
                  </a:lnTo>
                  <a:lnTo>
                    <a:pt x="266" y="121"/>
                  </a:lnTo>
                  <a:lnTo>
                    <a:pt x="270" y="118"/>
                  </a:lnTo>
                  <a:lnTo>
                    <a:pt x="271" y="117"/>
                  </a:lnTo>
                  <a:lnTo>
                    <a:pt x="271" y="115"/>
                  </a:lnTo>
                  <a:lnTo>
                    <a:pt x="272" y="111"/>
                  </a:lnTo>
                  <a:lnTo>
                    <a:pt x="272" y="109"/>
                  </a:lnTo>
                  <a:lnTo>
                    <a:pt x="273" y="108"/>
                  </a:lnTo>
                  <a:lnTo>
                    <a:pt x="273" y="107"/>
                  </a:lnTo>
                  <a:lnTo>
                    <a:pt x="274" y="106"/>
                  </a:lnTo>
                  <a:lnTo>
                    <a:pt x="275" y="106"/>
                  </a:lnTo>
                  <a:lnTo>
                    <a:pt x="278" y="106"/>
                  </a:lnTo>
                  <a:lnTo>
                    <a:pt x="280" y="105"/>
                  </a:lnTo>
                  <a:lnTo>
                    <a:pt x="281" y="104"/>
                  </a:lnTo>
                  <a:lnTo>
                    <a:pt x="284" y="102"/>
                  </a:lnTo>
                  <a:lnTo>
                    <a:pt x="286" y="101"/>
                  </a:lnTo>
                  <a:lnTo>
                    <a:pt x="288" y="101"/>
                  </a:lnTo>
                  <a:lnTo>
                    <a:pt x="290" y="100"/>
                  </a:lnTo>
                  <a:lnTo>
                    <a:pt x="291" y="98"/>
                  </a:lnTo>
                  <a:lnTo>
                    <a:pt x="291" y="97"/>
                  </a:lnTo>
                  <a:lnTo>
                    <a:pt x="291" y="92"/>
                  </a:lnTo>
                  <a:lnTo>
                    <a:pt x="285" y="91"/>
                  </a:lnTo>
                  <a:lnTo>
                    <a:pt x="278" y="92"/>
                  </a:lnTo>
                  <a:lnTo>
                    <a:pt x="273" y="91"/>
                  </a:lnTo>
                  <a:lnTo>
                    <a:pt x="273" y="89"/>
                  </a:lnTo>
                  <a:lnTo>
                    <a:pt x="273" y="88"/>
                  </a:lnTo>
                  <a:lnTo>
                    <a:pt x="273" y="87"/>
                  </a:lnTo>
                  <a:lnTo>
                    <a:pt x="274" y="85"/>
                  </a:lnTo>
                  <a:lnTo>
                    <a:pt x="274" y="83"/>
                  </a:lnTo>
                  <a:lnTo>
                    <a:pt x="269" y="72"/>
                  </a:lnTo>
                  <a:lnTo>
                    <a:pt x="269" y="68"/>
                  </a:lnTo>
                  <a:lnTo>
                    <a:pt x="268" y="60"/>
                  </a:lnTo>
                  <a:lnTo>
                    <a:pt x="268" y="59"/>
                  </a:lnTo>
                  <a:lnTo>
                    <a:pt x="269" y="58"/>
                  </a:lnTo>
                  <a:lnTo>
                    <a:pt x="269" y="57"/>
                  </a:lnTo>
                  <a:lnTo>
                    <a:pt x="269" y="55"/>
                  </a:lnTo>
                  <a:lnTo>
                    <a:pt x="266" y="51"/>
                  </a:lnTo>
                  <a:lnTo>
                    <a:pt x="265" y="50"/>
                  </a:lnTo>
                  <a:lnTo>
                    <a:pt x="262" y="49"/>
                  </a:lnTo>
                  <a:lnTo>
                    <a:pt x="257" y="43"/>
                  </a:lnTo>
                  <a:lnTo>
                    <a:pt x="256" y="40"/>
                  </a:lnTo>
                  <a:lnTo>
                    <a:pt x="256" y="38"/>
                  </a:lnTo>
                  <a:lnTo>
                    <a:pt x="255" y="38"/>
                  </a:lnTo>
                  <a:lnTo>
                    <a:pt x="254" y="36"/>
                  </a:lnTo>
                  <a:lnTo>
                    <a:pt x="253" y="36"/>
                  </a:lnTo>
                  <a:lnTo>
                    <a:pt x="253" y="34"/>
                  </a:lnTo>
                  <a:lnTo>
                    <a:pt x="254" y="34"/>
                  </a:lnTo>
                  <a:lnTo>
                    <a:pt x="255" y="34"/>
                  </a:lnTo>
                  <a:lnTo>
                    <a:pt x="256" y="34"/>
                  </a:lnTo>
                  <a:lnTo>
                    <a:pt x="257" y="35"/>
                  </a:lnTo>
                  <a:lnTo>
                    <a:pt x="257" y="36"/>
                  </a:lnTo>
                  <a:lnTo>
                    <a:pt x="258" y="38"/>
                  </a:lnTo>
                  <a:lnTo>
                    <a:pt x="259" y="38"/>
                  </a:lnTo>
                  <a:lnTo>
                    <a:pt x="263" y="38"/>
                  </a:lnTo>
                  <a:lnTo>
                    <a:pt x="264" y="38"/>
                  </a:lnTo>
                  <a:lnTo>
                    <a:pt x="265" y="38"/>
                  </a:lnTo>
                  <a:lnTo>
                    <a:pt x="266" y="38"/>
                  </a:lnTo>
                  <a:lnTo>
                    <a:pt x="268" y="38"/>
                  </a:lnTo>
                  <a:lnTo>
                    <a:pt x="269" y="38"/>
                  </a:lnTo>
                  <a:lnTo>
                    <a:pt x="271" y="39"/>
                  </a:lnTo>
                  <a:lnTo>
                    <a:pt x="272" y="40"/>
                  </a:lnTo>
                  <a:lnTo>
                    <a:pt x="273" y="42"/>
                  </a:lnTo>
                  <a:lnTo>
                    <a:pt x="273" y="45"/>
                  </a:lnTo>
                  <a:lnTo>
                    <a:pt x="274" y="46"/>
                  </a:lnTo>
                  <a:lnTo>
                    <a:pt x="275" y="46"/>
                  </a:lnTo>
                  <a:lnTo>
                    <a:pt x="276" y="46"/>
                  </a:lnTo>
                  <a:lnTo>
                    <a:pt x="277" y="45"/>
                  </a:lnTo>
                  <a:lnTo>
                    <a:pt x="279" y="43"/>
                  </a:lnTo>
                  <a:lnTo>
                    <a:pt x="286" y="44"/>
                  </a:lnTo>
                  <a:lnTo>
                    <a:pt x="286" y="45"/>
                  </a:lnTo>
                  <a:lnTo>
                    <a:pt x="287" y="46"/>
                  </a:lnTo>
                  <a:lnTo>
                    <a:pt x="288" y="47"/>
                  </a:lnTo>
                  <a:lnTo>
                    <a:pt x="289" y="47"/>
                  </a:lnTo>
                  <a:lnTo>
                    <a:pt x="290" y="47"/>
                  </a:lnTo>
                  <a:lnTo>
                    <a:pt x="290" y="46"/>
                  </a:lnTo>
                  <a:lnTo>
                    <a:pt x="290" y="44"/>
                  </a:lnTo>
                  <a:lnTo>
                    <a:pt x="291" y="43"/>
                  </a:lnTo>
                  <a:lnTo>
                    <a:pt x="292" y="43"/>
                  </a:lnTo>
                  <a:lnTo>
                    <a:pt x="293" y="43"/>
                  </a:lnTo>
                  <a:lnTo>
                    <a:pt x="294" y="44"/>
                  </a:lnTo>
                  <a:lnTo>
                    <a:pt x="295" y="45"/>
                  </a:lnTo>
                  <a:lnTo>
                    <a:pt x="298" y="49"/>
                  </a:lnTo>
                  <a:lnTo>
                    <a:pt x="303" y="55"/>
                  </a:lnTo>
                  <a:lnTo>
                    <a:pt x="304" y="56"/>
                  </a:lnTo>
                  <a:lnTo>
                    <a:pt x="305" y="56"/>
                  </a:lnTo>
                  <a:lnTo>
                    <a:pt x="308" y="55"/>
                  </a:lnTo>
                  <a:lnTo>
                    <a:pt x="309" y="54"/>
                  </a:lnTo>
                  <a:lnTo>
                    <a:pt x="310" y="53"/>
                  </a:lnTo>
                  <a:lnTo>
                    <a:pt x="310" y="51"/>
                  </a:lnTo>
                  <a:lnTo>
                    <a:pt x="310" y="49"/>
                  </a:lnTo>
                  <a:lnTo>
                    <a:pt x="308" y="46"/>
                  </a:lnTo>
                  <a:lnTo>
                    <a:pt x="308" y="45"/>
                  </a:lnTo>
                  <a:lnTo>
                    <a:pt x="309" y="42"/>
                  </a:lnTo>
                  <a:lnTo>
                    <a:pt x="310" y="41"/>
                  </a:lnTo>
                  <a:lnTo>
                    <a:pt x="312" y="41"/>
                  </a:lnTo>
                  <a:lnTo>
                    <a:pt x="314" y="41"/>
                  </a:lnTo>
                  <a:lnTo>
                    <a:pt x="316" y="39"/>
                  </a:lnTo>
                  <a:lnTo>
                    <a:pt x="318" y="37"/>
                  </a:lnTo>
                  <a:lnTo>
                    <a:pt x="320" y="37"/>
                  </a:lnTo>
                  <a:lnTo>
                    <a:pt x="323" y="38"/>
                  </a:lnTo>
                  <a:lnTo>
                    <a:pt x="325" y="40"/>
                  </a:lnTo>
                  <a:lnTo>
                    <a:pt x="326" y="40"/>
                  </a:lnTo>
                  <a:lnTo>
                    <a:pt x="327" y="39"/>
                  </a:lnTo>
                  <a:lnTo>
                    <a:pt x="329" y="38"/>
                  </a:lnTo>
                  <a:lnTo>
                    <a:pt x="331" y="37"/>
                  </a:lnTo>
                  <a:lnTo>
                    <a:pt x="331" y="38"/>
                  </a:lnTo>
                  <a:lnTo>
                    <a:pt x="333" y="38"/>
                  </a:lnTo>
                  <a:lnTo>
                    <a:pt x="335" y="38"/>
                  </a:lnTo>
                  <a:lnTo>
                    <a:pt x="335" y="36"/>
                  </a:lnTo>
                  <a:lnTo>
                    <a:pt x="336" y="36"/>
                  </a:lnTo>
                  <a:lnTo>
                    <a:pt x="337" y="35"/>
                  </a:lnTo>
                  <a:lnTo>
                    <a:pt x="339" y="34"/>
                  </a:lnTo>
                  <a:lnTo>
                    <a:pt x="340" y="34"/>
                  </a:lnTo>
                  <a:lnTo>
                    <a:pt x="341" y="35"/>
                  </a:lnTo>
                  <a:lnTo>
                    <a:pt x="342" y="34"/>
                  </a:lnTo>
                  <a:lnTo>
                    <a:pt x="344" y="34"/>
                  </a:lnTo>
                  <a:lnTo>
                    <a:pt x="344" y="33"/>
                  </a:lnTo>
                  <a:lnTo>
                    <a:pt x="344" y="32"/>
                  </a:lnTo>
                  <a:lnTo>
                    <a:pt x="344" y="31"/>
                  </a:lnTo>
                  <a:lnTo>
                    <a:pt x="344" y="30"/>
                  </a:lnTo>
                  <a:lnTo>
                    <a:pt x="350" y="26"/>
                  </a:lnTo>
                  <a:lnTo>
                    <a:pt x="354" y="27"/>
                  </a:lnTo>
                  <a:lnTo>
                    <a:pt x="359" y="26"/>
                  </a:lnTo>
                  <a:lnTo>
                    <a:pt x="360" y="25"/>
                  </a:lnTo>
                  <a:lnTo>
                    <a:pt x="361" y="24"/>
                  </a:lnTo>
                  <a:lnTo>
                    <a:pt x="361" y="23"/>
                  </a:lnTo>
                  <a:lnTo>
                    <a:pt x="362" y="20"/>
                  </a:lnTo>
                  <a:lnTo>
                    <a:pt x="363" y="20"/>
                  </a:lnTo>
                  <a:lnTo>
                    <a:pt x="367" y="18"/>
                  </a:lnTo>
                  <a:lnTo>
                    <a:pt x="368" y="17"/>
                  </a:lnTo>
                  <a:lnTo>
                    <a:pt x="369" y="16"/>
                  </a:lnTo>
                  <a:lnTo>
                    <a:pt x="370" y="13"/>
                  </a:lnTo>
                  <a:lnTo>
                    <a:pt x="371" y="13"/>
                  </a:lnTo>
                  <a:lnTo>
                    <a:pt x="371" y="11"/>
                  </a:lnTo>
                  <a:lnTo>
                    <a:pt x="369" y="6"/>
                  </a:lnTo>
                  <a:lnTo>
                    <a:pt x="368" y="5"/>
                  </a:lnTo>
                  <a:lnTo>
                    <a:pt x="367" y="5"/>
                  </a:lnTo>
                  <a:lnTo>
                    <a:pt x="367" y="4"/>
                  </a:lnTo>
                  <a:lnTo>
                    <a:pt x="368" y="4"/>
                  </a:lnTo>
                  <a:lnTo>
                    <a:pt x="371" y="4"/>
                  </a:lnTo>
                  <a:lnTo>
                    <a:pt x="371" y="5"/>
                  </a:lnTo>
                  <a:lnTo>
                    <a:pt x="372" y="5"/>
                  </a:lnTo>
                  <a:lnTo>
                    <a:pt x="378" y="5"/>
                  </a:lnTo>
                  <a:lnTo>
                    <a:pt x="380" y="4"/>
                  </a:lnTo>
                  <a:lnTo>
                    <a:pt x="380" y="3"/>
                  </a:lnTo>
                  <a:lnTo>
                    <a:pt x="382" y="2"/>
                  </a:lnTo>
                  <a:moveTo>
                    <a:pt x="648" y="98"/>
                  </a:moveTo>
                  <a:lnTo>
                    <a:pt x="649" y="98"/>
                  </a:lnTo>
                  <a:lnTo>
                    <a:pt x="650" y="99"/>
                  </a:lnTo>
                  <a:lnTo>
                    <a:pt x="650" y="100"/>
                  </a:lnTo>
                  <a:lnTo>
                    <a:pt x="650" y="101"/>
                  </a:lnTo>
                  <a:lnTo>
                    <a:pt x="648" y="102"/>
                  </a:lnTo>
                  <a:lnTo>
                    <a:pt x="646" y="100"/>
                  </a:lnTo>
                  <a:lnTo>
                    <a:pt x="647" y="99"/>
                  </a:lnTo>
                  <a:lnTo>
                    <a:pt x="647" y="98"/>
                  </a:lnTo>
                  <a:lnTo>
                    <a:pt x="648" y="98"/>
                  </a:lnTo>
                  <a:moveTo>
                    <a:pt x="650" y="101"/>
                  </a:moveTo>
                  <a:lnTo>
                    <a:pt x="651" y="101"/>
                  </a:lnTo>
                  <a:lnTo>
                    <a:pt x="652" y="102"/>
                  </a:lnTo>
                  <a:lnTo>
                    <a:pt x="653" y="106"/>
                  </a:lnTo>
                  <a:lnTo>
                    <a:pt x="653" y="107"/>
                  </a:lnTo>
                  <a:lnTo>
                    <a:pt x="651" y="109"/>
                  </a:lnTo>
                  <a:lnTo>
                    <a:pt x="650" y="109"/>
                  </a:lnTo>
                  <a:lnTo>
                    <a:pt x="649" y="109"/>
                  </a:lnTo>
                  <a:lnTo>
                    <a:pt x="649" y="108"/>
                  </a:lnTo>
                  <a:lnTo>
                    <a:pt x="647" y="104"/>
                  </a:lnTo>
                  <a:lnTo>
                    <a:pt x="647" y="103"/>
                  </a:lnTo>
                  <a:lnTo>
                    <a:pt x="648" y="102"/>
                  </a:lnTo>
                  <a:lnTo>
                    <a:pt x="650" y="101"/>
                  </a:lnTo>
                  <a:moveTo>
                    <a:pt x="661" y="135"/>
                  </a:moveTo>
                  <a:lnTo>
                    <a:pt x="662" y="135"/>
                  </a:lnTo>
                  <a:lnTo>
                    <a:pt x="663" y="136"/>
                  </a:lnTo>
                  <a:lnTo>
                    <a:pt x="662" y="136"/>
                  </a:lnTo>
                  <a:lnTo>
                    <a:pt x="662" y="137"/>
                  </a:lnTo>
                  <a:lnTo>
                    <a:pt x="661" y="138"/>
                  </a:lnTo>
                  <a:lnTo>
                    <a:pt x="660" y="139"/>
                  </a:lnTo>
                  <a:lnTo>
                    <a:pt x="659" y="138"/>
                  </a:lnTo>
                  <a:lnTo>
                    <a:pt x="659" y="137"/>
                  </a:lnTo>
                  <a:lnTo>
                    <a:pt x="660" y="135"/>
                  </a:lnTo>
                  <a:lnTo>
                    <a:pt x="661" y="135"/>
                  </a:lnTo>
                  <a:moveTo>
                    <a:pt x="661" y="139"/>
                  </a:moveTo>
                  <a:lnTo>
                    <a:pt x="661" y="140"/>
                  </a:lnTo>
                  <a:lnTo>
                    <a:pt x="659" y="142"/>
                  </a:lnTo>
                  <a:lnTo>
                    <a:pt x="659" y="143"/>
                  </a:lnTo>
                  <a:lnTo>
                    <a:pt x="658" y="143"/>
                  </a:lnTo>
                  <a:lnTo>
                    <a:pt x="658" y="144"/>
                  </a:lnTo>
                  <a:lnTo>
                    <a:pt x="657" y="144"/>
                  </a:lnTo>
                  <a:lnTo>
                    <a:pt x="656" y="144"/>
                  </a:lnTo>
                  <a:lnTo>
                    <a:pt x="654" y="145"/>
                  </a:lnTo>
                  <a:lnTo>
                    <a:pt x="654" y="144"/>
                  </a:lnTo>
                  <a:lnTo>
                    <a:pt x="653" y="144"/>
                  </a:lnTo>
                  <a:lnTo>
                    <a:pt x="653" y="143"/>
                  </a:lnTo>
                  <a:lnTo>
                    <a:pt x="654" y="142"/>
                  </a:lnTo>
                  <a:lnTo>
                    <a:pt x="655" y="140"/>
                  </a:lnTo>
                  <a:lnTo>
                    <a:pt x="656" y="140"/>
                  </a:lnTo>
                  <a:lnTo>
                    <a:pt x="657" y="140"/>
                  </a:lnTo>
                  <a:lnTo>
                    <a:pt x="658" y="140"/>
                  </a:lnTo>
                  <a:lnTo>
                    <a:pt x="658" y="141"/>
                  </a:lnTo>
                  <a:lnTo>
                    <a:pt x="659" y="140"/>
                  </a:lnTo>
                  <a:lnTo>
                    <a:pt x="661" y="139"/>
                  </a:lnTo>
                  <a:moveTo>
                    <a:pt x="659" y="147"/>
                  </a:moveTo>
                  <a:lnTo>
                    <a:pt x="659" y="147"/>
                  </a:lnTo>
                  <a:lnTo>
                    <a:pt x="660" y="149"/>
                  </a:lnTo>
                  <a:lnTo>
                    <a:pt x="660" y="150"/>
                  </a:lnTo>
                  <a:lnTo>
                    <a:pt x="660" y="151"/>
                  </a:lnTo>
                  <a:lnTo>
                    <a:pt x="657" y="155"/>
                  </a:lnTo>
                  <a:lnTo>
                    <a:pt x="654" y="157"/>
                  </a:lnTo>
                  <a:lnTo>
                    <a:pt x="653" y="157"/>
                  </a:lnTo>
                  <a:lnTo>
                    <a:pt x="652" y="157"/>
                  </a:lnTo>
                  <a:lnTo>
                    <a:pt x="652" y="155"/>
                  </a:lnTo>
                  <a:lnTo>
                    <a:pt x="652" y="153"/>
                  </a:lnTo>
                  <a:lnTo>
                    <a:pt x="652" y="152"/>
                  </a:lnTo>
                  <a:lnTo>
                    <a:pt x="654" y="150"/>
                  </a:lnTo>
                  <a:lnTo>
                    <a:pt x="654" y="149"/>
                  </a:lnTo>
                  <a:lnTo>
                    <a:pt x="659" y="147"/>
                  </a:lnTo>
                  <a:moveTo>
                    <a:pt x="650" y="149"/>
                  </a:moveTo>
                  <a:lnTo>
                    <a:pt x="651" y="149"/>
                  </a:lnTo>
                  <a:lnTo>
                    <a:pt x="651" y="151"/>
                  </a:lnTo>
                  <a:lnTo>
                    <a:pt x="651" y="155"/>
                  </a:lnTo>
                  <a:lnTo>
                    <a:pt x="651" y="156"/>
                  </a:lnTo>
                  <a:lnTo>
                    <a:pt x="652" y="157"/>
                  </a:lnTo>
                  <a:lnTo>
                    <a:pt x="652" y="158"/>
                  </a:lnTo>
                  <a:lnTo>
                    <a:pt x="652" y="160"/>
                  </a:lnTo>
                  <a:lnTo>
                    <a:pt x="650" y="160"/>
                  </a:lnTo>
                  <a:lnTo>
                    <a:pt x="649" y="161"/>
                  </a:lnTo>
                  <a:lnTo>
                    <a:pt x="648" y="162"/>
                  </a:lnTo>
                  <a:lnTo>
                    <a:pt x="646" y="162"/>
                  </a:lnTo>
                  <a:lnTo>
                    <a:pt x="646" y="161"/>
                  </a:lnTo>
                  <a:lnTo>
                    <a:pt x="646" y="160"/>
                  </a:lnTo>
                  <a:lnTo>
                    <a:pt x="647" y="160"/>
                  </a:lnTo>
                  <a:lnTo>
                    <a:pt x="647" y="159"/>
                  </a:lnTo>
                  <a:lnTo>
                    <a:pt x="648" y="159"/>
                  </a:lnTo>
                  <a:lnTo>
                    <a:pt x="648" y="157"/>
                  </a:lnTo>
                  <a:lnTo>
                    <a:pt x="648" y="151"/>
                  </a:lnTo>
                  <a:lnTo>
                    <a:pt x="649" y="151"/>
                  </a:lnTo>
                  <a:lnTo>
                    <a:pt x="650" y="149"/>
                  </a:lnTo>
                  <a:moveTo>
                    <a:pt x="669" y="157"/>
                  </a:moveTo>
                  <a:lnTo>
                    <a:pt x="669" y="157"/>
                  </a:lnTo>
                  <a:lnTo>
                    <a:pt x="670" y="158"/>
                  </a:lnTo>
                  <a:lnTo>
                    <a:pt x="671" y="158"/>
                  </a:lnTo>
                  <a:lnTo>
                    <a:pt x="671" y="159"/>
                  </a:lnTo>
                  <a:lnTo>
                    <a:pt x="671" y="160"/>
                  </a:lnTo>
                  <a:lnTo>
                    <a:pt x="671" y="161"/>
                  </a:lnTo>
                  <a:lnTo>
                    <a:pt x="670" y="162"/>
                  </a:lnTo>
                  <a:lnTo>
                    <a:pt x="667" y="164"/>
                  </a:lnTo>
                  <a:lnTo>
                    <a:pt x="666" y="164"/>
                  </a:lnTo>
                  <a:lnTo>
                    <a:pt x="665" y="165"/>
                  </a:lnTo>
                  <a:lnTo>
                    <a:pt x="664" y="168"/>
                  </a:lnTo>
                  <a:lnTo>
                    <a:pt x="663" y="168"/>
                  </a:lnTo>
                  <a:lnTo>
                    <a:pt x="663" y="169"/>
                  </a:lnTo>
                  <a:lnTo>
                    <a:pt x="661" y="170"/>
                  </a:lnTo>
                  <a:lnTo>
                    <a:pt x="659" y="168"/>
                  </a:lnTo>
                  <a:lnTo>
                    <a:pt x="658" y="168"/>
                  </a:lnTo>
                  <a:lnTo>
                    <a:pt x="657" y="167"/>
                  </a:lnTo>
                  <a:lnTo>
                    <a:pt x="655" y="167"/>
                  </a:lnTo>
                  <a:lnTo>
                    <a:pt x="653" y="168"/>
                  </a:lnTo>
                  <a:lnTo>
                    <a:pt x="652" y="168"/>
                  </a:lnTo>
                  <a:lnTo>
                    <a:pt x="651" y="167"/>
                  </a:lnTo>
                  <a:lnTo>
                    <a:pt x="650" y="166"/>
                  </a:lnTo>
                  <a:lnTo>
                    <a:pt x="650" y="164"/>
                  </a:lnTo>
                  <a:lnTo>
                    <a:pt x="650" y="162"/>
                  </a:lnTo>
                  <a:lnTo>
                    <a:pt x="652" y="161"/>
                  </a:lnTo>
                  <a:lnTo>
                    <a:pt x="653" y="161"/>
                  </a:lnTo>
                  <a:lnTo>
                    <a:pt x="656" y="161"/>
                  </a:lnTo>
                  <a:lnTo>
                    <a:pt x="657" y="160"/>
                  </a:lnTo>
                  <a:lnTo>
                    <a:pt x="659" y="158"/>
                  </a:lnTo>
                  <a:lnTo>
                    <a:pt x="661" y="158"/>
                  </a:lnTo>
                  <a:lnTo>
                    <a:pt x="668" y="157"/>
                  </a:lnTo>
                  <a:lnTo>
                    <a:pt x="669" y="157"/>
                  </a:lnTo>
                  <a:moveTo>
                    <a:pt x="644" y="161"/>
                  </a:moveTo>
                  <a:lnTo>
                    <a:pt x="648" y="163"/>
                  </a:lnTo>
                  <a:lnTo>
                    <a:pt x="648" y="164"/>
                  </a:lnTo>
                  <a:lnTo>
                    <a:pt x="648" y="168"/>
                  </a:lnTo>
                  <a:lnTo>
                    <a:pt x="647" y="169"/>
                  </a:lnTo>
                  <a:lnTo>
                    <a:pt x="646" y="169"/>
                  </a:lnTo>
                  <a:lnTo>
                    <a:pt x="646" y="168"/>
                  </a:lnTo>
                  <a:lnTo>
                    <a:pt x="645" y="168"/>
                  </a:lnTo>
                  <a:lnTo>
                    <a:pt x="644" y="167"/>
                  </a:lnTo>
                  <a:lnTo>
                    <a:pt x="643" y="164"/>
                  </a:lnTo>
                  <a:lnTo>
                    <a:pt x="643" y="163"/>
                  </a:lnTo>
                  <a:lnTo>
                    <a:pt x="643" y="162"/>
                  </a:lnTo>
                  <a:lnTo>
                    <a:pt x="644" y="161"/>
                  </a:lnTo>
                  <a:moveTo>
                    <a:pt x="672" y="165"/>
                  </a:moveTo>
                  <a:lnTo>
                    <a:pt x="674" y="166"/>
                  </a:lnTo>
                  <a:lnTo>
                    <a:pt x="675" y="166"/>
                  </a:lnTo>
                  <a:lnTo>
                    <a:pt x="676" y="166"/>
                  </a:lnTo>
                  <a:lnTo>
                    <a:pt x="677" y="167"/>
                  </a:lnTo>
                  <a:lnTo>
                    <a:pt x="677" y="168"/>
                  </a:lnTo>
                  <a:lnTo>
                    <a:pt x="678" y="169"/>
                  </a:lnTo>
                  <a:lnTo>
                    <a:pt x="678" y="170"/>
                  </a:lnTo>
                  <a:lnTo>
                    <a:pt x="677" y="171"/>
                  </a:lnTo>
                  <a:lnTo>
                    <a:pt x="676" y="172"/>
                  </a:lnTo>
                  <a:lnTo>
                    <a:pt x="674" y="172"/>
                  </a:lnTo>
                  <a:lnTo>
                    <a:pt x="672" y="172"/>
                  </a:lnTo>
                  <a:lnTo>
                    <a:pt x="671" y="172"/>
                  </a:lnTo>
                  <a:lnTo>
                    <a:pt x="670" y="172"/>
                  </a:lnTo>
                  <a:lnTo>
                    <a:pt x="669" y="173"/>
                  </a:lnTo>
                  <a:lnTo>
                    <a:pt x="665" y="171"/>
                  </a:lnTo>
                  <a:lnTo>
                    <a:pt x="665" y="170"/>
                  </a:lnTo>
                  <a:lnTo>
                    <a:pt x="667" y="168"/>
                  </a:lnTo>
                  <a:lnTo>
                    <a:pt x="669" y="166"/>
                  </a:lnTo>
                  <a:lnTo>
                    <a:pt x="671" y="166"/>
                  </a:lnTo>
                  <a:lnTo>
                    <a:pt x="672" y="165"/>
                  </a:lnTo>
                  <a:moveTo>
                    <a:pt x="639" y="166"/>
                  </a:moveTo>
                  <a:lnTo>
                    <a:pt x="639" y="166"/>
                  </a:lnTo>
                  <a:lnTo>
                    <a:pt x="641" y="166"/>
                  </a:lnTo>
                  <a:lnTo>
                    <a:pt x="641" y="167"/>
                  </a:lnTo>
                  <a:lnTo>
                    <a:pt x="641" y="168"/>
                  </a:lnTo>
                  <a:lnTo>
                    <a:pt x="637" y="169"/>
                  </a:lnTo>
                  <a:lnTo>
                    <a:pt x="636" y="170"/>
                  </a:lnTo>
                  <a:lnTo>
                    <a:pt x="635" y="169"/>
                  </a:lnTo>
                  <a:lnTo>
                    <a:pt x="635" y="168"/>
                  </a:lnTo>
                  <a:lnTo>
                    <a:pt x="636" y="168"/>
                  </a:lnTo>
                  <a:lnTo>
                    <a:pt x="637" y="166"/>
                  </a:lnTo>
                  <a:lnTo>
                    <a:pt x="639" y="166"/>
                  </a:lnTo>
                  <a:moveTo>
                    <a:pt x="641" y="168"/>
                  </a:moveTo>
                  <a:lnTo>
                    <a:pt x="643" y="168"/>
                  </a:lnTo>
                  <a:lnTo>
                    <a:pt x="644" y="168"/>
                  </a:lnTo>
                  <a:lnTo>
                    <a:pt x="645" y="170"/>
                  </a:lnTo>
                  <a:lnTo>
                    <a:pt x="642" y="173"/>
                  </a:lnTo>
                  <a:lnTo>
                    <a:pt x="641" y="174"/>
                  </a:lnTo>
                  <a:lnTo>
                    <a:pt x="640" y="174"/>
                  </a:lnTo>
                  <a:lnTo>
                    <a:pt x="637" y="177"/>
                  </a:lnTo>
                  <a:lnTo>
                    <a:pt x="637" y="176"/>
                  </a:lnTo>
                  <a:lnTo>
                    <a:pt x="636" y="176"/>
                  </a:lnTo>
                  <a:lnTo>
                    <a:pt x="635" y="176"/>
                  </a:lnTo>
                  <a:lnTo>
                    <a:pt x="633" y="175"/>
                  </a:lnTo>
                  <a:lnTo>
                    <a:pt x="632" y="175"/>
                  </a:lnTo>
                  <a:lnTo>
                    <a:pt x="632" y="174"/>
                  </a:lnTo>
                  <a:lnTo>
                    <a:pt x="633" y="172"/>
                  </a:lnTo>
                  <a:lnTo>
                    <a:pt x="633" y="171"/>
                  </a:lnTo>
                  <a:lnTo>
                    <a:pt x="634" y="171"/>
                  </a:lnTo>
                  <a:lnTo>
                    <a:pt x="634" y="170"/>
                  </a:lnTo>
                  <a:lnTo>
                    <a:pt x="635" y="170"/>
                  </a:lnTo>
                  <a:lnTo>
                    <a:pt x="640" y="169"/>
                  </a:lnTo>
                  <a:lnTo>
                    <a:pt x="641" y="168"/>
                  </a:lnTo>
                  <a:moveTo>
                    <a:pt x="652" y="171"/>
                  </a:moveTo>
                  <a:lnTo>
                    <a:pt x="671" y="175"/>
                  </a:lnTo>
                  <a:lnTo>
                    <a:pt x="677" y="175"/>
                  </a:lnTo>
                  <a:lnTo>
                    <a:pt x="677" y="174"/>
                  </a:lnTo>
                  <a:lnTo>
                    <a:pt x="678" y="173"/>
                  </a:lnTo>
                  <a:lnTo>
                    <a:pt x="679" y="173"/>
                  </a:lnTo>
                  <a:lnTo>
                    <a:pt x="683" y="172"/>
                  </a:lnTo>
                  <a:lnTo>
                    <a:pt x="688" y="173"/>
                  </a:lnTo>
                  <a:lnTo>
                    <a:pt x="693" y="174"/>
                  </a:lnTo>
                  <a:lnTo>
                    <a:pt x="705" y="176"/>
                  </a:lnTo>
                  <a:lnTo>
                    <a:pt x="706" y="177"/>
                  </a:lnTo>
                  <a:lnTo>
                    <a:pt x="706" y="179"/>
                  </a:lnTo>
                  <a:lnTo>
                    <a:pt x="705" y="180"/>
                  </a:lnTo>
                  <a:lnTo>
                    <a:pt x="705" y="181"/>
                  </a:lnTo>
                  <a:lnTo>
                    <a:pt x="704" y="182"/>
                  </a:lnTo>
                  <a:lnTo>
                    <a:pt x="703" y="184"/>
                  </a:lnTo>
                  <a:lnTo>
                    <a:pt x="703" y="185"/>
                  </a:lnTo>
                  <a:lnTo>
                    <a:pt x="703" y="186"/>
                  </a:lnTo>
                  <a:lnTo>
                    <a:pt x="701" y="195"/>
                  </a:lnTo>
                  <a:lnTo>
                    <a:pt x="701" y="196"/>
                  </a:lnTo>
                  <a:lnTo>
                    <a:pt x="700" y="197"/>
                  </a:lnTo>
                  <a:lnTo>
                    <a:pt x="699" y="198"/>
                  </a:lnTo>
                  <a:lnTo>
                    <a:pt x="699" y="199"/>
                  </a:lnTo>
                  <a:lnTo>
                    <a:pt x="699" y="200"/>
                  </a:lnTo>
                  <a:lnTo>
                    <a:pt x="699" y="201"/>
                  </a:lnTo>
                  <a:lnTo>
                    <a:pt x="695" y="206"/>
                  </a:lnTo>
                  <a:lnTo>
                    <a:pt x="693" y="213"/>
                  </a:lnTo>
                  <a:lnTo>
                    <a:pt x="693" y="214"/>
                  </a:lnTo>
                  <a:lnTo>
                    <a:pt x="692" y="215"/>
                  </a:lnTo>
                  <a:lnTo>
                    <a:pt x="684" y="219"/>
                  </a:lnTo>
                  <a:lnTo>
                    <a:pt x="678" y="219"/>
                  </a:lnTo>
                  <a:lnTo>
                    <a:pt x="675" y="219"/>
                  </a:lnTo>
                  <a:lnTo>
                    <a:pt x="673" y="221"/>
                  </a:lnTo>
                  <a:lnTo>
                    <a:pt x="670" y="224"/>
                  </a:lnTo>
                  <a:lnTo>
                    <a:pt x="669" y="223"/>
                  </a:lnTo>
                  <a:lnTo>
                    <a:pt x="668" y="219"/>
                  </a:lnTo>
                  <a:lnTo>
                    <a:pt x="667" y="220"/>
                  </a:lnTo>
                  <a:lnTo>
                    <a:pt x="667" y="221"/>
                  </a:lnTo>
                  <a:lnTo>
                    <a:pt x="668" y="223"/>
                  </a:lnTo>
                  <a:lnTo>
                    <a:pt x="667" y="224"/>
                  </a:lnTo>
                  <a:lnTo>
                    <a:pt x="666" y="224"/>
                  </a:lnTo>
                  <a:lnTo>
                    <a:pt x="664" y="224"/>
                  </a:lnTo>
                  <a:lnTo>
                    <a:pt x="663" y="223"/>
                  </a:lnTo>
                  <a:lnTo>
                    <a:pt x="659" y="221"/>
                  </a:lnTo>
                  <a:lnTo>
                    <a:pt x="659" y="222"/>
                  </a:lnTo>
                  <a:lnTo>
                    <a:pt x="658" y="223"/>
                  </a:lnTo>
                  <a:lnTo>
                    <a:pt x="651" y="225"/>
                  </a:lnTo>
                  <a:lnTo>
                    <a:pt x="649" y="225"/>
                  </a:lnTo>
                  <a:lnTo>
                    <a:pt x="645" y="224"/>
                  </a:lnTo>
                  <a:lnTo>
                    <a:pt x="644" y="223"/>
                  </a:lnTo>
                  <a:lnTo>
                    <a:pt x="643" y="223"/>
                  </a:lnTo>
                  <a:lnTo>
                    <a:pt x="643" y="219"/>
                  </a:lnTo>
                  <a:lnTo>
                    <a:pt x="641" y="217"/>
                  </a:lnTo>
                  <a:lnTo>
                    <a:pt x="639" y="214"/>
                  </a:lnTo>
                  <a:lnTo>
                    <a:pt x="639" y="213"/>
                  </a:lnTo>
                  <a:lnTo>
                    <a:pt x="639" y="209"/>
                  </a:lnTo>
                  <a:lnTo>
                    <a:pt x="639" y="204"/>
                  </a:lnTo>
                  <a:lnTo>
                    <a:pt x="641" y="203"/>
                  </a:lnTo>
                  <a:lnTo>
                    <a:pt x="641" y="204"/>
                  </a:lnTo>
                  <a:lnTo>
                    <a:pt x="643" y="204"/>
                  </a:lnTo>
                  <a:lnTo>
                    <a:pt x="645" y="202"/>
                  </a:lnTo>
                  <a:lnTo>
                    <a:pt x="645" y="201"/>
                  </a:lnTo>
                  <a:lnTo>
                    <a:pt x="643" y="202"/>
                  </a:lnTo>
                  <a:lnTo>
                    <a:pt x="641" y="202"/>
                  </a:lnTo>
                  <a:lnTo>
                    <a:pt x="639" y="200"/>
                  </a:lnTo>
                  <a:lnTo>
                    <a:pt x="639" y="198"/>
                  </a:lnTo>
                  <a:lnTo>
                    <a:pt x="639" y="189"/>
                  </a:lnTo>
                  <a:lnTo>
                    <a:pt x="639" y="188"/>
                  </a:lnTo>
                  <a:lnTo>
                    <a:pt x="641" y="187"/>
                  </a:lnTo>
                  <a:lnTo>
                    <a:pt x="641" y="188"/>
                  </a:lnTo>
                  <a:lnTo>
                    <a:pt x="642" y="188"/>
                  </a:lnTo>
                  <a:lnTo>
                    <a:pt x="644" y="189"/>
                  </a:lnTo>
                  <a:lnTo>
                    <a:pt x="645" y="189"/>
                  </a:lnTo>
                  <a:lnTo>
                    <a:pt x="644" y="189"/>
                  </a:lnTo>
                  <a:lnTo>
                    <a:pt x="644" y="188"/>
                  </a:lnTo>
                  <a:lnTo>
                    <a:pt x="643" y="188"/>
                  </a:lnTo>
                  <a:lnTo>
                    <a:pt x="642" y="187"/>
                  </a:lnTo>
                  <a:lnTo>
                    <a:pt x="641" y="183"/>
                  </a:lnTo>
                  <a:lnTo>
                    <a:pt x="641" y="180"/>
                  </a:lnTo>
                  <a:lnTo>
                    <a:pt x="643" y="177"/>
                  </a:lnTo>
                  <a:lnTo>
                    <a:pt x="643" y="176"/>
                  </a:lnTo>
                  <a:lnTo>
                    <a:pt x="645" y="174"/>
                  </a:lnTo>
                  <a:lnTo>
                    <a:pt x="647" y="172"/>
                  </a:lnTo>
                  <a:lnTo>
                    <a:pt x="648" y="172"/>
                  </a:lnTo>
                  <a:lnTo>
                    <a:pt x="649" y="171"/>
                  </a:lnTo>
                  <a:lnTo>
                    <a:pt x="651" y="171"/>
                  </a:lnTo>
                  <a:lnTo>
                    <a:pt x="652" y="171"/>
                  </a:lnTo>
                  <a:moveTo>
                    <a:pt x="630" y="172"/>
                  </a:moveTo>
                  <a:lnTo>
                    <a:pt x="630" y="172"/>
                  </a:lnTo>
                  <a:lnTo>
                    <a:pt x="630" y="175"/>
                  </a:lnTo>
                  <a:lnTo>
                    <a:pt x="629" y="177"/>
                  </a:lnTo>
                  <a:lnTo>
                    <a:pt x="622" y="183"/>
                  </a:lnTo>
                  <a:lnTo>
                    <a:pt x="622" y="182"/>
                  </a:lnTo>
                  <a:lnTo>
                    <a:pt x="622" y="181"/>
                  </a:lnTo>
                  <a:lnTo>
                    <a:pt x="623" y="181"/>
                  </a:lnTo>
                  <a:lnTo>
                    <a:pt x="625" y="177"/>
                  </a:lnTo>
                  <a:lnTo>
                    <a:pt x="626" y="177"/>
                  </a:lnTo>
                  <a:lnTo>
                    <a:pt x="626" y="175"/>
                  </a:lnTo>
                  <a:lnTo>
                    <a:pt x="627" y="174"/>
                  </a:lnTo>
                  <a:lnTo>
                    <a:pt x="627" y="173"/>
                  </a:lnTo>
                  <a:lnTo>
                    <a:pt x="630" y="172"/>
                  </a:lnTo>
                  <a:moveTo>
                    <a:pt x="640" y="175"/>
                  </a:moveTo>
                  <a:lnTo>
                    <a:pt x="640" y="175"/>
                  </a:lnTo>
                  <a:lnTo>
                    <a:pt x="640" y="177"/>
                  </a:lnTo>
                  <a:lnTo>
                    <a:pt x="640" y="178"/>
                  </a:lnTo>
                  <a:lnTo>
                    <a:pt x="639" y="179"/>
                  </a:lnTo>
                  <a:lnTo>
                    <a:pt x="637" y="179"/>
                  </a:lnTo>
                  <a:lnTo>
                    <a:pt x="636" y="179"/>
                  </a:lnTo>
                  <a:lnTo>
                    <a:pt x="637" y="178"/>
                  </a:lnTo>
                  <a:lnTo>
                    <a:pt x="640" y="175"/>
                  </a:lnTo>
                  <a:moveTo>
                    <a:pt x="632" y="177"/>
                  </a:moveTo>
                  <a:lnTo>
                    <a:pt x="632" y="177"/>
                  </a:lnTo>
                  <a:lnTo>
                    <a:pt x="635" y="179"/>
                  </a:lnTo>
                  <a:lnTo>
                    <a:pt x="634" y="179"/>
                  </a:lnTo>
                  <a:lnTo>
                    <a:pt x="633" y="179"/>
                  </a:lnTo>
                  <a:lnTo>
                    <a:pt x="633" y="180"/>
                  </a:lnTo>
                  <a:lnTo>
                    <a:pt x="632" y="180"/>
                  </a:lnTo>
                  <a:lnTo>
                    <a:pt x="631" y="180"/>
                  </a:lnTo>
                  <a:lnTo>
                    <a:pt x="631" y="181"/>
                  </a:lnTo>
                  <a:lnTo>
                    <a:pt x="630" y="184"/>
                  </a:lnTo>
                  <a:lnTo>
                    <a:pt x="630" y="185"/>
                  </a:lnTo>
                  <a:lnTo>
                    <a:pt x="629" y="185"/>
                  </a:lnTo>
                  <a:lnTo>
                    <a:pt x="629" y="184"/>
                  </a:lnTo>
                  <a:lnTo>
                    <a:pt x="629" y="180"/>
                  </a:lnTo>
                  <a:lnTo>
                    <a:pt x="632" y="177"/>
                  </a:lnTo>
                  <a:moveTo>
                    <a:pt x="638" y="179"/>
                  </a:moveTo>
                  <a:lnTo>
                    <a:pt x="639" y="179"/>
                  </a:lnTo>
                  <a:lnTo>
                    <a:pt x="639" y="180"/>
                  </a:lnTo>
                  <a:lnTo>
                    <a:pt x="640" y="181"/>
                  </a:lnTo>
                  <a:lnTo>
                    <a:pt x="639" y="182"/>
                  </a:lnTo>
                  <a:lnTo>
                    <a:pt x="638" y="184"/>
                  </a:lnTo>
                  <a:lnTo>
                    <a:pt x="633" y="186"/>
                  </a:lnTo>
                  <a:lnTo>
                    <a:pt x="636" y="180"/>
                  </a:lnTo>
                  <a:lnTo>
                    <a:pt x="637" y="180"/>
                  </a:lnTo>
                  <a:lnTo>
                    <a:pt x="637" y="179"/>
                  </a:lnTo>
                  <a:lnTo>
                    <a:pt x="638" y="179"/>
                  </a:lnTo>
                  <a:moveTo>
                    <a:pt x="636" y="179"/>
                  </a:moveTo>
                  <a:lnTo>
                    <a:pt x="635" y="181"/>
                  </a:lnTo>
                  <a:lnTo>
                    <a:pt x="634" y="184"/>
                  </a:lnTo>
                  <a:lnTo>
                    <a:pt x="633" y="185"/>
                  </a:lnTo>
                  <a:lnTo>
                    <a:pt x="631" y="185"/>
                  </a:lnTo>
                  <a:lnTo>
                    <a:pt x="631" y="184"/>
                  </a:lnTo>
                  <a:lnTo>
                    <a:pt x="631" y="183"/>
                  </a:lnTo>
                  <a:lnTo>
                    <a:pt x="633" y="181"/>
                  </a:lnTo>
                  <a:lnTo>
                    <a:pt x="635" y="180"/>
                  </a:lnTo>
                  <a:lnTo>
                    <a:pt x="636" y="179"/>
                  </a:lnTo>
                  <a:moveTo>
                    <a:pt x="627" y="185"/>
                  </a:moveTo>
                  <a:lnTo>
                    <a:pt x="628" y="185"/>
                  </a:lnTo>
                  <a:lnTo>
                    <a:pt x="629" y="189"/>
                  </a:lnTo>
                  <a:lnTo>
                    <a:pt x="627" y="194"/>
                  </a:lnTo>
                  <a:lnTo>
                    <a:pt x="626" y="198"/>
                  </a:lnTo>
                  <a:lnTo>
                    <a:pt x="626" y="200"/>
                  </a:lnTo>
                  <a:lnTo>
                    <a:pt x="624" y="201"/>
                  </a:lnTo>
                  <a:lnTo>
                    <a:pt x="623" y="202"/>
                  </a:lnTo>
                  <a:lnTo>
                    <a:pt x="622" y="204"/>
                  </a:lnTo>
                  <a:lnTo>
                    <a:pt x="621" y="206"/>
                  </a:lnTo>
                  <a:lnTo>
                    <a:pt x="620" y="206"/>
                  </a:lnTo>
                  <a:lnTo>
                    <a:pt x="611" y="213"/>
                  </a:lnTo>
                  <a:lnTo>
                    <a:pt x="609" y="214"/>
                  </a:lnTo>
                  <a:lnTo>
                    <a:pt x="608" y="214"/>
                  </a:lnTo>
                  <a:lnTo>
                    <a:pt x="607" y="213"/>
                  </a:lnTo>
                  <a:lnTo>
                    <a:pt x="607" y="212"/>
                  </a:lnTo>
                  <a:lnTo>
                    <a:pt x="609" y="209"/>
                  </a:lnTo>
                  <a:lnTo>
                    <a:pt x="609" y="207"/>
                  </a:lnTo>
                  <a:lnTo>
                    <a:pt x="609" y="205"/>
                  </a:lnTo>
                  <a:lnTo>
                    <a:pt x="609" y="204"/>
                  </a:lnTo>
                  <a:lnTo>
                    <a:pt x="610" y="204"/>
                  </a:lnTo>
                  <a:lnTo>
                    <a:pt x="611" y="204"/>
                  </a:lnTo>
                  <a:lnTo>
                    <a:pt x="613" y="204"/>
                  </a:lnTo>
                  <a:lnTo>
                    <a:pt x="614" y="203"/>
                  </a:lnTo>
                  <a:lnTo>
                    <a:pt x="614" y="202"/>
                  </a:lnTo>
                  <a:lnTo>
                    <a:pt x="615" y="202"/>
                  </a:lnTo>
                  <a:lnTo>
                    <a:pt x="615" y="201"/>
                  </a:lnTo>
                  <a:lnTo>
                    <a:pt x="615" y="200"/>
                  </a:lnTo>
                  <a:lnTo>
                    <a:pt x="614" y="198"/>
                  </a:lnTo>
                  <a:lnTo>
                    <a:pt x="614" y="196"/>
                  </a:lnTo>
                  <a:lnTo>
                    <a:pt x="616" y="191"/>
                  </a:lnTo>
                  <a:lnTo>
                    <a:pt x="618" y="189"/>
                  </a:lnTo>
                  <a:lnTo>
                    <a:pt x="618" y="188"/>
                  </a:lnTo>
                  <a:lnTo>
                    <a:pt x="622" y="185"/>
                  </a:lnTo>
                  <a:lnTo>
                    <a:pt x="627" y="185"/>
                  </a:lnTo>
                  <a:moveTo>
                    <a:pt x="638" y="185"/>
                  </a:moveTo>
                  <a:lnTo>
                    <a:pt x="638" y="186"/>
                  </a:lnTo>
                  <a:lnTo>
                    <a:pt x="639" y="187"/>
                  </a:lnTo>
                  <a:lnTo>
                    <a:pt x="638" y="189"/>
                  </a:lnTo>
                  <a:lnTo>
                    <a:pt x="637" y="190"/>
                  </a:lnTo>
                  <a:lnTo>
                    <a:pt x="635" y="191"/>
                  </a:lnTo>
                  <a:lnTo>
                    <a:pt x="632" y="195"/>
                  </a:lnTo>
                  <a:lnTo>
                    <a:pt x="629" y="198"/>
                  </a:lnTo>
                  <a:lnTo>
                    <a:pt x="629" y="197"/>
                  </a:lnTo>
                  <a:lnTo>
                    <a:pt x="629" y="195"/>
                  </a:lnTo>
                  <a:lnTo>
                    <a:pt x="631" y="191"/>
                  </a:lnTo>
                  <a:lnTo>
                    <a:pt x="631" y="190"/>
                  </a:lnTo>
                  <a:lnTo>
                    <a:pt x="634" y="187"/>
                  </a:lnTo>
                  <a:lnTo>
                    <a:pt x="637" y="186"/>
                  </a:lnTo>
                  <a:lnTo>
                    <a:pt x="637" y="185"/>
                  </a:lnTo>
                  <a:lnTo>
                    <a:pt x="638" y="185"/>
                  </a:lnTo>
                  <a:moveTo>
                    <a:pt x="637" y="191"/>
                  </a:moveTo>
                  <a:lnTo>
                    <a:pt x="637" y="191"/>
                  </a:lnTo>
                  <a:lnTo>
                    <a:pt x="637" y="192"/>
                  </a:lnTo>
                  <a:lnTo>
                    <a:pt x="637" y="193"/>
                  </a:lnTo>
                  <a:lnTo>
                    <a:pt x="635" y="194"/>
                  </a:lnTo>
                  <a:lnTo>
                    <a:pt x="634" y="194"/>
                  </a:lnTo>
                  <a:lnTo>
                    <a:pt x="634" y="193"/>
                  </a:lnTo>
                  <a:lnTo>
                    <a:pt x="635" y="191"/>
                  </a:lnTo>
                  <a:lnTo>
                    <a:pt x="637" y="191"/>
                  </a:lnTo>
                  <a:moveTo>
                    <a:pt x="627" y="194"/>
                  </a:moveTo>
                  <a:lnTo>
                    <a:pt x="627" y="194"/>
                  </a:lnTo>
                  <a:lnTo>
                    <a:pt x="628" y="195"/>
                  </a:lnTo>
                  <a:lnTo>
                    <a:pt x="628" y="198"/>
                  </a:lnTo>
                  <a:lnTo>
                    <a:pt x="627" y="204"/>
                  </a:lnTo>
                  <a:lnTo>
                    <a:pt x="626" y="204"/>
                  </a:lnTo>
                  <a:lnTo>
                    <a:pt x="626" y="205"/>
                  </a:lnTo>
                  <a:lnTo>
                    <a:pt x="625" y="206"/>
                  </a:lnTo>
                  <a:lnTo>
                    <a:pt x="623" y="206"/>
                  </a:lnTo>
                  <a:lnTo>
                    <a:pt x="622" y="206"/>
                  </a:lnTo>
                  <a:lnTo>
                    <a:pt x="622" y="205"/>
                  </a:lnTo>
                  <a:lnTo>
                    <a:pt x="622" y="204"/>
                  </a:lnTo>
                  <a:lnTo>
                    <a:pt x="623" y="203"/>
                  </a:lnTo>
                  <a:lnTo>
                    <a:pt x="625" y="202"/>
                  </a:lnTo>
                  <a:lnTo>
                    <a:pt x="626" y="201"/>
                  </a:lnTo>
                  <a:lnTo>
                    <a:pt x="626" y="200"/>
                  </a:lnTo>
                  <a:lnTo>
                    <a:pt x="627" y="198"/>
                  </a:lnTo>
                  <a:lnTo>
                    <a:pt x="627" y="197"/>
                  </a:lnTo>
                  <a:lnTo>
                    <a:pt x="627" y="196"/>
                  </a:lnTo>
                  <a:lnTo>
                    <a:pt x="627" y="195"/>
                  </a:lnTo>
                  <a:lnTo>
                    <a:pt x="627" y="194"/>
                  </a:lnTo>
                  <a:moveTo>
                    <a:pt x="633" y="195"/>
                  </a:moveTo>
                  <a:lnTo>
                    <a:pt x="634" y="195"/>
                  </a:lnTo>
                  <a:lnTo>
                    <a:pt x="635" y="195"/>
                  </a:lnTo>
                  <a:lnTo>
                    <a:pt x="635" y="196"/>
                  </a:lnTo>
                  <a:lnTo>
                    <a:pt x="633" y="196"/>
                  </a:lnTo>
                  <a:lnTo>
                    <a:pt x="633" y="198"/>
                  </a:lnTo>
                  <a:lnTo>
                    <a:pt x="633" y="199"/>
                  </a:lnTo>
                  <a:lnTo>
                    <a:pt x="631" y="200"/>
                  </a:lnTo>
                  <a:lnTo>
                    <a:pt x="629" y="202"/>
                  </a:lnTo>
                  <a:lnTo>
                    <a:pt x="628" y="202"/>
                  </a:lnTo>
                  <a:lnTo>
                    <a:pt x="628" y="200"/>
                  </a:lnTo>
                  <a:lnTo>
                    <a:pt x="629" y="200"/>
                  </a:lnTo>
                  <a:lnTo>
                    <a:pt x="631" y="196"/>
                  </a:lnTo>
                  <a:lnTo>
                    <a:pt x="632" y="195"/>
                  </a:lnTo>
                  <a:lnTo>
                    <a:pt x="633" y="195"/>
                  </a:lnTo>
                  <a:moveTo>
                    <a:pt x="759" y="196"/>
                  </a:moveTo>
                  <a:lnTo>
                    <a:pt x="759" y="196"/>
                  </a:lnTo>
                  <a:lnTo>
                    <a:pt x="760" y="199"/>
                  </a:lnTo>
                  <a:lnTo>
                    <a:pt x="758" y="200"/>
                  </a:lnTo>
                  <a:lnTo>
                    <a:pt x="757" y="200"/>
                  </a:lnTo>
                  <a:lnTo>
                    <a:pt x="757" y="199"/>
                  </a:lnTo>
                  <a:lnTo>
                    <a:pt x="756" y="199"/>
                  </a:lnTo>
                  <a:lnTo>
                    <a:pt x="756" y="198"/>
                  </a:lnTo>
                  <a:lnTo>
                    <a:pt x="757" y="197"/>
                  </a:lnTo>
                  <a:lnTo>
                    <a:pt x="759" y="196"/>
                  </a:lnTo>
                  <a:moveTo>
                    <a:pt x="707" y="202"/>
                  </a:moveTo>
                  <a:lnTo>
                    <a:pt x="707" y="202"/>
                  </a:lnTo>
                  <a:lnTo>
                    <a:pt x="708" y="203"/>
                  </a:lnTo>
                  <a:lnTo>
                    <a:pt x="708" y="204"/>
                  </a:lnTo>
                  <a:lnTo>
                    <a:pt x="707" y="205"/>
                  </a:lnTo>
                  <a:lnTo>
                    <a:pt x="707" y="206"/>
                  </a:lnTo>
                  <a:lnTo>
                    <a:pt x="706" y="206"/>
                  </a:lnTo>
                  <a:lnTo>
                    <a:pt x="705" y="206"/>
                  </a:lnTo>
                  <a:lnTo>
                    <a:pt x="703" y="204"/>
                  </a:lnTo>
                  <a:lnTo>
                    <a:pt x="705" y="202"/>
                  </a:lnTo>
                  <a:lnTo>
                    <a:pt x="707" y="202"/>
                  </a:lnTo>
                  <a:moveTo>
                    <a:pt x="782" y="203"/>
                  </a:moveTo>
                  <a:lnTo>
                    <a:pt x="782" y="204"/>
                  </a:lnTo>
                  <a:lnTo>
                    <a:pt x="782" y="210"/>
                  </a:lnTo>
                  <a:lnTo>
                    <a:pt x="780" y="211"/>
                  </a:lnTo>
                  <a:lnTo>
                    <a:pt x="780" y="210"/>
                  </a:lnTo>
                  <a:lnTo>
                    <a:pt x="782" y="204"/>
                  </a:lnTo>
                  <a:lnTo>
                    <a:pt x="782" y="203"/>
                  </a:lnTo>
                  <a:moveTo>
                    <a:pt x="801" y="207"/>
                  </a:moveTo>
                  <a:lnTo>
                    <a:pt x="803" y="208"/>
                  </a:lnTo>
                  <a:lnTo>
                    <a:pt x="803" y="209"/>
                  </a:lnTo>
                  <a:lnTo>
                    <a:pt x="801" y="211"/>
                  </a:lnTo>
                  <a:lnTo>
                    <a:pt x="800" y="211"/>
                  </a:lnTo>
                  <a:lnTo>
                    <a:pt x="800" y="212"/>
                  </a:lnTo>
                  <a:lnTo>
                    <a:pt x="799" y="212"/>
                  </a:lnTo>
                  <a:lnTo>
                    <a:pt x="799" y="211"/>
                  </a:lnTo>
                  <a:lnTo>
                    <a:pt x="799" y="209"/>
                  </a:lnTo>
                  <a:lnTo>
                    <a:pt x="799" y="208"/>
                  </a:lnTo>
                  <a:lnTo>
                    <a:pt x="800" y="207"/>
                  </a:lnTo>
                  <a:lnTo>
                    <a:pt x="801" y="207"/>
                  </a:lnTo>
                  <a:moveTo>
                    <a:pt x="600" y="211"/>
                  </a:moveTo>
                  <a:lnTo>
                    <a:pt x="601" y="212"/>
                  </a:lnTo>
                  <a:lnTo>
                    <a:pt x="598" y="214"/>
                  </a:lnTo>
                  <a:lnTo>
                    <a:pt x="595" y="215"/>
                  </a:lnTo>
                  <a:lnTo>
                    <a:pt x="594" y="216"/>
                  </a:lnTo>
                  <a:lnTo>
                    <a:pt x="593" y="216"/>
                  </a:lnTo>
                  <a:lnTo>
                    <a:pt x="593" y="215"/>
                  </a:lnTo>
                  <a:lnTo>
                    <a:pt x="593" y="214"/>
                  </a:lnTo>
                  <a:lnTo>
                    <a:pt x="600" y="211"/>
                  </a:lnTo>
                  <a:moveTo>
                    <a:pt x="605" y="213"/>
                  </a:moveTo>
                  <a:lnTo>
                    <a:pt x="605" y="213"/>
                  </a:lnTo>
                  <a:lnTo>
                    <a:pt x="606" y="213"/>
                  </a:lnTo>
                  <a:lnTo>
                    <a:pt x="607" y="214"/>
                  </a:lnTo>
                  <a:lnTo>
                    <a:pt x="608" y="215"/>
                  </a:lnTo>
                  <a:lnTo>
                    <a:pt x="608" y="216"/>
                  </a:lnTo>
                  <a:lnTo>
                    <a:pt x="607" y="216"/>
                  </a:lnTo>
                  <a:lnTo>
                    <a:pt x="607" y="217"/>
                  </a:lnTo>
                  <a:lnTo>
                    <a:pt x="606" y="217"/>
                  </a:lnTo>
                  <a:lnTo>
                    <a:pt x="604" y="218"/>
                  </a:lnTo>
                  <a:lnTo>
                    <a:pt x="603" y="218"/>
                  </a:lnTo>
                  <a:lnTo>
                    <a:pt x="602" y="217"/>
                  </a:lnTo>
                  <a:lnTo>
                    <a:pt x="601" y="218"/>
                  </a:lnTo>
                  <a:lnTo>
                    <a:pt x="601" y="219"/>
                  </a:lnTo>
                  <a:lnTo>
                    <a:pt x="600" y="219"/>
                  </a:lnTo>
                  <a:lnTo>
                    <a:pt x="600" y="217"/>
                  </a:lnTo>
                  <a:lnTo>
                    <a:pt x="601" y="215"/>
                  </a:lnTo>
                  <a:lnTo>
                    <a:pt x="605" y="213"/>
                  </a:lnTo>
                  <a:moveTo>
                    <a:pt x="807" y="217"/>
                  </a:moveTo>
                  <a:lnTo>
                    <a:pt x="809" y="217"/>
                  </a:lnTo>
                  <a:lnTo>
                    <a:pt x="809" y="218"/>
                  </a:lnTo>
                  <a:lnTo>
                    <a:pt x="809" y="219"/>
                  </a:lnTo>
                  <a:lnTo>
                    <a:pt x="809" y="220"/>
                  </a:lnTo>
                  <a:lnTo>
                    <a:pt x="809" y="219"/>
                  </a:lnTo>
                  <a:lnTo>
                    <a:pt x="806" y="221"/>
                  </a:lnTo>
                  <a:lnTo>
                    <a:pt x="806" y="220"/>
                  </a:lnTo>
                  <a:lnTo>
                    <a:pt x="805" y="220"/>
                  </a:lnTo>
                  <a:lnTo>
                    <a:pt x="805" y="219"/>
                  </a:lnTo>
                  <a:lnTo>
                    <a:pt x="807" y="217"/>
                  </a:lnTo>
                  <a:moveTo>
                    <a:pt x="691" y="217"/>
                  </a:moveTo>
                  <a:lnTo>
                    <a:pt x="692" y="217"/>
                  </a:lnTo>
                  <a:lnTo>
                    <a:pt x="692" y="219"/>
                  </a:lnTo>
                  <a:lnTo>
                    <a:pt x="690" y="223"/>
                  </a:lnTo>
                  <a:lnTo>
                    <a:pt x="690" y="224"/>
                  </a:lnTo>
                  <a:lnTo>
                    <a:pt x="689" y="224"/>
                  </a:lnTo>
                  <a:lnTo>
                    <a:pt x="688" y="224"/>
                  </a:lnTo>
                  <a:lnTo>
                    <a:pt x="688" y="221"/>
                  </a:lnTo>
                  <a:lnTo>
                    <a:pt x="688" y="219"/>
                  </a:lnTo>
                  <a:lnTo>
                    <a:pt x="689" y="219"/>
                  </a:lnTo>
                  <a:lnTo>
                    <a:pt x="690" y="218"/>
                  </a:lnTo>
                  <a:lnTo>
                    <a:pt x="691" y="217"/>
                  </a:lnTo>
                  <a:moveTo>
                    <a:pt x="687" y="222"/>
                  </a:moveTo>
                  <a:lnTo>
                    <a:pt x="688" y="223"/>
                  </a:lnTo>
                  <a:lnTo>
                    <a:pt x="688" y="224"/>
                  </a:lnTo>
                  <a:lnTo>
                    <a:pt x="688" y="225"/>
                  </a:lnTo>
                  <a:lnTo>
                    <a:pt x="688" y="226"/>
                  </a:lnTo>
                  <a:lnTo>
                    <a:pt x="686" y="226"/>
                  </a:lnTo>
                  <a:lnTo>
                    <a:pt x="685" y="226"/>
                  </a:lnTo>
                  <a:lnTo>
                    <a:pt x="684" y="226"/>
                  </a:lnTo>
                  <a:lnTo>
                    <a:pt x="686" y="223"/>
                  </a:lnTo>
                  <a:lnTo>
                    <a:pt x="687" y="222"/>
                  </a:lnTo>
                  <a:moveTo>
                    <a:pt x="631" y="225"/>
                  </a:moveTo>
                  <a:lnTo>
                    <a:pt x="634" y="226"/>
                  </a:lnTo>
                  <a:lnTo>
                    <a:pt x="637" y="228"/>
                  </a:lnTo>
                  <a:lnTo>
                    <a:pt x="638" y="230"/>
                  </a:lnTo>
                  <a:lnTo>
                    <a:pt x="637" y="230"/>
                  </a:lnTo>
                  <a:lnTo>
                    <a:pt x="636" y="230"/>
                  </a:lnTo>
                  <a:lnTo>
                    <a:pt x="635" y="230"/>
                  </a:lnTo>
                  <a:lnTo>
                    <a:pt x="634" y="230"/>
                  </a:lnTo>
                  <a:lnTo>
                    <a:pt x="633" y="230"/>
                  </a:lnTo>
                  <a:lnTo>
                    <a:pt x="632" y="230"/>
                  </a:lnTo>
                  <a:lnTo>
                    <a:pt x="629" y="226"/>
                  </a:lnTo>
                  <a:lnTo>
                    <a:pt x="629" y="225"/>
                  </a:lnTo>
                  <a:lnTo>
                    <a:pt x="631" y="225"/>
                  </a:lnTo>
                  <a:moveTo>
                    <a:pt x="814" y="253"/>
                  </a:moveTo>
                  <a:lnTo>
                    <a:pt x="814" y="254"/>
                  </a:lnTo>
                  <a:lnTo>
                    <a:pt x="814" y="258"/>
                  </a:lnTo>
                  <a:lnTo>
                    <a:pt x="814" y="260"/>
                  </a:lnTo>
                  <a:lnTo>
                    <a:pt x="814" y="261"/>
                  </a:lnTo>
                  <a:lnTo>
                    <a:pt x="813" y="261"/>
                  </a:lnTo>
                  <a:lnTo>
                    <a:pt x="812" y="262"/>
                  </a:lnTo>
                  <a:lnTo>
                    <a:pt x="812" y="264"/>
                  </a:lnTo>
                  <a:lnTo>
                    <a:pt x="811" y="262"/>
                  </a:lnTo>
                  <a:lnTo>
                    <a:pt x="812" y="262"/>
                  </a:lnTo>
                  <a:lnTo>
                    <a:pt x="812" y="259"/>
                  </a:lnTo>
                  <a:lnTo>
                    <a:pt x="812" y="257"/>
                  </a:lnTo>
                  <a:lnTo>
                    <a:pt x="812" y="256"/>
                  </a:lnTo>
                  <a:lnTo>
                    <a:pt x="812" y="255"/>
                  </a:lnTo>
                  <a:lnTo>
                    <a:pt x="813" y="253"/>
                  </a:lnTo>
                  <a:lnTo>
                    <a:pt x="814" y="253"/>
                  </a:lnTo>
                  <a:moveTo>
                    <a:pt x="986" y="571"/>
                  </a:moveTo>
                  <a:lnTo>
                    <a:pt x="988" y="572"/>
                  </a:lnTo>
                  <a:lnTo>
                    <a:pt x="988" y="573"/>
                  </a:lnTo>
                  <a:lnTo>
                    <a:pt x="989" y="574"/>
                  </a:lnTo>
                  <a:lnTo>
                    <a:pt x="989" y="575"/>
                  </a:lnTo>
                  <a:lnTo>
                    <a:pt x="984" y="580"/>
                  </a:lnTo>
                  <a:lnTo>
                    <a:pt x="984" y="577"/>
                  </a:lnTo>
                  <a:lnTo>
                    <a:pt x="985" y="577"/>
                  </a:lnTo>
                  <a:lnTo>
                    <a:pt x="986" y="576"/>
                  </a:lnTo>
                  <a:lnTo>
                    <a:pt x="987" y="575"/>
                  </a:lnTo>
                  <a:lnTo>
                    <a:pt x="987" y="573"/>
                  </a:lnTo>
                  <a:lnTo>
                    <a:pt x="986" y="573"/>
                  </a:lnTo>
                  <a:lnTo>
                    <a:pt x="986" y="572"/>
                  </a:lnTo>
                  <a:lnTo>
                    <a:pt x="986" y="571"/>
                  </a:lnTo>
                  <a:moveTo>
                    <a:pt x="981" y="588"/>
                  </a:moveTo>
                  <a:lnTo>
                    <a:pt x="981" y="588"/>
                  </a:lnTo>
                  <a:lnTo>
                    <a:pt x="982" y="590"/>
                  </a:lnTo>
                  <a:lnTo>
                    <a:pt x="980" y="593"/>
                  </a:lnTo>
                  <a:lnTo>
                    <a:pt x="979" y="592"/>
                  </a:lnTo>
                  <a:lnTo>
                    <a:pt x="980" y="591"/>
                  </a:lnTo>
                  <a:lnTo>
                    <a:pt x="978" y="591"/>
                  </a:lnTo>
                  <a:lnTo>
                    <a:pt x="978" y="590"/>
                  </a:lnTo>
                  <a:lnTo>
                    <a:pt x="978" y="588"/>
                  </a:lnTo>
                  <a:lnTo>
                    <a:pt x="981" y="588"/>
                  </a:lnTo>
                  <a:moveTo>
                    <a:pt x="862" y="892"/>
                  </a:moveTo>
                  <a:lnTo>
                    <a:pt x="865" y="893"/>
                  </a:lnTo>
                  <a:lnTo>
                    <a:pt x="866" y="894"/>
                  </a:lnTo>
                  <a:lnTo>
                    <a:pt x="866" y="895"/>
                  </a:lnTo>
                  <a:lnTo>
                    <a:pt x="862" y="896"/>
                  </a:lnTo>
                  <a:lnTo>
                    <a:pt x="861" y="895"/>
                  </a:lnTo>
                  <a:lnTo>
                    <a:pt x="860" y="896"/>
                  </a:lnTo>
                  <a:lnTo>
                    <a:pt x="859" y="895"/>
                  </a:lnTo>
                  <a:lnTo>
                    <a:pt x="859" y="894"/>
                  </a:lnTo>
                  <a:lnTo>
                    <a:pt x="862" y="892"/>
                  </a:lnTo>
                  <a:moveTo>
                    <a:pt x="835" y="912"/>
                  </a:moveTo>
                  <a:lnTo>
                    <a:pt x="837" y="913"/>
                  </a:lnTo>
                  <a:lnTo>
                    <a:pt x="839" y="919"/>
                  </a:lnTo>
                  <a:lnTo>
                    <a:pt x="838" y="919"/>
                  </a:lnTo>
                  <a:lnTo>
                    <a:pt x="838" y="920"/>
                  </a:lnTo>
                  <a:lnTo>
                    <a:pt x="837" y="919"/>
                  </a:lnTo>
                  <a:lnTo>
                    <a:pt x="835" y="918"/>
                  </a:lnTo>
                  <a:lnTo>
                    <a:pt x="834" y="918"/>
                  </a:lnTo>
                  <a:lnTo>
                    <a:pt x="833" y="918"/>
                  </a:lnTo>
                  <a:lnTo>
                    <a:pt x="832" y="918"/>
                  </a:lnTo>
                  <a:lnTo>
                    <a:pt x="832" y="917"/>
                  </a:lnTo>
                  <a:lnTo>
                    <a:pt x="833" y="916"/>
                  </a:lnTo>
                  <a:lnTo>
                    <a:pt x="833" y="915"/>
                  </a:lnTo>
                  <a:lnTo>
                    <a:pt x="834" y="914"/>
                  </a:lnTo>
                  <a:lnTo>
                    <a:pt x="835" y="914"/>
                  </a:lnTo>
                  <a:lnTo>
                    <a:pt x="835" y="913"/>
                  </a:lnTo>
                  <a:lnTo>
                    <a:pt x="835" y="912"/>
                  </a:lnTo>
                  <a:moveTo>
                    <a:pt x="807" y="918"/>
                  </a:moveTo>
                  <a:lnTo>
                    <a:pt x="809" y="918"/>
                  </a:lnTo>
                  <a:lnTo>
                    <a:pt x="810" y="920"/>
                  </a:lnTo>
                  <a:lnTo>
                    <a:pt x="807" y="920"/>
                  </a:lnTo>
                  <a:lnTo>
                    <a:pt x="806" y="919"/>
                  </a:lnTo>
                  <a:lnTo>
                    <a:pt x="807" y="918"/>
                  </a:lnTo>
                  <a:moveTo>
                    <a:pt x="758" y="988"/>
                  </a:moveTo>
                  <a:lnTo>
                    <a:pt x="758" y="988"/>
                  </a:lnTo>
                  <a:lnTo>
                    <a:pt x="758" y="989"/>
                  </a:lnTo>
                  <a:lnTo>
                    <a:pt x="760" y="990"/>
                  </a:lnTo>
                  <a:lnTo>
                    <a:pt x="760" y="991"/>
                  </a:lnTo>
                  <a:lnTo>
                    <a:pt x="758" y="993"/>
                  </a:lnTo>
                  <a:lnTo>
                    <a:pt x="758" y="996"/>
                  </a:lnTo>
                  <a:lnTo>
                    <a:pt x="758" y="997"/>
                  </a:lnTo>
                  <a:lnTo>
                    <a:pt x="756" y="996"/>
                  </a:lnTo>
                  <a:lnTo>
                    <a:pt x="754" y="993"/>
                  </a:lnTo>
                  <a:lnTo>
                    <a:pt x="758" y="988"/>
                  </a:lnTo>
                  <a:moveTo>
                    <a:pt x="766" y="1027"/>
                  </a:moveTo>
                  <a:lnTo>
                    <a:pt x="767" y="1027"/>
                  </a:lnTo>
                  <a:lnTo>
                    <a:pt x="768" y="1029"/>
                  </a:lnTo>
                  <a:lnTo>
                    <a:pt x="768" y="1034"/>
                  </a:lnTo>
                  <a:lnTo>
                    <a:pt x="767" y="1034"/>
                  </a:lnTo>
                  <a:lnTo>
                    <a:pt x="767" y="1035"/>
                  </a:lnTo>
                  <a:lnTo>
                    <a:pt x="766" y="1037"/>
                  </a:lnTo>
                  <a:lnTo>
                    <a:pt x="766" y="1038"/>
                  </a:lnTo>
                  <a:lnTo>
                    <a:pt x="767" y="1038"/>
                  </a:lnTo>
                  <a:lnTo>
                    <a:pt x="767" y="1039"/>
                  </a:lnTo>
                  <a:lnTo>
                    <a:pt x="765" y="1040"/>
                  </a:lnTo>
                  <a:lnTo>
                    <a:pt x="765" y="1041"/>
                  </a:lnTo>
                  <a:lnTo>
                    <a:pt x="765" y="1040"/>
                  </a:lnTo>
                  <a:lnTo>
                    <a:pt x="765" y="1039"/>
                  </a:lnTo>
                  <a:lnTo>
                    <a:pt x="765" y="1037"/>
                  </a:lnTo>
                  <a:lnTo>
                    <a:pt x="765" y="1032"/>
                  </a:lnTo>
                  <a:lnTo>
                    <a:pt x="765" y="1031"/>
                  </a:lnTo>
                  <a:lnTo>
                    <a:pt x="764" y="1030"/>
                  </a:lnTo>
                  <a:lnTo>
                    <a:pt x="764" y="1028"/>
                  </a:lnTo>
                  <a:lnTo>
                    <a:pt x="766" y="1027"/>
                  </a:lnTo>
                  <a:moveTo>
                    <a:pt x="382" y="0"/>
                  </a:moveTo>
                  <a:lnTo>
                    <a:pt x="380" y="0"/>
                  </a:lnTo>
                  <a:lnTo>
                    <a:pt x="379" y="0"/>
                  </a:lnTo>
                  <a:lnTo>
                    <a:pt x="378" y="0"/>
                  </a:lnTo>
                  <a:lnTo>
                    <a:pt x="378" y="2"/>
                  </a:lnTo>
                  <a:lnTo>
                    <a:pt x="377" y="2"/>
                  </a:lnTo>
                  <a:lnTo>
                    <a:pt x="372" y="2"/>
                  </a:lnTo>
                  <a:lnTo>
                    <a:pt x="371" y="2"/>
                  </a:lnTo>
                  <a:lnTo>
                    <a:pt x="368" y="2"/>
                  </a:lnTo>
                  <a:lnTo>
                    <a:pt x="367" y="2"/>
                  </a:lnTo>
                  <a:lnTo>
                    <a:pt x="366" y="2"/>
                  </a:lnTo>
                  <a:lnTo>
                    <a:pt x="354" y="6"/>
                  </a:lnTo>
                  <a:lnTo>
                    <a:pt x="367" y="7"/>
                  </a:lnTo>
                  <a:lnTo>
                    <a:pt x="368" y="12"/>
                  </a:lnTo>
                  <a:lnTo>
                    <a:pt x="367" y="14"/>
                  </a:lnTo>
                  <a:lnTo>
                    <a:pt x="366" y="15"/>
                  </a:lnTo>
                  <a:lnTo>
                    <a:pt x="365" y="16"/>
                  </a:lnTo>
                  <a:lnTo>
                    <a:pt x="362" y="17"/>
                  </a:lnTo>
                  <a:lnTo>
                    <a:pt x="361" y="17"/>
                  </a:lnTo>
                  <a:lnTo>
                    <a:pt x="360" y="18"/>
                  </a:lnTo>
                  <a:lnTo>
                    <a:pt x="359" y="19"/>
                  </a:lnTo>
                  <a:lnTo>
                    <a:pt x="358" y="21"/>
                  </a:lnTo>
                  <a:lnTo>
                    <a:pt x="358" y="22"/>
                  </a:lnTo>
                  <a:lnTo>
                    <a:pt x="358" y="23"/>
                  </a:lnTo>
                  <a:lnTo>
                    <a:pt x="358" y="24"/>
                  </a:lnTo>
                  <a:lnTo>
                    <a:pt x="354" y="25"/>
                  </a:lnTo>
                  <a:lnTo>
                    <a:pt x="350" y="24"/>
                  </a:lnTo>
                  <a:lnTo>
                    <a:pt x="349" y="24"/>
                  </a:lnTo>
                  <a:lnTo>
                    <a:pt x="348" y="25"/>
                  </a:lnTo>
                  <a:lnTo>
                    <a:pt x="343" y="27"/>
                  </a:lnTo>
                  <a:lnTo>
                    <a:pt x="343" y="28"/>
                  </a:lnTo>
                  <a:lnTo>
                    <a:pt x="342" y="28"/>
                  </a:lnTo>
                  <a:lnTo>
                    <a:pt x="342" y="29"/>
                  </a:lnTo>
                  <a:lnTo>
                    <a:pt x="342" y="30"/>
                  </a:lnTo>
                  <a:lnTo>
                    <a:pt x="341" y="31"/>
                  </a:lnTo>
                  <a:lnTo>
                    <a:pt x="342" y="32"/>
                  </a:lnTo>
                  <a:lnTo>
                    <a:pt x="341" y="32"/>
                  </a:lnTo>
                  <a:lnTo>
                    <a:pt x="340" y="32"/>
                  </a:lnTo>
                  <a:lnTo>
                    <a:pt x="339" y="32"/>
                  </a:lnTo>
                  <a:lnTo>
                    <a:pt x="338" y="32"/>
                  </a:lnTo>
                  <a:lnTo>
                    <a:pt x="337" y="32"/>
                  </a:lnTo>
                  <a:lnTo>
                    <a:pt x="335" y="32"/>
                  </a:lnTo>
                  <a:lnTo>
                    <a:pt x="335" y="33"/>
                  </a:lnTo>
                  <a:lnTo>
                    <a:pt x="334" y="34"/>
                  </a:lnTo>
                  <a:lnTo>
                    <a:pt x="334" y="35"/>
                  </a:lnTo>
                  <a:lnTo>
                    <a:pt x="333" y="35"/>
                  </a:lnTo>
                  <a:lnTo>
                    <a:pt x="332" y="34"/>
                  </a:lnTo>
                  <a:lnTo>
                    <a:pt x="331" y="34"/>
                  </a:lnTo>
                  <a:lnTo>
                    <a:pt x="330" y="34"/>
                  </a:lnTo>
                  <a:lnTo>
                    <a:pt x="328" y="35"/>
                  </a:lnTo>
                  <a:lnTo>
                    <a:pt x="327" y="36"/>
                  </a:lnTo>
                  <a:lnTo>
                    <a:pt x="326" y="37"/>
                  </a:lnTo>
                  <a:lnTo>
                    <a:pt x="324" y="36"/>
                  </a:lnTo>
                  <a:lnTo>
                    <a:pt x="321" y="34"/>
                  </a:lnTo>
                  <a:lnTo>
                    <a:pt x="320" y="34"/>
                  </a:lnTo>
                  <a:lnTo>
                    <a:pt x="318" y="34"/>
                  </a:lnTo>
                  <a:lnTo>
                    <a:pt x="316" y="34"/>
                  </a:lnTo>
                  <a:lnTo>
                    <a:pt x="314" y="37"/>
                  </a:lnTo>
                  <a:lnTo>
                    <a:pt x="313" y="37"/>
                  </a:lnTo>
                  <a:lnTo>
                    <a:pt x="312" y="38"/>
                  </a:lnTo>
                  <a:lnTo>
                    <a:pt x="311" y="38"/>
                  </a:lnTo>
                  <a:lnTo>
                    <a:pt x="310" y="38"/>
                  </a:lnTo>
                  <a:lnTo>
                    <a:pt x="309" y="39"/>
                  </a:lnTo>
                  <a:lnTo>
                    <a:pt x="308" y="39"/>
                  </a:lnTo>
                  <a:lnTo>
                    <a:pt x="308" y="40"/>
                  </a:lnTo>
                  <a:lnTo>
                    <a:pt x="307" y="40"/>
                  </a:lnTo>
                  <a:lnTo>
                    <a:pt x="307" y="41"/>
                  </a:lnTo>
                  <a:lnTo>
                    <a:pt x="306" y="45"/>
                  </a:lnTo>
                  <a:lnTo>
                    <a:pt x="306" y="46"/>
                  </a:lnTo>
                  <a:lnTo>
                    <a:pt x="306" y="47"/>
                  </a:lnTo>
                  <a:lnTo>
                    <a:pt x="307" y="49"/>
                  </a:lnTo>
                  <a:lnTo>
                    <a:pt x="307" y="51"/>
                  </a:lnTo>
                  <a:lnTo>
                    <a:pt x="307" y="52"/>
                  </a:lnTo>
                  <a:lnTo>
                    <a:pt x="307" y="53"/>
                  </a:lnTo>
                  <a:lnTo>
                    <a:pt x="305" y="53"/>
                  </a:lnTo>
                  <a:lnTo>
                    <a:pt x="304" y="53"/>
                  </a:lnTo>
                  <a:lnTo>
                    <a:pt x="300" y="47"/>
                  </a:lnTo>
                  <a:lnTo>
                    <a:pt x="298" y="44"/>
                  </a:lnTo>
                  <a:lnTo>
                    <a:pt x="297" y="43"/>
                  </a:lnTo>
                  <a:lnTo>
                    <a:pt x="296" y="42"/>
                  </a:lnTo>
                  <a:lnTo>
                    <a:pt x="295" y="42"/>
                  </a:lnTo>
                  <a:lnTo>
                    <a:pt x="294" y="42"/>
                  </a:lnTo>
                  <a:lnTo>
                    <a:pt x="293" y="41"/>
                  </a:lnTo>
                  <a:lnTo>
                    <a:pt x="292" y="41"/>
                  </a:lnTo>
                  <a:lnTo>
                    <a:pt x="291" y="41"/>
                  </a:lnTo>
                  <a:lnTo>
                    <a:pt x="290" y="41"/>
                  </a:lnTo>
                  <a:lnTo>
                    <a:pt x="289" y="42"/>
                  </a:lnTo>
                  <a:lnTo>
                    <a:pt x="288" y="43"/>
                  </a:lnTo>
                  <a:lnTo>
                    <a:pt x="287" y="42"/>
                  </a:lnTo>
                  <a:lnTo>
                    <a:pt x="286" y="42"/>
                  </a:lnTo>
                  <a:lnTo>
                    <a:pt x="279" y="41"/>
                  </a:lnTo>
                  <a:lnTo>
                    <a:pt x="278" y="41"/>
                  </a:lnTo>
                  <a:lnTo>
                    <a:pt x="278" y="42"/>
                  </a:lnTo>
                  <a:lnTo>
                    <a:pt x="276" y="42"/>
                  </a:lnTo>
                  <a:lnTo>
                    <a:pt x="275" y="43"/>
                  </a:lnTo>
                  <a:lnTo>
                    <a:pt x="275" y="41"/>
                  </a:lnTo>
                  <a:lnTo>
                    <a:pt x="275" y="40"/>
                  </a:lnTo>
                  <a:lnTo>
                    <a:pt x="274" y="39"/>
                  </a:lnTo>
                  <a:lnTo>
                    <a:pt x="274" y="38"/>
                  </a:lnTo>
                  <a:lnTo>
                    <a:pt x="273" y="37"/>
                  </a:lnTo>
                  <a:lnTo>
                    <a:pt x="273" y="36"/>
                  </a:lnTo>
                  <a:lnTo>
                    <a:pt x="270" y="36"/>
                  </a:lnTo>
                  <a:lnTo>
                    <a:pt x="269" y="36"/>
                  </a:lnTo>
                  <a:lnTo>
                    <a:pt x="269" y="35"/>
                  </a:lnTo>
                  <a:lnTo>
                    <a:pt x="266" y="35"/>
                  </a:lnTo>
                  <a:lnTo>
                    <a:pt x="265" y="35"/>
                  </a:lnTo>
                  <a:lnTo>
                    <a:pt x="264" y="35"/>
                  </a:lnTo>
                  <a:lnTo>
                    <a:pt x="263" y="35"/>
                  </a:lnTo>
                  <a:lnTo>
                    <a:pt x="262" y="36"/>
                  </a:lnTo>
                  <a:lnTo>
                    <a:pt x="260" y="36"/>
                  </a:lnTo>
                  <a:lnTo>
                    <a:pt x="259" y="34"/>
                  </a:lnTo>
                  <a:lnTo>
                    <a:pt x="259" y="33"/>
                  </a:lnTo>
                  <a:lnTo>
                    <a:pt x="258" y="32"/>
                  </a:lnTo>
                  <a:lnTo>
                    <a:pt x="257" y="32"/>
                  </a:lnTo>
                  <a:lnTo>
                    <a:pt x="256" y="31"/>
                  </a:lnTo>
                  <a:lnTo>
                    <a:pt x="255" y="30"/>
                  </a:lnTo>
                  <a:lnTo>
                    <a:pt x="254" y="31"/>
                  </a:lnTo>
                  <a:lnTo>
                    <a:pt x="252" y="31"/>
                  </a:lnTo>
                  <a:lnTo>
                    <a:pt x="252" y="32"/>
                  </a:lnTo>
                  <a:lnTo>
                    <a:pt x="251" y="32"/>
                  </a:lnTo>
                  <a:lnTo>
                    <a:pt x="250" y="33"/>
                  </a:lnTo>
                  <a:lnTo>
                    <a:pt x="250" y="34"/>
                  </a:lnTo>
                  <a:lnTo>
                    <a:pt x="250" y="36"/>
                  </a:lnTo>
                  <a:lnTo>
                    <a:pt x="250" y="37"/>
                  </a:lnTo>
                  <a:lnTo>
                    <a:pt x="251" y="38"/>
                  </a:lnTo>
                  <a:lnTo>
                    <a:pt x="252" y="38"/>
                  </a:lnTo>
                  <a:lnTo>
                    <a:pt x="252" y="39"/>
                  </a:lnTo>
                  <a:lnTo>
                    <a:pt x="253" y="40"/>
                  </a:lnTo>
                  <a:lnTo>
                    <a:pt x="253" y="41"/>
                  </a:lnTo>
                  <a:lnTo>
                    <a:pt x="254" y="41"/>
                  </a:lnTo>
                  <a:lnTo>
                    <a:pt x="255" y="44"/>
                  </a:lnTo>
                  <a:lnTo>
                    <a:pt x="256" y="45"/>
                  </a:lnTo>
                  <a:lnTo>
                    <a:pt x="260" y="51"/>
                  </a:lnTo>
                  <a:lnTo>
                    <a:pt x="261" y="51"/>
                  </a:lnTo>
                  <a:lnTo>
                    <a:pt x="263" y="53"/>
                  </a:lnTo>
                  <a:lnTo>
                    <a:pt x="264" y="53"/>
                  </a:lnTo>
                  <a:lnTo>
                    <a:pt x="267" y="57"/>
                  </a:lnTo>
                  <a:lnTo>
                    <a:pt x="266" y="57"/>
                  </a:lnTo>
                  <a:lnTo>
                    <a:pt x="266" y="58"/>
                  </a:lnTo>
                  <a:lnTo>
                    <a:pt x="265" y="59"/>
                  </a:lnTo>
                  <a:lnTo>
                    <a:pt x="265" y="60"/>
                  </a:lnTo>
                  <a:lnTo>
                    <a:pt x="266" y="68"/>
                  </a:lnTo>
                  <a:lnTo>
                    <a:pt x="267" y="72"/>
                  </a:lnTo>
                  <a:lnTo>
                    <a:pt x="267" y="73"/>
                  </a:lnTo>
                  <a:lnTo>
                    <a:pt x="271" y="83"/>
                  </a:lnTo>
                  <a:lnTo>
                    <a:pt x="271" y="85"/>
                  </a:lnTo>
                  <a:lnTo>
                    <a:pt x="271" y="86"/>
                  </a:lnTo>
                  <a:lnTo>
                    <a:pt x="271" y="87"/>
                  </a:lnTo>
                  <a:lnTo>
                    <a:pt x="270" y="88"/>
                  </a:lnTo>
                  <a:lnTo>
                    <a:pt x="269" y="89"/>
                  </a:lnTo>
                  <a:lnTo>
                    <a:pt x="270" y="90"/>
                  </a:lnTo>
                  <a:lnTo>
                    <a:pt x="270" y="91"/>
                  </a:lnTo>
                  <a:lnTo>
                    <a:pt x="271" y="92"/>
                  </a:lnTo>
                  <a:lnTo>
                    <a:pt x="272" y="93"/>
                  </a:lnTo>
                  <a:lnTo>
                    <a:pt x="278" y="94"/>
                  </a:lnTo>
                  <a:lnTo>
                    <a:pt x="285" y="94"/>
                  </a:lnTo>
                  <a:lnTo>
                    <a:pt x="289" y="94"/>
                  </a:lnTo>
                  <a:lnTo>
                    <a:pt x="289" y="96"/>
                  </a:lnTo>
                  <a:lnTo>
                    <a:pt x="288" y="96"/>
                  </a:lnTo>
                  <a:lnTo>
                    <a:pt x="288" y="97"/>
                  </a:lnTo>
                  <a:lnTo>
                    <a:pt x="288" y="98"/>
                  </a:lnTo>
                  <a:lnTo>
                    <a:pt x="287" y="98"/>
                  </a:lnTo>
                  <a:lnTo>
                    <a:pt x="286" y="98"/>
                  </a:lnTo>
                  <a:lnTo>
                    <a:pt x="285" y="98"/>
                  </a:lnTo>
                  <a:lnTo>
                    <a:pt x="283" y="100"/>
                  </a:lnTo>
                  <a:lnTo>
                    <a:pt x="282" y="100"/>
                  </a:lnTo>
                  <a:lnTo>
                    <a:pt x="279" y="102"/>
                  </a:lnTo>
                  <a:lnTo>
                    <a:pt x="279" y="103"/>
                  </a:lnTo>
                  <a:lnTo>
                    <a:pt x="278" y="103"/>
                  </a:lnTo>
                  <a:lnTo>
                    <a:pt x="275" y="103"/>
                  </a:lnTo>
                  <a:lnTo>
                    <a:pt x="274" y="103"/>
                  </a:lnTo>
                  <a:lnTo>
                    <a:pt x="274" y="104"/>
                  </a:lnTo>
                  <a:lnTo>
                    <a:pt x="273" y="104"/>
                  </a:lnTo>
                  <a:lnTo>
                    <a:pt x="272" y="104"/>
                  </a:lnTo>
                  <a:lnTo>
                    <a:pt x="271" y="105"/>
                  </a:lnTo>
                  <a:lnTo>
                    <a:pt x="271" y="106"/>
                  </a:lnTo>
                  <a:lnTo>
                    <a:pt x="270" y="106"/>
                  </a:lnTo>
                  <a:lnTo>
                    <a:pt x="269" y="108"/>
                  </a:lnTo>
                  <a:lnTo>
                    <a:pt x="269" y="109"/>
                  </a:lnTo>
                  <a:lnTo>
                    <a:pt x="269" y="111"/>
                  </a:lnTo>
                  <a:lnTo>
                    <a:pt x="269" y="115"/>
                  </a:lnTo>
                  <a:lnTo>
                    <a:pt x="268" y="117"/>
                  </a:lnTo>
                  <a:lnTo>
                    <a:pt x="265" y="119"/>
                  </a:lnTo>
                  <a:lnTo>
                    <a:pt x="264" y="118"/>
                  </a:lnTo>
                  <a:lnTo>
                    <a:pt x="263" y="118"/>
                  </a:lnTo>
                  <a:lnTo>
                    <a:pt x="261" y="118"/>
                  </a:lnTo>
                  <a:lnTo>
                    <a:pt x="257" y="121"/>
                  </a:lnTo>
                  <a:lnTo>
                    <a:pt x="256" y="121"/>
                  </a:lnTo>
                  <a:lnTo>
                    <a:pt x="256" y="122"/>
                  </a:lnTo>
                  <a:lnTo>
                    <a:pt x="255" y="123"/>
                  </a:lnTo>
                  <a:lnTo>
                    <a:pt x="255" y="125"/>
                  </a:lnTo>
                  <a:lnTo>
                    <a:pt x="252" y="126"/>
                  </a:lnTo>
                  <a:lnTo>
                    <a:pt x="250" y="125"/>
                  </a:lnTo>
                  <a:lnTo>
                    <a:pt x="249" y="125"/>
                  </a:lnTo>
                  <a:lnTo>
                    <a:pt x="245" y="128"/>
                  </a:lnTo>
                  <a:lnTo>
                    <a:pt x="244" y="129"/>
                  </a:lnTo>
                  <a:lnTo>
                    <a:pt x="242" y="130"/>
                  </a:lnTo>
                  <a:lnTo>
                    <a:pt x="241" y="130"/>
                  </a:lnTo>
                  <a:lnTo>
                    <a:pt x="240" y="130"/>
                  </a:lnTo>
                  <a:lnTo>
                    <a:pt x="239" y="131"/>
                  </a:lnTo>
                  <a:lnTo>
                    <a:pt x="239" y="132"/>
                  </a:lnTo>
                  <a:lnTo>
                    <a:pt x="239" y="133"/>
                  </a:lnTo>
                  <a:lnTo>
                    <a:pt x="239" y="134"/>
                  </a:lnTo>
                  <a:lnTo>
                    <a:pt x="239" y="135"/>
                  </a:lnTo>
                  <a:lnTo>
                    <a:pt x="238" y="136"/>
                  </a:lnTo>
                  <a:lnTo>
                    <a:pt x="237" y="136"/>
                  </a:lnTo>
                  <a:lnTo>
                    <a:pt x="236" y="136"/>
                  </a:lnTo>
                  <a:lnTo>
                    <a:pt x="235" y="137"/>
                  </a:lnTo>
                  <a:lnTo>
                    <a:pt x="234" y="138"/>
                  </a:lnTo>
                  <a:lnTo>
                    <a:pt x="233" y="139"/>
                  </a:lnTo>
                  <a:lnTo>
                    <a:pt x="233" y="138"/>
                  </a:lnTo>
                  <a:lnTo>
                    <a:pt x="233" y="136"/>
                  </a:lnTo>
                  <a:lnTo>
                    <a:pt x="232" y="136"/>
                  </a:lnTo>
                  <a:lnTo>
                    <a:pt x="231" y="136"/>
                  </a:lnTo>
                  <a:lnTo>
                    <a:pt x="231" y="135"/>
                  </a:lnTo>
                  <a:lnTo>
                    <a:pt x="230" y="134"/>
                  </a:lnTo>
                  <a:lnTo>
                    <a:pt x="229" y="134"/>
                  </a:lnTo>
                  <a:lnTo>
                    <a:pt x="225" y="134"/>
                  </a:lnTo>
                  <a:lnTo>
                    <a:pt x="224" y="134"/>
                  </a:lnTo>
                  <a:lnTo>
                    <a:pt x="224" y="135"/>
                  </a:lnTo>
                  <a:lnTo>
                    <a:pt x="220" y="137"/>
                  </a:lnTo>
                  <a:lnTo>
                    <a:pt x="220" y="138"/>
                  </a:lnTo>
                  <a:lnTo>
                    <a:pt x="219" y="138"/>
                  </a:lnTo>
                  <a:lnTo>
                    <a:pt x="218" y="139"/>
                  </a:lnTo>
                  <a:lnTo>
                    <a:pt x="218" y="140"/>
                  </a:lnTo>
                  <a:lnTo>
                    <a:pt x="217" y="140"/>
                  </a:lnTo>
                  <a:lnTo>
                    <a:pt x="216" y="140"/>
                  </a:lnTo>
                  <a:lnTo>
                    <a:pt x="216" y="141"/>
                  </a:lnTo>
                  <a:lnTo>
                    <a:pt x="213" y="142"/>
                  </a:lnTo>
                  <a:lnTo>
                    <a:pt x="210" y="141"/>
                  </a:lnTo>
                  <a:lnTo>
                    <a:pt x="195" y="128"/>
                  </a:lnTo>
                  <a:lnTo>
                    <a:pt x="195" y="127"/>
                  </a:lnTo>
                  <a:lnTo>
                    <a:pt x="193" y="127"/>
                  </a:lnTo>
                  <a:lnTo>
                    <a:pt x="192" y="127"/>
                  </a:lnTo>
                  <a:lnTo>
                    <a:pt x="190" y="128"/>
                  </a:lnTo>
                  <a:lnTo>
                    <a:pt x="190" y="125"/>
                  </a:lnTo>
                  <a:lnTo>
                    <a:pt x="191" y="124"/>
                  </a:lnTo>
                  <a:lnTo>
                    <a:pt x="191" y="123"/>
                  </a:lnTo>
                  <a:lnTo>
                    <a:pt x="191" y="121"/>
                  </a:lnTo>
                  <a:lnTo>
                    <a:pt x="191" y="120"/>
                  </a:lnTo>
                  <a:lnTo>
                    <a:pt x="191" y="117"/>
                  </a:lnTo>
                  <a:lnTo>
                    <a:pt x="190" y="116"/>
                  </a:lnTo>
                  <a:lnTo>
                    <a:pt x="190" y="113"/>
                  </a:lnTo>
                  <a:lnTo>
                    <a:pt x="190" y="112"/>
                  </a:lnTo>
                  <a:lnTo>
                    <a:pt x="188" y="109"/>
                  </a:lnTo>
                  <a:lnTo>
                    <a:pt x="186" y="108"/>
                  </a:lnTo>
                  <a:lnTo>
                    <a:pt x="186" y="107"/>
                  </a:lnTo>
                  <a:lnTo>
                    <a:pt x="185" y="106"/>
                  </a:lnTo>
                  <a:lnTo>
                    <a:pt x="184" y="103"/>
                  </a:lnTo>
                  <a:lnTo>
                    <a:pt x="184" y="102"/>
                  </a:lnTo>
                  <a:lnTo>
                    <a:pt x="184" y="101"/>
                  </a:lnTo>
                  <a:lnTo>
                    <a:pt x="183" y="100"/>
                  </a:lnTo>
                  <a:lnTo>
                    <a:pt x="182" y="99"/>
                  </a:lnTo>
                  <a:lnTo>
                    <a:pt x="180" y="98"/>
                  </a:lnTo>
                  <a:lnTo>
                    <a:pt x="178" y="98"/>
                  </a:lnTo>
                  <a:lnTo>
                    <a:pt x="177" y="98"/>
                  </a:lnTo>
                  <a:lnTo>
                    <a:pt x="175" y="100"/>
                  </a:lnTo>
                  <a:lnTo>
                    <a:pt x="174" y="100"/>
                  </a:lnTo>
                  <a:lnTo>
                    <a:pt x="173" y="102"/>
                  </a:lnTo>
                  <a:lnTo>
                    <a:pt x="172" y="102"/>
                  </a:lnTo>
                  <a:lnTo>
                    <a:pt x="170" y="104"/>
                  </a:lnTo>
                  <a:lnTo>
                    <a:pt x="169" y="105"/>
                  </a:lnTo>
                  <a:lnTo>
                    <a:pt x="169" y="106"/>
                  </a:lnTo>
                  <a:lnTo>
                    <a:pt x="167" y="109"/>
                  </a:lnTo>
                  <a:lnTo>
                    <a:pt x="166" y="109"/>
                  </a:lnTo>
                  <a:lnTo>
                    <a:pt x="165" y="110"/>
                  </a:lnTo>
                  <a:lnTo>
                    <a:pt x="164" y="111"/>
                  </a:lnTo>
                  <a:lnTo>
                    <a:pt x="163" y="110"/>
                  </a:lnTo>
                  <a:lnTo>
                    <a:pt x="163" y="108"/>
                  </a:lnTo>
                  <a:lnTo>
                    <a:pt x="163" y="107"/>
                  </a:lnTo>
                  <a:lnTo>
                    <a:pt x="163" y="106"/>
                  </a:lnTo>
                  <a:lnTo>
                    <a:pt x="162" y="106"/>
                  </a:lnTo>
                  <a:lnTo>
                    <a:pt x="161" y="105"/>
                  </a:lnTo>
                  <a:lnTo>
                    <a:pt x="161" y="104"/>
                  </a:lnTo>
                  <a:lnTo>
                    <a:pt x="160" y="104"/>
                  </a:lnTo>
                  <a:lnTo>
                    <a:pt x="159" y="104"/>
                  </a:lnTo>
                  <a:lnTo>
                    <a:pt x="158" y="104"/>
                  </a:lnTo>
                  <a:lnTo>
                    <a:pt x="158" y="103"/>
                  </a:lnTo>
                  <a:lnTo>
                    <a:pt x="157" y="103"/>
                  </a:lnTo>
                  <a:lnTo>
                    <a:pt x="156" y="103"/>
                  </a:lnTo>
                  <a:lnTo>
                    <a:pt x="155" y="104"/>
                  </a:lnTo>
                  <a:lnTo>
                    <a:pt x="154" y="106"/>
                  </a:lnTo>
                  <a:lnTo>
                    <a:pt x="153" y="109"/>
                  </a:lnTo>
                  <a:lnTo>
                    <a:pt x="152" y="109"/>
                  </a:lnTo>
                  <a:lnTo>
                    <a:pt x="153" y="110"/>
                  </a:lnTo>
                  <a:lnTo>
                    <a:pt x="153" y="111"/>
                  </a:lnTo>
                  <a:lnTo>
                    <a:pt x="125" y="111"/>
                  </a:lnTo>
                  <a:lnTo>
                    <a:pt x="124" y="111"/>
                  </a:lnTo>
                  <a:lnTo>
                    <a:pt x="120" y="109"/>
                  </a:lnTo>
                  <a:lnTo>
                    <a:pt x="119" y="109"/>
                  </a:lnTo>
                  <a:lnTo>
                    <a:pt x="118" y="109"/>
                  </a:lnTo>
                  <a:lnTo>
                    <a:pt x="114" y="111"/>
                  </a:lnTo>
                  <a:lnTo>
                    <a:pt x="112" y="111"/>
                  </a:lnTo>
                  <a:lnTo>
                    <a:pt x="111" y="111"/>
                  </a:lnTo>
                  <a:lnTo>
                    <a:pt x="108" y="111"/>
                  </a:lnTo>
                  <a:lnTo>
                    <a:pt x="108" y="115"/>
                  </a:lnTo>
                  <a:lnTo>
                    <a:pt x="108" y="134"/>
                  </a:lnTo>
                  <a:lnTo>
                    <a:pt x="108" y="137"/>
                  </a:lnTo>
                  <a:lnTo>
                    <a:pt x="111" y="137"/>
                  </a:lnTo>
                  <a:lnTo>
                    <a:pt x="117" y="137"/>
                  </a:lnTo>
                  <a:lnTo>
                    <a:pt x="122" y="138"/>
                  </a:lnTo>
                  <a:lnTo>
                    <a:pt x="123" y="138"/>
                  </a:lnTo>
                  <a:lnTo>
                    <a:pt x="125" y="137"/>
                  </a:lnTo>
                  <a:lnTo>
                    <a:pt x="125" y="138"/>
                  </a:lnTo>
                  <a:lnTo>
                    <a:pt x="126" y="138"/>
                  </a:lnTo>
                  <a:lnTo>
                    <a:pt x="127" y="141"/>
                  </a:lnTo>
                  <a:lnTo>
                    <a:pt x="127" y="143"/>
                  </a:lnTo>
                  <a:lnTo>
                    <a:pt x="127" y="144"/>
                  </a:lnTo>
                  <a:lnTo>
                    <a:pt x="127" y="145"/>
                  </a:lnTo>
                  <a:lnTo>
                    <a:pt x="127" y="146"/>
                  </a:lnTo>
                  <a:lnTo>
                    <a:pt x="127" y="145"/>
                  </a:lnTo>
                  <a:lnTo>
                    <a:pt x="123" y="143"/>
                  </a:lnTo>
                  <a:lnTo>
                    <a:pt x="122" y="142"/>
                  </a:lnTo>
                  <a:lnTo>
                    <a:pt x="121" y="142"/>
                  </a:lnTo>
                  <a:lnTo>
                    <a:pt x="114" y="144"/>
                  </a:lnTo>
                  <a:lnTo>
                    <a:pt x="114" y="145"/>
                  </a:lnTo>
                  <a:lnTo>
                    <a:pt x="111" y="146"/>
                  </a:lnTo>
                  <a:lnTo>
                    <a:pt x="107" y="147"/>
                  </a:lnTo>
                  <a:lnTo>
                    <a:pt x="105" y="147"/>
                  </a:lnTo>
                  <a:lnTo>
                    <a:pt x="103" y="147"/>
                  </a:lnTo>
                  <a:lnTo>
                    <a:pt x="103" y="149"/>
                  </a:lnTo>
                  <a:lnTo>
                    <a:pt x="102" y="173"/>
                  </a:lnTo>
                  <a:lnTo>
                    <a:pt x="102" y="174"/>
                  </a:lnTo>
                  <a:lnTo>
                    <a:pt x="103" y="174"/>
                  </a:lnTo>
                  <a:lnTo>
                    <a:pt x="107" y="179"/>
                  </a:lnTo>
                  <a:lnTo>
                    <a:pt x="112" y="184"/>
                  </a:lnTo>
                  <a:lnTo>
                    <a:pt x="112" y="185"/>
                  </a:lnTo>
                  <a:lnTo>
                    <a:pt x="113" y="185"/>
                  </a:lnTo>
                  <a:lnTo>
                    <a:pt x="114" y="185"/>
                  </a:lnTo>
                  <a:lnTo>
                    <a:pt x="115" y="185"/>
                  </a:lnTo>
                  <a:lnTo>
                    <a:pt x="116" y="188"/>
                  </a:lnTo>
                  <a:lnTo>
                    <a:pt x="116" y="189"/>
                  </a:lnTo>
                  <a:lnTo>
                    <a:pt x="115" y="189"/>
                  </a:lnTo>
                  <a:lnTo>
                    <a:pt x="114" y="190"/>
                  </a:lnTo>
                  <a:lnTo>
                    <a:pt x="114" y="191"/>
                  </a:lnTo>
                  <a:lnTo>
                    <a:pt x="114" y="192"/>
                  </a:lnTo>
                  <a:lnTo>
                    <a:pt x="115" y="192"/>
                  </a:lnTo>
                  <a:lnTo>
                    <a:pt x="118" y="198"/>
                  </a:lnTo>
                  <a:lnTo>
                    <a:pt x="118" y="199"/>
                  </a:lnTo>
                  <a:lnTo>
                    <a:pt x="119" y="200"/>
                  </a:lnTo>
                  <a:lnTo>
                    <a:pt x="120" y="201"/>
                  </a:lnTo>
                  <a:lnTo>
                    <a:pt x="122" y="209"/>
                  </a:lnTo>
                  <a:lnTo>
                    <a:pt x="121" y="210"/>
                  </a:lnTo>
                  <a:lnTo>
                    <a:pt x="120" y="215"/>
                  </a:lnTo>
                  <a:lnTo>
                    <a:pt x="108" y="299"/>
                  </a:lnTo>
                  <a:lnTo>
                    <a:pt x="108" y="300"/>
                  </a:lnTo>
                  <a:lnTo>
                    <a:pt x="107" y="300"/>
                  </a:lnTo>
                  <a:lnTo>
                    <a:pt x="108" y="301"/>
                  </a:lnTo>
                  <a:lnTo>
                    <a:pt x="105" y="301"/>
                  </a:lnTo>
                  <a:lnTo>
                    <a:pt x="104" y="300"/>
                  </a:lnTo>
                  <a:lnTo>
                    <a:pt x="103" y="300"/>
                  </a:lnTo>
                  <a:lnTo>
                    <a:pt x="103" y="299"/>
                  </a:lnTo>
                  <a:lnTo>
                    <a:pt x="103" y="298"/>
                  </a:lnTo>
                  <a:lnTo>
                    <a:pt x="103" y="296"/>
                  </a:lnTo>
                  <a:lnTo>
                    <a:pt x="101" y="295"/>
                  </a:lnTo>
                  <a:lnTo>
                    <a:pt x="100" y="295"/>
                  </a:lnTo>
                  <a:lnTo>
                    <a:pt x="97" y="295"/>
                  </a:lnTo>
                  <a:lnTo>
                    <a:pt x="96" y="294"/>
                  </a:lnTo>
                  <a:lnTo>
                    <a:pt x="95" y="295"/>
                  </a:lnTo>
                  <a:lnTo>
                    <a:pt x="94" y="296"/>
                  </a:lnTo>
                  <a:lnTo>
                    <a:pt x="93" y="296"/>
                  </a:lnTo>
                  <a:lnTo>
                    <a:pt x="92" y="296"/>
                  </a:lnTo>
                  <a:lnTo>
                    <a:pt x="88" y="295"/>
                  </a:lnTo>
                  <a:lnTo>
                    <a:pt x="87" y="295"/>
                  </a:lnTo>
                  <a:lnTo>
                    <a:pt x="86" y="296"/>
                  </a:lnTo>
                  <a:lnTo>
                    <a:pt x="85" y="296"/>
                  </a:lnTo>
                  <a:lnTo>
                    <a:pt x="84" y="297"/>
                  </a:lnTo>
                  <a:lnTo>
                    <a:pt x="84" y="298"/>
                  </a:lnTo>
                  <a:lnTo>
                    <a:pt x="82" y="300"/>
                  </a:lnTo>
                  <a:lnTo>
                    <a:pt x="82" y="301"/>
                  </a:lnTo>
                  <a:lnTo>
                    <a:pt x="81" y="303"/>
                  </a:lnTo>
                  <a:lnTo>
                    <a:pt x="81" y="302"/>
                  </a:lnTo>
                  <a:lnTo>
                    <a:pt x="80" y="302"/>
                  </a:lnTo>
                  <a:lnTo>
                    <a:pt x="77" y="302"/>
                  </a:lnTo>
                  <a:lnTo>
                    <a:pt x="76" y="302"/>
                  </a:lnTo>
                  <a:lnTo>
                    <a:pt x="73" y="303"/>
                  </a:lnTo>
                  <a:lnTo>
                    <a:pt x="70" y="304"/>
                  </a:lnTo>
                  <a:lnTo>
                    <a:pt x="63" y="307"/>
                  </a:lnTo>
                  <a:lnTo>
                    <a:pt x="61" y="306"/>
                  </a:lnTo>
                  <a:lnTo>
                    <a:pt x="57" y="307"/>
                  </a:lnTo>
                  <a:lnTo>
                    <a:pt x="56" y="307"/>
                  </a:lnTo>
                  <a:lnTo>
                    <a:pt x="55" y="307"/>
                  </a:lnTo>
                  <a:lnTo>
                    <a:pt x="49" y="313"/>
                  </a:lnTo>
                  <a:lnTo>
                    <a:pt x="46" y="315"/>
                  </a:lnTo>
                  <a:lnTo>
                    <a:pt x="46" y="314"/>
                  </a:lnTo>
                  <a:lnTo>
                    <a:pt x="46" y="315"/>
                  </a:lnTo>
                  <a:lnTo>
                    <a:pt x="45" y="315"/>
                  </a:lnTo>
                  <a:lnTo>
                    <a:pt x="44" y="315"/>
                  </a:lnTo>
                  <a:lnTo>
                    <a:pt x="42" y="315"/>
                  </a:lnTo>
                  <a:lnTo>
                    <a:pt x="42" y="316"/>
                  </a:lnTo>
                  <a:lnTo>
                    <a:pt x="42" y="317"/>
                  </a:lnTo>
                  <a:lnTo>
                    <a:pt x="41" y="317"/>
                  </a:lnTo>
                  <a:lnTo>
                    <a:pt x="41" y="318"/>
                  </a:lnTo>
                  <a:lnTo>
                    <a:pt x="41" y="319"/>
                  </a:lnTo>
                  <a:lnTo>
                    <a:pt x="40" y="321"/>
                  </a:lnTo>
                  <a:lnTo>
                    <a:pt x="37" y="323"/>
                  </a:lnTo>
                  <a:lnTo>
                    <a:pt x="32" y="325"/>
                  </a:lnTo>
                  <a:lnTo>
                    <a:pt x="31" y="325"/>
                  </a:lnTo>
                  <a:lnTo>
                    <a:pt x="30" y="326"/>
                  </a:lnTo>
                  <a:lnTo>
                    <a:pt x="29" y="326"/>
                  </a:lnTo>
                  <a:lnTo>
                    <a:pt x="29" y="327"/>
                  </a:lnTo>
                  <a:lnTo>
                    <a:pt x="28" y="328"/>
                  </a:lnTo>
                  <a:lnTo>
                    <a:pt x="27" y="329"/>
                  </a:lnTo>
                  <a:lnTo>
                    <a:pt x="27" y="330"/>
                  </a:lnTo>
                  <a:lnTo>
                    <a:pt x="27" y="334"/>
                  </a:lnTo>
                  <a:lnTo>
                    <a:pt x="26" y="338"/>
                  </a:lnTo>
                  <a:lnTo>
                    <a:pt x="26" y="339"/>
                  </a:lnTo>
                  <a:lnTo>
                    <a:pt x="26" y="340"/>
                  </a:lnTo>
                  <a:lnTo>
                    <a:pt x="27" y="342"/>
                  </a:lnTo>
                  <a:lnTo>
                    <a:pt x="26" y="345"/>
                  </a:lnTo>
                  <a:lnTo>
                    <a:pt x="25" y="346"/>
                  </a:lnTo>
                  <a:lnTo>
                    <a:pt x="24" y="348"/>
                  </a:lnTo>
                  <a:lnTo>
                    <a:pt x="22" y="351"/>
                  </a:lnTo>
                  <a:lnTo>
                    <a:pt x="20" y="356"/>
                  </a:lnTo>
                  <a:lnTo>
                    <a:pt x="20" y="357"/>
                  </a:lnTo>
                  <a:lnTo>
                    <a:pt x="20" y="358"/>
                  </a:lnTo>
                  <a:lnTo>
                    <a:pt x="20" y="359"/>
                  </a:lnTo>
                  <a:lnTo>
                    <a:pt x="20" y="360"/>
                  </a:lnTo>
                  <a:lnTo>
                    <a:pt x="20" y="361"/>
                  </a:lnTo>
                  <a:lnTo>
                    <a:pt x="20" y="362"/>
                  </a:lnTo>
                  <a:lnTo>
                    <a:pt x="22" y="364"/>
                  </a:lnTo>
                  <a:lnTo>
                    <a:pt x="23" y="368"/>
                  </a:lnTo>
                  <a:lnTo>
                    <a:pt x="23" y="370"/>
                  </a:lnTo>
                  <a:lnTo>
                    <a:pt x="22" y="371"/>
                  </a:lnTo>
                  <a:lnTo>
                    <a:pt x="22" y="372"/>
                  </a:lnTo>
                  <a:lnTo>
                    <a:pt x="21" y="372"/>
                  </a:lnTo>
                  <a:lnTo>
                    <a:pt x="20" y="372"/>
                  </a:lnTo>
                  <a:lnTo>
                    <a:pt x="19" y="372"/>
                  </a:lnTo>
                  <a:lnTo>
                    <a:pt x="18" y="372"/>
                  </a:lnTo>
                  <a:lnTo>
                    <a:pt x="9" y="379"/>
                  </a:lnTo>
                  <a:lnTo>
                    <a:pt x="8" y="379"/>
                  </a:lnTo>
                  <a:lnTo>
                    <a:pt x="7" y="382"/>
                  </a:lnTo>
                  <a:lnTo>
                    <a:pt x="6" y="382"/>
                  </a:lnTo>
                  <a:lnTo>
                    <a:pt x="6" y="383"/>
                  </a:lnTo>
                  <a:lnTo>
                    <a:pt x="6" y="384"/>
                  </a:lnTo>
                  <a:lnTo>
                    <a:pt x="5" y="389"/>
                  </a:lnTo>
                  <a:lnTo>
                    <a:pt x="5" y="390"/>
                  </a:lnTo>
                  <a:lnTo>
                    <a:pt x="5" y="392"/>
                  </a:lnTo>
                  <a:lnTo>
                    <a:pt x="6" y="393"/>
                  </a:lnTo>
                  <a:lnTo>
                    <a:pt x="6" y="394"/>
                  </a:lnTo>
                  <a:lnTo>
                    <a:pt x="8" y="395"/>
                  </a:lnTo>
                  <a:lnTo>
                    <a:pt x="8" y="396"/>
                  </a:lnTo>
                  <a:lnTo>
                    <a:pt x="4" y="396"/>
                  </a:lnTo>
                  <a:lnTo>
                    <a:pt x="2" y="396"/>
                  </a:lnTo>
                  <a:lnTo>
                    <a:pt x="2" y="399"/>
                  </a:lnTo>
                  <a:lnTo>
                    <a:pt x="2" y="401"/>
                  </a:lnTo>
                  <a:lnTo>
                    <a:pt x="2" y="402"/>
                  </a:lnTo>
                  <a:lnTo>
                    <a:pt x="1" y="402"/>
                  </a:lnTo>
                  <a:lnTo>
                    <a:pt x="0" y="404"/>
                  </a:lnTo>
                  <a:lnTo>
                    <a:pt x="0" y="405"/>
                  </a:lnTo>
                  <a:lnTo>
                    <a:pt x="0" y="406"/>
                  </a:lnTo>
                  <a:lnTo>
                    <a:pt x="1" y="407"/>
                  </a:lnTo>
                  <a:lnTo>
                    <a:pt x="2" y="407"/>
                  </a:lnTo>
                  <a:lnTo>
                    <a:pt x="5" y="410"/>
                  </a:lnTo>
                  <a:lnTo>
                    <a:pt x="5" y="411"/>
                  </a:lnTo>
                  <a:lnTo>
                    <a:pt x="6" y="411"/>
                  </a:lnTo>
                  <a:lnTo>
                    <a:pt x="6" y="412"/>
                  </a:lnTo>
                  <a:lnTo>
                    <a:pt x="6" y="413"/>
                  </a:lnTo>
                  <a:lnTo>
                    <a:pt x="7" y="415"/>
                  </a:lnTo>
                  <a:lnTo>
                    <a:pt x="7" y="417"/>
                  </a:lnTo>
                  <a:lnTo>
                    <a:pt x="7" y="418"/>
                  </a:lnTo>
                  <a:lnTo>
                    <a:pt x="8" y="419"/>
                  </a:lnTo>
                  <a:lnTo>
                    <a:pt x="8" y="420"/>
                  </a:lnTo>
                  <a:lnTo>
                    <a:pt x="9" y="420"/>
                  </a:lnTo>
                  <a:lnTo>
                    <a:pt x="10" y="421"/>
                  </a:lnTo>
                  <a:lnTo>
                    <a:pt x="11" y="421"/>
                  </a:lnTo>
                  <a:lnTo>
                    <a:pt x="12" y="424"/>
                  </a:lnTo>
                  <a:lnTo>
                    <a:pt x="14" y="429"/>
                  </a:lnTo>
                  <a:lnTo>
                    <a:pt x="14" y="430"/>
                  </a:lnTo>
                  <a:lnTo>
                    <a:pt x="15" y="431"/>
                  </a:lnTo>
                  <a:lnTo>
                    <a:pt x="16" y="432"/>
                  </a:lnTo>
                  <a:lnTo>
                    <a:pt x="17" y="433"/>
                  </a:lnTo>
                  <a:lnTo>
                    <a:pt x="17" y="434"/>
                  </a:lnTo>
                  <a:lnTo>
                    <a:pt x="19" y="434"/>
                  </a:lnTo>
                  <a:lnTo>
                    <a:pt x="20" y="439"/>
                  </a:lnTo>
                  <a:lnTo>
                    <a:pt x="21" y="439"/>
                  </a:lnTo>
                  <a:lnTo>
                    <a:pt x="23" y="441"/>
                  </a:lnTo>
                  <a:lnTo>
                    <a:pt x="23" y="442"/>
                  </a:lnTo>
                  <a:lnTo>
                    <a:pt x="24" y="442"/>
                  </a:lnTo>
                  <a:lnTo>
                    <a:pt x="25" y="443"/>
                  </a:lnTo>
                  <a:lnTo>
                    <a:pt x="26" y="443"/>
                  </a:lnTo>
                  <a:lnTo>
                    <a:pt x="27" y="445"/>
                  </a:lnTo>
                  <a:lnTo>
                    <a:pt x="29" y="449"/>
                  </a:lnTo>
                  <a:lnTo>
                    <a:pt x="30" y="449"/>
                  </a:lnTo>
                  <a:lnTo>
                    <a:pt x="31" y="450"/>
                  </a:lnTo>
                  <a:lnTo>
                    <a:pt x="32" y="451"/>
                  </a:lnTo>
                  <a:lnTo>
                    <a:pt x="32" y="453"/>
                  </a:lnTo>
                  <a:lnTo>
                    <a:pt x="31" y="456"/>
                  </a:lnTo>
                  <a:lnTo>
                    <a:pt x="29" y="458"/>
                  </a:lnTo>
                  <a:lnTo>
                    <a:pt x="27" y="460"/>
                  </a:lnTo>
                  <a:lnTo>
                    <a:pt x="26" y="460"/>
                  </a:lnTo>
                  <a:lnTo>
                    <a:pt x="26" y="462"/>
                  </a:lnTo>
                  <a:lnTo>
                    <a:pt x="25" y="465"/>
                  </a:lnTo>
                  <a:lnTo>
                    <a:pt x="28" y="465"/>
                  </a:lnTo>
                  <a:lnTo>
                    <a:pt x="41" y="466"/>
                  </a:lnTo>
                  <a:lnTo>
                    <a:pt x="44" y="466"/>
                  </a:lnTo>
                  <a:lnTo>
                    <a:pt x="44" y="467"/>
                  </a:lnTo>
                  <a:lnTo>
                    <a:pt x="50" y="468"/>
                  </a:lnTo>
                  <a:lnTo>
                    <a:pt x="52" y="469"/>
                  </a:lnTo>
                  <a:lnTo>
                    <a:pt x="52" y="471"/>
                  </a:lnTo>
                  <a:lnTo>
                    <a:pt x="52" y="472"/>
                  </a:lnTo>
                  <a:lnTo>
                    <a:pt x="52" y="473"/>
                  </a:lnTo>
                  <a:lnTo>
                    <a:pt x="52" y="474"/>
                  </a:lnTo>
                  <a:lnTo>
                    <a:pt x="53" y="475"/>
                  </a:lnTo>
                  <a:lnTo>
                    <a:pt x="54" y="476"/>
                  </a:lnTo>
                  <a:lnTo>
                    <a:pt x="56" y="477"/>
                  </a:lnTo>
                  <a:lnTo>
                    <a:pt x="56" y="478"/>
                  </a:lnTo>
                  <a:lnTo>
                    <a:pt x="56" y="479"/>
                  </a:lnTo>
                  <a:lnTo>
                    <a:pt x="55" y="481"/>
                  </a:lnTo>
                  <a:lnTo>
                    <a:pt x="54" y="484"/>
                  </a:lnTo>
                  <a:lnTo>
                    <a:pt x="57" y="484"/>
                  </a:lnTo>
                  <a:lnTo>
                    <a:pt x="80" y="484"/>
                  </a:lnTo>
                  <a:lnTo>
                    <a:pt x="82" y="484"/>
                  </a:lnTo>
                  <a:lnTo>
                    <a:pt x="83" y="484"/>
                  </a:lnTo>
                  <a:lnTo>
                    <a:pt x="84" y="483"/>
                  </a:lnTo>
                  <a:lnTo>
                    <a:pt x="87" y="481"/>
                  </a:lnTo>
                  <a:lnTo>
                    <a:pt x="88" y="481"/>
                  </a:lnTo>
                  <a:lnTo>
                    <a:pt x="88" y="480"/>
                  </a:lnTo>
                  <a:lnTo>
                    <a:pt x="88" y="479"/>
                  </a:lnTo>
                  <a:lnTo>
                    <a:pt x="91" y="478"/>
                  </a:lnTo>
                  <a:lnTo>
                    <a:pt x="91" y="477"/>
                  </a:lnTo>
                  <a:lnTo>
                    <a:pt x="92" y="477"/>
                  </a:lnTo>
                  <a:lnTo>
                    <a:pt x="93" y="477"/>
                  </a:lnTo>
                  <a:lnTo>
                    <a:pt x="93" y="476"/>
                  </a:lnTo>
                  <a:lnTo>
                    <a:pt x="93" y="475"/>
                  </a:lnTo>
                  <a:lnTo>
                    <a:pt x="95" y="473"/>
                  </a:lnTo>
                  <a:lnTo>
                    <a:pt x="97" y="472"/>
                  </a:lnTo>
                  <a:lnTo>
                    <a:pt x="97" y="471"/>
                  </a:lnTo>
                  <a:lnTo>
                    <a:pt x="98" y="470"/>
                  </a:lnTo>
                  <a:lnTo>
                    <a:pt x="99" y="473"/>
                  </a:lnTo>
                  <a:lnTo>
                    <a:pt x="98" y="474"/>
                  </a:lnTo>
                  <a:lnTo>
                    <a:pt x="98" y="475"/>
                  </a:lnTo>
                  <a:lnTo>
                    <a:pt x="97" y="475"/>
                  </a:lnTo>
                  <a:lnTo>
                    <a:pt x="98" y="476"/>
                  </a:lnTo>
                  <a:lnTo>
                    <a:pt x="100" y="513"/>
                  </a:lnTo>
                  <a:lnTo>
                    <a:pt x="101" y="519"/>
                  </a:lnTo>
                  <a:lnTo>
                    <a:pt x="105" y="515"/>
                  </a:lnTo>
                  <a:lnTo>
                    <a:pt x="105" y="514"/>
                  </a:lnTo>
                  <a:lnTo>
                    <a:pt x="106" y="515"/>
                  </a:lnTo>
                  <a:lnTo>
                    <a:pt x="107" y="516"/>
                  </a:lnTo>
                  <a:lnTo>
                    <a:pt x="108" y="517"/>
                  </a:lnTo>
                  <a:lnTo>
                    <a:pt x="110" y="517"/>
                  </a:lnTo>
                  <a:lnTo>
                    <a:pt x="111" y="518"/>
                  </a:lnTo>
                  <a:lnTo>
                    <a:pt x="112" y="517"/>
                  </a:lnTo>
                  <a:lnTo>
                    <a:pt x="114" y="517"/>
                  </a:lnTo>
                  <a:lnTo>
                    <a:pt x="115" y="517"/>
                  </a:lnTo>
                  <a:lnTo>
                    <a:pt x="117" y="516"/>
                  </a:lnTo>
                  <a:lnTo>
                    <a:pt x="118" y="516"/>
                  </a:lnTo>
                  <a:lnTo>
                    <a:pt x="120" y="515"/>
                  </a:lnTo>
                  <a:lnTo>
                    <a:pt x="120" y="514"/>
                  </a:lnTo>
                  <a:lnTo>
                    <a:pt x="122" y="513"/>
                  </a:lnTo>
                  <a:lnTo>
                    <a:pt x="125" y="513"/>
                  </a:lnTo>
                  <a:lnTo>
                    <a:pt x="126" y="515"/>
                  </a:lnTo>
                  <a:lnTo>
                    <a:pt x="127" y="514"/>
                  </a:lnTo>
                  <a:lnTo>
                    <a:pt x="129" y="514"/>
                  </a:lnTo>
                  <a:lnTo>
                    <a:pt x="135" y="514"/>
                  </a:lnTo>
                  <a:lnTo>
                    <a:pt x="136" y="514"/>
                  </a:lnTo>
                  <a:lnTo>
                    <a:pt x="137" y="513"/>
                  </a:lnTo>
                  <a:lnTo>
                    <a:pt x="145" y="515"/>
                  </a:lnTo>
                  <a:lnTo>
                    <a:pt x="152" y="516"/>
                  </a:lnTo>
                  <a:lnTo>
                    <a:pt x="152" y="517"/>
                  </a:lnTo>
                  <a:lnTo>
                    <a:pt x="152" y="520"/>
                  </a:lnTo>
                  <a:lnTo>
                    <a:pt x="155" y="520"/>
                  </a:lnTo>
                  <a:lnTo>
                    <a:pt x="156" y="520"/>
                  </a:lnTo>
                  <a:lnTo>
                    <a:pt x="157" y="520"/>
                  </a:lnTo>
                  <a:lnTo>
                    <a:pt x="160" y="519"/>
                  </a:lnTo>
                  <a:lnTo>
                    <a:pt x="161" y="519"/>
                  </a:lnTo>
                  <a:lnTo>
                    <a:pt x="161" y="518"/>
                  </a:lnTo>
                  <a:lnTo>
                    <a:pt x="162" y="518"/>
                  </a:lnTo>
                  <a:lnTo>
                    <a:pt x="162" y="517"/>
                  </a:lnTo>
                  <a:lnTo>
                    <a:pt x="163" y="517"/>
                  </a:lnTo>
                  <a:lnTo>
                    <a:pt x="165" y="516"/>
                  </a:lnTo>
                  <a:lnTo>
                    <a:pt x="167" y="515"/>
                  </a:lnTo>
                  <a:lnTo>
                    <a:pt x="168" y="515"/>
                  </a:lnTo>
                  <a:lnTo>
                    <a:pt x="169" y="515"/>
                  </a:lnTo>
                  <a:lnTo>
                    <a:pt x="169" y="514"/>
                  </a:lnTo>
                  <a:lnTo>
                    <a:pt x="170" y="513"/>
                  </a:lnTo>
                  <a:lnTo>
                    <a:pt x="174" y="507"/>
                  </a:lnTo>
                  <a:lnTo>
                    <a:pt x="174" y="506"/>
                  </a:lnTo>
                  <a:lnTo>
                    <a:pt x="174" y="505"/>
                  </a:lnTo>
                  <a:lnTo>
                    <a:pt x="178" y="505"/>
                  </a:lnTo>
                  <a:lnTo>
                    <a:pt x="180" y="506"/>
                  </a:lnTo>
                  <a:lnTo>
                    <a:pt x="182" y="507"/>
                  </a:lnTo>
                  <a:lnTo>
                    <a:pt x="183" y="506"/>
                  </a:lnTo>
                  <a:lnTo>
                    <a:pt x="184" y="505"/>
                  </a:lnTo>
                  <a:lnTo>
                    <a:pt x="185" y="505"/>
                  </a:lnTo>
                  <a:lnTo>
                    <a:pt x="186" y="504"/>
                  </a:lnTo>
                  <a:lnTo>
                    <a:pt x="186" y="502"/>
                  </a:lnTo>
                  <a:lnTo>
                    <a:pt x="187" y="500"/>
                  </a:lnTo>
                  <a:lnTo>
                    <a:pt x="188" y="500"/>
                  </a:lnTo>
                  <a:lnTo>
                    <a:pt x="189" y="499"/>
                  </a:lnTo>
                  <a:lnTo>
                    <a:pt x="189" y="498"/>
                  </a:lnTo>
                  <a:lnTo>
                    <a:pt x="191" y="498"/>
                  </a:lnTo>
                  <a:lnTo>
                    <a:pt x="194" y="495"/>
                  </a:lnTo>
                  <a:lnTo>
                    <a:pt x="195" y="494"/>
                  </a:lnTo>
                  <a:lnTo>
                    <a:pt x="197" y="494"/>
                  </a:lnTo>
                  <a:lnTo>
                    <a:pt x="201" y="492"/>
                  </a:lnTo>
                  <a:lnTo>
                    <a:pt x="206" y="486"/>
                  </a:lnTo>
                  <a:lnTo>
                    <a:pt x="209" y="483"/>
                  </a:lnTo>
                  <a:lnTo>
                    <a:pt x="211" y="482"/>
                  </a:lnTo>
                  <a:lnTo>
                    <a:pt x="212" y="482"/>
                  </a:lnTo>
                  <a:lnTo>
                    <a:pt x="212" y="481"/>
                  </a:lnTo>
                  <a:lnTo>
                    <a:pt x="214" y="481"/>
                  </a:lnTo>
                  <a:lnTo>
                    <a:pt x="215" y="481"/>
                  </a:lnTo>
                  <a:lnTo>
                    <a:pt x="216" y="481"/>
                  </a:lnTo>
                  <a:lnTo>
                    <a:pt x="217" y="481"/>
                  </a:lnTo>
                  <a:lnTo>
                    <a:pt x="224" y="477"/>
                  </a:lnTo>
                  <a:lnTo>
                    <a:pt x="226" y="477"/>
                  </a:lnTo>
                  <a:lnTo>
                    <a:pt x="234" y="477"/>
                  </a:lnTo>
                  <a:lnTo>
                    <a:pt x="238" y="479"/>
                  </a:lnTo>
                  <a:lnTo>
                    <a:pt x="239" y="479"/>
                  </a:lnTo>
                  <a:lnTo>
                    <a:pt x="240" y="479"/>
                  </a:lnTo>
                  <a:lnTo>
                    <a:pt x="241" y="479"/>
                  </a:lnTo>
                  <a:lnTo>
                    <a:pt x="242" y="478"/>
                  </a:lnTo>
                  <a:lnTo>
                    <a:pt x="243" y="476"/>
                  </a:lnTo>
                  <a:lnTo>
                    <a:pt x="244" y="475"/>
                  </a:lnTo>
                  <a:lnTo>
                    <a:pt x="244" y="477"/>
                  </a:lnTo>
                  <a:lnTo>
                    <a:pt x="244" y="479"/>
                  </a:lnTo>
                  <a:lnTo>
                    <a:pt x="244" y="480"/>
                  </a:lnTo>
                  <a:lnTo>
                    <a:pt x="244" y="483"/>
                  </a:lnTo>
                  <a:lnTo>
                    <a:pt x="244" y="484"/>
                  </a:lnTo>
                  <a:lnTo>
                    <a:pt x="245" y="485"/>
                  </a:lnTo>
                  <a:lnTo>
                    <a:pt x="246" y="488"/>
                  </a:lnTo>
                  <a:lnTo>
                    <a:pt x="245" y="490"/>
                  </a:lnTo>
                  <a:lnTo>
                    <a:pt x="244" y="491"/>
                  </a:lnTo>
                  <a:lnTo>
                    <a:pt x="244" y="492"/>
                  </a:lnTo>
                  <a:lnTo>
                    <a:pt x="243" y="492"/>
                  </a:lnTo>
                  <a:lnTo>
                    <a:pt x="243" y="493"/>
                  </a:lnTo>
                  <a:lnTo>
                    <a:pt x="243" y="494"/>
                  </a:lnTo>
                  <a:lnTo>
                    <a:pt x="242" y="495"/>
                  </a:lnTo>
                  <a:lnTo>
                    <a:pt x="242" y="496"/>
                  </a:lnTo>
                  <a:lnTo>
                    <a:pt x="242" y="501"/>
                  </a:lnTo>
                  <a:lnTo>
                    <a:pt x="242" y="502"/>
                  </a:lnTo>
                  <a:lnTo>
                    <a:pt x="244" y="506"/>
                  </a:lnTo>
                  <a:lnTo>
                    <a:pt x="244" y="507"/>
                  </a:lnTo>
                  <a:lnTo>
                    <a:pt x="246" y="509"/>
                  </a:lnTo>
                  <a:lnTo>
                    <a:pt x="246" y="510"/>
                  </a:lnTo>
                  <a:lnTo>
                    <a:pt x="247" y="512"/>
                  </a:lnTo>
                  <a:lnTo>
                    <a:pt x="245" y="517"/>
                  </a:lnTo>
                  <a:lnTo>
                    <a:pt x="244" y="518"/>
                  </a:lnTo>
                  <a:lnTo>
                    <a:pt x="244" y="519"/>
                  </a:lnTo>
                  <a:lnTo>
                    <a:pt x="245" y="522"/>
                  </a:lnTo>
                  <a:lnTo>
                    <a:pt x="248" y="529"/>
                  </a:lnTo>
                  <a:lnTo>
                    <a:pt x="248" y="530"/>
                  </a:lnTo>
                  <a:lnTo>
                    <a:pt x="249" y="530"/>
                  </a:lnTo>
                  <a:lnTo>
                    <a:pt x="250" y="531"/>
                  </a:lnTo>
                  <a:lnTo>
                    <a:pt x="251" y="531"/>
                  </a:lnTo>
                  <a:lnTo>
                    <a:pt x="252" y="532"/>
                  </a:lnTo>
                  <a:lnTo>
                    <a:pt x="252" y="534"/>
                  </a:lnTo>
                  <a:lnTo>
                    <a:pt x="252" y="535"/>
                  </a:lnTo>
                  <a:lnTo>
                    <a:pt x="251" y="536"/>
                  </a:lnTo>
                  <a:lnTo>
                    <a:pt x="252" y="536"/>
                  </a:lnTo>
                  <a:lnTo>
                    <a:pt x="252" y="538"/>
                  </a:lnTo>
                  <a:lnTo>
                    <a:pt x="253" y="539"/>
                  </a:lnTo>
                  <a:lnTo>
                    <a:pt x="254" y="539"/>
                  </a:lnTo>
                  <a:lnTo>
                    <a:pt x="256" y="541"/>
                  </a:lnTo>
                  <a:lnTo>
                    <a:pt x="257" y="544"/>
                  </a:lnTo>
                  <a:lnTo>
                    <a:pt x="257" y="545"/>
                  </a:lnTo>
                  <a:lnTo>
                    <a:pt x="258" y="545"/>
                  </a:lnTo>
                  <a:lnTo>
                    <a:pt x="258" y="546"/>
                  </a:lnTo>
                  <a:lnTo>
                    <a:pt x="259" y="547"/>
                  </a:lnTo>
                  <a:lnTo>
                    <a:pt x="260" y="547"/>
                  </a:lnTo>
                  <a:lnTo>
                    <a:pt x="263" y="547"/>
                  </a:lnTo>
                  <a:lnTo>
                    <a:pt x="264" y="547"/>
                  </a:lnTo>
                  <a:lnTo>
                    <a:pt x="265" y="550"/>
                  </a:lnTo>
                  <a:lnTo>
                    <a:pt x="266" y="551"/>
                  </a:lnTo>
                  <a:lnTo>
                    <a:pt x="267" y="551"/>
                  </a:lnTo>
                  <a:lnTo>
                    <a:pt x="270" y="553"/>
                  </a:lnTo>
                  <a:lnTo>
                    <a:pt x="271" y="553"/>
                  </a:lnTo>
                  <a:lnTo>
                    <a:pt x="272" y="554"/>
                  </a:lnTo>
                  <a:lnTo>
                    <a:pt x="273" y="556"/>
                  </a:lnTo>
                  <a:lnTo>
                    <a:pt x="273" y="557"/>
                  </a:lnTo>
                  <a:lnTo>
                    <a:pt x="273" y="558"/>
                  </a:lnTo>
                  <a:lnTo>
                    <a:pt x="275" y="560"/>
                  </a:lnTo>
                  <a:lnTo>
                    <a:pt x="276" y="560"/>
                  </a:lnTo>
                  <a:lnTo>
                    <a:pt x="276" y="561"/>
                  </a:lnTo>
                  <a:lnTo>
                    <a:pt x="277" y="561"/>
                  </a:lnTo>
                  <a:lnTo>
                    <a:pt x="278" y="561"/>
                  </a:lnTo>
                  <a:lnTo>
                    <a:pt x="278" y="562"/>
                  </a:lnTo>
                  <a:lnTo>
                    <a:pt x="280" y="562"/>
                  </a:lnTo>
                  <a:lnTo>
                    <a:pt x="281" y="562"/>
                  </a:lnTo>
                  <a:lnTo>
                    <a:pt x="282" y="562"/>
                  </a:lnTo>
                  <a:lnTo>
                    <a:pt x="284" y="562"/>
                  </a:lnTo>
                  <a:lnTo>
                    <a:pt x="287" y="563"/>
                  </a:lnTo>
                  <a:lnTo>
                    <a:pt x="288" y="564"/>
                  </a:lnTo>
                  <a:lnTo>
                    <a:pt x="291" y="564"/>
                  </a:lnTo>
                  <a:lnTo>
                    <a:pt x="292" y="564"/>
                  </a:lnTo>
                  <a:lnTo>
                    <a:pt x="293" y="564"/>
                  </a:lnTo>
                  <a:lnTo>
                    <a:pt x="293" y="563"/>
                  </a:lnTo>
                  <a:lnTo>
                    <a:pt x="294" y="562"/>
                  </a:lnTo>
                  <a:lnTo>
                    <a:pt x="295" y="562"/>
                  </a:lnTo>
                  <a:lnTo>
                    <a:pt x="295" y="561"/>
                  </a:lnTo>
                  <a:lnTo>
                    <a:pt x="297" y="562"/>
                  </a:lnTo>
                  <a:lnTo>
                    <a:pt x="302" y="564"/>
                  </a:lnTo>
                  <a:lnTo>
                    <a:pt x="303" y="566"/>
                  </a:lnTo>
                  <a:lnTo>
                    <a:pt x="304" y="567"/>
                  </a:lnTo>
                  <a:lnTo>
                    <a:pt x="305" y="568"/>
                  </a:lnTo>
                  <a:lnTo>
                    <a:pt x="307" y="569"/>
                  </a:lnTo>
                  <a:lnTo>
                    <a:pt x="308" y="569"/>
                  </a:lnTo>
                  <a:lnTo>
                    <a:pt x="310" y="569"/>
                  </a:lnTo>
                  <a:lnTo>
                    <a:pt x="311" y="569"/>
                  </a:lnTo>
                  <a:lnTo>
                    <a:pt x="312" y="568"/>
                  </a:lnTo>
                  <a:lnTo>
                    <a:pt x="313" y="568"/>
                  </a:lnTo>
                  <a:lnTo>
                    <a:pt x="314" y="569"/>
                  </a:lnTo>
                  <a:lnTo>
                    <a:pt x="316" y="572"/>
                  </a:lnTo>
                  <a:lnTo>
                    <a:pt x="316" y="573"/>
                  </a:lnTo>
                  <a:lnTo>
                    <a:pt x="319" y="575"/>
                  </a:lnTo>
                  <a:lnTo>
                    <a:pt x="322" y="578"/>
                  </a:lnTo>
                  <a:lnTo>
                    <a:pt x="324" y="579"/>
                  </a:lnTo>
                  <a:lnTo>
                    <a:pt x="325" y="578"/>
                  </a:lnTo>
                  <a:lnTo>
                    <a:pt x="327" y="579"/>
                  </a:lnTo>
                  <a:lnTo>
                    <a:pt x="334" y="583"/>
                  </a:lnTo>
                  <a:lnTo>
                    <a:pt x="335" y="583"/>
                  </a:lnTo>
                  <a:lnTo>
                    <a:pt x="337" y="583"/>
                  </a:lnTo>
                  <a:lnTo>
                    <a:pt x="339" y="583"/>
                  </a:lnTo>
                  <a:lnTo>
                    <a:pt x="340" y="582"/>
                  </a:lnTo>
                  <a:lnTo>
                    <a:pt x="341" y="583"/>
                  </a:lnTo>
                  <a:lnTo>
                    <a:pt x="341" y="585"/>
                  </a:lnTo>
                  <a:lnTo>
                    <a:pt x="342" y="586"/>
                  </a:lnTo>
                  <a:lnTo>
                    <a:pt x="344" y="588"/>
                  </a:lnTo>
                  <a:lnTo>
                    <a:pt x="344" y="589"/>
                  </a:lnTo>
                  <a:lnTo>
                    <a:pt x="345" y="589"/>
                  </a:lnTo>
                  <a:lnTo>
                    <a:pt x="346" y="590"/>
                  </a:lnTo>
                  <a:lnTo>
                    <a:pt x="348" y="591"/>
                  </a:lnTo>
                  <a:lnTo>
                    <a:pt x="348" y="592"/>
                  </a:lnTo>
                  <a:lnTo>
                    <a:pt x="349" y="594"/>
                  </a:lnTo>
                  <a:lnTo>
                    <a:pt x="350" y="595"/>
                  </a:lnTo>
                  <a:lnTo>
                    <a:pt x="351" y="595"/>
                  </a:lnTo>
                  <a:lnTo>
                    <a:pt x="352" y="596"/>
                  </a:lnTo>
                  <a:lnTo>
                    <a:pt x="352" y="595"/>
                  </a:lnTo>
                  <a:lnTo>
                    <a:pt x="357" y="594"/>
                  </a:lnTo>
                  <a:lnTo>
                    <a:pt x="358" y="594"/>
                  </a:lnTo>
                  <a:lnTo>
                    <a:pt x="359" y="595"/>
                  </a:lnTo>
                  <a:lnTo>
                    <a:pt x="359" y="596"/>
                  </a:lnTo>
                  <a:lnTo>
                    <a:pt x="361" y="596"/>
                  </a:lnTo>
                  <a:lnTo>
                    <a:pt x="372" y="594"/>
                  </a:lnTo>
                  <a:lnTo>
                    <a:pt x="373" y="594"/>
                  </a:lnTo>
                  <a:lnTo>
                    <a:pt x="374" y="596"/>
                  </a:lnTo>
                  <a:lnTo>
                    <a:pt x="379" y="599"/>
                  </a:lnTo>
                  <a:lnTo>
                    <a:pt x="379" y="600"/>
                  </a:lnTo>
                  <a:lnTo>
                    <a:pt x="380" y="600"/>
                  </a:lnTo>
                  <a:lnTo>
                    <a:pt x="381" y="600"/>
                  </a:lnTo>
                  <a:lnTo>
                    <a:pt x="382" y="601"/>
                  </a:lnTo>
                  <a:lnTo>
                    <a:pt x="383" y="601"/>
                  </a:lnTo>
                  <a:lnTo>
                    <a:pt x="388" y="603"/>
                  </a:lnTo>
                  <a:lnTo>
                    <a:pt x="390" y="607"/>
                  </a:lnTo>
                  <a:lnTo>
                    <a:pt x="388" y="608"/>
                  </a:lnTo>
                  <a:lnTo>
                    <a:pt x="388" y="609"/>
                  </a:lnTo>
                  <a:lnTo>
                    <a:pt x="388" y="610"/>
                  </a:lnTo>
                  <a:lnTo>
                    <a:pt x="388" y="612"/>
                  </a:lnTo>
                  <a:lnTo>
                    <a:pt x="388" y="613"/>
                  </a:lnTo>
                  <a:lnTo>
                    <a:pt x="389" y="617"/>
                  </a:lnTo>
                  <a:lnTo>
                    <a:pt x="390" y="617"/>
                  </a:lnTo>
                  <a:lnTo>
                    <a:pt x="390" y="619"/>
                  </a:lnTo>
                  <a:lnTo>
                    <a:pt x="394" y="627"/>
                  </a:lnTo>
                  <a:lnTo>
                    <a:pt x="396" y="639"/>
                  </a:lnTo>
                  <a:lnTo>
                    <a:pt x="390" y="639"/>
                  </a:lnTo>
                  <a:lnTo>
                    <a:pt x="384" y="639"/>
                  </a:lnTo>
                  <a:lnTo>
                    <a:pt x="388" y="643"/>
                  </a:lnTo>
                  <a:lnTo>
                    <a:pt x="399" y="654"/>
                  </a:lnTo>
                  <a:lnTo>
                    <a:pt x="403" y="679"/>
                  </a:lnTo>
                  <a:lnTo>
                    <a:pt x="403" y="681"/>
                  </a:lnTo>
                  <a:lnTo>
                    <a:pt x="405" y="681"/>
                  </a:lnTo>
                  <a:lnTo>
                    <a:pt x="452" y="683"/>
                  </a:lnTo>
                  <a:lnTo>
                    <a:pt x="453" y="683"/>
                  </a:lnTo>
                  <a:lnTo>
                    <a:pt x="453" y="685"/>
                  </a:lnTo>
                  <a:lnTo>
                    <a:pt x="452" y="685"/>
                  </a:lnTo>
                  <a:lnTo>
                    <a:pt x="452" y="686"/>
                  </a:lnTo>
                  <a:lnTo>
                    <a:pt x="452" y="687"/>
                  </a:lnTo>
                  <a:lnTo>
                    <a:pt x="450" y="688"/>
                  </a:lnTo>
                  <a:lnTo>
                    <a:pt x="450" y="689"/>
                  </a:lnTo>
                  <a:lnTo>
                    <a:pt x="450" y="690"/>
                  </a:lnTo>
                  <a:lnTo>
                    <a:pt x="450" y="691"/>
                  </a:lnTo>
                  <a:lnTo>
                    <a:pt x="451" y="698"/>
                  </a:lnTo>
                  <a:lnTo>
                    <a:pt x="451" y="699"/>
                  </a:lnTo>
                  <a:lnTo>
                    <a:pt x="452" y="700"/>
                  </a:lnTo>
                  <a:lnTo>
                    <a:pt x="452" y="701"/>
                  </a:lnTo>
                  <a:lnTo>
                    <a:pt x="453" y="702"/>
                  </a:lnTo>
                  <a:lnTo>
                    <a:pt x="454" y="705"/>
                  </a:lnTo>
                  <a:lnTo>
                    <a:pt x="454" y="707"/>
                  </a:lnTo>
                  <a:lnTo>
                    <a:pt x="454" y="709"/>
                  </a:lnTo>
                  <a:lnTo>
                    <a:pt x="454" y="710"/>
                  </a:lnTo>
                  <a:lnTo>
                    <a:pt x="455" y="711"/>
                  </a:lnTo>
                  <a:lnTo>
                    <a:pt x="456" y="711"/>
                  </a:lnTo>
                  <a:lnTo>
                    <a:pt x="456" y="712"/>
                  </a:lnTo>
                  <a:lnTo>
                    <a:pt x="457" y="713"/>
                  </a:lnTo>
                  <a:lnTo>
                    <a:pt x="458" y="713"/>
                  </a:lnTo>
                  <a:lnTo>
                    <a:pt x="459" y="713"/>
                  </a:lnTo>
                  <a:lnTo>
                    <a:pt x="463" y="716"/>
                  </a:lnTo>
                  <a:lnTo>
                    <a:pt x="463" y="717"/>
                  </a:lnTo>
                  <a:lnTo>
                    <a:pt x="464" y="717"/>
                  </a:lnTo>
                  <a:lnTo>
                    <a:pt x="465" y="718"/>
                  </a:lnTo>
                  <a:lnTo>
                    <a:pt x="467" y="719"/>
                  </a:lnTo>
                  <a:lnTo>
                    <a:pt x="468" y="719"/>
                  </a:lnTo>
                  <a:lnTo>
                    <a:pt x="469" y="719"/>
                  </a:lnTo>
                  <a:lnTo>
                    <a:pt x="470" y="719"/>
                  </a:lnTo>
                  <a:lnTo>
                    <a:pt x="471" y="719"/>
                  </a:lnTo>
                  <a:lnTo>
                    <a:pt x="473" y="720"/>
                  </a:lnTo>
                  <a:lnTo>
                    <a:pt x="472" y="721"/>
                  </a:lnTo>
                  <a:lnTo>
                    <a:pt x="473" y="722"/>
                  </a:lnTo>
                  <a:lnTo>
                    <a:pt x="473" y="724"/>
                  </a:lnTo>
                  <a:lnTo>
                    <a:pt x="474" y="724"/>
                  </a:lnTo>
                  <a:lnTo>
                    <a:pt x="475" y="725"/>
                  </a:lnTo>
                  <a:lnTo>
                    <a:pt x="475" y="726"/>
                  </a:lnTo>
                  <a:lnTo>
                    <a:pt x="475" y="728"/>
                  </a:lnTo>
                  <a:lnTo>
                    <a:pt x="475" y="729"/>
                  </a:lnTo>
                  <a:lnTo>
                    <a:pt x="481" y="739"/>
                  </a:lnTo>
                  <a:lnTo>
                    <a:pt x="480" y="739"/>
                  </a:lnTo>
                  <a:lnTo>
                    <a:pt x="477" y="760"/>
                  </a:lnTo>
                  <a:lnTo>
                    <a:pt x="476" y="763"/>
                  </a:lnTo>
                  <a:lnTo>
                    <a:pt x="478" y="763"/>
                  </a:lnTo>
                  <a:lnTo>
                    <a:pt x="478" y="764"/>
                  </a:lnTo>
                  <a:lnTo>
                    <a:pt x="471" y="786"/>
                  </a:lnTo>
                  <a:lnTo>
                    <a:pt x="470" y="788"/>
                  </a:lnTo>
                  <a:lnTo>
                    <a:pt x="471" y="789"/>
                  </a:lnTo>
                  <a:lnTo>
                    <a:pt x="472" y="789"/>
                  </a:lnTo>
                  <a:lnTo>
                    <a:pt x="472" y="790"/>
                  </a:lnTo>
                  <a:lnTo>
                    <a:pt x="478" y="794"/>
                  </a:lnTo>
                  <a:lnTo>
                    <a:pt x="474" y="798"/>
                  </a:lnTo>
                  <a:lnTo>
                    <a:pt x="473" y="798"/>
                  </a:lnTo>
                  <a:lnTo>
                    <a:pt x="471" y="799"/>
                  </a:lnTo>
                  <a:lnTo>
                    <a:pt x="471" y="801"/>
                  </a:lnTo>
                  <a:lnTo>
                    <a:pt x="471" y="803"/>
                  </a:lnTo>
                  <a:lnTo>
                    <a:pt x="472" y="803"/>
                  </a:lnTo>
                  <a:lnTo>
                    <a:pt x="473" y="805"/>
                  </a:lnTo>
                  <a:lnTo>
                    <a:pt x="475" y="809"/>
                  </a:lnTo>
                  <a:lnTo>
                    <a:pt x="476" y="812"/>
                  </a:lnTo>
                  <a:lnTo>
                    <a:pt x="477" y="815"/>
                  </a:lnTo>
                  <a:lnTo>
                    <a:pt x="478" y="819"/>
                  </a:lnTo>
                  <a:lnTo>
                    <a:pt x="480" y="823"/>
                  </a:lnTo>
                  <a:lnTo>
                    <a:pt x="482" y="821"/>
                  </a:lnTo>
                  <a:lnTo>
                    <a:pt x="482" y="822"/>
                  </a:lnTo>
                  <a:lnTo>
                    <a:pt x="484" y="826"/>
                  </a:lnTo>
                  <a:lnTo>
                    <a:pt x="484" y="837"/>
                  </a:lnTo>
                  <a:lnTo>
                    <a:pt x="483" y="839"/>
                  </a:lnTo>
                  <a:lnTo>
                    <a:pt x="482" y="839"/>
                  </a:lnTo>
                  <a:lnTo>
                    <a:pt x="482" y="842"/>
                  </a:lnTo>
                  <a:lnTo>
                    <a:pt x="482" y="843"/>
                  </a:lnTo>
                  <a:lnTo>
                    <a:pt x="483" y="847"/>
                  </a:lnTo>
                  <a:lnTo>
                    <a:pt x="483" y="848"/>
                  </a:lnTo>
                  <a:lnTo>
                    <a:pt x="483" y="856"/>
                  </a:lnTo>
                  <a:lnTo>
                    <a:pt x="483" y="858"/>
                  </a:lnTo>
                  <a:lnTo>
                    <a:pt x="483" y="859"/>
                  </a:lnTo>
                  <a:lnTo>
                    <a:pt x="483" y="860"/>
                  </a:lnTo>
                  <a:lnTo>
                    <a:pt x="483" y="861"/>
                  </a:lnTo>
                  <a:lnTo>
                    <a:pt x="484" y="862"/>
                  </a:lnTo>
                  <a:lnTo>
                    <a:pt x="485" y="863"/>
                  </a:lnTo>
                  <a:lnTo>
                    <a:pt x="486" y="864"/>
                  </a:lnTo>
                  <a:lnTo>
                    <a:pt x="487" y="864"/>
                  </a:lnTo>
                  <a:lnTo>
                    <a:pt x="488" y="864"/>
                  </a:lnTo>
                  <a:lnTo>
                    <a:pt x="490" y="865"/>
                  </a:lnTo>
                  <a:lnTo>
                    <a:pt x="491" y="865"/>
                  </a:lnTo>
                  <a:lnTo>
                    <a:pt x="492" y="865"/>
                  </a:lnTo>
                  <a:lnTo>
                    <a:pt x="492" y="864"/>
                  </a:lnTo>
                  <a:lnTo>
                    <a:pt x="493" y="864"/>
                  </a:lnTo>
                  <a:lnTo>
                    <a:pt x="494" y="865"/>
                  </a:lnTo>
                  <a:lnTo>
                    <a:pt x="495" y="866"/>
                  </a:lnTo>
                  <a:lnTo>
                    <a:pt x="496" y="866"/>
                  </a:lnTo>
                  <a:lnTo>
                    <a:pt x="503" y="868"/>
                  </a:lnTo>
                  <a:lnTo>
                    <a:pt x="509" y="867"/>
                  </a:lnTo>
                  <a:lnTo>
                    <a:pt x="512" y="868"/>
                  </a:lnTo>
                  <a:lnTo>
                    <a:pt x="516" y="869"/>
                  </a:lnTo>
                  <a:lnTo>
                    <a:pt x="517" y="869"/>
                  </a:lnTo>
                  <a:lnTo>
                    <a:pt x="519" y="869"/>
                  </a:lnTo>
                  <a:lnTo>
                    <a:pt x="520" y="868"/>
                  </a:lnTo>
                  <a:lnTo>
                    <a:pt x="521" y="868"/>
                  </a:lnTo>
                  <a:lnTo>
                    <a:pt x="522" y="868"/>
                  </a:lnTo>
                  <a:lnTo>
                    <a:pt x="524" y="869"/>
                  </a:lnTo>
                  <a:lnTo>
                    <a:pt x="525" y="868"/>
                  </a:lnTo>
                  <a:lnTo>
                    <a:pt x="527" y="866"/>
                  </a:lnTo>
                  <a:lnTo>
                    <a:pt x="527" y="865"/>
                  </a:lnTo>
                  <a:lnTo>
                    <a:pt x="527" y="864"/>
                  </a:lnTo>
                  <a:lnTo>
                    <a:pt x="528" y="864"/>
                  </a:lnTo>
                  <a:lnTo>
                    <a:pt x="528" y="865"/>
                  </a:lnTo>
                  <a:lnTo>
                    <a:pt x="530" y="866"/>
                  </a:lnTo>
                  <a:lnTo>
                    <a:pt x="533" y="869"/>
                  </a:lnTo>
                  <a:lnTo>
                    <a:pt x="534" y="869"/>
                  </a:lnTo>
                  <a:lnTo>
                    <a:pt x="535" y="869"/>
                  </a:lnTo>
                  <a:lnTo>
                    <a:pt x="538" y="869"/>
                  </a:lnTo>
                  <a:lnTo>
                    <a:pt x="539" y="869"/>
                  </a:lnTo>
                  <a:lnTo>
                    <a:pt x="540" y="869"/>
                  </a:lnTo>
                  <a:lnTo>
                    <a:pt x="541" y="869"/>
                  </a:lnTo>
                  <a:lnTo>
                    <a:pt x="543" y="869"/>
                  </a:lnTo>
                  <a:lnTo>
                    <a:pt x="545" y="871"/>
                  </a:lnTo>
                  <a:lnTo>
                    <a:pt x="546" y="875"/>
                  </a:lnTo>
                  <a:lnTo>
                    <a:pt x="546" y="876"/>
                  </a:lnTo>
                  <a:lnTo>
                    <a:pt x="546" y="877"/>
                  </a:lnTo>
                  <a:lnTo>
                    <a:pt x="547" y="877"/>
                  </a:lnTo>
                  <a:lnTo>
                    <a:pt x="548" y="877"/>
                  </a:lnTo>
                  <a:lnTo>
                    <a:pt x="548" y="878"/>
                  </a:lnTo>
                  <a:lnTo>
                    <a:pt x="548" y="879"/>
                  </a:lnTo>
                  <a:lnTo>
                    <a:pt x="549" y="879"/>
                  </a:lnTo>
                  <a:lnTo>
                    <a:pt x="550" y="879"/>
                  </a:lnTo>
                  <a:lnTo>
                    <a:pt x="550" y="881"/>
                  </a:lnTo>
                  <a:lnTo>
                    <a:pt x="550" y="883"/>
                  </a:lnTo>
                  <a:lnTo>
                    <a:pt x="549" y="883"/>
                  </a:lnTo>
                  <a:lnTo>
                    <a:pt x="550" y="884"/>
                  </a:lnTo>
                  <a:lnTo>
                    <a:pt x="550" y="885"/>
                  </a:lnTo>
                  <a:lnTo>
                    <a:pt x="550" y="886"/>
                  </a:lnTo>
                  <a:lnTo>
                    <a:pt x="552" y="893"/>
                  </a:lnTo>
                  <a:lnTo>
                    <a:pt x="553" y="894"/>
                  </a:lnTo>
                  <a:lnTo>
                    <a:pt x="554" y="894"/>
                  </a:lnTo>
                  <a:lnTo>
                    <a:pt x="554" y="899"/>
                  </a:lnTo>
                  <a:lnTo>
                    <a:pt x="554" y="900"/>
                  </a:lnTo>
                  <a:lnTo>
                    <a:pt x="554" y="901"/>
                  </a:lnTo>
                  <a:lnTo>
                    <a:pt x="555" y="901"/>
                  </a:lnTo>
                  <a:lnTo>
                    <a:pt x="556" y="902"/>
                  </a:lnTo>
                  <a:lnTo>
                    <a:pt x="555" y="903"/>
                  </a:lnTo>
                  <a:lnTo>
                    <a:pt x="555" y="904"/>
                  </a:lnTo>
                  <a:lnTo>
                    <a:pt x="556" y="909"/>
                  </a:lnTo>
                  <a:lnTo>
                    <a:pt x="556" y="910"/>
                  </a:lnTo>
                  <a:lnTo>
                    <a:pt x="557" y="911"/>
                  </a:lnTo>
                  <a:lnTo>
                    <a:pt x="558" y="911"/>
                  </a:lnTo>
                  <a:lnTo>
                    <a:pt x="559" y="912"/>
                  </a:lnTo>
                  <a:lnTo>
                    <a:pt x="560" y="918"/>
                  </a:lnTo>
                  <a:lnTo>
                    <a:pt x="560" y="919"/>
                  </a:lnTo>
                  <a:lnTo>
                    <a:pt x="560" y="920"/>
                  </a:lnTo>
                  <a:lnTo>
                    <a:pt x="561" y="920"/>
                  </a:lnTo>
                  <a:lnTo>
                    <a:pt x="561" y="921"/>
                  </a:lnTo>
                  <a:lnTo>
                    <a:pt x="561" y="922"/>
                  </a:lnTo>
                  <a:lnTo>
                    <a:pt x="562" y="922"/>
                  </a:lnTo>
                  <a:lnTo>
                    <a:pt x="563" y="922"/>
                  </a:lnTo>
                  <a:lnTo>
                    <a:pt x="564" y="923"/>
                  </a:lnTo>
                  <a:lnTo>
                    <a:pt x="569" y="924"/>
                  </a:lnTo>
                  <a:lnTo>
                    <a:pt x="570" y="924"/>
                  </a:lnTo>
                  <a:lnTo>
                    <a:pt x="574" y="923"/>
                  </a:lnTo>
                  <a:lnTo>
                    <a:pt x="577" y="922"/>
                  </a:lnTo>
                  <a:lnTo>
                    <a:pt x="578" y="922"/>
                  </a:lnTo>
                  <a:lnTo>
                    <a:pt x="578" y="921"/>
                  </a:lnTo>
                  <a:lnTo>
                    <a:pt x="578" y="920"/>
                  </a:lnTo>
                  <a:lnTo>
                    <a:pt x="579" y="920"/>
                  </a:lnTo>
                  <a:lnTo>
                    <a:pt x="584" y="917"/>
                  </a:lnTo>
                  <a:lnTo>
                    <a:pt x="588" y="920"/>
                  </a:lnTo>
                  <a:lnTo>
                    <a:pt x="591" y="922"/>
                  </a:lnTo>
                  <a:lnTo>
                    <a:pt x="590" y="923"/>
                  </a:lnTo>
                  <a:lnTo>
                    <a:pt x="590" y="924"/>
                  </a:lnTo>
                  <a:lnTo>
                    <a:pt x="590" y="925"/>
                  </a:lnTo>
                  <a:lnTo>
                    <a:pt x="590" y="926"/>
                  </a:lnTo>
                  <a:lnTo>
                    <a:pt x="591" y="929"/>
                  </a:lnTo>
                  <a:lnTo>
                    <a:pt x="592" y="930"/>
                  </a:lnTo>
                  <a:lnTo>
                    <a:pt x="592" y="931"/>
                  </a:lnTo>
                  <a:lnTo>
                    <a:pt x="593" y="931"/>
                  </a:lnTo>
                  <a:lnTo>
                    <a:pt x="593" y="932"/>
                  </a:lnTo>
                  <a:lnTo>
                    <a:pt x="593" y="933"/>
                  </a:lnTo>
                  <a:lnTo>
                    <a:pt x="592" y="934"/>
                  </a:lnTo>
                  <a:lnTo>
                    <a:pt x="592" y="935"/>
                  </a:lnTo>
                  <a:lnTo>
                    <a:pt x="592" y="936"/>
                  </a:lnTo>
                  <a:lnTo>
                    <a:pt x="592" y="937"/>
                  </a:lnTo>
                  <a:lnTo>
                    <a:pt x="592" y="938"/>
                  </a:lnTo>
                  <a:lnTo>
                    <a:pt x="592" y="939"/>
                  </a:lnTo>
                  <a:lnTo>
                    <a:pt x="593" y="940"/>
                  </a:lnTo>
                  <a:lnTo>
                    <a:pt x="592" y="941"/>
                  </a:lnTo>
                  <a:lnTo>
                    <a:pt x="592" y="945"/>
                  </a:lnTo>
                  <a:lnTo>
                    <a:pt x="591" y="945"/>
                  </a:lnTo>
                  <a:lnTo>
                    <a:pt x="590" y="952"/>
                  </a:lnTo>
                  <a:lnTo>
                    <a:pt x="591" y="954"/>
                  </a:lnTo>
                  <a:lnTo>
                    <a:pt x="591" y="955"/>
                  </a:lnTo>
                  <a:lnTo>
                    <a:pt x="591" y="956"/>
                  </a:lnTo>
                  <a:lnTo>
                    <a:pt x="592" y="956"/>
                  </a:lnTo>
                  <a:lnTo>
                    <a:pt x="592" y="957"/>
                  </a:lnTo>
                  <a:lnTo>
                    <a:pt x="590" y="960"/>
                  </a:lnTo>
                  <a:lnTo>
                    <a:pt x="590" y="961"/>
                  </a:lnTo>
                  <a:lnTo>
                    <a:pt x="590" y="962"/>
                  </a:lnTo>
                  <a:lnTo>
                    <a:pt x="589" y="962"/>
                  </a:lnTo>
                  <a:lnTo>
                    <a:pt x="588" y="966"/>
                  </a:lnTo>
                  <a:lnTo>
                    <a:pt x="588" y="967"/>
                  </a:lnTo>
                  <a:lnTo>
                    <a:pt x="589" y="969"/>
                  </a:lnTo>
                  <a:lnTo>
                    <a:pt x="589" y="970"/>
                  </a:lnTo>
                  <a:lnTo>
                    <a:pt x="590" y="973"/>
                  </a:lnTo>
                  <a:lnTo>
                    <a:pt x="592" y="973"/>
                  </a:lnTo>
                  <a:lnTo>
                    <a:pt x="595" y="974"/>
                  </a:lnTo>
                  <a:lnTo>
                    <a:pt x="596" y="975"/>
                  </a:lnTo>
                  <a:lnTo>
                    <a:pt x="598" y="973"/>
                  </a:lnTo>
                  <a:lnTo>
                    <a:pt x="599" y="972"/>
                  </a:lnTo>
                  <a:lnTo>
                    <a:pt x="600" y="972"/>
                  </a:lnTo>
                  <a:lnTo>
                    <a:pt x="603" y="972"/>
                  </a:lnTo>
                  <a:lnTo>
                    <a:pt x="605" y="972"/>
                  </a:lnTo>
                  <a:lnTo>
                    <a:pt x="605" y="971"/>
                  </a:lnTo>
                  <a:lnTo>
                    <a:pt x="609" y="973"/>
                  </a:lnTo>
                  <a:lnTo>
                    <a:pt x="610" y="975"/>
                  </a:lnTo>
                  <a:lnTo>
                    <a:pt x="611" y="978"/>
                  </a:lnTo>
                  <a:lnTo>
                    <a:pt x="611" y="980"/>
                  </a:lnTo>
                  <a:lnTo>
                    <a:pt x="612" y="983"/>
                  </a:lnTo>
                  <a:lnTo>
                    <a:pt x="618" y="991"/>
                  </a:lnTo>
                  <a:lnTo>
                    <a:pt x="618" y="992"/>
                  </a:lnTo>
                  <a:lnTo>
                    <a:pt x="618" y="993"/>
                  </a:lnTo>
                  <a:lnTo>
                    <a:pt x="617" y="994"/>
                  </a:lnTo>
                  <a:lnTo>
                    <a:pt x="617" y="995"/>
                  </a:lnTo>
                  <a:lnTo>
                    <a:pt x="618" y="1000"/>
                  </a:lnTo>
                  <a:lnTo>
                    <a:pt x="618" y="1004"/>
                  </a:lnTo>
                  <a:lnTo>
                    <a:pt x="618" y="1005"/>
                  </a:lnTo>
                  <a:lnTo>
                    <a:pt x="618" y="1006"/>
                  </a:lnTo>
                  <a:lnTo>
                    <a:pt x="620" y="1011"/>
                  </a:lnTo>
                  <a:lnTo>
                    <a:pt x="618" y="1017"/>
                  </a:lnTo>
                  <a:lnTo>
                    <a:pt x="615" y="1018"/>
                  </a:lnTo>
                  <a:lnTo>
                    <a:pt x="614" y="1018"/>
                  </a:lnTo>
                  <a:lnTo>
                    <a:pt x="613" y="1020"/>
                  </a:lnTo>
                  <a:lnTo>
                    <a:pt x="613" y="1021"/>
                  </a:lnTo>
                  <a:lnTo>
                    <a:pt x="612" y="1021"/>
                  </a:lnTo>
                  <a:lnTo>
                    <a:pt x="611" y="1021"/>
                  </a:lnTo>
                  <a:lnTo>
                    <a:pt x="610" y="1022"/>
                  </a:lnTo>
                  <a:lnTo>
                    <a:pt x="608" y="1026"/>
                  </a:lnTo>
                  <a:lnTo>
                    <a:pt x="607" y="1026"/>
                  </a:lnTo>
                  <a:lnTo>
                    <a:pt x="605" y="1027"/>
                  </a:lnTo>
                  <a:lnTo>
                    <a:pt x="603" y="1028"/>
                  </a:lnTo>
                  <a:lnTo>
                    <a:pt x="602" y="1028"/>
                  </a:lnTo>
                  <a:lnTo>
                    <a:pt x="599" y="1030"/>
                  </a:lnTo>
                  <a:lnTo>
                    <a:pt x="599" y="1028"/>
                  </a:lnTo>
                  <a:lnTo>
                    <a:pt x="596" y="1029"/>
                  </a:lnTo>
                  <a:lnTo>
                    <a:pt x="595" y="1029"/>
                  </a:lnTo>
                  <a:lnTo>
                    <a:pt x="594" y="1029"/>
                  </a:lnTo>
                  <a:lnTo>
                    <a:pt x="593" y="1031"/>
                  </a:lnTo>
                  <a:lnTo>
                    <a:pt x="592" y="1035"/>
                  </a:lnTo>
                  <a:lnTo>
                    <a:pt x="592" y="1036"/>
                  </a:lnTo>
                  <a:lnTo>
                    <a:pt x="592" y="1037"/>
                  </a:lnTo>
                  <a:lnTo>
                    <a:pt x="590" y="1039"/>
                  </a:lnTo>
                  <a:lnTo>
                    <a:pt x="588" y="1039"/>
                  </a:lnTo>
                  <a:lnTo>
                    <a:pt x="587" y="1039"/>
                  </a:lnTo>
                  <a:lnTo>
                    <a:pt x="586" y="1039"/>
                  </a:lnTo>
                  <a:lnTo>
                    <a:pt x="583" y="1041"/>
                  </a:lnTo>
                  <a:lnTo>
                    <a:pt x="582" y="1041"/>
                  </a:lnTo>
                  <a:lnTo>
                    <a:pt x="582" y="1042"/>
                  </a:lnTo>
                  <a:lnTo>
                    <a:pt x="581" y="1044"/>
                  </a:lnTo>
                  <a:lnTo>
                    <a:pt x="581" y="1045"/>
                  </a:lnTo>
                  <a:lnTo>
                    <a:pt x="580" y="1046"/>
                  </a:lnTo>
                  <a:lnTo>
                    <a:pt x="580" y="1047"/>
                  </a:lnTo>
                  <a:lnTo>
                    <a:pt x="578" y="1048"/>
                  </a:lnTo>
                  <a:lnTo>
                    <a:pt x="577" y="1048"/>
                  </a:lnTo>
                  <a:lnTo>
                    <a:pt x="575" y="1049"/>
                  </a:lnTo>
                  <a:lnTo>
                    <a:pt x="575" y="1050"/>
                  </a:lnTo>
                  <a:lnTo>
                    <a:pt x="574" y="1050"/>
                  </a:lnTo>
                  <a:lnTo>
                    <a:pt x="573" y="1050"/>
                  </a:lnTo>
                  <a:lnTo>
                    <a:pt x="573" y="1051"/>
                  </a:lnTo>
                  <a:lnTo>
                    <a:pt x="572" y="1052"/>
                  </a:lnTo>
                  <a:lnTo>
                    <a:pt x="571" y="1053"/>
                  </a:lnTo>
                  <a:lnTo>
                    <a:pt x="572" y="1054"/>
                  </a:lnTo>
                  <a:lnTo>
                    <a:pt x="571" y="1054"/>
                  </a:lnTo>
                  <a:lnTo>
                    <a:pt x="571" y="1055"/>
                  </a:lnTo>
                  <a:lnTo>
                    <a:pt x="570" y="1056"/>
                  </a:lnTo>
                  <a:lnTo>
                    <a:pt x="569" y="1056"/>
                  </a:lnTo>
                  <a:lnTo>
                    <a:pt x="568" y="1060"/>
                  </a:lnTo>
                  <a:lnTo>
                    <a:pt x="567" y="1060"/>
                  </a:lnTo>
                  <a:lnTo>
                    <a:pt x="567" y="1061"/>
                  </a:lnTo>
                  <a:lnTo>
                    <a:pt x="567" y="1063"/>
                  </a:lnTo>
                  <a:lnTo>
                    <a:pt x="566" y="1064"/>
                  </a:lnTo>
                  <a:lnTo>
                    <a:pt x="565" y="1067"/>
                  </a:lnTo>
                  <a:lnTo>
                    <a:pt x="563" y="1068"/>
                  </a:lnTo>
                  <a:lnTo>
                    <a:pt x="562" y="1069"/>
                  </a:lnTo>
                  <a:lnTo>
                    <a:pt x="561" y="1069"/>
                  </a:lnTo>
                  <a:lnTo>
                    <a:pt x="561" y="1070"/>
                  </a:lnTo>
                  <a:lnTo>
                    <a:pt x="561" y="1071"/>
                  </a:lnTo>
                  <a:lnTo>
                    <a:pt x="561" y="1072"/>
                  </a:lnTo>
                  <a:lnTo>
                    <a:pt x="559" y="1077"/>
                  </a:lnTo>
                  <a:lnTo>
                    <a:pt x="559" y="1078"/>
                  </a:lnTo>
                  <a:lnTo>
                    <a:pt x="558" y="1078"/>
                  </a:lnTo>
                  <a:lnTo>
                    <a:pt x="556" y="1079"/>
                  </a:lnTo>
                  <a:lnTo>
                    <a:pt x="556" y="1080"/>
                  </a:lnTo>
                  <a:lnTo>
                    <a:pt x="556" y="1081"/>
                  </a:lnTo>
                  <a:lnTo>
                    <a:pt x="555" y="1081"/>
                  </a:lnTo>
                  <a:lnTo>
                    <a:pt x="555" y="1082"/>
                  </a:lnTo>
                  <a:lnTo>
                    <a:pt x="554" y="1082"/>
                  </a:lnTo>
                  <a:lnTo>
                    <a:pt x="554" y="1083"/>
                  </a:lnTo>
                  <a:lnTo>
                    <a:pt x="554" y="1084"/>
                  </a:lnTo>
                  <a:lnTo>
                    <a:pt x="554" y="1085"/>
                  </a:lnTo>
                  <a:lnTo>
                    <a:pt x="554" y="1086"/>
                  </a:lnTo>
                  <a:lnTo>
                    <a:pt x="554" y="1087"/>
                  </a:lnTo>
                  <a:lnTo>
                    <a:pt x="550" y="1094"/>
                  </a:lnTo>
                  <a:lnTo>
                    <a:pt x="549" y="1094"/>
                  </a:lnTo>
                  <a:lnTo>
                    <a:pt x="546" y="1099"/>
                  </a:lnTo>
                  <a:lnTo>
                    <a:pt x="545" y="1099"/>
                  </a:lnTo>
                  <a:lnTo>
                    <a:pt x="545" y="1100"/>
                  </a:lnTo>
                  <a:lnTo>
                    <a:pt x="544" y="1100"/>
                  </a:lnTo>
                  <a:lnTo>
                    <a:pt x="542" y="1100"/>
                  </a:lnTo>
                  <a:lnTo>
                    <a:pt x="542" y="1101"/>
                  </a:lnTo>
                  <a:lnTo>
                    <a:pt x="541" y="1101"/>
                  </a:lnTo>
                  <a:lnTo>
                    <a:pt x="541" y="1102"/>
                  </a:lnTo>
                  <a:lnTo>
                    <a:pt x="541" y="1103"/>
                  </a:lnTo>
                  <a:lnTo>
                    <a:pt x="541" y="1105"/>
                  </a:lnTo>
                  <a:lnTo>
                    <a:pt x="540" y="1105"/>
                  </a:lnTo>
                  <a:lnTo>
                    <a:pt x="541" y="1107"/>
                  </a:lnTo>
                  <a:lnTo>
                    <a:pt x="538" y="1111"/>
                  </a:lnTo>
                  <a:lnTo>
                    <a:pt x="537" y="1112"/>
                  </a:lnTo>
                  <a:lnTo>
                    <a:pt x="528" y="1114"/>
                  </a:lnTo>
                  <a:lnTo>
                    <a:pt x="536" y="1117"/>
                  </a:lnTo>
                  <a:lnTo>
                    <a:pt x="536" y="1118"/>
                  </a:lnTo>
                  <a:lnTo>
                    <a:pt x="537" y="1118"/>
                  </a:lnTo>
                  <a:lnTo>
                    <a:pt x="537" y="1119"/>
                  </a:lnTo>
                  <a:lnTo>
                    <a:pt x="538" y="1119"/>
                  </a:lnTo>
                  <a:lnTo>
                    <a:pt x="539" y="1120"/>
                  </a:lnTo>
                  <a:lnTo>
                    <a:pt x="540" y="1120"/>
                  </a:lnTo>
                  <a:lnTo>
                    <a:pt x="541" y="1120"/>
                  </a:lnTo>
                  <a:lnTo>
                    <a:pt x="544" y="1120"/>
                  </a:lnTo>
                  <a:lnTo>
                    <a:pt x="545" y="1120"/>
                  </a:lnTo>
                  <a:lnTo>
                    <a:pt x="546" y="1120"/>
                  </a:lnTo>
                  <a:lnTo>
                    <a:pt x="548" y="1120"/>
                  </a:lnTo>
                  <a:lnTo>
                    <a:pt x="549" y="1120"/>
                  </a:lnTo>
                  <a:lnTo>
                    <a:pt x="550" y="1120"/>
                  </a:lnTo>
                  <a:lnTo>
                    <a:pt x="551" y="1119"/>
                  </a:lnTo>
                  <a:lnTo>
                    <a:pt x="552" y="1118"/>
                  </a:lnTo>
                  <a:lnTo>
                    <a:pt x="552" y="1117"/>
                  </a:lnTo>
                  <a:lnTo>
                    <a:pt x="552" y="1116"/>
                  </a:lnTo>
                  <a:lnTo>
                    <a:pt x="552" y="1115"/>
                  </a:lnTo>
                  <a:lnTo>
                    <a:pt x="556" y="1115"/>
                  </a:lnTo>
                  <a:lnTo>
                    <a:pt x="557" y="1115"/>
                  </a:lnTo>
                  <a:lnTo>
                    <a:pt x="561" y="1118"/>
                  </a:lnTo>
                  <a:lnTo>
                    <a:pt x="565" y="1122"/>
                  </a:lnTo>
                  <a:lnTo>
                    <a:pt x="573" y="1128"/>
                  </a:lnTo>
                  <a:lnTo>
                    <a:pt x="575" y="1128"/>
                  </a:lnTo>
                  <a:lnTo>
                    <a:pt x="582" y="1135"/>
                  </a:lnTo>
                  <a:lnTo>
                    <a:pt x="582" y="1136"/>
                  </a:lnTo>
                  <a:lnTo>
                    <a:pt x="582" y="1137"/>
                  </a:lnTo>
                  <a:lnTo>
                    <a:pt x="582" y="1138"/>
                  </a:lnTo>
                  <a:lnTo>
                    <a:pt x="583" y="1143"/>
                  </a:lnTo>
                  <a:lnTo>
                    <a:pt x="583" y="1144"/>
                  </a:lnTo>
                  <a:lnTo>
                    <a:pt x="584" y="1145"/>
                  </a:lnTo>
                  <a:lnTo>
                    <a:pt x="586" y="1145"/>
                  </a:lnTo>
                  <a:lnTo>
                    <a:pt x="588" y="1145"/>
                  </a:lnTo>
                  <a:lnTo>
                    <a:pt x="590" y="1145"/>
                  </a:lnTo>
                  <a:lnTo>
                    <a:pt x="592" y="1145"/>
                  </a:lnTo>
                  <a:lnTo>
                    <a:pt x="592" y="1144"/>
                  </a:lnTo>
                  <a:lnTo>
                    <a:pt x="595" y="1140"/>
                  </a:lnTo>
                  <a:lnTo>
                    <a:pt x="596" y="1139"/>
                  </a:lnTo>
                  <a:lnTo>
                    <a:pt x="599" y="1141"/>
                  </a:lnTo>
                  <a:lnTo>
                    <a:pt x="601" y="1143"/>
                  </a:lnTo>
                  <a:lnTo>
                    <a:pt x="605" y="1149"/>
                  </a:lnTo>
                  <a:lnTo>
                    <a:pt x="606" y="1150"/>
                  </a:lnTo>
                  <a:lnTo>
                    <a:pt x="610" y="1152"/>
                  </a:lnTo>
                  <a:lnTo>
                    <a:pt x="611" y="1153"/>
                  </a:lnTo>
                  <a:lnTo>
                    <a:pt x="612" y="1153"/>
                  </a:lnTo>
                  <a:lnTo>
                    <a:pt x="614" y="1153"/>
                  </a:lnTo>
                  <a:lnTo>
                    <a:pt x="616" y="1155"/>
                  </a:lnTo>
                  <a:lnTo>
                    <a:pt x="617" y="1155"/>
                  </a:lnTo>
                  <a:lnTo>
                    <a:pt x="618" y="1156"/>
                  </a:lnTo>
                  <a:lnTo>
                    <a:pt x="619" y="1156"/>
                  </a:lnTo>
                  <a:lnTo>
                    <a:pt x="620" y="1156"/>
                  </a:lnTo>
                  <a:lnTo>
                    <a:pt x="621" y="1156"/>
                  </a:lnTo>
                  <a:lnTo>
                    <a:pt x="622" y="1156"/>
                  </a:lnTo>
                  <a:lnTo>
                    <a:pt x="624" y="1157"/>
                  </a:lnTo>
                  <a:lnTo>
                    <a:pt x="627" y="1160"/>
                  </a:lnTo>
                  <a:lnTo>
                    <a:pt x="628" y="1162"/>
                  </a:lnTo>
                  <a:lnTo>
                    <a:pt x="628" y="1163"/>
                  </a:lnTo>
                  <a:lnTo>
                    <a:pt x="629" y="1164"/>
                  </a:lnTo>
                  <a:lnTo>
                    <a:pt x="631" y="1164"/>
                  </a:lnTo>
                  <a:lnTo>
                    <a:pt x="631" y="1165"/>
                  </a:lnTo>
                  <a:lnTo>
                    <a:pt x="632" y="1166"/>
                  </a:lnTo>
                  <a:lnTo>
                    <a:pt x="633" y="1166"/>
                  </a:lnTo>
                  <a:lnTo>
                    <a:pt x="639" y="1170"/>
                  </a:lnTo>
                  <a:lnTo>
                    <a:pt x="639" y="1171"/>
                  </a:lnTo>
                  <a:lnTo>
                    <a:pt x="640" y="1171"/>
                  </a:lnTo>
                  <a:lnTo>
                    <a:pt x="642" y="1171"/>
                  </a:lnTo>
                  <a:lnTo>
                    <a:pt x="643" y="1171"/>
                  </a:lnTo>
                  <a:lnTo>
                    <a:pt x="645" y="1172"/>
                  </a:lnTo>
                  <a:lnTo>
                    <a:pt x="650" y="1177"/>
                  </a:lnTo>
                  <a:lnTo>
                    <a:pt x="653" y="1179"/>
                  </a:lnTo>
                  <a:lnTo>
                    <a:pt x="654" y="1181"/>
                  </a:lnTo>
                  <a:lnTo>
                    <a:pt x="654" y="1182"/>
                  </a:lnTo>
                  <a:lnTo>
                    <a:pt x="655" y="1184"/>
                  </a:lnTo>
                  <a:lnTo>
                    <a:pt x="656" y="1184"/>
                  </a:lnTo>
                  <a:lnTo>
                    <a:pt x="663" y="1191"/>
                  </a:lnTo>
                  <a:lnTo>
                    <a:pt x="663" y="1192"/>
                  </a:lnTo>
                  <a:lnTo>
                    <a:pt x="664" y="1192"/>
                  </a:lnTo>
                  <a:lnTo>
                    <a:pt x="668" y="1193"/>
                  </a:lnTo>
                  <a:lnTo>
                    <a:pt x="669" y="1194"/>
                  </a:lnTo>
                  <a:lnTo>
                    <a:pt x="671" y="1195"/>
                  </a:lnTo>
                  <a:lnTo>
                    <a:pt x="669" y="1197"/>
                  </a:lnTo>
                  <a:lnTo>
                    <a:pt x="669" y="1198"/>
                  </a:lnTo>
                  <a:lnTo>
                    <a:pt x="668" y="1199"/>
                  </a:lnTo>
                  <a:lnTo>
                    <a:pt x="665" y="1203"/>
                  </a:lnTo>
                  <a:lnTo>
                    <a:pt x="664" y="1203"/>
                  </a:lnTo>
                  <a:lnTo>
                    <a:pt x="664" y="1204"/>
                  </a:lnTo>
                  <a:lnTo>
                    <a:pt x="663" y="1205"/>
                  </a:lnTo>
                  <a:lnTo>
                    <a:pt x="663" y="1207"/>
                  </a:lnTo>
                  <a:lnTo>
                    <a:pt x="663" y="1209"/>
                  </a:lnTo>
                  <a:lnTo>
                    <a:pt x="663" y="1210"/>
                  </a:lnTo>
                  <a:lnTo>
                    <a:pt x="665" y="1214"/>
                  </a:lnTo>
                  <a:lnTo>
                    <a:pt x="667" y="1224"/>
                  </a:lnTo>
                  <a:lnTo>
                    <a:pt x="667" y="1225"/>
                  </a:lnTo>
                  <a:lnTo>
                    <a:pt x="667" y="1226"/>
                  </a:lnTo>
                  <a:lnTo>
                    <a:pt x="668" y="1226"/>
                  </a:lnTo>
                  <a:lnTo>
                    <a:pt x="669" y="1226"/>
                  </a:lnTo>
                  <a:lnTo>
                    <a:pt x="672" y="1228"/>
                  </a:lnTo>
                  <a:lnTo>
                    <a:pt x="673" y="1229"/>
                  </a:lnTo>
                  <a:lnTo>
                    <a:pt x="674" y="1229"/>
                  </a:lnTo>
                  <a:lnTo>
                    <a:pt x="675" y="1229"/>
                  </a:lnTo>
                  <a:lnTo>
                    <a:pt x="676" y="1228"/>
                  </a:lnTo>
                  <a:lnTo>
                    <a:pt x="677" y="1227"/>
                  </a:lnTo>
                  <a:lnTo>
                    <a:pt x="679" y="1225"/>
                  </a:lnTo>
                  <a:lnTo>
                    <a:pt x="680" y="1224"/>
                  </a:lnTo>
                  <a:lnTo>
                    <a:pt x="681" y="1222"/>
                  </a:lnTo>
                  <a:lnTo>
                    <a:pt x="689" y="1213"/>
                  </a:lnTo>
                  <a:lnTo>
                    <a:pt x="690" y="1212"/>
                  </a:lnTo>
                  <a:lnTo>
                    <a:pt x="692" y="1208"/>
                  </a:lnTo>
                  <a:lnTo>
                    <a:pt x="692" y="1207"/>
                  </a:lnTo>
                  <a:lnTo>
                    <a:pt x="693" y="1196"/>
                  </a:lnTo>
                  <a:lnTo>
                    <a:pt x="693" y="1194"/>
                  </a:lnTo>
                  <a:lnTo>
                    <a:pt x="694" y="1188"/>
                  </a:lnTo>
                  <a:lnTo>
                    <a:pt x="695" y="1181"/>
                  </a:lnTo>
                  <a:lnTo>
                    <a:pt x="696" y="1181"/>
                  </a:lnTo>
                  <a:lnTo>
                    <a:pt x="697" y="1182"/>
                  </a:lnTo>
                  <a:lnTo>
                    <a:pt x="699" y="1178"/>
                  </a:lnTo>
                  <a:lnTo>
                    <a:pt x="703" y="1172"/>
                  </a:lnTo>
                  <a:lnTo>
                    <a:pt x="703" y="1171"/>
                  </a:lnTo>
                  <a:lnTo>
                    <a:pt x="707" y="1169"/>
                  </a:lnTo>
                  <a:lnTo>
                    <a:pt x="708" y="1168"/>
                  </a:lnTo>
                  <a:lnTo>
                    <a:pt x="708" y="1167"/>
                  </a:lnTo>
                  <a:lnTo>
                    <a:pt x="709" y="1167"/>
                  </a:lnTo>
                  <a:lnTo>
                    <a:pt x="711" y="1166"/>
                  </a:lnTo>
                  <a:lnTo>
                    <a:pt x="712" y="1165"/>
                  </a:lnTo>
                  <a:lnTo>
                    <a:pt x="721" y="1154"/>
                  </a:lnTo>
                  <a:lnTo>
                    <a:pt x="729" y="1141"/>
                  </a:lnTo>
                  <a:lnTo>
                    <a:pt x="729" y="1138"/>
                  </a:lnTo>
                  <a:lnTo>
                    <a:pt x="737" y="1118"/>
                  </a:lnTo>
                  <a:lnTo>
                    <a:pt x="744" y="1090"/>
                  </a:lnTo>
                  <a:lnTo>
                    <a:pt x="744" y="1089"/>
                  </a:lnTo>
                  <a:lnTo>
                    <a:pt x="745" y="1088"/>
                  </a:lnTo>
                  <a:lnTo>
                    <a:pt x="746" y="1086"/>
                  </a:lnTo>
                  <a:lnTo>
                    <a:pt x="751" y="1078"/>
                  </a:lnTo>
                  <a:lnTo>
                    <a:pt x="760" y="1069"/>
                  </a:lnTo>
                  <a:lnTo>
                    <a:pt x="761" y="1069"/>
                  </a:lnTo>
                  <a:lnTo>
                    <a:pt x="763" y="1068"/>
                  </a:lnTo>
                  <a:lnTo>
                    <a:pt x="763" y="1067"/>
                  </a:lnTo>
                  <a:lnTo>
                    <a:pt x="764" y="1066"/>
                  </a:lnTo>
                  <a:lnTo>
                    <a:pt x="765" y="1065"/>
                  </a:lnTo>
                  <a:lnTo>
                    <a:pt x="765" y="1062"/>
                  </a:lnTo>
                  <a:lnTo>
                    <a:pt x="766" y="1062"/>
                  </a:lnTo>
                  <a:lnTo>
                    <a:pt x="765" y="1062"/>
                  </a:lnTo>
                  <a:lnTo>
                    <a:pt x="767" y="1054"/>
                  </a:lnTo>
                  <a:lnTo>
                    <a:pt x="767" y="1053"/>
                  </a:lnTo>
                  <a:lnTo>
                    <a:pt x="767" y="1046"/>
                  </a:lnTo>
                  <a:lnTo>
                    <a:pt x="767" y="1042"/>
                  </a:lnTo>
                  <a:lnTo>
                    <a:pt x="768" y="1042"/>
                  </a:lnTo>
                  <a:lnTo>
                    <a:pt x="769" y="1041"/>
                  </a:lnTo>
                  <a:lnTo>
                    <a:pt x="769" y="1039"/>
                  </a:lnTo>
                  <a:lnTo>
                    <a:pt x="769" y="1037"/>
                  </a:lnTo>
                  <a:lnTo>
                    <a:pt x="769" y="1036"/>
                  </a:lnTo>
                  <a:lnTo>
                    <a:pt x="770" y="1035"/>
                  </a:lnTo>
                  <a:lnTo>
                    <a:pt x="770" y="1034"/>
                  </a:lnTo>
                  <a:lnTo>
                    <a:pt x="771" y="1034"/>
                  </a:lnTo>
                  <a:lnTo>
                    <a:pt x="771" y="1029"/>
                  </a:lnTo>
                  <a:lnTo>
                    <a:pt x="771" y="1028"/>
                  </a:lnTo>
                  <a:lnTo>
                    <a:pt x="770" y="1027"/>
                  </a:lnTo>
                  <a:lnTo>
                    <a:pt x="769" y="1025"/>
                  </a:lnTo>
                  <a:lnTo>
                    <a:pt x="768" y="1025"/>
                  </a:lnTo>
                  <a:lnTo>
                    <a:pt x="767" y="1024"/>
                  </a:lnTo>
                  <a:lnTo>
                    <a:pt x="766" y="1024"/>
                  </a:lnTo>
                  <a:lnTo>
                    <a:pt x="765" y="1024"/>
                  </a:lnTo>
                  <a:lnTo>
                    <a:pt x="763" y="1026"/>
                  </a:lnTo>
                  <a:lnTo>
                    <a:pt x="763" y="1024"/>
                  </a:lnTo>
                  <a:lnTo>
                    <a:pt x="764" y="1024"/>
                  </a:lnTo>
                  <a:lnTo>
                    <a:pt x="767" y="1024"/>
                  </a:lnTo>
                  <a:lnTo>
                    <a:pt x="767" y="1020"/>
                  </a:lnTo>
                  <a:lnTo>
                    <a:pt x="766" y="1019"/>
                  </a:lnTo>
                  <a:lnTo>
                    <a:pt x="766" y="1018"/>
                  </a:lnTo>
                  <a:lnTo>
                    <a:pt x="765" y="1017"/>
                  </a:lnTo>
                  <a:lnTo>
                    <a:pt x="763" y="1015"/>
                  </a:lnTo>
                  <a:lnTo>
                    <a:pt x="762" y="1016"/>
                  </a:lnTo>
                  <a:lnTo>
                    <a:pt x="761" y="1007"/>
                  </a:lnTo>
                  <a:lnTo>
                    <a:pt x="760" y="1006"/>
                  </a:lnTo>
                  <a:lnTo>
                    <a:pt x="760" y="1005"/>
                  </a:lnTo>
                  <a:lnTo>
                    <a:pt x="759" y="1005"/>
                  </a:lnTo>
                  <a:lnTo>
                    <a:pt x="758" y="1002"/>
                  </a:lnTo>
                  <a:lnTo>
                    <a:pt x="758" y="1001"/>
                  </a:lnTo>
                  <a:lnTo>
                    <a:pt x="759" y="1001"/>
                  </a:lnTo>
                  <a:lnTo>
                    <a:pt x="760" y="1002"/>
                  </a:lnTo>
                  <a:lnTo>
                    <a:pt x="760" y="997"/>
                  </a:lnTo>
                  <a:lnTo>
                    <a:pt x="760" y="996"/>
                  </a:lnTo>
                  <a:lnTo>
                    <a:pt x="761" y="994"/>
                  </a:lnTo>
                  <a:lnTo>
                    <a:pt x="761" y="992"/>
                  </a:lnTo>
                  <a:lnTo>
                    <a:pt x="762" y="991"/>
                  </a:lnTo>
                  <a:lnTo>
                    <a:pt x="762" y="990"/>
                  </a:lnTo>
                  <a:lnTo>
                    <a:pt x="761" y="989"/>
                  </a:lnTo>
                  <a:lnTo>
                    <a:pt x="760" y="988"/>
                  </a:lnTo>
                  <a:lnTo>
                    <a:pt x="760" y="987"/>
                  </a:lnTo>
                  <a:lnTo>
                    <a:pt x="760" y="986"/>
                  </a:lnTo>
                  <a:lnTo>
                    <a:pt x="759" y="986"/>
                  </a:lnTo>
                  <a:lnTo>
                    <a:pt x="758" y="986"/>
                  </a:lnTo>
                  <a:lnTo>
                    <a:pt x="758" y="984"/>
                  </a:lnTo>
                  <a:lnTo>
                    <a:pt x="758" y="983"/>
                  </a:lnTo>
                  <a:lnTo>
                    <a:pt x="758" y="982"/>
                  </a:lnTo>
                  <a:lnTo>
                    <a:pt x="758" y="981"/>
                  </a:lnTo>
                  <a:lnTo>
                    <a:pt x="758" y="979"/>
                  </a:lnTo>
                  <a:lnTo>
                    <a:pt x="759" y="978"/>
                  </a:lnTo>
                  <a:lnTo>
                    <a:pt x="759" y="977"/>
                  </a:lnTo>
                  <a:lnTo>
                    <a:pt x="760" y="975"/>
                  </a:lnTo>
                  <a:lnTo>
                    <a:pt x="760" y="973"/>
                  </a:lnTo>
                  <a:lnTo>
                    <a:pt x="761" y="973"/>
                  </a:lnTo>
                  <a:lnTo>
                    <a:pt x="761" y="972"/>
                  </a:lnTo>
                  <a:lnTo>
                    <a:pt x="761" y="971"/>
                  </a:lnTo>
                  <a:lnTo>
                    <a:pt x="763" y="970"/>
                  </a:lnTo>
                  <a:lnTo>
                    <a:pt x="762" y="969"/>
                  </a:lnTo>
                  <a:lnTo>
                    <a:pt x="763" y="969"/>
                  </a:lnTo>
                  <a:lnTo>
                    <a:pt x="765" y="969"/>
                  </a:lnTo>
                  <a:lnTo>
                    <a:pt x="766" y="967"/>
                  </a:lnTo>
                  <a:lnTo>
                    <a:pt x="766" y="966"/>
                  </a:lnTo>
                  <a:lnTo>
                    <a:pt x="768" y="964"/>
                  </a:lnTo>
                  <a:lnTo>
                    <a:pt x="769" y="963"/>
                  </a:lnTo>
                  <a:lnTo>
                    <a:pt x="769" y="962"/>
                  </a:lnTo>
                  <a:lnTo>
                    <a:pt x="769" y="961"/>
                  </a:lnTo>
                  <a:lnTo>
                    <a:pt x="770" y="961"/>
                  </a:lnTo>
                  <a:lnTo>
                    <a:pt x="771" y="960"/>
                  </a:lnTo>
                  <a:lnTo>
                    <a:pt x="772" y="959"/>
                  </a:lnTo>
                  <a:lnTo>
                    <a:pt x="773" y="958"/>
                  </a:lnTo>
                  <a:lnTo>
                    <a:pt x="773" y="957"/>
                  </a:lnTo>
                  <a:lnTo>
                    <a:pt x="773" y="956"/>
                  </a:lnTo>
                  <a:lnTo>
                    <a:pt x="773" y="955"/>
                  </a:lnTo>
                  <a:lnTo>
                    <a:pt x="773" y="953"/>
                  </a:lnTo>
                  <a:lnTo>
                    <a:pt x="773" y="951"/>
                  </a:lnTo>
                  <a:lnTo>
                    <a:pt x="778" y="946"/>
                  </a:lnTo>
                  <a:lnTo>
                    <a:pt x="779" y="945"/>
                  </a:lnTo>
                  <a:lnTo>
                    <a:pt x="782" y="945"/>
                  </a:lnTo>
                  <a:lnTo>
                    <a:pt x="782" y="944"/>
                  </a:lnTo>
                  <a:lnTo>
                    <a:pt x="783" y="944"/>
                  </a:lnTo>
                  <a:lnTo>
                    <a:pt x="788" y="940"/>
                  </a:lnTo>
                  <a:lnTo>
                    <a:pt x="793" y="934"/>
                  </a:lnTo>
                  <a:lnTo>
                    <a:pt x="794" y="934"/>
                  </a:lnTo>
                  <a:lnTo>
                    <a:pt x="794" y="933"/>
                  </a:lnTo>
                  <a:lnTo>
                    <a:pt x="794" y="932"/>
                  </a:lnTo>
                  <a:lnTo>
                    <a:pt x="806" y="924"/>
                  </a:lnTo>
                  <a:lnTo>
                    <a:pt x="807" y="924"/>
                  </a:lnTo>
                  <a:lnTo>
                    <a:pt x="809" y="924"/>
                  </a:lnTo>
                  <a:lnTo>
                    <a:pt x="810" y="924"/>
                  </a:lnTo>
                  <a:lnTo>
                    <a:pt x="811" y="924"/>
                  </a:lnTo>
                  <a:lnTo>
                    <a:pt x="812" y="923"/>
                  </a:lnTo>
                  <a:lnTo>
                    <a:pt x="814" y="923"/>
                  </a:lnTo>
                  <a:lnTo>
                    <a:pt x="814" y="922"/>
                  </a:lnTo>
                  <a:lnTo>
                    <a:pt x="815" y="921"/>
                  </a:lnTo>
                  <a:lnTo>
                    <a:pt x="815" y="920"/>
                  </a:lnTo>
                  <a:lnTo>
                    <a:pt x="816" y="918"/>
                  </a:lnTo>
                  <a:lnTo>
                    <a:pt x="818" y="917"/>
                  </a:lnTo>
                  <a:lnTo>
                    <a:pt x="821" y="916"/>
                  </a:lnTo>
                  <a:lnTo>
                    <a:pt x="827" y="917"/>
                  </a:lnTo>
                  <a:lnTo>
                    <a:pt x="828" y="917"/>
                  </a:lnTo>
                  <a:lnTo>
                    <a:pt x="829" y="918"/>
                  </a:lnTo>
                  <a:lnTo>
                    <a:pt x="829" y="919"/>
                  </a:lnTo>
                  <a:lnTo>
                    <a:pt x="830" y="919"/>
                  </a:lnTo>
                  <a:lnTo>
                    <a:pt x="830" y="920"/>
                  </a:lnTo>
                  <a:lnTo>
                    <a:pt x="831" y="920"/>
                  </a:lnTo>
                  <a:lnTo>
                    <a:pt x="831" y="921"/>
                  </a:lnTo>
                  <a:lnTo>
                    <a:pt x="832" y="921"/>
                  </a:lnTo>
                  <a:lnTo>
                    <a:pt x="833" y="921"/>
                  </a:lnTo>
                  <a:lnTo>
                    <a:pt x="834" y="921"/>
                  </a:lnTo>
                  <a:lnTo>
                    <a:pt x="835" y="921"/>
                  </a:lnTo>
                  <a:lnTo>
                    <a:pt x="836" y="921"/>
                  </a:lnTo>
                  <a:lnTo>
                    <a:pt x="837" y="922"/>
                  </a:lnTo>
                  <a:lnTo>
                    <a:pt x="839" y="922"/>
                  </a:lnTo>
                  <a:lnTo>
                    <a:pt x="840" y="921"/>
                  </a:lnTo>
                  <a:lnTo>
                    <a:pt x="841" y="921"/>
                  </a:lnTo>
                  <a:lnTo>
                    <a:pt x="841" y="920"/>
                  </a:lnTo>
                  <a:lnTo>
                    <a:pt x="841" y="919"/>
                  </a:lnTo>
                  <a:lnTo>
                    <a:pt x="841" y="918"/>
                  </a:lnTo>
                  <a:lnTo>
                    <a:pt x="840" y="913"/>
                  </a:lnTo>
                  <a:lnTo>
                    <a:pt x="839" y="912"/>
                  </a:lnTo>
                  <a:lnTo>
                    <a:pt x="839" y="911"/>
                  </a:lnTo>
                  <a:lnTo>
                    <a:pt x="838" y="911"/>
                  </a:lnTo>
                  <a:lnTo>
                    <a:pt x="838" y="910"/>
                  </a:lnTo>
                  <a:lnTo>
                    <a:pt x="837" y="910"/>
                  </a:lnTo>
                  <a:lnTo>
                    <a:pt x="843" y="907"/>
                  </a:lnTo>
                  <a:lnTo>
                    <a:pt x="844" y="905"/>
                  </a:lnTo>
                  <a:lnTo>
                    <a:pt x="845" y="904"/>
                  </a:lnTo>
                  <a:lnTo>
                    <a:pt x="846" y="904"/>
                  </a:lnTo>
                  <a:lnTo>
                    <a:pt x="847" y="904"/>
                  </a:lnTo>
                  <a:lnTo>
                    <a:pt x="850" y="903"/>
                  </a:lnTo>
                  <a:lnTo>
                    <a:pt x="852" y="903"/>
                  </a:lnTo>
                  <a:lnTo>
                    <a:pt x="854" y="903"/>
                  </a:lnTo>
                  <a:lnTo>
                    <a:pt x="855" y="903"/>
                  </a:lnTo>
                  <a:lnTo>
                    <a:pt x="856" y="902"/>
                  </a:lnTo>
                  <a:lnTo>
                    <a:pt x="858" y="900"/>
                  </a:lnTo>
                  <a:lnTo>
                    <a:pt x="859" y="899"/>
                  </a:lnTo>
                  <a:lnTo>
                    <a:pt x="860" y="899"/>
                  </a:lnTo>
                  <a:lnTo>
                    <a:pt x="862" y="899"/>
                  </a:lnTo>
                  <a:lnTo>
                    <a:pt x="862" y="898"/>
                  </a:lnTo>
                  <a:lnTo>
                    <a:pt x="863" y="898"/>
                  </a:lnTo>
                  <a:lnTo>
                    <a:pt x="866" y="898"/>
                  </a:lnTo>
                  <a:lnTo>
                    <a:pt x="867" y="898"/>
                  </a:lnTo>
                  <a:lnTo>
                    <a:pt x="867" y="897"/>
                  </a:lnTo>
                  <a:lnTo>
                    <a:pt x="868" y="896"/>
                  </a:lnTo>
                  <a:lnTo>
                    <a:pt x="870" y="895"/>
                  </a:lnTo>
                  <a:lnTo>
                    <a:pt x="870" y="894"/>
                  </a:lnTo>
                  <a:lnTo>
                    <a:pt x="871" y="894"/>
                  </a:lnTo>
                  <a:lnTo>
                    <a:pt x="885" y="892"/>
                  </a:lnTo>
                  <a:lnTo>
                    <a:pt x="886" y="892"/>
                  </a:lnTo>
                  <a:lnTo>
                    <a:pt x="887" y="892"/>
                  </a:lnTo>
                  <a:lnTo>
                    <a:pt x="888" y="892"/>
                  </a:lnTo>
                  <a:lnTo>
                    <a:pt x="890" y="892"/>
                  </a:lnTo>
                  <a:lnTo>
                    <a:pt x="891" y="891"/>
                  </a:lnTo>
                  <a:lnTo>
                    <a:pt x="892" y="891"/>
                  </a:lnTo>
                  <a:lnTo>
                    <a:pt x="892" y="890"/>
                  </a:lnTo>
                  <a:lnTo>
                    <a:pt x="896" y="891"/>
                  </a:lnTo>
                  <a:lnTo>
                    <a:pt x="897" y="891"/>
                  </a:lnTo>
                  <a:lnTo>
                    <a:pt x="904" y="890"/>
                  </a:lnTo>
                  <a:lnTo>
                    <a:pt x="905" y="890"/>
                  </a:lnTo>
                  <a:lnTo>
                    <a:pt x="907" y="890"/>
                  </a:lnTo>
                  <a:lnTo>
                    <a:pt x="918" y="890"/>
                  </a:lnTo>
                  <a:lnTo>
                    <a:pt x="919" y="890"/>
                  </a:lnTo>
                  <a:lnTo>
                    <a:pt x="922" y="889"/>
                  </a:lnTo>
                  <a:lnTo>
                    <a:pt x="923" y="889"/>
                  </a:lnTo>
                  <a:lnTo>
                    <a:pt x="924" y="888"/>
                  </a:lnTo>
                  <a:lnTo>
                    <a:pt x="924" y="885"/>
                  </a:lnTo>
                  <a:lnTo>
                    <a:pt x="925" y="885"/>
                  </a:lnTo>
                  <a:lnTo>
                    <a:pt x="925" y="884"/>
                  </a:lnTo>
                  <a:lnTo>
                    <a:pt x="925" y="881"/>
                  </a:lnTo>
                  <a:lnTo>
                    <a:pt x="925" y="880"/>
                  </a:lnTo>
                  <a:lnTo>
                    <a:pt x="924" y="880"/>
                  </a:lnTo>
                  <a:lnTo>
                    <a:pt x="924" y="879"/>
                  </a:lnTo>
                  <a:lnTo>
                    <a:pt x="924" y="877"/>
                  </a:lnTo>
                  <a:lnTo>
                    <a:pt x="924" y="876"/>
                  </a:lnTo>
                  <a:lnTo>
                    <a:pt x="926" y="873"/>
                  </a:lnTo>
                  <a:lnTo>
                    <a:pt x="927" y="873"/>
                  </a:lnTo>
                  <a:lnTo>
                    <a:pt x="929" y="871"/>
                  </a:lnTo>
                  <a:lnTo>
                    <a:pt x="929" y="869"/>
                  </a:lnTo>
                  <a:lnTo>
                    <a:pt x="931" y="868"/>
                  </a:lnTo>
                  <a:lnTo>
                    <a:pt x="942" y="864"/>
                  </a:lnTo>
                  <a:lnTo>
                    <a:pt x="943" y="864"/>
                  </a:lnTo>
                  <a:lnTo>
                    <a:pt x="948" y="861"/>
                  </a:lnTo>
                  <a:lnTo>
                    <a:pt x="948" y="860"/>
                  </a:lnTo>
                  <a:lnTo>
                    <a:pt x="949" y="860"/>
                  </a:lnTo>
                  <a:lnTo>
                    <a:pt x="949" y="859"/>
                  </a:lnTo>
                  <a:lnTo>
                    <a:pt x="949" y="858"/>
                  </a:lnTo>
                  <a:lnTo>
                    <a:pt x="950" y="858"/>
                  </a:lnTo>
                  <a:lnTo>
                    <a:pt x="950" y="857"/>
                  </a:lnTo>
                  <a:lnTo>
                    <a:pt x="950" y="856"/>
                  </a:lnTo>
                  <a:lnTo>
                    <a:pt x="946" y="844"/>
                  </a:lnTo>
                  <a:lnTo>
                    <a:pt x="946" y="841"/>
                  </a:lnTo>
                  <a:lnTo>
                    <a:pt x="947" y="839"/>
                  </a:lnTo>
                  <a:lnTo>
                    <a:pt x="948" y="838"/>
                  </a:lnTo>
                  <a:lnTo>
                    <a:pt x="948" y="837"/>
                  </a:lnTo>
                  <a:lnTo>
                    <a:pt x="948" y="835"/>
                  </a:lnTo>
                  <a:lnTo>
                    <a:pt x="948" y="834"/>
                  </a:lnTo>
                  <a:lnTo>
                    <a:pt x="949" y="832"/>
                  </a:lnTo>
                  <a:lnTo>
                    <a:pt x="950" y="832"/>
                  </a:lnTo>
                  <a:lnTo>
                    <a:pt x="950" y="830"/>
                  </a:lnTo>
                  <a:lnTo>
                    <a:pt x="950" y="828"/>
                  </a:lnTo>
                  <a:lnTo>
                    <a:pt x="951" y="827"/>
                  </a:lnTo>
                  <a:lnTo>
                    <a:pt x="951" y="826"/>
                  </a:lnTo>
                  <a:lnTo>
                    <a:pt x="950" y="826"/>
                  </a:lnTo>
                  <a:lnTo>
                    <a:pt x="950" y="825"/>
                  </a:lnTo>
                  <a:lnTo>
                    <a:pt x="951" y="824"/>
                  </a:lnTo>
                  <a:lnTo>
                    <a:pt x="952" y="824"/>
                  </a:lnTo>
                  <a:lnTo>
                    <a:pt x="953" y="825"/>
                  </a:lnTo>
                  <a:lnTo>
                    <a:pt x="955" y="823"/>
                  </a:lnTo>
                  <a:lnTo>
                    <a:pt x="960" y="816"/>
                  </a:lnTo>
                  <a:lnTo>
                    <a:pt x="960" y="815"/>
                  </a:lnTo>
                  <a:lnTo>
                    <a:pt x="963" y="808"/>
                  </a:lnTo>
                  <a:lnTo>
                    <a:pt x="964" y="805"/>
                  </a:lnTo>
                  <a:lnTo>
                    <a:pt x="965" y="802"/>
                  </a:lnTo>
                  <a:lnTo>
                    <a:pt x="966" y="794"/>
                  </a:lnTo>
                  <a:lnTo>
                    <a:pt x="969" y="788"/>
                  </a:lnTo>
                  <a:lnTo>
                    <a:pt x="971" y="787"/>
                  </a:lnTo>
                  <a:lnTo>
                    <a:pt x="973" y="786"/>
                  </a:lnTo>
                  <a:lnTo>
                    <a:pt x="974" y="786"/>
                  </a:lnTo>
                  <a:lnTo>
                    <a:pt x="974" y="785"/>
                  </a:lnTo>
                  <a:lnTo>
                    <a:pt x="977" y="778"/>
                  </a:lnTo>
                  <a:lnTo>
                    <a:pt x="977" y="777"/>
                  </a:lnTo>
                  <a:lnTo>
                    <a:pt x="977" y="773"/>
                  </a:lnTo>
                  <a:lnTo>
                    <a:pt x="975" y="766"/>
                  </a:lnTo>
                  <a:lnTo>
                    <a:pt x="973" y="754"/>
                  </a:lnTo>
                  <a:lnTo>
                    <a:pt x="973" y="749"/>
                  </a:lnTo>
                  <a:lnTo>
                    <a:pt x="975" y="743"/>
                  </a:lnTo>
                  <a:lnTo>
                    <a:pt x="975" y="740"/>
                  </a:lnTo>
                  <a:lnTo>
                    <a:pt x="975" y="739"/>
                  </a:lnTo>
                  <a:lnTo>
                    <a:pt x="978" y="732"/>
                  </a:lnTo>
                  <a:lnTo>
                    <a:pt x="979" y="732"/>
                  </a:lnTo>
                  <a:lnTo>
                    <a:pt x="980" y="732"/>
                  </a:lnTo>
                  <a:lnTo>
                    <a:pt x="981" y="732"/>
                  </a:lnTo>
                  <a:lnTo>
                    <a:pt x="982" y="731"/>
                  </a:lnTo>
                  <a:lnTo>
                    <a:pt x="982" y="730"/>
                  </a:lnTo>
                  <a:lnTo>
                    <a:pt x="983" y="730"/>
                  </a:lnTo>
                  <a:lnTo>
                    <a:pt x="984" y="730"/>
                  </a:lnTo>
                  <a:lnTo>
                    <a:pt x="987" y="724"/>
                  </a:lnTo>
                  <a:lnTo>
                    <a:pt x="988" y="723"/>
                  </a:lnTo>
                  <a:lnTo>
                    <a:pt x="987" y="722"/>
                  </a:lnTo>
                  <a:lnTo>
                    <a:pt x="987" y="721"/>
                  </a:lnTo>
                  <a:lnTo>
                    <a:pt x="987" y="720"/>
                  </a:lnTo>
                  <a:lnTo>
                    <a:pt x="986" y="720"/>
                  </a:lnTo>
                  <a:lnTo>
                    <a:pt x="986" y="719"/>
                  </a:lnTo>
                  <a:lnTo>
                    <a:pt x="984" y="706"/>
                  </a:lnTo>
                  <a:lnTo>
                    <a:pt x="985" y="698"/>
                  </a:lnTo>
                  <a:lnTo>
                    <a:pt x="985" y="697"/>
                  </a:lnTo>
                  <a:lnTo>
                    <a:pt x="985" y="696"/>
                  </a:lnTo>
                  <a:lnTo>
                    <a:pt x="985" y="694"/>
                  </a:lnTo>
                  <a:lnTo>
                    <a:pt x="985" y="693"/>
                  </a:lnTo>
                  <a:lnTo>
                    <a:pt x="986" y="692"/>
                  </a:lnTo>
                  <a:lnTo>
                    <a:pt x="986" y="690"/>
                  </a:lnTo>
                  <a:lnTo>
                    <a:pt x="986" y="688"/>
                  </a:lnTo>
                  <a:lnTo>
                    <a:pt x="990" y="666"/>
                  </a:lnTo>
                  <a:lnTo>
                    <a:pt x="990" y="665"/>
                  </a:lnTo>
                  <a:lnTo>
                    <a:pt x="990" y="662"/>
                  </a:lnTo>
                  <a:lnTo>
                    <a:pt x="989" y="662"/>
                  </a:lnTo>
                  <a:lnTo>
                    <a:pt x="988" y="660"/>
                  </a:lnTo>
                  <a:lnTo>
                    <a:pt x="988" y="658"/>
                  </a:lnTo>
                  <a:lnTo>
                    <a:pt x="984" y="637"/>
                  </a:lnTo>
                  <a:lnTo>
                    <a:pt x="983" y="632"/>
                  </a:lnTo>
                  <a:lnTo>
                    <a:pt x="982" y="631"/>
                  </a:lnTo>
                  <a:lnTo>
                    <a:pt x="982" y="628"/>
                  </a:lnTo>
                  <a:lnTo>
                    <a:pt x="982" y="624"/>
                  </a:lnTo>
                  <a:lnTo>
                    <a:pt x="983" y="613"/>
                  </a:lnTo>
                  <a:lnTo>
                    <a:pt x="984" y="609"/>
                  </a:lnTo>
                  <a:lnTo>
                    <a:pt x="984" y="608"/>
                  </a:lnTo>
                  <a:lnTo>
                    <a:pt x="984" y="605"/>
                  </a:lnTo>
                  <a:lnTo>
                    <a:pt x="984" y="604"/>
                  </a:lnTo>
                  <a:lnTo>
                    <a:pt x="984" y="602"/>
                  </a:lnTo>
                  <a:lnTo>
                    <a:pt x="982" y="600"/>
                  </a:lnTo>
                  <a:lnTo>
                    <a:pt x="983" y="598"/>
                  </a:lnTo>
                  <a:lnTo>
                    <a:pt x="983" y="597"/>
                  </a:lnTo>
                  <a:lnTo>
                    <a:pt x="982" y="596"/>
                  </a:lnTo>
                  <a:lnTo>
                    <a:pt x="982" y="595"/>
                  </a:lnTo>
                  <a:lnTo>
                    <a:pt x="983" y="594"/>
                  </a:lnTo>
                  <a:lnTo>
                    <a:pt x="984" y="593"/>
                  </a:lnTo>
                  <a:lnTo>
                    <a:pt x="984" y="592"/>
                  </a:lnTo>
                  <a:lnTo>
                    <a:pt x="984" y="591"/>
                  </a:lnTo>
                  <a:lnTo>
                    <a:pt x="984" y="590"/>
                  </a:lnTo>
                  <a:lnTo>
                    <a:pt x="984" y="589"/>
                  </a:lnTo>
                  <a:lnTo>
                    <a:pt x="984" y="587"/>
                  </a:lnTo>
                  <a:lnTo>
                    <a:pt x="983" y="586"/>
                  </a:lnTo>
                  <a:lnTo>
                    <a:pt x="982" y="585"/>
                  </a:lnTo>
                  <a:lnTo>
                    <a:pt x="984" y="583"/>
                  </a:lnTo>
                  <a:lnTo>
                    <a:pt x="986" y="582"/>
                  </a:lnTo>
                  <a:lnTo>
                    <a:pt x="990" y="579"/>
                  </a:lnTo>
                  <a:lnTo>
                    <a:pt x="991" y="579"/>
                  </a:lnTo>
                  <a:lnTo>
                    <a:pt x="992" y="579"/>
                  </a:lnTo>
                  <a:lnTo>
                    <a:pt x="993" y="579"/>
                  </a:lnTo>
                  <a:lnTo>
                    <a:pt x="994" y="579"/>
                  </a:lnTo>
                  <a:lnTo>
                    <a:pt x="997" y="577"/>
                  </a:lnTo>
                  <a:lnTo>
                    <a:pt x="997" y="576"/>
                  </a:lnTo>
                  <a:lnTo>
                    <a:pt x="998" y="575"/>
                  </a:lnTo>
                  <a:lnTo>
                    <a:pt x="999" y="575"/>
                  </a:lnTo>
                  <a:lnTo>
                    <a:pt x="1007" y="564"/>
                  </a:lnTo>
                  <a:lnTo>
                    <a:pt x="1007" y="563"/>
                  </a:lnTo>
                  <a:lnTo>
                    <a:pt x="1009" y="560"/>
                  </a:lnTo>
                  <a:lnTo>
                    <a:pt x="1009" y="559"/>
                  </a:lnTo>
                  <a:lnTo>
                    <a:pt x="1010" y="557"/>
                  </a:lnTo>
                  <a:lnTo>
                    <a:pt x="1011" y="556"/>
                  </a:lnTo>
                  <a:lnTo>
                    <a:pt x="1021" y="531"/>
                  </a:lnTo>
                  <a:lnTo>
                    <a:pt x="1022" y="530"/>
                  </a:lnTo>
                  <a:lnTo>
                    <a:pt x="1022" y="529"/>
                  </a:lnTo>
                  <a:lnTo>
                    <a:pt x="1022" y="528"/>
                  </a:lnTo>
                  <a:lnTo>
                    <a:pt x="1024" y="528"/>
                  </a:lnTo>
                  <a:lnTo>
                    <a:pt x="1024" y="526"/>
                  </a:lnTo>
                  <a:lnTo>
                    <a:pt x="1025" y="523"/>
                  </a:lnTo>
                  <a:lnTo>
                    <a:pt x="1026" y="521"/>
                  </a:lnTo>
                  <a:lnTo>
                    <a:pt x="1027" y="521"/>
                  </a:lnTo>
                  <a:lnTo>
                    <a:pt x="1027" y="520"/>
                  </a:lnTo>
                  <a:lnTo>
                    <a:pt x="1027" y="519"/>
                  </a:lnTo>
                  <a:lnTo>
                    <a:pt x="1028" y="517"/>
                  </a:lnTo>
                  <a:lnTo>
                    <a:pt x="1030" y="513"/>
                  </a:lnTo>
                  <a:lnTo>
                    <a:pt x="1031" y="513"/>
                  </a:lnTo>
                  <a:lnTo>
                    <a:pt x="1031" y="512"/>
                  </a:lnTo>
                  <a:lnTo>
                    <a:pt x="1034" y="508"/>
                  </a:lnTo>
                  <a:lnTo>
                    <a:pt x="1035" y="506"/>
                  </a:lnTo>
                  <a:lnTo>
                    <a:pt x="1043" y="501"/>
                  </a:lnTo>
                  <a:lnTo>
                    <a:pt x="1043" y="500"/>
                  </a:lnTo>
                  <a:lnTo>
                    <a:pt x="1044" y="500"/>
                  </a:lnTo>
                  <a:lnTo>
                    <a:pt x="1046" y="500"/>
                  </a:lnTo>
                  <a:lnTo>
                    <a:pt x="1047" y="499"/>
                  </a:lnTo>
                  <a:lnTo>
                    <a:pt x="1048" y="498"/>
                  </a:lnTo>
                  <a:lnTo>
                    <a:pt x="1050" y="495"/>
                  </a:lnTo>
                  <a:lnTo>
                    <a:pt x="1050" y="494"/>
                  </a:lnTo>
                  <a:lnTo>
                    <a:pt x="1051" y="492"/>
                  </a:lnTo>
                  <a:lnTo>
                    <a:pt x="1051" y="491"/>
                  </a:lnTo>
                  <a:lnTo>
                    <a:pt x="1052" y="490"/>
                  </a:lnTo>
                  <a:lnTo>
                    <a:pt x="1053" y="489"/>
                  </a:lnTo>
                  <a:lnTo>
                    <a:pt x="1054" y="488"/>
                  </a:lnTo>
                  <a:lnTo>
                    <a:pt x="1057" y="485"/>
                  </a:lnTo>
                  <a:lnTo>
                    <a:pt x="1061" y="478"/>
                  </a:lnTo>
                  <a:lnTo>
                    <a:pt x="1061" y="477"/>
                  </a:lnTo>
                  <a:lnTo>
                    <a:pt x="1062" y="476"/>
                  </a:lnTo>
                  <a:lnTo>
                    <a:pt x="1075" y="459"/>
                  </a:lnTo>
                  <a:lnTo>
                    <a:pt x="1076" y="458"/>
                  </a:lnTo>
                  <a:lnTo>
                    <a:pt x="1078" y="453"/>
                  </a:lnTo>
                  <a:lnTo>
                    <a:pt x="1078" y="452"/>
                  </a:lnTo>
                  <a:lnTo>
                    <a:pt x="1079" y="452"/>
                  </a:lnTo>
                  <a:lnTo>
                    <a:pt x="1079" y="451"/>
                  </a:lnTo>
                  <a:lnTo>
                    <a:pt x="1080" y="451"/>
                  </a:lnTo>
                  <a:lnTo>
                    <a:pt x="1080" y="450"/>
                  </a:lnTo>
                  <a:lnTo>
                    <a:pt x="1080" y="449"/>
                  </a:lnTo>
                  <a:lnTo>
                    <a:pt x="1081" y="447"/>
                  </a:lnTo>
                  <a:lnTo>
                    <a:pt x="1086" y="430"/>
                  </a:lnTo>
                  <a:lnTo>
                    <a:pt x="1087" y="422"/>
                  </a:lnTo>
                  <a:lnTo>
                    <a:pt x="1088" y="422"/>
                  </a:lnTo>
                  <a:lnTo>
                    <a:pt x="1088" y="421"/>
                  </a:lnTo>
                  <a:lnTo>
                    <a:pt x="1089" y="417"/>
                  </a:lnTo>
                  <a:lnTo>
                    <a:pt x="1089" y="416"/>
                  </a:lnTo>
                  <a:lnTo>
                    <a:pt x="1089" y="415"/>
                  </a:lnTo>
                  <a:lnTo>
                    <a:pt x="1088" y="414"/>
                  </a:lnTo>
                  <a:lnTo>
                    <a:pt x="1088" y="413"/>
                  </a:lnTo>
                  <a:lnTo>
                    <a:pt x="1087" y="411"/>
                  </a:lnTo>
                  <a:lnTo>
                    <a:pt x="1088" y="411"/>
                  </a:lnTo>
                  <a:lnTo>
                    <a:pt x="1088" y="410"/>
                  </a:lnTo>
                  <a:lnTo>
                    <a:pt x="1089" y="408"/>
                  </a:lnTo>
                  <a:lnTo>
                    <a:pt x="1089" y="407"/>
                  </a:lnTo>
                  <a:lnTo>
                    <a:pt x="1089" y="406"/>
                  </a:lnTo>
                  <a:lnTo>
                    <a:pt x="1088" y="405"/>
                  </a:lnTo>
                  <a:lnTo>
                    <a:pt x="1088" y="404"/>
                  </a:lnTo>
                  <a:lnTo>
                    <a:pt x="1089" y="393"/>
                  </a:lnTo>
                  <a:lnTo>
                    <a:pt x="1089" y="392"/>
                  </a:lnTo>
                  <a:lnTo>
                    <a:pt x="1088" y="392"/>
                  </a:lnTo>
                  <a:lnTo>
                    <a:pt x="1088" y="390"/>
                  </a:lnTo>
                  <a:lnTo>
                    <a:pt x="1088" y="389"/>
                  </a:lnTo>
                  <a:lnTo>
                    <a:pt x="1088" y="388"/>
                  </a:lnTo>
                  <a:lnTo>
                    <a:pt x="1088" y="387"/>
                  </a:lnTo>
                  <a:lnTo>
                    <a:pt x="1086" y="375"/>
                  </a:lnTo>
                  <a:lnTo>
                    <a:pt x="1084" y="379"/>
                  </a:lnTo>
                  <a:lnTo>
                    <a:pt x="1084" y="376"/>
                  </a:lnTo>
                  <a:lnTo>
                    <a:pt x="1084" y="375"/>
                  </a:lnTo>
                  <a:lnTo>
                    <a:pt x="1084" y="373"/>
                  </a:lnTo>
                  <a:lnTo>
                    <a:pt x="1083" y="372"/>
                  </a:lnTo>
                  <a:lnTo>
                    <a:pt x="1083" y="370"/>
                  </a:lnTo>
                  <a:lnTo>
                    <a:pt x="1083" y="369"/>
                  </a:lnTo>
                  <a:lnTo>
                    <a:pt x="1081" y="362"/>
                  </a:lnTo>
                  <a:lnTo>
                    <a:pt x="1080" y="362"/>
                  </a:lnTo>
                  <a:lnTo>
                    <a:pt x="1080" y="361"/>
                  </a:lnTo>
                  <a:lnTo>
                    <a:pt x="1079" y="361"/>
                  </a:lnTo>
                  <a:lnTo>
                    <a:pt x="1079" y="358"/>
                  </a:lnTo>
                  <a:lnTo>
                    <a:pt x="1078" y="354"/>
                  </a:lnTo>
                  <a:lnTo>
                    <a:pt x="1078" y="353"/>
                  </a:lnTo>
                  <a:lnTo>
                    <a:pt x="1077" y="348"/>
                  </a:lnTo>
                  <a:lnTo>
                    <a:pt x="1077" y="347"/>
                  </a:lnTo>
                  <a:lnTo>
                    <a:pt x="1077" y="346"/>
                  </a:lnTo>
                  <a:lnTo>
                    <a:pt x="1075" y="342"/>
                  </a:lnTo>
                  <a:lnTo>
                    <a:pt x="1071" y="332"/>
                  </a:lnTo>
                  <a:lnTo>
                    <a:pt x="1069" y="330"/>
                  </a:lnTo>
                  <a:lnTo>
                    <a:pt x="1067" y="328"/>
                  </a:lnTo>
                  <a:lnTo>
                    <a:pt x="1063" y="326"/>
                  </a:lnTo>
                  <a:lnTo>
                    <a:pt x="1062" y="326"/>
                  </a:lnTo>
                  <a:lnTo>
                    <a:pt x="1060" y="325"/>
                  </a:lnTo>
                  <a:lnTo>
                    <a:pt x="1056" y="324"/>
                  </a:lnTo>
                  <a:lnTo>
                    <a:pt x="1054" y="324"/>
                  </a:lnTo>
                  <a:lnTo>
                    <a:pt x="1053" y="324"/>
                  </a:lnTo>
                  <a:lnTo>
                    <a:pt x="1052" y="324"/>
                  </a:lnTo>
                  <a:lnTo>
                    <a:pt x="1050" y="324"/>
                  </a:lnTo>
                  <a:lnTo>
                    <a:pt x="1047" y="325"/>
                  </a:lnTo>
                  <a:lnTo>
                    <a:pt x="1043" y="326"/>
                  </a:lnTo>
                  <a:lnTo>
                    <a:pt x="1043" y="325"/>
                  </a:lnTo>
                  <a:lnTo>
                    <a:pt x="1042" y="325"/>
                  </a:lnTo>
                  <a:lnTo>
                    <a:pt x="1040" y="324"/>
                  </a:lnTo>
                  <a:lnTo>
                    <a:pt x="1039" y="324"/>
                  </a:lnTo>
                  <a:lnTo>
                    <a:pt x="1038" y="324"/>
                  </a:lnTo>
                  <a:lnTo>
                    <a:pt x="1037" y="324"/>
                  </a:lnTo>
                  <a:lnTo>
                    <a:pt x="1035" y="325"/>
                  </a:lnTo>
                  <a:lnTo>
                    <a:pt x="1034" y="325"/>
                  </a:lnTo>
                  <a:lnTo>
                    <a:pt x="1033" y="325"/>
                  </a:lnTo>
                  <a:lnTo>
                    <a:pt x="1031" y="324"/>
                  </a:lnTo>
                  <a:lnTo>
                    <a:pt x="1030" y="324"/>
                  </a:lnTo>
                  <a:lnTo>
                    <a:pt x="1030" y="323"/>
                  </a:lnTo>
                  <a:lnTo>
                    <a:pt x="1029" y="321"/>
                  </a:lnTo>
                  <a:lnTo>
                    <a:pt x="1028" y="321"/>
                  </a:lnTo>
                  <a:lnTo>
                    <a:pt x="1026" y="320"/>
                  </a:lnTo>
                  <a:lnTo>
                    <a:pt x="1025" y="320"/>
                  </a:lnTo>
                  <a:lnTo>
                    <a:pt x="1024" y="320"/>
                  </a:lnTo>
                  <a:lnTo>
                    <a:pt x="1020" y="320"/>
                  </a:lnTo>
                  <a:lnTo>
                    <a:pt x="1019" y="319"/>
                  </a:lnTo>
                  <a:lnTo>
                    <a:pt x="1018" y="316"/>
                  </a:lnTo>
                  <a:lnTo>
                    <a:pt x="1018" y="315"/>
                  </a:lnTo>
                  <a:lnTo>
                    <a:pt x="1017" y="314"/>
                  </a:lnTo>
                  <a:lnTo>
                    <a:pt x="1016" y="314"/>
                  </a:lnTo>
                  <a:lnTo>
                    <a:pt x="1016" y="313"/>
                  </a:lnTo>
                  <a:lnTo>
                    <a:pt x="1015" y="313"/>
                  </a:lnTo>
                  <a:lnTo>
                    <a:pt x="1012" y="311"/>
                  </a:lnTo>
                  <a:lnTo>
                    <a:pt x="1011" y="311"/>
                  </a:lnTo>
                  <a:lnTo>
                    <a:pt x="1010" y="311"/>
                  </a:lnTo>
                  <a:lnTo>
                    <a:pt x="1009" y="311"/>
                  </a:lnTo>
                  <a:lnTo>
                    <a:pt x="1008" y="310"/>
                  </a:lnTo>
                  <a:lnTo>
                    <a:pt x="1007" y="309"/>
                  </a:lnTo>
                  <a:lnTo>
                    <a:pt x="1005" y="308"/>
                  </a:lnTo>
                  <a:lnTo>
                    <a:pt x="1005" y="307"/>
                  </a:lnTo>
                  <a:lnTo>
                    <a:pt x="1003" y="304"/>
                  </a:lnTo>
                  <a:lnTo>
                    <a:pt x="1002" y="304"/>
                  </a:lnTo>
                  <a:lnTo>
                    <a:pt x="996" y="299"/>
                  </a:lnTo>
                  <a:lnTo>
                    <a:pt x="993" y="296"/>
                  </a:lnTo>
                  <a:lnTo>
                    <a:pt x="993" y="295"/>
                  </a:lnTo>
                  <a:lnTo>
                    <a:pt x="992" y="294"/>
                  </a:lnTo>
                  <a:lnTo>
                    <a:pt x="990" y="290"/>
                  </a:lnTo>
                  <a:lnTo>
                    <a:pt x="989" y="290"/>
                  </a:lnTo>
                  <a:lnTo>
                    <a:pt x="988" y="289"/>
                  </a:lnTo>
                  <a:lnTo>
                    <a:pt x="987" y="289"/>
                  </a:lnTo>
                  <a:lnTo>
                    <a:pt x="983" y="283"/>
                  </a:lnTo>
                  <a:lnTo>
                    <a:pt x="982" y="282"/>
                  </a:lnTo>
                  <a:lnTo>
                    <a:pt x="981" y="282"/>
                  </a:lnTo>
                  <a:lnTo>
                    <a:pt x="980" y="282"/>
                  </a:lnTo>
                  <a:lnTo>
                    <a:pt x="978" y="281"/>
                  </a:lnTo>
                  <a:lnTo>
                    <a:pt x="973" y="277"/>
                  </a:lnTo>
                  <a:lnTo>
                    <a:pt x="971" y="275"/>
                  </a:lnTo>
                  <a:lnTo>
                    <a:pt x="970" y="274"/>
                  </a:lnTo>
                  <a:lnTo>
                    <a:pt x="969" y="273"/>
                  </a:lnTo>
                  <a:lnTo>
                    <a:pt x="969" y="272"/>
                  </a:lnTo>
                  <a:lnTo>
                    <a:pt x="968" y="272"/>
                  </a:lnTo>
                  <a:lnTo>
                    <a:pt x="967" y="272"/>
                  </a:lnTo>
                  <a:lnTo>
                    <a:pt x="966" y="272"/>
                  </a:lnTo>
                  <a:lnTo>
                    <a:pt x="965" y="272"/>
                  </a:lnTo>
                  <a:lnTo>
                    <a:pt x="958" y="266"/>
                  </a:lnTo>
                  <a:lnTo>
                    <a:pt x="957" y="266"/>
                  </a:lnTo>
                  <a:lnTo>
                    <a:pt x="954" y="264"/>
                  </a:lnTo>
                  <a:lnTo>
                    <a:pt x="952" y="262"/>
                  </a:lnTo>
                  <a:lnTo>
                    <a:pt x="947" y="260"/>
                  </a:lnTo>
                  <a:lnTo>
                    <a:pt x="945" y="258"/>
                  </a:lnTo>
                  <a:lnTo>
                    <a:pt x="944" y="258"/>
                  </a:lnTo>
                  <a:lnTo>
                    <a:pt x="944" y="257"/>
                  </a:lnTo>
                  <a:lnTo>
                    <a:pt x="940" y="255"/>
                  </a:lnTo>
                  <a:lnTo>
                    <a:pt x="939" y="255"/>
                  </a:lnTo>
                  <a:lnTo>
                    <a:pt x="926" y="253"/>
                  </a:lnTo>
                  <a:lnTo>
                    <a:pt x="925" y="253"/>
                  </a:lnTo>
                  <a:lnTo>
                    <a:pt x="924" y="253"/>
                  </a:lnTo>
                  <a:lnTo>
                    <a:pt x="922" y="254"/>
                  </a:lnTo>
                  <a:lnTo>
                    <a:pt x="922" y="255"/>
                  </a:lnTo>
                  <a:lnTo>
                    <a:pt x="920" y="255"/>
                  </a:lnTo>
                  <a:lnTo>
                    <a:pt x="916" y="255"/>
                  </a:lnTo>
                  <a:lnTo>
                    <a:pt x="905" y="256"/>
                  </a:lnTo>
                  <a:lnTo>
                    <a:pt x="903" y="256"/>
                  </a:lnTo>
                  <a:lnTo>
                    <a:pt x="903" y="257"/>
                  </a:lnTo>
                  <a:lnTo>
                    <a:pt x="902" y="257"/>
                  </a:lnTo>
                  <a:lnTo>
                    <a:pt x="901" y="257"/>
                  </a:lnTo>
                  <a:lnTo>
                    <a:pt x="900" y="257"/>
                  </a:lnTo>
                  <a:lnTo>
                    <a:pt x="898" y="256"/>
                  </a:lnTo>
                  <a:lnTo>
                    <a:pt x="897" y="256"/>
                  </a:lnTo>
                  <a:lnTo>
                    <a:pt x="897" y="257"/>
                  </a:lnTo>
                  <a:lnTo>
                    <a:pt x="896" y="257"/>
                  </a:lnTo>
                  <a:lnTo>
                    <a:pt x="895" y="257"/>
                  </a:lnTo>
                  <a:lnTo>
                    <a:pt x="894" y="256"/>
                  </a:lnTo>
                  <a:lnTo>
                    <a:pt x="894" y="255"/>
                  </a:lnTo>
                  <a:lnTo>
                    <a:pt x="890" y="253"/>
                  </a:lnTo>
                  <a:lnTo>
                    <a:pt x="891" y="252"/>
                  </a:lnTo>
                  <a:lnTo>
                    <a:pt x="888" y="251"/>
                  </a:lnTo>
                  <a:lnTo>
                    <a:pt x="887" y="251"/>
                  </a:lnTo>
                  <a:lnTo>
                    <a:pt x="886" y="251"/>
                  </a:lnTo>
                  <a:lnTo>
                    <a:pt x="884" y="251"/>
                  </a:lnTo>
                  <a:lnTo>
                    <a:pt x="882" y="252"/>
                  </a:lnTo>
                  <a:lnTo>
                    <a:pt x="880" y="253"/>
                  </a:lnTo>
                  <a:lnTo>
                    <a:pt x="878" y="253"/>
                  </a:lnTo>
                  <a:lnTo>
                    <a:pt x="877" y="252"/>
                  </a:lnTo>
                  <a:lnTo>
                    <a:pt x="876" y="252"/>
                  </a:lnTo>
                  <a:lnTo>
                    <a:pt x="875" y="252"/>
                  </a:lnTo>
                  <a:lnTo>
                    <a:pt x="875" y="251"/>
                  </a:lnTo>
                  <a:lnTo>
                    <a:pt x="875" y="252"/>
                  </a:lnTo>
                  <a:lnTo>
                    <a:pt x="873" y="252"/>
                  </a:lnTo>
                  <a:lnTo>
                    <a:pt x="871" y="251"/>
                  </a:lnTo>
                  <a:lnTo>
                    <a:pt x="867" y="249"/>
                  </a:lnTo>
                  <a:lnTo>
                    <a:pt x="866" y="247"/>
                  </a:lnTo>
                  <a:lnTo>
                    <a:pt x="865" y="246"/>
                  </a:lnTo>
                  <a:lnTo>
                    <a:pt x="865" y="245"/>
                  </a:lnTo>
                  <a:lnTo>
                    <a:pt x="863" y="245"/>
                  </a:lnTo>
                  <a:lnTo>
                    <a:pt x="862" y="245"/>
                  </a:lnTo>
                  <a:lnTo>
                    <a:pt x="861" y="245"/>
                  </a:lnTo>
                  <a:lnTo>
                    <a:pt x="859" y="243"/>
                  </a:lnTo>
                  <a:lnTo>
                    <a:pt x="858" y="243"/>
                  </a:lnTo>
                  <a:lnTo>
                    <a:pt x="857" y="243"/>
                  </a:lnTo>
                  <a:lnTo>
                    <a:pt x="856" y="243"/>
                  </a:lnTo>
                  <a:lnTo>
                    <a:pt x="853" y="241"/>
                  </a:lnTo>
                  <a:lnTo>
                    <a:pt x="852" y="241"/>
                  </a:lnTo>
                  <a:lnTo>
                    <a:pt x="851" y="240"/>
                  </a:lnTo>
                  <a:lnTo>
                    <a:pt x="847" y="240"/>
                  </a:lnTo>
                  <a:lnTo>
                    <a:pt x="846" y="240"/>
                  </a:lnTo>
                  <a:lnTo>
                    <a:pt x="843" y="240"/>
                  </a:lnTo>
                  <a:lnTo>
                    <a:pt x="842" y="240"/>
                  </a:lnTo>
                  <a:lnTo>
                    <a:pt x="841" y="240"/>
                  </a:lnTo>
                  <a:lnTo>
                    <a:pt x="839" y="241"/>
                  </a:lnTo>
                  <a:lnTo>
                    <a:pt x="839" y="243"/>
                  </a:lnTo>
                  <a:lnTo>
                    <a:pt x="839" y="244"/>
                  </a:lnTo>
                  <a:lnTo>
                    <a:pt x="836" y="244"/>
                  </a:lnTo>
                  <a:lnTo>
                    <a:pt x="835" y="244"/>
                  </a:lnTo>
                  <a:lnTo>
                    <a:pt x="832" y="245"/>
                  </a:lnTo>
                  <a:lnTo>
                    <a:pt x="831" y="245"/>
                  </a:lnTo>
                  <a:lnTo>
                    <a:pt x="829" y="245"/>
                  </a:lnTo>
                  <a:lnTo>
                    <a:pt x="829" y="243"/>
                  </a:lnTo>
                  <a:lnTo>
                    <a:pt x="829" y="241"/>
                  </a:lnTo>
                  <a:lnTo>
                    <a:pt x="827" y="241"/>
                  </a:lnTo>
                  <a:lnTo>
                    <a:pt x="826" y="241"/>
                  </a:lnTo>
                  <a:lnTo>
                    <a:pt x="824" y="241"/>
                  </a:lnTo>
                  <a:lnTo>
                    <a:pt x="823" y="241"/>
                  </a:lnTo>
                  <a:lnTo>
                    <a:pt x="822" y="243"/>
                  </a:lnTo>
                  <a:lnTo>
                    <a:pt x="821" y="243"/>
                  </a:lnTo>
                  <a:lnTo>
                    <a:pt x="820" y="243"/>
                  </a:lnTo>
                  <a:lnTo>
                    <a:pt x="820" y="242"/>
                  </a:lnTo>
                  <a:lnTo>
                    <a:pt x="820" y="241"/>
                  </a:lnTo>
                  <a:lnTo>
                    <a:pt x="820" y="240"/>
                  </a:lnTo>
                  <a:lnTo>
                    <a:pt x="820" y="239"/>
                  </a:lnTo>
                  <a:lnTo>
                    <a:pt x="819" y="236"/>
                  </a:lnTo>
                  <a:lnTo>
                    <a:pt x="818" y="234"/>
                  </a:lnTo>
                  <a:lnTo>
                    <a:pt x="817" y="234"/>
                  </a:lnTo>
                  <a:lnTo>
                    <a:pt x="817" y="233"/>
                  </a:lnTo>
                  <a:lnTo>
                    <a:pt x="816" y="233"/>
                  </a:lnTo>
                  <a:lnTo>
                    <a:pt x="816" y="232"/>
                  </a:lnTo>
                  <a:lnTo>
                    <a:pt x="816" y="230"/>
                  </a:lnTo>
                  <a:lnTo>
                    <a:pt x="815" y="224"/>
                  </a:lnTo>
                  <a:lnTo>
                    <a:pt x="814" y="224"/>
                  </a:lnTo>
                  <a:lnTo>
                    <a:pt x="814" y="223"/>
                  </a:lnTo>
                  <a:lnTo>
                    <a:pt x="813" y="223"/>
                  </a:lnTo>
                  <a:lnTo>
                    <a:pt x="812" y="223"/>
                  </a:lnTo>
                  <a:lnTo>
                    <a:pt x="811" y="222"/>
                  </a:lnTo>
                  <a:lnTo>
                    <a:pt x="812" y="221"/>
                  </a:lnTo>
                  <a:lnTo>
                    <a:pt x="812" y="219"/>
                  </a:lnTo>
                  <a:lnTo>
                    <a:pt x="812" y="218"/>
                  </a:lnTo>
                  <a:lnTo>
                    <a:pt x="812" y="217"/>
                  </a:lnTo>
                  <a:lnTo>
                    <a:pt x="811" y="217"/>
                  </a:lnTo>
                  <a:lnTo>
                    <a:pt x="811" y="216"/>
                  </a:lnTo>
                  <a:lnTo>
                    <a:pt x="810" y="216"/>
                  </a:lnTo>
                  <a:lnTo>
                    <a:pt x="810" y="215"/>
                  </a:lnTo>
                  <a:lnTo>
                    <a:pt x="809" y="215"/>
                  </a:lnTo>
                  <a:lnTo>
                    <a:pt x="808" y="214"/>
                  </a:lnTo>
                  <a:lnTo>
                    <a:pt x="807" y="214"/>
                  </a:lnTo>
                  <a:lnTo>
                    <a:pt x="806" y="213"/>
                  </a:lnTo>
                  <a:lnTo>
                    <a:pt x="806" y="212"/>
                  </a:lnTo>
                  <a:lnTo>
                    <a:pt x="805" y="210"/>
                  </a:lnTo>
                  <a:lnTo>
                    <a:pt x="806" y="209"/>
                  </a:lnTo>
                  <a:lnTo>
                    <a:pt x="805" y="208"/>
                  </a:lnTo>
                  <a:lnTo>
                    <a:pt x="805" y="207"/>
                  </a:lnTo>
                  <a:lnTo>
                    <a:pt x="805" y="206"/>
                  </a:lnTo>
                  <a:lnTo>
                    <a:pt x="803" y="205"/>
                  </a:lnTo>
                  <a:lnTo>
                    <a:pt x="801" y="205"/>
                  </a:lnTo>
                  <a:lnTo>
                    <a:pt x="800" y="205"/>
                  </a:lnTo>
                  <a:lnTo>
                    <a:pt x="799" y="205"/>
                  </a:lnTo>
                  <a:lnTo>
                    <a:pt x="798" y="206"/>
                  </a:lnTo>
                  <a:lnTo>
                    <a:pt x="797" y="207"/>
                  </a:lnTo>
                  <a:lnTo>
                    <a:pt x="796" y="208"/>
                  </a:lnTo>
                  <a:lnTo>
                    <a:pt x="796" y="209"/>
                  </a:lnTo>
                  <a:lnTo>
                    <a:pt x="796" y="210"/>
                  </a:lnTo>
                  <a:lnTo>
                    <a:pt x="796" y="211"/>
                  </a:lnTo>
                  <a:lnTo>
                    <a:pt x="794" y="211"/>
                  </a:lnTo>
                  <a:lnTo>
                    <a:pt x="793" y="212"/>
                  </a:lnTo>
                  <a:lnTo>
                    <a:pt x="793" y="211"/>
                  </a:lnTo>
                  <a:lnTo>
                    <a:pt x="793" y="209"/>
                  </a:lnTo>
                  <a:lnTo>
                    <a:pt x="793" y="207"/>
                  </a:lnTo>
                  <a:lnTo>
                    <a:pt x="792" y="206"/>
                  </a:lnTo>
                  <a:lnTo>
                    <a:pt x="790" y="206"/>
                  </a:lnTo>
                  <a:lnTo>
                    <a:pt x="788" y="206"/>
                  </a:lnTo>
                  <a:lnTo>
                    <a:pt x="785" y="206"/>
                  </a:lnTo>
                  <a:lnTo>
                    <a:pt x="785" y="204"/>
                  </a:lnTo>
                  <a:lnTo>
                    <a:pt x="785" y="203"/>
                  </a:lnTo>
                  <a:lnTo>
                    <a:pt x="785" y="202"/>
                  </a:lnTo>
                  <a:lnTo>
                    <a:pt x="783" y="201"/>
                  </a:lnTo>
                  <a:lnTo>
                    <a:pt x="781" y="200"/>
                  </a:lnTo>
                  <a:lnTo>
                    <a:pt x="780" y="201"/>
                  </a:lnTo>
                  <a:lnTo>
                    <a:pt x="779" y="198"/>
                  </a:lnTo>
                  <a:lnTo>
                    <a:pt x="777" y="203"/>
                  </a:lnTo>
                  <a:lnTo>
                    <a:pt x="777" y="202"/>
                  </a:lnTo>
                  <a:lnTo>
                    <a:pt x="776" y="202"/>
                  </a:lnTo>
                  <a:lnTo>
                    <a:pt x="774" y="200"/>
                  </a:lnTo>
                  <a:lnTo>
                    <a:pt x="772" y="198"/>
                  </a:lnTo>
                  <a:lnTo>
                    <a:pt x="771" y="200"/>
                  </a:lnTo>
                  <a:lnTo>
                    <a:pt x="770" y="200"/>
                  </a:lnTo>
                  <a:lnTo>
                    <a:pt x="769" y="198"/>
                  </a:lnTo>
                  <a:lnTo>
                    <a:pt x="770" y="193"/>
                  </a:lnTo>
                  <a:lnTo>
                    <a:pt x="765" y="196"/>
                  </a:lnTo>
                  <a:lnTo>
                    <a:pt x="763" y="196"/>
                  </a:lnTo>
                  <a:lnTo>
                    <a:pt x="762" y="197"/>
                  </a:lnTo>
                  <a:lnTo>
                    <a:pt x="761" y="196"/>
                  </a:lnTo>
                  <a:lnTo>
                    <a:pt x="761" y="194"/>
                  </a:lnTo>
                  <a:lnTo>
                    <a:pt x="760" y="193"/>
                  </a:lnTo>
                  <a:lnTo>
                    <a:pt x="758" y="192"/>
                  </a:lnTo>
                  <a:lnTo>
                    <a:pt x="757" y="193"/>
                  </a:lnTo>
                  <a:lnTo>
                    <a:pt x="756" y="192"/>
                  </a:lnTo>
                  <a:lnTo>
                    <a:pt x="756" y="191"/>
                  </a:lnTo>
                  <a:lnTo>
                    <a:pt x="754" y="191"/>
                  </a:lnTo>
                  <a:lnTo>
                    <a:pt x="752" y="191"/>
                  </a:lnTo>
                  <a:lnTo>
                    <a:pt x="752" y="189"/>
                  </a:lnTo>
                  <a:lnTo>
                    <a:pt x="751" y="189"/>
                  </a:lnTo>
                  <a:lnTo>
                    <a:pt x="750" y="188"/>
                  </a:lnTo>
                  <a:lnTo>
                    <a:pt x="748" y="187"/>
                  </a:lnTo>
                  <a:lnTo>
                    <a:pt x="747" y="187"/>
                  </a:lnTo>
                  <a:lnTo>
                    <a:pt x="747" y="186"/>
                  </a:lnTo>
                  <a:lnTo>
                    <a:pt x="744" y="188"/>
                  </a:lnTo>
                  <a:lnTo>
                    <a:pt x="742" y="189"/>
                  </a:lnTo>
                  <a:lnTo>
                    <a:pt x="741" y="188"/>
                  </a:lnTo>
                  <a:lnTo>
                    <a:pt x="741" y="187"/>
                  </a:lnTo>
                  <a:lnTo>
                    <a:pt x="740" y="186"/>
                  </a:lnTo>
                  <a:lnTo>
                    <a:pt x="739" y="186"/>
                  </a:lnTo>
                  <a:lnTo>
                    <a:pt x="737" y="185"/>
                  </a:lnTo>
                  <a:lnTo>
                    <a:pt x="737" y="184"/>
                  </a:lnTo>
                  <a:lnTo>
                    <a:pt x="732" y="183"/>
                  </a:lnTo>
                  <a:lnTo>
                    <a:pt x="731" y="183"/>
                  </a:lnTo>
                  <a:lnTo>
                    <a:pt x="731" y="184"/>
                  </a:lnTo>
                  <a:lnTo>
                    <a:pt x="730" y="184"/>
                  </a:lnTo>
                  <a:lnTo>
                    <a:pt x="729" y="185"/>
                  </a:lnTo>
                  <a:lnTo>
                    <a:pt x="728" y="185"/>
                  </a:lnTo>
                  <a:lnTo>
                    <a:pt x="727" y="186"/>
                  </a:lnTo>
                  <a:lnTo>
                    <a:pt x="726" y="186"/>
                  </a:lnTo>
                  <a:lnTo>
                    <a:pt x="726" y="187"/>
                  </a:lnTo>
                  <a:lnTo>
                    <a:pt x="726" y="186"/>
                  </a:lnTo>
                  <a:lnTo>
                    <a:pt x="724" y="185"/>
                  </a:lnTo>
                  <a:lnTo>
                    <a:pt x="723" y="185"/>
                  </a:lnTo>
                  <a:lnTo>
                    <a:pt x="722" y="185"/>
                  </a:lnTo>
                  <a:lnTo>
                    <a:pt x="721" y="186"/>
                  </a:lnTo>
                  <a:lnTo>
                    <a:pt x="719" y="187"/>
                  </a:lnTo>
                  <a:lnTo>
                    <a:pt x="718" y="188"/>
                  </a:lnTo>
                  <a:lnTo>
                    <a:pt x="718" y="189"/>
                  </a:lnTo>
                  <a:lnTo>
                    <a:pt x="717" y="188"/>
                  </a:lnTo>
                  <a:lnTo>
                    <a:pt x="716" y="187"/>
                  </a:lnTo>
                  <a:lnTo>
                    <a:pt x="714" y="187"/>
                  </a:lnTo>
                  <a:lnTo>
                    <a:pt x="713" y="188"/>
                  </a:lnTo>
                  <a:lnTo>
                    <a:pt x="708" y="193"/>
                  </a:lnTo>
                  <a:lnTo>
                    <a:pt x="707" y="194"/>
                  </a:lnTo>
                  <a:lnTo>
                    <a:pt x="706" y="196"/>
                  </a:lnTo>
                  <a:lnTo>
                    <a:pt x="705" y="198"/>
                  </a:lnTo>
                  <a:lnTo>
                    <a:pt x="705" y="199"/>
                  </a:lnTo>
                  <a:lnTo>
                    <a:pt x="704" y="199"/>
                  </a:lnTo>
                  <a:lnTo>
                    <a:pt x="703" y="200"/>
                  </a:lnTo>
                  <a:lnTo>
                    <a:pt x="701" y="203"/>
                  </a:lnTo>
                  <a:lnTo>
                    <a:pt x="701" y="204"/>
                  </a:lnTo>
                  <a:lnTo>
                    <a:pt x="701" y="205"/>
                  </a:lnTo>
                  <a:lnTo>
                    <a:pt x="701" y="206"/>
                  </a:lnTo>
                  <a:lnTo>
                    <a:pt x="702" y="206"/>
                  </a:lnTo>
                  <a:lnTo>
                    <a:pt x="701" y="207"/>
                  </a:lnTo>
                  <a:lnTo>
                    <a:pt x="701" y="208"/>
                  </a:lnTo>
                  <a:lnTo>
                    <a:pt x="700" y="210"/>
                  </a:lnTo>
                  <a:lnTo>
                    <a:pt x="700" y="209"/>
                  </a:lnTo>
                  <a:lnTo>
                    <a:pt x="698" y="211"/>
                  </a:lnTo>
                  <a:lnTo>
                    <a:pt x="697" y="211"/>
                  </a:lnTo>
                  <a:lnTo>
                    <a:pt x="697" y="207"/>
                  </a:lnTo>
                  <a:lnTo>
                    <a:pt x="701" y="203"/>
                  </a:lnTo>
                  <a:lnTo>
                    <a:pt x="701" y="202"/>
                  </a:lnTo>
                  <a:lnTo>
                    <a:pt x="701" y="201"/>
                  </a:lnTo>
                  <a:lnTo>
                    <a:pt x="701" y="200"/>
                  </a:lnTo>
                  <a:lnTo>
                    <a:pt x="701" y="199"/>
                  </a:lnTo>
                  <a:lnTo>
                    <a:pt x="702" y="199"/>
                  </a:lnTo>
                  <a:lnTo>
                    <a:pt x="703" y="198"/>
                  </a:lnTo>
                  <a:lnTo>
                    <a:pt x="704" y="197"/>
                  </a:lnTo>
                  <a:lnTo>
                    <a:pt x="704" y="196"/>
                  </a:lnTo>
                  <a:lnTo>
                    <a:pt x="706" y="187"/>
                  </a:lnTo>
                  <a:lnTo>
                    <a:pt x="706" y="186"/>
                  </a:lnTo>
                  <a:lnTo>
                    <a:pt x="706" y="185"/>
                  </a:lnTo>
                  <a:lnTo>
                    <a:pt x="707" y="183"/>
                  </a:lnTo>
                  <a:lnTo>
                    <a:pt x="707" y="182"/>
                  </a:lnTo>
                  <a:lnTo>
                    <a:pt x="708" y="181"/>
                  </a:lnTo>
                  <a:lnTo>
                    <a:pt x="709" y="180"/>
                  </a:lnTo>
                  <a:lnTo>
                    <a:pt x="709" y="178"/>
                  </a:lnTo>
                  <a:lnTo>
                    <a:pt x="709" y="177"/>
                  </a:lnTo>
                  <a:lnTo>
                    <a:pt x="709" y="176"/>
                  </a:lnTo>
                  <a:lnTo>
                    <a:pt x="709" y="175"/>
                  </a:lnTo>
                  <a:lnTo>
                    <a:pt x="708" y="175"/>
                  </a:lnTo>
                  <a:lnTo>
                    <a:pt x="707" y="174"/>
                  </a:lnTo>
                  <a:lnTo>
                    <a:pt x="706" y="174"/>
                  </a:lnTo>
                  <a:lnTo>
                    <a:pt x="705" y="174"/>
                  </a:lnTo>
                  <a:lnTo>
                    <a:pt x="694" y="172"/>
                  </a:lnTo>
                  <a:lnTo>
                    <a:pt x="689" y="170"/>
                  </a:lnTo>
                  <a:lnTo>
                    <a:pt x="688" y="170"/>
                  </a:lnTo>
                  <a:lnTo>
                    <a:pt x="684" y="170"/>
                  </a:lnTo>
                  <a:lnTo>
                    <a:pt x="683" y="170"/>
                  </a:lnTo>
                  <a:lnTo>
                    <a:pt x="682" y="170"/>
                  </a:lnTo>
                  <a:lnTo>
                    <a:pt x="680" y="170"/>
                  </a:lnTo>
                  <a:lnTo>
                    <a:pt x="680" y="168"/>
                  </a:lnTo>
                  <a:lnTo>
                    <a:pt x="680" y="167"/>
                  </a:lnTo>
                  <a:lnTo>
                    <a:pt x="680" y="166"/>
                  </a:lnTo>
                  <a:lnTo>
                    <a:pt x="679" y="165"/>
                  </a:lnTo>
                  <a:lnTo>
                    <a:pt x="678" y="165"/>
                  </a:lnTo>
                  <a:lnTo>
                    <a:pt x="678" y="164"/>
                  </a:lnTo>
                  <a:lnTo>
                    <a:pt x="677" y="164"/>
                  </a:lnTo>
                  <a:lnTo>
                    <a:pt x="675" y="163"/>
                  </a:lnTo>
                  <a:lnTo>
                    <a:pt x="674" y="163"/>
                  </a:lnTo>
                  <a:lnTo>
                    <a:pt x="673" y="162"/>
                  </a:lnTo>
                  <a:lnTo>
                    <a:pt x="673" y="161"/>
                  </a:lnTo>
                  <a:lnTo>
                    <a:pt x="673" y="160"/>
                  </a:lnTo>
                  <a:lnTo>
                    <a:pt x="674" y="160"/>
                  </a:lnTo>
                  <a:lnTo>
                    <a:pt x="674" y="159"/>
                  </a:lnTo>
                  <a:lnTo>
                    <a:pt x="673" y="159"/>
                  </a:lnTo>
                  <a:lnTo>
                    <a:pt x="673" y="158"/>
                  </a:lnTo>
                  <a:lnTo>
                    <a:pt x="673" y="157"/>
                  </a:lnTo>
                  <a:lnTo>
                    <a:pt x="672" y="156"/>
                  </a:lnTo>
                  <a:lnTo>
                    <a:pt x="671" y="156"/>
                  </a:lnTo>
                  <a:lnTo>
                    <a:pt x="671" y="155"/>
                  </a:lnTo>
                  <a:lnTo>
                    <a:pt x="670" y="155"/>
                  </a:lnTo>
                  <a:lnTo>
                    <a:pt x="669" y="155"/>
                  </a:lnTo>
                  <a:lnTo>
                    <a:pt x="668" y="155"/>
                  </a:lnTo>
                  <a:lnTo>
                    <a:pt x="667" y="155"/>
                  </a:lnTo>
                  <a:lnTo>
                    <a:pt x="661" y="156"/>
                  </a:lnTo>
                  <a:lnTo>
                    <a:pt x="659" y="156"/>
                  </a:lnTo>
                  <a:lnTo>
                    <a:pt x="662" y="153"/>
                  </a:lnTo>
                  <a:lnTo>
                    <a:pt x="663" y="152"/>
                  </a:lnTo>
                  <a:lnTo>
                    <a:pt x="663" y="151"/>
                  </a:lnTo>
                  <a:lnTo>
                    <a:pt x="663" y="150"/>
                  </a:lnTo>
                  <a:lnTo>
                    <a:pt x="663" y="149"/>
                  </a:lnTo>
                  <a:lnTo>
                    <a:pt x="663" y="148"/>
                  </a:lnTo>
                  <a:lnTo>
                    <a:pt x="662" y="147"/>
                  </a:lnTo>
                  <a:lnTo>
                    <a:pt x="661" y="146"/>
                  </a:lnTo>
                  <a:lnTo>
                    <a:pt x="661" y="145"/>
                  </a:lnTo>
                  <a:lnTo>
                    <a:pt x="660" y="145"/>
                  </a:lnTo>
                  <a:lnTo>
                    <a:pt x="661" y="145"/>
                  </a:lnTo>
                  <a:lnTo>
                    <a:pt x="661" y="144"/>
                  </a:lnTo>
                  <a:lnTo>
                    <a:pt x="661" y="143"/>
                  </a:lnTo>
                  <a:lnTo>
                    <a:pt x="662" y="143"/>
                  </a:lnTo>
                  <a:lnTo>
                    <a:pt x="663" y="141"/>
                  </a:lnTo>
                  <a:lnTo>
                    <a:pt x="663" y="140"/>
                  </a:lnTo>
                  <a:lnTo>
                    <a:pt x="664" y="139"/>
                  </a:lnTo>
                  <a:lnTo>
                    <a:pt x="664" y="138"/>
                  </a:lnTo>
                  <a:lnTo>
                    <a:pt x="665" y="138"/>
                  </a:lnTo>
                  <a:lnTo>
                    <a:pt x="665" y="137"/>
                  </a:lnTo>
                  <a:lnTo>
                    <a:pt x="665" y="136"/>
                  </a:lnTo>
                  <a:lnTo>
                    <a:pt x="665" y="135"/>
                  </a:lnTo>
                  <a:lnTo>
                    <a:pt x="665" y="134"/>
                  </a:lnTo>
                  <a:lnTo>
                    <a:pt x="665" y="133"/>
                  </a:lnTo>
                  <a:lnTo>
                    <a:pt x="666" y="132"/>
                  </a:lnTo>
                  <a:lnTo>
                    <a:pt x="666" y="131"/>
                  </a:lnTo>
                  <a:lnTo>
                    <a:pt x="666" y="130"/>
                  </a:lnTo>
                  <a:lnTo>
                    <a:pt x="666" y="128"/>
                  </a:lnTo>
                  <a:lnTo>
                    <a:pt x="667" y="126"/>
                  </a:lnTo>
                  <a:lnTo>
                    <a:pt x="667" y="123"/>
                  </a:lnTo>
                  <a:lnTo>
                    <a:pt x="667" y="118"/>
                  </a:lnTo>
                  <a:lnTo>
                    <a:pt x="667" y="117"/>
                  </a:lnTo>
                  <a:lnTo>
                    <a:pt x="665" y="113"/>
                  </a:lnTo>
                  <a:lnTo>
                    <a:pt x="665" y="112"/>
                  </a:lnTo>
                  <a:lnTo>
                    <a:pt x="662" y="110"/>
                  </a:lnTo>
                  <a:lnTo>
                    <a:pt x="661" y="109"/>
                  </a:lnTo>
                  <a:lnTo>
                    <a:pt x="657" y="108"/>
                  </a:lnTo>
                  <a:lnTo>
                    <a:pt x="656" y="108"/>
                  </a:lnTo>
                  <a:lnTo>
                    <a:pt x="655" y="108"/>
                  </a:lnTo>
                  <a:lnTo>
                    <a:pt x="656" y="108"/>
                  </a:lnTo>
                  <a:lnTo>
                    <a:pt x="656" y="107"/>
                  </a:lnTo>
                  <a:lnTo>
                    <a:pt x="656" y="106"/>
                  </a:lnTo>
                  <a:lnTo>
                    <a:pt x="656" y="105"/>
                  </a:lnTo>
                  <a:lnTo>
                    <a:pt x="654" y="100"/>
                  </a:lnTo>
                  <a:lnTo>
                    <a:pt x="653" y="100"/>
                  </a:lnTo>
                  <a:lnTo>
                    <a:pt x="653" y="99"/>
                  </a:lnTo>
                  <a:lnTo>
                    <a:pt x="652" y="98"/>
                  </a:lnTo>
                  <a:lnTo>
                    <a:pt x="652" y="97"/>
                  </a:lnTo>
                  <a:lnTo>
                    <a:pt x="651" y="96"/>
                  </a:lnTo>
                  <a:lnTo>
                    <a:pt x="650" y="96"/>
                  </a:lnTo>
                  <a:lnTo>
                    <a:pt x="649" y="96"/>
                  </a:lnTo>
                  <a:lnTo>
                    <a:pt x="648" y="96"/>
                  </a:lnTo>
                  <a:lnTo>
                    <a:pt x="647" y="96"/>
                  </a:lnTo>
                  <a:lnTo>
                    <a:pt x="646" y="96"/>
                  </a:lnTo>
                  <a:lnTo>
                    <a:pt x="645" y="96"/>
                  </a:lnTo>
                  <a:lnTo>
                    <a:pt x="645" y="97"/>
                  </a:lnTo>
                  <a:lnTo>
                    <a:pt x="644" y="98"/>
                  </a:lnTo>
                  <a:lnTo>
                    <a:pt x="641" y="81"/>
                  </a:lnTo>
                  <a:lnTo>
                    <a:pt x="636" y="70"/>
                  </a:lnTo>
                  <a:lnTo>
                    <a:pt x="635" y="54"/>
                  </a:lnTo>
                  <a:lnTo>
                    <a:pt x="635" y="51"/>
                  </a:lnTo>
                  <a:lnTo>
                    <a:pt x="635" y="46"/>
                  </a:lnTo>
                  <a:lnTo>
                    <a:pt x="635" y="45"/>
                  </a:lnTo>
                  <a:lnTo>
                    <a:pt x="635" y="44"/>
                  </a:lnTo>
                  <a:lnTo>
                    <a:pt x="633" y="42"/>
                  </a:lnTo>
                  <a:lnTo>
                    <a:pt x="632" y="40"/>
                  </a:lnTo>
                  <a:lnTo>
                    <a:pt x="631" y="39"/>
                  </a:lnTo>
                  <a:lnTo>
                    <a:pt x="630" y="36"/>
                  </a:lnTo>
                  <a:lnTo>
                    <a:pt x="628" y="34"/>
                  </a:lnTo>
                  <a:lnTo>
                    <a:pt x="627" y="33"/>
                  </a:lnTo>
                  <a:lnTo>
                    <a:pt x="622" y="28"/>
                  </a:lnTo>
                  <a:lnTo>
                    <a:pt x="619" y="26"/>
                  </a:lnTo>
                  <a:lnTo>
                    <a:pt x="618" y="29"/>
                  </a:lnTo>
                  <a:lnTo>
                    <a:pt x="617" y="30"/>
                  </a:lnTo>
                  <a:lnTo>
                    <a:pt x="617" y="31"/>
                  </a:lnTo>
                  <a:lnTo>
                    <a:pt x="617" y="33"/>
                  </a:lnTo>
                  <a:lnTo>
                    <a:pt x="617" y="34"/>
                  </a:lnTo>
                  <a:lnTo>
                    <a:pt x="618" y="36"/>
                  </a:lnTo>
                  <a:lnTo>
                    <a:pt x="616" y="36"/>
                  </a:lnTo>
                  <a:lnTo>
                    <a:pt x="616" y="37"/>
                  </a:lnTo>
                  <a:lnTo>
                    <a:pt x="616" y="38"/>
                  </a:lnTo>
                  <a:lnTo>
                    <a:pt x="615" y="39"/>
                  </a:lnTo>
                  <a:lnTo>
                    <a:pt x="614" y="40"/>
                  </a:lnTo>
                  <a:lnTo>
                    <a:pt x="613" y="40"/>
                  </a:lnTo>
                  <a:lnTo>
                    <a:pt x="612" y="40"/>
                  </a:lnTo>
                  <a:lnTo>
                    <a:pt x="612" y="41"/>
                  </a:lnTo>
                  <a:lnTo>
                    <a:pt x="611" y="42"/>
                  </a:lnTo>
                  <a:lnTo>
                    <a:pt x="610" y="42"/>
                  </a:lnTo>
                  <a:lnTo>
                    <a:pt x="610" y="43"/>
                  </a:lnTo>
                  <a:lnTo>
                    <a:pt x="610" y="44"/>
                  </a:lnTo>
                  <a:lnTo>
                    <a:pt x="610" y="45"/>
                  </a:lnTo>
                  <a:lnTo>
                    <a:pt x="608" y="47"/>
                  </a:lnTo>
                  <a:lnTo>
                    <a:pt x="607" y="47"/>
                  </a:lnTo>
                  <a:lnTo>
                    <a:pt x="607" y="48"/>
                  </a:lnTo>
                  <a:lnTo>
                    <a:pt x="605" y="51"/>
                  </a:lnTo>
                  <a:lnTo>
                    <a:pt x="605" y="53"/>
                  </a:lnTo>
                  <a:lnTo>
                    <a:pt x="599" y="64"/>
                  </a:lnTo>
                  <a:lnTo>
                    <a:pt x="597" y="64"/>
                  </a:lnTo>
                  <a:lnTo>
                    <a:pt x="595" y="67"/>
                  </a:lnTo>
                  <a:lnTo>
                    <a:pt x="595" y="68"/>
                  </a:lnTo>
                  <a:lnTo>
                    <a:pt x="594" y="68"/>
                  </a:lnTo>
                  <a:lnTo>
                    <a:pt x="594" y="69"/>
                  </a:lnTo>
                  <a:lnTo>
                    <a:pt x="594" y="70"/>
                  </a:lnTo>
                  <a:lnTo>
                    <a:pt x="594" y="71"/>
                  </a:lnTo>
                  <a:lnTo>
                    <a:pt x="594" y="72"/>
                  </a:lnTo>
                  <a:lnTo>
                    <a:pt x="593" y="74"/>
                  </a:lnTo>
                  <a:lnTo>
                    <a:pt x="588" y="85"/>
                  </a:lnTo>
                  <a:lnTo>
                    <a:pt x="588" y="87"/>
                  </a:lnTo>
                  <a:lnTo>
                    <a:pt x="588" y="89"/>
                  </a:lnTo>
                  <a:lnTo>
                    <a:pt x="586" y="91"/>
                  </a:lnTo>
                  <a:lnTo>
                    <a:pt x="582" y="93"/>
                  </a:lnTo>
                  <a:lnTo>
                    <a:pt x="582" y="94"/>
                  </a:lnTo>
                  <a:lnTo>
                    <a:pt x="580" y="96"/>
                  </a:lnTo>
                  <a:lnTo>
                    <a:pt x="579" y="96"/>
                  </a:lnTo>
                  <a:lnTo>
                    <a:pt x="578" y="97"/>
                  </a:lnTo>
                  <a:lnTo>
                    <a:pt x="578" y="96"/>
                  </a:lnTo>
                  <a:lnTo>
                    <a:pt x="577" y="96"/>
                  </a:lnTo>
                  <a:lnTo>
                    <a:pt x="576" y="96"/>
                  </a:lnTo>
                  <a:lnTo>
                    <a:pt x="575" y="96"/>
                  </a:lnTo>
                  <a:lnTo>
                    <a:pt x="574" y="95"/>
                  </a:lnTo>
                  <a:lnTo>
                    <a:pt x="572" y="93"/>
                  </a:lnTo>
                  <a:lnTo>
                    <a:pt x="571" y="92"/>
                  </a:lnTo>
                  <a:lnTo>
                    <a:pt x="569" y="92"/>
                  </a:lnTo>
                  <a:lnTo>
                    <a:pt x="567" y="91"/>
                  </a:lnTo>
                  <a:lnTo>
                    <a:pt x="566" y="93"/>
                  </a:lnTo>
                  <a:lnTo>
                    <a:pt x="565" y="94"/>
                  </a:lnTo>
                  <a:lnTo>
                    <a:pt x="564" y="94"/>
                  </a:lnTo>
                  <a:lnTo>
                    <a:pt x="561" y="93"/>
                  </a:lnTo>
                  <a:lnTo>
                    <a:pt x="560" y="93"/>
                  </a:lnTo>
                  <a:lnTo>
                    <a:pt x="559" y="92"/>
                  </a:lnTo>
                  <a:lnTo>
                    <a:pt x="559" y="91"/>
                  </a:lnTo>
                  <a:lnTo>
                    <a:pt x="557" y="91"/>
                  </a:lnTo>
                  <a:lnTo>
                    <a:pt x="556" y="91"/>
                  </a:lnTo>
                  <a:lnTo>
                    <a:pt x="555" y="92"/>
                  </a:lnTo>
                  <a:lnTo>
                    <a:pt x="554" y="92"/>
                  </a:lnTo>
                  <a:lnTo>
                    <a:pt x="552" y="94"/>
                  </a:lnTo>
                  <a:lnTo>
                    <a:pt x="551" y="94"/>
                  </a:lnTo>
                  <a:lnTo>
                    <a:pt x="551" y="95"/>
                  </a:lnTo>
                  <a:lnTo>
                    <a:pt x="550" y="96"/>
                  </a:lnTo>
                  <a:lnTo>
                    <a:pt x="547" y="98"/>
                  </a:lnTo>
                  <a:lnTo>
                    <a:pt x="542" y="98"/>
                  </a:lnTo>
                  <a:lnTo>
                    <a:pt x="539" y="96"/>
                  </a:lnTo>
                  <a:lnTo>
                    <a:pt x="539" y="95"/>
                  </a:lnTo>
                  <a:lnTo>
                    <a:pt x="538" y="95"/>
                  </a:lnTo>
                  <a:lnTo>
                    <a:pt x="538" y="94"/>
                  </a:lnTo>
                  <a:lnTo>
                    <a:pt x="537" y="93"/>
                  </a:lnTo>
                  <a:lnTo>
                    <a:pt x="536" y="92"/>
                  </a:lnTo>
                  <a:lnTo>
                    <a:pt x="535" y="92"/>
                  </a:lnTo>
                  <a:lnTo>
                    <a:pt x="534" y="92"/>
                  </a:lnTo>
                  <a:lnTo>
                    <a:pt x="534" y="91"/>
                  </a:lnTo>
                  <a:lnTo>
                    <a:pt x="534" y="89"/>
                  </a:lnTo>
                  <a:lnTo>
                    <a:pt x="532" y="89"/>
                  </a:lnTo>
                  <a:lnTo>
                    <a:pt x="531" y="88"/>
                  </a:lnTo>
                  <a:lnTo>
                    <a:pt x="529" y="87"/>
                  </a:lnTo>
                  <a:lnTo>
                    <a:pt x="528" y="88"/>
                  </a:lnTo>
                  <a:lnTo>
                    <a:pt x="527" y="89"/>
                  </a:lnTo>
                  <a:lnTo>
                    <a:pt x="525" y="86"/>
                  </a:lnTo>
                  <a:lnTo>
                    <a:pt x="525" y="85"/>
                  </a:lnTo>
                  <a:lnTo>
                    <a:pt x="524" y="85"/>
                  </a:lnTo>
                  <a:lnTo>
                    <a:pt x="520" y="86"/>
                  </a:lnTo>
                  <a:lnTo>
                    <a:pt x="519" y="86"/>
                  </a:lnTo>
                  <a:lnTo>
                    <a:pt x="503" y="90"/>
                  </a:lnTo>
                  <a:lnTo>
                    <a:pt x="501" y="89"/>
                  </a:lnTo>
                  <a:lnTo>
                    <a:pt x="501" y="88"/>
                  </a:lnTo>
                  <a:lnTo>
                    <a:pt x="500" y="88"/>
                  </a:lnTo>
                  <a:lnTo>
                    <a:pt x="500" y="87"/>
                  </a:lnTo>
                  <a:lnTo>
                    <a:pt x="499" y="87"/>
                  </a:lnTo>
                  <a:lnTo>
                    <a:pt x="498" y="86"/>
                  </a:lnTo>
                  <a:lnTo>
                    <a:pt x="497" y="86"/>
                  </a:lnTo>
                  <a:lnTo>
                    <a:pt x="495" y="86"/>
                  </a:lnTo>
                  <a:lnTo>
                    <a:pt x="494" y="87"/>
                  </a:lnTo>
                  <a:lnTo>
                    <a:pt x="493" y="87"/>
                  </a:lnTo>
                  <a:lnTo>
                    <a:pt x="493" y="88"/>
                  </a:lnTo>
                  <a:lnTo>
                    <a:pt x="493" y="90"/>
                  </a:lnTo>
                  <a:lnTo>
                    <a:pt x="491" y="92"/>
                  </a:lnTo>
                  <a:lnTo>
                    <a:pt x="490" y="92"/>
                  </a:lnTo>
                  <a:lnTo>
                    <a:pt x="490" y="93"/>
                  </a:lnTo>
                  <a:lnTo>
                    <a:pt x="490" y="96"/>
                  </a:lnTo>
                  <a:lnTo>
                    <a:pt x="489" y="98"/>
                  </a:lnTo>
                  <a:lnTo>
                    <a:pt x="490" y="100"/>
                  </a:lnTo>
                  <a:lnTo>
                    <a:pt x="492" y="100"/>
                  </a:lnTo>
                  <a:lnTo>
                    <a:pt x="495" y="104"/>
                  </a:lnTo>
                  <a:lnTo>
                    <a:pt x="495" y="108"/>
                  </a:lnTo>
                  <a:lnTo>
                    <a:pt x="494" y="108"/>
                  </a:lnTo>
                  <a:lnTo>
                    <a:pt x="493" y="108"/>
                  </a:lnTo>
                  <a:lnTo>
                    <a:pt x="487" y="105"/>
                  </a:lnTo>
                  <a:lnTo>
                    <a:pt x="486" y="105"/>
                  </a:lnTo>
                  <a:lnTo>
                    <a:pt x="484" y="104"/>
                  </a:lnTo>
                  <a:lnTo>
                    <a:pt x="482" y="104"/>
                  </a:lnTo>
                  <a:lnTo>
                    <a:pt x="481" y="104"/>
                  </a:lnTo>
                  <a:lnTo>
                    <a:pt x="480" y="105"/>
                  </a:lnTo>
                  <a:lnTo>
                    <a:pt x="479" y="105"/>
                  </a:lnTo>
                  <a:lnTo>
                    <a:pt x="478" y="104"/>
                  </a:lnTo>
                  <a:lnTo>
                    <a:pt x="476" y="104"/>
                  </a:lnTo>
                  <a:lnTo>
                    <a:pt x="474" y="106"/>
                  </a:lnTo>
                  <a:lnTo>
                    <a:pt x="473" y="106"/>
                  </a:lnTo>
                  <a:lnTo>
                    <a:pt x="471" y="106"/>
                  </a:lnTo>
                  <a:lnTo>
                    <a:pt x="468" y="105"/>
                  </a:lnTo>
                  <a:lnTo>
                    <a:pt x="467" y="104"/>
                  </a:lnTo>
                  <a:lnTo>
                    <a:pt x="467" y="102"/>
                  </a:lnTo>
                  <a:lnTo>
                    <a:pt x="466" y="102"/>
                  </a:lnTo>
                  <a:lnTo>
                    <a:pt x="465" y="102"/>
                  </a:lnTo>
                  <a:lnTo>
                    <a:pt x="464" y="102"/>
                  </a:lnTo>
                  <a:lnTo>
                    <a:pt x="463" y="102"/>
                  </a:lnTo>
                  <a:lnTo>
                    <a:pt x="461" y="103"/>
                  </a:lnTo>
                  <a:lnTo>
                    <a:pt x="461" y="104"/>
                  </a:lnTo>
                  <a:lnTo>
                    <a:pt x="461" y="103"/>
                  </a:lnTo>
                  <a:lnTo>
                    <a:pt x="460" y="103"/>
                  </a:lnTo>
                  <a:lnTo>
                    <a:pt x="459" y="103"/>
                  </a:lnTo>
                  <a:lnTo>
                    <a:pt x="458" y="103"/>
                  </a:lnTo>
                  <a:lnTo>
                    <a:pt x="457" y="104"/>
                  </a:lnTo>
                  <a:lnTo>
                    <a:pt x="456" y="104"/>
                  </a:lnTo>
                  <a:lnTo>
                    <a:pt x="454" y="106"/>
                  </a:lnTo>
                  <a:lnTo>
                    <a:pt x="453" y="107"/>
                  </a:lnTo>
                  <a:lnTo>
                    <a:pt x="453" y="108"/>
                  </a:lnTo>
                  <a:lnTo>
                    <a:pt x="453" y="109"/>
                  </a:lnTo>
                  <a:lnTo>
                    <a:pt x="452" y="110"/>
                  </a:lnTo>
                  <a:lnTo>
                    <a:pt x="451" y="112"/>
                  </a:lnTo>
                  <a:lnTo>
                    <a:pt x="450" y="112"/>
                  </a:lnTo>
                  <a:lnTo>
                    <a:pt x="448" y="111"/>
                  </a:lnTo>
                  <a:lnTo>
                    <a:pt x="447" y="111"/>
                  </a:lnTo>
                  <a:lnTo>
                    <a:pt x="446" y="111"/>
                  </a:lnTo>
                  <a:lnTo>
                    <a:pt x="445" y="111"/>
                  </a:lnTo>
                  <a:lnTo>
                    <a:pt x="444" y="111"/>
                  </a:lnTo>
                  <a:lnTo>
                    <a:pt x="439" y="115"/>
                  </a:lnTo>
                  <a:lnTo>
                    <a:pt x="438" y="115"/>
                  </a:lnTo>
                  <a:lnTo>
                    <a:pt x="437" y="117"/>
                  </a:lnTo>
                  <a:lnTo>
                    <a:pt x="432" y="116"/>
                  </a:lnTo>
                  <a:lnTo>
                    <a:pt x="430" y="115"/>
                  </a:lnTo>
                  <a:lnTo>
                    <a:pt x="429" y="117"/>
                  </a:lnTo>
                  <a:lnTo>
                    <a:pt x="427" y="119"/>
                  </a:lnTo>
                  <a:lnTo>
                    <a:pt x="425" y="120"/>
                  </a:lnTo>
                  <a:lnTo>
                    <a:pt x="422" y="120"/>
                  </a:lnTo>
                  <a:lnTo>
                    <a:pt x="423" y="123"/>
                  </a:lnTo>
                  <a:lnTo>
                    <a:pt x="424" y="125"/>
                  </a:lnTo>
                  <a:lnTo>
                    <a:pt x="420" y="125"/>
                  </a:lnTo>
                  <a:lnTo>
                    <a:pt x="419" y="125"/>
                  </a:lnTo>
                  <a:lnTo>
                    <a:pt x="418" y="126"/>
                  </a:lnTo>
                  <a:lnTo>
                    <a:pt x="417" y="127"/>
                  </a:lnTo>
                  <a:lnTo>
                    <a:pt x="417" y="128"/>
                  </a:lnTo>
                  <a:lnTo>
                    <a:pt x="416" y="127"/>
                  </a:lnTo>
                  <a:lnTo>
                    <a:pt x="416" y="126"/>
                  </a:lnTo>
                  <a:lnTo>
                    <a:pt x="416" y="125"/>
                  </a:lnTo>
                  <a:lnTo>
                    <a:pt x="415" y="125"/>
                  </a:lnTo>
                  <a:lnTo>
                    <a:pt x="414" y="125"/>
                  </a:lnTo>
                  <a:lnTo>
                    <a:pt x="414" y="124"/>
                  </a:lnTo>
                  <a:lnTo>
                    <a:pt x="413" y="124"/>
                  </a:lnTo>
                  <a:lnTo>
                    <a:pt x="409" y="123"/>
                  </a:lnTo>
                  <a:lnTo>
                    <a:pt x="407" y="122"/>
                  </a:lnTo>
                  <a:lnTo>
                    <a:pt x="402" y="117"/>
                  </a:lnTo>
                  <a:lnTo>
                    <a:pt x="401" y="115"/>
                  </a:lnTo>
                  <a:lnTo>
                    <a:pt x="400" y="113"/>
                  </a:lnTo>
                  <a:lnTo>
                    <a:pt x="399" y="113"/>
                  </a:lnTo>
                  <a:lnTo>
                    <a:pt x="396" y="111"/>
                  </a:lnTo>
                  <a:lnTo>
                    <a:pt x="397" y="111"/>
                  </a:lnTo>
                  <a:lnTo>
                    <a:pt x="398" y="108"/>
                  </a:lnTo>
                  <a:lnTo>
                    <a:pt x="395" y="108"/>
                  </a:lnTo>
                  <a:lnTo>
                    <a:pt x="393" y="108"/>
                  </a:lnTo>
                  <a:lnTo>
                    <a:pt x="394" y="98"/>
                  </a:lnTo>
                  <a:lnTo>
                    <a:pt x="394" y="97"/>
                  </a:lnTo>
                  <a:lnTo>
                    <a:pt x="394" y="96"/>
                  </a:lnTo>
                  <a:lnTo>
                    <a:pt x="394" y="94"/>
                  </a:lnTo>
                  <a:lnTo>
                    <a:pt x="392" y="94"/>
                  </a:lnTo>
                  <a:lnTo>
                    <a:pt x="391" y="93"/>
                  </a:lnTo>
                  <a:lnTo>
                    <a:pt x="390" y="92"/>
                  </a:lnTo>
                  <a:lnTo>
                    <a:pt x="390" y="91"/>
                  </a:lnTo>
                  <a:lnTo>
                    <a:pt x="389" y="87"/>
                  </a:lnTo>
                  <a:lnTo>
                    <a:pt x="389" y="86"/>
                  </a:lnTo>
                  <a:lnTo>
                    <a:pt x="388" y="83"/>
                  </a:lnTo>
                  <a:lnTo>
                    <a:pt x="388" y="74"/>
                  </a:lnTo>
                  <a:lnTo>
                    <a:pt x="390" y="68"/>
                  </a:lnTo>
                  <a:lnTo>
                    <a:pt x="391" y="66"/>
                  </a:lnTo>
                  <a:lnTo>
                    <a:pt x="391" y="65"/>
                  </a:lnTo>
                  <a:lnTo>
                    <a:pt x="392" y="64"/>
                  </a:lnTo>
                  <a:lnTo>
                    <a:pt x="393" y="63"/>
                  </a:lnTo>
                  <a:lnTo>
                    <a:pt x="393" y="62"/>
                  </a:lnTo>
                  <a:lnTo>
                    <a:pt x="393" y="58"/>
                  </a:lnTo>
                  <a:lnTo>
                    <a:pt x="393" y="57"/>
                  </a:lnTo>
                  <a:lnTo>
                    <a:pt x="393" y="56"/>
                  </a:lnTo>
                  <a:lnTo>
                    <a:pt x="396" y="53"/>
                  </a:lnTo>
                  <a:lnTo>
                    <a:pt x="397" y="53"/>
                  </a:lnTo>
                  <a:lnTo>
                    <a:pt x="400" y="47"/>
                  </a:lnTo>
                  <a:lnTo>
                    <a:pt x="400" y="46"/>
                  </a:lnTo>
                  <a:lnTo>
                    <a:pt x="400" y="45"/>
                  </a:lnTo>
                  <a:lnTo>
                    <a:pt x="400" y="42"/>
                  </a:lnTo>
                  <a:lnTo>
                    <a:pt x="399" y="41"/>
                  </a:lnTo>
                  <a:lnTo>
                    <a:pt x="396" y="36"/>
                  </a:lnTo>
                  <a:lnTo>
                    <a:pt x="396" y="35"/>
                  </a:lnTo>
                  <a:lnTo>
                    <a:pt x="396" y="34"/>
                  </a:lnTo>
                  <a:lnTo>
                    <a:pt x="397" y="32"/>
                  </a:lnTo>
                  <a:lnTo>
                    <a:pt x="397" y="31"/>
                  </a:lnTo>
                  <a:lnTo>
                    <a:pt x="397" y="30"/>
                  </a:lnTo>
                  <a:lnTo>
                    <a:pt x="398" y="29"/>
                  </a:lnTo>
                  <a:lnTo>
                    <a:pt x="397" y="28"/>
                  </a:lnTo>
                  <a:lnTo>
                    <a:pt x="393" y="26"/>
                  </a:lnTo>
                  <a:lnTo>
                    <a:pt x="389" y="24"/>
                  </a:lnTo>
                  <a:lnTo>
                    <a:pt x="388" y="24"/>
                  </a:lnTo>
                  <a:lnTo>
                    <a:pt x="387" y="24"/>
                  </a:lnTo>
                  <a:lnTo>
                    <a:pt x="388" y="21"/>
                  </a:lnTo>
                  <a:lnTo>
                    <a:pt x="390" y="11"/>
                  </a:lnTo>
                  <a:lnTo>
                    <a:pt x="390" y="10"/>
                  </a:lnTo>
                  <a:lnTo>
                    <a:pt x="390" y="9"/>
                  </a:lnTo>
                  <a:lnTo>
                    <a:pt x="389" y="7"/>
                  </a:lnTo>
                  <a:lnTo>
                    <a:pt x="389" y="6"/>
                  </a:lnTo>
                  <a:lnTo>
                    <a:pt x="388" y="6"/>
                  </a:lnTo>
                  <a:lnTo>
                    <a:pt x="387" y="4"/>
                  </a:lnTo>
                  <a:lnTo>
                    <a:pt x="387" y="3"/>
                  </a:lnTo>
                  <a:lnTo>
                    <a:pt x="386" y="3"/>
                  </a:lnTo>
                  <a:lnTo>
                    <a:pt x="386" y="2"/>
                  </a:lnTo>
                  <a:lnTo>
                    <a:pt x="386" y="1"/>
                  </a:lnTo>
                  <a:lnTo>
                    <a:pt x="385" y="1"/>
                  </a:lnTo>
                  <a:lnTo>
                    <a:pt x="382" y="0"/>
                  </a:lnTo>
                  <a:moveTo>
                    <a:pt x="814" y="249"/>
                  </a:moveTo>
                  <a:lnTo>
                    <a:pt x="815" y="248"/>
                  </a:lnTo>
                  <a:lnTo>
                    <a:pt x="814" y="250"/>
                  </a:lnTo>
                  <a:lnTo>
                    <a:pt x="814" y="249"/>
                  </a:lnTo>
                  <a:moveTo>
                    <a:pt x="989" y="570"/>
                  </a:moveTo>
                  <a:lnTo>
                    <a:pt x="989" y="570"/>
                  </a:lnTo>
                  <a:lnTo>
                    <a:pt x="988" y="570"/>
                  </a:lnTo>
                  <a:lnTo>
                    <a:pt x="989" y="570"/>
                  </a:lnTo>
                  <a:moveTo>
                    <a:pt x="852" y="893"/>
                  </a:moveTo>
                  <a:lnTo>
                    <a:pt x="852" y="893"/>
                  </a:lnTo>
                  <a:lnTo>
                    <a:pt x="854" y="892"/>
                  </a:lnTo>
                  <a:lnTo>
                    <a:pt x="855" y="892"/>
                  </a:lnTo>
                  <a:lnTo>
                    <a:pt x="856" y="892"/>
                  </a:lnTo>
                  <a:lnTo>
                    <a:pt x="857" y="892"/>
                  </a:lnTo>
                  <a:lnTo>
                    <a:pt x="858" y="891"/>
                  </a:lnTo>
                  <a:lnTo>
                    <a:pt x="858" y="890"/>
                  </a:lnTo>
                  <a:lnTo>
                    <a:pt x="859" y="891"/>
                  </a:lnTo>
                  <a:lnTo>
                    <a:pt x="857" y="892"/>
                  </a:lnTo>
                  <a:lnTo>
                    <a:pt x="856" y="893"/>
                  </a:lnTo>
                  <a:lnTo>
                    <a:pt x="856" y="894"/>
                  </a:lnTo>
                  <a:lnTo>
                    <a:pt x="856" y="895"/>
                  </a:lnTo>
                  <a:lnTo>
                    <a:pt x="855" y="894"/>
                  </a:lnTo>
                  <a:lnTo>
                    <a:pt x="854" y="894"/>
                  </a:lnTo>
                  <a:lnTo>
                    <a:pt x="852" y="894"/>
                  </a:lnTo>
                  <a:lnTo>
                    <a:pt x="852" y="893"/>
                  </a:lnTo>
                  <a:moveTo>
                    <a:pt x="718" y="1121"/>
                  </a:moveTo>
                  <a:lnTo>
                    <a:pt x="720" y="1120"/>
                  </a:lnTo>
                  <a:lnTo>
                    <a:pt x="722" y="1120"/>
                  </a:lnTo>
                  <a:lnTo>
                    <a:pt x="722" y="1121"/>
                  </a:lnTo>
                  <a:lnTo>
                    <a:pt x="721" y="1122"/>
                  </a:lnTo>
                  <a:lnTo>
                    <a:pt x="720" y="1123"/>
                  </a:lnTo>
                  <a:lnTo>
                    <a:pt x="720" y="1124"/>
                  </a:lnTo>
                  <a:lnTo>
                    <a:pt x="722" y="1128"/>
                  </a:lnTo>
                  <a:lnTo>
                    <a:pt x="722" y="1132"/>
                  </a:lnTo>
                  <a:lnTo>
                    <a:pt x="721" y="1133"/>
                  </a:lnTo>
                  <a:lnTo>
                    <a:pt x="719" y="1134"/>
                  </a:lnTo>
                  <a:lnTo>
                    <a:pt x="718" y="1135"/>
                  </a:lnTo>
                  <a:lnTo>
                    <a:pt x="717" y="1135"/>
                  </a:lnTo>
                  <a:lnTo>
                    <a:pt x="716" y="1137"/>
                  </a:lnTo>
                  <a:lnTo>
                    <a:pt x="716" y="1138"/>
                  </a:lnTo>
                  <a:lnTo>
                    <a:pt x="716" y="1140"/>
                  </a:lnTo>
                  <a:lnTo>
                    <a:pt x="714" y="1140"/>
                  </a:lnTo>
                  <a:lnTo>
                    <a:pt x="711" y="1140"/>
                  </a:lnTo>
                  <a:lnTo>
                    <a:pt x="712" y="1143"/>
                  </a:lnTo>
                  <a:lnTo>
                    <a:pt x="712" y="1145"/>
                  </a:lnTo>
                  <a:lnTo>
                    <a:pt x="712" y="1146"/>
                  </a:lnTo>
                  <a:lnTo>
                    <a:pt x="712" y="1147"/>
                  </a:lnTo>
                  <a:lnTo>
                    <a:pt x="712" y="1149"/>
                  </a:lnTo>
                  <a:lnTo>
                    <a:pt x="712" y="1152"/>
                  </a:lnTo>
                  <a:lnTo>
                    <a:pt x="712" y="1153"/>
                  </a:lnTo>
                  <a:lnTo>
                    <a:pt x="711" y="1154"/>
                  </a:lnTo>
                  <a:lnTo>
                    <a:pt x="709" y="1153"/>
                  </a:lnTo>
                  <a:lnTo>
                    <a:pt x="709" y="1154"/>
                  </a:lnTo>
                  <a:lnTo>
                    <a:pt x="707" y="1156"/>
                  </a:lnTo>
                  <a:lnTo>
                    <a:pt x="703" y="1162"/>
                  </a:lnTo>
                  <a:lnTo>
                    <a:pt x="703" y="1163"/>
                  </a:lnTo>
                  <a:lnTo>
                    <a:pt x="700" y="1165"/>
                  </a:lnTo>
                  <a:lnTo>
                    <a:pt x="699" y="1164"/>
                  </a:lnTo>
                  <a:lnTo>
                    <a:pt x="698" y="1164"/>
                  </a:lnTo>
                  <a:lnTo>
                    <a:pt x="697" y="1164"/>
                  </a:lnTo>
                  <a:lnTo>
                    <a:pt x="697" y="1163"/>
                  </a:lnTo>
                  <a:lnTo>
                    <a:pt x="696" y="1163"/>
                  </a:lnTo>
                  <a:lnTo>
                    <a:pt x="695" y="1163"/>
                  </a:lnTo>
                  <a:lnTo>
                    <a:pt x="696" y="1163"/>
                  </a:lnTo>
                  <a:lnTo>
                    <a:pt x="696" y="1162"/>
                  </a:lnTo>
                  <a:lnTo>
                    <a:pt x="697" y="1161"/>
                  </a:lnTo>
                  <a:lnTo>
                    <a:pt x="697" y="1160"/>
                  </a:lnTo>
                  <a:lnTo>
                    <a:pt x="697" y="1158"/>
                  </a:lnTo>
                  <a:lnTo>
                    <a:pt x="697" y="1157"/>
                  </a:lnTo>
                  <a:lnTo>
                    <a:pt x="697" y="1153"/>
                  </a:lnTo>
                  <a:lnTo>
                    <a:pt x="697" y="1152"/>
                  </a:lnTo>
                  <a:lnTo>
                    <a:pt x="703" y="1149"/>
                  </a:lnTo>
                  <a:lnTo>
                    <a:pt x="705" y="1149"/>
                  </a:lnTo>
                  <a:lnTo>
                    <a:pt x="705" y="1147"/>
                  </a:lnTo>
                  <a:lnTo>
                    <a:pt x="706" y="1145"/>
                  </a:lnTo>
                  <a:lnTo>
                    <a:pt x="707" y="1145"/>
                  </a:lnTo>
                  <a:lnTo>
                    <a:pt x="708" y="1144"/>
                  </a:lnTo>
                  <a:lnTo>
                    <a:pt x="709" y="1142"/>
                  </a:lnTo>
                  <a:lnTo>
                    <a:pt x="708" y="1141"/>
                  </a:lnTo>
                  <a:lnTo>
                    <a:pt x="708" y="1140"/>
                  </a:lnTo>
                  <a:lnTo>
                    <a:pt x="707" y="1139"/>
                  </a:lnTo>
                  <a:lnTo>
                    <a:pt x="707" y="1138"/>
                  </a:lnTo>
                  <a:lnTo>
                    <a:pt x="708" y="1136"/>
                  </a:lnTo>
                  <a:lnTo>
                    <a:pt x="711" y="1138"/>
                  </a:lnTo>
                  <a:lnTo>
                    <a:pt x="712" y="1134"/>
                  </a:lnTo>
                  <a:lnTo>
                    <a:pt x="712" y="1133"/>
                  </a:lnTo>
                  <a:lnTo>
                    <a:pt x="712" y="1132"/>
                  </a:lnTo>
                  <a:lnTo>
                    <a:pt x="710" y="1128"/>
                  </a:lnTo>
                  <a:lnTo>
                    <a:pt x="710" y="1127"/>
                  </a:lnTo>
                  <a:lnTo>
                    <a:pt x="710" y="1125"/>
                  </a:lnTo>
                  <a:lnTo>
                    <a:pt x="710" y="1124"/>
                  </a:lnTo>
                  <a:lnTo>
                    <a:pt x="711" y="1122"/>
                  </a:lnTo>
                  <a:lnTo>
                    <a:pt x="712" y="1123"/>
                  </a:lnTo>
                  <a:lnTo>
                    <a:pt x="714" y="1124"/>
                  </a:lnTo>
                  <a:lnTo>
                    <a:pt x="715" y="1124"/>
                  </a:lnTo>
                  <a:lnTo>
                    <a:pt x="716" y="1124"/>
                  </a:lnTo>
                  <a:lnTo>
                    <a:pt x="719" y="1124"/>
                  </a:lnTo>
                  <a:lnTo>
                    <a:pt x="718" y="1121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63" name="Freeform 601"/>
            <p:cNvSpPr>
              <a:spLocks noEditPoints="1"/>
            </p:cNvSpPr>
            <p:nvPr/>
          </p:nvSpPr>
          <p:spPr bwMode="auto">
            <a:xfrm>
              <a:off x="4312435" y="1872655"/>
              <a:ext cx="1112837" cy="439737"/>
            </a:xfrm>
            <a:custGeom>
              <a:avLst/>
              <a:gdLst>
                <a:gd name="T0" fmla="*/ 2147483646 w 460"/>
                <a:gd name="T1" fmla="*/ 2147483646 h 205"/>
                <a:gd name="T2" fmla="*/ 2147483646 w 460"/>
                <a:gd name="T3" fmla="*/ 2147483646 h 205"/>
                <a:gd name="T4" fmla="*/ 2147483646 w 460"/>
                <a:gd name="T5" fmla="*/ 2147483646 h 205"/>
                <a:gd name="T6" fmla="*/ 2147483646 w 460"/>
                <a:gd name="T7" fmla="*/ 2147483646 h 205"/>
                <a:gd name="T8" fmla="*/ 2147483646 w 460"/>
                <a:gd name="T9" fmla="*/ 2147483646 h 205"/>
                <a:gd name="T10" fmla="*/ 2147483646 w 460"/>
                <a:gd name="T11" fmla="*/ 2147483646 h 205"/>
                <a:gd name="T12" fmla="*/ 2147483646 w 460"/>
                <a:gd name="T13" fmla="*/ 2147483646 h 205"/>
                <a:gd name="T14" fmla="*/ 2147483646 w 460"/>
                <a:gd name="T15" fmla="*/ 2147483646 h 205"/>
                <a:gd name="T16" fmla="*/ 2147483646 w 460"/>
                <a:gd name="T17" fmla="*/ 2147483646 h 205"/>
                <a:gd name="T18" fmla="*/ 2147483646 w 460"/>
                <a:gd name="T19" fmla="*/ 2147483646 h 205"/>
                <a:gd name="T20" fmla="*/ 2147483646 w 460"/>
                <a:gd name="T21" fmla="*/ 2147483646 h 205"/>
                <a:gd name="T22" fmla="*/ 2147483646 w 460"/>
                <a:gd name="T23" fmla="*/ 2147483646 h 205"/>
                <a:gd name="T24" fmla="*/ 2147483646 w 460"/>
                <a:gd name="T25" fmla="*/ 2147483646 h 205"/>
                <a:gd name="T26" fmla="*/ 2147483646 w 460"/>
                <a:gd name="T27" fmla="*/ 2147483646 h 205"/>
                <a:gd name="T28" fmla="*/ 2147483646 w 460"/>
                <a:gd name="T29" fmla="*/ 2147483646 h 205"/>
                <a:gd name="T30" fmla="*/ 2147483646 w 460"/>
                <a:gd name="T31" fmla="*/ 2147483646 h 205"/>
                <a:gd name="T32" fmla="*/ 2147483646 w 460"/>
                <a:gd name="T33" fmla="*/ 2147483646 h 205"/>
                <a:gd name="T34" fmla="*/ 2147483646 w 460"/>
                <a:gd name="T35" fmla="*/ 2147483646 h 205"/>
                <a:gd name="T36" fmla="*/ 2147483646 w 460"/>
                <a:gd name="T37" fmla="*/ 2147483646 h 205"/>
                <a:gd name="T38" fmla="*/ 2147483646 w 460"/>
                <a:gd name="T39" fmla="*/ 2147483646 h 205"/>
                <a:gd name="T40" fmla="*/ 2147483646 w 460"/>
                <a:gd name="T41" fmla="*/ 2147483646 h 205"/>
                <a:gd name="T42" fmla="*/ 2147483646 w 460"/>
                <a:gd name="T43" fmla="*/ 2147483646 h 205"/>
                <a:gd name="T44" fmla="*/ 2147483646 w 460"/>
                <a:gd name="T45" fmla="*/ 2147483646 h 205"/>
                <a:gd name="T46" fmla="*/ 2147483646 w 460"/>
                <a:gd name="T47" fmla="*/ 2147483646 h 205"/>
                <a:gd name="T48" fmla="*/ 2147483646 w 460"/>
                <a:gd name="T49" fmla="*/ 2147483646 h 205"/>
                <a:gd name="T50" fmla="*/ 2147483646 w 460"/>
                <a:gd name="T51" fmla="*/ 2147483646 h 205"/>
                <a:gd name="T52" fmla="*/ 2147483646 w 460"/>
                <a:gd name="T53" fmla="*/ 2147483646 h 205"/>
                <a:gd name="T54" fmla="*/ 2147483646 w 460"/>
                <a:gd name="T55" fmla="*/ 2147483646 h 205"/>
                <a:gd name="T56" fmla="*/ 2147483646 w 460"/>
                <a:gd name="T57" fmla="*/ 2147483646 h 205"/>
                <a:gd name="T58" fmla="*/ 2147483646 w 460"/>
                <a:gd name="T59" fmla="*/ 2147483646 h 205"/>
                <a:gd name="T60" fmla="*/ 2147483646 w 460"/>
                <a:gd name="T61" fmla="*/ 2147483646 h 205"/>
                <a:gd name="T62" fmla="*/ 2147483646 w 460"/>
                <a:gd name="T63" fmla="*/ 2147483646 h 205"/>
                <a:gd name="T64" fmla="*/ 2147483646 w 460"/>
                <a:gd name="T65" fmla="*/ 2147483646 h 205"/>
                <a:gd name="T66" fmla="*/ 2147483646 w 460"/>
                <a:gd name="T67" fmla="*/ 2147483646 h 205"/>
                <a:gd name="T68" fmla="*/ 2147483646 w 460"/>
                <a:gd name="T69" fmla="*/ 2147483646 h 205"/>
                <a:gd name="T70" fmla="*/ 2147483646 w 460"/>
                <a:gd name="T71" fmla="*/ 2147483646 h 205"/>
                <a:gd name="T72" fmla="*/ 2147483646 w 460"/>
                <a:gd name="T73" fmla="*/ 2147483646 h 205"/>
                <a:gd name="T74" fmla="*/ 2147483646 w 460"/>
                <a:gd name="T75" fmla="*/ 2147483646 h 205"/>
                <a:gd name="T76" fmla="*/ 2147483646 w 460"/>
                <a:gd name="T77" fmla="*/ 2147483646 h 205"/>
                <a:gd name="T78" fmla="*/ 2147483646 w 460"/>
                <a:gd name="T79" fmla="*/ 2147483646 h 205"/>
                <a:gd name="T80" fmla="*/ 2147483646 w 460"/>
                <a:gd name="T81" fmla="*/ 2147483646 h 205"/>
                <a:gd name="T82" fmla="*/ 2147483646 w 460"/>
                <a:gd name="T83" fmla="*/ 2147483646 h 205"/>
                <a:gd name="T84" fmla="*/ 2147483646 w 460"/>
                <a:gd name="T85" fmla="*/ 2147483646 h 205"/>
                <a:gd name="T86" fmla="*/ 2147483646 w 460"/>
                <a:gd name="T87" fmla="*/ 2147483646 h 205"/>
                <a:gd name="T88" fmla="*/ 2147483646 w 460"/>
                <a:gd name="T89" fmla="*/ 2147483646 h 205"/>
                <a:gd name="T90" fmla="*/ 0 w 460"/>
                <a:gd name="T91" fmla="*/ 2147483646 h 205"/>
                <a:gd name="T92" fmla="*/ 2147483646 w 460"/>
                <a:gd name="T93" fmla="*/ 2147483646 h 205"/>
                <a:gd name="T94" fmla="*/ 2147483646 w 460"/>
                <a:gd name="T95" fmla="*/ 2147483646 h 205"/>
                <a:gd name="T96" fmla="*/ 2147483646 w 460"/>
                <a:gd name="T97" fmla="*/ 2147483646 h 205"/>
                <a:gd name="T98" fmla="*/ 2147483646 w 460"/>
                <a:gd name="T99" fmla="*/ 2147483646 h 205"/>
                <a:gd name="T100" fmla="*/ 2147483646 w 460"/>
                <a:gd name="T101" fmla="*/ 2147483646 h 205"/>
                <a:gd name="T102" fmla="*/ 2147483646 w 460"/>
                <a:gd name="T103" fmla="*/ 2147483646 h 205"/>
                <a:gd name="T104" fmla="*/ 2147483646 w 460"/>
                <a:gd name="T105" fmla="*/ 2147483646 h 205"/>
                <a:gd name="T106" fmla="*/ 2147483646 w 460"/>
                <a:gd name="T107" fmla="*/ 2147483646 h 205"/>
                <a:gd name="T108" fmla="*/ 2147483646 w 460"/>
                <a:gd name="T109" fmla="*/ 2147483646 h 205"/>
                <a:gd name="T110" fmla="*/ 2147483646 w 460"/>
                <a:gd name="T111" fmla="*/ 2147483646 h 205"/>
                <a:gd name="T112" fmla="*/ 2147483646 w 460"/>
                <a:gd name="T113" fmla="*/ 2147483646 h 205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460" h="205">
                  <a:moveTo>
                    <a:pt x="353" y="204"/>
                  </a:moveTo>
                  <a:lnTo>
                    <a:pt x="351" y="203"/>
                  </a:lnTo>
                  <a:lnTo>
                    <a:pt x="348" y="204"/>
                  </a:lnTo>
                  <a:lnTo>
                    <a:pt x="343" y="198"/>
                  </a:lnTo>
                  <a:lnTo>
                    <a:pt x="343" y="197"/>
                  </a:lnTo>
                  <a:lnTo>
                    <a:pt x="341" y="192"/>
                  </a:lnTo>
                  <a:lnTo>
                    <a:pt x="340" y="190"/>
                  </a:lnTo>
                  <a:lnTo>
                    <a:pt x="340" y="189"/>
                  </a:lnTo>
                  <a:lnTo>
                    <a:pt x="338" y="187"/>
                  </a:lnTo>
                  <a:lnTo>
                    <a:pt x="337" y="188"/>
                  </a:lnTo>
                  <a:lnTo>
                    <a:pt x="335" y="188"/>
                  </a:lnTo>
                  <a:lnTo>
                    <a:pt x="333" y="188"/>
                  </a:lnTo>
                  <a:lnTo>
                    <a:pt x="327" y="185"/>
                  </a:lnTo>
                  <a:lnTo>
                    <a:pt x="325" y="183"/>
                  </a:lnTo>
                  <a:lnTo>
                    <a:pt x="324" y="183"/>
                  </a:lnTo>
                  <a:lnTo>
                    <a:pt x="322" y="186"/>
                  </a:lnTo>
                  <a:lnTo>
                    <a:pt x="320" y="187"/>
                  </a:lnTo>
                  <a:lnTo>
                    <a:pt x="319" y="188"/>
                  </a:lnTo>
                  <a:lnTo>
                    <a:pt x="318" y="188"/>
                  </a:lnTo>
                  <a:lnTo>
                    <a:pt x="317" y="188"/>
                  </a:lnTo>
                  <a:lnTo>
                    <a:pt x="315" y="187"/>
                  </a:lnTo>
                  <a:lnTo>
                    <a:pt x="314" y="186"/>
                  </a:lnTo>
                  <a:lnTo>
                    <a:pt x="314" y="184"/>
                  </a:lnTo>
                  <a:lnTo>
                    <a:pt x="315" y="181"/>
                  </a:lnTo>
                  <a:lnTo>
                    <a:pt x="316" y="181"/>
                  </a:lnTo>
                  <a:lnTo>
                    <a:pt x="314" y="180"/>
                  </a:lnTo>
                  <a:lnTo>
                    <a:pt x="314" y="178"/>
                  </a:lnTo>
                  <a:lnTo>
                    <a:pt x="314" y="176"/>
                  </a:lnTo>
                  <a:lnTo>
                    <a:pt x="313" y="174"/>
                  </a:lnTo>
                  <a:lnTo>
                    <a:pt x="313" y="173"/>
                  </a:lnTo>
                  <a:lnTo>
                    <a:pt x="314" y="171"/>
                  </a:lnTo>
                  <a:lnTo>
                    <a:pt x="316" y="170"/>
                  </a:lnTo>
                  <a:lnTo>
                    <a:pt x="318" y="170"/>
                  </a:lnTo>
                  <a:lnTo>
                    <a:pt x="319" y="171"/>
                  </a:lnTo>
                  <a:lnTo>
                    <a:pt x="321" y="169"/>
                  </a:lnTo>
                  <a:lnTo>
                    <a:pt x="321" y="168"/>
                  </a:lnTo>
                  <a:lnTo>
                    <a:pt x="320" y="164"/>
                  </a:lnTo>
                  <a:lnTo>
                    <a:pt x="320" y="163"/>
                  </a:lnTo>
                  <a:lnTo>
                    <a:pt x="320" y="161"/>
                  </a:lnTo>
                  <a:lnTo>
                    <a:pt x="319" y="155"/>
                  </a:lnTo>
                  <a:lnTo>
                    <a:pt x="316" y="153"/>
                  </a:lnTo>
                  <a:lnTo>
                    <a:pt x="317" y="151"/>
                  </a:lnTo>
                  <a:lnTo>
                    <a:pt x="319" y="150"/>
                  </a:lnTo>
                  <a:lnTo>
                    <a:pt x="320" y="151"/>
                  </a:lnTo>
                  <a:lnTo>
                    <a:pt x="323" y="150"/>
                  </a:lnTo>
                  <a:lnTo>
                    <a:pt x="325" y="148"/>
                  </a:lnTo>
                  <a:lnTo>
                    <a:pt x="327" y="147"/>
                  </a:lnTo>
                  <a:lnTo>
                    <a:pt x="327" y="145"/>
                  </a:lnTo>
                  <a:lnTo>
                    <a:pt x="328" y="143"/>
                  </a:lnTo>
                  <a:lnTo>
                    <a:pt x="329" y="142"/>
                  </a:lnTo>
                  <a:lnTo>
                    <a:pt x="329" y="141"/>
                  </a:lnTo>
                  <a:lnTo>
                    <a:pt x="331" y="130"/>
                  </a:lnTo>
                  <a:lnTo>
                    <a:pt x="332" y="129"/>
                  </a:lnTo>
                  <a:lnTo>
                    <a:pt x="333" y="128"/>
                  </a:lnTo>
                  <a:lnTo>
                    <a:pt x="333" y="127"/>
                  </a:lnTo>
                  <a:lnTo>
                    <a:pt x="333" y="126"/>
                  </a:lnTo>
                  <a:lnTo>
                    <a:pt x="331" y="126"/>
                  </a:lnTo>
                  <a:lnTo>
                    <a:pt x="331" y="125"/>
                  </a:lnTo>
                  <a:lnTo>
                    <a:pt x="331" y="126"/>
                  </a:lnTo>
                  <a:lnTo>
                    <a:pt x="330" y="128"/>
                  </a:lnTo>
                  <a:lnTo>
                    <a:pt x="329" y="129"/>
                  </a:lnTo>
                  <a:lnTo>
                    <a:pt x="327" y="130"/>
                  </a:lnTo>
                  <a:lnTo>
                    <a:pt x="331" y="132"/>
                  </a:lnTo>
                  <a:lnTo>
                    <a:pt x="330" y="134"/>
                  </a:lnTo>
                  <a:lnTo>
                    <a:pt x="329" y="134"/>
                  </a:lnTo>
                  <a:lnTo>
                    <a:pt x="325" y="138"/>
                  </a:lnTo>
                  <a:lnTo>
                    <a:pt x="325" y="139"/>
                  </a:lnTo>
                  <a:lnTo>
                    <a:pt x="325" y="141"/>
                  </a:lnTo>
                  <a:lnTo>
                    <a:pt x="324" y="143"/>
                  </a:lnTo>
                  <a:lnTo>
                    <a:pt x="321" y="143"/>
                  </a:lnTo>
                  <a:lnTo>
                    <a:pt x="319" y="143"/>
                  </a:lnTo>
                  <a:lnTo>
                    <a:pt x="318" y="142"/>
                  </a:lnTo>
                  <a:lnTo>
                    <a:pt x="318" y="136"/>
                  </a:lnTo>
                  <a:lnTo>
                    <a:pt x="319" y="134"/>
                  </a:lnTo>
                  <a:lnTo>
                    <a:pt x="318" y="134"/>
                  </a:lnTo>
                  <a:lnTo>
                    <a:pt x="313" y="130"/>
                  </a:lnTo>
                  <a:lnTo>
                    <a:pt x="308" y="124"/>
                  </a:lnTo>
                  <a:lnTo>
                    <a:pt x="306" y="123"/>
                  </a:lnTo>
                  <a:lnTo>
                    <a:pt x="304" y="123"/>
                  </a:lnTo>
                  <a:lnTo>
                    <a:pt x="303" y="122"/>
                  </a:lnTo>
                  <a:lnTo>
                    <a:pt x="301" y="120"/>
                  </a:lnTo>
                  <a:lnTo>
                    <a:pt x="298" y="117"/>
                  </a:lnTo>
                  <a:lnTo>
                    <a:pt x="297" y="113"/>
                  </a:lnTo>
                  <a:lnTo>
                    <a:pt x="301" y="115"/>
                  </a:lnTo>
                  <a:lnTo>
                    <a:pt x="302" y="114"/>
                  </a:lnTo>
                  <a:lnTo>
                    <a:pt x="303" y="113"/>
                  </a:lnTo>
                  <a:lnTo>
                    <a:pt x="304" y="112"/>
                  </a:lnTo>
                  <a:lnTo>
                    <a:pt x="304" y="111"/>
                  </a:lnTo>
                  <a:lnTo>
                    <a:pt x="304" y="107"/>
                  </a:lnTo>
                  <a:lnTo>
                    <a:pt x="303" y="102"/>
                  </a:lnTo>
                  <a:lnTo>
                    <a:pt x="302" y="102"/>
                  </a:lnTo>
                  <a:lnTo>
                    <a:pt x="302" y="100"/>
                  </a:lnTo>
                  <a:lnTo>
                    <a:pt x="301" y="98"/>
                  </a:lnTo>
                  <a:lnTo>
                    <a:pt x="301" y="97"/>
                  </a:lnTo>
                  <a:lnTo>
                    <a:pt x="301" y="96"/>
                  </a:lnTo>
                  <a:lnTo>
                    <a:pt x="302" y="92"/>
                  </a:lnTo>
                  <a:lnTo>
                    <a:pt x="303" y="88"/>
                  </a:lnTo>
                  <a:lnTo>
                    <a:pt x="300" y="83"/>
                  </a:lnTo>
                  <a:lnTo>
                    <a:pt x="299" y="80"/>
                  </a:lnTo>
                  <a:lnTo>
                    <a:pt x="299" y="79"/>
                  </a:lnTo>
                  <a:lnTo>
                    <a:pt x="302" y="75"/>
                  </a:lnTo>
                  <a:lnTo>
                    <a:pt x="304" y="74"/>
                  </a:lnTo>
                  <a:lnTo>
                    <a:pt x="306" y="75"/>
                  </a:lnTo>
                  <a:lnTo>
                    <a:pt x="308" y="75"/>
                  </a:lnTo>
                  <a:lnTo>
                    <a:pt x="308" y="74"/>
                  </a:lnTo>
                  <a:lnTo>
                    <a:pt x="310" y="72"/>
                  </a:lnTo>
                  <a:lnTo>
                    <a:pt x="310" y="71"/>
                  </a:lnTo>
                  <a:lnTo>
                    <a:pt x="310" y="70"/>
                  </a:lnTo>
                  <a:lnTo>
                    <a:pt x="310" y="68"/>
                  </a:lnTo>
                  <a:lnTo>
                    <a:pt x="312" y="64"/>
                  </a:lnTo>
                  <a:lnTo>
                    <a:pt x="310" y="60"/>
                  </a:lnTo>
                  <a:lnTo>
                    <a:pt x="310" y="58"/>
                  </a:lnTo>
                  <a:lnTo>
                    <a:pt x="314" y="53"/>
                  </a:lnTo>
                  <a:lnTo>
                    <a:pt x="315" y="52"/>
                  </a:lnTo>
                  <a:lnTo>
                    <a:pt x="317" y="51"/>
                  </a:lnTo>
                  <a:lnTo>
                    <a:pt x="318" y="51"/>
                  </a:lnTo>
                  <a:lnTo>
                    <a:pt x="318" y="50"/>
                  </a:lnTo>
                  <a:lnTo>
                    <a:pt x="322" y="44"/>
                  </a:lnTo>
                  <a:lnTo>
                    <a:pt x="323" y="42"/>
                  </a:lnTo>
                  <a:lnTo>
                    <a:pt x="323" y="41"/>
                  </a:lnTo>
                  <a:lnTo>
                    <a:pt x="323" y="40"/>
                  </a:lnTo>
                  <a:lnTo>
                    <a:pt x="323" y="39"/>
                  </a:lnTo>
                  <a:lnTo>
                    <a:pt x="323" y="34"/>
                  </a:lnTo>
                  <a:lnTo>
                    <a:pt x="323" y="33"/>
                  </a:lnTo>
                  <a:lnTo>
                    <a:pt x="323" y="31"/>
                  </a:lnTo>
                  <a:lnTo>
                    <a:pt x="323" y="30"/>
                  </a:lnTo>
                  <a:lnTo>
                    <a:pt x="323" y="29"/>
                  </a:lnTo>
                  <a:lnTo>
                    <a:pt x="323" y="28"/>
                  </a:lnTo>
                  <a:lnTo>
                    <a:pt x="322" y="28"/>
                  </a:lnTo>
                  <a:lnTo>
                    <a:pt x="321" y="26"/>
                  </a:lnTo>
                  <a:lnTo>
                    <a:pt x="321" y="23"/>
                  </a:lnTo>
                  <a:lnTo>
                    <a:pt x="321" y="22"/>
                  </a:lnTo>
                  <a:lnTo>
                    <a:pt x="323" y="19"/>
                  </a:lnTo>
                  <a:lnTo>
                    <a:pt x="325" y="20"/>
                  </a:lnTo>
                  <a:lnTo>
                    <a:pt x="326" y="20"/>
                  </a:lnTo>
                  <a:lnTo>
                    <a:pt x="329" y="19"/>
                  </a:lnTo>
                  <a:lnTo>
                    <a:pt x="330" y="18"/>
                  </a:lnTo>
                  <a:lnTo>
                    <a:pt x="330" y="17"/>
                  </a:lnTo>
                  <a:lnTo>
                    <a:pt x="331" y="17"/>
                  </a:lnTo>
                  <a:lnTo>
                    <a:pt x="331" y="16"/>
                  </a:lnTo>
                  <a:lnTo>
                    <a:pt x="332" y="15"/>
                  </a:lnTo>
                  <a:lnTo>
                    <a:pt x="335" y="14"/>
                  </a:lnTo>
                  <a:lnTo>
                    <a:pt x="337" y="15"/>
                  </a:lnTo>
                  <a:lnTo>
                    <a:pt x="339" y="13"/>
                  </a:lnTo>
                  <a:lnTo>
                    <a:pt x="340" y="13"/>
                  </a:lnTo>
                  <a:lnTo>
                    <a:pt x="340" y="12"/>
                  </a:lnTo>
                  <a:lnTo>
                    <a:pt x="346" y="11"/>
                  </a:lnTo>
                  <a:lnTo>
                    <a:pt x="347" y="11"/>
                  </a:lnTo>
                  <a:lnTo>
                    <a:pt x="348" y="11"/>
                  </a:lnTo>
                  <a:lnTo>
                    <a:pt x="349" y="10"/>
                  </a:lnTo>
                  <a:lnTo>
                    <a:pt x="350" y="8"/>
                  </a:lnTo>
                  <a:lnTo>
                    <a:pt x="353" y="9"/>
                  </a:lnTo>
                  <a:lnTo>
                    <a:pt x="355" y="7"/>
                  </a:lnTo>
                  <a:lnTo>
                    <a:pt x="355" y="4"/>
                  </a:lnTo>
                  <a:lnTo>
                    <a:pt x="357" y="1"/>
                  </a:lnTo>
                  <a:lnTo>
                    <a:pt x="359" y="0"/>
                  </a:lnTo>
                  <a:lnTo>
                    <a:pt x="363" y="5"/>
                  </a:lnTo>
                  <a:lnTo>
                    <a:pt x="363" y="6"/>
                  </a:lnTo>
                  <a:lnTo>
                    <a:pt x="365" y="7"/>
                  </a:lnTo>
                  <a:lnTo>
                    <a:pt x="366" y="7"/>
                  </a:lnTo>
                  <a:lnTo>
                    <a:pt x="369" y="8"/>
                  </a:lnTo>
                  <a:lnTo>
                    <a:pt x="370" y="10"/>
                  </a:lnTo>
                  <a:lnTo>
                    <a:pt x="372" y="13"/>
                  </a:lnTo>
                  <a:lnTo>
                    <a:pt x="373" y="13"/>
                  </a:lnTo>
                  <a:lnTo>
                    <a:pt x="374" y="13"/>
                  </a:lnTo>
                  <a:lnTo>
                    <a:pt x="375" y="14"/>
                  </a:lnTo>
                  <a:lnTo>
                    <a:pt x="377" y="15"/>
                  </a:lnTo>
                  <a:lnTo>
                    <a:pt x="379" y="17"/>
                  </a:lnTo>
                  <a:lnTo>
                    <a:pt x="380" y="17"/>
                  </a:lnTo>
                  <a:lnTo>
                    <a:pt x="381" y="17"/>
                  </a:lnTo>
                  <a:lnTo>
                    <a:pt x="384" y="19"/>
                  </a:lnTo>
                  <a:lnTo>
                    <a:pt x="385" y="20"/>
                  </a:lnTo>
                  <a:lnTo>
                    <a:pt x="386" y="20"/>
                  </a:lnTo>
                  <a:lnTo>
                    <a:pt x="389" y="19"/>
                  </a:lnTo>
                  <a:lnTo>
                    <a:pt x="391" y="19"/>
                  </a:lnTo>
                  <a:lnTo>
                    <a:pt x="392" y="21"/>
                  </a:lnTo>
                  <a:lnTo>
                    <a:pt x="391" y="22"/>
                  </a:lnTo>
                  <a:lnTo>
                    <a:pt x="391" y="23"/>
                  </a:lnTo>
                  <a:lnTo>
                    <a:pt x="392" y="24"/>
                  </a:lnTo>
                  <a:lnTo>
                    <a:pt x="393" y="24"/>
                  </a:lnTo>
                  <a:lnTo>
                    <a:pt x="394" y="24"/>
                  </a:lnTo>
                  <a:lnTo>
                    <a:pt x="394" y="25"/>
                  </a:lnTo>
                  <a:lnTo>
                    <a:pt x="395" y="24"/>
                  </a:lnTo>
                  <a:lnTo>
                    <a:pt x="397" y="25"/>
                  </a:lnTo>
                  <a:lnTo>
                    <a:pt x="397" y="27"/>
                  </a:lnTo>
                  <a:lnTo>
                    <a:pt x="397" y="30"/>
                  </a:lnTo>
                  <a:lnTo>
                    <a:pt x="398" y="33"/>
                  </a:lnTo>
                  <a:lnTo>
                    <a:pt x="399" y="34"/>
                  </a:lnTo>
                  <a:lnTo>
                    <a:pt x="402" y="35"/>
                  </a:lnTo>
                  <a:lnTo>
                    <a:pt x="403" y="35"/>
                  </a:lnTo>
                  <a:lnTo>
                    <a:pt x="407" y="34"/>
                  </a:lnTo>
                  <a:lnTo>
                    <a:pt x="408" y="36"/>
                  </a:lnTo>
                  <a:lnTo>
                    <a:pt x="412" y="38"/>
                  </a:lnTo>
                  <a:lnTo>
                    <a:pt x="414" y="38"/>
                  </a:lnTo>
                  <a:lnTo>
                    <a:pt x="415" y="37"/>
                  </a:lnTo>
                  <a:lnTo>
                    <a:pt x="416" y="36"/>
                  </a:lnTo>
                  <a:lnTo>
                    <a:pt x="420" y="37"/>
                  </a:lnTo>
                  <a:lnTo>
                    <a:pt x="421" y="39"/>
                  </a:lnTo>
                  <a:lnTo>
                    <a:pt x="423" y="38"/>
                  </a:lnTo>
                  <a:lnTo>
                    <a:pt x="423" y="37"/>
                  </a:lnTo>
                  <a:lnTo>
                    <a:pt x="424" y="33"/>
                  </a:lnTo>
                  <a:lnTo>
                    <a:pt x="430" y="33"/>
                  </a:lnTo>
                  <a:lnTo>
                    <a:pt x="436" y="35"/>
                  </a:lnTo>
                  <a:lnTo>
                    <a:pt x="436" y="36"/>
                  </a:lnTo>
                  <a:lnTo>
                    <a:pt x="440" y="41"/>
                  </a:lnTo>
                  <a:lnTo>
                    <a:pt x="444" y="44"/>
                  </a:lnTo>
                  <a:lnTo>
                    <a:pt x="448" y="45"/>
                  </a:lnTo>
                  <a:lnTo>
                    <a:pt x="452" y="47"/>
                  </a:lnTo>
                  <a:lnTo>
                    <a:pt x="453" y="48"/>
                  </a:lnTo>
                  <a:lnTo>
                    <a:pt x="455" y="48"/>
                  </a:lnTo>
                  <a:lnTo>
                    <a:pt x="455" y="49"/>
                  </a:lnTo>
                  <a:lnTo>
                    <a:pt x="457" y="49"/>
                  </a:lnTo>
                  <a:lnTo>
                    <a:pt x="458" y="51"/>
                  </a:lnTo>
                  <a:lnTo>
                    <a:pt x="456" y="52"/>
                  </a:lnTo>
                  <a:lnTo>
                    <a:pt x="455" y="53"/>
                  </a:lnTo>
                  <a:lnTo>
                    <a:pt x="452" y="53"/>
                  </a:lnTo>
                  <a:lnTo>
                    <a:pt x="452" y="55"/>
                  </a:lnTo>
                  <a:lnTo>
                    <a:pt x="453" y="58"/>
                  </a:lnTo>
                  <a:lnTo>
                    <a:pt x="453" y="59"/>
                  </a:lnTo>
                  <a:lnTo>
                    <a:pt x="454" y="60"/>
                  </a:lnTo>
                  <a:lnTo>
                    <a:pt x="455" y="60"/>
                  </a:lnTo>
                  <a:lnTo>
                    <a:pt x="458" y="62"/>
                  </a:lnTo>
                  <a:lnTo>
                    <a:pt x="459" y="64"/>
                  </a:lnTo>
                  <a:lnTo>
                    <a:pt x="458" y="67"/>
                  </a:lnTo>
                  <a:lnTo>
                    <a:pt x="457" y="68"/>
                  </a:lnTo>
                  <a:lnTo>
                    <a:pt x="457" y="70"/>
                  </a:lnTo>
                  <a:lnTo>
                    <a:pt x="460" y="79"/>
                  </a:lnTo>
                  <a:lnTo>
                    <a:pt x="455" y="79"/>
                  </a:lnTo>
                  <a:lnTo>
                    <a:pt x="453" y="79"/>
                  </a:lnTo>
                  <a:lnTo>
                    <a:pt x="450" y="94"/>
                  </a:lnTo>
                  <a:lnTo>
                    <a:pt x="450" y="96"/>
                  </a:lnTo>
                  <a:lnTo>
                    <a:pt x="449" y="96"/>
                  </a:lnTo>
                  <a:lnTo>
                    <a:pt x="436" y="115"/>
                  </a:lnTo>
                  <a:lnTo>
                    <a:pt x="419" y="128"/>
                  </a:lnTo>
                  <a:lnTo>
                    <a:pt x="387" y="141"/>
                  </a:lnTo>
                  <a:lnTo>
                    <a:pt x="385" y="143"/>
                  </a:lnTo>
                  <a:lnTo>
                    <a:pt x="382" y="147"/>
                  </a:lnTo>
                  <a:lnTo>
                    <a:pt x="382" y="148"/>
                  </a:lnTo>
                  <a:lnTo>
                    <a:pt x="380" y="151"/>
                  </a:lnTo>
                  <a:lnTo>
                    <a:pt x="378" y="152"/>
                  </a:lnTo>
                  <a:lnTo>
                    <a:pt x="378" y="153"/>
                  </a:lnTo>
                  <a:lnTo>
                    <a:pt x="379" y="153"/>
                  </a:lnTo>
                  <a:lnTo>
                    <a:pt x="379" y="155"/>
                  </a:lnTo>
                  <a:lnTo>
                    <a:pt x="379" y="156"/>
                  </a:lnTo>
                  <a:lnTo>
                    <a:pt x="376" y="158"/>
                  </a:lnTo>
                  <a:lnTo>
                    <a:pt x="374" y="158"/>
                  </a:lnTo>
                  <a:lnTo>
                    <a:pt x="374" y="155"/>
                  </a:lnTo>
                  <a:lnTo>
                    <a:pt x="374" y="158"/>
                  </a:lnTo>
                  <a:lnTo>
                    <a:pt x="374" y="159"/>
                  </a:lnTo>
                  <a:lnTo>
                    <a:pt x="374" y="161"/>
                  </a:lnTo>
                  <a:lnTo>
                    <a:pt x="373" y="164"/>
                  </a:lnTo>
                  <a:lnTo>
                    <a:pt x="372" y="166"/>
                  </a:lnTo>
                  <a:lnTo>
                    <a:pt x="371" y="168"/>
                  </a:lnTo>
                  <a:lnTo>
                    <a:pt x="370" y="170"/>
                  </a:lnTo>
                  <a:lnTo>
                    <a:pt x="369" y="171"/>
                  </a:lnTo>
                  <a:lnTo>
                    <a:pt x="369" y="172"/>
                  </a:lnTo>
                  <a:lnTo>
                    <a:pt x="369" y="175"/>
                  </a:lnTo>
                  <a:lnTo>
                    <a:pt x="367" y="182"/>
                  </a:lnTo>
                  <a:lnTo>
                    <a:pt x="367" y="183"/>
                  </a:lnTo>
                  <a:lnTo>
                    <a:pt x="367" y="185"/>
                  </a:lnTo>
                  <a:lnTo>
                    <a:pt x="367" y="187"/>
                  </a:lnTo>
                  <a:lnTo>
                    <a:pt x="367" y="190"/>
                  </a:lnTo>
                  <a:lnTo>
                    <a:pt x="366" y="191"/>
                  </a:lnTo>
                  <a:lnTo>
                    <a:pt x="365" y="192"/>
                  </a:lnTo>
                  <a:lnTo>
                    <a:pt x="363" y="192"/>
                  </a:lnTo>
                  <a:lnTo>
                    <a:pt x="361" y="194"/>
                  </a:lnTo>
                  <a:lnTo>
                    <a:pt x="360" y="196"/>
                  </a:lnTo>
                  <a:lnTo>
                    <a:pt x="360" y="197"/>
                  </a:lnTo>
                  <a:lnTo>
                    <a:pt x="360" y="200"/>
                  </a:lnTo>
                  <a:lnTo>
                    <a:pt x="357" y="203"/>
                  </a:lnTo>
                  <a:lnTo>
                    <a:pt x="357" y="205"/>
                  </a:lnTo>
                  <a:lnTo>
                    <a:pt x="355" y="205"/>
                  </a:lnTo>
                  <a:lnTo>
                    <a:pt x="353" y="204"/>
                  </a:lnTo>
                  <a:close/>
                  <a:moveTo>
                    <a:pt x="321" y="130"/>
                  </a:moveTo>
                  <a:lnTo>
                    <a:pt x="323" y="130"/>
                  </a:lnTo>
                  <a:lnTo>
                    <a:pt x="324" y="129"/>
                  </a:lnTo>
                  <a:lnTo>
                    <a:pt x="323" y="128"/>
                  </a:lnTo>
                  <a:lnTo>
                    <a:pt x="323" y="129"/>
                  </a:lnTo>
                  <a:lnTo>
                    <a:pt x="321" y="130"/>
                  </a:lnTo>
                  <a:close/>
                  <a:moveTo>
                    <a:pt x="35" y="90"/>
                  </a:moveTo>
                  <a:lnTo>
                    <a:pt x="34" y="90"/>
                  </a:lnTo>
                  <a:lnTo>
                    <a:pt x="33" y="89"/>
                  </a:lnTo>
                  <a:lnTo>
                    <a:pt x="33" y="88"/>
                  </a:lnTo>
                  <a:lnTo>
                    <a:pt x="34" y="85"/>
                  </a:lnTo>
                  <a:lnTo>
                    <a:pt x="34" y="84"/>
                  </a:lnTo>
                  <a:lnTo>
                    <a:pt x="37" y="84"/>
                  </a:lnTo>
                  <a:lnTo>
                    <a:pt x="40" y="86"/>
                  </a:lnTo>
                  <a:lnTo>
                    <a:pt x="40" y="87"/>
                  </a:lnTo>
                  <a:lnTo>
                    <a:pt x="39" y="88"/>
                  </a:lnTo>
                  <a:lnTo>
                    <a:pt x="38" y="90"/>
                  </a:lnTo>
                  <a:lnTo>
                    <a:pt x="37" y="90"/>
                  </a:lnTo>
                  <a:lnTo>
                    <a:pt x="36" y="90"/>
                  </a:lnTo>
                  <a:lnTo>
                    <a:pt x="35" y="90"/>
                  </a:lnTo>
                  <a:close/>
                  <a:moveTo>
                    <a:pt x="14" y="80"/>
                  </a:moveTo>
                  <a:lnTo>
                    <a:pt x="12" y="80"/>
                  </a:lnTo>
                  <a:lnTo>
                    <a:pt x="10" y="81"/>
                  </a:lnTo>
                  <a:lnTo>
                    <a:pt x="8" y="80"/>
                  </a:lnTo>
                  <a:lnTo>
                    <a:pt x="8" y="79"/>
                  </a:lnTo>
                  <a:lnTo>
                    <a:pt x="6" y="76"/>
                  </a:lnTo>
                  <a:lnTo>
                    <a:pt x="6" y="75"/>
                  </a:lnTo>
                  <a:lnTo>
                    <a:pt x="6" y="73"/>
                  </a:lnTo>
                  <a:lnTo>
                    <a:pt x="6" y="72"/>
                  </a:lnTo>
                  <a:lnTo>
                    <a:pt x="7" y="71"/>
                  </a:lnTo>
                  <a:lnTo>
                    <a:pt x="11" y="67"/>
                  </a:lnTo>
                  <a:lnTo>
                    <a:pt x="14" y="66"/>
                  </a:lnTo>
                  <a:lnTo>
                    <a:pt x="16" y="67"/>
                  </a:lnTo>
                  <a:lnTo>
                    <a:pt x="17" y="66"/>
                  </a:lnTo>
                  <a:lnTo>
                    <a:pt x="16" y="66"/>
                  </a:lnTo>
                  <a:lnTo>
                    <a:pt x="11" y="59"/>
                  </a:lnTo>
                  <a:lnTo>
                    <a:pt x="11" y="61"/>
                  </a:lnTo>
                  <a:lnTo>
                    <a:pt x="10" y="62"/>
                  </a:lnTo>
                  <a:lnTo>
                    <a:pt x="7" y="64"/>
                  </a:lnTo>
                  <a:lnTo>
                    <a:pt x="6" y="64"/>
                  </a:lnTo>
                  <a:lnTo>
                    <a:pt x="2" y="62"/>
                  </a:lnTo>
                  <a:lnTo>
                    <a:pt x="2" y="60"/>
                  </a:lnTo>
                  <a:lnTo>
                    <a:pt x="1" y="59"/>
                  </a:lnTo>
                  <a:lnTo>
                    <a:pt x="0" y="56"/>
                  </a:lnTo>
                  <a:lnTo>
                    <a:pt x="2" y="54"/>
                  </a:lnTo>
                  <a:lnTo>
                    <a:pt x="7" y="53"/>
                  </a:lnTo>
                  <a:lnTo>
                    <a:pt x="8" y="53"/>
                  </a:lnTo>
                  <a:lnTo>
                    <a:pt x="8" y="52"/>
                  </a:lnTo>
                  <a:lnTo>
                    <a:pt x="8" y="49"/>
                  </a:lnTo>
                  <a:lnTo>
                    <a:pt x="7" y="49"/>
                  </a:lnTo>
                  <a:lnTo>
                    <a:pt x="6" y="50"/>
                  </a:lnTo>
                  <a:lnTo>
                    <a:pt x="4" y="50"/>
                  </a:lnTo>
                  <a:lnTo>
                    <a:pt x="2" y="47"/>
                  </a:lnTo>
                  <a:lnTo>
                    <a:pt x="2" y="46"/>
                  </a:lnTo>
                  <a:lnTo>
                    <a:pt x="5" y="45"/>
                  </a:lnTo>
                  <a:lnTo>
                    <a:pt x="10" y="41"/>
                  </a:lnTo>
                  <a:lnTo>
                    <a:pt x="13" y="42"/>
                  </a:lnTo>
                  <a:lnTo>
                    <a:pt x="13" y="43"/>
                  </a:lnTo>
                  <a:lnTo>
                    <a:pt x="14" y="45"/>
                  </a:lnTo>
                  <a:lnTo>
                    <a:pt x="14" y="46"/>
                  </a:lnTo>
                  <a:lnTo>
                    <a:pt x="16" y="46"/>
                  </a:lnTo>
                  <a:lnTo>
                    <a:pt x="16" y="47"/>
                  </a:lnTo>
                  <a:lnTo>
                    <a:pt x="16" y="50"/>
                  </a:lnTo>
                  <a:lnTo>
                    <a:pt x="16" y="51"/>
                  </a:lnTo>
                  <a:lnTo>
                    <a:pt x="17" y="53"/>
                  </a:lnTo>
                  <a:lnTo>
                    <a:pt x="17" y="54"/>
                  </a:lnTo>
                  <a:lnTo>
                    <a:pt x="18" y="56"/>
                  </a:lnTo>
                  <a:lnTo>
                    <a:pt x="20" y="56"/>
                  </a:lnTo>
                  <a:lnTo>
                    <a:pt x="23" y="60"/>
                  </a:lnTo>
                  <a:lnTo>
                    <a:pt x="23" y="64"/>
                  </a:lnTo>
                  <a:lnTo>
                    <a:pt x="24" y="66"/>
                  </a:lnTo>
                  <a:lnTo>
                    <a:pt x="27" y="70"/>
                  </a:lnTo>
                  <a:lnTo>
                    <a:pt x="25" y="76"/>
                  </a:lnTo>
                  <a:lnTo>
                    <a:pt x="23" y="78"/>
                  </a:lnTo>
                  <a:lnTo>
                    <a:pt x="16" y="81"/>
                  </a:lnTo>
                  <a:lnTo>
                    <a:pt x="15" y="81"/>
                  </a:lnTo>
                  <a:lnTo>
                    <a:pt x="14" y="80"/>
                  </a:lnTo>
                  <a:close/>
                  <a:moveTo>
                    <a:pt x="61" y="78"/>
                  </a:moveTo>
                  <a:lnTo>
                    <a:pt x="57" y="77"/>
                  </a:lnTo>
                  <a:lnTo>
                    <a:pt x="57" y="75"/>
                  </a:lnTo>
                  <a:lnTo>
                    <a:pt x="58" y="74"/>
                  </a:lnTo>
                  <a:lnTo>
                    <a:pt x="59" y="73"/>
                  </a:lnTo>
                  <a:lnTo>
                    <a:pt x="62" y="71"/>
                  </a:lnTo>
                  <a:lnTo>
                    <a:pt x="62" y="70"/>
                  </a:lnTo>
                  <a:lnTo>
                    <a:pt x="63" y="70"/>
                  </a:lnTo>
                  <a:lnTo>
                    <a:pt x="63" y="68"/>
                  </a:lnTo>
                  <a:lnTo>
                    <a:pt x="65" y="68"/>
                  </a:lnTo>
                  <a:lnTo>
                    <a:pt x="67" y="67"/>
                  </a:lnTo>
                  <a:lnTo>
                    <a:pt x="70" y="67"/>
                  </a:lnTo>
                  <a:lnTo>
                    <a:pt x="70" y="69"/>
                  </a:lnTo>
                  <a:lnTo>
                    <a:pt x="70" y="71"/>
                  </a:lnTo>
                  <a:lnTo>
                    <a:pt x="65" y="77"/>
                  </a:lnTo>
                  <a:lnTo>
                    <a:pt x="61" y="78"/>
                  </a:lnTo>
                  <a:close/>
                  <a:moveTo>
                    <a:pt x="36" y="72"/>
                  </a:moveTo>
                  <a:lnTo>
                    <a:pt x="32" y="70"/>
                  </a:lnTo>
                  <a:lnTo>
                    <a:pt x="32" y="67"/>
                  </a:lnTo>
                  <a:lnTo>
                    <a:pt x="33" y="64"/>
                  </a:lnTo>
                  <a:lnTo>
                    <a:pt x="33" y="63"/>
                  </a:lnTo>
                  <a:lnTo>
                    <a:pt x="34" y="62"/>
                  </a:lnTo>
                  <a:lnTo>
                    <a:pt x="35" y="62"/>
                  </a:lnTo>
                  <a:lnTo>
                    <a:pt x="40" y="61"/>
                  </a:lnTo>
                  <a:lnTo>
                    <a:pt x="44" y="63"/>
                  </a:lnTo>
                  <a:lnTo>
                    <a:pt x="45" y="64"/>
                  </a:lnTo>
                  <a:lnTo>
                    <a:pt x="44" y="68"/>
                  </a:lnTo>
                  <a:lnTo>
                    <a:pt x="44" y="69"/>
                  </a:lnTo>
                  <a:lnTo>
                    <a:pt x="42" y="71"/>
                  </a:lnTo>
                  <a:lnTo>
                    <a:pt x="39" y="73"/>
                  </a:lnTo>
                  <a:lnTo>
                    <a:pt x="36" y="72"/>
                  </a:lnTo>
                  <a:close/>
                  <a:moveTo>
                    <a:pt x="31" y="60"/>
                  </a:moveTo>
                  <a:lnTo>
                    <a:pt x="29" y="59"/>
                  </a:lnTo>
                  <a:lnTo>
                    <a:pt x="28" y="59"/>
                  </a:lnTo>
                  <a:lnTo>
                    <a:pt x="25" y="58"/>
                  </a:lnTo>
                  <a:lnTo>
                    <a:pt x="23" y="55"/>
                  </a:lnTo>
                  <a:lnTo>
                    <a:pt x="24" y="52"/>
                  </a:lnTo>
                  <a:lnTo>
                    <a:pt x="25" y="51"/>
                  </a:lnTo>
                  <a:lnTo>
                    <a:pt x="26" y="50"/>
                  </a:lnTo>
                  <a:lnTo>
                    <a:pt x="31" y="52"/>
                  </a:lnTo>
                  <a:lnTo>
                    <a:pt x="32" y="53"/>
                  </a:lnTo>
                  <a:lnTo>
                    <a:pt x="33" y="53"/>
                  </a:lnTo>
                  <a:lnTo>
                    <a:pt x="34" y="55"/>
                  </a:lnTo>
                  <a:lnTo>
                    <a:pt x="34" y="56"/>
                  </a:lnTo>
                  <a:lnTo>
                    <a:pt x="33" y="59"/>
                  </a:lnTo>
                  <a:lnTo>
                    <a:pt x="32" y="60"/>
                  </a:lnTo>
                  <a:lnTo>
                    <a:pt x="31" y="6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64" name="Freeform 602"/>
            <p:cNvSpPr>
              <a:spLocks noEditPoints="1"/>
            </p:cNvSpPr>
            <p:nvPr/>
          </p:nvSpPr>
          <p:spPr bwMode="auto">
            <a:xfrm>
              <a:off x="4310847" y="1867892"/>
              <a:ext cx="1117600" cy="449263"/>
            </a:xfrm>
            <a:custGeom>
              <a:avLst/>
              <a:gdLst>
                <a:gd name="T0" fmla="*/ 2147483646 w 462"/>
                <a:gd name="T1" fmla="*/ 2147483646 h 209"/>
                <a:gd name="T2" fmla="*/ 2147483646 w 462"/>
                <a:gd name="T3" fmla="*/ 2147483646 h 209"/>
                <a:gd name="T4" fmla="*/ 2147483646 w 462"/>
                <a:gd name="T5" fmla="*/ 2147483646 h 209"/>
                <a:gd name="T6" fmla="*/ 2147483646 w 462"/>
                <a:gd name="T7" fmla="*/ 2147483646 h 209"/>
                <a:gd name="T8" fmla="*/ 2147483646 w 462"/>
                <a:gd name="T9" fmla="*/ 2147483646 h 209"/>
                <a:gd name="T10" fmla="*/ 2147483646 w 462"/>
                <a:gd name="T11" fmla="*/ 2147483646 h 209"/>
                <a:gd name="T12" fmla="*/ 2147483646 w 462"/>
                <a:gd name="T13" fmla="*/ 2147483646 h 209"/>
                <a:gd name="T14" fmla="*/ 2147483646 w 462"/>
                <a:gd name="T15" fmla="*/ 2147483646 h 209"/>
                <a:gd name="T16" fmla="*/ 2147483646 w 462"/>
                <a:gd name="T17" fmla="*/ 2147483646 h 209"/>
                <a:gd name="T18" fmla="*/ 2147483646 w 462"/>
                <a:gd name="T19" fmla="*/ 2147483646 h 209"/>
                <a:gd name="T20" fmla="*/ 2147483646 w 462"/>
                <a:gd name="T21" fmla="*/ 2147483646 h 209"/>
                <a:gd name="T22" fmla="*/ 2147483646 w 462"/>
                <a:gd name="T23" fmla="*/ 2147483646 h 209"/>
                <a:gd name="T24" fmla="*/ 2147483646 w 462"/>
                <a:gd name="T25" fmla="*/ 2147483646 h 209"/>
                <a:gd name="T26" fmla="*/ 2147483646 w 462"/>
                <a:gd name="T27" fmla="*/ 2147483646 h 209"/>
                <a:gd name="T28" fmla="*/ 2147483646 w 462"/>
                <a:gd name="T29" fmla="*/ 2147483646 h 209"/>
                <a:gd name="T30" fmla="*/ 2147483646 w 462"/>
                <a:gd name="T31" fmla="*/ 2147483646 h 209"/>
                <a:gd name="T32" fmla="*/ 2147483646 w 462"/>
                <a:gd name="T33" fmla="*/ 2147483646 h 209"/>
                <a:gd name="T34" fmla="*/ 2147483646 w 462"/>
                <a:gd name="T35" fmla="*/ 2147483646 h 209"/>
                <a:gd name="T36" fmla="*/ 2147483646 w 462"/>
                <a:gd name="T37" fmla="*/ 2147483646 h 209"/>
                <a:gd name="T38" fmla="*/ 2147483646 w 462"/>
                <a:gd name="T39" fmla="*/ 2147483646 h 209"/>
                <a:gd name="T40" fmla="*/ 2147483646 w 462"/>
                <a:gd name="T41" fmla="*/ 2147483646 h 209"/>
                <a:gd name="T42" fmla="*/ 2147483646 w 462"/>
                <a:gd name="T43" fmla="*/ 2147483646 h 209"/>
                <a:gd name="T44" fmla="*/ 2147483646 w 462"/>
                <a:gd name="T45" fmla="*/ 2147483646 h 209"/>
                <a:gd name="T46" fmla="*/ 2147483646 w 462"/>
                <a:gd name="T47" fmla="*/ 2147483646 h 209"/>
                <a:gd name="T48" fmla="*/ 2147483646 w 462"/>
                <a:gd name="T49" fmla="*/ 2147483646 h 209"/>
                <a:gd name="T50" fmla="*/ 2147483646 w 462"/>
                <a:gd name="T51" fmla="*/ 2147483646 h 209"/>
                <a:gd name="T52" fmla="*/ 2147483646 w 462"/>
                <a:gd name="T53" fmla="*/ 2147483646 h 209"/>
                <a:gd name="T54" fmla="*/ 2147483646 w 462"/>
                <a:gd name="T55" fmla="*/ 2147483646 h 209"/>
                <a:gd name="T56" fmla="*/ 2147483646 w 462"/>
                <a:gd name="T57" fmla="*/ 2147483646 h 209"/>
                <a:gd name="T58" fmla="*/ 2147483646 w 462"/>
                <a:gd name="T59" fmla="*/ 2147483646 h 209"/>
                <a:gd name="T60" fmla="*/ 2147483646 w 462"/>
                <a:gd name="T61" fmla="*/ 2147483646 h 209"/>
                <a:gd name="T62" fmla="*/ 2147483646 w 462"/>
                <a:gd name="T63" fmla="*/ 2147483646 h 209"/>
                <a:gd name="T64" fmla="*/ 2147483646 w 462"/>
                <a:gd name="T65" fmla="*/ 2147483646 h 209"/>
                <a:gd name="T66" fmla="*/ 2147483646 w 462"/>
                <a:gd name="T67" fmla="*/ 2147483646 h 209"/>
                <a:gd name="T68" fmla="*/ 2147483646 w 462"/>
                <a:gd name="T69" fmla="*/ 2147483646 h 209"/>
                <a:gd name="T70" fmla="*/ 2147483646 w 462"/>
                <a:gd name="T71" fmla="*/ 2147483646 h 209"/>
                <a:gd name="T72" fmla="*/ 2147483646 w 462"/>
                <a:gd name="T73" fmla="*/ 2147483646 h 209"/>
                <a:gd name="T74" fmla="*/ 2147483646 w 462"/>
                <a:gd name="T75" fmla="*/ 2147483646 h 209"/>
                <a:gd name="T76" fmla="*/ 2147483646 w 462"/>
                <a:gd name="T77" fmla="*/ 2147483646 h 209"/>
                <a:gd name="T78" fmla="*/ 2147483646 w 462"/>
                <a:gd name="T79" fmla="*/ 2147483646 h 209"/>
                <a:gd name="T80" fmla="*/ 2147483646 w 462"/>
                <a:gd name="T81" fmla="*/ 2147483646 h 209"/>
                <a:gd name="T82" fmla="*/ 2147483646 w 462"/>
                <a:gd name="T83" fmla="*/ 2147483646 h 209"/>
                <a:gd name="T84" fmla="*/ 2147483646 w 462"/>
                <a:gd name="T85" fmla="*/ 2147483646 h 209"/>
                <a:gd name="T86" fmla="*/ 2147483646 w 462"/>
                <a:gd name="T87" fmla="*/ 2147483646 h 209"/>
                <a:gd name="T88" fmla="*/ 2147483646 w 462"/>
                <a:gd name="T89" fmla="*/ 2147483646 h 209"/>
                <a:gd name="T90" fmla="*/ 2147483646 w 462"/>
                <a:gd name="T91" fmla="*/ 2147483646 h 209"/>
                <a:gd name="T92" fmla="*/ 2147483646 w 462"/>
                <a:gd name="T93" fmla="*/ 2147483646 h 209"/>
                <a:gd name="T94" fmla="*/ 2147483646 w 462"/>
                <a:gd name="T95" fmla="*/ 2147483646 h 209"/>
                <a:gd name="T96" fmla="*/ 2147483646 w 462"/>
                <a:gd name="T97" fmla="*/ 2147483646 h 209"/>
                <a:gd name="T98" fmla="*/ 2147483646 w 462"/>
                <a:gd name="T99" fmla="*/ 2147483646 h 209"/>
                <a:gd name="T100" fmla="*/ 2147483646 w 462"/>
                <a:gd name="T101" fmla="*/ 2147483646 h 209"/>
                <a:gd name="T102" fmla="*/ 2147483646 w 462"/>
                <a:gd name="T103" fmla="*/ 2147483646 h 209"/>
                <a:gd name="T104" fmla="*/ 2147483646 w 462"/>
                <a:gd name="T105" fmla="*/ 2147483646 h 209"/>
                <a:gd name="T106" fmla="*/ 2147483646 w 462"/>
                <a:gd name="T107" fmla="*/ 2147483646 h 209"/>
                <a:gd name="T108" fmla="*/ 2147483646 w 462"/>
                <a:gd name="T109" fmla="*/ 2147483646 h 209"/>
                <a:gd name="T110" fmla="*/ 2147483646 w 462"/>
                <a:gd name="T111" fmla="*/ 2147483646 h 209"/>
                <a:gd name="T112" fmla="*/ 2147483646 w 462"/>
                <a:gd name="T113" fmla="*/ 2147483646 h 209"/>
                <a:gd name="T114" fmla="*/ 2147483646 w 462"/>
                <a:gd name="T115" fmla="*/ 2147483646 h 209"/>
                <a:gd name="T116" fmla="*/ 2147483646 w 462"/>
                <a:gd name="T117" fmla="*/ 2147483646 h 209"/>
                <a:gd name="T118" fmla="*/ 2147483646 w 462"/>
                <a:gd name="T119" fmla="*/ 2147483646 h 209"/>
                <a:gd name="T120" fmla="*/ 2147483646 w 462"/>
                <a:gd name="T121" fmla="*/ 2147483646 h 209"/>
                <a:gd name="T122" fmla="*/ 2147483646 w 462"/>
                <a:gd name="T123" fmla="*/ 2147483646 h 20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462" h="209">
                  <a:moveTo>
                    <a:pt x="360" y="4"/>
                  </a:moveTo>
                  <a:lnTo>
                    <a:pt x="363" y="9"/>
                  </a:lnTo>
                  <a:lnTo>
                    <a:pt x="364" y="9"/>
                  </a:lnTo>
                  <a:lnTo>
                    <a:pt x="366" y="10"/>
                  </a:lnTo>
                  <a:lnTo>
                    <a:pt x="366" y="11"/>
                  </a:lnTo>
                  <a:lnTo>
                    <a:pt x="367" y="11"/>
                  </a:lnTo>
                  <a:lnTo>
                    <a:pt x="369" y="11"/>
                  </a:lnTo>
                  <a:lnTo>
                    <a:pt x="369" y="13"/>
                  </a:lnTo>
                  <a:lnTo>
                    <a:pt x="372" y="15"/>
                  </a:lnTo>
                  <a:lnTo>
                    <a:pt x="373" y="16"/>
                  </a:lnTo>
                  <a:lnTo>
                    <a:pt x="375" y="17"/>
                  </a:lnTo>
                  <a:lnTo>
                    <a:pt x="377" y="19"/>
                  </a:lnTo>
                  <a:lnTo>
                    <a:pt x="379" y="20"/>
                  </a:lnTo>
                  <a:lnTo>
                    <a:pt x="380" y="21"/>
                  </a:lnTo>
                  <a:lnTo>
                    <a:pt x="381" y="21"/>
                  </a:lnTo>
                  <a:lnTo>
                    <a:pt x="382" y="21"/>
                  </a:lnTo>
                  <a:lnTo>
                    <a:pt x="384" y="21"/>
                  </a:lnTo>
                  <a:lnTo>
                    <a:pt x="385" y="23"/>
                  </a:lnTo>
                  <a:lnTo>
                    <a:pt x="386" y="23"/>
                  </a:lnTo>
                  <a:lnTo>
                    <a:pt x="387" y="23"/>
                  </a:lnTo>
                  <a:lnTo>
                    <a:pt x="388" y="23"/>
                  </a:lnTo>
                  <a:lnTo>
                    <a:pt x="390" y="22"/>
                  </a:lnTo>
                  <a:lnTo>
                    <a:pt x="391" y="22"/>
                  </a:lnTo>
                  <a:lnTo>
                    <a:pt x="391" y="23"/>
                  </a:lnTo>
                  <a:lnTo>
                    <a:pt x="391" y="24"/>
                  </a:lnTo>
                  <a:lnTo>
                    <a:pt x="391" y="25"/>
                  </a:lnTo>
                  <a:lnTo>
                    <a:pt x="392" y="26"/>
                  </a:lnTo>
                  <a:lnTo>
                    <a:pt x="394" y="27"/>
                  </a:lnTo>
                  <a:lnTo>
                    <a:pt x="394" y="28"/>
                  </a:lnTo>
                  <a:lnTo>
                    <a:pt x="395" y="28"/>
                  </a:lnTo>
                  <a:lnTo>
                    <a:pt x="396" y="28"/>
                  </a:lnTo>
                  <a:lnTo>
                    <a:pt x="397" y="28"/>
                  </a:lnTo>
                  <a:lnTo>
                    <a:pt x="397" y="29"/>
                  </a:lnTo>
                  <a:lnTo>
                    <a:pt x="397" y="32"/>
                  </a:lnTo>
                  <a:lnTo>
                    <a:pt x="398" y="36"/>
                  </a:lnTo>
                  <a:lnTo>
                    <a:pt x="399" y="37"/>
                  </a:lnTo>
                  <a:lnTo>
                    <a:pt x="403" y="38"/>
                  </a:lnTo>
                  <a:lnTo>
                    <a:pt x="404" y="38"/>
                  </a:lnTo>
                  <a:lnTo>
                    <a:pt x="407" y="38"/>
                  </a:lnTo>
                  <a:lnTo>
                    <a:pt x="409" y="39"/>
                  </a:lnTo>
                  <a:lnTo>
                    <a:pt x="413" y="41"/>
                  </a:lnTo>
                  <a:lnTo>
                    <a:pt x="415" y="41"/>
                  </a:lnTo>
                  <a:lnTo>
                    <a:pt x="416" y="41"/>
                  </a:lnTo>
                  <a:lnTo>
                    <a:pt x="417" y="41"/>
                  </a:lnTo>
                  <a:lnTo>
                    <a:pt x="417" y="40"/>
                  </a:lnTo>
                  <a:lnTo>
                    <a:pt x="420" y="41"/>
                  </a:lnTo>
                  <a:lnTo>
                    <a:pt x="421" y="41"/>
                  </a:lnTo>
                  <a:lnTo>
                    <a:pt x="422" y="42"/>
                  </a:lnTo>
                  <a:lnTo>
                    <a:pt x="425" y="41"/>
                  </a:lnTo>
                  <a:lnTo>
                    <a:pt x="426" y="40"/>
                  </a:lnTo>
                  <a:lnTo>
                    <a:pt x="426" y="36"/>
                  </a:lnTo>
                  <a:lnTo>
                    <a:pt x="430" y="36"/>
                  </a:lnTo>
                  <a:lnTo>
                    <a:pt x="436" y="38"/>
                  </a:lnTo>
                  <a:lnTo>
                    <a:pt x="437" y="39"/>
                  </a:lnTo>
                  <a:lnTo>
                    <a:pt x="439" y="43"/>
                  </a:lnTo>
                  <a:lnTo>
                    <a:pt x="444" y="47"/>
                  </a:lnTo>
                  <a:lnTo>
                    <a:pt x="445" y="48"/>
                  </a:lnTo>
                  <a:lnTo>
                    <a:pt x="446" y="47"/>
                  </a:lnTo>
                  <a:lnTo>
                    <a:pt x="449" y="48"/>
                  </a:lnTo>
                  <a:lnTo>
                    <a:pt x="453" y="51"/>
                  </a:lnTo>
                  <a:lnTo>
                    <a:pt x="454" y="51"/>
                  </a:lnTo>
                  <a:lnTo>
                    <a:pt x="455" y="51"/>
                  </a:lnTo>
                  <a:lnTo>
                    <a:pt x="456" y="52"/>
                  </a:lnTo>
                  <a:lnTo>
                    <a:pt x="457" y="53"/>
                  </a:lnTo>
                  <a:lnTo>
                    <a:pt x="456" y="53"/>
                  </a:lnTo>
                  <a:lnTo>
                    <a:pt x="455" y="54"/>
                  </a:lnTo>
                  <a:lnTo>
                    <a:pt x="453" y="54"/>
                  </a:lnTo>
                  <a:lnTo>
                    <a:pt x="452" y="53"/>
                  </a:lnTo>
                  <a:lnTo>
                    <a:pt x="451" y="53"/>
                  </a:lnTo>
                  <a:lnTo>
                    <a:pt x="448" y="52"/>
                  </a:lnTo>
                  <a:lnTo>
                    <a:pt x="447" y="55"/>
                  </a:lnTo>
                  <a:lnTo>
                    <a:pt x="449" y="55"/>
                  </a:lnTo>
                  <a:lnTo>
                    <a:pt x="452" y="56"/>
                  </a:lnTo>
                  <a:lnTo>
                    <a:pt x="452" y="57"/>
                  </a:lnTo>
                  <a:lnTo>
                    <a:pt x="453" y="60"/>
                  </a:lnTo>
                  <a:lnTo>
                    <a:pt x="453" y="61"/>
                  </a:lnTo>
                  <a:lnTo>
                    <a:pt x="453" y="62"/>
                  </a:lnTo>
                  <a:lnTo>
                    <a:pt x="454" y="63"/>
                  </a:lnTo>
                  <a:lnTo>
                    <a:pt x="455" y="64"/>
                  </a:lnTo>
                  <a:lnTo>
                    <a:pt x="456" y="64"/>
                  </a:lnTo>
                  <a:lnTo>
                    <a:pt x="458" y="65"/>
                  </a:lnTo>
                  <a:lnTo>
                    <a:pt x="458" y="66"/>
                  </a:lnTo>
                  <a:lnTo>
                    <a:pt x="458" y="68"/>
                  </a:lnTo>
                  <a:lnTo>
                    <a:pt x="458" y="69"/>
                  </a:lnTo>
                  <a:lnTo>
                    <a:pt x="457" y="69"/>
                  </a:lnTo>
                  <a:lnTo>
                    <a:pt x="457" y="70"/>
                  </a:lnTo>
                  <a:lnTo>
                    <a:pt x="457" y="72"/>
                  </a:lnTo>
                  <a:lnTo>
                    <a:pt x="459" y="79"/>
                  </a:lnTo>
                  <a:lnTo>
                    <a:pt x="456" y="79"/>
                  </a:lnTo>
                  <a:lnTo>
                    <a:pt x="455" y="79"/>
                  </a:lnTo>
                  <a:lnTo>
                    <a:pt x="454" y="78"/>
                  </a:lnTo>
                  <a:lnTo>
                    <a:pt x="450" y="96"/>
                  </a:lnTo>
                  <a:lnTo>
                    <a:pt x="450" y="97"/>
                  </a:lnTo>
                  <a:lnTo>
                    <a:pt x="449" y="98"/>
                  </a:lnTo>
                  <a:lnTo>
                    <a:pt x="436" y="116"/>
                  </a:lnTo>
                  <a:lnTo>
                    <a:pt x="420" y="130"/>
                  </a:lnTo>
                  <a:lnTo>
                    <a:pt x="387" y="143"/>
                  </a:lnTo>
                  <a:lnTo>
                    <a:pt x="385" y="144"/>
                  </a:lnTo>
                  <a:lnTo>
                    <a:pt x="383" y="148"/>
                  </a:lnTo>
                  <a:lnTo>
                    <a:pt x="381" y="150"/>
                  </a:lnTo>
                  <a:lnTo>
                    <a:pt x="380" y="152"/>
                  </a:lnTo>
                  <a:lnTo>
                    <a:pt x="379" y="152"/>
                  </a:lnTo>
                  <a:lnTo>
                    <a:pt x="379" y="153"/>
                  </a:lnTo>
                  <a:lnTo>
                    <a:pt x="378" y="153"/>
                  </a:lnTo>
                  <a:lnTo>
                    <a:pt x="377" y="155"/>
                  </a:lnTo>
                  <a:lnTo>
                    <a:pt x="378" y="155"/>
                  </a:lnTo>
                  <a:lnTo>
                    <a:pt x="379" y="156"/>
                  </a:lnTo>
                  <a:lnTo>
                    <a:pt x="379" y="157"/>
                  </a:lnTo>
                  <a:lnTo>
                    <a:pt x="379" y="158"/>
                  </a:lnTo>
                  <a:lnTo>
                    <a:pt x="377" y="159"/>
                  </a:lnTo>
                  <a:lnTo>
                    <a:pt x="377" y="157"/>
                  </a:lnTo>
                  <a:lnTo>
                    <a:pt x="376" y="156"/>
                  </a:lnTo>
                  <a:lnTo>
                    <a:pt x="375" y="156"/>
                  </a:lnTo>
                  <a:lnTo>
                    <a:pt x="374" y="156"/>
                  </a:lnTo>
                  <a:lnTo>
                    <a:pt x="373" y="159"/>
                  </a:lnTo>
                  <a:lnTo>
                    <a:pt x="373" y="160"/>
                  </a:lnTo>
                  <a:lnTo>
                    <a:pt x="373" y="161"/>
                  </a:lnTo>
                  <a:lnTo>
                    <a:pt x="373" y="163"/>
                  </a:lnTo>
                  <a:lnTo>
                    <a:pt x="373" y="166"/>
                  </a:lnTo>
                  <a:lnTo>
                    <a:pt x="373" y="168"/>
                  </a:lnTo>
                  <a:lnTo>
                    <a:pt x="372" y="168"/>
                  </a:lnTo>
                  <a:lnTo>
                    <a:pt x="371" y="169"/>
                  </a:lnTo>
                  <a:lnTo>
                    <a:pt x="369" y="171"/>
                  </a:lnTo>
                  <a:lnTo>
                    <a:pt x="369" y="172"/>
                  </a:lnTo>
                  <a:lnTo>
                    <a:pt x="369" y="173"/>
                  </a:lnTo>
                  <a:lnTo>
                    <a:pt x="369" y="177"/>
                  </a:lnTo>
                  <a:lnTo>
                    <a:pt x="367" y="183"/>
                  </a:lnTo>
                  <a:lnTo>
                    <a:pt x="366" y="184"/>
                  </a:lnTo>
                  <a:lnTo>
                    <a:pt x="366" y="185"/>
                  </a:lnTo>
                  <a:lnTo>
                    <a:pt x="366" y="186"/>
                  </a:lnTo>
                  <a:lnTo>
                    <a:pt x="367" y="187"/>
                  </a:lnTo>
                  <a:lnTo>
                    <a:pt x="367" y="189"/>
                  </a:lnTo>
                  <a:lnTo>
                    <a:pt x="366" y="192"/>
                  </a:lnTo>
                  <a:lnTo>
                    <a:pt x="364" y="193"/>
                  </a:lnTo>
                  <a:lnTo>
                    <a:pt x="363" y="194"/>
                  </a:lnTo>
                  <a:lnTo>
                    <a:pt x="361" y="195"/>
                  </a:lnTo>
                  <a:lnTo>
                    <a:pt x="361" y="196"/>
                  </a:lnTo>
                  <a:lnTo>
                    <a:pt x="360" y="197"/>
                  </a:lnTo>
                  <a:lnTo>
                    <a:pt x="360" y="198"/>
                  </a:lnTo>
                  <a:lnTo>
                    <a:pt x="360" y="199"/>
                  </a:lnTo>
                  <a:lnTo>
                    <a:pt x="360" y="202"/>
                  </a:lnTo>
                  <a:lnTo>
                    <a:pt x="358" y="205"/>
                  </a:lnTo>
                  <a:lnTo>
                    <a:pt x="357" y="205"/>
                  </a:lnTo>
                  <a:lnTo>
                    <a:pt x="356" y="205"/>
                  </a:lnTo>
                  <a:lnTo>
                    <a:pt x="355" y="205"/>
                  </a:lnTo>
                  <a:lnTo>
                    <a:pt x="353" y="204"/>
                  </a:lnTo>
                  <a:lnTo>
                    <a:pt x="350" y="205"/>
                  </a:lnTo>
                  <a:lnTo>
                    <a:pt x="345" y="200"/>
                  </a:lnTo>
                  <a:lnTo>
                    <a:pt x="345" y="198"/>
                  </a:lnTo>
                  <a:lnTo>
                    <a:pt x="343" y="194"/>
                  </a:lnTo>
                  <a:lnTo>
                    <a:pt x="343" y="192"/>
                  </a:lnTo>
                  <a:lnTo>
                    <a:pt x="342" y="190"/>
                  </a:lnTo>
                  <a:lnTo>
                    <a:pt x="340" y="188"/>
                  </a:lnTo>
                  <a:lnTo>
                    <a:pt x="339" y="188"/>
                  </a:lnTo>
                  <a:lnTo>
                    <a:pt x="337" y="188"/>
                  </a:lnTo>
                  <a:lnTo>
                    <a:pt x="336" y="189"/>
                  </a:lnTo>
                  <a:lnTo>
                    <a:pt x="335" y="189"/>
                  </a:lnTo>
                  <a:lnTo>
                    <a:pt x="328" y="185"/>
                  </a:lnTo>
                  <a:lnTo>
                    <a:pt x="327" y="184"/>
                  </a:lnTo>
                  <a:lnTo>
                    <a:pt x="326" y="183"/>
                  </a:lnTo>
                  <a:lnTo>
                    <a:pt x="324" y="184"/>
                  </a:lnTo>
                  <a:lnTo>
                    <a:pt x="324" y="185"/>
                  </a:lnTo>
                  <a:lnTo>
                    <a:pt x="322" y="187"/>
                  </a:lnTo>
                  <a:lnTo>
                    <a:pt x="320" y="188"/>
                  </a:lnTo>
                  <a:lnTo>
                    <a:pt x="320" y="189"/>
                  </a:lnTo>
                  <a:lnTo>
                    <a:pt x="319" y="189"/>
                  </a:lnTo>
                  <a:lnTo>
                    <a:pt x="318" y="189"/>
                  </a:lnTo>
                  <a:lnTo>
                    <a:pt x="317" y="188"/>
                  </a:lnTo>
                  <a:lnTo>
                    <a:pt x="316" y="187"/>
                  </a:lnTo>
                  <a:lnTo>
                    <a:pt x="317" y="184"/>
                  </a:lnTo>
                  <a:lnTo>
                    <a:pt x="319" y="183"/>
                  </a:lnTo>
                  <a:lnTo>
                    <a:pt x="320" y="181"/>
                  </a:lnTo>
                  <a:lnTo>
                    <a:pt x="319" y="181"/>
                  </a:lnTo>
                  <a:lnTo>
                    <a:pt x="318" y="181"/>
                  </a:lnTo>
                  <a:lnTo>
                    <a:pt x="317" y="181"/>
                  </a:lnTo>
                  <a:lnTo>
                    <a:pt x="316" y="181"/>
                  </a:lnTo>
                  <a:lnTo>
                    <a:pt x="316" y="180"/>
                  </a:lnTo>
                  <a:lnTo>
                    <a:pt x="315" y="178"/>
                  </a:lnTo>
                  <a:lnTo>
                    <a:pt x="315" y="176"/>
                  </a:lnTo>
                  <a:lnTo>
                    <a:pt x="316" y="174"/>
                  </a:lnTo>
                  <a:lnTo>
                    <a:pt x="317" y="173"/>
                  </a:lnTo>
                  <a:lnTo>
                    <a:pt x="318" y="173"/>
                  </a:lnTo>
                  <a:lnTo>
                    <a:pt x="320" y="175"/>
                  </a:lnTo>
                  <a:lnTo>
                    <a:pt x="320" y="174"/>
                  </a:lnTo>
                  <a:lnTo>
                    <a:pt x="324" y="171"/>
                  </a:lnTo>
                  <a:lnTo>
                    <a:pt x="324" y="170"/>
                  </a:lnTo>
                  <a:lnTo>
                    <a:pt x="322" y="166"/>
                  </a:lnTo>
                  <a:lnTo>
                    <a:pt x="322" y="163"/>
                  </a:lnTo>
                  <a:lnTo>
                    <a:pt x="321" y="156"/>
                  </a:lnTo>
                  <a:lnTo>
                    <a:pt x="319" y="155"/>
                  </a:lnTo>
                  <a:lnTo>
                    <a:pt x="320" y="153"/>
                  </a:lnTo>
                  <a:lnTo>
                    <a:pt x="320" y="154"/>
                  </a:lnTo>
                  <a:lnTo>
                    <a:pt x="324" y="153"/>
                  </a:lnTo>
                  <a:lnTo>
                    <a:pt x="328" y="151"/>
                  </a:lnTo>
                  <a:lnTo>
                    <a:pt x="329" y="149"/>
                  </a:lnTo>
                  <a:lnTo>
                    <a:pt x="330" y="149"/>
                  </a:lnTo>
                  <a:lnTo>
                    <a:pt x="330" y="147"/>
                  </a:lnTo>
                  <a:lnTo>
                    <a:pt x="330" y="146"/>
                  </a:lnTo>
                  <a:lnTo>
                    <a:pt x="331" y="145"/>
                  </a:lnTo>
                  <a:lnTo>
                    <a:pt x="331" y="143"/>
                  </a:lnTo>
                  <a:lnTo>
                    <a:pt x="334" y="132"/>
                  </a:lnTo>
                  <a:lnTo>
                    <a:pt x="335" y="131"/>
                  </a:lnTo>
                  <a:lnTo>
                    <a:pt x="335" y="130"/>
                  </a:lnTo>
                  <a:lnTo>
                    <a:pt x="335" y="128"/>
                  </a:lnTo>
                  <a:lnTo>
                    <a:pt x="334" y="127"/>
                  </a:lnTo>
                  <a:lnTo>
                    <a:pt x="333" y="126"/>
                  </a:lnTo>
                  <a:lnTo>
                    <a:pt x="332" y="123"/>
                  </a:lnTo>
                  <a:lnTo>
                    <a:pt x="332" y="121"/>
                  </a:lnTo>
                  <a:lnTo>
                    <a:pt x="332" y="118"/>
                  </a:lnTo>
                  <a:lnTo>
                    <a:pt x="331" y="117"/>
                  </a:lnTo>
                  <a:lnTo>
                    <a:pt x="332" y="114"/>
                  </a:lnTo>
                  <a:lnTo>
                    <a:pt x="334" y="113"/>
                  </a:lnTo>
                  <a:lnTo>
                    <a:pt x="334" y="112"/>
                  </a:lnTo>
                  <a:lnTo>
                    <a:pt x="332" y="113"/>
                  </a:lnTo>
                  <a:lnTo>
                    <a:pt x="330" y="115"/>
                  </a:lnTo>
                  <a:lnTo>
                    <a:pt x="330" y="118"/>
                  </a:lnTo>
                  <a:lnTo>
                    <a:pt x="330" y="119"/>
                  </a:lnTo>
                  <a:lnTo>
                    <a:pt x="331" y="119"/>
                  </a:lnTo>
                  <a:lnTo>
                    <a:pt x="331" y="120"/>
                  </a:lnTo>
                  <a:lnTo>
                    <a:pt x="331" y="125"/>
                  </a:lnTo>
                  <a:lnTo>
                    <a:pt x="330" y="128"/>
                  </a:lnTo>
                  <a:lnTo>
                    <a:pt x="330" y="129"/>
                  </a:lnTo>
                  <a:lnTo>
                    <a:pt x="329" y="130"/>
                  </a:lnTo>
                  <a:lnTo>
                    <a:pt x="327" y="131"/>
                  </a:lnTo>
                  <a:lnTo>
                    <a:pt x="326" y="130"/>
                  </a:lnTo>
                  <a:lnTo>
                    <a:pt x="326" y="125"/>
                  </a:lnTo>
                  <a:lnTo>
                    <a:pt x="327" y="123"/>
                  </a:lnTo>
                  <a:lnTo>
                    <a:pt x="328" y="122"/>
                  </a:lnTo>
                  <a:lnTo>
                    <a:pt x="328" y="121"/>
                  </a:lnTo>
                  <a:lnTo>
                    <a:pt x="326" y="122"/>
                  </a:lnTo>
                  <a:lnTo>
                    <a:pt x="326" y="124"/>
                  </a:lnTo>
                  <a:lnTo>
                    <a:pt x="325" y="126"/>
                  </a:lnTo>
                  <a:lnTo>
                    <a:pt x="324" y="128"/>
                  </a:lnTo>
                  <a:lnTo>
                    <a:pt x="322" y="130"/>
                  </a:lnTo>
                  <a:lnTo>
                    <a:pt x="321" y="131"/>
                  </a:lnTo>
                  <a:lnTo>
                    <a:pt x="320" y="134"/>
                  </a:lnTo>
                  <a:lnTo>
                    <a:pt x="319" y="134"/>
                  </a:lnTo>
                  <a:lnTo>
                    <a:pt x="315" y="132"/>
                  </a:lnTo>
                  <a:lnTo>
                    <a:pt x="310" y="126"/>
                  </a:lnTo>
                  <a:lnTo>
                    <a:pt x="308" y="124"/>
                  </a:lnTo>
                  <a:lnTo>
                    <a:pt x="307" y="124"/>
                  </a:lnTo>
                  <a:lnTo>
                    <a:pt x="305" y="124"/>
                  </a:lnTo>
                  <a:lnTo>
                    <a:pt x="305" y="123"/>
                  </a:lnTo>
                  <a:lnTo>
                    <a:pt x="303" y="122"/>
                  </a:lnTo>
                  <a:lnTo>
                    <a:pt x="300" y="119"/>
                  </a:lnTo>
                  <a:lnTo>
                    <a:pt x="300" y="117"/>
                  </a:lnTo>
                  <a:lnTo>
                    <a:pt x="302" y="118"/>
                  </a:lnTo>
                  <a:lnTo>
                    <a:pt x="303" y="117"/>
                  </a:lnTo>
                  <a:lnTo>
                    <a:pt x="305" y="115"/>
                  </a:lnTo>
                  <a:lnTo>
                    <a:pt x="306" y="114"/>
                  </a:lnTo>
                  <a:lnTo>
                    <a:pt x="307" y="109"/>
                  </a:lnTo>
                  <a:lnTo>
                    <a:pt x="305" y="104"/>
                  </a:lnTo>
                  <a:lnTo>
                    <a:pt x="305" y="103"/>
                  </a:lnTo>
                  <a:lnTo>
                    <a:pt x="304" y="102"/>
                  </a:lnTo>
                  <a:lnTo>
                    <a:pt x="303" y="100"/>
                  </a:lnTo>
                  <a:lnTo>
                    <a:pt x="303" y="99"/>
                  </a:lnTo>
                  <a:lnTo>
                    <a:pt x="303" y="98"/>
                  </a:lnTo>
                  <a:lnTo>
                    <a:pt x="304" y="95"/>
                  </a:lnTo>
                  <a:lnTo>
                    <a:pt x="305" y="95"/>
                  </a:lnTo>
                  <a:lnTo>
                    <a:pt x="305" y="90"/>
                  </a:lnTo>
                  <a:lnTo>
                    <a:pt x="302" y="85"/>
                  </a:lnTo>
                  <a:lnTo>
                    <a:pt x="301" y="82"/>
                  </a:lnTo>
                  <a:lnTo>
                    <a:pt x="302" y="81"/>
                  </a:lnTo>
                  <a:lnTo>
                    <a:pt x="303" y="78"/>
                  </a:lnTo>
                  <a:lnTo>
                    <a:pt x="305" y="77"/>
                  </a:lnTo>
                  <a:lnTo>
                    <a:pt x="307" y="78"/>
                  </a:lnTo>
                  <a:lnTo>
                    <a:pt x="309" y="78"/>
                  </a:lnTo>
                  <a:lnTo>
                    <a:pt x="311" y="77"/>
                  </a:lnTo>
                  <a:lnTo>
                    <a:pt x="312" y="75"/>
                  </a:lnTo>
                  <a:lnTo>
                    <a:pt x="312" y="73"/>
                  </a:lnTo>
                  <a:lnTo>
                    <a:pt x="312" y="72"/>
                  </a:lnTo>
                  <a:lnTo>
                    <a:pt x="313" y="70"/>
                  </a:lnTo>
                  <a:lnTo>
                    <a:pt x="315" y="67"/>
                  </a:lnTo>
                  <a:lnTo>
                    <a:pt x="315" y="68"/>
                  </a:lnTo>
                  <a:lnTo>
                    <a:pt x="316" y="69"/>
                  </a:lnTo>
                  <a:lnTo>
                    <a:pt x="317" y="69"/>
                  </a:lnTo>
                  <a:lnTo>
                    <a:pt x="319" y="68"/>
                  </a:lnTo>
                  <a:lnTo>
                    <a:pt x="318" y="68"/>
                  </a:lnTo>
                  <a:lnTo>
                    <a:pt x="317" y="68"/>
                  </a:lnTo>
                  <a:lnTo>
                    <a:pt x="316" y="68"/>
                  </a:lnTo>
                  <a:lnTo>
                    <a:pt x="313" y="62"/>
                  </a:lnTo>
                  <a:lnTo>
                    <a:pt x="313" y="60"/>
                  </a:lnTo>
                  <a:lnTo>
                    <a:pt x="316" y="56"/>
                  </a:lnTo>
                  <a:lnTo>
                    <a:pt x="317" y="55"/>
                  </a:lnTo>
                  <a:lnTo>
                    <a:pt x="319" y="54"/>
                  </a:lnTo>
                  <a:lnTo>
                    <a:pt x="319" y="53"/>
                  </a:lnTo>
                  <a:lnTo>
                    <a:pt x="320" y="53"/>
                  </a:lnTo>
                  <a:lnTo>
                    <a:pt x="324" y="47"/>
                  </a:lnTo>
                  <a:lnTo>
                    <a:pt x="325" y="45"/>
                  </a:lnTo>
                  <a:lnTo>
                    <a:pt x="325" y="43"/>
                  </a:lnTo>
                  <a:lnTo>
                    <a:pt x="325" y="42"/>
                  </a:lnTo>
                  <a:lnTo>
                    <a:pt x="325" y="41"/>
                  </a:lnTo>
                  <a:lnTo>
                    <a:pt x="325" y="38"/>
                  </a:lnTo>
                  <a:lnTo>
                    <a:pt x="326" y="38"/>
                  </a:lnTo>
                  <a:lnTo>
                    <a:pt x="326" y="37"/>
                  </a:lnTo>
                  <a:lnTo>
                    <a:pt x="326" y="36"/>
                  </a:lnTo>
                  <a:lnTo>
                    <a:pt x="325" y="35"/>
                  </a:lnTo>
                  <a:lnTo>
                    <a:pt x="325" y="33"/>
                  </a:lnTo>
                  <a:lnTo>
                    <a:pt x="326" y="32"/>
                  </a:lnTo>
                  <a:lnTo>
                    <a:pt x="326" y="30"/>
                  </a:lnTo>
                  <a:lnTo>
                    <a:pt x="325" y="29"/>
                  </a:lnTo>
                  <a:lnTo>
                    <a:pt x="324" y="28"/>
                  </a:lnTo>
                  <a:lnTo>
                    <a:pt x="323" y="28"/>
                  </a:lnTo>
                  <a:lnTo>
                    <a:pt x="324" y="25"/>
                  </a:lnTo>
                  <a:lnTo>
                    <a:pt x="324" y="24"/>
                  </a:lnTo>
                  <a:lnTo>
                    <a:pt x="325" y="22"/>
                  </a:lnTo>
                  <a:lnTo>
                    <a:pt x="326" y="23"/>
                  </a:lnTo>
                  <a:lnTo>
                    <a:pt x="327" y="23"/>
                  </a:lnTo>
                  <a:lnTo>
                    <a:pt x="330" y="21"/>
                  </a:lnTo>
                  <a:lnTo>
                    <a:pt x="332" y="21"/>
                  </a:lnTo>
                  <a:lnTo>
                    <a:pt x="332" y="20"/>
                  </a:lnTo>
                  <a:lnTo>
                    <a:pt x="333" y="19"/>
                  </a:lnTo>
                  <a:lnTo>
                    <a:pt x="334" y="19"/>
                  </a:lnTo>
                  <a:lnTo>
                    <a:pt x="336" y="17"/>
                  </a:lnTo>
                  <a:lnTo>
                    <a:pt x="338" y="18"/>
                  </a:lnTo>
                  <a:lnTo>
                    <a:pt x="339" y="18"/>
                  </a:lnTo>
                  <a:lnTo>
                    <a:pt x="341" y="16"/>
                  </a:lnTo>
                  <a:lnTo>
                    <a:pt x="341" y="15"/>
                  </a:lnTo>
                  <a:lnTo>
                    <a:pt x="342" y="15"/>
                  </a:lnTo>
                  <a:lnTo>
                    <a:pt x="347" y="15"/>
                  </a:lnTo>
                  <a:lnTo>
                    <a:pt x="349" y="15"/>
                  </a:lnTo>
                  <a:lnTo>
                    <a:pt x="350" y="14"/>
                  </a:lnTo>
                  <a:lnTo>
                    <a:pt x="351" y="13"/>
                  </a:lnTo>
                  <a:lnTo>
                    <a:pt x="352" y="11"/>
                  </a:lnTo>
                  <a:lnTo>
                    <a:pt x="354" y="12"/>
                  </a:lnTo>
                  <a:lnTo>
                    <a:pt x="356" y="10"/>
                  </a:lnTo>
                  <a:lnTo>
                    <a:pt x="357" y="10"/>
                  </a:lnTo>
                  <a:lnTo>
                    <a:pt x="358" y="7"/>
                  </a:lnTo>
                  <a:lnTo>
                    <a:pt x="359" y="4"/>
                  </a:lnTo>
                  <a:lnTo>
                    <a:pt x="360" y="4"/>
                  </a:lnTo>
                  <a:close/>
                  <a:moveTo>
                    <a:pt x="11" y="45"/>
                  </a:moveTo>
                  <a:lnTo>
                    <a:pt x="13" y="45"/>
                  </a:lnTo>
                  <a:lnTo>
                    <a:pt x="13" y="46"/>
                  </a:lnTo>
                  <a:lnTo>
                    <a:pt x="14" y="48"/>
                  </a:lnTo>
                  <a:lnTo>
                    <a:pt x="15" y="49"/>
                  </a:lnTo>
                  <a:lnTo>
                    <a:pt x="16" y="50"/>
                  </a:lnTo>
                  <a:lnTo>
                    <a:pt x="16" y="52"/>
                  </a:lnTo>
                  <a:lnTo>
                    <a:pt x="16" y="53"/>
                  </a:lnTo>
                  <a:lnTo>
                    <a:pt x="17" y="55"/>
                  </a:lnTo>
                  <a:lnTo>
                    <a:pt x="17" y="56"/>
                  </a:lnTo>
                  <a:lnTo>
                    <a:pt x="18" y="58"/>
                  </a:lnTo>
                  <a:lnTo>
                    <a:pt x="20" y="60"/>
                  </a:lnTo>
                  <a:lnTo>
                    <a:pt x="22" y="62"/>
                  </a:lnTo>
                  <a:lnTo>
                    <a:pt x="23" y="66"/>
                  </a:lnTo>
                  <a:lnTo>
                    <a:pt x="22" y="66"/>
                  </a:lnTo>
                  <a:lnTo>
                    <a:pt x="24" y="68"/>
                  </a:lnTo>
                  <a:lnTo>
                    <a:pt x="27" y="72"/>
                  </a:lnTo>
                  <a:lnTo>
                    <a:pt x="25" y="77"/>
                  </a:lnTo>
                  <a:lnTo>
                    <a:pt x="24" y="79"/>
                  </a:lnTo>
                  <a:lnTo>
                    <a:pt x="17" y="81"/>
                  </a:lnTo>
                  <a:lnTo>
                    <a:pt x="16" y="81"/>
                  </a:lnTo>
                  <a:lnTo>
                    <a:pt x="13" y="81"/>
                  </a:lnTo>
                  <a:lnTo>
                    <a:pt x="12" y="81"/>
                  </a:lnTo>
                  <a:lnTo>
                    <a:pt x="11" y="81"/>
                  </a:lnTo>
                  <a:lnTo>
                    <a:pt x="10" y="81"/>
                  </a:lnTo>
                  <a:lnTo>
                    <a:pt x="9" y="80"/>
                  </a:lnTo>
                  <a:lnTo>
                    <a:pt x="8" y="77"/>
                  </a:lnTo>
                  <a:lnTo>
                    <a:pt x="8" y="75"/>
                  </a:lnTo>
                  <a:lnTo>
                    <a:pt x="9" y="75"/>
                  </a:lnTo>
                  <a:lnTo>
                    <a:pt x="9" y="74"/>
                  </a:lnTo>
                  <a:lnTo>
                    <a:pt x="13" y="70"/>
                  </a:lnTo>
                  <a:lnTo>
                    <a:pt x="15" y="70"/>
                  </a:lnTo>
                  <a:lnTo>
                    <a:pt x="17" y="70"/>
                  </a:lnTo>
                  <a:lnTo>
                    <a:pt x="19" y="68"/>
                  </a:lnTo>
                  <a:lnTo>
                    <a:pt x="18" y="66"/>
                  </a:lnTo>
                  <a:lnTo>
                    <a:pt x="17" y="66"/>
                  </a:lnTo>
                  <a:lnTo>
                    <a:pt x="11" y="58"/>
                  </a:lnTo>
                  <a:lnTo>
                    <a:pt x="10" y="56"/>
                  </a:lnTo>
                  <a:lnTo>
                    <a:pt x="10" y="55"/>
                  </a:lnTo>
                  <a:lnTo>
                    <a:pt x="11" y="55"/>
                  </a:lnTo>
                  <a:lnTo>
                    <a:pt x="10" y="50"/>
                  </a:lnTo>
                  <a:lnTo>
                    <a:pt x="9" y="49"/>
                  </a:lnTo>
                  <a:lnTo>
                    <a:pt x="7" y="50"/>
                  </a:lnTo>
                  <a:lnTo>
                    <a:pt x="7" y="51"/>
                  </a:lnTo>
                  <a:lnTo>
                    <a:pt x="5" y="51"/>
                  </a:lnTo>
                  <a:lnTo>
                    <a:pt x="5" y="49"/>
                  </a:lnTo>
                  <a:lnTo>
                    <a:pt x="7" y="48"/>
                  </a:lnTo>
                  <a:lnTo>
                    <a:pt x="11" y="45"/>
                  </a:lnTo>
                  <a:close/>
                  <a:moveTo>
                    <a:pt x="27" y="53"/>
                  </a:moveTo>
                  <a:lnTo>
                    <a:pt x="32" y="55"/>
                  </a:lnTo>
                  <a:lnTo>
                    <a:pt x="32" y="56"/>
                  </a:lnTo>
                  <a:lnTo>
                    <a:pt x="33" y="56"/>
                  </a:lnTo>
                  <a:lnTo>
                    <a:pt x="34" y="58"/>
                  </a:lnTo>
                  <a:lnTo>
                    <a:pt x="33" y="60"/>
                  </a:lnTo>
                  <a:lnTo>
                    <a:pt x="32" y="60"/>
                  </a:lnTo>
                  <a:lnTo>
                    <a:pt x="31" y="60"/>
                  </a:lnTo>
                  <a:lnTo>
                    <a:pt x="30" y="60"/>
                  </a:lnTo>
                  <a:lnTo>
                    <a:pt x="29" y="60"/>
                  </a:lnTo>
                  <a:lnTo>
                    <a:pt x="26" y="59"/>
                  </a:lnTo>
                  <a:lnTo>
                    <a:pt x="25" y="57"/>
                  </a:lnTo>
                  <a:lnTo>
                    <a:pt x="26" y="55"/>
                  </a:lnTo>
                  <a:lnTo>
                    <a:pt x="27" y="54"/>
                  </a:lnTo>
                  <a:lnTo>
                    <a:pt x="27" y="53"/>
                  </a:lnTo>
                  <a:close/>
                  <a:moveTo>
                    <a:pt x="9" y="56"/>
                  </a:moveTo>
                  <a:lnTo>
                    <a:pt x="9" y="57"/>
                  </a:lnTo>
                  <a:lnTo>
                    <a:pt x="11" y="58"/>
                  </a:lnTo>
                  <a:lnTo>
                    <a:pt x="11" y="59"/>
                  </a:lnTo>
                  <a:lnTo>
                    <a:pt x="11" y="62"/>
                  </a:lnTo>
                  <a:lnTo>
                    <a:pt x="10" y="63"/>
                  </a:lnTo>
                  <a:lnTo>
                    <a:pt x="10" y="64"/>
                  </a:lnTo>
                  <a:lnTo>
                    <a:pt x="8" y="64"/>
                  </a:lnTo>
                  <a:lnTo>
                    <a:pt x="7" y="64"/>
                  </a:lnTo>
                  <a:lnTo>
                    <a:pt x="5" y="63"/>
                  </a:lnTo>
                  <a:lnTo>
                    <a:pt x="4" y="62"/>
                  </a:lnTo>
                  <a:lnTo>
                    <a:pt x="3" y="61"/>
                  </a:lnTo>
                  <a:lnTo>
                    <a:pt x="3" y="58"/>
                  </a:lnTo>
                  <a:lnTo>
                    <a:pt x="4" y="58"/>
                  </a:lnTo>
                  <a:lnTo>
                    <a:pt x="8" y="56"/>
                  </a:lnTo>
                  <a:lnTo>
                    <a:pt x="9" y="56"/>
                  </a:lnTo>
                  <a:close/>
                  <a:moveTo>
                    <a:pt x="41" y="64"/>
                  </a:moveTo>
                  <a:lnTo>
                    <a:pt x="44" y="66"/>
                  </a:lnTo>
                  <a:lnTo>
                    <a:pt x="44" y="67"/>
                  </a:lnTo>
                  <a:lnTo>
                    <a:pt x="44" y="70"/>
                  </a:lnTo>
                  <a:lnTo>
                    <a:pt x="42" y="72"/>
                  </a:lnTo>
                  <a:lnTo>
                    <a:pt x="40" y="73"/>
                  </a:lnTo>
                  <a:lnTo>
                    <a:pt x="37" y="73"/>
                  </a:lnTo>
                  <a:lnTo>
                    <a:pt x="34" y="70"/>
                  </a:lnTo>
                  <a:lnTo>
                    <a:pt x="34" y="69"/>
                  </a:lnTo>
                  <a:lnTo>
                    <a:pt x="34" y="67"/>
                  </a:lnTo>
                  <a:lnTo>
                    <a:pt x="35" y="66"/>
                  </a:lnTo>
                  <a:lnTo>
                    <a:pt x="37" y="65"/>
                  </a:lnTo>
                  <a:lnTo>
                    <a:pt x="41" y="64"/>
                  </a:lnTo>
                  <a:close/>
                  <a:moveTo>
                    <a:pt x="68" y="70"/>
                  </a:moveTo>
                  <a:lnTo>
                    <a:pt x="70" y="70"/>
                  </a:lnTo>
                  <a:lnTo>
                    <a:pt x="70" y="71"/>
                  </a:lnTo>
                  <a:lnTo>
                    <a:pt x="69" y="72"/>
                  </a:lnTo>
                  <a:lnTo>
                    <a:pt x="69" y="73"/>
                  </a:lnTo>
                  <a:lnTo>
                    <a:pt x="66" y="77"/>
                  </a:lnTo>
                  <a:lnTo>
                    <a:pt x="65" y="78"/>
                  </a:lnTo>
                  <a:lnTo>
                    <a:pt x="62" y="79"/>
                  </a:lnTo>
                  <a:lnTo>
                    <a:pt x="60" y="78"/>
                  </a:lnTo>
                  <a:lnTo>
                    <a:pt x="60" y="77"/>
                  </a:lnTo>
                  <a:lnTo>
                    <a:pt x="61" y="76"/>
                  </a:lnTo>
                  <a:lnTo>
                    <a:pt x="64" y="74"/>
                  </a:lnTo>
                  <a:lnTo>
                    <a:pt x="64" y="73"/>
                  </a:lnTo>
                  <a:lnTo>
                    <a:pt x="65" y="72"/>
                  </a:lnTo>
                  <a:lnTo>
                    <a:pt x="66" y="72"/>
                  </a:lnTo>
                  <a:lnTo>
                    <a:pt x="67" y="70"/>
                  </a:lnTo>
                  <a:lnTo>
                    <a:pt x="68" y="70"/>
                  </a:lnTo>
                  <a:close/>
                  <a:moveTo>
                    <a:pt x="37" y="87"/>
                  </a:moveTo>
                  <a:lnTo>
                    <a:pt x="39" y="88"/>
                  </a:lnTo>
                  <a:lnTo>
                    <a:pt x="39" y="89"/>
                  </a:lnTo>
                  <a:lnTo>
                    <a:pt x="38" y="91"/>
                  </a:lnTo>
                  <a:lnTo>
                    <a:pt x="37" y="91"/>
                  </a:lnTo>
                  <a:lnTo>
                    <a:pt x="35" y="90"/>
                  </a:lnTo>
                  <a:lnTo>
                    <a:pt x="36" y="87"/>
                  </a:lnTo>
                  <a:lnTo>
                    <a:pt x="37" y="87"/>
                  </a:lnTo>
                  <a:close/>
                  <a:moveTo>
                    <a:pt x="327" y="132"/>
                  </a:moveTo>
                  <a:lnTo>
                    <a:pt x="328" y="132"/>
                  </a:lnTo>
                  <a:lnTo>
                    <a:pt x="330" y="134"/>
                  </a:lnTo>
                  <a:lnTo>
                    <a:pt x="330" y="135"/>
                  </a:lnTo>
                  <a:lnTo>
                    <a:pt x="330" y="136"/>
                  </a:lnTo>
                  <a:lnTo>
                    <a:pt x="324" y="139"/>
                  </a:lnTo>
                  <a:lnTo>
                    <a:pt x="325" y="141"/>
                  </a:lnTo>
                  <a:lnTo>
                    <a:pt x="324" y="143"/>
                  </a:lnTo>
                  <a:lnTo>
                    <a:pt x="322" y="144"/>
                  </a:lnTo>
                  <a:lnTo>
                    <a:pt x="320" y="143"/>
                  </a:lnTo>
                  <a:lnTo>
                    <a:pt x="320" y="138"/>
                  </a:lnTo>
                  <a:lnTo>
                    <a:pt x="322" y="134"/>
                  </a:lnTo>
                  <a:lnTo>
                    <a:pt x="325" y="133"/>
                  </a:lnTo>
                  <a:lnTo>
                    <a:pt x="326" y="132"/>
                  </a:lnTo>
                  <a:lnTo>
                    <a:pt x="327" y="132"/>
                  </a:lnTo>
                  <a:close/>
                  <a:moveTo>
                    <a:pt x="360" y="0"/>
                  </a:moveTo>
                  <a:lnTo>
                    <a:pt x="358" y="2"/>
                  </a:lnTo>
                  <a:lnTo>
                    <a:pt x="357" y="2"/>
                  </a:lnTo>
                  <a:lnTo>
                    <a:pt x="356" y="3"/>
                  </a:lnTo>
                  <a:lnTo>
                    <a:pt x="355" y="6"/>
                  </a:lnTo>
                  <a:lnTo>
                    <a:pt x="355" y="8"/>
                  </a:lnTo>
                  <a:lnTo>
                    <a:pt x="354" y="8"/>
                  </a:lnTo>
                  <a:lnTo>
                    <a:pt x="354" y="9"/>
                  </a:lnTo>
                  <a:lnTo>
                    <a:pt x="353" y="9"/>
                  </a:lnTo>
                  <a:lnTo>
                    <a:pt x="351" y="9"/>
                  </a:lnTo>
                  <a:lnTo>
                    <a:pt x="350" y="10"/>
                  </a:lnTo>
                  <a:lnTo>
                    <a:pt x="349" y="11"/>
                  </a:lnTo>
                  <a:lnTo>
                    <a:pt x="349" y="12"/>
                  </a:lnTo>
                  <a:lnTo>
                    <a:pt x="348" y="12"/>
                  </a:lnTo>
                  <a:lnTo>
                    <a:pt x="347" y="13"/>
                  </a:lnTo>
                  <a:lnTo>
                    <a:pt x="342" y="13"/>
                  </a:lnTo>
                  <a:lnTo>
                    <a:pt x="341" y="13"/>
                  </a:lnTo>
                  <a:lnTo>
                    <a:pt x="340" y="13"/>
                  </a:lnTo>
                  <a:lnTo>
                    <a:pt x="339" y="13"/>
                  </a:lnTo>
                  <a:lnTo>
                    <a:pt x="339" y="14"/>
                  </a:lnTo>
                  <a:lnTo>
                    <a:pt x="338" y="15"/>
                  </a:lnTo>
                  <a:lnTo>
                    <a:pt x="336" y="15"/>
                  </a:lnTo>
                  <a:lnTo>
                    <a:pt x="335" y="15"/>
                  </a:lnTo>
                  <a:lnTo>
                    <a:pt x="333" y="16"/>
                  </a:lnTo>
                  <a:lnTo>
                    <a:pt x="332" y="16"/>
                  </a:lnTo>
                  <a:lnTo>
                    <a:pt x="332" y="17"/>
                  </a:lnTo>
                  <a:lnTo>
                    <a:pt x="331" y="17"/>
                  </a:lnTo>
                  <a:lnTo>
                    <a:pt x="331" y="18"/>
                  </a:lnTo>
                  <a:lnTo>
                    <a:pt x="330" y="19"/>
                  </a:lnTo>
                  <a:lnTo>
                    <a:pt x="329" y="19"/>
                  </a:lnTo>
                  <a:lnTo>
                    <a:pt x="326" y="21"/>
                  </a:lnTo>
                  <a:lnTo>
                    <a:pt x="326" y="20"/>
                  </a:lnTo>
                  <a:lnTo>
                    <a:pt x="324" y="20"/>
                  </a:lnTo>
                  <a:lnTo>
                    <a:pt x="323" y="21"/>
                  </a:lnTo>
                  <a:lnTo>
                    <a:pt x="322" y="23"/>
                  </a:lnTo>
                  <a:lnTo>
                    <a:pt x="321" y="24"/>
                  </a:lnTo>
                  <a:lnTo>
                    <a:pt x="321" y="25"/>
                  </a:lnTo>
                  <a:lnTo>
                    <a:pt x="320" y="28"/>
                  </a:lnTo>
                  <a:lnTo>
                    <a:pt x="321" y="29"/>
                  </a:lnTo>
                  <a:lnTo>
                    <a:pt x="322" y="30"/>
                  </a:lnTo>
                  <a:lnTo>
                    <a:pt x="322" y="31"/>
                  </a:lnTo>
                  <a:lnTo>
                    <a:pt x="323" y="31"/>
                  </a:lnTo>
                  <a:lnTo>
                    <a:pt x="323" y="32"/>
                  </a:lnTo>
                  <a:lnTo>
                    <a:pt x="322" y="32"/>
                  </a:lnTo>
                  <a:lnTo>
                    <a:pt x="322" y="34"/>
                  </a:lnTo>
                  <a:lnTo>
                    <a:pt x="322" y="35"/>
                  </a:lnTo>
                  <a:lnTo>
                    <a:pt x="322" y="36"/>
                  </a:lnTo>
                  <a:lnTo>
                    <a:pt x="322" y="38"/>
                  </a:lnTo>
                  <a:lnTo>
                    <a:pt x="322" y="40"/>
                  </a:lnTo>
                  <a:lnTo>
                    <a:pt x="322" y="41"/>
                  </a:lnTo>
                  <a:lnTo>
                    <a:pt x="322" y="42"/>
                  </a:lnTo>
                  <a:lnTo>
                    <a:pt x="322" y="43"/>
                  </a:lnTo>
                  <a:lnTo>
                    <a:pt x="322" y="44"/>
                  </a:lnTo>
                  <a:lnTo>
                    <a:pt x="322" y="46"/>
                  </a:lnTo>
                  <a:lnTo>
                    <a:pt x="318" y="51"/>
                  </a:lnTo>
                  <a:lnTo>
                    <a:pt x="317" y="51"/>
                  </a:lnTo>
                  <a:lnTo>
                    <a:pt x="315" y="53"/>
                  </a:lnTo>
                  <a:lnTo>
                    <a:pt x="314" y="54"/>
                  </a:lnTo>
                  <a:lnTo>
                    <a:pt x="311" y="59"/>
                  </a:lnTo>
                  <a:lnTo>
                    <a:pt x="309" y="60"/>
                  </a:lnTo>
                  <a:lnTo>
                    <a:pt x="310" y="61"/>
                  </a:lnTo>
                  <a:lnTo>
                    <a:pt x="310" y="62"/>
                  </a:lnTo>
                  <a:lnTo>
                    <a:pt x="310" y="63"/>
                  </a:lnTo>
                  <a:lnTo>
                    <a:pt x="311" y="63"/>
                  </a:lnTo>
                  <a:lnTo>
                    <a:pt x="312" y="66"/>
                  </a:lnTo>
                  <a:lnTo>
                    <a:pt x="310" y="69"/>
                  </a:lnTo>
                  <a:lnTo>
                    <a:pt x="309" y="71"/>
                  </a:lnTo>
                  <a:lnTo>
                    <a:pt x="309" y="72"/>
                  </a:lnTo>
                  <a:lnTo>
                    <a:pt x="309" y="73"/>
                  </a:lnTo>
                  <a:lnTo>
                    <a:pt x="309" y="74"/>
                  </a:lnTo>
                  <a:lnTo>
                    <a:pt x="309" y="75"/>
                  </a:lnTo>
                  <a:lnTo>
                    <a:pt x="307" y="75"/>
                  </a:lnTo>
                  <a:lnTo>
                    <a:pt x="306" y="75"/>
                  </a:lnTo>
                  <a:lnTo>
                    <a:pt x="305" y="75"/>
                  </a:lnTo>
                  <a:lnTo>
                    <a:pt x="303" y="75"/>
                  </a:lnTo>
                  <a:lnTo>
                    <a:pt x="302" y="75"/>
                  </a:lnTo>
                  <a:lnTo>
                    <a:pt x="301" y="77"/>
                  </a:lnTo>
                  <a:lnTo>
                    <a:pt x="299" y="80"/>
                  </a:lnTo>
                  <a:lnTo>
                    <a:pt x="299" y="81"/>
                  </a:lnTo>
                  <a:lnTo>
                    <a:pt x="298" y="82"/>
                  </a:lnTo>
                  <a:lnTo>
                    <a:pt x="299" y="83"/>
                  </a:lnTo>
                  <a:lnTo>
                    <a:pt x="300" y="85"/>
                  </a:lnTo>
                  <a:lnTo>
                    <a:pt x="300" y="86"/>
                  </a:lnTo>
                  <a:lnTo>
                    <a:pt x="303" y="91"/>
                  </a:lnTo>
                  <a:lnTo>
                    <a:pt x="302" y="93"/>
                  </a:lnTo>
                  <a:lnTo>
                    <a:pt x="302" y="94"/>
                  </a:lnTo>
                  <a:lnTo>
                    <a:pt x="301" y="97"/>
                  </a:lnTo>
                  <a:lnTo>
                    <a:pt x="300" y="98"/>
                  </a:lnTo>
                  <a:lnTo>
                    <a:pt x="300" y="99"/>
                  </a:lnTo>
                  <a:lnTo>
                    <a:pt x="300" y="100"/>
                  </a:lnTo>
                  <a:lnTo>
                    <a:pt x="301" y="100"/>
                  </a:lnTo>
                  <a:lnTo>
                    <a:pt x="301" y="101"/>
                  </a:lnTo>
                  <a:lnTo>
                    <a:pt x="302" y="102"/>
                  </a:lnTo>
                  <a:lnTo>
                    <a:pt x="302" y="103"/>
                  </a:lnTo>
                  <a:lnTo>
                    <a:pt x="303" y="104"/>
                  </a:lnTo>
                  <a:lnTo>
                    <a:pt x="303" y="105"/>
                  </a:lnTo>
                  <a:lnTo>
                    <a:pt x="304" y="109"/>
                  </a:lnTo>
                  <a:lnTo>
                    <a:pt x="303" y="113"/>
                  </a:lnTo>
                  <a:lnTo>
                    <a:pt x="303" y="114"/>
                  </a:lnTo>
                  <a:lnTo>
                    <a:pt x="302" y="115"/>
                  </a:lnTo>
                  <a:lnTo>
                    <a:pt x="301" y="115"/>
                  </a:lnTo>
                  <a:lnTo>
                    <a:pt x="297" y="113"/>
                  </a:lnTo>
                  <a:lnTo>
                    <a:pt x="298" y="117"/>
                  </a:lnTo>
                  <a:lnTo>
                    <a:pt x="298" y="119"/>
                  </a:lnTo>
                  <a:lnTo>
                    <a:pt x="298" y="120"/>
                  </a:lnTo>
                  <a:lnTo>
                    <a:pt x="300" y="123"/>
                  </a:lnTo>
                  <a:lnTo>
                    <a:pt x="301" y="124"/>
                  </a:lnTo>
                  <a:lnTo>
                    <a:pt x="303" y="125"/>
                  </a:lnTo>
                  <a:lnTo>
                    <a:pt x="303" y="126"/>
                  </a:lnTo>
                  <a:lnTo>
                    <a:pt x="304" y="126"/>
                  </a:lnTo>
                  <a:lnTo>
                    <a:pt x="305" y="126"/>
                  </a:lnTo>
                  <a:lnTo>
                    <a:pt x="307" y="126"/>
                  </a:lnTo>
                  <a:lnTo>
                    <a:pt x="308" y="128"/>
                  </a:lnTo>
                  <a:lnTo>
                    <a:pt x="313" y="133"/>
                  </a:lnTo>
                  <a:lnTo>
                    <a:pt x="313" y="134"/>
                  </a:lnTo>
                  <a:lnTo>
                    <a:pt x="317" y="136"/>
                  </a:lnTo>
                  <a:lnTo>
                    <a:pt x="318" y="136"/>
                  </a:lnTo>
                  <a:lnTo>
                    <a:pt x="318" y="137"/>
                  </a:lnTo>
                  <a:lnTo>
                    <a:pt x="318" y="138"/>
                  </a:lnTo>
                  <a:lnTo>
                    <a:pt x="318" y="143"/>
                  </a:lnTo>
                  <a:lnTo>
                    <a:pt x="318" y="145"/>
                  </a:lnTo>
                  <a:lnTo>
                    <a:pt x="319" y="145"/>
                  </a:lnTo>
                  <a:lnTo>
                    <a:pt x="319" y="146"/>
                  </a:lnTo>
                  <a:lnTo>
                    <a:pt x="320" y="146"/>
                  </a:lnTo>
                  <a:lnTo>
                    <a:pt x="321" y="147"/>
                  </a:lnTo>
                  <a:lnTo>
                    <a:pt x="322" y="147"/>
                  </a:lnTo>
                  <a:lnTo>
                    <a:pt x="323" y="147"/>
                  </a:lnTo>
                  <a:lnTo>
                    <a:pt x="325" y="146"/>
                  </a:lnTo>
                  <a:lnTo>
                    <a:pt x="326" y="145"/>
                  </a:lnTo>
                  <a:lnTo>
                    <a:pt x="327" y="144"/>
                  </a:lnTo>
                  <a:lnTo>
                    <a:pt x="327" y="143"/>
                  </a:lnTo>
                  <a:lnTo>
                    <a:pt x="328" y="142"/>
                  </a:lnTo>
                  <a:lnTo>
                    <a:pt x="328" y="141"/>
                  </a:lnTo>
                  <a:lnTo>
                    <a:pt x="327" y="140"/>
                  </a:lnTo>
                  <a:lnTo>
                    <a:pt x="330" y="139"/>
                  </a:lnTo>
                  <a:lnTo>
                    <a:pt x="328" y="143"/>
                  </a:lnTo>
                  <a:lnTo>
                    <a:pt x="328" y="144"/>
                  </a:lnTo>
                  <a:lnTo>
                    <a:pt x="328" y="145"/>
                  </a:lnTo>
                  <a:lnTo>
                    <a:pt x="327" y="147"/>
                  </a:lnTo>
                  <a:lnTo>
                    <a:pt x="327" y="148"/>
                  </a:lnTo>
                  <a:lnTo>
                    <a:pt x="326" y="149"/>
                  </a:lnTo>
                  <a:lnTo>
                    <a:pt x="323" y="151"/>
                  </a:lnTo>
                  <a:lnTo>
                    <a:pt x="321" y="151"/>
                  </a:lnTo>
                  <a:lnTo>
                    <a:pt x="319" y="150"/>
                  </a:lnTo>
                  <a:lnTo>
                    <a:pt x="318" y="151"/>
                  </a:lnTo>
                  <a:lnTo>
                    <a:pt x="317" y="153"/>
                  </a:lnTo>
                  <a:lnTo>
                    <a:pt x="315" y="156"/>
                  </a:lnTo>
                  <a:lnTo>
                    <a:pt x="317" y="157"/>
                  </a:lnTo>
                  <a:lnTo>
                    <a:pt x="319" y="158"/>
                  </a:lnTo>
                  <a:lnTo>
                    <a:pt x="320" y="163"/>
                  </a:lnTo>
                  <a:lnTo>
                    <a:pt x="320" y="166"/>
                  </a:lnTo>
                  <a:lnTo>
                    <a:pt x="320" y="167"/>
                  </a:lnTo>
                  <a:lnTo>
                    <a:pt x="321" y="170"/>
                  </a:lnTo>
                  <a:lnTo>
                    <a:pt x="320" y="171"/>
                  </a:lnTo>
                  <a:lnTo>
                    <a:pt x="319" y="171"/>
                  </a:lnTo>
                  <a:lnTo>
                    <a:pt x="318" y="171"/>
                  </a:lnTo>
                  <a:lnTo>
                    <a:pt x="317" y="171"/>
                  </a:lnTo>
                  <a:lnTo>
                    <a:pt x="315" y="171"/>
                  </a:lnTo>
                  <a:lnTo>
                    <a:pt x="314" y="171"/>
                  </a:lnTo>
                  <a:lnTo>
                    <a:pt x="313" y="173"/>
                  </a:lnTo>
                  <a:lnTo>
                    <a:pt x="313" y="175"/>
                  </a:lnTo>
                  <a:lnTo>
                    <a:pt x="312" y="175"/>
                  </a:lnTo>
                  <a:lnTo>
                    <a:pt x="313" y="176"/>
                  </a:lnTo>
                  <a:lnTo>
                    <a:pt x="313" y="177"/>
                  </a:lnTo>
                  <a:lnTo>
                    <a:pt x="313" y="179"/>
                  </a:lnTo>
                  <a:lnTo>
                    <a:pt x="313" y="180"/>
                  </a:lnTo>
                  <a:lnTo>
                    <a:pt x="313" y="181"/>
                  </a:lnTo>
                  <a:lnTo>
                    <a:pt x="314" y="182"/>
                  </a:lnTo>
                  <a:lnTo>
                    <a:pt x="314" y="183"/>
                  </a:lnTo>
                  <a:lnTo>
                    <a:pt x="315" y="183"/>
                  </a:lnTo>
                  <a:lnTo>
                    <a:pt x="314" y="185"/>
                  </a:lnTo>
                  <a:lnTo>
                    <a:pt x="313" y="186"/>
                  </a:lnTo>
                  <a:lnTo>
                    <a:pt x="313" y="187"/>
                  </a:lnTo>
                  <a:lnTo>
                    <a:pt x="313" y="188"/>
                  </a:lnTo>
                  <a:lnTo>
                    <a:pt x="314" y="188"/>
                  </a:lnTo>
                  <a:lnTo>
                    <a:pt x="315" y="190"/>
                  </a:lnTo>
                  <a:lnTo>
                    <a:pt x="317" y="191"/>
                  </a:lnTo>
                  <a:lnTo>
                    <a:pt x="317" y="192"/>
                  </a:lnTo>
                  <a:lnTo>
                    <a:pt x="318" y="192"/>
                  </a:lnTo>
                  <a:lnTo>
                    <a:pt x="319" y="192"/>
                  </a:lnTo>
                  <a:lnTo>
                    <a:pt x="320" y="192"/>
                  </a:lnTo>
                  <a:lnTo>
                    <a:pt x="320" y="191"/>
                  </a:lnTo>
                  <a:lnTo>
                    <a:pt x="321" y="191"/>
                  </a:lnTo>
                  <a:lnTo>
                    <a:pt x="322" y="190"/>
                  </a:lnTo>
                  <a:lnTo>
                    <a:pt x="324" y="188"/>
                  </a:lnTo>
                  <a:lnTo>
                    <a:pt x="326" y="187"/>
                  </a:lnTo>
                  <a:lnTo>
                    <a:pt x="327" y="187"/>
                  </a:lnTo>
                  <a:lnTo>
                    <a:pt x="327" y="188"/>
                  </a:lnTo>
                  <a:lnTo>
                    <a:pt x="333" y="192"/>
                  </a:lnTo>
                  <a:lnTo>
                    <a:pt x="334" y="192"/>
                  </a:lnTo>
                  <a:lnTo>
                    <a:pt x="335" y="192"/>
                  </a:lnTo>
                  <a:lnTo>
                    <a:pt x="336" y="192"/>
                  </a:lnTo>
                  <a:lnTo>
                    <a:pt x="339" y="191"/>
                  </a:lnTo>
                  <a:lnTo>
                    <a:pt x="340" y="192"/>
                  </a:lnTo>
                  <a:lnTo>
                    <a:pt x="340" y="193"/>
                  </a:lnTo>
                  <a:lnTo>
                    <a:pt x="341" y="194"/>
                  </a:lnTo>
                  <a:lnTo>
                    <a:pt x="341" y="195"/>
                  </a:lnTo>
                  <a:lnTo>
                    <a:pt x="343" y="199"/>
                  </a:lnTo>
                  <a:lnTo>
                    <a:pt x="343" y="200"/>
                  </a:lnTo>
                  <a:lnTo>
                    <a:pt x="343" y="201"/>
                  </a:lnTo>
                  <a:lnTo>
                    <a:pt x="348" y="206"/>
                  </a:lnTo>
                  <a:lnTo>
                    <a:pt x="349" y="207"/>
                  </a:lnTo>
                  <a:lnTo>
                    <a:pt x="350" y="207"/>
                  </a:lnTo>
                  <a:lnTo>
                    <a:pt x="352" y="207"/>
                  </a:lnTo>
                  <a:lnTo>
                    <a:pt x="354" y="207"/>
                  </a:lnTo>
                  <a:lnTo>
                    <a:pt x="356" y="209"/>
                  </a:lnTo>
                  <a:lnTo>
                    <a:pt x="356" y="208"/>
                  </a:lnTo>
                  <a:lnTo>
                    <a:pt x="357" y="208"/>
                  </a:lnTo>
                  <a:lnTo>
                    <a:pt x="358" y="208"/>
                  </a:lnTo>
                  <a:lnTo>
                    <a:pt x="359" y="207"/>
                  </a:lnTo>
                  <a:lnTo>
                    <a:pt x="360" y="207"/>
                  </a:lnTo>
                  <a:lnTo>
                    <a:pt x="360" y="206"/>
                  </a:lnTo>
                  <a:lnTo>
                    <a:pt x="362" y="203"/>
                  </a:lnTo>
                  <a:lnTo>
                    <a:pt x="362" y="202"/>
                  </a:lnTo>
                  <a:lnTo>
                    <a:pt x="362" y="199"/>
                  </a:lnTo>
                  <a:lnTo>
                    <a:pt x="362" y="198"/>
                  </a:lnTo>
                  <a:lnTo>
                    <a:pt x="363" y="197"/>
                  </a:lnTo>
                  <a:lnTo>
                    <a:pt x="364" y="196"/>
                  </a:lnTo>
                  <a:lnTo>
                    <a:pt x="365" y="196"/>
                  </a:lnTo>
                  <a:lnTo>
                    <a:pt x="366" y="195"/>
                  </a:lnTo>
                  <a:lnTo>
                    <a:pt x="367" y="194"/>
                  </a:lnTo>
                  <a:lnTo>
                    <a:pt x="368" y="194"/>
                  </a:lnTo>
                  <a:lnTo>
                    <a:pt x="369" y="193"/>
                  </a:lnTo>
                  <a:lnTo>
                    <a:pt x="369" y="192"/>
                  </a:lnTo>
                  <a:lnTo>
                    <a:pt x="369" y="190"/>
                  </a:lnTo>
                  <a:lnTo>
                    <a:pt x="369" y="189"/>
                  </a:lnTo>
                  <a:lnTo>
                    <a:pt x="369" y="187"/>
                  </a:lnTo>
                  <a:lnTo>
                    <a:pt x="369" y="185"/>
                  </a:lnTo>
                  <a:lnTo>
                    <a:pt x="369" y="184"/>
                  </a:lnTo>
                  <a:lnTo>
                    <a:pt x="371" y="178"/>
                  </a:lnTo>
                  <a:lnTo>
                    <a:pt x="371" y="177"/>
                  </a:lnTo>
                  <a:lnTo>
                    <a:pt x="371" y="174"/>
                  </a:lnTo>
                  <a:lnTo>
                    <a:pt x="371" y="173"/>
                  </a:lnTo>
                  <a:lnTo>
                    <a:pt x="373" y="171"/>
                  </a:lnTo>
                  <a:lnTo>
                    <a:pt x="374" y="170"/>
                  </a:lnTo>
                  <a:lnTo>
                    <a:pt x="375" y="169"/>
                  </a:lnTo>
                  <a:lnTo>
                    <a:pt x="375" y="168"/>
                  </a:lnTo>
                  <a:lnTo>
                    <a:pt x="375" y="167"/>
                  </a:lnTo>
                  <a:lnTo>
                    <a:pt x="376" y="163"/>
                  </a:lnTo>
                  <a:lnTo>
                    <a:pt x="376" y="162"/>
                  </a:lnTo>
                  <a:lnTo>
                    <a:pt x="377" y="162"/>
                  </a:lnTo>
                  <a:lnTo>
                    <a:pt x="379" y="161"/>
                  </a:lnTo>
                  <a:lnTo>
                    <a:pt x="380" y="160"/>
                  </a:lnTo>
                  <a:lnTo>
                    <a:pt x="381" y="159"/>
                  </a:lnTo>
                  <a:lnTo>
                    <a:pt x="381" y="158"/>
                  </a:lnTo>
                  <a:lnTo>
                    <a:pt x="382" y="157"/>
                  </a:lnTo>
                  <a:lnTo>
                    <a:pt x="381" y="156"/>
                  </a:lnTo>
                  <a:lnTo>
                    <a:pt x="381" y="155"/>
                  </a:lnTo>
                  <a:lnTo>
                    <a:pt x="381" y="154"/>
                  </a:lnTo>
                  <a:lnTo>
                    <a:pt x="382" y="154"/>
                  </a:lnTo>
                  <a:lnTo>
                    <a:pt x="382" y="153"/>
                  </a:lnTo>
                  <a:lnTo>
                    <a:pt x="383" y="153"/>
                  </a:lnTo>
                  <a:lnTo>
                    <a:pt x="384" y="151"/>
                  </a:lnTo>
                  <a:lnTo>
                    <a:pt x="385" y="149"/>
                  </a:lnTo>
                  <a:lnTo>
                    <a:pt x="387" y="146"/>
                  </a:lnTo>
                  <a:lnTo>
                    <a:pt x="388" y="145"/>
                  </a:lnTo>
                  <a:lnTo>
                    <a:pt x="421" y="132"/>
                  </a:lnTo>
                  <a:lnTo>
                    <a:pt x="422" y="132"/>
                  </a:lnTo>
                  <a:lnTo>
                    <a:pt x="437" y="118"/>
                  </a:lnTo>
                  <a:lnTo>
                    <a:pt x="437" y="117"/>
                  </a:lnTo>
                  <a:lnTo>
                    <a:pt x="438" y="117"/>
                  </a:lnTo>
                  <a:lnTo>
                    <a:pt x="451" y="100"/>
                  </a:lnTo>
                  <a:lnTo>
                    <a:pt x="451" y="99"/>
                  </a:lnTo>
                  <a:lnTo>
                    <a:pt x="452" y="99"/>
                  </a:lnTo>
                  <a:lnTo>
                    <a:pt x="452" y="98"/>
                  </a:lnTo>
                  <a:lnTo>
                    <a:pt x="453" y="97"/>
                  </a:lnTo>
                  <a:lnTo>
                    <a:pt x="456" y="82"/>
                  </a:lnTo>
                  <a:lnTo>
                    <a:pt x="459" y="82"/>
                  </a:lnTo>
                  <a:lnTo>
                    <a:pt x="462" y="81"/>
                  </a:lnTo>
                  <a:lnTo>
                    <a:pt x="462" y="79"/>
                  </a:lnTo>
                  <a:lnTo>
                    <a:pt x="460" y="72"/>
                  </a:lnTo>
                  <a:lnTo>
                    <a:pt x="460" y="71"/>
                  </a:lnTo>
                  <a:lnTo>
                    <a:pt x="460" y="70"/>
                  </a:lnTo>
                  <a:lnTo>
                    <a:pt x="460" y="69"/>
                  </a:lnTo>
                  <a:lnTo>
                    <a:pt x="461" y="66"/>
                  </a:lnTo>
                  <a:lnTo>
                    <a:pt x="460" y="66"/>
                  </a:lnTo>
                  <a:lnTo>
                    <a:pt x="460" y="64"/>
                  </a:lnTo>
                  <a:lnTo>
                    <a:pt x="459" y="63"/>
                  </a:lnTo>
                  <a:lnTo>
                    <a:pt x="457" y="62"/>
                  </a:lnTo>
                  <a:lnTo>
                    <a:pt x="456" y="60"/>
                  </a:lnTo>
                  <a:lnTo>
                    <a:pt x="456" y="61"/>
                  </a:lnTo>
                  <a:lnTo>
                    <a:pt x="456" y="60"/>
                  </a:lnTo>
                  <a:lnTo>
                    <a:pt x="455" y="60"/>
                  </a:lnTo>
                  <a:lnTo>
                    <a:pt x="455" y="59"/>
                  </a:lnTo>
                  <a:lnTo>
                    <a:pt x="454" y="57"/>
                  </a:lnTo>
                  <a:lnTo>
                    <a:pt x="454" y="56"/>
                  </a:lnTo>
                  <a:lnTo>
                    <a:pt x="456" y="56"/>
                  </a:lnTo>
                  <a:lnTo>
                    <a:pt x="458" y="55"/>
                  </a:lnTo>
                  <a:lnTo>
                    <a:pt x="460" y="53"/>
                  </a:lnTo>
                  <a:lnTo>
                    <a:pt x="459" y="51"/>
                  </a:lnTo>
                  <a:lnTo>
                    <a:pt x="458" y="51"/>
                  </a:lnTo>
                  <a:lnTo>
                    <a:pt x="458" y="50"/>
                  </a:lnTo>
                  <a:lnTo>
                    <a:pt x="457" y="49"/>
                  </a:lnTo>
                  <a:lnTo>
                    <a:pt x="456" y="49"/>
                  </a:lnTo>
                  <a:lnTo>
                    <a:pt x="454" y="49"/>
                  </a:lnTo>
                  <a:lnTo>
                    <a:pt x="451" y="46"/>
                  </a:lnTo>
                  <a:lnTo>
                    <a:pt x="450" y="45"/>
                  </a:lnTo>
                  <a:lnTo>
                    <a:pt x="449" y="45"/>
                  </a:lnTo>
                  <a:lnTo>
                    <a:pt x="446" y="45"/>
                  </a:lnTo>
                  <a:lnTo>
                    <a:pt x="445" y="45"/>
                  </a:lnTo>
                  <a:lnTo>
                    <a:pt x="441" y="42"/>
                  </a:lnTo>
                  <a:lnTo>
                    <a:pt x="439" y="38"/>
                  </a:lnTo>
                  <a:lnTo>
                    <a:pt x="439" y="37"/>
                  </a:lnTo>
                  <a:lnTo>
                    <a:pt x="438" y="37"/>
                  </a:lnTo>
                  <a:lnTo>
                    <a:pt x="437" y="36"/>
                  </a:lnTo>
                  <a:lnTo>
                    <a:pt x="432" y="34"/>
                  </a:lnTo>
                  <a:lnTo>
                    <a:pt x="431" y="34"/>
                  </a:lnTo>
                  <a:lnTo>
                    <a:pt x="430" y="34"/>
                  </a:lnTo>
                  <a:lnTo>
                    <a:pt x="426" y="34"/>
                  </a:lnTo>
                  <a:lnTo>
                    <a:pt x="424" y="34"/>
                  </a:lnTo>
                  <a:lnTo>
                    <a:pt x="424" y="36"/>
                  </a:lnTo>
                  <a:lnTo>
                    <a:pt x="423" y="39"/>
                  </a:lnTo>
                  <a:lnTo>
                    <a:pt x="422" y="39"/>
                  </a:lnTo>
                  <a:lnTo>
                    <a:pt x="422" y="38"/>
                  </a:lnTo>
                  <a:lnTo>
                    <a:pt x="421" y="38"/>
                  </a:lnTo>
                  <a:lnTo>
                    <a:pt x="418" y="38"/>
                  </a:lnTo>
                  <a:lnTo>
                    <a:pt x="416" y="37"/>
                  </a:lnTo>
                  <a:lnTo>
                    <a:pt x="415" y="38"/>
                  </a:lnTo>
                  <a:lnTo>
                    <a:pt x="415" y="39"/>
                  </a:lnTo>
                  <a:lnTo>
                    <a:pt x="414" y="39"/>
                  </a:lnTo>
                  <a:lnTo>
                    <a:pt x="410" y="37"/>
                  </a:lnTo>
                  <a:lnTo>
                    <a:pt x="409" y="36"/>
                  </a:lnTo>
                  <a:lnTo>
                    <a:pt x="408" y="34"/>
                  </a:lnTo>
                  <a:lnTo>
                    <a:pt x="407" y="35"/>
                  </a:lnTo>
                  <a:lnTo>
                    <a:pt x="404" y="36"/>
                  </a:lnTo>
                  <a:lnTo>
                    <a:pt x="400" y="34"/>
                  </a:lnTo>
                  <a:lnTo>
                    <a:pt x="400" y="32"/>
                  </a:lnTo>
                  <a:lnTo>
                    <a:pt x="400" y="30"/>
                  </a:lnTo>
                  <a:lnTo>
                    <a:pt x="400" y="29"/>
                  </a:lnTo>
                  <a:lnTo>
                    <a:pt x="400" y="28"/>
                  </a:lnTo>
                  <a:lnTo>
                    <a:pt x="399" y="27"/>
                  </a:lnTo>
                  <a:lnTo>
                    <a:pt x="398" y="26"/>
                  </a:lnTo>
                  <a:lnTo>
                    <a:pt x="397" y="26"/>
                  </a:lnTo>
                  <a:lnTo>
                    <a:pt x="396" y="25"/>
                  </a:lnTo>
                  <a:lnTo>
                    <a:pt x="395" y="25"/>
                  </a:lnTo>
                  <a:lnTo>
                    <a:pt x="394" y="24"/>
                  </a:lnTo>
                  <a:lnTo>
                    <a:pt x="394" y="23"/>
                  </a:lnTo>
                  <a:lnTo>
                    <a:pt x="394" y="22"/>
                  </a:lnTo>
                  <a:lnTo>
                    <a:pt x="393" y="21"/>
                  </a:lnTo>
                  <a:lnTo>
                    <a:pt x="392" y="21"/>
                  </a:lnTo>
                  <a:lnTo>
                    <a:pt x="392" y="20"/>
                  </a:lnTo>
                  <a:lnTo>
                    <a:pt x="391" y="20"/>
                  </a:lnTo>
                  <a:lnTo>
                    <a:pt x="390" y="19"/>
                  </a:lnTo>
                  <a:lnTo>
                    <a:pt x="390" y="20"/>
                  </a:lnTo>
                  <a:lnTo>
                    <a:pt x="387" y="21"/>
                  </a:lnTo>
                  <a:lnTo>
                    <a:pt x="386" y="21"/>
                  </a:lnTo>
                  <a:lnTo>
                    <a:pt x="386" y="20"/>
                  </a:lnTo>
                  <a:lnTo>
                    <a:pt x="385" y="19"/>
                  </a:lnTo>
                  <a:lnTo>
                    <a:pt x="383" y="18"/>
                  </a:lnTo>
                  <a:lnTo>
                    <a:pt x="381" y="18"/>
                  </a:lnTo>
                  <a:lnTo>
                    <a:pt x="379" y="17"/>
                  </a:lnTo>
                  <a:lnTo>
                    <a:pt x="377" y="15"/>
                  </a:lnTo>
                  <a:lnTo>
                    <a:pt x="376" y="14"/>
                  </a:lnTo>
                  <a:lnTo>
                    <a:pt x="375" y="14"/>
                  </a:lnTo>
                  <a:lnTo>
                    <a:pt x="374" y="13"/>
                  </a:lnTo>
                  <a:lnTo>
                    <a:pt x="372" y="11"/>
                  </a:lnTo>
                  <a:lnTo>
                    <a:pt x="371" y="10"/>
                  </a:lnTo>
                  <a:lnTo>
                    <a:pt x="371" y="9"/>
                  </a:lnTo>
                  <a:lnTo>
                    <a:pt x="369" y="9"/>
                  </a:lnTo>
                  <a:lnTo>
                    <a:pt x="368" y="8"/>
                  </a:lnTo>
                  <a:lnTo>
                    <a:pt x="367" y="7"/>
                  </a:lnTo>
                  <a:lnTo>
                    <a:pt x="365" y="7"/>
                  </a:lnTo>
                  <a:lnTo>
                    <a:pt x="362" y="2"/>
                  </a:lnTo>
                  <a:lnTo>
                    <a:pt x="360" y="0"/>
                  </a:lnTo>
                  <a:close/>
                  <a:moveTo>
                    <a:pt x="10" y="42"/>
                  </a:moveTo>
                  <a:lnTo>
                    <a:pt x="9" y="43"/>
                  </a:lnTo>
                  <a:lnTo>
                    <a:pt x="5" y="45"/>
                  </a:lnTo>
                  <a:lnTo>
                    <a:pt x="3" y="47"/>
                  </a:lnTo>
                  <a:lnTo>
                    <a:pt x="2" y="47"/>
                  </a:lnTo>
                  <a:lnTo>
                    <a:pt x="2" y="49"/>
                  </a:lnTo>
                  <a:lnTo>
                    <a:pt x="2" y="50"/>
                  </a:lnTo>
                  <a:lnTo>
                    <a:pt x="3" y="51"/>
                  </a:lnTo>
                  <a:lnTo>
                    <a:pt x="3" y="52"/>
                  </a:lnTo>
                  <a:lnTo>
                    <a:pt x="4" y="53"/>
                  </a:lnTo>
                  <a:lnTo>
                    <a:pt x="5" y="53"/>
                  </a:lnTo>
                  <a:lnTo>
                    <a:pt x="7" y="53"/>
                  </a:lnTo>
                  <a:lnTo>
                    <a:pt x="8" y="54"/>
                  </a:lnTo>
                  <a:lnTo>
                    <a:pt x="7" y="54"/>
                  </a:lnTo>
                  <a:lnTo>
                    <a:pt x="3" y="55"/>
                  </a:lnTo>
                  <a:lnTo>
                    <a:pt x="3" y="56"/>
                  </a:lnTo>
                  <a:lnTo>
                    <a:pt x="2" y="56"/>
                  </a:lnTo>
                  <a:lnTo>
                    <a:pt x="1" y="56"/>
                  </a:lnTo>
                  <a:lnTo>
                    <a:pt x="0" y="58"/>
                  </a:lnTo>
                  <a:lnTo>
                    <a:pt x="1" y="59"/>
                  </a:lnTo>
                  <a:lnTo>
                    <a:pt x="1" y="61"/>
                  </a:lnTo>
                  <a:lnTo>
                    <a:pt x="1" y="62"/>
                  </a:lnTo>
                  <a:lnTo>
                    <a:pt x="1" y="63"/>
                  </a:lnTo>
                  <a:lnTo>
                    <a:pt x="2" y="64"/>
                  </a:lnTo>
                  <a:lnTo>
                    <a:pt x="3" y="65"/>
                  </a:lnTo>
                  <a:lnTo>
                    <a:pt x="7" y="67"/>
                  </a:lnTo>
                  <a:lnTo>
                    <a:pt x="8" y="67"/>
                  </a:lnTo>
                  <a:lnTo>
                    <a:pt x="9" y="67"/>
                  </a:lnTo>
                  <a:lnTo>
                    <a:pt x="11" y="66"/>
                  </a:lnTo>
                  <a:lnTo>
                    <a:pt x="13" y="65"/>
                  </a:lnTo>
                  <a:lnTo>
                    <a:pt x="13" y="64"/>
                  </a:lnTo>
                  <a:lnTo>
                    <a:pt x="15" y="67"/>
                  </a:lnTo>
                  <a:lnTo>
                    <a:pt x="14" y="67"/>
                  </a:lnTo>
                  <a:lnTo>
                    <a:pt x="12" y="68"/>
                  </a:lnTo>
                  <a:lnTo>
                    <a:pt x="11" y="68"/>
                  </a:lnTo>
                  <a:lnTo>
                    <a:pt x="7" y="72"/>
                  </a:lnTo>
                  <a:lnTo>
                    <a:pt x="6" y="73"/>
                  </a:lnTo>
                  <a:lnTo>
                    <a:pt x="5" y="74"/>
                  </a:lnTo>
                  <a:lnTo>
                    <a:pt x="5" y="75"/>
                  </a:lnTo>
                  <a:lnTo>
                    <a:pt x="5" y="76"/>
                  </a:lnTo>
                  <a:lnTo>
                    <a:pt x="5" y="77"/>
                  </a:lnTo>
                  <a:lnTo>
                    <a:pt x="5" y="78"/>
                  </a:lnTo>
                  <a:lnTo>
                    <a:pt x="5" y="79"/>
                  </a:lnTo>
                  <a:lnTo>
                    <a:pt x="7" y="81"/>
                  </a:lnTo>
                  <a:lnTo>
                    <a:pt x="7" y="82"/>
                  </a:lnTo>
                  <a:lnTo>
                    <a:pt x="8" y="83"/>
                  </a:lnTo>
                  <a:lnTo>
                    <a:pt x="9" y="83"/>
                  </a:lnTo>
                  <a:lnTo>
                    <a:pt x="11" y="83"/>
                  </a:lnTo>
                  <a:lnTo>
                    <a:pt x="11" y="84"/>
                  </a:lnTo>
                  <a:lnTo>
                    <a:pt x="12" y="83"/>
                  </a:lnTo>
                  <a:lnTo>
                    <a:pt x="13" y="83"/>
                  </a:lnTo>
                  <a:lnTo>
                    <a:pt x="15" y="83"/>
                  </a:lnTo>
                  <a:lnTo>
                    <a:pt x="15" y="84"/>
                  </a:lnTo>
                  <a:lnTo>
                    <a:pt x="17" y="84"/>
                  </a:lnTo>
                  <a:lnTo>
                    <a:pt x="18" y="84"/>
                  </a:lnTo>
                  <a:lnTo>
                    <a:pt x="24" y="82"/>
                  </a:lnTo>
                  <a:lnTo>
                    <a:pt x="25" y="81"/>
                  </a:lnTo>
                  <a:lnTo>
                    <a:pt x="26" y="81"/>
                  </a:lnTo>
                  <a:lnTo>
                    <a:pt x="27" y="79"/>
                  </a:lnTo>
                  <a:lnTo>
                    <a:pt x="28" y="79"/>
                  </a:lnTo>
                  <a:lnTo>
                    <a:pt x="28" y="78"/>
                  </a:lnTo>
                  <a:lnTo>
                    <a:pt x="30" y="73"/>
                  </a:lnTo>
                  <a:lnTo>
                    <a:pt x="30" y="72"/>
                  </a:lnTo>
                  <a:lnTo>
                    <a:pt x="29" y="70"/>
                  </a:lnTo>
                  <a:lnTo>
                    <a:pt x="26" y="67"/>
                  </a:lnTo>
                  <a:lnTo>
                    <a:pt x="26" y="66"/>
                  </a:lnTo>
                  <a:lnTo>
                    <a:pt x="26" y="65"/>
                  </a:lnTo>
                  <a:lnTo>
                    <a:pt x="25" y="62"/>
                  </a:lnTo>
                  <a:lnTo>
                    <a:pt x="26" y="62"/>
                  </a:lnTo>
                  <a:lnTo>
                    <a:pt x="28" y="62"/>
                  </a:lnTo>
                  <a:lnTo>
                    <a:pt x="28" y="63"/>
                  </a:lnTo>
                  <a:lnTo>
                    <a:pt x="29" y="62"/>
                  </a:lnTo>
                  <a:lnTo>
                    <a:pt x="30" y="62"/>
                  </a:lnTo>
                  <a:lnTo>
                    <a:pt x="32" y="63"/>
                  </a:lnTo>
                  <a:lnTo>
                    <a:pt x="33" y="63"/>
                  </a:lnTo>
                  <a:lnTo>
                    <a:pt x="34" y="63"/>
                  </a:lnTo>
                  <a:lnTo>
                    <a:pt x="34" y="62"/>
                  </a:lnTo>
                  <a:lnTo>
                    <a:pt x="35" y="62"/>
                  </a:lnTo>
                  <a:lnTo>
                    <a:pt x="36" y="60"/>
                  </a:lnTo>
                  <a:lnTo>
                    <a:pt x="37" y="58"/>
                  </a:lnTo>
                  <a:lnTo>
                    <a:pt x="37" y="57"/>
                  </a:lnTo>
                  <a:lnTo>
                    <a:pt x="36" y="56"/>
                  </a:lnTo>
                  <a:lnTo>
                    <a:pt x="35" y="55"/>
                  </a:lnTo>
                  <a:lnTo>
                    <a:pt x="34" y="55"/>
                  </a:lnTo>
                  <a:lnTo>
                    <a:pt x="34" y="54"/>
                  </a:lnTo>
                  <a:lnTo>
                    <a:pt x="33" y="53"/>
                  </a:lnTo>
                  <a:lnTo>
                    <a:pt x="32" y="53"/>
                  </a:lnTo>
                  <a:lnTo>
                    <a:pt x="28" y="51"/>
                  </a:lnTo>
                  <a:lnTo>
                    <a:pt x="27" y="51"/>
                  </a:lnTo>
                  <a:lnTo>
                    <a:pt x="26" y="51"/>
                  </a:lnTo>
                  <a:lnTo>
                    <a:pt x="25" y="51"/>
                  </a:lnTo>
                  <a:lnTo>
                    <a:pt x="25" y="52"/>
                  </a:lnTo>
                  <a:lnTo>
                    <a:pt x="24" y="53"/>
                  </a:lnTo>
                  <a:lnTo>
                    <a:pt x="22" y="56"/>
                  </a:lnTo>
                  <a:lnTo>
                    <a:pt x="22" y="58"/>
                  </a:lnTo>
                  <a:lnTo>
                    <a:pt x="20" y="56"/>
                  </a:lnTo>
                  <a:lnTo>
                    <a:pt x="19" y="55"/>
                  </a:lnTo>
                  <a:lnTo>
                    <a:pt x="18" y="53"/>
                  </a:lnTo>
                  <a:lnTo>
                    <a:pt x="18" y="52"/>
                  </a:lnTo>
                  <a:lnTo>
                    <a:pt x="18" y="51"/>
                  </a:lnTo>
                  <a:lnTo>
                    <a:pt x="18" y="50"/>
                  </a:lnTo>
                  <a:lnTo>
                    <a:pt x="18" y="49"/>
                  </a:lnTo>
                  <a:lnTo>
                    <a:pt x="18" y="48"/>
                  </a:lnTo>
                  <a:lnTo>
                    <a:pt x="17" y="47"/>
                  </a:lnTo>
                  <a:lnTo>
                    <a:pt x="16" y="47"/>
                  </a:lnTo>
                  <a:lnTo>
                    <a:pt x="15" y="45"/>
                  </a:lnTo>
                  <a:lnTo>
                    <a:pt x="15" y="43"/>
                  </a:lnTo>
                  <a:lnTo>
                    <a:pt x="13" y="43"/>
                  </a:lnTo>
                  <a:lnTo>
                    <a:pt x="11" y="42"/>
                  </a:lnTo>
                  <a:lnTo>
                    <a:pt x="10" y="42"/>
                  </a:lnTo>
                  <a:close/>
                  <a:moveTo>
                    <a:pt x="41" y="62"/>
                  </a:moveTo>
                  <a:lnTo>
                    <a:pt x="41" y="62"/>
                  </a:lnTo>
                  <a:lnTo>
                    <a:pt x="36" y="62"/>
                  </a:lnTo>
                  <a:lnTo>
                    <a:pt x="35" y="62"/>
                  </a:lnTo>
                  <a:lnTo>
                    <a:pt x="35" y="63"/>
                  </a:lnTo>
                  <a:lnTo>
                    <a:pt x="34" y="63"/>
                  </a:lnTo>
                  <a:lnTo>
                    <a:pt x="34" y="64"/>
                  </a:lnTo>
                  <a:lnTo>
                    <a:pt x="33" y="64"/>
                  </a:lnTo>
                  <a:lnTo>
                    <a:pt x="32" y="66"/>
                  </a:lnTo>
                  <a:lnTo>
                    <a:pt x="32" y="68"/>
                  </a:lnTo>
                  <a:lnTo>
                    <a:pt x="32" y="69"/>
                  </a:lnTo>
                  <a:lnTo>
                    <a:pt x="32" y="71"/>
                  </a:lnTo>
                  <a:lnTo>
                    <a:pt x="32" y="72"/>
                  </a:lnTo>
                  <a:lnTo>
                    <a:pt x="33" y="73"/>
                  </a:lnTo>
                  <a:lnTo>
                    <a:pt x="35" y="75"/>
                  </a:lnTo>
                  <a:lnTo>
                    <a:pt x="36" y="75"/>
                  </a:lnTo>
                  <a:lnTo>
                    <a:pt x="37" y="75"/>
                  </a:lnTo>
                  <a:lnTo>
                    <a:pt x="39" y="76"/>
                  </a:lnTo>
                  <a:lnTo>
                    <a:pt x="40" y="76"/>
                  </a:lnTo>
                  <a:lnTo>
                    <a:pt x="41" y="75"/>
                  </a:lnTo>
                  <a:lnTo>
                    <a:pt x="43" y="75"/>
                  </a:lnTo>
                  <a:lnTo>
                    <a:pt x="44" y="74"/>
                  </a:lnTo>
                  <a:lnTo>
                    <a:pt x="46" y="72"/>
                  </a:lnTo>
                  <a:lnTo>
                    <a:pt x="46" y="71"/>
                  </a:lnTo>
                  <a:lnTo>
                    <a:pt x="47" y="70"/>
                  </a:lnTo>
                  <a:lnTo>
                    <a:pt x="47" y="67"/>
                  </a:lnTo>
                  <a:lnTo>
                    <a:pt x="47" y="66"/>
                  </a:lnTo>
                  <a:lnTo>
                    <a:pt x="47" y="65"/>
                  </a:lnTo>
                  <a:lnTo>
                    <a:pt x="46" y="64"/>
                  </a:lnTo>
                  <a:lnTo>
                    <a:pt x="45" y="64"/>
                  </a:lnTo>
                  <a:lnTo>
                    <a:pt x="43" y="62"/>
                  </a:lnTo>
                  <a:lnTo>
                    <a:pt x="41" y="62"/>
                  </a:lnTo>
                  <a:close/>
                  <a:moveTo>
                    <a:pt x="68" y="68"/>
                  </a:moveTo>
                  <a:lnTo>
                    <a:pt x="68" y="68"/>
                  </a:lnTo>
                  <a:lnTo>
                    <a:pt x="67" y="68"/>
                  </a:lnTo>
                  <a:lnTo>
                    <a:pt x="66" y="68"/>
                  </a:lnTo>
                  <a:lnTo>
                    <a:pt x="64" y="70"/>
                  </a:lnTo>
                  <a:lnTo>
                    <a:pt x="63" y="70"/>
                  </a:lnTo>
                  <a:lnTo>
                    <a:pt x="62" y="71"/>
                  </a:lnTo>
                  <a:lnTo>
                    <a:pt x="62" y="72"/>
                  </a:lnTo>
                  <a:lnTo>
                    <a:pt x="62" y="73"/>
                  </a:lnTo>
                  <a:lnTo>
                    <a:pt x="60" y="74"/>
                  </a:lnTo>
                  <a:lnTo>
                    <a:pt x="59" y="74"/>
                  </a:lnTo>
                  <a:lnTo>
                    <a:pt x="58" y="75"/>
                  </a:lnTo>
                  <a:lnTo>
                    <a:pt x="58" y="76"/>
                  </a:lnTo>
                  <a:lnTo>
                    <a:pt x="57" y="77"/>
                  </a:lnTo>
                  <a:lnTo>
                    <a:pt x="57" y="78"/>
                  </a:lnTo>
                  <a:lnTo>
                    <a:pt x="57" y="80"/>
                  </a:lnTo>
                  <a:lnTo>
                    <a:pt x="59" y="81"/>
                  </a:lnTo>
                  <a:lnTo>
                    <a:pt x="61" y="81"/>
                  </a:lnTo>
                  <a:lnTo>
                    <a:pt x="62" y="81"/>
                  </a:lnTo>
                  <a:lnTo>
                    <a:pt x="63" y="81"/>
                  </a:lnTo>
                  <a:lnTo>
                    <a:pt x="66" y="81"/>
                  </a:lnTo>
                  <a:lnTo>
                    <a:pt x="66" y="80"/>
                  </a:lnTo>
                  <a:lnTo>
                    <a:pt x="67" y="80"/>
                  </a:lnTo>
                  <a:lnTo>
                    <a:pt x="68" y="79"/>
                  </a:lnTo>
                  <a:lnTo>
                    <a:pt x="71" y="75"/>
                  </a:lnTo>
                  <a:lnTo>
                    <a:pt x="71" y="74"/>
                  </a:lnTo>
                  <a:lnTo>
                    <a:pt x="72" y="73"/>
                  </a:lnTo>
                  <a:lnTo>
                    <a:pt x="73" y="72"/>
                  </a:lnTo>
                  <a:lnTo>
                    <a:pt x="73" y="71"/>
                  </a:lnTo>
                  <a:lnTo>
                    <a:pt x="73" y="70"/>
                  </a:lnTo>
                  <a:lnTo>
                    <a:pt x="72" y="69"/>
                  </a:lnTo>
                  <a:lnTo>
                    <a:pt x="71" y="68"/>
                  </a:lnTo>
                  <a:lnTo>
                    <a:pt x="70" y="68"/>
                  </a:lnTo>
                  <a:lnTo>
                    <a:pt x="68" y="68"/>
                  </a:lnTo>
                  <a:close/>
                  <a:moveTo>
                    <a:pt x="38" y="85"/>
                  </a:moveTo>
                  <a:lnTo>
                    <a:pt x="37" y="85"/>
                  </a:lnTo>
                  <a:lnTo>
                    <a:pt x="36" y="85"/>
                  </a:lnTo>
                  <a:lnTo>
                    <a:pt x="35" y="85"/>
                  </a:lnTo>
                  <a:lnTo>
                    <a:pt x="34" y="85"/>
                  </a:lnTo>
                  <a:lnTo>
                    <a:pt x="34" y="86"/>
                  </a:lnTo>
                  <a:lnTo>
                    <a:pt x="34" y="87"/>
                  </a:lnTo>
                  <a:lnTo>
                    <a:pt x="32" y="89"/>
                  </a:lnTo>
                  <a:lnTo>
                    <a:pt x="32" y="90"/>
                  </a:lnTo>
                  <a:lnTo>
                    <a:pt x="33" y="91"/>
                  </a:lnTo>
                  <a:lnTo>
                    <a:pt x="33" y="92"/>
                  </a:lnTo>
                  <a:lnTo>
                    <a:pt x="34" y="92"/>
                  </a:lnTo>
                  <a:lnTo>
                    <a:pt x="34" y="93"/>
                  </a:lnTo>
                  <a:lnTo>
                    <a:pt x="35" y="93"/>
                  </a:lnTo>
                  <a:lnTo>
                    <a:pt x="35" y="94"/>
                  </a:lnTo>
                  <a:lnTo>
                    <a:pt x="36" y="94"/>
                  </a:lnTo>
                  <a:lnTo>
                    <a:pt x="37" y="94"/>
                  </a:lnTo>
                  <a:lnTo>
                    <a:pt x="38" y="94"/>
                  </a:lnTo>
                  <a:lnTo>
                    <a:pt x="39" y="94"/>
                  </a:lnTo>
                  <a:lnTo>
                    <a:pt x="39" y="93"/>
                  </a:lnTo>
                  <a:lnTo>
                    <a:pt x="40" y="93"/>
                  </a:lnTo>
                  <a:lnTo>
                    <a:pt x="40" y="92"/>
                  </a:lnTo>
                  <a:lnTo>
                    <a:pt x="41" y="91"/>
                  </a:lnTo>
                  <a:lnTo>
                    <a:pt x="41" y="90"/>
                  </a:lnTo>
                  <a:lnTo>
                    <a:pt x="42" y="90"/>
                  </a:lnTo>
                  <a:lnTo>
                    <a:pt x="42" y="89"/>
                  </a:lnTo>
                  <a:lnTo>
                    <a:pt x="42" y="88"/>
                  </a:lnTo>
                  <a:lnTo>
                    <a:pt x="41" y="87"/>
                  </a:lnTo>
                  <a:lnTo>
                    <a:pt x="39" y="85"/>
                  </a:lnTo>
                  <a:lnTo>
                    <a:pt x="38" y="8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65" name="Freeform 603"/>
            <p:cNvSpPr>
              <a:spLocks noEditPoints="1"/>
            </p:cNvSpPr>
            <p:nvPr/>
          </p:nvSpPr>
          <p:spPr bwMode="auto">
            <a:xfrm>
              <a:off x="4310847" y="1867892"/>
              <a:ext cx="1117600" cy="449263"/>
            </a:xfrm>
            <a:custGeom>
              <a:avLst/>
              <a:gdLst>
                <a:gd name="T0" fmla="*/ 2147483646 w 462"/>
                <a:gd name="T1" fmla="*/ 2147483646 h 209"/>
                <a:gd name="T2" fmla="*/ 2147483646 w 462"/>
                <a:gd name="T3" fmla="*/ 2147483646 h 209"/>
                <a:gd name="T4" fmla="*/ 2147483646 w 462"/>
                <a:gd name="T5" fmla="*/ 2147483646 h 209"/>
                <a:gd name="T6" fmla="*/ 2147483646 w 462"/>
                <a:gd name="T7" fmla="*/ 2147483646 h 209"/>
                <a:gd name="T8" fmla="*/ 2147483646 w 462"/>
                <a:gd name="T9" fmla="*/ 2147483646 h 209"/>
                <a:gd name="T10" fmla="*/ 2147483646 w 462"/>
                <a:gd name="T11" fmla="*/ 2147483646 h 209"/>
                <a:gd name="T12" fmla="*/ 2147483646 w 462"/>
                <a:gd name="T13" fmla="*/ 2147483646 h 209"/>
                <a:gd name="T14" fmla="*/ 2147483646 w 462"/>
                <a:gd name="T15" fmla="*/ 2147483646 h 209"/>
                <a:gd name="T16" fmla="*/ 2147483646 w 462"/>
                <a:gd name="T17" fmla="*/ 2147483646 h 209"/>
                <a:gd name="T18" fmla="*/ 2147483646 w 462"/>
                <a:gd name="T19" fmla="*/ 2147483646 h 209"/>
                <a:gd name="T20" fmla="*/ 2147483646 w 462"/>
                <a:gd name="T21" fmla="*/ 2147483646 h 209"/>
                <a:gd name="T22" fmla="*/ 2147483646 w 462"/>
                <a:gd name="T23" fmla="*/ 2147483646 h 209"/>
                <a:gd name="T24" fmla="*/ 2147483646 w 462"/>
                <a:gd name="T25" fmla="*/ 2147483646 h 209"/>
                <a:gd name="T26" fmla="*/ 2147483646 w 462"/>
                <a:gd name="T27" fmla="*/ 2147483646 h 209"/>
                <a:gd name="T28" fmla="*/ 2147483646 w 462"/>
                <a:gd name="T29" fmla="*/ 2147483646 h 209"/>
                <a:gd name="T30" fmla="*/ 2147483646 w 462"/>
                <a:gd name="T31" fmla="*/ 2147483646 h 209"/>
                <a:gd name="T32" fmla="*/ 2147483646 w 462"/>
                <a:gd name="T33" fmla="*/ 2147483646 h 209"/>
                <a:gd name="T34" fmla="*/ 2147483646 w 462"/>
                <a:gd name="T35" fmla="*/ 2147483646 h 209"/>
                <a:gd name="T36" fmla="*/ 2147483646 w 462"/>
                <a:gd name="T37" fmla="*/ 2147483646 h 209"/>
                <a:gd name="T38" fmla="*/ 2147483646 w 462"/>
                <a:gd name="T39" fmla="*/ 2147483646 h 209"/>
                <a:gd name="T40" fmla="*/ 2147483646 w 462"/>
                <a:gd name="T41" fmla="*/ 2147483646 h 209"/>
                <a:gd name="T42" fmla="*/ 2147483646 w 462"/>
                <a:gd name="T43" fmla="*/ 2147483646 h 209"/>
                <a:gd name="T44" fmla="*/ 2147483646 w 462"/>
                <a:gd name="T45" fmla="*/ 2147483646 h 209"/>
                <a:gd name="T46" fmla="*/ 2147483646 w 462"/>
                <a:gd name="T47" fmla="*/ 2147483646 h 209"/>
                <a:gd name="T48" fmla="*/ 2147483646 w 462"/>
                <a:gd name="T49" fmla="*/ 2147483646 h 209"/>
                <a:gd name="T50" fmla="*/ 2147483646 w 462"/>
                <a:gd name="T51" fmla="*/ 2147483646 h 209"/>
                <a:gd name="T52" fmla="*/ 2147483646 w 462"/>
                <a:gd name="T53" fmla="*/ 2147483646 h 209"/>
                <a:gd name="T54" fmla="*/ 2147483646 w 462"/>
                <a:gd name="T55" fmla="*/ 2147483646 h 209"/>
                <a:gd name="T56" fmla="*/ 2147483646 w 462"/>
                <a:gd name="T57" fmla="*/ 2147483646 h 209"/>
                <a:gd name="T58" fmla="*/ 2147483646 w 462"/>
                <a:gd name="T59" fmla="*/ 2147483646 h 209"/>
                <a:gd name="T60" fmla="*/ 2147483646 w 462"/>
                <a:gd name="T61" fmla="*/ 2147483646 h 209"/>
                <a:gd name="T62" fmla="*/ 2147483646 w 462"/>
                <a:gd name="T63" fmla="*/ 2147483646 h 209"/>
                <a:gd name="T64" fmla="*/ 2147483646 w 462"/>
                <a:gd name="T65" fmla="*/ 2147483646 h 209"/>
                <a:gd name="T66" fmla="*/ 2147483646 w 462"/>
                <a:gd name="T67" fmla="*/ 2147483646 h 209"/>
                <a:gd name="T68" fmla="*/ 2147483646 w 462"/>
                <a:gd name="T69" fmla="*/ 2147483646 h 209"/>
                <a:gd name="T70" fmla="*/ 2147483646 w 462"/>
                <a:gd name="T71" fmla="*/ 2147483646 h 209"/>
                <a:gd name="T72" fmla="*/ 2147483646 w 462"/>
                <a:gd name="T73" fmla="*/ 2147483646 h 209"/>
                <a:gd name="T74" fmla="*/ 2147483646 w 462"/>
                <a:gd name="T75" fmla="*/ 2147483646 h 209"/>
                <a:gd name="T76" fmla="*/ 2147483646 w 462"/>
                <a:gd name="T77" fmla="*/ 2147483646 h 209"/>
                <a:gd name="T78" fmla="*/ 2147483646 w 462"/>
                <a:gd name="T79" fmla="*/ 2147483646 h 209"/>
                <a:gd name="T80" fmla="*/ 2147483646 w 462"/>
                <a:gd name="T81" fmla="*/ 2147483646 h 209"/>
                <a:gd name="T82" fmla="*/ 2147483646 w 462"/>
                <a:gd name="T83" fmla="*/ 2147483646 h 209"/>
                <a:gd name="T84" fmla="*/ 2147483646 w 462"/>
                <a:gd name="T85" fmla="*/ 2147483646 h 209"/>
                <a:gd name="T86" fmla="*/ 2147483646 w 462"/>
                <a:gd name="T87" fmla="*/ 2147483646 h 209"/>
                <a:gd name="T88" fmla="*/ 2147483646 w 462"/>
                <a:gd name="T89" fmla="*/ 2147483646 h 209"/>
                <a:gd name="T90" fmla="*/ 2147483646 w 462"/>
                <a:gd name="T91" fmla="*/ 2147483646 h 209"/>
                <a:gd name="T92" fmla="*/ 2147483646 w 462"/>
                <a:gd name="T93" fmla="*/ 2147483646 h 209"/>
                <a:gd name="T94" fmla="*/ 2147483646 w 462"/>
                <a:gd name="T95" fmla="*/ 2147483646 h 209"/>
                <a:gd name="T96" fmla="*/ 2147483646 w 462"/>
                <a:gd name="T97" fmla="*/ 2147483646 h 209"/>
                <a:gd name="T98" fmla="*/ 2147483646 w 462"/>
                <a:gd name="T99" fmla="*/ 2147483646 h 209"/>
                <a:gd name="T100" fmla="*/ 2147483646 w 462"/>
                <a:gd name="T101" fmla="*/ 2147483646 h 209"/>
                <a:gd name="T102" fmla="*/ 2147483646 w 462"/>
                <a:gd name="T103" fmla="*/ 2147483646 h 209"/>
                <a:gd name="T104" fmla="*/ 2147483646 w 462"/>
                <a:gd name="T105" fmla="*/ 2147483646 h 209"/>
                <a:gd name="T106" fmla="*/ 2147483646 w 462"/>
                <a:gd name="T107" fmla="*/ 2147483646 h 209"/>
                <a:gd name="T108" fmla="*/ 2147483646 w 462"/>
                <a:gd name="T109" fmla="*/ 2147483646 h 209"/>
                <a:gd name="T110" fmla="*/ 2147483646 w 462"/>
                <a:gd name="T111" fmla="*/ 2147483646 h 209"/>
                <a:gd name="T112" fmla="*/ 2147483646 w 462"/>
                <a:gd name="T113" fmla="*/ 2147483646 h 209"/>
                <a:gd name="T114" fmla="*/ 2147483646 w 462"/>
                <a:gd name="T115" fmla="*/ 2147483646 h 209"/>
                <a:gd name="T116" fmla="*/ 2147483646 w 462"/>
                <a:gd name="T117" fmla="*/ 2147483646 h 209"/>
                <a:gd name="T118" fmla="*/ 2147483646 w 462"/>
                <a:gd name="T119" fmla="*/ 2147483646 h 209"/>
                <a:gd name="T120" fmla="*/ 2147483646 w 462"/>
                <a:gd name="T121" fmla="*/ 2147483646 h 209"/>
                <a:gd name="T122" fmla="*/ 2147483646 w 462"/>
                <a:gd name="T123" fmla="*/ 2147483646 h 20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462" h="209">
                  <a:moveTo>
                    <a:pt x="360" y="4"/>
                  </a:moveTo>
                  <a:lnTo>
                    <a:pt x="363" y="9"/>
                  </a:lnTo>
                  <a:lnTo>
                    <a:pt x="364" y="9"/>
                  </a:lnTo>
                  <a:lnTo>
                    <a:pt x="366" y="10"/>
                  </a:lnTo>
                  <a:lnTo>
                    <a:pt x="366" y="11"/>
                  </a:lnTo>
                  <a:lnTo>
                    <a:pt x="367" y="11"/>
                  </a:lnTo>
                  <a:lnTo>
                    <a:pt x="369" y="11"/>
                  </a:lnTo>
                  <a:lnTo>
                    <a:pt x="369" y="13"/>
                  </a:lnTo>
                  <a:lnTo>
                    <a:pt x="372" y="15"/>
                  </a:lnTo>
                  <a:lnTo>
                    <a:pt x="373" y="16"/>
                  </a:lnTo>
                  <a:lnTo>
                    <a:pt x="375" y="17"/>
                  </a:lnTo>
                  <a:lnTo>
                    <a:pt x="377" y="19"/>
                  </a:lnTo>
                  <a:lnTo>
                    <a:pt x="379" y="20"/>
                  </a:lnTo>
                  <a:lnTo>
                    <a:pt x="380" y="21"/>
                  </a:lnTo>
                  <a:lnTo>
                    <a:pt x="381" y="21"/>
                  </a:lnTo>
                  <a:lnTo>
                    <a:pt x="382" y="21"/>
                  </a:lnTo>
                  <a:lnTo>
                    <a:pt x="384" y="21"/>
                  </a:lnTo>
                  <a:lnTo>
                    <a:pt x="385" y="23"/>
                  </a:lnTo>
                  <a:lnTo>
                    <a:pt x="386" y="23"/>
                  </a:lnTo>
                  <a:lnTo>
                    <a:pt x="387" y="23"/>
                  </a:lnTo>
                  <a:lnTo>
                    <a:pt x="388" y="23"/>
                  </a:lnTo>
                  <a:lnTo>
                    <a:pt x="390" y="22"/>
                  </a:lnTo>
                  <a:lnTo>
                    <a:pt x="391" y="22"/>
                  </a:lnTo>
                  <a:lnTo>
                    <a:pt x="391" y="23"/>
                  </a:lnTo>
                  <a:lnTo>
                    <a:pt x="391" y="24"/>
                  </a:lnTo>
                  <a:lnTo>
                    <a:pt x="391" y="25"/>
                  </a:lnTo>
                  <a:lnTo>
                    <a:pt x="392" y="26"/>
                  </a:lnTo>
                  <a:lnTo>
                    <a:pt x="394" y="27"/>
                  </a:lnTo>
                  <a:lnTo>
                    <a:pt x="394" y="28"/>
                  </a:lnTo>
                  <a:lnTo>
                    <a:pt x="395" y="28"/>
                  </a:lnTo>
                  <a:lnTo>
                    <a:pt x="396" y="28"/>
                  </a:lnTo>
                  <a:lnTo>
                    <a:pt x="397" y="28"/>
                  </a:lnTo>
                  <a:lnTo>
                    <a:pt x="397" y="29"/>
                  </a:lnTo>
                  <a:lnTo>
                    <a:pt x="397" y="32"/>
                  </a:lnTo>
                  <a:lnTo>
                    <a:pt x="398" y="36"/>
                  </a:lnTo>
                  <a:lnTo>
                    <a:pt x="399" y="37"/>
                  </a:lnTo>
                  <a:lnTo>
                    <a:pt x="403" y="38"/>
                  </a:lnTo>
                  <a:lnTo>
                    <a:pt x="404" y="38"/>
                  </a:lnTo>
                  <a:lnTo>
                    <a:pt x="407" y="38"/>
                  </a:lnTo>
                  <a:lnTo>
                    <a:pt x="409" y="39"/>
                  </a:lnTo>
                  <a:lnTo>
                    <a:pt x="413" y="41"/>
                  </a:lnTo>
                  <a:lnTo>
                    <a:pt x="415" y="41"/>
                  </a:lnTo>
                  <a:lnTo>
                    <a:pt x="416" y="41"/>
                  </a:lnTo>
                  <a:lnTo>
                    <a:pt x="417" y="41"/>
                  </a:lnTo>
                  <a:lnTo>
                    <a:pt x="417" y="40"/>
                  </a:lnTo>
                  <a:lnTo>
                    <a:pt x="420" y="41"/>
                  </a:lnTo>
                  <a:lnTo>
                    <a:pt x="421" y="41"/>
                  </a:lnTo>
                  <a:lnTo>
                    <a:pt x="422" y="42"/>
                  </a:lnTo>
                  <a:lnTo>
                    <a:pt x="425" y="41"/>
                  </a:lnTo>
                  <a:lnTo>
                    <a:pt x="426" y="40"/>
                  </a:lnTo>
                  <a:lnTo>
                    <a:pt x="426" y="36"/>
                  </a:lnTo>
                  <a:lnTo>
                    <a:pt x="430" y="36"/>
                  </a:lnTo>
                  <a:lnTo>
                    <a:pt x="436" y="38"/>
                  </a:lnTo>
                  <a:lnTo>
                    <a:pt x="437" y="39"/>
                  </a:lnTo>
                  <a:lnTo>
                    <a:pt x="439" y="43"/>
                  </a:lnTo>
                  <a:lnTo>
                    <a:pt x="444" y="47"/>
                  </a:lnTo>
                  <a:lnTo>
                    <a:pt x="445" y="48"/>
                  </a:lnTo>
                  <a:lnTo>
                    <a:pt x="446" y="47"/>
                  </a:lnTo>
                  <a:lnTo>
                    <a:pt x="449" y="48"/>
                  </a:lnTo>
                  <a:lnTo>
                    <a:pt x="453" y="51"/>
                  </a:lnTo>
                  <a:lnTo>
                    <a:pt x="454" y="51"/>
                  </a:lnTo>
                  <a:lnTo>
                    <a:pt x="455" y="51"/>
                  </a:lnTo>
                  <a:lnTo>
                    <a:pt x="456" y="52"/>
                  </a:lnTo>
                  <a:lnTo>
                    <a:pt x="457" y="53"/>
                  </a:lnTo>
                  <a:lnTo>
                    <a:pt x="456" y="53"/>
                  </a:lnTo>
                  <a:lnTo>
                    <a:pt x="455" y="54"/>
                  </a:lnTo>
                  <a:lnTo>
                    <a:pt x="453" y="54"/>
                  </a:lnTo>
                  <a:lnTo>
                    <a:pt x="452" y="53"/>
                  </a:lnTo>
                  <a:lnTo>
                    <a:pt x="451" y="53"/>
                  </a:lnTo>
                  <a:lnTo>
                    <a:pt x="448" y="52"/>
                  </a:lnTo>
                  <a:lnTo>
                    <a:pt x="447" y="55"/>
                  </a:lnTo>
                  <a:lnTo>
                    <a:pt x="449" y="55"/>
                  </a:lnTo>
                  <a:lnTo>
                    <a:pt x="452" y="56"/>
                  </a:lnTo>
                  <a:lnTo>
                    <a:pt x="452" y="57"/>
                  </a:lnTo>
                  <a:lnTo>
                    <a:pt x="453" y="60"/>
                  </a:lnTo>
                  <a:lnTo>
                    <a:pt x="453" y="61"/>
                  </a:lnTo>
                  <a:lnTo>
                    <a:pt x="453" y="62"/>
                  </a:lnTo>
                  <a:lnTo>
                    <a:pt x="454" y="63"/>
                  </a:lnTo>
                  <a:lnTo>
                    <a:pt x="455" y="64"/>
                  </a:lnTo>
                  <a:lnTo>
                    <a:pt x="456" y="64"/>
                  </a:lnTo>
                  <a:lnTo>
                    <a:pt x="458" y="65"/>
                  </a:lnTo>
                  <a:lnTo>
                    <a:pt x="458" y="66"/>
                  </a:lnTo>
                  <a:lnTo>
                    <a:pt x="458" y="68"/>
                  </a:lnTo>
                  <a:lnTo>
                    <a:pt x="458" y="69"/>
                  </a:lnTo>
                  <a:lnTo>
                    <a:pt x="457" y="69"/>
                  </a:lnTo>
                  <a:lnTo>
                    <a:pt x="457" y="70"/>
                  </a:lnTo>
                  <a:lnTo>
                    <a:pt x="457" y="72"/>
                  </a:lnTo>
                  <a:lnTo>
                    <a:pt x="459" y="79"/>
                  </a:lnTo>
                  <a:lnTo>
                    <a:pt x="456" y="79"/>
                  </a:lnTo>
                  <a:lnTo>
                    <a:pt x="455" y="79"/>
                  </a:lnTo>
                  <a:lnTo>
                    <a:pt x="454" y="78"/>
                  </a:lnTo>
                  <a:lnTo>
                    <a:pt x="450" y="96"/>
                  </a:lnTo>
                  <a:lnTo>
                    <a:pt x="450" y="97"/>
                  </a:lnTo>
                  <a:lnTo>
                    <a:pt x="449" y="98"/>
                  </a:lnTo>
                  <a:lnTo>
                    <a:pt x="436" y="116"/>
                  </a:lnTo>
                  <a:lnTo>
                    <a:pt x="420" y="130"/>
                  </a:lnTo>
                  <a:lnTo>
                    <a:pt x="387" y="143"/>
                  </a:lnTo>
                  <a:lnTo>
                    <a:pt x="385" y="144"/>
                  </a:lnTo>
                  <a:lnTo>
                    <a:pt x="383" y="148"/>
                  </a:lnTo>
                  <a:lnTo>
                    <a:pt x="381" y="150"/>
                  </a:lnTo>
                  <a:lnTo>
                    <a:pt x="380" y="152"/>
                  </a:lnTo>
                  <a:lnTo>
                    <a:pt x="379" y="152"/>
                  </a:lnTo>
                  <a:lnTo>
                    <a:pt x="379" y="153"/>
                  </a:lnTo>
                  <a:lnTo>
                    <a:pt x="378" y="153"/>
                  </a:lnTo>
                  <a:lnTo>
                    <a:pt x="377" y="155"/>
                  </a:lnTo>
                  <a:lnTo>
                    <a:pt x="378" y="155"/>
                  </a:lnTo>
                  <a:lnTo>
                    <a:pt x="379" y="156"/>
                  </a:lnTo>
                  <a:lnTo>
                    <a:pt x="379" y="157"/>
                  </a:lnTo>
                  <a:lnTo>
                    <a:pt x="379" y="158"/>
                  </a:lnTo>
                  <a:lnTo>
                    <a:pt x="377" y="159"/>
                  </a:lnTo>
                  <a:lnTo>
                    <a:pt x="377" y="157"/>
                  </a:lnTo>
                  <a:lnTo>
                    <a:pt x="376" y="156"/>
                  </a:lnTo>
                  <a:lnTo>
                    <a:pt x="375" y="156"/>
                  </a:lnTo>
                  <a:lnTo>
                    <a:pt x="374" y="156"/>
                  </a:lnTo>
                  <a:lnTo>
                    <a:pt x="373" y="159"/>
                  </a:lnTo>
                  <a:lnTo>
                    <a:pt x="373" y="160"/>
                  </a:lnTo>
                  <a:lnTo>
                    <a:pt x="373" y="161"/>
                  </a:lnTo>
                  <a:lnTo>
                    <a:pt x="373" y="163"/>
                  </a:lnTo>
                  <a:lnTo>
                    <a:pt x="373" y="166"/>
                  </a:lnTo>
                  <a:lnTo>
                    <a:pt x="373" y="168"/>
                  </a:lnTo>
                  <a:lnTo>
                    <a:pt x="372" y="168"/>
                  </a:lnTo>
                  <a:lnTo>
                    <a:pt x="371" y="169"/>
                  </a:lnTo>
                  <a:lnTo>
                    <a:pt x="369" y="171"/>
                  </a:lnTo>
                  <a:lnTo>
                    <a:pt x="369" y="172"/>
                  </a:lnTo>
                  <a:lnTo>
                    <a:pt x="369" y="173"/>
                  </a:lnTo>
                  <a:lnTo>
                    <a:pt x="369" y="177"/>
                  </a:lnTo>
                  <a:lnTo>
                    <a:pt x="367" y="183"/>
                  </a:lnTo>
                  <a:lnTo>
                    <a:pt x="366" y="184"/>
                  </a:lnTo>
                  <a:lnTo>
                    <a:pt x="366" y="185"/>
                  </a:lnTo>
                  <a:lnTo>
                    <a:pt x="366" y="186"/>
                  </a:lnTo>
                  <a:lnTo>
                    <a:pt x="367" y="187"/>
                  </a:lnTo>
                  <a:lnTo>
                    <a:pt x="367" y="189"/>
                  </a:lnTo>
                  <a:lnTo>
                    <a:pt x="366" y="192"/>
                  </a:lnTo>
                  <a:lnTo>
                    <a:pt x="364" y="193"/>
                  </a:lnTo>
                  <a:lnTo>
                    <a:pt x="363" y="194"/>
                  </a:lnTo>
                  <a:lnTo>
                    <a:pt x="361" y="195"/>
                  </a:lnTo>
                  <a:lnTo>
                    <a:pt x="361" y="196"/>
                  </a:lnTo>
                  <a:lnTo>
                    <a:pt x="360" y="197"/>
                  </a:lnTo>
                  <a:lnTo>
                    <a:pt x="360" y="198"/>
                  </a:lnTo>
                  <a:lnTo>
                    <a:pt x="360" y="199"/>
                  </a:lnTo>
                  <a:lnTo>
                    <a:pt x="360" y="202"/>
                  </a:lnTo>
                  <a:lnTo>
                    <a:pt x="358" y="205"/>
                  </a:lnTo>
                  <a:lnTo>
                    <a:pt x="357" y="205"/>
                  </a:lnTo>
                  <a:lnTo>
                    <a:pt x="356" y="205"/>
                  </a:lnTo>
                  <a:lnTo>
                    <a:pt x="355" y="205"/>
                  </a:lnTo>
                  <a:lnTo>
                    <a:pt x="353" y="204"/>
                  </a:lnTo>
                  <a:lnTo>
                    <a:pt x="350" y="205"/>
                  </a:lnTo>
                  <a:lnTo>
                    <a:pt x="345" y="200"/>
                  </a:lnTo>
                  <a:lnTo>
                    <a:pt x="345" y="198"/>
                  </a:lnTo>
                  <a:lnTo>
                    <a:pt x="343" y="194"/>
                  </a:lnTo>
                  <a:lnTo>
                    <a:pt x="343" y="192"/>
                  </a:lnTo>
                  <a:lnTo>
                    <a:pt x="342" y="190"/>
                  </a:lnTo>
                  <a:lnTo>
                    <a:pt x="340" y="188"/>
                  </a:lnTo>
                  <a:lnTo>
                    <a:pt x="339" y="188"/>
                  </a:lnTo>
                  <a:lnTo>
                    <a:pt x="337" y="188"/>
                  </a:lnTo>
                  <a:lnTo>
                    <a:pt x="336" y="189"/>
                  </a:lnTo>
                  <a:lnTo>
                    <a:pt x="335" y="189"/>
                  </a:lnTo>
                  <a:lnTo>
                    <a:pt x="328" y="185"/>
                  </a:lnTo>
                  <a:lnTo>
                    <a:pt x="327" y="184"/>
                  </a:lnTo>
                  <a:lnTo>
                    <a:pt x="326" y="183"/>
                  </a:lnTo>
                  <a:lnTo>
                    <a:pt x="324" y="184"/>
                  </a:lnTo>
                  <a:lnTo>
                    <a:pt x="324" y="185"/>
                  </a:lnTo>
                  <a:lnTo>
                    <a:pt x="322" y="187"/>
                  </a:lnTo>
                  <a:lnTo>
                    <a:pt x="320" y="188"/>
                  </a:lnTo>
                  <a:lnTo>
                    <a:pt x="320" y="189"/>
                  </a:lnTo>
                  <a:lnTo>
                    <a:pt x="319" y="189"/>
                  </a:lnTo>
                  <a:lnTo>
                    <a:pt x="318" y="189"/>
                  </a:lnTo>
                  <a:lnTo>
                    <a:pt x="317" y="188"/>
                  </a:lnTo>
                  <a:lnTo>
                    <a:pt x="316" y="187"/>
                  </a:lnTo>
                  <a:lnTo>
                    <a:pt x="317" y="184"/>
                  </a:lnTo>
                  <a:lnTo>
                    <a:pt x="319" y="183"/>
                  </a:lnTo>
                  <a:lnTo>
                    <a:pt x="320" y="181"/>
                  </a:lnTo>
                  <a:lnTo>
                    <a:pt x="319" y="181"/>
                  </a:lnTo>
                  <a:lnTo>
                    <a:pt x="318" y="181"/>
                  </a:lnTo>
                  <a:lnTo>
                    <a:pt x="317" y="181"/>
                  </a:lnTo>
                  <a:lnTo>
                    <a:pt x="316" y="181"/>
                  </a:lnTo>
                  <a:lnTo>
                    <a:pt x="316" y="180"/>
                  </a:lnTo>
                  <a:lnTo>
                    <a:pt x="315" y="178"/>
                  </a:lnTo>
                  <a:lnTo>
                    <a:pt x="315" y="176"/>
                  </a:lnTo>
                  <a:lnTo>
                    <a:pt x="316" y="174"/>
                  </a:lnTo>
                  <a:lnTo>
                    <a:pt x="317" y="173"/>
                  </a:lnTo>
                  <a:lnTo>
                    <a:pt x="318" y="173"/>
                  </a:lnTo>
                  <a:lnTo>
                    <a:pt x="320" y="175"/>
                  </a:lnTo>
                  <a:lnTo>
                    <a:pt x="320" y="174"/>
                  </a:lnTo>
                  <a:lnTo>
                    <a:pt x="324" y="171"/>
                  </a:lnTo>
                  <a:lnTo>
                    <a:pt x="324" y="170"/>
                  </a:lnTo>
                  <a:lnTo>
                    <a:pt x="322" y="166"/>
                  </a:lnTo>
                  <a:lnTo>
                    <a:pt x="322" y="163"/>
                  </a:lnTo>
                  <a:lnTo>
                    <a:pt x="321" y="156"/>
                  </a:lnTo>
                  <a:lnTo>
                    <a:pt x="319" y="155"/>
                  </a:lnTo>
                  <a:lnTo>
                    <a:pt x="320" y="153"/>
                  </a:lnTo>
                  <a:lnTo>
                    <a:pt x="320" y="154"/>
                  </a:lnTo>
                  <a:lnTo>
                    <a:pt x="324" y="153"/>
                  </a:lnTo>
                  <a:lnTo>
                    <a:pt x="328" y="151"/>
                  </a:lnTo>
                  <a:lnTo>
                    <a:pt x="329" y="149"/>
                  </a:lnTo>
                  <a:lnTo>
                    <a:pt x="330" y="149"/>
                  </a:lnTo>
                  <a:lnTo>
                    <a:pt x="330" y="147"/>
                  </a:lnTo>
                  <a:lnTo>
                    <a:pt x="330" y="146"/>
                  </a:lnTo>
                  <a:lnTo>
                    <a:pt x="331" y="145"/>
                  </a:lnTo>
                  <a:lnTo>
                    <a:pt x="331" y="143"/>
                  </a:lnTo>
                  <a:lnTo>
                    <a:pt x="334" y="132"/>
                  </a:lnTo>
                  <a:lnTo>
                    <a:pt x="335" y="131"/>
                  </a:lnTo>
                  <a:lnTo>
                    <a:pt x="335" y="130"/>
                  </a:lnTo>
                  <a:lnTo>
                    <a:pt x="335" y="128"/>
                  </a:lnTo>
                  <a:lnTo>
                    <a:pt x="334" y="127"/>
                  </a:lnTo>
                  <a:lnTo>
                    <a:pt x="333" y="126"/>
                  </a:lnTo>
                  <a:lnTo>
                    <a:pt x="332" y="123"/>
                  </a:lnTo>
                  <a:lnTo>
                    <a:pt x="332" y="121"/>
                  </a:lnTo>
                  <a:lnTo>
                    <a:pt x="332" y="118"/>
                  </a:lnTo>
                  <a:lnTo>
                    <a:pt x="331" y="117"/>
                  </a:lnTo>
                  <a:lnTo>
                    <a:pt x="332" y="114"/>
                  </a:lnTo>
                  <a:lnTo>
                    <a:pt x="334" y="113"/>
                  </a:lnTo>
                  <a:lnTo>
                    <a:pt x="334" y="112"/>
                  </a:lnTo>
                  <a:lnTo>
                    <a:pt x="332" y="113"/>
                  </a:lnTo>
                  <a:lnTo>
                    <a:pt x="330" y="115"/>
                  </a:lnTo>
                  <a:lnTo>
                    <a:pt x="330" y="118"/>
                  </a:lnTo>
                  <a:lnTo>
                    <a:pt x="330" y="119"/>
                  </a:lnTo>
                  <a:lnTo>
                    <a:pt x="331" y="119"/>
                  </a:lnTo>
                  <a:lnTo>
                    <a:pt x="331" y="120"/>
                  </a:lnTo>
                  <a:lnTo>
                    <a:pt x="331" y="125"/>
                  </a:lnTo>
                  <a:lnTo>
                    <a:pt x="330" y="128"/>
                  </a:lnTo>
                  <a:lnTo>
                    <a:pt x="330" y="129"/>
                  </a:lnTo>
                  <a:lnTo>
                    <a:pt x="329" y="130"/>
                  </a:lnTo>
                  <a:lnTo>
                    <a:pt x="327" y="131"/>
                  </a:lnTo>
                  <a:lnTo>
                    <a:pt x="326" y="130"/>
                  </a:lnTo>
                  <a:lnTo>
                    <a:pt x="326" y="125"/>
                  </a:lnTo>
                  <a:lnTo>
                    <a:pt x="327" y="123"/>
                  </a:lnTo>
                  <a:lnTo>
                    <a:pt x="328" y="122"/>
                  </a:lnTo>
                  <a:lnTo>
                    <a:pt x="328" y="121"/>
                  </a:lnTo>
                  <a:lnTo>
                    <a:pt x="326" y="122"/>
                  </a:lnTo>
                  <a:lnTo>
                    <a:pt x="326" y="124"/>
                  </a:lnTo>
                  <a:lnTo>
                    <a:pt x="325" y="126"/>
                  </a:lnTo>
                  <a:lnTo>
                    <a:pt x="324" y="128"/>
                  </a:lnTo>
                  <a:lnTo>
                    <a:pt x="322" y="130"/>
                  </a:lnTo>
                  <a:lnTo>
                    <a:pt x="321" y="131"/>
                  </a:lnTo>
                  <a:lnTo>
                    <a:pt x="320" y="134"/>
                  </a:lnTo>
                  <a:lnTo>
                    <a:pt x="319" y="134"/>
                  </a:lnTo>
                  <a:lnTo>
                    <a:pt x="315" y="132"/>
                  </a:lnTo>
                  <a:lnTo>
                    <a:pt x="310" y="126"/>
                  </a:lnTo>
                  <a:lnTo>
                    <a:pt x="308" y="124"/>
                  </a:lnTo>
                  <a:lnTo>
                    <a:pt x="307" y="124"/>
                  </a:lnTo>
                  <a:lnTo>
                    <a:pt x="305" y="124"/>
                  </a:lnTo>
                  <a:lnTo>
                    <a:pt x="305" y="123"/>
                  </a:lnTo>
                  <a:lnTo>
                    <a:pt x="303" y="122"/>
                  </a:lnTo>
                  <a:lnTo>
                    <a:pt x="300" y="119"/>
                  </a:lnTo>
                  <a:lnTo>
                    <a:pt x="300" y="117"/>
                  </a:lnTo>
                  <a:lnTo>
                    <a:pt x="302" y="118"/>
                  </a:lnTo>
                  <a:lnTo>
                    <a:pt x="303" y="117"/>
                  </a:lnTo>
                  <a:lnTo>
                    <a:pt x="305" y="115"/>
                  </a:lnTo>
                  <a:lnTo>
                    <a:pt x="306" y="114"/>
                  </a:lnTo>
                  <a:lnTo>
                    <a:pt x="307" y="109"/>
                  </a:lnTo>
                  <a:lnTo>
                    <a:pt x="305" y="104"/>
                  </a:lnTo>
                  <a:lnTo>
                    <a:pt x="305" y="103"/>
                  </a:lnTo>
                  <a:lnTo>
                    <a:pt x="304" y="102"/>
                  </a:lnTo>
                  <a:lnTo>
                    <a:pt x="303" y="100"/>
                  </a:lnTo>
                  <a:lnTo>
                    <a:pt x="303" y="99"/>
                  </a:lnTo>
                  <a:lnTo>
                    <a:pt x="303" y="98"/>
                  </a:lnTo>
                  <a:lnTo>
                    <a:pt x="304" y="95"/>
                  </a:lnTo>
                  <a:lnTo>
                    <a:pt x="305" y="95"/>
                  </a:lnTo>
                  <a:lnTo>
                    <a:pt x="305" y="90"/>
                  </a:lnTo>
                  <a:lnTo>
                    <a:pt x="302" y="85"/>
                  </a:lnTo>
                  <a:lnTo>
                    <a:pt x="301" y="82"/>
                  </a:lnTo>
                  <a:lnTo>
                    <a:pt x="302" y="81"/>
                  </a:lnTo>
                  <a:lnTo>
                    <a:pt x="303" y="78"/>
                  </a:lnTo>
                  <a:lnTo>
                    <a:pt x="305" y="77"/>
                  </a:lnTo>
                  <a:lnTo>
                    <a:pt x="307" y="78"/>
                  </a:lnTo>
                  <a:lnTo>
                    <a:pt x="309" y="78"/>
                  </a:lnTo>
                  <a:lnTo>
                    <a:pt x="311" y="77"/>
                  </a:lnTo>
                  <a:lnTo>
                    <a:pt x="312" y="75"/>
                  </a:lnTo>
                  <a:lnTo>
                    <a:pt x="312" y="73"/>
                  </a:lnTo>
                  <a:lnTo>
                    <a:pt x="312" y="72"/>
                  </a:lnTo>
                  <a:lnTo>
                    <a:pt x="313" y="70"/>
                  </a:lnTo>
                  <a:lnTo>
                    <a:pt x="315" y="67"/>
                  </a:lnTo>
                  <a:lnTo>
                    <a:pt x="315" y="68"/>
                  </a:lnTo>
                  <a:lnTo>
                    <a:pt x="316" y="69"/>
                  </a:lnTo>
                  <a:lnTo>
                    <a:pt x="317" y="69"/>
                  </a:lnTo>
                  <a:lnTo>
                    <a:pt x="319" y="68"/>
                  </a:lnTo>
                  <a:lnTo>
                    <a:pt x="318" y="68"/>
                  </a:lnTo>
                  <a:lnTo>
                    <a:pt x="317" y="68"/>
                  </a:lnTo>
                  <a:lnTo>
                    <a:pt x="316" y="68"/>
                  </a:lnTo>
                  <a:lnTo>
                    <a:pt x="313" y="62"/>
                  </a:lnTo>
                  <a:lnTo>
                    <a:pt x="313" y="60"/>
                  </a:lnTo>
                  <a:lnTo>
                    <a:pt x="316" y="56"/>
                  </a:lnTo>
                  <a:lnTo>
                    <a:pt x="317" y="55"/>
                  </a:lnTo>
                  <a:lnTo>
                    <a:pt x="319" y="54"/>
                  </a:lnTo>
                  <a:lnTo>
                    <a:pt x="319" y="53"/>
                  </a:lnTo>
                  <a:lnTo>
                    <a:pt x="320" y="53"/>
                  </a:lnTo>
                  <a:lnTo>
                    <a:pt x="324" y="47"/>
                  </a:lnTo>
                  <a:lnTo>
                    <a:pt x="325" y="45"/>
                  </a:lnTo>
                  <a:lnTo>
                    <a:pt x="325" y="43"/>
                  </a:lnTo>
                  <a:lnTo>
                    <a:pt x="325" y="42"/>
                  </a:lnTo>
                  <a:lnTo>
                    <a:pt x="325" y="41"/>
                  </a:lnTo>
                  <a:lnTo>
                    <a:pt x="325" y="38"/>
                  </a:lnTo>
                  <a:lnTo>
                    <a:pt x="326" y="38"/>
                  </a:lnTo>
                  <a:lnTo>
                    <a:pt x="326" y="37"/>
                  </a:lnTo>
                  <a:lnTo>
                    <a:pt x="326" y="36"/>
                  </a:lnTo>
                  <a:lnTo>
                    <a:pt x="325" y="35"/>
                  </a:lnTo>
                  <a:lnTo>
                    <a:pt x="325" y="33"/>
                  </a:lnTo>
                  <a:lnTo>
                    <a:pt x="326" y="32"/>
                  </a:lnTo>
                  <a:lnTo>
                    <a:pt x="326" y="30"/>
                  </a:lnTo>
                  <a:lnTo>
                    <a:pt x="325" y="29"/>
                  </a:lnTo>
                  <a:lnTo>
                    <a:pt x="324" y="28"/>
                  </a:lnTo>
                  <a:lnTo>
                    <a:pt x="323" y="28"/>
                  </a:lnTo>
                  <a:lnTo>
                    <a:pt x="324" y="25"/>
                  </a:lnTo>
                  <a:lnTo>
                    <a:pt x="324" y="24"/>
                  </a:lnTo>
                  <a:lnTo>
                    <a:pt x="325" y="22"/>
                  </a:lnTo>
                  <a:lnTo>
                    <a:pt x="326" y="23"/>
                  </a:lnTo>
                  <a:lnTo>
                    <a:pt x="327" y="23"/>
                  </a:lnTo>
                  <a:lnTo>
                    <a:pt x="330" y="21"/>
                  </a:lnTo>
                  <a:lnTo>
                    <a:pt x="332" y="21"/>
                  </a:lnTo>
                  <a:lnTo>
                    <a:pt x="332" y="20"/>
                  </a:lnTo>
                  <a:lnTo>
                    <a:pt x="333" y="19"/>
                  </a:lnTo>
                  <a:lnTo>
                    <a:pt x="334" y="19"/>
                  </a:lnTo>
                  <a:lnTo>
                    <a:pt x="336" y="17"/>
                  </a:lnTo>
                  <a:lnTo>
                    <a:pt x="338" y="18"/>
                  </a:lnTo>
                  <a:lnTo>
                    <a:pt x="339" y="18"/>
                  </a:lnTo>
                  <a:lnTo>
                    <a:pt x="341" y="16"/>
                  </a:lnTo>
                  <a:lnTo>
                    <a:pt x="341" y="15"/>
                  </a:lnTo>
                  <a:lnTo>
                    <a:pt x="342" y="15"/>
                  </a:lnTo>
                  <a:lnTo>
                    <a:pt x="347" y="15"/>
                  </a:lnTo>
                  <a:lnTo>
                    <a:pt x="349" y="15"/>
                  </a:lnTo>
                  <a:lnTo>
                    <a:pt x="350" y="14"/>
                  </a:lnTo>
                  <a:lnTo>
                    <a:pt x="351" y="13"/>
                  </a:lnTo>
                  <a:lnTo>
                    <a:pt x="352" y="11"/>
                  </a:lnTo>
                  <a:lnTo>
                    <a:pt x="354" y="12"/>
                  </a:lnTo>
                  <a:lnTo>
                    <a:pt x="356" y="10"/>
                  </a:lnTo>
                  <a:lnTo>
                    <a:pt x="357" y="10"/>
                  </a:lnTo>
                  <a:lnTo>
                    <a:pt x="358" y="7"/>
                  </a:lnTo>
                  <a:lnTo>
                    <a:pt x="359" y="4"/>
                  </a:lnTo>
                  <a:lnTo>
                    <a:pt x="360" y="4"/>
                  </a:lnTo>
                  <a:moveTo>
                    <a:pt x="11" y="45"/>
                  </a:moveTo>
                  <a:lnTo>
                    <a:pt x="13" y="45"/>
                  </a:lnTo>
                  <a:lnTo>
                    <a:pt x="13" y="46"/>
                  </a:lnTo>
                  <a:lnTo>
                    <a:pt x="14" y="48"/>
                  </a:lnTo>
                  <a:lnTo>
                    <a:pt x="15" y="49"/>
                  </a:lnTo>
                  <a:lnTo>
                    <a:pt x="16" y="50"/>
                  </a:lnTo>
                  <a:lnTo>
                    <a:pt x="16" y="52"/>
                  </a:lnTo>
                  <a:lnTo>
                    <a:pt x="16" y="53"/>
                  </a:lnTo>
                  <a:lnTo>
                    <a:pt x="17" y="55"/>
                  </a:lnTo>
                  <a:lnTo>
                    <a:pt x="17" y="56"/>
                  </a:lnTo>
                  <a:lnTo>
                    <a:pt x="18" y="58"/>
                  </a:lnTo>
                  <a:lnTo>
                    <a:pt x="20" y="60"/>
                  </a:lnTo>
                  <a:lnTo>
                    <a:pt x="22" y="62"/>
                  </a:lnTo>
                  <a:lnTo>
                    <a:pt x="23" y="66"/>
                  </a:lnTo>
                  <a:lnTo>
                    <a:pt x="22" y="66"/>
                  </a:lnTo>
                  <a:lnTo>
                    <a:pt x="24" y="68"/>
                  </a:lnTo>
                  <a:lnTo>
                    <a:pt x="27" y="72"/>
                  </a:lnTo>
                  <a:lnTo>
                    <a:pt x="25" y="77"/>
                  </a:lnTo>
                  <a:lnTo>
                    <a:pt x="24" y="79"/>
                  </a:lnTo>
                  <a:lnTo>
                    <a:pt x="17" y="81"/>
                  </a:lnTo>
                  <a:lnTo>
                    <a:pt x="16" y="81"/>
                  </a:lnTo>
                  <a:lnTo>
                    <a:pt x="13" y="81"/>
                  </a:lnTo>
                  <a:lnTo>
                    <a:pt x="12" y="81"/>
                  </a:lnTo>
                  <a:lnTo>
                    <a:pt x="11" y="81"/>
                  </a:lnTo>
                  <a:lnTo>
                    <a:pt x="10" y="81"/>
                  </a:lnTo>
                  <a:lnTo>
                    <a:pt x="9" y="80"/>
                  </a:lnTo>
                  <a:lnTo>
                    <a:pt x="8" y="77"/>
                  </a:lnTo>
                  <a:lnTo>
                    <a:pt x="8" y="75"/>
                  </a:lnTo>
                  <a:lnTo>
                    <a:pt x="9" y="75"/>
                  </a:lnTo>
                  <a:lnTo>
                    <a:pt x="9" y="74"/>
                  </a:lnTo>
                  <a:lnTo>
                    <a:pt x="13" y="70"/>
                  </a:lnTo>
                  <a:lnTo>
                    <a:pt x="15" y="70"/>
                  </a:lnTo>
                  <a:lnTo>
                    <a:pt x="17" y="70"/>
                  </a:lnTo>
                  <a:lnTo>
                    <a:pt x="19" y="68"/>
                  </a:lnTo>
                  <a:lnTo>
                    <a:pt x="18" y="66"/>
                  </a:lnTo>
                  <a:lnTo>
                    <a:pt x="17" y="66"/>
                  </a:lnTo>
                  <a:lnTo>
                    <a:pt x="11" y="58"/>
                  </a:lnTo>
                  <a:lnTo>
                    <a:pt x="10" y="56"/>
                  </a:lnTo>
                  <a:lnTo>
                    <a:pt x="10" y="55"/>
                  </a:lnTo>
                  <a:lnTo>
                    <a:pt x="11" y="55"/>
                  </a:lnTo>
                  <a:lnTo>
                    <a:pt x="10" y="50"/>
                  </a:lnTo>
                  <a:lnTo>
                    <a:pt x="9" y="49"/>
                  </a:lnTo>
                  <a:lnTo>
                    <a:pt x="7" y="50"/>
                  </a:lnTo>
                  <a:lnTo>
                    <a:pt x="7" y="51"/>
                  </a:lnTo>
                  <a:lnTo>
                    <a:pt x="5" y="51"/>
                  </a:lnTo>
                  <a:lnTo>
                    <a:pt x="5" y="49"/>
                  </a:lnTo>
                  <a:lnTo>
                    <a:pt x="7" y="48"/>
                  </a:lnTo>
                  <a:lnTo>
                    <a:pt x="11" y="45"/>
                  </a:lnTo>
                  <a:moveTo>
                    <a:pt x="27" y="53"/>
                  </a:moveTo>
                  <a:lnTo>
                    <a:pt x="32" y="55"/>
                  </a:lnTo>
                  <a:lnTo>
                    <a:pt x="32" y="56"/>
                  </a:lnTo>
                  <a:lnTo>
                    <a:pt x="33" y="56"/>
                  </a:lnTo>
                  <a:lnTo>
                    <a:pt x="34" y="58"/>
                  </a:lnTo>
                  <a:lnTo>
                    <a:pt x="33" y="60"/>
                  </a:lnTo>
                  <a:lnTo>
                    <a:pt x="32" y="60"/>
                  </a:lnTo>
                  <a:lnTo>
                    <a:pt x="31" y="60"/>
                  </a:lnTo>
                  <a:lnTo>
                    <a:pt x="30" y="60"/>
                  </a:lnTo>
                  <a:lnTo>
                    <a:pt x="29" y="60"/>
                  </a:lnTo>
                  <a:lnTo>
                    <a:pt x="26" y="59"/>
                  </a:lnTo>
                  <a:lnTo>
                    <a:pt x="25" y="57"/>
                  </a:lnTo>
                  <a:lnTo>
                    <a:pt x="26" y="55"/>
                  </a:lnTo>
                  <a:lnTo>
                    <a:pt x="27" y="54"/>
                  </a:lnTo>
                  <a:lnTo>
                    <a:pt x="27" y="53"/>
                  </a:lnTo>
                  <a:moveTo>
                    <a:pt x="9" y="56"/>
                  </a:moveTo>
                  <a:lnTo>
                    <a:pt x="9" y="57"/>
                  </a:lnTo>
                  <a:lnTo>
                    <a:pt x="11" y="58"/>
                  </a:lnTo>
                  <a:lnTo>
                    <a:pt x="11" y="59"/>
                  </a:lnTo>
                  <a:lnTo>
                    <a:pt x="11" y="62"/>
                  </a:lnTo>
                  <a:lnTo>
                    <a:pt x="10" y="63"/>
                  </a:lnTo>
                  <a:lnTo>
                    <a:pt x="10" y="64"/>
                  </a:lnTo>
                  <a:lnTo>
                    <a:pt x="8" y="64"/>
                  </a:lnTo>
                  <a:lnTo>
                    <a:pt x="7" y="64"/>
                  </a:lnTo>
                  <a:lnTo>
                    <a:pt x="5" y="63"/>
                  </a:lnTo>
                  <a:lnTo>
                    <a:pt x="4" y="62"/>
                  </a:lnTo>
                  <a:lnTo>
                    <a:pt x="3" y="61"/>
                  </a:lnTo>
                  <a:lnTo>
                    <a:pt x="3" y="58"/>
                  </a:lnTo>
                  <a:lnTo>
                    <a:pt x="4" y="58"/>
                  </a:lnTo>
                  <a:lnTo>
                    <a:pt x="8" y="56"/>
                  </a:lnTo>
                  <a:lnTo>
                    <a:pt x="9" y="56"/>
                  </a:lnTo>
                  <a:moveTo>
                    <a:pt x="41" y="64"/>
                  </a:moveTo>
                  <a:lnTo>
                    <a:pt x="44" y="66"/>
                  </a:lnTo>
                  <a:lnTo>
                    <a:pt x="44" y="67"/>
                  </a:lnTo>
                  <a:lnTo>
                    <a:pt x="44" y="70"/>
                  </a:lnTo>
                  <a:lnTo>
                    <a:pt x="42" y="72"/>
                  </a:lnTo>
                  <a:lnTo>
                    <a:pt x="40" y="73"/>
                  </a:lnTo>
                  <a:lnTo>
                    <a:pt x="37" y="73"/>
                  </a:lnTo>
                  <a:lnTo>
                    <a:pt x="34" y="70"/>
                  </a:lnTo>
                  <a:lnTo>
                    <a:pt x="34" y="69"/>
                  </a:lnTo>
                  <a:lnTo>
                    <a:pt x="34" y="67"/>
                  </a:lnTo>
                  <a:lnTo>
                    <a:pt x="35" y="66"/>
                  </a:lnTo>
                  <a:lnTo>
                    <a:pt x="37" y="65"/>
                  </a:lnTo>
                  <a:lnTo>
                    <a:pt x="41" y="64"/>
                  </a:lnTo>
                  <a:moveTo>
                    <a:pt x="68" y="70"/>
                  </a:moveTo>
                  <a:lnTo>
                    <a:pt x="70" y="70"/>
                  </a:lnTo>
                  <a:lnTo>
                    <a:pt x="70" y="71"/>
                  </a:lnTo>
                  <a:lnTo>
                    <a:pt x="69" y="72"/>
                  </a:lnTo>
                  <a:lnTo>
                    <a:pt x="69" y="73"/>
                  </a:lnTo>
                  <a:lnTo>
                    <a:pt x="66" y="77"/>
                  </a:lnTo>
                  <a:lnTo>
                    <a:pt x="65" y="78"/>
                  </a:lnTo>
                  <a:lnTo>
                    <a:pt x="62" y="79"/>
                  </a:lnTo>
                  <a:lnTo>
                    <a:pt x="60" y="78"/>
                  </a:lnTo>
                  <a:lnTo>
                    <a:pt x="60" y="77"/>
                  </a:lnTo>
                  <a:lnTo>
                    <a:pt x="61" y="76"/>
                  </a:lnTo>
                  <a:lnTo>
                    <a:pt x="64" y="74"/>
                  </a:lnTo>
                  <a:lnTo>
                    <a:pt x="64" y="73"/>
                  </a:lnTo>
                  <a:lnTo>
                    <a:pt x="65" y="72"/>
                  </a:lnTo>
                  <a:lnTo>
                    <a:pt x="66" y="72"/>
                  </a:lnTo>
                  <a:lnTo>
                    <a:pt x="67" y="70"/>
                  </a:lnTo>
                  <a:lnTo>
                    <a:pt x="68" y="70"/>
                  </a:lnTo>
                  <a:moveTo>
                    <a:pt x="37" y="87"/>
                  </a:moveTo>
                  <a:lnTo>
                    <a:pt x="39" y="88"/>
                  </a:lnTo>
                  <a:lnTo>
                    <a:pt x="39" y="89"/>
                  </a:lnTo>
                  <a:lnTo>
                    <a:pt x="38" y="91"/>
                  </a:lnTo>
                  <a:lnTo>
                    <a:pt x="37" y="91"/>
                  </a:lnTo>
                  <a:lnTo>
                    <a:pt x="35" y="90"/>
                  </a:lnTo>
                  <a:lnTo>
                    <a:pt x="36" y="87"/>
                  </a:lnTo>
                  <a:lnTo>
                    <a:pt x="37" y="87"/>
                  </a:lnTo>
                  <a:moveTo>
                    <a:pt x="327" y="132"/>
                  </a:moveTo>
                  <a:lnTo>
                    <a:pt x="328" y="132"/>
                  </a:lnTo>
                  <a:lnTo>
                    <a:pt x="330" y="134"/>
                  </a:lnTo>
                  <a:lnTo>
                    <a:pt x="330" y="135"/>
                  </a:lnTo>
                  <a:lnTo>
                    <a:pt x="330" y="136"/>
                  </a:lnTo>
                  <a:lnTo>
                    <a:pt x="324" y="139"/>
                  </a:lnTo>
                  <a:lnTo>
                    <a:pt x="325" y="141"/>
                  </a:lnTo>
                  <a:lnTo>
                    <a:pt x="324" y="143"/>
                  </a:lnTo>
                  <a:lnTo>
                    <a:pt x="322" y="144"/>
                  </a:lnTo>
                  <a:lnTo>
                    <a:pt x="320" y="143"/>
                  </a:lnTo>
                  <a:lnTo>
                    <a:pt x="320" y="138"/>
                  </a:lnTo>
                  <a:lnTo>
                    <a:pt x="322" y="134"/>
                  </a:lnTo>
                  <a:lnTo>
                    <a:pt x="325" y="133"/>
                  </a:lnTo>
                  <a:lnTo>
                    <a:pt x="326" y="132"/>
                  </a:lnTo>
                  <a:lnTo>
                    <a:pt x="327" y="132"/>
                  </a:lnTo>
                  <a:moveTo>
                    <a:pt x="360" y="0"/>
                  </a:moveTo>
                  <a:lnTo>
                    <a:pt x="358" y="2"/>
                  </a:lnTo>
                  <a:lnTo>
                    <a:pt x="357" y="2"/>
                  </a:lnTo>
                  <a:lnTo>
                    <a:pt x="356" y="3"/>
                  </a:lnTo>
                  <a:lnTo>
                    <a:pt x="355" y="6"/>
                  </a:lnTo>
                  <a:lnTo>
                    <a:pt x="355" y="8"/>
                  </a:lnTo>
                  <a:lnTo>
                    <a:pt x="354" y="8"/>
                  </a:lnTo>
                  <a:lnTo>
                    <a:pt x="354" y="9"/>
                  </a:lnTo>
                  <a:lnTo>
                    <a:pt x="353" y="9"/>
                  </a:lnTo>
                  <a:lnTo>
                    <a:pt x="351" y="9"/>
                  </a:lnTo>
                  <a:lnTo>
                    <a:pt x="350" y="10"/>
                  </a:lnTo>
                  <a:lnTo>
                    <a:pt x="349" y="11"/>
                  </a:lnTo>
                  <a:lnTo>
                    <a:pt x="349" y="12"/>
                  </a:lnTo>
                  <a:lnTo>
                    <a:pt x="348" y="12"/>
                  </a:lnTo>
                  <a:lnTo>
                    <a:pt x="347" y="13"/>
                  </a:lnTo>
                  <a:lnTo>
                    <a:pt x="342" y="13"/>
                  </a:lnTo>
                  <a:lnTo>
                    <a:pt x="341" y="13"/>
                  </a:lnTo>
                  <a:lnTo>
                    <a:pt x="340" y="13"/>
                  </a:lnTo>
                  <a:lnTo>
                    <a:pt x="339" y="13"/>
                  </a:lnTo>
                  <a:lnTo>
                    <a:pt x="339" y="14"/>
                  </a:lnTo>
                  <a:lnTo>
                    <a:pt x="338" y="15"/>
                  </a:lnTo>
                  <a:lnTo>
                    <a:pt x="336" y="15"/>
                  </a:lnTo>
                  <a:lnTo>
                    <a:pt x="335" y="15"/>
                  </a:lnTo>
                  <a:lnTo>
                    <a:pt x="333" y="16"/>
                  </a:lnTo>
                  <a:lnTo>
                    <a:pt x="332" y="16"/>
                  </a:lnTo>
                  <a:lnTo>
                    <a:pt x="332" y="17"/>
                  </a:lnTo>
                  <a:lnTo>
                    <a:pt x="331" y="17"/>
                  </a:lnTo>
                  <a:lnTo>
                    <a:pt x="331" y="18"/>
                  </a:lnTo>
                  <a:lnTo>
                    <a:pt x="330" y="19"/>
                  </a:lnTo>
                  <a:lnTo>
                    <a:pt x="329" y="19"/>
                  </a:lnTo>
                  <a:lnTo>
                    <a:pt x="326" y="21"/>
                  </a:lnTo>
                  <a:lnTo>
                    <a:pt x="326" y="20"/>
                  </a:lnTo>
                  <a:lnTo>
                    <a:pt x="324" y="20"/>
                  </a:lnTo>
                  <a:lnTo>
                    <a:pt x="323" y="21"/>
                  </a:lnTo>
                  <a:lnTo>
                    <a:pt x="322" y="23"/>
                  </a:lnTo>
                  <a:lnTo>
                    <a:pt x="321" y="24"/>
                  </a:lnTo>
                  <a:lnTo>
                    <a:pt x="321" y="25"/>
                  </a:lnTo>
                  <a:lnTo>
                    <a:pt x="320" y="28"/>
                  </a:lnTo>
                  <a:lnTo>
                    <a:pt x="321" y="29"/>
                  </a:lnTo>
                  <a:lnTo>
                    <a:pt x="322" y="30"/>
                  </a:lnTo>
                  <a:lnTo>
                    <a:pt x="322" y="31"/>
                  </a:lnTo>
                  <a:lnTo>
                    <a:pt x="323" y="31"/>
                  </a:lnTo>
                  <a:lnTo>
                    <a:pt x="323" y="32"/>
                  </a:lnTo>
                  <a:lnTo>
                    <a:pt x="322" y="32"/>
                  </a:lnTo>
                  <a:lnTo>
                    <a:pt x="322" y="34"/>
                  </a:lnTo>
                  <a:lnTo>
                    <a:pt x="322" y="35"/>
                  </a:lnTo>
                  <a:lnTo>
                    <a:pt x="322" y="36"/>
                  </a:lnTo>
                  <a:lnTo>
                    <a:pt x="322" y="38"/>
                  </a:lnTo>
                  <a:lnTo>
                    <a:pt x="322" y="40"/>
                  </a:lnTo>
                  <a:lnTo>
                    <a:pt x="322" y="41"/>
                  </a:lnTo>
                  <a:lnTo>
                    <a:pt x="322" y="42"/>
                  </a:lnTo>
                  <a:lnTo>
                    <a:pt x="322" y="43"/>
                  </a:lnTo>
                  <a:lnTo>
                    <a:pt x="322" y="44"/>
                  </a:lnTo>
                  <a:lnTo>
                    <a:pt x="322" y="46"/>
                  </a:lnTo>
                  <a:lnTo>
                    <a:pt x="318" y="51"/>
                  </a:lnTo>
                  <a:lnTo>
                    <a:pt x="317" y="51"/>
                  </a:lnTo>
                  <a:lnTo>
                    <a:pt x="315" y="53"/>
                  </a:lnTo>
                  <a:lnTo>
                    <a:pt x="314" y="54"/>
                  </a:lnTo>
                  <a:lnTo>
                    <a:pt x="311" y="59"/>
                  </a:lnTo>
                  <a:lnTo>
                    <a:pt x="309" y="60"/>
                  </a:lnTo>
                  <a:lnTo>
                    <a:pt x="310" y="61"/>
                  </a:lnTo>
                  <a:lnTo>
                    <a:pt x="310" y="62"/>
                  </a:lnTo>
                  <a:lnTo>
                    <a:pt x="310" y="63"/>
                  </a:lnTo>
                  <a:lnTo>
                    <a:pt x="311" y="63"/>
                  </a:lnTo>
                  <a:lnTo>
                    <a:pt x="312" y="66"/>
                  </a:lnTo>
                  <a:lnTo>
                    <a:pt x="310" y="69"/>
                  </a:lnTo>
                  <a:lnTo>
                    <a:pt x="309" y="71"/>
                  </a:lnTo>
                  <a:lnTo>
                    <a:pt x="309" y="72"/>
                  </a:lnTo>
                  <a:lnTo>
                    <a:pt x="309" y="73"/>
                  </a:lnTo>
                  <a:lnTo>
                    <a:pt x="309" y="74"/>
                  </a:lnTo>
                  <a:lnTo>
                    <a:pt x="309" y="75"/>
                  </a:lnTo>
                  <a:lnTo>
                    <a:pt x="307" y="75"/>
                  </a:lnTo>
                  <a:lnTo>
                    <a:pt x="306" y="75"/>
                  </a:lnTo>
                  <a:lnTo>
                    <a:pt x="305" y="75"/>
                  </a:lnTo>
                  <a:lnTo>
                    <a:pt x="303" y="75"/>
                  </a:lnTo>
                  <a:lnTo>
                    <a:pt x="302" y="75"/>
                  </a:lnTo>
                  <a:lnTo>
                    <a:pt x="301" y="77"/>
                  </a:lnTo>
                  <a:lnTo>
                    <a:pt x="299" y="80"/>
                  </a:lnTo>
                  <a:lnTo>
                    <a:pt x="299" y="81"/>
                  </a:lnTo>
                  <a:lnTo>
                    <a:pt x="298" y="82"/>
                  </a:lnTo>
                  <a:lnTo>
                    <a:pt x="299" y="83"/>
                  </a:lnTo>
                  <a:lnTo>
                    <a:pt x="300" y="85"/>
                  </a:lnTo>
                  <a:lnTo>
                    <a:pt x="300" y="86"/>
                  </a:lnTo>
                  <a:lnTo>
                    <a:pt x="303" y="91"/>
                  </a:lnTo>
                  <a:lnTo>
                    <a:pt x="302" y="93"/>
                  </a:lnTo>
                  <a:lnTo>
                    <a:pt x="302" y="94"/>
                  </a:lnTo>
                  <a:lnTo>
                    <a:pt x="301" y="97"/>
                  </a:lnTo>
                  <a:lnTo>
                    <a:pt x="300" y="98"/>
                  </a:lnTo>
                  <a:lnTo>
                    <a:pt x="300" y="99"/>
                  </a:lnTo>
                  <a:lnTo>
                    <a:pt x="300" y="100"/>
                  </a:lnTo>
                  <a:lnTo>
                    <a:pt x="301" y="100"/>
                  </a:lnTo>
                  <a:lnTo>
                    <a:pt x="301" y="101"/>
                  </a:lnTo>
                  <a:lnTo>
                    <a:pt x="302" y="102"/>
                  </a:lnTo>
                  <a:lnTo>
                    <a:pt x="302" y="103"/>
                  </a:lnTo>
                  <a:lnTo>
                    <a:pt x="303" y="104"/>
                  </a:lnTo>
                  <a:lnTo>
                    <a:pt x="303" y="105"/>
                  </a:lnTo>
                  <a:lnTo>
                    <a:pt x="304" y="109"/>
                  </a:lnTo>
                  <a:lnTo>
                    <a:pt x="303" y="113"/>
                  </a:lnTo>
                  <a:lnTo>
                    <a:pt x="303" y="114"/>
                  </a:lnTo>
                  <a:lnTo>
                    <a:pt x="302" y="115"/>
                  </a:lnTo>
                  <a:lnTo>
                    <a:pt x="301" y="115"/>
                  </a:lnTo>
                  <a:lnTo>
                    <a:pt x="297" y="113"/>
                  </a:lnTo>
                  <a:lnTo>
                    <a:pt x="298" y="117"/>
                  </a:lnTo>
                  <a:lnTo>
                    <a:pt x="298" y="119"/>
                  </a:lnTo>
                  <a:lnTo>
                    <a:pt x="298" y="120"/>
                  </a:lnTo>
                  <a:lnTo>
                    <a:pt x="300" y="123"/>
                  </a:lnTo>
                  <a:lnTo>
                    <a:pt x="301" y="124"/>
                  </a:lnTo>
                  <a:lnTo>
                    <a:pt x="303" y="125"/>
                  </a:lnTo>
                  <a:lnTo>
                    <a:pt x="303" y="126"/>
                  </a:lnTo>
                  <a:lnTo>
                    <a:pt x="304" y="126"/>
                  </a:lnTo>
                  <a:lnTo>
                    <a:pt x="305" y="126"/>
                  </a:lnTo>
                  <a:lnTo>
                    <a:pt x="307" y="126"/>
                  </a:lnTo>
                  <a:lnTo>
                    <a:pt x="308" y="128"/>
                  </a:lnTo>
                  <a:lnTo>
                    <a:pt x="313" y="133"/>
                  </a:lnTo>
                  <a:lnTo>
                    <a:pt x="313" y="134"/>
                  </a:lnTo>
                  <a:lnTo>
                    <a:pt x="317" y="136"/>
                  </a:lnTo>
                  <a:lnTo>
                    <a:pt x="318" y="136"/>
                  </a:lnTo>
                  <a:lnTo>
                    <a:pt x="318" y="137"/>
                  </a:lnTo>
                  <a:lnTo>
                    <a:pt x="318" y="138"/>
                  </a:lnTo>
                  <a:lnTo>
                    <a:pt x="318" y="143"/>
                  </a:lnTo>
                  <a:lnTo>
                    <a:pt x="318" y="145"/>
                  </a:lnTo>
                  <a:lnTo>
                    <a:pt x="319" y="145"/>
                  </a:lnTo>
                  <a:lnTo>
                    <a:pt x="319" y="146"/>
                  </a:lnTo>
                  <a:lnTo>
                    <a:pt x="320" y="146"/>
                  </a:lnTo>
                  <a:lnTo>
                    <a:pt x="321" y="147"/>
                  </a:lnTo>
                  <a:lnTo>
                    <a:pt x="322" y="147"/>
                  </a:lnTo>
                  <a:lnTo>
                    <a:pt x="323" y="147"/>
                  </a:lnTo>
                  <a:lnTo>
                    <a:pt x="325" y="146"/>
                  </a:lnTo>
                  <a:lnTo>
                    <a:pt x="326" y="145"/>
                  </a:lnTo>
                  <a:lnTo>
                    <a:pt x="327" y="144"/>
                  </a:lnTo>
                  <a:lnTo>
                    <a:pt x="327" y="143"/>
                  </a:lnTo>
                  <a:lnTo>
                    <a:pt x="328" y="142"/>
                  </a:lnTo>
                  <a:lnTo>
                    <a:pt x="328" y="141"/>
                  </a:lnTo>
                  <a:lnTo>
                    <a:pt x="327" y="140"/>
                  </a:lnTo>
                  <a:lnTo>
                    <a:pt x="330" y="139"/>
                  </a:lnTo>
                  <a:lnTo>
                    <a:pt x="328" y="143"/>
                  </a:lnTo>
                  <a:lnTo>
                    <a:pt x="328" y="144"/>
                  </a:lnTo>
                  <a:lnTo>
                    <a:pt x="328" y="145"/>
                  </a:lnTo>
                  <a:lnTo>
                    <a:pt x="327" y="147"/>
                  </a:lnTo>
                  <a:lnTo>
                    <a:pt x="327" y="148"/>
                  </a:lnTo>
                  <a:lnTo>
                    <a:pt x="326" y="149"/>
                  </a:lnTo>
                  <a:lnTo>
                    <a:pt x="323" y="151"/>
                  </a:lnTo>
                  <a:lnTo>
                    <a:pt x="321" y="151"/>
                  </a:lnTo>
                  <a:lnTo>
                    <a:pt x="319" y="150"/>
                  </a:lnTo>
                  <a:lnTo>
                    <a:pt x="318" y="151"/>
                  </a:lnTo>
                  <a:lnTo>
                    <a:pt x="317" y="153"/>
                  </a:lnTo>
                  <a:lnTo>
                    <a:pt x="315" y="156"/>
                  </a:lnTo>
                  <a:lnTo>
                    <a:pt x="317" y="157"/>
                  </a:lnTo>
                  <a:lnTo>
                    <a:pt x="319" y="158"/>
                  </a:lnTo>
                  <a:lnTo>
                    <a:pt x="320" y="163"/>
                  </a:lnTo>
                  <a:lnTo>
                    <a:pt x="320" y="166"/>
                  </a:lnTo>
                  <a:lnTo>
                    <a:pt x="320" y="167"/>
                  </a:lnTo>
                  <a:lnTo>
                    <a:pt x="321" y="170"/>
                  </a:lnTo>
                  <a:lnTo>
                    <a:pt x="320" y="171"/>
                  </a:lnTo>
                  <a:lnTo>
                    <a:pt x="319" y="171"/>
                  </a:lnTo>
                  <a:lnTo>
                    <a:pt x="318" y="171"/>
                  </a:lnTo>
                  <a:lnTo>
                    <a:pt x="317" y="171"/>
                  </a:lnTo>
                  <a:lnTo>
                    <a:pt x="315" y="171"/>
                  </a:lnTo>
                  <a:lnTo>
                    <a:pt x="314" y="171"/>
                  </a:lnTo>
                  <a:lnTo>
                    <a:pt x="313" y="173"/>
                  </a:lnTo>
                  <a:lnTo>
                    <a:pt x="313" y="175"/>
                  </a:lnTo>
                  <a:lnTo>
                    <a:pt x="312" y="175"/>
                  </a:lnTo>
                  <a:lnTo>
                    <a:pt x="313" y="176"/>
                  </a:lnTo>
                  <a:lnTo>
                    <a:pt x="313" y="177"/>
                  </a:lnTo>
                  <a:lnTo>
                    <a:pt x="313" y="179"/>
                  </a:lnTo>
                  <a:lnTo>
                    <a:pt x="313" y="180"/>
                  </a:lnTo>
                  <a:lnTo>
                    <a:pt x="313" y="181"/>
                  </a:lnTo>
                  <a:lnTo>
                    <a:pt x="314" y="182"/>
                  </a:lnTo>
                  <a:lnTo>
                    <a:pt x="314" y="183"/>
                  </a:lnTo>
                  <a:lnTo>
                    <a:pt x="315" y="183"/>
                  </a:lnTo>
                  <a:lnTo>
                    <a:pt x="314" y="185"/>
                  </a:lnTo>
                  <a:lnTo>
                    <a:pt x="313" y="186"/>
                  </a:lnTo>
                  <a:lnTo>
                    <a:pt x="313" y="187"/>
                  </a:lnTo>
                  <a:lnTo>
                    <a:pt x="313" y="188"/>
                  </a:lnTo>
                  <a:lnTo>
                    <a:pt x="314" y="188"/>
                  </a:lnTo>
                  <a:lnTo>
                    <a:pt x="315" y="190"/>
                  </a:lnTo>
                  <a:lnTo>
                    <a:pt x="317" y="191"/>
                  </a:lnTo>
                  <a:lnTo>
                    <a:pt x="317" y="192"/>
                  </a:lnTo>
                  <a:lnTo>
                    <a:pt x="318" y="192"/>
                  </a:lnTo>
                  <a:lnTo>
                    <a:pt x="319" y="192"/>
                  </a:lnTo>
                  <a:lnTo>
                    <a:pt x="320" y="192"/>
                  </a:lnTo>
                  <a:lnTo>
                    <a:pt x="320" y="191"/>
                  </a:lnTo>
                  <a:lnTo>
                    <a:pt x="321" y="191"/>
                  </a:lnTo>
                  <a:lnTo>
                    <a:pt x="322" y="190"/>
                  </a:lnTo>
                  <a:lnTo>
                    <a:pt x="324" y="188"/>
                  </a:lnTo>
                  <a:lnTo>
                    <a:pt x="326" y="187"/>
                  </a:lnTo>
                  <a:lnTo>
                    <a:pt x="327" y="187"/>
                  </a:lnTo>
                  <a:lnTo>
                    <a:pt x="327" y="188"/>
                  </a:lnTo>
                  <a:lnTo>
                    <a:pt x="333" y="192"/>
                  </a:lnTo>
                  <a:lnTo>
                    <a:pt x="334" y="192"/>
                  </a:lnTo>
                  <a:lnTo>
                    <a:pt x="335" y="192"/>
                  </a:lnTo>
                  <a:lnTo>
                    <a:pt x="336" y="192"/>
                  </a:lnTo>
                  <a:lnTo>
                    <a:pt x="339" y="191"/>
                  </a:lnTo>
                  <a:lnTo>
                    <a:pt x="340" y="192"/>
                  </a:lnTo>
                  <a:lnTo>
                    <a:pt x="340" y="193"/>
                  </a:lnTo>
                  <a:lnTo>
                    <a:pt x="341" y="194"/>
                  </a:lnTo>
                  <a:lnTo>
                    <a:pt x="341" y="195"/>
                  </a:lnTo>
                  <a:lnTo>
                    <a:pt x="343" y="199"/>
                  </a:lnTo>
                  <a:lnTo>
                    <a:pt x="343" y="200"/>
                  </a:lnTo>
                  <a:lnTo>
                    <a:pt x="343" y="201"/>
                  </a:lnTo>
                  <a:lnTo>
                    <a:pt x="348" y="206"/>
                  </a:lnTo>
                  <a:lnTo>
                    <a:pt x="349" y="207"/>
                  </a:lnTo>
                  <a:lnTo>
                    <a:pt x="350" y="207"/>
                  </a:lnTo>
                  <a:lnTo>
                    <a:pt x="352" y="207"/>
                  </a:lnTo>
                  <a:lnTo>
                    <a:pt x="354" y="207"/>
                  </a:lnTo>
                  <a:lnTo>
                    <a:pt x="356" y="209"/>
                  </a:lnTo>
                  <a:lnTo>
                    <a:pt x="356" y="208"/>
                  </a:lnTo>
                  <a:lnTo>
                    <a:pt x="357" y="208"/>
                  </a:lnTo>
                  <a:lnTo>
                    <a:pt x="358" y="208"/>
                  </a:lnTo>
                  <a:lnTo>
                    <a:pt x="359" y="207"/>
                  </a:lnTo>
                  <a:lnTo>
                    <a:pt x="360" y="207"/>
                  </a:lnTo>
                  <a:lnTo>
                    <a:pt x="360" y="206"/>
                  </a:lnTo>
                  <a:lnTo>
                    <a:pt x="362" y="203"/>
                  </a:lnTo>
                  <a:lnTo>
                    <a:pt x="362" y="202"/>
                  </a:lnTo>
                  <a:lnTo>
                    <a:pt x="362" y="199"/>
                  </a:lnTo>
                  <a:lnTo>
                    <a:pt x="362" y="198"/>
                  </a:lnTo>
                  <a:lnTo>
                    <a:pt x="363" y="197"/>
                  </a:lnTo>
                  <a:lnTo>
                    <a:pt x="364" y="196"/>
                  </a:lnTo>
                  <a:lnTo>
                    <a:pt x="365" y="196"/>
                  </a:lnTo>
                  <a:lnTo>
                    <a:pt x="366" y="195"/>
                  </a:lnTo>
                  <a:lnTo>
                    <a:pt x="367" y="194"/>
                  </a:lnTo>
                  <a:lnTo>
                    <a:pt x="368" y="194"/>
                  </a:lnTo>
                  <a:lnTo>
                    <a:pt x="369" y="193"/>
                  </a:lnTo>
                  <a:lnTo>
                    <a:pt x="369" y="192"/>
                  </a:lnTo>
                  <a:lnTo>
                    <a:pt x="369" y="190"/>
                  </a:lnTo>
                  <a:lnTo>
                    <a:pt x="369" y="189"/>
                  </a:lnTo>
                  <a:lnTo>
                    <a:pt x="369" y="187"/>
                  </a:lnTo>
                  <a:lnTo>
                    <a:pt x="369" y="185"/>
                  </a:lnTo>
                  <a:lnTo>
                    <a:pt x="369" y="184"/>
                  </a:lnTo>
                  <a:lnTo>
                    <a:pt x="371" y="178"/>
                  </a:lnTo>
                  <a:lnTo>
                    <a:pt x="371" y="177"/>
                  </a:lnTo>
                  <a:lnTo>
                    <a:pt x="371" y="174"/>
                  </a:lnTo>
                  <a:lnTo>
                    <a:pt x="371" y="173"/>
                  </a:lnTo>
                  <a:lnTo>
                    <a:pt x="373" y="171"/>
                  </a:lnTo>
                  <a:lnTo>
                    <a:pt x="374" y="170"/>
                  </a:lnTo>
                  <a:lnTo>
                    <a:pt x="375" y="169"/>
                  </a:lnTo>
                  <a:lnTo>
                    <a:pt x="375" y="168"/>
                  </a:lnTo>
                  <a:lnTo>
                    <a:pt x="375" y="167"/>
                  </a:lnTo>
                  <a:lnTo>
                    <a:pt x="376" y="163"/>
                  </a:lnTo>
                  <a:lnTo>
                    <a:pt x="376" y="162"/>
                  </a:lnTo>
                  <a:lnTo>
                    <a:pt x="377" y="162"/>
                  </a:lnTo>
                  <a:lnTo>
                    <a:pt x="379" y="161"/>
                  </a:lnTo>
                  <a:lnTo>
                    <a:pt x="380" y="160"/>
                  </a:lnTo>
                  <a:lnTo>
                    <a:pt x="381" y="159"/>
                  </a:lnTo>
                  <a:lnTo>
                    <a:pt x="381" y="158"/>
                  </a:lnTo>
                  <a:lnTo>
                    <a:pt x="382" y="157"/>
                  </a:lnTo>
                  <a:lnTo>
                    <a:pt x="381" y="156"/>
                  </a:lnTo>
                  <a:lnTo>
                    <a:pt x="381" y="155"/>
                  </a:lnTo>
                  <a:lnTo>
                    <a:pt x="381" y="154"/>
                  </a:lnTo>
                  <a:lnTo>
                    <a:pt x="382" y="154"/>
                  </a:lnTo>
                  <a:lnTo>
                    <a:pt x="382" y="153"/>
                  </a:lnTo>
                  <a:lnTo>
                    <a:pt x="383" y="153"/>
                  </a:lnTo>
                  <a:lnTo>
                    <a:pt x="384" y="151"/>
                  </a:lnTo>
                  <a:lnTo>
                    <a:pt x="385" y="149"/>
                  </a:lnTo>
                  <a:lnTo>
                    <a:pt x="387" y="146"/>
                  </a:lnTo>
                  <a:lnTo>
                    <a:pt x="388" y="145"/>
                  </a:lnTo>
                  <a:lnTo>
                    <a:pt x="421" y="132"/>
                  </a:lnTo>
                  <a:lnTo>
                    <a:pt x="422" y="132"/>
                  </a:lnTo>
                  <a:lnTo>
                    <a:pt x="437" y="118"/>
                  </a:lnTo>
                  <a:lnTo>
                    <a:pt x="437" y="117"/>
                  </a:lnTo>
                  <a:lnTo>
                    <a:pt x="438" y="117"/>
                  </a:lnTo>
                  <a:lnTo>
                    <a:pt x="451" y="100"/>
                  </a:lnTo>
                  <a:lnTo>
                    <a:pt x="451" y="99"/>
                  </a:lnTo>
                  <a:lnTo>
                    <a:pt x="452" y="99"/>
                  </a:lnTo>
                  <a:lnTo>
                    <a:pt x="452" y="98"/>
                  </a:lnTo>
                  <a:lnTo>
                    <a:pt x="453" y="97"/>
                  </a:lnTo>
                  <a:lnTo>
                    <a:pt x="456" y="82"/>
                  </a:lnTo>
                  <a:lnTo>
                    <a:pt x="459" y="82"/>
                  </a:lnTo>
                  <a:lnTo>
                    <a:pt x="462" y="81"/>
                  </a:lnTo>
                  <a:lnTo>
                    <a:pt x="462" y="79"/>
                  </a:lnTo>
                  <a:lnTo>
                    <a:pt x="460" y="72"/>
                  </a:lnTo>
                  <a:lnTo>
                    <a:pt x="460" y="71"/>
                  </a:lnTo>
                  <a:lnTo>
                    <a:pt x="460" y="70"/>
                  </a:lnTo>
                  <a:lnTo>
                    <a:pt x="460" y="69"/>
                  </a:lnTo>
                  <a:lnTo>
                    <a:pt x="461" y="66"/>
                  </a:lnTo>
                  <a:lnTo>
                    <a:pt x="460" y="66"/>
                  </a:lnTo>
                  <a:lnTo>
                    <a:pt x="460" y="64"/>
                  </a:lnTo>
                  <a:lnTo>
                    <a:pt x="459" y="63"/>
                  </a:lnTo>
                  <a:lnTo>
                    <a:pt x="457" y="62"/>
                  </a:lnTo>
                  <a:lnTo>
                    <a:pt x="456" y="60"/>
                  </a:lnTo>
                  <a:lnTo>
                    <a:pt x="456" y="61"/>
                  </a:lnTo>
                  <a:lnTo>
                    <a:pt x="456" y="60"/>
                  </a:lnTo>
                  <a:lnTo>
                    <a:pt x="455" y="60"/>
                  </a:lnTo>
                  <a:lnTo>
                    <a:pt x="455" y="59"/>
                  </a:lnTo>
                  <a:lnTo>
                    <a:pt x="454" y="57"/>
                  </a:lnTo>
                  <a:lnTo>
                    <a:pt x="454" y="56"/>
                  </a:lnTo>
                  <a:lnTo>
                    <a:pt x="456" y="56"/>
                  </a:lnTo>
                  <a:lnTo>
                    <a:pt x="458" y="55"/>
                  </a:lnTo>
                  <a:lnTo>
                    <a:pt x="460" y="53"/>
                  </a:lnTo>
                  <a:lnTo>
                    <a:pt x="459" y="51"/>
                  </a:lnTo>
                  <a:lnTo>
                    <a:pt x="458" y="51"/>
                  </a:lnTo>
                  <a:lnTo>
                    <a:pt x="458" y="50"/>
                  </a:lnTo>
                  <a:lnTo>
                    <a:pt x="457" y="49"/>
                  </a:lnTo>
                  <a:lnTo>
                    <a:pt x="456" y="49"/>
                  </a:lnTo>
                  <a:lnTo>
                    <a:pt x="454" y="49"/>
                  </a:lnTo>
                  <a:lnTo>
                    <a:pt x="451" y="46"/>
                  </a:lnTo>
                  <a:lnTo>
                    <a:pt x="450" y="45"/>
                  </a:lnTo>
                  <a:lnTo>
                    <a:pt x="449" y="45"/>
                  </a:lnTo>
                  <a:lnTo>
                    <a:pt x="446" y="45"/>
                  </a:lnTo>
                  <a:lnTo>
                    <a:pt x="445" y="45"/>
                  </a:lnTo>
                  <a:lnTo>
                    <a:pt x="441" y="42"/>
                  </a:lnTo>
                  <a:lnTo>
                    <a:pt x="439" y="38"/>
                  </a:lnTo>
                  <a:lnTo>
                    <a:pt x="439" y="37"/>
                  </a:lnTo>
                  <a:lnTo>
                    <a:pt x="438" y="37"/>
                  </a:lnTo>
                  <a:lnTo>
                    <a:pt x="437" y="36"/>
                  </a:lnTo>
                  <a:lnTo>
                    <a:pt x="432" y="34"/>
                  </a:lnTo>
                  <a:lnTo>
                    <a:pt x="431" y="34"/>
                  </a:lnTo>
                  <a:lnTo>
                    <a:pt x="430" y="34"/>
                  </a:lnTo>
                  <a:lnTo>
                    <a:pt x="426" y="34"/>
                  </a:lnTo>
                  <a:lnTo>
                    <a:pt x="424" y="34"/>
                  </a:lnTo>
                  <a:lnTo>
                    <a:pt x="424" y="36"/>
                  </a:lnTo>
                  <a:lnTo>
                    <a:pt x="423" y="39"/>
                  </a:lnTo>
                  <a:lnTo>
                    <a:pt x="422" y="39"/>
                  </a:lnTo>
                  <a:lnTo>
                    <a:pt x="422" y="38"/>
                  </a:lnTo>
                  <a:lnTo>
                    <a:pt x="421" y="38"/>
                  </a:lnTo>
                  <a:lnTo>
                    <a:pt x="418" y="38"/>
                  </a:lnTo>
                  <a:lnTo>
                    <a:pt x="416" y="37"/>
                  </a:lnTo>
                  <a:lnTo>
                    <a:pt x="415" y="38"/>
                  </a:lnTo>
                  <a:lnTo>
                    <a:pt x="415" y="39"/>
                  </a:lnTo>
                  <a:lnTo>
                    <a:pt x="414" y="39"/>
                  </a:lnTo>
                  <a:lnTo>
                    <a:pt x="410" y="37"/>
                  </a:lnTo>
                  <a:lnTo>
                    <a:pt x="409" y="36"/>
                  </a:lnTo>
                  <a:lnTo>
                    <a:pt x="408" y="34"/>
                  </a:lnTo>
                  <a:lnTo>
                    <a:pt x="407" y="35"/>
                  </a:lnTo>
                  <a:lnTo>
                    <a:pt x="404" y="36"/>
                  </a:lnTo>
                  <a:lnTo>
                    <a:pt x="400" y="34"/>
                  </a:lnTo>
                  <a:lnTo>
                    <a:pt x="400" y="32"/>
                  </a:lnTo>
                  <a:lnTo>
                    <a:pt x="400" y="30"/>
                  </a:lnTo>
                  <a:lnTo>
                    <a:pt x="400" y="29"/>
                  </a:lnTo>
                  <a:lnTo>
                    <a:pt x="400" y="28"/>
                  </a:lnTo>
                  <a:lnTo>
                    <a:pt x="399" y="27"/>
                  </a:lnTo>
                  <a:lnTo>
                    <a:pt x="398" y="26"/>
                  </a:lnTo>
                  <a:lnTo>
                    <a:pt x="397" y="26"/>
                  </a:lnTo>
                  <a:lnTo>
                    <a:pt x="396" y="25"/>
                  </a:lnTo>
                  <a:lnTo>
                    <a:pt x="395" y="25"/>
                  </a:lnTo>
                  <a:lnTo>
                    <a:pt x="394" y="24"/>
                  </a:lnTo>
                  <a:lnTo>
                    <a:pt x="394" y="23"/>
                  </a:lnTo>
                  <a:lnTo>
                    <a:pt x="394" y="22"/>
                  </a:lnTo>
                  <a:lnTo>
                    <a:pt x="393" y="21"/>
                  </a:lnTo>
                  <a:lnTo>
                    <a:pt x="392" y="21"/>
                  </a:lnTo>
                  <a:lnTo>
                    <a:pt x="392" y="20"/>
                  </a:lnTo>
                  <a:lnTo>
                    <a:pt x="391" y="20"/>
                  </a:lnTo>
                  <a:lnTo>
                    <a:pt x="390" y="19"/>
                  </a:lnTo>
                  <a:lnTo>
                    <a:pt x="390" y="20"/>
                  </a:lnTo>
                  <a:lnTo>
                    <a:pt x="387" y="21"/>
                  </a:lnTo>
                  <a:lnTo>
                    <a:pt x="386" y="21"/>
                  </a:lnTo>
                  <a:lnTo>
                    <a:pt x="386" y="20"/>
                  </a:lnTo>
                  <a:lnTo>
                    <a:pt x="385" y="19"/>
                  </a:lnTo>
                  <a:lnTo>
                    <a:pt x="383" y="18"/>
                  </a:lnTo>
                  <a:lnTo>
                    <a:pt x="381" y="18"/>
                  </a:lnTo>
                  <a:lnTo>
                    <a:pt x="379" y="17"/>
                  </a:lnTo>
                  <a:lnTo>
                    <a:pt x="377" y="15"/>
                  </a:lnTo>
                  <a:lnTo>
                    <a:pt x="376" y="14"/>
                  </a:lnTo>
                  <a:lnTo>
                    <a:pt x="375" y="14"/>
                  </a:lnTo>
                  <a:lnTo>
                    <a:pt x="374" y="13"/>
                  </a:lnTo>
                  <a:lnTo>
                    <a:pt x="372" y="11"/>
                  </a:lnTo>
                  <a:lnTo>
                    <a:pt x="371" y="10"/>
                  </a:lnTo>
                  <a:lnTo>
                    <a:pt x="371" y="9"/>
                  </a:lnTo>
                  <a:lnTo>
                    <a:pt x="369" y="9"/>
                  </a:lnTo>
                  <a:lnTo>
                    <a:pt x="368" y="8"/>
                  </a:lnTo>
                  <a:lnTo>
                    <a:pt x="367" y="7"/>
                  </a:lnTo>
                  <a:lnTo>
                    <a:pt x="365" y="7"/>
                  </a:lnTo>
                  <a:lnTo>
                    <a:pt x="362" y="2"/>
                  </a:lnTo>
                  <a:lnTo>
                    <a:pt x="360" y="0"/>
                  </a:lnTo>
                  <a:moveTo>
                    <a:pt x="10" y="42"/>
                  </a:moveTo>
                  <a:lnTo>
                    <a:pt x="9" y="43"/>
                  </a:lnTo>
                  <a:lnTo>
                    <a:pt x="5" y="45"/>
                  </a:lnTo>
                  <a:lnTo>
                    <a:pt x="3" y="47"/>
                  </a:lnTo>
                  <a:lnTo>
                    <a:pt x="2" y="47"/>
                  </a:lnTo>
                  <a:lnTo>
                    <a:pt x="2" y="49"/>
                  </a:lnTo>
                  <a:lnTo>
                    <a:pt x="2" y="50"/>
                  </a:lnTo>
                  <a:lnTo>
                    <a:pt x="3" y="51"/>
                  </a:lnTo>
                  <a:lnTo>
                    <a:pt x="3" y="52"/>
                  </a:lnTo>
                  <a:lnTo>
                    <a:pt x="4" y="53"/>
                  </a:lnTo>
                  <a:lnTo>
                    <a:pt x="5" y="53"/>
                  </a:lnTo>
                  <a:lnTo>
                    <a:pt x="7" y="53"/>
                  </a:lnTo>
                  <a:lnTo>
                    <a:pt x="8" y="54"/>
                  </a:lnTo>
                  <a:lnTo>
                    <a:pt x="7" y="54"/>
                  </a:lnTo>
                  <a:lnTo>
                    <a:pt x="3" y="55"/>
                  </a:lnTo>
                  <a:lnTo>
                    <a:pt x="3" y="56"/>
                  </a:lnTo>
                  <a:lnTo>
                    <a:pt x="2" y="56"/>
                  </a:lnTo>
                  <a:lnTo>
                    <a:pt x="1" y="56"/>
                  </a:lnTo>
                  <a:lnTo>
                    <a:pt x="0" y="58"/>
                  </a:lnTo>
                  <a:lnTo>
                    <a:pt x="1" y="59"/>
                  </a:lnTo>
                  <a:lnTo>
                    <a:pt x="1" y="61"/>
                  </a:lnTo>
                  <a:lnTo>
                    <a:pt x="1" y="62"/>
                  </a:lnTo>
                  <a:lnTo>
                    <a:pt x="1" y="63"/>
                  </a:lnTo>
                  <a:lnTo>
                    <a:pt x="2" y="64"/>
                  </a:lnTo>
                  <a:lnTo>
                    <a:pt x="3" y="65"/>
                  </a:lnTo>
                  <a:lnTo>
                    <a:pt x="7" y="67"/>
                  </a:lnTo>
                  <a:lnTo>
                    <a:pt x="8" y="67"/>
                  </a:lnTo>
                  <a:lnTo>
                    <a:pt x="9" y="67"/>
                  </a:lnTo>
                  <a:lnTo>
                    <a:pt x="11" y="66"/>
                  </a:lnTo>
                  <a:lnTo>
                    <a:pt x="13" y="65"/>
                  </a:lnTo>
                  <a:lnTo>
                    <a:pt x="13" y="64"/>
                  </a:lnTo>
                  <a:lnTo>
                    <a:pt x="15" y="67"/>
                  </a:lnTo>
                  <a:lnTo>
                    <a:pt x="14" y="67"/>
                  </a:lnTo>
                  <a:lnTo>
                    <a:pt x="12" y="68"/>
                  </a:lnTo>
                  <a:lnTo>
                    <a:pt x="11" y="68"/>
                  </a:lnTo>
                  <a:lnTo>
                    <a:pt x="7" y="72"/>
                  </a:lnTo>
                  <a:lnTo>
                    <a:pt x="6" y="73"/>
                  </a:lnTo>
                  <a:lnTo>
                    <a:pt x="5" y="74"/>
                  </a:lnTo>
                  <a:lnTo>
                    <a:pt x="5" y="75"/>
                  </a:lnTo>
                  <a:lnTo>
                    <a:pt x="5" y="76"/>
                  </a:lnTo>
                  <a:lnTo>
                    <a:pt x="5" y="77"/>
                  </a:lnTo>
                  <a:lnTo>
                    <a:pt x="5" y="78"/>
                  </a:lnTo>
                  <a:lnTo>
                    <a:pt x="5" y="79"/>
                  </a:lnTo>
                  <a:lnTo>
                    <a:pt x="7" y="81"/>
                  </a:lnTo>
                  <a:lnTo>
                    <a:pt x="7" y="82"/>
                  </a:lnTo>
                  <a:lnTo>
                    <a:pt x="8" y="83"/>
                  </a:lnTo>
                  <a:lnTo>
                    <a:pt x="9" y="83"/>
                  </a:lnTo>
                  <a:lnTo>
                    <a:pt x="11" y="83"/>
                  </a:lnTo>
                  <a:lnTo>
                    <a:pt x="11" y="84"/>
                  </a:lnTo>
                  <a:lnTo>
                    <a:pt x="12" y="83"/>
                  </a:lnTo>
                  <a:lnTo>
                    <a:pt x="13" y="83"/>
                  </a:lnTo>
                  <a:lnTo>
                    <a:pt x="15" y="83"/>
                  </a:lnTo>
                  <a:lnTo>
                    <a:pt x="15" y="84"/>
                  </a:lnTo>
                  <a:lnTo>
                    <a:pt x="17" y="84"/>
                  </a:lnTo>
                  <a:lnTo>
                    <a:pt x="18" y="84"/>
                  </a:lnTo>
                  <a:lnTo>
                    <a:pt x="24" y="82"/>
                  </a:lnTo>
                  <a:lnTo>
                    <a:pt x="25" y="81"/>
                  </a:lnTo>
                  <a:lnTo>
                    <a:pt x="26" y="81"/>
                  </a:lnTo>
                  <a:lnTo>
                    <a:pt x="27" y="79"/>
                  </a:lnTo>
                  <a:lnTo>
                    <a:pt x="28" y="79"/>
                  </a:lnTo>
                  <a:lnTo>
                    <a:pt x="28" y="78"/>
                  </a:lnTo>
                  <a:lnTo>
                    <a:pt x="30" y="73"/>
                  </a:lnTo>
                  <a:lnTo>
                    <a:pt x="30" y="72"/>
                  </a:lnTo>
                  <a:lnTo>
                    <a:pt x="29" y="70"/>
                  </a:lnTo>
                  <a:lnTo>
                    <a:pt x="26" y="67"/>
                  </a:lnTo>
                  <a:lnTo>
                    <a:pt x="26" y="66"/>
                  </a:lnTo>
                  <a:lnTo>
                    <a:pt x="26" y="65"/>
                  </a:lnTo>
                  <a:lnTo>
                    <a:pt x="25" y="62"/>
                  </a:lnTo>
                  <a:lnTo>
                    <a:pt x="26" y="62"/>
                  </a:lnTo>
                  <a:lnTo>
                    <a:pt x="28" y="62"/>
                  </a:lnTo>
                  <a:lnTo>
                    <a:pt x="28" y="63"/>
                  </a:lnTo>
                  <a:lnTo>
                    <a:pt x="29" y="62"/>
                  </a:lnTo>
                  <a:lnTo>
                    <a:pt x="30" y="62"/>
                  </a:lnTo>
                  <a:lnTo>
                    <a:pt x="32" y="63"/>
                  </a:lnTo>
                  <a:lnTo>
                    <a:pt x="33" y="63"/>
                  </a:lnTo>
                  <a:lnTo>
                    <a:pt x="34" y="63"/>
                  </a:lnTo>
                  <a:lnTo>
                    <a:pt x="34" y="62"/>
                  </a:lnTo>
                  <a:lnTo>
                    <a:pt x="35" y="62"/>
                  </a:lnTo>
                  <a:lnTo>
                    <a:pt x="36" y="60"/>
                  </a:lnTo>
                  <a:lnTo>
                    <a:pt x="37" y="58"/>
                  </a:lnTo>
                  <a:lnTo>
                    <a:pt x="37" y="57"/>
                  </a:lnTo>
                  <a:lnTo>
                    <a:pt x="36" y="56"/>
                  </a:lnTo>
                  <a:lnTo>
                    <a:pt x="35" y="55"/>
                  </a:lnTo>
                  <a:lnTo>
                    <a:pt x="34" y="55"/>
                  </a:lnTo>
                  <a:lnTo>
                    <a:pt x="34" y="54"/>
                  </a:lnTo>
                  <a:lnTo>
                    <a:pt x="33" y="53"/>
                  </a:lnTo>
                  <a:lnTo>
                    <a:pt x="32" y="53"/>
                  </a:lnTo>
                  <a:lnTo>
                    <a:pt x="28" y="51"/>
                  </a:lnTo>
                  <a:lnTo>
                    <a:pt x="27" y="51"/>
                  </a:lnTo>
                  <a:lnTo>
                    <a:pt x="26" y="51"/>
                  </a:lnTo>
                  <a:lnTo>
                    <a:pt x="25" y="51"/>
                  </a:lnTo>
                  <a:lnTo>
                    <a:pt x="25" y="52"/>
                  </a:lnTo>
                  <a:lnTo>
                    <a:pt x="24" y="53"/>
                  </a:lnTo>
                  <a:lnTo>
                    <a:pt x="22" y="56"/>
                  </a:lnTo>
                  <a:lnTo>
                    <a:pt x="22" y="58"/>
                  </a:lnTo>
                  <a:lnTo>
                    <a:pt x="20" y="56"/>
                  </a:lnTo>
                  <a:lnTo>
                    <a:pt x="19" y="55"/>
                  </a:lnTo>
                  <a:lnTo>
                    <a:pt x="18" y="53"/>
                  </a:lnTo>
                  <a:lnTo>
                    <a:pt x="18" y="52"/>
                  </a:lnTo>
                  <a:lnTo>
                    <a:pt x="18" y="51"/>
                  </a:lnTo>
                  <a:lnTo>
                    <a:pt x="18" y="50"/>
                  </a:lnTo>
                  <a:lnTo>
                    <a:pt x="18" y="49"/>
                  </a:lnTo>
                  <a:lnTo>
                    <a:pt x="18" y="48"/>
                  </a:lnTo>
                  <a:lnTo>
                    <a:pt x="17" y="47"/>
                  </a:lnTo>
                  <a:lnTo>
                    <a:pt x="16" y="47"/>
                  </a:lnTo>
                  <a:lnTo>
                    <a:pt x="15" y="45"/>
                  </a:lnTo>
                  <a:lnTo>
                    <a:pt x="15" y="43"/>
                  </a:lnTo>
                  <a:lnTo>
                    <a:pt x="13" y="43"/>
                  </a:lnTo>
                  <a:lnTo>
                    <a:pt x="11" y="42"/>
                  </a:lnTo>
                  <a:lnTo>
                    <a:pt x="10" y="42"/>
                  </a:lnTo>
                  <a:moveTo>
                    <a:pt x="41" y="62"/>
                  </a:moveTo>
                  <a:lnTo>
                    <a:pt x="41" y="62"/>
                  </a:lnTo>
                  <a:lnTo>
                    <a:pt x="36" y="62"/>
                  </a:lnTo>
                  <a:lnTo>
                    <a:pt x="35" y="62"/>
                  </a:lnTo>
                  <a:lnTo>
                    <a:pt x="35" y="63"/>
                  </a:lnTo>
                  <a:lnTo>
                    <a:pt x="34" y="63"/>
                  </a:lnTo>
                  <a:lnTo>
                    <a:pt x="34" y="64"/>
                  </a:lnTo>
                  <a:lnTo>
                    <a:pt x="33" y="64"/>
                  </a:lnTo>
                  <a:lnTo>
                    <a:pt x="32" y="66"/>
                  </a:lnTo>
                  <a:lnTo>
                    <a:pt x="32" y="68"/>
                  </a:lnTo>
                  <a:lnTo>
                    <a:pt x="32" y="69"/>
                  </a:lnTo>
                  <a:lnTo>
                    <a:pt x="32" y="71"/>
                  </a:lnTo>
                  <a:lnTo>
                    <a:pt x="32" y="72"/>
                  </a:lnTo>
                  <a:lnTo>
                    <a:pt x="33" y="73"/>
                  </a:lnTo>
                  <a:lnTo>
                    <a:pt x="35" y="75"/>
                  </a:lnTo>
                  <a:lnTo>
                    <a:pt x="36" y="75"/>
                  </a:lnTo>
                  <a:lnTo>
                    <a:pt x="37" y="75"/>
                  </a:lnTo>
                  <a:lnTo>
                    <a:pt x="39" y="76"/>
                  </a:lnTo>
                  <a:lnTo>
                    <a:pt x="40" y="76"/>
                  </a:lnTo>
                  <a:lnTo>
                    <a:pt x="41" y="75"/>
                  </a:lnTo>
                  <a:lnTo>
                    <a:pt x="43" y="75"/>
                  </a:lnTo>
                  <a:lnTo>
                    <a:pt x="44" y="74"/>
                  </a:lnTo>
                  <a:lnTo>
                    <a:pt x="46" y="72"/>
                  </a:lnTo>
                  <a:lnTo>
                    <a:pt x="46" y="71"/>
                  </a:lnTo>
                  <a:lnTo>
                    <a:pt x="47" y="70"/>
                  </a:lnTo>
                  <a:lnTo>
                    <a:pt x="47" y="67"/>
                  </a:lnTo>
                  <a:lnTo>
                    <a:pt x="47" y="66"/>
                  </a:lnTo>
                  <a:lnTo>
                    <a:pt x="47" y="65"/>
                  </a:lnTo>
                  <a:lnTo>
                    <a:pt x="46" y="64"/>
                  </a:lnTo>
                  <a:lnTo>
                    <a:pt x="45" y="64"/>
                  </a:lnTo>
                  <a:lnTo>
                    <a:pt x="43" y="62"/>
                  </a:lnTo>
                  <a:lnTo>
                    <a:pt x="41" y="62"/>
                  </a:lnTo>
                  <a:moveTo>
                    <a:pt x="68" y="68"/>
                  </a:moveTo>
                  <a:lnTo>
                    <a:pt x="68" y="68"/>
                  </a:lnTo>
                  <a:lnTo>
                    <a:pt x="67" y="68"/>
                  </a:lnTo>
                  <a:lnTo>
                    <a:pt x="66" y="68"/>
                  </a:lnTo>
                  <a:lnTo>
                    <a:pt x="64" y="70"/>
                  </a:lnTo>
                  <a:lnTo>
                    <a:pt x="63" y="70"/>
                  </a:lnTo>
                  <a:lnTo>
                    <a:pt x="62" y="71"/>
                  </a:lnTo>
                  <a:lnTo>
                    <a:pt x="62" y="72"/>
                  </a:lnTo>
                  <a:lnTo>
                    <a:pt x="62" y="73"/>
                  </a:lnTo>
                  <a:lnTo>
                    <a:pt x="60" y="74"/>
                  </a:lnTo>
                  <a:lnTo>
                    <a:pt x="59" y="74"/>
                  </a:lnTo>
                  <a:lnTo>
                    <a:pt x="58" y="75"/>
                  </a:lnTo>
                  <a:lnTo>
                    <a:pt x="58" y="76"/>
                  </a:lnTo>
                  <a:lnTo>
                    <a:pt x="57" y="77"/>
                  </a:lnTo>
                  <a:lnTo>
                    <a:pt x="57" y="78"/>
                  </a:lnTo>
                  <a:lnTo>
                    <a:pt x="57" y="80"/>
                  </a:lnTo>
                  <a:lnTo>
                    <a:pt x="59" y="81"/>
                  </a:lnTo>
                  <a:lnTo>
                    <a:pt x="61" y="81"/>
                  </a:lnTo>
                  <a:lnTo>
                    <a:pt x="62" y="81"/>
                  </a:lnTo>
                  <a:lnTo>
                    <a:pt x="63" y="81"/>
                  </a:lnTo>
                  <a:lnTo>
                    <a:pt x="66" y="81"/>
                  </a:lnTo>
                  <a:lnTo>
                    <a:pt x="66" y="80"/>
                  </a:lnTo>
                  <a:lnTo>
                    <a:pt x="67" y="80"/>
                  </a:lnTo>
                  <a:lnTo>
                    <a:pt x="68" y="79"/>
                  </a:lnTo>
                  <a:lnTo>
                    <a:pt x="71" y="75"/>
                  </a:lnTo>
                  <a:lnTo>
                    <a:pt x="71" y="74"/>
                  </a:lnTo>
                  <a:lnTo>
                    <a:pt x="72" y="73"/>
                  </a:lnTo>
                  <a:lnTo>
                    <a:pt x="73" y="72"/>
                  </a:lnTo>
                  <a:lnTo>
                    <a:pt x="73" y="71"/>
                  </a:lnTo>
                  <a:lnTo>
                    <a:pt x="73" y="70"/>
                  </a:lnTo>
                  <a:lnTo>
                    <a:pt x="72" y="69"/>
                  </a:lnTo>
                  <a:lnTo>
                    <a:pt x="71" y="68"/>
                  </a:lnTo>
                  <a:lnTo>
                    <a:pt x="70" y="68"/>
                  </a:lnTo>
                  <a:lnTo>
                    <a:pt x="68" y="68"/>
                  </a:lnTo>
                  <a:moveTo>
                    <a:pt x="38" y="85"/>
                  </a:moveTo>
                  <a:lnTo>
                    <a:pt x="37" y="85"/>
                  </a:lnTo>
                  <a:lnTo>
                    <a:pt x="36" y="85"/>
                  </a:lnTo>
                  <a:lnTo>
                    <a:pt x="35" y="85"/>
                  </a:lnTo>
                  <a:lnTo>
                    <a:pt x="34" y="85"/>
                  </a:lnTo>
                  <a:lnTo>
                    <a:pt x="34" y="86"/>
                  </a:lnTo>
                  <a:lnTo>
                    <a:pt x="34" y="87"/>
                  </a:lnTo>
                  <a:lnTo>
                    <a:pt x="32" y="89"/>
                  </a:lnTo>
                  <a:lnTo>
                    <a:pt x="32" y="90"/>
                  </a:lnTo>
                  <a:lnTo>
                    <a:pt x="33" y="91"/>
                  </a:lnTo>
                  <a:lnTo>
                    <a:pt x="33" y="92"/>
                  </a:lnTo>
                  <a:lnTo>
                    <a:pt x="34" y="92"/>
                  </a:lnTo>
                  <a:lnTo>
                    <a:pt x="34" y="93"/>
                  </a:lnTo>
                  <a:lnTo>
                    <a:pt x="35" y="93"/>
                  </a:lnTo>
                  <a:lnTo>
                    <a:pt x="35" y="94"/>
                  </a:lnTo>
                  <a:lnTo>
                    <a:pt x="36" y="94"/>
                  </a:lnTo>
                  <a:lnTo>
                    <a:pt x="37" y="94"/>
                  </a:lnTo>
                  <a:lnTo>
                    <a:pt x="38" y="94"/>
                  </a:lnTo>
                  <a:lnTo>
                    <a:pt x="39" y="94"/>
                  </a:lnTo>
                  <a:lnTo>
                    <a:pt x="39" y="93"/>
                  </a:lnTo>
                  <a:lnTo>
                    <a:pt x="40" y="93"/>
                  </a:lnTo>
                  <a:lnTo>
                    <a:pt x="40" y="92"/>
                  </a:lnTo>
                  <a:lnTo>
                    <a:pt x="41" y="91"/>
                  </a:lnTo>
                  <a:lnTo>
                    <a:pt x="41" y="90"/>
                  </a:lnTo>
                  <a:lnTo>
                    <a:pt x="42" y="90"/>
                  </a:lnTo>
                  <a:lnTo>
                    <a:pt x="42" y="89"/>
                  </a:lnTo>
                  <a:lnTo>
                    <a:pt x="42" y="88"/>
                  </a:lnTo>
                  <a:lnTo>
                    <a:pt x="41" y="87"/>
                  </a:lnTo>
                  <a:lnTo>
                    <a:pt x="39" y="85"/>
                  </a:lnTo>
                  <a:lnTo>
                    <a:pt x="38" y="85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66" name="Freeform 604"/>
            <p:cNvSpPr>
              <a:spLocks/>
            </p:cNvSpPr>
            <p:nvPr/>
          </p:nvSpPr>
          <p:spPr bwMode="auto">
            <a:xfrm>
              <a:off x="5826910" y="2621955"/>
              <a:ext cx="860425" cy="896937"/>
            </a:xfrm>
            <a:custGeom>
              <a:avLst/>
              <a:gdLst>
                <a:gd name="T0" fmla="*/ 2147483646 w 356"/>
                <a:gd name="T1" fmla="*/ 2147483646 h 417"/>
                <a:gd name="T2" fmla="*/ 2147483646 w 356"/>
                <a:gd name="T3" fmla="*/ 2147483646 h 417"/>
                <a:gd name="T4" fmla="*/ 2147483646 w 356"/>
                <a:gd name="T5" fmla="*/ 2147483646 h 417"/>
                <a:gd name="T6" fmla="*/ 2147483646 w 356"/>
                <a:gd name="T7" fmla="*/ 2147483646 h 417"/>
                <a:gd name="T8" fmla="*/ 2147483646 w 356"/>
                <a:gd name="T9" fmla="*/ 2147483646 h 417"/>
                <a:gd name="T10" fmla="*/ 2147483646 w 356"/>
                <a:gd name="T11" fmla="*/ 2147483646 h 417"/>
                <a:gd name="T12" fmla="*/ 2147483646 w 356"/>
                <a:gd name="T13" fmla="*/ 2147483646 h 417"/>
                <a:gd name="T14" fmla="*/ 2147483646 w 356"/>
                <a:gd name="T15" fmla="*/ 2147483646 h 417"/>
                <a:gd name="T16" fmla="*/ 2147483646 w 356"/>
                <a:gd name="T17" fmla="*/ 2147483646 h 417"/>
                <a:gd name="T18" fmla="*/ 2147483646 w 356"/>
                <a:gd name="T19" fmla="*/ 2147483646 h 417"/>
                <a:gd name="T20" fmla="*/ 2147483646 w 356"/>
                <a:gd name="T21" fmla="*/ 2147483646 h 417"/>
                <a:gd name="T22" fmla="*/ 2147483646 w 356"/>
                <a:gd name="T23" fmla="*/ 2147483646 h 417"/>
                <a:gd name="T24" fmla="*/ 2147483646 w 356"/>
                <a:gd name="T25" fmla="*/ 2147483646 h 417"/>
                <a:gd name="T26" fmla="*/ 2147483646 w 356"/>
                <a:gd name="T27" fmla="*/ 2147483646 h 417"/>
                <a:gd name="T28" fmla="*/ 2147483646 w 356"/>
                <a:gd name="T29" fmla="*/ 2147483646 h 417"/>
                <a:gd name="T30" fmla="*/ 2147483646 w 356"/>
                <a:gd name="T31" fmla="*/ 2147483646 h 417"/>
                <a:gd name="T32" fmla="*/ 2147483646 w 356"/>
                <a:gd name="T33" fmla="*/ 2147483646 h 417"/>
                <a:gd name="T34" fmla="*/ 2147483646 w 356"/>
                <a:gd name="T35" fmla="*/ 2147483646 h 417"/>
                <a:gd name="T36" fmla="*/ 2147483646 w 356"/>
                <a:gd name="T37" fmla="*/ 2147483646 h 417"/>
                <a:gd name="T38" fmla="*/ 2147483646 w 356"/>
                <a:gd name="T39" fmla="*/ 2147483646 h 417"/>
                <a:gd name="T40" fmla="*/ 2147483646 w 356"/>
                <a:gd name="T41" fmla="*/ 2147483646 h 417"/>
                <a:gd name="T42" fmla="*/ 2147483646 w 356"/>
                <a:gd name="T43" fmla="*/ 2147483646 h 417"/>
                <a:gd name="T44" fmla="*/ 2147483646 w 356"/>
                <a:gd name="T45" fmla="*/ 2147483646 h 417"/>
                <a:gd name="T46" fmla="*/ 2147483646 w 356"/>
                <a:gd name="T47" fmla="*/ 2147483646 h 417"/>
                <a:gd name="T48" fmla="*/ 2147483646 w 356"/>
                <a:gd name="T49" fmla="*/ 2147483646 h 417"/>
                <a:gd name="T50" fmla="*/ 2147483646 w 356"/>
                <a:gd name="T51" fmla="*/ 2147483646 h 417"/>
                <a:gd name="T52" fmla="*/ 2147483646 w 356"/>
                <a:gd name="T53" fmla="*/ 2147483646 h 417"/>
                <a:gd name="T54" fmla="*/ 2147483646 w 356"/>
                <a:gd name="T55" fmla="*/ 2147483646 h 417"/>
                <a:gd name="T56" fmla="*/ 2147483646 w 356"/>
                <a:gd name="T57" fmla="*/ 2147483646 h 417"/>
                <a:gd name="T58" fmla="*/ 2147483646 w 356"/>
                <a:gd name="T59" fmla="*/ 2147483646 h 417"/>
                <a:gd name="T60" fmla="*/ 2147483646 w 356"/>
                <a:gd name="T61" fmla="*/ 2147483646 h 417"/>
                <a:gd name="T62" fmla="*/ 2147483646 w 356"/>
                <a:gd name="T63" fmla="*/ 2147483646 h 417"/>
                <a:gd name="T64" fmla="*/ 2147483646 w 356"/>
                <a:gd name="T65" fmla="*/ 2147483646 h 417"/>
                <a:gd name="T66" fmla="*/ 2147483646 w 356"/>
                <a:gd name="T67" fmla="*/ 2147483646 h 417"/>
                <a:gd name="T68" fmla="*/ 2147483646 w 356"/>
                <a:gd name="T69" fmla="*/ 2147483646 h 417"/>
                <a:gd name="T70" fmla="*/ 2147483646 w 356"/>
                <a:gd name="T71" fmla="*/ 2147483646 h 417"/>
                <a:gd name="T72" fmla="*/ 2147483646 w 356"/>
                <a:gd name="T73" fmla="*/ 2147483646 h 417"/>
                <a:gd name="T74" fmla="*/ 2147483646 w 356"/>
                <a:gd name="T75" fmla="*/ 2147483646 h 417"/>
                <a:gd name="T76" fmla="*/ 2147483646 w 356"/>
                <a:gd name="T77" fmla="*/ 2147483646 h 417"/>
                <a:gd name="T78" fmla="*/ 2147483646 w 356"/>
                <a:gd name="T79" fmla="*/ 2147483646 h 417"/>
                <a:gd name="T80" fmla="*/ 2147483646 w 356"/>
                <a:gd name="T81" fmla="*/ 2147483646 h 417"/>
                <a:gd name="T82" fmla="*/ 2147483646 w 356"/>
                <a:gd name="T83" fmla="*/ 2147483646 h 417"/>
                <a:gd name="T84" fmla="*/ 2147483646 w 356"/>
                <a:gd name="T85" fmla="*/ 2147483646 h 417"/>
                <a:gd name="T86" fmla="*/ 2147483646 w 356"/>
                <a:gd name="T87" fmla="*/ 2147483646 h 417"/>
                <a:gd name="T88" fmla="*/ 2147483646 w 356"/>
                <a:gd name="T89" fmla="*/ 2147483646 h 417"/>
                <a:gd name="T90" fmla="*/ 2147483646 w 356"/>
                <a:gd name="T91" fmla="*/ 2147483646 h 417"/>
                <a:gd name="T92" fmla="*/ 2147483646 w 356"/>
                <a:gd name="T93" fmla="*/ 2147483646 h 417"/>
                <a:gd name="T94" fmla="*/ 2147483646 w 356"/>
                <a:gd name="T95" fmla="*/ 2147483646 h 417"/>
                <a:gd name="T96" fmla="*/ 2147483646 w 356"/>
                <a:gd name="T97" fmla="*/ 2147483646 h 417"/>
                <a:gd name="T98" fmla="*/ 2147483646 w 356"/>
                <a:gd name="T99" fmla="*/ 2147483646 h 417"/>
                <a:gd name="T100" fmla="*/ 2147483646 w 356"/>
                <a:gd name="T101" fmla="*/ 2147483646 h 417"/>
                <a:gd name="T102" fmla="*/ 2147483646 w 356"/>
                <a:gd name="T103" fmla="*/ 2147483646 h 417"/>
                <a:gd name="T104" fmla="*/ 2147483646 w 356"/>
                <a:gd name="T105" fmla="*/ 2147483646 h 417"/>
                <a:gd name="T106" fmla="*/ 2147483646 w 356"/>
                <a:gd name="T107" fmla="*/ 2147483646 h 417"/>
                <a:gd name="T108" fmla="*/ 2147483646 w 356"/>
                <a:gd name="T109" fmla="*/ 2147483646 h 417"/>
                <a:gd name="T110" fmla="*/ 2147483646 w 356"/>
                <a:gd name="T111" fmla="*/ 2147483646 h 417"/>
                <a:gd name="T112" fmla="*/ 2147483646 w 356"/>
                <a:gd name="T113" fmla="*/ 2147483646 h 417"/>
                <a:gd name="T114" fmla="*/ 2147483646 w 356"/>
                <a:gd name="T115" fmla="*/ 2147483646 h 417"/>
                <a:gd name="T116" fmla="*/ 2147483646 w 356"/>
                <a:gd name="T117" fmla="*/ 2147483646 h 417"/>
                <a:gd name="T118" fmla="*/ 2147483646 w 356"/>
                <a:gd name="T119" fmla="*/ 2147483646 h 417"/>
                <a:gd name="T120" fmla="*/ 2147483646 w 356"/>
                <a:gd name="T121" fmla="*/ 2147483646 h 417"/>
                <a:gd name="T122" fmla="*/ 2147483646 w 356"/>
                <a:gd name="T123" fmla="*/ 2147483646 h 417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356" h="417">
                  <a:moveTo>
                    <a:pt x="93" y="416"/>
                  </a:moveTo>
                  <a:lnTo>
                    <a:pt x="90" y="415"/>
                  </a:lnTo>
                  <a:lnTo>
                    <a:pt x="89" y="411"/>
                  </a:lnTo>
                  <a:lnTo>
                    <a:pt x="89" y="405"/>
                  </a:lnTo>
                  <a:lnTo>
                    <a:pt x="86" y="398"/>
                  </a:lnTo>
                  <a:lnTo>
                    <a:pt x="86" y="396"/>
                  </a:lnTo>
                  <a:lnTo>
                    <a:pt x="84" y="392"/>
                  </a:lnTo>
                  <a:lnTo>
                    <a:pt x="84" y="391"/>
                  </a:lnTo>
                  <a:lnTo>
                    <a:pt x="83" y="390"/>
                  </a:lnTo>
                  <a:lnTo>
                    <a:pt x="80" y="387"/>
                  </a:lnTo>
                  <a:lnTo>
                    <a:pt x="80" y="383"/>
                  </a:lnTo>
                  <a:lnTo>
                    <a:pt x="78" y="381"/>
                  </a:lnTo>
                  <a:lnTo>
                    <a:pt x="78" y="379"/>
                  </a:lnTo>
                  <a:lnTo>
                    <a:pt x="78" y="378"/>
                  </a:lnTo>
                  <a:lnTo>
                    <a:pt x="76" y="376"/>
                  </a:lnTo>
                  <a:lnTo>
                    <a:pt x="75" y="366"/>
                  </a:lnTo>
                  <a:lnTo>
                    <a:pt x="67" y="356"/>
                  </a:lnTo>
                  <a:lnTo>
                    <a:pt x="66" y="356"/>
                  </a:lnTo>
                  <a:lnTo>
                    <a:pt x="65" y="356"/>
                  </a:lnTo>
                  <a:lnTo>
                    <a:pt x="64" y="355"/>
                  </a:lnTo>
                  <a:lnTo>
                    <a:pt x="63" y="354"/>
                  </a:lnTo>
                  <a:lnTo>
                    <a:pt x="62" y="352"/>
                  </a:lnTo>
                  <a:lnTo>
                    <a:pt x="61" y="348"/>
                  </a:lnTo>
                  <a:lnTo>
                    <a:pt x="63" y="346"/>
                  </a:lnTo>
                  <a:lnTo>
                    <a:pt x="63" y="345"/>
                  </a:lnTo>
                  <a:lnTo>
                    <a:pt x="62" y="344"/>
                  </a:lnTo>
                  <a:lnTo>
                    <a:pt x="61" y="344"/>
                  </a:lnTo>
                  <a:lnTo>
                    <a:pt x="59" y="343"/>
                  </a:lnTo>
                  <a:lnTo>
                    <a:pt x="58" y="342"/>
                  </a:lnTo>
                  <a:lnTo>
                    <a:pt x="57" y="341"/>
                  </a:lnTo>
                  <a:lnTo>
                    <a:pt x="56" y="340"/>
                  </a:lnTo>
                  <a:lnTo>
                    <a:pt x="56" y="339"/>
                  </a:lnTo>
                  <a:lnTo>
                    <a:pt x="55" y="337"/>
                  </a:lnTo>
                  <a:lnTo>
                    <a:pt x="56" y="335"/>
                  </a:lnTo>
                  <a:lnTo>
                    <a:pt x="56" y="333"/>
                  </a:lnTo>
                  <a:lnTo>
                    <a:pt x="54" y="330"/>
                  </a:lnTo>
                  <a:lnTo>
                    <a:pt x="53" y="329"/>
                  </a:lnTo>
                  <a:lnTo>
                    <a:pt x="53" y="327"/>
                  </a:lnTo>
                  <a:lnTo>
                    <a:pt x="58" y="326"/>
                  </a:lnTo>
                  <a:lnTo>
                    <a:pt x="59" y="326"/>
                  </a:lnTo>
                  <a:lnTo>
                    <a:pt x="60" y="323"/>
                  </a:lnTo>
                  <a:lnTo>
                    <a:pt x="58" y="321"/>
                  </a:lnTo>
                  <a:lnTo>
                    <a:pt x="54" y="318"/>
                  </a:lnTo>
                  <a:lnTo>
                    <a:pt x="54" y="315"/>
                  </a:lnTo>
                  <a:lnTo>
                    <a:pt x="56" y="312"/>
                  </a:lnTo>
                  <a:lnTo>
                    <a:pt x="57" y="310"/>
                  </a:lnTo>
                  <a:lnTo>
                    <a:pt x="59" y="307"/>
                  </a:lnTo>
                  <a:lnTo>
                    <a:pt x="58" y="306"/>
                  </a:lnTo>
                  <a:lnTo>
                    <a:pt x="57" y="305"/>
                  </a:lnTo>
                  <a:lnTo>
                    <a:pt x="56" y="305"/>
                  </a:lnTo>
                  <a:lnTo>
                    <a:pt x="56" y="304"/>
                  </a:lnTo>
                  <a:lnTo>
                    <a:pt x="54" y="303"/>
                  </a:lnTo>
                  <a:lnTo>
                    <a:pt x="50" y="300"/>
                  </a:lnTo>
                  <a:lnTo>
                    <a:pt x="50" y="299"/>
                  </a:lnTo>
                  <a:lnTo>
                    <a:pt x="46" y="297"/>
                  </a:lnTo>
                  <a:lnTo>
                    <a:pt x="43" y="292"/>
                  </a:lnTo>
                  <a:lnTo>
                    <a:pt x="44" y="290"/>
                  </a:lnTo>
                  <a:lnTo>
                    <a:pt x="41" y="286"/>
                  </a:lnTo>
                  <a:lnTo>
                    <a:pt x="41" y="284"/>
                  </a:lnTo>
                  <a:lnTo>
                    <a:pt x="40" y="280"/>
                  </a:lnTo>
                  <a:lnTo>
                    <a:pt x="40" y="278"/>
                  </a:lnTo>
                  <a:lnTo>
                    <a:pt x="39" y="277"/>
                  </a:lnTo>
                  <a:lnTo>
                    <a:pt x="38" y="275"/>
                  </a:lnTo>
                  <a:lnTo>
                    <a:pt x="37" y="270"/>
                  </a:lnTo>
                  <a:lnTo>
                    <a:pt x="35" y="269"/>
                  </a:lnTo>
                  <a:lnTo>
                    <a:pt x="35" y="267"/>
                  </a:lnTo>
                  <a:lnTo>
                    <a:pt x="35" y="266"/>
                  </a:lnTo>
                  <a:lnTo>
                    <a:pt x="36" y="265"/>
                  </a:lnTo>
                  <a:lnTo>
                    <a:pt x="31" y="263"/>
                  </a:lnTo>
                  <a:lnTo>
                    <a:pt x="30" y="262"/>
                  </a:lnTo>
                  <a:lnTo>
                    <a:pt x="29" y="260"/>
                  </a:lnTo>
                  <a:lnTo>
                    <a:pt x="29" y="257"/>
                  </a:lnTo>
                  <a:lnTo>
                    <a:pt x="29" y="256"/>
                  </a:lnTo>
                  <a:lnTo>
                    <a:pt x="28" y="255"/>
                  </a:lnTo>
                  <a:lnTo>
                    <a:pt x="24" y="252"/>
                  </a:lnTo>
                  <a:lnTo>
                    <a:pt x="22" y="243"/>
                  </a:lnTo>
                  <a:lnTo>
                    <a:pt x="20" y="241"/>
                  </a:lnTo>
                  <a:lnTo>
                    <a:pt x="17" y="241"/>
                  </a:lnTo>
                  <a:lnTo>
                    <a:pt x="18" y="237"/>
                  </a:lnTo>
                  <a:lnTo>
                    <a:pt x="19" y="236"/>
                  </a:lnTo>
                  <a:lnTo>
                    <a:pt x="21" y="234"/>
                  </a:lnTo>
                  <a:lnTo>
                    <a:pt x="24" y="232"/>
                  </a:lnTo>
                  <a:lnTo>
                    <a:pt x="26" y="228"/>
                  </a:lnTo>
                  <a:lnTo>
                    <a:pt x="29" y="223"/>
                  </a:lnTo>
                  <a:lnTo>
                    <a:pt x="31" y="221"/>
                  </a:lnTo>
                  <a:lnTo>
                    <a:pt x="33" y="220"/>
                  </a:lnTo>
                  <a:lnTo>
                    <a:pt x="32" y="219"/>
                  </a:lnTo>
                  <a:lnTo>
                    <a:pt x="31" y="217"/>
                  </a:lnTo>
                  <a:lnTo>
                    <a:pt x="31" y="214"/>
                  </a:lnTo>
                  <a:lnTo>
                    <a:pt x="33" y="212"/>
                  </a:lnTo>
                  <a:lnTo>
                    <a:pt x="37" y="210"/>
                  </a:lnTo>
                  <a:lnTo>
                    <a:pt x="35" y="210"/>
                  </a:lnTo>
                  <a:lnTo>
                    <a:pt x="34" y="209"/>
                  </a:lnTo>
                  <a:lnTo>
                    <a:pt x="33" y="207"/>
                  </a:lnTo>
                  <a:lnTo>
                    <a:pt x="32" y="207"/>
                  </a:lnTo>
                  <a:lnTo>
                    <a:pt x="31" y="208"/>
                  </a:lnTo>
                  <a:lnTo>
                    <a:pt x="29" y="208"/>
                  </a:lnTo>
                  <a:lnTo>
                    <a:pt x="27" y="207"/>
                  </a:lnTo>
                  <a:lnTo>
                    <a:pt x="26" y="205"/>
                  </a:lnTo>
                  <a:lnTo>
                    <a:pt x="18" y="188"/>
                  </a:lnTo>
                  <a:lnTo>
                    <a:pt x="22" y="178"/>
                  </a:lnTo>
                  <a:lnTo>
                    <a:pt x="24" y="175"/>
                  </a:lnTo>
                  <a:lnTo>
                    <a:pt x="23" y="174"/>
                  </a:lnTo>
                  <a:lnTo>
                    <a:pt x="20" y="171"/>
                  </a:lnTo>
                  <a:lnTo>
                    <a:pt x="17" y="167"/>
                  </a:lnTo>
                  <a:lnTo>
                    <a:pt x="17" y="162"/>
                  </a:lnTo>
                  <a:lnTo>
                    <a:pt x="18" y="160"/>
                  </a:lnTo>
                  <a:lnTo>
                    <a:pt x="20" y="158"/>
                  </a:lnTo>
                  <a:lnTo>
                    <a:pt x="20" y="156"/>
                  </a:lnTo>
                  <a:lnTo>
                    <a:pt x="20" y="155"/>
                  </a:lnTo>
                  <a:lnTo>
                    <a:pt x="26" y="149"/>
                  </a:lnTo>
                  <a:lnTo>
                    <a:pt x="26" y="148"/>
                  </a:lnTo>
                  <a:lnTo>
                    <a:pt x="25" y="145"/>
                  </a:lnTo>
                  <a:lnTo>
                    <a:pt x="26" y="143"/>
                  </a:lnTo>
                  <a:lnTo>
                    <a:pt x="27" y="143"/>
                  </a:lnTo>
                  <a:lnTo>
                    <a:pt x="29" y="143"/>
                  </a:lnTo>
                  <a:lnTo>
                    <a:pt x="27" y="139"/>
                  </a:lnTo>
                  <a:lnTo>
                    <a:pt x="26" y="137"/>
                  </a:lnTo>
                  <a:lnTo>
                    <a:pt x="25" y="136"/>
                  </a:lnTo>
                  <a:lnTo>
                    <a:pt x="24" y="131"/>
                  </a:lnTo>
                  <a:lnTo>
                    <a:pt x="22" y="128"/>
                  </a:lnTo>
                  <a:lnTo>
                    <a:pt x="24" y="123"/>
                  </a:lnTo>
                  <a:lnTo>
                    <a:pt x="24" y="121"/>
                  </a:lnTo>
                  <a:lnTo>
                    <a:pt x="23" y="107"/>
                  </a:lnTo>
                  <a:lnTo>
                    <a:pt x="22" y="106"/>
                  </a:lnTo>
                  <a:lnTo>
                    <a:pt x="22" y="101"/>
                  </a:lnTo>
                  <a:lnTo>
                    <a:pt x="25" y="97"/>
                  </a:lnTo>
                  <a:lnTo>
                    <a:pt x="26" y="96"/>
                  </a:lnTo>
                  <a:lnTo>
                    <a:pt x="27" y="94"/>
                  </a:lnTo>
                  <a:lnTo>
                    <a:pt x="27" y="92"/>
                  </a:lnTo>
                  <a:lnTo>
                    <a:pt x="29" y="90"/>
                  </a:lnTo>
                  <a:lnTo>
                    <a:pt x="0" y="41"/>
                  </a:lnTo>
                  <a:lnTo>
                    <a:pt x="1" y="40"/>
                  </a:lnTo>
                  <a:lnTo>
                    <a:pt x="2" y="40"/>
                  </a:lnTo>
                  <a:lnTo>
                    <a:pt x="5" y="40"/>
                  </a:lnTo>
                  <a:lnTo>
                    <a:pt x="6" y="39"/>
                  </a:lnTo>
                  <a:lnTo>
                    <a:pt x="16" y="41"/>
                  </a:lnTo>
                  <a:lnTo>
                    <a:pt x="22" y="42"/>
                  </a:lnTo>
                  <a:lnTo>
                    <a:pt x="26" y="41"/>
                  </a:lnTo>
                  <a:lnTo>
                    <a:pt x="26" y="46"/>
                  </a:lnTo>
                  <a:lnTo>
                    <a:pt x="29" y="45"/>
                  </a:lnTo>
                  <a:lnTo>
                    <a:pt x="30" y="43"/>
                  </a:lnTo>
                  <a:lnTo>
                    <a:pt x="34" y="42"/>
                  </a:lnTo>
                  <a:lnTo>
                    <a:pt x="35" y="42"/>
                  </a:lnTo>
                  <a:lnTo>
                    <a:pt x="36" y="41"/>
                  </a:lnTo>
                  <a:lnTo>
                    <a:pt x="37" y="41"/>
                  </a:lnTo>
                  <a:lnTo>
                    <a:pt x="40" y="35"/>
                  </a:lnTo>
                  <a:lnTo>
                    <a:pt x="40" y="34"/>
                  </a:lnTo>
                  <a:lnTo>
                    <a:pt x="41" y="33"/>
                  </a:lnTo>
                  <a:lnTo>
                    <a:pt x="42" y="32"/>
                  </a:lnTo>
                  <a:lnTo>
                    <a:pt x="44" y="31"/>
                  </a:lnTo>
                  <a:lnTo>
                    <a:pt x="48" y="31"/>
                  </a:lnTo>
                  <a:lnTo>
                    <a:pt x="49" y="31"/>
                  </a:lnTo>
                  <a:lnTo>
                    <a:pt x="50" y="31"/>
                  </a:lnTo>
                  <a:lnTo>
                    <a:pt x="52" y="32"/>
                  </a:lnTo>
                  <a:lnTo>
                    <a:pt x="52" y="30"/>
                  </a:lnTo>
                  <a:lnTo>
                    <a:pt x="54" y="28"/>
                  </a:lnTo>
                  <a:lnTo>
                    <a:pt x="55" y="26"/>
                  </a:lnTo>
                  <a:lnTo>
                    <a:pt x="57" y="25"/>
                  </a:lnTo>
                  <a:lnTo>
                    <a:pt x="59" y="24"/>
                  </a:lnTo>
                  <a:lnTo>
                    <a:pt x="61" y="22"/>
                  </a:lnTo>
                  <a:lnTo>
                    <a:pt x="61" y="20"/>
                  </a:lnTo>
                  <a:lnTo>
                    <a:pt x="63" y="20"/>
                  </a:lnTo>
                  <a:lnTo>
                    <a:pt x="65" y="20"/>
                  </a:lnTo>
                  <a:lnTo>
                    <a:pt x="66" y="20"/>
                  </a:lnTo>
                  <a:lnTo>
                    <a:pt x="68" y="19"/>
                  </a:lnTo>
                  <a:lnTo>
                    <a:pt x="73" y="13"/>
                  </a:lnTo>
                  <a:lnTo>
                    <a:pt x="77" y="10"/>
                  </a:lnTo>
                  <a:lnTo>
                    <a:pt x="77" y="9"/>
                  </a:lnTo>
                  <a:lnTo>
                    <a:pt x="79" y="9"/>
                  </a:lnTo>
                  <a:lnTo>
                    <a:pt x="80" y="7"/>
                  </a:lnTo>
                  <a:lnTo>
                    <a:pt x="82" y="7"/>
                  </a:lnTo>
                  <a:lnTo>
                    <a:pt x="85" y="7"/>
                  </a:lnTo>
                  <a:lnTo>
                    <a:pt x="86" y="7"/>
                  </a:lnTo>
                  <a:lnTo>
                    <a:pt x="93" y="4"/>
                  </a:lnTo>
                  <a:lnTo>
                    <a:pt x="95" y="3"/>
                  </a:lnTo>
                  <a:lnTo>
                    <a:pt x="105" y="3"/>
                  </a:lnTo>
                  <a:lnTo>
                    <a:pt x="109" y="5"/>
                  </a:lnTo>
                  <a:lnTo>
                    <a:pt x="110" y="4"/>
                  </a:lnTo>
                  <a:lnTo>
                    <a:pt x="110" y="3"/>
                  </a:lnTo>
                  <a:lnTo>
                    <a:pt x="111" y="2"/>
                  </a:lnTo>
                  <a:lnTo>
                    <a:pt x="112" y="0"/>
                  </a:lnTo>
                  <a:lnTo>
                    <a:pt x="114" y="0"/>
                  </a:lnTo>
                  <a:lnTo>
                    <a:pt x="116" y="2"/>
                  </a:lnTo>
                  <a:lnTo>
                    <a:pt x="118" y="6"/>
                  </a:lnTo>
                  <a:lnTo>
                    <a:pt x="118" y="10"/>
                  </a:lnTo>
                  <a:lnTo>
                    <a:pt x="118" y="13"/>
                  </a:lnTo>
                  <a:lnTo>
                    <a:pt x="119" y="14"/>
                  </a:lnTo>
                  <a:lnTo>
                    <a:pt x="120" y="17"/>
                  </a:lnTo>
                  <a:lnTo>
                    <a:pt x="120" y="18"/>
                  </a:lnTo>
                  <a:lnTo>
                    <a:pt x="119" y="21"/>
                  </a:lnTo>
                  <a:lnTo>
                    <a:pt x="118" y="22"/>
                  </a:lnTo>
                  <a:lnTo>
                    <a:pt x="117" y="23"/>
                  </a:lnTo>
                  <a:lnTo>
                    <a:pt x="117" y="24"/>
                  </a:lnTo>
                  <a:lnTo>
                    <a:pt x="117" y="26"/>
                  </a:lnTo>
                  <a:lnTo>
                    <a:pt x="116" y="27"/>
                  </a:lnTo>
                  <a:lnTo>
                    <a:pt x="116" y="30"/>
                  </a:lnTo>
                  <a:lnTo>
                    <a:pt x="118" y="35"/>
                  </a:lnTo>
                  <a:lnTo>
                    <a:pt x="120" y="37"/>
                  </a:lnTo>
                  <a:lnTo>
                    <a:pt x="120" y="39"/>
                  </a:lnTo>
                  <a:lnTo>
                    <a:pt x="121" y="43"/>
                  </a:lnTo>
                  <a:lnTo>
                    <a:pt x="119" y="48"/>
                  </a:lnTo>
                  <a:lnTo>
                    <a:pt x="118" y="48"/>
                  </a:lnTo>
                  <a:lnTo>
                    <a:pt x="119" y="51"/>
                  </a:lnTo>
                  <a:lnTo>
                    <a:pt x="122" y="57"/>
                  </a:lnTo>
                  <a:lnTo>
                    <a:pt x="123" y="58"/>
                  </a:lnTo>
                  <a:lnTo>
                    <a:pt x="124" y="58"/>
                  </a:lnTo>
                  <a:lnTo>
                    <a:pt x="126" y="62"/>
                  </a:lnTo>
                  <a:lnTo>
                    <a:pt x="129" y="66"/>
                  </a:lnTo>
                  <a:lnTo>
                    <a:pt x="130" y="68"/>
                  </a:lnTo>
                  <a:lnTo>
                    <a:pt x="131" y="73"/>
                  </a:lnTo>
                  <a:lnTo>
                    <a:pt x="133" y="73"/>
                  </a:lnTo>
                  <a:lnTo>
                    <a:pt x="135" y="73"/>
                  </a:lnTo>
                  <a:lnTo>
                    <a:pt x="136" y="74"/>
                  </a:lnTo>
                  <a:lnTo>
                    <a:pt x="137" y="75"/>
                  </a:lnTo>
                  <a:lnTo>
                    <a:pt x="139" y="78"/>
                  </a:lnTo>
                  <a:lnTo>
                    <a:pt x="142" y="80"/>
                  </a:lnTo>
                  <a:lnTo>
                    <a:pt x="145" y="81"/>
                  </a:lnTo>
                  <a:lnTo>
                    <a:pt x="146" y="85"/>
                  </a:lnTo>
                  <a:lnTo>
                    <a:pt x="148" y="87"/>
                  </a:lnTo>
                  <a:lnTo>
                    <a:pt x="149" y="88"/>
                  </a:lnTo>
                  <a:lnTo>
                    <a:pt x="151" y="88"/>
                  </a:lnTo>
                  <a:lnTo>
                    <a:pt x="152" y="88"/>
                  </a:lnTo>
                  <a:lnTo>
                    <a:pt x="154" y="88"/>
                  </a:lnTo>
                  <a:lnTo>
                    <a:pt x="159" y="89"/>
                  </a:lnTo>
                  <a:lnTo>
                    <a:pt x="160" y="90"/>
                  </a:lnTo>
                  <a:lnTo>
                    <a:pt x="161" y="90"/>
                  </a:lnTo>
                  <a:lnTo>
                    <a:pt x="161" y="88"/>
                  </a:lnTo>
                  <a:lnTo>
                    <a:pt x="163" y="88"/>
                  </a:lnTo>
                  <a:lnTo>
                    <a:pt x="164" y="87"/>
                  </a:lnTo>
                  <a:lnTo>
                    <a:pt x="169" y="88"/>
                  </a:lnTo>
                  <a:lnTo>
                    <a:pt x="175" y="91"/>
                  </a:lnTo>
                  <a:lnTo>
                    <a:pt x="175" y="92"/>
                  </a:lnTo>
                  <a:lnTo>
                    <a:pt x="177" y="94"/>
                  </a:lnTo>
                  <a:lnTo>
                    <a:pt x="178" y="95"/>
                  </a:lnTo>
                  <a:lnTo>
                    <a:pt x="180" y="95"/>
                  </a:lnTo>
                  <a:lnTo>
                    <a:pt x="180" y="94"/>
                  </a:lnTo>
                  <a:lnTo>
                    <a:pt x="182" y="94"/>
                  </a:lnTo>
                  <a:lnTo>
                    <a:pt x="183" y="93"/>
                  </a:lnTo>
                  <a:lnTo>
                    <a:pt x="186" y="94"/>
                  </a:lnTo>
                  <a:lnTo>
                    <a:pt x="187" y="96"/>
                  </a:lnTo>
                  <a:lnTo>
                    <a:pt x="187" y="97"/>
                  </a:lnTo>
                  <a:lnTo>
                    <a:pt x="188" y="100"/>
                  </a:lnTo>
                  <a:lnTo>
                    <a:pt x="191" y="101"/>
                  </a:lnTo>
                  <a:lnTo>
                    <a:pt x="194" y="104"/>
                  </a:lnTo>
                  <a:lnTo>
                    <a:pt x="197" y="103"/>
                  </a:lnTo>
                  <a:lnTo>
                    <a:pt x="199" y="105"/>
                  </a:lnTo>
                  <a:lnTo>
                    <a:pt x="205" y="109"/>
                  </a:lnTo>
                  <a:lnTo>
                    <a:pt x="207" y="109"/>
                  </a:lnTo>
                  <a:lnTo>
                    <a:pt x="208" y="109"/>
                  </a:lnTo>
                  <a:lnTo>
                    <a:pt x="209" y="108"/>
                  </a:lnTo>
                  <a:lnTo>
                    <a:pt x="210" y="108"/>
                  </a:lnTo>
                  <a:lnTo>
                    <a:pt x="214" y="109"/>
                  </a:lnTo>
                  <a:lnTo>
                    <a:pt x="214" y="111"/>
                  </a:lnTo>
                  <a:lnTo>
                    <a:pt x="215" y="113"/>
                  </a:lnTo>
                  <a:lnTo>
                    <a:pt x="217" y="116"/>
                  </a:lnTo>
                  <a:lnTo>
                    <a:pt x="218" y="117"/>
                  </a:lnTo>
                  <a:lnTo>
                    <a:pt x="221" y="119"/>
                  </a:lnTo>
                  <a:lnTo>
                    <a:pt x="222" y="120"/>
                  </a:lnTo>
                  <a:lnTo>
                    <a:pt x="222" y="121"/>
                  </a:lnTo>
                  <a:lnTo>
                    <a:pt x="228" y="120"/>
                  </a:lnTo>
                  <a:lnTo>
                    <a:pt x="229" y="121"/>
                  </a:lnTo>
                  <a:lnTo>
                    <a:pt x="230" y="122"/>
                  </a:lnTo>
                  <a:lnTo>
                    <a:pt x="231" y="122"/>
                  </a:lnTo>
                  <a:lnTo>
                    <a:pt x="244" y="120"/>
                  </a:lnTo>
                  <a:lnTo>
                    <a:pt x="245" y="122"/>
                  </a:lnTo>
                  <a:lnTo>
                    <a:pt x="246" y="123"/>
                  </a:lnTo>
                  <a:lnTo>
                    <a:pt x="251" y="126"/>
                  </a:lnTo>
                  <a:lnTo>
                    <a:pt x="252" y="126"/>
                  </a:lnTo>
                  <a:lnTo>
                    <a:pt x="254" y="128"/>
                  </a:lnTo>
                  <a:lnTo>
                    <a:pt x="260" y="130"/>
                  </a:lnTo>
                  <a:lnTo>
                    <a:pt x="263" y="136"/>
                  </a:lnTo>
                  <a:lnTo>
                    <a:pt x="263" y="138"/>
                  </a:lnTo>
                  <a:lnTo>
                    <a:pt x="263" y="140"/>
                  </a:lnTo>
                  <a:lnTo>
                    <a:pt x="261" y="141"/>
                  </a:lnTo>
                  <a:lnTo>
                    <a:pt x="261" y="142"/>
                  </a:lnTo>
                  <a:lnTo>
                    <a:pt x="263" y="145"/>
                  </a:lnTo>
                  <a:lnTo>
                    <a:pt x="263" y="147"/>
                  </a:lnTo>
                  <a:lnTo>
                    <a:pt x="268" y="156"/>
                  </a:lnTo>
                  <a:lnTo>
                    <a:pt x="271" y="173"/>
                  </a:lnTo>
                  <a:lnTo>
                    <a:pt x="263" y="173"/>
                  </a:lnTo>
                  <a:lnTo>
                    <a:pt x="272" y="183"/>
                  </a:lnTo>
                  <a:lnTo>
                    <a:pt x="277" y="207"/>
                  </a:lnTo>
                  <a:lnTo>
                    <a:pt x="322" y="209"/>
                  </a:lnTo>
                  <a:lnTo>
                    <a:pt x="323" y="207"/>
                  </a:lnTo>
                  <a:lnTo>
                    <a:pt x="327" y="207"/>
                  </a:lnTo>
                  <a:lnTo>
                    <a:pt x="328" y="212"/>
                  </a:lnTo>
                  <a:lnTo>
                    <a:pt x="327" y="216"/>
                  </a:lnTo>
                  <a:lnTo>
                    <a:pt x="326" y="217"/>
                  </a:lnTo>
                  <a:lnTo>
                    <a:pt x="326" y="218"/>
                  </a:lnTo>
                  <a:lnTo>
                    <a:pt x="325" y="218"/>
                  </a:lnTo>
                  <a:lnTo>
                    <a:pt x="324" y="220"/>
                  </a:lnTo>
                  <a:lnTo>
                    <a:pt x="324" y="221"/>
                  </a:lnTo>
                  <a:lnTo>
                    <a:pt x="325" y="228"/>
                  </a:lnTo>
                  <a:lnTo>
                    <a:pt x="326" y="230"/>
                  </a:lnTo>
                  <a:lnTo>
                    <a:pt x="326" y="231"/>
                  </a:lnTo>
                  <a:lnTo>
                    <a:pt x="328" y="234"/>
                  </a:lnTo>
                  <a:lnTo>
                    <a:pt x="328" y="237"/>
                  </a:lnTo>
                  <a:lnTo>
                    <a:pt x="328" y="238"/>
                  </a:lnTo>
                  <a:lnTo>
                    <a:pt x="328" y="239"/>
                  </a:lnTo>
                  <a:lnTo>
                    <a:pt x="329" y="239"/>
                  </a:lnTo>
                  <a:lnTo>
                    <a:pt x="330" y="239"/>
                  </a:lnTo>
                  <a:lnTo>
                    <a:pt x="336" y="243"/>
                  </a:lnTo>
                  <a:lnTo>
                    <a:pt x="336" y="244"/>
                  </a:lnTo>
                  <a:lnTo>
                    <a:pt x="337" y="244"/>
                  </a:lnTo>
                  <a:lnTo>
                    <a:pt x="339" y="245"/>
                  </a:lnTo>
                  <a:lnTo>
                    <a:pt x="341" y="244"/>
                  </a:lnTo>
                  <a:lnTo>
                    <a:pt x="348" y="250"/>
                  </a:lnTo>
                  <a:lnTo>
                    <a:pt x="346" y="251"/>
                  </a:lnTo>
                  <a:lnTo>
                    <a:pt x="346" y="252"/>
                  </a:lnTo>
                  <a:lnTo>
                    <a:pt x="347" y="252"/>
                  </a:lnTo>
                  <a:lnTo>
                    <a:pt x="348" y="253"/>
                  </a:lnTo>
                  <a:lnTo>
                    <a:pt x="348" y="255"/>
                  </a:lnTo>
                  <a:lnTo>
                    <a:pt x="348" y="257"/>
                  </a:lnTo>
                  <a:lnTo>
                    <a:pt x="356" y="269"/>
                  </a:lnTo>
                  <a:lnTo>
                    <a:pt x="354" y="271"/>
                  </a:lnTo>
                  <a:lnTo>
                    <a:pt x="351" y="290"/>
                  </a:lnTo>
                  <a:lnTo>
                    <a:pt x="352" y="290"/>
                  </a:lnTo>
                  <a:lnTo>
                    <a:pt x="352" y="291"/>
                  </a:lnTo>
                  <a:lnTo>
                    <a:pt x="354" y="296"/>
                  </a:lnTo>
                  <a:lnTo>
                    <a:pt x="351" y="296"/>
                  </a:lnTo>
                  <a:lnTo>
                    <a:pt x="345" y="316"/>
                  </a:lnTo>
                  <a:lnTo>
                    <a:pt x="353" y="324"/>
                  </a:lnTo>
                  <a:lnTo>
                    <a:pt x="351" y="327"/>
                  </a:lnTo>
                  <a:lnTo>
                    <a:pt x="346" y="331"/>
                  </a:lnTo>
                  <a:lnTo>
                    <a:pt x="345" y="332"/>
                  </a:lnTo>
                  <a:lnTo>
                    <a:pt x="342" y="333"/>
                  </a:lnTo>
                  <a:lnTo>
                    <a:pt x="343" y="329"/>
                  </a:lnTo>
                  <a:lnTo>
                    <a:pt x="343" y="328"/>
                  </a:lnTo>
                  <a:lnTo>
                    <a:pt x="343" y="325"/>
                  </a:lnTo>
                  <a:lnTo>
                    <a:pt x="342" y="320"/>
                  </a:lnTo>
                  <a:lnTo>
                    <a:pt x="314" y="306"/>
                  </a:lnTo>
                  <a:lnTo>
                    <a:pt x="291" y="304"/>
                  </a:lnTo>
                  <a:lnTo>
                    <a:pt x="290" y="305"/>
                  </a:lnTo>
                  <a:lnTo>
                    <a:pt x="275" y="309"/>
                  </a:lnTo>
                  <a:lnTo>
                    <a:pt x="245" y="315"/>
                  </a:lnTo>
                  <a:lnTo>
                    <a:pt x="243" y="328"/>
                  </a:lnTo>
                  <a:lnTo>
                    <a:pt x="236" y="341"/>
                  </a:lnTo>
                  <a:lnTo>
                    <a:pt x="235" y="343"/>
                  </a:lnTo>
                  <a:lnTo>
                    <a:pt x="237" y="358"/>
                  </a:lnTo>
                  <a:lnTo>
                    <a:pt x="231" y="395"/>
                  </a:lnTo>
                  <a:lnTo>
                    <a:pt x="231" y="397"/>
                  </a:lnTo>
                  <a:lnTo>
                    <a:pt x="229" y="396"/>
                  </a:lnTo>
                  <a:lnTo>
                    <a:pt x="226" y="394"/>
                  </a:lnTo>
                  <a:lnTo>
                    <a:pt x="224" y="392"/>
                  </a:lnTo>
                  <a:lnTo>
                    <a:pt x="224" y="390"/>
                  </a:lnTo>
                  <a:lnTo>
                    <a:pt x="224" y="389"/>
                  </a:lnTo>
                  <a:lnTo>
                    <a:pt x="195" y="389"/>
                  </a:lnTo>
                  <a:lnTo>
                    <a:pt x="194" y="391"/>
                  </a:lnTo>
                  <a:lnTo>
                    <a:pt x="192" y="401"/>
                  </a:lnTo>
                  <a:lnTo>
                    <a:pt x="191" y="403"/>
                  </a:lnTo>
                  <a:lnTo>
                    <a:pt x="190" y="404"/>
                  </a:lnTo>
                  <a:lnTo>
                    <a:pt x="190" y="405"/>
                  </a:lnTo>
                  <a:lnTo>
                    <a:pt x="189" y="406"/>
                  </a:lnTo>
                  <a:lnTo>
                    <a:pt x="189" y="408"/>
                  </a:lnTo>
                  <a:lnTo>
                    <a:pt x="189" y="411"/>
                  </a:lnTo>
                  <a:lnTo>
                    <a:pt x="189" y="415"/>
                  </a:lnTo>
                  <a:lnTo>
                    <a:pt x="188" y="416"/>
                  </a:lnTo>
                  <a:lnTo>
                    <a:pt x="186" y="417"/>
                  </a:lnTo>
                  <a:lnTo>
                    <a:pt x="185" y="415"/>
                  </a:lnTo>
                  <a:lnTo>
                    <a:pt x="185" y="414"/>
                  </a:lnTo>
                  <a:lnTo>
                    <a:pt x="185" y="412"/>
                  </a:lnTo>
                  <a:lnTo>
                    <a:pt x="184" y="412"/>
                  </a:lnTo>
                  <a:lnTo>
                    <a:pt x="182" y="409"/>
                  </a:lnTo>
                  <a:lnTo>
                    <a:pt x="181" y="407"/>
                  </a:lnTo>
                  <a:lnTo>
                    <a:pt x="182" y="406"/>
                  </a:lnTo>
                  <a:lnTo>
                    <a:pt x="181" y="405"/>
                  </a:lnTo>
                  <a:lnTo>
                    <a:pt x="178" y="401"/>
                  </a:lnTo>
                  <a:lnTo>
                    <a:pt x="178" y="397"/>
                  </a:lnTo>
                  <a:lnTo>
                    <a:pt x="177" y="397"/>
                  </a:lnTo>
                  <a:lnTo>
                    <a:pt x="177" y="396"/>
                  </a:lnTo>
                  <a:lnTo>
                    <a:pt x="175" y="395"/>
                  </a:lnTo>
                  <a:lnTo>
                    <a:pt x="174" y="395"/>
                  </a:lnTo>
                  <a:lnTo>
                    <a:pt x="166" y="392"/>
                  </a:lnTo>
                  <a:lnTo>
                    <a:pt x="165" y="392"/>
                  </a:lnTo>
                  <a:lnTo>
                    <a:pt x="150" y="392"/>
                  </a:lnTo>
                  <a:lnTo>
                    <a:pt x="148" y="392"/>
                  </a:lnTo>
                  <a:lnTo>
                    <a:pt x="145" y="392"/>
                  </a:lnTo>
                  <a:lnTo>
                    <a:pt x="143" y="391"/>
                  </a:lnTo>
                  <a:lnTo>
                    <a:pt x="139" y="386"/>
                  </a:lnTo>
                  <a:lnTo>
                    <a:pt x="135" y="384"/>
                  </a:lnTo>
                  <a:lnTo>
                    <a:pt x="132" y="382"/>
                  </a:lnTo>
                  <a:lnTo>
                    <a:pt x="131" y="389"/>
                  </a:lnTo>
                  <a:lnTo>
                    <a:pt x="131" y="391"/>
                  </a:lnTo>
                  <a:lnTo>
                    <a:pt x="130" y="392"/>
                  </a:lnTo>
                  <a:lnTo>
                    <a:pt x="122" y="395"/>
                  </a:lnTo>
                  <a:lnTo>
                    <a:pt x="121" y="396"/>
                  </a:lnTo>
                  <a:lnTo>
                    <a:pt x="120" y="396"/>
                  </a:lnTo>
                  <a:lnTo>
                    <a:pt x="120" y="399"/>
                  </a:lnTo>
                  <a:lnTo>
                    <a:pt x="120" y="402"/>
                  </a:lnTo>
                  <a:lnTo>
                    <a:pt x="116" y="404"/>
                  </a:lnTo>
                  <a:lnTo>
                    <a:pt x="114" y="405"/>
                  </a:lnTo>
                  <a:lnTo>
                    <a:pt x="115" y="408"/>
                  </a:lnTo>
                  <a:lnTo>
                    <a:pt x="112" y="411"/>
                  </a:lnTo>
                  <a:lnTo>
                    <a:pt x="111" y="415"/>
                  </a:lnTo>
                  <a:lnTo>
                    <a:pt x="99" y="417"/>
                  </a:lnTo>
                  <a:lnTo>
                    <a:pt x="93" y="416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67" name="Freeform 605"/>
            <p:cNvSpPr>
              <a:spLocks noEditPoints="1"/>
            </p:cNvSpPr>
            <p:nvPr/>
          </p:nvSpPr>
          <p:spPr bwMode="auto">
            <a:xfrm>
              <a:off x="5823735" y="2618780"/>
              <a:ext cx="866775" cy="904875"/>
            </a:xfrm>
            <a:custGeom>
              <a:avLst/>
              <a:gdLst>
                <a:gd name="T0" fmla="*/ 2147483646 w 358"/>
                <a:gd name="T1" fmla="*/ 2147483646 h 421"/>
                <a:gd name="T2" fmla="*/ 2147483646 w 358"/>
                <a:gd name="T3" fmla="*/ 2147483646 h 421"/>
                <a:gd name="T4" fmla="*/ 2147483646 w 358"/>
                <a:gd name="T5" fmla="*/ 2147483646 h 421"/>
                <a:gd name="T6" fmla="*/ 2147483646 w 358"/>
                <a:gd name="T7" fmla="*/ 2147483646 h 421"/>
                <a:gd name="T8" fmla="*/ 2147483646 w 358"/>
                <a:gd name="T9" fmla="*/ 2147483646 h 421"/>
                <a:gd name="T10" fmla="*/ 2147483646 w 358"/>
                <a:gd name="T11" fmla="*/ 2147483646 h 421"/>
                <a:gd name="T12" fmla="*/ 2147483646 w 358"/>
                <a:gd name="T13" fmla="*/ 2147483646 h 421"/>
                <a:gd name="T14" fmla="*/ 2147483646 w 358"/>
                <a:gd name="T15" fmla="*/ 2147483646 h 421"/>
                <a:gd name="T16" fmla="*/ 2147483646 w 358"/>
                <a:gd name="T17" fmla="*/ 2147483646 h 421"/>
                <a:gd name="T18" fmla="*/ 2147483646 w 358"/>
                <a:gd name="T19" fmla="*/ 2147483646 h 421"/>
                <a:gd name="T20" fmla="*/ 2147483646 w 358"/>
                <a:gd name="T21" fmla="*/ 2147483646 h 421"/>
                <a:gd name="T22" fmla="*/ 2147483646 w 358"/>
                <a:gd name="T23" fmla="*/ 2147483646 h 421"/>
                <a:gd name="T24" fmla="*/ 2147483646 w 358"/>
                <a:gd name="T25" fmla="*/ 2147483646 h 421"/>
                <a:gd name="T26" fmla="*/ 2147483646 w 358"/>
                <a:gd name="T27" fmla="*/ 2147483646 h 421"/>
                <a:gd name="T28" fmla="*/ 2147483646 w 358"/>
                <a:gd name="T29" fmla="*/ 2147483646 h 421"/>
                <a:gd name="T30" fmla="*/ 2147483646 w 358"/>
                <a:gd name="T31" fmla="*/ 2147483646 h 421"/>
                <a:gd name="T32" fmla="*/ 2147483646 w 358"/>
                <a:gd name="T33" fmla="*/ 2147483646 h 421"/>
                <a:gd name="T34" fmla="*/ 2147483646 w 358"/>
                <a:gd name="T35" fmla="*/ 2147483646 h 421"/>
                <a:gd name="T36" fmla="*/ 2147483646 w 358"/>
                <a:gd name="T37" fmla="*/ 2147483646 h 421"/>
                <a:gd name="T38" fmla="*/ 2147483646 w 358"/>
                <a:gd name="T39" fmla="*/ 2147483646 h 421"/>
                <a:gd name="T40" fmla="*/ 2147483646 w 358"/>
                <a:gd name="T41" fmla="*/ 2147483646 h 421"/>
                <a:gd name="T42" fmla="*/ 2147483646 w 358"/>
                <a:gd name="T43" fmla="*/ 2147483646 h 421"/>
                <a:gd name="T44" fmla="*/ 2147483646 w 358"/>
                <a:gd name="T45" fmla="*/ 2147483646 h 421"/>
                <a:gd name="T46" fmla="*/ 2147483646 w 358"/>
                <a:gd name="T47" fmla="*/ 2147483646 h 421"/>
                <a:gd name="T48" fmla="*/ 2147483646 w 358"/>
                <a:gd name="T49" fmla="*/ 2147483646 h 421"/>
                <a:gd name="T50" fmla="*/ 2147483646 w 358"/>
                <a:gd name="T51" fmla="*/ 2147483646 h 421"/>
                <a:gd name="T52" fmla="*/ 2147483646 w 358"/>
                <a:gd name="T53" fmla="*/ 2147483646 h 421"/>
                <a:gd name="T54" fmla="*/ 2147483646 w 358"/>
                <a:gd name="T55" fmla="*/ 2147483646 h 421"/>
                <a:gd name="T56" fmla="*/ 2147483646 w 358"/>
                <a:gd name="T57" fmla="*/ 2147483646 h 421"/>
                <a:gd name="T58" fmla="*/ 2147483646 w 358"/>
                <a:gd name="T59" fmla="*/ 2147483646 h 421"/>
                <a:gd name="T60" fmla="*/ 2147483646 w 358"/>
                <a:gd name="T61" fmla="*/ 2147483646 h 421"/>
                <a:gd name="T62" fmla="*/ 2147483646 w 358"/>
                <a:gd name="T63" fmla="*/ 2147483646 h 421"/>
                <a:gd name="T64" fmla="*/ 2147483646 w 358"/>
                <a:gd name="T65" fmla="*/ 2147483646 h 421"/>
                <a:gd name="T66" fmla="*/ 2147483646 w 358"/>
                <a:gd name="T67" fmla="*/ 2147483646 h 421"/>
                <a:gd name="T68" fmla="*/ 2147483646 w 358"/>
                <a:gd name="T69" fmla="*/ 2147483646 h 421"/>
                <a:gd name="T70" fmla="*/ 2147483646 w 358"/>
                <a:gd name="T71" fmla="*/ 2147483646 h 421"/>
                <a:gd name="T72" fmla="*/ 2147483646 w 358"/>
                <a:gd name="T73" fmla="*/ 2147483646 h 421"/>
                <a:gd name="T74" fmla="*/ 2147483646 w 358"/>
                <a:gd name="T75" fmla="*/ 2147483646 h 421"/>
                <a:gd name="T76" fmla="*/ 2147483646 w 358"/>
                <a:gd name="T77" fmla="*/ 2147483646 h 421"/>
                <a:gd name="T78" fmla="*/ 2147483646 w 358"/>
                <a:gd name="T79" fmla="*/ 2147483646 h 421"/>
                <a:gd name="T80" fmla="*/ 2147483646 w 358"/>
                <a:gd name="T81" fmla="*/ 2147483646 h 421"/>
                <a:gd name="T82" fmla="*/ 2147483646 w 358"/>
                <a:gd name="T83" fmla="*/ 2147483646 h 421"/>
                <a:gd name="T84" fmla="*/ 2147483646 w 358"/>
                <a:gd name="T85" fmla="*/ 2147483646 h 421"/>
                <a:gd name="T86" fmla="*/ 2147483646 w 358"/>
                <a:gd name="T87" fmla="*/ 2147483646 h 421"/>
                <a:gd name="T88" fmla="*/ 2147483646 w 358"/>
                <a:gd name="T89" fmla="*/ 2147483646 h 421"/>
                <a:gd name="T90" fmla="*/ 2147483646 w 358"/>
                <a:gd name="T91" fmla="*/ 2147483646 h 421"/>
                <a:gd name="T92" fmla="*/ 2147483646 w 358"/>
                <a:gd name="T93" fmla="*/ 2147483646 h 421"/>
                <a:gd name="T94" fmla="*/ 2147483646 w 358"/>
                <a:gd name="T95" fmla="*/ 2147483646 h 421"/>
                <a:gd name="T96" fmla="*/ 2147483646 w 358"/>
                <a:gd name="T97" fmla="*/ 2147483646 h 421"/>
                <a:gd name="T98" fmla="*/ 2147483646 w 358"/>
                <a:gd name="T99" fmla="*/ 2147483646 h 421"/>
                <a:gd name="T100" fmla="*/ 2147483646 w 358"/>
                <a:gd name="T101" fmla="*/ 2147483646 h 421"/>
                <a:gd name="T102" fmla="*/ 2147483646 w 358"/>
                <a:gd name="T103" fmla="*/ 2147483646 h 421"/>
                <a:gd name="T104" fmla="*/ 2147483646 w 358"/>
                <a:gd name="T105" fmla="*/ 2147483646 h 421"/>
                <a:gd name="T106" fmla="*/ 2147483646 w 358"/>
                <a:gd name="T107" fmla="*/ 2147483646 h 421"/>
                <a:gd name="T108" fmla="*/ 2147483646 w 358"/>
                <a:gd name="T109" fmla="*/ 2147483646 h 421"/>
                <a:gd name="T110" fmla="*/ 2147483646 w 358"/>
                <a:gd name="T111" fmla="*/ 2147483646 h 421"/>
                <a:gd name="T112" fmla="*/ 2147483646 w 358"/>
                <a:gd name="T113" fmla="*/ 2147483646 h 421"/>
                <a:gd name="T114" fmla="*/ 2147483646 w 358"/>
                <a:gd name="T115" fmla="*/ 2147483646 h 421"/>
                <a:gd name="T116" fmla="*/ 2147483646 w 358"/>
                <a:gd name="T117" fmla="*/ 2147483646 h 421"/>
                <a:gd name="T118" fmla="*/ 2147483646 w 358"/>
                <a:gd name="T119" fmla="*/ 2147483646 h 421"/>
                <a:gd name="T120" fmla="*/ 2147483646 w 358"/>
                <a:gd name="T121" fmla="*/ 2147483646 h 421"/>
                <a:gd name="T122" fmla="*/ 2147483646 w 358"/>
                <a:gd name="T123" fmla="*/ 2147483646 h 421"/>
                <a:gd name="T124" fmla="*/ 2147483646 w 358"/>
                <a:gd name="T125" fmla="*/ 2147483646 h 421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358" h="421">
                  <a:moveTo>
                    <a:pt x="114" y="4"/>
                  </a:moveTo>
                  <a:lnTo>
                    <a:pt x="115" y="4"/>
                  </a:lnTo>
                  <a:lnTo>
                    <a:pt x="116" y="4"/>
                  </a:lnTo>
                  <a:lnTo>
                    <a:pt x="118" y="9"/>
                  </a:lnTo>
                  <a:lnTo>
                    <a:pt x="117" y="12"/>
                  </a:lnTo>
                  <a:lnTo>
                    <a:pt x="118" y="15"/>
                  </a:lnTo>
                  <a:lnTo>
                    <a:pt x="119" y="16"/>
                  </a:lnTo>
                  <a:lnTo>
                    <a:pt x="119" y="17"/>
                  </a:lnTo>
                  <a:lnTo>
                    <a:pt x="119" y="20"/>
                  </a:lnTo>
                  <a:lnTo>
                    <a:pt x="119" y="22"/>
                  </a:lnTo>
                  <a:lnTo>
                    <a:pt x="119" y="23"/>
                  </a:lnTo>
                  <a:lnTo>
                    <a:pt x="118" y="24"/>
                  </a:lnTo>
                  <a:lnTo>
                    <a:pt x="117" y="24"/>
                  </a:lnTo>
                  <a:lnTo>
                    <a:pt x="117" y="25"/>
                  </a:lnTo>
                  <a:lnTo>
                    <a:pt x="117" y="26"/>
                  </a:lnTo>
                  <a:lnTo>
                    <a:pt x="117" y="27"/>
                  </a:lnTo>
                  <a:lnTo>
                    <a:pt x="115" y="28"/>
                  </a:lnTo>
                  <a:lnTo>
                    <a:pt x="116" y="33"/>
                  </a:lnTo>
                  <a:lnTo>
                    <a:pt x="117" y="37"/>
                  </a:lnTo>
                  <a:lnTo>
                    <a:pt x="119" y="40"/>
                  </a:lnTo>
                  <a:lnTo>
                    <a:pt x="120" y="41"/>
                  </a:lnTo>
                  <a:lnTo>
                    <a:pt x="121" y="45"/>
                  </a:lnTo>
                  <a:lnTo>
                    <a:pt x="119" y="49"/>
                  </a:lnTo>
                  <a:lnTo>
                    <a:pt x="118" y="50"/>
                  </a:lnTo>
                  <a:lnTo>
                    <a:pt x="119" y="53"/>
                  </a:lnTo>
                  <a:lnTo>
                    <a:pt x="121" y="60"/>
                  </a:lnTo>
                  <a:lnTo>
                    <a:pt x="122" y="60"/>
                  </a:lnTo>
                  <a:lnTo>
                    <a:pt x="123" y="61"/>
                  </a:lnTo>
                  <a:lnTo>
                    <a:pt x="124" y="61"/>
                  </a:lnTo>
                  <a:lnTo>
                    <a:pt x="126" y="64"/>
                  </a:lnTo>
                  <a:lnTo>
                    <a:pt x="125" y="66"/>
                  </a:lnTo>
                  <a:lnTo>
                    <a:pt x="125" y="67"/>
                  </a:lnTo>
                  <a:lnTo>
                    <a:pt x="125" y="68"/>
                  </a:lnTo>
                  <a:lnTo>
                    <a:pt x="127" y="69"/>
                  </a:lnTo>
                  <a:lnTo>
                    <a:pt x="127" y="67"/>
                  </a:lnTo>
                  <a:lnTo>
                    <a:pt x="129" y="68"/>
                  </a:lnTo>
                  <a:lnTo>
                    <a:pt x="130" y="70"/>
                  </a:lnTo>
                  <a:lnTo>
                    <a:pt x="130" y="75"/>
                  </a:lnTo>
                  <a:lnTo>
                    <a:pt x="131" y="76"/>
                  </a:lnTo>
                  <a:lnTo>
                    <a:pt x="132" y="77"/>
                  </a:lnTo>
                  <a:lnTo>
                    <a:pt x="134" y="77"/>
                  </a:lnTo>
                  <a:lnTo>
                    <a:pt x="136" y="77"/>
                  </a:lnTo>
                  <a:lnTo>
                    <a:pt x="137" y="77"/>
                  </a:lnTo>
                  <a:lnTo>
                    <a:pt x="139" y="81"/>
                  </a:lnTo>
                  <a:lnTo>
                    <a:pt x="142" y="83"/>
                  </a:lnTo>
                  <a:lnTo>
                    <a:pt x="145" y="84"/>
                  </a:lnTo>
                  <a:lnTo>
                    <a:pt x="146" y="88"/>
                  </a:lnTo>
                  <a:lnTo>
                    <a:pt x="148" y="90"/>
                  </a:lnTo>
                  <a:lnTo>
                    <a:pt x="149" y="90"/>
                  </a:lnTo>
                  <a:lnTo>
                    <a:pt x="149" y="91"/>
                  </a:lnTo>
                  <a:lnTo>
                    <a:pt x="152" y="91"/>
                  </a:lnTo>
                  <a:lnTo>
                    <a:pt x="153" y="91"/>
                  </a:lnTo>
                  <a:lnTo>
                    <a:pt x="155" y="92"/>
                  </a:lnTo>
                  <a:lnTo>
                    <a:pt x="159" y="92"/>
                  </a:lnTo>
                  <a:lnTo>
                    <a:pt x="160" y="93"/>
                  </a:lnTo>
                  <a:lnTo>
                    <a:pt x="162" y="93"/>
                  </a:lnTo>
                  <a:lnTo>
                    <a:pt x="163" y="93"/>
                  </a:lnTo>
                  <a:lnTo>
                    <a:pt x="164" y="92"/>
                  </a:lnTo>
                  <a:lnTo>
                    <a:pt x="164" y="91"/>
                  </a:lnTo>
                  <a:lnTo>
                    <a:pt x="166" y="90"/>
                  </a:lnTo>
                  <a:lnTo>
                    <a:pt x="169" y="91"/>
                  </a:lnTo>
                  <a:lnTo>
                    <a:pt x="175" y="94"/>
                  </a:lnTo>
                  <a:lnTo>
                    <a:pt x="175" y="95"/>
                  </a:lnTo>
                  <a:lnTo>
                    <a:pt x="177" y="97"/>
                  </a:lnTo>
                  <a:lnTo>
                    <a:pt x="179" y="98"/>
                  </a:lnTo>
                  <a:lnTo>
                    <a:pt x="181" y="98"/>
                  </a:lnTo>
                  <a:lnTo>
                    <a:pt x="182" y="98"/>
                  </a:lnTo>
                  <a:lnTo>
                    <a:pt x="183" y="96"/>
                  </a:lnTo>
                  <a:lnTo>
                    <a:pt x="184" y="96"/>
                  </a:lnTo>
                  <a:lnTo>
                    <a:pt x="186" y="97"/>
                  </a:lnTo>
                  <a:lnTo>
                    <a:pt x="187" y="98"/>
                  </a:lnTo>
                  <a:lnTo>
                    <a:pt x="187" y="100"/>
                  </a:lnTo>
                  <a:lnTo>
                    <a:pt x="189" y="103"/>
                  </a:lnTo>
                  <a:lnTo>
                    <a:pt x="191" y="104"/>
                  </a:lnTo>
                  <a:lnTo>
                    <a:pt x="195" y="108"/>
                  </a:lnTo>
                  <a:lnTo>
                    <a:pt x="197" y="107"/>
                  </a:lnTo>
                  <a:lnTo>
                    <a:pt x="198" y="108"/>
                  </a:lnTo>
                  <a:lnTo>
                    <a:pt x="198" y="109"/>
                  </a:lnTo>
                  <a:lnTo>
                    <a:pt x="206" y="112"/>
                  </a:lnTo>
                  <a:lnTo>
                    <a:pt x="208" y="112"/>
                  </a:lnTo>
                  <a:lnTo>
                    <a:pt x="210" y="112"/>
                  </a:lnTo>
                  <a:lnTo>
                    <a:pt x="210" y="111"/>
                  </a:lnTo>
                  <a:lnTo>
                    <a:pt x="211" y="111"/>
                  </a:lnTo>
                  <a:lnTo>
                    <a:pt x="213" y="113"/>
                  </a:lnTo>
                  <a:lnTo>
                    <a:pt x="214" y="113"/>
                  </a:lnTo>
                  <a:lnTo>
                    <a:pt x="215" y="116"/>
                  </a:lnTo>
                  <a:lnTo>
                    <a:pt x="217" y="119"/>
                  </a:lnTo>
                  <a:lnTo>
                    <a:pt x="218" y="119"/>
                  </a:lnTo>
                  <a:lnTo>
                    <a:pt x="221" y="122"/>
                  </a:lnTo>
                  <a:lnTo>
                    <a:pt x="222" y="124"/>
                  </a:lnTo>
                  <a:lnTo>
                    <a:pt x="223" y="125"/>
                  </a:lnTo>
                  <a:lnTo>
                    <a:pt x="229" y="124"/>
                  </a:lnTo>
                  <a:lnTo>
                    <a:pt x="231" y="125"/>
                  </a:lnTo>
                  <a:lnTo>
                    <a:pt x="232" y="125"/>
                  </a:lnTo>
                  <a:lnTo>
                    <a:pt x="244" y="123"/>
                  </a:lnTo>
                  <a:lnTo>
                    <a:pt x="245" y="124"/>
                  </a:lnTo>
                  <a:lnTo>
                    <a:pt x="247" y="126"/>
                  </a:lnTo>
                  <a:lnTo>
                    <a:pt x="251" y="129"/>
                  </a:lnTo>
                  <a:lnTo>
                    <a:pt x="252" y="129"/>
                  </a:lnTo>
                  <a:lnTo>
                    <a:pt x="253" y="129"/>
                  </a:lnTo>
                  <a:lnTo>
                    <a:pt x="255" y="131"/>
                  </a:lnTo>
                  <a:lnTo>
                    <a:pt x="261" y="133"/>
                  </a:lnTo>
                  <a:lnTo>
                    <a:pt x="263" y="139"/>
                  </a:lnTo>
                  <a:lnTo>
                    <a:pt x="263" y="140"/>
                  </a:lnTo>
                  <a:lnTo>
                    <a:pt x="262" y="141"/>
                  </a:lnTo>
                  <a:lnTo>
                    <a:pt x="261" y="142"/>
                  </a:lnTo>
                  <a:lnTo>
                    <a:pt x="261" y="144"/>
                  </a:lnTo>
                  <a:lnTo>
                    <a:pt x="262" y="148"/>
                  </a:lnTo>
                  <a:lnTo>
                    <a:pt x="263" y="149"/>
                  </a:lnTo>
                  <a:lnTo>
                    <a:pt x="268" y="158"/>
                  </a:lnTo>
                  <a:lnTo>
                    <a:pt x="270" y="173"/>
                  </a:lnTo>
                  <a:lnTo>
                    <a:pt x="261" y="173"/>
                  </a:lnTo>
                  <a:lnTo>
                    <a:pt x="272" y="185"/>
                  </a:lnTo>
                  <a:lnTo>
                    <a:pt x="276" y="210"/>
                  </a:lnTo>
                  <a:lnTo>
                    <a:pt x="323" y="212"/>
                  </a:lnTo>
                  <a:lnTo>
                    <a:pt x="324" y="212"/>
                  </a:lnTo>
                  <a:lnTo>
                    <a:pt x="325" y="211"/>
                  </a:lnTo>
                  <a:lnTo>
                    <a:pt x="327" y="211"/>
                  </a:lnTo>
                  <a:lnTo>
                    <a:pt x="327" y="214"/>
                  </a:lnTo>
                  <a:lnTo>
                    <a:pt x="327" y="218"/>
                  </a:lnTo>
                  <a:lnTo>
                    <a:pt x="325" y="219"/>
                  </a:lnTo>
                  <a:lnTo>
                    <a:pt x="325" y="220"/>
                  </a:lnTo>
                  <a:lnTo>
                    <a:pt x="324" y="222"/>
                  </a:lnTo>
                  <a:lnTo>
                    <a:pt x="324" y="223"/>
                  </a:lnTo>
                  <a:lnTo>
                    <a:pt x="325" y="230"/>
                  </a:lnTo>
                  <a:lnTo>
                    <a:pt x="325" y="231"/>
                  </a:lnTo>
                  <a:lnTo>
                    <a:pt x="326" y="232"/>
                  </a:lnTo>
                  <a:lnTo>
                    <a:pt x="326" y="234"/>
                  </a:lnTo>
                  <a:lnTo>
                    <a:pt x="327" y="237"/>
                  </a:lnTo>
                  <a:lnTo>
                    <a:pt x="327" y="239"/>
                  </a:lnTo>
                  <a:lnTo>
                    <a:pt x="327" y="240"/>
                  </a:lnTo>
                  <a:lnTo>
                    <a:pt x="328" y="241"/>
                  </a:lnTo>
                  <a:lnTo>
                    <a:pt x="329" y="242"/>
                  </a:lnTo>
                  <a:lnTo>
                    <a:pt x="330" y="243"/>
                  </a:lnTo>
                  <a:lnTo>
                    <a:pt x="336" y="246"/>
                  </a:lnTo>
                  <a:lnTo>
                    <a:pt x="336" y="247"/>
                  </a:lnTo>
                  <a:lnTo>
                    <a:pt x="337" y="247"/>
                  </a:lnTo>
                  <a:lnTo>
                    <a:pt x="339" y="249"/>
                  </a:lnTo>
                  <a:lnTo>
                    <a:pt x="340" y="249"/>
                  </a:lnTo>
                  <a:lnTo>
                    <a:pt x="342" y="247"/>
                  </a:lnTo>
                  <a:lnTo>
                    <a:pt x="347" y="252"/>
                  </a:lnTo>
                  <a:lnTo>
                    <a:pt x="346" y="252"/>
                  </a:lnTo>
                  <a:lnTo>
                    <a:pt x="346" y="253"/>
                  </a:lnTo>
                  <a:lnTo>
                    <a:pt x="347" y="254"/>
                  </a:lnTo>
                  <a:lnTo>
                    <a:pt x="347" y="256"/>
                  </a:lnTo>
                  <a:lnTo>
                    <a:pt x="348" y="256"/>
                  </a:lnTo>
                  <a:lnTo>
                    <a:pt x="348" y="257"/>
                  </a:lnTo>
                  <a:lnTo>
                    <a:pt x="348" y="260"/>
                  </a:lnTo>
                  <a:lnTo>
                    <a:pt x="355" y="271"/>
                  </a:lnTo>
                  <a:lnTo>
                    <a:pt x="354" y="272"/>
                  </a:lnTo>
                  <a:lnTo>
                    <a:pt x="351" y="293"/>
                  </a:lnTo>
                  <a:lnTo>
                    <a:pt x="352" y="293"/>
                  </a:lnTo>
                  <a:lnTo>
                    <a:pt x="352" y="294"/>
                  </a:lnTo>
                  <a:lnTo>
                    <a:pt x="353" y="297"/>
                  </a:lnTo>
                  <a:lnTo>
                    <a:pt x="351" y="297"/>
                  </a:lnTo>
                  <a:lnTo>
                    <a:pt x="344" y="319"/>
                  </a:lnTo>
                  <a:lnTo>
                    <a:pt x="345" y="320"/>
                  </a:lnTo>
                  <a:lnTo>
                    <a:pt x="353" y="326"/>
                  </a:lnTo>
                  <a:lnTo>
                    <a:pt x="351" y="328"/>
                  </a:lnTo>
                  <a:lnTo>
                    <a:pt x="346" y="332"/>
                  </a:lnTo>
                  <a:lnTo>
                    <a:pt x="345" y="332"/>
                  </a:lnTo>
                  <a:lnTo>
                    <a:pt x="345" y="331"/>
                  </a:lnTo>
                  <a:lnTo>
                    <a:pt x="345" y="330"/>
                  </a:lnTo>
                  <a:lnTo>
                    <a:pt x="345" y="327"/>
                  </a:lnTo>
                  <a:lnTo>
                    <a:pt x="344" y="322"/>
                  </a:lnTo>
                  <a:lnTo>
                    <a:pt x="316" y="307"/>
                  </a:lnTo>
                  <a:lnTo>
                    <a:pt x="292" y="305"/>
                  </a:lnTo>
                  <a:lnTo>
                    <a:pt x="291" y="305"/>
                  </a:lnTo>
                  <a:lnTo>
                    <a:pt x="275" y="310"/>
                  </a:lnTo>
                  <a:lnTo>
                    <a:pt x="245" y="316"/>
                  </a:lnTo>
                  <a:lnTo>
                    <a:pt x="242" y="330"/>
                  </a:lnTo>
                  <a:lnTo>
                    <a:pt x="236" y="342"/>
                  </a:lnTo>
                  <a:lnTo>
                    <a:pt x="234" y="345"/>
                  </a:lnTo>
                  <a:lnTo>
                    <a:pt x="237" y="360"/>
                  </a:lnTo>
                  <a:lnTo>
                    <a:pt x="231" y="397"/>
                  </a:lnTo>
                  <a:lnTo>
                    <a:pt x="231" y="398"/>
                  </a:lnTo>
                  <a:lnTo>
                    <a:pt x="230" y="398"/>
                  </a:lnTo>
                  <a:lnTo>
                    <a:pt x="227" y="395"/>
                  </a:lnTo>
                  <a:lnTo>
                    <a:pt x="227" y="394"/>
                  </a:lnTo>
                  <a:lnTo>
                    <a:pt x="227" y="392"/>
                  </a:lnTo>
                  <a:lnTo>
                    <a:pt x="226" y="390"/>
                  </a:lnTo>
                  <a:lnTo>
                    <a:pt x="225" y="390"/>
                  </a:lnTo>
                  <a:lnTo>
                    <a:pt x="195" y="390"/>
                  </a:lnTo>
                  <a:lnTo>
                    <a:pt x="194" y="393"/>
                  </a:lnTo>
                  <a:lnTo>
                    <a:pt x="192" y="403"/>
                  </a:lnTo>
                  <a:lnTo>
                    <a:pt x="191" y="405"/>
                  </a:lnTo>
                  <a:lnTo>
                    <a:pt x="190" y="405"/>
                  </a:lnTo>
                  <a:lnTo>
                    <a:pt x="189" y="406"/>
                  </a:lnTo>
                  <a:lnTo>
                    <a:pt x="189" y="407"/>
                  </a:lnTo>
                  <a:lnTo>
                    <a:pt x="189" y="410"/>
                  </a:lnTo>
                  <a:lnTo>
                    <a:pt x="189" y="413"/>
                  </a:lnTo>
                  <a:lnTo>
                    <a:pt x="189" y="416"/>
                  </a:lnTo>
                  <a:lnTo>
                    <a:pt x="189" y="417"/>
                  </a:lnTo>
                  <a:lnTo>
                    <a:pt x="188" y="417"/>
                  </a:lnTo>
                  <a:lnTo>
                    <a:pt x="187" y="417"/>
                  </a:lnTo>
                  <a:lnTo>
                    <a:pt x="187" y="415"/>
                  </a:lnTo>
                  <a:lnTo>
                    <a:pt x="187" y="414"/>
                  </a:lnTo>
                  <a:lnTo>
                    <a:pt x="187" y="413"/>
                  </a:lnTo>
                  <a:lnTo>
                    <a:pt x="184" y="410"/>
                  </a:lnTo>
                  <a:lnTo>
                    <a:pt x="183" y="409"/>
                  </a:lnTo>
                  <a:lnTo>
                    <a:pt x="184" y="408"/>
                  </a:lnTo>
                  <a:lnTo>
                    <a:pt x="183" y="406"/>
                  </a:lnTo>
                  <a:lnTo>
                    <a:pt x="181" y="403"/>
                  </a:lnTo>
                  <a:lnTo>
                    <a:pt x="180" y="399"/>
                  </a:lnTo>
                  <a:lnTo>
                    <a:pt x="179" y="398"/>
                  </a:lnTo>
                  <a:lnTo>
                    <a:pt x="178" y="396"/>
                  </a:lnTo>
                  <a:lnTo>
                    <a:pt x="176" y="396"/>
                  </a:lnTo>
                  <a:lnTo>
                    <a:pt x="175" y="396"/>
                  </a:lnTo>
                  <a:lnTo>
                    <a:pt x="168" y="393"/>
                  </a:lnTo>
                  <a:lnTo>
                    <a:pt x="167" y="393"/>
                  </a:lnTo>
                  <a:lnTo>
                    <a:pt x="151" y="393"/>
                  </a:lnTo>
                  <a:lnTo>
                    <a:pt x="149" y="393"/>
                  </a:lnTo>
                  <a:lnTo>
                    <a:pt x="146" y="393"/>
                  </a:lnTo>
                  <a:lnTo>
                    <a:pt x="144" y="392"/>
                  </a:lnTo>
                  <a:lnTo>
                    <a:pt x="141" y="388"/>
                  </a:lnTo>
                  <a:lnTo>
                    <a:pt x="136" y="384"/>
                  </a:lnTo>
                  <a:lnTo>
                    <a:pt x="133" y="383"/>
                  </a:lnTo>
                  <a:lnTo>
                    <a:pt x="132" y="383"/>
                  </a:lnTo>
                  <a:lnTo>
                    <a:pt x="131" y="391"/>
                  </a:lnTo>
                  <a:lnTo>
                    <a:pt x="131" y="392"/>
                  </a:lnTo>
                  <a:lnTo>
                    <a:pt x="130" y="394"/>
                  </a:lnTo>
                  <a:lnTo>
                    <a:pt x="123" y="396"/>
                  </a:lnTo>
                  <a:lnTo>
                    <a:pt x="121" y="396"/>
                  </a:lnTo>
                  <a:lnTo>
                    <a:pt x="120" y="397"/>
                  </a:lnTo>
                  <a:lnTo>
                    <a:pt x="120" y="401"/>
                  </a:lnTo>
                  <a:lnTo>
                    <a:pt x="120" y="403"/>
                  </a:lnTo>
                  <a:lnTo>
                    <a:pt x="116" y="405"/>
                  </a:lnTo>
                  <a:lnTo>
                    <a:pt x="113" y="406"/>
                  </a:lnTo>
                  <a:lnTo>
                    <a:pt x="114" y="410"/>
                  </a:lnTo>
                  <a:lnTo>
                    <a:pt x="112" y="413"/>
                  </a:lnTo>
                  <a:lnTo>
                    <a:pt x="111" y="416"/>
                  </a:lnTo>
                  <a:lnTo>
                    <a:pt x="100" y="418"/>
                  </a:lnTo>
                  <a:lnTo>
                    <a:pt x="95" y="417"/>
                  </a:lnTo>
                  <a:lnTo>
                    <a:pt x="92" y="416"/>
                  </a:lnTo>
                  <a:lnTo>
                    <a:pt x="91" y="412"/>
                  </a:lnTo>
                  <a:lnTo>
                    <a:pt x="91" y="407"/>
                  </a:lnTo>
                  <a:lnTo>
                    <a:pt x="88" y="400"/>
                  </a:lnTo>
                  <a:lnTo>
                    <a:pt x="88" y="398"/>
                  </a:lnTo>
                  <a:lnTo>
                    <a:pt x="87" y="393"/>
                  </a:lnTo>
                  <a:lnTo>
                    <a:pt x="86" y="392"/>
                  </a:lnTo>
                  <a:lnTo>
                    <a:pt x="85" y="391"/>
                  </a:lnTo>
                  <a:lnTo>
                    <a:pt x="82" y="388"/>
                  </a:lnTo>
                  <a:lnTo>
                    <a:pt x="82" y="385"/>
                  </a:lnTo>
                  <a:lnTo>
                    <a:pt x="81" y="382"/>
                  </a:lnTo>
                  <a:lnTo>
                    <a:pt x="80" y="381"/>
                  </a:lnTo>
                  <a:lnTo>
                    <a:pt x="79" y="379"/>
                  </a:lnTo>
                  <a:lnTo>
                    <a:pt x="78" y="377"/>
                  </a:lnTo>
                  <a:lnTo>
                    <a:pt x="77" y="367"/>
                  </a:lnTo>
                  <a:lnTo>
                    <a:pt x="69" y="356"/>
                  </a:lnTo>
                  <a:lnTo>
                    <a:pt x="67" y="356"/>
                  </a:lnTo>
                  <a:lnTo>
                    <a:pt x="66" y="356"/>
                  </a:lnTo>
                  <a:lnTo>
                    <a:pt x="65" y="356"/>
                  </a:lnTo>
                  <a:lnTo>
                    <a:pt x="65" y="355"/>
                  </a:lnTo>
                  <a:lnTo>
                    <a:pt x="64" y="354"/>
                  </a:lnTo>
                  <a:lnTo>
                    <a:pt x="64" y="350"/>
                  </a:lnTo>
                  <a:lnTo>
                    <a:pt x="65" y="349"/>
                  </a:lnTo>
                  <a:lnTo>
                    <a:pt x="65" y="348"/>
                  </a:lnTo>
                  <a:lnTo>
                    <a:pt x="66" y="347"/>
                  </a:lnTo>
                  <a:lnTo>
                    <a:pt x="66" y="346"/>
                  </a:lnTo>
                  <a:lnTo>
                    <a:pt x="64" y="345"/>
                  </a:lnTo>
                  <a:lnTo>
                    <a:pt x="63" y="345"/>
                  </a:lnTo>
                  <a:lnTo>
                    <a:pt x="61" y="343"/>
                  </a:lnTo>
                  <a:lnTo>
                    <a:pt x="60" y="343"/>
                  </a:lnTo>
                  <a:lnTo>
                    <a:pt x="59" y="342"/>
                  </a:lnTo>
                  <a:lnTo>
                    <a:pt x="58" y="341"/>
                  </a:lnTo>
                  <a:lnTo>
                    <a:pt x="57" y="339"/>
                  </a:lnTo>
                  <a:lnTo>
                    <a:pt x="58" y="338"/>
                  </a:lnTo>
                  <a:lnTo>
                    <a:pt x="59" y="337"/>
                  </a:lnTo>
                  <a:lnTo>
                    <a:pt x="58" y="335"/>
                  </a:lnTo>
                  <a:lnTo>
                    <a:pt x="56" y="332"/>
                  </a:lnTo>
                  <a:lnTo>
                    <a:pt x="55" y="331"/>
                  </a:lnTo>
                  <a:lnTo>
                    <a:pt x="55" y="330"/>
                  </a:lnTo>
                  <a:lnTo>
                    <a:pt x="59" y="329"/>
                  </a:lnTo>
                  <a:lnTo>
                    <a:pt x="60" y="329"/>
                  </a:lnTo>
                  <a:lnTo>
                    <a:pt x="61" y="329"/>
                  </a:lnTo>
                  <a:lnTo>
                    <a:pt x="62" y="324"/>
                  </a:lnTo>
                  <a:lnTo>
                    <a:pt x="60" y="322"/>
                  </a:lnTo>
                  <a:lnTo>
                    <a:pt x="57" y="319"/>
                  </a:lnTo>
                  <a:lnTo>
                    <a:pt x="57" y="318"/>
                  </a:lnTo>
                  <a:lnTo>
                    <a:pt x="58" y="315"/>
                  </a:lnTo>
                  <a:lnTo>
                    <a:pt x="59" y="313"/>
                  </a:lnTo>
                  <a:lnTo>
                    <a:pt x="62" y="309"/>
                  </a:lnTo>
                  <a:lnTo>
                    <a:pt x="60" y="307"/>
                  </a:lnTo>
                  <a:lnTo>
                    <a:pt x="59" y="306"/>
                  </a:lnTo>
                  <a:lnTo>
                    <a:pt x="57" y="305"/>
                  </a:lnTo>
                  <a:lnTo>
                    <a:pt x="56" y="305"/>
                  </a:lnTo>
                  <a:lnTo>
                    <a:pt x="53" y="301"/>
                  </a:lnTo>
                  <a:lnTo>
                    <a:pt x="51" y="300"/>
                  </a:lnTo>
                  <a:lnTo>
                    <a:pt x="47" y="298"/>
                  </a:lnTo>
                  <a:lnTo>
                    <a:pt x="45" y="294"/>
                  </a:lnTo>
                  <a:lnTo>
                    <a:pt x="46" y="292"/>
                  </a:lnTo>
                  <a:lnTo>
                    <a:pt x="44" y="288"/>
                  </a:lnTo>
                  <a:lnTo>
                    <a:pt x="43" y="285"/>
                  </a:lnTo>
                  <a:lnTo>
                    <a:pt x="42" y="282"/>
                  </a:lnTo>
                  <a:lnTo>
                    <a:pt x="42" y="279"/>
                  </a:lnTo>
                  <a:lnTo>
                    <a:pt x="42" y="278"/>
                  </a:lnTo>
                  <a:lnTo>
                    <a:pt x="40" y="277"/>
                  </a:lnTo>
                  <a:lnTo>
                    <a:pt x="39" y="271"/>
                  </a:lnTo>
                  <a:lnTo>
                    <a:pt x="38" y="270"/>
                  </a:lnTo>
                  <a:lnTo>
                    <a:pt x="37" y="269"/>
                  </a:lnTo>
                  <a:lnTo>
                    <a:pt x="38" y="268"/>
                  </a:lnTo>
                  <a:lnTo>
                    <a:pt x="39" y="267"/>
                  </a:lnTo>
                  <a:lnTo>
                    <a:pt x="39" y="266"/>
                  </a:lnTo>
                  <a:lnTo>
                    <a:pt x="37" y="266"/>
                  </a:lnTo>
                  <a:lnTo>
                    <a:pt x="32" y="264"/>
                  </a:lnTo>
                  <a:lnTo>
                    <a:pt x="32" y="263"/>
                  </a:lnTo>
                  <a:lnTo>
                    <a:pt x="32" y="262"/>
                  </a:lnTo>
                  <a:lnTo>
                    <a:pt x="32" y="261"/>
                  </a:lnTo>
                  <a:lnTo>
                    <a:pt x="31" y="259"/>
                  </a:lnTo>
                  <a:lnTo>
                    <a:pt x="31" y="258"/>
                  </a:lnTo>
                  <a:lnTo>
                    <a:pt x="30" y="256"/>
                  </a:lnTo>
                  <a:lnTo>
                    <a:pt x="26" y="253"/>
                  </a:lnTo>
                  <a:lnTo>
                    <a:pt x="25" y="245"/>
                  </a:lnTo>
                  <a:lnTo>
                    <a:pt x="22" y="242"/>
                  </a:lnTo>
                  <a:lnTo>
                    <a:pt x="20" y="242"/>
                  </a:lnTo>
                  <a:lnTo>
                    <a:pt x="21" y="240"/>
                  </a:lnTo>
                  <a:lnTo>
                    <a:pt x="21" y="239"/>
                  </a:lnTo>
                  <a:lnTo>
                    <a:pt x="23" y="237"/>
                  </a:lnTo>
                  <a:lnTo>
                    <a:pt x="26" y="235"/>
                  </a:lnTo>
                  <a:lnTo>
                    <a:pt x="27" y="235"/>
                  </a:lnTo>
                  <a:lnTo>
                    <a:pt x="28" y="231"/>
                  </a:lnTo>
                  <a:lnTo>
                    <a:pt x="30" y="226"/>
                  </a:lnTo>
                  <a:lnTo>
                    <a:pt x="33" y="224"/>
                  </a:lnTo>
                  <a:lnTo>
                    <a:pt x="34" y="223"/>
                  </a:lnTo>
                  <a:lnTo>
                    <a:pt x="35" y="222"/>
                  </a:lnTo>
                  <a:lnTo>
                    <a:pt x="35" y="221"/>
                  </a:lnTo>
                  <a:lnTo>
                    <a:pt x="34" y="220"/>
                  </a:lnTo>
                  <a:lnTo>
                    <a:pt x="34" y="219"/>
                  </a:lnTo>
                  <a:lnTo>
                    <a:pt x="34" y="217"/>
                  </a:lnTo>
                  <a:lnTo>
                    <a:pt x="35" y="215"/>
                  </a:lnTo>
                  <a:lnTo>
                    <a:pt x="39" y="213"/>
                  </a:lnTo>
                  <a:lnTo>
                    <a:pt x="39" y="212"/>
                  </a:lnTo>
                  <a:lnTo>
                    <a:pt x="39" y="211"/>
                  </a:lnTo>
                  <a:lnTo>
                    <a:pt x="37" y="211"/>
                  </a:lnTo>
                  <a:lnTo>
                    <a:pt x="36" y="209"/>
                  </a:lnTo>
                  <a:lnTo>
                    <a:pt x="35" y="208"/>
                  </a:lnTo>
                  <a:lnTo>
                    <a:pt x="32" y="208"/>
                  </a:lnTo>
                  <a:lnTo>
                    <a:pt x="32" y="209"/>
                  </a:lnTo>
                  <a:lnTo>
                    <a:pt x="30" y="209"/>
                  </a:lnTo>
                  <a:lnTo>
                    <a:pt x="30" y="208"/>
                  </a:lnTo>
                  <a:lnTo>
                    <a:pt x="28" y="207"/>
                  </a:lnTo>
                  <a:lnTo>
                    <a:pt x="21" y="190"/>
                  </a:lnTo>
                  <a:lnTo>
                    <a:pt x="23" y="181"/>
                  </a:lnTo>
                  <a:lnTo>
                    <a:pt x="25" y="179"/>
                  </a:lnTo>
                  <a:lnTo>
                    <a:pt x="26" y="179"/>
                  </a:lnTo>
                  <a:lnTo>
                    <a:pt x="27" y="178"/>
                  </a:lnTo>
                  <a:lnTo>
                    <a:pt x="27" y="177"/>
                  </a:lnTo>
                  <a:lnTo>
                    <a:pt x="25" y="175"/>
                  </a:lnTo>
                  <a:lnTo>
                    <a:pt x="22" y="173"/>
                  </a:lnTo>
                  <a:lnTo>
                    <a:pt x="19" y="169"/>
                  </a:lnTo>
                  <a:lnTo>
                    <a:pt x="19" y="164"/>
                  </a:lnTo>
                  <a:lnTo>
                    <a:pt x="20" y="164"/>
                  </a:lnTo>
                  <a:lnTo>
                    <a:pt x="21" y="163"/>
                  </a:lnTo>
                  <a:lnTo>
                    <a:pt x="22" y="160"/>
                  </a:lnTo>
                  <a:lnTo>
                    <a:pt x="22" y="158"/>
                  </a:lnTo>
                  <a:lnTo>
                    <a:pt x="22" y="157"/>
                  </a:lnTo>
                  <a:lnTo>
                    <a:pt x="28" y="151"/>
                  </a:lnTo>
                  <a:lnTo>
                    <a:pt x="28" y="149"/>
                  </a:lnTo>
                  <a:lnTo>
                    <a:pt x="27" y="147"/>
                  </a:lnTo>
                  <a:lnTo>
                    <a:pt x="28" y="146"/>
                  </a:lnTo>
                  <a:lnTo>
                    <a:pt x="30" y="146"/>
                  </a:lnTo>
                  <a:lnTo>
                    <a:pt x="31" y="145"/>
                  </a:lnTo>
                  <a:lnTo>
                    <a:pt x="30" y="140"/>
                  </a:lnTo>
                  <a:lnTo>
                    <a:pt x="28" y="139"/>
                  </a:lnTo>
                  <a:lnTo>
                    <a:pt x="27" y="138"/>
                  </a:lnTo>
                  <a:lnTo>
                    <a:pt x="26" y="132"/>
                  </a:lnTo>
                  <a:lnTo>
                    <a:pt x="24" y="130"/>
                  </a:lnTo>
                  <a:lnTo>
                    <a:pt x="26" y="125"/>
                  </a:lnTo>
                  <a:lnTo>
                    <a:pt x="27" y="124"/>
                  </a:lnTo>
                  <a:lnTo>
                    <a:pt x="25" y="109"/>
                  </a:lnTo>
                  <a:lnTo>
                    <a:pt x="25" y="107"/>
                  </a:lnTo>
                  <a:lnTo>
                    <a:pt x="24" y="103"/>
                  </a:lnTo>
                  <a:lnTo>
                    <a:pt x="27" y="100"/>
                  </a:lnTo>
                  <a:lnTo>
                    <a:pt x="28" y="99"/>
                  </a:lnTo>
                  <a:lnTo>
                    <a:pt x="29" y="96"/>
                  </a:lnTo>
                  <a:lnTo>
                    <a:pt x="30" y="94"/>
                  </a:lnTo>
                  <a:lnTo>
                    <a:pt x="32" y="92"/>
                  </a:lnTo>
                  <a:lnTo>
                    <a:pt x="31" y="92"/>
                  </a:lnTo>
                  <a:lnTo>
                    <a:pt x="3" y="43"/>
                  </a:lnTo>
                  <a:lnTo>
                    <a:pt x="6" y="43"/>
                  </a:lnTo>
                  <a:lnTo>
                    <a:pt x="7" y="43"/>
                  </a:lnTo>
                  <a:lnTo>
                    <a:pt x="17" y="44"/>
                  </a:lnTo>
                  <a:lnTo>
                    <a:pt x="23" y="45"/>
                  </a:lnTo>
                  <a:lnTo>
                    <a:pt x="25" y="45"/>
                  </a:lnTo>
                  <a:lnTo>
                    <a:pt x="25" y="49"/>
                  </a:lnTo>
                  <a:lnTo>
                    <a:pt x="27" y="49"/>
                  </a:lnTo>
                  <a:lnTo>
                    <a:pt x="30" y="48"/>
                  </a:lnTo>
                  <a:lnTo>
                    <a:pt x="31" y="48"/>
                  </a:lnTo>
                  <a:lnTo>
                    <a:pt x="32" y="47"/>
                  </a:lnTo>
                  <a:lnTo>
                    <a:pt x="35" y="45"/>
                  </a:lnTo>
                  <a:lnTo>
                    <a:pt x="37" y="45"/>
                  </a:lnTo>
                  <a:lnTo>
                    <a:pt x="38" y="45"/>
                  </a:lnTo>
                  <a:lnTo>
                    <a:pt x="38" y="44"/>
                  </a:lnTo>
                  <a:lnTo>
                    <a:pt x="42" y="37"/>
                  </a:lnTo>
                  <a:lnTo>
                    <a:pt x="42" y="36"/>
                  </a:lnTo>
                  <a:lnTo>
                    <a:pt x="43" y="36"/>
                  </a:lnTo>
                  <a:lnTo>
                    <a:pt x="44" y="35"/>
                  </a:lnTo>
                  <a:lnTo>
                    <a:pt x="45" y="34"/>
                  </a:lnTo>
                  <a:lnTo>
                    <a:pt x="49" y="34"/>
                  </a:lnTo>
                  <a:lnTo>
                    <a:pt x="50" y="34"/>
                  </a:lnTo>
                  <a:lnTo>
                    <a:pt x="51" y="34"/>
                  </a:lnTo>
                  <a:lnTo>
                    <a:pt x="53" y="36"/>
                  </a:lnTo>
                  <a:lnTo>
                    <a:pt x="54" y="36"/>
                  </a:lnTo>
                  <a:lnTo>
                    <a:pt x="55" y="33"/>
                  </a:lnTo>
                  <a:lnTo>
                    <a:pt x="56" y="30"/>
                  </a:lnTo>
                  <a:lnTo>
                    <a:pt x="57" y="29"/>
                  </a:lnTo>
                  <a:lnTo>
                    <a:pt x="59" y="28"/>
                  </a:lnTo>
                  <a:lnTo>
                    <a:pt x="61" y="27"/>
                  </a:lnTo>
                  <a:lnTo>
                    <a:pt x="63" y="24"/>
                  </a:lnTo>
                  <a:lnTo>
                    <a:pt x="64" y="23"/>
                  </a:lnTo>
                  <a:lnTo>
                    <a:pt x="66" y="23"/>
                  </a:lnTo>
                  <a:lnTo>
                    <a:pt x="67" y="24"/>
                  </a:lnTo>
                  <a:lnTo>
                    <a:pt x="70" y="22"/>
                  </a:lnTo>
                  <a:lnTo>
                    <a:pt x="75" y="17"/>
                  </a:lnTo>
                  <a:lnTo>
                    <a:pt x="78" y="13"/>
                  </a:lnTo>
                  <a:lnTo>
                    <a:pt x="79" y="13"/>
                  </a:lnTo>
                  <a:lnTo>
                    <a:pt x="81" y="12"/>
                  </a:lnTo>
                  <a:lnTo>
                    <a:pt x="81" y="11"/>
                  </a:lnTo>
                  <a:lnTo>
                    <a:pt x="84" y="10"/>
                  </a:lnTo>
                  <a:lnTo>
                    <a:pt x="86" y="10"/>
                  </a:lnTo>
                  <a:lnTo>
                    <a:pt x="87" y="10"/>
                  </a:lnTo>
                  <a:lnTo>
                    <a:pt x="94" y="7"/>
                  </a:lnTo>
                  <a:lnTo>
                    <a:pt x="96" y="6"/>
                  </a:lnTo>
                  <a:lnTo>
                    <a:pt x="106" y="6"/>
                  </a:lnTo>
                  <a:lnTo>
                    <a:pt x="110" y="8"/>
                  </a:lnTo>
                  <a:lnTo>
                    <a:pt x="111" y="8"/>
                  </a:lnTo>
                  <a:lnTo>
                    <a:pt x="112" y="6"/>
                  </a:lnTo>
                  <a:lnTo>
                    <a:pt x="112" y="5"/>
                  </a:lnTo>
                  <a:lnTo>
                    <a:pt x="113" y="5"/>
                  </a:lnTo>
                  <a:lnTo>
                    <a:pt x="114" y="4"/>
                  </a:lnTo>
                  <a:close/>
                  <a:moveTo>
                    <a:pt x="113" y="0"/>
                  </a:moveTo>
                  <a:lnTo>
                    <a:pt x="112" y="2"/>
                  </a:lnTo>
                  <a:lnTo>
                    <a:pt x="111" y="3"/>
                  </a:lnTo>
                  <a:lnTo>
                    <a:pt x="110" y="4"/>
                  </a:lnTo>
                  <a:lnTo>
                    <a:pt x="110" y="5"/>
                  </a:lnTo>
                  <a:lnTo>
                    <a:pt x="107" y="4"/>
                  </a:lnTo>
                  <a:lnTo>
                    <a:pt x="106" y="4"/>
                  </a:lnTo>
                  <a:lnTo>
                    <a:pt x="96" y="4"/>
                  </a:lnTo>
                  <a:lnTo>
                    <a:pt x="93" y="5"/>
                  </a:lnTo>
                  <a:lnTo>
                    <a:pt x="87" y="7"/>
                  </a:lnTo>
                  <a:lnTo>
                    <a:pt x="86" y="7"/>
                  </a:lnTo>
                  <a:lnTo>
                    <a:pt x="85" y="7"/>
                  </a:lnTo>
                  <a:lnTo>
                    <a:pt x="84" y="7"/>
                  </a:lnTo>
                  <a:lnTo>
                    <a:pt x="83" y="7"/>
                  </a:lnTo>
                  <a:lnTo>
                    <a:pt x="81" y="8"/>
                  </a:lnTo>
                  <a:lnTo>
                    <a:pt x="80" y="8"/>
                  </a:lnTo>
                  <a:lnTo>
                    <a:pt x="79" y="9"/>
                  </a:lnTo>
                  <a:lnTo>
                    <a:pt x="79" y="10"/>
                  </a:lnTo>
                  <a:lnTo>
                    <a:pt x="78" y="11"/>
                  </a:lnTo>
                  <a:lnTo>
                    <a:pt x="77" y="11"/>
                  </a:lnTo>
                  <a:lnTo>
                    <a:pt x="76" y="11"/>
                  </a:lnTo>
                  <a:lnTo>
                    <a:pt x="73" y="15"/>
                  </a:lnTo>
                  <a:lnTo>
                    <a:pt x="68" y="20"/>
                  </a:lnTo>
                  <a:lnTo>
                    <a:pt x="67" y="20"/>
                  </a:lnTo>
                  <a:lnTo>
                    <a:pt x="66" y="20"/>
                  </a:lnTo>
                  <a:lnTo>
                    <a:pt x="64" y="20"/>
                  </a:lnTo>
                  <a:lnTo>
                    <a:pt x="63" y="21"/>
                  </a:lnTo>
                  <a:lnTo>
                    <a:pt x="62" y="21"/>
                  </a:lnTo>
                  <a:lnTo>
                    <a:pt x="61" y="22"/>
                  </a:lnTo>
                  <a:lnTo>
                    <a:pt x="61" y="24"/>
                  </a:lnTo>
                  <a:lnTo>
                    <a:pt x="59" y="25"/>
                  </a:lnTo>
                  <a:lnTo>
                    <a:pt x="57" y="26"/>
                  </a:lnTo>
                  <a:lnTo>
                    <a:pt x="55" y="27"/>
                  </a:lnTo>
                  <a:lnTo>
                    <a:pt x="55" y="28"/>
                  </a:lnTo>
                  <a:lnTo>
                    <a:pt x="54" y="28"/>
                  </a:lnTo>
                  <a:lnTo>
                    <a:pt x="54" y="29"/>
                  </a:lnTo>
                  <a:lnTo>
                    <a:pt x="52" y="32"/>
                  </a:lnTo>
                  <a:lnTo>
                    <a:pt x="51" y="32"/>
                  </a:lnTo>
                  <a:lnTo>
                    <a:pt x="50" y="32"/>
                  </a:lnTo>
                  <a:lnTo>
                    <a:pt x="49" y="32"/>
                  </a:lnTo>
                  <a:lnTo>
                    <a:pt x="45" y="32"/>
                  </a:lnTo>
                  <a:lnTo>
                    <a:pt x="44" y="32"/>
                  </a:lnTo>
                  <a:lnTo>
                    <a:pt x="43" y="32"/>
                  </a:lnTo>
                  <a:lnTo>
                    <a:pt x="42" y="32"/>
                  </a:lnTo>
                  <a:lnTo>
                    <a:pt x="42" y="33"/>
                  </a:lnTo>
                  <a:lnTo>
                    <a:pt x="41" y="34"/>
                  </a:lnTo>
                  <a:lnTo>
                    <a:pt x="40" y="34"/>
                  </a:lnTo>
                  <a:lnTo>
                    <a:pt x="40" y="36"/>
                  </a:lnTo>
                  <a:lnTo>
                    <a:pt x="36" y="42"/>
                  </a:lnTo>
                  <a:lnTo>
                    <a:pt x="36" y="43"/>
                  </a:lnTo>
                  <a:lnTo>
                    <a:pt x="34" y="43"/>
                  </a:lnTo>
                  <a:lnTo>
                    <a:pt x="31" y="44"/>
                  </a:lnTo>
                  <a:lnTo>
                    <a:pt x="30" y="45"/>
                  </a:lnTo>
                  <a:lnTo>
                    <a:pt x="30" y="46"/>
                  </a:lnTo>
                  <a:lnTo>
                    <a:pt x="28" y="46"/>
                  </a:lnTo>
                  <a:lnTo>
                    <a:pt x="28" y="45"/>
                  </a:lnTo>
                  <a:lnTo>
                    <a:pt x="28" y="42"/>
                  </a:lnTo>
                  <a:lnTo>
                    <a:pt x="25" y="42"/>
                  </a:lnTo>
                  <a:lnTo>
                    <a:pt x="23" y="43"/>
                  </a:lnTo>
                  <a:lnTo>
                    <a:pt x="17" y="41"/>
                  </a:lnTo>
                  <a:lnTo>
                    <a:pt x="8" y="40"/>
                  </a:lnTo>
                  <a:lnTo>
                    <a:pt x="7" y="40"/>
                  </a:lnTo>
                  <a:lnTo>
                    <a:pt x="6" y="40"/>
                  </a:lnTo>
                  <a:lnTo>
                    <a:pt x="6" y="41"/>
                  </a:lnTo>
                  <a:lnTo>
                    <a:pt x="3" y="41"/>
                  </a:lnTo>
                  <a:lnTo>
                    <a:pt x="2" y="41"/>
                  </a:lnTo>
                  <a:lnTo>
                    <a:pt x="1" y="41"/>
                  </a:lnTo>
                  <a:lnTo>
                    <a:pt x="0" y="43"/>
                  </a:lnTo>
                  <a:lnTo>
                    <a:pt x="0" y="45"/>
                  </a:lnTo>
                  <a:lnTo>
                    <a:pt x="28" y="92"/>
                  </a:lnTo>
                  <a:lnTo>
                    <a:pt x="28" y="93"/>
                  </a:lnTo>
                  <a:lnTo>
                    <a:pt x="27" y="94"/>
                  </a:lnTo>
                  <a:lnTo>
                    <a:pt x="27" y="96"/>
                  </a:lnTo>
                  <a:lnTo>
                    <a:pt x="26" y="97"/>
                  </a:lnTo>
                  <a:lnTo>
                    <a:pt x="25" y="98"/>
                  </a:lnTo>
                  <a:lnTo>
                    <a:pt x="22" y="102"/>
                  </a:lnTo>
                  <a:lnTo>
                    <a:pt x="21" y="103"/>
                  </a:lnTo>
                  <a:lnTo>
                    <a:pt x="22" y="108"/>
                  </a:lnTo>
                  <a:lnTo>
                    <a:pt x="22" y="109"/>
                  </a:lnTo>
                  <a:lnTo>
                    <a:pt x="23" y="109"/>
                  </a:lnTo>
                  <a:lnTo>
                    <a:pt x="24" y="123"/>
                  </a:lnTo>
                  <a:lnTo>
                    <a:pt x="23" y="124"/>
                  </a:lnTo>
                  <a:lnTo>
                    <a:pt x="22" y="129"/>
                  </a:lnTo>
                  <a:lnTo>
                    <a:pt x="21" y="130"/>
                  </a:lnTo>
                  <a:lnTo>
                    <a:pt x="22" y="131"/>
                  </a:lnTo>
                  <a:lnTo>
                    <a:pt x="23" y="134"/>
                  </a:lnTo>
                  <a:lnTo>
                    <a:pt x="25" y="139"/>
                  </a:lnTo>
                  <a:lnTo>
                    <a:pt x="26" y="140"/>
                  </a:lnTo>
                  <a:lnTo>
                    <a:pt x="26" y="141"/>
                  </a:lnTo>
                  <a:lnTo>
                    <a:pt x="27" y="141"/>
                  </a:lnTo>
                  <a:lnTo>
                    <a:pt x="28" y="143"/>
                  </a:lnTo>
                  <a:lnTo>
                    <a:pt x="27" y="144"/>
                  </a:lnTo>
                  <a:lnTo>
                    <a:pt x="26" y="144"/>
                  </a:lnTo>
                  <a:lnTo>
                    <a:pt x="26" y="145"/>
                  </a:lnTo>
                  <a:lnTo>
                    <a:pt x="25" y="145"/>
                  </a:lnTo>
                  <a:lnTo>
                    <a:pt x="25" y="146"/>
                  </a:lnTo>
                  <a:lnTo>
                    <a:pt x="25" y="147"/>
                  </a:lnTo>
                  <a:lnTo>
                    <a:pt x="25" y="150"/>
                  </a:lnTo>
                  <a:lnTo>
                    <a:pt x="25" y="151"/>
                  </a:lnTo>
                  <a:lnTo>
                    <a:pt x="20" y="156"/>
                  </a:lnTo>
                  <a:lnTo>
                    <a:pt x="19" y="156"/>
                  </a:lnTo>
                  <a:lnTo>
                    <a:pt x="19" y="157"/>
                  </a:lnTo>
                  <a:lnTo>
                    <a:pt x="19" y="158"/>
                  </a:lnTo>
                  <a:lnTo>
                    <a:pt x="19" y="160"/>
                  </a:lnTo>
                  <a:lnTo>
                    <a:pt x="19" y="161"/>
                  </a:lnTo>
                  <a:lnTo>
                    <a:pt x="18" y="161"/>
                  </a:lnTo>
                  <a:lnTo>
                    <a:pt x="17" y="162"/>
                  </a:lnTo>
                  <a:lnTo>
                    <a:pt x="17" y="163"/>
                  </a:lnTo>
                  <a:lnTo>
                    <a:pt x="17" y="164"/>
                  </a:lnTo>
                  <a:lnTo>
                    <a:pt x="17" y="169"/>
                  </a:lnTo>
                  <a:lnTo>
                    <a:pt x="17" y="170"/>
                  </a:lnTo>
                  <a:lnTo>
                    <a:pt x="17" y="171"/>
                  </a:lnTo>
                  <a:lnTo>
                    <a:pt x="20" y="174"/>
                  </a:lnTo>
                  <a:lnTo>
                    <a:pt x="20" y="175"/>
                  </a:lnTo>
                  <a:lnTo>
                    <a:pt x="23" y="177"/>
                  </a:lnTo>
                  <a:lnTo>
                    <a:pt x="21" y="179"/>
                  </a:lnTo>
                  <a:lnTo>
                    <a:pt x="21" y="180"/>
                  </a:lnTo>
                  <a:lnTo>
                    <a:pt x="18" y="189"/>
                  </a:lnTo>
                  <a:lnTo>
                    <a:pt x="17" y="190"/>
                  </a:lnTo>
                  <a:lnTo>
                    <a:pt x="18" y="191"/>
                  </a:lnTo>
                  <a:lnTo>
                    <a:pt x="25" y="207"/>
                  </a:lnTo>
                  <a:lnTo>
                    <a:pt x="26" y="208"/>
                  </a:lnTo>
                  <a:lnTo>
                    <a:pt x="26" y="209"/>
                  </a:lnTo>
                  <a:lnTo>
                    <a:pt x="28" y="210"/>
                  </a:lnTo>
                  <a:lnTo>
                    <a:pt x="28" y="211"/>
                  </a:lnTo>
                  <a:lnTo>
                    <a:pt x="29" y="211"/>
                  </a:lnTo>
                  <a:lnTo>
                    <a:pt x="30" y="211"/>
                  </a:lnTo>
                  <a:lnTo>
                    <a:pt x="32" y="211"/>
                  </a:lnTo>
                  <a:lnTo>
                    <a:pt x="33" y="211"/>
                  </a:lnTo>
                  <a:lnTo>
                    <a:pt x="34" y="211"/>
                  </a:lnTo>
                  <a:lnTo>
                    <a:pt x="35" y="212"/>
                  </a:lnTo>
                  <a:lnTo>
                    <a:pt x="34" y="213"/>
                  </a:lnTo>
                  <a:lnTo>
                    <a:pt x="33" y="213"/>
                  </a:lnTo>
                  <a:lnTo>
                    <a:pt x="32" y="213"/>
                  </a:lnTo>
                  <a:lnTo>
                    <a:pt x="32" y="215"/>
                  </a:lnTo>
                  <a:lnTo>
                    <a:pt x="31" y="216"/>
                  </a:lnTo>
                  <a:lnTo>
                    <a:pt x="31" y="217"/>
                  </a:lnTo>
                  <a:lnTo>
                    <a:pt x="31" y="219"/>
                  </a:lnTo>
                  <a:lnTo>
                    <a:pt x="32" y="219"/>
                  </a:lnTo>
                  <a:lnTo>
                    <a:pt x="32" y="221"/>
                  </a:lnTo>
                  <a:lnTo>
                    <a:pt x="32" y="222"/>
                  </a:lnTo>
                  <a:lnTo>
                    <a:pt x="31" y="222"/>
                  </a:lnTo>
                  <a:lnTo>
                    <a:pt x="29" y="224"/>
                  </a:lnTo>
                  <a:lnTo>
                    <a:pt x="28" y="224"/>
                  </a:lnTo>
                  <a:lnTo>
                    <a:pt x="26" y="230"/>
                  </a:lnTo>
                  <a:lnTo>
                    <a:pt x="25" y="230"/>
                  </a:lnTo>
                  <a:lnTo>
                    <a:pt x="24" y="234"/>
                  </a:lnTo>
                  <a:lnTo>
                    <a:pt x="21" y="235"/>
                  </a:lnTo>
                  <a:lnTo>
                    <a:pt x="19" y="237"/>
                  </a:lnTo>
                  <a:lnTo>
                    <a:pt x="19" y="238"/>
                  </a:lnTo>
                  <a:lnTo>
                    <a:pt x="18" y="239"/>
                  </a:lnTo>
                  <a:lnTo>
                    <a:pt x="17" y="241"/>
                  </a:lnTo>
                  <a:lnTo>
                    <a:pt x="17" y="244"/>
                  </a:lnTo>
                  <a:lnTo>
                    <a:pt x="19" y="245"/>
                  </a:lnTo>
                  <a:lnTo>
                    <a:pt x="21" y="245"/>
                  </a:lnTo>
                  <a:lnTo>
                    <a:pt x="22" y="246"/>
                  </a:lnTo>
                  <a:lnTo>
                    <a:pt x="23" y="253"/>
                  </a:lnTo>
                  <a:lnTo>
                    <a:pt x="23" y="254"/>
                  </a:lnTo>
                  <a:lnTo>
                    <a:pt x="24" y="255"/>
                  </a:lnTo>
                  <a:lnTo>
                    <a:pt x="28" y="258"/>
                  </a:lnTo>
                  <a:lnTo>
                    <a:pt x="28" y="259"/>
                  </a:lnTo>
                  <a:lnTo>
                    <a:pt x="28" y="260"/>
                  </a:lnTo>
                  <a:lnTo>
                    <a:pt x="29" y="261"/>
                  </a:lnTo>
                  <a:lnTo>
                    <a:pt x="29" y="262"/>
                  </a:lnTo>
                  <a:lnTo>
                    <a:pt x="29" y="263"/>
                  </a:lnTo>
                  <a:lnTo>
                    <a:pt x="30" y="264"/>
                  </a:lnTo>
                  <a:lnTo>
                    <a:pt x="30" y="265"/>
                  </a:lnTo>
                  <a:lnTo>
                    <a:pt x="31" y="266"/>
                  </a:lnTo>
                  <a:lnTo>
                    <a:pt x="32" y="266"/>
                  </a:lnTo>
                  <a:lnTo>
                    <a:pt x="35" y="268"/>
                  </a:lnTo>
                  <a:lnTo>
                    <a:pt x="34" y="269"/>
                  </a:lnTo>
                  <a:lnTo>
                    <a:pt x="35" y="270"/>
                  </a:lnTo>
                  <a:lnTo>
                    <a:pt x="36" y="271"/>
                  </a:lnTo>
                  <a:lnTo>
                    <a:pt x="36" y="272"/>
                  </a:lnTo>
                  <a:lnTo>
                    <a:pt x="37" y="273"/>
                  </a:lnTo>
                  <a:lnTo>
                    <a:pt x="38" y="277"/>
                  </a:lnTo>
                  <a:lnTo>
                    <a:pt x="38" y="278"/>
                  </a:lnTo>
                  <a:lnTo>
                    <a:pt x="39" y="280"/>
                  </a:lnTo>
                  <a:lnTo>
                    <a:pt x="40" y="280"/>
                  </a:lnTo>
                  <a:lnTo>
                    <a:pt x="40" y="282"/>
                  </a:lnTo>
                  <a:lnTo>
                    <a:pt x="40" y="283"/>
                  </a:lnTo>
                  <a:lnTo>
                    <a:pt x="40" y="286"/>
                  </a:lnTo>
                  <a:lnTo>
                    <a:pt x="41" y="288"/>
                  </a:lnTo>
                  <a:lnTo>
                    <a:pt x="42" y="289"/>
                  </a:lnTo>
                  <a:lnTo>
                    <a:pt x="44" y="292"/>
                  </a:lnTo>
                  <a:lnTo>
                    <a:pt x="43" y="294"/>
                  </a:lnTo>
                  <a:lnTo>
                    <a:pt x="43" y="295"/>
                  </a:lnTo>
                  <a:lnTo>
                    <a:pt x="44" y="296"/>
                  </a:lnTo>
                  <a:lnTo>
                    <a:pt x="45" y="299"/>
                  </a:lnTo>
                  <a:lnTo>
                    <a:pt x="46" y="300"/>
                  </a:lnTo>
                  <a:lnTo>
                    <a:pt x="49" y="302"/>
                  </a:lnTo>
                  <a:lnTo>
                    <a:pt x="51" y="303"/>
                  </a:lnTo>
                  <a:lnTo>
                    <a:pt x="54" y="307"/>
                  </a:lnTo>
                  <a:lnTo>
                    <a:pt x="55" y="307"/>
                  </a:lnTo>
                  <a:lnTo>
                    <a:pt x="56" y="307"/>
                  </a:lnTo>
                  <a:lnTo>
                    <a:pt x="57" y="308"/>
                  </a:lnTo>
                  <a:lnTo>
                    <a:pt x="59" y="309"/>
                  </a:lnTo>
                  <a:lnTo>
                    <a:pt x="57" y="311"/>
                  </a:lnTo>
                  <a:lnTo>
                    <a:pt x="56" y="313"/>
                  </a:lnTo>
                  <a:lnTo>
                    <a:pt x="54" y="317"/>
                  </a:lnTo>
                  <a:lnTo>
                    <a:pt x="53" y="317"/>
                  </a:lnTo>
                  <a:lnTo>
                    <a:pt x="54" y="318"/>
                  </a:lnTo>
                  <a:lnTo>
                    <a:pt x="54" y="319"/>
                  </a:lnTo>
                  <a:lnTo>
                    <a:pt x="54" y="320"/>
                  </a:lnTo>
                  <a:lnTo>
                    <a:pt x="55" y="321"/>
                  </a:lnTo>
                  <a:lnTo>
                    <a:pt x="58" y="324"/>
                  </a:lnTo>
                  <a:lnTo>
                    <a:pt x="59" y="325"/>
                  </a:lnTo>
                  <a:lnTo>
                    <a:pt x="59" y="326"/>
                  </a:lnTo>
                  <a:lnTo>
                    <a:pt x="58" y="326"/>
                  </a:lnTo>
                  <a:lnTo>
                    <a:pt x="55" y="328"/>
                  </a:lnTo>
                  <a:lnTo>
                    <a:pt x="53" y="328"/>
                  </a:lnTo>
                  <a:lnTo>
                    <a:pt x="53" y="330"/>
                  </a:lnTo>
                  <a:lnTo>
                    <a:pt x="53" y="332"/>
                  </a:lnTo>
                  <a:lnTo>
                    <a:pt x="54" y="333"/>
                  </a:lnTo>
                  <a:lnTo>
                    <a:pt x="55" y="335"/>
                  </a:lnTo>
                  <a:lnTo>
                    <a:pt x="55" y="337"/>
                  </a:lnTo>
                  <a:lnTo>
                    <a:pt x="55" y="338"/>
                  </a:lnTo>
                  <a:lnTo>
                    <a:pt x="55" y="339"/>
                  </a:lnTo>
                  <a:lnTo>
                    <a:pt x="55" y="341"/>
                  </a:lnTo>
                  <a:lnTo>
                    <a:pt x="55" y="342"/>
                  </a:lnTo>
                  <a:lnTo>
                    <a:pt x="56" y="343"/>
                  </a:lnTo>
                  <a:lnTo>
                    <a:pt x="57" y="343"/>
                  </a:lnTo>
                  <a:lnTo>
                    <a:pt x="57" y="344"/>
                  </a:lnTo>
                  <a:lnTo>
                    <a:pt x="58" y="345"/>
                  </a:lnTo>
                  <a:lnTo>
                    <a:pt x="59" y="346"/>
                  </a:lnTo>
                  <a:lnTo>
                    <a:pt x="62" y="347"/>
                  </a:lnTo>
                  <a:lnTo>
                    <a:pt x="62" y="349"/>
                  </a:lnTo>
                  <a:lnTo>
                    <a:pt x="61" y="350"/>
                  </a:lnTo>
                  <a:lnTo>
                    <a:pt x="61" y="351"/>
                  </a:lnTo>
                  <a:lnTo>
                    <a:pt x="62" y="354"/>
                  </a:lnTo>
                  <a:lnTo>
                    <a:pt x="62" y="355"/>
                  </a:lnTo>
                  <a:lnTo>
                    <a:pt x="62" y="356"/>
                  </a:lnTo>
                  <a:lnTo>
                    <a:pt x="63" y="357"/>
                  </a:lnTo>
                  <a:lnTo>
                    <a:pt x="64" y="358"/>
                  </a:lnTo>
                  <a:lnTo>
                    <a:pt x="65" y="359"/>
                  </a:lnTo>
                  <a:lnTo>
                    <a:pt x="66" y="359"/>
                  </a:lnTo>
                  <a:lnTo>
                    <a:pt x="67" y="359"/>
                  </a:lnTo>
                  <a:lnTo>
                    <a:pt x="68" y="359"/>
                  </a:lnTo>
                  <a:lnTo>
                    <a:pt x="74" y="369"/>
                  </a:lnTo>
                  <a:lnTo>
                    <a:pt x="76" y="378"/>
                  </a:lnTo>
                  <a:lnTo>
                    <a:pt x="76" y="379"/>
                  </a:lnTo>
                  <a:lnTo>
                    <a:pt x="78" y="381"/>
                  </a:lnTo>
                  <a:lnTo>
                    <a:pt x="78" y="382"/>
                  </a:lnTo>
                  <a:lnTo>
                    <a:pt x="78" y="383"/>
                  </a:lnTo>
                  <a:lnTo>
                    <a:pt x="79" y="386"/>
                  </a:lnTo>
                  <a:lnTo>
                    <a:pt x="79" y="389"/>
                  </a:lnTo>
                  <a:lnTo>
                    <a:pt x="80" y="390"/>
                  </a:lnTo>
                  <a:lnTo>
                    <a:pt x="81" y="390"/>
                  </a:lnTo>
                  <a:lnTo>
                    <a:pt x="83" y="393"/>
                  </a:lnTo>
                  <a:lnTo>
                    <a:pt x="83" y="394"/>
                  </a:lnTo>
                  <a:lnTo>
                    <a:pt x="84" y="394"/>
                  </a:lnTo>
                  <a:lnTo>
                    <a:pt x="85" y="394"/>
                  </a:lnTo>
                  <a:lnTo>
                    <a:pt x="85" y="398"/>
                  </a:lnTo>
                  <a:lnTo>
                    <a:pt x="85" y="399"/>
                  </a:lnTo>
                  <a:lnTo>
                    <a:pt x="85" y="400"/>
                  </a:lnTo>
                  <a:lnTo>
                    <a:pt x="89" y="408"/>
                  </a:lnTo>
                  <a:lnTo>
                    <a:pt x="89" y="412"/>
                  </a:lnTo>
                  <a:lnTo>
                    <a:pt x="89" y="413"/>
                  </a:lnTo>
                  <a:lnTo>
                    <a:pt x="89" y="417"/>
                  </a:lnTo>
                  <a:lnTo>
                    <a:pt x="91" y="418"/>
                  </a:lnTo>
                  <a:lnTo>
                    <a:pt x="93" y="420"/>
                  </a:lnTo>
                  <a:lnTo>
                    <a:pt x="94" y="420"/>
                  </a:lnTo>
                  <a:lnTo>
                    <a:pt x="100" y="420"/>
                  </a:lnTo>
                  <a:lnTo>
                    <a:pt x="100" y="421"/>
                  </a:lnTo>
                  <a:lnTo>
                    <a:pt x="101" y="420"/>
                  </a:lnTo>
                  <a:lnTo>
                    <a:pt x="112" y="418"/>
                  </a:lnTo>
                  <a:lnTo>
                    <a:pt x="113" y="418"/>
                  </a:lnTo>
                  <a:lnTo>
                    <a:pt x="113" y="417"/>
                  </a:lnTo>
                  <a:lnTo>
                    <a:pt x="114" y="414"/>
                  </a:lnTo>
                  <a:lnTo>
                    <a:pt x="116" y="411"/>
                  </a:lnTo>
                  <a:lnTo>
                    <a:pt x="117" y="411"/>
                  </a:lnTo>
                  <a:lnTo>
                    <a:pt x="117" y="409"/>
                  </a:lnTo>
                  <a:lnTo>
                    <a:pt x="117" y="407"/>
                  </a:lnTo>
                  <a:lnTo>
                    <a:pt x="121" y="405"/>
                  </a:lnTo>
                  <a:lnTo>
                    <a:pt x="123" y="405"/>
                  </a:lnTo>
                  <a:lnTo>
                    <a:pt x="123" y="403"/>
                  </a:lnTo>
                  <a:lnTo>
                    <a:pt x="123" y="401"/>
                  </a:lnTo>
                  <a:lnTo>
                    <a:pt x="123" y="398"/>
                  </a:lnTo>
                  <a:lnTo>
                    <a:pt x="124" y="398"/>
                  </a:lnTo>
                  <a:lnTo>
                    <a:pt x="131" y="396"/>
                  </a:lnTo>
                  <a:lnTo>
                    <a:pt x="132" y="396"/>
                  </a:lnTo>
                  <a:lnTo>
                    <a:pt x="132" y="395"/>
                  </a:lnTo>
                  <a:lnTo>
                    <a:pt x="133" y="394"/>
                  </a:lnTo>
                  <a:lnTo>
                    <a:pt x="134" y="393"/>
                  </a:lnTo>
                  <a:lnTo>
                    <a:pt x="134" y="392"/>
                  </a:lnTo>
                  <a:lnTo>
                    <a:pt x="134" y="391"/>
                  </a:lnTo>
                  <a:lnTo>
                    <a:pt x="134" y="386"/>
                  </a:lnTo>
                  <a:lnTo>
                    <a:pt x="135" y="387"/>
                  </a:lnTo>
                  <a:lnTo>
                    <a:pt x="139" y="390"/>
                  </a:lnTo>
                  <a:lnTo>
                    <a:pt x="142" y="394"/>
                  </a:lnTo>
                  <a:lnTo>
                    <a:pt x="143" y="394"/>
                  </a:lnTo>
                  <a:lnTo>
                    <a:pt x="145" y="396"/>
                  </a:lnTo>
                  <a:lnTo>
                    <a:pt x="146" y="396"/>
                  </a:lnTo>
                  <a:lnTo>
                    <a:pt x="149" y="396"/>
                  </a:lnTo>
                  <a:lnTo>
                    <a:pt x="151" y="396"/>
                  </a:lnTo>
                  <a:lnTo>
                    <a:pt x="166" y="396"/>
                  </a:lnTo>
                  <a:lnTo>
                    <a:pt x="174" y="398"/>
                  </a:lnTo>
                  <a:lnTo>
                    <a:pt x="175" y="398"/>
                  </a:lnTo>
                  <a:lnTo>
                    <a:pt x="176" y="398"/>
                  </a:lnTo>
                  <a:lnTo>
                    <a:pt x="177" y="399"/>
                  </a:lnTo>
                  <a:lnTo>
                    <a:pt x="178" y="400"/>
                  </a:lnTo>
                  <a:lnTo>
                    <a:pt x="178" y="403"/>
                  </a:lnTo>
                  <a:lnTo>
                    <a:pt x="179" y="404"/>
                  </a:lnTo>
                  <a:lnTo>
                    <a:pt x="181" y="407"/>
                  </a:lnTo>
                  <a:lnTo>
                    <a:pt x="181" y="408"/>
                  </a:lnTo>
                  <a:lnTo>
                    <a:pt x="181" y="409"/>
                  </a:lnTo>
                  <a:lnTo>
                    <a:pt x="181" y="410"/>
                  </a:lnTo>
                  <a:lnTo>
                    <a:pt x="181" y="411"/>
                  </a:lnTo>
                  <a:lnTo>
                    <a:pt x="182" y="412"/>
                  </a:lnTo>
                  <a:lnTo>
                    <a:pt x="185" y="415"/>
                  </a:lnTo>
                  <a:lnTo>
                    <a:pt x="185" y="416"/>
                  </a:lnTo>
                  <a:lnTo>
                    <a:pt x="185" y="417"/>
                  </a:lnTo>
                  <a:lnTo>
                    <a:pt x="185" y="418"/>
                  </a:lnTo>
                  <a:lnTo>
                    <a:pt x="187" y="420"/>
                  </a:lnTo>
                  <a:lnTo>
                    <a:pt x="189" y="419"/>
                  </a:lnTo>
                  <a:lnTo>
                    <a:pt x="190" y="419"/>
                  </a:lnTo>
                  <a:lnTo>
                    <a:pt x="191" y="418"/>
                  </a:lnTo>
                  <a:lnTo>
                    <a:pt x="191" y="417"/>
                  </a:lnTo>
                  <a:lnTo>
                    <a:pt x="191" y="416"/>
                  </a:lnTo>
                  <a:lnTo>
                    <a:pt x="191" y="414"/>
                  </a:lnTo>
                  <a:lnTo>
                    <a:pt x="191" y="413"/>
                  </a:lnTo>
                  <a:lnTo>
                    <a:pt x="191" y="410"/>
                  </a:lnTo>
                  <a:lnTo>
                    <a:pt x="191" y="408"/>
                  </a:lnTo>
                  <a:lnTo>
                    <a:pt x="192" y="407"/>
                  </a:lnTo>
                  <a:lnTo>
                    <a:pt x="193" y="406"/>
                  </a:lnTo>
                  <a:lnTo>
                    <a:pt x="194" y="404"/>
                  </a:lnTo>
                  <a:lnTo>
                    <a:pt x="194" y="403"/>
                  </a:lnTo>
                  <a:lnTo>
                    <a:pt x="195" y="403"/>
                  </a:lnTo>
                  <a:lnTo>
                    <a:pt x="196" y="394"/>
                  </a:lnTo>
                  <a:lnTo>
                    <a:pt x="196" y="392"/>
                  </a:lnTo>
                  <a:lnTo>
                    <a:pt x="224" y="392"/>
                  </a:lnTo>
                  <a:lnTo>
                    <a:pt x="224" y="394"/>
                  </a:lnTo>
                  <a:lnTo>
                    <a:pt x="225" y="395"/>
                  </a:lnTo>
                  <a:lnTo>
                    <a:pt x="225" y="396"/>
                  </a:lnTo>
                  <a:lnTo>
                    <a:pt x="226" y="396"/>
                  </a:lnTo>
                  <a:lnTo>
                    <a:pt x="226" y="397"/>
                  </a:lnTo>
                  <a:lnTo>
                    <a:pt x="229" y="400"/>
                  </a:lnTo>
                  <a:lnTo>
                    <a:pt x="230" y="400"/>
                  </a:lnTo>
                  <a:lnTo>
                    <a:pt x="233" y="400"/>
                  </a:lnTo>
                  <a:lnTo>
                    <a:pt x="234" y="398"/>
                  </a:lnTo>
                  <a:lnTo>
                    <a:pt x="234" y="397"/>
                  </a:lnTo>
                  <a:lnTo>
                    <a:pt x="240" y="361"/>
                  </a:lnTo>
                  <a:lnTo>
                    <a:pt x="240" y="360"/>
                  </a:lnTo>
                  <a:lnTo>
                    <a:pt x="237" y="345"/>
                  </a:lnTo>
                  <a:lnTo>
                    <a:pt x="238" y="343"/>
                  </a:lnTo>
                  <a:lnTo>
                    <a:pt x="245" y="331"/>
                  </a:lnTo>
                  <a:lnTo>
                    <a:pt x="245" y="330"/>
                  </a:lnTo>
                  <a:lnTo>
                    <a:pt x="247" y="318"/>
                  </a:lnTo>
                  <a:lnTo>
                    <a:pt x="276" y="313"/>
                  </a:lnTo>
                  <a:lnTo>
                    <a:pt x="291" y="308"/>
                  </a:lnTo>
                  <a:lnTo>
                    <a:pt x="292" y="307"/>
                  </a:lnTo>
                  <a:lnTo>
                    <a:pt x="315" y="309"/>
                  </a:lnTo>
                  <a:lnTo>
                    <a:pt x="342" y="324"/>
                  </a:lnTo>
                  <a:lnTo>
                    <a:pt x="342" y="327"/>
                  </a:lnTo>
                  <a:lnTo>
                    <a:pt x="342" y="330"/>
                  </a:lnTo>
                  <a:lnTo>
                    <a:pt x="342" y="332"/>
                  </a:lnTo>
                  <a:lnTo>
                    <a:pt x="341" y="337"/>
                  </a:lnTo>
                  <a:lnTo>
                    <a:pt x="346" y="335"/>
                  </a:lnTo>
                  <a:lnTo>
                    <a:pt x="347" y="334"/>
                  </a:lnTo>
                  <a:lnTo>
                    <a:pt x="353" y="330"/>
                  </a:lnTo>
                  <a:lnTo>
                    <a:pt x="355" y="328"/>
                  </a:lnTo>
                  <a:lnTo>
                    <a:pt x="356" y="326"/>
                  </a:lnTo>
                  <a:lnTo>
                    <a:pt x="354" y="324"/>
                  </a:lnTo>
                  <a:lnTo>
                    <a:pt x="347" y="318"/>
                  </a:lnTo>
                  <a:lnTo>
                    <a:pt x="353" y="300"/>
                  </a:lnTo>
                  <a:lnTo>
                    <a:pt x="356" y="300"/>
                  </a:lnTo>
                  <a:lnTo>
                    <a:pt x="355" y="296"/>
                  </a:lnTo>
                  <a:lnTo>
                    <a:pt x="355" y="293"/>
                  </a:lnTo>
                  <a:lnTo>
                    <a:pt x="355" y="292"/>
                  </a:lnTo>
                  <a:lnTo>
                    <a:pt x="354" y="291"/>
                  </a:lnTo>
                  <a:lnTo>
                    <a:pt x="353" y="290"/>
                  </a:lnTo>
                  <a:lnTo>
                    <a:pt x="357" y="273"/>
                  </a:lnTo>
                  <a:lnTo>
                    <a:pt x="357" y="272"/>
                  </a:lnTo>
                  <a:lnTo>
                    <a:pt x="358" y="271"/>
                  </a:lnTo>
                  <a:lnTo>
                    <a:pt x="357" y="269"/>
                  </a:lnTo>
                  <a:lnTo>
                    <a:pt x="351" y="258"/>
                  </a:lnTo>
                  <a:lnTo>
                    <a:pt x="351" y="257"/>
                  </a:lnTo>
                  <a:lnTo>
                    <a:pt x="351" y="256"/>
                  </a:lnTo>
                  <a:lnTo>
                    <a:pt x="351" y="254"/>
                  </a:lnTo>
                  <a:lnTo>
                    <a:pt x="349" y="254"/>
                  </a:lnTo>
                  <a:lnTo>
                    <a:pt x="349" y="253"/>
                  </a:lnTo>
                  <a:lnTo>
                    <a:pt x="350" y="251"/>
                  </a:lnTo>
                  <a:lnTo>
                    <a:pt x="348" y="250"/>
                  </a:lnTo>
                  <a:lnTo>
                    <a:pt x="344" y="245"/>
                  </a:lnTo>
                  <a:lnTo>
                    <a:pt x="342" y="244"/>
                  </a:lnTo>
                  <a:lnTo>
                    <a:pt x="341" y="245"/>
                  </a:lnTo>
                  <a:lnTo>
                    <a:pt x="340" y="246"/>
                  </a:lnTo>
                  <a:lnTo>
                    <a:pt x="338" y="245"/>
                  </a:lnTo>
                  <a:lnTo>
                    <a:pt x="338" y="244"/>
                  </a:lnTo>
                  <a:lnTo>
                    <a:pt x="337" y="244"/>
                  </a:lnTo>
                  <a:lnTo>
                    <a:pt x="332" y="240"/>
                  </a:lnTo>
                  <a:lnTo>
                    <a:pt x="331" y="240"/>
                  </a:lnTo>
                  <a:lnTo>
                    <a:pt x="330" y="239"/>
                  </a:lnTo>
                  <a:lnTo>
                    <a:pt x="330" y="236"/>
                  </a:lnTo>
                  <a:lnTo>
                    <a:pt x="329" y="233"/>
                  </a:lnTo>
                  <a:lnTo>
                    <a:pt x="329" y="232"/>
                  </a:lnTo>
                  <a:lnTo>
                    <a:pt x="328" y="231"/>
                  </a:lnTo>
                  <a:lnTo>
                    <a:pt x="327" y="230"/>
                  </a:lnTo>
                  <a:lnTo>
                    <a:pt x="327" y="223"/>
                  </a:lnTo>
                  <a:lnTo>
                    <a:pt x="327" y="222"/>
                  </a:lnTo>
                  <a:lnTo>
                    <a:pt x="327" y="221"/>
                  </a:lnTo>
                  <a:lnTo>
                    <a:pt x="327" y="220"/>
                  </a:lnTo>
                  <a:lnTo>
                    <a:pt x="328" y="220"/>
                  </a:lnTo>
                  <a:lnTo>
                    <a:pt x="329" y="220"/>
                  </a:lnTo>
                  <a:lnTo>
                    <a:pt x="329" y="219"/>
                  </a:lnTo>
                  <a:lnTo>
                    <a:pt x="329" y="218"/>
                  </a:lnTo>
                  <a:lnTo>
                    <a:pt x="330" y="215"/>
                  </a:lnTo>
                  <a:lnTo>
                    <a:pt x="330" y="214"/>
                  </a:lnTo>
                  <a:lnTo>
                    <a:pt x="329" y="210"/>
                  </a:lnTo>
                  <a:lnTo>
                    <a:pt x="329" y="207"/>
                  </a:lnTo>
                  <a:lnTo>
                    <a:pt x="327" y="208"/>
                  </a:lnTo>
                  <a:lnTo>
                    <a:pt x="325" y="208"/>
                  </a:lnTo>
                  <a:lnTo>
                    <a:pt x="323" y="208"/>
                  </a:lnTo>
                  <a:lnTo>
                    <a:pt x="323" y="209"/>
                  </a:lnTo>
                  <a:lnTo>
                    <a:pt x="278" y="207"/>
                  </a:lnTo>
                  <a:lnTo>
                    <a:pt x="274" y="185"/>
                  </a:lnTo>
                  <a:lnTo>
                    <a:pt x="274" y="184"/>
                  </a:lnTo>
                  <a:lnTo>
                    <a:pt x="267" y="176"/>
                  </a:lnTo>
                  <a:lnTo>
                    <a:pt x="270" y="176"/>
                  </a:lnTo>
                  <a:lnTo>
                    <a:pt x="273" y="176"/>
                  </a:lnTo>
                  <a:lnTo>
                    <a:pt x="272" y="173"/>
                  </a:lnTo>
                  <a:lnTo>
                    <a:pt x="270" y="158"/>
                  </a:lnTo>
                  <a:lnTo>
                    <a:pt x="270" y="157"/>
                  </a:lnTo>
                  <a:lnTo>
                    <a:pt x="265" y="148"/>
                  </a:lnTo>
                  <a:lnTo>
                    <a:pt x="265" y="147"/>
                  </a:lnTo>
                  <a:lnTo>
                    <a:pt x="264" y="147"/>
                  </a:lnTo>
                  <a:lnTo>
                    <a:pt x="264" y="144"/>
                  </a:lnTo>
                  <a:lnTo>
                    <a:pt x="264" y="143"/>
                  </a:lnTo>
                  <a:lnTo>
                    <a:pt x="265" y="142"/>
                  </a:lnTo>
                  <a:lnTo>
                    <a:pt x="265" y="141"/>
                  </a:lnTo>
                  <a:lnTo>
                    <a:pt x="266" y="141"/>
                  </a:lnTo>
                  <a:lnTo>
                    <a:pt x="266" y="139"/>
                  </a:lnTo>
                  <a:lnTo>
                    <a:pt x="266" y="138"/>
                  </a:lnTo>
                  <a:lnTo>
                    <a:pt x="266" y="137"/>
                  </a:lnTo>
                  <a:lnTo>
                    <a:pt x="262" y="132"/>
                  </a:lnTo>
                  <a:lnTo>
                    <a:pt x="262" y="131"/>
                  </a:lnTo>
                  <a:lnTo>
                    <a:pt x="261" y="130"/>
                  </a:lnTo>
                  <a:lnTo>
                    <a:pt x="256" y="128"/>
                  </a:lnTo>
                  <a:lnTo>
                    <a:pt x="255" y="127"/>
                  </a:lnTo>
                  <a:lnTo>
                    <a:pt x="253" y="126"/>
                  </a:lnTo>
                  <a:lnTo>
                    <a:pt x="252" y="126"/>
                  </a:lnTo>
                  <a:lnTo>
                    <a:pt x="248" y="124"/>
                  </a:lnTo>
                  <a:lnTo>
                    <a:pt x="247" y="123"/>
                  </a:lnTo>
                  <a:lnTo>
                    <a:pt x="246" y="122"/>
                  </a:lnTo>
                  <a:lnTo>
                    <a:pt x="246" y="120"/>
                  </a:lnTo>
                  <a:lnTo>
                    <a:pt x="244" y="120"/>
                  </a:lnTo>
                  <a:lnTo>
                    <a:pt x="232" y="122"/>
                  </a:lnTo>
                  <a:lnTo>
                    <a:pt x="231" y="122"/>
                  </a:lnTo>
                  <a:lnTo>
                    <a:pt x="230" y="120"/>
                  </a:lnTo>
                  <a:lnTo>
                    <a:pt x="229" y="121"/>
                  </a:lnTo>
                  <a:lnTo>
                    <a:pt x="224" y="122"/>
                  </a:lnTo>
                  <a:lnTo>
                    <a:pt x="223" y="121"/>
                  </a:lnTo>
                  <a:lnTo>
                    <a:pt x="223" y="120"/>
                  </a:lnTo>
                  <a:lnTo>
                    <a:pt x="220" y="117"/>
                  </a:lnTo>
                  <a:lnTo>
                    <a:pt x="219" y="117"/>
                  </a:lnTo>
                  <a:lnTo>
                    <a:pt x="217" y="115"/>
                  </a:lnTo>
                  <a:lnTo>
                    <a:pt x="216" y="113"/>
                  </a:lnTo>
                  <a:lnTo>
                    <a:pt x="216" y="112"/>
                  </a:lnTo>
                  <a:lnTo>
                    <a:pt x="216" y="111"/>
                  </a:lnTo>
                  <a:lnTo>
                    <a:pt x="215" y="110"/>
                  </a:lnTo>
                  <a:lnTo>
                    <a:pt x="212" y="109"/>
                  </a:lnTo>
                  <a:lnTo>
                    <a:pt x="211" y="109"/>
                  </a:lnTo>
                  <a:lnTo>
                    <a:pt x="210" y="109"/>
                  </a:lnTo>
                  <a:lnTo>
                    <a:pt x="209" y="109"/>
                  </a:lnTo>
                  <a:lnTo>
                    <a:pt x="208" y="109"/>
                  </a:lnTo>
                  <a:lnTo>
                    <a:pt x="207" y="109"/>
                  </a:lnTo>
                  <a:lnTo>
                    <a:pt x="201" y="107"/>
                  </a:lnTo>
                  <a:lnTo>
                    <a:pt x="200" y="106"/>
                  </a:lnTo>
                  <a:lnTo>
                    <a:pt x="199" y="105"/>
                  </a:lnTo>
                  <a:lnTo>
                    <a:pt x="198" y="103"/>
                  </a:lnTo>
                  <a:lnTo>
                    <a:pt x="196" y="104"/>
                  </a:lnTo>
                  <a:lnTo>
                    <a:pt x="196" y="105"/>
                  </a:lnTo>
                  <a:lnTo>
                    <a:pt x="193" y="102"/>
                  </a:lnTo>
                  <a:lnTo>
                    <a:pt x="191" y="101"/>
                  </a:lnTo>
                  <a:lnTo>
                    <a:pt x="189" y="98"/>
                  </a:lnTo>
                  <a:lnTo>
                    <a:pt x="189" y="96"/>
                  </a:lnTo>
                  <a:lnTo>
                    <a:pt x="189" y="95"/>
                  </a:lnTo>
                  <a:lnTo>
                    <a:pt x="187" y="94"/>
                  </a:lnTo>
                  <a:lnTo>
                    <a:pt x="185" y="94"/>
                  </a:lnTo>
                  <a:lnTo>
                    <a:pt x="184" y="93"/>
                  </a:lnTo>
                  <a:lnTo>
                    <a:pt x="183" y="94"/>
                  </a:lnTo>
                  <a:lnTo>
                    <a:pt x="182" y="94"/>
                  </a:lnTo>
                  <a:lnTo>
                    <a:pt x="181" y="96"/>
                  </a:lnTo>
                  <a:lnTo>
                    <a:pt x="180" y="96"/>
                  </a:lnTo>
                  <a:lnTo>
                    <a:pt x="179" y="95"/>
                  </a:lnTo>
                  <a:lnTo>
                    <a:pt x="178" y="95"/>
                  </a:lnTo>
                  <a:lnTo>
                    <a:pt x="178" y="94"/>
                  </a:lnTo>
                  <a:lnTo>
                    <a:pt x="178" y="93"/>
                  </a:lnTo>
                  <a:lnTo>
                    <a:pt x="177" y="92"/>
                  </a:lnTo>
                  <a:lnTo>
                    <a:pt x="176" y="92"/>
                  </a:lnTo>
                  <a:lnTo>
                    <a:pt x="170" y="88"/>
                  </a:lnTo>
                  <a:lnTo>
                    <a:pt x="169" y="88"/>
                  </a:lnTo>
                  <a:lnTo>
                    <a:pt x="166" y="88"/>
                  </a:lnTo>
                  <a:lnTo>
                    <a:pt x="165" y="88"/>
                  </a:lnTo>
                  <a:lnTo>
                    <a:pt x="164" y="88"/>
                  </a:lnTo>
                  <a:lnTo>
                    <a:pt x="163" y="88"/>
                  </a:lnTo>
                  <a:lnTo>
                    <a:pt x="163" y="89"/>
                  </a:lnTo>
                  <a:lnTo>
                    <a:pt x="162" y="90"/>
                  </a:lnTo>
                  <a:lnTo>
                    <a:pt x="161" y="90"/>
                  </a:lnTo>
                  <a:lnTo>
                    <a:pt x="160" y="90"/>
                  </a:lnTo>
                  <a:lnTo>
                    <a:pt x="156" y="89"/>
                  </a:lnTo>
                  <a:lnTo>
                    <a:pt x="155" y="89"/>
                  </a:lnTo>
                  <a:lnTo>
                    <a:pt x="154" y="88"/>
                  </a:lnTo>
                  <a:lnTo>
                    <a:pt x="153" y="88"/>
                  </a:lnTo>
                  <a:lnTo>
                    <a:pt x="152" y="88"/>
                  </a:lnTo>
                  <a:lnTo>
                    <a:pt x="151" y="88"/>
                  </a:lnTo>
                  <a:lnTo>
                    <a:pt x="150" y="88"/>
                  </a:lnTo>
                  <a:lnTo>
                    <a:pt x="149" y="86"/>
                  </a:lnTo>
                  <a:lnTo>
                    <a:pt x="147" y="83"/>
                  </a:lnTo>
                  <a:lnTo>
                    <a:pt x="147" y="82"/>
                  </a:lnTo>
                  <a:lnTo>
                    <a:pt x="146" y="81"/>
                  </a:lnTo>
                  <a:lnTo>
                    <a:pt x="144" y="81"/>
                  </a:lnTo>
                  <a:lnTo>
                    <a:pt x="141" y="79"/>
                  </a:lnTo>
                  <a:lnTo>
                    <a:pt x="140" y="76"/>
                  </a:lnTo>
                  <a:lnTo>
                    <a:pt x="139" y="76"/>
                  </a:lnTo>
                  <a:lnTo>
                    <a:pt x="139" y="75"/>
                  </a:lnTo>
                  <a:lnTo>
                    <a:pt x="138" y="75"/>
                  </a:lnTo>
                  <a:lnTo>
                    <a:pt x="137" y="75"/>
                  </a:lnTo>
                  <a:lnTo>
                    <a:pt x="136" y="74"/>
                  </a:lnTo>
                  <a:lnTo>
                    <a:pt x="134" y="74"/>
                  </a:lnTo>
                  <a:lnTo>
                    <a:pt x="133" y="74"/>
                  </a:lnTo>
                  <a:lnTo>
                    <a:pt x="132" y="70"/>
                  </a:lnTo>
                  <a:lnTo>
                    <a:pt x="132" y="68"/>
                  </a:lnTo>
                  <a:lnTo>
                    <a:pt x="131" y="67"/>
                  </a:lnTo>
                  <a:lnTo>
                    <a:pt x="129" y="65"/>
                  </a:lnTo>
                  <a:lnTo>
                    <a:pt x="128" y="64"/>
                  </a:lnTo>
                  <a:lnTo>
                    <a:pt x="128" y="63"/>
                  </a:lnTo>
                  <a:lnTo>
                    <a:pt x="127" y="60"/>
                  </a:lnTo>
                  <a:lnTo>
                    <a:pt x="126" y="59"/>
                  </a:lnTo>
                  <a:lnTo>
                    <a:pt x="125" y="58"/>
                  </a:lnTo>
                  <a:lnTo>
                    <a:pt x="123" y="58"/>
                  </a:lnTo>
                  <a:lnTo>
                    <a:pt x="121" y="53"/>
                  </a:lnTo>
                  <a:lnTo>
                    <a:pt x="121" y="51"/>
                  </a:lnTo>
                  <a:lnTo>
                    <a:pt x="123" y="45"/>
                  </a:lnTo>
                  <a:lnTo>
                    <a:pt x="123" y="44"/>
                  </a:lnTo>
                  <a:lnTo>
                    <a:pt x="123" y="41"/>
                  </a:lnTo>
                  <a:lnTo>
                    <a:pt x="123" y="40"/>
                  </a:lnTo>
                  <a:lnTo>
                    <a:pt x="122" y="39"/>
                  </a:lnTo>
                  <a:lnTo>
                    <a:pt x="120" y="36"/>
                  </a:lnTo>
                  <a:lnTo>
                    <a:pt x="119" y="32"/>
                  </a:lnTo>
                  <a:lnTo>
                    <a:pt x="119" y="30"/>
                  </a:lnTo>
                  <a:lnTo>
                    <a:pt x="119" y="29"/>
                  </a:lnTo>
                  <a:lnTo>
                    <a:pt x="119" y="28"/>
                  </a:lnTo>
                  <a:lnTo>
                    <a:pt x="119" y="27"/>
                  </a:lnTo>
                  <a:lnTo>
                    <a:pt x="119" y="26"/>
                  </a:lnTo>
                  <a:lnTo>
                    <a:pt x="120" y="26"/>
                  </a:lnTo>
                  <a:lnTo>
                    <a:pt x="121" y="25"/>
                  </a:lnTo>
                  <a:lnTo>
                    <a:pt x="121" y="24"/>
                  </a:lnTo>
                  <a:lnTo>
                    <a:pt x="121" y="23"/>
                  </a:lnTo>
                  <a:lnTo>
                    <a:pt x="122" y="21"/>
                  </a:lnTo>
                  <a:lnTo>
                    <a:pt x="122" y="20"/>
                  </a:lnTo>
                  <a:lnTo>
                    <a:pt x="122" y="19"/>
                  </a:lnTo>
                  <a:lnTo>
                    <a:pt x="121" y="16"/>
                  </a:lnTo>
                  <a:lnTo>
                    <a:pt x="121" y="15"/>
                  </a:lnTo>
                  <a:lnTo>
                    <a:pt x="121" y="14"/>
                  </a:lnTo>
                  <a:lnTo>
                    <a:pt x="120" y="12"/>
                  </a:lnTo>
                  <a:lnTo>
                    <a:pt x="121" y="9"/>
                  </a:lnTo>
                  <a:lnTo>
                    <a:pt x="121" y="8"/>
                  </a:lnTo>
                  <a:lnTo>
                    <a:pt x="121" y="7"/>
                  </a:lnTo>
                  <a:lnTo>
                    <a:pt x="118" y="3"/>
                  </a:lnTo>
                  <a:lnTo>
                    <a:pt x="118" y="2"/>
                  </a:lnTo>
                  <a:lnTo>
                    <a:pt x="117" y="2"/>
                  </a:lnTo>
                  <a:lnTo>
                    <a:pt x="116" y="2"/>
                  </a:lnTo>
                  <a:lnTo>
                    <a:pt x="116" y="1"/>
                  </a:lnTo>
                  <a:lnTo>
                    <a:pt x="115" y="1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68" name="Freeform 606"/>
            <p:cNvSpPr>
              <a:spLocks noEditPoints="1"/>
            </p:cNvSpPr>
            <p:nvPr/>
          </p:nvSpPr>
          <p:spPr bwMode="auto">
            <a:xfrm>
              <a:off x="5823735" y="2618780"/>
              <a:ext cx="866775" cy="904875"/>
            </a:xfrm>
            <a:custGeom>
              <a:avLst/>
              <a:gdLst>
                <a:gd name="T0" fmla="*/ 2147483646 w 358"/>
                <a:gd name="T1" fmla="*/ 2147483646 h 421"/>
                <a:gd name="T2" fmla="*/ 2147483646 w 358"/>
                <a:gd name="T3" fmla="*/ 2147483646 h 421"/>
                <a:gd name="T4" fmla="*/ 2147483646 w 358"/>
                <a:gd name="T5" fmla="*/ 2147483646 h 421"/>
                <a:gd name="T6" fmla="*/ 2147483646 w 358"/>
                <a:gd name="T7" fmla="*/ 2147483646 h 421"/>
                <a:gd name="T8" fmla="*/ 2147483646 w 358"/>
                <a:gd name="T9" fmla="*/ 2147483646 h 421"/>
                <a:gd name="T10" fmla="*/ 2147483646 w 358"/>
                <a:gd name="T11" fmla="*/ 2147483646 h 421"/>
                <a:gd name="T12" fmla="*/ 2147483646 w 358"/>
                <a:gd name="T13" fmla="*/ 2147483646 h 421"/>
                <a:gd name="T14" fmla="*/ 2147483646 w 358"/>
                <a:gd name="T15" fmla="*/ 2147483646 h 421"/>
                <a:gd name="T16" fmla="*/ 2147483646 w 358"/>
                <a:gd name="T17" fmla="*/ 2147483646 h 421"/>
                <a:gd name="T18" fmla="*/ 2147483646 w 358"/>
                <a:gd name="T19" fmla="*/ 2147483646 h 421"/>
                <a:gd name="T20" fmla="*/ 2147483646 w 358"/>
                <a:gd name="T21" fmla="*/ 2147483646 h 421"/>
                <a:gd name="T22" fmla="*/ 2147483646 w 358"/>
                <a:gd name="T23" fmla="*/ 2147483646 h 421"/>
                <a:gd name="T24" fmla="*/ 2147483646 w 358"/>
                <a:gd name="T25" fmla="*/ 2147483646 h 421"/>
                <a:gd name="T26" fmla="*/ 2147483646 w 358"/>
                <a:gd name="T27" fmla="*/ 2147483646 h 421"/>
                <a:gd name="T28" fmla="*/ 2147483646 w 358"/>
                <a:gd name="T29" fmla="*/ 2147483646 h 421"/>
                <a:gd name="T30" fmla="*/ 2147483646 w 358"/>
                <a:gd name="T31" fmla="*/ 2147483646 h 421"/>
                <a:gd name="T32" fmla="*/ 2147483646 w 358"/>
                <a:gd name="T33" fmla="*/ 2147483646 h 421"/>
                <a:gd name="T34" fmla="*/ 2147483646 w 358"/>
                <a:gd name="T35" fmla="*/ 2147483646 h 421"/>
                <a:gd name="T36" fmla="*/ 2147483646 w 358"/>
                <a:gd name="T37" fmla="*/ 2147483646 h 421"/>
                <a:gd name="T38" fmla="*/ 2147483646 w 358"/>
                <a:gd name="T39" fmla="*/ 2147483646 h 421"/>
                <a:gd name="T40" fmla="*/ 2147483646 w 358"/>
                <a:gd name="T41" fmla="*/ 2147483646 h 421"/>
                <a:gd name="T42" fmla="*/ 2147483646 w 358"/>
                <a:gd name="T43" fmla="*/ 2147483646 h 421"/>
                <a:gd name="T44" fmla="*/ 2147483646 w 358"/>
                <a:gd name="T45" fmla="*/ 2147483646 h 421"/>
                <a:gd name="T46" fmla="*/ 2147483646 w 358"/>
                <a:gd name="T47" fmla="*/ 2147483646 h 421"/>
                <a:gd name="T48" fmla="*/ 2147483646 w 358"/>
                <a:gd name="T49" fmla="*/ 2147483646 h 421"/>
                <a:gd name="T50" fmla="*/ 2147483646 w 358"/>
                <a:gd name="T51" fmla="*/ 2147483646 h 421"/>
                <a:gd name="T52" fmla="*/ 2147483646 w 358"/>
                <a:gd name="T53" fmla="*/ 2147483646 h 421"/>
                <a:gd name="T54" fmla="*/ 2147483646 w 358"/>
                <a:gd name="T55" fmla="*/ 2147483646 h 421"/>
                <a:gd name="T56" fmla="*/ 2147483646 w 358"/>
                <a:gd name="T57" fmla="*/ 2147483646 h 421"/>
                <a:gd name="T58" fmla="*/ 2147483646 w 358"/>
                <a:gd name="T59" fmla="*/ 2147483646 h 421"/>
                <a:gd name="T60" fmla="*/ 2147483646 w 358"/>
                <a:gd name="T61" fmla="*/ 2147483646 h 421"/>
                <a:gd name="T62" fmla="*/ 2147483646 w 358"/>
                <a:gd name="T63" fmla="*/ 2147483646 h 421"/>
                <a:gd name="T64" fmla="*/ 2147483646 w 358"/>
                <a:gd name="T65" fmla="*/ 2147483646 h 421"/>
                <a:gd name="T66" fmla="*/ 2147483646 w 358"/>
                <a:gd name="T67" fmla="*/ 2147483646 h 421"/>
                <a:gd name="T68" fmla="*/ 2147483646 w 358"/>
                <a:gd name="T69" fmla="*/ 2147483646 h 421"/>
                <a:gd name="T70" fmla="*/ 2147483646 w 358"/>
                <a:gd name="T71" fmla="*/ 2147483646 h 421"/>
                <a:gd name="T72" fmla="*/ 2147483646 w 358"/>
                <a:gd name="T73" fmla="*/ 2147483646 h 421"/>
                <a:gd name="T74" fmla="*/ 2147483646 w 358"/>
                <a:gd name="T75" fmla="*/ 2147483646 h 421"/>
                <a:gd name="T76" fmla="*/ 2147483646 w 358"/>
                <a:gd name="T77" fmla="*/ 2147483646 h 421"/>
                <a:gd name="T78" fmla="*/ 2147483646 w 358"/>
                <a:gd name="T79" fmla="*/ 2147483646 h 421"/>
                <a:gd name="T80" fmla="*/ 2147483646 w 358"/>
                <a:gd name="T81" fmla="*/ 2147483646 h 421"/>
                <a:gd name="T82" fmla="*/ 2147483646 w 358"/>
                <a:gd name="T83" fmla="*/ 2147483646 h 421"/>
                <a:gd name="T84" fmla="*/ 2147483646 w 358"/>
                <a:gd name="T85" fmla="*/ 2147483646 h 421"/>
                <a:gd name="T86" fmla="*/ 2147483646 w 358"/>
                <a:gd name="T87" fmla="*/ 2147483646 h 421"/>
                <a:gd name="T88" fmla="*/ 2147483646 w 358"/>
                <a:gd name="T89" fmla="*/ 2147483646 h 421"/>
                <a:gd name="T90" fmla="*/ 2147483646 w 358"/>
                <a:gd name="T91" fmla="*/ 2147483646 h 421"/>
                <a:gd name="T92" fmla="*/ 2147483646 w 358"/>
                <a:gd name="T93" fmla="*/ 2147483646 h 421"/>
                <a:gd name="T94" fmla="*/ 2147483646 w 358"/>
                <a:gd name="T95" fmla="*/ 2147483646 h 421"/>
                <a:gd name="T96" fmla="*/ 2147483646 w 358"/>
                <a:gd name="T97" fmla="*/ 2147483646 h 421"/>
                <a:gd name="T98" fmla="*/ 2147483646 w 358"/>
                <a:gd name="T99" fmla="*/ 2147483646 h 421"/>
                <a:gd name="T100" fmla="*/ 2147483646 w 358"/>
                <a:gd name="T101" fmla="*/ 2147483646 h 421"/>
                <a:gd name="T102" fmla="*/ 2147483646 w 358"/>
                <a:gd name="T103" fmla="*/ 2147483646 h 421"/>
                <a:gd name="T104" fmla="*/ 2147483646 w 358"/>
                <a:gd name="T105" fmla="*/ 2147483646 h 421"/>
                <a:gd name="T106" fmla="*/ 2147483646 w 358"/>
                <a:gd name="T107" fmla="*/ 2147483646 h 421"/>
                <a:gd name="T108" fmla="*/ 2147483646 w 358"/>
                <a:gd name="T109" fmla="*/ 2147483646 h 421"/>
                <a:gd name="T110" fmla="*/ 2147483646 w 358"/>
                <a:gd name="T111" fmla="*/ 2147483646 h 421"/>
                <a:gd name="T112" fmla="*/ 2147483646 w 358"/>
                <a:gd name="T113" fmla="*/ 2147483646 h 421"/>
                <a:gd name="T114" fmla="*/ 2147483646 w 358"/>
                <a:gd name="T115" fmla="*/ 2147483646 h 421"/>
                <a:gd name="T116" fmla="*/ 2147483646 w 358"/>
                <a:gd name="T117" fmla="*/ 2147483646 h 421"/>
                <a:gd name="T118" fmla="*/ 2147483646 w 358"/>
                <a:gd name="T119" fmla="*/ 2147483646 h 421"/>
                <a:gd name="T120" fmla="*/ 2147483646 w 358"/>
                <a:gd name="T121" fmla="*/ 2147483646 h 421"/>
                <a:gd name="T122" fmla="*/ 2147483646 w 358"/>
                <a:gd name="T123" fmla="*/ 2147483646 h 421"/>
                <a:gd name="T124" fmla="*/ 2147483646 w 358"/>
                <a:gd name="T125" fmla="*/ 2147483646 h 421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358" h="421">
                  <a:moveTo>
                    <a:pt x="114" y="4"/>
                  </a:moveTo>
                  <a:lnTo>
                    <a:pt x="115" y="4"/>
                  </a:lnTo>
                  <a:lnTo>
                    <a:pt x="116" y="4"/>
                  </a:lnTo>
                  <a:lnTo>
                    <a:pt x="118" y="9"/>
                  </a:lnTo>
                  <a:lnTo>
                    <a:pt x="117" y="12"/>
                  </a:lnTo>
                  <a:lnTo>
                    <a:pt x="118" y="15"/>
                  </a:lnTo>
                  <a:lnTo>
                    <a:pt x="119" y="16"/>
                  </a:lnTo>
                  <a:lnTo>
                    <a:pt x="119" y="17"/>
                  </a:lnTo>
                  <a:lnTo>
                    <a:pt x="119" y="20"/>
                  </a:lnTo>
                  <a:lnTo>
                    <a:pt x="119" y="22"/>
                  </a:lnTo>
                  <a:lnTo>
                    <a:pt x="119" y="23"/>
                  </a:lnTo>
                  <a:lnTo>
                    <a:pt x="118" y="24"/>
                  </a:lnTo>
                  <a:lnTo>
                    <a:pt x="117" y="24"/>
                  </a:lnTo>
                  <a:lnTo>
                    <a:pt x="117" y="25"/>
                  </a:lnTo>
                  <a:lnTo>
                    <a:pt x="117" y="26"/>
                  </a:lnTo>
                  <a:lnTo>
                    <a:pt x="117" y="27"/>
                  </a:lnTo>
                  <a:lnTo>
                    <a:pt x="115" y="28"/>
                  </a:lnTo>
                  <a:lnTo>
                    <a:pt x="116" y="33"/>
                  </a:lnTo>
                  <a:lnTo>
                    <a:pt x="117" y="37"/>
                  </a:lnTo>
                  <a:lnTo>
                    <a:pt x="119" y="40"/>
                  </a:lnTo>
                  <a:lnTo>
                    <a:pt x="120" y="41"/>
                  </a:lnTo>
                  <a:lnTo>
                    <a:pt x="121" y="45"/>
                  </a:lnTo>
                  <a:lnTo>
                    <a:pt x="119" y="49"/>
                  </a:lnTo>
                  <a:lnTo>
                    <a:pt x="118" y="50"/>
                  </a:lnTo>
                  <a:lnTo>
                    <a:pt x="119" y="53"/>
                  </a:lnTo>
                  <a:lnTo>
                    <a:pt x="121" y="60"/>
                  </a:lnTo>
                  <a:lnTo>
                    <a:pt x="122" y="60"/>
                  </a:lnTo>
                  <a:lnTo>
                    <a:pt x="123" y="61"/>
                  </a:lnTo>
                  <a:lnTo>
                    <a:pt x="124" y="61"/>
                  </a:lnTo>
                  <a:lnTo>
                    <a:pt x="126" y="64"/>
                  </a:lnTo>
                  <a:lnTo>
                    <a:pt x="125" y="66"/>
                  </a:lnTo>
                  <a:lnTo>
                    <a:pt x="125" y="67"/>
                  </a:lnTo>
                  <a:lnTo>
                    <a:pt x="125" y="68"/>
                  </a:lnTo>
                  <a:lnTo>
                    <a:pt x="127" y="69"/>
                  </a:lnTo>
                  <a:lnTo>
                    <a:pt x="127" y="67"/>
                  </a:lnTo>
                  <a:lnTo>
                    <a:pt x="129" y="68"/>
                  </a:lnTo>
                  <a:lnTo>
                    <a:pt x="130" y="70"/>
                  </a:lnTo>
                  <a:lnTo>
                    <a:pt x="130" y="75"/>
                  </a:lnTo>
                  <a:lnTo>
                    <a:pt x="131" y="76"/>
                  </a:lnTo>
                  <a:lnTo>
                    <a:pt x="132" y="77"/>
                  </a:lnTo>
                  <a:lnTo>
                    <a:pt x="134" y="77"/>
                  </a:lnTo>
                  <a:lnTo>
                    <a:pt x="136" y="77"/>
                  </a:lnTo>
                  <a:lnTo>
                    <a:pt x="137" y="77"/>
                  </a:lnTo>
                  <a:lnTo>
                    <a:pt x="139" y="81"/>
                  </a:lnTo>
                  <a:lnTo>
                    <a:pt x="142" y="83"/>
                  </a:lnTo>
                  <a:lnTo>
                    <a:pt x="145" y="84"/>
                  </a:lnTo>
                  <a:lnTo>
                    <a:pt x="146" y="88"/>
                  </a:lnTo>
                  <a:lnTo>
                    <a:pt x="148" y="90"/>
                  </a:lnTo>
                  <a:lnTo>
                    <a:pt x="149" y="90"/>
                  </a:lnTo>
                  <a:lnTo>
                    <a:pt x="149" y="91"/>
                  </a:lnTo>
                  <a:lnTo>
                    <a:pt x="152" y="91"/>
                  </a:lnTo>
                  <a:lnTo>
                    <a:pt x="153" y="91"/>
                  </a:lnTo>
                  <a:lnTo>
                    <a:pt x="155" y="92"/>
                  </a:lnTo>
                  <a:lnTo>
                    <a:pt x="159" y="92"/>
                  </a:lnTo>
                  <a:lnTo>
                    <a:pt x="160" y="93"/>
                  </a:lnTo>
                  <a:lnTo>
                    <a:pt x="162" y="93"/>
                  </a:lnTo>
                  <a:lnTo>
                    <a:pt x="163" y="93"/>
                  </a:lnTo>
                  <a:lnTo>
                    <a:pt x="164" y="92"/>
                  </a:lnTo>
                  <a:lnTo>
                    <a:pt x="164" y="91"/>
                  </a:lnTo>
                  <a:lnTo>
                    <a:pt x="166" y="90"/>
                  </a:lnTo>
                  <a:lnTo>
                    <a:pt x="169" y="91"/>
                  </a:lnTo>
                  <a:lnTo>
                    <a:pt x="175" y="94"/>
                  </a:lnTo>
                  <a:lnTo>
                    <a:pt x="175" y="95"/>
                  </a:lnTo>
                  <a:lnTo>
                    <a:pt x="177" y="97"/>
                  </a:lnTo>
                  <a:lnTo>
                    <a:pt x="179" y="98"/>
                  </a:lnTo>
                  <a:lnTo>
                    <a:pt x="181" y="98"/>
                  </a:lnTo>
                  <a:lnTo>
                    <a:pt x="182" y="98"/>
                  </a:lnTo>
                  <a:lnTo>
                    <a:pt x="183" y="96"/>
                  </a:lnTo>
                  <a:lnTo>
                    <a:pt x="184" y="96"/>
                  </a:lnTo>
                  <a:lnTo>
                    <a:pt x="186" y="97"/>
                  </a:lnTo>
                  <a:lnTo>
                    <a:pt x="187" y="98"/>
                  </a:lnTo>
                  <a:lnTo>
                    <a:pt x="187" y="100"/>
                  </a:lnTo>
                  <a:lnTo>
                    <a:pt x="189" y="103"/>
                  </a:lnTo>
                  <a:lnTo>
                    <a:pt x="191" y="104"/>
                  </a:lnTo>
                  <a:lnTo>
                    <a:pt x="195" y="108"/>
                  </a:lnTo>
                  <a:lnTo>
                    <a:pt x="197" y="107"/>
                  </a:lnTo>
                  <a:lnTo>
                    <a:pt x="198" y="108"/>
                  </a:lnTo>
                  <a:lnTo>
                    <a:pt x="198" y="109"/>
                  </a:lnTo>
                  <a:lnTo>
                    <a:pt x="206" y="112"/>
                  </a:lnTo>
                  <a:lnTo>
                    <a:pt x="208" y="112"/>
                  </a:lnTo>
                  <a:lnTo>
                    <a:pt x="210" y="112"/>
                  </a:lnTo>
                  <a:lnTo>
                    <a:pt x="210" y="111"/>
                  </a:lnTo>
                  <a:lnTo>
                    <a:pt x="211" y="111"/>
                  </a:lnTo>
                  <a:lnTo>
                    <a:pt x="213" y="113"/>
                  </a:lnTo>
                  <a:lnTo>
                    <a:pt x="214" y="113"/>
                  </a:lnTo>
                  <a:lnTo>
                    <a:pt x="215" y="116"/>
                  </a:lnTo>
                  <a:lnTo>
                    <a:pt x="217" y="119"/>
                  </a:lnTo>
                  <a:lnTo>
                    <a:pt x="218" y="119"/>
                  </a:lnTo>
                  <a:lnTo>
                    <a:pt x="221" y="122"/>
                  </a:lnTo>
                  <a:lnTo>
                    <a:pt x="222" y="124"/>
                  </a:lnTo>
                  <a:lnTo>
                    <a:pt x="223" y="125"/>
                  </a:lnTo>
                  <a:lnTo>
                    <a:pt x="229" y="124"/>
                  </a:lnTo>
                  <a:lnTo>
                    <a:pt x="231" y="125"/>
                  </a:lnTo>
                  <a:lnTo>
                    <a:pt x="232" y="125"/>
                  </a:lnTo>
                  <a:lnTo>
                    <a:pt x="244" y="123"/>
                  </a:lnTo>
                  <a:lnTo>
                    <a:pt x="245" y="124"/>
                  </a:lnTo>
                  <a:lnTo>
                    <a:pt x="247" y="126"/>
                  </a:lnTo>
                  <a:lnTo>
                    <a:pt x="251" y="129"/>
                  </a:lnTo>
                  <a:lnTo>
                    <a:pt x="252" y="129"/>
                  </a:lnTo>
                  <a:lnTo>
                    <a:pt x="253" y="129"/>
                  </a:lnTo>
                  <a:lnTo>
                    <a:pt x="255" y="131"/>
                  </a:lnTo>
                  <a:lnTo>
                    <a:pt x="261" y="133"/>
                  </a:lnTo>
                  <a:lnTo>
                    <a:pt x="263" y="139"/>
                  </a:lnTo>
                  <a:lnTo>
                    <a:pt x="263" y="140"/>
                  </a:lnTo>
                  <a:lnTo>
                    <a:pt x="262" y="141"/>
                  </a:lnTo>
                  <a:lnTo>
                    <a:pt x="261" y="142"/>
                  </a:lnTo>
                  <a:lnTo>
                    <a:pt x="261" y="144"/>
                  </a:lnTo>
                  <a:lnTo>
                    <a:pt x="262" y="148"/>
                  </a:lnTo>
                  <a:lnTo>
                    <a:pt x="263" y="149"/>
                  </a:lnTo>
                  <a:lnTo>
                    <a:pt x="268" y="158"/>
                  </a:lnTo>
                  <a:lnTo>
                    <a:pt x="270" y="173"/>
                  </a:lnTo>
                  <a:lnTo>
                    <a:pt x="261" y="173"/>
                  </a:lnTo>
                  <a:lnTo>
                    <a:pt x="272" y="185"/>
                  </a:lnTo>
                  <a:lnTo>
                    <a:pt x="276" y="210"/>
                  </a:lnTo>
                  <a:lnTo>
                    <a:pt x="323" y="212"/>
                  </a:lnTo>
                  <a:lnTo>
                    <a:pt x="324" y="212"/>
                  </a:lnTo>
                  <a:lnTo>
                    <a:pt x="325" y="211"/>
                  </a:lnTo>
                  <a:lnTo>
                    <a:pt x="327" y="211"/>
                  </a:lnTo>
                  <a:lnTo>
                    <a:pt x="327" y="214"/>
                  </a:lnTo>
                  <a:lnTo>
                    <a:pt x="327" y="218"/>
                  </a:lnTo>
                  <a:lnTo>
                    <a:pt x="325" y="219"/>
                  </a:lnTo>
                  <a:lnTo>
                    <a:pt x="325" y="220"/>
                  </a:lnTo>
                  <a:lnTo>
                    <a:pt x="324" y="222"/>
                  </a:lnTo>
                  <a:lnTo>
                    <a:pt x="324" y="223"/>
                  </a:lnTo>
                  <a:lnTo>
                    <a:pt x="325" y="230"/>
                  </a:lnTo>
                  <a:lnTo>
                    <a:pt x="325" y="231"/>
                  </a:lnTo>
                  <a:lnTo>
                    <a:pt x="326" y="232"/>
                  </a:lnTo>
                  <a:lnTo>
                    <a:pt x="326" y="234"/>
                  </a:lnTo>
                  <a:lnTo>
                    <a:pt x="327" y="237"/>
                  </a:lnTo>
                  <a:lnTo>
                    <a:pt x="327" y="239"/>
                  </a:lnTo>
                  <a:lnTo>
                    <a:pt x="327" y="240"/>
                  </a:lnTo>
                  <a:lnTo>
                    <a:pt x="328" y="241"/>
                  </a:lnTo>
                  <a:lnTo>
                    <a:pt x="329" y="242"/>
                  </a:lnTo>
                  <a:lnTo>
                    <a:pt x="330" y="243"/>
                  </a:lnTo>
                  <a:lnTo>
                    <a:pt x="336" y="246"/>
                  </a:lnTo>
                  <a:lnTo>
                    <a:pt x="336" y="247"/>
                  </a:lnTo>
                  <a:lnTo>
                    <a:pt x="337" y="247"/>
                  </a:lnTo>
                  <a:lnTo>
                    <a:pt x="339" y="249"/>
                  </a:lnTo>
                  <a:lnTo>
                    <a:pt x="340" y="249"/>
                  </a:lnTo>
                  <a:lnTo>
                    <a:pt x="342" y="247"/>
                  </a:lnTo>
                  <a:lnTo>
                    <a:pt x="347" y="252"/>
                  </a:lnTo>
                  <a:lnTo>
                    <a:pt x="346" y="252"/>
                  </a:lnTo>
                  <a:lnTo>
                    <a:pt x="346" y="253"/>
                  </a:lnTo>
                  <a:lnTo>
                    <a:pt x="347" y="254"/>
                  </a:lnTo>
                  <a:lnTo>
                    <a:pt x="347" y="256"/>
                  </a:lnTo>
                  <a:lnTo>
                    <a:pt x="348" y="256"/>
                  </a:lnTo>
                  <a:lnTo>
                    <a:pt x="348" y="257"/>
                  </a:lnTo>
                  <a:lnTo>
                    <a:pt x="348" y="260"/>
                  </a:lnTo>
                  <a:lnTo>
                    <a:pt x="355" y="271"/>
                  </a:lnTo>
                  <a:lnTo>
                    <a:pt x="354" y="272"/>
                  </a:lnTo>
                  <a:lnTo>
                    <a:pt x="351" y="293"/>
                  </a:lnTo>
                  <a:lnTo>
                    <a:pt x="352" y="293"/>
                  </a:lnTo>
                  <a:lnTo>
                    <a:pt x="352" y="294"/>
                  </a:lnTo>
                  <a:lnTo>
                    <a:pt x="353" y="297"/>
                  </a:lnTo>
                  <a:lnTo>
                    <a:pt x="351" y="297"/>
                  </a:lnTo>
                  <a:lnTo>
                    <a:pt x="344" y="319"/>
                  </a:lnTo>
                  <a:lnTo>
                    <a:pt x="345" y="320"/>
                  </a:lnTo>
                  <a:lnTo>
                    <a:pt x="353" y="326"/>
                  </a:lnTo>
                  <a:lnTo>
                    <a:pt x="351" y="328"/>
                  </a:lnTo>
                  <a:lnTo>
                    <a:pt x="346" y="332"/>
                  </a:lnTo>
                  <a:lnTo>
                    <a:pt x="345" y="332"/>
                  </a:lnTo>
                  <a:lnTo>
                    <a:pt x="345" y="331"/>
                  </a:lnTo>
                  <a:lnTo>
                    <a:pt x="345" y="330"/>
                  </a:lnTo>
                  <a:lnTo>
                    <a:pt x="345" y="327"/>
                  </a:lnTo>
                  <a:lnTo>
                    <a:pt x="344" y="322"/>
                  </a:lnTo>
                  <a:lnTo>
                    <a:pt x="316" y="307"/>
                  </a:lnTo>
                  <a:lnTo>
                    <a:pt x="292" y="305"/>
                  </a:lnTo>
                  <a:lnTo>
                    <a:pt x="291" y="305"/>
                  </a:lnTo>
                  <a:lnTo>
                    <a:pt x="275" y="310"/>
                  </a:lnTo>
                  <a:lnTo>
                    <a:pt x="245" y="316"/>
                  </a:lnTo>
                  <a:lnTo>
                    <a:pt x="242" y="330"/>
                  </a:lnTo>
                  <a:lnTo>
                    <a:pt x="236" y="342"/>
                  </a:lnTo>
                  <a:lnTo>
                    <a:pt x="234" y="345"/>
                  </a:lnTo>
                  <a:lnTo>
                    <a:pt x="237" y="360"/>
                  </a:lnTo>
                  <a:lnTo>
                    <a:pt x="231" y="397"/>
                  </a:lnTo>
                  <a:lnTo>
                    <a:pt x="231" y="398"/>
                  </a:lnTo>
                  <a:lnTo>
                    <a:pt x="230" y="398"/>
                  </a:lnTo>
                  <a:lnTo>
                    <a:pt x="227" y="395"/>
                  </a:lnTo>
                  <a:lnTo>
                    <a:pt x="227" y="394"/>
                  </a:lnTo>
                  <a:lnTo>
                    <a:pt x="227" y="392"/>
                  </a:lnTo>
                  <a:lnTo>
                    <a:pt x="226" y="390"/>
                  </a:lnTo>
                  <a:lnTo>
                    <a:pt x="225" y="390"/>
                  </a:lnTo>
                  <a:lnTo>
                    <a:pt x="195" y="390"/>
                  </a:lnTo>
                  <a:lnTo>
                    <a:pt x="194" y="393"/>
                  </a:lnTo>
                  <a:lnTo>
                    <a:pt x="192" y="403"/>
                  </a:lnTo>
                  <a:lnTo>
                    <a:pt x="191" y="405"/>
                  </a:lnTo>
                  <a:lnTo>
                    <a:pt x="190" y="405"/>
                  </a:lnTo>
                  <a:lnTo>
                    <a:pt x="189" y="406"/>
                  </a:lnTo>
                  <a:lnTo>
                    <a:pt x="189" y="407"/>
                  </a:lnTo>
                  <a:lnTo>
                    <a:pt x="189" y="410"/>
                  </a:lnTo>
                  <a:lnTo>
                    <a:pt x="189" y="413"/>
                  </a:lnTo>
                  <a:lnTo>
                    <a:pt x="189" y="416"/>
                  </a:lnTo>
                  <a:lnTo>
                    <a:pt x="189" y="417"/>
                  </a:lnTo>
                  <a:lnTo>
                    <a:pt x="188" y="417"/>
                  </a:lnTo>
                  <a:lnTo>
                    <a:pt x="187" y="417"/>
                  </a:lnTo>
                  <a:lnTo>
                    <a:pt x="187" y="415"/>
                  </a:lnTo>
                  <a:lnTo>
                    <a:pt x="187" y="414"/>
                  </a:lnTo>
                  <a:lnTo>
                    <a:pt x="187" y="413"/>
                  </a:lnTo>
                  <a:lnTo>
                    <a:pt x="184" y="410"/>
                  </a:lnTo>
                  <a:lnTo>
                    <a:pt x="183" y="409"/>
                  </a:lnTo>
                  <a:lnTo>
                    <a:pt x="184" y="408"/>
                  </a:lnTo>
                  <a:lnTo>
                    <a:pt x="183" y="406"/>
                  </a:lnTo>
                  <a:lnTo>
                    <a:pt x="181" y="403"/>
                  </a:lnTo>
                  <a:lnTo>
                    <a:pt x="180" y="399"/>
                  </a:lnTo>
                  <a:lnTo>
                    <a:pt x="179" y="398"/>
                  </a:lnTo>
                  <a:lnTo>
                    <a:pt x="178" y="396"/>
                  </a:lnTo>
                  <a:lnTo>
                    <a:pt x="176" y="396"/>
                  </a:lnTo>
                  <a:lnTo>
                    <a:pt x="175" y="396"/>
                  </a:lnTo>
                  <a:lnTo>
                    <a:pt x="168" y="393"/>
                  </a:lnTo>
                  <a:lnTo>
                    <a:pt x="167" y="393"/>
                  </a:lnTo>
                  <a:lnTo>
                    <a:pt x="151" y="393"/>
                  </a:lnTo>
                  <a:lnTo>
                    <a:pt x="149" y="393"/>
                  </a:lnTo>
                  <a:lnTo>
                    <a:pt x="146" y="393"/>
                  </a:lnTo>
                  <a:lnTo>
                    <a:pt x="144" y="392"/>
                  </a:lnTo>
                  <a:lnTo>
                    <a:pt x="141" y="388"/>
                  </a:lnTo>
                  <a:lnTo>
                    <a:pt x="136" y="384"/>
                  </a:lnTo>
                  <a:lnTo>
                    <a:pt x="133" y="383"/>
                  </a:lnTo>
                  <a:lnTo>
                    <a:pt x="132" y="383"/>
                  </a:lnTo>
                  <a:lnTo>
                    <a:pt x="131" y="391"/>
                  </a:lnTo>
                  <a:lnTo>
                    <a:pt x="131" y="392"/>
                  </a:lnTo>
                  <a:lnTo>
                    <a:pt x="130" y="394"/>
                  </a:lnTo>
                  <a:lnTo>
                    <a:pt x="123" y="396"/>
                  </a:lnTo>
                  <a:lnTo>
                    <a:pt x="121" y="396"/>
                  </a:lnTo>
                  <a:lnTo>
                    <a:pt x="120" y="397"/>
                  </a:lnTo>
                  <a:lnTo>
                    <a:pt x="120" y="401"/>
                  </a:lnTo>
                  <a:lnTo>
                    <a:pt x="120" y="403"/>
                  </a:lnTo>
                  <a:lnTo>
                    <a:pt x="116" y="405"/>
                  </a:lnTo>
                  <a:lnTo>
                    <a:pt x="113" y="406"/>
                  </a:lnTo>
                  <a:lnTo>
                    <a:pt x="114" y="410"/>
                  </a:lnTo>
                  <a:lnTo>
                    <a:pt x="112" y="413"/>
                  </a:lnTo>
                  <a:lnTo>
                    <a:pt x="111" y="416"/>
                  </a:lnTo>
                  <a:lnTo>
                    <a:pt x="100" y="418"/>
                  </a:lnTo>
                  <a:lnTo>
                    <a:pt x="95" y="417"/>
                  </a:lnTo>
                  <a:lnTo>
                    <a:pt x="92" y="416"/>
                  </a:lnTo>
                  <a:lnTo>
                    <a:pt x="91" y="412"/>
                  </a:lnTo>
                  <a:lnTo>
                    <a:pt x="91" y="407"/>
                  </a:lnTo>
                  <a:lnTo>
                    <a:pt x="88" y="400"/>
                  </a:lnTo>
                  <a:lnTo>
                    <a:pt x="88" y="398"/>
                  </a:lnTo>
                  <a:lnTo>
                    <a:pt x="87" y="393"/>
                  </a:lnTo>
                  <a:lnTo>
                    <a:pt x="86" y="392"/>
                  </a:lnTo>
                  <a:lnTo>
                    <a:pt x="85" y="391"/>
                  </a:lnTo>
                  <a:lnTo>
                    <a:pt x="82" y="388"/>
                  </a:lnTo>
                  <a:lnTo>
                    <a:pt x="82" y="385"/>
                  </a:lnTo>
                  <a:lnTo>
                    <a:pt x="81" y="382"/>
                  </a:lnTo>
                  <a:lnTo>
                    <a:pt x="80" y="381"/>
                  </a:lnTo>
                  <a:lnTo>
                    <a:pt x="79" y="379"/>
                  </a:lnTo>
                  <a:lnTo>
                    <a:pt x="78" y="377"/>
                  </a:lnTo>
                  <a:lnTo>
                    <a:pt x="77" y="367"/>
                  </a:lnTo>
                  <a:lnTo>
                    <a:pt x="69" y="356"/>
                  </a:lnTo>
                  <a:lnTo>
                    <a:pt x="67" y="356"/>
                  </a:lnTo>
                  <a:lnTo>
                    <a:pt x="66" y="356"/>
                  </a:lnTo>
                  <a:lnTo>
                    <a:pt x="65" y="356"/>
                  </a:lnTo>
                  <a:lnTo>
                    <a:pt x="65" y="355"/>
                  </a:lnTo>
                  <a:lnTo>
                    <a:pt x="64" y="354"/>
                  </a:lnTo>
                  <a:lnTo>
                    <a:pt x="64" y="350"/>
                  </a:lnTo>
                  <a:lnTo>
                    <a:pt x="65" y="349"/>
                  </a:lnTo>
                  <a:lnTo>
                    <a:pt x="65" y="348"/>
                  </a:lnTo>
                  <a:lnTo>
                    <a:pt x="66" y="347"/>
                  </a:lnTo>
                  <a:lnTo>
                    <a:pt x="66" y="346"/>
                  </a:lnTo>
                  <a:lnTo>
                    <a:pt x="64" y="345"/>
                  </a:lnTo>
                  <a:lnTo>
                    <a:pt x="63" y="345"/>
                  </a:lnTo>
                  <a:lnTo>
                    <a:pt x="61" y="343"/>
                  </a:lnTo>
                  <a:lnTo>
                    <a:pt x="60" y="343"/>
                  </a:lnTo>
                  <a:lnTo>
                    <a:pt x="59" y="342"/>
                  </a:lnTo>
                  <a:lnTo>
                    <a:pt x="58" y="341"/>
                  </a:lnTo>
                  <a:lnTo>
                    <a:pt x="57" y="339"/>
                  </a:lnTo>
                  <a:lnTo>
                    <a:pt x="58" y="338"/>
                  </a:lnTo>
                  <a:lnTo>
                    <a:pt x="59" y="337"/>
                  </a:lnTo>
                  <a:lnTo>
                    <a:pt x="58" y="335"/>
                  </a:lnTo>
                  <a:lnTo>
                    <a:pt x="56" y="332"/>
                  </a:lnTo>
                  <a:lnTo>
                    <a:pt x="55" y="331"/>
                  </a:lnTo>
                  <a:lnTo>
                    <a:pt x="55" y="330"/>
                  </a:lnTo>
                  <a:lnTo>
                    <a:pt x="59" y="329"/>
                  </a:lnTo>
                  <a:lnTo>
                    <a:pt x="60" y="329"/>
                  </a:lnTo>
                  <a:lnTo>
                    <a:pt x="61" y="329"/>
                  </a:lnTo>
                  <a:lnTo>
                    <a:pt x="62" y="324"/>
                  </a:lnTo>
                  <a:lnTo>
                    <a:pt x="60" y="322"/>
                  </a:lnTo>
                  <a:lnTo>
                    <a:pt x="57" y="319"/>
                  </a:lnTo>
                  <a:lnTo>
                    <a:pt x="57" y="318"/>
                  </a:lnTo>
                  <a:lnTo>
                    <a:pt x="58" y="315"/>
                  </a:lnTo>
                  <a:lnTo>
                    <a:pt x="59" y="313"/>
                  </a:lnTo>
                  <a:lnTo>
                    <a:pt x="62" y="309"/>
                  </a:lnTo>
                  <a:lnTo>
                    <a:pt x="60" y="307"/>
                  </a:lnTo>
                  <a:lnTo>
                    <a:pt x="59" y="306"/>
                  </a:lnTo>
                  <a:lnTo>
                    <a:pt x="57" y="305"/>
                  </a:lnTo>
                  <a:lnTo>
                    <a:pt x="56" y="305"/>
                  </a:lnTo>
                  <a:lnTo>
                    <a:pt x="53" y="301"/>
                  </a:lnTo>
                  <a:lnTo>
                    <a:pt x="51" y="300"/>
                  </a:lnTo>
                  <a:lnTo>
                    <a:pt x="47" y="298"/>
                  </a:lnTo>
                  <a:lnTo>
                    <a:pt x="45" y="294"/>
                  </a:lnTo>
                  <a:lnTo>
                    <a:pt x="46" y="292"/>
                  </a:lnTo>
                  <a:lnTo>
                    <a:pt x="44" y="288"/>
                  </a:lnTo>
                  <a:lnTo>
                    <a:pt x="43" y="285"/>
                  </a:lnTo>
                  <a:lnTo>
                    <a:pt x="42" y="282"/>
                  </a:lnTo>
                  <a:lnTo>
                    <a:pt x="42" y="279"/>
                  </a:lnTo>
                  <a:lnTo>
                    <a:pt x="42" y="278"/>
                  </a:lnTo>
                  <a:lnTo>
                    <a:pt x="40" y="277"/>
                  </a:lnTo>
                  <a:lnTo>
                    <a:pt x="39" y="271"/>
                  </a:lnTo>
                  <a:lnTo>
                    <a:pt x="38" y="270"/>
                  </a:lnTo>
                  <a:lnTo>
                    <a:pt x="37" y="269"/>
                  </a:lnTo>
                  <a:lnTo>
                    <a:pt x="38" y="268"/>
                  </a:lnTo>
                  <a:lnTo>
                    <a:pt x="39" y="267"/>
                  </a:lnTo>
                  <a:lnTo>
                    <a:pt x="39" y="266"/>
                  </a:lnTo>
                  <a:lnTo>
                    <a:pt x="37" y="266"/>
                  </a:lnTo>
                  <a:lnTo>
                    <a:pt x="32" y="264"/>
                  </a:lnTo>
                  <a:lnTo>
                    <a:pt x="32" y="263"/>
                  </a:lnTo>
                  <a:lnTo>
                    <a:pt x="32" y="262"/>
                  </a:lnTo>
                  <a:lnTo>
                    <a:pt x="32" y="261"/>
                  </a:lnTo>
                  <a:lnTo>
                    <a:pt x="31" y="259"/>
                  </a:lnTo>
                  <a:lnTo>
                    <a:pt x="31" y="258"/>
                  </a:lnTo>
                  <a:lnTo>
                    <a:pt x="30" y="256"/>
                  </a:lnTo>
                  <a:lnTo>
                    <a:pt x="26" y="253"/>
                  </a:lnTo>
                  <a:lnTo>
                    <a:pt x="25" y="245"/>
                  </a:lnTo>
                  <a:lnTo>
                    <a:pt x="22" y="242"/>
                  </a:lnTo>
                  <a:lnTo>
                    <a:pt x="20" y="242"/>
                  </a:lnTo>
                  <a:lnTo>
                    <a:pt x="21" y="240"/>
                  </a:lnTo>
                  <a:lnTo>
                    <a:pt x="21" y="239"/>
                  </a:lnTo>
                  <a:lnTo>
                    <a:pt x="23" y="237"/>
                  </a:lnTo>
                  <a:lnTo>
                    <a:pt x="26" y="235"/>
                  </a:lnTo>
                  <a:lnTo>
                    <a:pt x="27" y="235"/>
                  </a:lnTo>
                  <a:lnTo>
                    <a:pt x="28" y="231"/>
                  </a:lnTo>
                  <a:lnTo>
                    <a:pt x="30" y="226"/>
                  </a:lnTo>
                  <a:lnTo>
                    <a:pt x="33" y="224"/>
                  </a:lnTo>
                  <a:lnTo>
                    <a:pt x="34" y="223"/>
                  </a:lnTo>
                  <a:lnTo>
                    <a:pt x="35" y="222"/>
                  </a:lnTo>
                  <a:lnTo>
                    <a:pt x="35" y="221"/>
                  </a:lnTo>
                  <a:lnTo>
                    <a:pt x="34" y="220"/>
                  </a:lnTo>
                  <a:lnTo>
                    <a:pt x="34" y="219"/>
                  </a:lnTo>
                  <a:lnTo>
                    <a:pt x="34" y="217"/>
                  </a:lnTo>
                  <a:lnTo>
                    <a:pt x="35" y="215"/>
                  </a:lnTo>
                  <a:lnTo>
                    <a:pt x="39" y="213"/>
                  </a:lnTo>
                  <a:lnTo>
                    <a:pt x="39" y="212"/>
                  </a:lnTo>
                  <a:lnTo>
                    <a:pt x="39" y="211"/>
                  </a:lnTo>
                  <a:lnTo>
                    <a:pt x="37" y="211"/>
                  </a:lnTo>
                  <a:lnTo>
                    <a:pt x="36" y="209"/>
                  </a:lnTo>
                  <a:lnTo>
                    <a:pt x="35" y="208"/>
                  </a:lnTo>
                  <a:lnTo>
                    <a:pt x="32" y="208"/>
                  </a:lnTo>
                  <a:lnTo>
                    <a:pt x="32" y="209"/>
                  </a:lnTo>
                  <a:lnTo>
                    <a:pt x="30" y="209"/>
                  </a:lnTo>
                  <a:lnTo>
                    <a:pt x="30" y="208"/>
                  </a:lnTo>
                  <a:lnTo>
                    <a:pt x="28" y="207"/>
                  </a:lnTo>
                  <a:lnTo>
                    <a:pt x="21" y="190"/>
                  </a:lnTo>
                  <a:lnTo>
                    <a:pt x="23" y="181"/>
                  </a:lnTo>
                  <a:lnTo>
                    <a:pt x="25" y="179"/>
                  </a:lnTo>
                  <a:lnTo>
                    <a:pt x="26" y="179"/>
                  </a:lnTo>
                  <a:lnTo>
                    <a:pt x="27" y="178"/>
                  </a:lnTo>
                  <a:lnTo>
                    <a:pt x="27" y="177"/>
                  </a:lnTo>
                  <a:lnTo>
                    <a:pt x="25" y="175"/>
                  </a:lnTo>
                  <a:lnTo>
                    <a:pt x="22" y="173"/>
                  </a:lnTo>
                  <a:lnTo>
                    <a:pt x="19" y="169"/>
                  </a:lnTo>
                  <a:lnTo>
                    <a:pt x="19" y="164"/>
                  </a:lnTo>
                  <a:lnTo>
                    <a:pt x="20" y="164"/>
                  </a:lnTo>
                  <a:lnTo>
                    <a:pt x="21" y="163"/>
                  </a:lnTo>
                  <a:lnTo>
                    <a:pt x="22" y="160"/>
                  </a:lnTo>
                  <a:lnTo>
                    <a:pt x="22" y="158"/>
                  </a:lnTo>
                  <a:lnTo>
                    <a:pt x="22" y="157"/>
                  </a:lnTo>
                  <a:lnTo>
                    <a:pt x="28" y="151"/>
                  </a:lnTo>
                  <a:lnTo>
                    <a:pt x="28" y="149"/>
                  </a:lnTo>
                  <a:lnTo>
                    <a:pt x="27" y="147"/>
                  </a:lnTo>
                  <a:lnTo>
                    <a:pt x="28" y="146"/>
                  </a:lnTo>
                  <a:lnTo>
                    <a:pt x="30" y="146"/>
                  </a:lnTo>
                  <a:lnTo>
                    <a:pt x="31" y="145"/>
                  </a:lnTo>
                  <a:lnTo>
                    <a:pt x="30" y="140"/>
                  </a:lnTo>
                  <a:lnTo>
                    <a:pt x="28" y="139"/>
                  </a:lnTo>
                  <a:lnTo>
                    <a:pt x="27" y="138"/>
                  </a:lnTo>
                  <a:lnTo>
                    <a:pt x="26" y="132"/>
                  </a:lnTo>
                  <a:lnTo>
                    <a:pt x="24" y="130"/>
                  </a:lnTo>
                  <a:lnTo>
                    <a:pt x="26" y="125"/>
                  </a:lnTo>
                  <a:lnTo>
                    <a:pt x="27" y="124"/>
                  </a:lnTo>
                  <a:lnTo>
                    <a:pt x="25" y="109"/>
                  </a:lnTo>
                  <a:lnTo>
                    <a:pt x="25" y="107"/>
                  </a:lnTo>
                  <a:lnTo>
                    <a:pt x="24" y="103"/>
                  </a:lnTo>
                  <a:lnTo>
                    <a:pt x="27" y="100"/>
                  </a:lnTo>
                  <a:lnTo>
                    <a:pt x="28" y="99"/>
                  </a:lnTo>
                  <a:lnTo>
                    <a:pt x="29" y="96"/>
                  </a:lnTo>
                  <a:lnTo>
                    <a:pt x="30" y="94"/>
                  </a:lnTo>
                  <a:lnTo>
                    <a:pt x="32" y="92"/>
                  </a:lnTo>
                  <a:lnTo>
                    <a:pt x="31" y="92"/>
                  </a:lnTo>
                  <a:lnTo>
                    <a:pt x="3" y="43"/>
                  </a:lnTo>
                  <a:lnTo>
                    <a:pt x="6" y="43"/>
                  </a:lnTo>
                  <a:lnTo>
                    <a:pt x="7" y="43"/>
                  </a:lnTo>
                  <a:lnTo>
                    <a:pt x="17" y="44"/>
                  </a:lnTo>
                  <a:lnTo>
                    <a:pt x="23" y="45"/>
                  </a:lnTo>
                  <a:lnTo>
                    <a:pt x="25" y="45"/>
                  </a:lnTo>
                  <a:lnTo>
                    <a:pt x="25" y="49"/>
                  </a:lnTo>
                  <a:lnTo>
                    <a:pt x="27" y="49"/>
                  </a:lnTo>
                  <a:lnTo>
                    <a:pt x="30" y="48"/>
                  </a:lnTo>
                  <a:lnTo>
                    <a:pt x="31" y="48"/>
                  </a:lnTo>
                  <a:lnTo>
                    <a:pt x="32" y="47"/>
                  </a:lnTo>
                  <a:lnTo>
                    <a:pt x="35" y="45"/>
                  </a:lnTo>
                  <a:lnTo>
                    <a:pt x="37" y="45"/>
                  </a:lnTo>
                  <a:lnTo>
                    <a:pt x="38" y="45"/>
                  </a:lnTo>
                  <a:lnTo>
                    <a:pt x="38" y="44"/>
                  </a:lnTo>
                  <a:lnTo>
                    <a:pt x="42" y="37"/>
                  </a:lnTo>
                  <a:lnTo>
                    <a:pt x="42" y="36"/>
                  </a:lnTo>
                  <a:lnTo>
                    <a:pt x="43" y="36"/>
                  </a:lnTo>
                  <a:lnTo>
                    <a:pt x="44" y="35"/>
                  </a:lnTo>
                  <a:lnTo>
                    <a:pt x="45" y="34"/>
                  </a:lnTo>
                  <a:lnTo>
                    <a:pt x="49" y="34"/>
                  </a:lnTo>
                  <a:lnTo>
                    <a:pt x="50" y="34"/>
                  </a:lnTo>
                  <a:lnTo>
                    <a:pt x="51" y="34"/>
                  </a:lnTo>
                  <a:lnTo>
                    <a:pt x="53" y="36"/>
                  </a:lnTo>
                  <a:lnTo>
                    <a:pt x="54" y="36"/>
                  </a:lnTo>
                  <a:lnTo>
                    <a:pt x="55" y="33"/>
                  </a:lnTo>
                  <a:lnTo>
                    <a:pt x="56" y="30"/>
                  </a:lnTo>
                  <a:lnTo>
                    <a:pt x="57" y="29"/>
                  </a:lnTo>
                  <a:lnTo>
                    <a:pt x="59" y="28"/>
                  </a:lnTo>
                  <a:lnTo>
                    <a:pt x="61" y="27"/>
                  </a:lnTo>
                  <a:lnTo>
                    <a:pt x="63" y="24"/>
                  </a:lnTo>
                  <a:lnTo>
                    <a:pt x="64" y="23"/>
                  </a:lnTo>
                  <a:lnTo>
                    <a:pt x="66" y="23"/>
                  </a:lnTo>
                  <a:lnTo>
                    <a:pt x="67" y="24"/>
                  </a:lnTo>
                  <a:lnTo>
                    <a:pt x="70" y="22"/>
                  </a:lnTo>
                  <a:lnTo>
                    <a:pt x="75" y="17"/>
                  </a:lnTo>
                  <a:lnTo>
                    <a:pt x="78" y="13"/>
                  </a:lnTo>
                  <a:lnTo>
                    <a:pt x="79" y="13"/>
                  </a:lnTo>
                  <a:lnTo>
                    <a:pt x="81" y="12"/>
                  </a:lnTo>
                  <a:lnTo>
                    <a:pt x="81" y="11"/>
                  </a:lnTo>
                  <a:lnTo>
                    <a:pt x="84" y="10"/>
                  </a:lnTo>
                  <a:lnTo>
                    <a:pt x="86" y="10"/>
                  </a:lnTo>
                  <a:lnTo>
                    <a:pt x="87" y="10"/>
                  </a:lnTo>
                  <a:lnTo>
                    <a:pt x="94" y="7"/>
                  </a:lnTo>
                  <a:lnTo>
                    <a:pt x="96" y="6"/>
                  </a:lnTo>
                  <a:lnTo>
                    <a:pt x="106" y="6"/>
                  </a:lnTo>
                  <a:lnTo>
                    <a:pt x="110" y="8"/>
                  </a:lnTo>
                  <a:lnTo>
                    <a:pt x="111" y="8"/>
                  </a:lnTo>
                  <a:lnTo>
                    <a:pt x="112" y="6"/>
                  </a:lnTo>
                  <a:lnTo>
                    <a:pt x="112" y="5"/>
                  </a:lnTo>
                  <a:lnTo>
                    <a:pt x="113" y="5"/>
                  </a:lnTo>
                  <a:lnTo>
                    <a:pt x="114" y="4"/>
                  </a:lnTo>
                  <a:moveTo>
                    <a:pt x="113" y="0"/>
                  </a:moveTo>
                  <a:lnTo>
                    <a:pt x="112" y="2"/>
                  </a:lnTo>
                  <a:lnTo>
                    <a:pt x="111" y="3"/>
                  </a:lnTo>
                  <a:lnTo>
                    <a:pt x="110" y="4"/>
                  </a:lnTo>
                  <a:lnTo>
                    <a:pt x="110" y="5"/>
                  </a:lnTo>
                  <a:lnTo>
                    <a:pt x="107" y="4"/>
                  </a:lnTo>
                  <a:lnTo>
                    <a:pt x="106" y="4"/>
                  </a:lnTo>
                  <a:lnTo>
                    <a:pt x="96" y="4"/>
                  </a:lnTo>
                  <a:lnTo>
                    <a:pt x="93" y="5"/>
                  </a:lnTo>
                  <a:lnTo>
                    <a:pt x="87" y="7"/>
                  </a:lnTo>
                  <a:lnTo>
                    <a:pt x="86" y="7"/>
                  </a:lnTo>
                  <a:lnTo>
                    <a:pt x="85" y="7"/>
                  </a:lnTo>
                  <a:lnTo>
                    <a:pt x="84" y="7"/>
                  </a:lnTo>
                  <a:lnTo>
                    <a:pt x="83" y="7"/>
                  </a:lnTo>
                  <a:lnTo>
                    <a:pt x="81" y="8"/>
                  </a:lnTo>
                  <a:lnTo>
                    <a:pt x="80" y="8"/>
                  </a:lnTo>
                  <a:lnTo>
                    <a:pt x="79" y="9"/>
                  </a:lnTo>
                  <a:lnTo>
                    <a:pt x="79" y="10"/>
                  </a:lnTo>
                  <a:lnTo>
                    <a:pt x="78" y="11"/>
                  </a:lnTo>
                  <a:lnTo>
                    <a:pt x="77" y="11"/>
                  </a:lnTo>
                  <a:lnTo>
                    <a:pt x="76" y="11"/>
                  </a:lnTo>
                  <a:lnTo>
                    <a:pt x="73" y="15"/>
                  </a:lnTo>
                  <a:lnTo>
                    <a:pt x="68" y="20"/>
                  </a:lnTo>
                  <a:lnTo>
                    <a:pt x="67" y="20"/>
                  </a:lnTo>
                  <a:lnTo>
                    <a:pt x="66" y="20"/>
                  </a:lnTo>
                  <a:lnTo>
                    <a:pt x="64" y="20"/>
                  </a:lnTo>
                  <a:lnTo>
                    <a:pt x="63" y="21"/>
                  </a:lnTo>
                  <a:lnTo>
                    <a:pt x="62" y="21"/>
                  </a:lnTo>
                  <a:lnTo>
                    <a:pt x="61" y="22"/>
                  </a:lnTo>
                  <a:lnTo>
                    <a:pt x="61" y="24"/>
                  </a:lnTo>
                  <a:lnTo>
                    <a:pt x="59" y="25"/>
                  </a:lnTo>
                  <a:lnTo>
                    <a:pt x="57" y="26"/>
                  </a:lnTo>
                  <a:lnTo>
                    <a:pt x="55" y="27"/>
                  </a:lnTo>
                  <a:lnTo>
                    <a:pt x="55" y="28"/>
                  </a:lnTo>
                  <a:lnTo>
                    <a:pt x="54" y="28"/>
                  </a:lnTo>
                  <a:lnTo>
                    <a:pt x="54" y="29"/>
                  </a:lnTo>
                  <a:lnTo>
                    <a:pt x="52" y="32"/>
                  </a:lnTo>
                  <a:lnTo>
                    <a:pt x="51" y="32"/>
                  </a:lnTo>
                  <a:lnTo>
                    <a:pt x="50" y="32"/>
                  </a:lnTo>
                  <a:lnTo>
                    <a:pt x="49" y="32"/>
                  </a:lnTo>
                  <a:lnTo>
                    <a:pt x="45" y="32"/>
                  </a:lnTo>
                  <a:lnTo>
                    <a:pt x="44" y="32"/>
                  </a:lnTo>
                  <a:lnTo>
                    <a:pt x="43" y="32"/>
                  </a:lnTo>
                  <a:lnTo>
                    <a:pt x="42" y="32"/>
                  </a:lnTo>
                  <a:lnTo>
                    <a:pt x="42" y="33"/>
                  </a:lnTo>
                  <a:lnTo>
                    <a:pt x="41" y="34"/>
                  </a:lnTo>
                  <a:lnTo>
                    <a:pt x="40" y="34"/>
                  </a:lnTo>
                  <a:lnTo>
                    <a:pt x="40" y="36"/>
                  </a:lnTo>
                  <a:lnTo>
                    <a:pt x="36" y="42"/>
                  </a:lnTo>
                  <a:lnTo>
                    <a:pt x="36" y="43"/>
                  </a:lnTo>
                  <a:lnTo>
                    <a:pt x="34" y="43"/>
                  </a:lnTo>
                  <a:lnTo>
                    <a:pt x="31" y="44"/>
                  </a:lnTo>
                  <a:lnTo>
                    <a:pt x="30" y="45"/>
                  </a:lnTo>
                  <a:lnTo>
                    <a:pt x="30" y="46"/>
                  </a:lnTo>
                  <a:lnTo>
                    <a:pt x="28" y="46"/>
                  </a:lnTo>
                  <a:lnTo>
                    <a:pt x="28" y="45"/>
                  </a:lnTo>
                  <a:lnTo>
                    <a:pt x="28" y="42"/>
                  </a:lnTo>
                  <a:lnTo>
                    <a:pt x="25" y="42"/>
                  </a:lnTo>
                  <a:lnTo>
                    <a:pt x="23" y="43"/>
                  </a:lnTo>
                  <a:lnTo>
                    <a:pt x="17" y="41"/>
                  </a:lnTo>
                  <a:lnTo>
                    <a:pt x="8" y="40"/>
                  </a:lnTo>
                  <a:lnTo>
                    <a:pt x="7" y="40"/>
                  </a:lnTo>
                  <a:lnTo>
                    <a:pt x="6" y="40"/>
                  </a:lnTo>
                  <a:lnTo>
                    <a:pt x="6" y="41"/>
                  </a:lnTo>
                  <a:lnTo>
                    <a:pt x="3" y="41"/>
                  </a:lnTo>
                  <a:lnTo>
                    <a:pt x="2" y="41"/>
                  </a:lnTo>
                  <a:lnTo>
                    <a:pt x="1" y="41"/>
                  </a:lnTo>
                  <a:lnTo>
                    <a:pt x="0" y="43"/>
                  </a:lnTo>
                  <a:lnTo>
                    <a:pt x="0" y="45"/>
                  </a:lnTo>
                  <a:lnTo>
                    <a:pt x="28" y="92"/>
                  </a:lnTo>
                  <a:lnTo>
                    <a:pt x="28" y="93"/>
                  </a:lnTo>
                  <a:lnTo>
                    <a:pt x="27" y="94"/>
                  </a:lnTo>
                  <a:lnTo>
                    <a:pt x="27" y="96"/>
                  </a:lnTo>
                  <a:lnTo>
                    <a:pt x="26" y="97"/>
                  </a:lnTo>
                  <a:lnTo>
                    <a:pt x="25" y="98"/>
                  </a:lnTo>
                  <a:lnTo>
                    <a:pt x="22" y="102"/>
                  </a:lnTo>
                  <a:lnTo>
                    <a:pt x="21" y="103"/>
                  </a:lnTo>
                  <a:lnTo>
                    <a:pt x="22" y="108"/>
                  </a:lnTo>
                  <a:lnTo>
                    <a:pt x="22" y="109"/>
                  </a:lnTo>
                  <a:lnTo>
                    <a:pt x="23" y="109"/>
                  </a:lnTo>
                  <a:lnTo>
                    <a:pt x="24" y="123"/>
                  </a:lnTo>
                  <a:lnTo>
                    <a:pt x="23" y="124"/>
                  </a:lnTo>
                  <a:lnTo>
                    <a:pt x="22" y="129"/>
                  </a:lnTo>
                  <a:lnTo>
                    <a:pt x="21" y="130"/>
                  </a:lnTo>
                  <a:lnTo>
                    <a:pt x="22" y="131"/>
                  </a:lnTo>
                  <a:lnTo>
                    <a:pt x="23" y="134"/>
                  </a:lnTo>
                  <a:lnTo>
                    <a:pt x="25" y="139"/>
                  </a:lnTo>
                  <a:lnTo>
                    <a:pt x="26" y="140"/>
                  </a:lnTo>
                  <a:lnTo>
                    <a:pt x="26" y="141"/>
                  </a:lnTo>
                  <a:lnTo>
                    <a:pt x="27" y="141"/>
                  </a:lnTo>
                  <a:lnTo>
                    <a:pt x="28" y="143"/>
                  </a:lnTo>
                  <a:lnTo>
                    <a:pt x="27" y="144"/>
                  </a:lnTo>
                  <a:lnTo>
                    <a:pt x="26" y="144"/>
                  </a:lnTo>
                  <a:lnTo>
                    <a:pt x="26" y="145"/>
                  </a:lnTo>
                  <a:lnTo>
                    <a:pt x="25" y="145"/>
                  </a:lnTo>
                  <a:lnTo>
                    <a:pt x="25" y="146"/>
                  </a:lnTo>
                  <a:lnTo>
                    <a:pt x="25" y="147"/>
                  </a:lnTo>
                  <a:lnTo>
                    <a:pt x="25" y="150"/>
                  </a:lnTo>
                  <a:lnTo>
                    <a:pt x="25" y="151"/>
                  </a:lnTo>
                  <a:lnTo>
                    <a:pt x="20" y="156"/>
                  </a:lnTo>
                  <a:lnTo>
                    <a:pt x="19" y="156"/>
                  </a:lnTo>
                  <a:lnTo>
                    <a:pt x="19" y="157"/>
                  </a:lnTo>
                  <a:lnTo>
                    <a:pt x="19" y="158"/>
                  </a:lnTo>
                  <a:lnTo>
                    <a:pt x="19" y="160"/>
                  </a:lnTo>
                  <a:lnTo>
                    <a:pt x="19" y="161"/>
                  </a:lnTo>
                  <a:lnTo>
                    <a:pt x="18" y="161"/>
                  </a:lnTo>
                  <a:lnTo>
                    <a:pt x="17" y="162"/>
                  </a:lnTo>
                  <a:lnTo>
                    <a:pt x="17" y="163"/>
                  </a:lnTo>
                  <a:lnTo>
                    <a:pt x="17" y="164"/>
                  </a:lnTo>
                  <a:lnTo>
                    <a:pt x="17" y="169"/>
                  </a:lnTo>
                  <a:lnTo>
                    <a:pt x="17" y="170"/>
                  </a:lnTo>
                  <a:lnTo>
                    <a:pt x="17" y="171"/>
                  </a:lnTo>
                  <a:lnTo>
                    <a:pt x="20" y="174"/>
                  </a:lnTo>
                  <a:lnTo>
                    <a:pt x="20" y="175"/>
                  </a:lnTo>
                  <a:lnTo>
                    <a:pt x="23" y="177"/>
                  </a:lnTo>
                  <a:lnTo>
                    <a:pt x="21" y="179"/>
                  </a:lnTo>
                  <a:lnTo>
                    <a:pt x="21" y="180"/>
                  </a:lnTo>
                  <a:lnTo>
                    <a:pt x="18" y="189"/>
                  </a:lnTo>
                  <a:lnTo>
                    <a:pt x="17" y="190"/>
                  </a:lnTo>
                  <a:lnTo>
                    <a:pt x="18" y="191"/>
                  </a:lnTo>
                  <a:lnTo>
                    <a:pt x="25" y="207"/>
                  </a:lnTo>
                  <a:lnTo>
                    <a:pt x="26" y="208"/>
                  </a:lnTo>
                  <a:lnTo>
                    <a:pt x="26" y="209"/>
                  </a:lnTo>
                  <a:lnTo>
                    <a:pt x="28" y="210"/>
                  </a:lnTo>
                  <a:lnTo>
                    <a:pt x="28" y="211"/>
                  </a:lnTo>
                  <a:lnTo>
                    <a:pt x="29" y="211"/>
                  </a:lnTo>
                  <a:lnTo>
                    <a:pt x="30" y="211"/>
                  </a:lnTo>
                  <a:lnTo>
                    <a:pt x="32" y="211"/>
                  </a:lnTo>
                  <a:lnTo>
                    <a:pt x="33" y="211"/>
                  </a:lnTo>
                  <a:lnTo>
                    <a:pt x="34" y="211"/>
                  </a:lnTo>
                  <a:lnTo>
                    <a:pt x="35" y="212"/>
                  </a:lnTo>
                  <a:lnTo>
                    <a:pt x="34" y="213"/>
                  </a:lnTo>
                  <a:lnTo>
                    <a:pt x="33" y="213"/>
                  </a:lnTo>
                  <a:lnTo>
                    <a:pt x="32" y="213"/>
                  </a:lnTo>
                  <a:lnTo>
                    <a:pt x="32" y="215"/>
                  </a:lnTo>
                  <a:lnTo>
                    <a:pt x="31" y="216"/>
                  </a:lnTo>
                  <a:lnTo>
                    <a:pt x="31" y="217"/>
                  </a:lnTo>
                  <a:lnTo>
                    <a:pt x="31" y="219"/>
                  </a:lnTo>
                  <a:lnTo>
                    <a:pt x="32" y="219"/>
                  </a:lnTo>
                  <a:lnTo>
                    <a:pt x="32" y="221"/>
                  </a:lnTo>
                  <a:lnTo>
                    <a:pt x="32" y="222"/>
                  </a:lnTo>
                  <a:lnTo>
                    <a:pt x="31" y="222"/>
                  </a:lnTo>
                  <a:lnTo>
                    <a:pt x="29" y="224"/>
                  </a:lnTo>
                  <a:lnTo>
                    <a:pt x="28" y="224"/>
                  </a:lnTo>
                  <a:lnTo>
                    <a:pt x="26" y="230"/>
                  </a:lnTo>
                  <a:lnTo>
                    <a:pt x="25" y="230"/>
                  </a:lnTo>
                  <a:lnTo>
                    <a:pt x="24" y="234"/>
                  </a:lnTo>
                  <a:lnTo>
                    <a:pt x="21" y="235"/>
                  </a:lnTo>
                  <a:lnTo>
                    <a:pt x="19" y="237"/>
                  </a:lnTo>
                  <a:lnTo>
                    <a:pt x="19" y="238"/>
                  </a:lnTo>
                  <a:lnTo>
                    <a:pt x="18" y="239"/>
                  </a:lnTo>
                  <a:lnTo>
                    <a:pt x="17" y="241"/>
                  </a:lnTo>
                  <a:lnTo>
                    <a:pt x="17" y="244"/>
                  </a:lnTo>
                  <a:lnTo>
                    <a:pt x="19" y="245"/>
                  </a:lnTo>
                  <a:lnTo>
                    <a:pt x="21" y="245"/>
                  </a:lnTo>
                  <a:lnTo>
                    <a:pt x="22" y="246"/>
                  </a:lnTo>
                  <a:lnTo>
                    <a:pt x="23" y="253"/>
                  </a:lnTo>
                  <a:lnTo>
                    <a:pt x="23" y="254"/>
                  </a:lnTo>
                  <a:lnTo>
                    <a:pt x="24" y="255"/>
                  </a:lnTo>
                  <a:lnTo>
                    <a:pt x="28" y="258"/>
                  </a:lnTo>
                  <a:lnTo>
                    <a:pt x="28" y="259"/>
                  </a:lnTo>
                  <a:lnTo>
                    <a:pt x="28" y="260"/>
                  </a:lnTo>
                  <a:lnTo>
                    <a:pt x="29" y="261"/>
                  </a:lnTo>
                  <a:lnTo>
                    <a:pt x="29" y="262"/>
                  </a:lnTo>
                  <a:lnTo>
                    <a:pt x="29" y="263"/>
                  </a:lnTo>
                  <a:lnTo>
                    <a:pt x="30" y="264"/>
                  </a:lnTo>
                  <a:lnTo>
                    <a:pt x="30" y="265"/>
                  </a:lnTo>
                  <a:lnTo>
                    <a:pt x="31" y="266"/>
                  </a:lnTo>
                  <a:lnTo>
                    <a:pt x="32" y="266"/>
                  </a:lnTo>
                  <a:lnTo>
                    <a:pt x="35" y="268"/>
                  </a:lnTo>
                  <a:lnTo>
                    <a:pt x="34" y="269"/>
                  </a:lnTo>
                  <a:lnTo>
                    <a:pt x="35" y="270"/>
                  </a:lnTo>
                  <a:lnTo>
                    <a:pt x="36" y="271"/>
                  </a:lnTo>
                  <a:lnTo>
                    <a:pt x="36" y="272"/>
                  </a:lnTo>
                  <a:lnTo>
                    <a:pt x="37" y="273"/>
                  </a:lnTo>
                  <a:lnTo>
                    <a:pt x="38" y="277"/>
                  </a:lnTo>
                  <a:lnTo>
                    <a:pt x="38" y="278"/>
                  </a:lnTo>
                  <a:lnTo>
                    <a:pt x="39" y="280"/>
                  </a:lnTo>
                  <a:lnTo>
                    <a:pt x="40" y="280"/>
                  </a:lnTo>
                  <a:lnTo>
                    <a:pt x="40" y="282"/>
                  </a:lnTo>
                  <a:lnTo>
                    <a:pt x="40" y="283"/>
                  </a:lnTo>
                  <a:lnTo>
                    <a:pt x="40" y="286"/>
                  </a:lnTo>
                  <a:lnTo>
                    <a:pt x="41" y="288"/>
                  </a:lnTo>
                  <a:lnTo>
                    <a:pt x="42" y="289"/>
                  </a:lnTo>
                  <a:lnTo>
                    <a:pt x="44" y="292"/>
                  </a:lnTo>
                  <a:lnTo>
                    <a:pt x="43" y="294"/>
                  </a:lnTo>
                  <a:lnTo>
                    <a:pt x="43" y="295"/>
                  </a:lnTo>
                  <a:lnTo>
                    <a:pt x="44" y="296"/>
                  </a:lnTo>
                  <a:lnTo>
                    <a:pt x="45" y="299"/>
                  </a:lnTo>
                  <a:lnTo>
                    <a:pt x="46" y="300"/>
                  </a:lnTo>
                  <a:lnTo>
                    <a:pt x="49" y="302"/>
                  </a:lnTo>
                  <a:lnTo>
                    <a:pt x="51" y="303"/>
                  </a:lnTo>
                  <a:lnTo>
                    <a:pt x="54" y="307"/>
                  </a:lnTo>
                  <a:lnTo>
                    <a:pt x="55" y="307"/>
                  </a:lnTo>
                  <a:lnTo>
                    <a:pt x="56" y="307"/>
                  </a:lnTo>
                  <a:lnTo>
                    <a:pt x="57" y="308"/>
                  </a:lnTo>
                  <a:lnTo>
                    <a:pt x="59" y="309"/>
                  </a:lnTo>
                  <a:lnTo>
                    <a:pt x="57" y="311"/>
                  </a:lnTo>
                  <a:lnTo>
                    <a:pt x="56" y="313"/>
                  </a:lnTo>
                  <a:lnTo>
                    <a:pt x="54" y="317"/>
                  </a:lnTo>
                  <a:lnTo>
                    <a:pt x="53" y="317"/>
                  </a:lnTo>
                  <a:lnTo>
                    <a:pt x="54" y="318"/>
                  </a:lnTo>
                  <a:lnTo>
                    <a:pt x="54" y="319"/>
                  </a:lnTo>
                  <a:lnTo>
                    <a:pt x="54" y="320"/>
                  </a:lnTo>
                  <a:lnTo>
                    <a:pt x="55" y="321"/>
                  </a:lnTo>
                  <a:lnTo>
                    <a:pt x="58" y="324"/>
                  </a:lnTo>
                  <a:lnTo>
                    <a:pt x="59" y="325"/>
                  </a:lnTo>
                  <a:lnTo>
                    <a:pt x="59" y="326"/>
                  </a:lnTo>
                  <a:lnTo>
                    <a:pt x="58" y="326"/>
                  </a:lnTo>
                  <a:lnTo>
                    <a:pt x="55" y="328"/>
                  </a:lnTo>
                  <a:lnTo>
                    <a:pt x="53" y="328"/>
                  </a:lnTo>
                  <a:lnTo>
                    <a:pt x="53" y="330"/>
                  </a:lnTo>
                  <a:lnTo>
                    <a:pt x="53" y="332"/>
                  </a:lnTo>
                  <a:lnTo>
                    <a:pt x="54" y="333"/>
                  </a:lnTo>
                  <a:lnTo>
                    <a:pt x="55" y="335"/>
                  </a:lnTo>
                  <a:lnTo>
                    <a:pt x="55" y="337"/>
                  </a:lnTo>
                  <a:lnTo>
                    <a:pt x="55" y="338"/>
                  </a:lnTo>
                  <a:lnTo>
                    <a:pt x="55" y="339"/>
                  </a:lnTo>
                  <a:lnTo>
                    <a:pt x="55" y="341"/>
                  </a:lnTo>
                  <a:lnTo>
                    <a:pt x="55" y="342"/>
                  </a:lnTo>
                  <a:lnTo>
                    <a:pt x="56" y="343"/>
                  </a:lnTo>
                  <a:lnTo>
                    <a:pt x="57" y="343"/>
                  </a:lnTo>
                  <a:lnTo>
                    <a:pt x="57" y="344"/>
                  </a:lnTo>
                  <a:lnTo>
                    <a:pt x="58" y="345"/>
                  </a:lnTo>
                  <a:lnTo>
                    <a:pt x="59" y="346"/>
                  </a:lnTo>
                  <a:lnTo>
                    <a:pt x="62" y="347"/>
                  </a:lnTo>
                  <a:lnTo>
                    <a:pt x="62" y="349"/>
                  </a:lnTo>
                  <a:lnTo>
                    <a:pt x="61" y="350"/>
                  </a:lnTo>
                  <a:lnTo>
                    <a:pt x="61" y="351"/>
                  </a:lnTo>
                  <a:lnTo>
                    <a:pt x="62" y="354"/>
                  </a:lnTo>
                  <a:lnTo>
                    <a:pt x="62" y="355"/>
                  </a:lnTo>
                  <a:lnTo>
                    <a:pt x="62" y="356"/>
                  </a:lnTo>
                  <a:lnTo>
                    <a:pt x="63" y="357"/>
                  </a:lnTo>
                  <a:lnTo>
                    <a:pt x="64" y="358"/>
                  </a:lnTo>
                  <a:lnTo>
                    <a:pt x="65" y="359"/>
                  </a:lnTo>
                  <a:lnTo>
                    <a:pt x="66" y="359"/>
                  </a:lnTo>
                  <a:lnTo>
                    <a:pt x="67" y="359"/>
                  </a:lnTo>
                  <a:lnTo>
                    <a:pt x="68" y="359"/>
                  </a:lnTo>
                  <a:lnTo>
                    <a:pt x="74" y="369"/>
                  </a:lnTo>
                  <a:lnTo>
                    <a:pt x="76" y="378"/>
                  </a:lnTo>
                  <a:lnTo>
                    <a:pt x="76" y="379"/>
                  </a:lnTo>
                  <a:lnTo>
                    <a:pt x="78" y="381"/>
                  </a:lnTo>
                  <a:lnTo>
                    <a:pt x="78" y="382"/>
                  </a:lnTo>
                  <a:lnTo>
                    <a:pt x="78" y="383"/>
                  </a:lnTo>
                  <a:lnTo>
                    <a:pt x="79" y="386"/>
                  </a:lnTo>
                  <a:lnTo>
                    <a:pt x="79" y="389"/>
                  </a:lnTo>
                  <a:lnTo>
                    <a:pt x="80" y="390"/>
                  </a:lnTo>
                  <a:lnTo>
                    <a:pt x="81" y="390"/>
                  </a:lnTo>
                  <a:lnTo>
                    <a:pt x="83" y="393"/>
                  </a:lnTo>
                  <a:lnTo>
                    <a:pt x="83" y="394"/>
                  </a:lnTo>
                  <a:lnTo>
                    <a:pt x="84" y="394"/>
                  </a:lnTo>
                  <a:lnTo>
                    <a:pt x="85" y="394"/>
                  </a:lnTo>
                  <a:lnTo>
                    <a:pt x="85" y="398"/>
                  </a:lnTo>
                  <a:lnTo>
                    <a:pt x="85" y="399"/>
                  </a:lnTo>
                  <a:lnTo>
                    <a:pt x="85" y="400"/>
                  </a:lnTo>
                  <a:lnTo>
                    <a:pt x="89" y="408"/>
                  </a:lnTo>
                  <a:lnTo>
                    <a:pt x="89" y="412"/>
                  </a:lnTo>
                  <a:lnTo>
                    <a:pt x="89" y="413"/>
                  </a:lnTo>
                  <a:lnTo>
                    <a:pt x="89" y="417"/>
                  </a:lnTo>
                  <a:lnTo>
                    <a:pt x="91" y="418"/>
                  </a:lnTo>
                  <a:lnTo>
                    <a:pt x="93" y="420"/>
                  </a:lnTo>
                  <a:lnTo>
                    <a:pt x="94" y="420"/>
                  </a:lnTo>
                  <a:lnTo>
                    <a:pt x="100" y="420"/>
                  </a:lnTo>
                  <a:lnTo>
                    <a:pt x="100" y="421"/>
                  </a:lnTo>
                  <a:lnTo>
                    <a:pt x="101" y="420"/>
                  </a:lnTo>
                  <a:lnTo>
                    <a:pt x="112" y="418"/>
                  </a:lnTo>
                  <a:lnTo>
                    <a:pt x="113" y="418"/>
                  </a:lnTo>
                  <a:lnTo>
                    <a:pt x="113" y="417"/>
                  </a:lnTo>
                  <a:lnTo>
                    <a:pt x="114" y="414"/>
                  </a:lnTo>
                  <a:lnTo>
                    <a:pt x="116" y="411"/>
                  </a:lnTo>
                  <a:lnTo>
                    <a:pt x="117" y="411"/>
                  </a:lnTo>
                  <a:lnTo>
                    <a:pt x="117" y="409"/>
                  </a:lnTo>
                  <a:lnTo>
                    <a:pt x="117" y="407"/>
                  </a:lnTo>
                  <a:lnTo>
                    <a:pt x="121" y="405"/>
                  </a:lnTo>
                  <a:lnTo>
                    <a:pt x="123" y="405"/>
                  </a:lnTo>
                  <a:lnTo>
                    <a:pt x="123" y="403"/>
                  </a:lnTo>
                  <a:lnTo>
                    <a:pt x="123" y="401"/>
                  </a:lnTo>
                  <a:lnTo>
                    <a:pt x="123" y="398"/>
                  </a:lnTo>
                  <a:lnTo>
                    <a:pt x="124" y="398"/>
                  </a:lnTo>
                  <a:lnTo>
                    <a:pt x="131" y="396"/>
                  </a:lnTo>
                  <a:lnTo>
                    <a:pt x="132" y="396"/>
                  </a:lnTo>
                  <a:lnTo>
                    <a:pt x="132" y="395"/>
                  </a:lnTo>
                  <a:lnTo>
                    <a:pt x="133" y="394"/>
                  </a:lnTo>
                  <a:lnTo>
                    <a:pt x="134" y="393"/>
                  </a:lnTo>
                  <a:lnTo>
                    <a:pt x="134" y="392"/>
                  </a:lnTo>
                  <a:lnTo>
                    <a:pt x="134" y="391"/>
                  </a:lnTo>
                  <a:lnTo>
                    <a:pt x="134" y="386"/>
                  </a:lnTo>
                  <a:lnTo>
                    <a:pt x="135" y="387"/>
                  </a:lnTo>
                  <a:lnTo>
                    <a:pt x="139" y="390"/>
                  </a:lnTo>
                  <a:lnTo>
                    <a:pt x="142" y="394"/>
                  </a:lnTo>
                  <a:lnTo>
                    <a:pt x="143" y="394"/>
                  </a:lnTo>
                  <a:lnTo>
                    <a:pt x="145" y="396"/>
                  </a:lnTo>
                  <a:lnTo>
                    <a:pt x="146" y="396"/>
                  </a:lnTo>
                  <a:lnTo>
                    <a:pt x="149" y="396"/>
                  </a:lnTo>
                  <a:lnTo>
                    <a:pt x="151" y="396"/>
                  </a:lnTo>
                  <a:lnTo>
                    <a:pt x="166" y="396"/>
                  </a:lnTo>
                  <a:lnTo>
                    <a:pt x="174" y="398"/>
                  </a:lnTo>
                  <a:lnTo>
                    <a:pt x="175" y="398"/>
                  </a:lnTo>
                  <a:lnTo>
                    <a:pt x="176" y="398"/>
                  </a:lnTo>
                  <a:lnTo>
                    <a:pt x="177" y="399"/>
                  </a:lnTo>
                  <a:lnTo>
                    <a:pt x="178" y="400"/>
                  </a:lnTo>
                  <a:lnTo>
                    <a:pt x="178" y="403"/>
                  </a:lnTo>
                  <a:lnTo>
                    <a:pt x="179" y="404"/>
                  </a:lnTo>
                  <a:lnTo>
                    <a:pt x="181" y="407"/>
                  </a:lnTo>
                  <a:lnTo>
                    <a:pt x="181" y="408"/>
                  </a:lnTo>
                  <a:lnTo>
                    <a:pt x="181" y="409"/>
                  </a:lnTo>
                  <a:lnTo>
                    <a:pt x="181" y="410"/>
                  </a:lnTo>
                  <a:lnTo>
                    <a:pt x="181" y="411"/>
                  </a:lnTo>
                  <a:lnTo>
                    <a:pt x="182" y="412"/>
                  </a:lnTo>
                  <a:lnTo>
                    <a:pt x="185" y="415"/>
                  </a:lnTo>
                  <a:lnTo>
                    <a:pt x="185" y="416"/>
                  </a:lnTo>
                  <a:lnTo>
                    <a:pt x="185" y="417"/>
                  </a:lnTo>
                  <a:lnTo>
                    <a:pt x="185" y="418"/>
                  </a:lnTo>
                  <a:lnTo>
                    <a:pt x="187" y="420"/>
                  </a:lnTo>
                  <a:lnTo>
                    <a:pt x="189" y="419"/>
                  </a:lnTo>
                  <a:lnTo>
                    <a:pt x="190" y="419"/>
                  </a:lnTo>
                  <a:lnTo>
                    <a:pt x="191" y="418"/>
                  </a:lnTo>
                  <a:lnTo>
                    <a:pt x="191" y="417"/>
                  </a:lnTo>
                  <a:lnTo>
                    <a:pt x="191" y="416"/>
                  </a:lnTo>
                  <a:lnTo>
                    <a:pt x="191" y="414"/>
                  </a:lnTo>
                  <a:lnTo>
                    <a:pt x="191" y="413"/>
                  </a:lnTo>
                  <a:lnTo>
                    <a:pt x="191" y="410"/>
                  </a:lnTo>
                  <a:lnTo>
                    <a:pt x="191" y="408"/>
                  </a:lnTo>
                  <a:lnTo>
                    <a:pt x="192" y="407"/>
                  </a:lnTo>
                  <a:lnTo>
                    <a:pt x="193" y="406"/>
                  </a:lnTo>
                  <a:lnTo>
                    <a:pt x="194" y="404"/>
                  </a:lnTo>
                  <a:lnTo>
                    <a:pt x="194" y="403"/>
                  </a:lnTo>
                  <a:lnTo>
                    <a:pt x="195" y="403"/>
                  </a:lnTo>
                  <a:lnTo>
                    <a:pt x="196" y="394"/>
                  </a:lnTo>
                  <a:lnTo>
                    <a:pt x="196" y="392"/>
                  </a:lnTo>
                  <a:lnTo>
                    <a:pt x="224" y="392"/>
                  </a:lnTo>
                  <a:lnTo>
                    <a:pt x="224" y="394"/>
                  </a:lnTo>
                  <a:lnTo>
                    <a:pt x="225" y="395"/>
                  </a:lnTo>
                  <a:lnTo>
                    <a:pt x="225" y="396"/>
                  </a:lnTo>
                  <a:lnTo>
                    <a:pt x="226" y="396"/>
                  </a:lnTo>
                  <a:lnTo>
                    <a:pt x="226" y="397"/>
                  </a:lnTo>
                  <a:lnTo>
                    <a:pt x="229" y="400"/>
                  </a:lnTo>
                  <a:lnTo>
                    <a:pt x="230" y="400"/>
                  </a:lnTo>
                  <a:lnTo>
                    <a:pt x="233" y="400"/>
                  </a:lnTo>
                  <a:lnTo>
                    <a:pt x="234" y="398"/>
                  </a:lnTo>
                  <a:lnTo>
                    <a:pt x="234" y="397"/>
                  </a:lnTo>
                  <a:lnTo>
                    <a:pt x="240" y="361"/>
                  </a:lnTo>
                  <a:lnTo>
                    <a:pt x="240" y="360"/>
                  </a:lnTo>
                  <a:lnTo>
                    <a:pt x="237" y="345"/>
                  </a:lnTo>
                  <a:lnTo>
                    <a:pt x="238" y="343"/>
                  </a:lnTo>
                  <a:lnTo>
                    <a:pt x="245" y="331"/>
                  </a:lnTo>
                  <a:lnTo>
                    <a:pt x="245" y="330"/>
                  </a:lnTo>
                  <a:lnTo>
                    <a:pt x="247" y="318"/>
                  </a:lnTo>
                  <a:lnTo>
                    <a:pt x="276" y="313"/>
                  </a:lnTo>
                  <a:lnTo>
                    <a:pt x="291" y="308"/>
                  </a:lnTo>
                  <a:lnTo>
                    <a:pt x="292" y="307"/>
                  </a:lnTo>
                  <a:lnTo>
                    <a:pt x="315" y="309"/>
                  </a:lnTo>
                  <a:lnTo>
                    <a:pt x="342" y="324"/>
                  </a:lnTo>
                  <a:lnTo>
                    <a:pt x="342" y="327"/>
                  </a:lnTo>
                  <a:lnTo>
                    <a:pt x="342" y="330"/>
                  </a:lnTo>
                  <a:lnTo>
                    <a:pt x="342" y="332"/>
                  </a:lnTo>
                  <a:lnTo>
                    <a:pt x="341" y="337"/>
                  </a:lnTo>
                  <a:lnTo>
                    <a:pt x="346" y="335"/>
                  </a:lnTo>
                  <a:lnTo>
                    <a:pt x="347" y="334"/>
                  </a:lnTo>
                  <a:lnTo>
                    <a:pt x="353" y="330"/>
                  </a:lnTo>
                  <a:lnTo>
                    <a:pt x="355" y="328"/>
                  </a:lnTo>
                  <a:lnTo>
                    <a:pt x="356" y="326"/>
                  </a:lnTo>
                  <a:lnTo>
                    <a:pt x="354" y="324"/>
                  </a:lnTo>
                  <a:lnTo>
                    <a:pt x="347" y="318"/>
                  </a:lnTo>
                  <a:lnTo>
                    <a:pt x="353" y="300"/>
                  </a:lnTo>
                  <a:lnTo>
                    <a:pt x="356" y="300"/>
                  </a:lnTo>
                  <a:lnTo>
                    <a:pt x="355" y="296"/>
                  </a:lnTo>
                  <a:lnTo>
                    <a:pt x="355" y="293"/>
                  </a:lnTo>
                  <a:lnTo>
                    <a:pt x="355" y="292"/>
                  </a:lnTo>
                  <a:lnTo>
                    <a:pt x="354" y="291"/>
                  </a:lnTo>
                  <a:lnTo>
                    <a:pt x="353" y="290"/>
                  </a:lnTo>
                  <a:lnTo>
                    <a:pt x="357" y="273"/>
                  </a:lnTo>
                  <a:lnTo>
                    <a:pt x="357" y="272"/>
                  </a:lnTo>
                  <a:lnTo>
                    <a:pt x="358" y="271"/>
                  </a:lnTo>
                  <a:lnTo>
                    <a:pt x="357" y="269"/>
                  </a:lnTo>
                  <a:lnTo>
                    <a:pt x="351" y="258"/>
                  </a:lnTo>
                  <a:lnTo>
                    <a:pt x="351" y="257"/>
                  </a:lnTo>
                  <a:lnTo>
                    <a:pt x="351" y="256"/>
                  </a:lnTo>
                  <a:lnTo>
                    <a:pt x="351" y="254"/>
                  </a:lnTo>
                  <a:lnTo>
                    <a:pt x="349" y="254"/>
                  </a:lnTo>
                  <a:lnTo>
                    <a:pt x="349" y="253"/>
                  </a:lnTo>
                  <a:lnTo>
                    <a:pt x="350" y="251"/>
                  </a:lnTo>
                  <a:lnTo>
                    <a:pt x="348" y="250"/>
                  </a:lnTo>
                  <a:lnTo>
                    <a:pt x="344" y="245"/>
                  </a:lnTo>
                  <a:lnTo>
                    <a:pt x="342" y="244"/>
                  </a:lnTo>
                  <a:lnTo>
                    <a:pt x="341" y="245"/>
                  </a:lnTo>
                  <a:lnTo>
                    <a:pt x="340" y="246"/>
                  </a:lnTo>
                  <a:lnTo>
                    <a:pt x="338" y="245"/>
                  </a:lnTo>
                  <a:lnTo>
                    <a:pt x="338" y="244"/>
                  </a:lnTo>
                  <a:lnTo>
                    <a:pt x="337" y="244"/>
                  </a:lnTo>
                  <a:lnTo>
                    <a:pt x="332" y="240"/>
                  </a:lnTo>
                  <a:lnTo>
                    <a:pt x="331" y="240"/>
                  </a:lnTo>
                  <a:lnTo>
                    <a:pt x="330" y="239"/>
                  </a:lnTo>
                  <a:lnTo>
                    <a:pt x="330" y="236"/>
                  </a:lnTo>
                  <a:lnTo>
                    <a:pt x="329" y="233"/>
                  </a:lnTo>
                  <a:lnTo>
                    <a:pt x="329" y="232"/>
                  </a:lnTo>
                  <a:lnTo>
                    <a:pt x="328" y="231"/>
                  </a:lnTo>
                  <a:lnTo>
                    <a:pt x="327" y="230"/>
                  </a:lnTo>
                  <a:lnTo>
                    <a:pt x="327" y="223"/>
                  </a:lnTo>
                  <a:lnTo>
                    <a:pt x="327" y="222"/>
                  </a:lnTo>
                  <a:lnTo>
                    <a:pt x="327" y="221"/>
                  </a:lnTo>
                  <a:lnTo>
                    <a:pt x="327" y="220"/>
                  </a:lnTo>
                  <a:lnTo>
                    <a:pt x="328" y="220"/>
                  </a:lnTo>
                  <a:lnTo>
                    <a:pt x="329" y="220"/>
                  </a:lnTo>
                  <a:lnTo>
                    <a:pt x="329" y="219"/>
                  </a:lnTo>
                  <a:lnTo>
                    <a:pt x="329" y="218"/>
                  </a:lnTo>
                  <a:lnTo>
                    <a:pt x="330" y="215"/>
                  </a:lnTo>
                  <a:lnTo>
                    <a:pt x="330" y="214"/>
                  </a:lnTo>
                  <a:lnTo>
                    <a:pt x="329" y="210"/>
                  </a:lnTo>
                  <a:lnTo>
                    <a:pt x="329" y="207"/>
                  </a:lnTo>
                  <a:lnTo>
                    <a:pt x="327" y="208"/>
                  </a:lnTo>
                  <a:lnTo>
                    <a:pt x="325" y="208"/>
                  </a:lnTo>
                  <a:lnTo>
                    <a:pt x="323" y="208"/>
                  </a:lnTo>
                  <a:lnTo>
                    <a:pt x="323" y="209"/>
                  </a:lnTo>
                  <a:lnTo>
                    <a:pt x="278" y="207"/>
                  </a:lnTo>
                  <a:lnTo>
                    <a:pt x="274" y="185"/>
                  </a:lnTo>
                  <a:lnTo>
                    <a:pt x="274" y="184"/>
                  </a:lnTo>
                  <a:lnTo>
                    <a:pt x="267" y="176"/>
                  </a:lnTo>
                  <a:lnTo>
                    <a:pt x="270" y="176"/>
                  </a:lnTo>
                  <a:lnTo>
                    <a:pt x="273" y="176"/>
                  </a:lnTo>
                  <a:lnTo>
                    <a:pt x="272" y="173"/>
                  </a:lnTo>
                  <a:lnTo>
                    <a:pt x="270" y="158"/>
                  </a:lnTo>
                  <a:lnTo>
                    <a:pt x="270" y="157"/>
                  </a:lnTo>
                  <a:lnTo>
                    <a:pt x="265" y="148"/>
                  </a:lnTo>
                  <a:lnTo>
                    <a:pt x="265" y="147"/>
                  </a:lnTo>
                  <a:lnTo>
                    <a:pt x="264" y="147"/>
                  </a:lnTo>
                  <a:lnTo>
                    <a:pt x="264" y="144"/>
                  </a:lnTo>
                  <a:lnTo>
                    <a:pt x="264" y="143"/>
                  </a:lnTo>
                  <a:lnTo>
                    <a:pt x="265" y="142"/>
                  </a:lnTo>
                  <a:lnTo>
                    <a:pt x="265" y="141"/>
                  </a:lnTo>
                  <a:lnTo>
                    <a:pt x="266" y="141"/>
                  </a:lnTo>
                  <a:lnTo>
                    <a:pt x="266" y="139"/>
                  </a:lnTo>
                  <a:lnTo>
                    <a:pt x="266" y="138"/>
                  </a:lnTo>
                  <a:lnTo>
                    <a:pt x="266" y="137"/>
                  </a:lnTo>
                  <a:lnTo>
                    <a:pt x="262" y="132"/>
                  </a:lnTo>
                  <a:lnTo>
                    <a:pt x="262" y="131"/>
                  </a:lnTo>
                  <a:lnTo>
                    <a:pt x="261" y="130"/>
                  </a:lnTo>
                  <a:lnTo>
                    <a:pt x="256" y="128"/>
                  </a:lnTo>
                  <a:lnTo>
                    <a:pt x="255" y="127"/>
                  </a:lnTo>
                  <a:lnTo>
                    <a:pt x="253" y="126"/>
                  </a:lnTo>
                  <a:lnTo>
                    <a:pt x="252" y="126"/>
                  </a:lnTo>
                  <a:lnTo>
                    <a:pt x="248" y="124"/>
                  </a:lnTo>
                  <a:lnTo>
                    <a:pt x="247" y="123"/>
                  </a:lnTo>
                  <a:lnTo>
                    <a:pt x="246" y="122"/>
                  </a:lnTo>
                  <a:lnTo>
                    <a:pt x="246" y="120"/>
                  </a:lnTo>
                  <a:lnTo>
                    <a:pt x="244" y="120"/>
                  </a:lnTo>
                  <a:lnTo>
                    <a:pt x="232" y="122"/>
                  </a:lnTo>
                  <a:lnTo>
                    <a:pt x="231" y="122"/>
                  </a:lnTo>
                  <a:lnTo>
                    <a:pt x="230" y="120"/>
                  </a:lnTo>
                  <a:lnTo>
                    <a:pt x="229" y="121"/>
                  </a:lnTo>
                  <a:lnTo>
                    <a:pt x="224" y="122"/>
                  </a:lnTo>
                  <a:lnTo>
                    <a:pt x="223" y="121"/>
                  </a:lnTo>
                  <a:lnTo>
                    <a:pt x="223" y="120"/>
                  </a:lnTo>
                  <a:lnTo>
                    <a:pt x="220" y="117"/>
                  </a:lnTo>
                  <a:lnTo>
                    <a:pt x="219" y="117"/>
                  </a:lnTo>
                  <a:lnTo>
                    <a:pt x="217" y="115"/>
                  </a:lnTo>
                  <a:lnTo>
                    <a:pt x="216" y="113"/>
                  </a:lnTo>
                  <a:lnTo>
                    <a:pt x="216" y="112"/>
                  </a:lnTo>
                  <a:lnTo>
                    <a:pt x="216" y="111"/>
                  </a:lnTo>
                  <a:lnTo>
                    <a:pt x="215" y="110"/>
                  </a:lnTo>
                  <a:lnTo>
                    <a:pt x="212" y="109"/>
                  </a:lnTo>
                  <a:lnTo>
                    <a:pt x="211" y="109"/>
                  </a:lnTo>
                  <a:lnTo>
                    <a:pt x="210" y="109"/>
                  </a:lnTo>
                  <a:lnTo>
                    <a:pt x="209" y="109"/>
                  </a:lnTo>
                  <a:lnTo>
                    <a:pt x="208" y="109"/>
                  </a:lnTo>
                  <a:lnTo>
                    <a:pt x="207" y="109"/>
                  </a:lnTo>
                  <a:lnTo>
                    <a:pt x="201" y="107"/>
                  </a:lnTo>
                  <a:lnTo>
                    <a:pt x="200" y="106"/>
                  </a:lnTo>
                  <a:lnTo>
                    <a:pt x="199" y="105"/>
                  </a:lnTo>
                  <a:lnTo>
                    <a:pt x="198" y="103"/>
                  </a:lnTo>
                  <a:lnTo>
                    <a:pt x="196" y="104"/>
                  </a:lnTo>
                  <a:lnTo>
                    <a:pt x="196" y="105"/>
                  </a:lnTo>
                  <a:lnTo>
                    <a:pt x="193" y="102"/>
                  </a:lnTo>
                  <a:lnTo>
                    <a:pt x="191" y="101"/>
                  </a:lnTo>
                  <a:lnTo>
                    <a:pt x="189" y="98"/>
                  </a:lnTo>
                  <a:lnTo>
                    <a:pt x="189" y="96"/>
                  </a:lnTo>
                  <a:lnTo>
                    <a:pt x="189" y="95"/>
                  </a:lnTo>
                  <a:lnTo>
                    <a:pt x="187" y="94"/>
                  </a:lnTo>
                  <a:lnTo>
                    <a:pt x="185" y="94"/>
                  </a:lnTo>
                  <a:lnTo>
                    <a:pt x="184" y="93"/>
                  </a:lnTo>
                  <a:lnTo>
                    <a:pt x="183" y="94"/>
                  </a:lnTo>
                  <a:lnTo>
                    <a:pt x="182" y="94"/>
                  </a:lnTo>
                  <a:lnTo>
                    <a:pt x="181" y="96"/>
                  </a:lnTo>
                  <a:lnTo>
                    <a:pt x="180" y="96"/>
                  </a:lnTo>
                  <a:lnTo>
                    <a:pt x="179" y="95"/>
                  </a:lnTo>
                  <a:lnTo>
                    <a:pt x="178" y="95"/>
                  </a:lnTo>
                  <a:lnTo>
                    <a:pt x="178" y="94"/>
                  </a:lnTo>
                  <a:lnTo>
                    <a:pt x="178" y="93"/>
                  </a:lnTo>
                  <a:lnTo>
                    <a:pt x="177" y="92"/>
                  </a:lnTo>
                  <a:lnTo>
                    <a:pt x="176" y="92"/>
                  </a:lnTo>
                  <a:lnTo>
                    <a:pt x="170" y="88"/>
                  </a:lnTo>
                  <a:lnTo>
                    <a:pt x="169" y="88"/>
                  </a:lnTo>
                  <a:lnTo>
                    <a:pt x="166" y="88"/>
                  </a:lnTo>
                  <a:lnTo>
                    <a:pt x="165" y="88"/>
                  </a:lnTo>
                  <a:lnTo>
                    <a:pt x="164" y="88"/>
                  </a:lnTo>
                  <a:lnTo>
                    <a:pt x="163" y="88"/>
                  </a:lnTo>
                  <a:lnTo>
                    <a:pt x="163" y="89"/>
                  </a:lnTo>
                  <a:lnTo>
                    <a:pt x="162" y="90"/>
                  </a:lnTo>
                  <a:lnTo>
                    <a:pt x="161" y="90"/>
                  </a:lnTo>
                  <a:lnTo>
                    <a:pt x="160" y="90"/>
                  </a:lnTo>
                  <a:lnTo>
                    <a:pt x="156" y="89"/>
                  </a:lnTo>
                  <a:lnTo>
                    <a:pt x="155" y="89"/>
                  </a:lnTo>
                  <a:lnTo>
                    <a:pt x="154" y="88"/>
                  </a:lnTo>
                  <a:lnTo>
                    <a:pt x="153" y="88"/>
                  </a:lnTo>
                  <a:lnTo>
                    <a:pt x="152" y="88"/>
                  </a:lnTo>
                  <a:lnTo>
                    <a:pt x="151" y="88"/>
                  </a:lnTo>
                  <a:lnTo>
                    <a:pt x="150" y="88"/>
                  </a:lnTo>
                  <a:lnTo>
                    <a:pt x="149" y="86"/>
                  </a:lnTo>
                  <a:lnTo>
                    <a:pt x="147" y="83"/>
                  </a:lnTo>
                  <a:lnTo>
                    <a:pt x="147" y="82"/>
                  </a:lnTo>
                  <a:lnTo>
                    <a:pt x="146" y="81"/>
                  </a:lnTo>
                  <a:lnTo>
                    <a:pt x="144" y="81"/>
                  </a:lnTo>
                  <a:lnTo>
                    <a:pt x="141" y="79"/>
                  </a:lnTo>
                  <a:lnTo>
                    <a:pt x="140" y="76"/>
                  </a:lnTo>
                  <a:lnTo>
                    <a:pt x="139" y="76"/>
                  </a:lnTo>
                  <a:lnTo>
                    <a:pt x="139" y="75"/>
                  </a:lnTo>
                  <a:lnTo>
                    <a:pt x="138" y="75"/>
                  </a:lnTo>
                  <a:lnTo>
                    <a:pt x="137" y="75"/>
                  </a:lnTo>
                  <a:lnTo>
                    <a:pt x="136" y="74"/>
                  </a:lnTo>
                  <a:lnTo>
                    <a:pt x="134" y="74"/>
                  </a:lnTo>
                  <a:lnTo>
                    <a:pt x="133" y="74"/>
                  </a:lnTo>
                  <a:lnTo>
                    <a:pt x="132" y="70"/>
                  </a:lnTo>
                  <a:lnTo>
                    <a:pt x="132" y="68"/>
                  </a:lnTo>
                  <a:lnTo>
                    <a:pt x="131" y="67"/>
                  </a:lnTo>
                  <a:lnTo>
                    <a:pt x="129" y="65"/>
                  </a:lnTo>
                  <a:lnTo>
                    <a:pt x="128" y="64"/>
                  </a:lnTo>
                  <a:lnTo>
                    <a:pt x="128" y="63"/>
                  </a:lnTo>
                  <a:lnTo>
                    <a:pt x="127" y="60"/>
                  </a:lnTo>
                  <a:lnTo>
                    <a:pt x="126" y="59"/>
                  </a:lnTo>
                  <a:lnTo>
                    <a:pt x="125" y="58"/>
                  </a:lnTo>
                  <a:lnTo>
                    <a:pt x="123" y="58"/>
                  </a:lnTo>
                  <a:lnTo>
                    <a:pt x="121" y="53"/>
                  </a:lnTo>
                  <a:lnTo>
                    <a:pt x="121" y="51"/>
                  </a:lnTo>
                  <a:lnTo>
                    <a:pt x="123" y="45"/>
                  </a:lnTo>
                  <a:lnTo>
                    <a:pt x="123" y="44"/>
                  </a:lnTo>
                  <a:lnTo>
                    <a:pt x="123" y="41"/>
                  </a:lnTo>
                  <a:lnTo>
                    <a:pt x="123" y="40"/>
                  </a:lnTo>
                  <a:lnTo>
                    <a:pt x="122" y="39"/>
                  </a:lnTo>
                  <a:lnTo>
                    <a:pt x="120" y="36"/>
                  </a:lnTo>
                  <a:lnTo>
                    <a:pt x="119" y="32"/>
                  </a:lnTo>
                  <a:lnTo>
                    <a:pt x="119" y="30"/>
                  </a:lnTo>
                  <a:lnTo>
                    <a:pt x="119" y="29"/>
                  </a:lnTo>
                  <a:lnTo>
                    <a:pt x="119" y="28"/>
                  </a:lnTo>
                  <a:lnTo>
                    <a:pt x="119" y="27"/>
                  </a:lnTo>
                  <a:lnTo>
                    <a:pt x="119" y="26"/>
                  </a:lnTo>
                  <a:lnTo>
                    <a:pt x="120" y="26"/>
                  </a:lnTo>
                  <a:lnTo>
                    <a:pt x="121" y="25"/>
                  </a:lnTo>
                  <a:lnTo>
                    <a:pt x="121" y="24"/>
                  </a:lnTo>
                  <a:lnTo>
                    <a:pt x="121" y="23"/>
                  </a:lnTo>
                  <a:lnTo>
                    <a:pt x="122" y="21"/>
                  </a:lnTo>
                  <a:lnTo>
                    <a:pt x="122" y="20"/>
                  </a:lnTo>
                  <a:lnTo>
                    <a:pt x="122" y="19"/>
                  </a:lnTo>
                  <a:lnTo>
                    <a:pt x="121" y="16"/>
                  </a:lnTo>
                  <a:lnTo>
                    <a:pt x="121" y="15"/>
                  </a:lnTo>
                  <a:lnTo>
                    <a:pt x="121" y="14"/>
                  </a:lnTo>
                  <a:lnTo>
                    <a:pt x="120" y="12"/>
                  </a:lnTo>
                  <a:lnTo>
                    <a:pt x="121" y="9"/>
                  </a:lnTo>
                  <a:lnTo>
                    <a:pt x="121" y="8"/>
                  </a:lnTo>
                  <a:lnTo>
                    <a:pt x="121" y="7"/>
                  </a:lnTo>
                  <a:lnTo>
                    <a:pt x="118" y="3"/>
                  </a:lnTo>
                  <a:lnTo>
                    <a:pt x="118" y="2"/>
                  </a:lnTo>
                  <a:lnTo>
                    <a:pt x="117" y="2"/>
                  </a:lnTo>
                  <a:lnTo>
                    <a:pt x="116" y="2"/>
                  </a:lnTo>
                  <a:lnTo>
                    <a:pt x="116" y="1"/>
                  </a:lnTo>
                  <a:lnTo>
                    <a:pt x="115" y="1"/>
                  </a:lnTo>
                  <a:lnTo>
                    <a:pt x="113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69" name="Freeform 607"/>
            <p:cNvSpPr>
              <a:spLocks/>
            </p:cNvSpPr>
            <p:nvPr/>
          </p:nvSpPr>
          <p:spPr bwMode="auto">
            <a:xfrm>
              <a:off x="5014110" y="1972667"/>
              <a:ext cx="906462" cy="1241425"/>
            </a:xfrm>
            <a:custGeom>
              <a:avLst/>
              <a:gdLst>
                <a:gd name="T0" fmla="*/ 2147483646 w 375"/>
                <a:gd name="T1" fmla="*/ 2147483646 h 577"/>
                <a:gd name="T2" fmla="*/ 2147483646 w 375"/>
                <a:gd name="T3" fmla="*/ 2147483646 h 577"/>
                <a:gd name="T4" fmla="*/ 2147483646 w 375"/>
                <a:gd name="T5" fmla="*/ 2147483646 h 577"/>
                <a:gd name="T6" fmla="*/ 2147483646 w 375"/>
                <a:gd name="T7" fmla="*/ 2147483646 h 577"/>
                <a:gd name="T8" fmla="*/ 2147483646 w 375"/>
                <a:gd name="T9" fmla="*/ 2147483646 h 577"/>
                <a:gd name="T10" fmla="*/ 2147483646 w 375"/>
                <a:gd name="T11" fmla="*/ 2147483646 h 577"/>
                <a:gd name="T12" fmla="*/ 2147483646 w 375"/>
                <a:gd name="T13" fmla="*/ 2147483646 h 577"/>
                <a:gd name="T14" fmla="*/ 2147483646 w 375"/>
                <a:gd name="T15" fmla="*/ 2147483646 h 577"/>
                <a:gd name="T16" fmla="*/ 2147483646 w 375"/>
                <a:gd name="T17" fmla="*/ 2147483646 h 577"/>
                <a:gd name="T18" fmla="*/ 2147483646 w 375"/>
                <a:gd name="T19" fmla="*/ 2147483646 h 577"/>
                <a:gd name="T20" fmla="*/ 2147483646 w 375"/>
                <a:gd name="T21" fmla="*/ 2147483646 h 577"/>
                <a:gd name="T22" fmla="*/ 2147483646 w 375"/>
                <a:gd name="T23" fmla="*/ 2147483646 h 577"/>
                <a:gd name="T24" fmla="*/ 2147483646 w 375"/>
                <a:gd name="T25" fmla="*/ 2147483646 h 577"/>
                <a:gd name="T26" fmla="*/ 2147483646 w 375"/>
                <a:gd name="T27" fmla="*/ 2147483646 h 577"/>
                <a:gd name="T28" fmla="*/ 2147483646 w 375"/>
                <a:gd name="T29" fmla="*/ 2147483646 h 577"/>
                <a:gd name="T30" fmla="*/ 2147483646 w 375"/>
                <a:gd name="T31" fmla="*/ 2147483646 h 577"/>
                <a:gd name="T32" fmla="*/ 2147483646 w 375"/>
                <a:gd name="T33" fmla="*/ 2147483646 h 577"/>
                <a:gd name="T34" fmla="*/ 2147483646 w 375"/>
                <a:gd name="T35" fmla="*/ 2147483646 h 577"/>
                <a:gd name="T36" fmla="*/ 2147483646 w 375"/>
                <a:gd name="T37" fmla="*/ 2147483646 h 577"/>
                <a:gd name="T38" fmla="*/ 2147483646 w 375"/>
                <a:gd name="T39" fmla="*/ 2147483646 h 577"/>
                <a:gd name="T40" fmla="*/ 2147483646 w 375"/>
                <a:gd name="T41" fmla="*/ 2147483646 h 577"/>
                <a:gd name="T42" fmla="*/ 2147483646 w 375"/>
                <a:gd name="T43" fmla="*/ 2147483646 h 577"/>
                <a:gd name="T44" fmla="*/ 2147483646 w 375"/>
                <a:gd name="T45" fmla="*/ 2147483646 h 577"/>
                <a:gd name="T46" fmla="*/ 2147483646 w 375"/>
                <a:gd name="T47" fmla="*/ 2147483646 h 577"/>
                <a:gd name="T48" fmla="*/ 2147483646 w 375"/>
                <a:gd name="T49" fmla="*/ 2147483646 h 577"/>
                <a:gd name="T50" fmla="*/ 2147483646 w 375"/>
                <a:gd name="T51" fmla="*/ 2147483646 h 577"/>
                <a:gd name="T52" fmla="*/ 2147483646 w 375"/>
                <a:gd name="T53" fmla="*/ 2147483646 h 577"/>
                <a:gd name="T54" fmla="*/ 2147483646 w 375"/>
                <a:gd name="T55" fmla="*/ 2147483646 h 577"/>
                <a:gd name="T56" fmla="*/ 2147483646 w 375"/>
                <a:gd name="T57" fmla="*/ 2147483646 h 577"/>
                <a:gd name="T58" fmla="*/ 2147483646 w 375"/>
                <a:gd name="T59" fmla="*/ 2147483646 h 577"/>
                <a:gd name="T60" fmla="*/ 2147483646 w 375"/>
                <a:gd name="T61" fmla="*/ 2147483646 h 577"/>
                <a:gd name="T62" fmla="*/ 2147483646 w 375"/>
                <a:gd name="T63" fmla="*/ 2147483646 h 577"/>
                <a:gd name="T64" fmla="*/ 2147483646 w 375"/>
                <a:gd name="T65" fmla="*/ 2147483646 h 577"/>
                <a:gd name="T66" fmla="*/ 2147483646 w 375"/>
                <a:gd name="T67" fmla="*/ 2147483646 h 577"/>
                <a:gd name="T68" fmla="*/ 2147483646 w 375"/>
                <a:gd name="T69" fmla="*/ 2147483646 h 577"/>
                <a:gd name="T70" fmla="*/ 2147483646 w 375"/>
                <a:gd name="T71" fmla="*/ 2147483646 h 577"/>
                <a:gd name="T72" fmla="*/ 2147483646 w 375"/>
                <a:gd name="T73" fmla="*/ 2147483646 h 577"/>
                <a:gd name="T74" fmla="*/ 2147483646 w 375"/>
                <a:gd name="T75" fmla="*/ 2147483646 h 577"/>
                <a:gd name="T76" fmla="*/ 2147483646 w 375"/>
                <a:gd name="T77" fmla="*/ 2147483646 h 577"/>
                <a:gd name="T78" fmla="*/ 2147483646 w 375"/>
                <a:gd name="T79" fmla="*/ 2147483646 h 577"/>
                <a:gd name="T80" fmla="*/ 2147483646 w 375"/>
                <a:gd name="T81" fmla="*/ 2147483646 h 577"/>
                <a:gd name="T82" fmla="*/ 2147483646 w 375"/>
                <a:gd name="T83" fmla="*/ 2147483646 h 577"/>
                <a:gd name="T84" fmla="*/ 2147483646 w 375"/>
                <a:gd name="T85" fmla="*/ 2147483646 h 577"/>
                <a:gd name="T86" fmla="*/ 2147483646 w 375"/>
                <a:gd name="T87" fmla="*/ 2147483646 h 577"/>
                <a:gd name="T88" fmla="*/ 2147483646 w 375"/>
                <a:gd name="T89" fmla="*/ 2147483646 h 577"/>
                <a:gd name="T90" fmla="*/ 2147483646 w 375"/>
                <a:gd name="T91" fmla="*/ 2147483646 h 577"/>
                <a:gd name="T92" fmla="*/ 2147483646 w 375"/>
                <a:gd name="T93" fmla="*/ 2147483646 h 577"/>
                <a:gd name="T94" fmla="*/ 2147483646 w 375"/>
                <a:gd name="T95" fmla="*/ 2147483646 h 577"/>
                <a:gd name="T96" fmla="*/ 2147483646 w 375"/>
                <a:gd name="T97" fmla="*/ 2147483646 h 577"/>
                <a:gd name="T98" fmla="*/ 2147483646 w 375"/>
                <a:gd name="T99" fmla="*/ 2147483646 h 577"/>
                <a:gd name="T100" fmla="*/ 2147483646 w 375"/>
                <a:gd name="T101" fmla="*/ 2147483646 h 577"/>
                <a:gd name="T102" fmla="*/ 2147483646 w 375"/>
                <a:gd name="T103" fmla="*/ 2147483646 h 577"/>
                <a:gd name="T104" fmla="*/ 2147483646 w 375"/>
                <a:gd name="T105" fmla="*/ 2147483646 h 577"/>
                <a:gd name="T106" fmla="*/ 2147483646 w 375"/>
                <a:gd name="T107" fmla="*/ 2147483646 h 577"/>
                <a:gd name="T108" fmla="*/ 2147483646 w 375"/>
                <a:gd name="T109" fmla="*/ 2147483646 h 577"/>
                <a:gd name="T110" fmla="*/ 2147483646 w 375"/>
                <a:gd name="T111" fmla="*/ 2147483646 h 577"/>
                <a:gd name="T112" fmla="*/ 2147483646 w 375"/>
                <a:gd name="T113" fmla="*/ 2147483646 h 577"/>
                <a:gd name="T114" fmla="*/ 2147483646 w 375"/>
                <a:gd name="T115" fmla="*/ 2147483646 h 577"/>
                <a:gd name="T116" fmla="*/ 2147483646 w 375"/>
                <a:gd name="T117" fmla="*/ 2147483646 h 577"/>
                <a:gd name="T118" fmla="*/ 2147483646 w 375"/>
                <a:gd name="T119" fmla="*/ 2147483646 h 577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375" h="577">
                  <a:moveTo>
                    <a:pt x="334" y="573"/>
                  </a:moveTo>
                  <a:lnTo>
                    <a:pt x="333" y="572"/>
                  </a:lnTo>
                  <a:lnTo>
                    <a:pt x="331" y="572"/>
                  </a:lnTo>
                  <a:lnTo>
                    <a:pt x="331" y="571"/>
                  </a:lnTo>
                  <a:lnTo>
                    <a:pt x="323" y="565"/>
                  </a:lnTo>
                  <a:lnTo>
                    <a:pt x="322" y="564"/>
                  </a:lnTo>
                  <a:lnTo>
                    <a:pt x="321" y="563"/>
                  </a:lnTo>
                  <a:lnTo>
                    <a:pt x="320" y="562"/>
                  </a:lnTo>
                  <a:lnTo>
                    <a:pt x="317" y="561"/>
                  </a:lnTo>
                  <a:lnTo>
                    <a:pt x="314" y="560"/>
                  </a:lnTo>
                  <a:lnTo>
                    <a:pt x="314" y="559"/>
                  </a:lnTo>
                  <a:lnTo>
                    <a:pt x="314" y="558"/>
                  </a:lnTo>
                  <a:lnTo>
                    <a:pt x="311" y="556"/>
                  </a:lnTo>
                  <a:lnTo>
                    <a:pt x="309" y="553"/>
                  </a:lnTo>
                  <a:lnTo>
                    <a:pt x="307" y="547"/>
                  </a:lnTo>
                  <a:lnTo>
                    <a:pt x="304" y="545"/>
                  </a:lnTo>
                  <a:lnTo>
                    <a:pt x="303" y="543"/>
                  </a:lnTo>
                  <a:lnTo>
                    <a:pt x="299" y="541"/>
                  </a:lnTo>
                  <a:lnTo>
                    <a:pt x="296" y="541"/>
                  </a:lnTo>
                  <a:lnTo>
                    <a:pt x="294" y="540"/>
                  </a:lnTo>
                  <a:lnTo>
                    <a:pt x="292" y="539"/>
                  </a:lnTo>
                  <a:lnTo>
                    <a:pt x="292" y="537"/>
                  </a:lnTo>
                  <a:lnTo>
                    <a:pt x="290" y="536"/>
                  </a:lnTo>
                  <a:lnTo>
                    <a:pt x="288" y="535"/>
                  </a:lnTo>
                  <a:lnTo>
                    <a:pt x="282" y="531"/>
                  </a:lnTo>
                  <a:lnTo>
                    <a:pt x="280" y="529"/>
                  </a:lnTo>
                  <a:lnTo>
                    <a:pt x="279" y="527"/>
                  </a:lnTo>
                  <a:lnTo>
                    <a:pt x="278" y="526"/>
                  </a:lnTo>
                  <a:lnTo>
                    <a:pt x="275" y="524"/>
                  </a:lnTo>
                  <a:lnTo>
                    <a:pt x="271" y="524"/>
                  </a:lnTo>
                  <a:lnTo>
                    <a:pt x="268" y="523"/>
                  </a:lnTo>
                  <a:lnTo>
                    <a:pt x="266" y="522"/>
                  </a:lnTo>
                  <a:lnTo>
                    <a:pt x="264" y="521"/>
                  </a:lnTo>
                  <a:lnTo>
                    <a:pt x="263" y="520"/>
                  </a:lnTo>
                  <a:lnTo>
                    <a:pt x="253" y="516"/>
                  </a:lnTo>
                  <a:lnTo>
                    <a:pt x="250" y="513"/>
                  </a:lnTo>
                  <a:lnTo>
                    <a:pt x="248" y="512"/>
                  </a:lnTo>
                  <a:lnTo>
                    <a:pt x="243" y="510"/>
                  </a:lnTo>
                  <a:lnTo>
                    <a:pt x="242" y="510"/>
                  </a:lnTo>
                  <a:lnTo>
                    <a:pt x="235" y="508"/>
                  </a:lnTo>
                  <a:lnTo>
                    <a:pt x="230" y="503"/>
                  </a:lnTo>
                  <a:lnTo>
                    <a:pt x="229" y="502"/>
                  </a:lnTo>
                  <a:lnTo>
                    <a:pt x="226" y="500"/>
                  </a:lnTo>
                  <a:lnTo>
                    <a:pt x="221" y="498"/>
                  </a:lnTo>
                  <a:lnTo>
                    <a:pt x="218" y="497"/>
                  </a:lnTo>
                  <a:lnTo>
                    <a:pt x="217" y="496"/>
                  </a:lnTo>
                  <a:lnTo>
                    <a:pt x="217" y="495"/>
                  </a:lnTo>
                  <a:lnTo>
                    <a:pt x="216" y="494"/>
                  </a:lnTo>
                  <a:lnTo>
                    <a:pt x="215" y="494"/>
                  </a:lnTo>
                  <a:lnTo>
                    <a:pt x="199" y="486"/>
                  </a:lnTo>
                  <a:lnTo>
                    <a:pt x="198" y="484"/>
                  </a:lnTo>
                  <a:lnTo>
                    <a:pt x="193" y="477"/>
                  </a:lnTo>
                  <a:lnTo>
                    <a:pt x="192" y="476"/>
                  </a:lnTo>
                  <a:lnTo>
                    <a:pt x="189" y="474"/>
                  </a:lnTo>
                  <a:lnTo>
                    <a:pt x="185" y="469"/>
                  </a:lnTo>
                  <a:lnTo>
                    <a:pt x="184" y="468"/>
                  </a:lnTo>
                  <a:lnTo>
                    <a:pt x="176" y="463"/>
                  </a:lnTo>
                  <a:lnTo>
                    <a:pt x="172" y="460"/>
                  </a:lnTo>
                  <a:lnTo>
                    <a:pt x="172" y="457"/>
                  </a:lnTo>
                  <a:lnTo>
                    <a:pt x="170" y="454"/>
                  </a:lnTo>
                  <a:lnTo>
                    <a:pt x="168" y="452"/>
                  </a:lnTo>
                  <a:lnTo>
                    <a:pt x="167" y="452"/>
                  </a:lnTo>
                  <a:lnTo>
                    <a:pt x="166" y="449"/>
                  </a:lnTo>
                  <a:lnTo>
                    <a:pt x="165" y="447"/>
                  </a:lnTo>
                  <a:lnTo>
                    <a:pt x="163" y="445"/>
                  </a:lnTo>
                  <a:lnTo>
                    <a:pt x="161" y="441"/>
                  </a:lnTo>
                  <a:lnTo>
                    <a:pt x="160" y="437"/>
                  </a:lnTo>
                  <a:lnTo>
                    <a:pt x="158" y="437"/>
                  </a:lnTo>
                  <a:lnTo>
                    <a:pt x="157" y="436"/>
                  </a:lnTo>
                  <a:lnTo>
                    <a:pt x="158" y="432"/>
                  </a:lnTo>
                  <a:lnTo>
                    <a:pt x="160" y="431"/>
                  </a:lnTo>
                  <a:lnTo>
                    <a:pt x="161" y="432"/>
                  </a:lnTo>
                  <a:lnTo>
                    <a:pt x="161" y="431"/>
                  </a:lnTo>
                  <a:lnTo>
                    <a:pt x="162" y="428"/>
                  </a:lnTo>
                  <a:lnTo>
                    <a:pt x="162" y="422"/>
                  </a:lnTo>
                  <a:lnTo>
                    <a:pt x="161" y="421"/>
                  </a:lnTo>
                  <a:lnTo>
                    <a:pt x="160" y="419"/>
                  </a:lnTo>
                  <a:lnTo>
                    <a:pt x="154" y="413"/>
                  </a:lnTo>
                  <a:lnTo>
                    <a:pt x="153" y="411"/>
                  </a:lnTo>
                  <a:lnTo>
                    <a:pt x="152" y="411"/>
                  </a:lnTo>
                  <a:lnTo>
                    <a:pt x="152" y="409"/>
                  </a:lnTo>
                  <a:lnTo>
                    <a:pt x="151" y="407"/>
                  </a:lnTo>
                  <a:lnTo>
                    <a:pt x="150" y="405"/>
                  </a:lnTo>
                  <a:lnTo>
                    <a:pt x="148" y="402"/>
                  </a:lnTo>
                  <a:lnTo>
                    <a:pt x="147" y="400"/>
                  </a:lnTo>
                  <a:lnTo>
                    <a:pt x="143" y="394"/>
                  </a:lnTo>
                  <a:lnTo>
                    <a:pt x="142" y="390"/>
                  </a:lnTo>
                  <a:lnTo>
                    <a:pt x="141" y="389"/>
                  </a:lnTo>
                  <a:lnTo>
                    <a:pt x="140" y="387"/>
                  </a:lnTo>
                  <a:lnTo>
                    <a:pt x="138" y="386"/>
                  </a:lnTo>
                  <a:lnTo>
                    <a:pt x="133" y="381"/>
                  </a:lnTo>
                  <a:lnTo>
                    <a:pt x="132" y="380"/>
                  </a:lnTo>
                  <a:lnTo>
                    <a:pt x="129" y="379"/>
                  </a:lnTo>
                  <a:lnTo>
                    <a:pt x="131" y="376"/>
                  </a:lnTo>
                  <a:lnTo>
                    <a:pt x="130" y="373"/>
                  </a:lnTo>
                  <a:lnTo>
                    <a:pt x="129" y="370"/>
                  </a:lnTo>
                  <a:lnTo>
                    <a:pt x="129" y="368"/>
                  </a:lnTo>
                  <a:lnTo>
                    <a:pt x="128" y="366"/>
                  </a:lnTo>
                  <a:lnTo>
                    <a:pt x="125" y="362"/>
                  </a:lnTo>
                  <a:lnTo>
                    <a:pt x="123" y="360"/>
                  </a:lnTo>
                  <a:lnTo>
                    <a:pt x="118" y="356"/>
                  </a:lnTo>
                  <a:lnTo>
                    <a:pt x="117" y="356"/>
                  </a:lnTo>
                  <a:lnTo>
                    <a:pt x="115" y="355"/>
                  </a:lnTo>
                  <a:lnTo>
                    <a:pt x="114" y="353"/>
                  </a:lnTo>
                  <a:lnTo>
                    <a:pt x="115" y="351"/>
                  </a:lnTo>
                  <a:lnTo>
                    <a:pt x="116" y="351"/>
                  </a:lnTo>
                  <a:lnTo>
                    <a:pt x="113" y="343"/>
                  </a:lnTo>
                  <a:lnTo>
                    <a:pt x="112" y="341"/>
                  </a:lnTo>
                  <a:lnTo>
                    <a:pt x="110" y="337"/>
                  </a:lnTo>
                  <a:lnTo>
                    <a:pt x="107" y="333"/>
                  </a:lnTo>
                  <a:lnTo>
                    <a:pt x="106" y="332"/>
                  </a:lnTo>
                  <a:lnTo>
                    <a:pt x="101" y="324"/>
                  </a:lnTo>
                  <a:lnTo>
                    <a:pt x="95" y="309"/>
                  </a:lnTo>
                  <a:lnTo>
                    <a:pt x="95" y="308"/>
                  </a:lnTo>
                  <a:lnTo>
                    <a:pt x="95" y="307"/>
                  </a:lnTo>
                  <a:lnTo>
                    <a:pt x="92" y="304"/>
                  </a:lnTo>
                  <a:lnTo>
                    <a:pt x="91" y="302"/>
                  </a:lnTo>
                  <a:lnTo>
                    <a:pt x="90" y="299"/>
                  </a:lnTo>
                  <a:lnTo>
                    <a:pt x="90" y="296"/>
                  </a:lnTo>
                  <a:lnTo>
                    <a:pt x="89" y="294"/>
                  </a:lnTo>
                  <a:lnTo>
                    <a:pt x="87" y="293"/>
                  </a:lnTo>
                  <a:lnTo>
                    <a:pt x="86" y="290"/>
                  </a:lnTo>
                  <a:lnTo>
                    <a:pt x="86" y="288"/>
                  </a:lnTo>
                  <a:lnTo>
                    <a:pt x="84" y="287"/>
                  </a:lnTo>
                  <a:lnTo>
                    <a:pt x="82" y="285"/>
                  </a:lnTo>
                  <a:lnTo>
                    <a:pt x="80" y="281"/>
                  </a:lnTo>
                  <a:lnTo>
                    <a:pt x="81" y="281"/>
                  </a:lnTo>
                  <a:lnTo>
                    <a:pt x="81" y="280"/>
                  </a:lnTo>
                  <a:lnTo>
                    <a:pt x="80" y="277"/>
                  </a:lnTo>
                  <a:lnTo>
                    <a:pt x="78" y="273"/>
                  </a:lnTo>
                  <a:lnTo>
                    <a:pt x="78" y="271"/>
                  </a:lnTo>
                  <a:lnTo>
                    <a:pt x="78" y="270"/>
                  </a:lnTo>
                  <a:lnTo>
                    <a:pt x="73" y="264"/>
                  </a:lnTo>
                  <a:lnTo>
                    <a:pt x="73" y="263"/>
                  </a:lnTo>
                  <a:lnTo>
                    <a:pt x="71" y="258"/>
                  </a:lnTo>
                  <a:lnTo>
                    <a:pt x="66" y="253"/>
                  </a:lnTo>
                  <a:lnTo>
                    <a:pt x="65" y="253"/>
                  </a:lnTo>
                  <a:lnTo>
                    <a:pt x="65" y="252"/>
                  </a:lnTo>
                  <a:lnTo>
                    <a:pt x="62" y="249"/>
                  </a:lnTo>
                  <a:lnTo>
                    <a:pt x="61" y="249"/>
                  </a:lnTo>
                  <a:lnTo>
                    <a:pt x="58" y="243"/>
                  </a:lnTo>
                  <a:lnTo>
                    <a:pt x="57" y="241"/>
                  </a:lnTo>
                  <a:lnTo>
                    <a:pt x="56" y="238"/>
                  </a:lnTo>
                  <a:lnTo>
                    <a:pt x="54" y="237"/>
                  </a:lnTo>
                  <a:lnTo>
                    <a:pt x="53" y="234"/>
                  </a:lnTo>
                  <a:lnTo>
                    <a:pt x="53" y="233"/>
                  </a:lnTo>
                  <a:lnTo>
                    <a:pt x="53" y="232"/>
                  </a:lnTo>
                  <a:lnTo>
                    <a:pt x="52" y="228"/>
                  </a:lnTo>
                  <a:lnTo>
                    <a:pt x="51" y="228"/>
                  </a:lnTo>
                  <a:lnTo>
                    <a:pt x="49" y="226"/>
                  </a:lnTo>
                  <a:lnTo>
                    <a:pt x="49" y="224"/>
                  </a:lnTo>
                  <a:lnTo>
                    <a:pt x="48" y="223"/>
                  </a:lnTo>
                  <a:lnTo>
                    <a:pt x="46" y="220"/>
                  </a:lnTo>
                  <a:lnTo>
                    <a:pt x="45" y="219"/>
                  </a:lnTo>
                  <a:lnTo>
                    <a:pt x="43" y="217"/>
                  </a:lnTo>
                  <a:lnTo>
                    <a:pt x="43" y="216"/>
                  </a:lnTo>
                  <a:lnTo>
                    <a:pt x="42" y="214"/>
                  </a:lnTo>
                  <a:lnTo>
                    <a:pt x="41" y="213"/>
                  </a:lnTo>
                  <a:lnTo>
                    <a:pt x="37" y="209"/>
                  </a:lnTo>
                  <a:lnTo>
                    <a:pt x="26" y="202"/>
                  </a:lnTo>
                  <a:lnTo>
                    <a:pt x="25" y="201"/>
                  </a:lnTo>
                  <a:lnTo>
                    <a:pt x="24" y="201"/>
                  </a:lnTo>
                  <a:lnTo>
                    <a:pt x="22" y="199"/>
                  </a:lnTo>
                  <a:lnTo>
                    <a:pt x="11" y="194"/>
                  </a:lnTo>
                  <a:lnTo>
                    <a:pt x="9" y="192"/>
                  </a:lnTo>
                  <a:lnTo>
                    <a:pt x="7" y="191"/>
                  </a:lnTo>
                  <a:lnTo>
                    <a:pt x="6" y="188"/>
                  </a:lnTo>
                  <a:lnTo>
                    <a:pt x="6" y="187"/>
                  </a:lnTo>
                  <a:lnTo>
                    <a:pt x="7" y="185"/>
                  </a:lnTo>
                  <a:lnTo>
                    <a:pt x="7" y="183"/>
                  </a:lnTo>
                  <a:lnTo>
                    <a:pt x="9" y="181"/>
                  </a:lnTo>
                  <a:lnTo>
                    <a:pt x="11" y="181"/>
                  </a:lnTo>
                  <a:lnTo>
                    <a:pt x="12" y="183"/>
                  </a:lnTo>
                  <a:lnTo>
                    <a:pt x="13" y="183"/>
                  </a:lnTo>
                  <a:lnTo>
                    <a:pt x="14" y="183"/>
                  </a:lnTo>
                  <a:lnTo>
                    <a:pt x="14" y="181"/>
                  </a:lnTo>
                  <a:lnTo>
                    <a:pt x="14" y="180"/>
                  </a:lnTo>
                  <a:lnTo>
                    <a:pt x="14" y="179"/>
                  </a:lnTo>
                  <a:lnTo>
                    <a:pt x="14" y="177"/>
                  </a:lnTo>
                  <a:lnTo>
                    <a:pt x="13" y="173"/>
                  </a:lnTo>
                  <a:lnTo>
                    <a:pt x="12" y="171"/>
                  </a:lnTo>
                  <a:lnTo>
                    <a:pt x="12" y="170"/>
                  </a:lnTo>
                  <a:lnTo>
                    <a:pt x="9" y="168"/>
                  </a:lnTo>
                  <a:lnTo>
                    <a:pt x="8" y="167"/>
                  </a:lnTo>
                  <a:lnTo>
                    <a:pt x="7" y="167"/>
                  </a:lnTo>
                  <a:lnTo>
                    <a:pt x="5" y="164"/>
                  </a:lnTo>
                  <a:lnTo>
                    <a:pt x="5" y="158"/>
                  </a:lnTo>
                  <a:lnTo>
                    <a:pt x="7" y="157"/>
                  </a:lnTo>
                  <a:lnTo>
                    <a:pt x="8" y="157"/>
                  </a:lnTo>
                  <a:lnTo>
                    <a:pt x="7" y="156"/>
                  </a:lnTo>
                  <a:lnTo>
                    <a:pt x="1" y="148"/>
                  </a:lnTo>
                  <a:lnTo>
                    <a:pt x="0" y="147"/>
                  </a:lnTo>
                  <a:lnTo>
                    <a:pt x="0" y="145"/>
                  </a:lnTo>
                  <a:lnTo>
                    <a:pt x="1" y="145"/>
                  </a:lnTo>
                  <a:lnTo>
                    <a:pt x="1" y="142"/>
                  </a:lnTo>
                  <a:lnTo>
                    <a:pt x="1" y="138"/>
                  </a:lnTo>
                  <a:lnTo>
                    <a:pt x="1" y="137"/>
                  </a:lnTo>
                  <a:lnTo>
                    <a:pt x="1" y="135"/>
                  </a:lnTo>
                  <a:lnTo>
                    <a:pt x="1" y="134"/>
                  </a:lnTo>
                  <a:lnTo>
                    <a:pt x="2" y="132"/>
                  </a:lnTo>
                  <a:lnTo>
                    <a:pt x="6" y="128"/>
                  </a:lnTo>
                  <a:lnTo>
                    <a:pt x="7" y="127"/>
                  </a:lnTo>
                  <a:lnTo>
                    <a:pt x="9" y="125"/>
                  </a:lnTo>
                  <a:lnTo>
                    <a:pt x="9" y="123"/>
                  </a:lnTo>
                  <a:lnTo>
                    <a:pt x="12" y="121"/>
                  </a:lnTo>
                  <a:lnTo>
                    <a:pt x="12" y="120"/>
                  </a:lnTo>
                  <a:lnTo>
                    <a:pt x="13" y="119"/>
                  </a:lnTo>
                  <a:lnTo>
                    <a:pt x="13" y="117"/>
                  </a:lnTo>
                  <a:lnTo>
                    <a:pt x="14" y="117"/>
                  </a:lnTo>
                  <a:lnTo>
                    <a:pt x="16" y="115"/>
                  </a:lnTo>
                  <a:lnTo>
                    <a:pt x="20" y="113"/>
                  </a:lnTo>
                  <a:lnTo>
                    <a:pt x="21" y="111"/>
                  </a:lnTo>
                  <a:lnTo>
                    <a:pt x="22" y="109"/>
                  </a:lnTo>
                  <a:lnTo>
                    <a:pt x="23" y="108"/>
                  </a:lnTo>
                  <a:lnTo>
                    <a:pt x="26" y="108"/>
                  </a:lnTo>
                  <a:lnTo>
                    <a:pt x="26" y="107"/>
                  </a:lnTo>
                  <a:lnTo>
                    <a:pt x="27" y="104"/>
                  </a:lnTo>
                  <a:lnTo>
                    <a:pt x="31" y="106"/>
                  </a:lnTo>
                  <a:lnTo>
                    <a:pt x="33" y="114"/>
                  </a:lnTo>
                  <a:lnTo>
                    <a:pt x="33" y="117"/>
                  </a:lnTo>
                  <a:lnTo>
                    <a:pt x="34" y="121"/>
                  </a:lnTo>
                  <a:lnTo>
                    <a:pt x="35" y="122"/>
                  </a:lnTo>
                  <a:lnTo>
                    <a:pt x="31" y="126"/>
                  </a:lnTo>
                  <a:lnTo>
                    <a:pt x="29" y="127"/>
                  </a:lnTo>
                  <a:lnTo>
                    <a:pt x="27" y="126"/>
                  </a:lnTo>
                  <a:lnTo>
                    <a:pt x="26" y="126"/>
                  </a:lnTo>
                  <a:lnTo>
                    <a:pt x="26" y="127"/>
                  </a:lnTo>
                  <a:lnTo>
                    <a:pt x="26" y="128"/>
                  </a:lnTo>
                  <a:lnTo>
                    <a:pt x="26" y="130"/>
                  </a:lnTo>
                  <a:lnTo>
                    <a:pt x="26" y="131"/>
                  </a:lnTo>
                  <a:lnTo>
                    <a:pt x="26" y="130"/>
                  </a:lnTo>
                  <a:lnTo>
                    <a:pt x="27" y="130"/>
                  </a:lnTo>
                  <a:lnTo>
                    <a:pt x="31" y="130"/>
                  </a:lnTo>
                  <a:lnTo>
                    <a:pt x="29" y="134"/>
                  </a:lnTo>
                  <a:lnTo>
                    <a:pt x="28" y="136"/>
                  </a:lnTo>
                  <a:lnTo>
                    <a:pt x="26" y="138"/>
                  </a:lnTo>
                  <a:lnTo>
                    <a:pt x="28" y="139"/>
                  </a:lnTo>
                  <a:lnTo>
                    <a:pt x="28" y="138"/>
                  </a:lnTo>
                  <a:lnTo>
                    <a:pt x="30" y="137"/>
                  </a:lnTo>
                  <a:lnTo>
                    <a:pt x="32" y="135"/>
                  </a:lnTo>
                  <a:lnTo>
                    <a:pt x="32" y="134"/>
                  </a:lnTo>
                  <a:lnTo>
                    <a:pt x="35" y="133"/>
                  </a:lnTo>
                  <a:lnTo>
                    <a:pt x="37" y="134"/>
                  </a:lnTo>
                  <a:lnTo>
                    <a:pt x="39" y="136"/>
                  </a:lnTo>
                  <a:lnTo>
                    <a:pt x="44" y="139"/>
                  </a:lnTo>
                  <a:lnTo>
                    <a:pt x="45" y="139"/>
                  </a:lnTo>
                  <a:lnTo>
                    <a:pt x="46" y="138"/>
                  </a:lnTo>
                  <a:lnTo>
                    <a:pt x="47" y="138"/>
                  </a:lnTo>
                  <a:lnTo>
                    <a:pt x="48" y="138"/>
                  </a:lnTo>
                  <a:lnTo>
                    <a:pt x="50" y="138"/>
                  </a:lnTo>
                  <a:lnTo>
                    <a:pt x="52" y="141"/>
                  </a:lnTo>
                  <a:lnTo>
                    <a:pt x="53" y="143"/>
                  </a:lnTo>
                  <a:lnTo>
                    <a:pt x="53" y="144"/>
                  </a:lnTo>
                  <a:lnTo>
                    <a:pt x="55" y="149"/>
                  </a:lnTo>
                  <a:lnTo>
                    <a:pt x="56" y="150"/>
                  </a:lnTo>
                  <a:lnTo>
                    <a:pt x="60" y="155"/>
                  </a:lnTo>
                  <a:lnTo>
                    <a:pt x="61" y="154"/>
                  </a:lnTo>
                  <a:lnTo>
                    <a:pt x="65" y="155"/>
                  </a:lnTo>
                  <a:lnTo>
                    <a:pt x="67" y="152"/>
                  </a:lnTo>
                  <a:lnTo>
                    <a:pt x="67" y="150"/>
                  </a:lnTo>
                  <a:lnTo>
                    <a:pt x="67" y="148"/>
                  </a:lnTo>
                  <a:lnTo>
                    <a:pt x="68" y="147"/>
                  </a:lnTo>
                  <a:lnTo>
                    <a:pt x="69" y="146"/>
                  </a:lnTo>
                  <a:lnTo>
                    <a:pt x="69" y="145"/>
                  </a:lnTo>
                  <a:lnTo>
                    <a:pt x="71" y="143"/>
                  </a:lnTo>
                  <a:lnTo>
                    <a:pt x="72" y="143"/>
                  </a:lnTo>
                  <a:lnTo>
                    <a:pt x="74" y="142"/>
                  </a:lnTo>
                  <a:lnTo>
                    <a:pt x="75" y="140"/>
                  </a:lnTo>
                  <a:lnTo>
                    <a:pt x="75" y="139"/>
                  </a:lnTo>
                  <a:lnTo>
                    <a:pt x="74" y="137"/>
                  </a:lnTo>
                  <a:lnTo>
                    <a:pt x="74" y="136"/>
                  </a:lnTo>
                  <a:lnTo>
                    <a:pt x="74" y="134"/>
                  </a:lnTo>
                  <a:lnTo>
                    <a:pt x="75" y="134"/>
                  </a:lnTo>
                  <a:lnTo>
                    <a:pt x="77" y="128"/>
                  </a:lnTo>
                  <a:lnTo>
                    <a:pt x="77" y="127"/>
                  </a:lnTo>
                  <a:lnTo>
                    <a:pt x="77" y="124"/>
                  </a:lnTo>
                  <a:lnTo>
                    <a:pt x="77" y="123"/>
                  </a:lnTo>
                  <a:lnTo>
                    <a:pt x="77" y="122"/>
                  </a:lnTo>
                  <a:lnTo>
                    <a:pt x="79" y="119"/>
                  </a:lnTo>
                  <a:lnTo>
                    <a:pt x="80" y="118"/>
                  </a:lnTo>
                  <a:lnTo>
                    <a:pt x="80" y="117"/>
                  </a:lnTo>
                  <a:lnTo>
                    <a:pt x="81" y="113"/>
                  </a:lnTo>
                  <a:lnTo>
                    <a:pt x="81" y="112"/>
                  </a:lnTo>
                  <a:lnTo>
                    <a:pt x="81" y="111"/>
                  </a:lnTo>
                  <a:lnTo>
                    <a:pt x="81" y="110"/>
                  </a:lnTo>
                  <a:lnTo>
                    <a:pt x="82" y="107"/>
                  </a:lnTo>
                  <a:lnTo>
                    <a:pt x="82" y="106"/>
                  </a:lnTo>
                  <a:lnTo>
                    <a:pt x="84" y="106"/>
                  </a:lnTo>
                  <a:lnTo>
                    <a:pt x="85" y="106"/>
                  </a:lnTo>
                  <a:lnTo>
                    <a:pt x="85" y="105"/>
                  </a:lnTo>
                  <a:lnTo>
                    <a:pt x="86" y="104"/>
                  </a:lnTo>
                  <a:lnTo>
                    <a:pt x="86" y="103"/>
                  </a:lnTo>
                  <a:lnTo>
                    <a:pt x="88" y="102"/>
                  </a:lnTo>
                  <a:lnTo>
                    <a:pt x="90" y="100"/>
                  </a:lnTo>
                  <a:lnTo>
                    <a:pt x="90" y="98"/>
                  </a:lnTo>
                  <a:lnTo>
                    <a:pt x="93" y="94"/>
                  </a:lnTo>
                  <a:lnTo>
                    <a:pt x="95" y="92"/>
                  </a:lnTo>
                  <a:lnTo>
                    <a:pt x="128" y="79"/>
                  </a:lnTo>
                  <a:lnTo>
                    <a:pt x="144" y="66"/>
                  </a:lnTo>
                  <a:lnTo>
                    <a:pt x="157" y="48"/>
                  </a:lnTo>
                  <a:lnTo>
                    <a:pt x="158" y="47"/>
                  </a:lnTo>
                  <a:lnTo>
                    <a:pt x="162" y="26"/>
                  </a:lnTo>
                  <a:lnTo>
                    <a:pt x="165" y="29"/>
                  </a:lnTo>
                  <a:lnTo>
                    <a:pt x="166" y="29"/>
                  </a:lnTo>
                  <a:lnTo>
                    <a:pt x="165" y="23"/>
                  </a:lnTo>
                  <a:lnTo>
                    <a:pt x="165" y="20"/>
                  </a:lnTo>
                  <a:lnTo>
                    <a:pt x="165" y="19"/>
                  </a:lnTo>
                  <a:lnTo>
                    <a:pt x="166" y="19"/>
                  </a:lnTo>
                  <a:lnTo>
                    <a:pt x="166" y="18"/>
                  </a:lnTo>
                  <a:lnTo>
                    <a:pt x="165" y="17"/>
                  </a:lnTo>
                  <a:lnTo>
                    <a:pt x="164" y="16"/>
                  </a:lnTo>
                  <a:lnTo>
                    <a:pt x="163" y="16"/>
                  </a:lnTo>
                  <a:lnTo>
                    <a:pt x="162" y="15"/>
                  </a:lnTo>
                  <a:lnTo>
                    <a:pt x="162" y="14"/>
                  </a:lnTo>
                  <a:lnTo>
                    <a:pt x="161" y="13"/>
                  </a:lnTo>
                  <a:lnTo>
                    <a:pt x="160" y="11"/>
                  </a:lnTo>
                  <a:lnTo>
                    <a:pt x="160" y="9"/>
                  </a:lnTo>
                  <a:lnTo>
                    <a:pt x="160" y="8"/>
                  </a:lnTo>
                  <a:lnTo>
                    <a:pt x="158" y="7"/>
                  </a:lnTo>
                  <a:lnTo>
                    <a:pt x="155" y="6"/>
                  </a:lnTo>
                  <a:lnTo>
                    <a:pt x="156" y="2"/>
                  </a:lnTo>
                  <a:lnTo>
                    <a:pt x="160" y="2"/>
                  </a:lnTo>
                  <a:lnTo>
                    <a:pt x="162" y="3"/>
                  </a:lnTo>
                  <a:lnTo>
                    <a:pt x="162" y="4"/>
                  </a:lnTo>
                  <a:lnTo>
                    <a:pt x="164" y="4"/>
                  </a:lnTo>
                  <a:lnTo>
                    <a:pt x="165" y="3"/>
                  </a:lnTo>
                  <a:lnTo>
                    <a:pt x="165" y="2"/>
                  </a:lnTo>
                  <a:lnTo>
                    <a:pt x="166" y="2"/>
                  </a:lnTo>
                  <a:lnTo>
                    <a:pt x="167" y="2"/>
                  </a:lnTo>
                  <a:lnTo>
                    <a:pt x="167" y="0"/>
                  </a:lnTo>
                  <a:lnTo>
                    <a:pt x="171" y="0"/>
                  </a:lnTo>
                  <a:lnTo>
                    <a:pt x="176" y="4"/>
                  </a:lnTo>
                  <a:lnTo>
                    <a:pt x="177" y="5"/>
                  </a:lnTo>
                  <a:lnTo>
                    <a:pt x="178" y="6"/>
                  </a:lnTo>
                  <a:lnTo>
                    <a:pt x="179" y="5"/>
                  </a:lnTo>
                  <a:lnTo>
                    <a:pt x="180" y="5"/>
                  </a:lnTo>
                  <a:lnTo>
                    <a:pt x="181" y="6"/>
                  </a:lnTo>
                  <a:lnTo>
                    <a:pt x="182" y="6"/>
                  </a:lnTo>
                  <a:lnTo>
                    <a:pt x="182" y="7"/>
                  </a:lnTo>
                  <a:lnTo>
                    <a:pt x="183" y="8"/>
                  </a:lnTo>
                  <a:lnTo>
                    <a:pt x="183" y="9"/>
                  </a:lnTo>
                  <a:lnTo>
                    <a:pt x="183" y="10"/>
                  </a:lnTo>
                  <a:lnTo>
                    <a:pt x="184" y="11"/>
                  </a:lnTo>
                  <a:lnTo>
                    <a:pt x="184" y="10"/>
                  </a:lnTo>
                  <a:lnTo>
                    <a:pt x="192" y="16"/>
                  </a:lnTo>
                  <a:lnTo>
                    <a:pt x="193" y="17"/>
                  </a:lnTo>
                  <a:lnTo>
                    <a:pt x="194" y="24"/>
                  </a:lnTo>
                  <a:lnTo>
                    <a:pt x="196" y="26"/>
                  </a:lnTo>
                  <a:lnTo>
                    <a:pt x="196" y="28"/>
                  </a:lnTo>
                  <a:lnTo>
                    <a:pt x="196" y="29"/>
                  </a:lnTo>
                  <a:lnTo>
                    <a:pt x="196" y="31"/>
                  </a:lnTo>
                  <a:lnTo>
                    <a:pt x="200" y="32"/>
                  </a:lnTo>
                  <a:lnTo>
                    <a:pt x="207" y="37"/>
                  </a:lnTo>
                  <a:lnTo>
                    <a:pt x="207" y="38"/>
                  </a:lnTo>
                  <a:lnTo>
                    <a:pt x="209" y="39"/>
                  </a:lnTo>
                  <a:lnTo>
                    <a:pt x="210" y="39"/>
                  </a:lnTo>
                  <a:lnTo>
                    <a:pt x="212" y="39"/>
                  </a:lnTo>
                  <a:lnTo>
                    <a:pt x="215" y="42"/>
                  </a:lnTo>
                  <a:lnTo>
                    <a:pt x="216" y="45"/>
                  </a:lnTo>
                  <a:lnTo>
                    <a:pt x="216" y="46"/>
                  </a:lnTo>
                  <a:lnTo>
                    <a:pt x="218" y="48"/>
                  </a:lnTo>
                  <a:lnTo>
                    <a:pt x="219" y="51"/>
                  </a:lnTo>
                  <a:lnTo>
                    <a:pt x="218" y="52"/>
                  </a:lnTo>
                  <a:lnTo>
                    <a:pt x="217" y="55"/>
                  </a:lnTo>
                  <a:lnTo>
                    <a:pt x="219" y="56"/>
                  </a:lnTo>
                  <a:lnTo>
                    <a:pt x="222" y="57"/>
                  </a:lnTo>
                  <a:lnTo>
                    <a:pt x="222" y="56"/>
                  </a:lnTo>
                  <a:lnTo>
                    <a:pt x="224" y="55"/>
                  </a:lnTo>
                  <a:lnTo>
                    <a:pt x="227" y="57"/>
                  </a:lnTo>
                  <a:lnTo>
                    <a:pt x="229" y="60"/>
                  </a:lnTo>
                  <a:lnTo>
                    <a:pt x="229" y="67"/>
                  </a:lnTo>
                  <a:lnTo>
                    <a:pt x="229" y="70"/>
                  </a:lnTo>
                  <a:lnTo>
                    <a:pt x="228" y="71"/>
                  </a:lnTo>
                  <a:lnTo>
                    <a:pt x="228" y="72"/>
                  </a:lnTo>
                  <a:lnTo>
                    <a:pt x="228" y="73"/>
                  </a:lnTo>
                  <a:lnTo>
                    <a:pt x="229" y="73"/>
                  </a:lnTo>
                  <a:lnTo>
                    <a:pt x="230" y="74"/>
                  </a:lnTo>
                  <a:lnTo>
                    <a:pt x="231" y="74"/>
                  </a:lnTo>
                  <a:lnTo>
                    <a:pt x="233" y="73"/>
                  </a:lnTo>
                  <a:lnTo>
                    <a:pt x="234" y="76"/>
                  </a:lnTo>
                  <a:lnTo>
                    <a:pt x="234" y="77"/>
                  </a:lnTo>
                  <a:lnTo>
                    <a:pt x="235" y="77"/>
                  </a:lnTo>
                  <a:lnTo>
                    <a:pt x="241" y="74"/>
                  </a:lnTo>
                  <a:lnTo>
                    <a:pt x="246" y="75"/>
                  </a:lnTo>
                  <a:lnTo>
                    <a:pt x="250" y="77"/>
                  </a:lnTo>
                  <a:lnTo>
                    <a:pt x="251" y="77"/>
                  </a:lnTo>
                  <a:lnTo>
                    <a:pt x="255" y="74"/>
                  </a:lnTo>
                  <a:lnTo>
                    <a:pt x="258" y="73"/>
                  </a:lnTo>
                  <a:lnTo>
                    <a:pt x="260" y="73"/>
                  </a:lnTo>
                  <a:lnTo>
                    <a:pt x="260" y="72"/>
                  </a:lnTo>
                  <a:lnTo>
                    <a:pt x="262" y="69"/>
                  </a:lnTo>
                  <a:lnTo>
                    <a:pt x="265" y="66"/>
                  </a:lnTo>
                  <a:lnTo>
                    <a:pt x="267" y="66"/>
                  </a:lnTo>
                  <a:lnTo>
                    <a:pt x="268" y="68"/>
                  </a:lnTo>
                  <a:lnTo>
                    <a:pt x="269" y="69"/>
                  </a:lnTo>
                  <a:lnTo>
                    <a:pt x="271" y="69"/>
                  </a:lnTo>
                  <a:lnTo>
                    <a:pt x="275" y="70"/>
                  </a:lnTo>
                  <a:lnTo>
                    <a:pt x="276" y="72"/>
                  </a:lnTo>
                  <a:lnTo>
                    <a:pt x="280" y="73"/>
                  </a:lnTo>
                  <a:lnTo>
                    <a:pt x="282" y="71"/>
                  </a:lnTo>
                  <a:lnTo>
                    <a:pt x="286" y="70"/>
                  </a:lnTo>
                  <a:lnTo>
                    <a:pt x="290" y="68"/>
                  </a:lnTo>
                  <a:lnTo>
                    <a:pt x="296" y="73"/>
                  </a:lnTo>
                  <a:lnTo>
                    <a:pt x="297" y="75"/>
                  </a:lnTo>
                  <a:lnTo>
                    <a:pt x="298" y="77"/>
                  </a:lnTo>
                  <a:lnTo>
                    <a:pt x="303" y="77"/>
                  </a:lnTo>
                  <a:lnTo>
                    <a:pt x="304" y="77"/>
                  </a:lnTo>
                  <a:lnTo>
                    <a:pt x="306" y="77"/>
                  </a:lnTo>
                  <a:lnTo>
                    <a:pt x="309" y="80"/>
                  </a:lnTo>
                  <a:lnTo>
                    <a:pt x="309" y="81"/>
                  </a:lnTo>
                  <a:lnTo>
                    <a:pt x="309" y="82"/>
                  </a:lnTo>
                  <a:lnTo>
                    <a:pt x="311" y="83"/>
                  </a:lnTo>
                  <a:lnTo>
                    <a:pt x="313" y="87"/>
                  </a:lnTo>
                  <a:lnTo>
                    <a:pt x="296" y="118"/>
                  </a:lnTo>
                  <a:lnTo>
                    <a:pt x="300" y="120"/>
                  </a:lnTo>
                  <a:lnTo>
                    <a:pt x="301" y="119"/>
                  </a:lnTo>
                  <a:lnTo>
                    <a:pt x="302" y="119"/>
                  </a:lnTo>
                  <a:lnTo>
                    <a:pt x="303" y="118"/>
                  </a:lnTo>
                  <a:lnTo>
                    <a:pt x="304" y="117"/>
                  </a:lnTo>
                  <a:lnTo>
                    <a:pt x="305" y="117"/>
                  </a:lnTo>
                  <a:lnTo>
                    <a:pt x="306" y="118"/>
                  </a:lnTo>
                  <a:lnTo>
                    <a:pt x="309" y="121"/>
                  </a:lnTo>
                  <a:lnTo>
                    <a:pt x="311" y="122"/>
                  </a:lnTo>
                  <a:lnTo>
                    <a:pt x="311" y="124"/>
                  </a:lnTo>
                  <a:lnTo>
                    <a:pt x="312" y="126"/>
                  </a:lnTo>
                  <a:lnTo>
                    <a:pt x="313" y="126"/>
                  </a:lnTo>
                  <a:lnTo>
                    <a:pt x="314" y="129"/>
                  </a:lnTo>
                  <a:lnTo>
                    <a:pt x="316" y="130"/>
                  </a:lnTo>
                  <a:lnTo>
                    <a:pt x="318" y="132"/>
                  </a:lnTo>
                  <a:lnTo>
                    <a:pt x="318" y="134"/>
                  </a:lnTo>
                  <a:lnTo>
                    <a:pt x="317" y="135"/>
                  </a:lnTo>
                  <a:lnTo>
                    <a:pt x="316" y="136"/>
                  </a:lnTo>
                  <a:lnTo>
                    <a:pt x="315" y="138"/>
                  </a:lnTo>
                  <a:lnTo>
                    <a:pt x="309" y="137"/>
                  </a:lnTo>
                  <a:lnTo>
                    <a:pt x="307" y="136"/>
                  </a:lnTo>
                  <a:lnTo>
                    <a:pt x="305" y="134"/>
                  </a:lnTo>
                  <a:lnTo>
                    <a:pt x="305" y="132"/>
                  </a:lnTo>
                  <a:lnTo>
                    <a:pt x="305" y="131"/>
                  </a:lnTo>
                  <a:lnTo>
                    <a:pt x="303" y="131"/>
                  </a:lnTo>
                  <a:lnTo>
                    <a:pt x="301" y="132"/>
                  </a:lnTo>
                  <a:lnTo>
                    <a:pt x="298" y="133"/>
                  </a:lnTo>
                  <a:lnTo>
                    <a:pt x="297" y="132"/>
                  </a:lnTo>
                  <a:lnTo>
                    <a:pt x="294" y="131"/>
                  </a:lnTo>
                  <a:lnTo>
                    <a:pt x="293" y="132"/>
                  </a:lnTo>
                  <a:lnTo>
                    <a:pt x="292" y="134"/>
                  </a:lnTo>
                  <a:lnTo>
                    <a:pt x="290" y="139"/>
                  </a:lnTo>
                  <a:lnTo>
                    <a:pt x="286" y="139"/>
                  </a:lnTo>
                  <a:lnTo>
                    <a:pt x="285" y="138"/>
                  </a:lnTo>
                  <a:lnTo>
                    <a:pt x="283" y="138"/>
                  </a:lnTo>
                  <a:lnTo>
                    <a:pt x="280" y="138"/>
                  </a:lnTo>
                  <a:lnTo>
                    <a:pt x="277" y="140"/>
                  </a:lnTo>
                  <a:lnTo>
                    <a:pt x="269" y="143"/>
                  </a:lnTo>
                  <a:lnTo>
                    <a:pt x="267" y="142"/>
                  </a:lnTo>
                  <a:lnTo>
                    <a:pt x="263" y="143"/>
                  </a:lnTo>
                  <a:lnTo>
                    <a:pt x="258" y="148"/>
                  </a:lnTo>
                  <a:lnTo>
                    <a:pt x="254" y="150"/>
                  </a:lnTo>
                  <a:lnTo>
                    <a:pt x="254" y="151"/>
                  </a:lnTo>
                  <a:lnTo>
                    <a:pt x="252" y="151"/>
                  </a:lnTo>
                  <a:lnTo>
                    <a:pt x="251" y="151"/>
                  </a:lnTo>
                  <a:lnTo>
                    <a:pt x="251" y="152"/>
                  </a:lnTo>
                  <a:lnTo>
                    <a:pt x="250" y="153"/>
                  </a:lnTo>
                  <a:lnTo>
                    <a:pt x="248" y="156"/>
                  </a:lnTo>
                  <a:lnTo>
                    <a:pt x="245" y="158"/>
                  </a:lnTo>
                  <a:lnTo>
                    <a:pt x="239" y="160"/>
                  </a:lnTo>
                  <a:lnTo>
                    <a:pt x="238" y="162"/>
                  </a:lnTo>
                  <a:lnTo>
                    <a:pt x="237" y="162"/>
                  </a:lnTo>
                  <a:lnTo>
                    <a:pt x="237" y="167"/>
                  </a:lnTo>
                  <a:lnTo>
                    <a:pt x="236" y="171"/>
                  </a:lnTo>
                  <a:lnTo>
                    <a:pt x="236" y="172"/>
                  </a:lnTo>
                  <a:lnTo>
                    <a:pt x="237" y="173"/>
                  </a:lnTo>
                  <a:lnTo>
                    <a:pt x="236" y="177"/>
                  </a:lnTo>
                  <a:lnTo>
                    <a:pt x="235" y="179"/>
                  </a:lnTo>
                  <a:lnTo>
                    <a:pt x="233" y="182"/>
                  </a:lnTo>
                  <a:lnTo>
                    <a:pt x="231" y="185"/>
                  </a:lnTo>
                  <a:lnTo>
                    <a:pt x="229" y="190"/>
                  </a:lnTo>
                  <a:lnTo>
                    <a:pt x="229" y="191"/>
                  </a:lnTo>
                  <a:lnTo>
                    <a:pt x="229" y="192"/>
                  </a:lnTo>
                  <a:lnTo>
                    <a:pt x="231" y="195"/>
                  </a:lnTo>
                  <a:lnTo>
                    <a:pt x="233" y="200"/>
                  </a:lnTo>
                  <a:lnTo>
                    <a:pt x="233" y="202"/>
                  </a:lnTo>
                  <a:lnTo>
                    <a:pt x="231" y="205"/>
                  </a:lnTo>
                  <a:lnTo>
                    <a:pt x="231" y="206"/>
                  </a:lnTo>
                  <a:lnTo>
                    <a:pt x="229" y="207"/>
                  </a:lnTo>
                  <a:lnTo>
                    <a:pt x="228" y="207"/>
                  </a:lnTo>
                  <a:lnTo>
                    <a:pt x="226" y="207"/>
                  </a:lnTo>
                  <a:lnTo>
                    <a:pt x="218" y="214"/>
                  </a:lnTo>
                  <a:lnTo>
                    <a:pt x="216" y="216"/>
                  </a:lnTo>
                  <a:lnTo>
                    <a:pt x="216" y="217"/>
                  </a:lnTo>
                  <a:lnTo>
                    <a:pt x="215" y="222"/>
                  </a:lnTo>
                  <a:lnTo>
                    <a:pt x="217" y="226"/>
                  </a:lnTo>
                  <a:lnTo>
                    <a:pt x="218" y="230"/>
                  </a:lnTo>
                  <a:lnTo>
                    <a:pt x="216" y="231"/>
                  </a:lnTo>
                  <a:lnTo>
                    <a:pt x="212" y="232"/>
                  </a:lnTo>
                  <a:lnTo>
                    <a:pt x="212" y="234"/>
                  </a:lnTo>
                  <a:lnTo>
                    <a:pt x="211" y="237"/>
                  </a:lnTo>
                  <a:lnTo>
                    <a:pt x="214" y="239"/>
                  </a:lnTo>
                  <a:lnTo>
                    <a:pt x="214" y="241"/>
                  </a:lnTo>
                  <a:lnTo>
                    <a:pt x="215" y="241"/>
                  </a:lnTo>
                  <a:lnTo>
                    <a:pt x="216" y="242"/>
                  </a:lnTo>
                  <a:lnTo>
                    <a:pt x="218" y="242"/>
                  </a:lnTo>
                  <a:lnTo>
                    <a:pt x="218" y="243"/>
                  </a:lnTo>
                  <a:lnTo>
                    <a:pt x="219" y="244"/>
                  </a:lnTo>
                  <a:lnTo>
                    <a:pt x="219" y="247"/>
                  </a:lnTo>
                  <a:lnTo>
                    <a:pt x="218" y="249"/>
                  </a:lnTo>
                  <a:lnTo>
                    <a:pt x="217" y="248"/>
                  </a:lnTo>
                  <a:lnTo>
                    <a:pt x="217" y="249"/>
                  </a:lnTo>
                  <a:lnTo>
                    <a:pt x="218" y="249"/>
                  </a:lnTo>
                  <a:lnTo>
                    <a:pt x="220" y="251"/>
                  </a:lnTo>
                  <a:lnTo>
                    <a:pt x="222" y="254"/>
                  </a:lnTo>
                  <a:lnTo>
                    <a:pt x="224" y="260"/>
                  </a:lnTo>
                  <a:lnTo>
                    <a:pt x="224" y="261"/>
                  </a:lnTo>
                  <a:lnTo>
                    <a:pt x="226" y="262"/>
                  </a:lnTo>
                  <a:lnTo>
                    <a:pt x="228" y="264"/>
                  </a:lnTo>
                  <a:lnTo>
                    <a:pt x="230" y="269"/>
                  </a:lnTo>
                  <a:lnTo>
                    <a:pt x="231" y="271"/>
                  </a:lnTo>
                  <a:lnTo>
                    <a:pt x="233" y="271"/>
                  </a:lnTo>
                  <a:lnTo>
                    <a:pt x="234" y="271"/>
                  </a:lnTo>
                  <a:lnTo>
                    <a:pt x="235" y="272"/>
                  </a:lnTo>
                  <a:lnTo>
                    <a:pt x="235" y="273"/>
                  </a:lnTo>
                  <a:lnTo>
                    <a:pt x="236" y="275"/>
                  </a:lnTo>
                  <a:lnTo>
                    <a:pt x="238" y="278"/>
                  </a:lnTo>
                  <a:lnTo>
                    <a:pt x="240" y="279"/>
                  </a:lnTo>
                  <a:lnTo>
                    <a:pt x="241" y="281"/>
                  </a:lnTo>
                  <a:lnTo>
                    <a:pt x="242" y="284"/>
                  </a:lnTo>
                  <a:lnTo>
                    <a:pt x="242" y="285"/>
                  </a:lnTo>
                  <a:lnTo>
                    <a:pt x="242" y="286"/>
                  </a:lnTo>
                  <a:lnTo>
                    <a:pt x="242" y="287"/>
                  </a:lnTo>
                  <a:lnTo>
                    <a:pt x="240" y="290"/>
                  </a:lnTo>
                  <a:lnTo>
                    <a:pt x="237" y="293"/>
                  </a:lnTo>
                  <a:lnTo>
                    <a:pt x="237" y="294"/>
                  </a:lnTo>
                  <a:lnTo>
                    <a:pt x="248" y="294"/>
                  </a:lnTo>
                  <a:lnTo>
                    <a:pt x="251" y="295"/>
                  </a:lnTo>
                  <a:lnTo>
                    <a:pt x="257" y="296"/>
                  </a:lnTo>
                  <a:lnTo>
                    <a:pt x="258" y="296"/>
                  </a:lnTo>
                  <a:lnTo>
                    <a:pt x="260" y="298"/>
                  </a:lnTo>
                  <a:lnTo>
                    <a:pt x="262" y="302"/>
                  </a:lnTo>
                  <a:lnTo>
                    <a:pt x="262" y="304"/>
                  </a:lnTo>
                  <a:lnTo>
                    <a:pt x="262" y="305"/>
                  </a:lnTo>
                  <a:lnTo>
                    <a:pt x="264" y="306"/>
                  </a:lnTo>
                  <a:lnTo>
                    <a:pt x="265" y="307"/>
                  </a:lnTo>
                  <a:lnTo>
                    <a:pt x="265" y="310"/>
                  </a:lnTo>
                  <a:lnTo>
                    <a:pt x="265" y="312"/>
                  </a:lnTo>
                  <a:lnTo>
                    <a:pt x="286" y="312"/>
                  </a:lnTo>
                  <a:lnTo>
                    <a:pt x="288" y="312"/>
                  </a:lnTo>
                  <a:lnTo>
                    <a:pt x="290" y="311"/>
                  </a:lnTo>
                  <a:lnTo>
                    <a:pt x="290" y="309"/>
                  </a:lnTo>
                  <a:lnTo>
                    <a:pt x="292" y="308"/>
                  </a:lnTo>
                  <a:lnTo>
                    <a:pt x="295" y="307"/>
                  </a:lnTo>
                  <a:lnTo>
                    <a:pt x="296" y="306"/>
                  </a:lnTo>
                  <a:lnTo>
                    <a:pt x="296" y="305"/>
                  </a:lnTo>
                  <a:lnTo>
                    <a:pt x="298" y="302"/>
                  </a:lnTo>
                  <a:lnTo>
                    <a:pt x="301" y="300"/>
                  </a:lnTo>
                  <a:lnTo>
                    <a:pt x="306" y="295"/>
                  </a:lnTo>
                  <a:lnTo>
                    <a:pt x="307" y="294"/>
                  </a:lnTo>
                  <a:lnTo>
                    <a:pt x="311" y="294"/>
                  </a:lnTo>
                  <a:lnTo>
                    <a:pt x="309" y="298"/>
                  </a:lnTo>
                  <a:lnTo>
                    <a:pt x="308" y="300"/>
                  </a:lnTo>
                  <a:lnTo>
                    <a:pt x="308" y="302"/>
                  </a:lnTo>
                  <a:lnTo>
                    <a:pt x="309" y="307"/>
                  </a:lnTo>
                  <a:lnTo>
                    <a:pt x="308" y="308"/>
                  </a:lnTo>
                  <a:lnTo>
                    <a:pt x="310" y="343"/>
                  </a:lnTo>
                  <a:lnTo>
                    <a:pt x="311" y="341"/>
                  </a:lnTo>
                  <a:lnTo>
                    <a:pt x="313" y="342"/>
                  </a:lnTo>
                  <a:lnTo>
                    <a:pt x="314" y="343"/>
                  </a:lnTo>
                  <a:lnTo>
                    <a:pt x="315" y="345"/>
                  </a:lnTo>
                  <a:lnTo>
                    <a:pt x="316" y="345"/>
                  </a:lnTo>
                  <a:lnTo>
                    <a:pt x="317" y="345"/>
                  </a:lnTo>
                  <a:lnTo>
                    <a:pt x="317" y="346"/>
                  </a:lnTo>
                  <a:lnTo>
                    <a:pt x="320" y="345"/>
                  </a:lnTo>
                  <a:lnTo>
                    <a:pt x="322" y="345"/>
                  </a:lnTo>
                  <a:lnTo>
                    <a:pt x="324" y="343"/>
                  </a:lnTo>
                  <a:lnTo>
                    <a:pt x="326" y="341"/>
                  </a:lnTo>
                  <a:lnTo>
                    <a:pt x="327" y="341"/>
                  </a:lnTo>
                  <a:lnTo>
                    <a:pt x="328" y="341"/>
                  </a:lnTo>
                  <a:lnTo>
                    <a:pt x="333" y="341"/>
                  </a:lnTo>
                  <a:lnTo>
                    <a:pt x="334" y="342"/>
                  </a:lnTo>
                  <a:lnTo>
                    <a:pt x="335" y="342"/>
                  </a:lnTo>
                  <a:lnTo>
                    <a:pt x="342" y="342"/>
                  </a:lnTo>
                  <a:lnTo>
                    <a:pt x="340" y="343"/>
                  </a:lnTo>
                  <a:lnTo>
                    <a:pt x="368" y="392"/>
                  </a:lnTo>
                  <a:lnTo>
                    <a:pt x="367" y="392"/>
                  </a:lnTo>
                  <a:lnTo>
                    <a:pt x="366" y="395"/>
                  </a:lnTo>
                  <a:lnTo>
                    <a:pt x="365" y="397"/>
                  </a:lnTo>
                  <a:lnTo>
                    <a:pt x="364" y="400"/>
                  </a:lnTo>
                  <a:lnTo>
                    <a:pt x="362" y="401"/>
                  </a:lnTo>
                  <a:lnTo>
                    <a:pt x="361" y="403"/>
                  </a:lnTo>
                  <a:lnTo>
                    <a:pt x="361" y="407"/>
                  </a:lnTo>
                  <a:lnTo>
                    <a:pt x="362" y="408"/>
                  </a:lnTo>
                  <a:lnTo>
                    <a:pt x="363" y="424"/>
                  </a:lnTo>
                  <a:lnTo>
                    <a:pt x="362" y="426"/>
                  </a:lnTo>
                  <a:lnTo>
                    <a:pt x="361" y="430"/>
                  </a:lnTo>
                  <a:lnTo>
                    <a:pt x="362" y="432"/>
                  </a:lnTo>
                  <a:lnTo>
                    <a:pt x="363" y="437"/>
                  </a:lnTo>
                  <a:lnTo>
                    <a:pt x="365" y="439"/>
                  </a:lnTo>
                  <a:lnTo>
                    <a:pt x="368" y="446"/>
                  </a:lnTo>
                  <a:lnTo>
                    <a:pt x="365" y="447"/>
                  </a:lnTo>
                  <a:lnTo>
                    <a:pt x="363" y="447"/>
                  </a:lnTo>
                  <a:lnTo>
                    <a:pt x="364" y="449"/>
                  </a:lnTo>
                  <a:lnTo>
                    <a:pt x="365" y="451"/>
                  </a:lnTo>
                  <a:lnTo>
                    <a:pt x="358" y="458"/>
                  </a:lnTo>
                  <a:lnTo>
                    <a:pt x="358" y="461"/>
                  </a:lnTo>
                  <a:lnTo>
                    <a:pt x="356" y="464"/>
                  </a:lnTo>
                  <a:lnTo>
                    <a:pt x="356" y="469"/>
                  </a:lnTo>
                  <a:lnTo>
                    <a:pt x="358" y="472"/>
                  </a:lnTo>
                  <a:lnTo>
                    <a:pt x="361" y="474"/>
                  </a:lnTo>
                  <a:lnTo>
                    <a:pt x="363" y="477"/>
                  </a:lnTo>
                  <a:lnTo>
                    <a:pt x="363" y="479"/>
                  </a:lnTo>
                  <a:lnTo>
                    <a:pt x="362" y="480"/>
                  </a:lnTo>
                  <a:lnTo>
                    <a:pt x="361" y="480"/>
                  </a:lnTo>
                  <a:lnTo>
                    <a:pt x="360" y="481"/>
                  </a:lnTo>
                  <a:lnTo>
                    <a:pt x="357" y="490"/>
                  </a:lnTo>
                  <a:lnTo>
                    <a:pt x="364" y="506"/>
                  </a:lnTo>
                  <a:lnTo>
                    <a:pt x="365" y="507"/>
                  </a:lnTo>
                  <a:lnTo>
                    <a:pt x="367" y="507"/>
                  </a:lnTo>
                  <a:lnTo>
                    <a:pt x="371" y="507"/>
                  </a:lnTo>
                  <a:lnTo>
                    <a:pt x="372" y="509"/>
                  </a:lnTo>
                  <a:lnTo>
                    <a:pt x="373" y="509"/>
                  </a:lnTo>
                  <a:lnTo>
                    <a:pt x="375" y="510"/>
                  </a:lnTo>
                  <a:lnTo>
                    <a:pt x="375" y="512"/>
                  </a:lnTo>
                  <a:lnTo>
                    <a:pt x="375" y="514"/>
                  </a:lnTo>
                  <a:lnTo>
                    <a:pt x="371" y="516"/>
                  </a:lnTo>
                  <a:lnTo>
                    <a:pt x="370" y="517"/>
                  </a:lnTo>
                  <a:lnTo>
                    <a:pt x="370" y="519"/>
                  </a:lnTo>
                  <a:lnTo>
                    <a:pt x="371" y="520"/>
                  </a:lnTo>
                  <a:lnTo>
                    <a:pt x="371" y="521"/>
                  </a:lnTo>
                  <a:lnTo>
                    <a:pt x="371" y="523"/>
                  </a:lnTo>
                  <a:lnTo>
                    <a:pt x="370" y="524"/>
                  </a:lnTo>
                  <a:lnTo>
                    <a:pt x="369" y="525"/>
                  </a:lnTo>
                  <a:lnTo>
                    <a:pt x="367" y="527"/>
                  </a:lnTo>
                  <a:lnTo>
                    <a:pt x="364" y="532"/>
                  </a:lnTo>
                  <a:lnTo>
                    <a:pt x="363" y="535"/>
                  </a:lnTo>
                  <a:lnTo>
                    <a:pt x="362" y="536"/>
                  </a:lnTo>
                  <a:lnTo>
                    <a:pt x="359" y="538"/>
                  </a:lnTo>
                  <a:lnTo>
                    <a:pt x="358" y="539"/>
                  </a:lnTo>
                  <a:lnTo>
                    <a:pt x="357" y="540"/>
                  </a:lnTo>
                  <a:lnTo>
                    <a:pt x="357" y="541"/>
                  </a:lnTo>
                  <a:lnTo>
                    <a:pt x="358" y="541"/>
                  </a:lnTo>
                  <a:lnTo>
                    <a:pt x="361" y="544"/>
                  </a:lnTo>
                  <a:lnTo>
                    <a:pt x="362" y="549"/>
                  </a:lnTo>
                  <a:lnTo>
                    <a:pt x="356" y="555"/>
                  </a:lnTo>
                  <a:lnTo>
                    <a:pt x="353" y="555"/>
                  </a:lnTo>
                  <a:lnTo>
                    <a:pt x="353" y="556"/>
                  </a:lnTo>
                  <a:lnTo>
                    <a:pt x="354" y="557"/>
                  </a:lnTo>
                  <a:lnTo>
                    <a:pt x="354" y="558"/>
                  </a:lnTo>
                  <a:lnTo>
                    <a:pt x="356" y="563"/>
                  </a:lnTo>
                  <a:lnTo>
                    <a:pt x="356" y="564"/>
                  </a:lnTo>
                  <a:lnTo>
                    <a:pt x="354" y="569"/>
                  </a:lnTo>
                  <a:lnTo>
                    <a:pt x="352" y="573"/>
                  </a:lnTo>
                  <a:lnTo>
                    <a:pt x="350" y="574"/>
                  </a:lnTo>
                  <a:lnTo>
                    <a:pt x="346" y="576"/>
                  </a:lnTo>
                  <a:lnTo>
                    <a:pt x="345" y="576"/>
                  </a:lnTo>
                  <a:lnTo>
                    <a:pt x="341" y="576"/>
                  </a:lnTo>
                  <a:lnTo>
                    <a:pt x="340" y="576"/>
                  </a:lnTo>
                  <a:lnTo>
                    <a:pt x="339" y="577"/>
                  </a:lnTo>
                  <a:lnTo>
                    <a:pt x="334" y="573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70" name="Freeform 608"/>
            <p:cNvSpPr>
              <a:spLocks noEditPoints="1"/>
            </p:cNvSpPr>
            <p:nvPr/>
          </p:nvSpPr>
          <p:spPr bwMode="auto">
            <a:xfrm>
              <a:off x="5009347" y="1969492"/>
              <a:ext cx="915988" cy="1247775"/>
            </a:xfrm>
            <a:custGeom>
              <a:avLst/>
              <a:gdLst>
                <a:gd name="T0" fmla="*/ 2147483646 w 379"/>
                <a:gd name="T1" fmla="*/ 2147483646 h 581"/>
                <a:gd name="T2" fmla="*/ 2147483646 w 379"/>
                <a:gd name="T3" fmla="*/ 2147483646 h 581"/>
                <a:gd name="T4" fmla="*/ 2147483646 w 379"/>
                <a:gd name="T5" fmla="*/ 2147483646 h 581"/>
                <a:gd name="T6" fmla="*/ 2147483646 w 379"/>
                <a:gd name="T7" fmla="*/ 2147483646 h 581"/>
                <a:gd name="T8" fmla="*/ 2147483646 w 379"/>
                <a:gd name="T9" fmla="*/ 2147483646 h 581"/>
                <a:gd name="T10" fmla="*/ 2147483646 w 379"/>
                <a:gd name="T11" fmla="*/ 2147483646 h 581"/>
                <a:gd name="T12" fmla="*/ 2147483646 w 379"/>
                <a:gd name="T13" fmla="*/ 2147483646 h 581"/>
                <a:gd name="T14" fmla="*/ 2147483646 w 379"/>
                <a:gd name="T15" fmla="*/ 2147483646 h 581"/>
                <a:gd name="T16" fmla="*/ 2147483646 w 379"/>
                <a:gd name="T17" fmla="*/ 2147483646 h 581"/>
                <a:gd name="T18" fmla="*/ 2147483646 w 379"/>
                <a:gd name="T19" fmla="*/ 2147483646 h 581"/>
                <a:gd name="T20" fmla="*/ 2147483646 w 379"/>
                <a:gd name="T21" fmla="*/ 2147483646 h 581"/>
                <a:gd name="T22" fmla="*/ 2147483646 w 379"/>
                <a:gd name="T23" fmla="*/ 2147483646 h 581"/>
                <a:gd name="T24" fmla="*/ 2147483646 w 379"/>
                <a:gd name="T25" fmla="*/ 2147483646 h 581"/>
                <a:gd name="T26" fmla="*/ 2147483646 w 379"/>
                <a:gd name="T27" fmla="*/ 2147483646 h 581"/>
                <a:gd name="T28" fmla="*/ 2147483646 w 379"/>
                <a:gd name="T29" fmla="*/ 2147483646 h 581"/>
                <a:gd name="T30" fmla="*/ 2147483646 w 379"/>
                <a:gd name="T31" fmla="*/ 2147483646 h 581"/>
                <a:gd name="T32" fmla="*/ 2147483646 w 379"/>
                <a:gd name="T33" fmla="*/ 2147483646 h 581"/>
                <a:gd name="T34" fmla="*/ 2147483646 w 379"/>
                <a:gd name="T35" fmla="*/ 2147483646 h 581"/>
                <a:gd name="T36" fmla="*/ 2147483646 w 379"/>
                <a:gd name="T37" fmla="*/ 2147483646 h 581"/>
                <a:gd name="T38" fmla="*/ 2147483646 w 379"/>
                <a:gd name="T39" fmla="*/ 2147483646 h 581"/>
                <a:gd name="T40" fmla="*/ 2147483646 w 379"/>
                <a:gd name="T41" fmla="*/ 2147483646 h 581"/>
                <a:gd name="T42" fmla="*/ 2147483646 w 379"/>
                <a:gd name="T43" fmla="*/ 2147483646 h 581"/>
                <a:gd name="T44" fmla="*/ 2147483646 w 379"/>
                <a:gd name="T45" fmla="*/ 2147483646 h 581"/>
                <a:gd name="T46" fmla="*/ 2147483646 w 379"/>
                <a:gd name="T47" fmla="*/ 2147483646 h 581"/>
                <a:gd name="T48" fmla="*/ 2147483646 w 379"/>
                <a:gd name="T49" fmla="*/ 2147483646 h 581"/>
                <a:gd name="T50" fmla="*/ 2147483646 w 379"/>
                <a:gd name="T51" fmla="*/ 2147483646 h 581"/>
                <a:gd name="T52" fmla="*/ 2147483646 w 379"/>
                <a:gd name="T53" fmla="*/ 2147483646 h 581"/>
                <a:gd name="T54" fmla="*/ 2147483646 w 379"/>
                <a:gd name="T55" fmla="*/ 2147483646 h 581"/>
                <a:gd name="T56" fmla="*/ 2147483646 w 379"/>
                <a:gd name="T57" fmla="*/ 2147483646 h 581"/>
                <a:gd name="T58" fmla="*/ 2147483646 w 379"/>
                <a:gd name="T59" fmla="*/ 2147483646 h 581"/>
                <a:gd name="T60" fmla="*/ 2147483646 w 379"/>
                <a:gd name="T61" fmla="*/ 2147483646 h 581"/>
                <a:gd name="T62" fmla="*/ 2147483646 w 379"/>
                <a:gd name="T63" fmla="*/ 2147483646 h 581"/>
                <a:gd name="T64" fmla="*/ 2147483646 w 379"/>
                <a:gd name="T65" fmla="*/ 2147483646 h 581"/>
                <a:gd name="T66" fmla="*/ 2147483646 w 379"/>
                <a:gd name="T67" fmla="*/ 2147483646 h 581"/>
                <a:gd name="T68" fmla="*/ 2147483646 w 379"/>
                <a:gd name="T69" fmla="*/ 2147483646 h 581"/>
                <a:gd name="T70" fmla="*/ 2147483646 w 379"/>
                <a:gd name="T71" fmla="*/ 2147483646 h 581"/>
                <a:gd name="T72" fmla="*/ 2147483646 w 379"/>
                <a:gd name="T73" fmla="*/ 2147483646 h 581"/>
                <a:gd name="T74" fmla="*/ 2147483646 w 379"/>
                <a:gd name="T75" fmla="*/ 2147483646 h 581"/>
                <a:gd name="T76" fmla="*/ 2147483646 w 379"/>
                <a:gd name="T77" fmla="*/ 2147483646 h 581"/>
                <a:gd name="T78" fmla="*/ 2147483646 w 379"/>
                <a:gd name="T79" fmla="*/ 2147483646 h 581"/>
                <a:gd name="T80" fmla="*/ 2147483646 w 379"/>
                <a:gd name="T81" fmla="*/ 2147483646 h 581"/>
                <a:gd name="T82" fmla="*/ 2147483646 w 379"/>
                <a:gd name="T83" fmla="*/ 2147483646 h 581"/>
                <a:gd name="T84" fmla="*/ 2147483646 w 379"/>
                <a:gd name="T85" fmla="*/ 2147483646 h 581"/>
                <a:gd name="T86" fmla="*/ 2147483646 w 379"/>
                <a:gd name="T87" fmla="*/ 2147483646 h 581"/>
                <a:gd name="T88" fmla="*/ 2147483646 w 379"/>
                <a:gd name="T89" fmla="*/ 2147483646 h 581"/>
                <a:gd name="T90" fmla="*/ 2147483646 w 379"/>
                <a:gd name="T91" fmla="*/ 2147483646 h 581"/>
                <a:gd name="T92" fmla="*/ 2147483646 w 379"/>
                <a:gd name="T93" fmla="*/ 2147483646 h 581"/>
                <a:gd name="T94" fmla="*/ 2147483646 w 379"/>
                <a:gd name="T95" fmla="*/ 2147483646 h 581"/>
                <a:gd name="T96" fmla="*/ 2147483646 w 379"/>
                <a:gd name="T97" fmla="*/ 2147483646 h 581"/>
                <a:gd name="T98" fmla="*/ 2147483646 w 379"/>
                <a:gd name="T99" fmla="*/ 2147483646 h 581"/>
                <a:gd name="T100" fmla="*/ 2147483646 w 379"/>
                <a:gd name="T101" fmla="*/ 2147483646 h 581"/>
                <a:gd name="T102" fmla="*/ 2147483646 w 379"/>
                <a:gd name="T103" fmla="*/ 2147483646 h 581"/>
                <a:gd name="T104" fmla="*/ 2147483646 w 379"/>
                <a:gd name="T105" fmla="*/ 2147483646 h 581"/>
                <a:gd name="T106" fmla="*/ 2147483646 w 379"/>
                <a:gd name="T107" fmla="*/ 2147483646 h 581"/>
                <a:gd name="T108" fmla="*/ 2147483646 w 379"/>
                <a:gd name="T109" fmla="*/ 2147483646 h 581"/>
                <a:gd name="T110" fmla="*/ 2147483646 w 379"/>
                <a:gd name="T111" fmla="*/ 2147483646 h 581"/>
                <a:gd name="T112" fmla="*/ 2147483646 w 379"/>
                <a:gd name="T113" fmla="*/ 2147483646 h 581"/>
                <a:gd name="T114" fmla="*/ 2147483646 w 379"/>
                <a:gd name="T115" fmla="*/ 2147483646 h 581"/>
                <a:gd name="T116" fmla="*/ 2147483646 w 379"/>
                <a:gd name="T117" fmla="*/ 2147483646 h 581"/>
                <a:gd name="T118" fmla="*/ 2147483646 w 379"/>
                <a:gd name="T119" fmla="*/ 2147483646 h 581"/>
                <a:gd name="T120" fmla="*/ 2147483646 w 379"/>
                <a:gd name="T121" fmla="*/ 2147483646 h 581"/>
                <a:gd name="T122" fmla="*/ 2147483646 w 379"/>
                <a:gd name="T123" fmla="*/ 2147483646 h 581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379" h="581">
                  <a:moveTo>
                    <a:pt x="170" y="3"/>
                  </a:moveTo>
                  <a:lnTo>
                    <a:pt x="172" y="3"/>
                  </a:lnTo>
                  <a:lnTo>
                    <a:pt x="177" y="7"/>
                  </a:lnTo>
                  <a:lnTo>
                    <a:pt x="178" y="8"/>
                  </a:lnTo>
                  <a:lnTo>
                    <a:pt x="180" y="9"/>
                  </a:lnTo>
                  <a:lnTo>
                    <a:pt x="181" y="9"/>
                  </a:lnTo>
                  <a:lnTo>
                    <a:pt x="181" y="8"/>
                  </a:lnTo>
                  <a:lnTo>
                    <a:pt x="182" y="8"/>
                  </a:lnTo>
                  <a:lnTo>
                    <a:pt x="183" y="9"/>
                  </a:lnTo>
                  <a:lnTo>
                    <a:pt x="183" y="10"/>
                  </a:lnTo>
                  <a:lnTo>
                    <a:pt x="184" y="11"/>
                  </a:lnTo>
                  <a:lnTo>
                    <a:pt x="184" y="12"/>
                  </a:lnTo>
                  <a:lnTo>
                    <a:pt x="184" y="13"/>
                  </a:lnTo>
                  <a:lnTo>
                    <a:pt x="186" y="15"/>
                  </a:lnTo>
                  <a:lnTo>
                    <a:pt x="187" y="14"/>
                  </a:lnTo>
                  <a:lnTo>
                    <a:pt x="193" y="19"/>
                  </a:lnTo>
                  <a:lnTo>
                    <a:pt x="194" y="20"/>
                  </a:lnTo>
                  <a:lnTo>
                    <a:pt x="195" y="26"/>
                  </a:lnTo>
                  <a:lnTo>
                    <a:pt x="197" y="28"/>
                  </a:lnTo>
                  <a:lnTo>
                    <a:pt x="196" y="30"/>
                  </a:lnTo>
                  <a:lnTo>
                    <a:pt x="196" y="31"/>
                  </a:lnTo>
                  <a:lnTo>
                    <a:pt x="197" y="34"/>
                  </a:lnTo>
                  <a:lnTo>
                    <a:pt x="198" y="34"/>
                  </a:lnTo>
                  <a:lnTo>
                    <a:pt x="201" y="36"/>
                  </a:lnTo>
                  <a:lnTo>
                    <a:pt x="207" y="40"/>
                  </a:lnTo>
                  <a:lnTo>
                    <a:pt x="208" y="41"/>
                  </a:lnTo>
                  <a:lnTo>
                    <a:pt x="211" y="42"/>
                  </a:lnTo>
                  <a:lnTo>
                    <a:pt x="212" y="42"/>
                  </a:lnTo>
                  <a:lnTo>
                    <a:pt x="213" y="42"/>
                  </a:lnTo>
                  <a:lnTo>
                    <a:pt x="216" y="45"/>
                  </a:lnTo>
                  <a:lnTo>
                    <a:pt x="216" y="48"/>
                  </a:lnTo>
                  <a:lnTo>
                    <a:pt x="217" y="49"/>
                  </a:lnTo>
                  <a:lnTo>
                    <a:pt x="218" y="51"/>
                  </a:lnTo>
                  <a:lnTo>
                    <a:pt x="219" y="53"/>
                  </a:lnTo>
                  <a:lnTo>
                    <a:pt x="218" y="53"/>
                  </a:lnTo>
                  <a:lnTo>
                    <a:pt x="218" y="54"/>
                  </a:lnTo>
                  <a:lnTo>
                    <a:pt x="218" y="57"/>
                  </a:lnTo>
                  <a:lnTo>
                    <a:pt x="220" y="58"/>
                  </a:lnTo>
                  <a:lnTo>
                    <a:pt x="224" y="60"/>
                  </a:lnTo>
                  <a:lnTo>
                    <a:pt x="225" y="60"/>
                  </a:lnTo>
                  <a:lnTo>
                    <a:pt x="226" y="58"/>
                  </a:lnTo>
                  <a:lnTo>
                    <a:pt x="228" y="60"/>
                  </a:lnTo>
                  <a:lnTo>
                    <a:pt x="230" y="62"/>
                  </a:lnTo>
                  <a:lnTo>
                    <a:pt x="230" y="69"/>
                  </a:lnTo>
                  <a:lnTo>
                    <a:pt x="230" y="71"/>
                  </a:lnTo>
                  <a:lnTo>
                    <a:pt x="230" y="72"/>
                  </a:lnTo>
                  <a:lnTo>
                    <a:pt x="228" y="72"/>
                  </a:lnTo>
                  <a:lnTo>
                    <a:pt x="229" y="75"/>
                  </a:lnTo>
                  <a:lnTo>
                    <a:pt x="230" y="75"/>
                  </a:lnTo>
                  <a:lnTo>
                    <a:pt x="230" y="76"/>
                  </a:lnTo>
                  <a:lnTo>
                    <a:pt x="232" y="77"/>
                  </a:lnTo>
                  <a:lnTo>
                    <a:pt x="233" y="77"/>
                  </a:lnTo>
                  <a:lnTo>
                    <a:pt x="234" y="77"/>
                  </a:lnTo>
                  <a:lnTo>
                    <a:pt x="235" y="79"/>
                  </a:lnTo>
                  <a:lnTo>
                    <a:pt x="235" y="81"/>
                  </a:lnTo>
                  <a:lnTo>
                    <a:pt x="237" y="80"/>
                  </a:lnTo>
                  <a:lnTo>
                    <a:pt x="243" y="77"/>
                  </a:lnTo>
                  <a:lnTo>
                    <a:pt x="247" y="78"/>
                  </a:lnTo>
                  <a:lnTo>
                    <a:pt x="252" y="80"/>
                  </a:lnTo>
                  <a:lnTo>
                    <a:pt x="254" y="80"/>
                  </a:lnTo>
                  <a:lnTo>
                    <a:pt x="258" y="77"/>
                  </a:lnTo>
                  <a:lnTo>
                    <a:pt x="260" y="76"/>
                  </a:lnTo>
                  <a:lnTo>
                    <a:pt x="262" y="76"/>
                  </a:lnTo>
                  <a:lnTo>
                    <a:pt x="263" y="76"/>
                  </a:lnTo>
                  <a:lnTo>
                    <a:pt x="264" y="75"/>
                  </a:lnTo>
                  <a:lnTo>
                    <a:pt x="265" y="72"/>
                  </a:lnTo>
                  <a:lnTo>
                    <a:pt x="267" y="70"/>
                  </a:lnTo>
                  <a:lnTo>
                    <a:pt x="268" y="69"/>
                  </a:lnTo>
                  <a:lnTo>
                    <a:pt x="269" y="70"/>
                  </a:lnTo>
                  <a:lnTo>
                    <a:pt x="269" y="71"/>
                  </a:lnTo>
                  <a:lnTo>
                    <a:pt x="269" y="72"/>
                  </a:lnTo>
                  <a:lnTo>
                    <a:pt x="271" y="72"/>
                  </a:lnTo>
                  <a:lnTo>
                    <a:pt x="273" y="72"/>
                  </a:lnTo>
                  <a:lnTo>
                    <a:pt x="276" y="74"/>
                  </a:lnTo>
                  <a:lnTo>
                    <a:pt x="277" y="75"/>
                  </a:lnTo>
                  <a:lnTo>
                    <a:pt x="282" y="76"/>
                  </a:lnTo>
                  <a:lnTo>
                    <a:pt x="284" y="74"/>
                  </a:lnTo>
                  <a:lnTo>
                    <a:pt x="288" y="74"/>
                  </a:lnTo>
                  <a:lnTo>
                    <a:pt x="292" y="72"/>
                  </a:lnTo>
                  <a:lnTo>
                    <a:pt x="297" y="75"/>
                  </a:lnTo>
                  <a:lnTo>
                    <a:pt x="298" y="77"/>
                  </a:lnTo>
                  <a:lnTo>
                    <a:pt x="299" y="80"/>
                  </a:lnTo>
                  <a:lnTo>
                    <a:pt x="305" y="81"/>
                  </a:lnTo>
                  <a:lnTo>
                    <a:pt x="305" y="80"/>
                  </a:lnTo>
                  <a:lnTo>
                    <a:pt x="306" y="80"/>
                  </a:lnTo>
                  <a:lnTo>
                    <a:pt x="307" y="80"/>
                  </a:lnTo>
                  <a:lnTo>
                    <a:pt x="309" y="83"/>
                  </a:lnTo>
                  <a:lnTo>
                    <a:pt x="310" y="84"/>
                  </a:lnTo>
                  <a:lnTo>
                    <a:pt x="310" y="85"/>
                  </a:lnTo>
                  <a:lnTo>
                    <a:pt x="312" y="87"/>
                  </a:lnTo>
                  <a:lnTo>
                    <a:pt x="313" y="87"/>
                  </a:lnTo>
                  <a:lnTo>
                    <a:pt x="314" y="89"/>
                  </a:lnTo>
                  <a:lnTo>
                    <a:pt x="296" y="121"/>
                  </a:lnTo>
                  <a:lnTo>
                    <a:pt x="302" y="123"/>
                  </a:lnTo>
                  <a:lnTo>
                    <a:pt x="303" y="123"/>
                  </a:lnTo>
                  <a:lnTo>
                    <a:pt x="305" y="121"/>
                  </a:lnTo>
                  <a:lnTo>
                    <a:pt x="307" y="121"/>
                  </a:lnTo>
                  <a:lnTo>
                    <a:pt x="310" y="123"/>
                  </a:lnTo>
                  <a:lnTo>
                    <a:pt x="312" y="125"/>
                  </a:lnTo>
                  <a:lnTo>
                    <a:pt x="312" y="126"/>
                  </a:lnTo>
                  <a:lnTo>
                    <a:pt x="313" y="128"/>
                  </a:lnTo>
                  <a:lnTo>
                    <a:pt x="313" y="129"/>
                  </a:lnTo>
                  <a:lnTo>
                    <a:pt x="313" y="130"/>
                  </a:lnTo>
                  <a:lnTo>
                    <a:pt x="316" y="132"/>
                  </a:lnTo>
                  <a:lnTo>
                    <a:pt x="317" y="133"/>
                  </a:lnTo>
                  <a:lnTo>
                    <a:pt x="318" y="134"/>
                  </a:lnTo>
                  <a:lnTo>
                    <a:pt x="318" y="135"/>
                  </a:lnTo>
                  <a:lnTo>
                    <a:pt x="318" y="136"/>
                  </a:lnTo>
                  <a:lnTo>
                    <a:pt x="318" y="137"/>
                  </a:lnTo>
                  <a:lnTo>
                    <a:pt x="316" y="138"/>
                  </a:lnTo>
                  <a:lnTo>
                    <a:pt x="312" y="138"/>
                  </a:lnTo>
                  <a:lnTo>
                    <a:pt x="310" y="136"/>
                  </a:lnTo>
                  <a:lnTo>
                    <a:pt x="309" y="135"/>
                  </a:lnTo>
                  <a:lnTo>
                    <a:pt x="309" y="134"/>
                  </a:lnTo>
                  <a:lnTo>
                    <a:pt x="309" y="133"/>
                  </a:lnTo>
                  <a:lnTo>
                    <a:pt x="308" y="132"/>
                  </a:lnTo>
                  <a:lnTo>
                    <a:pt x="305" y="132"/>
                  </a:lnTo>
                  <a:lnTo>
                    <a:pt x="303" y="133"/>
                  </a:lnTo>
                  <a:lnTo>
                    <a:pt x="301" y="134"/>
                  </a:lnTo>
                  <a:lnTo>
                    <a:pt x="299" y="132"/>
                  </a:lnTo>
                  <a:lnTo>
                    <a:pt x="296" y="132"/>
                  </a:lnTo>
                  <a:lnTo>
                    <a:pt x="294" y="132"/>
                  </a:lnTo>
                  <a:lnTo>
                    <a:pt x="294" y="133"/>
                  </a:lnTo>
                  <a:lnTo>
                    <a:pt x="293" y="135"/>
                  </a:lnTo>
                  <a:lnTo>
                    <a:pt x="293" y="136"/>
                  </a:lnTo>
                  <a:lnTo>
                    <a:pt x="291" y="140"/>
                  </a:lnTo>
                  <a:lnTo>
                    <a:pt x="288" y="140"/>
                  </a:lnTo>
                  <a:lnTo>
                    <a:pt x="288" y="139"/>
                  </a:lnTo>
                  <a:lnTo>
                    <a:pt x="284" y="138"/>
                  </a:lnTo>
                  <a:lnTo>
                    <a:pt x="282" y="140"/>
                  </a:lnTo>
                  <a:lnTo>
                    <a:pt x="279" y="141"/>
                  </a:lnTo>
                  <a:lnTo>
                    <a:pt x="271" y="143"/>
                  </a:lnTo>
                  <a:lnTo>
                    <a:pt x="269" y="143"/>
                  </a:lnTo>
                  <a:lnTo>
                    <a:pt x="265" y="143"/>
                  </a:lnTo>
                  <a:lnTo>
                    <a:pt x="258" y="149"/>
                  </a:lnTo>
                  <a:lnTo>
                    <a:pt x="256" y="151"/>
                  </a:lnTo>
                  <a:lnTo>
                    <a:pt x="255" y="151"/>
                  </a:lnTo>
                  <a:lnTo>
                    <a:pt x="254" y="151"/>
                  </a:lnTo>
                  <a:lnTo>
                    <a:pt x="253" y="151"/>
                  </a:lnTo>
                  <a:lnTo>
                    <a:pt x="252" y="152"/>
                  </a:lnTo>
                  <a:lnTo>
                    <a:pt x="252" y="153"/>
                  </a:lnTo>
                  <a:lnTo>
                    <a:pt x="252" y="154"/>
                  </a:lnTo>
                  <a:lnTo>
                    <a:pt x="251" y="155"/>
                  </a:lnTo>
                  <a:lnTo>
                    <a:pt x="249" y="157"/>
                  </a:lnTo>
                  <a:lnTo>
                    <a:pt x="245" y="159"/>
                  </a:lnTo>
                  <a:lnTo>
                    <a:pt x="241" y="162"/>
                  </a:lnTo>
                  <a:lnTo>
                    <a:pt x="239" y="162"/>
                  </a:lnTo>
                  <a:lnTo>
                    <a:pt x="238" y="164"/>
                  </a:lnTo>
                  <a:lnTo>
                    <a:pt x="237" y="169"/>
                  </a:lnTo>
                  <a:lnTo>
                    <a:pt x="237" y="173"/>
                  </a:lnTo>
                  <a:lnTo>
                    <a:pt x="237" y="174"/>
                  </a:lnTo>
                  <a:lnTo>
                    <a:pt x="237" y="175"/>
                  </a:lnTo>
                  <a:lnTo>
                    <a:pt x="237" y="179"/>
                  </a:lnTo>
                  <a:lnTo>
                    <a:pt x="236" y="181"/>
                  </a:lnTo>
                  <a:lnTo>
                    <a:pt x="235" y="183"/>
                  </a:lnTo>
                  <a:lnTo>
                    <a:pt x="232" y="186"/>
                  </a:lnTo>
                  <a:lnTo>
                    <a:pt x="230" y="191"/>
                  </a:lnTo>
                  <a:lnTo>
                    <a:pt x="230" y="193"/>
                  </a:lnTo>
                  <a:lnTo>
                    <a:pt x="230" y="194"/>
                  </a:lnTo>
                  <a:lnTo>
                    <a:pt x="232" y="198"/>
                  </a:lnTo>
                  <a:lnTo>
                    <a:pt x="233" y="202"/>
                  </a:lnTo>
                  <a:lnTo>
                    <a:pt x="233" y="204"/>
                  </a:lnTo>
                  <a:lnTo>
                    <a:pt x="233" y="206"/>
                  </a:lnTo>
                  <a:lnTo>
                    <a:pt x="232" y="207"/>
                  </a:lnTo>
                  <a:lnTo>
                    <a:pt x="231" y="207"/>
                  </a:lnTo>
                  <a:lnTo>
                    <a:pt x="230" y="208"/>
                  </a:lnTo>
                  <a:lnTo>
                    <a:pt x="228" y="208"/>
                  </a:lnTo>
                  <a:lnTo>
                    <a:pt x="227" y="208"/>
                  </a:lnTo>
                  <a:lnTo>
                    <a:pt x="218" y="215"/>
                  </a:lnTo>
                  <a:lnTo>
                    <a:pt x="217" y="217"/>
                  </a:lnTo>
                  <a:lnTo>
                    <a:pt x="216" y="218"/>
                  </a:lnTo>
                  <a:lnTo>
                    <a:pt x="216" y="224"/>
                  </a:lnTo>
                  <a:lnTo>
                    <a:pt x="216" y="225"/>
                  </a:lnTo>
                  <a:lnTo>
                    <a:pt x="216" y="226"/>
                  </a:lnTo>
                  <a:lnTo>
                    <a:pt x="218" y="228"/>
                  </a:lnTo>
                  <a:lnTo>
                    <a:pt x="218" y="231"/>
                  </a:lnTo>
                  <a:lnTo>
                    <a:pt x="218" y="232"/>
                  </a:lnTo>
                  <a:lnTo>
                    <a:pt x="213" y="233"/>
                  </a:lnTo>
                  <a:lnTo>
                    <a:pt x="213" y="236"/>
                  </a:lnTo>
                  <a:lnTo>
                    <a:pt x="212" y="238"/>
                  </a:lnTo>
                  <a:lnTo>
                    <a:pt x="211" y="238"/>
                  </a:lnTo>
                  <a:lnTo>
                    <a:pt x="211" y="239"/>
                  </a:lnTo>
                  <a:lnTo>
                    <a:pt x="212" y="240"/>
                  </a:lnTo>
                  <a:lnTo>
                    <a:pt x="215" y="243"/>
                  </a:lnTo>
                  <a:lnTo>
                    <a:pt x="216" y="244"/>
                  </a:lnTo>
                  <a:lnTo>
                    <a:pt x="218" y="245"/>
                  </a:lnTo>
                  <a:lnTo>
                    <a:pt x="219" y="245"/>
                  </a:lnTo>
                  <a:lnTo>
                    <a:pt x="220" y="246"/>
                  </a:lnTo>
                  <a:lnTo>
                    <a:pt x="220" y="247"/>
                  </a:lnTo>
                  <a:lnTo>
                    <a:pt x="220" y="248"/>
                  </a:lnTo>
                  <a:lnTo>
                    <a:pt x="219" y="249"/>
                  </a:lnTo>
                  <a:lnTo>
                    <a:pt x="218" y="249"/>
                  </a:lnTo>
                  <a:lnTo>
                    <a:pt x="218" y="251"/>
                  </a:lnTo>
                  <a:lnTo>
                    <a:pt x="218" y="252"/>
                  </a:lnTo>
                  <a:lnTo>
                    <a:pt x="220" y="252"/>
                  </a:lnTo>
                  <a:lnTo>
                    <a:pt x="221" y="253"/>
                  </a:lnTo>
                  <a:lnTo>
                    <a:pt x="223" y="256"/>
                  </a:lnTo>
                  <a:lnTo>
                    <a:pt x="225" y="262"/>
                  </a:lnTo>
                  <a:lnTo>
                    <a:pt x="225" y="264"/>
                  </a:lnTo>
                  <a:lnTo>
                    <a:pt x="227" y="265"/>
                  </a:lnTo>
                  <a:lnTo>
                    <a:pt x="229" y="267"/>
                  </a:lnTo>
                  <a:lnTo>
                    <a:pt x="231" y="272"/>
                  </a:lnTo>
                  <a:lnTo>
                    <a:pt x="233" y="274"/>
                  </a:lnTo>
                  <a:lnTo>
                    <a:pt x="235" y="274"/>
                  </a:lnTo>
                  <a:lnTo>
                    <a:pt x="235" y="275"/>
                  </a:lnTo>
                  <a:lnTo>
                    <a:pt x="236" y="275"/>
                  </a:lnTo>
                  <a:lnTo>
                    <a:pt x="237" y="276"/>
                  </a:lnTo>
                  <a:lnTo>
                    <a:pt x="237" y="277"/>
                  </a:lnTo>
                  <a:lnTo>
                    <a:pt x="239" y="281"/>
                  </a:lnTo>
                  <a:lnTo>
                    <a:pt x="241" y="282"/>
                  </a:lnTo>
                  <a:lnTo>
                    <a:pt x="242" y="284"/>
                  </a:lnTo>
                  <a:lnTo>
                    <a:pt x="243" y="286"/>
                  </a:lnTo>
                  <a:lnTo>
                    <a:pt x="243" y="287"/>
                  </a:lnTo>
                  <a:lnTo>
                    <a:pt x="243" y="288"/>
                  </a:lnTo>
                  <a:lnTo>
                    <a:pt x="243" y="289"/>
                  </a:lnTo>
                  <a:lnTo>
                    <a:pt x="241" y="291"/>
                  </a:lnTo>
                  <a:lnTo>
                    <a:pt x="239" y="294"/>
                  </a:lnTo>
                  <a:lnTo>
                    <a:pt x="237" y="296"/>
                  </a:lnTo>
                  <a:lnTo>
                    <a:pt x="249" y="297"/>
                  </a:lnTo>
                  <a:lnTo>
                    <a:pt x="253" y="298"/>
                  </a:lnTo>
                  <a:lnTo>
                    <a:pt x="258" y="299"/>
                  </a:lnTo>
                  <a:lnTo>
                    <a:pt x="260" y="300"/>
                  </a:lnTo>
                  <a:lnTo>
                    <a:pt x="262" y="301"/>
                  </a:lnTo>
                  <a:lnTo>
                    <a:pt x="263" y="305"/>
                  </a:lnTo>
                  <a:lnTo>
                    <a:pt x="263" y="306"/>
                  </a:lnTo>
                  <a:lnTo>
                    <a:pt x="263" y="307"/>
                  </a:lnTo>
                  <a:lnTo>
                    <a:pt x="263" y="308"/>
                  </a:lnTo>
                  <a:lnTo>
                    <a:pt x="265" y="309"/>
                  </a:lnTo>
                  <a:lnTo>
                    <a:pt x="266" y="310"/>
                  </a:lnTo>
                  <a:lnTo>
                    <a:pt x="266" y="312"/>
                  </a:lnTo>
                  <a:lnTo>
                    <a:pt x="266" y="314"/>
                  </a:lnTo>
                  <a:lnTo>
                    <a:pt x="265" y="315"/>
                  </a:lnTo>
                  <a:lnTo>
                    <a:pt x="288" y="315"/>
                  </a:lnTo>
                  <a:lnTo>
                    <a:pt x="290" y="315"/>
                  </a:lnTo>
                  <a:lnTo>
                    <a:pt x="293" y="313"/>
                  </a:lnTo>
                  <a:lnTo>
                    <a:pt x="294" y="312"/>
                  </a:lnTo>
                  <a:lnTo>
                    <a:pt x="294" y="311"/>
                  </a:lnTo>
                  <a:lnTo>
                    <a:pt x="298" y="310"/>
                  </a:lnTo>
                  <a:lnTo>
                    <a:pt x="298" y="309"/>
                  </a:lnTo>
                  <a:lnTo>
                    <a:pt x="299" y="308"/>
                  </a:lnTo>
                  <a:lnTo>
                    <a:pt x="301" y="305"/>
                  </a:lnTo>
                  <a:lnTo>
                    <a:pt x="303" y="303"/>
                  </a:lnTo>
                  <a:lnTo>
                    <a:pt x="309" y="298"/>
                  </a:lnTo>
                  <a:lnTo>
                    <a:pt x="311" y="298"/>
                  </a:lnTo>
                  <a:lnTo>
                    <a:pt x="310" y="300"/>
                  </a:lnTo>
                  <a:lnTo>
                    <a:pt x="309" y="302"/>
                  </a:lnTo>
                  <a:lnTo>
                    <a:pt x="309" y="304"/>
                  </a:lnTo>
                  <a:lnTo>
                    <a:pt x="309" y="309"/>
                  </a:lnTo>
                  <a:lnTo>
                    <a:pt x="309" y="310"/>
                  </a:lnTo>
                  <a:lnTo>
                    <a:pt x="311" y="347"/>
                  </a:lnTo>
                  <a:lnTo>
                    <a:pt x="312" y="346"/>
                  </a:lnTo>
                  <a:lnTo>
                    <a:pt x="313" y="345"/>
                  </a:lnTo>
                  <a:lnTo>
                    <a:pt x="315" y="345"/>
                  </a:lnTo>
                  <a:lnTo>
                    <a:pt x="315" y="346"/>
                  </a:lnTo>
                  <a:lnTo>
                    <a:pt x="316" y="348"/>
                  </a:lnTo>
                  <a:lnTo>
                    <a:pt x="317" y="348"/>
                  </a:lnTo>
                  <a:lnTo>
                    <a:pt x="318" y="349"/>
                  </a:lnTo>
                  <a:lnTo>
                    <a:pt x="319" y="349"/>
                  </a:lnTo>
                  <a:lnTo>
                    <a:pt x="322" y="349"/>
                  </a:lnTo>
                  <a:lnTo>
                    <a:pt x="324" y="348"/>
                  </a:lnTo>
                  <a:lnTo>
                    <a:pt x="327" y="346"/>
                  </a:lnTo>
                  <a:lnTo>
                    <a:pt x="329" y="345"/>
                  </a:lnTo>
                  <a:lnTo>
                    <a:pt x="330" y="344"/>
                  </a:lnTo>
                  <a:lnTo>
                    <a:pt x="334" y="345"/>
                  </a:lnTo>
                  <a:lnTo>
                    <a:pt x="335" y="345"/>
                  </a:lnTo>
                  <a:lnTo>
                    <a:pt x="337" y="345"/>
                  </a:lnTo>
                  <a:lnTo>
                    <a:pt x="340" y="345"/>
                  </a:lnTo>
                  <a:lnTo>
                    <a:pt x="368" y="394"/>
                  </a:lnTo>
                  <a:lnTo>
                    <a:pt x="369" y="394"/>
                  </a:lnTo>
                  <a:lnTo>
                    <a:pt x="367" y="396"/>
                  </a:lnTo>
                  <a:lnTo>
                    <a:pt x="366" y="398"/>
                  </a:lnTo>
                  <a:lnTo>
                    <a:pt x="365" y="401"/>
                  </a:lnTo>
                  <a:lnTo>
                    <a:pt x="364" y="402"/>
                  </a:lnTo>
                  <a:lnTo>
                    <a:pt x="361" y="405"/>
                  </a:lnTo>
                  <a:lnTo>
                    <a:pt x="362" y="409"/>
                  </a:lnTo>
                  <a:lnTo>
                    <a:pt x="362" y="411"/>
                  </a:lnTo>
                  <a:lnTo>
                    <a:pt x="364" y="426"/>
                  </a:lnTo>
                  <a:lnTo>
                    <a:pt x="363" y="427"/>
                  </a:lnTo>
                  <a:lnTo>
                    <a:pt x="361" y="432"/>
                  </a:lnTo>
                  <a:lnTo>
                    <a:pt x="363" y="434"/>
                  </a:lnTo>
                  <a:lnTo>
                    <a:pt x="364" y="440"/>
                  </a:lnTo>
                  <a:lnTo>
                    <a:pt x="365" y="441"/>
                  </a:lnTo>
                  <a:lnTo>
                    <a:pt x="367" y="442"/>
                  </a:lnTo>
                  <a:lnTo>
                    <a:pt x="368" y="447"/>
                  </a:lnTo>
                  <a:lnTo>
                    <a:pt x="367" y="448"/>
                  </a:lnTo>
                  <a:lnTo>
                    <a:pt x="365" y="448"/>
                  </a:lnTo>
                  <a:lnTo>
                    <a:pt x="364" y="449"/>
                  </a:lnTo>
                  <a:lnTo>
                    <a:pt x="365" y="451"/>
                  </a:lnTo>
                  <a:lnTo>
                    <a:pt x="365" y="453"/>
                  </a:lnTo>
                  <a:lnTo>
                    <a:pt x="359" y="459"/>
                  </a:lnTo>
                  <a:lnTo>
                    <a:pt x="359" y="460"/>
                  </a:lnTo>
                  <a:lnTo>
                    <a:pt x="359" y="462"/>
                  </a:lnTo>
                  <a:lnTo>
                    <a:pt x="358" y="465"/>
                  </a:lnTo>
                  <a:lnTo>
                    <a:pt x="357" y="466"/>
                  </a:lnTo>
                  <a:lnTo>
                    <a:pt x="356" y="466"/>
                  </a:lnTo>
                  <a:lnTo>
                    <a:pt x="356" y="471"/>
                  </a:lnTo>
                  <a:lnTo>
                    <a:pt x="359" y="475"/>
                  </a:lnTo>
                  <a:lnTo>
                    <a:pt x="362" y="477"/>
                  </a:lnTo>
                  <a:lnTo>
                    <a:pt x="364" y="479"/>
                  </a:lnTo>
                  <a:lnTo>
                    <a:pt x="364" y="480"/>
                  </a:lnTo>
                  <a:lnTo>
                    <a:pt x="363" y="481"/>
                  </a:lnTo>
                  <a:lnTo>
                    <a:pt x="362" y="481"/>
                  </a:lnTo>
                  <a:lnTo>
                    <a:pt x="360" y="483"/>
                  </a:lnTo>
                  <a:lnTo>
                    <a:pt x="358" y="492"/>
                  </a:lnTo>
                  <a:lnTo>
                    <a:pt x="365" y="509"/>
                  </a:lnTo>
                  <a:lnTo>
                    <a:pt x="367" y="510"/>
                  </a:lnTo>
                  <a:lnTo>
                    <a:pt x="367" y="511"/>
                  </a:lnTo>
                  <a:lnTo>
                    <a:pt x="369" y="511"/>
                  </a:lnTo>
                  <a:lnTo>
                    <a:pt x="369" y="510"/>
                  </a:lnTo>
                  <a:lnTo>
                    <a:pt x="372" y="510"/>
                  </a:lnTo>
                  <a:lnTo>
                    <a:pt x="373" y="511"/>
                  </a:lnTo>
                  <a:lnTo>
                    <a:pt x="374" y="513"/>
                  </a:lnTo>
                  <a:lnTo>
                    <a:pt x="376" y="513"/>
                  </a:lnTo>
                  <a:lnTo>
                    <a:pt x="376" y="514"/>
                  </a:lnTo>
                  <a:lnTo>
                    <a:pt x="376" y="515"/>
                  </a:lnTo>
                  <a:lnTo>
                    <a:pt x="372" y="517"/>
                  </a:lnTo>
                  <a:lnTo>
                    <a:pt x="371" y="519"/>
                  </a:lnTo>
                  <a:lnTo>
                    <a:pt x="371" y="521"/>
                  </a:lnTo>
                  <a:lnTo>
                    <a:pt x="371" y="522"/>
                  </a:lnTo>
                  <a:lnTo>
                    <a:pt x="372" y="523"/>
                  </a:lnTo>
                  <a:lnTo>
                    <a:pt x="372" y="524"/>
                  </a:lnTo>
                  <a:lnTo>
                    <a:pt x="371" y="525"/>
                  </a:lnTo>
                  <a:lnTo>
                    <a:pt x="370" y="526"/>
                  </a:lnTo>
                  <a:lnTo>
                    <a:pt x="367" y="528"/>
                  </a:lnTo>
                  <a:lnTo>
                    <a:pt x="365" y="533"/>
                  </a:lnTo>
                  <a:lnTo>
                    <a:pt x="364" y="537"/>
                  </a:lnTo>
                  <a:lnTo>
                    <a:pt x="363" y="537"/>
                  </a:lnTo>
                  <a:lnTo>
                    <a:pt x="360" y="539"/>
                  </a:lnTo>
                  <a:lnTo>
                    <a:pt x="358" y="541"/>
                  </a:lnTo>
                  <a:lnTo>
                    <a:pt x="358" y="542"/>
                  </a:lnTo>
                  <a:lnTo>
                    <a:pt x="357" y="544"/>
                  </a:lnTo>
                  <a:lnTo>
                    <a:pt x="359" y="544"/>
                  </a:lnTo>
                  <a:lnTo>
                    <a:pt x="362" y="547"/>
                  </a:lnTo>
                  <a:lnTo>
                    <a:pt x="362" y="551"/>
                  </a:lnTo>
                  <a:lnTo>
                    <a:pt x="358" y="556"/>
                  </a:lnTo>
                  <a:lnTo>
                    <a:pt x="354" y="556"/>
                  </a:lnTo>
                  <a:lnTo>
                    <a:pt x="353" y="557"/>
                  </a:lnTo>
                  <a:lnTo>
                    <a:pt x="354" y="558"/>
                  </a:lnTo>
                  <a:lnTo>
                    <a:pt x="354" y="559"/>
                  </a:lnTo>
                  <a:lnTo>
                    <a:pt x="354" y="560"/>
                  </a:lnTo>
                  <a:lnTo>
                    <a:pt x="356" y="565"/>
                  </a:lnTo>
                  <a:lnTo>
                    <a:pt x="356" y="566"/>
                  </a:lnTo>
                  <a:lnTo>
                    <a:pt x="355" y="571"/>
                  </a:lnTo>
                  <a:lnTo>
                    <a:pt x="352" y="574"/>
                  </a:lnTo>
                  <a:lnTo>
                    <a:pt x="352" y="575"/>
                  </a:lnTo>
                  <a:lnTo>
                    <a:pt x="348" y="577"/>
                  </a:lnTo>
                  <a:lnTo>
                    <a:pt x="347" y="577"/>
                  </a:lnTo>
                  <a:lnTo>
                    <a:pt x="346" y="577"/>
                  </a:lnTo>
                  <a:lnTo>
                    <a:pt x="343" y="577"/>
                  </a:lnTo>
                  <a:lnTo>
                    <a:pt x="341" y="577"/>
                  </a:lnTo>
                  <a:lnTo>
                    <a:pt x="337" y="574"/>
                  </a:lnTo>
                  <a:lnTo>
                    <a:pt x="336" y="573"/>
                  </a:lnTo>
                  <a:lnTo>
                    <a:pt x="335" y="573"/>
                  </a:lnTo>
                  <a:lnTo>
                    <a:pt x="334" y="573"/>
                  </a:lnTo>
                  <a:lnTo>
                    <a:pt x="333" y="573"/>
                  </a:lnTo>
                  <a:lnTo>
                    <a:pt x="326" y="566"/>
                  </a:lnTo>
                  <a:lnTo>
                    <a:pt x="325" y="564"/>
                  </a:lnTo>
                  <a:lnTo>
                    <a:pt x="324" y="564"/>
                  </a:lnTo>
                  <a:lnTo>
                    <a:pt x="322" y="563"/>
                  </a:lnTo>
                  <a:lnTo>
                    <a:pt x="320" y="562"/>
                  </a:lnTo>
                  <a:lnTo>
                    <a:pt x="318" y="560"/>
                  </a:lnTo>
                  <a:lnTo>
                    <a:pt x="317" y="560"/>
                  </a:lnTo>
                  <a:lnTo>
                    <a:pt x="316" y="559"/>
                  </a:lnTo>
                  <a:lnTo>
                    <a:pt x="314" y="557"/>
                  </a:lnTo>
                  <a:lnTo>
                    <a:pt x="312" y="554"/>
                  </a:lnTo>
                  <a:lnTo>
                    <a:pt x="310" y="547"/>
                  </a:lnTo>
                  <a:lnTo>
                    <a:pt x="309" y="547"/>
                  </a:lnTo>
                  <a:lnTo>
                    <a:pt x="307" y="545"/>
                  </a:lnTo>
                  <a:lnTo>
                    <a:pt x="305" y="543"/>
                  </a:lnTo>
                  <a:lnTo>
                    <a:pt x="302" y="542"/>
                  </a:lnTo>
                  <a:lnTo>
                    <a:pt x="301" y="542"/>
                  </a:lnTo>
                  <a:lnTo>
                    <a:pt x="298" y="541"/>
                  </a:lnTo>
                  <a:lnTo>
                    <a:pt x="297" y="541"/>
                  </a:lnTo>
                  <a:lnTo>
                    <a:pt x="296" y="539"/>
                  </a:lnTo>
                  <a:lnTo>
                    <a:pt x="295" y="538"/>
                  </a:lnTo>
                  <a:lnTo>
                    <a:pt x="294" y="538"/>
                  </a:lnTo>
                  <a:lnTo>
                    <a:pt x="293" y="537"/>
                  </a:lnTo>
                  <a:lnTo>
                    <a:pt x="290" y="536"/>
                  </a:lnTo>
                  <a:lnTo>
                    <a:pt x="285" y="532"/>
                  </a:lnTo>
                  <a:lnTo>
                    <a:pt x="283" y="530"/>
                  </a:lnTo>
                  <a:lnTo>
                    <a:pt x="281" y="528"/>
                  </a:lnTo>
                  <a:lnTo>
                    <a:pt x="277" y="525"/>
                  </a:lnTo>
                  <a:lnTo>
                    <a:pt x="273" y="524"/>
                  </a:lnTo>
                  <a:lnTo>
                    <a:pt x="271" y="524"/>
                  </a:lnTo>
                  <a:lnTo>
                    <a:pt x="269" y="524"/>
                  </a:lnTo>
                  <a:lnTo>
                    <a:pt x="267" y="522"/>
                  </a:lnTo>
                  <a:lnTo>
                    <a:pt x="265" y="521"/>
                  </a:lnTo>
                  <a:lnTo>
                    <a:pt x="256" y="517"/>
                  </a:lnTo>
                  <a:lnTo>
                    <a:pt x="253" y="515"/>
                  </a:lnTo>
                  <a:lnTo>
                    <a:pt x="250" y="513"/>
                  </a:lnTo>
                  <a:lnTo>
                    <a:pt x="245" y="511"/>
                  </a:lnTo>
                  <a:lnTo>
                    <a:pt x="244" y="511"/>
                  </a:lnTo>
                  <a:lnTo>
                    <a:pt x="238" y="509"/>
                  </a:lnTo>
                  <a:lnTo>
                    <a:pt x="233" y="505"/>
                  </a:lnTo>
                  <a:lnTo>
                    <a:pt x="231" y="503"/>
                  </a:lnTo>
                  <a:lnTo>
                    <a:pt x="228" y="500"/>
                  </a:lnTo>
                  <a:lnTo>
                    <a:pt x="223" y="499"/>
                  </a:lnTo>
                  <a:lnTo>
                    <a:pt x="221" y="498"/>
                  </a:lnTo>
                  <a:lnTo>
                    <a:pt x="220" y="497"/>
                  </a:lnTo>
                  <a:lnTo>
                    <a:pt x="220" y="496"/>
                  </a:lnTo>
                  <a:lnTo>
                    <a:pt x="219" y="495"/>
                  </a:lnTo>
                  <a:lnTo>
                    <a:pt x="218" y="494"/>
                  </a:lnTo>
                  <a:lnTo>
                    <a:pt x="203" y="487"/>
                  </a:lnTo>
                  <a:lnTo>
                    <a:pt x="201" y="485"/>
                  </a:lnTo>
                  <a:lnTo>
                    <a:pt x="196" y="478"/>
                  </a:lnTo>
                  <a:lnTo>
                    <a:pt x="195" y="477"/>
                  </a:lnTo>
                  <a:lnTo>
                    <a:pt x="192" y="475"/>
                  </a:lnTo>
                  <a:lnTo>
                    <a:pt x="188" y="470"/>
                  </a:lnTo>
                  <a:lnTo>
                    <a:pt x="187" y="469"/>
                  </a:lnTo>
                  <a:lnTo>
                    <a:pt x="179" y="464"/>
                  </a:lnTo>
                  <a:lnTo>
                    <a:pt x="175" y="462"/>
                  </a:lnTo>
                  <a:lnTo>
                    <a:pt x="175" y="459"/>
                  </a:lnTo>
                  <a:lnTo>
                    <a:pt x="173" y="456"/>
                  </a:lnTo>
                  <a:lnTo>
                    <a:pt x="171" y="453"/>
                  </a:lnTo>
                  <a:lnTo>
                    <a:pt x="170" y="453"/>
                  </a:lnTo>
                  <a:lnTo>
                    <a:pt x="169" y="451"/>
                  </a:lnTo>
                  <a:lnTo>
                    <a:pt x="168" y="448"/>
                  </a:lnTo>
                  <a:lnTo>
                    <a:pt x="166" y="447"/>
                  </a:lnTo>
                  <a:lnTo>
                    <a:pt x="165" y="446"/>
                  </a:lnTo>
                  <a:lnTo>
                    <a:pt x="164" y="442"/>
                  </a:lnTo>
                  <a:lnTo>
                    <a:pt x="163" y="438"/>
                  </a:lnTo>
                  <a:lnTo>
                    <a:pt x="162" y="438"/>
                  </a:lnTo>
                  <a:lnTo>
                    <a:pt x="161" y="438"/>
                  </a:lnTo>
                  <a:lnTo>
                    <a:pt x="160" y="438"/>
                  </a:lnTo>
                  <a:lnTo>
                    <a:pt x="161" y="435"/>
                  </a:lnTo>
                  <a:lnTo>
                    <a:pt x="162" y="434"/>
                  </a:lnTo>
                  <a:lnTo>
                    <a:pt x="162" y="435"/>
                  </a:lnTo>
                  <a:lnTo>
                    <a:pt x="164" y="436"/>
                  </a:lnTo>
                  <a:lnTo>
                    <a:pt x="164" y="434"/>
                  </a:lnTo>
                  <a:lnTo>
                    <a:pt x="165" y="430"/>
                  </a:lnTo>
                  <a:lnTo>
                    <a:pt x="165" y="424"/>
                  </a:lnTo>
                  <a:lnTo>
                    <a:pt x="164" y="422"/>
                  </a:lnTo>
                  <a:lnTo>
                    <a:pt x="163" y="420"/>
                  </a:lnTo>
                  <a:lnTo>
                    <a:pt x="162" y="420"/>
                  </a:lnTo>
                  <a:lnTo>
                    <a:pt x="158" y="414"/>
                  </a:lnTo>
                  <a:lnTo>
                    <a:pt x="156" y="412"/>
                  </a:lnTo>
                  <a:lnTo>
                    <a:pt x="156" y="411"/>
                  </a:lnTo>
                  <a:lnTo>
                    <a:pt x="155" y="411"/>
                  </a:lnTo>
                  <a:lnTo>
                    <a:pt x="154" y="409"/>
                  </a:lnTo>
                  <a:lnTo>
                    <a:pt x="154" y="407"/>
                  </a:lnTo>
                  <a:lnTo>
                    <a:pt x="151" y="403"/>
                  </a:lnTo>
                  <a:lnTo>
                    <a:pt x="150" y="402"/>
                  </a:lnTo>
                  <a:lnTo>
                    <a:pt x="147" y="395"/>
                  </a:lnTo>
                  <a:lnTo>
                    <a:pt x="145" y="392"/>
                  </a:lnTo>
                  <a:lnTo>
                    <a:pt x="145" y="390"/>
                  </a:lnTo>
                  <a:lnTo>
                    <a:pt x="143" y="388"/>
                  </a:lnTo>
                  <a:lnTo>
                    <a:pt x="141" y="387"/>
                  </a:lnTo>
                  <a:lnTo>
                    <a:pt x="137" y="381"/>
                  </a:lnTo>
                  <a:lnTo>
                    <a:pt x="135" y="381"/>
                  </a:lnTo>
                  <a:lnTo>
                    <a:pt x="133" y="381"/>
                  </a:lnTo>
                  <a:lnTo>
                    <a:pt x="134" y="378"/>
                  </a:lnTo>
                  <a:lnTo>
                    <a:pt x="133" y="375"/>
                  </a:lnTo>
                  <a:lnTo>
                    <a:pt x="132" y="372"/>
                  </a:lnTo>
                  <a:lnTo>
                    <a:pt x="132" y="370"/>
                  </a:lnTo>
                  <a:lnTo>
                    <a:pt x="131" y="368"/>
                  </a:lnTo>
                  <a:lnTo>
                    <a:pt x="128" y="363"/>
                  </a:lnTo>
                  <a:lnTo>
                    <a:pt x="126" y="361"/>
                  </a:lnTo>
                  <a:lnTo>
                    <a:pt x="120" y="358"/>
                  </a:lnTo>
                  <a:lnTo>
                    <a:pt x="120" y="357"/>
                  </a:lnTo>
                  <a:lnTo>
                    <a:pt x="118" y="356"/>
                  </a:lnTo>
                  <a:lnTo>
                    <a:pt x="118" y="355"/>
                  </a:lnTo>
                  <a:lnTo>
                    <a:pt x="118" y="354"/>
                  </a:lnTo>
                  <a:lnTo>
                    <a:pt x="119" y="354"/>
                  </a:lnTo>
                  <a:lnTo>
                    <a:pt x="119" y="353"/>
                  </a:lnTo>
                  <a:lnTo>
                    <a:pt x="116" y="345"/>
                  </a:lnTo>
                  <a:lnTo>
                    <a:pt x="115" y="342"/>
                  </a:lnTo>
                  <a:lnTo>
                    <a:pt x="113" y="339"/>
                  </a:lnTo>
                  <a:lnTo>
                    <a:pt x="110" y="335"/>
                  </a:lnTo>
                  <a:lnTo>
                    <a:pt x="110" y="334"/>
                  </a:lnTo>
                  <a:lnTo>
                    <a:pt x="109" y="333"/>
                  </a:lnTo>
                  <a:lnTo>
                    <a:pt x="104" y="326"/>
                  </a:lnTo>
                  <a:lnTo>
                    <a:pt x="98" y="311"/>
                  </a:lnTo>
                  <a:lnTo>
                    <a:pt x="98" y="310"/>
                  </a:lnTo>
                  <a:lnTo>
                    <a:pt x="98" y="309"/>
                  </a:lnTo>
                  <a:lnTo>
                    <a:pt x="95" y="306"/>
                  </a:lnTo>
                  <a:lnTo>
                    <a:pt x="94" y="304"/>
                  </a:lnTo>
                  <a:lnTo>
                    <a:pt x="93" y="300"/>
                  </a:lnTo>
                  <a:lnTo>
                    <a:pt x="93" y="298"/>
                  </a:lnTo>
                  <a:lnTo>
                    <a:pt x="92" y="296"/>
                  </a:lnTo>
                  <a:lnTo>
                    <a:pt x="90" y="294"/>
                  </a:lnTo>
                  <a:lnTo>
                    <a:pt x="90" y="292"/>
                  </a:lnTo>
                  <a:lnTo>
                    <a:pt x="89" y="290"/>
                  </a:lnTo>
                  <a:lnTo>
                    <a:pt x="88" y="288"/>
                  </a:lnTo>
                  <a:lnTo>
                    <a:pt x="86" y="287"/>
                  </a:lnTo>
                  <a:lnTo>
                    <a:pt x="84" y="284"/>
                  </a:lnTo>
                  <a:lnTo>
                    <a:pt x="84" y="283"/>
                  </a:lnTo>
                  <a:lnTo>
                    <a:pt x="85" y="283"/>
                  </a:lnTo>
                  <a:lnTo>
                    <a:pt x="84" y="282"/>
                  </a:lnTo>
                  <a:lnTo>
                    <a:pt x="82" y="279"/>
                  </a:lnTo>
                  <a:lnTo>
                    <a:pt x="82" y="275"/>
                  </a:lnTo>
                  <a:lnTo>
                    <a:pt x="82" y="273"/>
                  </a:lnTo>
                  <a:lnTo>
                    <a:pt x="81" y="272"/>
                  </a:lnTo>
                  <a:lnTo>
                    <a:pt x="81" y="271"/>
                  </a:lnTo>
                  <a:lnTo>
                    <a:pt x="77" y="266"/>
                  </a:lnTo>
                  <a:lnTo>
                    <a:pt x="77" y="265"/>
                  </a:lnTo>
                  <a:lnTo>
                    <a:pt x="77" y="264"/>
                  </a:lnTo>
                  <a:lnTo>
                    <a:pt x="74" y="260"/>
                  </a:lnTo>
                  <a:lnTo>
                    <a:pt x="69" y="254"/>
                  </a:lnTo>
                  <a:lnTo>
                    <a:pt x="68" y="253"/>
                  </a:lnTo>
                  <a:lnTo>
                    <a:pt x="67" y="253"/>
                  </a:lnTo>
                  <a:lnTo>
                    <a:pt x="65" y="251"/>
                  </a:lnTo>
                  <a:lnTo>
                    <a:pt x="64" y="250"/>
                  </a:lnTo>
                  <a:lnTo>
                    <a:pt x="62" y="245"/>
                  </a:lnTo>
                  <a:lnTo>
                    <a:pt x="60" y="242"/>
                  </a:lnTo>
                  <a:lnTo>
                    <a:pt x="59" y="240"/>
                  </a:lnTo>
                  <a:lnTo>
                    <a:pt x="58" y="238"/>
                  </a:lnTo>
                  <a:lnTo>
                    <a:pt x="56" y="236"/>
                  </a:lnTo>
                  <a:lnTo>
                    <a:pt x="56" y="235"/>
                  </a:lnTo>
                  <a:lnTo>
                    <a:pt x="56" y="234"/>
                  </a:lnTo>
                  <a:lnTo>
                    <a:pt x="54" y="230"/>
                  </a:lnTo>
                  <a:lnTo>
                    <a:pt x="54" y="229"/>
                  </a:lnTo>
                  <a:lnTo>
                    <a:pt x="52" y="227"/>
                  </a:lnTo>
                  <a:lnTo>
                    <a:pt x="52" y="225"/>
                  </a:lnTo>
                  <a:lnTo>
                    <a:pt x="52" y="224"/>
                  </a:lnTo>
                  <a:lnTo>
                    <a:pt x="49" y="221"/>
                  </a:lnTo>
                  <a:lnTo>
                    <a:pt x="47" y="220"/>
                  </a:lnTo>
                  <a:lnTo>
                    <a:pt x="46" y="218"/>
                  </a:lnTo>
                  <a:lnTo>
                    <a:pt x="45" y="217"/>
                  </a:lnTo>
                  <a:lnTo>
                    <a:pt x="45" y="215"/>
                  </a:lnTo>
                  <a:lnTo>
                    <a:pt x="45" y="214"/>
                  </a:lnTo>
                  <a:lnTo>
                    <a:pt x="41" y="210"/>
                  </a:lnTo>
                  <a:lnTo>
                    <a:pt x="39" y="209"/>
                  </a:lnTo>
                  <a:lnTo>
                    <a:pt x="29" y="204"/>
                  </a:lnTo>
                  <a:lnTo>
                    <a:pt x="28" y="202"/>
                  </a:lnTo>
                  <a:lnTo>
                    <a:pt x="27" y="202"/>
                  </a:lnTo>
                  <a:lnTo>
                    <a:pt x="24" y="200"/>
                  </a:lnTo>
                  <a:lnTo>
                    <a:pt x="13" y="195"/>
                  </a:lnTo>
                  <a:lnTo>
                    <a:pt x="11" y="194"/>
                  </a:lnTo>
                  <a:lnTo>
                    <a:pt x="10" y="192"/>
                  </a:lnTo>
                  <a:lnTo>
                    <a:pt x="9" y="190"/>
                  </a:lnTo>
                  <a:lnTo>
                    <a:pt x="9" y="189"/>
                  </a:lnTo>
                  <a:lnTo>
                    <a:pt x="10" y="187"/>
                  </a:lnTo>
                  <a:lnTo>
                    <a:pt x="11" y="185"/>
                  </a:lnTo>
                  <a:lnTo>
                    <a:pt x="12" y="185"/>
                  </a:lnTo>
                  <a:lnTo>
                    <a:pt x="13" y="185"/>
                  </a:lnTo>
                  <a:lnTo>
                    <a:pt x="14" y="185"/>
                  </a:lnTo>
                  <a:lnTo>
                    <a:pt x="14" y="186"/>
                  </a:lnTo>
                  <a:lnTo>
                    <a:pt x="15" y="186"/>
                  </a:lnTo>
                  <a:lnTo>
                    <a:pt x="16" y="186"/>
                  </a:lnTo>
                  <a:lnTo>
                    <a:pt x="17" y="185"/>
                  </a:lnTo>
                  <a:lnTo>
                    <a:pt x="18" y="184"/>
                  </a:lnTo>
                  <a:lnTo>
                    <a:pt x="18" y="183"/>
                  </a:lnTo>
                  <a:lnTo>
                    <a:pt x="18" y="181"/>
                  </a:lnTo>
                  <a:lnTo>
                    <a:pt x="18" y="179"/>
                  </a:lnTo>
                  <a:lnTo>
                    <a:pt x="16" y="175"/>
                  </a:lnTo>
                  <a:lnTo>
                    <a:pt x="15" y="172"/>
                  </a:lnTo>
                  <a:lnTo>
                    <a:pt x="14" y="172"/>
                  </a:lnTo>
                  <a:lnTo>
                    <a:pt x="11" y="168"/>
                  </a:lnTo>
                  <a:lnTo>
                    <a:pt x="10" y="168"/>
                  </a:lnTo>
                  <a:lnTo>
                    <a:pt x="8" y="165"/>
                  </a:lnTo>
                  <a:lnTo>
                    <a:pt x="9" y="161"/>
                  </a:lnTo>
                  <a:lnTo>
                    <a:pt x="9" y="160"/>
                  </a:lnTo>
                  <a:lnTo>
                    <a:pt x="11" y="160"/>
                  </a:lnTo>
                  <a:lnTo>
                    <a:pt x="11" y="159"/>
                  </a:lnTo>
                  <a:lnTo>
                    <a:pt x="11" y="158"/>
                  </a:lnTo>
                  <a:lnTo>
                    <a:pt x="3" y="149"/>
                  </a:lnTo>
                  <a:lnTo>
                    <a:pt x="3" y="148"/>
                  </a:lnTo>
                  <a:lnTo>
                    <a:pt x="4" y="147"/>
                  </a:lnTo>
                  <a:lnTo>
                    <a:pt x="5" y="145"/>
                  </a:lnTo>
                  <a:lnTo>
                    <a:pt x="5" y="140"/>
                  </a:lnTo>
                  <a:lnTo>
                    <a:pt x="5" y="139"/>
                  </a:lnTo>
                  <a:lnTo>
                    <a:pt x="5" y="137"/>
                  </a:lnTo>
                  <a:lnTo>
                    <a:pt x="5" y="136"/>
                  </a:lnTo>
                  <a:lnTo>
                    <a:pt x="5" y="135"/>
                  </a:lnTo>
                  <a:lnTo>
                    <a:pt x="9" y="131"/>
                  </a:lnTo>
                  <a:lnTo>
                    <a:pt x="11" y="130"/>
                  </a:lnTo>
                  <a:lnTo>
                    <a:pt x="12" y="127"/>
                  </a:lnTo>
                  <a:lnTo>
                    <a:pt x="13" y="126"/>
                  </a:lnTo>
                  <a:lnTo>
                    <a:pt x="15" y="124"/>
                  </a:lnTo>
                  <a:lnTo>
                    <a:pt x="16" y="123"/>
                  </a:lnTo>
                  <a:lnTo>
                    <a:pt x="16" y="122"/>
                  </a:lnTo>
                  <a:lnTo>
                    <a:pt x="16" y="121"/>
                  </a:lnTo>
                  <a:lnTo>
                    <a:pt x="16" y="120"/>
                  </a:lnTo>
                  <a:lnTo>
                    <a:pt x="17" y="119"/>
                  </a:lnTo>
                  <a:lnTo>
                    <a:pt x="20" y="117"/>
                  </a:lnTo>
                  <a:lnTo>
                    <a:pt x="23" y="115"/>
                  </a:lnTo>
                  <a:lnTo>
                    <a:pt x="24" y="113"/>
                  </a:lnTo>
                  <a:lnTo>
                    <a:pt x="24" y="112"/>
                  </a:lnTo>
                  <a:lnTo>
                    <a:pt x="26" y="111"/>
                  </a:lnTo>
                  <a:lnTo>
                    <a:pt x="28" y="111"/>
                  </a:lnTo>
                  <a:lnTo>
                    <a:pt x="29" y="111"/>
                  </a:lnTo>
                  <a:lnTo>
                    <a:pt x="29" y="110"/>
                  </a:lnTo>
                  <a:lnTo>
                    <a:pt x="30" y="109"/>
                  </a:lnTo>
                  <a:lnTo>
                    <a:pt x="30" y="108"/>
                  </a:lnTo>
                  <a:lnTo>
                    <a:pt x="32" y="109"/>
                  </a:lnTo>
                  <a:lnTo>
                    <a:pt x="33" y="116"/>
                  </a:lnTo>
                  <a:lnTo>
                    <a:pt x="33" y="119"/>
                  </a:lnTo>
                  <a:lnTo>
                    <a:pt x="35" y="123"/>
                  </a:lnTo>
                  <a:lnTo>
                    <a:pt x="35" y="124"/>
                  </a:lnTo>
                  <a:lnTo>
                    <a:pt x="31" y="127"/>
                  </a:lnTo>
                  <a:lnTo>
                    <a:pt x="31" y="128"/>
                  </a:lnTo>
                  <a:lnTo>
                    <a:pt x="29" y="126"/>
                  </a:lnTo>
                  <a:lnTo>
                    <a:pt x="28" y="126"/>
                  </a:lnTo>
                  <a:lnTo>
                    <a:pt x="27" y="127"/>
                  </a:lnTo>
                  <a:lnTo>
                    <a:pt x="26" y="129"/>
                  </a:lnTo>
                  <a:lnTo>
                    <a:pt x="26" y="131"/>
                  </a:lnTo>
                  <a:lnTo>
                    <a:pt x="27" y="133"/>
                  </a:lnTo>
                  <a:lnTo>
                    <a:pt x="27" y="134"/>
                  </a:lnTo>
                  <a:lnTo>
                    <a:pt x="28" y="134"/>
                  </a:lnTo>
                  <a:lnTo>
                    <a:pt x="29" y="134"/>
                  </a:lnTo>
                  <a:lnTo>
                    <a:pt x="30" y="134"/>
                  </a:lnTo>
                  <a:lnTo>
                    <a:pt x="31" y="134"/>
                  </a:lnTo>
                  <a:lnTo>
                    <a:pt x="30" y="136"/>
                  </a:lnTo>
                  <a:lnTo>
                    <a:pt x="28" y="137"/>
                  </a:lnTo>
                  <a:lnTo>
                    <a:pt x="27" y="140"/>
                  </a:lnTo>
                  <a:lnTo>
                    <a:pt x="28" y="141"/>
                  </a:lnTo>
                  <a:lnTo>
                    <a:pt x="29" y="142"/>
                  </a:lnTo>
                  <a:lnTo>
                    <a:pt x="30" y="142"/>
                  </a:lnTo>
                  <a:lnTo>
                    <a:pt x="31" y="142"/>
                  </a:lnTo>
                  <a:lnTo>
                    <a:pt x="31" y="141"/>
                  </a:lnTo>
                  <a:lnTo>
                    <a:pt x="33" y="140"/>
                  </a:lnTo>
                  <a:lnTo>
                    <a:pt x="35" y="138"/>
                  </a:lnTo>
                  <a:lnTo>
                    <a:pt x="35" y="137"/>
                  </a:lnTo>
                  <a:lnTo>
                    <a:pt x="37" y="136"/>
                  </a:lnTo>
                  <a:lnTo>
                    <a:pt x="38" y="137"/>
                  </a:lnTo>
                  <a:lnTo>
                    <a:pt x="39" y="138"/>
                  </a:lnTo>
                  <a:lnTo>
                    <a:pt x="46" y="142"/>
                  </a:lnTo>
                  <a:lnTo>
                    <a:pt x="47" y="142"/>
                  </a:lnTo>
                  <a:lnTo>
                    <a:pt x="48" y="141"/>
                  </a:lnTo>
                  <a:lnTo>
                    <a:pt x="50" y="141"/>
                  </a:lnTo>
                  <a:lnTo>
                    <a:pt x="51" y="141"/>
                  </a:lnTo>
                  <a:lnTo>
                    <a:pt x="53" y="143"/>
                  </a:lnTo>
                  <a:lnTo>
                    <a:pt x="54" y="145"/>
                  </a:lnTo>
                  <a:lnTo>
                    <a:pt x="54" y="147"/>
                  </a:lnTo>
                  <a:lnTo>
                    <a:pt x="56" y="151"/>
                  </a:lnTo>
                  <a:lnTo>
                    <a:pt x="56" y="153"/>
                  </a:lnTo>
                  <a:lnTo>
                    <a:pt x="61" y="158"/>
                  </a:lnTo>
                  <a:lnTo>
                    <a:pt x="64" y="157"/>
                  </a:lnTo>
                  <a:lnTo>
                    <a:pt x="66" y="158"/>
                  </a:lnTo>
                  <a:lnTo>
                    <a:pt x="67" y="158"/>
                  </a:lnTo>
                  <a:lnTo>
                    <a:pt x="68" y="158"/>
                  </a:lnTo>
                  <a:lnTo>
                    <a:pt x="69" y="158"/>
                  </a:lnTo>
                  <a:lnTo>
                    <a:pt x="71" y="155"/>
                  </a:lnTo>
                  <a:lnTo>
                    <a:pt x="71" y="152"/>
                  </a:lnTo>
                  <a:lnTo>
                    <a:pt x="71" y="151"/>
                  </a:lnTo>
                  <a:lnTo>
                    <a:pt x="71" y="150"/>
                  </a:lnTo>
                  <a:lnTo>
                    <a:pt x="72" y="149"/>
                  </a:lnTo>
                  <a:lnTo>
                    <a:pt x="72" y="148"/>
                  </a:lnTo>
                  <a:lnTo>
                    <a:pt x="74" y="147"/>
                  </a:lnTo>
                  <a:lnTo>
                    <a:pt x="75" y="146"/>
                  </a:lnTo>
                  <a:lnTo>
                    <a:pt x="77" y="145"/>
                  </a:lnTo>
                  <a:lnTo>
                    <a:pt x="78" y="142"/>
                  </a:lnTo>
                  <a:lnTo>
                    <a:pt x="78" y="140"/>
                  </a:lnTo>
                  <a:lnTo>
                    <a:pt x="77" y="139"/>
                  </a:lnTo>
                  <a:lnTo>
                    <a:pt x="77" y="138"/>
                  </a:lnTo>
                  <a:lnTo>
                    <a:pt x="77" y="137"/>
                  </a:lnTo>
                  <a:lnTo>
                    <a:pt x="78" y="136"/>
                  </a:lnTo>
                  <a:lnTo>
                    <a:pt x="80" y="130"/>
                  </a:lnTo>
                  <a:lnTo>
                    <a:pt x="80" y="126"/>
                  </a:lnTo>
                  <a:lnTo>
                    <a:pt x="80" y="125"/>
                  </a:lnTo>
                  <a:lnTo>
                    <a:pt x="80" y="124"/>
                  </a:lnTo>
                  <a:lnTo>
                    <a:pt x="82" y="122"/>
                  </a:lnTo>
                  <a:lnTo>
                    <a:pt x="83" y="121"/>
                  </a:lnTo>
                  <a:lnTo>
                    <a:pt x="84" y="121"/>
                  </a:lnTo>
                  <a:lnTo>
                    <a:pt x="84" y="119"/>
                  </a:lnTo>
                  <a:lnTo>
                    <a:pt x="84" y="116"/>
                  </a:lnTo>
                  <a:lnTo>
                    <a:pt x="84" y="114"/>
                  </a:lnTo>
                  <a:lnTo>
                    <a:pt x="84" y="113"/>
                  </a:lnTo>
                  <a:lnTo>
                    <a:pt x="84" y="112"/>
                  </a:lnTo>
                  <a:lnTo>
                    <a:pt x="85" y="109"/>
                  </a:lnTo>
                  <a:lnTo>
                    <a:pt x="86" y="109"/>
                  </a:lnTo>
                  <a:lnTo>
                    <a:pt x="87" y="109"/>
                  </a:lnTo>
                  <a:lnTo>
                    <a:pt x="88" y="110"/>
                  </a:lnTo>
                  <a:lnTo>
                    <a:pt x="88" y="112"/>
                  </a:lnTo>
                  <a:lnTo>
                    <a:pt x="90" y="111"/>
                  </a:lnTo>
                  <a:lnTo>
                    <a:pt x="90" y="110"/>
                  </a:lnTo>
                  <a:lnTo>
                    <a:pt x="90" y="109"/>
                  </a:lnTo>
                  <a:lnTo>
                    <a:pt x="89" y="108"/>
                  </a:lnTo>
                  <a:lnTo>
                    <a:pt x="88" y="108"/>
                  </a:lnTo>
                  <a:lnTo>
                    <a:pt x="89" y="106"/>
                  </a:lnTo>
                  <a:lnTo>
                    <a:pt x="90" y="106"/>
                  </a:lnTo>
                  <a:lnTo>
                    <a:pt x="90" y="105"/>
                  </a:lnTo>
                  <a:lnTo>
                    <a:pt x="91" y="105"/>
                  </a:lnTo>
                  <a:lnTo>
                    <a:pt x="92" y="103"/>
                  </a:lnTo>
                  <a:lnTo>
                    <a:pt x="94" y="101"/>
                  </a:lnTo>
                  <a:lnTo>
                    <a:pt x="96" y="97"/>
                  </a:lnTo>
                  <a:lnTo>
                    <a:pt x="98" y="96"/>
                  </a:lnTo>
                  <a:lnTo>
                    <a:pt x="131" y="83"/>
                  </a:lnTo>
                  <a:lnTo>
                    <a:pt x="147" y="69"/>
                  </a:lnTo>
                  <a:lnTo>
                    <a:pt x="160" y="51"/>
                  </a:lnTo>
                  <a:lnTo>
                    <a:pt x="161" y="50"/>
                  </a:lnTo>
                  <a:lnTo>
                    <a:pt x="161" y="49"/>
                  </a:lnTo>
                  <a:lnTo>
                    <a:pt x="165" y="31"/>
                  </a:lnTo>
                  <a:lnTo>
                    <a:pt x="166" y="32"/>
                  </a:lnTo>
                  <a:lnTo>
                    <a:pt x="167" y="32"/>
                  </a:lnTo>
                  <a:lnTo>
                    <a:pt x="170" y="32"/>
                  </a:lnTo>
                  <a:lnTo>
                    <a:pt x="168" y="25"/>
                  </a:lnTo>
                  <a:lnTo>
                    <a:pt x="168" y="23"/>
                  </a:lnTo>
                  <a:lnTo>
                    <a:pt x="168" y="22"/>
                  </a:lnTo>
                  <a:lnTo>
                    <a:pt x="169" y="22"/>
                  </a:lnTo>
                  <a:lnTo>
                    <a:pt x="169" y="21"/>
                  </a:lnTo>
                  <a:lnTo>
                    <a:pt x="169" y="19"/>
                  </a:lnTo>
                  <a:lnTo>
                    <a:pt x="169" y="18"/>
                  </a:lnTo>
                  <a:lnTo>
                    <a:pt x="167" y="17"/>
                  </a:lnTo>
                  <a:lnTo>
                    <a:pt x="166" y="17"/>
                  </a:lnTo>
                  <a:lnTo>
                    <a:pt x="165" y="16"/>
                  </a:lnTo>
                  <a:lnTo>
                    <a:pt x="164" y="15"/>
                  </a:lnTo>
                  <a:lnTo>
                    <a:pt x="164" y="14"/>
                  </a:lnTo>
                  <a:lnTo>
                    <a:pt x="164" y="13"/>
                  </a:lnTo>
                  <a:lnTo>
                    <a:pt x="163" y="10"/>
                  </a:lnTo>
                  <a:lnTo>
                    <a:pt x="163" y="9"/>
                  </a:lnTo>
                  <a:lnTo>
                    <a:pt x="160" y="8"/>
                  </a:lnTo>
                  <a:lnTo>
                    <a:pt x="158" y="8"/>
                  </a:lnTo>
                  <a:lnTo>
                    <a:pt x="159" y="5"/>
                  </a:lnTo>
                  <a:lnTo>
                    <a:pt x="162" y="6"/>
                  </a:lnTo>
                  <a:lnTo>
                    <a:pt x="163" y="6"/>
                  </a:lnTo>
                  <a:lnTo>
                    <a:pt x="164" y="7"/>
                  </a:lnTo>
                  <a:lnTo>
                    <a:pt x="166" y="7"/>
                  </a:lnTo>
                  <a:lnTo>
                    <a:pt x="167" y="6"/>
                  </a:lnTo>
                  <a:lnTo>
                    <a:pt x="168" y="6"/>
                  </a:lnTo>
                  <a:lnTo>
                    <a:pt x="169" y="6"/>
                  </a:lnTo>
                  <a:lnTo>
                    <a:pt x="169" y="5"/>
                  </a:lnTo>
                  <a:lnTo>
                    <a:pt x="170" y="3"/>
                  </a:lnTo>
                  <a:close/>
                  <a:moveTo>
                    <a:pt x="168" y="0"/>
                  </a:moveTo>
                  <a:lnTo>
                    <a:pt x="167" y="2"/>
                  </a:lnTo>
                  <a:lnTo>
                    <a:pt x="167" y="3"/>
                  </a:lnTo>
                  <a:lnTo>
                    <a:pt x="166" y="4"/>
                  </a:lnTo>
                  <a:lnTo>
                    <a:pt x="165" y="4"/>
                  </a:lnTo>
                  <a:lnTo>
                    <a:pt x="164" y="4"/>
                  </a:lnTo>
                  <a:lnTo>
                    <a:pt x="163" y="4"/>
                  </a:lnTo>
                  <a:lnTo>
                    <a:pt x="163" y="3"/>
                  </a:lnTo>
                  <a:lnTo>
                    <a:pt x="162" y="3"/>
                  </a:lnTo>
                  <a:lnTo>
                    <a:pt x="159" y="2"/>
                  </a:lnTo>
                  <a:lnTo>
                    <a:pt x="156" y="2"/>
                  </a:lnTo>
                  <a:lnTo>
                    <a:pt x="156" y="5"/>
                  </a:lnTo>
                  <a:lnTo>
                    <a:pt x="156" y="7"/>
                  </a:lnTo>
                  <a:lnTo>
                    <a:pt x="156" y="9"/>
                  </a:lnTo>
                  <a:lnTo>
                    <a:pt x="158" y="9"/>
                  </a:lnTo>
                  <a:lnTo>
                    <a:pt x="159" y="10"/>
                  </a:lnTo>
                  <a:lnTo>
                    <a:pt x="160" y="11"/>
                  </a:lnTo>
                  <a:lnTo>
                    <a:pt x="161" y="13"/>
                  </a:lnTo>
                  <a:lnTo>
                    <a:pt x="162" y="15"/>
                  </a:lnTo>
                  <a:lnTo>
                    <a:pt x="162" y="16"/>
                  </a:lnTo>
                  <a:lnTo>
                    <a:pt x="162" y="17"/>
                  </a:lnTo>
                  <a:lnTo>
                    <a:pt x="163" y="17"/>
                  </a:lnTo>
                  <a:lnTo>
                    <a:pt x="164" y="17"/>
                  </a:lnTo>
                  <a:lnTo>
                    <a:pt x="164" y="18"/>
                  </a:lnTo>
                  <a:lnTo>
                    <a:pt x="164" y="19"/>
                  </a:lnTo>
                  <a:lnTo>
                    <a:pt x="165" y="19"/>
                  </a:lnTo>
                  <a:lnTo>
                    <a:pt x="167" y="20"/>
                  </a:lnTo>
                  <a:lnTo>
                    <a:pt x="167" y="21"/>
                  </a:lnTo>
                  <a:lnTo>
                    <a:pt x="166" y="21"/>
                  </a:lnTo>
                  <a:lnTo>
                    <a:pt x="165" y="21"/>
                  </a:lnTo>
                  <a:lnTo>
                    <a:pt x="165" y="22"/>
                  </a:lnTo>
                  <a:lnTo>
                    <a:pt x="165" y="25"/>
                  </a:lnTo>
                  <a:lnTo>
                    <a:pt x="166" y="28"/>
                  </a:lnTo>
                  <a:lnTo>
                    <a:pt x="164" y="25"/>
                  </a:lnTo>
                  <a:lnTo>
                    <a:pt x="162" y="30"/>
                  </a:lnTo>
                  <a:lnTo>
                    <a:pt x="158" y="49"/>
                  </a:lnTo>
                  <a:lnTo>
                    <a:pt x="145" y="67"/>
                  </a:lnTo>
                  <a:lnTo>
                    <a:pt x="130" y="80"/>
                  </a:lnTo>
                  <a:lnTo>
                    <a:pt x="97" y="93"/>
                  </a:lnTo>
                  <a:lnTo>
                    <a:pt x="96" y="94"/>
                  </a:lnTo>
                  <a:lnTo>
                    <a:pt x="94" y="95"/>
                  </a:lnTo>
                  <a:lnTo>
                    <a:pt x="94" y="96"/>
                  </a:lnTo>
                  <a:lnTo>
                    <a:pt x="91" y="99"/>
                  </a:lnTo>
                  <a:lnTo>
                    <a:pt x="91" y="100"/>
                  </a:lnTo>
                  <a:lnTo>
                    <a:pt x="90" y="102"/>
                  </a:lnTo>
                  <a:lnTo>
                    <a:pt x="89" y="103"/>
                  </a:lnTo>
                  <a:lnTo>
                    <a:pt x="88" y="104"/>
                  </a:lnTo>
                  <a:lnTo>
                    <a:pt x="87" y="104"/>
                  </a:lnTo>
                  <a:lnTo>
                    <a:pt x="87" y="105"/>
                  </a:lnTo>
                  <a:lnTo>
                    <a:pt x="86" y="106"/>
                  </a:lnTo>
                  <a:lnTo>
                    <a:pt x="85" y="106"/>
                  </a:lnTo>
                  <a:lnTo>
                    <a:pt x="84" y="107"/>
                  </a:lnTo>
                  <a:lnTo>
                    <a:pt x="83" y="108"/>
                  </a:lnTo>
                  <a:lnTo>
                    <a:pt x="82" y="108"/>
                  </a:lnTo>
                  <a:lnTo>
                    <a:pt x="82" y="109"/>
                  </a:lnTo>
                  <a:lnTo>
                    <a:pt x="82" y="111"/>
                  </a:lnTo>
                  <a:lnTo>
                    <a:pt x="82" y="112"/>
                  </a:lnTo>
                  <a:lnTo>
                    <a:pt x="82" y="113"/>
                  </a:lnTo>
                  <a:lnTo>
                    <a:pt x="82" y="114"/>
                  </a:lnTo>
                  <a:lnTo>
                    <a:pt x="82" y="115"/>
                  </a:lnTo>
                  <a:lnTo>
                    <a:pt x="81" y="119"/>
                  </a:lnTo>
                  <a:lnTo>
                    <a:pt x="80" y="121"/>
                  </a:lnTo>
                  <a:lnTo>
                    <a:pt x="78" y="123"/>
                  </a:lnTo>
                  <a:lnTo>
                    <a:pt x="78" y="124"/>
                  </a:lnTo>
                  <a:lnTo>
                    <a:pt x="77" y="126"/>
                  </a:lnTo>
                  <a:lnTo>
                    <a:pt x="77" y="129"/>
                  </a:lnTo>
                  <a:lnTo>
                    <a:pt x="77" y="130"/>
                  </a:lnTo>
                  <a:lnTo>
                    <a:pt x="75" y="135"/>
                  </a:lnTo>
                  <a:lnTo>
                    <a:pt x="75" y="136"/>
                  </a:lnTo>
                  <a:lnTo>
                    <a:pt x="75" y="137"/>
                  </a:lnTo>
                  <a:lnTo>
                    <a:pt x="75" y="138"/>
                  </a:lnTo>
                  <a:lnTo>
                    <a:pt x="75" y="139"/>
                  </a:lnTo>
                  <a:lnTo>
                    <a:pt x="75" y="140"/>
                  </a:lnTo>
                  <a:lnTo>
                    <a:pt x="75" y="141"/>
                  </a:lnTo>
                  <a:lnTo>
                    <a:pt x="75" y="142"/>
                  </a:lnTo>
                  <a:lnTo>
                    <a:pt x="75" y="143"/>
                  </a:lnTo>
                  <a:lnTo>
                    <a:pt x="74" y="143"/>
                  </a:lnTo>
                  <a:lnTo>
                    <a:pt x="74" y="144"/>
                  </a:lnTo>
                  <a:lnTo>
                    <a:pt x="73" y="144"/>
                  </a:lnTo>
                  <a:lnTo>
                    <a:pt x="73" y="145"/>
                  </a:lnTo>
                  <a:lnTo>
                    <a:pt x="71" y="146"/>
                  </a:lnTo>
                  <a:lnTo>
                    <a:pt x="70" y="146"/>
                  </a:lnTo>
                  <a:lnTo>
                    <a:pt x="70" y="147"/>
                  </a:lnTo>
                  <a:lnTo>
                    <a:pt x="69" y="147"/>
                  </a:lnTo>
                  <a:lnTo>
                    <a:pt x="69" y="149"/>
                  </a:lnTo>
                  <a:lnTo>
                    <a:pt x="68" y="149"/>
                  </a:lnTo>
                  <a:lnTo>
                    <a:pt x="68" y="150"/>
                  </a:lnTo>
                  <a:lnTo>
                    <a:pt x="68" y="151"/>
                  </a:lnTo>
                  <a:lnTo>
                    <a:pt x="68" y="152"/>
                  </a:lnTo>
                  <a:lnTo>
                    <a:pt x="68" y="154"/>
                  </a:lnTo>
                  <a:lnTo>
                    <a:pt x="67" y="155"/>
                  </a:lnTo>
                  <a:lnTo>
                    <a:pt x="66" y="155"/>
                  </a:lnTo>
                  <a:lnTo>
                    <a:pt x="64" y="155"/>
                  </a:lnTo>
                  <a:lnTo>
                    <a:pt x="63" y="155"/>
                  </a:lnTo>
                  <a:lnTo>
                    <a:pt x="62" y="155"/>
                  </a:lnTo>
                  <a:lnTo>
                    <a:pt x="59" y="151"/>
                  </a:lnTo>
                  <a:lnTo>
                    <a:pt x="58" y="151"/>
                  </a:lnTo>
                  <a:lnTo>
                    <a:pt x="58" y="150"/>
                  </a:lnTo>
                  <a:lnTo>
                    <a:pt x="56" y="146"/>
                  </a:lnTo>
                  <a:lnTo>
                    <a:pt x="56" y="145"/>
                  </a:lnTo>
                  <a:lnTo>
                    <a:pt x="56" y="143"/>
                  </a:lnTo>
                  <a:lnTo>
                    <a:pt x="56" y="142"/>
                  </a:lnTo>
                  <a:lnTo>
                    <a:pt x="55" y="141"/>
                  </a:lnTo>
                  <a:lnTo>
                    <a:pt x="52" y="140"/>
                  </a:lnTo>
                  <a:lnTo>
                    <a:pt x="52" y="139"/>
                  </a:lnTo>
                  <a:lnTo>
                    <a:pt x="51" y="138"/>
                  </a:lnTo>
                  <a:lnTo>
                    <a:pt x="50" y="138"/>
                  </a:lnTo>
                  <a:lnTo>
                    <a:pt x="48" y="138"/>
                  </a:lnTo>
                  <a:lnTo>
                    <a:pt x="48" y="139"/>
                  </a:lnTo>
                  <a:lnTo>
                    <a:pt x="47" y="140"/>
                  </a:lnTo>
                  <a:lnTo>
                    <a:pt x="41" y="136"/>
                  </a:lnTo>
                  <a:lnTo>
                    <a:pt x="40" y="135"/>
                  </a:lnTo>
                  <a:lnTo>
                    <a:pt x="39" y="134"/>
                  </a:lnTo>
                  <a:lnTo>
                    <a:pt x="37" y="134"/>
                  </a:lnTo>
                  <a:lnTo>
                    <a:pt x="36" y="134"/>
                  </a:lnTo>
                  <a:lnTo>
                    <a:pt x="35" y="134"/>
                  </a:lnTo>
                  <a:lnTo>
                    <a:pt x="34" y="134"/>
                  </a:lnTo>
                  <a:lnTo>
                    <a:pt x="33" y="135"/>
                  </a:lnTo>
                  <a:lnTo>
                    <a:pt x="33" y="136"/>
                  </a:lnTo>
                  <a:lnTo>
                    <a:pt x="31" y="138"/>
                  </a:lnTo>
                  <a:lnTo>
                    <a:pt x="31" y="137"/>
                  </a:lnTo>
                  <a:lnTo>
                    <a:pt x="32" y="137"/>
                  </a:lnTo>
                  <a:lnTo>
                    <a:pt x="33" y="135"/>
                  </a:lnTo>
                  <a:lnTo>
                    <a:pt x="35" y="131"/>
                  </a:lnTo>
                  <a:lnTo>
                    <a:pt x="31" y="131"/>
                  </a:lnTo>
                  <a:lnTo>
                    <a:pt x="30" y="131"/>
                  </a:lnTo>
                  <a:lnTo>
                    <a:pt x="29" y="131"/>
                  </a:lnTo>
                  <a:lnTo>
                    <a:pt x="29" y="130"/>
                  </a:lnTo>
                  <a:lnTo>
                    <a:pt x="30" y="130"/>
                  </a:lnTo>
                  <a:lnTo>
                    <a:pt x="31" y="130"/>
                  </a:lnTo>
                  <a:lnTo>
                    <a:pt x="33" y="130"/>
                  </a:lnTo>
                  <a:lnTo>
                    <a:pt x="33" y="129"/>
                  </a:lnTo>
                  <a:lnTo>
                    <a:pt x="37" y="126"/>
                  </a:lnTo>
                  <a:lnTo>
                    <a:pt x="39" y="124"/>
                  </a:lnTo>
                  <a:lnTo>
                    <a:pt x="37" y="122"/>
                  </a:lnTo>
                  <a:lnTo>
                    <a:pt x="36" y="119"/>
                  </a:lnTo>
                  <a:lnTo>
                    <a:pt x="36" y="116"/>
                  </a:lnTo>
                  <a:lnTo>
                    <a:pt x="36" y="115"/>
                  </a:lnTo>
                  <a:lnTo>
                    <a:pt x="35" y="108"/>
                  </a:lnTo>
                  <a:lnTo>
                    <a:pt x="34" y="108"/>
                  </a:lnTo>
                  <a:lnTo>
                    <a:pt x="33" y="107"/>
                  </a:lnTo>
                  <a:lnTo>
                    <a:pt x="31" y="106"/>
                  </a:lnTo>
                  <a:lnTo>
                    <a:pt x="28" y="104"/>
                  </a:lnTo>
                  <a:lnTo>
                    <a:pt x="27" y="108"/>
                  </a:lnTo>
                  <a:lnTo>
                    <a:pt x="27" y="109"/>
                  </a:lnTo>
                  <a:lnTo>
                    <a:pt x="25" y="109"/>
                  </a:lnTo>
                  <a:lnTo>
                    <a:pt x="24" y="109"/>
                  </a:lnTo>
                  <a:lnTo>
                    <a:pt x="22" y="110"/>
                  </a:lnTo>
                  <a:lnTo>
                    <a:pt x="22" y="111"/>
                  </a:lnTo>
                  <a:lnTo>
                    <a:pt x="22" y="112"/>
                  </a:lnTo>
                  <a:lnTo>
                    <a:pt x="21" y="113"/>
                  </a:lnTo>
                  <a:lnTo>
                    <a:pt x="18" y="115"/>
                  </a:lnTo>
                  <a:lnTo>
                    <a:pt x="15" y="117"/>
                  </a:lnTo>
                  <a:lnTo>
                    <a:pt x="14" y="118"/>
                  </a:lnTo>
                  <a:lnTo>
                    <a:pt x="14" y="119"/>
                  </a:lnTo>
                  <a:lnTo>
                    <a:pt x="14" y="120"/>
                  </a:lnTo>
                  <a:lnTo>
                    <a:pt x="13" y="121"/>
                  </a:lnTo>
                  <a:lnTo>
                    <a:pt x="13" y="122"/>
                  </a:lnTo>
                  <a:lnTo>
                    <a:pt x="11" y="124"/>
                  </a:lnTo>
                  <a:lnTo>
                    <a:pt x="10" y="124"/>
                  </a:lnTo>
                  <a:lnTo>
                    <a:pt x="9" y="126"/>
                  </a:lnTo>
                  <a:lnTo>
                    <a:pt x="9" y="128"/>
                  </a:lnTo>
                  <a:lnTo>
                    <a:pt x="7" y="129"/>
                  </a:lnTo>
                  <a:lnTo>
                    <a:pt x="3" y="134"/>
                  </a:lnTo>
                  <a:lnTo>
                    <a:pt x="3" y="135"/>
                  </a:lnTo>
                  <a:lnTo>
                    <a:pt x="2" y="136"/>
                  </a:lnTo>
                  <a:lnTo>
                    <a:pt x="2" y="137"/>
                  </a:lnTo>
                  <a:lnTo>
                    <a:pt x="2" y="138"/>
                  </a:lnTo>
                  <a:lnTo>
                    <a:pt x="2" y="139"/>
                  </a:lnTo>
                  <a:lnTo>
                    <a:pt x="2" y="140"/>
                  </a:lnTo>
                  <a:lnTo>
                    <a:pt x="2" y="144"/>
                  </a:lnTo>
                  <a:lnTo>
                    <a:pt x="1" y="147"/>
                  </a:lnTo>
                  <a:lnTo>
                    <a:pt x="1" y="148"/>
                  </a:lnTo>
                  <a:lnTo>
                    <a:pt x="0" y="149"/>
                  </a:lnTo>
                  <a:lnTo>
                    <a:pt x="1" y="150"/>
                  </a:lnTo>
                  <a:lnTo>
                    <a:pt x="1" y="151"/>
                  </a:lnTo>
                  <a:lnTo>
                    <a:pt x="8" y="158"/>
                  </a:lnTo>
                  <a:lnTo>
                    <a:pt x="7" y="158"/>
                  </a:lnTo>
                  <a:lnTo>
                    <a:pt x="6" y="159"/>
                  </a:lnTo>
                  <a:lnTo>
                    <a:pt x="6" y="160"/>
                  </a:lnTo>
                  <a:lnTo>
                    <a:pt x="5" y="165"/>
                  </a:lnTo>
                  <a:lnTo>
                    <a:pt x="5" y="166"/>
                  </a:lnTo>
                  <a:lnTo>
                    <a:pt x="6" y="167"/>
                  </a:lnTo>
                  <a:lnTo>
                    <a:pt x="8" y="169"/>
                  </a:lnTo>
                  <a:lnTo>
                    <a:pt x="9" y="170"/>
                  </a:lnTo>
                  <a:lnTo>
                    <a:pt x="10" y="170"/>
                  </a:lnTo>
                  <a:lnTo>
                    <a:pt x="13" y="174"/>
                  </a:lnTo>
                  <a:lnTo>
                    <a:pt x="14" y="176"/>
                  </a:lnTo>
                  <a:lnTo>
                    <a:pt x="15" y="179"/>
                  </a:lnTo>
                  <a:lnTo>
                    <a:pt x="15" y="181"/>
                  </a:lnTo>
                  <a:lnTo>
                    <a:pt x="15" y="182"/>
                  </a:lnTo>
                  <a:lnTo>
                    <a:pt x="15" y="183"/>
                  </a:lnTo>
                  <a:lnTo>
                    <a:pt x="14" y="183"/>
                  </a:lnTo>
                  <a:lnTo>
                    <a:pt x="14" y="182"/>
                  </a:lnTo>
                  <a:lnTo>
                    <a:pt x="13" y="182"/>
                  </a:lnTo>
                  <a:lnTo>
                    <a:pt x="12" y="182"/>
                  </a:lnTo>
                  <a:lnTo>
                    <a:pt x="11" y="182"/>
                  </a:lnTo>
                  <a:lnTo>
                    <a:pt x="10" y="183"/>
                  </a:lnTo>
                  <a:lnTo>
                    <a:pt x="9" y="183"/>
                  </a:lnTo>
                  <a:lnTo>
                    <a:pt x="9" y="184"/>
                  </a:lnTo>
                  <a:lnTo>
                    <a:pt x="8" y="184"/>
                  </a:lnTo>
                  <a:lnTo>
                    <a:pt x="7" y="186"/>
                  </a:lnTo>
                  <a:lnTo>
                    <a:pt x="7" y="187"/>
                  </a:lnTo>
                  <a:lnTo>
                    <a:pt x="7" y="189"/>
                  </a:lnTo>
                  <a:lnTo>
                    <a:pt x="7" y="190"/>
                  </a:lnTo>
                  <a:lnTo>
                    <a:pt x="8" y="193"/>
                  </a:lnTo>
                  <a:lnTo>
                    <a:pt x="8" y="194"/>
                  </a:lnTo>
                  <a:lnTo>
                    <a:pt x="9" y="194"/>
                  </a:lnTo>
                  <a:lnTo>
                    <a:pt x="9" y="196"/>
                  </a:lnTo>
                  <a:lnTo>
                    <a:pt x="10" y="196"/>
                  </a:lnTo>
                  <a:lnTo>
                    <a:pt x="12" y="197"/>
                  </a:lnTo>
                  <a:lnTo>
                    <a:pt x="23" y="202"/>
                  </a:lnTo>
                  <a:lnTo>
                    <a:pt x="26" y="204"/>
                  </a:lnTo>
                  <a:lnTo>
                    <a:pt x="27" y="205"/>
                  </a:lnTo>
                  <a:lnTo>
                    <a:pt x="27" y="206"/>
                  </a:lnTo>
                  <a:lnTo>
                    <a:pt x="28" y="206"/>
                  </a:lnTo>
                  <a:lnTo>
                    <a:pt x="38" y="212"/>
                  </a:lnTo>
                  <a:lnTo>
                    <a:pt x="39" y="212"/>
                  </a:lnTo>
                  <a:lnTo>
                    <a:pt x="42" y="215"/>
                  </a:lnTo>
                  <a:lnTo>
                    <a:pt x="43" y="217"/>
                  </a:lnTo>
                  <a:lnTo>
                    <a:pt x="43" y="218"/>
                  </a:lnTo>
                  <a:lnTo>
                    <a:pt x="43" y="219"/>
                  </a:lnTo>
                  <a:lnTo>
                    <a:pt x="44" y="219"/>
                  </a:lnTo>
                  <a:lnTo>
                    <a:pt x="44" y="220"/>
                  </a:lnTo>
                  <a:lnTo>
                    <a:pt x="45" y="221"/>
                  </a:lnTo>
                  <a:lnTo>
                    <a:pt x="46" y="222"/>
                  </a:lnTo>
                  <a:lnTo>
                    <a:pt x="47" y="223"/>
                  </a:lnTo>
                  <a:lnTo>
                    <a:pt x="50" y="226"/>
                  </a:lnTo>
                  <a:lnTo>
                    <a:pt x="50" y="228"/>
                  </a:lnTo>
                  <a:lnTo>
                    <a:pt x="50" y="229"/>
                  </a:lnTo>
                  <a:lnTo>
                    <a:pt x="52" y="230"/>
                  </a:lnTo>
                  <a:lnTo>
                    <a:pt x="54" y="234"/>
                  </a:lnTo>
                  <a:lnTo>
                    <a:pt x="54" y="235"/>
                  </a:lnTo>
                  <a:lnTo>
                    <a:pt x="54" y="236"/>
                  </a:lnTo>
                  <a:lnTo>
                    <a:pt x="54" y="237"/>
                  </a:lnTo>
                  <a:lnTo>
                    <a:pt x="54" y="238"/>
                  </a:lnTo>
                  <a:lnTo>
                    <a:pt x="55" y="239"/>
                  </a:lnTo>
                  <a:lnTo>
                    <a:pt x="56" y="240"/>
                  </a:lnTo>
                  <a:lnTo>
                    <a:pt x="57" y="241"/>
                  </a:lnTo>
                  <a:lnTo>
                    <a:pt x="58" y="243"/>
                  </a:lnTo>
                  <a:lnTo>
                    <a:pt x="59" y="246"/>
                  </a:lnTo>
                  <a:lnTo>
                    <a:pt x="59" y="247"/>
                  </a:lnTo>
                  <a:lnTo>
                    <a:pt x="62" y="251"/>
                  </a:lnTo>
                  <a:lnTo>
                    <a:pt x="63" y="252"/>
                  </a:lnTo>
                  <a:lnTo>
                    <a:pt x="63" y="253"/>
                  </a:lnTo>
                  <a:lnTo>
                    <a:pt x="65" y="255"/>
                  </a:lnTo>
                  <a:lnTo>
                    <a:pt x="66" y="255"/>
                  </a:lnTo>
                  <a:lnTo>
                    <a:pt x="67" y="255"/>
                  </a:lnTo>
                  <a:lnTo>
                    <a:pt x="67" y="256"/>
                  </a:lnTo>
                  <a:lnTo>
                    <a:pt x="72" y="261"/>
                  </a:lnTo>
                  <a:lnTo>
                    <a:pt x="74" y="265"/>
                  </a:lnTo>
                  <a:lnTo>
                    <a:pt x="73" y="266"/>
                  </a:lnTo>
                  <a:lnTo>
                    <a:pt x="75" y="268"/>
                  </a:lnTo>
                  <a:lnTo>
                    <a:pt x="79" y="272"/>
                  </a:lnTo>
                  <a:lnTo>
                    <a:pt x="79" y="273"/>
                  </a:lnTo>
                  <a:lnTo>
                    <a:pt x="79" y="275"/>
                  </a:lnTo>
                  <a:lnTo>
                    <a:pt x="79" y="276"/>
                  </a:lnTo>
                  <a:lnTo>
                    <a:pt x="80" y="279"/>
                  </a:lnTo>
                  <a:lnTo>
                    <a:pt x="80" y="280"/>
                  </a:lnTo>
                  <a:lnTo>
                    <a:pt x="82" y="283"/>
                  </a:lnTo>
                  <a:lnTo>
                    <a:pt x="81" y="283"/>
                  </a:lnTo>
                  <a:lnTo>
                    <a:pt x="82" y="285"/>
                  </a:lnTo>
                  <a:lnTo>
                    <a:pt x="83" y="287"/>
                  </a:lnTo>
                  <a:lnTo>
                    <a:pt x="84" y="288"/>
                  </a:lnTo>
                  <a:lnTo>
                    <a:pt x="84" y="289"/>
                  </a:lnTo>
                  <a:lnTo>
                    <a:pt x="86" y="290"/>
                  </a:lnTo>
                  <a:lnTo>
                    <a:pt x="87" y="292"/>
                  </a:lnTo>
                  <a:lnTo>
                    <a:pt x="88" y="295"/>
                  </a:lnTo>
                  <a:lnTo>
                    <a:pt x="88" y="296"/>
                  </a:lnTo>
                  <a:lnTo>
                    <a:pt x="89" y="296"/>
                  </a:lnTo>
                  <a:lnTo>
                    <a:pt x="90" y="297"/>
                  </a:lnTo>
                  <a:lnTo>
                    <a:pt x="90" y="298"/>
                  </a:lnTo>
                  <a:lnTo>
                    <a:pt x="90" y="301"/>
                  </a:lnTo>
                  <a:lnTo>
                    <a:pt x="92" y="304"/>
                  </a:lnTo>
                  <a:lnTo>
                    <a:pt x="92" y="305"/>
                  </a:lnTo>
                  <a:lnTo>
                    <a:pt x="93" y="307"/>
                  </a:lnTo>
                  <a:lnTo>
                    <a:pt x="96" y="310"/>
                  </a:lnTo>
                  <a:lnTo>
                    <a:pt x="96" y="311"/>
                  </a:lnTo>
                  <a:lnTo>
                    <a:pt x="96" y="312"/>
                  </a:lnTo>
                  <a:lnTo>
                    <a:pt x="96" y="313"/>
                  </a:lnTo>
                  <a:lnTo>
                    <a:pt x="101" y="326"/>
                  </a:lnTo>
                  <a:lnTo>
                    <a:pt x="102" y="327"/>
                  </a:lnTo>
                  <a:lnTo>
                    <a:pt x="107" y="334"/>
                  </a:lnTo>
                  <a:lnTo>
                    <a:pt x="107" y="335"/>
                  </a:lnTo>
                  <a:lnTo>
                    <a:pt x="107" y="336"/>
                  </a:lnTo>
                  <a:lnTo>
                    <a:pt x="111" y="341"/>
                  </a:lnTo>
                  <a:lnTo>
                    <a:pt x="113" y="343"/>
                  </a:lnTo>
                  <a:lnTo>
                    <a:pt x="114" y="346"/>
                  </a:lnTo>
                  <a:lnTo>
                    <a:pt x="116" y="352"/>
                  </a:lnTo>
                  <a:lnTo>
                    <a:pt x="116" y="353"/>
                  </a:lnTo>
                  <a:lnTo>
                    <a:pt x="115" y="354"/>
                  </a:lnTo>
                  <a:lnTo>
                    <a:pt x="114" y="355"/>
                  </a:lnTo>
                  <a:lnTo>
                    <a:pt x="115" y="356"/>
                  </a:lnTo>
                  <a:lnTo>
                    <a:pt x="116" y="357"/>
                  </a:lnTo>
                  <a:lnTo>
                    <a:pt x="116" y="358"/>
                  </a:lnTo>
                  <a:lnTo>
                    <a:pt x="118" y="359"/>
                  </a:lnTo>
                  <a:lnTo>
                    <a:pt x="118" y="360"/>
                  </a:lnTo>
                  <a:lnTo>
                    <a:pt x="119" y="360"/>
                  </a:lnTo>
                  <a:lnTo>
                    <a:pt x="124" y="363"/>
                  </a:lnTo>
                  <a:lnTo>
                    <a:pt x="126" y="364"/>
                  </a:lnTo>
                  <a:lnTo>
                    <a:pt x="129" y="369"/>
                  </a:lnTo>
                  <a:lnTo>
                    <a:pt x="130" y="370"/>
                  </a:lnTo>
                  <a:lnTo>
                    <a:pt x="130" y="372"/>
                  </a:lnTo>
                  <a:lnTo>
                    <a:pt x="130" y="373"/>
                  </a:lnTo>
                  <a:lnTo>
                    <a:pt x="131" y="375"/>
                  </a:lnTo>
                  <a:lnTo>
                    <a:pt x="131" y="378"/>
                  </a:lnTo>
                  <a:lnTo>
                    <a:pt x="131" y="379"/>
                  </a:lnTo>
                  <a:lnTo>
                    <a:pt x="130" y="383"/>
                  </a:lnTo>
                  <a:lnTo>
                    <a:pt x="133" y="383"/>
                  </a:lnTo>
                  <a:lnTo>
                    <a:pt x="134" y="383"/>
                  </a:lnTo>
                  <a:lnTo>
                    <a:pt x="135" y="384"/>
                  </a:lnTo>
                  <a:lnTo>
                    <a:pt x="139" y="388"/>
                  </a:lnTo>
                  <a:lnTo>
                    <a:pt x="141" y="390"/>
                  </a:lnTo>
                  <a:lnTo>
                    <a:pt x="142" y="392"/>
                  </a:lnTo>
                  <a:lnTo>
                    <a:pt x="143" y="392"/>
                  </a:lnTo>
                  <a:lnTo>
                    <a:pt x="143" y="393"/>
                  </a:lnTo>
                  <a:lnTo>
                    <a:pt x="144" y="396"/>
                  </a:lnTo>
                  <a:lnTo>
                    <a:pt x="148" y="403"/>
                  </a:lnTo>
                  <a:lnTo>
                    <a:pt x="148" y="404"/>
                  </a:lnTo>
                  <a:lnTo>
                    <a:pt x="149" y="405"/>
                  </a:lnTo>
                  <a:lnTo>
                    <a:pt x="151" y="407"/>
                  </a:lnTo>
                  <a:lnTo>
                    <a:pt x="152" y="409"/>
                  </a:lnTo>
                  <a:lnTo>
                    <a:pt x="152" y="412"/>
                  </a:lnTo>
                  <a:lnTo>
                    <a:pt x="153" y="413"/>
                  </a:lnTo>
                  <a:lnTo>
                    <a:pt x="154" y="413"/>
                  </a:lnTo>
                  <a:lnTo>
                    <a:pt x="154" y="414"/>
                  </a:lnTo>
                  <a:lnTo>
                    <a:pt x="156" y="415"/>
                  </a:lnTo>
                  <a:lnTo>
                    <a:pt x="160" y="421"/>
                  </a:lnTo>
                  <a:lnTo>
                    <a:pt x="160" y="422"/>
                  </a:lnTo>
                  <a:lnTo>
                    <a:pt x="162" y="424"/>
                  </a:lnTo>
                  <a:lnTo>
                    <a:pt x="162" y="430"/>
                  </a:lnTo>
                  <a:lnTo>
                    <a:pt x="162" y="432"/>
                  </a:lnTo>
                  <a:lnTo>
                    <a:pt x="161" y="432"/>
                  </a:lnTo>
                  <a:lnTo>
                    <a:pt x="160" y="432"/>
                  </a:lnTo>
                  <a:lnTo>
                    <a:pt x="158" y="433"/>
                  </a:lnTo>
                  <a:lnTo>
                    <a:pt x="158" y="434"/>
                  </a:lnTo>
                  <a:lnTo>
                    <a:pt x="158" y="437"/>
                  </a:lnTo>
                  <a:lnTo>
                    <a:pt x="158" y="438"/>
                  </a:lnTo>
                  <a:lnTo>
                    <a:pt x="158" y="439"/>
                  </a:lnTo>
                  <a:lnTo>
                    <a:pt x="159" y="440"/>
                  </a:lnTo>
                  <a:lnTo>
                    <a:pt x="160" y="441"/>
                  </a:lnTo>
                  <a:lnTo>
                    <a:pt x="161" y="441"/>
                  </a:lnTo>
                  <a:lnTo>
                    <a:pt x="162" y="443"/>
                  </a:lnTo>
                  <a:lnTo>
                    <a:pt x="164" y="447"/>
                  </a:lnTo>
                  <a:lnTo>
                    <a:pt x="164" y="448"/>
                  </a:lnTo>
                  <a:lnTo>
                    <a:pt x="165" y="449"/>
                  </a:lnTo>
                  <a:lnTo>
                    <a:pt x="166" y="450"/>
                  </a:lnTo>
                  <a:lnTo>
                    <a:pt x="167" y="452"/>
                  </a:lnTo>
                  <a:lnTo>
                    <a:pt x="168" y="454"/>
                  </a:lnTo>
                  <a:lnTo>
                    <a:pt x="168" y="455"/>
                  </a:lnTo>
                  <a:lnTo>
                    <a:pt x="169" y="455"/>
                  </a:lnTo>
                  <a:lnTo>
                    <a:pt x="171" y="457"/>
                  </a:lnTo>
                  <a:lnTo>
                    <a:pt x="173" y="460"/>
                  </a:lnTo>
                  <a:lnTo>
                    <a:pt x="173" y="462"/>
                  </a:lnTo>
                  <a:lnTo>
                    <a:pt x="173" y="463"/>
                  </a:lnTo>
                  <a:lnTo>
                    <a:pt x="174" y="464"/>
                  </a:lnTo>
                  <a:lnTo>
                    <a:pt x="177" y="466"/>
                  </a:lnTo>
                  <a:lnTo>
                    <a:pt x="185" y="471"/>
                  </a:lnTo>
                  <a:lnTo>
                    <a:pt x="186" y="471"/>
                  </a:lnTo>
                  <a:lnTo>
                    <a:pt x="190" y="477"/>
                  </a:lnTo>
                  <a:lnTo>
                    <a:pt x="193" y="479"/>
                  </a:lnTo>
                  <a:lnTo>
                    <a:pt x="194" y="480"/>
                  </a:lnTo>
                  <a:lnTo>
                    <a:pt x="199" y="487"/>
                  </a:lnTo>
                  <a:lnTo>
                    <a:pt x="201" y="488"/>
                  </a:lnTo>
                  <a:lnTo>
                    <a:pt x="201" y="489"/>
                  </a:lnTo>
                  <a:lnTo>
                    <a:pt x="216" y="497"/>
                  </a:lnTo>
                  <a:lnTo>
                    <a:pt x="217" y="497"/>
                  </a:lnTo>
                  <a:lnTo>
                    <a:pt x="218" y="498"/>
                  </a:lnTo>
                  <a:lnTo>
                    <a:pt x="218" y="499"/>
                  </a:lnTo>
                  <a:lnTo>
                    <a:pt x="219" y="500"/>
                  </a:lnTo>
                  <a:lnTo>
                    <a:pt x="220" y="500"/>
                  </a:lnTo>
                  <a:lnTo>
                    <a:pt x="222" y="502"/>
                  </a:lnTo>
                  <a:lnTo>
                    <a:pt x="227" y="503"/>
                  </a:lnTo>
                  <a:lnTo>
                    <a:pt x="230" y="505"/>
                  </a:lnTo>
                  <a:lnTo>
                    <a:pt x="231" y="506"/>
                  </a:lnTo>
                  <a:lnTo>
                    <a:pt x="231" y="507"/>
                  </a:lnTo>
                  <a:lnTo>
                    <a:pt x="237" y="511"/>
                  </a:lnTo>
                  <a:lnTo>
                    <a:pt x="243" y="513"/>
                  </a:lnTo>
                  <a:lnTo>
                    <a:pt x="244" y="513"/>
                  </a:lnTo>
                  <a:lnTo>
                    <a:pt x="250" y="515"/>
                  </a:lnTo>
                  <a:lnTo>
                    <a:pt x="252" y="517"/>
                  </a:lnTo>
                  <a:lnTo>
                    <a:pt x="254" y="519"/>
                  </a:lnTo>
                  <a:lnTo>
                    <a:pt x="264" y="523"/>
                  </a:lnTo>
                  <a:lnTo>
                    <a:pt x="265" y="524"/>
                  </a:lnTo>
                  <a:lnTo>
                    <a:pt x="267" y="525"/>
                  </a:lnTo>
                  <a:lnTo>
                    <a:pt x="267" y="526"/>
                  </a:lnTo>
                  <a:lnTo>
                    <a:pt x="268" y="526"/>
                  </a:lnTo>
                  <a:lnTo>
                    <a:pt x="269" y="526"/>
                  </a:lnTo>
                  <a:lnTo>
                    <a:pt x="270" y="526"/>
                  </a:lnTo>
                  <a:lnTo>
                    <a:pt x="273" y="527"/>
                  </a:lnTo>
                  <a:lnTo>
                    <a:pt x="276" y="528"/>
                  </a:lnTo>
                  <a:lnTo>
                    <a:pt x="279" y="530"/>
                  </a:lnTo>
                  <a:lnTo>
                    <a:pt x="281" y="532"/>
                  </a:lnTo>
                  <a:lnTo>
                    <a:pt x="283" y="534"/>
                  </a:lnTo>
                  <a:lnTo>
                    <a:pt x="284" y="534"/>
                  </a:lnTo>
                  <a:lnTo>
                    <a:pt x="289" y="538"/>
                  </a:lnTo>
                  <a:lnTo>
                    <a:pt x="290" y="538"/>
                  </a:lnTo>
                  <a:lnTo>
                    <a:pt x="292" y="539"/>
                  </a:lnTo>
                  <a:lnTo>
                    <a:pt x="292" y="540"/>
                  </a:lnTo>
                  <a:lnTo>
                    <a:pt x="293" y="541"/>
                  </a:lnTo>
                  <a:lnTo>
                    <a:pt x="294" y="541"/>
                  </a:lnTo>
                  <a:lnTo>
                    <a:pt x="296" y="543"/>
                  </a:lnTo>
                  <a:lnTo>
                    <a:pt x="297" y="543"/>
                  </a:lnTo>
                  <a:lnTo>
                    <a:pt x="297" y="544"/>
                  </a:lnTo>
                  <a:lnTo>
                    <a:pt x="298" y="544"/>
                  </a:lnTo>
                  <a:lnTo>
                    <a:pt x="301" y="545"/>
                  </a:lnTo>
                  <a:lnTo>
                    <a:pt x="304" y="546"/>
                  </a:lnTo>
                  <a:lnTo>
                    <a:pt x="305" y="546"/>
                  </a:lnTo>
                  <a:lnTo>
                    <a:pt x="305" y="547"/>
                  </a:lnTo>
                  <a:lnTo>
                    <a:pt x="307" y="549"/>
                  </a:lnTo>
                  <a:lnTo>
                    <a:pt x="309" y="555"/>
                  </a:lnTo>
                  <a:lnTo>
                    <a:pt x="309" y="556"/>
                  </a:lnTo>
                  <a:lnTo>
                    <a:pt x="311" y="559"/>
                  </a:lnTo>
                  <a:lnTo>
                    <a:pt x="312" y="559"/>
                  </a:lnTo>
                  <a:lnTo>
                    <a:pt x="313" y="560"/>
                  </a:lnTo>
                  <a:lnTo>
                    <a:pt x="315" y="561"/>
                  </a:lnTo>
                  <a:lnTo>
                    <a:pt x="315" y="562"/>
                  </a:lnTo>
                  <a:lnTo>
                    <a:pt x="316" y="562"/>
                  </a:lnTo>
                  <a:lnTo>
                    <a:pt x="318" y="564"/>
                  </a:lnTo>
                  <a:lnTo>
                    <a:pt x="319" y="564"/>
                  </a:lnTo>
                  <a:lnTo>
                    <a:pt x="321" y="565"/>
                  </a:lnTo>
                  <a:lnTo>
                    <a:pt x="322" y="566"/>
                  </a:lnTo>
                  <a:lnTo>
                    <a:pt x="323" y="566"/>
                  </a:lnTo>
                  <a:lnTo>
                    <a:pt x="324" y="568"/>
                  </a:lnTo>
                  <a:lnTo>
                    <a:pt x="331" y="575"/>
                  </a:lnTo>
                  <a:lnTo>
                    <a:pt x="332" y="575"/>
                  </a:lnTo>
                  <a:lnTo>
                    <a:pt x="333" y="575"/>
                  </a:lnTo>
                  <a:lnTo>
                    <a:pt x="334" y="575"/>
                  </a:lnTo>
                  <a:lnTo>
                    <a:pt x="335" y="575"/>
                  </a:lnTo>
                  <a:lnTo>
                    <a:pt x="335" y="576"/>
                  </a:lnTo>
                  <a:lnTo>
                    <a:pt x="339" y="579"/>
                  </a:lnTo>
                  <a:lnTo>
                    <a:pt x="341" y="581"/>
                  </a:lnTo>
                  <a:lnTo>
                    <a:pt x="343" y="579"/>
                  </a:lnTo>
                  <a:lnTo>
                    <a:pt x="346" y="579"/>
                  </a:lnTo>
                  <a:lnTo>
                    <a:pt x="347" y="579"/>
                  </a:lnTo>
                  <a:lnTo>
                    <a:pt x="348" y="579"/>
                  </a:lnTo>
                  <a:lnTo>
                    <a:pt x="349" y="579"/>
                  </a:lnTo>
                  <a:lnTo>
                    <a:pt x="352" y="577"/>
                  </a:lnTo>
                  <a:lnTo>
                    <a:pt x="353" y="577"/>
                  </a:lnTo>
                  <a:lnTo>
                    <a:pt x="354" y="576"/>
                  </a:lnTo>
                  <a:lnTo>
                    <a:pt x="357" y="572"/>
                  </a:lnTo>
                  <a:lnTo>
                    <a:pt x="358" y="571"/>
                  </a:lnTo>
                  <a:lnTo>
                    <a:pt x="359" y="567"/>
                  </a:lnTo>
                  <a:lnTo>
                    <a:pt x="359" y="566"/>
                  </a:lnTo>
                  <a:lnTo>
                    <a:pt x="359" y="565"/>
                  </a:lnTo>
                  <a:lnTo>
                    <a:pt x="359" y="564"/>
                  </a:lnTo>
                  <a:lnTo>
                    <a:pt x="357" y="559"/>
                  </a:lnTo>
                  <a:lnTo>
                    <a:pt x="357" y="558"/>
                  </a:lnTo>
                  <a:lnTo>
                    <a:pt x="358" y="558"/>
                  </a:lnTo>
                  <a:lnTo>
                    <a:pt x="359" y="558"/>
                  </a:lnTo>
                  <a:lnTo>
                    <a:pt x="360" y="558"/>
                  </a:lnTo>
                  <a:lnTo>
                    <a:pt x="364" y="553"/>
                  </a:lnTo>
                  <a:lnTo>
                    <a:pt x="365" y="552"/>
                  </a:lnTo>
                  <a:lnTo>
                    <a:pt x="365" y="551"/>
                  </a:lnTo>
                  <a:lnTo>
                    <a:pt x="364" y="547"/>
                  </a:lnTo>
                  <a:lnTo>
                    <a:pt x="364" y="545"/>
                  </a:lnTo>
                  <a:lnTo>
                    <a:pt x="360" y="542"/>
                  </a:lnTo>
                  <a:lnTo>
                    <a:pt x="362" y="541"/>
                  </a:lnTo>
                  <a:lnTo>
                    <a:pt x="364" y="539"/>
                  </a:lnTo>
                  <a:lnTo>
                    <a:pt x="365" y="539"/>
                  </a:lnTo>
                  <a:lnTo>
                    <a:pt x="365" y="538"/>
                  </a:lnTo>
                  <a:lnTo>
                    <a:pt x="366" y="537"/>
                  </a:lnTo>
                  <a:lnTo>
                    <a:pt x="367" y="534"/>
                  </a:lnTo>
                  <a:lnTo>
                    <a:pt x="370" y="530"/>
                  </a:lnTo>
                  <a:lnTo>
                    <a:pt x="371" y="528"/>
                  </a:lnTo>
                  <a:lnTo>
                    <a:pt x="373" y="527"/>
                  </a:lnTo>
                  <a:lnTo>
                    <a:pt x="374" y="526"/>
                  </a:lnTo>
                  <a:lnTo>
                    <a:pt x="375" y="525"/>
                  </a:lnTo>
                  <a:lnTo>
                    <a:pt x="375" y="524"/>
                  </a:lnTo>
                  <a:lnTo>
                    <a:pt x="375" y="523"/>
                  </a:lnTo>
                  <a:lnTo>
                    <a:pt x="375" y="522"/>
                  </a:lnTo>
                  <a:lnTo>
                    <a:pt x="374" y="522"/>
                  </a:lnTo>
                  <a:lnTo>
                    <a:pt x="373" y="521"/>
                  </a:lnTo>
                  <a:lnTo>
                    <a:pt x="373" y="519"/>
                  </a:lnTo>
                  <a:lnTo>
                    <a:pt x="374" y="519"/>
                  </a:lnTo>
                  <a:lnTo>
                    <a:pt x="377" y="517"/>
                  </a:lnTo>
                  <a:lnTo>
                    <a:pt x="379" y="517"/>
                  </a:lnTo>
                  <a:lnTo>
                    <a:pt x="379" y="515"/>
                  </a:lnTo>
                  <a:lnTo>
                    <a:pt x="379" y="513"/>
                  </a:lnTo>
                  <a:lnTo>
                    <a:pt x="378" y="512"/>
                  </a:lnTo>
                  <a:lnTo>
                    <a:pt x="377" y="511"/>
                  </a:lnTo>
                  <a:lnTo>
                    <a:pt x="375" y="510"/>
                  </a:lnTo>
                  <a:lnTo>
                    <a:pt x="375" y="509"/>
                  </a:lnTo>
                  <a:lnTo>
                    <a:pt x="374" y="509"/>
                  </a:lnTo>
                  <a:lnTo>
                    <a:pt x="373" y="507"/>
                  </a:lnTo>
                  <a:lnTo>
                    <a:pt x="372" y="507"/>
                  </a:lnTo>
                  <a:lnTo>
                    <a:pt x="370" y="507"/>
                  </a:lnTo>
                  <a:lnTo>
                    <a:pt x="369" y="507"/>
                  </a:lnTo>
                  <a:lnTo>
                    <a:pt x="368" y="508"/>
                  </a:lnTo>
                  <a:lnTo>
                    <a:pt x="367" y="507"/>
                  </a:lnTo>
                  <a:lnTo>
                    <a:pt x="360" y="492"/>
                  </a:lnTo>
                  <a:lnTo>
                    <a:pt x="363" y="484"/>
                  </a:lnTo>
                  <a:lnTo>
                    <a:pt x="364" y="483"/>
                  </a:lnTo>
                  <a:lnTo>
                    <a:pt x="365" y="483"/>
                  </a:lnTo>
                  <a:lnTo>
                    <a:pt x="366" y="482"/>
                  </a:lnTo>
                  <a:lnTo>
                    <a:pt x="366" y="481"/>
                  </a:lnTo>
                  <a:lnTo>
                    <a:pt x="366" y="480"/>
                  </a:lnTo>
                  <a:lnTo>
                    <a:pt x="367" y="479"/>
                  </a:lnTo>
                  <a:lnTo>
                    <a:pt x="365" y="478"/>
                  </a:lnTo>
                  <a:lnTo>
                    <a:pt x="364" y="475"/>
                  </a:lnTo>
                  <a:lnTo>
                    <a:pt x="361" y="473"/>
                  </a:lnTo>
                  <a:lnTo>
                    <a:pt x="359" y="470"/>
                  </a:lnTo>
                  <a:lnTo>
                    <a:pt x="359" y="468"/>
                  </a:lnTo>
                  <a:lnTo>
                    <a:pt x="360" y="467"/>
                  </a:lnTo>
                  <a:lnTo>
                    <a:pt x="360" y="466"/>
                  </a:lnTo>
                  <a:lnTo>
                    <a:pt x="362" y="464"/>
                  </a:lnTo>
                  <a:lnTo>
                    <a:pt x="362" y="463"/>
                  </a:lnTo>
                  <a:lnTo>
                    <a:pt x="362" y="462"/>
                  </a:lnTo>
                  <a:lnTo>
                    <a:pt x="362" y="460"/>
                  </a:lnTo>
                  <a:lnTo>
                    <a:pt x="367" y="455"/>
                  </a:lnTo>
                  <a:lnTo>
                    <a:pt x="368" y="453"/>
                  </a:lnTo>
                  <a:lnTo>
                    <a:pt x="367" y="452"/>
                  </a:lnTo>
                  <a:lnTo>
                    <a:pt x="367" y="451"/>
                  </a:lnTo>
                  <a:lnTo>
                    <a:pt x="367" y="450"/>
                  </a:lnTo>
                  <a:lnTo>
                    <a:pt x="369" y="450"/>
                  </a:lnTo>
                  <a:lnTo>
                    <a:pt x="371" y="449"/>
                  </a:lnTo>
                  <a:lnTo>
                    <a:pt x="371" y="447"/>
                  </a:lnTo>
                  <a:lnTo>
                    <a:pt x="369" y="441"/>
                  </a:lnTo>
                  <a:lnTo>
                    <a:pt x="369" y="440"/>
                  </a:lnTo>
                  <a:lnTo>
                    <a:pt x="368" y="440"/>
                  </a:lnTo>
                  <a:lnTo>
                    <a:pt x="367" y="439"/>
                  </a:lnTo>
                  <a:lnTo>
                    <a:pt x="365" y="434"/>
                  </a:lnTo>
                  <a:lnTo>
                    <a:pt x="365" y="433"/>
                  </a:lnTo>
                  <a:lnTo>
                    <a:pt x="364" y="432"/>
                  </a:lnTo>
                  <a:lnTo>
                    <a:pt x="365" y="428"/>
                  </a:lnTo>
                  <a:lnTo>
                    <a:pt x="366" y="426"/>
                  </a:lnTo>
                  <a:lnTo>
                    <a:pt x="366" y="425"/>
                  </a:lnTo>
                  <a:lnTo>
                    <a:pt x="365" y="410"/>
                  </a:lnTo>
                  <a:lnTo>
                    <a:pt x="364" y="409"/>
                  </a:lnTo>
                  <a:lnTo>
                    <a:pt x="364" y="406"/>
                  </a:lnTo>
                  <a:lnTo>
                    <a:pt x="365" y="404"/>
                  </a:lnTo>
                  <a:lnTo>
                    <a:pt x="366" y="404"/>
                  </a:lnTo>
                  <a:lnTo>
                    <a:pt x="367" y="403"/>
                  </a:lnTo>
                  <a:lnTo>
                    <a:pt x="367" y="402"/>
                  </a:lnTo>
                  <a:lnTo>
                    <a:pt x="369" y="400"/>
                  </a:lnTo>
                  <a:lnTo>
                    <a:pt x="369" y="399"/>
                  </a:lnTo>
                  <a:lnTo>
                    <a:pt x="369" y="398"/>
                  </a:lnTo>
                  <a:lnTo>
                    <a:pt x="371" y="395"/>
                  </a:lnTo>
                  <a:lnTo>
                    <a:pt x="371" y="394"/>
                  </a:lnTo>
                  <a:lnTo>
                    <a:pt x="371" y="392"/>
                  </a:lnTo>
                  <a:lnTo>
                    <a:pt x="343" y="346"/>
                  </a:lnTo>
                  <a:lnTo>
                    <a:pt x="348" y="342"/>
                  </a:lnTo>
                  <a:lnTo>
                    <a:pt x="340" y="343"/>
                  </a:lnTo>
                  <a:lnTo>
                    <a:pt x="337" y="343"/>
                  </a:lnTo>
                  <a:lnTo>
                    <a:pt x="336" y="343"/>
                  </a:lnTo>
                  <a:lnTo>
                    <a:pt x="335" y="342"/>
                  </a:lnTo>
                  <a:lnTo>
                    <a:pt x="334" y="342"/>
                  </a:lnTo>
                  <a:lnTo>
                    <a:pt x="330" y="341"/>
                  </a:lnTo>
                  <a:lnTo>
                    <a:pt x="329" y="342"/>
                  </a:lnTo>
                  <a:lnTo>
                    <a:pt x="328" y="342"/>
                  </a:lnTo>
                  <a:lnTo>
                    <a:pt x="328" y="343"/>
                  </a:lnTo>
                  <a:lnTo>
                    <a:pt x="325" y="344"/>
                  </a:lnTo>
                  <a:lnTo>
                    <a:pt x="323" y="345"/>
                  </a:lnTo>
                  <a:lnTo>
                    <a:pt x="322" y="346"/>
                  </a:lnTo>
                  <a:lnTo>
                    <a:pt x="319" y="346"/>
                  </a:lnTo>
                  <a:lnTo>
                    <a:pt x="318" y="346"/>
                  </a:lnTo>
                  <a:lnTo>
                    <a:pt x="317" y="345"/>
                  </a:lnTo>
                  <a:lnTo>
                    <a:pt x="316" y="343"/>
                  </a:lnTo>
                  <a:lnTo>
                    <a:pt x="315" y="343"/>
                  </a:lnTo>
                  <a:lnTo>
                    <a:pt x="313" y="341"/>
                  </a:lnTo>
                  <a:lnTo>
                    <a:pt x="313" y="342"/>
                  </a:lnTo>
                  <a:lnTo>
                    <a:pt x="311" y="311"/>
                  </a:lnTo>
                  <a:lnTo>
                    <a:pt x="311" y="310"/>
                  </a:lnTo>
                  <a:lnTo>
                    <a:pt x="312" y="309"/>
                  </a:lnTo>
                  <a:lnTo>
                    <a:pt x="311" y="304"/>
                  </a:lnTo>
                  <a:lnTo>
                    <a:pt x="311" y="303"/>
                  </a:lnTo>
                  <a:lnTo>
                    <a:pt x="311" y="302"/>
                  </a:lnTo>
                  <a:lnTo>
                    <a:pt x="312" y="302"/>
                  </a:lnTo>
                  <a:lnTo>
                    <a:pt x="313" y="301"/>
                  </a:lnTo>
                  <a:lnTo>
                    <a:pt x="313" y="300"/>
                  </a:lnTo>
                  <a:lnTo>
                    <a:pt x="313" y="298"/>
                  </a:lnTo>
                  <a:lnTo>
                    <a:pt x="315" y="294"/>
                  </a:lnTo>
                  <a:lnTo>
                    <a:pt x="311" y="295"/>
                  </a:lnTo>
                  <a:lnTo>
                    <a:pt x="309" y="295"/>
                  </a:lnTo>
                  <a:lnTo>
                    <a:pt x="308" y="295"/>
                  </a:lnTo>
                  <a:lnTo>
                    <a:pt x="307" y="296"/>
                  </a:lnTo>
                  <a:lnTo>
                    <a:pt x="302" y="301"/>
                  </a:lnTo>
                  <a:lnTo>
                    <a:pt x="299" y="303"/>
                  </a:lnTo>
                  <a:lnTo>
                    <a:pt x="299" y="304"/>
                  </a:lnTo>
                  <a:lnTo>
                    <a:pt x="297" y="307"/>
                  </a:lnTo>
                  <a:lnTo>
                    <a:pt x="296" y="307"/>
                  </a:lnTo>
                  <a:lnTo>
                    <a:pt x="294" y="309"/>
                  </a:lnTo>
                  <a:lnTo>
                    <a:pt x="292" y="309"/>
                  </a:lnTo>
                  <a:lnTo>
                    <a:pt x="292" y="310"/>
                  </a:lnTo>
                  <a:lnTo>
                    <a:pt x="292" y="311"/>
                  </a:lnTo>
                  <a:lnTo>
                    <a:pt x="291" y="311"/>
                  </a:lnTo>
                  <a:lnTo>
                    <a:pt x="289" y="313"/>
                  </a:lnTo>
                  <a:lnTo>
                    <a:pt x="288" y="313"/>
                  </a:lnTo>
                  <a:lnTo>
                    <a:pt x="269" y="313"/>
                  </a:lnTo>
                  <a:lnTo>
                    <a:pt x="269" y="312"/>
                  </a:lnTo>
                  <a:lnTo>
                    <a:pt x="269" y="311"/>
                  </a:lnTo>
                  <a:lnTo>
                    <a:pt x="268" y="309"/>
                  </a:lnTo>
                  <a:lnTo>
                    <a:pt x="267" y="308"/>
                  </a:lnTo>
                  <a:lnTo>
                    <a:pt x="267" y="307"/>
                  </a:lnTo>
                  <a:lnTo>
                    <a:pt x="265" y="306"/>
                  </a:lnTo>
                  <a:lnTo>
                    <a:pt x="265" y="305"/>
                  </a:lnTo>
                  <a:lnTo>
                    <a:pt x="265" y="304"/>
                  </a:lnTo>
                  <a:lnTo>
                    <a:pt x="264" y="300"/>
                  </a:lnTo>
                  <a:lnTo>
                    <a:pt x="264" y="299"/>
                  </a:lnTo>
                  <a:lnTo>
                    <a:pt x="263" y="298"/>
                  </a:lnTo>
                  <a:lnTo>
                    <a:pt x="261" y="298"/>
                  </a:lnTo>
                  <a:lnTo>
                    <a:pt x="260" y="297"/>
                  </a:lnTo>
                  <a:lnTo>
                    <a:pt x="259" y="297"/>
                  </a:lnTo>
                  <a:lnTo>
                    <a:pt x="254" y="296"/>
                  </a:lnTo>
                  <a:lnTo>
                    <a:pt x="250" y="294"/>
                  </a:lnTo>
                  <a:lnTo>
                    <a:pt x="242" y="294"/>
                  </a:lnTo>
                  <a:lnTo>
                    <a:pt x="243" y="292"/>
                  </a:lnTo>
                  <a:lnTo>
                    <a:pt x="245" y="290"/>
                  </a:lnTo>
                  <a:lnTo>
                    <a:pt x="245" y="289"/>
                  </a:lnTo>
                  <a:lnTo>
                    <a:pt x="245" y="288"/>
                  </a:lnTo>
                  <a:lnTo>
                    <a:pt x="245" y="287"/>
                  </a:lnTo>
                  <a:lnTo>
                    <a:pt x="245" y="286"/>
                  </a:lnTo>
                  <a:lnTo>
                    <a:pt x="245" y="283"/>
                  </a:lnTo>
                  <a:lnTo>
                    <a:pt x="245" y="282"/>
                  </a:lnTo>
                  <a:lnTo>
                    <a:pt x="243" y="281"/>
                  </a:lnTo>
                  <a:lnTo>
                    <a:pt x="243" y="280"/>
                  </a:lnTo>
                  <a:lnTo>
                    <a:pt x="242" y="279"/>
                  </a:lnTo>
                  <a:lnTo>
                    <a:pt x="241" y="279"/>
                  </a:lnTo>
                  <a:lnTo>
                    <a:pt x="239" y="276"/>
                  </a:lnTo>
                  <a:lnTo>
                    <a:pt x="239" y="275"/>
                  </a:lnTo>
                  <a:lnTo>
                    <a:pt x="239" y="274"/>
                  </a:lnTo>
                  <a:lnTo>
                    <a:pt x="238" y="273"/>
                  </a:lnTo>
                  <a:lnTo>
                    <a:pt x="237" y="273"/>
                  </a:lnTo>
                  <a:lnTo>
                    <a:pt x="237" y="272"/>
                  </a:lnTo>
                  <a:lnTo>
                    <a:pt x="236" y="272"/>
                  </a:lnTo>
                  <a:lnTo>
                    <a:pt x="235" y="272"/>
                  </a:lnTo>
                  <a:lnTo>
                    <a:pt x="234" y="272"/>
                  </a:lnTo>
                  <a:lnTo>
                    <a:pt x="233" y="270"/>
                  </a:lnTo>
                  <a:lnTo>
                    <a:pt x="231" y="266"/>
                  </a:lnTo>
                  <a:lnTo>
                    <a:pt x="231" y="265"/>
                  </a:lnTo>
                  <a:lnTo>
                    <a:pt x="228" y="263"/>
                  </a:lnTo>
                  <a:lnTo>
                    <a:pt x="228" y="262"/>
                  </a:lnTo>
                  <a:lnTo>
                    <a:pt x="226" y="256"/>
                  </a:lnTo>
                  <a:lnTo>
                    <a:pt x="226" y="255"/>
                  </a:lnTo>
                  <a:lnTo>
                    <a:pt x="224" y="252"/>
                  </a:lnTo>
                  <a:lnTo>
                    <a:pt x="223" y="251"/>
                  </a:lnTo>
                  <a:lnTo>
                    <a:pt x="222" y="250"/>
                  </a:lnTo>
                  <a:lnTo>
                    <a:pt x="222" y="249"/>
                  </a:lnTo>
                  <a:lnTo>
                    <a:pt x="222" y="248"/>
                  </a:lnTo>
                  <a:lnTo>
                    <a:pt x="222" y="247"/>
                  </a:lnTo>
                  <a:lnTo>
                    <a:pt x="222" y="246"/>
                  </a:lnTo>
                  <a:lnTo>
                    <a:pt x="222" y="245"/>
                  </a:lnTo>
                  <a:lnTo>
                    <a:pt x="222" y="244"/>
                  </a:lnTo>
                  <a:lnTo>
                    <a:pt x="221" y="243"/>
                  </a:lnTo>
                  <a:lnTo>
                    <a:pt x="220" y="243"/>
                  </a:lnTo>
                  <a:lnTo>
                    <a:pt x="219" y="243"/>
                  </a:lnTo>
                  <a:lnTo>
                    <a:pt x="218" y="242"/>
                  </a:lnTo>
                  <a:lnTo>
                    <a:pt x="217" y="241"/>
                  </a:lnTo>
                  <a:lnTo>
                    <a:pt x="216" y="241"/>
                  </a:lnTo>
                  <a:lnTo>
                    <a:pt x="214" y="238"/>
                  </a:lnTo>
                  <a:lnTo>
                    <a:pt x="215" y="236"/>
                  </a:lnTo>
                  <a:lnTo>
                    <a:pt x="215" y="235"/>
                  </a:lnTo>
                  <a:lnTo>
                    <a:pt x="218" y="234"/>
                  </a:lnTo>
                  <a:lnTo>
                    <a:pt x="219" y="234"/>
                  </a:lnTo>
                  <a:lnTo>
                    <a:pt x="220" y="234"/>
                  </a:lnTo>
                  <a:lnTo>
                    <a:pt x="220" y="233"/>
                  </a:lnTo>
                  <a:lnTo>
                    <a:pt x="222" y="232"/>
                  </a:lnTo>
                  <a:lnTo>
                    <a:pt x="221" y="230"/>
                  </a:lnTo>
                  <a:lnTo>
                    <a:pt x="220" y="228"/>
                  </a:lnTo>
                  <a:lnTo>
                    <a:pt x="220" y="227"/>
                  </a:lnTo>
                  <a:lnTo>
                    <a:pt x="218" y="224"/>
                  </a:lnTo>
                  <a:lnTo>
                    <a:pt x="219" y="219"/>
                  </a:lnTo>
                  <a:lnTo>
                    <a:pt x="220" y="217"/>
                  </a:lnTo>
                  <a:lnTo>
                    <a:pt x="228" y="211"/>
                  </a:lnTo>
                  <a:lnTo>
                    <a:pt x="230" y="211"/>
                  </a:lnTo>
                  <a:lnTo>
                    <a:pt x="231" y="210"/>
                  </a:lnTo>
                  <a:lnTo>
                    <a:pt x="232" y="210"/>
                  </a:lnTo>
                  <a:lnTo>
                    <a:pt x="233" y="210"/>
                  </a:lnTo>
                  <a:lnTo>
                    <a:pt x="233" y="209"/>
                  </a:lnTo>
                  <a:lnTo>
                    <a:pt x="234" y="209"/>
                  </a:lnTo>
                  <a:lnTo>
                    <a:pt x="235" y="207"/>
                  </a:lnTo>
                  <a:lnTo>
                    <a:pt x="236" y="205"/>
                  </a:lnTo>
                  <a:lnTo>
                    <a:pt x="236" y="204"/>
                  </a:lnTo>
                  <a:lnTo>
                    <a:pt x="236" y="202"/>
                  </a:lnTo>
                  <a:lnTo>
                    <a:pt x="236" y="201"/>
                  </a:lnTo>
                  <a:lnTo>
                    <a:pt x="234" y="196"/>
                  </a:lnTo>
                  <a:lnTo>
                    <a:pt x="233" y="194"/>
                  </a:lnTo>
                  <a:lnTo>
                    <a:pt x="233" y="193"/>
                  </a:lnTo>
                  <a:lnTo>
                    <a:pt x="233" y="192"/>
                  </a:lnTo>
                  <a:lnTo>
                    <a:pt x="235" y="187"/>
                  </a:lnTo>
                  <a:lnTo>
                    <a:pt x="237" y="185"/>
                  </a:lnTo>
                  <a:lnTo>
                    <a:pt x="239" y="182"/>
                  </a:lnTo>
                  <a:lnTo>
                    <a:pt x="239" y="180"/>
                  </a:lnTo>
                  <a:lnTo>
                    <a:pt x="239" y="179"/>
                  </a:lnTo>
                  <a:lnTo>
                    <a:pt x="240" y="175"/>
                  </a:lnTo>
                  <a:lnTo>
                    <a:pt x="239" y="175"/>
                  </a:lnTo>
                  <a:lnTo>
                    <a:pt x="239" y="174"/>
                  </a:lnTo>
                  <a:lnTo>
                    <a:pt x="240" y="170"/>
                  </a:lnTo>
                  <a:lnTo>
                    <a:pt x="240" y="169"/>
                  </a:lnTo>
                  <a:lnTo>
                    <a:pt x="241" y="165"/>
                  </a:lnTo>
                  <a:lnTo>
                    <a:pt x="241" y="164"/>
                  </a:lnTo>
                  <a:lnTo>
                    <a:pt x="242" y="164"/>
                  </a:lnTo>
                  <a:lnTo>
                    <a:pt x="247" y="162"/>
                  </a:lnTo>
                  <a:lnTo>
                    <a:pt x="250" y="159"/>
                  </a:lnTo>
                  <a:lnTo>
                    <a:pt x="251" y="159"/>
                  </a:lnTo>
                  <a:lnTo>
                    <a:pt x="251" y="158"/>
                  </a:lnTo>
                  <a:lnTo>
                    <a:pt x="253" y="157"/>
                  </a:lnTo>
                  <a:lnTo>
                    <a:pt x="254" y="156"/>
                  </a:lnTo>
                  <a:lnTo>
                    <a:pt x="254" y="155"/>
                  </a:lnTo>
                  <a:lnTo>
                    <a:pt x="254" y="154"/>
                  </a:lnTo>
                  <a:lnTo>
                    <a:pt x="255" y="154"/>
                  </a:lnTo>
                  <a:lnTo>
                    <a:pt x="256" y="154"/>
                  </a:lnTo>
                  <a:lnTo>
                    <a:pt x="256" y="153"/>
                  </a:lnTo>
                  <a:lnTo>
                    <a:pt x="257" y="153"/>
                  </a:lnTo>
                  <a:lnTo>
                    <a:pt x="260" y="151"/>
                  </a:lnTo>
                  <a:lnTo>
                    <a:pt x="266" y="146"/>
                  </a:lnTo>
                  <a:lnTo>
                    <a:pt x="269" y="145"/>
                  </a:lnTo>
                  <a:lnTo>
                    <a:pt x="271" y="146"/>
                  </a:lnTo>
                  <a:lnTo>
                    <a:pt x="272" y="146"/>
                  </a:lnTo>
                  <a:lnTo>
                    <a:pt x="273" y="145"/>
                  </a:lnTo>
                  <a:lnTo>
                    <a:pt x="280" y="143"/>
                  </a:lnTo>
                  <a:lnTo>
                    <a:pt x="281" y="143"/>
                  </a:lnTo>
                  <a:lnTo>
                    <a:pt x="282" y="141"/>
                  </a:lnTo>
                  <a:lnTo>
                    <a:pt x="285" y="141"/>
                  </a:lnTo>
                  <a:lnTo>
                    <a:pt x="286" y="141"/>
                  </a:lnTo>
                  <a:lnTo>
                    <a:pt x="287" y="141"/>
                  </a:lnTo>
                  <a:lnTo>
                    <a:pt x="288" y="142"/>
                  </a:lnTo>
                  <a:lnTo>
                    <a:pt x="291" y="142"/>
                  </a:lnTo>
                  <a:lnTo>
                    <a:pt x="292" y="142"/>
                  </a:lnTo>
                  <a:lnTo>
                    <a:pt x="293" y="141"/>
                  </a:lnTo>
                  <a:lnTo>
                    <a:pt x="295" y="138"/>
                  </a:lnTo>
                  <a:lnTo>
                    <a:pt x="296" y="137"/>
                  </a:lnTo>
                  <a:lnTo>
                    <a:pt x="296" y="136"/>
                  </a:lnTo>
                  <a:lnTo>
                    <a:pt x="296" y="135"/>
                  </a:lnTo>
                  <a:lnTo>
                    <a:pt x="296" y="134"/>
                  </a:lnTo>
                  <a:lnTo>
                    <a:pt x="298" y="135"/>
                  </a:lnTo>
                  <a:lnTo>
                    <a:pt x="299" y="136"/>
                  </a:lnTo>
                  <a:lnTo>
                    <a:pt x="300" y="136"/>
                  </a:lnTo>
                  <a:lnTo>
                    <a:pt x="301" y="136"/>
                  </a:lnTo>
                  <a:lnTo>
                    <a:pt x="303" y="136"/>
                  </a:lnTo>
                  <a:lnTo>
                    <a:pt x="304" y="136"/>
                  </a:lnTo>
                  <a:lnTo>
                    <a:pt x="305" y="135"/>
                  </a:lnTo>
                  <a:lnTo>
                    <a:pt x="306" y="134"/>
                  </a:lnTo>
                  <a:lnTo>
                    <a:pt x="305" y="135"/>
                  </a:lnTo>
                  <a:lnTo>
                    <a:pt x="306" y="136"/>
                  </a:lnTo>
                  <a:lnTo>
                    <a:pt x="307" y="136"/>
                  </a:lnTo>
                  <a:lnTo>
                    <a:pt x="307" y="137"/>
                  </a:lnTo>
                  <a:lnTo>
                    <a:pt x="308" y="138"/>
                  </a:lnTo>
                  <a:lnTo>
                    <a:pt x="309" y="138"/>
                  </a:lnTo>
                  <a:lnTo>
                    <a:pt x="310" y="140"/>
                  </a:lnTo>
                  <a:lnTo>
                    <a:pt x="311" y="140"/>
                  </a:lnTo>
                  <a:lnTo>
                    <a:pt x="316" y="140"/>
                  </a:lnTo>
                  <a:lnTo>
                    <a:pt x="318" y="141"/>
                  </a:lnTo>
                  <a:lnTo>
                    <a:pt x="318" y="140"/>
                  </a:lnTo>
                  <a:lnTo>
                    <a:pt x="319" y="139"/>
                  </a:lnTo>
                  <a:lnTo>
                    <a:pt x="320" y="139"/>
                  </a:lnTo>
                  <a:lnTo>
                    <a:pt x="320" y="138"/>
                  </a:lnTo>
                  <a:lnTo>
                    <a:pt x="320" y="137"/>
                  </a:lnTo>
                  <a:lnTo>
                    <a:pt x="321" y="136"/>
                  </a:lnTo>
                  <a:lnTo>
                    <a:pt x="321" y="135"/>
                  </a:lnTo>
                  <a:lnTo>
                    <a:pt x="321" y="134"/>
                  </a:lnTo>
                  <a:lnTo>
                    <a:pt x="320" y="133"/>
                  </a:lnTo>
                  <a:lnTo>
                    <a:pt x="320" y="132"/>
                  </a:lnTo>
                  <a:lnTo>
                    <a:pt x="319" y="131"/>
                  </a:lnTo>
                  <a:lnTo>
                    <a:pt x="317" y="130"/>
                  </a:lnTo>
                  <a:lnTo>
                    <a:pt x="315" y="128"/>
                  </a:lnTo>
                  <a:lnTo>
                    <a:pt x="315" y="127"/>
                  </a:lnTo>
                  <a:lnTo>
                    <a:pt x="315" y="126"/>
                  </a:lnTo>
                  <a:lnTo>
                    <a:pt x="315" y="125"/>
                  </a:lnTo>
                  <a:lnTo>
                    <a:pt x="314" y="124"/>
                  </a:lnTo>
                  <a:lnTo>
                    <a:pt x="312" y="122"/>
                  </a:lnTo>
                  <a:lnTo>
                    <a:pt x="312" y="121"/>
                  </a:lnTo>
                  <a:lnTo>
                    <a:pt x="309" y="119"/>
                  </a:lnTo>
                  <a:lnTo>
                    <a:pt x="308" y="119"/>
                  </a:lnTo>
                  <a:lnTo>
                    <a:pt x="308" y="118"/>
                  </a:lnTo>
                  <a:lnTo>
                    <a:pt x="307" y="118"/>
                  </a:lnTo>
                  <a:lnTo>
                    <a:pt x="306" y="118"/>
                  </a:lnTo>
                  <a:lnTo>
                    <a:pt x="305" y="118"/>
                  </a:lnTo>
                  <a:lnTo>
                    <a:pt x="304" y="119"/>
                  </a:lnTo>
                  <a:lnTo>
                    <a:pt x="303" y="119"/>
                  </a:lnTo>
                  <a:lnTo>
                    <a:pt x="302" y="120"/>
                  </a:lnTo>
                  <a:lnTo>
                    <a:pt x="300" y="119"/>
                  </a:lnTo>
                  <a:lnTo>
                    <a:pt x="316" y="89"/>
                  </a:lnTo>
                  <a:lnTo>
                    <a:pt x="316" y="87"/>
                  </a:lnTo>
                  <a:lnTo>
                    <a:pt x="315" y="85"/>
                  </a:lnTo>
                  <a:lnTo>
                    <a:pt x="315" y="83"/>
                  </a:lnTo>
                  <a:lnTo>
                    <a:pt x="313" y="84"/>
                  </a:lnTo>
                  <a:lnTo>
                    <a:pt x="313" y="83"/>
                  </a:lnTo>
                  <a:lnTo>
                    <a:pt x="312" y="83"/>
                  </a:lnTo>
                  <a:lnTo>
                    <a:pt x="312" y="82"/>
                  </a:lnTo>
                  <a:lnTo>
                    <a:pt x="312" y="81"/>
                  </a:lnTo>
                  <a:lnTo>
                    <a:pt x="311" y="81"/>
                  </a:lnTo>
                  <a:lnTo>
                    <a:pt x="309" y="78"/>
                  </a:lnTo>
                  <a:lnTo>
                    <a:pt x="308" y="77"/>
                  </a:lnTo>
                  <a:lnTo>
                    <a:pt x="307" y="77"/>
                  </a:lnTo>
                  <a:lnTo>
                    <a:pt x="306" y="77"/>
                  </a:lnTo>
                  <a:lnTo>
                    <a:pt x="305" y="77"/>
                  </a:lnTo>
                  <a:lnTo>
                    <a:pt x="304" y="78"/>
                  </a:lnTo>
                  <a:lnTo>
                    <a:pt x="301" y="77"/>
                  </a:lnTo>
                  <a:lnTo>
                    <a:pt x="299" y="76"/>
                  </a:lnTo>
                  <a:lnTo>
                    <a:pt x="299" y="75"/>
                  </a:lnTo>
                  <a:lnTo>
                    <a:pt x="299" y="74"/>
                  </a:lnTo>
                  <a:lnTo>
                    <a:pt x="293" y="70"/>
                  </a:lnTo>
                  <a:lnTo>
                    <a:pt x="292" y="68"/>
                  </a:lnTo>
                  <a:lnTo>
                    <a:pt x="290" y="70"/>
                  </a:lnTo>
                  <a:lnTo>
                    <a:pt x="287" y="71"/>
                  </a:lnTo>
                  <a:lnTo>
                    <a:pt x="284" y="72"/>
                  </a:lnTo>
                  <a:lnTo>
                    <a:pt x="283" y="72"/>
                  </a:lnTo>
                  <a:lnTo>
                    <a:pt x="282" y="73"/>
                  </a:lnTo>
                  <a:lnTo>
                    <a:pt x="279" y="73"/>
                  </a:lnTo>
                  <a:lnTo>
                    <a:pt x="278" y="72"/>
                  </a:lnTo>
                  <a:lnTo>
                    <a:pt x="277" y="71"/>
                  </a:lnTo>
                  <a:lnTo>
                    <a:pt x="274" y="70"/>
                  </a:lnTo>
                  <a:lnTo>
                    <a:pt x="273" y="70"/>
                  </a:lnTo>
                  <a:lnTo>
                    <a:pt x="271" y="70"/>
                  </a:lnTo>
                  <a:lnTo>
                    <a:pt x="271" y="69"/>
                  </a:lnTo>
                  <a:lnTo>
                    <a:pt x="271" y="68"/>
                  </a:lnTo>
                  <a:lnTo>
                    <a:pt x="269" y="66"/>
                  </a:lnTo>
                  <a:lnTo>
                    <a:pt x="267" y="67"/>
                  </a:lnTo>
                  <a:lnTo>
                    <a:pt x="266" y="67"/>
                  </a:lnTo>
                  <a:lnTo>
                    <a:pt x="266" y="68"/>
                  </a:lnTo>
                  <a:lnTo>
                    <a:pt x="265" y="68"/>
                  </a:lnTo>
                  <a:lnTo>
                    <a:pt x="264" y="70"/>
                  </a:lnTo>
                  <a:lnTo>
                    <a:pt x="263" y="70"/>
                  </a:lnTo>
                  <a:lnTo>
                    <a:pt x="261" y="74"/>
                  </a:lnTo>
                  <a:lnTo>
                    <a:pt x="260" y="74"/>
                  </a:lnTo>
                  <a:lnTo>
                    <a:pt x="259" y="74"/>
                  </a:lnTo>
                  <a:lnTo>
                    <a:pt x="257" y="75"/>
                  </a:lnTo>
                  <a:lnTo>
                    <a:pt x="256" y="75"/>
                  </a:lnTo>
                  <a:lnTo>
                    <a:pt x="253" y="77"/>
                  </a:lnTo>
                  <a:lnTo>
                    <a:pt x="252" y="77"/>
                  </a:lnTo>
                  <a:lnTo>
                    <a:pt x="248" y="76"/>
                  </a:lnTo>
                  <a:lnTo>
                    <a:pt x="244" y="75"/>
                  </a:lnTo>
                  <a:lnTo>
                    <a:pt x="243" y="75"/>
                  </a:lnTo>
                  <a:lnTo>
                    <a:pt x="237" y="77"/>
                  </a:lnTo>
                  <a:lnTo>
                    <a:pt x="236" y="76"/>
                  </a:lnTo>
                  <a:lnTo>
                    <a:pt x="235" y="74"/>
                  </a:lnTo>
                  <a:lnTo>
                    <a:pt x="234" y="74"/>
                  </a:lnTo>
                  <a:lnTo>
                    <a:pt x="233" y="75"/>
                  </a:lnTo>
                  <a:lnTo>
                    <a:pt x="232" y="75"/>
                  </a:lnTo>
                  <a:lnTo>
                    <a:pt x="231" y="74"/>
                  </a:lnTo>
                  <a:lnTo>
                    <a:pt x="232" y="72"/>
                  </a:lnTo>
                  <a:lnTo>
                    <a:pt x="233" y="70"/>
                  </a:lnTo>
                  <a:lnTo>
                    <a:pt x="233" y="69"/>
                  </a:lnTo>
                  <a:lnTo>
                    <a:pt x="232" y="62"/>
                  </a:lnTo>
                  <a:lnTo>
                    <a:pt x="232" y="61"/>
                  </a:lnTo>
                  <a:lnTo>
                    <a:pt x="231" y="61"/>
                  </a:lnTo>
                  <a:lnTo>
                    <a:pt x="230" y="58"/>
                  </a:lnTo>
                  <a:lnTo>
                    <a:pt x="228" y="57"/>
                  </a:lnTo>
                  <a:lnTo>
                    <a:pt x="226" y="55"/>
                  </a:lnTo>
                  <a:lnTo>
                    <a:pt x="224" y="57"/>
                  </a:lnTo>
                  <a:lnTo>
                    <a:pt x="224" y="58"/>
                  </a:lnTo>
                  <a:lnTo>
                    <a:pt x="222" y="57"/>
                  </a:lnTo>
                  <a:lnTo>
                    <a:pt x="220" y="56"/>
                  </a:lnTo>
                  <a:lnTo>
                    <a:pt x="221" y="55"/>
                  </a:lnTo>
                  <a:lnTo>
                    <a:pt x="221" y="54"/>
                  </a:lnTo>
                  <a:lnTo>
                    <a:pt x="222" y="53"/>
                  </a:lnTo>
                  <a:lnTo>
                    <a:pt x="222" y="51"/>
                  </a:lnTo>
                  <a:lnTo>
                    <a:pt x="221" y="49"/>
                  </a:lnTo>
                  <a:lnTo>
                    <a:pt x="220" y="49"/>
                  </a:lnTo>
                  <a:lnTo>
                    <a:pt x="220" y="47"/>
                  </a:lnTo>
                  <a:lnTo>
                    <a:pt x="219" y="47"/>
                  </a:lnTo>
                  <a:lnTo>
                    <a:pt x="219" y="45"/>
                  </a:lnTo>
                  <a:lnTo>
                    <a:pt x="218" y="43"/>
                  </a:lnTo>
                  <a:lnTo>
                    <a:pt x="215" y="40"/>
                  </a:lnTo>
                  <a:lnTo>
                    <a:pt x="214" y="40"/>
                  </a:lnTo>
                  <a:lnTo>
                    <a:pt x="212" y="40"/>
                  </a:lnTo>
                  <a:lnTo>
                    <a:pt x="211" y="40"/>
                  </a:lnTo>
                  <a:lnTo>
                    <a:pt x="210" y="40"/>
                  </a:lnTo>
                  <a:lnTo>
                    <a:pt x="210" y="39"/>
                  </a:lnTo>
                  <a:lnTo>
                    <a:pt x="209" y="38"/>
                  </a:lnTo>
                  <a:lnTo>
                    <a:pt x="203" y="34"/>
                  </a:lnTo>
                  <a:lnTo>
                    <a:pt x="203" y="33"/>
                  </a:lnTo>
                  <a:lnTo>
                    <a:pt x="202" y="33"/>
                  </a:lnTo>
                  <a:lnTo>
                    <a:pt x="199" y="32"/>
                  </a:lnTo>
                  <a:lnTo>
                    <a:pt x="199" y="31"/>
                  </a:lnTo>
                  <a:lnTo>
                    <a:pt x="199" y="29"/>
                  </a:lnTo>
                  <a:lnTo>
                    <a:pt x="199" y="28"/>
                  </a:lnTo>
                  <a:lnTo>
                    <a:pt x="199" y="27"/>
                  </a:lnTo>
                  <a:lnTo>
                    <a:pt x="198" y="25"/>
                  </a:lnTo>
                  <a:lnTo>
                    <a:pt x="196" y="19"/>
                  </a:lnTo>
                  <a:lnTo>
                    <a:pt x="195" y="17"/>
                  </a:lnTo>
                  <a:lnTo>
                    <a:pt x="194" y="17"/>
                  </a:lnTo>
                  <a:lnTo>
                    <a:pt x="188" y="12"/>
                  </a:lnTo>
                  <a:lnTo>
                    <a:pt x="186" y="10"/>
                  </a:lnTo>
                  <a:lnTo>
                    <a:pt x="186" y="11"/>
                  </a:lnTo>
                  <a:lnTo>
                    <a:pt x="186" y="10"/>
                  </a:lnTo>
                  <a:lnTo>
                    <a:pt x="186" y="9"/>
                  </a:lnTo>
                  <a:lnTo>
                    <a:pt x="185" y="8"/>
                  </a:lnTo>
                  <a:lnTo>
                    <a:pt x="184" y="7"/>
                  </a:lnTo>
                  <a:lnTo>
                    <a:pt x="184" y="6"/>
                  </a:lnTo>
                  <a:lnTo>
                    <a:pt x="183" y="6"/>
                  </a:lnTo>
                  <a:lnTo>
                    <a:pt x="182" y="6"/>
                  </a:lnTo>
                  <a:lnTo>
                    <a:pt x="181" y="6"/>
                  </a:lnTo>
                  <a:lnTo>
                    <a:pt x="180" y="6"/>
                  </a:lnTo>
                  <a:lnTo>
                    <a:pt x="179" y="6"/>
                  </a:lnTo>
                  <a:lnTo>
                    <a:pt x="179" y="5"/>
                  </a:lnTo>
                  <a:lnTo>
                    <a:pt x="174" y="1"/>
                  </a:lnTo>
                  <a:lnTo>
                    <a:pt x="173" y="1"/>
                  </a:lnTo>
                  <a:lnTo>
                    <a:pt x="173" y="0"/>
                  </a:lnTo>
                  <a:lnTo>
                    <a:pt x="171" y="0"/>
                  </a:lnTo>
                  <a:lnTo>
                    <a:pt x="16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71" name="Freeform 609"/>
            <p:cNvSpPr>
              <a:spLocks noEditPoints="1"/>
            </p:cNvSpPr>
            <p:nvPr/>
          </p:nvSpPr>
          <p:spPr bwMode="auto">
            <a:xfrm>
              <a:off x="5009347" y="1969492"/>
              <a:ext cx="915988" cy="1247775"/>
            </a:xfrm>
            <a:custGeom>
              <a:avLst/>
              <a:gdLst>
                <a:gd name="T0" fmla="*/ 2147483646 w 379"/>
                <a:gd name="T1" fmla="*/ 2147483646 h 581"/>
                <a:gd name="T2" fmla="*/ 2147483646 w 379"/>
                <a:gd name="T3" fmla="*/ 2147483646 h 581"/>
                <a:gd name="T4" fmla="*/ 2147483646 w 379"/>
                <a:gd name="T5" fmla="*/ 2147483646 h 581"/>
                <a:gd name="T6" fmla="*/ 2147483646 w 379"/>
                <a:gd name="T7" fmla="*/ 2147483646 h 581"/>
                <a:gd name="T8" fmla="*/ 2147483646 w 379"/>
                <a:gd name="T9" fmla="*/ 2147483646 h 581"/>
                <a:gd name="T10" fmla="*/ 2147483646 w 379"/>
                <a:gd name="T11" fmla="*/ 2147483646 h 581"/>
                <a:gd name="T12" fmla="*/ 2147483646 w 379"/>
                <a:gd name="T13" fmla="*/ 2147483646 h 581"/>
                <a:gd name="T14" fmla="*/ 2147483646 w 379"/>
                <a:gd name="T15" fmla="*/ 2147483646 h 581"/>
                <a:gd name="T16" fmla="*/ 2147483646 w 379"/>
                <a:gd name="T17" fmla="*/ 2147483646 h 581"/>
                <a:gd name="T18" fmla="*/ 2147483646 w 379"/>
                <a:gd name="T19" fmla="*/ 2147483646 h 581"/>
                <a:gd name="T20" fmla="*/ 2147483646 w 379"/>
                <a:gd name="T21" fmla="*/ 2147483646 h 581"/>
                <a:gd name="T22" fmla="*/ 2147483646 w 379"/>
                <a:gd name="T23" fmla="*/ 2147483646 h 581"/>
                <a:gd name="T24" fmla="*/ 2147483646 w 379"/>
                <a:gd name="T25" fmla="*/ 2147483646 h 581"/>
                <a:gd name="T26" fmla="*/ 2147483646 w 379"/>
                <a:gd name="T27" fmla="*/ 2147483646 h 581"/>
                <a:gd name="T28" fmla="*/ 2147483646 w 379"/>
                <a:gd name="T29" fmla="*/ 2147483646 h 581"/>
                <a:gd name="T30" fmla="*/ 2147483646 w 379"/>
                <a:gd name="T31" fmla="*/ 2147483646 h 581"/>
                <a:gd name="T32" fmla="*/ 2147483646 w 379"/>
                <a:gd name="T33" fmla="*/ 2147483646 h 581"/>
                <a:gd name="T34" fmla="*/ 2147483646 w 379"/>
                <a:gd name="T35" fmla="*/ 2147483646 h 581"/>
                <a:gd name="T36" fmla="*/ 2147483646 w 379"/>
                <a:gd name="T37" fmla="*/ 2147483646 h 581"/>
                <a:gd name="T38" fmla="*/ 2147483646 w 379"/>
                <a:gd name="T39" fmla="*/ 2147483646 h 581"/>
                <a:gd name="T40" fmla="*/ 2147483646 w 379"/>
                <a:gd name="T41" fmla="*/ 2147483646 h 581"/>
                <a:gd name="T42" fmla="*/ 2147483646 w 379"/>
                <a:gd name="T43" fmla="*/ 2147483646 h 581"/>
                <a:gd name="T44" fmla="*/ 2147483646 w 379"/>
                <a:gd name="T45" fmla="*/ 2147483646 h 581"/>
                <a:gd name="T46" fmla="*/ 2147483646 w 379"/>
                <a:gd name="T47" fmla="*/ 2147483646 h 581"/>
                <a:gd name="T48" fmla="*/ 2147483646 w 379"/>
                <a:gd name="T49" fmla="*/ 2147483646 h 581"/>
                <a:gd name="T50" fmla="*/ 2147483646 w 379"/>
                <a:gd name="T51" fmla="*/ 2147483646 h 581"/>
                <a:gd name="T52" fmla="*/ 2147483646 w 379"/>
                <a:gd name="T53" fmla="*/ 2147483646 h 581"/>
                <a:gd name="T54" fmla="*/ 2147483646 w 379"/>
                <a:gd name="T55" fmla="*/ 2147483646 h 581"/>
                <a:gd name="T56" fmla="*/ 2147483646 w 379"/>
                <a:gd name="T57" fmla="*/ 2147483646 h 581"/>
                <a:gd name="T58" fmla="*/ 2147483646 w 379"/>
                <a:gd name="T59" fmla="*/ 2147483646 h 581"/>
                <a:gd name="T60" fmla="*/ 2147483646 w 379"/>
                <a:gd name="T61" fmla="*/ 2147483646 h 581"/>
                <a:gd name="T62" fmla="*/ 2147483646 w 379"/>
                <a:gd name="T63" fmla="*/ 2147483646 h 581"/>
                <a:gd name="T64" fmla="*/ 2147483646 w 379"/>
                <a:gd name="T65" fmla="*/ 2147483646 h 581"/>
                <a:gd name="T66" fmla="*/ 2147483646 w 379"/>
                <a:gd name="T67" fmla="*/ 2147483646 h 581"/>
                <a:gd name="T68" fmla="*/ 2147483646 w 379"/>
                <a:gd name="T69" fmla="*/ 2147483646 h 581"/>
                <a:gd name="T70" fmla="*/ 2147483646 w 379"/>
                <a:gd name="T71" fmla="*/ 2147483646 h 581"/>
                <a:gd name="T72" fmla="*/ 2147483646 w 379"/>
                <a:gd name="T73" fmla="*/ 2147483646 h 581"/>
                <a:gd name="T74" fmla="*/ 2147483646 w 379"/>
                <a:gd name="T75" fmla="*/ 2147483646 h 581"/>
                <a:gd name="T76" fmla="*/ 2147483646 w 379"/>
                <a:gd name="T77" fmla="*/ 2147483646 h 581"/>
                <a:gd name="T78" fmla="*/ 2147483646 w 379"/>
                <a:gd name="T79" fmla="*/ 2147483646 h 581"/>
                <a:gd name="T80" fmla="*/ 2147483646 w 379"/>
                <a:gd name="T81" fmla="*/ 2147483646 h 581"/>
                <a:gd name="T82" fmla="*/ 2147483646 w 379"/>
                <a:gd name="T83" fmla="*/ 2147483646 h 581"/>
                <a:gd name="T84" fmla="*/ 2147483646 w 379"/>
                <a:gd name="T85" fmla="*/ 2147483646 h 581"/>
                <a:gd name="T86" fmla="*/ 2147483646 w 379"/>
                <a:gd name="T87" fmla="*/ 2147483646 h 581"/>
                <a:gd name="T88" fmla="*/ 2147483646 w 379"/>
                <a:gd name="T89" fmla="*/ 2147483646 h 581"/>
                <a:gd name="T90" fmla="*/ 2147483646 w 379"/>
                <a:gd name="T91" fmla="*/ 2147483646 h 581"/>
                <a:gd name="T92" fmla="*/ 2147483646 w 379"/>
                <a:gd name="T93" fmla="*/ 2147483646 h 581"/>
                <a:gd name="T94" fmla="*/ 2147483646 w 379"/>
                <a:gd name="T95" fmla="*/ 2147483646 h 581"/>
                <a:gd name="T96" fmla="*/ 2147483646 w 379"/>
                <a:gd name="T97" fmla="*/ 2147483646 h 581"/>
                <a:gd name="T98" fmla="*/ 2147483646 w 379"/>
                <a:gd name="T99" fmla="*/ 2147483646 h 581"/>
                <a:gd name="T100" fmla="*/ 2147483646 w 379"/>
                <a:gd name="T101" fmla="*/ 2147483646 h 581"/>
                <a:gd name="T102" fmla="*/ 2147483646 w 379"/>
                <a:gd name="T103" fmla="*/ 2147483646 h 581"/>
                <a:gd name="T104" fmla="*/ 2147483646 w 379"/>
                <a:gd name="T105" fmla="*/ 2147483646 h 581"/>
                <a:gd name="T106" fmla="*/ 2147483646 w 379"/>
                <a:gd name="T107" fmla="*/ 2147483646 h 581"/>
                <a:gd name="T108" fmla="*/ 2147483646 w 379"/>
                <a:gd name="T109" fmla="*/ 2147483646 h 581"/>
                <a:gd name="T110" fmla="*/ 2147483646 w 379"/>
                <a:gd name="T111" fmla="*/ 2147483646 h 581"/>
                <a:gd name="T112" fmla="*/ 2147483646 w 379"/>
                <a:gd name="T113" fmla="*/ 2147483646 h 581"/>
                <a:gd name="T114" fmla="*/ 2147483646 w 379"/>
                <a:gd name="T115" fmla="*/ 2147483646 h 581"/>
                <a:gd name="T116" fmla="*/ 2147483646 w 379"/>
                <a:gd name="T117" fmla="*/ 2147483646 h 581"/>
                <a:gd name="T118" fmla="*/ 2147483646 w 379"/>
                <a:gd name="T119" fmla="*/ 2147483646 h 581"/>
                <a:gd name="T120" fmla="*/ 2147483646 w 379"/>
                <a:gd name="T121" fmla="*/ 2147483646 h 581"/>
                <a:gd name="T122" fmla="*/ 2147483646 w 379"/>
                <a:gd name="T123" fmla="*/ 2147483646 h 581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379" h="581">
                  <a:moveTo>
                    <a:pt x="170" y="3"/>
                  </a:moveTo>
                  <a:lnTo>
                    <a:pt x="172" y="3"/>
                  </a:lnTo>
                  <a:lnTo>
                    <a:pt x="177" y="7"/>
                  </a:lnTo>
                  <a:lnTo>
                    <a:pt x="178" y="8"/>
                  </a:lnTo>
                  <a:lnTo>
                    <a:pt x="180" y="9"/>
                  </a:lnTo>
                  <a:lnTo>
                    <a:pt x="181" y="9"/>
                  </a:lnTo>
                  <a:lnTo>
                    <a:pt x="181" y="8"/>
                  </a:lnTo>
                  <a:lnTo>
                    <a:pt x="182" y="8"/>
                  </a:lnTo>
                  <a:lnTo>
                    <a:pt x="183" y="9"/>
                  </a:lnTo>
                  <a:lnTo>
                    <a:pt x="183" y="10"/>
                  </a:lnTo>
                  <a:lnTo>
                    <a:pt x="184" y="11"/>
                  </a:lnTo>
                  <a:lnTo>
                    <a:pt x="184" y="12"/>
                  </a:lnTo>
                  <a:lnTo>
                    <a:pt x="184" y="13"/>
                  </a:lnTo>
                  <a:lnTo>
                    <a:pt x="186" y="15"/>
                  </a:lnTo>
                  <a:lnTo>
                    <a:pt x="187" y="14"/>
                  </a:lnTo>
                  <a:lnTo>
                    <a:pt x="193" y="19"/>
                  </a:lnTo>
                  <a:lnTo>
                    <a:pt x="194" y="20"/>
                  </a:lnTo>
                  <a:lnTo>
                    <a:pt x="195" y="26"/>
                  </a:lnTo>
                  <a:lnTo>
                    <a:pt x="197" y="28"/>
                  </a:lnTo>
                  <a:lnTo>
                    <a:pt x="196" y="30"/>
                  </a:lnTo>
                  <a:lnTo>
                    <a:pt x="196" y="31"/>
                  </a:lnTo>
                  <a:lnTo>
                    <a:pt x="197" y="34"/>
                  </a:lnTo>
                  <a:lnTo>
                    <a:pt x="198" y="34"/>
                  </a:lnTo>
                  <a:lnTo>
                    <a:pt x="201" y="36"/>
                  </a:lnTo>
                  <a:lnTo>
                    <a:pt x="207" y="40"/>
                  </a:lnTo>
                  <a:lnTo>
                    <a:pt x="208" y="41"/>
                  </a:lnTo>
                  <a:lnTo>
                    <a:pt x="211" y="42"/>
                  </a:lnTo>
                  <a:lnTo>
                    <a:pt x="212" y="42"/>
                  </a:lnTo>
                  <a:lnTo>
                    <a:pt x="213" y="42"/>
                  </a:lnTo>
                  <a:lnTo>
                    <a:pt x="216" y="45"/>
                  </a:lnTo>
                  <a:lnTo>
                    <a:pt x="216" y="48"/>
                  </a:lnTo>
                  <a:lnTo>
                    <a:pt x="217" y="49"/>
                  </a:lnTo>
                  <a:lnTo>
                    <a:pt x="218" y="51"/>
                  </a:lnTo>
                  <a:lnTo>
                    <a:pt x="219" y="53"/>
                  </a:lnTo>
                  <a:lnTo>
                    <a:pt x="218" y="53"/>
                  </a:lnTo>
                  <a:lnTo>
                    <a:pt x="218" y="54"/>
                  </a:lnTo>
                  <a:lnTo>
                    <a:pt x="218" y="57"/>
                  </a:lnTo>
                  <a:lnTo>
                    <a:pt x="220" y="58"/>
                  </a:lnTo>
                  <a:lnTo>
                    <a:pt x="224" y="60"/>
                  </a:lnTo>
                  <a:lnTo>
                    <a:pt x="225" y="60"/>
                  </a:lnTo>
                  <a:lnTo>
                    <a:pt x="226" y="58"/>
                  </a:lnTo>
                  <a:lnTo>
                    <a:pt x="228" y="60"/>
                  </a:lnTo>
                  <a:lnTo>
                    <a:pt x="230" y="62"/>
                  </a:lnTo>
                  <a:lnTo>
                    <a:pt x="230" y="69"/>
                  </a:lnTo>
                  <a:lnTo>
                    <a:pt x="230" y="71"/>
                  </a:lnTo>
                  <a:lnTo>
                    <a:pt x="230" y="72"/>
                  </a:lnTo>
                  <a:lnTo>
                    <a:pt x="228" y="72"/>
                  </a:lnTo>
                  <a:lnTo>
                    <a:pt x="229" y="75"/>
                  </a:lnTo>
                  <a:lnTo>
                    <a:pt x="230" y="75"/>
                  </a:lnTo>
                  <a:lnTo>
                    <a:pt x="230" y="76"/>
                  </a:lnTo>
                  <a:lnTo>
                    <a:pt x="232" y="77"/>
                  </a:lnTo>
                  <a:lnTo>
                    <a:pt x="233" y="77"/>
                  </a:lnTo>
                  <a:lnTo>
                    <a:pt x="234" y="77"/>
                  </a:lnTo>
                  <a:lnTo>
                    <a:pt x="235" y="79"/>
                  </a:lnTo>
                  <a:lnTo>
                    <a:pt x="235" y="81"/>
                  </a:lnTo>
                  <a:lnTo>
                    <a:pt x="237" y="80"/>
                  </a:lnTo>
                  <a:lnTo>
                    <a:pt x="243" y="77"/>
                  </a:lnTo>
                  <a:lnTo>
                    <a:pt x="247" y="78"/>
                  </a:lnTo>
                  <a:lnTo>
                    <a:pt x="252" y="80"/>
                  </a:lnTo>
                  <a:lnTo>
                    <a:pt x="254" y="80"/>
                  </a:lnTo>
                  <a:lnTo>
                    <a:pt x="258" y="77"/>
                  </a:lnTo>
                  <a:lnTo>
                    <a:pt x="260" y="76"/>
                  </a:lnTo>
                  <a:lnTo>
                    <a:pt x="262" y="76"/>
                  </a:lnTo>
                  <a:lnTo>
                    <a:pt x="263" y="76"/>
                  </a:lnTo>
                  <a:lnTo>
                    <a:pt x="264" y="75"/>
                  </a:lnTo>
                  <a:lnTo>
                    <a:pt x="265" y="72"/>
                  </a:lnTo>
                  <a:lnTo>
                    <a:pt x="267" y="70"/>
                  </a:lnTo>
                  <a:lnTo>
                    <a:pt x="268" y="69"/>
                  </a:lnTo>
                  <a:lnTo>
                    <a:pt x="269" y="70"/>
                  </a:lnTo>
                  <a:lnTo>
                    <a:pt x="269" y="71"/>
                  </a:lnTo>
                  <a:lnTo>
                    <a:pt x="269" y="72"/>
                  </a:lnTo>
                  <a:lnTo>
                    <a:pt x="271" y="72"/>
                  </a:lnTo>
                  <a:lnTo>
                    <a:pt x="273" y="72"/>
                  </a:lnTo>
                  <a:lnTo>
                    <a:pt x="276" y="74"/>
                  </a:lnTo>
                  <a:lnTo>
                    <a:pt x="277" y="75"/>
                  </a:lnTo>
                  <a:lnTo>
                    <a:pt x="282" y="76"/>
                  </a:lnTo>
                  <a:lnTo>
                    <a:pt x="284" y="74"/>
                  </a:lnTo>
                  <a:lnTo>
                    <a:pt x="288" y="74"/>
                  </a:lnTo>
                  <a:lnTo>
                    <a:pt x="292" y="72"/>
                  </a:lnTo>
                  <a:lnTo>
                    <a:pt x="297" y="75"/>
                  </a:lnTo>
                  <a:lnTo>
                    <a:pt x="298" y="77"/>
                  </a:lnTo>
                  <a:lnTo>
                    <a:pt x="299" y="80"/>
                  </a:lnTo>
                  <a:lnTo>
                    <a:pt x="305" y="81"/>
                  </a:lnTo>
                  <a:lnTo>
                    <a:pt x="305" y="80"/>
                  </a:lnTo>
                  <a:lnTo>
                    <a:pt x="306" y="80"/>
                  </a:lnTo>
                  <a:lnTo>
                    <a:pt x="307" y="80"/>
                  </a:lnTo>
                  <a:lnTo>
                    <a:pt x="309" y="83"/>
                  </a:lnTo>
                  <a:lnTo>
                    <a:pt x="310" y="84"/>
                  </a:lnTo>
                  <a:lnTo>
                    <a:pt x="310" y="85"/>
                  </a:lnTo>
                  <a:lnTo>
                    <a:pt x="312" y="87"/>
                  </a:lnTo>
                  <a:lnTo>
                    <a:pt x="313" y="87"/>
                  </a:lnTo>
                  <a:lnTo>
                    <a:pt x="314" y="89"/>
                  </a:lnTo>
                  <a:lnTo>
                    <a:pt x="296" y="121"/>
                  </a:lnTo>
                  <a:lnTo>
                    <a:pt x="302" y="123"/>
                  </a:lnTo>
                  <a:lnTo>
                    <a:pt x="303" y="123"/>
                  </a:lnTo>
                  <a:lnTo>
                    <a:pt x="305" y="121"/>
                  </a:lnTo>
                  <a:lnTo>
                    <a:pt x="307" y="121"/>
                  </a:lnTo>
                  <a:lnTo>
                    <a:pt x="310" y="123"/>
                  </a:lnTo>
                  <a:lnTo>
                    <a:pt x="312" y="125"/>
                  </a:lnTo>
                  <a:lnTo>
                    <a:pt x="312" y="126"/>
                  </a:lnTo>
                  <a:lnTo>
                    <a:pt x="313" y="128"/>
                  </a:lnTo>
                  <a:lnTo>
                    <a:pt x="313" y="129"/>
                  </a:lnTo>
                  <a:lnTo>
                    <a:pt x="313" y="130"/>
                  </a:lnTo>
                  <a:lnTo>
                    <a:pt x="316" y="132"/>
                  </a:lnTo>
                  <a:lnTo>
                    <a:pt x="317" y="133"/>
                  </a:lnTo>
                  <a:lnTo>
                    <a:pt x="318" y="134"/>
                  </a:lnTo>
                  <a:lnTo>
                    <a:pt x="318" y="135"/>
                  </a:lnTo>
                  <a:lnTo>
                    <a:pt x="318" y="136"/>
                  </a:lnTo>
                  <a:lnTo>
                    <a:pt x="318" y="137"/>
                  </a:lnTo>
                  <a:lnTo>
                    <a:pt x="316" y="138"/>
                  </a:lnTo>
                  <a:lnTo>
                    <a:pt x="312" y="138"/>
                  </a:lnTo>
                  <a:lnTo>
                    <a:pt x="310" y="136"/>
                  </a:lnTo>
                  <a:lnTo>
                    <a:pt x="309" y="135"/>
                  </a:lnTo>
                  <a:lnTo>
                    <a:pt x="309" y="134"/>
                  </a:lnTo>
                  <a:lnTo>
                    <a:pt x="309" y="133"/>
                  </a:lnTo>
                  <a:lnTo>
                    <a:pt x="308" y="132"/>
                  </a:lnTo>
                  <a:lnTo>
                    <a:pt x="305" y="132"/>
                  </a:lnTo>
                  <a:lnTo>
                    <a:pt x="303" y="133"/>
                  </a:lnTo>
                  <a:lnTo>
                    <a:pt x="301" y="134"/>
                  </a:lnTo>
                  <a:lnTo>
                    <a:pt x="299" y="132"/>
                  </a:lnTo>
                  <a:lnTo>
                    <a:pt x="296" y="132"/>
                  </a:lnTo>
                  <a:lnTo>
                    <a:pt x="294" y="132"/>
                  </a:lnTo>
                  <a:lnTo>
                    <a:pt x="294" y="133"/>
                  </a:lnTo>
                  <a:lnTo>
                    <a:pt x="293" y="135"/>
                  </a:lnTo>
                  <a:lnTo>
                    <a:pt x="293" y="136"/>
                  </a:lnTo>
                  <a:lnTo>
                    <a:pt x="291" y="140"/>
                  </a:lnTo>
                  <a:lnTo>
                    <a:pt x="288" y="140"/>
                  </a:lnTo>
                  <a:lnTo>
                    <a:pt x="288" y="139"/>
                  </a:lnTo>
                  <a:lnTo>
                    <a:pt x="284" y="138"/>
                  </a:lnTo>
                  <a:lnTo>
                    <a:pt x="282" y="140"/>
                  </a:lnTo>
                  <a:lnTo>
                    <a:pt x="279" y="141"/>
                  </a:lnTo>
                  <a:lnTo>
                    <a:pt x="271" y="143"/>
                  </a:lnTo>
                  <a:lnTo>
                    <a:pt x="269" y="143"/>
                  </a:lnTo>
                  <a:lnTo>
                    <a:pt x="265" y="143"/>
                  </a:lnTo>
                  <a:lnTo>
                    <a:pt x="258" y="149"/>
                  </a:lnTo>
                  <a:lnTo>
                    <a:pt x="256" y="151"/>
                  </a:lnTo>
                  <a:lnTo>
                    <a:pt x="255" y="151"/>
                  </a:lnTo>
                  <a:lnTo>
                    <a:pt x="254" y="151"/>
                  </a:lnTo>
                  <a:lnTo>
                    <a:pt x="253" y="151"/>
                  </a:lnTo>
                  <a:lnTo>
                    <a:pt x="252" y="152"/>
                  </a:lnTo>
                  <a:lnTo>
                    <a:pt x="252" y="153"/>
                  </a:lnTo>
                  <a:lnTo>
                    <a:pt x="252" y="154"/>
                  </a:lnTo>
                  <a:lnTo>
                    <a:pt x="251" y="155"/>
                  </a:lnTo>
                  <a:lnTo>
                    <a:pt x="249" y="157"/>
                  </a:lnTo>
                  <a:lnTo>
                    <a:pt x="245" y="159"/>
                  </a:lnTo>
                  <a:lnTo>
                    <a:pt x="241" y="162"/>
                  </a:lnTo>
                  <a:lnTo>
                    <a:pt x="239" y="162"/>
                  </a:lnTo>
                  <a:lnTo>
                    <a:pt x="238" y="164"/>
                  </a:lnTo>
                  <a:lnTo>
                    <a:pt x="237" y="169"/>
                  </a:lnTo>
                  <a:lnTo>
                    <a:pt x="237" y="173"/>
                  </a:lnTo>
                  <a:lnTo>
                    <a:pt x="237" y="174"/>
                  </a:lnTo>
                  <a:lnTo>
                    <a:pt x="237" y="175"/>
                  </a:lnTo>
                  <a:lnTo>
                    <a:pt x="237" y="179"/>
                  </a:lnTo>
                  <a:lnTo>
                    <a:pt x="236" y="181"/>
                  </a:lnTo>
                  <a:lnTo>
                    <a:pt x="235" y="183"/>
                  </a:lnTo>
                  <a:lnTo>
                    <a:pt x="232" y="186"/>
                  </a:lnTo>
                  <a:lnTo>
                    <a:pt x="230" y="191"/>
                  </a:lnTo>
                  <a:lnTo>
                    <a:pt x="230" y="193"/>
                  </a:lnTo>
                  <a:lnTo>
                    <a:pt x="230" y="194"/>
                  </a:lnTo>
                  <a:lnTo>
                    <a:pt x="232" y="198"/>
                  </a:lnTo>
                  <a:lnTo>
                    <a:pt x="233" y="202"/>
                  </a:lnTo>
                  <a:lnTo>
                    <a:pt x="233" y="204"/>
                  </a:lnTo>
                  <a:lnTo>
                    <a:pt x="233" y="206"/>
                  </a:lnTo>
                  <a:lnTo>
                    <a:pt x="232" y="207"/>
                  </a:lnTo>
                  <a:lnTo>
                    <a:pt x="231" y="207"/>
                  </a:lnTo>
                  <a:lnTo>
                    <a:pt x="230" y="208"/>
                  </a:lnTo>
                  <a:lnTo>
                    <a:pt x="228" y="208"/>
                  </a:lnTo>
                  <a:lnTo>
                    <a:pt x="227" y="208"/>
                  </a:lnTo>
                  <a:lnTo>
                    <a:pt x="218" y="215"/>
                  </a:lnTo>
                  <a:lnTo>
                    <a:pt x="217" y="217"/>
                  </a:lnTo>
                  <a:lnTo>
                    <a:pt x="216" y="218"/>
                  </a:lnTo>
                  <a:lnTo>
                    <a:pt x="216" y="224"/>
                  </a:lnTo>
                  <a:lnTo>
                    <a:pt x="216" y="225"/>
                  </a:lnTo>
                  <a:lnTo>
                    <a:pt x="216" y="226"/>
                  </a:lnTo>
                  <a:lnTo>
                    <a:pt x="218" y="228"/>
                  </a:lnTo>
                  <a:lnTo>
                    <a:pt x="218" y="231"/>
                  </a:lnTo>
                  <a:lnTo>
                    <a:pt x="218" y="232"/>
                  </a:lnTo>
                  <a:lnTo>
                    <a:pt x="213" y="233"/>
                  </a:lnTo>
                  <a:lnTo>
                    <a:pt x="213" y="236"/>
                  </a:lnTo>
                  <a:lnTo>
                    <a:pt x="212" y="238"/>
                  </a:lnTo>
                  <a:lnTo>
                    <a:pt x="211" y="238"/>
                  </a:lnTo>
                  <a:lnTo>
                    <a:pt x="211" y="239"/>
                  </a:lnTo>
                  <a:lnTo>
                    <a:pt x="212" y="240"/>
                  </a:lnTo>
                  <a:lnTo>
                    <a:pt x="215" y="243"/>
                  </a:lnTo>
                  <a:lnTo>
                    <a:pt x="216" y="244"/>
                  </a:lnTo>
                  <a:lnTo>
                    <a:pt x="218" y="245"/>
                  </a:lnTo>
                  <a:lnTo>
                    <a:pt x="219" y="245"/>
                  </a:lnTo>
                  <a:lnTo>
                    <a:pt x="220" y="246"/>
                  </a:lnTo>
                  <a:lnTo>
                    <a:pt x="220" y="247"/>
                  </a:lnTo>
                  <a:lnTo>
                    <a:pt x="220" y="248"/>
                  </a:lnTo>
                  <a:lnTo>
                    <a:pt x="219" y="249"/>
                  </a:lnTo>
                  <a:lnTo>
                    <a:pt x="218" y="249"/>
                  </a:lnTo>
                  <a:lnTo>
                    <a:pt x="218" y="251"/>
                  </a:lnTo>
                  <a:lnTo>
                    <a:pt x="218" y="252"/>
                  </a:lnTo>
                  <a:lnTo>
                    <a:pt x="220" y="252"/>
                  </a:lnTo>
                  <a:lnTo>
                    <a:pt x="221" y="253"/>
                  </a:lnTo>
                  <a:lnTo>
                    <a:pt x="223" y="256"/>
                  </a:lnTo>
                  <a:lnTo>
                    <a:pt x="225" y="262"/>
                  </a:lnTo>
                  <a:lnTo>
                    <a:pt x="225" y="264"/>
                  </a:lnTo>
                  <a:lnTo>
                    <a:pt x="227" y="265"/>
                  </a:lnTo>
                  <a:lnTo>
                    <a:pt x="229" y="267"/>
                  </a:lnTo>
                  <a:lnTo>
                    <a:pt x="231" y="272"/>
                  </a:lnTo>
                  <a:lnTo>
                    <a:pt x="233" y="274"/>
                  </a:lnTo>
                  <a:lnTo>
                    <a:pt x="235" y="274"/>
                  </a:lnTo>
                  <a:lnTo>
                    <a:pt x="235" y="275"/>
                  </a:lnTo>
                  <a:lnTo>
                    <a:pt x="236" y="275"/>
                  </a:lnTo>
                  <a:lnTo>
                    <a:pt x="237" y="276"/>
                  </a:lnTo>
                  <a:lnTo>
                    <a:pt x="237" y="277"/>
                  </a:lnTo>
                  <a:lnTo>
                    <a:pt x="239" y="281"/>
                  </a:lnTo>
                  <a:lnTo>
                    <a:pt x="241" y="282"/>
                  </a:lnTo>
                  <a:lnTo>
                    <a:pt x="242" y="284"/>
                  </a:lnTo>
                  <a:lnTo>
                    <a:pt x="243" y="286"/>
                  </a:lnTo>
                  <a:lnTo>
                    <a:pt x="243" y="287"/>
                  </a:lnTo>
                  <a:lnTo>
                    <a:pt x="243" y="288"/>
                  </a:lnTo>
                  <a:lnTo>
                    <a:pt x="243" y="289"/>
                  </a:lnTo>
                  <a:lnTo>
                    <a:pt x="241" y="291"/>
                  </a:lnTo>
                  <a:lnTo>
                    <a:pt x="239" y="294"/>
                  </a:lnTo>
                  <a:lnTo>
                    <a:pt x="237" y="296"/>
                  </a:lnTo>
                  <a:lnTo>
                    <a:pt x="249" y="297"/>
                  </a:lnTo>
                  <a:lnTo>
                    <a:pt x="253" y="298"/>
                  </a:lnTo>
                  <a:lnTo>
                    <a:pt x="258" y="299"/>
                  </a:lnTo>
                  <a:lnTo>
                    <a:pt x="260" y="300"/>
                  </a:lnTo>
                  <a:lnTo>
                    <a:pt x="262" y="301"/>
                  </a:lnTo>
                  <a:lnTo>
                    <a:pt x="263" y="305"/>
                  </a:lnTo>
                  <a:lnTo>
                    <a:pt x="263" y="306"/>
                  </a:lnTo>
                  <a:lnTo>
                    <a:pt x="263" y="307"/>
                  </a:lnTo>
                  <a:lnTo>
                    <a:pt x="263" y="308"/>
                  </a:lnTo>
                  <a:lnTo>
                    <a:pt x="265" y="309"/>
                  </a:lnTo>
                  <a:lnTo>
                    <a:pt x="266" y="310"/>
                  </a:lnTo>
                  <a:lnTo>
                    <a:pt x="266" y="312"/>
                  </a:lnTo>
                  <a:lnTo>
                    <a:pt x="266" y="314"/>
                  </a:lnTo>
                  <a:lnTo>
                    <a:pt x="265" y="315"/>
                  </a:lnTo>
                  <a:lnTo>
                    <a:pt x="288" y="315"/>
                  </a:lnTo>
                  <a:lnTo>
                    <a:pt x="290" y="315"/>
                  </a:lnTo>
                  <a:lnTo>
                    <a:pt x="293" y="313"/>
                  </a:lnTo>
                  <a:lnTo>
                    <a:pt x="294" y="312"/>
                  </a:lnTo>
                  <a:lnTo>
                    <a:pt x="294" y="311"/>
                  </a:lnTo>
                  <a:lnTo>
                    <a:pt x="298" y="310"/>
                  </a:lnTo>
                  <a:lnTo>
                    <a:pt x="298" y="309"/>
                  </a:lnTo>
                  <a:lnTo>
                    <a:pt x="299" y="308"/>
                  </a:lnTo>
                  <a:lnTo>
                    <a:pt x="301" y="305"/>
                  </a:lnTo>
                  <a:lnTo>
                    <a:pt x="303" y="303"/>
                  </a:lnTo>
                  <a:lnTo>
                    <a:pt x="309" y="298"/>
                  </a:lnTo>
                  <a:lnTo>
                    <a:pt x="311" y="298"/>
                  </a:lnTo>
                  <a:lnTo>
                    <a:pt x="310" y="300"/>
                  </a:lnTo>
                  <a:lnTo>
                    <a:pt x="309" y="302"/>
                  </a:lnTo>
                  <a:lnTo>
                    <a:pt x="309" y="304"/>
                  </a:lnTo>
                  <a:lnTo>
                    <a:pt x="309" y="309"/>
                  </a:lnTo>
                  <a:lnTo>
                    <a:pt x="309" y="310"/>
                  </a:lnTo>
                  <a:lnTo>
                    <a:pt x="311" y="347"/>
                  </a:lnTo>
                  <a:lnTo>
                    <a:pt x="312" y="346"/>
                  </a:lnTo>
                  <a:lnTo>
                    <a:pt x="313" y="345"/>
                  </a:lnTo>
                  <a:lnTo>
                    <a:pt x="315" y="345"/>
                  </a:lnTo>
                  <a:lnTo>
                    <a:pt x="315" y="346"/>
                  </a:lnTo>
                  <a:lnTo>
                    <a:pt x="316" y="348"/>
                  </a:lnTo>
                  <a:lnTo>
                    <a:pt x="317" y="348"/>
                  </a:lnTo>
                  <a:lnTo>
                    <a:pt x="318" y="349"/>
                  </a:lnTo>
                  <a:lnTo>
                    <a:pt x="319" y="349"/>
                  </a:lnTo>
                  <a:lnTo>
                    <a:pt x="322" y="349"/>
                  </a:lnTo>
                  <a:lnTo>
                    <a:pt x="324" y="348"/>
                  </a:lnTo>
                  <a:lnTo>
                    <a:pt x="327" y="346"/>
                  </a:lnTo>
                  <a:lnTo>
                    <a:pt x="329" y="345"/>
                  </a:lnTo>
                  <a:lnTo>
                    <a:pt x="330" y="344"/>
                  </a:lnTo>
                  <a:lnTo>
                    <a:pt x="334" y="345"/>
                  </a:lnTo>
                  <a:lnTo>
                    <a:pt x="335" y="345"/>
                  </a:lnTo>
                  <a:lnTo>
                    <a:pt x="337" y="345"/>
                  </a:lnTo>
                  <a:lnTo>
                    <a:pt x="340" y="345"/>
                  </a:lnTo>
                  <a:lnTo>
                    <a:pt x="368" y="394"/>
                  </a:lnTo>
                  <a:lnTo>
                    <a:pt x="369" y="394"/>
                  </a:lnTo>
                  <a:lnTo>
                    <a:pt x="367" y="396"/>
                  </a:lnTo>
                  <a:lnTo>
                    <a:pt x="366" y="398"/>
                  </a:lnTo>
                  <a:lnTo>
                    <a:pt x="365" y="401"/>
                  </a:lnTo>
                  <a:lnTo>
                    <a:pt x="364" y="402"/>
                  </a:lnTo>
                  <a:lnTo>
                    <a:pt x="361" y="405"/>
                  </a:lnTo>
                  <a:lnTo>
                    <a:pt x="362" y="409"/>
                  </a:lnTo>
                  <a:lnTo>
                    <a:pt x="362" y="411"/>
                  </a:lnTo>
                  <a:lnTo>
                    <a:pt x="364" y="426"/>
                  </a:lnTo>
                  <a:lnTo>
                    <a:pt x="363" y="427"/>
                  </a:lnTo>
                  <a:lnTo>
                    <a:pt x="361" y="432"/>
                  </a:lnTo>
                  <a:lnTo>
                    <a:pt x="363" y="434"/>
                  </a:lnTo>
                  <a:lnTo>
                    <a:pt x="364" y="440"/>
                  </a:lnTo>
                  <a:lnTo>
                    <a:pt x="365" y="441"/>
                  </a:lnTo>
                  <a:lnTo>
                    <a:pt x="367" y="442"/>
                  </a:lnTo>
                  <a:lnTo>
                    <a:pt x="368" y="447"/>
                  </a:lnTo>
                  <a:lnTo>
                    <a:pt x="367" y="448"/>
                  </a:lnTo>
                  <a:lnTo>
                    <a:pt x="365" y="448"/>
                  </a:lnTo>
                  <a:lnTo>
                    <a:pt x="364" y="449"/>
                  </a:lnTo>
                  <a:lnTo>
                    <a:pt x="365" y="451"/>
                  </a:lnTo>
                  <a:lnTo>
                    <a:pt x="365" y="453"/>
                  </a:lnTo>
                  <a:lnTo>
                    <a:pt x="359" y="459"/>
                  </a:lnTo>
                  <a:lnTo>
                    <a:pt x="359" y="460"/>
                  </a:lnTo>
                  <a:lnTo>
                    <a:pt x="359" y="462"/>
                  </a:lnTo>
                  <a:lnTo>
                    <a:pt x="358" y="465"/>
                  </a:lnTo>
                  <a:lnTo>
                    <a:pt x="357" y="466"/>
                  </a:lnTo>
                  <a:lnTo>
                    <a:pt x="356" y="466"/>
                  </a:lnTo>
                  <a:lnTo>
                    <a:pt x="356" y="471"/>
                  </a:lnTo>
                  <a:lnTo>
                    <a:pt x="359" y="475"/>
                  </a:lnTo>
                  <a:lnTo>
                    <a:pt x="362" y="477"/>
                  </a:lnTo>
                  <a:lnTo>
                    <a:pt x="364" y="479"/>
                  </a:lnTo>
                  <a:lnTo>
                    <a:pt x="364" y="480"/>
                  </a:lnTo>
                  <a:lnTo>
                    <a:pt x="363" y="481"/>
                  </a:lnTo>
                  <a:lnTo>
                    <a:pt x="362" y="481"/>
                  </a:lnTo>
                  <a:lnTo>
                    <a:pt x="360" y="483"/>
                  </a:lnTo>
                  <a:lnTo>
                    <a:pt x="358" y="492"/>
                  </a:lnTo>
                  <a:lnTo>
                    <a:pt x="365" y="509"/>
                  </a:lnTo>
                  <a:lnTo>
                    <a:pt x="367" y="510"/>
                  </a:lnTo>
                  <a:lnTo>
                    <a:pt x="367" y="511"/>
                  </a:lnTo>
                  <a:lnTo>
                    <a:pt x="369" y="511"/>
                  </a:lnTo>
                  <a:lnTo>
                    <a:pt x="369" y="510"/>
                  </a:lnTo>
                  <a:lnTo>
                    <a:pt x="372" y="510"/>
                  </a:lnTo>
                  <a:lnTo>
                    <a:pt x="373" y="511"/>
                  </a:lnTo>
                  <a:lnTo>
                    <a:pt x="374" y="513"/>
                  </a:lnTo>
                  <a:lnTo>
                    <a:pt x="376" y="513"/>
                  </a:lnTo>
                  <a:lnTo>
                    <a:pt x="376" y="514"/>
                  </a:lnTo>
                  <a:lnTo>
                    <a:pt x="376" y="515"/>
                  </a:lnTo>
                  <a:lnTo>
                    <a:pt x="372" y="517"/>
                  </a:lnTo>
                  <a:lnTo>
                    <a:pt x="371" y="519"/>
                  </a:lnTo>
                  <a:lnTo>
                    <a:pt x="371" y="521"/>
                  </a:lnTo>
                  <a:lnTo>
                    <a:pt x="371" y="522"/>
                  </a:lnTo>
                  <a:lnTo>
                    <a:pt x="372" y="523"/>
                  </a:lnTo>
                  <a:lnTo>
                    <a:pt x="372" y="524"/>
                  </a:lnTo>
                  <a:lnTo>
                    <a:pt x="371" y="525"/>
                  </a:lnTo>
                  <a:lnTo>
                    <a:pt x="370" y="526"/>
                  </a:lnTo>
                  <a:lnTo>
                    <a:pt x="367" y="528"/>
                  </a:lnTo>
                  <a:lnTo>
                    <a:pt x="365" y="533"/>
                  </a:lnTo>
                  <a:lnTo>
                    <a:pt x="364" y="537"/>
                  </a:lnTo>
                  <a:lnTo>
                    <a:pt x="363" y="537"/>
                  </a:lnTo>
                  <a:lnTo>
                    <a:pt x="360" y="539"/>
                  </a:lnTo>
                  <a:lnTo>
                    <a:pt x="358" y="541"/>
                  </a:lnTo>
                  <a:lnTo>
                    <a:pt x="358" y="542"/>
                  </a:lnTo>
                  <a:lnTo>
                    <a:pt x="357" y="544"/>
                  </a:lnTo>
                  <a:lnTo>
                    <a:pt x="359" y="544"/>
                  </a:lnTo>
                  <a:lnTo>
                    <a:pt x="362" y="547"/>
                  </a:lnTo>
                  <a:lnTo>
                    <a:pt x="362" y="551"/>
                  </a:lnTo>
                  <a:lnTo>
                    <a:pt x="358" y="556"/>
                  </a:lnTo>
                  <a:lnTo>
                    <a:pt x="354" y="556"/>
                  </a:lnTo>
                  <a:lnTo>
                    <a:pt x="353" y="557"/>
                  </a:lnTo>
                  <a:lnTo>
                    <a:pt x="354" y="558"/>
                  </a:lnTo>
                  <a:lnTo>
                    <a:pt x="354" y="559"/>
                  </a:lnTo>
                  <a:lnTo>
                    <a:pt x="354" y="560"/>
                  </a:lnTo>
                  <a:lnTo>
                    <a:pt x="356" y="565"/>
                  </a:lnTo>
                  <a:lnTo>
                    <a:pt x="356" y="566"/>
                  </a:lnTo>
                  <a:lnTo>
                    <a:pt x="355" y="571"/>
                  </a:lnTo>
                  <a:lnTo>
                    <a:pt x="352" y="574"/>
                  </a:lnTo>
                  <a:lnTo>
                    <a:pt x="352" y="575"/>
                  </a:lnTo>
                  <a:lnTo>
                    <a:pt x="348" y="577"/>
                  </a:lnTo>
                  <a:lnTo>
                    <a:pt x="347" y="577"/>
                  </a:lnTo>
                  <a:lnTo>
                    <a:pt x="346" y="577"/>
                  </a:lnTo>
                  <a:lnTo>
                    <a:pt x="343" y="577"/>
                  </a:lnTo>
                  <a:lnTo>
                    <a:pt x="341" y="577"/>
                  </a:lnTo>
                  <a:lnTo>
                    <a:pt x="337" y="574"/>
                  </a:lnTo>
                  <a:lnTo>
                    <a:pt x="336" y="573"/>
                  </a:lnTo>
                  <a:lnTo>
                    <a:pt x="335" y="573"/>
                  </a:lnTo>
                  <a:lnTo>
                    <a:pt x="334" y="573"/>
                  </a:lnTo>
                  <a:lnTo>
                    <a:pt x="333" y="573"/>
                  </a:lnTo>
                  <a:lnTo>
                    <a:pt x="326" y="566"/>
                  </a:lnTo>
                  <a:lnTo>
                    <a:pt x="325" y="564"/>
                  </a:lnTo>
                  <a:lnTo>
                    <a:pt x="324" y="564"/>
                  </a:lnTo>
                  <a:lnTo>
                    <a:pt x="322" y="563"/>
                  </a:lnTo>
                  <a:lnTo>
                    <a:pt x="320" y="562"/>
                  </a:lnTo>
                  <a:lnTo>
                    <a:pt x="318" y="560"/>
                  </a:lnTo>
                  <a:lnTo>
                    <a:pt x="317" y="560"/>
                  </a:lnTo>
                  <a:lnTo>
                    <a:pt x="316" y="559"/>
                  </a:lnTo>
                  <a:lnTo>
                    <a:pt x="314" y="557"/>
                  </a:lnTo>
                  <a:lnTo>
                    <a:pt x="312" y="554"/>
                  </a:lnTo>
                  <a:lnTo>
                    <a:pt x="310" y="547"/>
                  </a:lnTo>
                  <a:lnTo>
                    <a:pt x="309" y="547"/>
                  </a:lnTo>
                  <a:lnTo>
                    <a:pt x="307" y="545"/>
                  </a:lnTo>
                  <a:lnTo>
                    <a:pt x="305" y="543"/>
                  </a:lnTo>
                  <a:lnTo>
                    <a:pt x="302" y="542"/>
                  </a:lnTo>
                  <a:lnTo>
                    <a:pt x="301" y="542"/>
                  </a:lnTo>
                  <a:lnTo>
                    <a:pt x="298" y="541"/>
                  </a:lnTo>
                  <a:lnTo>
                    <a:pt x="297" y="541"/>
                  </a:lnTo>
                  <a:lnTo>
                    <a:pt x="296" y="539"/>
                  </a:lnTo>
                  <a:lnTo>
                    <a:pt x="295" y="538"/>
                  </a:lnTo>
                  <a:lnTo>
                    <a:pt x="294" y="538"/>
                  </a:lnTo>
                  <a:lnTo>
                    <a:pt x="293" y="537"/>
                  </a:lnTo>
                  <a:lnTo>
                    <a:pt x="290" y="536"/>
                  </a:lnTo>
                  <a:lnTo>
                    <a:pt x="285" y="532"/>
                  </a:lnTo>
                  <a:lnTo>
                    <a:pt x="283" y="530"/>
                  </a:lnTo>
                  <a:lnTo>
                    <a:pt x="281" y="528"/>
                  </a:lnTo>
                  <a:lnTo>
                    <a:pt x="277" y="525"/>
                  </a:lnTo>
                  <a:lnTo>
                    <a:pt x="273" y="524"/>
                  </a:lnTo>
                  <a:lnTo>
                    <a:pt x="271" y="524"/>
                  </a:lnTo>
                  <a:lnTo>
                    <a:pt x="269" y="524"/>
                  </a:lnTo>
                  <a:lnTo>
                    <a:pt x="267" y="522"/>
                  </a:lnTo>
                  <a:lnTo>
                    <a:pt x="265" y="521"/>
                  </a:lnTo>
                  <a:lnTo>
                    <a:pt x="256" y="517"/>
                  </a:lnTo>
                  <a:lnTo>
                    <a:pt x="253" y="515"/>
                  </a:lnTo>
                  <a:lnTo>
                    <a:pt x="250" y="513"/>
                  </a:lnTo>
                  <a:lnTo>
                    <a:pt x="245" y="511"/>
                  </a:lnTo>
                  <a:lnTo>
                    <a:pt x="244" y="511"/>
                  </a:lnTo>
                  <a:lnTo>
                    <a:pt x="238" y="509"/>
                  </a:lnTo>
                  <a:lnTo>
                    <a:pt x="233" y="505"/>
                  </a:lnTo>
                  <a:lnTo>
                    <a:pt x="231" y="503"/>
                  </a:lnTo>
                  <a:lnTo>
                    <a:pt x="228" y="500"/>
                  </a:lnTo>
                  <a:lnTo>
                    <a:pt x="223" y="499"/>
                  </a:lnTo>
                  <a:lnTo>
                    <a:pt x="221" y="498"/>
                  </a:lnTo>
                  <a:lnTo>
                    <a:pt x="220" y="497"/>
                  </a:lnTo>
                  <a:lnTo>
                    <a:pt x="220" y="496"/>
                  </a:lnTo>
                  <a:lnTo>
                    <a:pt x="219" y="495"/>
                  </a:lnTo>
                  <a:lnTo>
                    <a:pt x="218" y="494"/>
                  </a:lnTo>
                  <a:lnTo>
                    <a:pt x="203" y="487"/>
                  </a:lnTo>
                  <a:lnTo>
                    <a:pt x="201" y="485"/>
                  </a:lnTo>
                  <a:lnTo>
                    <a:pt x="196" y="478"/>
                  </a:lnTo>
                  <a:lnTo>
                    <a:pt x="195" y="477"/>
                  </a:lnTo>
                  <a:lnTo>
                    <a:pt x="192" y="475"/>
                  </a:lnTo>
                  <a:lnTo>
                    <a:pt x="188" y="470"/>
                  </a:lnTo>
                  <a:lnTo>
                    <a:pt x="187" y="469"/>
                  </a:lnTo>
                  <a:lnTo>
                    <a:pt x="179" y="464"/>
                  </a:lnTo>
                  <a:lnTo>
                    <a:pt x="175" y="462"/>
                  </a:lnTo>
                  <a:lnTo>
                    <a:pt x="175" y="459"/>
                  </a:lnTo>
                  <a:lnTo>
                    <a:pt x="173" y="456"/>
                  </a:lnTo>
                  <a:lnTo>
                    <a:pt x="171" y="453"/>
                  </a:lnTo>
                  <a:lnTo>
                    <a:pt x="170" y="453"/>
                  </a:lnTo>
                  <a:lnTo>
                    <a:pt x="169" y="451"/>
                  </a:lnTo>
                  <a:lnTo>
                    <a:pt x="168" y="448"/>
                  </a:lnTo>
                  <a:lnTo>
                    <a:pt x="166" y="447"/>
                  </a:lnTo>
                  <a:lnTo>
                    <a:pt x="165" y="446"/>
                  </a:lnTo>
                  <a:lnTo>
                    <a:pt x="164" y="442"/>
                  </a:lnTo>
                  <a:lnTo>
                    <a:pt x="163" y="438"/>
                  </a:lnTo>
                  <a:lnTo>
                    <a:pt x="162" y="438"/>
                  </a:lnTo>
                  <a:lnTo>
                    <a:pt x="161" y="438"/>
                  </a:lnTo>
                  <a:lnTo>
                    <a:pt x="160" y="438"/>
                  </a:lnTo>
                  <a:lnTo>
                    <a:pt x="161" y="435"/>
                  </a:lnTo>
                  <a:lnTo>
                    <a:pt x="162" y="434"/>
                  </a:lnTo>
                  <a:lnTo>
                    <a:pt x="162" y="435"/>
                  </a:lnTo>
                  <a:lnTo>
                    <a:pt x="164" y="436"/>
                  </a:lnTo>
                  <a:lnTo>
                    <a:pt x="164" y="434"/>
                  </a:lnTo>
                  <a:lnTo>
                    <a:pt x="165" y="430"/>
                  </a:lnTo>
                  <a:lnTo>
                    <a:pt x="165" y="424"/>
                  </a:lnTo>
                  <a:lnTo>
                    <a:pt x="164" y="422"/>
                  </a:lnTo>
                  <a:lnTo>
                    <a:pt x="163" y="420"/>
                  </a:lnTo>
                  <a:lnTo>
                    <a:pt x="162" y="420"/>
                  </a:lnTo>
                  <a:lnTo>
                    <a:pt x="158" y="414"/>
                  </a:lnTo>
                  <a:lnTo>
                    <a:pt x="156" y="412"/>
                  </a:lnTo>
                  <a:lnTo>
                    <a:pt x="156" y="411"/>
                  </a:lnTo>
                  <a:lnTo>
                    <a:pt x="155" y="411"/>
                  </a:lnTo>
                  <a:lnTo>
                    <a:pt x="154" y="409"/>
                  </a:lnTo>
                  <a:lnTo>
                    <a:pt x="154" y="407"/>
                  </a:lnTo>
                  <a:lnTo>
                    <a:pt x="151" y="403"/>
                  </a:lnTo>
                  <a:lnTo>
                    <a:pt x="150" y="402"/>
                  </a:lnTo>
                  <a:lnTo>
                    <a:pt x="147" y="395"/>
                  </a:lnTo>
                  <a:lnTo>
                    <a:pt x="145" y="392"/>
                  </a:lnTo>
                  <a:lnTo>
                    <a:pt x="145" y="390"/>
                  </a:lnTo>
                  <a:lnTo>
                    <a:pt x="143" y="388"/>
                  </a:lnTo>
                  <a:lnTo>
                    <a:pt x="141" y="387"/>
                  </a:lnTo>
                  <a:lnTo>
                    <a:pt x="137" y="381"/>
                  </a:lnTo>
                  <a:lnTo>
                    <a:pt x="135" y="381"/>
                  </a:lnTo>
                  <a:lnTo>
                    <a:pt x="133" y="381"/>
                  </a:lnTo>
                  <a:lnTo>
                    <a:pt x="134" y="378"/>
                  </a:lnTo>
                  <a:lnTo>
                    <a:pt x="133" y="375"/>
                  </a:lnTo>
                  <a:lnTo>
                    <a:pt x="132" y="372"/>
                  </a:lnTo>
                  <a:lnTo>
                    <a:pt x="132" y="370"/>
                  </a:lnTo>
                  <a:lnTo>
                    <a:pt x="131" y="368"/>
                  </a:lnTo>
                  <a:lnTo>
                    <a:pt x="128" y="363"/>
                  </a:lnTo>
                  <a:lnTo>
                    <a:pt x="126" y="361"/>
                  </a:lnTo>
                  <a:lnTo>
                    <a:pt x="120" y="358"/>
                  </a:lnTo>
                  <a:lnTo>
                    <a:pt x="120" y="357"/>
                  </a:lnTo>
                  <a:lnTo>
                    <a:pt x="118" y="356"/>
                  </a:lnTo>
                  <a:lnTo>
                    <a:pt x="118" y="355"/>
                  </a:lnTo>
                  <a:lnTo>
                    <a:pt x="118" y="354"/>
                  </a:lnTo>
                  <a:lnTo>
                    <a:pt x="119" y="354"/>
                  </a:lnTo>
                  <a:lnTo>
                    <a:pt x="119" y="353"/>
                  </a:lnTo>
                  <a:lnTo>
                    <a:pt x="116" y="345"/>
                  </a:lnTo>
                  <a:lnTo>
                    <a:pt x="115" y="342"/>
                  </a:lnTo>
                  <a:lnTo>
                    <a:pt x="113" y="339"/>
                  </a:lnTo>
                  <a:lnTo>
                    <a:pt x="110" y="335"/>
                  </a:lnTo>
                  <a:lnTo>
                    <a:pt x="110" y="334"/>
                  </a:lnTo>
                  <a:lnTo>
                    <a:pt x="109" y="333"/>
                  </a:lnTo>
                  <a:lnTo>
                    <a:pt x="104" y="326"/>
                  </a:lnTo>
                  <a:lnTo>
                    <a:pt x="98" y="311"/>
                  </a:lnTo>
                  <a:lnTo>
                    <a:pt x="98" y="310"/>
                  </a:lnTo>
                  <a:lnTo>
                    <a:pt x="98" y="309"/>
                  </a:lnTo>
                  <a:lnTo>
                    <a:pt x="95" y="306"/>
                  </a:lnTo>
                  <a:lnTo>
                    <a:pt x="94" y="304"/>
                  </a:lnTo>
                  <a:lnTo>
                    <a:pt x="93" y="300"/>
                  </a:lnTo>
                  <a:lnTo>
                    <a:pt x="93" y="298"/>
                  </a:lnTo>
                  <a:lnTo>
                    <a:pt x="92" y="296"/>
                  </a:lnTo>
                  <a:lnTo>
                    <a:pt x="90" y="294"/>
                  </a:lnTo>
                  <a:lnTo>
                    <a:pt x="90" y="292"/>
                  </a:lnTo>
                  <a:lnTo>
                    <a:pt x="89" y="290"/>
                  </a:lnTo>
                  <a:lnTo>
                    <a:pt x="88" y="288"/>
                  </a:lnTo>
                  <a:lnTo>
                    <a:pt x="86" y="287"/>
                  </a:lnTo>
                  <a:lnTo>
                    <a:pt x="84" y="284"/>
                  </a:lnTo>
                  <a:lnTo>
                    <a:pt x="84" y="283"/>
                  </a:lnTo>
                  <a:lnTo>
                    <a:pt x="85" y="283"/>
                  </a:lnTo>
                  <a:lnTo>
                    <a:pt x="84" y="282"/>
                  </a:lnTo>
                  <a:lnTo>
                    <a:pt x="82" y="279"/>
                  </a:lnTo>
                  <a:lnTo>
                    <a:pt x="82" y="275"/>
                  </a:lnTo>
                  <a:lnTo>
                    <a:pt x="82" y="273"/>
                  </a:lnTo>
                  <a:lnTo>
                    <a:pt x="81" y="272"/>
                  </a:lnTo>
                  <a:lnTo>
                    <a:pt x="81" y="271"/>
                  </a:lnTo>
                  <a:lnTo>
                    <a:pt x="77" y="266"/>
                  </a:lnTo>
                  <a:lnTo>
                    <a:pt x="77" y="265"/>
                  </a:lnTo>
                  <a:lnTo>
                    <a:pt x="77" y="264"/>
                  </a:lnTo>
                  <a:lnTo>
                    <a:pt x="74" y="260"/>
                  </a:lnTo>
                  <a:lnTo>
                    <a:pt x="69" y="254"/>
                  </a:lnTo>
                  <a:lnTo>
                    <a:pt x="68" y="253"/>
                  </a:lnTo>
                  <a:lnTo>
                    <a:pt x="67" y="253"/>
                  </a:lnTo>
                  <a:lnTo>
                    <a:pt x="65" y="251"/>
                  </a:lnTo>
                  <a:lnTo>
                    <a:pt x="64" y="250"/>
                  </a:lnTo>
                  <a:lnTo>
                    <a:pt x="62" y="245"/>
                  </a:lnTo>
                  <a:lnTo>
                    <a:pt x="60" y="242"/>
                  </a:lnTo>
                  <a:lnTo>
                    <a:pt x="59" y="240"/>
                  </a:lnTo>
                  <a:lnTo>
                    <a:pt x="58" y="238"/>
                  </a:lnTo>
                  <a:lnTo>
                    <a:pt x="56" y="236"/>
                  </a:lnTo>
                  <a:lnTo>
                    <a:pt x="56" y="235"/>
                  </a:lnTo>
                  <a:lnTo>
                    <a:pt x="56" y="234"/>
                  </a:lnTo>
                  <a:lnTo>
                    <a:pt x="54" y="230"/>
                  </a:lnTo>
                  <a:lnTo>
                    <a:pt x="54" y="229"/>
                  </a:lnTo>
                  <a:lnTo>
                    <a:pt x="52" y="227"/>
                  </a:lnTo>
                  <a:lnTo>
                    <a:pt x="52" y="225"/>
                  </a:lnTo>
                  <a:lnTo>
                    <a:pt x="52" y="224"/>
                  </a:lnTo>
                  <a:lnTo>
                    <a:pt x="49" y="221"/>
                  </a:lnTo>
                  <a:lnTo>
                    <a:pt x="47" y="220"/>
                  </a:lnTo>
                  <a:lnTo>
                    <a:pt x="46" y="218"/>
                  </a:lnTo>
                  <a:lnTo>
                    <a:pt x="45" y="217"/>
                  </a:lnTo>
                  <a:lnTo>
                    <a:pt x="45" y="215"/>
                  </a:lnTo>
                  <a:lnTo>
                    <a:pt x="45" y="214"/>
                  </a:lnTo>
                  <a:lnTo>
                    <a:pt x="41" y="210"/>
                  </a:lnTo>
                  <a:lnTo>
                    <a:pt x="39" y="209"/>
                  </a:lnTo>
                  <a:lnTo>
                    <a:pt x="29" y="204"/>
                  </a:lnTo>
                  <a:lnTo>
                    <a:pt x="28" y="202"/>
                  </a:lnTo>
                  <a:lnTo>
                    <a:pt x="27" y="202"/>
                  </a:lnTo>
                  <a:lnTo>
                    <a:pt x="24" y="200"/>
                  </a:lnTo>
                  <a:lnTo>
                    <a:pt x="13" y="195"/>
                  </a:lnTo>
                  <a:lnTo>
                    <a:pt x="11" y="194"/>
                  </a:lnTo>
                  <a:lnTo>
                    <a:pt x="10" y="192"/>
                  </a:lnTo>
                  <a:lnTo>
                    <a:pt x="9" y="190"/>
                  </a:lnTo>
                  <a:lnTo>
                    <a:pt x="9" y="189"/>
                  </a:lnTo>
                  <a:lnTo>
                    <a:pt x="10" y="187"/>
                  </a:lnTo>
                  <a:lnTo>
                    <a:pt x="11" y="185"/>
                  </a:lnTo>
                  <a:lnTo>
                    <a:pt x="12" y="185"/>
                  </a:lnTo>
                  <a:lnTo>
                    <a:pt x="13" y="185"/>
                  </a:lnTo>
                  <a:lnTo>
                    <a:pt x="14" y="185"/>
                  </a:lnTo>
                  <a:lnTo>
                    <a:pt x="14" y="186"/>
                  </a:lnTo>
                  <a:lnTo>
                    <a:pt x="15" y="186"/>
                  </a:lnTo>
                  <a:lnTo>
                    <a:pt x="16" y="186"/>
                  </a:lnTo>
                  <a:lnTo>
                    <a:pt x="17" y="185"/>
                  </a:lnTo>
                  <a:lnTo>
                    <a:pt x="18" y="184"/>
                  </a:lnTo>
                  <a:lnTo>
                    <a:pt x="18" y="183"/>
                  </a:lnTo>
                  <a:lnTo>
                    <a:pt x="18" y="181"/>
                  </a:lnTo>
                  <a:lnTo>
                    <a:pt x="18" y="179"/>
                  </a:lnTo>
                  <a:lnTo>
                    <a:pt x="16" y="175"/>
                  </a:lnTo>
                  <a:lnTo>
                    <a:pt x="15" y="172"/>
                  </a:lnTo>
                  <a:lnTo>
                    <a:pt x="14" y="172"/>
                  </a:lnTo>
                  <a:lnTo>
                    <a:pt x="11" y="168"/>
                  </a:lnTo>
                  <a:lnTo>
                    <a:pt x="10" y="168"/>
                  </a:lnTo>
                  <a:lnTo>
                    <a:pt x="8" y="165"/>
                  </a:lnTo>
                  <a:lnTo>
                    <a:pt x="9" y="161"/>
                  </a:lnTo>
                  <a:lnTo>
                    <a:pt x="9" y="160"/>
                  </a:lnTo>
                  <a:lnTo>
                    <a:pt x="11" y="160"/>
                  </a:lnTo>
                  <a:lnTo>
                    <a:pt x="11" y="159"/>
                  </a:lnTo>
                  <a:lnTo>
                    <a:pt x="11" y="158"/>
                  </a:lnTo>
                  <a:lnTo>
                    <a:pt x="3" y="149"/>
                  </a:lnTo>
                  <a:lnTo>
                    <a:pt x="3" y="148"/>
                  </a:lnTo>
                  <a:lnTo>
                    <a:pt x="4" y="147"/>
                  </a:lnTo>
                  <a:lnTo>
                    <a:pt x="5" y="145"/>
                  </a:lnTo>
                  <a:lnTo>
                    <a:pt x="5" y="140"/>
                  </a:lnTo>
                  <a:lnTo>
                    <a:pt x="5" y="139"/>
                  </a:lnTo>
                  <a:lnTo>
                    <a:pt x="5" y="137"/>
                  </a:lnTo>
                  <a:lnTo>
                    <a:pt x="5" y="136"/>
                  </a:lnTo>
                  <a:lnTo>
                    <a:pt x="5" y="135"/>
                  </a:lnTo>
                  <a:lnTo>
                    <a:pt x="9" y="131"/>
                  </a:lnTo>
                  <a:lnTo>
                    <a:pt x="11" y="130"/>
                  </a:lnTo>
                  <a:lnTo>
                    <a:pt x="12" y="127"/>
                  </a:lnTo>
                  <a:lnTo>
                    <a:pt x="13" y="126"/>
                  </a:lnTo>
                  <a:lnTo>
                    <a:pt x="15" y="124"/>
                  </a:lnTo>
                  <a:lnTo>
                    <a:pt x="16" y="123"/>
                  </a:lnTo>
                  <a:lnTo>
                    <a:pt x="16" y="122"/>
                  </a:lnTo>
                  <a:lnTo>
                    <a:pt x="16" y="121"/>
                  </a:lnTo>
                  <a:lnTo>
                    <a:pt x="16" y="120"/>
                  </a:lnTo>
                  <a:lnTo>
                    <a:pt x="17" y="119"/>
                  </a:lnTo>
                  <a:lnTo>
                    <a:pt x="20" y="117"/>
                  </a:lnTo>
                  <a:lnTo>
                    <a:pt x="23" y="115"/>
                  </a:lnTo>
                  <a:lnTo>
                    <a:pt x="24" y="113"/>
                  </a:lnTo>
                  <a:lnTo>
                    <a:pt x="24" y="112"/>
                  </a:lnTo>
                  <a:lnTo>
                    <a:pt x="26" y="111"/>
                  </a:lnTo>
                  <a:lnTo>
                    <a:pt x="28" y="111"/>
                  </a:lnTo>
                  <a:lnTo>
                    <a:pt x="29" y="111"/>
                  </a:lnTo>
                  <a:lnTo>
                    <a:pt x="29" y="110"/>
                  </a:lnTo>
                  <a:lnTo>
                    <a:pt x="30" y="109"/>
                  </a:lnTo>
                  <a:lnTo>
                    <a:pt x="30" y="108"/>
                  </a:lnTo>
                  <a:lnTo>
                    <a:pt x="32" y="109"/>
                  </a:lnTo>
                  <a:lnTo>
                    <a:pt x="33" y="116"/>
                  </a:lnTo>
                  <a:lnTo>
                    <a:pt x="33" y="119"/>
                  </a:lnTo>
                  <a:lnTo>
                    <a:pt x="35" y="123"/>
                  </a:lnTo>
                  <a:lnTo>
                    <a:pt x="35" y="124"/>
                  </a:lnTo>
                  <a:lnTo>
                    <a:pt x="31" y="127"/>
                  </a:lnTo>
                  <a:lnTo>
                    <a:pt x="31" y="128"/>
                  </a:lnTo>
                  <a:lnTo>
                    <a:pt x="29" y="126"/>
                  </a:lnTo>
                  <a:lnTo>
                    <a:pt x="28" y="126"/>
                  </a:lnTo>
                  <a:lnTo>
                    <a:pt x="27" y="127"/>
                  </a:lnTo>
                  <a:lnTo>
                    <a:pt x="26" y="129"/>
                  </a:lnTo>
                  <a:lnTo>
                    <a:pt x="26" y="131"/>
                  </a:lnTo>
                  <a:lnTo>
                    <a:pt x="27" y="133"/>
                  </a:lnTo>
                  <a:lnTo>
                    <a:pt x="27" y="134"/>
                  </a:lnTo>
                  <a:lnTo>
                    <a:pt x="28" y="134"/>
                  </a:lnTo>
                  <a:lnTo>
                    <a:pt x="29" y="134"/>
                  </a:lnTo>
                  <a:lnTo>
                    <a:pt x="30" y="134"/>
                  </a:lnTo>
                  <a:lnTo>
                    <a:pt x="31" y="134"/>
                  </a:lnTo>
                  <a:lnTo>
                    <a:pt x="30" y="136"/>
                  </a:lnTo>
                  <a:lnTo>
                    <a:pt x="28" y="137"/>
                  </a:lnTo>
                  <a:lnTo>
                    <a:pt x="27" y="140"/>
                  </a:lnTo>
                  <a:lnTo>
                    <a:pt x="28" y="141"/>
                  </a:lnTo>
                  <a:lnTo>
                    <a:pt x="29" y="142"/>
                  </a:lnTo>
                  <a:lnTo>
                    <a:pt x="30" y="142"/>
                  </a:lnTo>
                  <a:lnTo>
                    <a:pt x="31" y="142"/>
                  </a:lnTo>
                  <a:lnTo>
                    <a:pt x="31" y="141"/>
                  </a:lnTo>
                  <a:lnTo>
                    <a:pt x="33" y="140"/>
                  </a:lnTo>
                  <a:lnTo>
                    <a:pt x="35" y="138"/>
                  </a:lnTo>
                  <a:lnTo>
                    <a:pt x="35" y="137"/>
                  </a:lnTo>
                  <a:lnTo>
                    <a:pt x="37" y="136"/>
                  </a:lnTo>
                  <a:lnTo>
                    <a:pt x="38" y="137"/>
                  </a:lnTo>
                  <a:lnTo>
                    <a:pt x="39" y="138"/>
                  </a:lnTo>
                  <a:lnTo>
                    <a:pt x="46" y="142"/>
                  </a:lnTo>
                  <a:lnTo>
                    <a:pt x="47" y="142"/>
                  </a:lnTo>
                  <a:lnTo>
                    <a:pt x="48" y="141"/>
                  </a:lnTo>
                  <a:lnTo>
                    <a:pt x="50" y="141"/>
                  </a:lnTo>
                  <a:lnTo>
                    <a:pt x="51" y="141"/>
                  </a:lnTo>
                  <a:lnTo>
                    <a:pt x="53" y="143"/>
                  </a:lnTo>
                  <a:lnTo>
                    <a:pt x="54" y="145"/>
                  </a:lnTo>
                  <a:lnTo>
                    <a:pt x="54" y="147"/>
                  </a:lnTo>
                  <a:lnTo>
                    <a:pt x="56" y="151"/>
                  </a:lnTo>
                  <a:lnTo>
                    <a:pt x="56" y="153"/>
                  </a:lnTo>
                  <a:lnTo>
                    <a:pt x="61" y="158"/>
                  </a:lnTo>
                  <a:lnTo>
                    <a:pt x="64" y="157"/>
                  </a:lnTo>
                  <a:lnTo>
                    <a:pt x="66" y="158"/>
                  </a:lnTo>
                  <a:lnTo>
                    <a:pt x="67" y="158"/>
                  </a:lnTo>
                  <a:lnTo>
                    <a:pt x="68" y="158"/>
                  </a:lnTo>
                  <a:lnTo>
                    <a:pt x="69" y="158"/>
                  </a:lnTo>
                  <a:lnTo>
                    <a:pt x="71" y="155"/>
                  </a:lnTo>
                  <a:lnTo>
                    <a:pt x="71" y="152"/>
                  </a:lnTo>
                  <a:lnTo>
                    <a:pt x="71" y="151"/>
                  </a:lnTo>
                  <a:lnTo>
                    <a:pt x="71" y="150"/>
                  </a:lnTo>
                  <a:lnTo>
                    <a:pt x="72" y="149"/>
                  </a:lnTo>
                  <a:lnTo>
                    <a:pt x="72" y="148"/>
                  </a:lnTo>
                  <a:lnTo>
                    <a:pt x="74" y="147"/>
                  </a:lnTo>
                  <a:lnTo>
                    <a:pt x="75" y="146"/>
                  </a:lnTo>
                  <a:lnTo>
                    <a:pt x="77" y="145"/>
                  </a:lnTo>
                  <a:lnTo>
                    <a:pt x="78" y="142"/>
                  </a:lnTo>
                  <a:lnTo>
                    <a:pt x="78" y="140"/>
                  </a:lnTo>
                  <a:lnTo>
                    <a:pt x="77" y="139"/>
                  </a:lnTo>
                  <a:lnTo>
                    <a:pt x="77" y="138"/>
                  </a:lnTo>
                  <a:lnTo>
                    <a:pt x="77" y="137"/>
                  </a:lnTo>
                  <a:lnTo>
                    <a:pt x="78" y="136"/>
                  </a:lnTo>
                  <a:lnTo>
                    <a:pt x="80" y="130"/>
                  </a:lnTo>
                  <a:lnTo>
                    <a:pt x="80" y="126"/>
                  </a:lnTo>
                  <a:lnTo>
                    <a:pt x="80" y="125"/>
                  </a:lnTo>
                  <a:lnTo>
                    <a:pt x="80" y="124"/>
                  </a:lnTo>
                  <a:lnTo>
                    <a:pt x="82" y="122"/>
                  </a:lnTo>
                  <a:lnTo>
                    <a:pt x="83" y="121"/>
                  </a:lnTo>
                  <a:lnTo>
                    <a:pt x="84" y="121"/>
                  </a:lnTo>
                  <a:lnTo>
                    <a:pt x="84" y="119"/>
                  </a:lnTo>
                  <a:lnTo>
                    <a:pt x="84" y="116"/>
                  </a:lnTo>
                  <a:lnTo>
                    <a:pt x="84" y="114"/>
                  </a:lnTo>
                  <a:lnTo>
                    <a:pt x="84" y="113"/>
                  </a:lnTo>
                  <a:lnTo>
                    <a:pt x="84" y="112"/>
                  </a:lnTo>
                  <a:lnTo>
                    <a:pt x="85" y="109"/>
                  </a:lnTo>
                  <a:lnTo>
                    <a:pt x="86" y="109"/>
                  </a:lnTo>
                  <a:lnTo>
                    <a:pt x="87" y="109"/>
                  </a:lnTo>
                  <a:lnTo>
                    <a:pt x="88" y="110"/>
                  </a:lnTo>
                  <a:lnTo>
                    <a:pt x="88" y="112"/>
                  </a:lnTo>
                  <a:lnTo>
                    <a:pt x="90" y="111"/>
                  </a:lnTo>
                  <a:lnTo>
                    <a:pt x="90" y="110"/>
                  </a:lnTo>
                  <a:lnTo>
                    <a:pt x="90" y="109"/>
                  </a:lnTo>
                  <a:lnTo>
                    <a:pt x="89" y="108"/>
                  </a:lnTo>
                  <a:lnTo>
                    <a:pt x="88" y="108"/>
                  </a:lnTo>
                  <a:lnTo>
                    <a:pt x="89" y="106"/>
                  </a:lnTo>
                  <a:lnTo>
                    <a:pt x="90" y="106"/>
                  </a:lnTo>
                  <a:lnTo>
                    <a:pt x="90" y="105"/>
                  </a:lnTo>
                  <a:lnTo>
                    <a:pt x="91" y="105"/>
                  </a:lnTo>
                  <a:lnTo>
                    <a:pt x="92" y="103"/>
                  </a:lnTo>
                  <a:lnTo>
                    <a:pt x="94" y="101"/>
                  </a:lnTo>
                  <a:lnTo>
                    <a:pt x="96" y="97"/>
                  </a:lnTo>
                  <a:lnTo>
                    <a:pt x="98" y="96"/>
                  </a:lnTo>
                  <a:lnTo>
                    <a:pt x="131" y="83"/>
                  </a:lnTo>
                  <a:lnTo>
                    <a:pt x="147" y="69"/>
                  </a:lnTo>
                  <a:lnTo>
                    <a:pt x="160" y="51"/>
                  </a:lnTo>
                  <a:lnTo>
                    <a:pt x="161" y="50"/>
                  </a:lnTo>
                  <a:lnTo>
                    <a:pt x="161" y="49"/>
                  </a:lnTo>
                  <a:lnTo>
                    <a:pt x="165" y="31"/>
                  </a:lnTo>
                  <a:lnTo>
                    <a:pt x="166" y="32"/>
                  </a:lnTo>
                  <a:lnTo>
                    <a:pt x="167" y="32"/>
                  </a:lnTo>
                  <a:lnTo>
                    <a:pt x="170" y="32"/>
                  </a:lnTo>
                  <a:lnTo>
                    <a:pt x="168" y="25"/>
                  </a:lnTo>
                  <a:lnTo>
                    <a:pt x="168" y="23"/>
                  </a:lnTo>
                  <a:lnTo>
                    <a:pt x="168" y="22"/>
                  </a:lnTo>
                  <a:lnTo>
                    <a:pt x="169" y="22"/>
                  </a:lnTo>
                  <a:lnTo>
                    <a:pt x="169" y="21"/>
                  </a:lnTo>
                  <a:lnTo>
                    <a:pt x="169" y="19"/>
                  </a:lnTo>
                  <a:lnTo>
                    <a:pt x="169" y="18"/>
                  </a:lnTo>
                  <a:lnTo>
                    <a:pt x="167" y="17"/>
                  </a:lnTo>
                  <a:lnTo>
                    <a:pt x="166" y="17"/>
                  </a:lnTo>
                  <a:lnTo>
                    <a:pt x="165" y="16"/>
                  </a:lnTo>
                  <a:lnTo>
                    <a:pt x="164" y="15"/>
                  </a:lnTo>
                  <a:lnTo>
                    <a:pt x="164" y="14"/>
                  </a:lnTo>
                  <a:lnTo>
                    <a:pt x="164" y="13"/>
                  </a:lnTo>
                  <a:lnTo>
                    <a:pt x="163" y="10"/>
                  </a:lnTo>
                  <a:lnTo>
                    <a:pt x="163" y="9"/>
                  </a:lnTo>
                  <a:lnTo>
                    <a:pt x="160" y="8"/>
                  </a:lnTo>
                  <a:lnTo>
                    <a:pt x="158" y="8"/>
                  </a:lnTo>
                  <a:lnTo>
                    <a:pt x="159" y="5"/>
                  </a:lnTo>
                  <a:lnTo>
                    <a:pt x="162" y="6"/>
                  </a:lnTo>
                  <a:lnTo>
                    <a:pt x="163" y="6"/>
                  </a:lnTo>
                  <a:lnTo>
                    <a:pt x="164" y="7"/>
                  </a:lnTo>
                  <a:lnTo>
                    <a:pt x="166" y="7"/>
                  </a:lnTo>
                  <a:lnTo>
                    <a:pt x="167" y="6"/>
                  </a:lnTo>
                  <a:lnTo>
                    <a:pt x="168" y="6"/>
                  </a:lnTo>
                  <a:lnTo>
                    <a:pt x="169" y="6"/>
                  </a:lnTo>
                  <a:lnTo>
                    <a:pt x="169" y="5"/>
                  </a:lnTo>
                  <a:lnTo>
                    <a:pt x="170" y="3"/>
                  </a:lnTo>
                  <a:moveTo>
                    <a:pt x="168" y="0"/>
                  </a:moveTo>
                  <a:lnTo>
                    <a:pt x="167" y="2"/>
                  </a:lnTo>
                  <a:lnTo>
                    <a:pt x="167" y="3"/>
                  </a:lnTo>
                  <a:lnTo>
                    <a:pt x="166" y="4"/>
                  </a:lnTo>
                  <a:lnTo>
                    <a:pt x="165" y="4"/>
                  </a:lnTo>
                  <a:lnTo>
                    <a:pt x="164" y="4"/>
                  </a:lnTo>
                  <a:lnTo>
                    <a:pt x="163" y="4"/>
                  </a:lnTo>
                  <a:lnTo>
                    <a:pt x="163" y="3"/>
                  </a:lnTo>
                  <a:lnTo>
                    <a:pt x="162" y="3"/>
                  </a:lnTo>
                  <a:lnTo>
                    <a:pt x="159" y="2"/>
                  </a:lnTo>
                  <a:lnTo>
                    <a:pt x="156" y="2"/>
                  </a:lnTo>
                  <a:lnTo>
                    <a:pt x="156" y="5"/>
                  </a:lnTo>
                  <a:lnTo>
                    <a:pt x="156" y="7"/>
                  </a:lnTo>
                  <a:lnTo>
                    <a:pt x="156" y="9"/>
                  </a:lnTo>
                  <a:lnTo>
                    <a:pt x="158" y="9"/>
                  </a:lnTo>
                  <a:lnTo>
                    <a:pt x="159" y="10"/>
                  </a:lnTo>
                  <a:lnTo>
                    <a:pt x="160" y="11"/>
                  </a:lnTo>
                  <a:lnTo>
                    <a:pt x="161" y="13"/>
                  </a:lnTo>
                  <a:lnTo>
                    <a:pt x="162" y="15"/>
                  </a:lnTo>
                  <a:lnTo>
                    <a:pt x="162" y="16"/>
                  </a:lnTo>
                  <a:lnTo>
                    <a:pt x="162" y="17"/>
                  </a:lnTo>
                  <a:lnTo>
                    <a:pt x="163" y="17"/>
                  </a:lnTo>
                  <a:lnTo>
                    <a:pt x="164" y="17"/>
                  </a:lnTo>
                  <a:lnTo>
                    <a:pt x="164" y="18"/>
                  </a:lnTo>
                  <a:lnTo>
                    <a:pt x="164" y="19"/>
                  </a:lnTo>
                  <a:lnTo>
                    <a:pt x="165" y="19"/>
                  </a:lnTo>
                  <a:lnTo>
                    <a:pt x="167" y="20"/>
                  </a:lnTo>
                  <a:lnTo>
                    <a:pt x="167" y="21"/>
                  </a:lnTo>
                  <a:lnTo>
                    <a:pt x="166" y="21"/>
                  </a:lnTo>
                  <a:lnTo>
                    <a:pt x="165" y="21"/>
                  </a:lnTo>
                  <a:lnTo>
                    <a:pt x="165" y="22"/>
                  </a:lnTo>
                  <a:lnTo>
                    <a:pt x="165" y="25"/>
                  </a:lnTo>
                  <a:lnTo>
                    <a:pt x="166" y="28"/>
                  </a:lnTo>
                  <a:lnTo>
                    <a:pt x="164" y="25"/>
                  </a:lnTo>
                  <a:lnTo>
                    <a:pt x="162" y="30"/>
                  </a:lnTo>
                  <a:lnTo>
                    <a:pt x="158" y="49"/>
                  </a:lnTo>
                  <a:lnTo>
                    <a:pt x="145" y="67"/>
                  </a:lnTo>
                  <a:lnTo>
                    <a:pt x="130" y="80"/>
                  </a:lnTo>
                  <a:lnTo>
                    <a:pt x="97" y="93"/>
                  </a:lnTo>
                  <a:lnTo>
                    <a:pt x="96" y="94"/>
                  </a:lnTo>
                  <a:lnTo>
                    <a:pt x="94" y="95"/>
                  </a:lnTo>
                  <a:lnTo>
                    <a:pt x="94" y="96"/>
                  </a:lnTo>
                  <a:lnTo>
                    <a:pt x="91" y="99"/>
                  </a:lnTo>
                  <a:lnTo>
                    <a:pt x="91" y="100"/>
                  </a:lnTo>
                  <a:lnTo>
                    <a:pt x="90" y="102"/>
                  </a:lnTo>
                  <a:lnTo>
                    <a:pt x="89" y="103"/>
                  </a:lnTo>
                  <a:lnTo>
                    <a:pt x="88" y="104"/>
                  </a:lnTo>
                  <a:lnTo>
                    <a:pt x="87" y="104"/>
                  </a:lnTo>
                  <a:lnTo>
                    <a:pt x="87" y="105"/>
                  </a:lnTo>
                  <a:lnTo>
                    <a:pt x="86" y="106"/>
                  </a:lnTo>
                  <a:lnTo>
                    <a:pt x="85" y="106"/>
                  </a:lnTo>
                  <a:lnTo>
                    <a:pt x="84" y="107"/>
                  </a:lnTo>
                  <a:lnTo>
                    <a:pt x="83" y="108"/>
                  </a:lnTo>
                  <a:lnTo>
                    <a:pt x="82" y="108"/>
                  </a:lnTo>
                  <a:lnTo>
                    <a:pt x="82" y="109"/>
                  </a:lnTo>
                  <a:lnTo>
                    <a:pt x="82" y="111"/>
                  </a:lnTo>
                  <a:lnTo>
                    <a:pt x="82" y="112"/>
                  </a:lnTo>
                  <a:lnTo>
                    <a:pt x="82" y="113"/>
                  </a:lnTo>
                  <a:lnTo>
                    <a:pt x="82" y="114"/>
                  </a:lnTo>
                  <a:lnTo>
                    <a:pt x="82" y="115"/>
                  </a:lnTo>
                  <a:lnTo>
                    <a:pt x="81" y="119"/>
                  </a:lnTo>
                  <a:lnTo>
                    <a:pt x="80" y="121"/>
                  </a:lnTo>
                  <a:lnTo>
                    <a:pt x="78" y="123"/>
                  </a:lnTo>
                  <a:lnTo>
                    <a:pt x="78" y="124"/>
                  </a:lnTo>
                  <a:lnTo>
                    <a:pt x="77" y="126"/>
                  </a:lnTo>
                  <a:lnTo>
                    <a:pt x="77" y="129"/>
                  </a:lnTo>
                  <a:lnTo>
                    <a:pt x="77" y="130"/>
                  </a:lnTo>
                  <a:lnTo>
                    <a:pt x="75" y="135"/>
                  </a:lnTo>
                  <a:lnTo>
                    <a:pt x="75" y="136"/>
                  </a:lnTo>
                  <a:lnTo>
                    <a:pt x="75" y="137"/>
                  </a:lnTo>
                  <a:lnTo>
                    <a:pt x="75" y="138"/>
                  </a:lnTo>
                  <a:lnTo>
                    <a:pt x="75" y="139"/>
                  </a:lnTo>
                  <a:lnTo>
                    <a:pt x="75" y="140"/>
                  </a:lnTo>
                  <a:lnTo>
                    <a:pt x="75" y="141"/>
                  </a:lnTo>
                  <a:lnTo>
                    <a:pt x="75" y="142"/>
                  </a:lnTo>
                  <a:lnTo>
                    <a:pt x="75" y="143"/>
                  </a:lnTo>
                  <a:lnTo>
                    <a:pt x="74" y="143"/>
                  </a:lnTo>
                  <a:lnTo>
                    <a:pt x="74" y="144"/>
                  </a:lnTo>
                  <a:lnTo>
                    <a:pt x="73" y="144"/>
                  </a:lnTo>
                  <a:lnTo>
                    <a:pt x="73" y="145"/>
                  </a:lnTo>
                  <a:lnTo>
                    <a:pt x="71" y="146"/>
                  </a:lnTo>
                  <a:lnTo>
                    <a:pt x="70" y="146"/>
                  </a:lnTo>
                  <a:lnTo>
                    <a:pt x="70" y="147"/>
                  </a:lnTo>
                  <a:lnTo>
                    <a:pt x="69" y="147"/>
                  </a:lnTo>
                  <a:lnTo>
                    <a:pt x="69" y="149"/>
                  </a:lnTo>
                  <a:lnTo>
                    <a:pt x="68" y="149"/>
                  </a:lnTo>
                  <a:lnTo>
                    <a:pt x="68" y="150"/>
                  </a:lnTo>
                  <a:lnTo>
                    <a:pt x="68" y="151"/>
                  </a:lnTo>
                  <a:lnTo>
                    <a:pt x="68" y="152"/>
                  </a:lnTo>
                  <a:lnTo>
                    <a:pt x="68" y="154"/>
                  </a:lnTo>
                  <a:lnTo>
                    <a:pt x="67" y="155"/>
                  </a:lnTo>
                  <a:lnTo>
                    <a:pt x="66" y="155"/>
                  </a:lnTo>
                  <a:lnTo>
                    <a:pt x="64" y="155"/>
                  </a:lnTo>
                  <a:lnTo>
                    <a:pt x="63" y="155"/>
                  </a:lnTo>
                  <a:lnTo>
                    <a:pt x="62" y="155"/>
                  </a:lnTo>
                  <a:lnTo>
                    <a:pt x="59" y="151"/>
                  </a:lnTo>
                  <a:lnTo>
                    <a:pt x="58" y="151"/>
                  </a:lnTo>
                  <a:lnTo>
                    <a:pt x="58" y="150"/>
                  </a:lnTo>
                  <a:lnTo>
                    <a:pt x="56" y="146"/>
                  </a:lnTo>
                  <a:lnTo>
                    <a:pt x="56" y="145"/>
                  </a:lnTo>
                  <a:lnTo>
                    <a:pt x="56" y="143"/>
                  </a:lnTo>
                  <a:lnTo>
                    <a:pt x="56" y="142"/>
                  </a:lnTo>
                  <a:lnTo>
                    <a:pt x="55" y="141"/>
                  </a:lnTo>
                  <a:lnTo>
                    <a:pt x="52" y="140"/>
                  </a:lnTo>
                  <a:lnTo>
                    <a:pt x="52" y="139"/>
                  </a:lnTo>
                  <a:lnTo>
                    <a:pt x="51" y="138"/>
                  </a:lnTo>
                  <a:lnTo>
                    <a:pt x="50" y="138"/>
                  </a:lnTo>
                  <a:lnTo>
                    <a:pt x="48" y="138"/>
                  </a:lnTo>
                  <a:lnTo>
                    <a:pt x="48" y="139"/>
                  </a:lnTo>
                  <a:lnTo>
                    <a:pt x="47" y="140"/>
                  </a:lnTo>
                  <a:lnTo>
                    <a:pt x="41" y="136"/>
                  </a:lnTo>
                  <a:lnTo>
                    <a:pt x="40" y="135"/>
                  </a:lnTo>
                  <a:lnTo>
                    <a:pt x="39" y="134"/>
                  </a:lnTo>
                  <a:lnTo>
                    <a:pt x="37" y="134"/>
                  </a:lnTo>
                  <a:lnTo>
                    <a:pt x="36" y="134"/>
                  </a:lnTo>
                  <a:lnTo>
                    <a:pt x="35" y="134"/>
                  </a:lnTo>
                  <a:lnTo>
                    <a:pt x="34" y="134"/>
                  </a:lnTo>
                  <a:lnTo>
                    <a:pt x="33" y="135"/>
                  </a:lnTo>
                  <a:lnTo>
                    <a:pt x="33" y="136"/>
                  </a:lnTo>
                  <a:lnTo>
                    <a:pt x="31" y="138"/>
                  </a:lnTo>
                  <a:lnTo>
                    <a:pt x="31" y="137"/>
                  </a:lnTo>
                  <a:lnTo>
                    <a:pt x="32" y="137"/>
                  </a:lnTo>
                  <a:lnTo>
                    <a:pt x="33" y="135"/>
                  </a:lnTo>
                  <a:lnTo>
                    <a:pt x="35" y="131"/>
                  </a:lnTo>
                  <a:lnTo>
                    <a:pt x="31" y="131"/>
                  </a:lnTo>
                  <a:lnTo>
                    <a:pt x="30" y="131"/>
                  </a:lnTo>
                  <a:lnTo>
                    <a:pt x="29" y="131"/>
                  </a:lnTo>
                  <a:lnTo>
                    <a:pt x="29" y="130"/>
                  </a:lnTo>
                  <a:lnTo>
                    <a:pt x="30" y="130"/>
                  </a:lnTo>
                  <a:lnTo>
                    <a:pt x="31" y="130"/>
                  </a:lnTo>
                  <a:lnTo>
                    <a:pt x="33" y="130"/>
                  </a:lnTo>
                  <a:lnTo>
                    <a:pt x="33" y="129"/>
                  </a:lnTo>
                  <a:lnTo>
                    <a:pt x="37" y="126"/>
                  </a:lnTo>
                  <a:lnTo>
                    <a:pt x="39" y="124"/>
                  </a:lnTo>
                  <a:lnTo>
                    <a:pt x="37" y="122"/>
                  </a:lnTo>
                  <a:lnTo>
                    <a:pt x="36" y="119"/>
                  </a:lnTo>
                  <a:lnTo>
                    <a:pt x="36" y="116"/>
                  </a:lnTo>
                  <a:lnTo>
                    <a:pt x="36" y="115"/>
                  </a:lnTo>
                  <a:lnTo>
                    <a:pt x="35" y="108"/>
                  </a:lnTo>
                  <a:lnTo>
                    <a:pt x="34" y="108"/>
                  </a:lnTo>
                  <a:lnTo>
                    <a:pt x="33" y="107"/>
                  </a:lnTo>
                  <a:lnTo>
                    <a:pt x="31" y="106"/>
                  </a:lnTo>
                  <a:lnTo>
                    <a:pt x="28" y="104"/>
                  </a:lnTo>
                  <a:lnTo>
                    <a:pt x="27" y="108"/>
                  </a:lnTo>
                  <a:lnTo>
                    <a:pt x="27" y="109"/>
                  </a:lnTo>
                  <a:lnTo>
                    <a:pt x="25" y="109"/>
                  </a:lnTo>
                  <a:lnTo>
                    <a:pt x="24" y="109"/>
                  </a:lnTo>
                  <a:lnTo>
                    <a:pt x="22" y="110"/>
                  </a:lnTo>
                  <a:lnTo>
                    <a:pt x="22" y="111"/>
                  </a:lnTo>
                  <a:lnTo>
                    <a:pt x="22" y="112"/>
                  </a:lnTo>
                  <a:lnTo>
                    <a:pt x="21" y="113"/>
                  </a:lnTo>
                  <a:lnTo>
                    <a:pt x="18" y="115"/>
                  </a:lnTo>
                  <a:lnTo>
                    <a:pt x="15" y="117"/>
                  </a:lnTo>
                  <a:lnTo>
                    <a:pt x="14" y="118"/>
                  </a:lnTo>
                  <a:lnTo>
                    <a:pt x="14" y="119"/>
                  </a:lnTo>
                  <a:lnTo>
                    <a:pt x="14" y="120"/>
                  </a:lnTo>
                  <a:lnTo>
                    <a:pt x="13" y="121"/>
                  </a:lnTo>
                  <a:lnTo>
                    <a:pt x="13" y="122"/>
                  </a:lnTo>
                  <a:lnTo>
                    <a:pt x="11" y="124"/>
                  </a:lnTo>
                  <a:lnTo>
                    <a:pt x="10" y="124"/>
                  </a:lnTo>
                  <a:lnTo>
                    <a:pt x="9" y="126"/>
                  </a:lnTo>
                  <a:lnTo>
                    <a:pt x="9" y="128"/>
                  </a:lnTo>
                  <a:lnTo>
                    <a:pt x="7" y="129"/>
                  </a:lnTo>
                  <a:lnTo>
                    <a:pt x="3" y="134"/>
                  </a:lnTo>
                  <a:lnTo>
                    <a:pt x="3" y="135"/>
                  </a:lnTo>
                  <a:lnTo>
                    <a:pt x="2" y="136"/>
                  </a:lnTo>
                  <a:lnTo>
                    <a:pt x="2" y="137"/>
                  </a:lnTo>
                  <a:lnTo>
                    <a:pt x="2" y="138"/>
                  </a:lnTo>
                  <a:lnTo>
                    <a:pt x="2" y="139"/>
                  </a:lnTo>
                  <a:lnTo>
                    <a:pt x="2" y="140"/>
                  </a:lnTo>
                  <a:lnTo>
                    <a:pt x="2" y="144"/>
                  </a:lnTo>
                  <a:lnTo>
                    <a:pt x="1" y="147"/>
                  </a:lnTo>
                  <a:lnTo>
                    <a:pt x="1" y="148"/>
                  </a:lnTo>
                  <a:lnTo>
                    <a:pt x="0" y="149"/>
                  </a:lnTo>
                  <a:lnTo>
                    <a:pt x="1" y="150"/>
                  </a:lnTo>
                  <a:lnTo>
                    <a:pt x="1" y="151"/>
                  </a:lnTo>
                  <a:lnTo>
                    <a:pt x="8" y="158"/>
                  </a:lnTo>
                  <a:lnTo>
                    <a:pt x="7" y="158"/>
                  </a:lnTo>
                  <a:lnTo>
                    <a:pt x="6" y="159"/>
                  </a:lnTo>
                  <a:lnTo>
                    <a:pt x="6" y="160"/>
                  </a:lnTo>
                  <a:lnTo>
                    <a:pt x="5" y="165"/>
                  </a:lnTo>
                  <a:lnTo>
                    <a:pt x="5" y="166"/>
                  </a:lnTo>
                  <a:lnTo>
                    <a:pt x="6" y="167"/>
                  </a:lnTo>
                  <a:lnTo>
                    <a:pt x="8" y="169"/>
                  </a:lnTo>
                  <a:lnTo>
                    <a:pt x="9" y="170"/>
                  </a:lnTo>
                  <a:lnTo>
                    <a:pt x="10" y="170"/>
                  </a:lnTo>
                  <a:lnTo>
                    <a:pt x="13" y="174"/>
                  </a:lnTo>
                  <a:lnTo>
                    <a:pt x="14" y="176"/>
                  </a:lnTo>
                  <a:lnTo>
                    <a:pt x="15" y="179"/>
                  </a:lnTo>
                  <a:lnTo>
                    <a:pt x="15" y="181"/>
                  </a:lnTo>
                  <a:lnTo>
                    <a:pt x="15" y="182"/>
                  </a:lnTo>
                  <a:lnTo>
                    <a:pt x="15" y="183"/>
                  </a:lnTo>
                  <a:lnTo>
                    <a:pt x="14" y="183"/>
                  </a:lnTo>
                  <a:lnTo>
                    <a:pt x="14" y="182"/>
                  </a:lnTo>
                  <a:lnTo>
                    <a:pt x="13" y="182"/>
                  </a:lnTo>
                  <a:lnTo>
                    <a:pt x="12" y="182"/>
                  </a:lnTo>
                  <a:lnTo>
                    <a:pt x="11" y="182"/>
                  </a:lnTo>
                  <a:lnTo>
                    <a:pt x="10" y="183"/>
                  </a:lnTo>
                  <a:lnTo>
                    <a:pt x="9" y="183"/>
                  </a:lnTo>
                  <a:lnTo>
                    <a:pt x="9" y="184"/>
                  </a:lnTo>
                  <a:lnTo>
                    <a:pt x="8" y="184"/>
                  </a:lnTo>
                  <a:lnTo>
                    <a:pt x="7" y="186"/>
                  </a:lnTo>
                  <a:lnTo>
                    <a:pt x="7" y="187"/>
                  </a:lnTo>
                  <a:lnTo>
                    <a:pt x="7" y="189"/>
                  </a:lnTo>
                  <a:lnTo>
                    <a:pt x="7" y="190"/>
                  </a:lnTo>
                  <a:lnTo>
                    <a:pt x="8" y="193"/>
                  </a:lnTo>
                  <a:lnTo>
                    <a:pt x="8" y="194"/>
                  </a:lnTo>
                  <a:lnTo>
                    <a:pt x="9" y="194"/>
                  </a:lnTo>
                  <a:lnTo>
                    <a:pt x="9" y="196"/>
                  </a:lnTo>
                  <a:lnTo>
                    <a:pt x="10" y="196"/>
                  </a:lnTo>
                  <a:lnTo>
                    <a:pt x="12" y="197"/>
                  </a:lnTo>
                  <a:lnTo>
                    <a:pt x="23" y="202"/>
                  </a:lnTo>
                  <a:lnTo>
                    <a:pt x="26" y="204"/>
                  </a:lnTo>
                  <a:lnTo>
                    <a:pt x="27" y="205"/>
                  </a:lnTo>
                  <a:lnTo>
                    <a:pt x="27" y="206"/>
                  </a:lnTo>
                  <a:lnTo>
                    <a:pt x="28" y="206"/>
                  </a:lnTo>
                  <a:lnTo>
                    <a:pt x="38" y="212"/>
                  </a:lnTo>
                  <a:lnTo>
                    <a:pt x="39" y="212"/>
                  </a:lnTo>
                  <a:lnTo>
                    <a:pt x="42" y="215"/>
                  </a:lnTo>
                  <a:lnTo>
                    <a:pt x="43" y="217"/>
                  </a:lnTo>
                  <a:lnTo>
                    <a:pt x="43" y="218"/>
                  </a:lnTo>
                  <a:lnTo>
                    <a:pt x="43" y="219"/>
                  </a:lnTo>
                  <a:lnTo>
                    <a:pt x="44" y="219"/>
                  </a:lnTo>
                  <a:lnTo>
                    <a:pt x="44" y="220"/>
                  </a:lnTo>
                  <a:lnTo>
                    <a:pt x="45" y="221"/>
                  </a:lnTo>
                  <a:lnTo>
                    <a:pt x="46" y="222"/>
                  </a:lnTo>
                  <a:lnTo>
                    <a:pt x="47" y="223"/>
                  </a:lnTo>
                  <a:lnTo>
                    <a:pt x="50" y="226"/>
                  </a:lnTo>
                  <a:lnTo>
                    <a:pt x="50" y="228"/>
                  </a:lnTo>
                  <a:lnTo>
                    <a:pt x="50" y="229"/>
                  </a:lnTo>
                  <a:lnTo>
                    <a:pt x="52" y="230"/>
                  </a:lnTo>
                  <a:lnTo>
                    <a:pt x="54" y="234"/>
                  </a:lnTo>
                  <a:lnTo>
                    <a:pt x="54" y="235"/>
                  </a:lnTo>
                  <a:lnTo>
                    <a:pt x="54" y="236"/>
                  </a:lnTo>
                  <a:lnTo>
                    <a:pt x="54" y="237"/>
                  </a:lnTo>
                  <a:lnTo>
                    <a:pt x="54" y="238"/>
                  </a:lnTo>
                  <a:lnTo>
                    <a:pt x="55" y="239"/>
                  </a:lnTo>
                  <a:lnTo>
                    <a:pt x="56" y="240"/>
                  </a:lnTo>
                  <a:lnTo>
                    <a:pt x="57" y="241"/>
                  </a:lnTo>
                  <a:lnTo>
                    <a:pt x="58" y="243"/>
                  </a:lnTo>
                  <a:lnTo>
                    <a:pt x="59" y="246"/>
                  </a:lnTo>
                  <a:lnTo>
                    <a:pt x="59" y="247"/>
                  </a:lnTo>
                  <a:lnTo>
                    <a:pt x="62" y="251"/>
                  </a:lnTo>
                  <a:lnTo>
                    <a:pt x="63" y="252"/>
                  </a:lnTo>
                  <a:lnTo>
                    <a:pt x="63" y="253"/>
                  </a:lnTo>
                  <a:lnTo>
                    <a:pt x="65" y="255"/>
                  </a:lnTo>
                  <a:lnTo>
                    <a:pt x="66" y="255"/>
                  </a:lnTo>
                  <a:lnTo>
                    <a:pt x="67" y="255"/>
                  </a:lnTo>
                  <a:lnTo>
                    <a:pt x="67" y="256"/>
                  </a:lnTo>
                  <a:lnTo>
                    <a:pt x="72" y="261"/>
                  </a:lnTo>
                  <a:lnTo>
                    <a:pt x="74" y="265"/>
                  </a:lnTo>
                  <a:lnTo>
                    <a:pt x="73" y="266"/>
                  </a:lnTo>
                  <a:lnTo>
                    <a:pt x="75" y="268"/>
                  </a:lnTo>
                  <a:lnTo>
                    <a:pt x="79" y="272"/>
                  </a:lnTo>
                  <a:lnTo>
                    <a:pt x="79" y="273"/>
                  </a:lnTo>
                  <a:lnTo>
                    <a:pt x="79" y="275"/>
                  </a:lnTo>
                  <a:lnTo>
                    <a:pt x="79" y="276"/>
                  </a:lnTo>
                  <a:lnTo>
                    <a:pt x="80" y="279"/>
                  </a:lnTo>
                  <a:lnTo>
                    <a:pt x="80" y="280"/>
                  </a:lnTo>
                  <a:lnTo>
                    <a:pt x="82" y="283"/>
                  </a:lnTo>
                  <a:lnTo>
                    <a:pt x="81" y="283"/>
                  </a:lnTo>
                  <a:lnTo>
                    <a:pt x="82" y="285"/>
                  </a:lnTo>
                  <a:lnTo>
                    <a:pt x="83" y="287"/>
                  </a:lnTo>
                  <a:lnTo>
                    <a:pt x="84" y="288"/>
                  </a:lnTo>
                  <a:lnTo>
                    <a:pt x="84" y="289"/>
                  </a:lnTo>
                  <a:lnTo>
                    <a:pt x="86" y="290"/>
                  </a:lnTo>
                  <a:lnTo>
                    <a:pt x="87" y="292"/>
                  </a:lnTo>
                  <a:lnTo>
                    <a:pt x="88" y="295"/>
                  </a:lnTo>
                  <a:lnTo>
                    <a:pt x="88" y="296"/>
                  </a:lnTo>
                  <a:lnTo>
                    <a:pt x="89" y="296"/>
                  </a:lnTo>
                  <a:lnTo>
                    <a:pt x="90" y="297"/>
                  </a:lnTo>
                  <a:lnTo>
                    <a:pt x="90" y="298"/>
                  </a:lnTo>
                  <a:lnTo>
                    <a:pt x="90" y="301"/>
                  </a:lnTo>
                  <a:lnTo>
                    <a:pt x="92" y="304"/>
                  </a:lnTo>
                  <a:lnTo>
                    <a:pt x="92" y="305"/>
                  </a:lnTo>
                  <a:lnTo>
                    <a:pt x="93" y="307"/>
                  </a:lnTo>
                  <a:lnTo>
                    <a:pt x="96" y="310"/>
                  </a:lnTo>
                  <a:lnTo>
                    <a:pt x="96" y="311"/>
                  </a:lnTo>
                  <a:lnTo>
                    <a:pt x="96" y="312"/>
                  </a:lnTo>
                  <a:lnTo>
                    <a:pt x="96" y="313"/>
                  </a:lnTo>
                  <a:lnTo>
                    <a:pt x="101" y="326"/>
                  </a:lnTo>
                  <a:lnTo>
                    <a:pt x="102" y="327"/>
                  </a:lnTo>
                  <a:lnTo>
                    <a:pt x="107" y="334"/>
                  </a:lnTo>
                  <a:lnTo>
                    <a:pt x="107" y="335"/>
                  </a:lnTo>
                  <a:lnTo>
                    <a:pt x="107" y="336"/>
                  </a:lnTo>
                  <a:lnTo>
                    <a:pt x="111" y="341"/>
                  </a:lnTo>
                  <a:lnTo>
                    <a:pt x="113" y="343"/>
                  </a:lnTo>
                  <a:lnTo>
                    <a:pt x="114" y="346"/>
                  </a:lnTo>
                  <a:lnTo>
                    <a:pt x="116" y="352"/>
                  </a:lnTo>
                  <a:lnTo>
                    <a:pt x="116" y="353"/>
                  </a:lnTo>
                  <a:lnTo>
                    <a:pt x="115" y="354"/>
                  </a:lnTo>
                  <a:lnTo>
                    <a:pt x="114" y="355"/>
                  </a:lnTo>
                  <a:lnTo>
                    <a:pt x="115" y="356"/>
                  </a:lnTo>
                  <a:lnTo>
                    <a:pt x="116" y="357"/>
                  </a:lnTo>
                  <a:lnTo>
                    <a:pt x="116" y="358"/>
                  </a:lnTo>
                  <a:lnTo>
                    <a:pt x="118" y="359"/>
                  </a:lnTo>
                  <a:lnTo>
                    <a:pt x="118" y="360"/>
                  </a:lnTo>
                  <a:lnTo>
                    <a:pt x="119" y="360"/>
                  </a:lnTo>
                  <a:lnTo>
                    <a:pt x="124" y="363"/>
                  </a:lnTo>
                  <a:lnTo>
                    <a:pt x="126" y="364"/>
                  </a:lnTo>
                  <a:lnTo>
                    <a:pt x="129" y="369"/>
                  </a:lnTo>
                  <a:lnTo>
                    <a:pt x="130" y="370"/>
                  </a:lnTo>
                  <a:lnTo>
                    <a:pt x="130" y="372"/>
                  </a:lnTo>
                  <a:lnTo>
                    <a:pt x="130" y="373"/>
                  </a:lnTo>
                  <a:lnTo>
                    <a:pt x="131" y="375"/>
                  </a:lnTo>
                  <a:lnTo>
                    <a:pt x="131" y="378"/>
                  </a:lnTo>
                  <a:lnTo>
                    <a:pt x="131" y="379"/>
                  </a:lnTo>
                  <a:lnTo>
                    <a:pt x="130" y="383"/>
                  </a:lnTo>
                  <a:lnTo>
                    <a:pt x="133" y="383"/>
                  </a:lnTo>
                  <a:lnTo>
                    <a:pt x="134" y="383"/>
                  </a:lnTo>
                  <a:lnTo>
                    <a:pt x="135" y="384"/>
                  </a:lnTo>
                  <a:lnTo>
                    <a:pt x="139" y="388"/>
                  </a:lnTo>
                  <a:lnTo>
                    <a:pt x="141" y="390"/>
                  </a:lnTo>
                  <a:lnTo>
                    <a:pt x="142" y="392"/>
                  </a:lnTo>
                  <a:lnTo>
                    <a:pt x="143" y="392"/>
                  </a:lnTo>
                  <a:lnTo>
                    <a:pt x="143" y="393"/>
                  </a:lnTo>
                  <a:lnTo>
                    <a:pt x="144" y="396"/>
                  </a:lnTo>
                  <a:lnTo>
                    <a:pt x="148" y="403"/>
                  </a:lnTo>
                  <a:lnTo>
                    <a:pt x="148" y="404"/>
                  </a:lnTo>
                  <a:lnTo>
                    <a:pt x="149" y="405"/>
                  </a:lnTo>
                  <a:lnTo>
                    <a:pt x="151" y="407"/>
                  </a:lnTo>
                  <a:lnTo>
                    <a:pt x="152" y="409"/>
                  </a:lnTo>
                  <a:lnTo>
                    <a:pt x="152" y="412"/>
                  </a:lnTo>
                  <a:lnTo>
                    <a:pt x="153" y="413"/>
                  </a:lnTo>
                  <a:lnTo>
                    <a:pt x="154" y="413"/>
                  </a:lnTo>
                  <a:lnTo>
                    <a:pt x="154" y="414"/>
                  </a:lnTo>
                  <a:lnTo>
                    <a:pt x="156" y="415"/>
                  </a:lnTo>
                  <a:lnTo>
                    <a:pt x="160" y="421"/>
                  </a:lnTo>
                  <a:lnTo>
                    <a:pt x="160" y="422"/>
                  </a:lnTo>
                  <a:lnTo>
                    <a:pt x="162" y="424"/>
                  </a:lnTo>
                  <a:lnTo>
                    <a:pt x="162" y="430"/>
                  </a:lnTo>
                  <a:lnTo>
                    <a:pt x="162" y="432"/>
                  </a:lnTo>
                  <a:lnTo>
                    <a:pt x="161" y="432"/>
                  </a:lnTo>
                  <a:lnTo>
                    <a:pt x="160" y="432"/>
                  </a:lnTo>
                  <a:lnTo>
                    <a:pt x="158" y="433"/>
                  </a:lnTo>
                  <a:lnTo>
                    <a:pt x="158" y="434"/>
                  </a:lnTo>
                  <a:lnTo>
                    <a:pt x="158" y="437"/>
                  </a:lnTo>
                  <a:lnTo>
                    <a:pt x="158" y="438"/>
                  </a:lnTo>
                  <a:lnTo>
                    <a:pt x="158" y="439"/>
                  </a:lnTo>
                  <a:lnTo>
                    <a:pt x="159" y="440"/>
                  </a:lnTo>
                  <a:lnTo>
                    <a:pt x="160" y="441"/>
                  </a:lnTo>
                  <a:lnTo>
                    <a:pt x="161" y="441"/>
                  </a:lnTo>
                  <a:lnTo>
                    <a:pt x="162" y="443"/>
                  </a:lnTo>
                  <a:lnTo>
                    <a:pt x="164" y="447"/>
                  </a:lnTo>
                  <a:lnTo>
                    <a:pt x="164" y="448"/>
                  </a:lnTo>
                  <a:lnTo>
                    <a:pt x="165" y="449"/>
                  </a:lnTo>
                  <a:lnTo>
                    <a:pt x="166" y="450"/>
                  </a:lnTo>
                  <a:lnTo>
                    <a:pt x="167" y="452"/>
                  </a:lnTo>
                  <a:lnTo>
                    <a:pt x="168" y="454"/>
                  </a:lnTo>
                  <a:lnTo>
                    <a:pt x="168" y="455"/>
                  </a:lnTo>
                  <a:lnTo>
                    <a:pt x="169" y="455"/>
                  </a:lnTo>
                  <a:lnTo>
                    <a:pt x="171" y="457"/>
                  </a:lnTo>
                  <a:lnTo>
                    <a:pt x="173" y="460"/>
                  </a:lnTo>
                  <a:lnTo>
                    <a:pt x="173" y="462"/>
                  </a:lnTo>
                  <a:lnTo>
                    <a:pt x="173" y="463"/>
                  </a:lnTo>
                  <a:lnTo>
                    <a:pt x="174" y="464"/>
                  </a:lnTo>
                  <a:lnTo>
                    <a:pt x="177" y="466"/>
                  </a:lnTo>
                  <a:lnTo>
                    <a:pt x="185" y="471"/>
                  </a:lnTo>
                  <a:lnTo>
                    <a:pt x="186" y="471"/>
                  </a:lnTo>
                  <a:lnTo>
                    <a:pt x="190" y="477"/>
                  </a:lnTo>
                  <a:lnTo>
                    <a:pt x="193" y="479"/>
                  </a:lnTo>
                  <a:lnTo>
                    <a:pt x="194" y="480"/>
                  </a:lnTo>
                  <a:lnTo>
                    <a:pt x="199" y="487"/>
                  </a:lnTo>
                  <a:lnTo>
                    <a:pt x="201" y="488"/>
                  </a:lnTo>
                  <a:lnTo>
                    <a:pt x="201" y="489"/>
                  </a:lnTo>
                  <a:lnTo>
                    <a:pt x="216" y="497"/>
                  </a:lnTo>
                  <a:lnTo>
                    <a:pt x="217" y="497"/>
                  </a:lnTo>
                  <a:lnTo>
                    <a:pt x="218" y="498"/>
                  </a:lnTo>
                  <a:lnTo>
                    <a:pt x="218" y="499"/>
                  </a:lnTo>
                  <a:lnTo>
                    <a:pt x="219" y="500"/>
                  </a:lnTo>
                  <a:lnTo>
                    <a:pt x="220" y="500"/>
                  </a:lnTo>
                  <a:lnTo>
                    <a:pt x="222" y="502"/>
                  </a:lnTo>
                  <a:lnTo>
                    <a:pt x="227" y="503"/>
                  </a:lnTo>
                  <a:lnTo>
                    <a:pt x="230" y="505"/>
                  </a:lnTo>
                  <a:lnTo>
                    <a:pt x="231" y="506"/>
                  </a:lnTo>
                  <a:lnTo>
                    <a:pt x="231" y="507"/>
                  </a:lnTo>
                  <a:lnTo>
                    <a:pt x="237" y="511"/>
                  </a:lnTo>
                  <a:lnTo>
                    <a:pt x="243" y="513"/>
                  </a:lnTo>
                  <a:lnTo>
                    <a:pt x="244" y="513"/>
                  </a:lnTo>
                  <a:lnTo>
                    <a:pt x="250" y="515"/>
                  </a:lnTo>
                  <a:lnTo>
                    <a:pt x="252" y="517"/>
                  </a:lnTo>
                  <a:lnTo>
                    <a:pt x="254" y="519"/>
                  </a:lnTo>
                  <a:lnTo>
                    <a:pt x="264" y="523"/>
                  </a:lnTo>
                  <a:lnTo>
                    <a:pt x="265" y="524"/>
                  </a:lnTo>
                  <a:lnTo>
                    <a:pt x="267" y="525"/>
                  </a:lnTo>
                  <a:lnTo>
                    <a:pt x="267" y="526"/>
                  </a:lnTo>
                  <a:lnTo>
                    <a:pt x="268" y="526"/>
                  </a:lnTo>
                  <a:lnTo>
                    <a:pt x="269" y="526"/>
                  </a:lnTo>
                  <a:lnTo>
                    <a:pt x="270" y="526"/>
                  </a:lnTo>
                  <a:lnTo>
                    <a:pt x="273" y="527"/>
                  </a:lnTo>
                  <a:lnTo>
                    <a:pt x="276" y="528"/>
                  </a:lnTo>
                  <a:lnTo>
                    <a:pt x="279" y="530"/>
                  </a:lnTo>
                  <a:lnTo>
                    <a:pt x="281" y="532"/>
                  </a:lnTo>
                  <a:lnTo>
                    <a:pt x="283" y="534"/>
                  </a:lnTo>
                  <a:lnTo>
                    <a:pt x="284" y="534"/>
                  </a:lnTo>
                  <a:lnTo>
                    <a:pt x="289" y="538"/>
                  </a:lnTo>
                  <a:lnTo>
                    <a:pt x="290" y="538"/>
                  </a:lnTo>
                  <a:lnTo>
                    <a:pt x="292" y="539"/>
                  </a:lnTo>
                  <a:lnTo>
                    <a:pt x="292" y="540"/>
                  </a:lnTo>
                  <a:lnTo>
                    <a:pt x="293" y="541"/>
                  </a:lnTo>
                  <a:lnTo>
                    <a:pt x="294" y="541"/>
                  </a:lnTo>
                  <a:lnTo>
                    <a:pt x="296" y="543"/>
                  </a:lnTo>
                  <a:lnTo>
                    <a:pt x="297" y="543"/>
                  </a:lnTo>
                  <a:lnTo>
                    <a:pt x="297" y="544"/>
                  </a:lnTo>
                  <a:lnTo>
                    <a:pt x="298" y="544"/>
                  </a:lnTo>
                  <a:lnTo>
                    <a:pt x="301" y="545"/>
                  </a:lnTo>
                  <a:lnTo>
                    <a:pt x="304" y="546"/>
                  </a:lnTo>
                  <a:lnTo>
                    <a:pt x="305" y="546"/>
                  </a:lnTo>
                  <a:lnTo>
                    <a:pt x="305" y="547"/>
                  </a:lnTo>
                  <a:lnTo>
                    <a:pt x="307" y="549"/>
                  </a:lnTo>
                  <a:lnTo>
                    <a:pt x="309" y="555"/>
                  </a:lnTo>
                  <a:lnTo>
                    <a:pt x="309" y="556"/>
                  </a:lnTo>
                  <a:lnTo>
                    <a:pt x="311" y="559"/>
                  </a:lnTo>
                  <a:lnTo>
                    <a:pt x="312" y="559"/>
                  </a:lnTo>
                  <a:lnTo>
                    <a:pt x="313" y="560"/>
                  </a:lnTo>
                  <a:lnTo>
                    <a:pt x="315" y="561"/>
                  </a:lnTo>
                  <a:lnTo>
                    <a:pt x="315" y="562"/>
                  </a:lnTo>
                  <a:lnTo>
                    <a:pt x="316" y="562"/>
                  </a:lnTo>
                  <a:lnTo>
                    <a:pt x="318" y="564"/>
                  </a:lnTo>
                  <a:lnTo>
                    <a:pt x="319" y="564"/>
                  </a:lnTo>
                  <a:lnTo>
                    <a:pt x="321" y="565"/>
                  </a:lnTo>
                  <a:lnTo>
                    <a:pt x="322" y="566"/>
                  </a:lnTo>
                  <a:lnTo>
                    <a:pt x="323" y="566"/>
                  </a:lnTo>
                  <a:lnTo>
                    <a:pt x="324" y="568"/>
                  </a:lnTo>
                  <a:lnTo>
                    <a:pt x="331" y="575"/>
                  </a:lnTo>
                  <a:lnTo>
                    <a:pt x="332" y="575"/>
                  </a:lnTo>
                  <a:lnTo>
                    <a:pt x="333" y="575"/>
                  </a:lnTo>
                  <a:lnTo>
                    <a:pt x="334" y="575"/>
                  </a:lnTo>
                  <a:lnTo>
                    <a:pt x="335" y="575"/>
                  </a:lnTo>
                  <a:lnTo>
                    <a:pt x="335" y="576"/>
                  </a:lnTo>
                  <a:lnTo>
                    <a:pt x="339" y="579"/>
                  </a:lnTo>
                  <a:lnTo>
                    <a:pt x="341" y="581"/>
                  </a:lnTo>
                  <a:lnTo>
                    <a:pt x="343" y="579"/>
                  </a:lnTo>
                  <a:lnTo>
                    <a:pt x="346" y="579"/>
                  </a:lnTo>
                  <a:lnTo>
                    <a:pt x="347" y="579"/>
                  </a:lnTo>
                  <a:lnTo>
                    <a:pt x="348" y="579"/>
                  </a:lnTo>
                  <a:lnTo>
                    <a:pt x="349" y="579"/>
                  </a:lnTo>
                  <a:lnTo>
                    <a:pt x="352" y="577"/>
                  </a:lnTo>
                  <a:lnTo>
                    <a:pt x="353" y="577"/>
                  </a:lnTo>
                  <a:lnTo>
                    <a:pt x="354" y="576"/>
                  </a:lnTo>
                  <a:lnTo>
                    <a:pt x="357" y="572"/>
                  </a:lnTo>
                  <a:lnTo>
                    <a:pt x="358" y="571"/>
                  </a:lnTo>
                  <a:lnTo>
                    <a:pt x="359" y="567"/>
                  </a:lnTo>
                  <a:lnTo>
                    <a:pt x="359" y="566"/>
                  </a:lnTo>
                  <a:lnTo>
                    <a:pt x="359" y="565"/>
                  </a:lnTo>
                  <a:lnTo>
                    <a:pt x="359" y="564"/>
                  </a:lnTo>
                  <a:lnTo>
                    <a:pt x="357" y="559"/>
                  </a:lnTo>
                  <a:lnTo>
                    <a:pt x="357" y="558"/>
                  </a:lnTo>
                  <a:lnTo>
                    <a:pt x="358" y="558"/>
                  </a:lnTo>
                  <a:lnTo>
                    <a:pt x="359" y="558"/>
                  </a:lnTo>
                  <a:lnTo>
                    <a:pt x="360" y="558"/>
                  </a:lnTo>
                  <a:lnTo>
                    <a:pt x="364" y="553"/>
                  </a:lnTo>
                  <a:lnTo>
                    <a:pt x="365" y="552"/>
                  </a:lnTo>
                  <a:lnTo>
                    <a:pt x="365" y="551"/>
                  </a:lnTo>
                  <a:lnTo>
                    <a:pt x="364" y="547"/>
                  </a:lnTo>
                  <a:lnTo>
                    <a:pt x="364" y="545"/>
                  </a:lnTo>
                  <a:lnTo>
                    <a:pt x="360" y="542"/>
                  </a:lnTo>
                  <a:lnTo>
                    <a:pt x="362" y="541"/>
                  </a:lnTo>
                  <a:lnTo>
                    <a:pt x="364" y="539"/>
                  </a:lnTo>
                  <a:lnTo>
                    <a:pt x="365" y="539"/>
                  </a:lnTo>
                  <a:lnTo>
                    <a:pt x="365" y="538"/>
                  </a:lnTo>
                  <a:lnTo>
                    <a:pt x="366" y="537"/>
                  </a:lnTo>
                  <a:lnTo>
                    <a:pt x="367" y="534"/>
                  </a:lnTo>
                  <a:lnTo>
                    <a:pt x="370" y="530"/>
                  </a:lnTo>
                  <a:lnTo>
                    <a:pt x="371" y="528"/>
                  </a:lnTo>
                  <a:lnTo>
                    <a:pt x="373" y="527"/>
                  </a:lnTo>
                  <a:lnTo>
                    <a:pt x="374" y="526"/>
                  </a:lnTo>
                  <a:lnTo>
                    <a:pt x="375" y="525"/>
                  </a:lnTo>
                  <a:lnTo>
                    <a:pt x="375" y="524"/>
                  </a:lnTo>
                  <a:lnTo>
                    <a:pt x="375" y="523"/>
                  </a:lnTo>
                  <a:lnTo>
                    <a:pt x="375" y="522"/>
                  </a:lnTo>
                  <a:lnTo>
                    <a:pt x="374" y="522"/>
                  </a:lnTo>
                  <a:lnTo>
                    <a:pt x="373" y="521"/>
                  </a:lnTo>
                  <a:lnTo>
                    <a:pt x="373" y="519"/>
                  </a:lnTo>
                  <a:lnTo>
                    <a:pt x="374" y="519"/>
                  </a:lnTo>
                  <a:lnTo>
                    <a:pt x="377" y="517"/>
                  </a:lnTo>
                  <a:lnTo>
                    <a:pt x="379" y="517"/>
                  </a:lnTo>
                  <a:lnTo>
                    <a:pt x="379" y="515"/>
                  </a:lnTo>
                  <a:lnTo>
                    <a:pt x="379" y="513"/>
                  </a:lnTo>
                  <a:lnTo>
                    <a:pt x="378" y="512"/>
                  </a:lnTo>
                  <a:lnTo>
                    <a:pt x="377" y="511"/>
                  </a:lnTo>
                  <a:lnTo>
                    <a:pt x="375" y="510"/>
                  </a:lnTo>
                  <a:lnTo>
                    <a:pt x="375" y="509"/>
                  </a:lnTo>
                  <a:lnTo>
                    <a:pt x="374" y="509"/>
                  </a:lnTo>
                  <a:lnTo>
                    <a:pt x="373" y="507"/>
                  </a:lnTo>
                  <a:lnTo>
                    <a:pt x="372" y="507"/>
                  </a:lnTo>
                  <a:lnTo>
                    <a:pt x="370" y="507"/>
                  </a:lnTo>
                  <a:lnTo>
                    <a:pt x="369" y="507"/>
                  </a:lnTo>
                  <a:lnTo>
                    <a:pt x="368" y="508"/>
                  </a:lnTo>
                  <a:lnTo>
                    <a:pt x="367" y="507"/>
                  </a:lnTo>
                  <a:lnTo>
                    <a:pt x="360" y="492"/>
                  </a:lnTo>
                  <a:lnTo>
                    <a:pt x="363" y="484"/>
                  </a:lnTo>
                  <a:lnTo>
                    <a:pt x="364" y="483"/>
                  </a:lnTo>
                  <a:lnTo>
                    <a:pt x="365" y="483"/>
                  </a:lnTo>
                  <a:lnTo>
                    <a:pt x="366" y="482"/>
                  </a:lnTo>
                  <a:lnTo>
                    <a:pt x="366" y="481"/>
                  </a:lnTo>
                  <a:lnTo>
                    <a:pt x="366" y="480"/>
                  </a:lnTo>
                  <a:lnTo>
                    <a:pt x="367" y="479"/>
                  </a:lnTo>
                  <a:lnTo>
                    <a:pt x="365" y="478"/>
                  </a:lnTo>
                  <a:lnTo>
                    <a:pt x="364" y="475"/>
                  </a:lnTo>
                  <a:lnTo>
                    <a:pt x="361" y="473"/>
                  </a:lnTo>
                  <a:lnTo>
                    <a:pt x="359" y="470"/>
                  </a:lnTo>
                  <a:lnTo>
                    <a:pt x="359" y="468"/>
                  </a:lnTo>
                  <a:lnTo>
                    <a:pt x="360" y="467"/>
                  </a:lnTo>
                  <a:lnTo>
                    <a:pt x="360" y="466"/>
                  </a:lnTo>
                  <a:lnTo>
                    <a:pt x="362" y="464"/>
                  </a:lnTo>
                  <a:lnTo>
                    <a:pt x="362" y="463"/>
                  </a:lnTo>
                  <a:lnTo>
                    <a:pt x="362" y="462"/>
                  </a:lnTo>
                  <a:lnTo>
                    <a:pt x="362" y="460"/>
                  </a:lnTo>
                  <a:lnTo>
                    <a:pt x="367" y="455"/>
                  </a:lnTo>
                  <a:lnTo>
                    <a:pt x="368" y="453"/>
                  </a:lnTo>
                  <a:lnTo>
                    <a:pt x="367" y="452"/>
                  </a:lnTo>
                  <a:lnTo>
                    <a:pt x="367" y="451"/>
                  </a:lnTo>
                  <a:lnTo>
                    <a:pt x="367" y="450"/>
                  </a:lnTo>
                  <a:lnTo>
                    <a:pt x="369" y="450"/>
                  </a:lnTo>
                  <a:lnTo>
                    <a:pt x="371" y="449"/>
                  </a:lnTo>
                  <a:lnTo>
                    <a:pt x="371" y="447"/>
                  </a:lnTo>
                  <a:lnTo>
                    <a:pt x="369" y="441"/>
                  </a:lnTo>
                  <a:lnTo>
                    <a:pt x="369" y="440"/>
                  </a:lnTo>
                  <a:lnTo>
                    <a:pt x="368" y="440"/>
                  </a:lnTo>
                  <a:lnTo>
                    <a:pt x="367" y="439"/>
                  </a:lnTo>
                  <a:lnTo>
                    <a:pt x="365" y="434"/>
                  </a:lnTo>
                  <a:lnTo>
                    <a:pt x="365" y="433"/>
                  </a:lnTo>
                  <a:lnTo>
                    <a:pt x="364" y="432"/>
                  </a:lnTo>
                  <a:lnTo>
                    <a:pt x="365" y="428"/>
                  </a:lnTo>
                  <a:lnTo>
                    <a:pt x="366" y="426"/>
                  </a:lnTo>
                  <a:lnTo>
                    <a:pt x="366" y="425"/>
                  </a:lnTo>
                  <a:lnTo>
                    <a:pt x="365" y="410"/>
                  </a:lnTo>
                  <a:lnTo>
                    <a:pt x="364" y="409"/>
                  </a:lnTo>
                  <a:lnTo>
                    <a:pt x="364" y="406"/>
                  </a:lnTo>
                  <a:lnTo>
                    <a:pt x="365" y="404"/>
                  </a:lnTo>
                  <a:lnTo>
                    <a:pt x="366" y="404"/>
                  </a:lnTo>
                  <a:lnTo>
                    <a:pt x="367" y="403"/>
                  </a:lnTo>
                  <a:lnTo>
                    <a:pt x="367" y="402"/>
                  </a:lnTo>
                  <a:lnTo>
                    <a:pt x="369" y="400"/>
                  </a:lnTo>
                  <a:lnTo>
                    <a:pt x="369" y="399"/>
                  </a:lnTo>
                  <a:lnTo>
                    <a:pt x="369" y="398"/>
                  </a:lnTo>
                  <a:lnTo>
                    <a:pt x="371" y="395"/>
                  </a:lnTo>
                  <a:lnTo>
                    <a:pt x="371" y="394"/>
                  </a:lnTo>
                  <a:lnTo>
                    <a:pt x="371" y="392"/>
                  </a:lnTo>
                  <a:lnTo>
                    <a:pt x="343" y="346"/>
                  </a:lnTo>
                  <a:lnTo>
                    <a:pt x="348" y="342"/>
                  </a:lnTo>
                  <a:lnTo>
                    <a:pt x="340" y="343"/>
                  </a:lnTo>
                  <a:lnTo>
                    <a:pt x="337" y="343"/>
                  </a:lnTo>
                  <a:lnTo>
                    <a:pt x="336" y="343"/>
                  </a:lnTo>
                  <a:lnTo>
                    <a:pt x="335" y="342"/>
                  </a:lnTo>
                  <a:lnTo>
                    <a:pt x="334" y="342"/>
                  </a:lnTo>
                  <a:lnTo>
                    <a:pt x="330" y="341"/>
                  </a:lnTo>
                  <a:lnTo>
                    <a:pt x="329" y="342"/>
                  </a:lnTo>
                  <a:lnTo>
                    <a:pt x="328" y="342"/>
                  </a:lnTo>
                  <a:lnTo>
                    <a:pt x="328" y="343"/>
                  </a:lnTo>
                  <a:lnTo>
                    <a:pt x="325" y="344"/>
                  </a:lnTo>
                  <a:lnTo>
                    <a:pt x="323" y="345"/>
                  </a:lnTo>
                  <a:lnTo>
                    <a:pt x="322" y="346"/>
                  </a:lnTo>
                  <a:lnTo>
                    <a:pt x="319" y="346"/>
                  </a:lnTo>
                  <a:lnTo>
                    <a:pt x="318" y="346"/>
                  </a:lnTo>
                  <a:lnTo>
                    <a:pt x="317" y="345"/>
                  </a:lnTo>
                  <a:lnTo>
                    <a:pt x="316" y="343"/>
                  </a:lnTo>
                  <a:lnTo>
                    <a:pt x="315" y="343"/>
                  </a:lnTo>
                  <a:lnTo>
                    <a:pt x="313" y="341"/>
                  </a:lnTo>
                  <a:lnTo>
                    <a:pt x="313" y="342"/>
                  </a:lnTo>
                  <a:lnTo>
                    <a:pt x="311" y="311"/>
                  </a:lnTo>
                  <a:lnTo>
                    <a:pt x="311" y="310"/>
                  </a:lnTo>
                  <a:lnTo>
                    <a:pt x="312" y="309"/>
                  </a:lnTo>
                  <a:lnTo>
                    <a:pt x="311" y="304"/>
                  </a:lnTo>
                  <a:lnTo>
                    <a:pt x="311" y="303"/>
                  </a:lnTo>
                  <a:lnTo>
                    <a:pt x="311" y="302"/>
                  </a:lnTo>
                  <a:lnTo>
                    <a:pt x="312" y="302"/>
                  </a:lnTo>
                  <a:lnTo>
                    <a:pt x="313" y="301"/>
                  </a:lnTo>
                  <a:lnTo>
                    <a:pt x="313" y="300"/>
                  </a:lnTo>
                  <a:lnTo>
                    <a:pt x="313" y="298"/>
                  </a:lnTo>
                  <a:lnTo>
                    <a:pt x="315" y="294"/>
                  </a:lnTo>
                  <a:lnTo>
                    <a:pt x="311" y="295"/>
                  </a:lnTo>
                  <a:lnTo>
                    <a:pt x="309" y="295"/>
                  </a:lnTo>
                  <a:lnTo>
                    <a:pt x="308" y="295"/>
                  </a:lnTo>
                  <a:lnTo>
                    <a:pt x="307" y="296"/>
                  </a:lnTo>
                  <a:lnTo>
                    <a:pt x="302" y="301"/>
                  </a:lnTo>
                  <a:lnTo>
                    <a:pt x="299" y="303"/>
                  </a:lnTo>
                  <a:lnTo>
                    <a:pt x="299" y="304"/>
                  </a:lnTo>
                  <a:lnTo>
                    <a:pt x="297" y="307"/>
                  </a:lnTo>
                  <a:lnTo>
                    <a:pt x="296" y="307"/>
                  </a:lnTo>
                  <a:lnTo>
                    <a:pt x="294" y="309"/>
                  </a:lnTo>
                  <a:lnTo>
                    <a:pt x="292" y="309"/>
                  </a:lnTo>
                  <a:lnTo>
                    <a:pt x="292" y="310"/>
                  </a:lnTo>
                  <a:lnTo>
                    <a:pt x="292" y="311"/>
                  </a:lnTo>
                  <a:lnTo>
                    <a:pt x="291" y="311"/>
                  </a:lnTo>
                  <a:lnTo>
                    <a:pt x="289" y="313"/>
                  </a:lnTo>
                  <a:lnTo>
                    <a:pt x="288" y="313"/>
                  </a:lnTo>
                  <a:lnTo>
                    <a:pt x="269" y="313"/>
                  </a:lnTo>
                  <a:lnTo>
                    <a:pt x="269" y="312"/>
                  </a:lnTo>
                  <a:lnTo>
                    <a:pt x="269" y="311"/>
                  </a:lnTo>
                  <a:lnTo>
                    <a:pt x="268" y="309"/>
                  </a:lnTo>
                  <a:lnTo>
                    <a:pt x="267" y="308"/>
                  </a:lnTo>
                  <a:lnTo>
                    <a:pt x="267" y="307"/>
                  </a:lnTo>
                  <a:lnTo>
                    <a:pt x="265" y="306"/>
                  </a:lnTo>
                  <a:lnTo>
                    <a:pt x="265" y="305"/>
                  </a:lnTo>
                  <a:lnTo>
                    <a:pt x="265" y="304"/>
                  </a:lnTo>
                  <a:lnTo>
                    <a:pt x="264" y="300"/>
                  </a:lnTo>
                  <a:lnTo>
                    <a:pt x="264" y="299"/>
                  </a:lnTo>
                  <a:lnTo>
                    <a:pt x="263" y="298"/>
                  </a:lnTo>
                  <a:lnTo>
                    <a:pt x="261" y="298"/>
                  </a:lnTo>
                  <a:lnTo>
                    <a:pt x="260" y="297"/>
                  </a:lnTo>
                  <a:lnTo>
                    <a:pt x="259" y="297"/>
                  </a:lnTo>
                  <a:lnTo>
                    <a:pt x="254" y="296"/>
                  </a:lnTo>
                  <a:lnTo>
                    <a:pt x="250" y="294"/>
                  </a:lnTo>
                  <a:lnTo>
                    <a:pt x="242" y="294"/>
                  </a:lnTo>
                  <a:lnTo>
                    <a:pt x="243" y="292"/>
                  </a:lnTo>
                  <a:lnTo>
                    <a:pt x="245" y="290"/>
                  </a:lnTo>
                  <a:lnTo>
                    <a:pt x="245" y="289"/>
                  </a:lnTo>
                  <a:lnTo>
                    <a:pt x="245" y="288"/>
                  </a:lnTo>
                  <a:lnTo>
                    <a:pt x="245" y="287"/>
                  </a:lnTo>
                  <a:lnTo>
                    <a:pt x="245" y="286"/>
                  </a:lnTo>
                  <a:lnTo>
                    <a:pt x="245" y="283"/>
                  </a:lnTo>
                  <a:lnTo>
                    <a:pt x="245" y="282"/>
                  </a:lnTo>
                  <a:lnTo>
                    <a:pt x="243" y="281"/>
                  </a:lnTo>
                  <a:lnTo>
                    <a:pt x="243" y="280"/>
                  </a:lnTo>
                  <a:lnTo>
                    <a:pt x="242" y="279"/>
                  </a:lnTo>
                  <a:lnTo>
                    <a:pt x="241" y="279"/>
                  </a:lnTo>
                  <a:lnTo>
                    <a:pt x="239" y="276"/>
                  </a:lnTo>
                  <a:lnTo>
                    <a:pt x="239" y="275"/>
                  </a:lnTo>
                  <a:lnTo>
                    <a:pt x="239" y="274"/>
                  </a:lnTo>
                  <a:lnTo>
                    <a:pt x="238" y="273"/>
                  </a:lnTo>
                  <a:lnTo>
                    <a:pt x="237" y="273"/>
                  </a:lnTo>
                  <a:lnTo>
                    <a:pt x="237" y="272"/>
                  </a:lnTo>
                  <a:lnTo>
                    <a:pt x="236" y="272"/>
                  </a:lnTo>
                  <a:lnTo>
                    <a:pt x="235" y="272"/>
                  </a:lnTo>
                  <a:lnTo>
                    <a:pt x="234" y="272"/>
                  </a:lnTo>
                  <a:lnTo>
                    <a:pt x="233" y="270"/>
                  </a:lnTo>
                  <a:lnTo>
                    <a:pt x="231" y="266"/>
                  </a:lnTo>
                  <a:lnTo>
                    <a:pt x="231" y="265"/>
                  </a:lnTo>
                  <a:lnTo>
                    <a:pt x="228" y="263"/>
                  </a:lnTo>
                  <a:lnTo>
                    <a:pt x="228" y="262"/>
                  </a:lnTo>
                  <a:lnTo>
                    <a:pt x="226" y="256"/>
                  </a:lnTo>
                  <a:lnTo>
                    <a:pt x="226" y="255"/>
                  </a:lnTo>
                  <a:lnTo>
                    <a:pt x="224" y="252"/>
                  </a:lnTo>
                  <a:lnTo>
                    <a:pt x="223" y="251"/>
                  </a:lnTo>
                  <a:lnTo>
                    <a:pt x="222" y="250"/>
                  </a:lnTo>
                  <a:lnTo>
                    <a:pt x="222" y="249"/>
                  </a:lnTo>
                  <a:lnTo>
                    <a:pt x="222" y="248"/>
                  </a:lnTo>
                  <a:lnTo>
                    <a:pt x="222" y="247"/>
                  </a:lnTo>
                  <a:lnTo>
                    <a:pt x="222" y="246"/>
                  </a:lnTo>
                  <a:lnTo>
                    <a:pt x="222" y="245"/>
                  </a:lnTo>
                  <a:lnTo>
                    <a:pt x="222" y="244"/>
                  </a:lnTo>
                  <a:lnTo>
                    <a:pt x="221" y="243"/>
                  </a:lnTo>
                  <a:lnTo>
                    <a:pt x="220" y="243"/>
                  </a:lnTo>
                  <a:lnTo>
                    <a:pt x="219" y="243"/>
                  </a:lnTo>
                  <a:lnTo>
                    <a:pt x="218" y="242"/>
                  </a:lnTo>
                  <a:lnTo>
                    <a:pt x="217" y="241"/>
                  </a:lnTo>
                  <a:lnTo>
                    <a:pt x="216" y="241"/>
                  </a:lnTo>
                  <a:lnTo>
                    <a:pt x="214" y="238"/>
                  </a:lnTo>
                  <a:lnTo>
                    <a:pt x="215" y="236"/>
                  </a:lnTo>
                  <a:lnTo>
                    <a:pt x="215" y="235"/>
                  </a:lnTo>
                  <a:lnTo>
                    <a:pt x="218" y="234"/>
                  </a:lnTo>
                  <a:lnTo>
                    <a:pt x="219" y="234"/>
                  </a:lnTo>
                  <a:lnTo>
                    <a:pt x="220" y="234"/>
                  </a:lnTo>
                  <a:lnTo>
                    <a:pt x="220" y="233"/>
                  </a:lnTo>
                  <a:lnTo>
                    <a:pt x="222" y="232"/>
                  </a:lnTo>
                  <a:lnTo>
                    <a:pt x="221" y="230"/>
                  </a:lnTo>
                  <a:lnTo>
                    <a:pt x="220" y="228"/>
                  </a:lnTo>
                  <a:lnTo>
                    <a:pt x="220" y="227"/>
                  </a:lnTo>
                  <a:lnTo>
                    <a:pt x="218" y="224"/>
                  </a:lnTo>
                  <a:lnTo>
                    <a:pt x="219" y="219"/>
                  </a:lnTo>
                  <a:lnTo>
                    <a:pt x="220" y="217"/>
                  </a:lnTo>
                  <a:lnTo>
                    <a:pt x="228" y="211"/>
                  </a:lnTo>
                  <a:lnTo>
                    <a:pt x="230" y="211"/>
                  </a:lnTo>
                  <a:lnTo>
                    <a:pt x="231" y="210"/>
                  </a:lnTo>
                  <a:lnTo>
                    <a:pt x="232" y="210"/>
                  </a:lnTo>
                  <a:lnTo>
                    <a:pt x="233" y="210"/>
                  </a:lnTo>
                  <a:lnTo>
                    <a:pt x="233" y="209"/>
                  </a:lnTo>
                  <a:lnTo>
                    <a:pt x="234" y="209"/>
                  </a:lnTo>
                  <a:lnTo>
                    <a:pt x="235" y="207"/>
                  </a:lnTo>
                  <a:lnTo>
                    <a:pt x="236" y="205"/>
                  </a:lnTo>
                  <a:lnTo>
                    <a:pt x="236" y="204"/>
                  </a:lnTo>
                  <a:lnTo>
                    <a:pt x="236" y="202"/>
                  </a:lnTo>
                  <a:lnTo>
                    <a:pt x="236" y="201"/>
                  </a:lnTo>
                  <a:lnTo>
                    <a:pt x="234" y="196"/>
                  </a:lnTo>
                  <a:lnTo>
                    <a:pt x="233" y="194"/>
                  </a:lnTo>
                  <a:lnTo>
                    <a:pt x="233" y="193"/>
                  </a:lnTo>
                  <a:lnTo>
                    <a:pt x="233" y="192"/>
                  </a:lnTo>
                  <a:lnTo>
                    <a:pt x="235" y="187"/>
                  </a:lnTo>
                  <a:lnTo>
                    <a:pt x="237" y="185"/>
                  </a:lnTo>
                  <a:lnTo>
                    <a:pt x="239" y="182"/>
                  </a:lnTo>
                  <a:lnTo>
                    <a:pt x="239" y="180"/>
                  </a:lnTo>
                  <a:lnTo>
                    <a:pt x="239" y="179"/>
                  </a:lnTo>
                  <a:lnTo>
                    <a:pt x="240" y="175"/>
                  </a:lnTo>
                  <a:lnTo>
                    <a:pt x="239" y="175"/>
                  </a:lnTo>
                  <a:lnTo>
                    <a:pt x="239" y="174"/>
                  </a:lnTo>
                  <a:lnTo>
                    <a:pt x="240" y="170"/>
                  </a:lnTo>
                  <a:lnTo>
                    <a:pt x="240" y="169"/>
                  </a:lnTo>
                  <a:lnTo>
                    <a:pt x="241" y="165"/>
                  </a:lnTo>
                  <a:lnTo>
                    <a:pt x="241" y="164"/>
                  </a:lnTo>
                  <a:lnTo>
                    <a:pt x="242" y="164"/>
                  </a:lnTo>
                  <a:lnTo>
                    <a:pt x="247" y="162"/>
                  </a:lnTo>
                  <a:lnTo>
                    <a:pt x="250" y="159"/>
                  </a:lnTo>
                  <a:lnTo>
                    <a:pt x="251" y="159"/>
                  </a:lnTo>
                  <a:lnTo>
                    <a:pt x="251" y="158"/>
                  </a:lnTo>
                  <a:lnTo>
                    <a:pt x="253" y="157"/>
                  </a:lnTo>
                  <a:lnTo>
                    <a:pt x="254" y="156"/>
                  </a:lnTo>
                  <a:lnTo>
                    <a:pt x="254" y="155"/>
                  </a:lnTo>
                  <a:lnTo>
                    <a:pt x="254" y="154"/>
                  </a:lnTo>
                  <a:lnTo>
                    <a:pt x="255" y="154"/>
                  </a:lnTo>
                  <a:lnTo>
                    <a:pt x="256" y="154"/>
                  </a:lnTo>
                  <a:lnTo>
                    <a:pt x="256" y="153"/>
                  </a:lnTo>
                  <a:lnTo>
                    <a:pt x="257" y="153"/>
                  </a:lnTo>
                  <a:lnTo>
                    <a:pt x="260" y="151"/>
                  </a:lnTo>
                  <a:lnTo>
                    <a:pt x="266" y="146"/>
                  </a:lnTo>
                  <a:lnTo>
                    <a:pt x="269" y="145"/>
                  </a:lnTo>
                  <a:lnTo>
                    <a:pt x="271" y="146"/>
                  </a:lnTo>
                  <a:lnTo>
                    <a:pt x="272" y="146"/>
                  </a:lnTo>
                  <a:lnTo>
                    <a:pt x="273" y="145"/>
                  </a:lnTo>
                  <a:lnTo>
                    <a:pt x="280" y="143"/>
                  </a:lnTo>
                  <a:lnTo>
                    <a:pt x="281" y="143"/>
                  </a:lnTo>
                  <a:lnTo>
                    <a:pt x="282" y="141"/>
                  </a:lnTo>
                  <a:lnTo>
                    <a:pt x="285" y="141"/>
                  </a:lnTo>
                  <a:lnTo>
                    <a:pt x="286" y="141"/>
                  </a:lnTo>
                  <a:lnTo>
                    <a:pt x="287" y="141"/>
                  </a:lnTo>
                  <a:lnTo>
                    <a:pt x="288" y="142"/>
                  </a:lnTo>
                  <a:lnTo>
                    <a:pt x="291" y="142"/>
                  </a:lnTo>
                  <a:lnTo>
                    <a:pt x="292" y="142"/>
                  </a:lnTo>
                  <a:lnTo>
                    <a:pt x="293" y="141"/>
                  </a:lnTo>
                  <a:lnTo>
                    <a:pt x="295" y="138"/>
                  </a:lnTo>
                  <a:lnTo>
                    <a:pt x="296" y="137"/>
                  </a:lnTo>
                  <a:lnTo>
                    <a:pt x="296" y="136"/>
                  </a:lnTo>
                  <a:lnTo>
                    <a:pt x="296" y="135"/>
                  </a:lnTo>
                  <a:lnTo>
                    <a:pt x="296" y="134"/>
                  </a:lnTo>
                  <a:lnTo>
                    <a:pt x="298" y="135"/>
                  </a:lnTo>
                  <a:lnTo>
                    <a:pt x="299" y="136"/>
                  </a:lnTo>
                  <a:lnTo>
                    <a:pt x="300" y="136"/>
                  </a:lnTo>
                  <a:lnTo>
                    <a:pt x="301" y="136"/>
                  </a:lnTo>
                  <a:lnTo>
                    <a:pt x="303" y="136"/>
                  </a:lnTo>
                  <a:lnTo>
                    <a:pt x="304" y="136"/>
                  </a:lnTo>
                  <a:lnTo>
                    <a:pt x="305" y="135"/>
                  </a:lnTo>
                  <a:lnTo>
                    <a:pt x="306" y="134"/>
                  </a:lnTo>
                  <a:lnTo>
                    <a:pt x="305" y="135"/>
                  </a:lnTo>
                  <a:lnTo>
                    <a:pt x="306" y="136"/>
                  </a:lnTo>
                  <a:lnTo>
                    <a:pt x="307" y="136"/>
                  </a:lnTo>
                  <a:lnTo>
                    <a:pt x="307" y="137"/>
                  </a:lnTo>
                  <a:lnTo>
                    <a:pt x="308" y="138"/>
                  </a:lnTo>
                  <a:lnTo>
                    <a:pt x="309" y="138"/>
                  </a:lnTo>
                  <a:lnTo>
                    <a:pt x="310" y="140"/>
                  </a:lnTo>
                  <a:lnTo>
                    <a:pt x="311" y="140"/>
                  </a:lnTo>
                  <a:lnTo>
                    <a:pt x="316" y="140"/>
                  </a:lnTo>
                  <a:lnTo>
                    <a:pt x="318" y="141"/>
                  </a:lnTo>
                  <a:lnTo>
                    <a:pt x="318" y="140"/>
                  </a:lnTo>
                  <a:lnTo>
                    <a:pt x="319" y="139"/>
                  </a:lnTo>
                  <a:lnTo>
                    <a:pt x="320" y="139"/>
                  </a:lnTo>
                  <a:lnTo>
                    <a:pt x="320" y="138"/>
                  </a:lnTo>
                  <a:lnTo>
                    <a:pt x="320" y="137"/>
                  </a:lnTo>
                  <a:lnTo>
                    <a:pt x="321" y="136"/>
                  </a:lnTo>
                  <a:lnTo>
                    <a:pt x="321" y="135"/>
                  </a:lnTo>
                  <a:lnTo>
                    <a:pt x="321" y="134"/>
                  </a:lnTo>
                  <a:lnTo>
                    <a:pt x="320" y="133"/>
                  </a:lnTo>
                  <a:lnTo>
                    <a:pt x="320" y="132"/>
                  </a:lnTo>
                  <a:lnTo>
                    <a:pt x="319" y="131"/>
                  </a:lnTo>
                  <a:lnTo>
                    <a:pt x="317" y="130"/>
                  </a:lnTo>
                  <a:lnTo>
                    <a:pt x="315" y="128"/>
                  </a:lnTo>
                  <a:lnTo>
                    <a:pt x="315" y="127"/>
                  </a:lnTo>
                  <a:lnTo>
                    <a:pt x="315" y="126"/>
                  </a:lnTo>
                  <a:lnTo>
                    <a:pt x="315" y="125"/>
                  </a:lnTo>
                  <a:lnTo>
                    <a:pt x="314" y="124"/>
                  </a:lnTo>
                  <a:lnTo>
                    <a:pt x="312" y="122"/>
                  </a:lnTo>
                  <a:lnTo>
                    <a:pt x="312" y="121"/>
                  </a:lnTo>
                  <a:lnTo>
                    <a:pt x="309" y="119"/>
                  </a:lnTo>
                  <a:lnTo>
                    <a:pt x="308" y="119"/>
                  </a:lnTo>
                  <a:lnTo>
                    <a:pt x="308" y="118"/>
                  </a:lnTo>
                  <a:lnTo>
                    <a:pt x="307" y="118"/>
                  </a:lnTo>
                  <a:lnTo>
                    <a:pt x="306" y="118"/>
                  </a:lnTo>
                  <a:lnTo>
                    <a:pt x="305" y="118"/>
                  </a:lnTo>
                  <a:lnTo>
                    <a:pt x="304" y="119"/>
                  </a:lnTo>
                  <a:lnTo>
                    <a:pt x="303" y="119"/>
                  </a:lnTo>
                  <a:lnTo>
                    <a:pt x="302" y="120"/>
                  </a:lnTo>
                  <a:lnTo>
                    <a:pt x="300" y="119"/>
                  </a:lnTo>
                  <a:lnTo>
                    <a:pt x="316" y="89"/>
                  </a:lnTo>
                  <a:lnTo>
                    <a:pt x="316" y="87"/>
                  </a:lnTo>
                  <a:lnTo>
                    <a:pt x="315" y="85"/>
                  </a:lnTo>
                  <a:lnTo>
                    <a:pt x="315" y="83"/>
                  </a:lnTo>
                  <a:lnTo>
                    <a:pt x="313" y="84"/>
                  </a:lnTo>
                  <a:lnTo>
                    <a:pt x="313" y="83"/>
                  </a:lnTo>
                  <a:lnTo>
                    <a:pt x="312" y="83"/>
                  </a:lnTo>
                  <a:lnTo>
                    <a:pt x="312" y="82"/>
                  </a:lnTo>
                  <a:lnTo>
                    <a:pt x="312" y="81"/>
                  </a:lnTo>
                  <a:lnTo>
                    <a:pt x="311" y="81"/>
                  </a:lnTo>
                  <a:lnTo>
                    <a:pt x="309" y="78"/>
                  </a:lnTo>
                  <a:lnTo>
                    <a:pt x="308" y="77"/>
                  </a:lnTo>
                  <a:lnTo>
                    <a:pt x="307" y="77"/>
                  </a:lnTo>
                  <a:lnTo>
                    <a:pt x="306" y="77"/>
                  </a:lnTo>
                  <a:lnTo>
                    <a:pt x="305" y="77"/>
                  </a:lnTo>
                  <a:lnTo>
                    <a:pt x="304" y="78"/>
                  </a:lnTo>
                  <a:lnTo>
                    <a:pt x="301" y="77"/>
                  </a:lnTo>
                  <a:lnTo>
                    <a:pt x="299" y="76"/>
                  </a:lnTo>
                  <a:lnTo>
                    <a:pt x="299" y="75"/>
                  </a:lnTo>
                  <a:lnTo>
                    <a:pt x="299" y="74"/>
                  </a:lnTo>
                  <a:lnTo>
                    <a:pt x="293" y="70"/>
                  </a:lnTo>
                  <a:lnTo>
                    <a:pt x="292" y="68"/>
                  </a:lnTo>
                  <a:lnTo>
                    <a:pt x="290" y="70"/>
                  </a:lnTo>
                  <a:lnTo>
                    <a:pt x="287" y="71"/>
                  </a:lnTo>
                  <a:lnTo>
                    <a:pt x="284" y="72"/>
                  </a:lnTo>
                  <a:lnTo>
                    <a:pt x="283" y="72"/>
                  </a:lnTo>
                  <a:lnTo>
                    <a:pt x="282" y="73"/>
                  </a:lnTo>
                  <a:lnTo>
                    <a:pt x="279" y="73"/>
                  </a:lnTo>
                  <a:lnTo>
                    <a:pt x="278" y="72"/>
                  </a:lnTo>
                  <a:lnTo>
                    <a:pt x="277" y="71"/>
                  </a:lnTo>
                  <a:lnTo>
                    <a:pt x="274" y="70"/>
                  </a:lnTo>
                  <a:lnTo>
                    <a:pt x="273" y="70"/>
                  </a:lnTo>
                  <a:lnTo>
                    <a:pt x="271" y="70"/>
                  </a:lnTo>
                  <a:lnTo>
                    <a:pt x="271" y="69"/>
                  </a:lnTo>
                  <a:lnTo>
                    <a:pt x="271" y="68"/>
                  </a:lnTo>
                  <a:lnTo>
                    <a:pt x="269" y="66"/>
                  </a:lnTo>
                  <a:lnTo>
                    <a:pt x="267" y="67"/>
                  </a:lnTo>
                  <a:lnTo>
                    <a:pt x="266" y="67"/>
                  </a:lnTo>
                  <a:lnTo>
                    <a:pt x="266" y="68"/>
                  </a:lnTo>
                  <a:lnTo>
                    <a:pt x="265" y="68"/>
                  </a:lnTo>
                  <a:lnTo>
                    <a:pt x="264" y="70"/>
                  </a:lnTo>
                  <a:lnTo>
                    <a:pt x="263" y="70"/>
                  </a:lnTo>
                  <a:lnTo>
                    <a:pt x="261" y="74"/>
                  </a:lnTo>
                  <a:lnTo>
                    <a:pt x="260" y="74"/>
                  </a:lnTo>
                  <a:lnTo>
                    <a:pt x="259" y="74"/>
                  </a:lnTo>
                  <a:lnTo>
                    <a:pt x="257" y="75"/>
                  </a:lnTo>
                  <a:lnTo>
                    <a:pt x="256" y="75"/>
                  </a:lnTo>
                  <a:lnTo>
                    <a:pt x="253" y="77"/>
                  </a:lnTo>
                  <a:lnTo>
                    <a:pt x="252" y="77"/>
                  </a:lnTo>
                  <a:lnTo>
                    <a:pt x="248" y="76"/>
                  </a:lnTo>
                  <a:lnTo>
                    <a:pt x="244" y="75"/>
                  </a:lnTo>
                  <a:lnTo>
                    <a:pt x="243" y="75"/>
                  </a:lnTo>
                  <a:lnTo>
                    <a:pt x="237" y="77"/>
                  </a:lnTo>
                  <a:lnTo>
                    <a:pt x="236" y="76"/>
                  </a:lnTo>
                  <a:lnTo>
                    <a:pt x="235" y="74"/>
                  </a:lnTo>
                  <a:lnTo>
                    <a:pt x="234" y="74"/>
                  </a:lnTo>
                  <a:lnTo>
                    <a:pt x="233" y="75"/>
                  </a:lnTo>
                  <a:lnTo>
                    <a:pt x="232" y="75"/>
                  </a:lnTo>
                  <a:lnTo>
                    <a:pt x="231" y="74"/>
                  </a:lnTo>
                  <a:lnTo>
                    <a:pt x="232" y="72"/>
                  </a:lnTo>
                  <a:lnTo>
                    <a:pt x="233" y="70"/>
                  </a:lnTo>
                  <a:lnTo>
                    <a:pt x="233" y="69"/>
                  </a:lnTo>
                  <a:lnTo>
                    <a:pt x="232" y="62"/>
                  </a:lnTo>
                  <a:lnTo>
                    <a:pt x="232" y="61"/>
                  </a:lnTo>
                  <a:lnTo>
                    <a:pt x="231" y="61"/>
                  </a:lnTo>
                  <a:lnTo>
                    <a:pt x="230" y="58"/>
                  </a:lnTo>
                  <a:lnTo>
                    <a:pt x="228" y="57"/>
                  </a:lnTo>
                  <a:lnTo>
                    <a:pt x="226" y="55"/>
                  </a:lnTo>
                  <a:lnTo>
                    <a:pt x="224" y="57"/>
                  </a:lnTo>
                  <a:lnTo>
                    <a:pt x="224" y="58"/>
                  </a:lnTo>
                  <a:lnTo>
                    <a:pt x="222" y="57"/>
                  </a:lnTo>
                  <a:lnTo>
                    <a:pt x="220" y="56"/>
                  </a:lnTo>
                  <a:lnTo>
                    <a:pt x="221" y="55"/>
                  </a:lnTo>
                  <a:lnTo>
                    <a:pt x="221" y="54"/>
                  </a:lnTo>
                  <a:lnTo>
                    <a:pt x="222" y="53"/>
                  </a:lnTo>
                  <a:lnTo>
                    <a:pt x="222" y="51"/>
                  </a:lnTo>
                  <a:lnTo>
                    <a:pt x="221" y="49"/>
                  </a:lnTo>
                  <a:lnTo>
                    <a:pt x="220" y="49"/>
                  </a:lnTo>
                  <a:lnTo>
                    <a:pt x="220" y="47"/>
                  </a:lnTo>
                  <a:lnTo>
                    <a:pt x="219" y="47"/>
                  </a:lnTo>
                  <a:lnTo>
                    <a:pt x="219" y="45"/>
                  </a:lnTo>
                  <a:lnTo>
                    <a:pt x="218" y="43"/>
                  </a:lnTo>
                  <a:lnTo>
                    <a:pt x="215" y="40"/>
                  </a:lnTo>
                  <a:lnTo>
                    <a:pt x="214" y="40"/>
                  </a:lnTo>
                  <a:lnTo>
                    <a:pt x="212" y="40"/>
                  </a:lnTo>
                  <a:lnTo>
                    <a:pt x="211" y="40"/>
                  </a:lnTo>
                  <a:lnTo>
                    <a:pt x="210" y="40"/>
                  </a:lnTo>
                  <a:lnTo>
                    <a:pt x="210" y="39"/>
                  </a:lnTo>
                  <a:lnTo>
                    <a:pt x="209" y="38"/>
                  </a:lnTo>
                  <a:lnTo>
                    <a:pt x="203" y="34"/>
                  </a:lnTo>
                  <a:lnTo>
                    <a:pt x="203" y="33"/>
                  </a:lnTo>
                  <a:lnTo>
                    <a:pt x="202" y="33"/>
                  </a:lnTo>
                  <a:lnTo>
                    <a:pt x="199" y="32"/>
                  </a:lnTo>
                  <a:lnTo>
                    <a:pt x="199" y="31"/>
                  </a:lnTo>
                  <a:lnTo>
                    <a:pt x="199" y="29"/>
                  </a:lnTo>
                  <a:lnTo>
                    <a:pt x="199" y="28"/>
                  </a:lnTo>
                  <a:lnTo>
                    <a:pt x="199" y="27"/>
                  </a:lnTo>
                  <a:lnTo>
                    <a:pt x="198" y="25"/>
                  </a:lnTo>
                  <a:lnTo>
                    <a:pt x="196" y="19"/>
                  </a:lnTo>
                  <a:lnTo>
                    <a:pt x="195" y="17"/>
                  </a:lnTo>
                  <a:lnTo>
                    <a:pt x="194" y="17"/>
                  </a:lnTo>
                  <a:lnTo>
                    <a:pt x="188" y="12"/>
                  </a:lnTo>
                  <a:lnTo>
                    <a:pt x="186" y="10"/>
                  </a:lnTo>
                  <a:lnTo>
                    <a:pt x="186" y="11"/>
                  </a:lnTo>
                  <a:lnTo>
                    <a:pt x="186" y="10"/>
                  </a:lnTo>
                  <a:lnTo>
                    <a:pt x="186" y="9"/>
                  </a:lnTo>
                  <a:lnTo>
                    <a:pt x="185" y="8"/>
                  </a:lnTo>
                  <a:lnTo>
                    <a:pt x="184" y="7"/>
                  </a:lnTo>
                  <a:lnTo>
                    <a:pt x="184" y="6"/>
                  </a:lnTo>
                  <a:lnTo>
                    <a:pt x="183" y="6"/>
                  </a:lnTo>
                  <a:lnTo>
                    <a:pt x="182" y="6"/>
                  </a:lnTo>
                  <a:lnTo>
                    <a:pt x="181" y="6"/>
                  </a:lnTo>
                  <a:lnTo>
                    <a:pt x="180" y="6"/>
                  </a:lnTo>
                  <a:lnTo>
                    <a:pt x="179" y="6"/>
                  </a:lnTo>
                  <a:lnTo>
                    <a:pt x="179" y="5"/>
                  </a:lnTo>
                  <a:lnTo>
                    <a:pt x="174" y="1"/>
                  </a:lnTo>
                  <a:lnTo>
                    <a:pt x="173" y="1"/>
                  </a:lnTo>
                  <a:lnTo>
                    <a:pt x="173" y="0"/>
                  </a:lnTo>
                  <a:lnTo>
                    <a:pt x="171" y="0"/>
                  </a:lnTo>
                  <a:lnTo>
                    <a:pt x="168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72" name="Freeform 610"/>
            <p:cNvSpPr>
              <a:spLocks noEditPoints="1"/>
            </p:cNvSpPr>
            <p:nvPr/>
          </p:nvSpPr>
          <p:spPr bwMode="auto">
            <a:xfrm>
              <a:off x="5993597" y="3436342"/>
              <a:ext cx="1109663" cy="2222500"/>
            </a:xfrm>
            <a:custGeom>
              <a:avLst/>
              <a:gdLst>
                <a:gd name="T0" fmla="*/ 2147483646 w 459"/>
                <a:gd name="T1" fmla="*/ 2147483646 h 1034"/>
                <a:gd name="T2" fmla="*/ 2147483646 w 459"/>
                <a:gd name="T3" fmla="*/ 2147483646 h 1034"/>
                <a:gd name="T4" fmla="*/ 2147483646 w 459"/>
                <a:gd name="T5" fmla="*/ 2147483646 h 1034"/>
                <a:gd name="T6" fmla="*/ 2147483646 w 459"/>
                <a:gd name="T7" fmla="*/ 2147483646 h 1034"/>
                <a:gd name="T8" fmla="*/ 2147483646 w 459"/>
                <a:gd name="T9" fmla="*/ 2147483646 h 1034"/>
                <a:gd name="T10" fmla="*/ 2147483646 w 459"/>
                <a:gd name="T11" fmla="*/ 2147483646 h 1034"/>
                <a:gd name="T12" fmla="*/ 2147483646 w 459"/>
                <a:gd name="T13" fmla="*/ 2147483646 h 1034"/>
                <a:gd name="T14" fmla="*/ 2147483646 w 459"/>
                <a:gd name="T15" fmla="*/ 2147483646 h 1034"/>
                <a:gd name="T16" fmla="*/ 2147483646 w 459"/>
                <a:gd name="T17" fmla="*/ 2147483646 h 1034"/>
                <a:gd name="T18" fmla="*/ 2147483646 w 459"/>
                <a:gd name="T19" fmla="*/ 2147483646 h 1034"/>
                <a:gd name="T20" fmla="*/ 2147483646 w 459"/>
                <a:gd name="T21" fmla="*/ 2147483646 h 1034"/>
                <a:gd name="T22" fmla="*/ 2147483646 w 459"/>
                <a:gd name="T23" fmla="*/ 2147483646 h 1034"/>
                <a:gd name="T24" fmla="*/ 2147483646 w 459"/>
                <a:gd name="T25" fmla="*/ 2147483646 h 1034"/>
                <a:gd name="T26" fmla="*/ 2147483646 w 459"/>
                <a:gd name="T27" fmla="*/ 2147483646 h 1034"/>
                <a:gd name="T28" fmla="*/ 2147483646 w 459"/>
                <a:gd name="T29" fmla="*/ 2147483646 h 1034"/>
                <a:gd name="T30" fmla="*/ 2147483646 w 459"/>
                <a:gd name="T31" fmla="*/ 2147483646 h 1034"/>
                <a:gd name="T32" fmla="*/ 2147483646 w 459"/>
                <a:gd name="T33" fmla="*/ 2147483646 h 1034"/>
                <a:gd name="T34" fmla="*/ 2147483646 w 459"/>
                <a:gd name="T35" fmla="*/ 2147483646 h 1034"/>
                <a:gd name="T36" fmla="*/ 2147483646 w 459"/>
                <a:gd name="T37" fmla="*/ 2147483646 h 1034"/>
                <a:gd name="T38" fmla="*/ 2147483646 w 459"/>
                <a:gd name="T39" fmla="*/ 2147483646 h 1034"/>
                <a:gd name="T40" fmla="*/ 2147483646 w 459"/>
                <a:gd name="T41" fmla="*/ 2147483646 h 1034"/>
                <a:gd name="T42" fmla="*/ 2147483646 w 459"/>
                <a:gd name="T43" fmla="*/ 2147483646 h 1034"/>
                <a:gd name="T44" fmla="*/ 2147483646 w 459"/>
                <a:gd name="T45" fmla="*/ 2147483646 h 1034"/>
                <a:gd name="T46" fmla="*/ 2147483646 w 459"/>
                <a:gd name="T47" fmla="*/ 2147483646 h 1034"/>
                <a:gd name="T48" fmla="*/ 2147483646 w 459"/>
                <a:gd name="T49" fmla="*/ 2147483646 h 1034"/>
                <a:gd name="T50" fmla="*/ 2147483646 w 459"/>
                <a:gd name="T51" fmla="*/ 2147483646 h 1034"/>
                <a:gd name="T52" fmla="*/ 2147483646 w 459"/>
                <a:gd name="T53" fmla="*/ 2147483646 h 1034"/>
                <a:gd name="T54" fmla="*/ 2147483646 w 459"/>
                <a:gd name="T55" fmla="*/ 2147483646 h 1034"/>
                <a:gd name="T56" fmla="*/ 2147483646 w 459"/>
                <a:gd name="T57" fmla="*/ 2147483646 h 1034"/>
                <a:gd name="T58" fmla="*/ 2147483646 w 459"/>
                <a:gd name="T59" fmla="*/ 2147483646 h 1034"/>
                <a:gd name="T60" fmla="*/ 2147483646 w 459"/>
                <a:gd name="T61" fmla="*/ 2147483646 h 1034"/>
                <a:gd name="T62" fmla="*/ 2147483646 w 459"/>
                <a:gd name="T63" fmla="*/ 2147483646 h 1034"/>
                <a:gd name="T64" fmla="*/ 2147483646 w 459"/>
                <a:gd name="T65" fmla="*/ 2147483646 h 1034"/>
                <a:gd name="T66" fmla="*/ 2147483646 w 459"/>
                <a:gd name="T67" fmla="*/ 2147483646 h 1034"/>
                <a:gd name="T68" fmla="*/ 2147483646 w 459"/>
                <a:gd name="T69" fmla="*/ 2147483646 h 1034"/>
                <a:gd name="T70" fmla="*/ 2147483646 w 459"/>
                <a:gd name="T71" fmla="*/ 2147483646 h 1034"/>
                <a:gd name="T72" fmla="*/ 2147483646 w 459"/>
                <a:gd name="T73" fmla="*/ 2147483646 h 1034"/>
                <a:gd name="T74" fmla="*/ 2147483646 w 459"/>
                <a:gd name="T75" fmla="*/ 2147483646 h 1034"/>
                <a:gd name="T76" fmla="*/ 2147483646 w 459"/>
                <a:gd name="T77" fmla="*/ 2147483646 h 1034"/>
                <a:gd name="T78" fmla="*/ 2147483646 w 459"/>
                <a:gd name="T79" fmla="*/ 2147483646 h 1034"/>
                <a:gd name="T80" fmla="*/ 2147483646 w 459"/>
                <a:gd name="T81" fmla="*/ 2147483646 h 1034"/>
                <a:gd name="T82" fmla="*/ 2147483646 w 459"/>
                <a:gd name="T83" fmla="*/ 2147483646 h 1034"/>
                <a:gd name="T84" fmla="*/ 2147483646 w 459"/>
                <a:gd name="T85" fmla="*/ 2147483646 h 1034"/>
                <a:gd name="T86" fmla="*/ 2147483646 w 459"/>
                <a:gd name="T87" fmla="*/ 2147483646 h 1034"/>
                <a:gd name="T88" fmla="*/ 2147483646 w 459"/>
                <a:gd name="T89" fmla="*/ 2147483646 h 1034"/>
                <a:gd name="T90" fmla="*/ 2147483646 w 459"/>
                <a:gd name="T91" fmla="*/ 2147483646 h 1034"/>
                <a:gd name="T92" fmla="*/ 2147483646 w 459"/>
                <a:gd name="T93" fmla="*/ 2147483646 h 1034"/>
                <a:gd name="T94" fmla="*/ 2147483646 w 459"/>
                <a:gd name="T95" fmla="*/ 2147483646 h 1034"/>
                <a:gd name="T96" fmla="*/ 2147483646 w 459"/>
                <a:gd name="T97" fmla="*/ 2147483646 h 1034"/>
                <a:gd name="T98" fmla="*/ 2147483646 w 459"/>
                <a:gd name="T99" fmla="*/ 2147483646 h 1034"/>
                <a:gd name="T100" fmla="*/ 2147483646 w 459"/>
                <a:gd name="T101" fmla="*/ 2147483646 h 1034"/>
                <a:gd name="T102" fmla="*/ 2147483646 w 459"/>
                <a:gd name="T103" fmla="*/ 2147483646 h 1034"/>
                <a:gd name="T104" fmla="*/ 2147483646 w 459"/>
                <a:gd name="T105" fmla="*/ 2147483646 h 1034"/>
                <a:gd name="T106" fmla="*/ 2147483646 w 459"/>
                <a:gd name="T107" fmla="*/ 2147483646 h 1034"/>
                <a:gd name="T108" fmla="*/ 2147483646 w 459"/>
                <a:gd name="T109" fmla="*/ 2147483646 h 1034"/>
                <a:gd name="T110" fmla="*/ 2147483646 w 459"/>
                <a:gd name="T111" fmla="*/ 2147483646 h 1034"/>
                <a:gd name="T112" fmla="*/ 2147483646 w 459"/>
                <a:gd name="T113" fmla="*/ 2147483646 h 1034"/>
                <a:gd name="T114" fmla="*/ 2147483646 w 459"/>
                <a:gd name="T115" fmla="*/ 2147483646 h 1034"/>
                <a:gd name="T116" fmla="*/ 2147483646 w 459"/>
                <a:gd name="T117" fmla="*/ 2147483646 h 1034"/>
                <a:gd name="T118" fmla="*/ 2147483646 w 459"/>
                <a:gd name="T119" fmla="*/ 2147483646 h 1034"/>
                <a:gd name="T120" fmla="*/ 2147483646 w 459"/>
                <a:gd name="T121" fmla="*/ 2147483646 h 1034"/>
                <a:gd name="T122" fmla="*/ 2147483646 w 459"/>
                <a:gd name="T123" fmla="*/ 2147483646 h 1034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459" h="1034">
                  <a:moveTo>
                    <a:pt x="402" y="1034"/>
                  </a:moveTo>
                  <a:lnTo>
                    <a:pt x="398" y="1033"/>
                  </a:lnTo>
                  <a:lnTo>
                    <a:pt x="396" y="1033"/>
                  </a:lnTo>
                  <a:lnTo>
                    <a:pt x="395" y="1032"/>
                  </a:lnTo>
                  <a:lnTo>
                    <a:pt x="394" y="1031"/>
                  </a:lnTo>
                  <a:lnTo>
                    <a:pt x="392" y="1031"/>
                  </a:lnTo>
                  <a:lnTo>
                    <a:pt x="375" y="1029"/>
                  </a:lnTo>
                  <a:lnTo>
                    <a:pt x="372" y="1029"/>
                  </a:lnTo>
                  <a:lnTo>
                    <a:pt x="362" y="1028"/>
                  </a:lnTo>
                  <a:lnTo>
                    <a:pt x="361" y="1027"/>
                  </a:lnTo>
                  <a:lnTo>
                    <a:pt x="357" y="1027"/>
                  </a:lnTo>
                  <a:lnTo>
                    <a:pt x="355" y="1027"/>
                  </a:lnTo>
                  <a:lnTo>
                    <a:pt x="352" y="1028"/>
                  </a:lnTo>
                  <a:lnTo>
                    <a:pt x="351" y="1029"/>
                  </a:lnTo>
                  <a:lnTo>
                    <a:pt x="350" y="1029"/>
                  </a:lnTo>
                  <a:lnTo>
                    <a:pt x="349" y="1029"/>
                  </a:lnTo>
                  <a:lnTo>
                    <a:pt x="346" y="1029"/>
                  </a:lnTo>
                  <a:lnTo>
                    <a:pt x="347" y="1027"/>
                  </a:lnTo>
                  <a:lnTo>
                    <a:pt x="343" y="1022"/>
                  </a:lnTo>
                  <a:lnTo>
                    <a:pt x="308" y="956"/>
                  </a:lnTo>
                  <a:lnTo>
                    <a:pt x="323" y="967"/>
                  </a:lnTo>
                  <a:lnTo>
                    <a:pt x="329" y="974"/>
                  </a:lnTo>
                  <a:lnTo>
                    <a:pt x="331" y="976"/>
                  </a:lnTo>
                  <a:lnTo>
                    <a:pt x="327" y="976"/>
                  </a:lnTo>
                  <a:lnTo>
                    <a:pt x="325" y="973"/>
                  </a:lnTo>
                  <a:lnTo>
                    <a:pt x="324" y="973"/>
                  </a:lnTo>
                  <a:lnTo>
                    <a:pt x="323" y="975"/>
                  </a:lnTo>
                  <a:lnTo>
                    <a:pt x="323" y="976"/>
                  </a:lnTo>
                  <a:lnTo>
                    <a:pt x="324" y="977"/>
                  </a:lnTo>
                  <a:lnTo>
                    <a:pt x="325" y="978"/>
                  </a:lnTo>
                  <a:lnTo>
                    <a:pt x="327" y="979"/>
                  </a:lnTo>
                  <a:lnTo>
                    <a:pt x="330" y="979"/>
                  </a:lnTo>
                  <a:lnTo>
                    <a:pt x="331" y="978"/>
                  </a:lnTo>
                  <a:lnTo>
                    <a:pt x="332" y="978"/>
                  </a:lnTo>
                  <a:lnTo>
                    <a:pt x="333" y="979"/>
                  </a:lnTo>
                  <a:lnTo>
                    <a:pt x="334" y="979"/>
                  </a:lnTo>
                  <a:lnTo>
                    <a:pt x="337" y="982"/>
                  </a:lnTo>
                  <a:lnTo>
                    <a:pt x="340" y="986"/>
                  </a:lnTo>
                  <a:lnTo>
                    <a:pt x="343" y="988"/>
                  </a:lnTo>
                  <a:lnTo>
                    <a:pt x="356" y="995"/>
                  </a:lnTo>
                  <a:lnTo>
                    <a:pt x="357" y="996"/>
                  </a:lnTo>
                  <a:lnTo>
                    <a:pt x="357" y="997"/>
                  </a:lnTo>
                  <a:lnTo>
                    <a:pt x="358" y="997"/>
                  </a:lnTo>
                  <a:lnTo>
                    <a:pt x="379" y="1007"/>
                  </a:lnTo>
                  <a:lnTo>
                    <a:pt x="385" y="1009"/>
                  </a:lnTo>
                  <a:lnTo>
                    <a:pt x="389" y="1012"/>
                  </a:lnTo>
                  <a:lnTo>
                    <a:pt x="411" y="1020"/>
                  </a:lnTo>
                  <a:lnTo>
                    <a:pt x="413" y="1020"/>
                  </a:lnTo>
                  <a:lnTo>
                    <a:pt x="421" y="1019"/>
                  </a:lnTo>
                  <a:lnTo>
                    <a:pt x="423" y="1019"/>
                  </a:lnTo>
                  <a:lnTo>
                    <a:pt x="425" y="1019"/>
                  </a:lnTo>
                  <a:lnTo>
                    <a:pt x="427" y="1020"/>
                  </a:lnTo>
                  <a:lnTo>
                    <a:pt x="427" y="1025"/>
                  </a:lnTo>
                  <a:lnTo>
                    <a:pt x="427" y="1028"/>
                  </a:lnTo>
                  <a:lnTo>
                    <a:pt x="427" y="1029"/>
                  </a:lnTo>
                  <a:lnTo>
                    <a:pt x="426" y="1030"/>
                  </a:lnTo>
                  <a:lnTo>
                    <a:pt x="425" y="1030"/>
                  </a:lnTo>
                  <a:lnTo>
                    <a:pt x="423" y="1030"/>
                  </a:lnTo>
                  <a:lnTo>
                    <a:pt x="423" y="1029"/>
                  </a:lnTo>
                  <a:lnTo>
                    <a:pt x="422" y="1029"/>
                  </a:lnTo>
                  <a:lnTo>
                    <a:pt x="420" y="1030"/>
                  </a:lnTo>
                  <a:lnTo>
                    <a:pt x="417" y="1030"/>
                  </a:lnTo>
                  <a:lnTo>
                    <a:pt x="416" y="1029"/>
                  </a:lnTo>
                  <a:lnTo>
                    <a:pt x="415" y="1029"/>
                  </a:lnTo>
                  <a:lnTo>
                    <a:pt x="413" y="1029"/>
                  </a:lnTo>
                  <a:lnTo>
                    <a:pt x="412" y="1029"/>
                  </a:lnTo>
                  <a:lnTo>
                    <a:pt x="412" y="1030"/>
                  </a:lnTo>
                  <a:lnTo>
                    <a:pt x="411" y="1031"/>
                  </a:lnTo>
                  <a:lnTo>
                    <a:pt x="410" y="1031"/>
                  </a:lnTo>
                  <a:lnTo>
                    <a:pt x="409" y="1032"/>
                  </a:lnTo>
                  <a:lnTo>
                    <a:pt x="407" y="1032"/>
                  </a:lnTo>
                  <a:lnTo>
                    <a:pt x="404" y="1032"/>
                  </a:lnTo>
                  <a:lnTo>
                    <a:pt x="403" y="1034"/>
                  </a:lnTo>
                  <a:lnTo>
                    <a:pt x="402" y="1034"/>
                  </a:lnTo>
                  <a:close/>
                  <a:moveTo>
                    <a:pt x="439" y="1028"/>
                  </a:moveTo>
                  <a:lnTo>
                    <a:pt x="438" y="1027"/>
                  </a:lnTo>
                  <a:lnTo>
                    <a:pt x="437" y="1027"/>
                  </a:lnTo>
                  <a:lnTo>
                    <a:pt x="436" y="1027"/>
                  </a:lnTo>
                  <a:lnTo>
                    <a:pt x="436" y="1025"/>
                  </a:lnTo>
                  <a:lnTo>
                    <a:pt x="438" y="1023"/>
                  </a:lnTo>
                  <a:lnTo>
                    <a:pt x="439" y="1023"/>
                  </a:lnTo>
                  <a:lnTo>
                    <a:pt x="440" y="1023"/>
                  </a:lnTo>
                  <a:lnTo>
                    <a:pt x="440" y="1024"/>
                  </a:lnTo>
                  <a:lnTo>
                    <a:pt x="442" y="1024"/>
                  </a:lnTo>
                  <a:lnTo>
                    <a:pt x="444" y="1022"/>
                  </a:lnTo>
                  <a:lnTo>
                    <a:pt x="445" y="1022"/>
                  </a:lnTo>
                  <a:lnTo>
                    <a:pt x="449" y="1022"/>
                  </a:lnTo>
                  <a:lnTo>
                    <a:pt x="453" y="1022"/>
                  </a:lnTo>
                  <a:lnTo>
                    <a:pt x="455" y="1021"/>
                  </a:lnTo>
                  <a:lnTo>
                    <a:pt x="458" y="1022"/>
                  </a:lnTo>
                  <a:lnTo>
                    <a:pt x="459" y="1022"/>
                  </a:lnTo>
                  <a:lnTo>
                    <a:pt x="459" y="1025"/>
                  </a:lnTo>
                  <a:lnTo>
                    <a:pt x="456" y="1027"/>
                  </a:lnTo>
                  <a:lnTo>
                    <a:pt x="454" y="1026"/>
                  </a:lnTo>
                  <a:lnTo>
                    <a:pt x="454" y="1025"/>
                  </a:lnTo>
                  <a:lnTo>
                    <a:pt x="452" y="1027"/>
                  </a:lnTo>
                  <a:lnTo>
                    <a:pt x="449" y="1027"/>
                  </a:lnTo>
                  <a:lnTo>
                    <a:pt x="447" y="1027"/>
                  </a:lnTo>
                  <a:lnTo>
                    <a:pt x="447" y="1026"/>
                  </a:lnTo>
                  <a:lnTo>
                    <a:pt x="446" y="1027"/>
                  </a:lnTo>
                  <a:lnTo>
                    <a:pt x="445" y="1027"/>
                  </a:lnTo>
                  <a:lnTo>
                    <a:pt x="444" y="1027"/>
                  </a:lnTo>
                  <a:lnTo>
                    <a:pt x="443" y="1028"/>
                  </a:lnTo>
                  <a:lnTo>
                    <a:pt x="442" y="1029"/>
                  </a:lnTo>
                  <a:lnTo>
                    <a:pt x="440" y="1029"/>
                  </a:lnTo>
                  <a:lnTo>
                    <a:pt x="439" y="1028"/>
                  </a:lnTo>
                  <a:close/>
                  <a:moveTo>
                    <a:pt x="310" y="952"/>
                  </a:moveTo>
                  <a:lnTo>
                    <a:pt x="300" y="951"/>
                  </a:lnTo>
                  <a:lnTo>
                    <a:pt x="295" y="948"/>
                  </a:lnTo>
                  <a:lnTo>
                    <a:pt x="289" y="947"/>
                  </a:lnTo>
                  <a:lnTo>
                    <a:pt x="283" y="947"/>
                  </a:lnTo>
                  <a:lnTo>
                    <a:pt x="268" y="942"/>
                  </a:lnTo>
                  <a:lnTo>
                    <a:pt x="223" y="942"/>
                  </a:lnTo>
                  <a:lnTo>
                    <a:pt x="220" y="939"/>
                  </a:lnTo>
                  <a:lnTo>
                    <a:pt x="219" y="939"/>
                  </a:lnTo>
                  <a:lnTo>
                    <a:pt x="219" y="938"/>
                  </a:lnTo>
                  <a:lnTo>
                    <a:pt x="214" y="935"/>
                  </a:lnTo>
                  <a:lnTo>
                    <a:pt x="211" y="934"/>
                  </a:lnTo>
                  <a:lnTo>
                    <a:pt x="209" y="934"/>
                  </a:lnTo>
                  <a:lnTo>
                    <a:pt x="208" y="933"/>
                  </a:lnTo>
                  <a:lnTo>
                    <a:pt x="202" y="927"/>
                  </a:lnTo>
                  <a:lnTo>
                    <a:pt x="203" y="925"/>
                  </a:lnTo>
                  <a:lnTo>
                    <a:pt x="202" y="924"/>
                  </a:lnTo>
                  <a:lnTo>
                    <a:pt x="201" y="921"/>
                  </a:lnTo>
                  <a:lnTo>
                    <a:pt x="201" y="920"/>
                  </a:lnTo>
                  <a:lnTo>
                    <a:pt x="201" y="919"/>
                  </a:lnTo>
                  <a:lnTo>
                    <a:pt x="200" y="918"/>
                  </a:lnTo>
                  <a:lnTo>
                    <a:pt x="198" y="918"/>
                  </a:lnTo>
                  <a:lnTo>
                    <a:pt x="197" y="917"/>
                  </a:lnTo>
                  <a:lnTo>
                    <a:pt x="196" y="915"/>
                  </a:lnTo>
                  <a:lnTo>
                    <a:pt x="196" y="911"/>
                  </a:lnTo>
                  <a:lnTo>
                    <a:pt x="197" y="911"/>
                  </a:lnTo>
                  <a:lnTo>
                    <a:pt x="195" y="907"/>
                  </a:lnTo>
                  <a:lnTo>
                    <a:pt x="192" y="905"/>
                  </a:lnTo>
                  <a:lnTo>
                    <a:pt x="191" y="903"/>
                  </a:lnTo>
                  <a:lnTo>
                    <a:pt x="191" y="901"/>
                  </a:lnTo>
                  <a:lnTo>
                    <a:pt x="189" y="901"/>
                  </a:lnTo>
                  <a:lnTo>
                    <a:pt x="187" y="901"/>
                  </a:lnTo>
                  <a:lnTo>
                    <a:pt x="185" y="903"/>
                  </a:lnTo>
                  <a:lnTo>
                    <a:pt x="184" y="903"/>
                  </a:lnTo>
                  <a:lnTo>
                    <a:pt x="183" y="902"/>
                  </a:lnTo>
                  <a:lnTo>
                    <a:pt x="182" y="902"/>
                  </a:lnTo>
                  <a:lnTo>
                    <a:pt x="181" y="901"/>
                  </a:lnTo>
                  <a:lnTo>
                    <a:pt x="179" y="902"/>
                  </a:lnTo>
                  <a:lnTo>
                    <a:pt x="178" y="904"/>
                  </a:lnTo>
                  <a:lnTo>
                    <a:pt x="177" y="905"/>
                  </a:lnTo>
                  <a:lnTo>
                    <a:pt x="176" y="905"/>
                  </a:lnTo>
                  <a:lnTo>
                    <a:pt x="174" y="906"/>
                  </a:lnTo>
                  <a:lnTo>
                    <a:pt x="174" y="905"/>
                  </a:lnTo>
                  <a:lnTo>
                    <a:pt x="172" y="905"/>
                  </a:lnTo>
                  <a:lnTo>
                    <a:pt x="172" y="904"/>
                  </a:lnTo>
                  <a:lnTo>
                    <a:pt x="163" y="892"/>
                  </a:lnTo>
                  <a:lnTo>
                    <a:pt x="162" y="892"/>
                  </a:lnTo>
                  <a:lnTo>
                    <a:pt x="160" y="890"/>
                  </a:lnTo>
                  <a:lnTo>
                    <a:pt x="159" y="889"/>
                  </a:lnTo>
                  <a:lnTo>
                    <a:pt x="154" y="886"/>
                  </a:lnTo>
                  <a:lnTo>
                    <a:pt x="153" y="885"/>
                  </a:lnTo>
                  <a:lnTo>
                    <a:pt x="152" y="884"/>
                  </a:lnTo>
                  <a:lnTo>
                    <a:pt x="152" y="882"/>
                  </a:lnTo>
                  <a:lnTo>
                    <a:pt x="153" y="882"/>
                  </a:lnTo>
                  <a:lnTo>
                    <a:pt x="152" y="882"/>
                  </a:lnTo>
                  <a:lnTo>
                    <a:pt x="149" y="880"/>
                  </a:lnTo>
                  <a:lnTo>
                    <a:pt x="148" y="876"/>
                  </a:lnTo>
                  <a:lnTo>
                    <a:pt x="149" y="875"/>
                  </a:lnTo>
                  <a:lnTo>
                    <a:pt x="145" y="870"/>
                  </a:lnTo>
                  <a:lnTo>
                    <a:pt x="143" y="869"/>
                  </a:lnTo>
                  <a:lnTo>
                    <a:pt x="142" y="867"/>
                  </a:lnTo>
                  <a:lnTo>
                    <a:pt x="142" y="864"/>
                  </a:lnTo>
                  <a:lnTo>
                    <a:pt x="142" y="859"/>
                  </a:lnTo>
                  <a:lnTo>
                    <a:pt x="148" y="859"/>
                  </a:lnTo>
                  <a:lnTo>
                    <a:pt x="147" y="858"/>
                  </a:lnTo>
                  <a:lnTo>
                    <a:pt x="147" y="852"/>
                  </a:lnTo>
                  <a:lnTo>
                    <a:pt x="148" y="850"/>
                  </a:lnTo>
                  <a:lnTo>
                    <a:pt x="149" y="849"/>
                  </a:lnTo>
                  <a:lnTo>
                    <a:pt x="149" y="848"/>
                  </a:lnTo>
                  <a:lnTo>
                    <a:pt x="151" y="848"/>
                  </a:lnTo>
                  <a:lnTo>
                    <a:pt x="152" y="848"/>
                  </a:lnTo>
                  <a:lnTo>
                    <a:pt x="153" y="848"/>
                  </a:lnTo>
                  <a:lnTo>
                    <a:pt x="154" y="847"/>
                  </a:lnTo>
                  <a:lnTo>
                    <a:pt x="154" y="846"/>
                  </a:lnTo>
                  <a:lnTo>
                    <a:pt x="156" y="844"/>
                  </a:lnTo>
                  <a:lnTo>
                    <a:pt x="151" y="835"/>
                  </a:lnTo>
                  <a:lnTo>
                    <a:pt x="150" y="834"/>
                  </a:lnTo>
                  <a:lnTo>
                    <a:pt x="151" y="833"/>
                  </a:lnTo>
                  <a:lnTo>
                    <a:pt x="153" y="832"/>
                  </a:lnTo>
                  <a:lnTo>
                    <a:pt x="154" y="831"/>
                  </a:lnTo>
                  <a:lnTo>
                    <a:pt x="155" y="830"/>
                  </a:lnTo>
                  <a:lnTo>
                    <a:pt x="151" y="824"/>
                  </a:lnTo>
                  <a:lnTo>
                    <a:pt x="149" y="822"/>
                  </a:lnTo>
                  <a:lnTo>
                    <a:pt x="147" y="821"/>
                  </a:lnTo>
                  <a:lnTo>
                    <a:pt x="145" y="820"/>
                  </a:lnTo>
                  <a:lnTo>
                    <a:pt x="144" y="819"/>
                  </a:lnTo>
                  <a:lnTo>
                    <a:pt x="143" y="818"/>
                  </a:lnTo>
                  <a:lnTo>
                    <a:pt x="143" y="813"/>
                  </a:lnTo>
                  <a:lnTo>
                    <a:pt x="143" y="811"/>
                  </a:lnTo>
                  <a:lnTo>
                    <a:pt x="144" y="809"/>
                  </a:lnTo>
                  <a:lnTo>
                    <a:pt x="144" y="808"/>
                  </a:lnTo>
                  <a:lnTo>
                    <a:pt x="143" y="806"/>
                  </a:lnTo>
                  <a:lnTo>
                    <a:pt x="143" y="805"/>
                  </a:lnTo>
                  <a:lnTo>
                    <a:pt x="142" y="805"/>
                  </a:lnTo>
                  <a:lnTo>
                    <a:pt x="141" y="803"/>
                  </a:lnTo>
                  <a:lnTo>
                    <a:pt x="142" y="802"/>
                  </a:lnTo>
                  <a:lnTo>
                    <a:pt x="142" y="801"/>
                  </a:lnTo>
                  <a:lnTo>
                    <a:pt x="143" y="801"/>
                  </a:lnTo>
                  <a:lnTo>
                    <a:pt x="144" y="801"/>
                  </a:lnTo>
                  <a:lnTo>
                    <a:pt x="145" y="801"/>
                  </a:lnTo>
                  <a:lnTo>
                    <a:pt x="146" y="801"/>
                  </a:lnTo>
                  <a:lnTo>
                    <a:pt x="147" y="799"/>
                  </a:lnTo>
                  <a:lnTo>
                    <a:pt x="147" y="797"/>
                  </a:lnTo>
                  <a:lnTo>
                    <a:pt x="149" y="795"/>
                  </a:lnTo>
                  <a:lnTo>
                    <a:pt x="145" y="792"/>
                  </a:lnTo>
                  <a:lnTo>
                    <a:pt x="142" y="784"/>
                  </a:lnTo>
                  <a:lnTo>
                    <a:pt x="143" y="782"/>
                  </a:lnTo>
                  <a:lnTo>
                    <a:pt x="145" y="782"/>
                  </a:lnTo>
                  <a:lnTo>
                    <a:pt x="147" y="780"/>
                  </a:lnTo>
                  <a:lnTo>
                    <a:pt x="147" y="779"/>
                  </a:lnTo>
                  <a:lnTo>
                    <a:pt x="145" y="776"/>
                  </a:lnTo>
                  <a:lnTo>
                    <a:pt x="142" y="773"/>
                  </a:lnTo>
                  <a:lnTo>
                    <a:pt x="139" y="767"/>
                  </a:lnTo>
                  <a:lnTo>
                    <a:pt x="137" y="766"/>
                  </a:lnTo>
                  <a:lnTo>
                    <a:pt x="132" y="763"/>
                  </a:lnTo>
                  <a:lnTo>
                    <a:pt x="136" y="761"/>
                  </a:lnTo>
                  <a:lnTo>
                    <a:pt x="137" y="761"/>
                  </a:lnTo>
                  <a:lnTo>
                    <a:pt x="137" y="760"/>
                  </a:lnTo>
                  <a:lnTo>
                    <a:pt x="138" y="758"/>
                  </a:lnTo>
                  <a:lnTo>
                    <a:pt x="138" y="757"/>
                  </a:lnTo>
                  <a:lnTo>
                    <a:pt x="137" y="756"/>
                  </a:lnTo>
                  <a:lnTo>
                    <a:pt x="135" y="756"/>
                  </a:lnTo>
                  <a:lnTo>
                    <a:pt x="134" y="755"/>
                  </a:lnTo>
                  <a:lnTo>
                    <a:pt x="130" y="751"/>
                  </a:lnTo>
                  <a:lnTo>
                    <a:pt x="130" y="748"/>
                  </a:lnTo>
                  <a:lnTo>
                    <a:pt x="129" y="744"/>
                  </a:lnTo>
                  <a:lnTo>
                    <a:pt x="130" y="743"/>
                  </a:lnTo>
                  <a:lnTo>
                    <a:pt x="132" y="743"/>
                  </a:lnTo>
                  <a:lnTo>
                    <a:pt x="133" y="743"/>
                  </a:lnTo>
                  <a:lnTo>
                    <a:pt x="136" y="742"/>
                  </a:lnTo>
                  <a:lnTo>
                    <a:pt x="137" y="737"/>
                  </a:lnTo>
                  <a:lnTo>
                    <a:pt x="136" y="736"/>
                  </a:lnTo>
                  <a:lnTo>
                    <a:pt x="129" y="731"/>
                  </a:lnTo>
                  <a:lnTo>
                    <a:pt x="127" y="729"/>
                  </a:lnTo>
                  <a:lnTo>
                    <a:pt x="126" y="728"/>
                  </a:lnTo>
                  <a:lnTo>
                    <a:pt x="122" y="727"/>
                  </a:lnTo>
                  <a:lnTo>
                    <a:pt x="117" y="727"/>
                  </a:lnTo>
                  <a:lnTo>
                    <a:pt x="113" y="726"/>
                  </a:lnTo>
                  <a:lnTo>
                    <a:pt x="110" y="722"/>
                  </a:lnTo>
                  <a:lnTo>
                    <a:pt x="110" y="720"/>
                  </a:lnTo>
                  <a:lnTo>
                    <a:pt x="111" y="719"/>
                  </a:lnTo>
                  <a:lnTo>
                    <a:pt x="113" y="719"/>
                  </a:lnTo>
                  <a:lnTo>
                    <a:pt x="115" y="720"/>
                  </a:lnTo>
                  <a:lnTo>
                    <a:pt x="117" y="720"/>
                  </a:lnTo>
                  <a:lnTo>
                    <a:pt x="119" y="719"/>
                  </a:lnTo>
                  <a:lnTo>
                    <a:pt x="121" y="720"/>
                  </a:lnTo>
                  <a:lnTo>
                    <a:pt x="123" y="720"/>
                  </a:lnTo>
                  <a:lnTo>
                    <a:pt x="124" y="719"/>
                  </a:lnTo>
                  <a:lnTo>
                    <a:pt x="125" y="719"/>
                  </a:lnTo>
                  <a:lnTo>
                    <a:pt x="126" y="719"/>
                  </a:lnTo>
                  <a:lnTo>
                    <a:pt x="129" y="720"/>
                  </a:lnTo>
                  <a:lnTo>
                    <a:pt x="130" y="720"/>
                  </a:lnTo>
                  <a:lnTo>
                    <a:pt x="131" y="720"/>
                  </a:lnTo>
                  <a:lnTo>
                    <a:pt x="130" y="718"/>
                  </a:lnTo>
                  <a:lnTo>
                    <a:pt x="130" y="714"/>
                  </a:lnTo>
                  <a:lnTo>
                    <a:pt x="131" y="714"/>
                  </a:lnTo>
                  <a:lnTo>
                    <a:pt x="129" y="712"/>
                  </a:lnTo>
                  <a:lnTo>
                    <a:pt x="128" y="712"/>
                  </a:lnTo>
                  <a:lnTo>
                    <a:pt x="123" y="710"/>
                  </a:lnTo>
                  <a:lnTo>
                    <a:pt x="121" y="710"/>
                  </a:lnTo>
                  <a:lnTo>
                    <a:pt x="120" y="711"/>
                  </a:lnTo>
                  <a:lnTo>
                    <a:pt x="114" y="711"/>
                  </a:lnTo>
                  <a:lnTo>
                    <a:pt x="112" y="710"/>
                  </a:lnTo>
                  <a:lnTo>
                    <a:pt x="110" y="709"/>
                  </a:lnTo>
                  <a:lnTo>
                    <a:pt x="110" y="707"/>
                  </a:lnTo>
                  <a:lnTo>
                    <a:pt x="111" y="707"/>
                  </a:lnTo>
                  <a:lnTo>
                    <a:pt x="109" y="704"/>
                  </a:lnTo>
                  <a:lnTo>
                    <a:pt x="109" y="703"/>
                  </a:lnTo>
                  <a:lnTo>
                    <a:pt x="108" y="703"/>
                  </a:lnTo>
                  <a:lnTo>
                    <a:pt x="108" y="699"/>
                  </a:lnTo>
                  <a:lnTo>
                    <a:pt x="109" y="698"/>
                  </a:lnTo>
                  <a:lnTo>
                    <a:pt x="109" y="695"/>
                  </a:lnTo>
                  <a:lnTo>
                    <a:pt x="106" y="692"/>
                  </a:lnTo>
                  <a:lnTo>
                    <a:pt x="104" y="690"/>
                  </a:lnTo>
                  <a:lnTo>
                    <a:pt x="102" y="688"/>
                  </a:lnTo>
                  <a:lnTo>
                    <a:pt x="104" y="688"/>
                  </a:lnTo>
                  <a:lnTo>
                    <a:pt x="104" y="687"/>
                  </a:lnTo>
                  <a:lnTo>
                    <a:pt x="105" y="687"/>
                  </a:lnTo>
                  <a:lnTo>
                    <a:pt x="104" y="686"/>
                  </a:lnTo>
                  <a:lnTo>
                    <a:pt x="96" y="681"/>
                  </a:lnTo>
                  <a:lnTo>
                    <a:pt x="95" y="678"/>
                  </a:lnTo>
                  <a:lnTo>
                    <a:pt x="95" y="675"/>
                  </a:lnTo>
                  <a:lnTo>
                    <a:pt x="98" y="674"/>
                  </a:lnTo>
                  <a:lnTo>
                    <a:pt x="97" y="673"/>
                  </a:lnTo>
                  <a:lnTo>
                    <a:pt x="95" y="671"/>
                  </a:lnTo>
                  <a:lnTo>
                    <a:pt x="94" y="671"/>
                  </a:lnTo>
                  <a:lnTo>
                    <a:pt x="91" y="671"/>
                  </a:lnTo>
                  <a:lnTo>
                    <a:pt x="89" y="671"/>
                  </a:lnTo>
                  <a:lnTo>
                    <a:pt x="88" y="670"/>
                  </a:lnTo>
                  <a:lnTo>
                    <a:pt x="86" y="668"/>
                  </a:lnTo>
                  <a:lnTo>
                    <a:pt x="85" y="667"/>
                  </a:lnTo>
                  <a:lnTo>
                    <a:pt x="84" y="665"/>
                  </a:lnTo>
                  <a:lnTo>
                    <a:pt x="84" y="664"/>
                  </a:lnTo>
                  <a:lnTo>
                    <a:pt x="84" y="663"/>
                  </a:lnTo>
                  <a:lnTo>
                    <a:pt x="84" y="662"/>
                  </a:lnTo>
                  <a:lnTo>
                    <a:pt x="82" y="658"/>
                  </a:lnTo>
                  <a:lnTo>
                    <a:pt x="81" y="656"/>
                  </a:lnTo>
                  <a:lnTo>
                    <a:pt x="79" y="654"/>
                  </a:lnTo>
                  <a:lnTo>
                    <a:pt x="79" y="653"/>
                  </a:lnTo>
                  <a:lnTo>
                    <a:pt x="79" y="652"/>
                  </a:lnTo>
                  <a:lnTo>
                    <a:pt x="79" y="651"/>
                  </a:lnTo>
                  <a:lnTo>
                    <a:pt x="79" y="647"/>
                  </a:lnTo>
                  <a:lnTo>
                    <a:pt x="77" y="646"/>
                  </a:lnTo>
                  <a:lnTo>
                    <a:pt x="75" y="644"/>
                  </a:lnTo>
                  <a:lnTo>
                    <a:pt x="76" y="639"/>
                  </a:lnTo>
                  <a:lnTo>
                    <a:pt x="77" y="638"/>
                  </a:lnTo>
                  <a:lnTo>
                    <a:pt x="78" y="637"/>
                  </a:lnTo>
                  <a:lnTo>
                    <a:pt x="79" y="638"/>
                  </a:lnTo>
                  <a:lnTo>
                    <a:pt x="81" y="639"/>
                  </a:lnTo>
                  <a:lnTo>
                    <a:pt x="83" y="638"/>
                  </a:lnTo>
                  <a:lnTo>
                    <a:pt x="83" y="637"/>
                  </a:lnTo>
                  <a:lnTo>
                    <a:pt x="81" y="636"/>
                  </a:lnTo>
                  <a:lnTo>
                    <a:pt x="81" y="634"/>
                  </a:lnTo>
                  <a:lnTo>
                    <a:pt x="79" y="632"/>
                  </a:lnTo>
                  <a:lnTo>
                    <a:pt x="79" y="631"/>
                  </a:lnTo>
                  <a:lnTo>
                    <a:pt x="73" y="625"/>
                  </a:lnTo>
                  <a:lnTo>
                    <a:pt x="72" y="623"/>
                  </a:lnTo>
                  <a:lnTo>
                    <a:pt x="73" y="622"/>
                  </a:lnTo>
                  <a:lnTo>
                    <a:pt x="73" y="621"/>
                  </a:lnTo>
                  <a:lnTo>
                    <a:pt x="72" y="618"/>
                  </a:lnTo>
                  <a:lnTo>
                    <a:pt x="70" y="617"/>
                  </a:lnTo>
                  <a:lnTo>
                    <a:pt x="70" y="616"/>
                  </a:lnTo>
                  <a:lnTo>
                    <a:pt x="69" y="613"/>
                  </a:lnTo>
                  <a:lnTo>
                    <a:pt x="70" y="612"/>
                  </a:lnTo>
                  <a:lnTo>
                    <a:pt x="68" y="607"/>
                  </a:lnTo>
                  <a:lnTo>
                    <a:pt x="66" y="605"/>
                  </a:lnTo>
                  <a:lnTo>
                    <a:pt x="66" y="603"/>
                  </a:lnTo>
                  <a:lnTo>
                    <a:pt x="66" y="602"/>
                  </a:lnTo>
                  <a:lnTo>
                    <a:pt x="60" y="595"/>
                  </a:lnTo>
                  <a:lnTo>
                    <a:pt x="61" y="594"/>
                  </a:lnTo>
                  <a:lnTo>
                    <a:pt x="62" y="593"/>
                  </a:lnTo>
                  <a:lnTo>
                    <a:pt x="62" y="592"/>
                  </a:lnTo>
                  <a:lnTo>
                    <a:pt x="62" y="591"/>
                  </a:lnTo>
                  <a:lnTo>
                    <a:pt x="61" y="590"/>
                  </a:lnTo>
                  <a:lnTo>
                    <a:pt x="61" y="584"/>
                  </a:lnTo>
                  <a:lnTo>
                    <a:pt x="63" y="584"/>
                  </a:lnTo>
                  <a:lnTo>
                    <a:pt x="59" y="582"/>
                  </a:lnTo>
                  <a:lnTo>
                    <a:pt x="58" y="580"/>
                  </a:lnTo>
                  <a:lnTo>
                    <a:pt x="57" y="576"/>
                  </a:lnTo>
                  <a:lnTo>
                    <a:pt x="58" y="575"/>
                  </a:lnTo>
                  <a:lnTo>
                    <a:pt x="60" y="574"/>
                  </a:lnTo>
                  <a:lnTo>
                    <a:pt x="59" y="572"/>
                  </a:lnTo>
                  <a:lnTo>
                    <a:pt x="55" y="565"/>
                  </a:lnTo>
                  <a:lnTo>
                    <a:pt x="54" y="562"/>
                  </a:lnTo>
                  <a:lnTo>
                    <a:pt x="53" y="560"/>
                  </a:lnTo>
                  <a:lnTo>
                    <a:pt x="54" y="558"/>
                  </a:lnTo>
                  <a:lnTo>
                    <a:pt x="56" y="558"/>
                  </a:lnTo>
                  <a:lnTo>
                    <a:pt x="58" y="560"/>
                  </a:lnTo>
                  <a:lnTo>
                    <a:pt x="58" y="556"/>
                  </a:lnTo>
                  <a:lnTo>
                    <a:pt x="58" y="552"/>
                  </a:lnTo>
                  <a:lnTo>
                    <a:pt x="58" y="550"/>
                  </a:lnTo>
                  <a:lnTo>
                    <a:pt x="55" y="545"/>
                  </a:lnTo>
                  <a:lnTo>
                    <a:pt x="55" y="543"/>
                  </a:lnTo>
                  <a:lnTo>
                    <a:pt x="53" y="541"/>
                  </a:lnTo>
                  <a:lnTo>
                    <a:pt x="53" y="539"/>
                  </a:lnTo>
                  <a:lnTo>
                    <a:pt x="54" y="539"/>
                  </a:lnTo>
                  <a:lnTo>
                    <a:pt x="55" y="537"/>
                  </a:lnTo>
                  <a:lnTo>
                    <a:pt x="60" y="533"/>
                  </a:lnTo>
                  <a:lnTo>
                    <a:pt x="61" y="533"/>
                  </a:lnTo>
                  <a:lnTo>
                    <a:pt x="62" y="532"/>
                  </a:lnTo>
                  <a:lnTo>
                    <a:pt x="64" y="533"/>
                  </a:lnTo>
                  <a:lnTo>
                    <a:pt x="65" y="532"/>
                  </a:lnTo>
                  <a:lnTo>
                    <a:pt x="64" y="529"/>
                  </a:lnTo>
                  <a:lnTo>
                    <a:pt x="64" y="528"/>
                  </a:lnTo>
                  <a:lnTo>
                    <a:pt x="63" y="527"/>
                  </a:lnTo>
                  <a:lnTo>
                    <a:pt x="62" y="527"/>
                  </a:lnTo>
                  <a:lnTo>
                    <a:pt x="60" y="526"/>
                  </a:lnTo>
                  <a:lnTo>
                    <a:pt x="59" y="524"/>
                  </a:lnTo>
                  <a:lnTo>
                    <a:pt x="56" y="518"/>
                  </a:lnTo>
                  <a:lnTo>
                    <a:pt x="55" y="516"/>
                  </a:lnTo>
                  <a:lnTo>
                    <a:pt x="55" y="513"/>
                  </a:lnTo>
                  <a:lnTo>
                    <a:pt x="49" y="506"/>
                  </a:lnTo>
                  <a:lnTo>
                    <a:pt x="48" y="505"/>
                  </a:lnTo>
                  <a:lnTo>
                    <a:pt x="46" y="501"/>
                  </a:lnTo>
                  <a:lnTo>
                    <a:pt x="45" y="500"/>
                  </a:lnTo>
                  <a:lnTo>
                    <a:pt x="45" y="499"/>
                  </a:lnTo>
                  <a:lnTo>
                    <a:pt x="45" y="498"/>
                  </a:lnTo>
                  <a:lnTo>
                    <a:pt x="46" y="497"/>
                  </a:lnTo>
                  <a:lnTo>
                    <a:pt x="45" y="494"/>
                  </a:lnTo>
                  <a:lnTo>
                    <a:pt x="43" y="492"/>
                  </a:lnTo>
                  <a:lnTo>
                    <a:pt x="41" y="489"/>
                  </a:lnTo>
                  <a:lnTo>
                    <a:pt x="41" y="487"/>
                  </a:lnTo>
                  <a:lnTo>
                    <a:pt x="42" y="486"/>
                  </a:lnTo>
                  <a:lnTo>
                    <a:pt x="42" y="485"/>
                  </a:lnTo>
                  <a:lnTo>
                    <a:pt x="42" y="483"/>
                  </a:lnTo>
                  <a:lnTo>
                    <a:pt x="37" y="475"/>
                  </a:lnTo>
                  <a:lnTo>
                    <a:pt x="37" y="462"/>
                  </a:lnTo>
                  <a:lnTo>
                    <a:pt x="38" y="462"/>
                  </a:lnTo>
                  <a:lnTo>
                    <a:pt x="40" y="462"/>
                  </a:lnTo>
                  <a:lnTo>
                    <a:pt x="44" y="460"/>
                  </a:lnTo>
                  <a:lnTo>
                    <a:pt x="43" y="459"/>
                  </a:lnTo>
                  <a:lnTo>
                    <a:pt x="43" y="456"/>
                  </a:lnTo>
                  <a:lnTo>
                    <a:pt x="45" y="452"/>
                  </a:lnTo>
                  <a:lnTo>
                    <a:pt x="49" y="452"/>
                  </a:lnTo>
                  <a:lnTo>
                    <a:pt x="49" y="450"/>
                  </a:lnTo>
                  <a:lnTo>
                    <a:pt x="47" y="445"/>
                  </a:lnTo>
                  <a:lnTo>
                    <a:pt x="47" y="444"/>
                  </a:lnTo>
                  <a:lnTo>
                    <a:pt x="47" y="442"/>
                  </a:lnTo>
                  <a:lnTo>
                    <a:pt x="45" y="438"/>
                  </a:lnTo>
                  <a:lnTo>
                    <a:pt x="44" y="437"/>
                  </a:lnTo>
                  <a:lnTo>
                    <a:pt x="44" y="436"/>
                  </a:lnTo>
                  <a:lnTo>
                    <a:pt x="43" y="433"/>
                  </a:lnTo>
                  <a:lnTo>
                    <a:pt x="42" y="429"/>
                  </a:lnTo>
                  <a:lnTo>
                    <a:pt x="38" y="427"/>
                  </a:lnTo>
                  <a:lnTo>
                    <a:pt x="37" y="426"/>
                  </a:lnTo>
                  <a:lnTo>
                    <a:pt x="36" y="424"/>
                  </a:lnTo>
                  <a:lnTo>
                    <a:pt x="37" y="422"/>
                  </a:lnTo>
                  <a:lnTo>
                    <a:pt x="39" y="422"/>
                  </a:lnTo>
                  <a:lnTo>
                    <a:pt x="40" y="422"/>
                  </a:lnTo>
                  <a:lnTo>
                    <a:pt x="41" y="421"/>
                  </a:lnTo>
                  <a:lnTo>
                    <a:pt x="41" y="420"/>
                  </a:lnTo>
                  <a:lnTo>
                    <a:pt x="40" y="420"/>
                  </a:lnTo>
                  <a:lnTo>
                    <a:pt x="40" y="417"/>
                  </a:lnTo>
                  <a:lnTo>
                    <a:pt x="40" y="416"/>
                  </a:lnTo>
                  <a:lnTo>
                    <a:pt x="40" y="406"/>
                  </a:lnTo>
                  <a:lnTo>
                    <a:pt x="41" y="401"/>
                  </a:lnTo>
                  <a:lnTo>
                    <a:pt x="42" y="398"/>
                  </a:lnTo>
                  <a:lnTo>
                    <a:pt x="42" y="397"/>
                  </a:lnTo>
                  <a:lnTo>
                    <a:pt x="41" y="395"/>
                  </a:lnTo>
                  <a:lnTo>
                    <a:pt x="41" y="394"/>
                  </a:lnTo>
                  <a:lnTo>
                    <a:pt x="42" y="393"/>
                  </a:lnTo>
                  <a:lnTo>
                    <a:pt x="43" y="392"/>
                  </a:lnTo>
                  <a:lnTo>
                    <a:pt x="45" y="392"/>
                  </a:lnTo>
                  <a:lnTo>
                    <a:pt x="46" y="392"/>
                  </a:lnTo>
                  <a:lnTo>
                    <a:pt x="42" y="383"/>
                  </a:lnTo>
                  <a:lnTo>
                    <a:pt x="41" y="381"/>
                  </a:lnTo>
                  <a:lnTo>
                    <a:pt x="40" y="379"/>
                  </a:lnTo>
                  <a:lnTo>
                    <a:pt x="39" y="371"/>
                  </a:lnTo>
                  <a:lnTo>
                    <a:pt x="40" y="367"/>
                  </a:lnTo>
                  <a:lnTo>
                    <a:pt x="40" y="366"/>
                  </a:lnTo>
                  <a:lnTo>
                    <a:pt x="38" y="364"/>
                  </a:lnTo>
                  <a:lnTo>
                    <a:pt x="37" y="363"/>
                  </a:lnTo>
                  <a:lnTo>
                    <a:pt x="36" y="363"/>
                  </a:lnTo>
                  <a:lnTo>
                    <a:pt x="36" y="364"/>
                  </a:lnTo>
                  <a:lnTo>
                    <a:pt x="34" y="365"/>
                  </a:lnTo>
                  <a:lnTo>
                    <a:pt x="30" y="360"/>
                  </a:lnTo>
                  <a:lnTo>
                    <a:pt x="29" y="359"/>
                  </a:lnTo>
                  <a:lnTo>
                    <a:pt x="29" y="358"/>
                  </a:lnTo>
                  <a:lnTo>
                    <a:pt x="29" y="357"/>
                  </a:lnTo>
                  <a:lnTo>
                    <a:pt x="28" y="356"/>
                  </a:lnTo>
                  <a:lnTo>
                    <a:pt x="28" y="354"/>
                  </a:lnTo>
                  <a:lnTo>
                    <a:pt x="30" y="352"/>
                  </a:lnTo>
                  <a:lnTo>
                    <a:pt x="30" y="350"/>
                  </a:lnTo>
                  <a:lnTo>
                    <a:pt x="28" y="350"/>
                  </a:lnTo>
                  <a:lnTo>
                    <a:pt x="25" y="347"/>
                  </a:lnTo>
                  <a:lnTo>
                    <a:pt x="23" y="343"/>
                  </a:lnTo>
                  <a:lnTo>
                    <a:pt x="23" y="341"/>
                  </a:lnTo>
                  <a:lnTo>
                    <a:pt x="23" y="339"/>
                  </a:lnTo>
                  <a:lnTo>
                    <a:pt x="22" y="338"/>
                  </a:lnTo>
                  <a:lnTo>
                    <a:pt x="19" y="333"/>
                  </a:lnTo>
                  <a:lnTo>
                    <a:pt x="17" y="332"/>
                  </a:lnTo>
                  <a:lnTo>
                    <a:pt x="16" y="332"/>
                  </a:lnTo>
                  <a:lnTo>
                    <a:pt x="15" y="330"/>
                  </a:lnTo>
                  <a:lnTo>
                    <a:pt x="13" y="325"/>
                  </a:lnTo>
                  <a:lnTo>
                    <a:pt x="15" y="323"/>
                  </a:lnTo>
                  <a:lnTo>
                    <a:pt x="15" y="322"/>
                  </a:lnTo>
                  <a:lnTo>
                    <a:pt x="15" y="321"/>
                  </a:lnTo>
                  <a:lnTo>
                    <a:pt x="14" y="320"/>
                  </a:lnTo>
                  <a:lnTo>
                    <a:pt x="12" y="320"/>
                  </a:lnTo>
                  <a:lnTo>
                    <a:pt x="11" y="320"/>
                  </a:lnTo>
                  <a:lnTo>
                    <a:pt x="10" y="319"/>
                  </a:lnTo>
                  <a:lnTo>
                    <a:pt x="9" y="318"/>
                  </a:lnTo>
                  <a:lnTo>
                    <a:pt x="3" y="309"/>
                  </a:lnTo>
                  <a:lnTo>
                    <a:pt x="2" y="306"/>
                  </a:lnTo>
                  <a:lnTo>
                    <a:pt x="2" y="301"/>
                  </a:lnTo>
                  <a:lnTo>
                    <a:pt x="1" y="297"/>
                  </a:lnTo>
                  <a:lnTo>
                    <a:pt x="1" y="296"/>
                  </a:lnTo>
                  <a:lnTo>
                    <a:pt x="4" y="292"/>
                  </a:lnTo>
                  <a:lnTo>
                    <a:pt x="5" y="293"/>
                  </a:lnTo>
                  <a:lnTo>
                    <a:pt x="6" y="293"/>
                  </a:lnTo>
                  <a:lnTo>
                    <a:pt x="6" y="292"/>
                  </a:lnTo>
                  <a:lnTo>
                    <a:pt x="5" y="290"/>
                  </a:lnTo>
                  <a:lnTo>
                    <a:pt x="4" y="289"/>
                  </a:lnTo>
                  <a:lnTo>
                    <a:pt x="4" y="286"/>
                  </a:lnTo>
                  <a:lnTo>
                    <a:pt x="4" y="280"/>
                  </a:lnTo>
                  <a:lnTo>
                    <a:pt x="5" y="277"/>
                  </a:lnTo>
                  <a:lnTo>
                    <a:pt x="6" y="273"/>
                  </a:lnTo>
                  <a:lnTo>
                    <a:pt x="9" y="271"/>
                  </a:lnTo>
                  <a:lnTo>
                    <a:pt x="10" y="271"/>
                  </a:lnTo>
                  <a:lnTo>
                    <a:pt x="11" y="271"/>
                  </a:lnTo>
                  <a:lnTo>
                    <a:pt x="11" y="269"/>
                  </a:lnTo>
                  <a:lnTo>
                    <a:pt x="12" y="266"/>
                  </a:lnTo>
                  <a:lnTo>
                    <a:pt x="11" y="265"/>
                  </a:lnTo>
                  <a:lnTo>
                    <a:pt x="11" y="264"/>
                  </a:lnTo>
                  <a:lnTo>
                    <a:pt x="8" y="260"/>
                  </a:lnTo>
                  <a:lnTo>
                    <a:pt x="8" y="257"/>
                  </a:lnTo>
                  <a:lnTo>
                    <a:pt x="7" y="254"/>
                  </a:lnTo>
                  <a:lnTo>
                    <a:pt x="6" y="252"/>
                  </a:lnTo>
                  <a:lnTo>
                    <a:pt x="6" y="251"/>
                  </a:lnTo>
                  <a:lnTo>
                    <a:pt x="5" y="251"/>
                  </a:lnTo>
                  <a:lnTo>
                    <a:pt x="4" y="249"/>
                  </a:lnTo>
                  <a:lnTo>
                    <a:pt x="4" y="247"/>
                  </a:lnTo>
                  <a:lnTo>
                    <a:pt x="4" y="246"/>
                  </a:lnTo>
                  <a:lnTo>
                    <a:pt x="2" y="242"/>
                  </a:lnTo>
                  <a:lnTo>
                    <a:pt x="1" y="241"/>
                  </a:lnTo>
                  <a:lnTo>
                    <a:pt x="0" y="240"/>
                  </a:lnTo>
                  <a:lnTo>
                    <a:pt x="0" y="237"/>
                  </a:lnTo>
                  <a:lnTo>
                    <a:pt x="1" y="234"/>
                  </a:lnTo>
                  <a:lnTo>
                    <a:pt x="3" y="232"/>
                  </a:lnTo>
                  <a:lnTo>
                    <a:pt x="5" y="232"/>
                  </a:lnTo>
                  <a:lnTo>
                    <a:pt x="5" y="231"/>
                  </a:lnTo>
                  <a:lnTo>
                    <a:pt x="4" y="229"/>
                  </a:lnTo>
                  <a:lnTo>
                    <a:pt x="4" y="225"/>
                  </a:lnTo>
                  <a:lnTo>
                    <a:pt x="5" y="222"/>
                  </a:lnTo>
                  <a:lnTo>
                    <a:pt x="4" y="222"/>
                  </a:lnTo>
                  <a:lnTo>
                    <a:pt x="4" y="221"/>
                  </a:lnTo>
                  <a:lnTo>
                    <a:pt x="4" y="220"/>
                  </a:lnTo>
                  <a:lnTo>
                    <a:pt x="3" y="218"/>
                  </a:lnTo>
                  <a:lnTo>
                    <a:pt x="4" y="215"/>
                  </a:lnTo>
                  <a:lnTo>
                    <a:pt x="4" y="214"/>
                  </a:lnTo>
                  <a:lnTo>
                    <a:pt x="4" y="209"/>
                  </a:lnTo>
                  <a:lnTo>
                    <a:pt x="7" y="206"/>
                  </a:lnTo>
                  <a:lnTo>
                    <a:pt x="10" y="200"/>
                  </a:lnTo>
                  <a:lnTo>
                    <a:pt x="10" y="199"/>
                  </a:lnTo>
                  <a:lnTo>
                    <a:pt x="11" y="196"/>
                  </a:lnTo>
                  <a:lnTo>
                    <a:pt x="12" y="195"/>
                  </a:lnTo>
                  <a:lnTo>
                    <a:pt x="13" y="195"/>
                  </a:lnTo>
                  <a:lnTo>
                    <a:pt x="14" y="194"/>
                  </a:lnTo>
                  <a:lnTo>
                    <a:pt x="14" y="188"/>
                  </a:lnTo>
                  <a:lnTo>
                    <a:pt x="14" y="185"/>
                  </a:lnTo>
                  <a:lnTo>
                    <a:pt x="15" y="184"/>
                  </a:lnTo>
                  <a:lnTo>
                    <a:pt x="17" y="177"/>
                  </a:lnTo>
                  <a:lnTo>
                    <a:pt x="17" y="175"/>
                  </a:lnTo>
                  <a:lnTo>
                    <a:pt x="17" y="173"/>
                  </a:lnTo>
                  <a:lnTo>
                    <a:pt x="17" y="172"/>
                  </a:lnTo>
                  <a:lnTo>
                    <a:pt x="17" y="171"/>
                  </a:lnTo>
                  <a:lnTo>
                    <a:pt x="18" y="169"/>
                  </a:lnTo>
                  <a:lnTo>
                    <a:pt x="19" y="168"/>
                  </a:lnTo>
                  <a:lnTo>
                    <a:pt x="21" y="168"/>
                  </a:lnTo>
                  <a:lnTo>
                    <a:pt x="23" y="168"/>
                  </a:lnTo>
                  <a:lnTo>
                    <a:pt x="24" y="169"/>
                  </a:lnTo>
                  <a:lnTo>
                    <a:pt x="29" y="167"/>
                  </a:lnTo>
                  <a:lnTo>
                    <a:pt x="30" y="166"/>
                  </a:lnTo>
                  <a:lnTo>
                    <a:pt x="30" y="163"/>
                  </a:lnTo>
                  <a:lnTo>
                    <a:pt x="23" y="154"/>
                  </a:lnTo>
                  <a:lnTo>
                    <a:pt x="21" y="152"/>
                  </a:lnTo>
                  <a:lnTo>
                    <a:pt x="21" y="151"/>
                  </a:lnTo>
                  <a:lnTo>
                    <a:pt x="19" y="145"/>
                  </a:lnTo>
                  <a:lnTo>
                    <a:pt x="20" y="143"/>
                  </a:lnTo>
                  <a:lnTo>
                    <a:pt x="21" y="142"/>
                  </a:lnTo>
                  <a:lnTo>
                    <a:pt x="22" y="141"/>
                  </a:lnTo>
                  <a:lnTo>
                    <a:pt x="23" y="139"/>
                  </a:lnTo>
                  <a:lnTo>
                    <a:pt x="18" y="126"/>
                  </a:lnTo>
                  <a:lnTo>
                    <a:pt x="16" y="123"/>
                  </a:lnTo>
                  <a:lnTo>
                    <a:pt x="14" y="119"/>
                  </a:lnTo>
                  <a:lnTo>
                    <a:pt x="14" y="118"/>
                  </a:lnTo>
                  <a:lnTo>
                    <a:pt x="14" y="117"/>
                  </a:lnTo>
                  <a:lnTo>
                    <a:pt x="14" y="114"/>
                  </a:lnTo>
                  <a:lnTo>
                    <a:pt x="15" y="111"/>
                  </a:lnTo>
                  <a:lnTo>
                    <a:pt x="15" y="109"/>
                  </a:lnTo>
                  <a:lnTo>
                    <a:pt x="15" y="107"/>
                  </a:lnTo>
                  <a:lnTo>
                    <a:pt x="16" y="107"/>
                  </a:lnTo>
                  <a:lnTo>
                    <a:pt x="18" y="107"/>
                  </a:lnTo>
                  <a:lnTo>
                    <a:pt x="18" y="106"/>
                  </a:lnTo>
                  <a:lnTo>
                    <a:pt x="14" y="101"/>
                  </a:lnTo>
                  <a:lnTo>
                    <a:pt x="12" y="100"/>
                  </a:lnTo>
                  <a:lnTo>
                    <a:pt x="11" y="98"/>
                  </a:lnTo>
                  <a:lnTo>
                    <a:pt x="11" y="96"/>
                  </a:lnTo>
                  <a:lnTo>
                    <a:pt x="12" y="92"/>
                  </a:lnTo>
                  <a:lnTo>
                    <a:pt x="15" y="86"/>
                  </a:lnTo>
                  <a:lnTo>
                    <a:pt x="16" y="86"/>
                  </a:lnTo>
                  <a:lnTo>
                    <a:pt x="17" y="86"/>
                  </a:lnTo>
                  <a:lnTo>
                    <a:pt x="17" y="85"/>
                  </a:lnTo>
                  <a:lnTo>
                    <a:pt x="18" y="83"/>
                  </a:lnTo>
                  <a:lnTo>
                    <a:pt x="41" y="71"/>
                  </a:lnTo>
                  <a:lnTo>
                    <a:pt x="45" y="41"/>
                  </a:lnTo>
                  <a:lnTo>
                    <a:pt x="39" y="35"/>
                  </a:lnTo>
                  <a:lnTo>
                    <a:pt x="41" y="31"/>
                  </a:lnTo>
                  <a:lnTo>
                    <a:pt x="43" y="28"/>
                  </a:lnTo>
                  <a:lnTo>
                    <a:pt x="42" y="24"/>
                  </a:lnTo>
                  <a:lnTo>
                    <a:pt x="45" y="22"/>
                  </a:lnTo>
                  <a:lnTo>
                    <a:pt x="49" y="21"/>
                  </a:lnTo>
                  <a:lnTo>
                    <a:pt x="49" y="20"/>
                  </a:lnTo>
                  <a:lnTo>
                    <a:pt x="49" y="15"/>
                  </a:lnTo>
                  <a:lnTo>
                    <a:pt x="51" y="14"/>
                  </a:lnTo>
                  <a:lnTo>
                    <a:pt x="53" y="13"/>
                  </a:lnTo>
                  <a:lnTo>
                    <a:pt x="59" y="11"/>
                  </a:lnTo>
                  <a:lnTo>
                    <a:pt x="60" y="11"/>
                  </a:lnTo>
                  <a:lnTo>
                    <a:pt x="60" y="10"/>
                  </a:lnTo>
                  <a:lnTo>
                    <a:pt x="60" y="2"/>
                  </a:lnTo>
                  <a:lnTo>
                    <a:pt x="62" y="0"/>
                  </a:lnTo>
                  <a:lnTo>
                    <a:pt x="63" y="1"/>
                  </a:lnTo>
                  <a:lnTo>
                    <a:pt x="67" y="2"/>
                  </a:lnTo>
                  <a:lnTo>
                    <a:pt x="72" y="6"/>
                  </a:lnTo>
                  <a:lnTo>
                    <a:pt x="75" y="10"/>
                  </a:lnTo>
                  <a:lnTo>
                    <a:pt x="77" y="11"/>
                  </a:lnTo>
                  <a:lnTo>
                    <a:pt x="79" y="11"/>
                  </a:lnTo>
                  <a:lnTo>
                    <a:pt x="80" y="11"/>
                  </a:lnTo>
                  <a:lnTo>
                    <a:pt x="98" y="11"/>
                  </a:lnTo>
                  <a:lnTo>
                    <a:pt x="105" y="13"/>
                  </a:lnTo>
                  <a:lnTo>
                    <a:pt x="106" y="13"/>
                  </a:lnTo>
                  <a:lnTo>
                    <a:pt x="109" y="15"/>
                  </a:lnTo>
                  <a:lnTo>
                    <a:pt x="111" y="17"/>
                  </a:lnTo>
                  <a:lnTo>
                    <a:pt x="112" y="21"/>
                  </a:lnTo>
                  <a:lnTo>
                    <a:pt x="114" y="24"/>
                  </a:lnTo>
                  <a:lnTo>
                    <a:pt x="115" y="27"/>
                  </a:lnTo>
                  <a:lnTo>
                    <a:pt x="115" y="28"/>
                  </a:lnTo>
                  <a:lnTo>
                    <a:pt x="117" y="31"/>
                  </a:lnTo>
                  <a:lnTo>
                    <a:pt x="117" y="29"/>
                  </a:lnTo>
                  <a:lnTo>
                    <a:pt x="117" y="26"/>
                  </a:lnTo>
                  <a:lnTo>
                    <a:pt x="119" y="24"/>
                  </a:lnTo>
                  <a:lnTo>
                    <a:pt x="120" y="23"/>
                  </a:lnTo>
                  <a:lnTo>
                    <a:pt x="121" y="21"/>
                  </a:lnTo>
                  <a:lnTo>
                    <a:pt x="123" y="11"/>
                  </a:lnTo>
                  <a:lnTo>
                    <a:pt x="124" y="7"/>
                  </a:lnTo>
                  <a:lnTo>
                    <a:pt x="156" y="7"/>
                  </a:lnTo>
                  <a:lnTo>
                    <a:pt x="157" y="9"/>
                  </a:lnTo>
                  <a:lnTo>
                    <a:pt x="158" y="10"/>
                  </a:lnTo>
                  <a:lnTo>
                    <a:pt x="158" y="12"/>
                  </a:lnTo>
                  <a:lnTo>
                    <a:pt x="159" y="13"/>
                  </a:lnTo>
                  <a:lnTo>
                    <a:pt x="161" y="15"/>
                  </a:lnTo>
                  <a:lnTo>
                    <a:pt x="162" y="15"/>
                  </a:lnTo>
                  <a:lnTo>
                    <a:pt x="163" y="17"/>
                  </a:lnTo>
                  <a:lnTo>
                    <a:pt x="166" y="20"/>
                  </a:lnTo>
                  <a:lnTo>
                    <a:pt x="170" y="22"/>
                  </a:lnTo>
                  <a:lnTo>
                    <a:pt x="171" y="22"/>
                  </a:lnTo>
                  <a:lnTo>
                    <a:pt x="173" y="23"/>
                  </a:lnTo>
                  <a:lnTo>
                    <a:pt x="174" y="24"/>
                  </a:lnTo>
                  <a:lnTo>
                    <a:pt x="175" y="25"/>
                  </a:lnTo>
                  <a:lnTo>
                    <a:pt x="175" y="26"/>
                  </a:lnTo>
                  <a:lnTo>
                    <a:pt x="177" y="32"/>
                  </a:lnTo>
                  <a:lnTo>
                    <a:pt x="181" y="36"/>
                  </a:lnTo>
                  <a:lnTo>
                    <a:pt x="183" y="38"/>
                  </a:lnTo>
                  <a:lnTo>
                    <a:pt x="183" y="39"/>
                  </a:lnTo>
                  <a:lnTo>
                    <a:pt x="185" y="41"/>
                  </a:lnTo>
                  <a:lnTo>
                    <a:pt x="187" y="42"/>
                  </a:lnTo>
                  <a:lnTo>
                    <a:pt x="190" y="45"/>
                  </a:lnTo>
                  <a:lnTo>
                    <a:pt x="191" y="45"/>
                  </a:lnTo>
                  <a:lnTo>
                    <a:pt x="191" y="47"/>
                  </a:lnTo>
                  <a:lnTo>
                    <a:pt x="192" y="48"/>
                  </a:lnTo>
                  <a:lnTo>
                    <a:pt x="193" y="48"/>
                  </a:lnTo>
                  <a:lnTo>
                    <a:pt x="194" y="49"/>
                  </a:lnTo>
                  <a:lnTo>
                    <a:pt x="199" y="52"/>
                  </a:lnTo>
                  <a:lnTo>
                    <a:pt x="207" y="56"/>
                  </a:lnTo>
                  <a:lnTo>
                    <a:pt x="209" y="58"/>
                  </a:lnTo>
                  <a:lnTo>
                    <a:pt x="212" y="63"/>
                  </a:lnTo>
                  <a:lnTo>
                    <a:pt x="213" y="64"/>
                  </a:lnTo>
                  <a:lnTo>
                    <a:pt x="213" y="65"/>
                  </a:lnTo>
                  <a:lnTo>
                    <a:pt x="219" y="66"/>
                  </a:lnTo>
                  <a:lnTo>
                    <a:pt x="220" y="66"/>
                  </a:lnTo>
                  <a:lnTo>
                    <a:pt x="224" y="67"/>
                  </a:lnTo>
                  <a:lnTo>
                    <a:pt x="225" y="68"/>
                  </a:lnTo>
                  <a:lnTo>
                    <a:pt x="225" y="69"/>
                  </a:lnTo>
                  <a:lnTo>
                    <a:pt x="233" y="71"/>
                  </a:lnTo>
                  <a:lnTo>
                    <a:pt x="236" y="71"/>
                  </a:lnTo>
                  <a:lnTo>
                    <a:pt x="238" y="71"/>
                  </a:lnTo>
                  <a:lnTo>
                    <a:pt x="240" y="70"/>
                  </a:lnTo>
                  <a:lnTo>
                    <a:pt x="257" y="82"/>
                  </a:lnTo>
                  <a:lnTo>
                    <a:pt x="260" y="85"/>
                  </a:lnTo>
                  <a:lnTo>
                    <a:pt x="260" y="86"/>
                  </a:lnTo>
                  <a:lnTo>
                    <a:pt x="261" y="86"/>
                  </a:lnTo>
                  <a:lnTo>
                    <a:pt x="268" y="90"/>
                  </a:lnTo>
                  <a:lnTo>
                    <a:pt x="269" y="90"/>
                  </a:lnTo>
                  <a:lnTo>
                    <a:pt x="272" y="92"/>
                  </a:lnTo>
                  <a:lnTo>
                    <a:pt x="276" y="95"/>
                  </a:lnTo>
                  <a:lnTo>
                    <a:pt x="280" y="96"/>
                  </a:lnTo>
                  <a:lnTo>
                    <a:pt x="281" y="96"/>
                  </a:lnTo>
                  <a:lnTo>
                    <a:pt x="282" y="96"/>
                  </a:lnTo>
                  <a:lnTo>
                    <a:pt x="283" y="96"/>
                  </a:lnTo>
                  <a:lnTo>
                    <a:pt x="287" y="98"/>
                  </a:lnTo>
                  <a:lnTo>
                    <a:pt x="289" y="101"/>
                  </a:lnTo>
                  <a:lnTo>
                    <a:pt x="291" y="101"/>
                  </a:lnTo>
                  <a:lnTo>
                    <a:pt x="294" y="101"/>
                  </a:lnTo>
                  <a:lnTo>
                    <a:pt x="296" y="102"/>
                  </a:lnTo>
                  <a:lnTo>
                    <a:pt x="301" y="104"/>
                  </a:lnTo>
                  <a:lnTo>
                    <a:pt x="302" y="104"/>
                  </a:lnTo>
                  <a:lnTo>
                    <a:pt x="304" y="105"/>
                  </a:lnTo>
                  <a:lnTo>
                    <a:pt x="307" y="107"/>
                  </a:lnTo>
                  <a:lnTo>
                    <a:pt x="308" y="109"/>
                  </a:lnTo>
                  <a:lnTo>
                    <a:pt x="308" y="111"/>
                  </a:lnTo>
                  <a:lnTo>
                    <a:pt x="310" y="111"/>
                  </a:lnTo>
                  <a:lnTo>
                    <a:pt x="311" y="114"/>
                  </a:lnTo>
                  <a:lnTo>
                    <a:pt x="313" y="116"/>
                  </a:lnTo>
                  <a:lnTo>
                    <a:pt x="314" y="118"/>
                  </a:lnTo>
                  <a:lnTo>
                    <a:pt x="313" y="120"/>
                  </a:lnTo>
                  <a:lnTo>
                    <a:pt x="310" y="127"/>
                  </a:lnTo>
                  <a:lnTo>
                    <a:pt x="309" y="128"/>
                  </a:lnTo>
                  <a:lnTo>
                    <a:pt x="309" y="129"/>
                  </a:lnTo>
                  <a:lnTo>
                    <a:pt x="308" y="132"/>
                  </a:lnTo>
                  <a:lnTo>
                    <a:pt x="308" y="133"/>
                  </a:lnTo>
                  <a:lnTo>
                    <a:pt x="309" y="134"/>
                  </a:lnTo>
                  <a:lnTo>
                    <a:pt x="304" y="139"/>
                  </a:lnTo>
                  <a:lnTo>
                    <a:pt x="302" y="141"/>
                  </a:lnTo>
                  <a:lnTo>
                    <a:pt x="302" y="143"/>
                  </a:lnTo>
                  <a:lnTo>
                    <a:pt x="302" y="144"/>
                  </a:lnTo>
                  <a:lnTo>
                    <a:pt x="301" y="147"/>
                  </a:lnTo>
                  <a:lnTo>
                    <a:pt x="302" y="151"/>
                  </a:lnTo>
                  <a:lnTo>
                    <a:pt x="303" y="152"/>
                  </a:lnTo>
                  <a:lnTo>
                    <a:pt x="303" y="155"/>
                  </a:lnTo>
                  <a:lnTo>
                    <a:pt x="300" y="163"/>
                  </a:lnTo>
                  <a:lnTo>
                    <a:pt x="299" y="163"/>
                  </a:lnTo>
                  <a:lnTo>
                    <a:pt x="298" y="164"/>
                  </a:lnTo>
                  <a:lnTo>
                    <a:pt x="297" y="166"/>
                  </a:lnTo>
                  <a:lnTo>
                    <a:pt x="294" y="171"/>
                  </a:lnTo>
                  <a:lnTo>
                    <a:pt x="293" y="171"/>
                  </a:lnTo>
                  <a:lnTo>
                    <a:pt x="294" y="172"/>
                  </a:lnTo>
                  <a:lnTo>
                    <a:pt x="295" y="173"/>
                  </a:lnTo>
                  <a:lnTo>
                    <a:pt x="295" y="174"/>
                  </a:lnTo>
                  <a:lnTo>
                    <a:pt x="296" y="173"/>
                  </a:lnTo>
                  <a:lnTo>
                    <a:pt x="316" y="173"/>
                  </a:lnTo>
                  <a:lnTo>
                    <a:pt x="318" y="174"/>
                  </a:lnTo>
                  <a:lnTo>
                    <a:pt x="319" y="175"/>
                  </a:lnTo>
                  <a:lnTo>
                    <a:pt x="321" y="176"/>
                  </a:lnTo>
                  <a:lnTo>
                    <a:pt x="327" y="177"/>
                  </a:lnTo>
                  <a:lnTo>
                    <a:pt x="328" y="178"/>
                  </a:lnTo>
                  <a:lnTo>
                    <a:pt x="329" y="178"/>
                  </a:lnTo>
                  <a:lnTo>
                    <a:pt x="330" y="178"/>
                  </a:lnTo>
                  <a:lnTo>
                    <a:pt x="331" y="179"/>
                  </a:lnTo>
                  <a:lnTo>
                    <a:pt x="332" y="179"/>
                  </a:lnTo>
                  <a:lnTo>
                    <a:pt x="333" y="179"/>
                  </a:lnTo>
                  <a:lnTo>
                    <a:pt x="334" y="179"/>
                  </a:lnTo>
                  <a:lnTo>
                    <a:pt x="335" y="180"/>
                  </a:lnTo>
                  <a:lnTo>
                    <a:pt x="336" y="180"/>
                  </a:lnTo>
                  <a:lnTo>
                    <a:pt x="336" y="179"/>
                  </a:lnTo>
                  <a:lnTo>
                    <a:pt x="338" y="178"/>
                  </a:lnTo>
                  <a:lnTo>
                    <a:pt x="340" y="177"/>
                  </a:lnTo>
                  <a:lnTo>
                    <a:pt x="342" y="177"/>
                  </a:lnTo>
                  <a:lnTo>
                    <a:pt x="342" y="178"/>
                  </a:lnTo>
                  <a:lnTo>
                    <a:pt x="344" y="180"/>
                  </a:lnTo>
                  <a:lnTo>
                    <a:pt x="345" y="180"/>
                  </a:lnTo>
                  <a:lnTo>
                    <a:pt x="345" y="179"/>
                  </a:lnTo>
                  <a:lnTo>
                    <a:pt x="346" y="179"/>
                  </a:lnTo>
                  <a:lnTo>
                    <a:pt x="347" y="179"/>
                  </a:lnTo>
                  <a:lnTo>
                    <a:pt x="348" y="179"/>
                  </a:lnTo>
                  <a:lnTo>
                    <a:pt x="349" y="179"/>
                  </a:lnTo>
                  <a:lnTo>
                    <a:pt x="350" y="179"/>
                  </a:lnTo>
                  <a:lnTo>
                    <a:pt x="351" y="179"/>
                  </a:lnTo>
                  <a:lnTo>
                    <a:pt x="353" y="180"/>
                  </a:lnTo>
                  <a:lnTo>
                    <a:pt x="353" y="181"/>
                  </a:lnTo>
                  <a:lnTo>
                    <a:pt x="354" y="182"/>
                  </a:lnTo>
                  <a:lnTo>
                    <a:pt x="355" y="183"/>
                  </a:lnTo>
                  <a:lnTo>
                    <a:pt x="356" y="180"/>
                  </a:lnTo>
                  <a:lnTo>
                    <a:pt x="356" y="179"/>
                  </a:lnTo>
                  <a:lnTo>
                    <a:pt x="356" y="177"/>
                  </a:lnTo>
                  <a:lnTo>
                    <a:pt x="360" y="174"/>
                  </a:lnTo>
                  <a:lnTo>
                    <a:pt x="361" y="174"/>
                  </a:lnTo>
                  <a:lnTo>
                    <a:pt x="362" y="174"/>
                  </a:lnTo>
                  <a:lnTo>
                    <a:pt x="363" y="174"/>
                  </a:lnTo>
                  <a:lnTo>
                    <a:pt x="365" y="175"/>
                  </a:lnTo>
                  <a:lnTo>
                    <a:pt x="366" y="175"/>
                  </a:lnTo>
                  <a:lnTo>
                    <a:pt x="368" y="175"/>
                  </a:lnTo>
                  <a:lnTo>
                    <a:pt x="369" y="176"/>
                  </a:lnTo>
                  <a:lnTo>
                    <a:pt x="369" y="177"/>
                  </a:lnTo>
                  <a:lnTo>
                    <a:pt x="370" y="177"/>
                  </a:lnTo>
                  <a:lnTo>
                    <a:pt x="371" y="178"/>
                  </a:lnTo>
                  <a:lnTo>
                    <a:pt x="374" y="175"/>
                  </a:lnTo>
                  <a:lnTo>
                    <a:pt x="374" y="174"/>
                  </a:lnTo>
                  <a:lnTo>
                    <a:pt x="374" y="173"/>
                  </a:lnTo>
                  <a:lnTo>
                    <a:pt x="374" y="171"/>
                  </a:lnTo>
                  <a:lnTo>
                    <a:pt x="374" y="169"/>
                  </a:lnTo>
                  <a:lnTo>
                    <a:pt x="377" y="164"/>
                  </a:lnTo>
                  <a:lnTo>
                    <a:pt x="378" y="164"/>
                  </a:lnTo>
                  <a:lnTo>
                    <a:pt x="381" y="162"/>
                  </a:lnTo>
                  <a:lnTo>
                    <a:pt x="384" y="161"/>
                  </a:lnTo>
                  <a:lnTo>
                    <a:pt x="386" y="158"/>
                  </a:lnTo>
                  <a:lnTo>
                    <a:pt x="387" y="158"/>
                  </a:lnTo>
                  <a:lnTo>
                    <a:pt x="388" y="158"/>
                  </a:lnTo>
                  <a:lnTo>
                    <a:pt x="388" y="156"/>
                  </a:lnTo>
                  <a:lnTo>
                    <a:pt x="389" y="154"/>
                  </a:lnTo>
                  <a:lnTo>
                    <a:pt x="391" y="154"/>
                  </a:lnTo>
                  <a:lnTo>
                    <a:pt x="393" y="147"/>
                  </a:lnTo>
                  <a:lnTo>
                    <a:pt x="393" y="143"/>
                  </a:lnTo>
                  <a:lnTo>
                    <a:pt x="393" y="141"/>
                  </a:lnTo>
                  <a:lnTo>
                    <a:pt x="393" y="140"/>
                  </a:lnTo>
                  <a:lnTo>
                    <a:pt x="392" y="133"/>
                  </a:lnTo>
                  <a:lnTo>
                    <a:pt x="393" y="132"/>
                  </a:lnTo>
                  <a:lnTo>
                    <a:pt x="391" y="123"/>
                  </a:lnTo>
                  <a:lnTo>
                    <a:pt x="392" y="120"/>
                  </a:lnTo>
                  <a:lnTo>
                    <a:pt x="394" y="120"/>
                  </a:lnTo>
                  <a:lnTo>
                    <a:pt x="397" y="121"/>
                  </a:lnTo>
                  <a:lnTo>
                    <a:pt x="398" y="120"/>
                  </a:lnTo>
                  <a:lnTo>
                    <a:pt x="400" y="119"/>
                  </a:lnTo>
                  <a:lnTo>
                    <a:pt x="401" y="119"/>
                  </a:lnTo>
                  <a:lnTo>
                    <a:pt x="404" y="119"/>
                  </a:lnTo>
                  <a:lnTo>
                    <a:pt x="406" y="117"/>
                  </a:lnTo>
                  <a:lnTo>
                    <a:pt x="413" y="122"/>
                  </a:lnTo>
                  <a:lnTo>
                    <a:pt x="414" y="124"/>
                  </a:lnTo>
                  <a:lnTo>
                    <a:pt x="416" y="128"/>
                  </a:lnTo>
                  <a:lnTo>
                    <a:pt x="416" y="130"/>
                  </a:lnTo>
                  <a:lnTo>
                    <a:pt x="417" y="132"/>
                  </a:lnTo>
                  <a:lnTo>
                    <a:pt x="422" y="139"/>
                  </a:lnTo>
                  <a:lnTo>
                    <a:pt x="423" y="141"/>
                  </a:lnTo>
                  <a:lnTo>
                    <a:pt x="423" y="142"/>
                  </a:lnTo>
                  <a:lnTo>
                    <a:pt x="423" y="143"/>
                  </a:lnTo>
                  <a:lnTo>
                    <a:pt x="423" y="145"/>
                  </a:lnTo>
                  <a:lnTo>
                    <a:pt x="422" y="145"/>
                  </a:lnTo>
                  <a:lnTo>
                    <a:pt x="422" y="146"/>
                  </a:lnTo>
                  <a:lnTo>
                    <a:pt x="423" y="150"/>
                  </a:lnTo>
                  <a:lnTo>
                    <a:pt x="423" y="155"/>
                  </a:lnTo>
                  <a:lnTo>
                    <a:pt x="423" y="156"/>
                  </a:lnTo>
                  <a:lnTo>
                    <a:pt x="425" y="162"/>
                  </a:lnTo>
                  <a:lnTo>
                    <a:pt x="425" y="163"/>
                  </a:lnTo>
                  <a:lnTo>
                    <a:pt x="423" y="170"/>
                  </a:lnTo>
                  <a:lnTo>
                    <a:pt x="423" y="171"/>
                  </a:lnTo>
                  <a:lnTo>
                    <a:pt x="421" y="173"/>
                  </a:lnTo>
                  <a:lnTo>
                    <a:pt x="420" y="171"/>
                  </a:lnTo>
                  <a:lnTo>
                    <a:pt x="420" y="172"/>
                  </a:lnTo>
                  <a:lnTo>
                    <a:pt x="418" y="173"/>
                  </a:lnTo>
                  <a:lnTo>
                    <a:pt x="417" y="173"/>
                  </a:lnTo>
                  <a:lnTo>
                    <a:pt x="417" y="174"/>
                  </a:lnTo>
                  <a:lnTo>
                    <a:pt x="416" y="175"/>
                  </a:lnTo>
                  <a:lnTo>
                    <a:pt x="415" y="176"/>
                  </a:lnTo>
                  <a:lnTo>
                    <a:pt x="414" y="176"/>
                  </a:lnTo>
                  <a:lnTo>
                    <a:pt x="411" y="180"/>
                  </a:lnTo>
                  <a:lnTo>
                    <a:pt x="409" y="181"/>
                  </a:lnTo>
                  <a:lnTo>
                    <a:pt x="406" y="182"/>
                  </a:lnTo>
                  <a:lnTo>
                    <a:pt x="405" y="183"/>
                  </a:lnTo>
                  <a:lnTo>
                    <a:pt x="401" y="185"/>
                  </a:lnTo>
                  <a:lnTo>
                    <a:pt x="398" y="185"/>
                  </a:lnTo>
                  <a:lnTo>
                    <a:pt x="396" y="187"/>
                  </a:lnTo>
                  <a:lnTo>
                    <a:pt x="397" y="188"/>
                  </a:lnTo>
                  <a:lnTo>
                    <a:pt x="396" y="189"/>
                  </a:lnTo>
                  <a:lnTo>
                    <a:pt x="394" y="193"/>
                  </a:lnTo>
                  <a:lnTo>
                    <a:pt x="393" y="194"/>
                  </a:lnTo>
                  <a:lnTo>
                    <a:pt x="389" y="194"/>
                  </a:lnTo>
                  <a:lnTo>
                    <a:pt x="387" y="196"/>
                  </a:lnTo>
                  <a:lnTo>
                    <a:pt x="385" y="197"/>
                  </a:lnTo>
                  <a:lnTo>
                    <a:pt x="386" y="198"/>
                  </a:lnTo>
                  <a:lnTo>
                    <a:pt x="384" y="201"/>
                  </a:lnTo>
                  <a:lnTo>
                    <a:pt x="380" y="202"/>
                  </a:lnTo>
                  <a:lnTo>
                    <a:pt x="379" y="203"/>
                  </a:lnTo>
                  <a:lnTo>
                    <a:pt x="378" y="204"/>
                  </a:lnTo>
                  <a:lnTo>
                    <a:pt x="377" y="205"/>
                  </a:lnTo>
                  <a:lnTo>
                    <a:pt x="379" y="205"/>
                  </a:lnTo>
                  <a:lnTo>
                    <a:pt x="380" y="207"/>
                  </a:lnTo>
                  <a:lnTo>
                    <a:pt x="379" y="213"/>
                  </a:lnTo>
                  <a:lnTo>
                    <a:pt x="376" y="210"/>
                  </a:lnTo>
                  <a:lnTo>
                    <a:pt x="376" y="209"/>
                  </a:lnTo>
                  <a:lnTo>
                    <a:pt x="374" y="209"/>
                  </a:lnTo>
                  <a:lnTo>
                    <a:pt x="372" y="213"/>
                  </a:lnTo>
                  <a:lnTo>
                    <a:pt x="372" y="215"/>
                  </a:lnTo>
                  <a:lnTo>
                    <a:pt x="371" y="217"/>
                  </a:lnTo>
                  <a:lnTo>
                    <a:pt x="368" y="221"/>
                  </a:lnTo>
                  <a:lnTo>
                    <a:pt x="366" y="222"/>
                  </a:lnTo>
                  <a:lnTo>
                    <a:pt x="366" y="223"/>
                  </a:lnTo>
                  <a:lnTo>
                    <a:pt x="364" y="232"/>
                  </a:lnTo>
                  <a:lnTo>
                    <a:pt x="361" y="232"/>
                  </a:lnTo>
                  <a:lnTo>
                    <a:pt x="360" y="234"/>
                  </a:lnTo>
                  <a:lnTo>
                    <a:pt x="359" y="235"/>
                  </a:lnTo>
                  <a:lnTo>
                    <a:pt x="359" y="237"/>
                  </a:lnTo>
                  <a:lnTo>
                    <a:pt x="359" y="239"/>
                  </a:lnTo>
                  <a:lnTo>
                    <a:pt x="354" y="247"/>
                  </a:lnTo>
                  <a:lnTo>
                    <a:pt x="351" y="252"/>
                  </a:lnTo>
                  <a:lnTo>
                    <a:pt x="349" y="253"/>
                  </a:lnTo>
                  <a:lnTo>
                    <a:pt x="348" y="254"/>
                  </a:lnTo>
                  <a:lnTo>
                    <a:pt x="347" y="254"/>
                  </a:lnTo>
                  <a:lnTo>
                    <a:pt x="346" y="254"/>
                  </a:lnTo>
                  <a:lnTo>
                    <a:pt x="345" y="254"/>
                  </a:lnTo>
                  <a:lnTo>
                    <a:pt x="345" y="256"/>
                  </a:lnTo>
                  <a:lnTo>
                    <a:pt x="345" y="259"/>
                  </a:lnTo>
                  <a:lnTo>
                    <a:pt x="345" y="260"/>
                  </a:lnTo>
                  <a:lnTo>
                    <a:pt x="342" y="265"/>
                  </a:lnTo>
                  <a:lnTo>
                    <a:pt x="341" y="266"/>
                  </a:lnTo>
                  <a:lnTo>
                    <a:pt x="340" y="266"/>
                  </a:lnTo>
                  <a:lnTo>
                    <a:pt x="340" y="267"/>
                  </a:lnTo>
                  <a:lnTo>
                    <a:pt x="339" y="267"/>
                  </a:lnTo>
                  <a:lnTo>
                    <a:pt x="340" y="268"/>
                  </a:lnTo>
                  <a:lnTo>
                    <a:pt x="340" y="269"/>
                  </a:lnTo>
                  <a:lnTo>
                    <a:pt x="339" y="271"/>
                  </a:lnTo>
                  <a:lnTo>
                    <a:pt x="337" y="273"/>
                  </a:lnTo>
                  <a:lnTo>
                    <a:pt x="336" y="275"/>
                  </a:lnTo>
                  <a:lnTo>
                    <a:pt x="334" y="276"/>
                  </a:lnTo>
                  <a:lnTo>
                    <a:pt x="334" y="277"/>
                  </a:lnTo>
                  <a:lnTo>
                    <a:pt x="334" y="278"/>
                  </a:lnTo>
                  <a:lnTo>
                    <a:pt x="335" y="279"/>
                  </a:lnTo>
                  <a:lnTo>
                    <a:pt x="336" y="279"/>
                  </a:lnTo>
                  <a:lnTo>
                    <a:pt x="338" y="282"/>
                  </a:lnTo>
                  <a:lnTo>
                    <a:pt x="339" y="287"/>
                  </a:lnTo>
                  <a:lnTo>
                    <a:pt x="338" y="300"/>
                  </a:lnTo>
                  <a:lnTo>
                    <a:pt x="337" y="305"/>
                  </a:lnTo>
                  <a:lnTo>
                    <a:pt x="336" y="305"/>
                  </a:lnTo>
                  <a:lnTo>
                    <a:pt x="336" y="306"/>
                  </a:lnTo>
                  <a:lnTo>
                    <a:pt x="337" y="307"/>
                  </a:lnTo>
                  <a:lnTo>
                    <a:pt x="338" y="307"/>
                  </a:lnTo>
                  <a:lnTo>
                    <a:pt x="339" y="309"/>
                  </a:lnTo>
                  <a:lnTo>
                    <a:pt x="340" y="311"/>
                  </a:lnTo>
                  <a:lnTo>
                    <a:pt x="339" y="317"/>
                  </a:lnTo>
                  <a:lnTo>
                    <a:pt x="338" y="318"/>
                  </a:lnTo>
                  <a:lnTo>
                    <a:pt x="337" y="318"/>
                  </a:lnTo>
                  <a:lnTo>
                    <a:pt x="336" y="318"/>
                  </a:lnTo>
                  <a:lnTo>
                    <a:pt x="336" y="319"/>
                  </a:lnTo>
                  <a:lnTo>
                    <a:pt x="337" y="320"/>
                  </a:lnTo>
                  <a:lnTo>
                    <a:pt x="338" y="322"/>
                  </a:lnTo>
                  <a:lnTo>
                    <a:pt x="338" y="324"/>
                  </a:lnTo>
                  <a:lnTo>
                    <a:pt x="338" y="326"/>
                  </a:lnTo>
                  <a:lnTo>
                    <a:pt x="338" y="327"/>
                  </a:lnTo>
                  <a:lnTo>
                    <a:pt x="338" y="328"/>
                  </a:lnTo>
                  <a:lnTo>
                    <a:pt x="339" y="328"/>
                  </a:lnTo>
                  <a:lnTo>
                    <a:pt x="341" y="330"/>
                  </a:lnTo>
                  <a:lnTo>
                    <a:pt x="341" y="332"/>
                  </a:lnTo>
                  <a:lnTo>
                    <a:pt x="342" y="333"/>
                  </a:lnTo>
                  <a:lnTo>
                    <a:pt x="340" y="334"/>
                  </a:lnTo>
                  <a:lnTo>
                    <a:pt x="340" y="335"/>
                  </a:lnTo>
                  <a:lnTo>
                    <a:pt x="340" y="338"/>
                  </a:lnTo>
                  <a:lnTo>
                    <a:pt x="340" y="339"/>
                  </a:lnTo>
                  <a:lnTo>
                    <a:pt x="340" y="340"/>
                  </a:lnTo>
                  <a:lnTo>
                    <a:pt x="345" y="352"/>
                  </a:lnTo>
                  <a:lnTo>
                    <a:pt x="345" y="355"/>
                  </a:lnTo>
                  <a:lnTo>
                    <a:pt x="345" y="356"/>
                  </a:lnTo>
                  <a:lnTo>
                    <a:pt x="345" y="357"/>
                  </a:lnTo>
                  <a:lnTo>
                    <a:pt x="344" y="358"/>
                  </a:lnTo>
                  <a:lnTo>
                    <a:pt x="343" y="358"/>
                  </a:lnTo>
                  <a:lnTo>
                    <a:pt x="342" y="358"/>
                  </a:lnTo>
                  <a:lnTo>
                    <a:pt x="341" y="358"/>
                  </a:lnTo>
                  <a:lnTo>
                    <a:pt x="339" y="358"/>
                  </a:lnTo>
                  <a:lnTo>
                    <a:pt x="340" y="362"/>
                  </a:lnTo>
                  <a:lnTo>
                    <a:pt x="340" y="365"/>
                  </a:lnTo>
                  <a:lnTo>
                    <a:pt x="340" y="366"/>
                  </a:lnTo>
                  <a:lnTo>
                    <a:pt x="339" y="367"/>
                  </a:lnTo>
                  <a:lnTo>
                    <a:pt x="340" y="375"/>
                  </a:lnTo>
                  <a:lnTo>
                    <a:pt x="340" y="377"/>
                  </a:lnTo>
                  <a:lnTo>
                    <a:pt x="341" y="377"/>
                  </a:lnTo>
                  <a:lnTo>
                    <a:pt x="342" y="379"/>
                  </a:lnTo>
                  <a:lnTo>
                    <a:pt x="343" y="380"/>
                  </a:lnTo>
                  <a:lnTo>
                    <a:pt x="345" y="384"/>
                  </a:lnTo>
                  <a:lnTo>
                    <a:pt x="346" y="385"/>
                  </a:lnTo>
                  <a:lnTo>
                    <a:pt x="347" y="386"/>
                  </a:lnTo>
                  <a:lnTo>
                    <a:pt x="349" y="391"/>
                  </a:lnTo>
                  <a:lnTo>
                    <a:pt x="347" y="394"/>
                  </a:lnTo>
                  <a:lnTo>
                    <a:pt x="347" y="395"/>
                  </a:lnTo>
                  <a:lnTo>
                    <a:pt x="347" y="396"/>
                  </a:lnTo>
                  <a:lnTo>
                    <a:pt x="349" y="401"/>
                  </a:lnTo>
                  <a:lnTo>
                    <a:pt x="349" y="402"/>
                  </a:lnTo>
                  <a:lnTo>
                    <a:pt x="350" y="402"/>
                  </a:lnTo>
                  <a:lnTo>
                    <a:pt x="351" y="403"/>
                  </a:lnTo>
                  <a:lnTo>
                    <a:pt x="353" y="404"/>
                  </a:lnTo>
                  <a:lnTo>
                    <a:pt x="353" y="405"/>
                  </a:lnTo>
                  <a:lnTo>
                    <a:pt x="356" y="407"/>
                  </a:lnTo>
                  <a:lnTo>
                    <a:pt x="358" y="407"/>
                  </a:lnTo>
                  <a:lnTo>
                    <a:pt x="383" y="420"/>
                  </a:lnTo>
                  <a:lnTo>
                    <a:pt x="389" y="426"/>
                  </a:lnTo>
                  <a:lnTo>
                    <a:pt x="391" y="430"/>
                  </a:lnTo>
                  <a:lnTo>
                    <a:pt x="392" y="432"/>
                  </a:lnTo>
                  <a:lnTo>
                    <a:pt x="391" y="434"/>
                  </a:lnTo>
                  <a:lnTo>
                    <a:pt x="390" y="435"/>
                  </a:lnTo>
                  <a:lnTo>
                    <a:pt x="388" y="441"/>
                  </a:lnTo>
                  <a:lnTo>
                    <a:pt x="388" y="442"/>
                  </a:lnTo>
                  <a:lnTo>
                    <a:pt x="388" y="443"/>
                  </a:lnTo>
                  <a:lnTo>
                    <a:pt x="389" y="445"/>
                  </a:lnTo>
                  <a:lnTo>
                    <a:pt x="389" y="446"/>
                  </a:lnTo>
                  <a:lnTo>
                    <a:pt x="392" y="450"/>
                  </a:lnTo>
                  <a:lnTo>
                    <a:pt x="394" y="452"/>
                  </a:lnTo>
                  <a:lnTo>
                    <a:pt x="404" y="458"/>
                  </a:lnTo>
                  <a:lnTo>
                    <a:pt x="407" y="456"/>
                  </a:lnTo>
                  <a:lnTo>
                    <a:pt x="408" y="457"/>
                  </a:lnTo>
                  <a:lnTo>
                    <a:pt x="411" y="460"/>
                  </a:lnTo>
                  <a:lnTo>
                    <a:pt x="416" y="475"/>
                  </a:lnTo>
                  <a:lnTo>
                    <a:pt x="416" y="476"/>
                  </a:lnTo>
                  <a:lnTo>
                    <a:pt x="416" y="477"/>
                  </a:lnTo>
                  <a:lnTo>
                    <a:pt x="415" y="479"/>
                  </a:lnTo>
                  <a:lnTo>
                    <a:pt x="413" y="482"/>
                  </a:lnTo>
                  <a:lnTo>
                    <a:pt x="411" y="491"/>
                  </a:lnTo>
                  <a:lnTo>
                    <a:pt x="411" y="492"/>
                  </a:lnTo>
                  <a:lnTo>
                    <a:pt x="410" y="494"/>
                  </a:lnTo>
                  <a:lnTo>
                    <a:pt x="408" y="498"/>
                  </a:lnTo>
                  <a:lnTo>
                    <a:pt x="406" y="499"/>
                  </a:lnTo>
                  <a:lnTo>
                    <a:pt x="406" y="501"/>
                  </a:lnTo>
                  <a:lnTo>
                    <a:pt x="403" y="505"/>
                  </a:lnTo>
                  <a:lnTo>
                    <a:pt x="403" y="507"/>
                  </a:lnTo>
                  <a:lnTo>
                    <a:pt x="403" y="510"/>
                  </a:lnTo>
                  <a:lnTo>
                    <a:pt x="404" y="511"/>
                  </a:lnTo>
                  <a:lnTo>
                    <a:pt x="404" y="513"/>
                  </a:lnTo>
                  <a:lnTo>
                    <a:pt x="404" y="515"/>
                  </a:lnTo>
                  <a:lnTo>
                    <a:pt x="404" y="516"/>
                  </a:lnTo>
                  <a:lnTo>
                    <a:pt x="398" y="520"/>
                  </a:lnTo>
                  <a:lnTo>
                    <a:pt x="391" y="526"/>
                  </a:lnTo>
                  <a:lnTo>
                    <a:pt x="387" y="527"/>
                  </a:lnTo>
                  <a:lnTo>
                    <a:pt x="377" y="530"/>
                  </a:lnTo>
                  <a:lnTo>
                    <a:pt x="371" y="533"/>
                  </a:lnTo>
                  <a:lnTo>
                    <a:pt x="370" y="533"/>
                  </a:lnTo>
                  <a:lnTo>
                    <a:pt x="355" y="537"/>
                  </a:lnTo>
                  <a:lnTo>
                    <a:pt x="353" y="538"/>
                  </a:lnTo>
                  <a:lnTo>
                    <a:pt x="319" y="543"/>
                  </a:lnTo>
                  <a:lnTo>
                    <a:pt x="315" y="543"/>
                  </a:lnTo>
                  <a:lnTo>
                    <a:pt x="313" y="543"/>
                  </a:lnTo>
                  <a:lnTo>
                    <a:pt x="312" y="543"/>
                  </a:lnTo>
                  <a:lnTo>
                    <a:pt x="311" y="543"/>
                  </a:lnTo>
                  <a:lnTo>
                    <a:pt x="310" y="543"/>
                  </a:lnTo>
                  <a:lnTo>
                    <a:pt x="309" y="543"/>
                  </a:lnTo>
                  <a:lnTo>
                    <a:pt x="296" y="541"/>
                  </a:lnTo>
                  <a:lnTo>
                    <a:pt x="293" y="540"/>
                  </a:lnTo>
                  <a:lnTo>
                    <a:pt x="292" y="539"/>
                  </a:lnTo>
                  <a:lnTo>
                    <a:pt x="289" y="537"/>
                  </a:lnTo>
                  <a:lnTo>
                    <a:pt x="287" y="537"/>
                  </a:lnTo>
                  <a:lnTo>
                    <a:pt x="289" y="538"/>
                  </a:lnTo>
                  <a:lnTo>
                    <a:pt x="291" y="539"/>
                  </a:lnTo>
                  <a:lnTo>
                    <a:pt x="291" y="544"/>
                  </a:lnTo>
                  <a:lnTo>
                    <a:pt x="291" y="547"/>
                  </a:lnTo>
                  <a:lnTo>
                    <a:pt x="292" y="548"/>
                  </a:lnTo>
                  <a:lnTo>
                    <a:pt x="293" y="549"/>
                  </a:lnTo>
                  <a:lnTo>
                    <a:pt x="294" y="549"/>
                  </a:lnTo>
                  <a:lnTo>
                    <a:pt x="296" y="549"/>
                  </a:lnTo>
                  <a:lnTo>
                    <a:pt x="299" y="550"/>
                  </a:lnTo>
                  <a:lnTo>
                    <a:pt x="301" y="552"/>
                  </a:lnTo>
                  <a:lnTo>
                    <a:pt x="302" y="554"/>
                  </a:lnTo>
                  <a:lnTo>
                    <a:pt x="300" y="556"/>
                  </a:lnTo>
                  <a:lnTo>
                    <a:pt x="302" y="557"/>
                  </a:lnTo>
                  <a:lnTo>
                    <a:pt x="304" y="569"/>
                  </a:lnTo>
                  <a:lnTo>
                    <a:pt x="302" y="570"/>
                  </a:lnTo>
                  <a:lnTo>
                    <a:pt x="300" y="569"/>
                  </a:lnTo>
                  <a:lnTo>
                    <a:pt x="300" y="570"/>
                  </a:lnTo>
                  <a:lnTo>
                    <a:pt x="300" y="573"/>
                  </a:lnTo>
                  <a:lnTo>
                    <a:pt x="301" y="576"/>
                  </a:lnTo>
                  <a:lnTo>
                    <a:pt x="301" y="577"/>
                  </a:lnTo>
                  <a:lnTo>
                    <a:pt x="302" y="578"/>
                  </a:lnTo>
                  <a:lnTo>
                    <a:pt x="302" y="580"/>
                  </a:lnTo>
                  <a:lnTo>
                    <a:pt x="300" y="581"/>
                  </a:lnTo>
                  <a:lnTo>
                    <a:pt x="300" y="582"/>
                  </a:lnTo>
                  <a:lnTo>
                    <a:pt x="302" y="586"/>
                  </a:lnTo>
                  <a:lnTo>
                    <a:pt x="306" y="589"/>
                  </a:lnTo>
                  <a:lnTo>
                    <a:pt x="307" y="589"/>
                  </a:lnTo>
                  <a:lnTo>
                    <a:pt x="309" y="591"/>
                  </a:lnTo>
                  <a:lnTo>
                    <a:pt x="310" y="591"/>
                  </a:lnTo>
                  <a:lnTo>
                    <a:pt x="311" y="594"/>
                  </a:lnTo>
                  <a:lnTo>
                    <a:pt x="310" y="594"/>
                  </a:lnTo>
                  <a:lnTo>
                    <a:pt x="310" y="601"/>
                  </a:lnTo>
                  <a:lnTo>
                    <a:pt x="308" y="602"/>
                  </a:lnTo>
                  <a:lnTo>
                    <a:pt x="300" y="607"/>
                  </a:lnTo>
                  <a:lnTo>
                    <a:pt x="299" y="607"/>
                  </a:lnTo>
                  <a:lnTo>
                    <a:pt x="295" y="609"/>
                  </a:lnTo>
                  <a:lnTo>
                    <a:pt x="294" y="609"/>
                  </a:lnTo>
                  <a:lnTo>
                    <a:pt x="294" y="610"/>
                  </a:lnTo>
                  <a:lnTo>
                    <a:pt x="293" y="610"/>
                  </a:lnTo>
                  <a:lnTo>
                    <a:pt x="291" y="611"/>
                  </a:lnTo>
                  <a:lnTo>
                    <a:pt x="283" y="610"/>
                  </a:lnTo>
                  <a:lnTo>
                    <a:pt x="275" y="611"/>
                  </a:lnTo>
                  <a:lnTo>
                    <a:pt x="274" y="610"/>
                  </a:lnTo>
                  <a:lnTo>
                    <a:pt x="272" y="610"/>
                  </a:lnTo>
                  <a:lnTo>
                    <a:pt x="272" y="609"/>
                  </a:lnTo>
                  <a:lnTo>
                    <a:pt x="269" y="608"/>
                  </a:lnTo>
                  <a:lnTo>
                    <a:pt x="268" y="607"/>
                  </a:lnTo>
                  <a:lnTo>
                    <a:pt x="263" y="606"/>
                  </a:lnTo>
                  <a:lnTo>
                    <a:pt x="253" y="602"/>
                  </a:lnTo>
                  <a:lnTo>
                    <a:pt x="246" y="600"/>
                  </a:lnTo>
                  <a:lnTo>
                    <a:pt x="245" y="599"/>
                  </a:lnTo>
                  <a:lnTo>
                    <a:pt x="243" y="597"/>
                  </a:lnTo>
                  <a:lnTo>
                    <a:pt x="242" y="596"/>
                  </a:lnTo>
                  <a:lnTo>
                    <a:pt x="241" y="596"/>
                  </a:lnTo>
                  <a:lnTo>
                    <a:pt x="240" y="596"/>
                  </a:lnTo>
                  <a:lnTo>
                    <a:pt x="238" y="599"/>
                  </a:lnTo>
                  <a:lnTo>
                    <a:pt x="238" y="602"/>
                  </a:lnTo>
                  <a:lnTo>
                    <a:pt x="238" y="603"/>
                  </a:lnTo>
                  <a:lnTo>
                    <a:pt x="246" y="617"/>
                  </a:lnTo>
                  <a:lnTo>
                    <a:pt x="247" y="618"/>
                  </a:lnTo>
                  <a:lnTo>
                    <a:pt x="248" y="618"/>
                  </a:lnTo>
                  <a:lnTo>
                    <a:pt x="249" y="620"/>
                  </a:lnTo>
                  <a:lnTo>
                    <a:pt x="249" y="621"/>
                  </a:lnTo>
                  <a:lnTo>
                    <a:pt x="250" y="622"/>
                  </a:lnTo>
                  <a:lnTo>
                    <a:pt x="250" y="624"/>
                  </a:lnTo>
                  <a:lnTo>
                    <a:pt x="250" y="625"/>
                  </a:lnTo>
                  <a:lnTo>
                    <a:pt x="251" y="626"/>
                  </a:lnTo>
                  <a:lnTo>
                    <a:pt x="252" y="628"/>
                  </a:lnTo>
                  <a:lnTo>
                    <a:pt x="252" y="629"/>
                  </a:lnTo>
                  <a:lnTo>
                    <a:pt x="252" y="633"/>
                  </a:lnTo>
                  <a:lnTo>
                    <a:pt x="253" y="634"/>
                  </a:lnTo>
                  <a:lnTo>
                    <a:pt x="255" y="637"/>
                  </a:lnTo>
                  <a:lnTo>
                    <a:pt x="256" y="637"/>
                  </a:lnTo>
                  <a:lnTo>
                    <a:pt x="259" y="640"/>
                  </a:lnTo>
                  <a:lnTo>
                    <a:pt x="266" y="642"/>
                  </a:lnTo>
                  <a:lnTo>
                    <a:pt x="267" y="642"/>
                  </a:lnTo>
                  <a:lnTo>
                    <a:pt x="268" y="641"/>
                  </a:lnTo>
                  <a:lnTo>
                    <a:pt x="270" y="641"/>
                  </a:lnTo>
                  <a:lnTo>
                    <a:pt x="272" y="643"/>
                  </a:lnTo>
                  <a:lnTo>
                    <a:pt x="274" y="641"/>
                  </a:lnTo>
                  <a:lnTo>
                    <a:pt x="277" y="641"/>
                  </a:lnTo>
                  <a:lnTo>
                    <a:pt x="279" y="639"/>
                  </a:lnTo>
                  <a:lnTo>
                    <a:pt x="282" y="637"/>
                  </a:lnTo>
                  <a:lnTo>
                    <a:pt x="283" y="637"/>
                  </a:lnTo>
                  <a:lnTo>
                    <a:pt x="285" y="637"/>
                  </a:lnTo>
                  <a:lnTo>
                    <a:pt x="287" y="637"/>
                  </a:lnTo>
                  <a:lnTo>
                    <a:pt x="291" y="641"/>
                  </a:lnTo>
                  <a:lnTo>
                    <a:pt x="291" y="642"/>
                  </a:lnTo>
                  <a:lnTo>
                    <a:pt x="293" y="643"/>
                  </a:lnTo>
                  <a:lnTo>
                    <a:pt x="293" y="644"/>
                  </a:lnTo>
                  <a:lnTo>
                    <a:pt x="294" y="644"/>
                  </a:lnTo>
                  <a:lnTo>
                    <a:pt x="298" y="654"/>
                  </a:lnTo>
                  <a:lnTo>
                    <a:pt x="298" y="659"/>
                  </a:lnTo>
                  <a:lnTo>
                    <a:pt x="297" y="661"/>
                  </a:lnTo>
                  <a:lnTo>
                    <a:pt x="296" y="662"/>
                  </a:lnTo>
                  <a:lnTo>
                    <a:pt x="288" y="663"/>
                  </a:lnTo>
                  <a:lnTo>
                    <a:pt x="287" y="664"/>
                  </a:lnTo>
                  <a:lnTo>
                    <a:pt x="285" y="663"/>
                  </a:lnTo>
                  <a:lnTo>
                    <a:pt x="281" y="660"/>
                  </a:lnTo>
                  <a:lnTo>
                    <a:pt x="280" y="659"/>
                  </a:lnTo>
                  <a:lnTo>
                    <a:pt x="280" y="656"/>
                  </a:lnTo>
                  <a:lnTo>
                    <a:pt x="276" y="653"/>
                  </a:lnTo>
                  <a:lnTo>
                    <a:pt x="274" y="652"/>
                  </a:lnTo>
                  <a:lnTo>
                    <a:pt x="273" y="652"/>
                  </a:lnTo>
                  <a:lnTo>
                    <a:pt x="272" y="652"/>
                  </a:lnTo>
                  <a:lnTo>
                    <a:pt x="270" y="652"/>
                  </a:lnTo>
                  <a:lnTo>
                    <a:pt x="268" y="653"/>
                  </a:lnTo>
                  <a:lnTo>
                    <a:pt x="267" y="654"/>
                  </a:lnTo>
                  <a:lnTo>
                    <a:pt x="266" y="656"/>
                  </a:lnTo>
                  <a:lnTo>
                    <a:pt x="265" y="656"/>
                  </a:lnTo>
                  <a:lnTo>
                    <a:pt x="264" y="656"/>
                  </a:lnTo>
                  <a:lnTo>
                    <a:pt x="263" y="658"/>
                  </a:lnTo>
                  <a:lnTo>
                    <a:pt x="264" y="658"/>
                  </a:lnTo>
                  <a:lnTo>
                    <a:pt x="264" y="659"/>
                  </a:lnTo>
                  <a:lnTo>
                    <a:pt x="269" y="660"/>
                  </a:lnTo>
                  <a:lnTo>
                    <a:pt x="271" y="661"/>
                  </a:lnTo>
                  <a:lnTo>
                    <a:pt x="274" y="663"/>
                  </a:lnTo>
                  <a:lnTo>
                    <a:pt x="280" y="664"/>
                  </a:lnTo>
                  <a:lnTo>
                    <a:pt x="282" y="663"/>
                  </a:lnTo>
                  <a:lnTo>
                    <a:pt x="285" y="666"/>
                  </a:lnTo>
                  <a:lnTo>
                    <a:pt x="282" y="669"/>
                  </a:lnTo>
                  <a:lnTo>
                    <a:pt x="277" y="671"/>
                  </a:lnTo>
                  <a:lnTo>
                    <a:pt x="275" y="671"/>
                  </a:lnTo>
                  <a:lnTo>
                    <a:pt x="274" y="672"/>
                  </a:lnTo>
                  <a:lnTo>
                    <a:pt x="273" y="672"/>
                  </a:lnTo>
                  <a:lnTo>
                    <a:pt x="272" y="673"/>
                  </a:lnTo>
                  <a:lnTo>
                    <a:pt x="271" y="674"/>
                  </a:lnTo>
                  <a:lnTo>
                    <a:pt x="270" y="676"/>
                  </a:lnTo>
                  <a:lnTo>
                    <a:pt x="270" y="677"/>
                  </a:lnTo>
                  <a:lnTo>
                    <a:pt x="269" y="680"/>
                  </a:lnTo>
                  <a:lnTo>
                    <a:pt x="267" y="684"/>
                  </a:lnTo>
                  <a:lnTo>
                    <a:pt x="266" y="686"/>
                  </a:lnTo>
                  <a:lnTo>
                    <a:pt x="267" y="688"/>
                  </a:lnTo>
                  <a:lnTo>
                    <a:pt x="269" y="691"/>
                  </a:lnTo>
                  <a:lnTo>
                    <a:pt x="271" y="694"/>
                  </a:lnTo>
                  <a:lnTo>
                    <a:pt x="272" y="694"/>
                  </a:lnTo>
                  <a:lnTo>
                    <a:pt x="273" y="694"/>
                  </a:lnTo>
                  <a:lnTo>
                    <a:pt x="275" y="701"/>
                  </a:lnTo>
                  <a:lnTo>
                    <a:pt x="274" y="702"/>
                  </a:lnTo>
                  <a:lnTo>
                    <a:pt x="274" y="703"/>
                  </a:lnTo>
                  <a:lnTo>
                    <a:pt x="276" y="705"/>
                  </a:lnTo>
                  <a:lnTo>
                    <a:pt x="277" y="707"/>
                  </a:lnTo>
                  <a:lnTo>
                    <a:pt x="276" y="710"/>
                  </a:lnTo>
                  <a:lnTo>
                    <a:pt x="276" y="714"/>
                  </a:lnTo>
                  <a:lnTo>
                    <a:pt x="272" y="717"/>
                  </a:lnTo>
                  <a:lnTo>
                    <a:pt x="272" y="718"/>
                  </a:lnTo>
                  <a:lnTo>
                    <a:pt x="271" y="719"/>
                  </a:lnTo>
                  <a:lnTo>
                    <a:pt x="271" y="721"/>
                  </a:lnTo>
                  <a:lnTo>
                    <a:pt x="271" y="722"/>
                  </a:lnTo>
                  <a:lnTo>
                    <a:pt x="272" y="722"/>
                  </a:lnTo>
                  <a:lnTo>
                    <a:pt x="274" y="722"/>
                  </a:lnTo>
                  <a:lnTo>
                    <a:pt x="277" y="724"/>
                  </a:lnTo>
                  <a:lnTo>
                    <a:pt x="277" y="729"/>
                  </a:lnTo>
                  <a:lnTo>
                    <a:pt x="274" y="731"/>
                  </a:lnTo>
                  <a:lnTo>
                    <a:pt x="272" y="729"/>
                  </a:lnTo>
                  <a:lnTo>
                    <a:pt x="269" y="729"/>
                  </a:lnTo>
                  <a:lnTo>
                    <a:pt x="262" y="728"/>
                  </a:lnTo>
                  <a:lnTo>
                    <a:pt x="261" y="728"/>
                  </a:lnTo>
                  <a:lnTo>
                    <a:pt x="258" y="730"/>
                  </a:lnTo>
                  <a:lnTo>
                    <a:pt x="255" y="731"/>
                  </a:lnTo>
                  <a:lnTo>
                    <a:pt x="255" y="733"/>
                  </a:lnTo>
                  <a:lnTo>
                    <a:pt x="251" y="735"/>
                  </a:lnTo>
                  <a:lnTo>
                    <a:pt x="248" y="735"/>
                  </a:lnTo>
                  <a:lnTo>
                    <a:pt x="246" y="737"/>
                  </a:lnTo>
                  <a:lnTo>
                    <a:pt x="244" y="744"/>
                  </a:lnTo>
                  <a:lnTo>
                    <a:pt x="244" y="745"/>
                  </a:lnTo>
                  <a:lnTo>
                    <a:pt x="242" y="747"/>
                  </a:lnTo>
                  <a:lnTo>
                    <a:pt x="242" y="748"/>
                  </a:lnTo>
                  <a:lnTo>
                    <a:pt x="243" y="753"/>
                  </a:lnTo>
                  <a:lnTo>
                    <a:pt x="242" y="754"/>
                  </a:lnTo>
                  <a:lnTo>
                    <a:pt x="241" y="757"/>
                  </a:lnTo>
                  <a:lnTo>
                    <a:pt x="241" y="759"/>
                  </a:lnTo>
                  <a:lnTo>
                    <a:pt x="241" y="761"/>
                  </a:lnTo>
                  <a:lnTo>
                    <a:pt x="242" y="763"/>
                  </a:lnTo>
                  <a:lnTo>
                    <a:pt x="247" y="771"/>
                  </a:lnTo>
                  <a:lnTo>
                    <a:pt x="255" y="777"/>
                  </a:lnTo>
                  <a:lnTo>
                    <a:pt x="259" y="779"/>
                  </a:lnTo>
                  <a:lnTo>
                    <a:pt x="260" y="779"/>
                  </a:lnTo>
                  <a:lnTo>
                    <a:pt x="272" y="788"/>
                  </a:lnTo>
                  <a:lnTo>
                    <a:pt x="276" y="790"/>
                  </a:lnTo>
                  <a:lnTo>
                    <a:pt x="277" y="790"/>
                  </a:lnTo>
                  <a:lnTo>
                    <a:pt x="280" y="790"/>
                  </a:lnTo>
                  <a:lnTo>
                    <a:pt x="284" y="790"/>
                  </a:lnTo>
                  <a:lnTo>
                    <a:pt x="285" y="790"/>
                  </a:lnTo>
                  <a:lnTo>
                    <a:pt x="288" y="791"/>
                  </a:lnTo>
                  <a:lnTo>
                    <a:pt x="290" y="791"/>
                  </a:lnTo>
                  <a:lnTo>
                    <a:pt x="291" y="790"/>
                  </a:lnTo>
                  <a:lnTo>
                    <a:pt x="293" y="790"/>
                  </a:lnTo>
                  <a:lnTo>
                    <a:pt x="296" y="792"/>
                  </a:lnTo>
                  <a:lnTo>
                    <a:pt x="301" y="794"/>
                  </a:lnTo>
                  <a:lnTo>
                    <a:pt x="304" y="799"/>
                  </a:lnTo>
                  <a:lnTo>
                    <a:pt x="306" y="805"/>
                  </a:lnTo>
                  <a:lnTo>
                    <a:pt x="307" y="808"/>
                  </a:lnTo>
                  <a:lnTo>
                    <a:pt x="306" y="813"/>
                  </a:lnTo>
                  <a:lnTo>
                    <a:pt x="311" y="817"/>
                  </a:lnTo>
                  <a:lnTo>
                    <a:pt x="311" y="820"/>
                  </a:lnTo>
                  <a:lnTo>
                    <a:pt x="309" y="820"/>
                  </a:lnTo>
                  <a:lnTo>
                    <a:pt x="308" y="820"/>
                  </a:lnTo>
                  <a:lnTo>
                    <a:pt x="309" y="821"/>
                  </a:lnTo>
                  <a:lnTo>
                    <a:pt x="309" y="824"/>
                  </a:lnTo>
                  <a:lnTo>
                    <a:pt x="306" y="824"/>
                  </a:lnTo>
                  <a:lnTo>
                    <a:pt x="301" y="831"/>
                  </a:lnTo>
                  <a:lnTo>
                    <a:pt x="300" y="833"/>
                  </a:lnTo>
                  <a:lnTo>
                    <a:pt x="298" y="834"/>
                  </a:lnTo>
                  <a:lnTo>
                    <a:pt x="296" y="835"/>
                  </a:lnTo>
                  <a:lnTo>
                    <a:pt x="294" y="839"/>
                  </a:lnTo>
                  <a:lnTo>
                    <a:pt x="291" y="839"/>
                  </a:lnTo>
                  <a:lnTo>
                    <a:pt x="289" y="841"/>
                  </a:lnTo>
                  <a:lnTo>
                    <a:pt x="288" y="844"/>
                  </a:lnTo>
                  <a:lnTo>
                    <a:pt x="288" y="846"/>
                  </a:lnTo>
                  <a:lnTo>
                    <a:pt x="286" y="847"/>
                  </a:lnTo>
                  <a:lnTo>
                    <a:pt x="285" y="847"/>
                  </a:lnTo>
                  <a:lnTo>
                    <a:pt x="285" y="848"/>
                  </a:lnTo>
                  <a:lnTo>
                    <a:pt x="283" y="850"/>
                  </a:lnTo>
                  <a:lnTo>
                    <a:pt x="283" y="852"/>
                  </a:lnTo>
                  <a:lnTo>
                    <a:pt x="283" y="854"/>
                  </a:lnTo>
                  <a:lnTo>
                    <a:pt x="284" y="856"/>
                  </a:lnTo>
                  <a:lnTo>
                    <a:pt x="283" y="857"/>
                  </a:lnTo>
                  <a:lnTo>
                    <a:pt x="285" y="858"/>
                  </a:lnTo>
                  <a:lnTo>
                    <a:pt x="288" y="869"/>
                  </a:lnTo>
                  <a:lnTo>
                    <a:pt x="290" y="878"/>
                  </a:lnTo>
                  <a:lnTo>
                    <a:pt x="290" y="879"/>
                  </a:lnTo>
                  <a:lnTo>
                    <a:pt x="285" y="884"/>
                  </a:lnTo>
                  <a:lnTo>
                    <a:pt x="282" y="886"/>
                  </a:lnTo>
                  <a:lnTo>
                    <a:pt x="281" y="886"/>
                  </a:lnTo>
                  <a:lnTo>
                    <a:pt x="279" y="886"/>
                  </a:lnTo>
                  <a:lnTo>
                    <a:pt x="279" y="887"/>
                  </a:lnTo>
                  <a:lnTo>
                    <a:pt x="278" y="888"/>
                  </a:lnTo>
                  <a:lnTo>
                    <a:pt x="274" y="890"/>
                  </a:lnTo>
                  <a:lnTo>
                    <a:pt x="270" y="892"/>
                  </a:lnTo>
                  <a:lnTo>
                    <a:pt x="270" y="893"/>
                  </a:lnTo>
                  <a:lnTo>
                    <a:pt x="269" y="893"/>
                  </a:lnTo>
                  <a:lnTo>
                    <a:pt x="268" y="897"/>
                  </a:lnTo>
                  <a:lnTo>
                    <a:pt x="269" y="899"/>
                  </a:lnTo>
                  <a:lnTo>
                    <a:pt x="270" y="903"/>
                  </a:lnTo>
                  <a:lnTo>
                    <a:pt x="272" y="907"/>
                  </a:lnTo>
                  <a:lnTo>
                    <a:pt x="272" y="908"/>
                  </a:lnTo>
                  <a:lnTo>
                    <a:pt x="272" y="909"/>
                  </a:lnTo>
                  <a:lnTo>
                    <a:pt x="274" y="910"/>
                  </a:lnTo>
                  <a:lnTo>
                    <a:pt x="275" y="912"/>
                  </a:lnTo>
                  <a:lnTo>
                    <a:pt x="276" y="914"/>
                  </a:lnTo>
                  <a:lnTo>
                    <a:pt x="287" y="927"/>
                  </a:lnTo>
                  <a:lnTo>
                    <a:pt x="287" y="929"/>
                  </a:lnTo>
                  <a:lnTo>
                    <a:pt x="307" y="946"/>
                  </a:lnTo>
                  <a:lnTo>
                    <a:pt x="313" y="950"/>
                  </a:lnTo>
                  <a:lnTo>
                    <a:pt x="313" y="954"/>
                  </a:lnTo>
                  <a:lnTo>
                    <a:pt x="311" y="954"/>
                  </a:lnTo>
                  <a:lnTo>
                    <a:pt x="310" y="952"/>
                  </a:lnTo>
                  <a:close/>
                  <a:moveTo>
                    <a:pt x="273" y="648"/>
                  </a:moveTo>
                  <a:lnTo>
                    <a:pt x="280" y="647"/>
                  </a:lnTo>
                  <a:lnTo>
                    <a:pt x="281" y="646"/>
                  </a:lnTo>
                  <a:lnTo>
                    <a:pt x="280" y="645"/>
                  </a:lnTo>
                  <a:lnTo>
                    <a:pt x="279" y="644"/>
                  </a:lnTo>
                  <a:lnTo>
                    <a:pt x="278" y="644"/>
                  </a:lnTo>
                  <a:lnTo>
                    <a:pt x="276" y="644"/>
                  </a:lnTo>
                  <a:lnTo>
                    <a:pt x="274" y="644"/>
                  </a:lnTo>
                  <a:lnTo>
                    <a:pt x="272" y="643"/>
                  </a:lnTo>
                  <a:lnTo>
                    <a:pt x="271" y="644"/>
                  </a:lnTo>
                  <a:lnTo>
                    <a:pt x="270" y="645"/>
                  </a:lnTo>
                  <a:lnTo>
                    <a:pt x="270" y="646"/>
                  </a:lnTo>
                  <a:lnTo>
                    <a:pt x="270" y="647"/>
                  </a:lnTo>
                  <a:lnTo>
                    <a:pt x="273" y="648"/>
                  </a:lnTo>
                  <a:close/>
                  <a:moveTo>
                    <a:pt x="302" y="550"/>
                  </a:moveTo>
                  <a:lnTo>
                    <a:pt x="296" y="548"/>
                  </a:lnTo>
                  <a:lnTo>
                    <a:pt x="294" y="546"/>
                  </a:lnTo>
                  <a:lnTo>
                    <a:pt x="294" y="545"/>
                  </a:lnTo>
                  <a:lnTo>
                    <a:pt x="294" y="543"/>
                  </a:lnTo>
                  <a:lnTo>
                    <a:pt x="296" y="543"/>
                  </a:lnTo>
                  <a:lnTo>
                    <a:pt x="300" y="544"/>
                  </a:lnTo>
                  <a:lnTo>
                    <a:pt x="302" y="545"/>
                  </a:lnTo>
                  <a:lnTo>
                    <a:pt x="303" y="546"/>
                  </a:lnTo>
                  <a:lnTo>
                    <a:pt x="304" y="548"/>
                  </a:lnTo>
                  <a:lnTo>
                    <a:pt x="304" y="550"/>
                  </a:lnTo>
                  <a:lnTo>
                    <a:pt x="303" y="550"/>
                  </a:lnTo>
                  <a:lnTo>
                    <a:pt x="302" y="550"/>
                  </a:lnTo>
                  <a:close/>
                </a:path>
              </a:pathLst>
            </a:custGeom>
            <a:solidFill>
              <a:srgbClr val="C3C1AA"/>
            </a:solidFill>
            <a:ln>
              <a:noFill/>
            </a:ln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73" name="Freeform 611"/>
            <p:cNvSpPr>
              <a:spLocks noEditPoints="1"/>
            </p:cNvSpPr>
            <p:nvPr/>
          </p:nvSpPr>
          <p:spPr bwMode="auto">
            <a:xfrm>
              <a:off x="5988835" y="3434755"/>
              <a:ext cx="1117600" cy="2227262"/>
            </a:xfrm>
            <a:custGeom>
              <a:avLst/>
              <a:gdLst>
                <a:gd name="T0" fmla="*/ 2147483646 w 462"/>
                <a:gd name="T1" fmla="*/ 2147483646 h 1036"/>
                <a:gd name="T2" fmla="*/ 2147483646 w 462"/>
                <a:gd name="T3" fmla="*/ 2147483646 h 1036"/>
                <a:gd name="T4" fmla="*/ 2147483646 w 462"/>
                <a:gd name="T5" fmla="*/ 2147483646 h 1036"/>
                <a:gd name="T6" fmla="*/ 2147483646 w 462"/>
                <a:gd name="T7" fmla="*/ 2147483646 h 1036"/>
                <a:gd name="T8" fmla="*/ 2147483646 w 462"/>
                <a:gd name="T9" fmla="*/ 2147483646 h 1036"/>
                <a:gd name="T10" fmla="*/ 2147483646 w 462"/>
                <a:gd name="T11" fmla="*/ 2147483646 h 1036"/>
                <a:gd name="T12" fmla="*/ 2147483646 w 462"/>
                <a:gd name="T13" fmla="*/ 2147483646 h 1036"/>
                <a:gd name="T14" fmla="*/ 2147483646 w 462"/>
                <a:gd name="T15" fmla="*/ 2147483646 h 1036"/>
                <a:gd name="T16" fmla="*/ 2147483646 w 462"/>
                <a:gd name="T17" fmla="*/ 2147483646 h 1036"/>
                <a:gd name="T18" fmla="*/ 2147483646 w 462"/>
                <a:gd name="T19" fmla="*/ 2147483646 h 1036"/>
                <a:gd name="T20" fmla="*/ 2147483646 w 462"/>
                <a:gd name="T21" fmla="*/ 2147483646 h 1036"/>
                <a:gd name="T22" fmla="*/ 2147483646 w 462"/>
                <a:gd name="T23" fmla="*/ 2147483646 h 1036"/>
                <a:gd name="T24" fmla="*/ 2147483646 w 462"/>
                <a:gd name="T25" fmla="*/ 2147483646 h 1036"/>
                <a:gd name="T26" fmla="*/ 2147483646 w 462"/>
                <a:gd name="T27" fmla="*/ 2147483646 h 1036"/>
                <a:gd name="T28" fmla="*/ 2147483646 w 462"/>
                <a:gd name="T29" fmla="*/ 2147483646 h 1036"/>
                <a:gd name="T30" fmla="*/ 2147483646 w 462"/>
                <a:gd name="T31" fmla="*/ 2147483646 h 1036"/>
                <a:gd name="T32" fmla="*/ 2147483646 w 462"/>
                <a:gd name="T33" fmla="*/ 2147483646 h 1036"/>
                <a:gd name="T34" fmla="*/ 2147483646 w 462"/>
                <a:gd name="T35" fmla="*/ 2147483646 h 1036"/>
                <a:gd name="T36" fmla="*/ 2147483646 w 462"/>
                <a:gd name="T37" fmla="*/ 2147483646 h 1036"/>
                <a:gd name="T38" fmla="*/ 2147483646 w 462"/>
                <a:gd name="T39" fmla="*/ 2147483646 h 1036"/>
                <a:gd name="T40" fmla="*/ 2147483646 w 462"/>
                <a:gd name="T41" fmla="*/ 2147483646 h 1036"/>
                <a:gd name="T42" fmla="*/ 2147483646 w 462"/>
                <a:gd name="T43" fmla="*/ 2147483646 h 1036"/>
                <a:gd name="T44" fmla="*/ 2147483646 w 462"/>
                <a:gd name="T45" fmla="*/ 2147483646 h 1036"/>
                <a:gd name="T46" fmla="*/ 2147483646 w 462"/>
                <a:gd name="T47" fmla="*/ 2147483646 h 1036"/>
                <a:gd name="T48" fmla="*/ 2147483646 w 462"/>
                <a:gd name="T49" fmla="*/ 2147483646 h 1036"/>
                <a:gd name="T50" fmla="*/ 2147483646 w 462"/>
                <a:gd name="T51" fmla="*/ 2147483646 h 1036"/>
                <a:gd name="T52" fmla="*/ 2147483646 w 462"/>
                <a:gd name="T53" fmla="*/ 2147483646 h 1036"/>
                <a:gd name="T54" fmla="*/ 2147483646 w 462"/>
                <a:gd name="T55" fmla="*/ 2147483646 h 1036"/>
                <a:gd name="T56" fmla="*/ 2147483646 w 462"/>
                <a:gd name="T57" fmla="*/ 2147483646 h 1036"/>
                <a:gd name="T58" fmla="*/ 2147483646 w 462"/>
                <a:gd name="T59" fmla="*/ 2147483646 h 1036"/>
                <a:gd name="T60" fmla="*/ 2147483646 w 462"/>
                <a:gd name="T61" fmla="*/ 2147483646 h 1036"/>
                <a:gd name="T62" fmla="*/ 2147483646 w 462"/>
                <a:gd name="T63" fmla="*/ 2147483646 h 1036"/>
                <a:gd name="T64" fmla="*/ 2147483646 w 462"/>
                <a:gd name="T65" fmla="*/ 2147483646 h 1036"/>
                <a:gd name="T66" fmla="*/ 2147483646 w 462"/>
                <a:gd name="T67" fmla="*/ 2147483646 h 1036"/>
                <a:gd name="T68" fmla="*/ 2147483646 w 462"/>
                <a:gd name="T69" fmla="*/ 2147483646 h 1036"/>
                <a:gd name="T70" fmla="*/ 2147483646 w 462"/>
                <a:gd name="T71" fmla="*/ 2147483646 h 1036"/>
                <a:gd name="T72" fmla="*/ 2147483646 w 462"/>
                <a:gd name="T73" fmla="*/ 2147483646 h 1036"/>
                <a:gd name="T74" fmla="*/ 2147483646 w 462"/>
                <a:gd name="T75" fmla="*/ 2147483646 h 1036"/>
                <a:gd name="T76" fmla="*/ 2147483646 w 462"/>
                <a:gd name="T77" fmla="*/ 2147483646 h 1036"/>
                <a:gd name="T78" fmla="*/ 2147483646 w 462"/>
                <a:gd name="T79" fmla="*/ 2147483646 h 1036"/>
                <a:gd name="T80" fmla="*/ 2147483646 w 462"/>
                <a:gd name="T81" fmla="*/ 2147483646 h 1036"/>
                <a:gd name="T82" fmla="*/ 2147483646 w 462"/>
                <a:gd name="T83" fmla="*/ 2147483646 h 1036"/>
                <a:gd name="T84" fmla="*/ 2147483646 w 462"/>
                <a:gd name="T85" fmla="*/ 2147483646 h 1036"/>
                <a:gd name="T86" fmla="*/ 2147483646 w 462"/>
                <a:gd name="T87" fmla="*/ 2147483646 h 1036"/>
                <a:gd name="T88" fmla="*/ 2147483646 w 462"/>
                <a:gd name="T89" fmla="*/ 2147483646 h 1036"/>
                <a:gd name="T90" fmla="*/ 2147483646 w 462"/>
                <a:gd name="T91" fmla="*/ 2147483646 h 1036"/>
                <a:gd name="T92" fmla="*/ 2147483646 w 462"/>
                <a:gd name="T93" fmla="*/ 2147483646 h 1036"/>
                <a:gd name="T94" fmla="*/ 2147483646 w 462"/>
                <a:gd name="T95" fmla="*/ 2147483646 h 1036"/>
                <a:gd name="T96" fmla="*/ 2147483646 w 462"/>
                <a:gd name="T97" fmla="*/ 2147483646 h 1036"/>
                <a:gd name="T98" fmla="*/ 2147483646 w 462"/>
                <a:gd name="T99" fmla="*/ 2147483646 h 1036"/>
                <a:gd name="T100" fmla="*/ 2147483646 w 462"/>
                <a:gd name="T101" fmla="*/ 2147483646 h 1036"/>
                <a:gd name="T102" fmla="*/ 2147483646 w 462"/>
                <a:gd name="T103" fmla="*/ 2147483646 h 1036"/>
                <a:gd name="T104" fmla="*/ 2147483646 w 462"/>
                <a:gd name="T105" fmla="*/ 2147483646 h 1036"/>
                <a:gd name="T106" fmla="*/ 2147483646 w 462"/>
                <a:gd name="T107" fmla="*/ 2147483646 h 1036"/>
                <a:gd name="T108" fmla="*/ 2147483646 w 462"/>
                <a:gd name="T109" fmla="*/ 2147483646 h 1036"/>
                <a:gd name="T110" fmla="*/ 2147483646 w 462"/>
                <a:gd name="T111" fmla="*/ 2147483646 h 1036"/>
                <a:gd name="T112" fmla="*/ 2147483646 w 462"/>
                <a:gd name="T113" fmla="*/ 2147483646 h 1036"/>
                <a:gd name="T114" fmla="*/ 2147483646 w 462"/>
                <a:gd name="T115" fmla="*/ 2147483646 h 1036"/>
                <a:gd name="T116" fmla="*/ 2147483646 w 462"/>
                <a:gd name="T117" fmla="*/ 2147483646 h 1036"/>
                <a:gd name="T118" fmla="*/ 2147483646 w 462"/>
                <a:gd name="T119" fmla="*/ 2147483646 h 1036"/>
                <a:gd name="T120" fmla="*/ 2147483646 w 462"/>
                <a:gd name="T121" fmla="*/ 2147483646 h 1036"/>
                <a:gd name="T122" fmla="*/ 2147483646 w 462"/>
                <a:gd name="T123" fmla="*/ 2147483646 h 1036"/>
                <a:gd name="T124" fmla="*/ 2147483646 w 462"/>
                <a:gd name="T125" fmla="*/ 2147483646 h 10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462" h="1036">
                  <a:moveTo>
                    <a:pt x="64" y="3"/>
                  </a:moveTo>
                  <a:lnTo>
                    <a:pt x="65" y="3"/>
                  </a:lnTo>
                  <a:lnTo>
                    <a:pt x="68" y="4"/>
                  </a:lnTo>
                  <a:lnTo>
                    <a:pt x="73" y="8"/>
                  </a:lnTo>
                  <a:lnTo>
                    <a:pt x="76" y="12"/>
                  </a:lnTo>
                  <a:lnTo>
                    <a:pt x="78" y="13"/>
                  </a:lnTo>
                  <a:lnTo>
                    <a:pt x="81" y="13"/>
                  </a:lnTo>
                  <a:lnTo>
                    <a:pt x="83" y="13"/>
                  </a:lnTo>
                  <a:lnTo>
                    <a:pt x="99" y="13"/>
                  </a:lnTo>
                  <a:lnTo>
                    <a:pt x="100" y="13"/>
                  </a:lnTo>
                  <a:lnTo>
                    <a:pt x="107" y="16"/>
                  </a:lnTo>
                  <a:lnTo>
                    <a:pt x="108" y="16"/>
                  </a:lnTo>
                  <a:lnTo>
                    <a:pt x="110" y="16"/>
                  </a:lnTo>
                  <a:lnTo>
                    <a:pt x="111" y="18"/>
                  </a:lnTo>
                  <a:lnTo>
                    <a:pt x="112" y="19"/>
                  </a:lnTo>
                  <a:lnTo>
                    <a:pt x="113" y="23"/>
                  </a:lnTo>
                  <a:lnTo>
                    <a:pt x="115" y="26"/>
                  </a:lnTo>
                  <a:lnTo>
                    <a:pt x="116" y="28"/>
                  </a:lnTo>
                  <a:lnTo>
                    <a:pt x="115" y="29"/>
                  </a:lnTo>
                  <a:lnTo>
                    <a:pt x="116" y="30"/>
                  </a:lnTo>
                  <a:lnTo>
                    <a:pt x="119" y="33"/>
                  </a:lnTo>
                  <a:lnTo>
                    <a:pt x="119" y="34"/>
                  </a:lnTo>
                  <a:lnTo>
                    <a:pt x="119" y="35"/>
                  </a:lnTo>
                  <a:lnTo>
                    <a:pt x="119" y="37"/>
                  </a:lnTo>
                  <a:lnTo>
                    <a:pt x="120" y="37"/>
                  </a:lnTo>
                  <a:lnTo>
                    <a:pt x="121" y="37"/>
                  </a:lnTo>
                  <a:lnTo>
                    <a:pt x="121" y="36"/>
                  </a:lnTo>
                  <a:lnTo>
                    <a:pt x="121" y="33"/>
                  </a:lnTo>
                  <a:lnTo>
                    <a:pt x="121" y="30"/>
                  </a:lnTo>
                  <a:lnTo>
                    <a:pt x="121" y="27"/>
                  </a:lnTo>
                  <a:lnTo>
                    <a:pt x="121" y="26"/>
                  </a:lnTo>
                  <a:lnTo>
                    <a:pt x="122" y="25"/>
                  </a:lnTo>
                  <a:lnTo>
                    <a:pt x="123" y="25"/>
                  </a:lnTo>
                  <a:lnTo>
                    <a:pt x="124" y="23"/>
                  </a:lnTo>
                  <a:lnTo>
                    <a:pt x="126" y="13"/>
                  </a:lnTo>
                  <a:lnTo>
                    <a:pt x="127" y="10"/>
                  </a:lnTo>
                  <a:lnTo>
                    <a:pt x="157" y="10"/>
                  </a:lnTo>
                  <a:lnTo>
                    <a:pt x="158" y="10"/>
                  </a:lnTo>
                  <a:lnTo>
                    <a:pt x="159" y="12"/>
                  </a:lnTo>
                  <a:lnTo>
                    <a:pt x="159" y="14"/>
                  </a:lnTo>
                  <a:lnTo>
                    <a:pt x="159" y="15"/>
                  </a:lnTo>
                  <a:lnTo>
                    <a:pt x="162" y="18"/>
                  </a:lnTo>
                  <a:lnTo>
                    <a:pt x="163" y="18"/>
                  </a:lnTo>
                  <a:lnTo>
                    <a:pt x="164" y="18"/>
                  </a:lnTo>
                  <a:lnTo>
                    <a:pt x="167" y="21"/>
                  </a:lnTo>
                  <a:lnTo>
                    <a:pt x="171" y="24"/>
                  </a:lnTo>
                  <a:lnTo>
                    <a:pt x="172" y="25"/>
                  </a:lnTo>
                  <a:lnTo>
                    <a:pt x="174" y="25"/>
                  </a:lnTo>
                  <a:lnTo>
                    <a:pt x="175" y="26"/>
                  </a:lnTo>
                  <a:lnTo>
                    <a:pt x="176" y="27"/>
                  </a:lnTo>
                  <a:lnTo>
                    <a:pt x="176" y="28"/>
                  </a:lnTo>
                  <a:lnTo>
                    <a:pt x="179" y="33"/>
                  </a:lnTo>
                  <a:lnTo>
                    <a:pt x="182" y="37"/>
                  </a:lnTo>
                  <a:lnTo>
                    <a:pt x="183" y="38"/>
                  </a:lnTo>
                  <a:lnTo>
                    <a:pt x="183" y="40"/>
                  </a:lnTo>
                  <a:lnTo>
                    <a:pt x="184" y="41"/>
                  </a:lnTo>
                  <a:lnTo>
                    <a:pt x="186" y="43"/>
                  </a:lnTo>
                  <a:lnTo>
                    <a:pt x="187" y="44"/>
                  </a:lnTo>
                  <a:lnTo>
                    <a:pt x="188" y="44"/>
                  </a:lnTo>
                  <a:lnTo>
                    <a:pt x="191" y="46"/>
                  </a:lnTo>
                  <a:lnTo>
                    <a:pt x="191" y="47"/>
                  </a:lnTo>
                  <a:lnTo>
                    <a:pt x="192" y="48"/>
                  </a:lnTo>
                  <a:lnTo>
                    <a:pt x="194" y="50"/>
                  </a:lnTo>
                  <a:lnTo>
                    <a:pt x="195" y="50"/>
                  </a:lnTo>
                  <a:lnTo>
                    <a:pt x="196" y="50"/>
                  </a:lnTo>
                  <a:lnTo>
                    <a:pt x="200" y="54"/>
                  </a:lnTo>
                  <a:lnTo>
                    <a:pt x="208" y="59"/>
                  </a:lnTo>
                  <a:lnTo>
                    <a:pt x="210" y="60"/>
                  </a:lnTo>
                  <a:lnTo>
                    <a:pt x="213" y="65"/>
                  </a:lnTo>
                  <a:lnTo>
                    <a:pt x="213" y="66"/>
                  </a:lnTo>
                  <a:lnTo>
                    <a:pt x="214" y="67"/>
                  </a:lnTo>
                  <a:lnTo>
                    <a:pt x="215" y="67"/>
                  </a:lnTo>
                  <a:lnTo>
                    <a:pt x="221" y="69"/>
                  </a:lnTo>
                  <a:lnTo>
                    <a:pt x="222" y="69"/>
                  </a:lnTo>
                  <a:lnTo>
                    <a:pt x="225" y="69"/>
                  </a:lnTo>
                  <a:lnTo>
                    <a:pt x="226" y="70"/>
                  </a:lnTo>
                  <a:lnTo>
                    <a:pt x="227" y="71"/>
                  </a:lnTo>
                  <a:lnTo>
                    <a:pt x="235" y="74"/>
                  </a:lnTo>
                  <a:lnTo>
                    <a:pt x="238" y="74"/>
                  </a:lnTo>
                  <a:lnTo>
                    <a:pt x="240" y="73"/>
                  </a:lnTo>
                  <a:lnTo>
                    <a:pt x="241" y="73"/>
                  </a:lnTo>
                  <a:lnTo>
                    <a:pt x="258" y="84"/>
                  </a:lnTo>
                  <a:lnTo>
                    <a:pt x="261" y="86"/>
                  </a:lnTo>
                  <a:lnTo>
                    <a:pt x="261" y="87"/>
                  </a:lnTo>
                  <a:lnTo>
                    <a:pt x="262" y="88"/>
                  </a:lnTo>
                  <a:lnTo>
                    <a:pt x="269" y="91"/>
                  </a:lnTo>
                  <a:lnTo>
                    <a:pt x="270" y="92"/>
                  </a:lnTo>
                  <a:lnTo>
                    <a:pt x="274" y="94"/>
                  </a:lnTo>
                  <a:lnTo>
                    <a:pt x="278" y="97"/>
                  </a:lnTo>
                  <a:lnTo>
                    <a:pt x="281" y="99"/>
                  </a:lnTo>
                  <a:lnTo>
                    <a:pt x="283" y="99"/>
                  </a:lnTo>
                  <a:lnTo>
                    <a:pt x="284" y="99"/>
                  </a:lnTo>
                  <a:lnTo>
                    <a:pt x="285" y="99"/>
                  </a:lnTo>
                  <a:lnTo>
                    <a:pt x="288" y="99"/>
                  </a:lnTo>
                  <a:lnTo>
                    <a:pt x="291" y="103"/>
                  </a:lnTo>
                  <a:lnTo>
                    <a:pt x="293" y="103"/>
                  </a:lnTo>
                  <a:lnTo>
                    <a:pt x="295" y="103"/>
                  </a:lnTo>
                  <a:lnTo>
                    <a:pt x="297" y="104"/>
                  </a:lnTo>
                  <a:lnTo>
                    <a:pt x="302" y="106"/>
                  </a:lnTo>
                  <a:lnTo>
                    <a:pt x="303" y="106"/>
                  </a:lnTo>
                  <a:lnTo>
                    <a:pt x="304" y="106"/>
                  </a:lnTo>
                  <a:lnTo>
                    <a:pt x="305" y="107"/>
                  </a:lnTo>
                  <a:lnTo>
                    <a:pt x="308" y="109"/>
                  </a:lnTo>
                  <a:lnTo>
                    <a:pt x="309" y="111"/>
                  </a:lnTo>
                  <a:lnTo>
                    <a:pt x="310" y="112"/>
                  </a:lnTo>
                  <a:lnTo>
                    <a:pt x="311" y="113"/>
                  </a:lnTo>
                  <a:lnTo>
                    <a:pt x="312" y="116"/>
                  </a:lnTo>
                  <a:lnTo>
                    <a:pt x="315" y="118"/>
                  </a:lnTo>
                  <a:lnTo>
                    <a:pt x="315" y="119"/>
                  </a:lnTo>
                  <a:lnTo>
                    <a:pt x="315" y="121"/>
                  </a:lnTo>
                  <a:lnTo>
                    <a:pt x="311" y="127"/>
                  </a:lnTo>
                  <a:lnTo>
                    <a:pt x="310" y="128"/>
                  </a:lnTo>
                  <a:lnTo>
                    <a:pt x="310" y="130"/>
                  </a:lnTo>
                  <a:lnTo>
                    <a:pt x="309" y="133"/>
                  </a:lnTo>
                  <a:lnTo>
                    <a:pt x="308" y="134"/>
                  </a:lnTo>
                  <a:lnTo>
                    <a:pt x="308" y="135"/>
                  </a:lnTo>
                  <a:lnTo>
                    <a:pt x="309" y="135"/>
                  </a:lnTo>
                  <a:lnTo>
                    <a:pt x="306" y="138"/>
                  </a:lnTo>
                  <a:lnTo>
                    <a:pt x="304" y="139"/>
                  </a:lnTo>
                  <a:lnTo>
                    <a:pt x="302" y="142"/>
                  </a:lnTo>
                  <a:lnTo>
                    <a:pt x="303" y="144"/>
                  </a:lnTo>
                  <a:lnTo>
                    <a:pt x="302" y="145"/>
                  </a:lnTo>
                  <a:lnTo>
                    <a:pt x="302" y="148"/>
                  </a:lnTo>
                  <a:lnTo>
                    <a:pt x="302" y="152"/>
                  </a:lnTo>
                  <a:lnTo>
                    <a:pt x="304" y="153"/>
                  </a:lnTo>
                  <a:lnTo>
                    <a:pt x="304" y="154"/>
                  </a:lnTo>
                  <a:lnTo>
                    <a:pt x="304" y="156"/>
                  </a:lnTo>
                  <a:lnTo>
                    <a:pt x="302" y="163"/>
                  </a:lnTo>
                  <a:lnTo>
                    <a:pt x="300" y="163"/>
                  </a:lnTo>
                  <a:lnTo>
                    <a:pt x="300" y="164"/>
                  </a:lnTo>
                  <a:lnTo>
                    <a:pt x="298" y="167"/>
                  </a:lnTo>
                  <a:lnTo>
                    <a:pt x="296" y="170"/>
                  </a:lnTo>
                  <a:lnTo>
                    <a:pt x="295" y="170"/>
                  </a:lnTo>
                  <a:lnTo>
                    <a:pt x="294" y="172"/>
                  </a:lnTo>
                  <a:lnTo>
                    <a:pt x="295" y="174"/>
                  </a:lnTo>
                  <a:lnTo>
                    <a:pt x="296" y="174"/>
                  </a:lnTo>
                  <a:lnTo>
                    <a:pt x="296" y="176"/>
                  </a:lnTo>
                  <a:lnTo>
                    <a:pt x="297" y="176"/>
                  </a:lnTo>
                  <a:lnTo>
                    <a:pt x="298" y="176"/>
                  </a:lnTo>
                  <a:lnTo>
                    <a:pt x="318" y="176"/>
                  </a:lnTo>
                  <a:lnTo>
                    <a:pt x="319" y="176"/>
                  </a:lnTo>
                  <a:lnTo>
                    <a:pt x="320" y="177"/>
                  </a:lnTo>
                  <a:lnTo>
                    <a:pt x="322" y="178"/>
                  </a:lnTo>
                  <a:lnTo>
                    <a:pt x="323" y="178"/>
                  </a:lnTo>
                  <a:lnTo>
                    <a:pt x="328" y="180"/>
                  </a:lnTo>
                  <a:lnTo>
                    <a:pt x="330" y="180"/>
                  </a:lnTo>
                  <a:lnTo>
                    <a:pt x="331" y="180"/>
                  </a:lnTo>
                  <a:lnTo>
                    <a:pt x="332" y="180"/>
                  </a:lnTo>
                  <a:lnTo>
                    <a:pt x="334" y="181"/>
                  </a:lnTo>
                  <a:lnTo>
                    <a:pt x="334" y="182"/>
                  </a:lnTo>
                  <a:lnTo>
                    <a:pt x="336" y="182"/>
                  </a:lnTo>
                  <a:lnTo>
                    <a:pt x="337" y="182"/>
                  </a:lnTo>
                  <a:lnTo>
                    <a:pt x="338" y="182"/>
                  </a:lnTo>
                  <a:lnTo>
                    <a:pt x="339" y="182"/>
                  </a:lnTo>
                  <a:lnTo>
                    <a:pt x="341" y="180"/>
                  </a:lnTo>
                  <a:lnTo>
                    <a:pt x="342" y="180"/>
                  </a:lnTo>
                  <a:lnTo>
                    <a:pt x="343" y="180"/>
                  </a:lnTo>
                  <a:lnTo>
                    <a:pt x="344" y="180"/>
                  </a:lnTo>
                  <a:lnTo>
                    <a:pt x="345" y="182"/>
                  </a:lnTo>
                  <a:lnTo>
                    <a:pt x="346" y="182"/>
                  </a:lnTo>
                  <a:lnTo>
                    <a:pt x="347" y="182"/>
                  </a:lnTo>
                  <a:lnTo>
                    <a:pt x="348" y="182"/>
                  </a:lnTo>
                  <a:lnTo>
                    <a:pt x="349" y="181"/>
                  </a:lnTo>
                  <a:lnTo>
                    <a:pt x="351" y="181"/>
                  </a:lnTo>
                  <a:lnTo>
                    <a:pt x="352" y="181"/>
                  </a:lnTo>
                  <a:lnTo>
                    <a:pt x="353" y="181"/>
                  </a:lnTo>
                  <a:lnTo>
                    <a:pt x="353" y="182"/>
                  </a:lnTo>
                  <a:lnTo>
                    <a:pt x="354" y="182"/>
                  </a:lnTo>
                  <a:lnTo>
                    <a:pt x="355" y="184"/>
                  </a:lnTo>
                  <a:lnTo>
                    <a:pt x="356" y="185"/>
                  </a:lnTo>
                  <a:lnTo>
                    <a:pt x="357" y="185"/>
                  </a:lnTo>
                  <a:lnTo>
                    <a:pt x="358" y="185"/>
                  </a:lnTo>
                  <a:lnTo>
                    <a:pt x="359" y="182"/>
                  </a:lnTo>
                  <a:lnTo>
                    <a:pt x="359" y="181"/>
                  </a:lnTo>
                  <a:lnTo>
                    <a:pt x="359" y="180"/>
                  </a:lnTo>
                  <a:lnTo>
                    <a:pt x="359" y="179"/>
                  </a:lnTo>
                  <a:lnTo>
                    <a:pt x="362" y="176"/>
                  </a:lnTo>
                  <a:lnTo>
                    <a:pt x="363" y="176"/>
                  </a:lnTo>
                  <a:lnTo>
                    <a:pt x="364" y="176"/>
                  </a:lnTo>
                  <a:lnTo>
                    <a:pt x="365" y="176"/>
                  </a:lnTo>
                  <a:lnTo>
                    <a:pt x="367" y="177"/>
                  </a:lnTo>
                  <a:lnTo>
                    <a:pt x="368" y="177"/>
                  </a:lnTo>
                  <a:lnTo>
                    <a:pt x="369" y="177"/>
                  </a:lnTo>
                  <a:lnTo>
                    <a:pt x="370" y="178"/>
                  </a:lnTo>
                  <a:lnTo>
                    <a:pt x="370" y="179"/>
                  </a:lnTo>
                  <a:lnTo>
                    <a:pt x="370" y="180"/>
                  </a:lnTo>
                  <a:lnTo>
                    <a:pt x="373" y="180"/>
                  </a:lnTo>
                  <a:lnTo>
                    <a:pt x="374" y="180"/>
                  </a:lnTo>
                  <a:lnTo>
                    <a:pt x="377" y="178"/>
                  </a:lnTo>
                  <a:lnTo>
                    <a:pt x="377" y="176"/>
                  </a:lnTo>
                  <a:lnTo>
                    <a:pt x="378" y="174"/>
                  </a:lnTo>
                  <a:lnTo>
                    <a:pt x="377" y="174"/>
                  </a:lnTo>
                  <a:lnTo>
                    <a:pt x="377" y="173"/>
                  </a:lnTo>
                  <a:lnTo>
                    <a:pt x="377" y="172"/>
                  </a:lnTo>
                  <a:lnTo>
                    <a:pt x="377" y="170"/>
                  </a:lnTo>
                  <a:lnTo>
                    <a:pt x="380" y="167"/>
                  </a:lnTo>
                  <a:lnTo>
                    <a:pt x="380" y="166"/>
                  </a:lnTo>
                  <a:lnTo>
                    <a:pt x="381" y="166"/>
                  </a:lnTo>
                  <a:lnTo>
                    <a:pt x="383" y="165"/>
                  </a:lnTo>
                  <a:lnTo>
                    <a:pt x="384" y="165"/>
                  </a:lnTo>
                  <a:lnTo>
                    <a:pt x="387" y="163"/>
                  </a:lnTo>
                  <a:lnTo>
                    <a:pt x="389" y="161"/>
                  </a:lnTo>
                  <a:lnTo>
                    <a:pt x="389" y="160"/>
                  </a:lnTo>
                  <a:lnTo>
                    <a:pt x="390" y="160"/>
                  </a:lnTo>
                  <a:lnTo>
                    <a:pt x="391" y="160"/>
                  </a:lnTo>
                  <a:lnTo>
                    <a:pt x="391" y="159"/>
                  </a:lnTo>
                  <a:lnTo>
                    <a:pt x="391" y="157"/>
                  </a:lnTo>
                  <a:lnTo>
                    <a:pt x="392" y="156"/>
                  </a:lnTo>
                  <a:lnTo>
                    <a:pt x="393" y="156"/>
                  </a:lnTo>
                  <a:lnTo>
                    <a:pt x="394" y="156"/>
                  </a:lnTo>
                  <a:lnTo>
                    <a:pt x="396" y="149"/>
                  </a:lnTo>
                  <a:lnTo>
                    <a:pt x="396" y="144"/>
                  </a:lnTo>
                  <a:lnTo>
                    <a:pt x="396" y="143"/>
                  </a:lnTo>
                  <a:lnTo>
                    <a:pt x="396" y="142"/>
                  </a:lnTo>
                  <a:lnTo>
                    <a:pt x="396" y="141"/>
                  </a:lnTo>
                  <a:lnTo>
                    <a:pt x="396" y="140"/>
                  </a:lnTo>
                  <a:lnTo>
                    <a:pt x="395" y="135"/>
                  </a:lnTo>
                  <a:lnTo>
                    <a:pt x="396" y="133"/>
                  </a:lnTo>
                  <a:lnTo>
                    <a:pt x="395" y="124"/>
                  </a:lnTo>
                  <a:lnTo>
                    <a:pt x="395" y="122"/>
                  </a:lnTo>
                  <a:lnTo>
                    <a:pt x="396" y="122"/>
                  </a:lnTo>
                  <a:lnTo>
                    <a:pt x="399" y="124"/>
                  </a:lnTo>
                  <a:lnTo>
                    <a:pt x="400" y="122"/>
                  </a:lnTo>
                  <a:lnTo>
                    <a:pt x="402" y="121"/>
                  </a:lnTo>
                  <a:lnTo>
                    <a:pt x="403" y="121"/>
                  </a:lnTo>
                  <a:lnTo>
                    <a:pt x="406" y="121"/>
                  </a:lnTo>
                  <a:lnTo>
                    <a:pt x="408" y="120"/>
                  </a:lnTo>
                  <a:lnTo>
                    <a:pt x="414" y="124"/>
                  </a:lnTo>
                  <a:lnTo>
                    <a:pt x="415" y="125"/>
                  </a:lnTo>
                  <a:lnTo>
                    <a:pt x="417" y="129"/>
                  </a:lnTo>
                  <a:lnTo>
                    <a:pt x="417" y="130"/>
                  </a:lnTo>
                  <a:lnTo>
                    <a:pt x="417" y="131"/>
                  </a:lnTo>
                  <a:lnTo>
                    <a:pt x="417" y="134"/>
                  </a:lnTo>
                  <a:lnTo>
                    <a:pt x="423" y="141"/>
                  </a:lnTo>
                  <a:lnTo>
                    <a:pt x="423" y="142"/>
                  </a:lnTo>
                  <a:lnTo>
                    <a:pt x="423" y="143"/>
                  </a:lnTo>
                  <a:lnTo>
                    <a:pt x="424" y="144"/>
                  </a:lnTo>
                  <a:lnTo>
                    <a:pt x="423" y="144"/>
                  </a:lnTo>
                  <a:lnTo>
                    <a:pt x="423" y="145"/>
                  </a:lnTo>
                  <a:lnTo>
                    <a:pt x="423" y="146"/>
                  </a:lnTo>
                  <a:lnTo>
                    <a:pt x="423" y="147"/>
                  </a:lnTo>
                  <a:lnTo>
                    <a:pt x="423" y="152"/>
                  </a:lnTo>
                  <a:lnTo>
                    <a:pt x="423" y="156"/>
                  </a:lnTo>
                  <a:lnTo>
                    <a:pt x="423" y="157"/>
                  </a:lnTo>
                  <a:lnTo>
                    <a:pt x="425" y="163"/>
                  </a:lnTo>
                  <a:lnTo>
                    <a:pt x="425" y="164"/>
                  </a:lnTo>
                  <a:lnTo>
                    <a:pt x="424" y="170"/>
                  </a:lnTo>
                  <a:lnTo>
                    <a:pt x="423" y="172"/>
                  </a:lnTo>
                  <a:lnTo>
                    <a:pt x="423" y="171"/>
                  </a:lnTo>
                  <a:lnTo>
                    <a:pt x="421" y="172"/>
                  </a:lnTo>
                  <a:lnTo>
                    <a:pt x="419" y="172"/>
                  </a:lnTo>
                  <a:lnTo>
                    <a:pt x="419" y="174"/>
                  </a:lnTo>
                  <a:lnTo>
                    <a:pt x="418" y="174"/>
                  </a:lnTo>
                  <a:lnTo>
                    <a:pt x="417" y="176"/>
                  </a:lnTo>
                  <a:lnTo>
                    <a:pt x="415" y="176"/>
                  </a:lnTo>
                  <a:lnTo>
                    <a:pt x="413" y="180"/>
                  </a:lnTo>
                  <a:lnTo>
                    <a:pt x="411" y="181"/>
                  </a:lnTo>
                  <a:lnTo>
                    <a:pt x="408" y="182"/>
                  </a:lnTo>
                  <a:lnTo>
                    <a:pt x="406" y="182"/>
                  </a:lnTo>
                  <a:lnTo>
                    <a:pt x="402" y="184"/>
                  </a:lnTo>
                  <a:lnTo>
                    <a:pt x="400" y="184"/>
                  </a:lnTo>
                  <a:lnTo>
                    <a:pt x="399" y="184"/>
                  </a:lnTo>
                  <a:lnTo>
                    <a:pt x="397" y="187"/>
                  </a:lnTo>
                  <a:lnTo>
                    <a:pt x="398" y="189"/>
                  </a:lnTo>
                  <a:lnTo>
                    <a:pt x="395" y="193"/>
                  </a:lnTo>
                  <a:lnTo>
                    <a:pt x="394" y="193"/>
                  </a:lnTo>
                  <a:lnTo>
                    <a:pt x="391" y="193"/>
                  </a:lnTo>
                  <a:lnTo>
                    <a:pt x="387" y="195"/>
                  </a:lnTo>
                  <a:lnTo>
                    <a:pt x="387" y="197"/>
                  </a:lnTo>
                  <a:lnTo>
                    <a:pt x="386" y="198"/>
                  </a:lnTo>
                  <a:lnTo>
                    <a:pt x="387" y="199"/>
                  </a:lnTo>
                  <a:lnTo>
                    <a:pt x="385" y="201"/>
                  </a:lnTo>
                  <a:lnTo>
                    <a:pt x="381" y="202"/>
                  </a:lnTo>
                  <a:lnTo>
                    <a:pt x="380" y="203"/>
                  </a:lnTo>
                  <a:lnTo>
                    <a:pt x="379" y="204"/>
                  </a:lnTo>
                  <a:lnTo>
                    <a:pt x="378" y="205"/>
                  </a:lnTo>
                  <a:lnTo>
                    <a:pt x="378" y="206"/>
                  </a:lnTo>
                  <a:lnTo>
                    <a:pt x="380" y="208"/>
                  </a:lnTo>
                  <a:lnTo>
                    <a:pt x="381" y="208"/>
                  </a:lnTo>
                  <a:lnTo>
                    <a:pt x="380" y="211"/>
                  </a:lnTo>
                  <a:lnTo>
                    <a:pt x="379" y="210"/>
                  </a:lnTo>
                  <a:lnTo>
                    <a:pt x="376" y="209"/>
                  </a:lnTo>
                  <a:lnTo>
                    <a:pt x="375" y="210"/>
                  </a:lnTo>
                  <a:lnTo>
                    <a:pt x="373" y="214"/>
                  </a:lnTo>
                  <a:lnTo>
                    <a:pt x="373" y="216"/>
                  </a:lnTo>
                  <a:lnTo>
                    <a:pt x="372" y="218"/>
                  </a:lnTo>
                  <a:lnTo>
                    <a:pt x="370" y="221"/>
                  </a:lnTo>
                  <a:lnTo>
                    <a:pt x="367" y="222"/>
                  </a:lnTo>
                  <a:lnTo>
                    <a:pt x="366" y="223"/>
                  </a:lnTo>
                  <a:lnTo>
                    <a:pt x="366" y="224"/>
                  </a:lnTo>
                  <a:lnTo>
                    <a:pt x="364" y="232"/>
                  </a:lnTo>
                  <a:lnTo>
                    <a:pt x="362" y="233"/>
                  </a:lnTo>
                  <a:lnTo>
                    <a:pt x="361" y="233"/>
                  </a:lnTo>
                  <a:lnTo>
                    <a:pt x="361" y="234"/>
                  </a:lnTo>
                  <a:lnTo>
                    <a:pt x="360" y="235"/>
                  </a:lnTo>
                  <a:lnTo>
                    <a:pt x="360" y="236"/>
                  </a:lnTo>
                  <a:lnTo>
                    <a:pt x="359" y="236"/>
                  </a:lnTo>
                  <a:lnTo>
                    <a:pt x="360" y="238"/>
                  </a:lnTo>
                  <a:lnTo>
                    <a:pt x="359" y="240"/>
                  </a:lnTo>
                  <a:lnTo>
                    <a:pt x="355" y="247"/>
                  </a:lnTo>
                  <a:lnTo>
                    <a:pt x="351" y="253"/>
                  </a:lnTo>
                  <a:lnTo>
                    <a:pt x="350" y="253"/>
                  </a:lnTo>
                  <a:lnTo>
                    <a:pt x="349" y="253"/>
                  </a:lnTo>
                  <a:lnTo>
                    <a:pt x="347" y="254"/>
                  </a:lnTo>
                  <a:lnTo>
                    <a:pt x="346" y="255"/>
                  </a:lnTo>
                  <a:lnTo>
                    <a:pt x="345" y="257"/>
                  </a:lnTo>
                  <a:lnTo>
                    <a:pt x="346" y="260"/>
                  </a:lnTo>
                  <a:lnTo>
                    <a:pt x="346" y="261"/>
                  </a:lnTo>
                  <a:lnTo>
                    <a:pt x="343" y="265"/>
                  </a:lnTo>
                  <a:lnTo>
                    <a:pt x="342" y="266"/>
                  </a:lnTo>
                  <a:lnTo>
                    <a:pt x="341" y="267"/>
                  </a:lnTo>
                  <a:lnTo>
                    <a:pt x="340" y="267"/>
                  </a:lnTo>
                  <a:lnTo>
                    <a:pt x="340" y="268"/>
                  </a:lnTo>
                  <a:lnTo>
                    <a:pt x="340" y="270"/>
                  </a:lnTo>
                  <a:lnTo>
                    <a:pt x="340" y="272"/>
                  </a:lnTo>
                  <a:lnTo>
                    <a:pt x="338" y="274"/>
                  </a:lnTo>
                  <a:lnTo>
                    <a:pt x="337" y="275"/>
                  </a:lnTo>
                  <a:lnTo>
                    <a:pt x="335" y="276"/>
                  </a:lnTo>
                  <a:lnTo>
                    <a:pt x="335" y="277"/>
                  </a:lnTo>
                  <a:lnTo>
                    <a:pt x="335" y="278"/>
                  </a:lnTo>
                  <a:lnTo>
                    <a:pt x="336" y="280"/>
                  </a:lnTo>
                  <a:lnTo>
                    <a:pt x="337" y="281"/>
                  </a:lnTo>
                  <a:lnTo>
                    <a:pt x="338" y="283"/>
                  </a:lnTo>
                  <a:lnTo>
                    <a:pt x="340" y="289"/>
                  </a:lnTo>
                  <a:lnTo>
                    <a:pt x="339" y="301"/>
                  </a:lnTo>
                  <a:lnTo>
                    <a:pt x="338" y="305"/>
                  </a:lnTo>
                  <a:lnTo>
                    <a:pt x="337" y="306"/>
                  </a:lnTo>
                  <a:lnTo>
                    <a:pt x="336" y="306"/>
                  </a:lnTo>
                  <a:lnTo>
                    <a:pt x="336" y="307"/>
                  </a:lnTo>
                  <a:lnTo>
                    <a:pt x="337" y="308"/>
                  </a:lnTo>
                  <a:lnTo>
                    <a:pt x="338" y="308"/>
                  </a:lnTo>
                  <a:lnTo>
                    <a:pt x="340" y="309"/>
                  </a:lnTo>
                  <a:lnTo>
                    <a:pt x="340" y="310"/>
                  </a:lnTo>
                  <a:lnTo>
                    <a:pt x="340" y="312"/>
                  </a:lnTo>
                  <a:lnTo>
                    <a:pt x="340" y="317"/>
                  </a:lnTo>
                  <a:lnTo>
                    <a:pt x="339" y="318"/>
                  </a:lnTo>
                  <a:lnTo>
                    <a:pt x="338" y="318"/>
                  </a:lnTo>
                  <a:lnTo>
                    <a:pt x="337" y="319"/>
                  </a:lnTo>
                  <a:lnTo>
                    <a:pt x="336" y="319"/>
                  </a:lnTo>
                  <a:lnTo>
                    <a:pt x="336" y="320"/>
                  </a:lnTo>
                  <a:lnTo>
                    <a:pt x="338" y="322"/>
                  </a:lnTo>
                  <a:lnTo>
                    <a:pt x="338" y="323"/>
                  </a:lnTo>
                  <a:lnTo>
                    <a:pt x="339" y="325"/>
                  </a:lnTo>
                  <a:lnTo>
                    <a:pt x="339" y="327"/>
                  </a:lnTo>
                  <a:lnTo>
                    <a:pt x="338" y="327"/>
                  </a:lnTo>
                  <a:lnTo>
                    <a:pt x="339" y="329"/>
                  </a:lnTo>
                  <a:lnTo>
                    <a:pt x="340" y="330"/>
                  </a:lnTo>
                  <a:lnTo>
                    <a:pt x="340" y="331"/>
                  </a:lnTo>
                  <a:lnTo>
                    <a:pt x="342" y="331"/>
                  </a:lnTo>
                  <a:lnTo>
                    <a:pt x="342" y="333"/>
                  </a:lnTo>
                  <a:lnTo>
                    <a:pt x="342" y="334"/>
                  </a:lnTo>
                  <a:lnTo>
                    <a:pt x="341" y="335"/>
                  </a:lnTo>
                  <a:lnTo>
                    <a:pt x="341" y="336"/>
                  </a:lnTo>
                  <a:lnTo>
                    <a:pt x="340" y="338"/>
                  </a:lnTo>
                  <a:lnTo>
                    <a:pt x="340" y="340"/>
                  </a:lnTo>
                  <a:lnTo>
                    <a:pt x="341" y="342"/>
                  </a:lnTo>
                  <a:lnTo>
                    <a:pt x="345" y="353"/>
                  </a:lnTo>
                  <a:lnTo>
                    <a:pt x="346" y="356"/>
                  </a:lnTo>
                  <a:lnTo>
                    <a:pt x="346" y="357"/>
                  </a:lnTo>
                  <a:lnTo>
                    <a:pt x="345" y="358"/>
                  </a:lnTo>
                  <a:lnTo>
                    <a:pt x="344" y="358"/>
                  </a:lnTo>
                  <a:lnTo>
                    <a:pt x="344" y="357"/>
                  </a:lnTo>
                  <a:lnTo>
                    <a:pt x="341" y="357"/>
                  </a:lnTo>
                  <a:lnTo>
                    <a:pt x="340" y="357"/>
                  </a:lnTo>
                  <a:lnTo>
                    <a:pt x="340" y="358"/>
                  </a:lnTo>
                  <a:lnTo>
                    <a:pt x="340" y="363"/>
                  </a:lnTo>
                  <a:lnTo>
                    <a:pt x="340" y="365"/>
                  </a:lnTo>
                  <a:lnTo>
                    <a:pt x="340" y="366"/>
                  </a:lnTo>
                  <a:lnTo>
                    <a:pt x="340" y="368"/>
                  </a:lnTo>
                  <a:lnTo>
                    <a:pt x="340" y="376"/>
                  </a:lnTo>
                  <a:lnTo>
                    <a:pt x="341" y="378"/>
                  </a:lnTo>
                  <a:lnTo>
                    <a:pt x="342" y="379"/>
                  </a:lnTo>
                  <a:lnTo>
                    <a:pt x="344" y="381"/>
                  </a:lnTo>
                  <a:lnTo>
                    <a:pt x="344" y="382"/>
                  </a:lnTo>
                  <a:lnTo>
                    <a:pt x="346" y="385"/>
                  </a:lnTo>
                  <a:lnTo>
                    <a:pt x="346" y="387"/>
                  </a:lnTo>
                  <a:lnTo>
                    <a:pt x="347" y="387"/>
                  </a:lnTo>
                  <a:lnTo>
                    <a:pt x="348" y="388"/>
                  </a:lnTo>
                  <a:lnTo>
                    <a:pt x="349" y="392"/>
                  </a:lnTo>
                  <a:lnTo>
                    <a:pt x="348" y="395"/>
                  </a:lnTo>
                  <a:lnTo>
                    <a:pt x="347" y="395"/>
                  </a:lnTo>
                  <a:lnTo>
                    <a:pt x="347" y="397"/>
                  </a:lnTo>
                  <a:lnTo>
                    <a:pt x="349" y="403"/>
                  </a:lnTo>
                  <a:lnTo>
                    <a:pt x="350" y="403"/>
                  </a:lnTo>
                  <a:lnTo>
                    <a:pt x="351" y="404"/>
                  </a:lnTo>
                  <a:lnTo>
                    <a:pt x="352" y="404"/>
                  </a:lnTo>
                  <a:lnTo>
                    <a:pt x="353" y="404"/>
                  </a:lnTo>
                  <a:lnTo>
                    <a:pt x="354" y="406"/>
                  </a:lnTo>
                  <a:lnTo>
                    <a:pt x="355" y="407"/>
                  </a:lnTo>
                  <a:lnTo>
                    <a:pt x="357" y="409"/>
                  </a:lnTo>
                  <a:lnTo>
                    <a:pt x="359" y="410"/>
                  </a:lnTo>
                  <a:lnTo>
                    <a:pt x="385" y="423"/>
                  </a:lnTo>
                  <a:lnTo>
                    <a:pt x="390" y="428"/>
                  </a:lnTo>
                  <a:lnTo>
                    <a:pt x="393" y="431"/>
                  </a:lnTo>
                  <a:lnTo>
                    <a:pt x="393" y="433"/>
                  </a:lnTo>
                  <a:lnTo>
                    <a:pt x="392" y="434"/>
                  </a:lnTo>
                  <a:lnTo>
                    <a:pt x="391" y="436"/>
                  </a:lnTo>
                  <a:lnTo>
                    <a:pt x="389" y="442"/>
                  </a:lnTo>
                  <a:lnTo>
                    <a:pt x="389" y="443"/>
                  </a:lnTo>
                  <a:lnTo>
                    <a:pt x="389" y="444"/>
                  </a:lnTo>
                  <a:lnTo>
                    <a:pt x="390" y="447"/>
                  </a:lnTo>
                  <a:lnTo>
                    <a:pt x="390" y="448"/>
                  </a:lnTo>
                  <a:lnTo>
                    <a:pt x="393" y="452"/>
                  </a:lnTo>
                  <a:lnTo>
                    <a:pt x="396" y="455"/>
                  </a:lnTo>
                  <a:lnTo>
                    <a:pt x="405" y="461"/>
                  </a:lnTo>
                  <a:lnTo>
                    <a:pt x="406" y="461"/>
                  </a:lnTo>
                  <a:lnTo>
                    <a:pt x="407" y="460"/>
                  </a:lnTo>
                  <a:lnTo>
                    <a:pt x="409" y="459"/>
                  </a:lnTo>
                  <a:lnTo>
                    <a:pt x="410" y="459"/>
                  </a:lnTo>
                  <a:lnTo>
                    <a:pt x="412" y="462"/>
                  </a:lnTo>
                  <a:lnTo>
                    <a:pt x="417" y="476"/>
                  </a:lnTo>
                  <a:lnTo>
                    <a:pt x="417" y="477"/>
                  </a:lnTo>
                  <a:lnTo>
                    <a:pt x="417" y="478"/>
                  </a:lnTo>
                  <a:lnTo>
                    <a:pt x="415" y="480"/>
                  </a:lnTo>
                  <a:lnTo>
                    <a:pt x="414" y="483"/>
                  </a:lnTo>
                  <a:lnTo>
                    <a:pt x="412" y="492"/>
                  </a:lnTo>
                  <a:lnTo>
                    <a:pt x="412" y="493"/>
                  </a:lnTo>
                  <a:lnTo>
                    <a:pt x="411" y="495"/>
                  </a:lnTo>
                  <a:lnTo>
                    <a:pt x="410" y="498"/>
                  </a:lnTo>
                  <a:lnTo>
                    <a:pt x="408" y="500"/>
                  </a:lnTo>
                  <a:lnTo>
                    <a:pt x="406" y="501"/>
                  </a:lnTo>
                  <a:lnTo>
                    <a:pt x="404" y="506"/>
                  </a:lnTo>
                  <a:lnTo>
                    <a:pt x="404" y="508"/>
                  </a:lnTo>
                  <a:lnTo>
                    <a:pt x="404" y="511"/>
                  </a:lnTo>
                  <a:lnTo>
                    <a:pt x="405" y="512"/>
                  </a:lnTo>
                  <a:lnTo>
                    <a:pt x="405" y="514"/>
                  </a:lnTo>
                  <a:lnTo>
                    <a:pt x="405" y="515"/>
                  </a:lnTo>
                  <a:lnTo>
                    <a:pt x="404" y="516"/>
                  </a:lnTo>
                  <a:lnTo>
                    <a:pt x="399" y="521"/>
                  </a:lnTo>
                  <a:lnTo>
                    <a:pt x="391" y="525"/>
                  </a:lnTo>
                  <a:lnTo>
                    <a:pt x="389" y="527"/>
                  </a:lnTo>
                  <a:lnTo>
                    <a:pt x="378" y="530"/>
                  </a:lnTo>
                  <a:lnTo>
                    <a:pt x="372" y="533"/>
                  </a:lnTo>
                  <a:lnTo>
                    <a:pt x="357" y="536"/>
                  </a:lnTo>
                  <a:lnTo>
                    <a:pt x="354" y="538"/>
                  </a:lnTo>
                  <a:lnTo>
                    <a:pt x="321" y="543"/>
                  </a:lnTo>
                  <a:lnTo>
                    <a:pt x="317" y="542"/>
                  </a:lnTo>
                  <a:lnTo>
                    <a:pt x="315" y="542"/>
                  </a:lnTo>
                  <a:lnTo>
                    <a:pt x="314" y="542"/>
                  </a:lnTo>
                  <a:lnTo>
                    <a:pt x="313" y="542"/>
                  </a:lnTo>
                  <a:lnTo>
                    <a:pt x="312" y="543"/>
                  </a:lnTo>
                  <a:lnTo>
                    <a:pt x="311" y="543"/>
                  </a:lnTo>
                  <a:lnTo>
                    <a:pt x="298" y="541"/>
                  </a:lnTo>
                  <a:lnTo>
                    <a:pt x="296" y="540"/>
                  </a:lnTo>
                  <a:lnTo>
                    <a:pt x="295" y="539"/>
                  </a:lnTo>
                  <a:lnTo>
                    <a:pt x="295" y="538"/>
                  </a:lnTo>
                  <a:lnTo>
                    <a:pt x="292" y="537"/>
                  </a:lnTo>
                  <a:lnTo>
                    <a:pt x="288" y="536"/>
                  </a:lnTo>
                  <a:lnTo>
                    <a:pt x="287" y="536"/>
                  </a:lnTo>
                  <a:lnTo>
                    <a:pt x="287" y="537"/>
                  </a:lnTo>
                  <a:lnTo>
                    <a:pt x="288" y="538"/>
                  </a:lnTo>
                  <a:lnTo>
                    <a:pt x="289" y="539"/>
                  </a:lnTo>
                  <a:lnTo>
                    <a:pt x="290" y="540"/>
                  </a:lnTo>
                  <a:lnTo>
                    <a:pt x="291" y="541"/>
                  </a:lnTo>
                  <a:lnTo>
                    <a:pt x="291" y="545"/>
                  </a:lnTo>
                  <a:lnTo>
                    <a:pt x="292" y="548"/>
                  </a:lnTo>
                  <a:lnTo>
                    <a:pt x="293" y="551"/>
                  </a:lnTo>
                  <a:lnTo>
                    <a:pt x="295" y="551"/>
                  </a:lnTo>
                  <a:lnTo>
                    <a:pt x="296" y="551"/>
                  </a:lnTo>
                  <a:lnTo>
                    <a:pt x="298" y="551"/>
                  </a:lnTo>
                  <a:lnTo>
                    <a:pt x="300" y="553"/>
                  </a:lnTo>
                  <a:lnTo>
                    <a:pt x="302" y="554"/>
                  </a:lnTo>
                  <a:lnTo>
                    <a:pt x="302" y="555"/>
                  </a:lnTo>
                  <a:lnTo>
                    <a:pt x="299" y="554"/>
                  </a:lnTo>
                  <a:lnTo>
                    <a:pt x="298" y="553"/>
                  </a:lnTo>
                  <a:lnTo>
                    <a:pt x="297" y="552"/>
                  </a:lnTo>
                  <a:lnTo>
                    <a:pt x="296" y="553"/>
                  </a:lnTo>
                  <a:lnTo>
                    <a:pt x="295" y="553"/>
                  </a:lnTo>
                  <a:lnTo>
                    <a:pt x="300" y="556"/>
                  </a:lnTo>
                  <a:lnTo>
                    <a:pt x="302" y="559"/>
                  </a:lnTo>
                  <a:lnTo>
                    <a:pt x="304" y="569"/>
                  </a:lnTo>
                  <a:lnTo>
                    <a:pt x="304" y="570"/>
                  </a:lnTo>
                  <a:lnTo>
                    <a:pt x="301" y="569"/>
                  </a:lnTo>
                  <a:lnTo>
                    <a:pt x="300" y="570"/>
                  </a:lnTo>
                  <a:lnTo>
                    <a:pt x="300" y="574"/>
                  </a:lnTo>
                  <a:lnTo>
                    <a:pt x="302" y="577"/>
                  </a:lnTo>
                  <a:lnTo>
                    <a:pt x="302" y="578"/>
                  </a:lnTo>
                  <a:lnTo>
                    <a:pt x="302" y="579"/>
                  </a:lnTo>
                  <a:lnTo>
                    <a:pt x="302" y="580"/>
                  </a:lnTo>
                  <a:lnTo>
                    <a:pt x="302" y="581"/>
                  </a:lnTo>
                  <a:lnTo>
                    <a:pt x="301" y="581"/>
                  </a:lnTo>
                  <a:lnTo>
                    <a:pt x="300" y="583"/>
                  </a:lnTo>
                  <a:lnTo>
                    <a:pt x="304" y="588"/>
                  </a:lnTo>
                  <a:lnTo>
                    <a:pt x="308" y="591"/>
                  </a:lnTo>
                  <a:lnTo>
                    <a:pt x="310" y="593"/>
                  </a:lnTo>
                  <a:lnTo>
                    <a:pt x="308" y="593"/>
                  </a:lnTo>
                  <a:lnTo>
                    <a:pt x="307" y="593"/>
                  </a:lnTo>
                  <a:lnTo>
                    <a:pt x="308" y="595"/>
                  </a:lnTo>
                  <a:lnTo>
                    <a:pt x="310" y="594"/>
                  </a:lnTo>
                  <a:lnTo>
                    <a:pt x="311" y="593"/>
                  </a:lnTo>
                  <a:lnTo>
                    <a:pt x="311" y="594"/>
                  </a:lnTo>
                  <a:lnTo>
                    <a:pt x="311" y="595"/>
                  </a:lnTo>
                  <a:lnTo>
                    <a:pt x="310" y="601"/>
                  </a:lnTo>
                  <a:lnTo>
                    <a:pt x="309" y="602"/>
                  </a:lnTo>
                  <a:lnTo>
                    <a:pt x="302" y="606"/>
                  </a:lnTo>
                  <a:lnTo>
                    <a:pt x="301" y="606"/>
                  </a:lnTo>
                  <a:lnTo>
                    <a:pt x="296" y="609"/>
                  </a:lnTo>
                  <a:lnTo>
                    <a:pt x="296" y="610"/>
                  </a:lnTo>
                  <a:lnTo>
                    <a:pt x="295" y="610"/>
                  </a:lnTo>
                  <a:lnTo>
                    <a:pt x="293" y="610"/>
                  </a:lnTo>
                  <a:lnTo>
                    <a:pt x="285" y="610"/>
                  </a:lnTo>
                  <a:lnTo>
                    <a:pt x="277" y="610"/>
                  </a:lnTo>
                  <a:lnTo>
                    <a:pt x="276" y="610"/>
                  </a:lnTo>
                  <a:lnTo>
                    <a:pt x="275" y="610"/>
                  </a:lnTo>
                  <a:lnTo>
                    <a:pt x="274" y="609"/>
                  </a:lnTo>
                  <a:lnTo>
                    <a:pt x="272" y="608"/>
                  </a:lnTo>
                  <a:lnTo>
                    <a:pt x="271" y="607"/>
                  </a:lnTo>
                  <a:lnTo>
                    <a:pt x="270" y="606"/>
                  </a:lnTo>
                  <a:lnTo>
                    <a:pt x="266" y="606"/>
                  </a:lnTo>
                  <a:lnTo>
                    <a:pt x="256" y="602"/>
                  </a:lnTo>
                  <a:lnTo>
                    <a:pt x="249" y="600"/>
                  </a:lnTo>
                  <a:lnTo>
                    <a:pt x="248" y="598"/>
                  </a:lnTo>
                  <a:lnTo>
                    <a:pt x="246" y="596"/>
                  </a:lnTo>
                  <a:lnTo>
                    <a:pt x="245" y="596"/>
                  </a:lnTo>
                  <a:lnTo>
                    <a:pt x="244" y="596"/>
                  </a:lnTo>
                  <a:lnTo>
                    <a:pt x="243" y="596"/>
                  </a:lnTo>
                  <a:lnTo>
                    <a:pt x="242" y="596"/>
                  </a:lnTo>
                  <a:lnTo>
                    <a:pt x="241" y="596"/>
                  </a:lnTo>
                  <a:lnTo>
                    <a:pt x="239" y="600"/>
                  </a:lnTo>
                  <a:lnTo>
                    <a:pt x="239" y="603"/>
                  </a:lnTo>
                  <a:lnTo>
                    <a:pt x="239" y="605"/>
                  </a:lnTo>
                  <a:lnTo>
                    <a:pt x="247" y="619"/>
                  </a:lnTo>
                  <a:lnTo>
                    <a:pt x="248" y="619"/>
                  </a:lnTo>
                  <a:lnTo>
                    <a:pt x="249" y="620"/>
                  </a:lnTo>
                  <a:lnTo>
                    <a:pt x="250" y="621"/>
                  </a:lnTo>
                  <a:lnTo>
                    <a:pt x="250" y="623"/>
                  </a:lnTo>
                  <a:lnTo>
                    <a:pt x="251" y="623"/>
                  </a:lnTo>
                  <a:lnTo>
                    <a:pt x="251" y="625"/>
                  </a:lnTo>
                  <a:lnTo>
                    <a:pt x="251" y="627"/>
                  </a:lnTo>
                  <a:lnTo>
                    <a:pt x="252" y="628"/>
                  </a:lnTo>
                  <a:lnTo>
                    <a:pt x="253" y="629"/>
                  </a:lnTo>
                  <a:lnTo>
                    <a:pt x="253" y="630"/>
                  </a:lnTo>
                  <a:lnTo>
                    <a:pt x="253" y="634"/>
                  </a:lnTo>
                  <a:lnTo>
                    <a:pt x="253" y="636"/>
                  </a:lnTo>
                  <a:lnTo>
                    <a:pt x="256" y="639"/>
                  </a:lnTo>
                  <a:lnTo>
                    <a:pt x="257" y="640"/>
                  </a:lnTo>
                  <a:lnTo>
                    <a:pt x="261" y="642"/>
                  </a:lnTo>
                  <a:lnTo>
                    <a:pt x="268" y="644"/>
                  </a:lnTo>
                  <a:lnTo>
                    <a:pt x="269" y="644"/>
                  </a:lnTo>
                  <a:lnTo>
                    <a:pt x="270" y="644"/>
                  </a:lnTo>
                  <a:lnTo>
                    <a:pt x="271" y="644"/>
                  </a:lnTo>
                  <a:lnTo>
                    <a:pt x="272" y="644"/>
                  </a:lnTo>
                  <a:lnTo>
                    <a:pt x="272" y="645"/>
                  </a:lnTo>
                  <a:lnTo>
                    <a:pt x="271" y="646"/>
                  </a:lnTo>
                  <a:lnTo>
                    <a:pt x="270" y="649"/>
                  </a:lnTo>
                  <a:lnTo>
                    <a:pt x="271" y="649"/>
                  </a:lnTo>
                  <a:lnTo>
                    <a:pt x="274" y="650"/>
                  </a:lnTo>
                  <a:lnTo>
                    <a:pt x="282" y="649"/>
                  </a:lnTo>
                  <a:lnTo>
                    <a:pt x="283" y="649"/>
                  </a:lnTo>
                  <a:lnTo>
                    <a:pt x="283" y="648"/>
                  </a:lnTo>
                  <a:lnTo>
                    <a:pt x="284" y="647"/>
                  </a:lnTo>
                  <a:lnTo>
                    <a:pt x="283" y="645"/>
                  </a:lnTo>
                  <a:lnTo>
                    <a:pt x="282" y="645"/>
                  </a:lnTo>
                  <a:lnTo>
                    <a:pt x="281" y="644"/>
                  </a:lnTo>
                  <a:lnTo>
                    <a:pt x="280" y="644"/>
                  </a:lnTo>
                  <a:lnTo>
                    <a:pt x="278" y="644"/>
                  </a:lnTo>
                  <a:lnTo>
                    <a:pt x="276" y="644"/>
                  </a:lnTo>
                  <a:lnTo>
                    <a:pt x="276" y="643"/>
                  </a:lnTo>
                  <a:lnTo>
                    <a:pt x="279" y="642"/>
                  </a:lnTo>
                  <a:lnTo>
                    <a:pt x="282" y="641"/>
                  </a:lnTo>
                  <a:lnTo>
                    <a:pt x="285" y="640"/>
                  </a:lnTo>
                  <a:lnTo>
                    <a:pt x="285" y="639"/>
                  </a:lnTo>
                  <a:lnTo>
                    <a:pt x="287" y="639"/>
                  </a:lnTo>
                  <a:lnTo>
                    <a:pt x="288" y="639"/>
                  </a:lnTo>
                  <a:lnTo>
                    <a:pt x="289" y="639"/>
                  </a:lnTo>
                  <a:lnTo>
                    <a:pt x="291" y="643"/>
                  </a:lnTo>
                  <a:lnTo>
                    <a:pt x="293" y="644"/>
                  </a:lnTo>
                  <a:lnTo>
                    <a:pt x="295" y="645"/>
                  </a:lnTo>
                  <a:lnTo>
                    <a:pt x="295" y="646"/>
                  </a:lnTo>
                  <a:lnTo>
                    <a:pt x="298" y="655"/>
                  </a:lnTo>
                  <a:lnTo>
                    <a:pt x="299" y="660"/>
                  </a:lnTo>
                  <a:lnTo>
                    <a:pt x="298" y="661"/>
                  </a:lnTo>
                  <a:lnTo>
                    <a:pt x="298" y="662"/>
                  </a:lnTo>
                  <a:lnTo>
                    <a:pt x="289" y="664"/>
                  </a:lnTo>
                  <a:lnTo>
                    <a:pt x="287" y="663"/>
                  </a:lnTo>
                  <a:lnTo>
                    <a:pt x="283" y="660"/>
                  </a:lnTo>
                  <a:lnTo>
                    <a:pt x="283" y="659"/>
                  </a:lnTo>
                  <a:lnTo>
                    <a:pt x="283" y="657"/>
                  </a:lnTo>
                  <a:lnTo>
                    <a:pt x="283" y="656"/>
                  </a:lnTo>
                  <a:lnTo>
                    <a:pt x="279" y="653"/>
                  </a:lnTo>
                  <a:lnTo>
                    <a:pt x="277" y="652"/>
                  </a:lnTo>
                  <a:lnTo>
                    <a:pt x="275" y="652"/>
                  </a:lnTo>
                  <a:lnTo>
                    <a:pt x="274" y="652"/>
                  </a:lnTo>
                  <a:lnTo>
                    <a:pt x="271" y="652"/>
                  </a:lnTo>
                  <a:lnTo>
                    <a:pt x="269" y="653"/>
                  </a:lnTo>
                  <a:lnTo>
                    <a:pt x="268" y="655"/>
                  </a:lnTo>
                  <a:lnTo>
                    <a:pt x="267" y="655"/>
                  </a:lnTo>
                  <a:lnTo>
                    <a:pt x="267" y="656"/>
                  </a:lnTo>
                  <a:lnTo>
                    <a:pt x="266" y="656"/>
                  </a:lnTo>
                  <a:lnTo>
                    <a:pt x="265" y="656"/>
                  </a:lnTo>
                  <a:lnTo>
                    <a:pt x="264" y="657"/>
                  </a:lnTo>
                  <a:lnTo>
                    <a:pt x="264" y="659"/>
                  </a:lnTo>
                  <a:lnTo>
                    <a:pt x="264" y="660"/>
                  </a:lnTo>
                  <a:lnTo>
                    <a:pt x="265" y="661"/>
                  </a:lnTo>
                  <a:lnTo>
                    <a:pt x="266" y="661"/>
                  </a:lnTo>
                  <a:lnTo>
                    <a:pt x="270" y="662"/>
                  </a:lnTo>
                  <a:lnTo>
                    <a:pt x="272" y="663"/>
                  </a:lnTo>
                  <a:lnTo>
                    <a:pt x="276" y="665"/>
                  </a:lnTo>
                  <a:lnTo>
                    <a:pt x="282" y="666"/>
                  </a:lnTo>
                  <a:lnTo>
                    <a:pt x="284" y="666"/>
                  </a:lnTo>
                  <a:lnTo>
                    <a:pt x="285" y="667"/>
                  </a:lnTo>
                  <a:lnTo>
                    <a:pt x="283" y="668"/>
                  </a:lnTo>
                  <a:lnTo>
                    <a:pt x="279" y="670"/>
                  </a:lnTo>
                  <a:lnTo>
                    <a:pt x="276" y="671"/>
                  </a:lnTo>
                  <a:lnTo>
                    <a:pt x="275" y="672"/>
                  </a:lnTo>
                  <a:lnTo>
                    <a:pt x="274" y="672"/>
                  </a:lnTo>
                  <a:lnTo>
                    <a:pt x="272" y="674"/>
                  </a:lnTo>
                  <a:lnTo>
                    <a:pt x="270" y="677"/>
                  </a:lnTo>
                  <a:lnTo>
                    <a:pt x="270" y="678"/>
                  </a:lnTo>
                  <a:lnTo>
                    <a:pt x="270" y="681"/>
                  </a:lnTo>
                  <a:lnTo>
                    <a:pt x="268" y="685"/>
                  </a:lnTo>
                  <a:lnTo>
                    <a:pt x="267" y="687"/>
                  </a:lnTo>
                  <a:lnTo>
                    <a:pt x="268" y="689"/>
                  </a:lnTo>
                  <a:lnTo>
                    <a:pt x="270" y="693"/>
                  </a:lnTo>
                  <a:lnTo>
                    <a:pt x="272" y="695"/>
                  </a:lnTo>
                  <a:lnTo>
                    <a:pt x="273" y="697"/>
                  </a:lnTo>
                  <a:lnTo>
                    <a:pt x="274" y="696"/>
                  </a:lnTo>
                  <a:lnTo>
                    <a:pt x="276" y="702"/>
                  </a:lnTo>
                  <a:lnTo>
                    <a:pt x="274" y="702"/>
                  </a:lnTo>
                  <a:lnTo>
                    <a:pt x="274" y="704"/>
                  </a:lnTo>
                  <a:lnTo>
                    <a:pt x="275" y="704"/>
                  </a:lnTo>
                  <a:lnTo>
                    <a:pt x="277" y="707"/>
                  </a:lnTo>
                  <a:lnTo>
                    <a:pt x="278" y="708"/>
                  </a:lnTo>
                  <a:lnTo>
                    <a:pt x="277" y="711"/>
                  </a:lnTo>
                  <a:lnTo>
                    <a:pt x="277" y="714"/>
                  </a:lnTo>
                  <a:lnTo>
                    <a:pt x="273" y="717"/>
                  </a:lnTo>
                  <a:lnTo>
                    <a:pt x="272" y="717"/>
                  </a:lnTo>
                  <a:lnTo>
                    <a:pt x="272" y="718"/>
                  </a:lnTo>
                  <a:lnTo>
                    <a:pt x="272" y="720"/>
                  </a:lnTo>
                  <a:lnTo>
                    <a:pt x="272" y="722"/>
                  </a:lnTo>
                  <a:lnTo>
                    <a:pt x="272" y="723"/>
                  </a:lnTo>
                  <a:lnTo>
                    <a:pt x="272" y="724"/>
                  </a:lnTo>
                  <a:lnTo>
                    <a:pt x="274" y="725"/>
                  </a:lnTo>
                  <a:lnTo>
                    <a:pt x="275" y="725"/>
                  </a:lnTo>
                  <a:lnTo>
                    <a:pt x="278" y="726"/>
                  </a:lnTo>
                  <a:lnTo>
                    <a:pt x="278" y="730"/>
                  </a:lnTo>
                  <a:lnTo>
                    <a:pt x="276" y="730"/>
                  </a:lnTo>
                  <a:lnTo>
                    <a:pt x="274" y="729"/>
                  </a:lnTo>
                  <a:lnTo>
                    <a:pt x="272" y="728"/>
                  </a:lnTo>
                  <a:lnTo>
                    <a:pt x="264" y="728"/>
                  </a:lnTo>
                  <a:lnTo>
                    <a:pt x="262" y="728"/>
                  </a:lnTo>
                  <a:lnTo>
                    <a:pt x="259" y="730"/>
                  </a:lnTo>
                  <a:lnTo>
                    <a:pt x="256" y="732"/>
                  </a:lnTo>
                  <a:lnTo>
                    <a:pt x="255" y="734"/>
                  </a:lnTo>
                  <a:lnTo>
                    <a:pt x="253" y="735"/>
                  </a:lnTo>
                  <a:lnTo>
                    <a:pt x="250" y="735"/>
                  </a:lnTo>
                  <a:lnTo>
                    <a:pt x="249" y="736"/>
                  </a:lnTo>
                  <a:lnTo>
                    <a:pt x="247" y="737"/>
                  </a:lnTo>
                  <a:lnTo>
                    <a:pt x="247" y="738"/>
                  </a:lnTo>
                  <a:lnTo>
                    <a:pt x="245" y="745"/>
                  </a:lnTo>
                  <a:lnTo>
                    <a:pt x="244" y="747"/>
                  </a:lnTo>
                  <a:lnTo>
                    <a:pt x="243" y="748"/>
                  </a:lnTo>
                  <a:lnTo>
                    <a:pt x="243" y="749"/>
                  </a:lnTo>
                  <a:lnTo>
                    <a:pt x="244" y="753"/>
                  </a:lnTo>
                  <a:lnTo>
                    <a:pt x="243" y="754"/>
                  </a:lnTo>
                  <a:lnTo>
                    <a:pt x="242" y="757"/>
                  </a:lnTo>
                  <a:lnTo>
                    <a:pt x="242" y="760"/>
                  </a:lnTo>
                  <a:lnTo>
                    <a:pt x="242" y="762"/>
                  </a:lnTo>
                  <a:lnTo>
                    <a:pt x="243" y="765"/>
                  </a:lnTo>
                  <a:lnTo>
                    <a:pt x="248" y="773"/>
                  </a:lnTo>
                  <a:lnTo>
                    <a:pt x="256" y="779"/>
                  </a:lnTo>
                  <a:lnTo>
                    <a:pt x="260" y="781"/>
                  </a:lnTo>
                  <a:lnTo>
                    <a:pt x="261" y="781"/>
                  </a:lnTo>
                  <a:lnTo>
                    <a:pt x="274" y="790"/>
                  </a:lnTo>
                  <a:lnTo>
                    <a:pt x="277" y="792"/>
                  </a:lnTo>
                  <a:lnTo>
                    <a:pt x="278" y="792"/>
                  </a:lnTo>
                  <a:lnTo>
                    <a:pt x="279" y="792"/>
                  </a:lnTo>
                  <a:lnTo>
                    <a:pt x="282" y="792"/>
                  </a:lnTo>
                  <a:lnTo>
                    <a:pt x="285" y="793"/>
                  </a:lnTo>
                  <a:lnTo>
                    <a:pt x="286" y="793"/>
                  </a:lnTo>
                  <a:lnTo>
                    <a:pt x="290" y="793"/>
                  </a:lnTo>
                  <a:lnTo>
                    <a:pt x="293" y="793"/>
                  </a:lnTo>
                  <a:lnTo>
                    <a:pt x="295" y="793"/>
                  </a:lnTo>
                  <a:lnTo>
                    <a:pt x="298" y="793"/>
                  </a:lnTo>
                  <a:lnTo>
                    <a:pt x="302" y="796"/>
                  </a:lnTo>
                  <a:lnTo>
                    <a:pt x="305" y="800"/>
                  </a:lnTo>
                  <a:lnTo>
                    <a:pt x="307" y="807"/>
                  </a:lnTo>
                  <a:lnTo>
                    <a:pt x="308" y="809"/>
                  </a:lnTo>
                  <a:lnTo>
                    <a:pt x="307" y="813"/>
                  </a:lnTo>
                  <a:lnTo>
                    <a:pt x="307" y="814"/>
                  </a:lnTo>
                  <a:lnTo>
                    <a:pt x="306" y="814"/>
                  </a:lnTo>
                  <a:lnTo>
                    <a:pt x="305" y="813"/>
                  </a:lnTo>
                  <a:lnTo>
                    <a:pt x="304" y="813"/>
                  </a:lnTo>
                  <a:lnTo>
                    <a:pt x="303" y="814"/>
                  </a:lnTo>
                  <a:lnTo>
                    <a:pt x="302" y="815"/>
                  </a:lnTo>
                  <a:lnTo>
                    <a:pt x="300" y="815"/>
                  </a:lnTo>
                  <a:lnTo>
                    <a:pt x="300" y="816"/>
                  </a:lnTo>
                  <a:lnTo>
                    <a:pt x="300" y="817"/>
                  </a:lnTo>
                  <a:lnTo>
                    <a:pt x="300" y="816"/>
                  </a:lnTo>
                  <a:lnTo>
                    <a:pt x="302" y="816"/>
                  </a:lnTo>
                  <a:lnTo>
                    <a:pt x="305" y="814"/>
                  </a:lnTo>
                  <a:lnTo>
                    <a:pt x="306" y="815"/>
                  </a:lnTo>
                  <a:lnTo>
                    <a:pt x="307" y="815"/>
                  </a:lnTo>
                  <a:lnTo>
                    <a:pt x="312" y="819"/>
                  </a:lnTo>
                  <a:lnTo>
                    <a:pt x="312" y="820"/>
                  </a:lnTo>
                  <a:lnTo>
                    <a:pt x="311" y="820"/>
                  </a:lnTo>
                  <a:lnTo>
                    <a:pt x="310" y="819"/>
                  </a:lnTo>
                  <a:lnTo>
                    <a:pt x="309" y="819"/>
                  </a:lnTo>
                  <a:lnTo>
                    <a:pt x="308" y="820"/>
                  </a:lnTo>
                  <a:lnTo>
                    <a:pt x="310" y="823"/>
                  </a:lnTo>
                  <a:lnTo>
                    <a:pt x="310" y="824"/>
                  </a:lnTo>
                  <a:lnTo>
                    <a:pt x="307" y="824"/>
                  </a:lnTo>
                  <a:lnTo>
                    <a:pt x="302" y="831"/>
                  </a:lnTo>
                  <a:lnTo>
                    <a:pt x="302" y="833"/>
                  </a:lnTo>
                  <a:lnTo>
                    <a:pt x="300" y="834"/>
                  </a:lnTo>
                  <a:lnTo>
                    <a:pt x="298" y="834"/>
                  </a:lnTo>
                  <a:lnTo>
                    <a:pt x="297" y="834"/>
                  </a:lnTo>
                  <a:lnTo>
                    <a:pt x="297" y="835"/>
                  </a:lnTo>
                  <a:lnTo>
                    <a:pt x="295" y="838"/>
                  </a:lnTo>
                  <a:lnTo>
                    <a:pt x="293" y="839"/>
                  </a:lnTo>
                  <a:lnTo>
                    <a:pt x="290" y="840"/>
                  </a:lnTo>
                  <a:lnTo>
                    <a:pt x="289" y="842"/>
                  </a:lnTo>
                  <a:lnTo>
                    <a:pt x="289" y="844"/>
                  </a:lnTo>
                  <a:lnTo>
                    <a:pt x="289" y="846"/>
                  </a:lnTo>
                  <a:lnTo>
                    <a:pt x="287" y="847"/>
                  </a:lnTo>
                  <a:lnTo>
                    <a:pt x="285" y="848"/>
                  </a:lnTo>
                  <a:lnTo>
                    <a:pt x="284" y="851"/>
                  </a:lnTo>
                  <a:lnTo>
                    <a:pt x="283" y="852"/>
                  </a:lnTo>
                  <a:lnTo>
                    <a:pt x="283" y="853"/>
                  </a:lnTo>
                  <a:lnTo>
                    <a:pt x="283" y="855"/>
                  </a:lnTo>
                  <a:lnTo>
                    <a:pt x="285" y="857"/>
                  </a:lnTo>
                  <a:lnTo>
                    <a:pt x="284" y="859"/>
                  </a:lnTo>
                  <a:lnTo>
                    <a:pt x="283" y="861"/>
                  </a:lnTo>
                  <a:lnTo>
                    <a:pt x="282" y="862"/>
                  </a:lnTo>
                  <a:lnTo>
                    <a:pt x="282" y="863"/>
                  </a:lnTo>
                  <a:lnTo>
                    <a:pt x="285" y="863"/>
                  </a:lnTo>
                  <a:lnTo>
                    <a:pt x="285" y="862"/>
                  </a:lnTo>
                  <a:lnTo>
                    <a:pt x="285" y="861"/>
                  </a:lnTo>
                  <a:lnTo>
                    <a:pt x="285" y="859"/>
                  </a:lnTo>
                  <a:lnTo>
                    <a:pt x="286" y="860"/>
                  </a:lnTo>
                  <a:lnTo>
                    <a:pt x="289" y="871"/>
                  </a:lnTo>
                  <a:lnTo>
                    <a:pt x="291" y="879"/>
                  </a:lnTo>
                  <a:lnTo>
                    <a:pt x="287" y="884"/>
                  </a:lnTo>
                  <a:lnTo>
                    <a:pt x="284" y="885"/>
                  </a:lnTo>
                  <a:lnTo>
                    <a:pt x="283" y="885"/>
                  </a:lnTo>
                  <a:lnTo>
                    <a:pt x="281" y="885"/>
                  </a:lnTo>
                  <a:lnTo>
                    <a:pt x="278" y="884"/>
                  </a:lnTo>
                  <a:lnTo>
                    <a:pt x="274" y="881"/>
                  </a:lnTo>
                  <a:lnTo>
                    <a:pt x="272" y="879"/>
                  </a:lnTo>
                  <a:lnTo>
                    <a:pt x="272" y="880"/>
                  </a:lnTo>
                  <a:lnTo>
                    <a:pt x="270" y="881"/>
                  </a:lnTo>
                  <a:lnTo>
                    <a:pt x="266" y="881"/>
                  </a:lnTo>
                  <a:lnTo>
                    <a:pt x="264" y="881"/>
                  </a:lnTo>
                  <a:lnTo>
                    <a:pt x="263" y="882"/>
                  </a:lnTo>
                  <a:lnTo>
                    <a:pt x="265" y="882"/>
                  </a:lnTo>
                  <a:lnTo>
                    <a:pt x="266" y="881"/>
                  </a:lnTo>
                  <a:lnTo>
                    <a:pt x="267" y="881"/>
                  </a:lnTo>
                  <a:lnTo>
                    <a:pt x="268" y="881"/>
                  </a:lnTo>
                  <a:lnTo>
                    <a:pt x="271" y="881"/>
                  </a:lnTo>
                  <a:lnTo>
                    <a:pt x="272" y="881"/>
                  </a:lnTo>
                  <a:lnTo>
                    <a:pt x="273" y="881"/>
                  </a:lnTo>
                  <a:lnTo>
                    <a:pt x="274" y="882"/>
                  </a:lnTo>
                  <a:lnTo>
                    <a:pt x="274" y="883"/>
                  </a:lnTo>
                  <a:lnTo>
                    <a:pt x="276" y="883"/>
                  </a:lnTo>
                  <a:lnTo>
                    <a:pt x="276" y="884"/>
                  </a:lnTo>
                  <a:lnTo>
                    <a:pt x="280" y="886"/>
                  </a:lnTo>
                  <a:lnTo>
                    <a:pt x="280" y="887"/>
                  </a:lnTo>
                  <a:lnTo>
                    <a:pt x="279" y="888"/>
                  </a:lnTo>
                  <a:lnTo>
                    <a:pt x="275" y="889"/>
                  </a:lnTo>
                  <a:lnTo>
                    <a:pt x="272" y="891"/>
                  </a:lnTo>
                  <a:lnTo>
                    <a:pt x="272" y="892"/>
                  </a:lnTo>
                  <a:lnTo>
                    <a:pt x="271" y="892"/>
                  </a:lnTo>
                  <a:lnTo>
                    <a:pt x="270" y="894"/>
                  </a:lnTo>
                  <a:lnTo>
                    <a:pt x="269" y="898"/>
                  </a:lnTo>
                  <a:lnTo>
                    <a:pt x="270" y="900"/>
                  </a:lnTo>
                  <a:lnTo>
                    <a:pt x="271" y="904"/>
                  </a:lnTo>
                  <a:lnTo>
                    <a:pt x="273" y="908"/>
                  </a:lnTo>
                  <a:lnTo>
                    <a:pt x="273" y="909"/>
                  </a:lnTo>
                  <a:lnTo>
                    <a:pt x="273" y="910"/>
                  </a:lnTo>
                  <a:lnTo>
                    <a:pt x="272" y="911"/>
                  </a:lnTo>
                  <a:lnTo>
                    <a:pt x="270" y="913"/>
                  </a:lnTo>
                  <a:lnTo>
                    <a:pt x="270" y="915"/>
                  </a:lnTo>
                  <a:lnTo>
                    <a:pt x="271" y="913"/>
                  </a:lnTo>
                  <a:lnTo>
                    <a:pt x="273" y="911"/>
                  </a:lnTo>
                  <a:lnTo>
                    <a:pt x="274" y="912"/>
                  </a:lnTo>
                  <a:lnTo>
                    <a:pt x="276" y="913"/>
                  </a:lnTo>
                  <a:lnTo>
                    <a:pt x="276" y="915"/>
                  </a:lnTo>
                  <a:lnTo>
                    <a:pt x="277" y="916"/>
                  </a:lnTo>
                  <a:lnTo>
                    <a:pt x="288" y="928"/>
                  </a:lnTo>
                  <a:lnTo>
                    <a:pt x="288" y="929"/>
                  </a:lnTo>
                  <a:lnTo>
                    <a:pt x="287" y="929"/>
                  </a:lnTo>
                  <a:lnTo>
                    <a:pt x="286" y="929"/>
                  </a:lnTo>
                  <a:lnTo>
                    <a:pt x="285" y="930"/>
                  </a:lnTo>
                  <a:lnTo>
                    <a:pt x="284" y="930"/>
                  </a:lnTo>
                  <a:lnTo>
                    <a:pt x="283" y="930"/>
                  </a:lnTo>
                  <a:lnTo>
                    <a:pt x="280" y="929"/>
                  </a:lnTo>
                  <a:lnTo>
                    <a:pt x="278" y="929"/>
                  </a:lnTo>
                  <a:lnTo>
                    <a:pt x="276" y="930"/>
                  </a:lnTo>
                  <a:lnTo>
                    <a:pt x="274" y="931"/>
                  </a:lnTo>
                  <a:lnTo>
                    <a:pt x="275" y="931"/>
                  </a:lnTo>
                  <a:lnTo>
                    <a:pt x="276" y="930"/>
                  </a:lnTo>
                  <a:lnTo>
                    <a:pt x="278" y="930"/>
                  </a:lnTo>
                  <a:lnTo>
                    <a:pt x="279" y="930"/>
                  </a:lnTo>
                  <a:lnTo>
                    <a:pt x="281" y="930"/>
                  </a:lnTo>
                  <a:lnTo>
                    <a:pt x="284" y="931"/>
                  </a:lnTo>
                  <a:lnTo>
                    <a:pt x="287" y="931"/>
                  </a:lnTo>
                  <a:lnTo>
                    <a:pt x="288" y="931"/>
                  </a:lnTo>
                  <a:lnTo>
                    <a:pt x="308" y="947"/>
                  </a:lnTo>
                  <a:lnTo>
                    <a:pt x="314" y="952"/>
                  </a:lnTo>
                  <a:lnTo>
                    <a:pt x="313" y="953"/>
                  </a:lnTo>
                  <a:lnTo>
                    <a:pt x="313" y="954"/>
                  </a:lnTo>
                  <a:lnTo>
                    <a:pt x="313" y="952"/>
                  </a:lnTo>
                  <a:lnTo>
                    <a:pt x="302" y="951"/>
                  </a:lnTo>
                  <a:lnTo>
                    <a:pt x="298" y="949"/>
                  </a:lnTo>
                  <a:lnTo>
                    <a:pt x="291" y="947"/>
                  </a:lnTo>
                  <a:lnTo>
                    <a:pt x="285" y="947"/>
                  </a:lnTo>
                  <a:lnTo>
                    <a:pt x="270" y="942"/>
                  </a:lnTo>
                  <a:lnTo>
                    <a:pt x="225" y="942"/>
                  </a:lnTo>
                  <a:lnTo>
                    <a:pt x="223" y="940"/>
                  </a:lnTo>
                  <a:lnTo>
                    <a:pt x="223" y="939"/>
                  </a:lnTo>
                  <a:lnTo>
                    <a:pt x="221" y="938"/>
                  </a:lnTo>
                  <a:lnTo>
                    <a:pt x="217" y="935"/>
                  </a:lnTo>
                  <a:lnTo>
                    <a:pt x="213" y="934"/>
                  </a:lnTo>
                  <a:lnTo>
                    <a:pt x="212" y="934"/>
                  </a:lnTo>
                  <a:lnTo>
                    <a:pt x="211" y="933"/>
                  </a:lnTo>
                  <a:lnTo>
                    <a:pt x="206" y="928"/>
                  </a:lnTo>
                  <a:lnTo>
                    <a:pt x="206" y="927"/>
                  </a:lnTo>
                  <a:lnTo>
                    <a:pt x="206" y="926"/>
                  </a:lnTo>
                  <a:lnTo>
                    <a:pt x="206" y="924"/>
                  </a:lnTo>
                  <a:lnTo>
                    <a:pt x="204" y="921"/>
                  </a:lnTo>
                  <a:lnTo>
                    <a:pt x="204" y="920"/>
                  </a:lnTo>
                  <a:lnTo>
                    <a:pt x="204" y="919"/>
                  </a:lnTo>
                  <a:lnTo>
                    <a:pt x="203" y="918"/>
                  </a:lnTo>
                  <a:lnTo>
                    <a:pt x="201" y="917"/>
                  </a:lnTo>
                  <a:lnTo>
                    <a:pt x="200" y="917"/>
                  </a:lnTo>
                  <a:lnTo>
                    <a:pt x="199" y="915"/>
                  </a:lnTo>
                  <a:lnTo>
                    <a:pt x="199" y="913"/>
                  </a:lnTo>
                  <a:lnTo>
                    <a:pt x="200" y="913"/>
                  </a:lnTo>
                  <a:lnTo>
                    <a:pt x="198" y="908"/>
                  </a:lnTo>
                  <a:lnTo>
                    <a:pt x="198" y="907"/>
                  </a:lnTo>
                  <a:lnTo>
                    <a:pt x="194" y="905"/>
                  </a:lnTo>
                  <a:lnTo>
                    <a:pt x="194" y="904"/>
                  </a:lnTo>
                  <a:lnTo>
                    <a:pt x="194" y="902"/>
                  </a:lnTo>
                  <a:lnTo>
                    <a:pt x="192" y="900"/>
                  </a:lnTo>
                  <a:lnTo>
                    <a:pt x="189" y="900"/>
                  </a:lnTo>
                  <a:lnTo>
                    <a:pt x="188" y="900"/>
                  </a:lnTo>
                  <a:lnTo>
                    <a:pt x="187" y="900"/>
                  </a:lnTo>
                  <a:lnTo>
                    <a:pt x="187" y="901"/>
                  </a:lnTo>
                  <a:lnTo>
                    <a:pt x="187" y="902"/>
                  </a:lnTo>
                  <a:lnTo>
                    <a:pt x="186" y="902"/>
                  </a:lnTo>
                  <a:lnTo>
                    <a:pt x="185" y="902"/>
                  </a:lnTo>
                  <a:lnTo>
                    <a:pt x="184" y="901"/>
                  </a:lnTo>
                  <a:lnTo>
                    <a:pt x="183" y="901"/>
                  </a:lnTo>
                  <a:lnTo>
                    <a:pt x="182" y="901"/>
                  </a:lnTo>
                  <a:lnTo>
                    <a:pt x="180" y="902"/>
                  </a:lnTo>
                  <a:lnTo>
                    <a:pt x="179" y="902"/>
                  </a:lnTo>
                  <a:lnTo>
                    <a:pt x="179" y="904"/>
                  </a:lnTo>
                  <a:lnTo>
                    <a:pt x="178" y="904"/>
                  </a:lnTo>
                  <a:lnTo>
                    <a:pt x="178" y="905"/>
                  </a:lnTo>
                  <a:lnTo>
                    <a:pt x="177" y="905"/>
                  </a:lnTo>
                  <a:lnTo>
                    <a:pt x="176" y="906"/>
                  </a:lnTo>
                  <a:lnTo>
                    <a:pt x="176" y="905"/>
                  </a:lnTo>
                  <a:lnTo>
                    <a:pt x="175" y="905"/>
                  </a:lnTo>
                  <a:lnTo>
                    <a:pt x="174" y="904"/>
                  </a:lnTo>
                  <a:lnTo>
                    <a:pt x="166" y="893"/>
                  </a:lnTo>
                  <a:lnTo>
                    <a:pt x="165" y="892"/>
                  </a:lnTo>
                  <a:lnTo>
                    <a:pt x="162" y="889"/>
                  </a:lnTo>
                  <a:lnTo>
                    <a:pt x="157" y="887"/>
                  </a:lnTo>
                  <a:lnTo>
                    <a:pt x="156" y="885"/>
                  </a:lnTo>
                  <a:lnTo>
                    <a:pt x="155" y="885"/>
                  </a:lnTo>
                  <a:lnTo>
                    <a:pt x="155" y="883"/>
                  </a:lnTo>
                  <a:lnTo>
                    <a:pt x="156" y="883"/>
                  </a:lnTo>
                  <a:lnTo>
                    <a:pt x="155" y="882"/>
                  </a:lnTo>
                  <a:lnTo>
                    <a:pt x="155" y="881"/>
                  </a:lnTo>
                  <a:lnTo>
                    <a:pt x="153" y="880"/>
                  </a:lnTo>
                  <a:lnTo>
                    <a:pt x="152" y="877"/>
                  </a:lnTo>
                  <a:lnTo>
                    <a:pt x="153" y="876"/>
                  </a:lnTo>
                  <a:lnTo>
                    <a:pt x="148" y="870"/>
                  </a:lnTo>
                  <a:lnTo>
                    <a:pt x="146" y="868"/>
                  </a:lnTo>
                  <a:lnTo>
                    <a:pt x="145" y="868"/>
                  </a:lnTo>
                  <a:lnTo>
                    <a:pt x="145" y="865"/>
                  </a:lnTo>
                  <a:lnTo>
                    <a:pt x="145" y="861"/>
                  </a:lnTo>
                  <a:lnTo>
                    <a:pt x="153" y="860"/>
                  </a:lnTo>
                  <a:lnTo>
                    <a:pt x="151" y="859"/>
                  </a:lnTo>
                  <a:lnTo>
                    <a:pt x="151" y="853"/>
                  </a:lnTo>
                  <a:lnTo>
                    <a:pt x="151" y="851"/>
                  </a:lnTo>
                  <a:lnTo>
                    <a:pt x="152" y="851"/>
                  </a:lnTo>
                  <a:lnTo>
                    <a:pt x="153" y="850"/>
                  </a:lnTo>
                  <a:lnTo>
                    <a:pt x="154" y="850"/>
                  </a:lnTo>
                  <a:lnTo>
                    <a:pt x="155" y="850"/>
                  </a:lnTo>
                  <a:lnTo>
                    <a:pt x="156" y="849"/>
                  </a:lnTo>
                  <a:lnTo>
                    <a:pt x="157" y="849"/>
                  </a:lnTo>
                  <a:lnTo>
                    <a:pt x="159" y="846"/>
                  </a:lnTo>
                  <a:lnTo>
                    <a:pt x="159" y="845"/>
                  </a:lnTo>
                  <a:lnTo>
                    <a:pt x="153" y="836"/>
                  </a:lnTo>
                  <a:lnTo>
                    <a:pt x="154" y="835"/>
                  </a:lnTo>
                  <a:lnTo>
                    <a:pt x="154" y="834"/>
                  </a:lnTo>
                  <a:lnTo>
                    <a:pt x="155" y="834"/>
                  </a:lnTo>
                  <a:lnTo>
                    <a:pt x="157" y="833"/>
                  </a:lnTo>
                  <a:lnTo>
                    <a:pt x="159" y="832"/>
                  </a:lnTo>
                  <a:lnTo>
                    <a:pt x="155" y="823"/>
                  </a:lnTo>
                  <a:lnTo>
                    <a:pt x="151" y="821"/>
                  </a:lnTo>
                  <a:lnTo>
                    <a:pt x="150" y="821"/>
                  </a:lnTo>
                  <a:lnTo>
                    <a:pt x="149" y="821"/>
                  </a:lnTo>
                  <a:lnTo>
                    <a:pt x="148" y="820"/>
                  </a:lnTo>
                  <a:lnTo>
                    <a:pt x="147" y="819"/>
                  </a:lnTo>
                  <a:lnTo>
                    <a:pt x="147" y="813"/>
                  </a:lnTo>
                  <a:lnTo>
                    <a:pt x="147" y="812"/>
                  </a:lnTo>
                  <a:lnTo>
                    <a:pt x="147" y="810"/>
                  </a:lnTo>
                  <a:lnTo>
                    <a:pt x="147" y="809"/>
                  </a:lnTo>
                  <a:lnTo>
                    <a:pt x="146" y="806"/>
                  </a:lnTo>
                  <a:lnTo>
                    <a:pt x="145" y="806"/>
                  </a:lnTo>
                  <a:lnTo>
                    <a:pt x="145" y="805"/>
                  </a:lnTo>
                  <a:lnTo>
                    <a:pt x="145" y="804"/>
                  </a:lnTo>
                  <a:lnTo>
                    <a:pt x="145" y="803"/>
                  </a:lnTo>
                  <a:lnTo>
                    <a:pt x="146" y="803"/>
                  </a:lnTo>
                  <a:lnTo>
                    <a:pt x="147" y="803"/>
                  </a:lnTo>
                  <a:lnTo>
                    <a:pt x="148" y="803"/>
                  </a:lnTo>
                  <a:lnTo>
                    <a:pt x="149" y="803"/>
                  </a:lnTo>
                  <a:lnTo>
                    <a:pt x="149" y="801"/>
                  </a:lnTo>
                  <a:lnTo>
                    <a:pt x="150" y="799"/>
                  </a:lnTo>
                  <a:lnTo>
                    <a:pt x="153" y="798"/>
                  </a:lnTo>
                  <a:lnTo>
                    <a:pt x="153" y="797"/>
                  </a:lnTo>
                  <a:lnTo>
                    <a:pt x="153" y="796"/>
                  </a:lnTo>
                  <a:lnTo>
                    <a:pt x="152" y="794"/>
                  </a:lnTo>
                  <a:lnTo>
                    <a:pt x="147" y="791"/>
                  </a:lnTo>
                  <a:lnTo>
                    <a:pt x="145" y="785"/>
                  </a:lnTo>
                  <a:lnTo>
                    <a:pt x="145" y="784"/>
                  </a:lnTo>
                  <a:lnTo>
                    <a:pt x="147" y="784"/>
                  </a:lnTo>
                  <a:lnTo>
                    <a:pt x="148" y="784"/>
                  </a:lnTo>
                  <a:lnTo>
                    <a:pt x="150" y="781"/>
                  </a:lnTo>
                  <a:lnTo>
                    <a:pt x="150" y="779"/>
                  </a:lnTo>
                  <a:lnTo>
                    <a:pt x="148" y="776"/>
                  </a:lnTo>
                  <a:lnTo>
                    <a:pt x="145" y="773"/>
                  </a:lnTo>
                  <a:lnTo>
                    <a:pt x="142" y="767"/>
                  </a:lnTo>
                  <a:lnTo>
                    <a:pt x="142" y="766"/>
                  </a:lnTo>
                  <a:lnTo>
                    <a:pt x="140" y="766"/>
                  </a:lnTo>
                  <a:lnTo>
                    <a:pt x="137" y="764"/>
                  </a:lnTo>
                  <a:lnTo>
                    <a:pt x="138" y="764"/>
                  </a:lnTo>
                  <a:lnTo>
                    <a:pt x="139" y="764"/>
                  </a:lnTo>
                  <a:lnTo>
                    <a:pt x="140" y="764"/>
                  </a:lnTo>
                  <a:lnTo>
                    <a:pt x="140" y="763"/>
                  </a:lnTo>
                  <a:lnTo>
                    <a:pt x="140" y="762"/>
                  </a:lnTo>
                  <a:lnTo>
                    <a:pt x="140" y="761"/>
                  </a:lnTo>
                  <a:lnTo>
                    <a:pt x="141" y="760"/>
                  </a:lnTo>
                  <a:lnTo>
                    <a:pt x="142" y="760"/>
                  </a:lnTo>
                  <a:lnTo>
                    <a:pt x="142" y="759"/>
                  </a:lnTo>
                  <a:lnTo>
                    <a:pt x="140" y="757"/>
                  </a:lnTo>
                  <a:lnTo>
                    <a:pt x="140" y="756"/>
                  </a:lnTo>
                  <a:lnTo>
                    <a:pt x="138" y="755"/>
                  </a:lnTo>
                  <a:lnTo>
                    <a:pt x="136" y="755"/>
                  </a:lnTo>
                  <a:lnTo>
                    <a:pt x="134" y="751"/>
                  </a:lnTo>
                  <a:lnTo>
                    <a:pt x="133" y="749"/>
                  </a:lnTo>
                  <a:lnTo>
                    <a:pt x="132" y="746"/>
                  </a:lnTo>
                  <a:lnTo>
                    <a:pt x="133" y="745"/>
                  </a:lnTo>
                  <a:lnTo>
                    <a:pt x="134" y="745"/>
                  </a:lnTo>
                  <a:lnTo>
                    <a:pt x="135" y="745"/>
                  </a:lnTo>
                  <a:lnTo>
                    <a:pt x="136" y="745"/>
                  </a:lnTo>
                  <a:lnTo>
                    <a:pt x="138" y="744"/>
                  </a:lnTo>
                  <a:lnTo>
                    <a:pt x="140" y="738"/>
                  </a:lnTo>
                  <a:lnTo>
                    <a:pt x="138" y="736"/>
                  </a:lnTo>
                  <a:lnTo>
                    <a:pt x="132" y="731"/>
                  </a:lnTo>
                  <a:lnTo>
                    <a:pt x="130" y="729"/>
                  </a:lnTo>
                  <a:lnTo>
                    <a:pt x="128" y="728"/>
                  </a:lnTo>
                  <a:lnTo>
                    <a:pt x="124" y="727"/>
                  </a:lnTo>
                  <a:lnTo>
                    <a:pt x="119" y="727"/>
                  </a:lnTo>
                  <a:lnTo>
                    <a:pt x="115" y="726"/>
                  </a:lnTo>
                  <a:lnTo>
                    <a:pt x="113" y="723"/>
                  </a:lnTo>
                  <a:lnTo>
                    <a:pt x="113" y="722"/>
                  </a:lnTo>
                  <a:lnTo>
                    <a:pt x="114" y="721"/>
                  </a:lnTo>
                  <a:lnTo>
                    <a:pt x="115" y="721"/>
                  </a:lnTo>
                  <a:lnTo>
                    <a:pt x="117" y="722"/>
                  </a:lnTo>
                  <a:lnTo>
                    <a:pt x="120" y="723"/>
                  </a:lnTo>
                  <a:lnTo>
                    <a:pt x="120" y="722"/>
                  </a:lnTo>
                  <a:lnTo>
                    <a:pt x="121" y="721"/>
                  </a:lnTo>
                  <a:lnTo>
                    <a:pt x="123" y="721"/>
                  </a:lnTo>
                  <a:lnTo>
                    <a:pt x="124" y="722"/>
                  </a:lnTo>
                  <a:lnTo>
                    <a:pt x="125" y="722"/>
                  </a:lnTo>
                  <a:lnTo>
                    <a:pt x="127" y="721"/>
                  </a:lnTo>
                  <a:lnTo>
                    <a:pt x="128" y="721"/>
                  </a:lnTo>
                  <a:lnTo>
                    <a:pt x="130" y="723"/>
                  </a:lnTo>
                  <a:lnTo>
                    <a:pt x="132" y="723"/>
                  </a:lnTo>
                  <a:lnTo>
                    <a:pt x="133" y="723"/>
                  </a:lnTo>
                  <a:lnTo>
                    <a:pt x="134" y="723"/>
                  </a:lnTo>
                  <a:lnTo>
                    <a:pt x="134" y="721"/>
                  </a:lnTo>
                  <a:lnTo>
                    <a:pt x="134" y="720"/>
                  </a:lnTo>
                  <a:lnTo>
                    <a:pt x="133" y="719"/>
                  </a:lnTo>
                  <a:lnTo>
                    <a:pt x="133" y="716"/>
                  </a:lnTo>
                  <a:lnTo>
                    <a:pt x="134" y="716"/>
                  </a:lnTo>
                  <a:lnTo>
                    <a:pt x="134" y="715"/>
                  </a:lnTo>
                  <a:lnTo>
                    <a:pt x="132" y="712"/>
                  </a:lnTo>
                  <a:lnTo>
                    <a:pt x="130" y="711"/>
                  </a:lnTo>
                  <a:lnTo>
                    <a:pt x="125" y="710"/>
                  </a:lnTo>
                  <a:lnTo>
                    <a:pt x="123" y="710"/>
                  </a:lnTo>
                  <a:lnTo>
                    <a:pt x="122" y="711"/>
                  </a:lnTo>
                  <a:lnTo>
                    <a:pt x="116" y="711"/>
                  </a:lnTo>
                  <a:lnTo>
                    <a:pt x="115" y="710"/>
                  </a:lnTo>
                  <a:lnTo>
                    <a:pt x="113" y="710"/>
                  </a:lnTo>
                  <a:lnTo>
                    <a:pt x="113" y="709"/>
                  </a:lnTo>
                  <a:lnTo>
                    <a:pt x="114" y="708"/>
                  </a:lnTo>
                  <a:lnTo>
                    <a:pt x="113" y="705"/>
                  </a:lnTo>
                  <a:lnTo>
                    <a:pt x="112" y="704"/>
                  </a:lnTo>
                  <a:lnTo>
                    <a:pt x="111" y="703"/>
                  </a:lnTo>
                  <a:lnTo>
                    <a:pt x="111" y="700"/>
                  </a:lnTo>
                  <a:lnTo>
                    <a:pt x="112" y="700"/>
                  </a:lnTo>
                  <a:lnTo>
                    <a:pt x="113" y="696"/>
                  </a:lnTo>
                  <a:lnTo>
                    <a:pt x="112" y="695"/>
                  </a:lnTo>
                  <a:lnTo>
                    <a:pt x="108" y="693"/>
                  </a:lnTo>
                  <a:lnTo>
                    <a:pt x="106" y="691"/>
                  </a:lnTo>
                  <a:lnTo>
                    <a:pt x="106" y="690"/>
                  </a:lnTo>
                  <a:lnTo>
                    <a:pt x="106" y="689"/>
                  </a:lnTo>
                  <a:lnTo>
                    <a:pt x="107" y="689"/>
                  </a:lnTo>
                  <a:lnTo>
                    <a:pt x="108" y="689"/>
                  </a:lnTo>
                  <a:lnTo>
                    <a:pt x="108" y="688"/>
                  </a:lnTo>
                  <a:lnTo>
                    <a:pt x="107" y="685"/>
                  </a:lnTo>
                  <a:lnTo>
                    <a:pt x="99" y="681"/>
                  </a:lnTo>
                  <a:lnTo>
                    <a:pt x="98" y="679"/>
                  </a:lnTo>
                  <a:lnTo>
                    <a:pt x="98" y="677"/>
                  </a:lnTo>
                  <a:lnTo>
                    <a:pt x="100" y="676"/>
                  </a:lnTo>
                  <a:lnTo>
                    <a:pt x="102" y="677"/>
                  </a:lnTo>
                  <a:lnTo>
                    <a:pt x="102" y="676"/>
                  </a:lnTo>
                  <a:lnTo>
                    <a:pt x="100" y="672"/>
                  </a:lnTo>
                  <a:lnTo>
                    <a:pt x="97" y="671"/>
                  </a:lnTo>
                  <a:lnTo>
                    <a:pt x="96" y="671"/>
                  </a:lnTo>
                  <a:lnTo>
                    <a:pt x="93" y="671"/>
                  </a:lnTo>
                  <a:lnTo>
                    <a:pt x="91" y="670"/>
                  </a:lnTo>
                  <a:lnTo>
                    <a:pt x="89" y="668"/>
                  </a:lnTo>
                  <a:lnTo>
                    <a:pt x="88" y="667"/>
                  </a:lnTo>
                  <a:lnTo>
                    <a:pt x="87" y="666"/>
                  </a:lnTo>
                  <a:lnTo>
                    <a:pt x="87" y="665"/>
                  </a:lnTo>
                  <a:lnTo>
                    <a:pt x="87" y="664"/>
                  </a:lnTo>
                  <a:lnTo>
                    <a:pt x="87" y="663"/>
                  </a:lnTo>
                  <a:lnTo>
                    <a:pt x="87" y="662"/>
                  </a:lnTo>
                  <a:lnTo>
                    <a:pt x="85" y="659"/>
                  </a:lnTo>
                  <a:lnTo>
                    <a:pt x="84" y="657"/>
                  </a:lnTo>
                  <a:lnTo>
                    <a:pt x="83" y="655"/>
                  </a:lnTo>
                  <a:lnTo>
                    <a:pt x="82" y="654"/>
                  </a:lnTo>
                  <a:lnTo>
                    <a:pt x="82" y="653"/>
                  </a:lnTo>
                  <a:lnTo>
                    <a:pt x="83" y="653"/>
                  </a:lnTo>
                  <a:lnTo>
                    <a:pt x="82" y="647"/>
                  </a:lnTo>
                  <a:lnTo>
                    <a:pt x="81" y="647"/>
                  </a:lnTo>
                  <a:lnTo>
                    <a:pt x="79" y="645"/>
                  </a:lnTo>
                  <a:lnTo>
                    <a:pt x="79" y="641"/>
                  </a:lnTo>
                  <a:lnTo>
                    <a:pt x="79" y="640"/>
                  </a:lnTo>
                  <a:lnTo>
                    <a:pt x="80" y="640"/>
                  </a:lnTo>
                  <a:lnTo>
                    <a:pt x="81" y="640"/>
                  </a:lnTo>
                  <a:lnTo>
                    <a:pt x="82" y="642"/>
                  </a:lnTo>
                  <a:lnTo>
                    <a:pt x="83" y="642"/>
                  </a:lnTo>
                  <a:lnTo>
                    <a:pt x="86" y="640"/>
                  </a:lnTo>
                  <a:lnTo>
                    <a:pt x="87" y="639"/>
                  </a:lnTo>
                  <a:lnTo>
                    <a:pt x="85" y="637"/>
                  </a:lnTo>
                  <a:lnTo>
                    <a:pt x="85" y="636"/>
                  </a:lnTo>
                  <a:lnTo>
                    <a:pt x="84" y="634"/>
                  </a:lnTo>
                  <a:lnTo>
                    <a:pt x="83" y="632"/>
                  </a:lnTo>
                  <a:lnTo>
                    <a:pt x="82" y="632"/>
                  </a:lnTo>
                  <a:lnTo>
                    <a:pt x="76" y="625"/>
                  </a:lnTo>
                  <a:lnTo>
                    <a:pt x="76" y="624"/>
                  </a:lnTo>
                  <a:lnTo>
                    <a:pt x="77" y="622"/>
                  </a:lnTo>
                  <a:lnTo>
                    <a:pt x="75" y="619"/>
                  </a:lnTo>
                  <a:lnTo>
                    <a:pt x="74" y="617"/>
                  </a:lnTo>
                  <a:lnTo>
                    <a:pt x="73" y="616"/>
                  </a:lnTo>
                  <a:lnTo>
                    <a:pt x="72" y="614"/>
                  </a:lnTo>
                  <a:lnTo>
                    <a:pt x="73" y="613"/>
                  </a:lnTo>
                  <a:lnTo>
                    <a:pt x="71" y="607"/>
                  </a:lnTo>
                  <a:lnTo>
                    <a:pt x="70" y="605"/>
                  </a:lnTo>
                  <a:lnTo>
                    <a:pt x="70" y="604"/>
                  </a:lnTo>
                  <a:lnTo>
                    <a:pt x="69" y="602"/>
                  </a:lnTo>
                  <a:lnTo>
                    <a:pt x="64" y="596"/>
                  </a:lnTo>
                  <a:lnTo>
                    <a:pt x="64" y="595"/>
                  </a:lnTo>
                  <a:lnTo>
                    <a:pt x="65" y="595"/>
                  </a:lnTo>
                  <a:lnTo>
                    <a:pt x="65" y="594"/>
                  </a:lnTo>
                  <a:lnTo>
                    <a:pt x="65" y="593"/>
                  </a:lnTo>
                  <a:lnTo>
                    <a:pt x="65" y="592"/>
                  </a:lnTo>
                  <a:lnTo>
                    <a:pt x="64" y="591"/>
                  </a:lnTo>
                  <a:lnTo>
                    <a:pt x="64" y="587"/>
                  </a:lnTo>
                  <a:lnTo>
                    <a:pt x="65" y="587"/>
                  </a:lnTo>
                  <a:lnTo>
                    <a:pt x="66" y="587"/>
                  </a:lnTo>
                  <a:lnTo>
                    <a:pt x="66" y="584"/>
                  </a:lnTo>
                  <a:lnTo>
                    <a:pt x="66" y="583"/>
                  </a:lnTo>
                  <a:lnTo>
                    <a:pt x="65" y="583"/>
                  </a:lnTo>
                  <a:lnTo>
                    <a:pt x="64" y="583"/>
                  </a:lnTo>
                  <a:lnTo>
                    <a:pt x="62" y="581"/>
                  </a:lnTo>
                  <a:lnTo>
                    <a:pt x="61" y="580"/>
                  </a:lnTo>
                  <a:lnTo>
                    <a:pt x="60" y="578"/>
                  </a:lnTo>
                  <a:lnTo>
                    <a:pt x="61" y="577"/>
                  </a:lnTo>
                  <a:lnTo>
                    <a:pt x="63" y="576"/>
                  </a:lnTo>
                  <a:lnTo>
                    <a:pt x="62" y="572"/>
                  </a:lnTo>
                  <a:lnTo>
                    <a:pt x="59" y="565"/>
                  </a:lnTo>
                  <a:lnTo>
                    <a:pt x="57" y="563"/>
                  </a:lnTo>
                  <a:lnTo>
                    <a:pt x="57" y="561"/>
                  </a:lnTo>
                  <a:lnTo>
                    <a:pt x="59" y="562"/>
                  </a:lnTo>
                  <a:lnTo>
                    <a:pt x="60" y="562"/>
                  </a:lnTo>
                  <a:lnTo>
                    <a:pt x="62" y="562"/>
                  </a:lnTo>
                  <a:lnTo>
                    <a:pt x="62" y="561"/>
                  </a:lnTo>
                  <a:lnTo>
                    <a:pt x="61" y="556"/>
                  </a:lnTo>
                  <a:lnTo>
                    <a:pt x="61" y="553"/>
                  </a:lnTo>
                  <a:lnTo>
                    <a:pt x="60" y="550"/>
                  </a:lnTo>
                  <a:lnTo>
                    <a:pt x="58" y="545"/>
                  </a:lnTo>
                  <a:lnTo>
                    <a:pt x="58" y="544"/>
                  </a:lnTo>
                  <a:lnTo>
                    <a:pt x="57" y="542"/>
                  </a:lnTo>
                  <a:lnTo>
                    <a:pt x="57" y="540"/>
                  </a:lnTo>
                  <a:lnTo>
                    <a:pt x="57" y="539"/>
                  </a:lnTo>
                  <a:lnTo>
                    <a:pt x="63" y="535"/>
                  </a:lnTo>
                  <a:lnTo>
                    <a:pt x="64" y="535"/>
                  </a:lnTo>
                  <a:lnTo>
                    <a:pt x="64" y="534"/>
                  </a:lnTo>
                  <a:lnTo>
                    <a:pt x="66" y="535"/>
                  </a:lnTo>
                  <a:lnTo>
                    <a:pt x="67" y="534"/>
                  </a:lnTo>
                  <a:lnTo>
                    <a:pt x="68" y="533"/>
                  </a:lnTo>
                  <a:lnTo>
                    <a:pt x="68" y="530"/>
                  </a:lnTo>
                  <a:lnTo>
                    <a:pt x="68" y="529"/>
                  </a:lnTo>
                  <a:lnTo>
                    <a:pt x="67" y="528"/>
                  </a:lnTo>
                  <a:lnTo>
                    <a:pt x="66" y="527"/>
                  </a:lnTo>
                  <a:lnTo>
                    <a:pt x="64" y="527"/>
                  </a:lnTo>
                  <a:lnTo>
                    <a:pt x="63" y="525"/>
                  </a:lnTo>
                  <a:lnTo>
                    <a:pt x="62" y="525"/>
                  </a:lnTo>
                  <a:lnTo>
                    <a:pt x="59" y="519"/>
                  </a:lnTo>
                  <a:lnTo>
                    <a:pt x="59" y="516"/>
                  </a:lnTo>
                  <a:lnTo>
                    <a:pt x="58" y="514"/>
                  </a:lnTo>
                  <a:lnTo>
                    <a:pt x="52" y="506"/>
                  </a:lnTo>
                  <a:lnTo>
                    <a:pt x="51" y="505"/>
                  </a:lnTo>
                  <a:lnTo>
                    <a:pt x="49" y="502"/>
                  </a:lnTo>
                  <a:lnTo>
                    <a:pt x="49" y="500"/>
                  </a:lnTo>
                  <a:lnTo>
                    <a:pt x="49" y="499"/>
                  </a:lnTo>
                  <a:lnTo>
                    <a:pt x="48" y="495"/>
                  </a:lnTo>
                  <a:lnTo>
                    <a:pt x="48" y="494"/>
                  </a:lnTo>
                  <a:lnTo>
                    <a:pt x="46" y="492"/>
                  </a:lnTo>
                  <a:lnTo>
                    <a:pt x="44" y="489"/>
                  </a:lnTo>
                  <a:lnTo>
                    <a:pt x="45" y="487"/>
                  </a:lnTo>
                  <a:lnTo>
                    <a:pt x="45" y="486"/>
                  </a:lnTo>
                  <a:lnTo>
                    <a:pt x="45" y="483"/>
                  </a:lnTo>
                  <a:lnTo>
                    <a:pt x="40" y="476"/>
                  </a:lnTo>
                  <a:lnTo>
                    <a:pt x="40" y="464"/>
                  </a:lnTo>
                  <a:lnTo>
                    <a:pt x="42" y="464"/>
                  </a:lnTo>
                  <a:lnTo>
                    <a:pt x="48" y="462"/>
                  </a:lnTo>
                  <a:lnTo>
                    <a:pt x="48" y="461"/>
                  </a:lnTo>
                  <a:lnTo>
                    <a:pt x="47" y="460"/>
                  </a:lnTo>
                  <a:lnTo>
                    <a:pt x="47" y="457"/>
                  </a:lnTo>
                  <a:lnTo>
                    <a:pt x="49" y="454"/>
                  </a:lnTo>
                  <a:lnTo>
                    <a:pt x="51" y="454"/>
                  </a:lnTo>
                  <a:lnTo>
                    <a:pt x="52" y="453"/>
                  </a:lnTo>
                  <a:lnTo>
                    <a:pt x="53" y="453"/>
                  </a:lnTo>
                  <a:lnTo>
                    <a:pt x="53" y="451"/>
                  </a:lnTo>
                  <a:lnTo>
                    <a:pt x="50" y="446"/>
                  </a:lnTo>
                  <a:lnTo>
                    <a:pt x="50" y="445"/>
                  </a:lnTo>
                  <a:lnTo>
                    <a:pt x="51" y="444"/>
                  </a:lnTo>
                  <a:lnTo>
                    <a:pt x="51" y="443"/>
                  </a:lnTo>
                  <a:lnTo>
                    <a:pt x="48" y="438"/>
                  </a:lnTo>
                  <a:lnTo>
                    <a:pt x="47" y="438"/>
                  </a:lnTo>
                  <a:lnTo>
                    <a:pt x="48" y="437"/>
                  </a:lnTo>
                  <a:lnTo>
                    <a:pt x="47" y="434"/>
                  </a:lnTo>
                  <a:lnTo>
                    <a:pt x="45" y="429"/>
                  </a:lnTo>
                  <a:lnTo>
                    <a:pt x="41" y="427"/>
                  </a:lnTo>
                  <a:lnTo>
                    <a:pt x="40" y="426"/>
                  </a:lnTo>
                  <a:lnTo>
                    <a:pt x="40" y="425"/>
                  </a:lnTo>
                  <a:lnTo>
                    <a:pt x="40" y="424"/>
                  </a:lnTo>
                  <a:lnTo>
                    <a:pt x="41" y="424"/>
                  </a:lnTo>
                  <a:lnTo>
                    <a:pt x="42" y="424"/>
                  </a:lnTo>
                  <a:lnTo>
                    <a:pt x="44" y="423"/>
                  </a:lnTo>
                  <a:lnTo>
                    <a:pt x="44" y="422"/>
                  </a:lnTo>
                  <a:lnTo>
                    <a:pt x="44" y="421"/>
                  </a:lnTo>
                  <a:lnTo>
                    <a:pt x="44" y="420"/>
                  </a:lnTo>
                  <a:lnTo>
                    <a:pt x="43" y="417"/>
                  </a:lnTo>
                  <a:lnTo>
                    <a:pt x="43" y="407"/>
                  </a:lnTo>
                  <a:lnTo>
                    <a:pt x="44" y="403"/>
                  </a:lnTo>
                  <a:lnTo>
                    <a:pt x="45" y="399"/>
                  </a:lnTo>
                  <a:lnTo>
                    <a:pt x="45" y="397"/>
                  </a:lnTo>
                  <a:lnTo>
                    <a:pt x="44" y="395"/>
                  </a:lnTo>
                  <a:lnTo>
                    <a:pt x="45" y="395"/>
                  </a:lnTo>
                  <a:lnTo>
                    <a:pt x="47" y="395"/>
                  </a:lnTo>
                  <a:lnTo>
                    <a:pt x="48" y="395"/>
                  </a:lnTo>
                  <a:lnTo>
                    <a:pt x="50" y="393"/>
                  </a:lnTo>
                  <a:lnTo>
                    <a:pt x="45" y="383"/>
                  </a:lnTo>
                  <a:lnTo>
                    <a:pt x="44" y="381"/>
                  </a:lnTo>
                  <a:lnTo>
                    <a:pt x="44" y="380"/>
                  </a:lnTo>
                  <a:lnTo>
                    <a:pt x="42" y="372"/>
                  </a:lnTo>
                  <a:lnTo>
                    <a:pt x="43" y="368"/>
                  </a:lnTo>
                  <a:lnTo>
                    <a:pt x="44" y="368"/>
                  </a:lnTo>
                  <a:lnTo>
                    <a:pt x="43" y="367"/>
                  </a:lnTo>
                  <a:lnTo>
                    <a:pt x="42" y="364"/>
                  </a:lnTo>
                  <a:lnTo>
                    <a:pt x="40" y="363"/>
                  </a:lnTo>
                  <a:lnTo>
                    <a:pt x="38" y="363"/>
                  </a:lnTo>
                  <a:lnTo>
                    <a:pt x="37" y="364"/>
                  </a:lnTo>
                  <a:lnTo>
                    <a:pt x="36" y="364"/>
                  </a:lnTo>
                  <a:lnTo>
                    <a:pt x="33" y="361"/>
                  </a:lnTo>
                  <a:lnTo>
                    <a:pt x="32" y="360"/>
                  </a:lnTo>
                  <a:lnTo>
                    <a:pt x="32" y="359"/>
                  </a:lnTo>
                  <a:lnTo>
                    <a:pt x="32" y="357"/>
                  </a:lnTo>
                  <a:lnTo>
                    <a:pt x="32" y="355"/>
                  </a:lnTo>
                  <a:lnTo>
                    <a:pt x="33" y="353"/>
                  </a:lnTo>
                  <a:lnTo>
                    <a:pt x="33" y="351"/>
                  </a:lnTo>
                  <a:lnTo>
                    <a:pt x="31" y="350"/>
                  </a:lnTo>
                  <a:lnTo>
                    <a:pt x="28" y="348"/>
                  </a:lnTo>
                  <a:lnTo>
                    <a:pt x="26" y="343"/>
                  </a:lnTo>
                  <a:lnTo>
                    <a:pt x="26" y="342"/>
                  </a:lnTo>
                  <a:lnTo>
                    <a:pt x="26" y="340"/>
                  </a:lnTo>
                  <a:lnTo>
                    <a:pt x="26" y="339"/>
                  </a:lnTo>
                  <a:lnTo>
                    <a:pt x="25" y="338"/>
                  </a:lnTo>
                  <a:lnTo>
                    <a:pt x="21" y="333"/>
                  </a:lnTo>
                  <a:lnTo>
                    <a:pt x="19" y="333"/>
                  </a:lnTo>
                  <a:lnTo>
                    <a:pt x="19" y="332"/>
                  </a:lnTo>
                  <a:lnTo>
                    <a:pt x="19" y="331"/>
                  </a:lnTo>
                  <a:lnTo>
                    <a:pt x="17" y="326"/>
                  </a:lnTo>
                  <a:lnTo>
                    <a:pt x="17" y="325"/>
                  </a:lnTo>
                  <a:lnTo>
                    <a:pt x="19" y="325"/>
                  </a:lnTo>
                  <a:lnTo>
                    <a:pt x="19" y="322"/>
                  </a:lnTo>
                  <a:lnTo>
                    <a:pt x="19" y="321"/>
                  </a:lnTo>
                  <a:lnTo>
                    <a:pt x="17" y="320"/>
                  </a:lnTo>
                  <a:lnTo>
                    <a:pt x="16" y="320"/>
                  </a:lnTo>
                  <a:lnTo>
                    <a:pt x="14" y="320"/>
                  </a:lnTo>
                  <a:lnTo>
                    <a:pt x="13" y="319"/>
                  </a:lnTo>
                  <a:lnTo>
                    <a:pt x="11" y="318"/>
                  </a:lnTo>
                  <a:lnTo>
                    <a:pt x="6" y="310"/>
                  </a:lnTo>
                  <a:lnTo>
                    <a:pt x="6" y="307"/>
                  </a:lnTo>
                  <a:lnTo>
                    <a:pt x="5" y="302"/>
                  </a:lnTo>
                  <a:lnTo>
                    <a:pt x="4" y="298"/>
                  </a:lnTo>
                  <a:lnTo>
                    <a:pt x="4" y="297"/>
                  </a:lnTo>
                  <a:lnTo>
                    <a:pt x="6" y="295"/>
                  </a:lnTo>
                  <a:lnTo>
                    <a:pt x="6" y="296"/>
                  </a:lnTo>
                  <a:lnTo>
                    <a:pt x="8" y="295"/>
                  </a:lnTo>
                  <a:lnTo>
                    <a:pt x="10" y="293"/>
                  </a:lnTo>
                  <a:lnTo>
                    <a:pt x="10" y="292"/>
                  </a:lnTo>
                  <a:lnTo>
                    <a:pt x="8" y="291"/>
                  </a:lnTo>
                  <a:lnTo>
                    <a:pt x="8" y="290"/>
                  </a:lnTo>
                  <a:lnTo>
                    <a:pt x="7" y="287"/>
                  </a:lnTo>
                  <a:lnTo>
                    <a:pt x="8" y="281"/>
                  </a:lnTo>
                  <a:lnTo>
                    <a:pt x="8" y="278"/>
                  </a:lnTo>
                  <a:lnTo>
                    <a:pt x="9" y="274"/>
                  </a:lnTo>
                  <a:lnTo>
                    <a:pt x="11" y="273"/>
                  </a:lnTo>
                  <a:lnTo>
                    <a:pt x="12" y="273"/>
                  </a:lnTo>
                  <a:lnTo>
                    <a:pt x="13" y="272"/>
                  </a:lnTo>
                  <a:lnTo>
                    <a:pt x="14" y="271"/>
                  </a:lnTo>
                  <a:lnTo>
                    <a:pt x="15" y="267"/>
                  </a:lnTo>
                  <a:lnTo>
                    <a:pt x="15" y="265"/>
                  </a:lnTo>
                  <a:lnTo>
                    <a:pt x="14" y="265"/>
                  </a:lnTo>
                  <a:lnTo>
                    <a:pt x="13" y="264"/>
                  </a:lnTo>
                  <a:lnTo>
                    <a:pt x="11" y="261"/>
                  </a:lnTo>
                  <a:lnTo>
                    <a:pt x="11" y="258"/>
                  </a:lnTo>
                  <a:lnTo>
                    <a:pt x="10" y="255"/>
                  </a:lnTo>
                  <a:lnTo>
                    <a:pt x="10" y="252"/>
                  </a:lnTo>
                  <a:lnTo>
                    <a:pt x="8" y="251"/>
                  </a:lnTo>
                  <a:lnTo>
                    <a:pt x="8" y="250"/>
                  </a:lnTo>
                  <a:lnTo>
                    <a:pt x="8" y="248"/>
                  </a:lnTo>
                  <a:lnTo>
                    <a:pt x="7" y="247"/>
                  </a:lnTo>
                  <a:lnTo>
                    <a:pt x="5" y="243"/>
                  </a:lnTo>
                  <a:lnTo>
                    <a:pt x="4" y="241"/>
                  </a:lnTo>
                  <a:lnTo>
                    <a:pt x="4" y="240"/>
                  </a:lnTo>
                  <a:lnTo>
                    <a:pt x="3" y="238"/>
                  </a:lnTo>
                  <a:lnTo>
                    <a:pt x="4" y="236"/>
                  </a:lnTo>
                  <a:lnTo>
                    <a:pt x="6" y="234"/>
                  </a:lnTo>
                  <a:lnTo>
                    <a:pt x="7" y="234"/>
                  </a:lnTo>
                  <a:lnTo>
                    <a:pt x="8" y="233"/>
                  </a:lnTo>
                  <a:lnTo>
                    <a:pt x="8" y="232"/>
                  </a:lnTo>
                  <a:lnTo>
                    <a:pt x="8" y="230"/>
                  </a:lnTo>
                  <a:lnTo>
                    <a:pt x="8" y="226"/>
                  </a:lnTo>
                  <a:lnTo>
                    <a:pt x="8" y="223"/>
                  </a:lnTo>
                  <a:lnTo>
                    <a:pt x="8" y="222"/>
                  </a:lnTo>
                  <a:lnTo>
                    <a:pt x="7" y="221"/>
                  </a:lnTo>
                  <a:lnTo>
                    <a:pt x="6" y="219"/>
                  </a:lnTo>
                  <a:lnTo>
                    <a:pt x="7" y="217"/>
                  </a:lnTo>
                  <a:lnTo>
                    <a:pt x="8" y="216"/>
                  </a:lnTo>
                  <a:lnTo>
                    <a:pt x="8" y="215"/>
                  </a:lnTo>
                  <a:lnTo>
                    <a:pt x="7" y="210"/>
                  </a:lnTo>
                  <a:lnTo>
                    <a:pt x="10" y="208"/>
                  </a:lnTo>
                  <a:lnTo>
                    <a:pt x="13" y="202"/>
                  </a:lnTo>
                  <a:lnTo>
                    <a:pt x="13" y="201"/>
                  </a:lnTo>
                  <a:lnTo>
                    <a:pt x="13" y="200"/>
                  </a:lnTo>
                  <a:lnTo>
                    <a:pt x="14" y="198"/>
                  </a:lnTo>
                  <a:lnTo>
                    <a:pt x="15" y="197"/>
                  </a:lnTo>
                  <a:lnTo>
                    <a:pt x="16" y="197"/>
                  </a:lnTo>
                  <a:lnTo>
                    <a:pt x="17" y="197"/>
                  </a:lnTo>
                  <a:lnTo>
                    <a:pt x="17" y="195"/>
                  </a:lnTo>
                  <a:lnTo>
                    <a:pt x="17" y="189"/>
                  </a:lnTo>
                  <a:lnTo>
                    <a:pt x="17" y="186"/>
                  </a:lnTo>
                  <a:lnTo>
                    <a:pt x="18" y="186"/>
                  </a:lnTo>
                  <a:lnTo>
                    <a:pt x="21" y="178"/>
                  </a:lnTo>
                  <a:lnTo>
                    <a:pt x="21" y="176"/>
                  </a:lnTo>
                  <a:lnTo>
                    <a:pt x="20" y="174"/>
                  </a:lnTo>
                  <a:lnTo>
                    <a:pt x="21" y="173"/>
                  </a:lnTo>
                  <a:lnTo>
                    <a:pt x="21" y="172"/>
                  </a:lnTo>
                  <a:lnTo>
                    <a:pt x="21" y="170"/>
                  </a:lnTo>
                  <a:lnTo>
                    <a:pt x="22" y="170"/>
                  </a:lnTo>
                  <a:lnTo>
                    <a:pt x="23" y="170"/>
                  </a:lnTo>
                  <a:lnTo>
                    <a:pt x="25" y="170"/>
                  </a:lnTo>
                  <a:lnTo>
                    <a:pt x="26" y="171"/>
                  </a:lnTo>
                  <a:lnTo>
                    <a:pt x="32" y="169"/>
                  </a:lnTo>
                  <a:lnTo>
                    <a:pt x="34" y="167"/>
                  </a:lnTo>
                  <a:lnTo>
                    <a:pt x="34" y="164"/>
                  </a:lnTo>
                  <a:lnTo>
                    <a:pt x="34" y="163"/>
                  </a:lnTo>
                  <a:lnTo>
                    <a:pt x="25" y="153"/>
                  </a:lnTo>
                  <a:lnTo>
                    <a:pt x="25" y="152"/>
                  </a:lnTo>
                  <a:lnTo>
                    <a:pt x="24" y="152"/>
                  </a:lnTo>
                  <a:lnTo>
                    <a:pt x="24" y="151"/>
                  </a:lnTo>
                  <a:lnTo>
                    <a:pt x="23" y="146"/>
                  </a:lnTo>
                  <a:lnTo>
                    <a:pt x="23" y="145"/>
                  </a:lnTo>
                  <a:lnTo>
                    <a:pt x="23" y="144"/>
                  </a:lnTo>
                  <a:lnTo>
                    <a:pt x="25" y="143"/>
                  </a:lnTo>
                  <a:lnTo>
                    <a:pt x="26" y="141"/>
                  </a:lnTo>
                  <a:lnTo>
                    <a:pt x="27" y="140"/>
                  </a:lnTo>
                  <a:lnTo>
                    <a:pt x="21" y="127"/>
                  </a:lnTo>
                  <a:lnTo>
                    <a:pt x="19" y="123"/>
                  </a:lnTo>
                  <a:lnTo>
                    <a:pt x="17" y="120"/>
                  </a:lnTo>
                  <a:lnTo>
                    <a:pt x="17" y="119"/>
                  </a:lnTo>
                  <a:lnTo>
                    <a:pt x="17" y="118"/>
                  </a:lnTo>
                  <a:lnTo>
                    <a:pt x="17" y="115"/>
                  </a:lnTo>
                  <a:lnTo>
                    <a:pt x="17" y="112"/>
                  </a:lnTo>
                  <a:lnTo>
                    <a:pt x="18" y="112"/>
                  </a:lnTo>
                  <a:lnTo>
                    <a:pt x="18" y="110"/>
                  </a:lnTo>
                  <a:lnTo>
                    <a:pt x="18" y="109"/>
                  </a:lnTo>
                  <a:lnTo>
                    <a:pt x="19" y="109"/>
                  </a:lnTo>
                  <a:lnTo>
                    <a:pt x="20" y="109"/>
                  </a:lnTo>
                  <a:lnTo>
                    <a:pt x="22" y="108"/>
                  </a:lnTo>
                  <a:lnTo>
                    <a:pt x="17" y="101"/>
                  </a:lnTo>
                  <a:lnTo>
                    <a:pt x="15" y="100"/>
                  </a:lnTo>
                  <a:lnTo>
                    <a:pt x="14" y="98"/>
                  </a:lnTo>
                  <a:lnTo>
                    <a:pt x="14" y="97"/>
                  </a:lnTo>
                  <a:lnTo>
                    <a:pt x="15" y="93"/>
                  </a:lnTo>
                  <a:lnTo>
                    <a:pt x="18" y="88"/>
                  </a:lnTo>
                  <a:lnTo>
                    <a:pt x="19" y="88"/>
                  </a:lnTo>
                  <a:lnTo>
                    <a:pt x="20" y="88"/>
                  </a:lnTo>
                  <a:lnTo>
                    <a:pt x="21" y="87"/>
                  </a:lnTo>
                  <a:lnTo>
                    <a:pt x="21" y="85"/>
                  </a:lnTo>
                  <a:lnTo>
                    <a:pt x="44" y="73"/>
                  </a:lnTo>
                  <a:lnTo>
                    <a:pt x="48" y="41"/>
                  </a:lnTo>
                  <a:lnTo>
                    <a:pt x="43" y="36"/>
                  </a:lnTo>
                  <a:lnTo>
                    <a:pt x="44" y="33"/>
                  </a:lnTo>
                  <a:lnTo>
                    <a:pt x="46" y="30"/>
                  </a:lnTo>
                  <a:lnTo>
                    <a:pt x="45" y="26"/>
                  </a:lnTo>
                  <a:lnTo>
                    <a:pt x="48" y="25"/>
                  </a:lnTo>
                  <a:lnTo>
                    <a:pt x="52" y="23"/>
                  </a:lnTo>
                  <a:lnTo>
                    <a:pt x="52" y="21"/>
                  </a:lnTo>
                  <a:lnTo>
                    <a:pt x="52" y="17"/>
                  </a:lnTo>
                  <a:lnTo>
                    <a:pt x="53" y="16"/>
                  </a:lnTo>
                  <a:lnTo>
                    <a:pt x="55" y="16"/>
                  </a:lnTo>
                  <a:lnTo>
                    <a:pt x="62" y="14"/>
                  </a:lnTo>
                  <a:lnTo>
                    <a:pt x="63" y="12"/>
                  </a:lnTo>
                  <a:lnTo>
                    <a:pt x="63" y="11"/>
                  </a:lnTo>
                  <a:lnTo>
                    <a:pt x="64" y="3"/>
                  </a:lnTo>
                  <a:close/>
                  <a:moveTo>
                    <a:pt x="298" y="546"/>
                  </a:moveTo>
                  <a:lnTo>
                    <a:pt x="298" y="546"/>
                  </a:lnTo>
                  <a:lnTo>
                    <a:pt x="301" y="546"/>
                  </a:lnTo>
                  <a:lnTo>
                    <a:pt x="303" y="547"/>
                  </a:lnTo>
                  <a:lnTo>
                    <a:pt x="304" y="548"/>
                  </a:lnTo>
                  <a:lnTo>
                    <a:pt x="305" y="549"/>
                  </a:lnTo>
                  <a:lnTo>
                    <a:pt x="305" y="550"/>
                  </a:lnTo>
                  <a:lnTo>
                    <a:pt x="304" y="550"/>
                  </a:lnTo>
                  <a:lnTo>
                    <a:pt x="299" y="548"/>
                  </a:lnTo>
                  <a:lnTo>
                    <a:pt x="298" y="546"/>
                  </a:lnTo>
                  <a:close/>
                  <a:moveTo>
                    <a:pt x="313" y="962"/>
                  </a:moveTo>
                  <a:lnTo>
                    <a:pt x="324" y="969"/>
                  </a:lnTo>
                  <a:lnTo>
                    <a:pt x="330" y="976"/>
                  </a:lnTo>
                  <a:lnTo>
                    <a:pt x="328" y="973"/>
                  </a:lnTo>
                  <a:lnTo>
                    <a:pt x="327" y="972"/>
                  </a:lnTo>
                  <a:lnTo>
                    <a:pt x="326" y="972"/>
                  </a:lnTo>
                  <a:lnTo>
                    <a:pt x="325" y="972"/>
                  </a:lnTo>
                  <a:lnTo>
                    <a:pt x="325" y="973"/>
                  </a:lnTo>
                  <a:lnTo>
                    <a:pt x="323" y="976"/>
                  </a:lnTo>
                  <a:lnTo>
                    <a:pt x="323" y="977"/>
                  </a:lnTo>
                  <a:lnTo>
                    <a:pt x="323" y="978"/>
                  </a:lnTo>
                  <a:lnTo>
                    <a:pt x="324" y="979"/>
                  </a:lnTo>
                  <a:lnTo>
                    <a:pt x="325" y="979"/>
                  </a:lnTo>
                  <a:lnTo>
                    <a:pt x="327" y="980"/>
                  </a:lnTo>
                  <a:lnTo>
                    <a:pt x="328" y="981"/>
                  </a:lnTo>
                  <a:lnTo>
                    <a:pt x="329" y="981"/>
                  </a:lnTo>
                  <a:lnTo>
                    <a:pt x="332" y="981"/>
                  </a:lnTo>
                  <a:lnTo>
                    <a:pt x="333" y="981"/>
                  </a:lnTo>
                  <a:lnTo>
                    <a:pt x="334" y="981"/>
                  </a:lnTo>
                  <a:lnTo>
                    <a:pt x="335" y="981"/>
                  </a:lnTo>
                  <a:lnTo>
                    <a:pt x="338" y="984"/>
                  </a:lnTo>
                  <a:lnTo>
                    <a:pt x="342" y="988"/>
                  </a:lnTo>
                  <a:lnTo>
                    <a:pt x="344" y="991"/>
                  </a:lnTo>
                  <a:lnTo>
                    <a:pt x="357" y="997"/>
                  </a:lnTo>
                  <a:lnTo>
                    <a:pt x="357" y="998"/>
                  </a:lnTo>
                  <a:lnTo>
                    <a:pt x="358" y="998"/>
                  </a:lnTo>
                  <a:lnTo>
                    <a:pt x="359" y="1000"/>
                  </a:lnTo>
                  <a:lnTo>
                    <a:pt x="380" y="1009"/>
                  </a:lnTo>
                  <a:lnTo>
                    <a:pt x="381" y="1009"/>
                  </a:lnTo>
                  <a:lnTo>
                    <a:pt x="386" y="1011"/>
                  </a:lnTo>
                  <a:lnTo>
                    <a:pt x="390" y="1014"/>
                  </a:lnTo>
                  <a:lnTo>
                    <a:pt x="391" y="1015"/>
                  </a:lnTo>
                  <a:lnTo>
                    <a:pt x="412" y="1022"/>
                  </a:lnTo>
                  <a:lnTo>
                    <a:pt x="415" y="1022"/>
                  </a:lnTo>
                  <a:lnTo>
                    <a:pt x="423" y="1021"/>
                  </a:lnTo>
                  <a:lnTo>
                    <a:pt x="425" y="1021"/>
                  </a:lnTo>
                  <a:lnTo>
                    <a:pt x="427" y="1021"/>
                  </a:lnTo>
                  <a:lnTo>
                    <a:pt x="428" y="1022"/>
                  </a:lnTo>
                  <a:lnTo>
                    <a:pt x="428" y="1026"/>
                  </a:lnTo>
                  <a:lnTo>
                    <a:pt x="428" y="1029"/>
                  </a:lnTo>
                  <a:lnTo>
                    <a:pt x="427" y="1030"/>
                  </a:lnTo>
                  <a:lnTo>
                    <a:pt x="426" y="1030"/>
                  </a:lnTo>
                  <a:lnTo>
                    <a:pt x="426" y="1029"/>
                  </a:lnTo>
                  <a:lnTo>
                    <a:pt x="424" y="1029"/>
                  </a:lnTo>
                  <a:lnTo>
                    <a:pt x="421" y="1030"/>
                  </a:lnTo>
                  <a:lnTo>
                    <a:pt x="419" y="1030"/>
                  </a:lnTo>
                  <a:lnTo>
                    <a:pt x="418" y="1029"/>
                  </a:lnTo>
                  <a:lnTo>
                    <a:pt x="417" y="1029"/>
                  </a:lnTo>
                  <a:lnTo>
                    <a:pt x="415" y="1028"/>
                  </a:lnTo>
                  <a:lnTo>
                    <a:pt x="413" y="1029"/>
                  </a:lnTo>
                  <a:lnTo>
                    <a:pt x="413" y="1030"/>
                  </a:lnTo>
                  <a:lnTo>
                    <a:pt x="412" y="1030"/>
                  </a:lnTo>
                  <a:lnTo>
                    <a:pt x="411" y="1031"/>
                  </a:lnTo>
                  <a:lnTo>
                    <a:pt x="410" y="1032"/>
                  </a:lnTo>
                  <a:lnTo>
                    <a:pt x="409" y="1032"/>
                  </a:lnTo>
                  <a:lnTo>
                    <a:pt x="405" y="1032"/>
                  </a:lnTo>
                  <a:lnTo>
                    <a:pt x="404" y="1032"/>
                  </a:lnTo>
                  <a:lnTo>
                    <a:pt x="404" y="1034"/>
                  </a:lnTo>
                  <a:lnTo>
                    <a:pt x="400" y="1033"/>
                  </a:lnTo>
                  <a:lnTo>
                    <a:pt x="399" y="1032"/>
                  </a:lnTo>
                  <a:lnTo>
                    <a:pt x="398" y="1032"/>
                  </a:lnTo>
                  <a:lnTo>
                    <a:pt x="396" y="1032"/>
                  </a:lnTo>
                  <a:lnTo>
                    <a:pt x="394" y="1030"/>
                  </a:lnTo>
                  <a:lnTo>
                    <a:pt x="377" y="1028"/>
                  </a:lnTo>
                  <a:lnTo>
                    <a:pt x="374" y="1028"/>
                  </a:lnTo>
                  <a:lnTo>
                    <a:pt x="364" y="1028"/>
                  </a:lnTo>
                  <a:lnTo>
                    <a:pt x="363" y="1027"/>
                  </a:lnTo>
                  <a:lnTo>
                    <a:pt x="359" y="1026"/>
                  </a:lnTo>
                  <a:lnTo>
                    <a:pt x="357" y="1026"/>
                  </a:lnTo>
                  <a:lnTo>
                    <a:pt x="357" y="1027"/>
                  </a:lnTo>
                  <a:lnTo>
                    <a:pt x="353" y="1028"/>
                  </a:lnTo>
                  <a:lnTo>
                    <a:pt x="352" y="1028"/>
                  </a:lnTo>
                  <a:lnTo>
                    <a:pt x="352" y="1027"/>
                  </a:lnTo>
                  <a:lnTo>
                    <a:pt x="351" y="1027"/>
                  </a:lnTo>
                  <a:lnTo>
                    <a:pt x="349" y="1026"/>
                  </a:lnTo>
                  <a:lnTo>
                    <a:pt x="313" y="962"/>
                  </a:lnTo>
                  <a:close/>
                  <a:moveTo>
                    <a:pt x="457" y="1023"/>
                  </a:moveTo>
                  <a:lnTo>
                    <a:pt x="459" y="1024"/>
                  </a:lnTo>
                  <a:lnTo>
                    <a:pt x="460" y="1024"/>
                  </a:lnTo>
                  <a:lnTo>
                    <a:pt x="459" y="1026"/>
                  </a:lnTo>
                  <a:lnTo>
                    <a:pt x="458" y="1026"/>
                  </a:lnTo>
                  <a:lnTo>
                    <a:pt x="457" y="1026"/>
                  </a:lnTo>
                  <a:lnTo>
                    <a:pt x="456" y="1025"/>
                  </a:lnTo>
                  <a:lnTo>
                    <a:pt x="455" y="1026"/>
                  </a:lnTo>
                  <a:lnTo>
                    <a:pt x="453" y="1026"/>
                  </a:lnTo>
                  <a:lnTo>
                    <a:pt x="451" y="1027"/>
                  </a:lnTo>
                  <a:lnTo>
                    <a:pt x="451" y="1026"/>
                  </a:lnTo>
                  <a:lnTo>
                    <a:pt x="449" y="1026"/>
                  </a:lnTo>
                  <a:lnTo>
                    <a:pt x="447" y="1027"/>
                  </a:lnTo>
                  <a:lnTo>
                    <a:pt x="446" y="1027"/>
                  </a:lnTo>
                  <a:lnTo>
                    <a:pt x="444" y="1028"/>
                  </a:lnTo>
                  <a:lnTo>
                    <a:pt x="444" y="1029"/>
                  </a:lnTo>
                  <a:lnTo>
                    <a:pt x="442" y="1029"/>
                  </a:lnTo>
                  <a:lnTo>
                    <a:pt x="442" y="1028"/>
                  </a:lnTo>
                  <a:lnTo>
                    <a:pt x="441" y="1027"/>
                  </a:lnTo>
                  <a:lnTo>
                    <a:pt x="440" y="1027"/>
                  </a:lnTo>
                  <a:lnTo>
                    <a:pt x="440" y="1026"/>
                  </a:lnTo>
                  <a:lnTo>
                    <a:pt x="440" y="1025"/>
                  </a:lnTo>
                  <a:lnTo>
                    <a:pt x="441" y="1025"/>
                  </a:lnTo>
                  <a:lnTo>
                    <a:pt x="442" y="1026"/>
                  </a:lnTo>
                  <a:lnTo>
                    <a:pt x="443" y="1026"/>
                  </a:lnTo>
                  <a:lnTo>
                    <a:pt x="444" y="1025"/>
                  </a:lnTo>
                  <a:lnTo>
                    <a:pt x="447" y="1025"/>
                  </a:lnTo>
                  <a:lnTo>
                    <a:pt x="447" y="1024"/>
                  </a:lnTo>
                  <a:lnTo>
                    <a:pt x="451" y="1025"/>
                  </a:lnTo>
                  <a:lnTo>
                    <a:pt x="455" y="1024"/>
                  </a:lnTo>
                  <a:lnTo>
                    <a:pt x="457" y="1023"/>
                  </a:lnTo>
                  <a:close/>
                  <a:moveTo>
                    <a:pt x="349" y="1026"/>
                  </a:moveTo>
                  <a:lnTo>
                    <a:pt x="349" y="1026"/>
                  </a:lnTo>
                  <a:lnTo>
                    <a:pt x="351" y="1028"/>
                  </a:lnTo>
                  <a:lnTo>
                    <a:pt x="352" y="1028"/>
                  </a:lnTo>
                  <a:lnTo>
                    <a:pt x="351" y="1028"/>
                  </a:lnTo>
                  <a:lnTo>
                    <a:pt x="350" y="1028"/>
                  </a:lnTo>
                  <a:lnTo>
                    <a:pt x="351" y="1028"/>
                  </a:lnTo>
                  <a:lnTo>
                    <a:pt x="349" y="1026"/>
                  </a:lnTo>
                  <a:close/>
                  <a:moveTo>
                    <a:pt x="63" y="0"/>
                  </a:moveTo>
                  <a:lnTo>
                    <a:pt x="62" y="2"/>
                  </a:lnTo>
                  <a:lnTo>
                    <a:pt x="61" y="3"/>
                  </a:lnTo>
                  <a:lnTo>
                    <a:pt x="60" y="10"/>
                  </a:lnTo>
                  <a:lnTo>
                    <a:pt x="60" y="11"/>
                  </a:lnTo>
                  <a:lnTo>
                    <a:pt x="55" y="13"/>
                  </a:lnTo>
                  <a:lnTo>
                    <a:pt x="53" y="14"/>
                  </a:lnTo>
                  <a:lnTo>
                    <a:pt x="52" y="14"/>
                  </a:lnTo>
                  <a:lnTo>
                    <a:pt x="51" y="14"/>
                  </a:lnTo>
                  <a:lnTo>
                    <a:pt x="51" y="15"/>
                  </a:lnTo>
                  <a:lnTo>
                    <a:pt x="49" y="16"/>
                  </a:lnTo>
                  <a:lnTo>
                    <a:pt x="49" y="17"/>
                  </a:lnTo>
                  <a:lnTo>
                    <a:pt x="49" y="21"/>
                  </a:lnTo>
                  <a:lnTo>
                    <a:pt x="47" y="22"/>
                  </a:lnTo>
                  <a:lnTo>
                    <a:pt x="47" y="23"/>
                  </a:lnTo>
                  <a:lnTo>
                    <a:pt x="44" y="24"/>
                  </a:lnTo>
                  <a:lnTo>
                    <a:pt x="43" y="25"/>
                  </a:lnTo>
                  <a:lnTo>
                    <a:pt x="43" y="27"/>
                  </a:lnTo>
                  <a:lnTo>
                    <a:pt x="44" y="29"/>
                  </a:lnTo>
                  <a:lnTo>
                    <a:pt x="42" y="31"/>
                  </a:lnTo>
                  <a:lnTo>
                    <a:pt x="40" y="35"/>
                  </a:lnTo>
                  <a:lnTo>
                    <a:pt x="40" y="37"/>
                  </a:lnTo>
                  <a:lnTo>
                    <a:pt x="41" y="37"/>
                  </a:lnTo>
                  <a:lnTo>
                    <a:pt x="45" y="42"/>
                  </a:lnTo>
                  <a:lnTo>
                    <a:pt x="42" y="72"/>
                  </a:lnTo>
                  <a:lnTo>
                    <a:pt x="20" y="83"/>
                  </a:lnTo>
                  <a:lnTo>
                    <a:pt x="19" y="84"/>
                  </a:lnTo>
                  <a:lnTo>
                    <a:pt x="18" y="86"/>
                  </a:lnTo>
                  <a:lnTo>
                    <a:pt x="18" y="85"/>
                  </a:lnTo>
                  <a:lnTo>
                    <a:pt x="17" y="86"/>
                  </a:lnTo>
                  <a:lnTo>
                    <a:pt x="16" y="86"/>
                  </a:lnTo>
                  <a:lnTo>
                    <a:pt x="15" y="87"/>
                  </a:lnTo>
                  <a:lnTo>
                    <a:pt x="13" y="93"/>
                  </a:lnTo>
                  <a:lnTo>
                    <a:pt x="12" y="97"/>
                  </a:lnTo>
                  <a:lnTo>
                    <a:pt x="11" y="97"/>
                  </a:lnTo>
                  <a:lnTo>
                    <a:pt x="12" y="98"/>
                  </a:lnTo>
                  <a:lnTo>
                    <a:pt x="12" y="99"/>
                  </a:lnTo>
                  <a:lnTo>
                    <a:pt x="13" y="101"/>
                  </a:lnTo>
                  <a:lnTo>
                    <a:pt x="13" y="102"/>
                  </a:lnTo>
                  <a:lnTo>
                    <a:pt x="14" y="102"/>
                  </a:lnTo>
                  <a:lnTo>
                    <a:pt x="15" y="103"/>
                  </a:lnTo>
                  <a:lnTo>
                    <a:pt x="18" y="106"/>
                  </a:lnTo>
                  <a:lnTo>
                    <a:pt x="17" y="106"/>
                  </a:lnTo>
                  <a:lnTo>
                    <a:pt x="17" y="107"/>
                  </a:lnTo>
                  <a:lnTo>
                    <a:pt x="16" y="108"/>
                  </a:lnTo>
                  <a:lnTo>
                    <a:pt x="15" y="109"/>
                  </a:lnTo>
                  <a:lnTo>
                    <a:pt x="15" y="110"/>
                  </a:lnTo>
                  <a:lnTo>
                    <a:pt x="15" y="112"/>
                  </a:lnTo>
                  <a:lnTo>
                    <a:pt x="15" y="114"/>
                  </a:lnTo>
                  <a:lnTo>
                    <a:pt x="15" y="115"/>
                  </a:lnTo>
                  <a:lnTo>
                    <a:pt x="15" y="118"/>
                  </a:lnTo>
                  <a:lnTo>
                    <a:pt x="15" y="119"/>
                  </a:lnTo>
                  <a:lnTo>
                    <a:pt x="15" y="120"/>
                  </a:lnTo>
                  <a:lnTo>
                    <a:pt x="15" y="121"/>
                  </a:lnTo>
                  <a:lnTo>
                    <a:pt x="17" y="125"/>
                  </a:lnTo>
                  <a:lnTo>
                    <a:pt x="19" y="127"/>
                  </a:lnTo>
                  <a:lnTo>
                    <a:pt x="24" y="140"/>
                  </a:lnTo>
                  <a:lnTo>
                    <a:pt x="23" y="141"/>
                  </a:lnTo>
                  <a:lnTo>
                    <a:pt x="21" y="142"/>
                  </a:lnTo>
                  <a:lnTo>
                    <a:pt x="21" y="143"/>
                  </a:lnTo>
                  <a:lnTo>
                    <a:pt x="21" y="144"/>
                  </a:lnTo>
                  <a:lnTo>
                    <a:pt x="21" y="145"/>
                  </a:lnTo>
                  <a:lnTo>
                    <a:pt x="20" y="146"/>
                  </a:lnTo>
                  <a:lnTo>
                    <a:pt x="20" y="147"/>
                  </a:lnTo>
                  <a:lnTo>
                    <a:pt x="21" y="152"/>
                  </a:lnTo>
                  <a:lnTo>
                    <a:pt x="21" y="153"/>
                  </a:lnTo>
                  <a:lnTo>
                    <a:pt x="22" y="153"/>
                  </a:lnTo>
                  <a:lnTo>
                    <a:pt x="22" y="154"/>
                  </a:lnTo>
                  <a:lnTo>
                    <a:pt x="23" y="155"/>
                  </a:lnTo>
                  <a:lnTo>
                    <a:pt x="31" y="165"/>
                  </a:lnTo>
                  <a:lnTo>
                    <a:pt x="31" y="166"/>
                  </a:lnTo>
                  <a:lnTo>
                    <a:pt x="30" y="167"/>
                  </a:lnTo>
                  <a:lnTo>
                    <a:pt x="26" y="168"/>
                  </a:lnTo>
                  <a:lnTo>
                    <a:pt x="25" y="168"/>
                  </a:lnTo>
                  <a:lnTo>
                    <a:pt x="25" y="167"/>
                  </a:lnTo>
                  <a:lnTo>
                    <a:pt x="23" y="167"/>
                  </a:lnTo>
                  <a:lnTo>
                    <a:pt x="22" y="167"/>
                  </a:lnTo>
                  <a:lnTo>
                    <a:pt x="21" y="167"/>
                  </a:lnTo>
                  <a:lnTo>
                    <a:pt x="21" y="168"/>
                  </a:lnTo>
                  <a:lnTo>
                    <a:pt x="20" y="169"/>
                  </a:lnTo>
                  <a:lnTo>
                    <a:pt x="19" y="169"/>
                  </a:lnTo>
                  <a:lnTo>
                    <a:pt x="18" y="171"/>
                  </a:lnTo>
                  <a:lnTo>
                    <a:pt x="18" y="172"/>
                  </a:lnTo>
                  <a:lnTo>
                    <a:pt x="18" y="173"/>
                  </a:lnTo>
                  <a:lnTo>
                    <a:pt x="17" y="174"/>
                  </a:lnTo>
                  <a:lnTo>
                    <a:pt x="18" y="175"/>
                  </a:lnTo>
                  <a:lnTo>
                    <a:pt x="18" y="176"/>
                  </a:lnTo>
                  <a:lnTo>
                    <a:pt x="18" y="178"/>
                  </a:lnTo>
                  <a:lnTo>
                    <a:pt x="15" y="184"/>
                  </a:lnTo>
                  <a:lnTo>
                    <a:pt x="15" y="185"/>
                  </a:lnTo>
                  <a:lnTo>
                    <a:pt x="15" y="186"/>
                  </a:lnTo>
                  <a:lnTo>
                    <a:pt x="15" y="189"/>
                  </a:lnTo>
                  <a:lnTo>
                    <a:pt x="15" y="195"/>
                  </a:lnTo>
                  <a:lnTo>
                    <a:pt x="14" y="195"/>
                  </a:lnTo>
                  <a:lnTo>
                    <a:pt x="13" y="195"/>
                  </a:lnTo>
                  <a:lnTo>
                    <a:pt x="13" y="196"/>
                  </a:lnTo>
                  <a:lnTo>
                    <a:pt x="11" y="197"/>
                  </a:lnTo>
                  <a:lnTo>
                    <a:pt x="11" y="199"/>
                  </a:lnTo>
                  <a:lnTo>
                    <a:pt x="11" y="200"/>
                  </a:lnTo>
                  <a:lnTo>
                    <a:pt x="11" y="201"/>
                  </a:lnTo>
                  <a:lnTo>
                    <a:pt x="8" y="206"/>
                  </a:lnTo>
                  <a:lnTo>
                    <a:pt x="5" y="209"/>
                  </a:lnTo>
                  <a:lnTo>
                    <a:pt x="4" y="210"/>
                  </a:lnTo>
                  <a:lnTo>
                    <a:pt x="4" y="211"/>
                  </a:lnTo>
                  <a:lnTo>
                    <a:pt x="5" y="215"/>
                  </a:lnTo>
                  <a:lnTo>
                    <a:pt x="4" y="216"/>
                  </a:lnTo>
                  <a:lnTo>
                    <a:pt x="4" y="218"/>
                  </a:lnTo>
                  <a:lnTo>
                    <a:pt x="4" y="219"/>
                  </a:lnTo>
                  <a:lnTo>
                    <a:pt x="4" y="221"/>
                  </a:lnTo>
                  <a:lnTo>
                    <a:pt x="5" y="222"/>
                  </a:lnTo>
                  <a:lnTo>
                    <a:pt x="5" y="223"/>
                  </a:lnTo>
                  <a:lnTo>
                    <a:pt x="6" y="223"/>
                  </a:lnTo>
                  <a:lnTo>
                    <a:pt x="5" y="225"/>
                  </a:lnTo>
                  <a:lnTo>
                    <a:pt x="5" y="226"/>
                  </a:lnTo>
                  <a:lnTo>
                    <a:pt x="5" y="230"/>
                  </a:lnTo>
                  <a:lnTo>
                    <a:pt x="5" y="231"/>
                  </a:lnTo>
                  <a:lnTo>
                    <a:pt x="6" y="231"/>
                  </a:lnTo>
                  <a:lnTo>
                    <a:pt x="4" y="231"/>
                  </a:lnTo>
                  <a:lnTo>
                    <a:pt x="3" y="233"/>
                  </a:lnTo>
                  <a:lnTo>
                    <a:pt x="2" y="235"/>
                  </a:lnTo>
                  <a:lnTo>
                    <a:pt x="1" y="238"/>
                  </a:lnTo>
                  <a:lnTo>
                    <a:pt x="0" y="238"/>
                  </a:lnTo>
                  <a:lnTo>
                    <a:pt x="0" y="239"/>
                  </a:lnTo>
                  <a:lnTo>
                    <a:pt x="1" y="241"/>
                  </a:lnTo>
                  <a:lnTo>
                    <a:pt x="1" y="242"/>
                  </a:lnTo>
                  <a:lnTo>
                    <a:pt x="2" y="242"/>
                  </a:lnTo>
                  <a:lnTo>
                    <a:pt x="3" y="244"/>
                  </a:lnTo>
                  <a:lnTo>
                    <a:pt x="4" y="248"/>
                  </a:lnTo>
                  <a:lnTo>
                    <a:pt x="5" y="249"/>
                  </a:lnTo>
                  <a:lnTo>
                    <a:pt x="5" y="250"/>
                  </a:lnTo>
                  <a:lnTo>
                    <a:pt x="5" y="251"/>
                  </a:lnTo>
                  <a:lnTo>
                    <a:pt x="6" y="252"/>
                  </a:lnTo>
                  <a:lnTo>
                    <a:pt x="6" y="253"/>
                  </a:lnTo>
                  <a:lnTo>
                    <a:pt x="7" y="253"/>
                  </a:lnTo>
                  <a:lnTo>
                    <a:pt x="8" y="255"/>
                  </a:lnTo>
                  <a:lnTo>
                    <a:pt x="8" y="259"/>
                  </a:lnTo>
                  <a:lnTo>
                    <a:pt x="9" y="261"/>
                  </a:lnTo>
                  <a:lnTo>
                    <a:pt x="9" y="262"/>
                  </a:lnTo>
                  <a:lnTo>
                    <a:pt x="9" y="263"/>
                  </a:lnTo>
                  <a:lnTo>
                    <a:pt x="11" y="266"/>
                  </a:lnTo>
                  <a:lnTo>
                    <a:pt x="12" y="266"/>
                  </a:lnTo>
                  <a:lnTo>
                    <a:pt x="12" y="267"/>
                  </a:lnTo>
                  <a:lnTo>
                    <a:pt x="13" y="267"/>
                  </a:lnTo>
                  <a:lnTo>
                    <a:pt x="12" y="270"/>
                  </a:lnTo>
                  <a:lnTo>
                    <a:pt x="11" y="270"/>
                  </a:lnTo>
                  <a:lnTo>
                    <a:pt x="10" y="270"/>
                  </a:lnTo>
                  <a:lnTo>
                    <a:pt x="10" y="271"/>
                  </a:lnTo>
                  <a:lnTo>
                    <a:pt x="8" y="272"/>
                  </a:lnTo>
                  <a:lnTo>
                    <a:pt x="7" y="273"/>
                  </a:lnTo>
                  <a:lnTo>
                    <a:pt x="6" y="274"/>
                  </a:lnTo>
                  <a:lnTo>
                    <a:pt x="6" y="278"/>
                  </a:lnTo>
                  <a:lnTo>
                    <a:pt x="5" y="280"/>
                  </a:lnTo>
                  <a:lnTo>
                    <a:pt x="5" y="281"/>
                  </a:lnTo>
                  <a:lnTo>
                    <a:pt x="4" y="287"/>
                  </a:lnTo>
                  <a:lnTo>
                    <a:pt x="5" y="290"/>
                  </a:lnTo>
                  <a:lnTo>
                    <a:pt x="5" y="291"/>
                  </a:lnTo>
                  <a:lnTo>
                    <a:pt x="6" y="291"/>
                  </a:lnTo>
                  <a:lnTo>
                    <a:pt x="5" y="291"/>
                  </a:lnTo>
                  <a:lnTo>
                    <a:pt x="4" y="294"/>
                  </a:lnTo>
                  <a:lnTo>
                    <a:pt x="2" y="296"/>
                  </a:lnTo>
                  <a:lnTo>
                    <a:pt x="2" y="297"/>
                  </a:lnTo>
                  <a:lnTo>
                    <a:pt x="2" y="298"/>
                  </a:lnTo>
                  <a:lnTo>
                    <a:pt x="2" y="302"/>
                  </a:lnTo>
                  <a:lnTo>
                    <a:pt x="3" y="307"/>
                  </a:lnTo>
                  <a:lnTo>
                    <a:pt x="4" y="310"/>
                  </a:lnTo>
                  <a:lnTo>
                    <a:pt x="4" y="311"/>
                  </a:lnTo>
                  <a:lnTo>
                    <a:pt x="10" y="319"/>
                  </a:lnTo>
                  <a:lnTo>
                    <a:pt x="10" y="320"/>
                  </a:lnTo>
                  <a:lnTo>
                    <a:pt x="11" y="321"/>
                  </a:lnTo>
                  <a:lnTo>
                    <a:pt x="12" y="322"/>
                  </a:lnTo>
                  <a:lnTo>
                    <a:pt x="13" y="322"/>
                  </a:lnTo>
                  <a:lnTo>
                    <a:pt x="14" y="323"/>
                  </a:lnTo>
                  <a:lnTo>
                    <a:pt x="15" y="323"/>
                  </a:lnTo>
                  <a:lnTo>
                    <a:pt x="16" y="323"/>
                  </a:lnTo>
                  <a:lnTo>
                    <a:pt x="15" y="323"/>
                  </a:lnTo>
                  <a:lnTo>
                    <a:pt x="15" y="325"/>
                  </a:lnTo>
                  <a:lnTo>
                    <a:pt x="13" y="326"/>
                  </a:lnTo>
                  <a:lnTo>
                    <a:pt x="14" y="327"/>
                  </a:lnTo>
                  <a:lnTo>
                    <a:pt x="16" y="331"/>
                  </a:lnTo>
                  <a:lnTo>
                    <a:pt x="16" y="333"/>
                  </a:lnTo>
                  <a:lnTo>
                    <a:pt x="17" y="333"/>
                  </a:lnTo>
                  <a:lnTo>
                    <a:pt x="17" y="334"/>
                  </a:lnTo>
                  <a:lnTo>
                    <a:pt x="19" y="335"/>
                  </a:lnTo>
                  <a:lnTo>
                    <a:pt x="20" y="335"/>
                  </a:lnTo>
                  <a:lnTo>
                    <a:pt x="23" y="340"/>
                  </a:lnTo>
                  <a:lnTo>
                    <a:pt x="23" y="341"/>
                  </a:lnTo>
                  <a:lnTo>
                    <a:pt x="23" y="342"/>
                  </a:lnTo>
                  <a:lnTo>
                    <a:pt x="23" y="344"/>
                  </a:lnTo>
                  <a:lnTo>
                    <a:pt x="24" y="344"/>
                  </a:lnTo>
                  <a:lnTo>
                    <a:pt x="25" y="348"/>
                  </a:lnTo>
                  <a:lnTo>
                    <a:pt x="26" y="349"/>
                  </a:lnTo>
                  <a:lnTo>
                    <a:pt x="26" y="350"/>
                  </a:lnTo>
                  <a:lnTo>
                    <a:pt x="30" y="352"/>
                  </a:lnTo>
                  <a:lnTo>
                    <a:pt x="30" y="353"/>
                  </a:lnTo>
                  <a:lnTo>
                    <a:pt x="30" y="354"/>
                  </a:lnTo>
                  <a:lnTo>
                    <a:pt x="29" y="355"/>
                  </a:lnTo>
                  <a:lnTo>
                    <a:pt x="29" y="356"/>
                  </a:lnTo>
                  <a:lnTo>
                    <a:pt x="29" y="357"/>
                  </a:lnTo>
                  <a:lnTo>
                    <a:pt x="30" y="358"/>
                  </a:lnTo>
                  <a:lnTo>
                    <a:pt x="30" y="359"/>
                  </a:lnTo>
                  <a:lnTo>
                    <a:pt x="30" y="360"/>
                  </a:lnTo>
                  <a:lnTo>
                    <a:pt x="30" y="361"/>
                  </a:lnTo>
                  <a:lnTo>
                    <a:pt x="30" y="362"/>
                  </a:lnTo>
                  <a:lnTo>
                    <a:pt x="31" y="363"/>
                  </a:lnTo>
                  <a:lnTo>
                    <a:pt x="34" y="366"/>
                  </a:lnTo>
                  <a:lnTo>
                    <a:pt x="36" y="367"/>
                  </a:lnTo>
                  <a:lnTo>
                    <a:pt x="37" y="367"/>
                  </a:lnTo>
                  <a:lnTo>
                    <a:pt x="38" y="367"/>
                  </a:lnTo>
                  <a:lnTo>
                    <a:pt x="39" y="367"/>
                  </a:lnTo>
                  <a:lnTo>
                    <a:pt x="40" y="365"/>
                  </a:lnTo>
                  <a:lnTo>
                    <a:pt x="40" y="366"/>
                  </a:lnTo>
                  <a:lnTo>
                    <a:pt x="40" y="367"/>
                  </a:lnTo>
                  <a:lnTo>
                    <a:pt x="40" y="368"/>
                  </a:lnTo>
                  <a:lnTo>
                    <a:pt x="40" y="372"/>
                  </a:lnTo>
                  <a:lnTo>
                    <a:pt x="41" y="380"/>
                  </a:lnTo>
                  <a:lnTo>
                    <a:pt x="42" y="382"/>
                  </a:lnTo>
                  <a:lnTo>
                    <a:pt x="43" y="384"/>
                  </a:lnTo>
                  <a:lnTo>
                    <a:pt x="46" y="392"/>
                  </a:lnTo>
                  <a:lnTo>
                    <a:pt x="45" y="392"/>
                  </a:lnTo>
                  <a:lnTo>
                    <a:pt x="44" y="393"/>
                  </a:lnTo>
                  <a:lnTo>
                    <a:pt x="43" y="393"/>
                  </a:lnTo>
                  <a:lnTo>
                    <a:pt x="42" y="394"/>
                  </a:lnTo>
                  <a:lnTo>
                    <a:pt x="42" y="395"/>
                  </a:lnTo>
                  <a:lnTo>
                    <a:pt x="42" y="396"/>
                  </a:lnTo>
                  <a:lnTo>
                    <a:pt x="42" y="397"/>
                  </a:lnTo>
                  <a:lnTo>
                    <a:pt x="42" y="398"/>
                  </a:lnTo>
                  <a:lnTo>
                    <a:pt x="42" y="399"/>
                  </a:lnTo>
                  <a:lnTo>
                    <a:pt x="43" y="399"/>
                  </a:lnTo>
                  <a:lnTo>
                    <a:pt x="42" y="402"/>
                  </a:lnTo>
                  <a:lnTo>
                    <a:pt x="40" y="406"/>
                  </a:lnTo>
                  <a:lnTo>
                    <a:pt x="40" y="407"/>
                  </a:lnTo>
                  <a:lnTo>
                    <a:pt x="40" y="417"/>
                  </a:lnTo>
                  <a:lnTo>
                    <a:pt x="40" y="418"/>
                  </a:lnTo>
                  <a:lnTo>
                    <a:pt x="40" y="419"/>
                  </a:lnTo>
                  <a:lnTo>
                    <a:pt x="41" y="421"/>
                  </a:lnTo>
                  <a:lnTo>
                    <a:pt x="42" y="421"/>
                  </a:lnTo>
                  <a:lnTo>
                    <a:pt x="41" y="421"/>
                  </a:lnTo>
                  <a:lnTo>
                    <a:pt x="40" y="421"/>
                  </a:lnTo>
                  <a:lnTo>
                    <a:pt x="38" y="422"/>
                  </a:lnTo>
                  <a:lnTo>
                    <a:pt x="38" y="423"/>
                  </a:lnTo>
                  <a:lnTo>
                    <a:pt x="38" y="424"/>
                  </a:lnTo>
                  <a:lnTo>
                    <a:pt x="37" y="425"/>
                  </a:lnTo>
                  <a:lnTo>
                    <a:pt x="38" y="426"/>
                  </a:lnTo>
                  <a:lnTo>
                    <a:pt x="38" y="427"/>
                  </a:lnTo>
                  <a:lnTo>
                    <a:pt x="39" y="429"/>
                  </a:lnTo>
                  <a:lnTo>
                    <a:pt x="40" y="429"/>
                  </a:lnTo>
                  <a:lnTo>
                    <a:pt x="43" y="431"/>
                  </a:lnTo>
                  <a:lnTo>
                    <a:pt x="45" y="434"/>
                  </a:lnTo>
                  <a:lnTo>
                    <a:pt x="45" y="437"/>
                  </a:lnTo>
                  <a:lnTo>
                    <a:pt x="45" y="438"/>
                  </a:lnTo>
                  <a:lnTo>
                    <a:pt x="46" y="440"/>
                  </a:lnTo>
                  <a:lnTo>
                    <a:pt x="48" y="443"/>
                  </a:lnTo>
                  <a:lnTo>
                    <a:pt x="48" y="444"/>
                  </a:lnTo>
                  <a:lnTo>
                    <a:pt x="47" y="445"/>
                  </a:lnTo>
                  <a:lnTo>
                    <a:pt x="47" y="446"/>
                  </a:lnTo>
                  <a:lnTo>
                    <a:pt x="48" y="446"/>
                  </a:lnTo>
                  <a:lnTo>
                    <a:pt x="50" y="451"/>
                  </a:lnTo>
                  <a:lnTo>
                    <a:pt x="48" y="451"/>
                  </a:lnTo>
                  <a:lnTo>
                    <a:pt x="47" y="451"/>
                  </a:lnTo>
                  <a:lnTo>
                    <a:pt x="46" y="453"/>
                  </a:lnTo>
                  <a:lnTo>
                    <a:pt x="44" y="456"/>
                  </a:lnTo>
                  <a:lnTo>
                    <a:pt x="44" y="457"/>
                  </a:lnTo>
                  <a:lnTo>
                    <a:pt x="44" y="458"/>
                  </a:lnTo>
                  <a:lnTo>
                    <a:pt x="44" y="460"/>
                  </a:lnTo>
                  <a:lnTo>
                    <a:pt x="44" y="461"/>
                  </a:lnTo>
                  <a:lnTo>
                    <a:pt x="42" y="461"/>
                  </a:lnTo>
                  <a:lnTo>
                    <a:pt x="41" y="461"/>
                  </a:lnTo>
                  <a:lnTo>
                    <a:pt x="40" y="461"/>
                  </a:lnTo>
                  <a:lnTo>
                    <a:pt x="39" y="462"/>
                  </a:lnTo>
                  <a:lnTo>
                    <a:pt x="38" y="463"/>
                  </a:lnTo>
                  <a:lnTo>
                    <a:pt x="38" y="464"/>
                  </a:lnTo>
                  <a:lnTo>
                    <a:pt x="38" y="475"/>
                  </a:lnTo>
                  <a:lnTo>
                    <a:pt x="37" y="476"/>
                  </a:lnTo>
                  <a:lnTo>
                    <a:pt x="38" y="476"/>
                  </a:lnTo>
                  <a:lnTo>
                    <a:pt x="42" y="485"/>
                  </a:lnTo>
                  <a:lnTo>
                    <a:pt x="42" y="486"/>
                  </a:lnTo>
                  <a:lnTo>
                    <a:pt x="42" y="487"/>
                  </a:lnTo>
                  <a:lnTo>
                    <a:pt x="42" y="488"/>
                  </a:lnTo>
                  <a:lnTo>
                    <a:pt x="42" y="489"/>
                  </a:lnTo>
                  <a:lnTo>
                    <a:pt x="42" y="491"/>
                  </a:lnTo>
                  <a:lnTo>
                    <a:pt x="44" y="493"/>
                  </a:lnTo>
                  <a:lnTo>
                    <a:pt x="44" y="494"/>
                  </a:lnTo>
                  <a:lnTo>
                    <a:pt x="46" y="495"/>
                  </a:lnTo>
                  <a:lnTo>
                    <a:pt x="46" y="496"/>
                  </a:lnTo>
                  <a:lnTo>
                    <a:pt x="47" y="498"/>
                  </a:lnTo>
                  <a:lnTo>
                    <a:pt x="46" y="498"/>
                  </a:lnTo>
                  <a:lnTo>
                    <a:pt x="46" y="499"/>
                  </a:lnTo>
                  <a:lnTo>
                    <a:pt x="45" y="499"/>
                  </a:lnTo>
                  <a:lnTo>
                    <a:pt x="46" y="500"/>
                  </a:lnTo>
                  <a:lnTo>
                    <a:pt x="46" y="501"/>
                  </a:lnTo>
                  <a:lnTo>
                    <a:pt x="46" y="502"/>
                  </a:lnTo>
                  <a:lnTo>
                    <a:pt x="47" y="503"/>
                  </a:lnTo>
                  <a:lnTo>
                    <a:pt x="47" y="504"/>
                  </a:lnTo>
                  <a:lnTo>
                    <a:pt x="49" y="506"/>
                  </a:lnTo>
                  <a:lnTo>
                    <a:pt x="50" y="508"/>
                  </a:lnTo>
                  <a:lnTo>
                    <a:pt x="55" y="515"/>
                  </a:lnTo>
                  <a:lnTo>
                    <a:pt x="56" y="517"/>
                  </a:lnTo>
                  <a:lnTo>
                    <a:pt x="57" y="519"/>
                  </a:lnTo>
                  <a:lnTo>
                    <a:pt x="57" y="520"/>
                  </a:lnTo>
                  <a:lnTo>
                    <a:pt x="60" y="526"/>
                  </a:lnTo>
                  <a:lnTo>
                    <a:pt x="61" y="527"/>
                  </a:lnTo>
                  <a:lnTo>
                    <a:pt x="62" y="528"/>
                  </a:lnTo>
                  <a:lnTo>
                    <a:pt x="63" y="529"/>
                  </a:lnTo>
                  <a:lnTo>
                    <a:pt x="64" y="529"/>
                  </a:lnTo>
                  <a:lnTo>
                    <a:pt x="65" y="530"/>
                  </a:lnTo>
                  <a:lnTo>
                    <a:pt x="65" y="531"/>
                  </a:lnTo>
                  <a:lnTo>
                    <a:pt x="66" y="532"/>
                  </a:lnTo>
                  <a:lnTo>
                    <a:pt x="64" y="532"/>
                  </a:lnTo>
                  <a:lnTo>
                    <a:pt x="64" y="533"/>
                  </a:lnTo>
                  <a:lnTo>
                    <a:pt x="63" y="533"/>
                  </a:lnTo>
                  <a:lnTo>
                    <a:pt x="62" y="533"/>
                  </a:lnTo>
                  <a:lnTo>
                    <a:pt x="61" y="533"/>
                  </a:lnTo>
                  <a:lnTo>
                    <a:pt x="56" y="537"/>
                  </a:lnTo>
                  <a:lnTo>
                    <a:pt x="55" y="538"/>
                  </a:lnTo>
                  <a:lnTo>
                    <a:pt x="55" y="539"/>
                  </a:lnTo>
                  <a:lnTo>
                    <a:pt x="54" y="540"/>
                  </a:lnTo>
                  <a:lnTo>
                    <a:pt x="54" y="541"/>
                  </a:lnTo>
                  <a:lnTo>
                    <a:pt x="54" y="542"/>
                  </a:lnTo>
                  <a:lnTo>
                    <a:pt x="55" y="542"/>
                  </a:lnTo>
                  <a:lnTo>
                    <a:pt x="55" y="545"/>
                  </a:lnTo>
                  <a:lnTo>
                    <a:pt x="55" y="546"/>
                  </a:lnTo>
                  <a:lnTo>
                    <a:pt x="56" y="546"/>
                  </a:lnTo>
                  <a:lnTo>
                    <a:pt x="59" y="551"/>
                  </a:lnTo>
                  <a:lnTo>
                    <a:pt x="59" y="553"/>
                  </a:lnTo>
                  <a:lnTo>
                    <a:pt x="59" y="556"/>
                  </a:lnTo>
                  <a:lnTo>
                    <a:pt x="59" y="557"/>
                  </a:lnTo>
                  <a:lnTo>
                    <a:pt x="59" y="559"/>
                  </a:lnTo>
                  <a:lnTo>
                    <a:pt x="59" y="558"/>
                  </a:lnTo>
                  <a:lnTo>
                    <a:pt x="57" y="558"/>
                  </a:lnTo>
                  <a:lnTo>
                    <a:pt x="55" y="558"/>
                  </a:lnTo>
                  <a:lnTo>
                    <a:pt x="55" y="559"/>
                  </a:lnTo>
                  <a:lnTo>
                    <a:pt x="55" y="560"/>
                  </a:lnTo>
                  <a:lnTo>
                    <a:pt x="54" y="560"/>
                  </a:lnTo>
                  <a:lnTo>
                    <a:pt x="54" y="561"/>
                  </a:lnTo>
                  <a:lnTo>
                    <a:pt x="55" y="563"/>
                  </a:lnTo>
                  <a:lnTo>
                    <a:pt x="56" y="566"/>
                  </a:lnTo>
                  <a:lnTo>
                    <a:pt x="60" y="573"/>
                  </a:lnTo>
                  <a:lnTo>
                    <a:pt x="60" y="574"/>
                  </a:lnTo>
                  <a:lnTo>
                    <a:pt x="60" y="575"/>
                  </a:lnTo>
                  <a:lnTo>
                    <a:pt x="59" y="575"/>
                  </a:lnTo>
                  <a:lnTo>
                    <a:pt x="59" y="576"/>
                  </a:lnTo>
                  <a:lnTo>
                    <a:pt x="58" y="576"/>
                  </a:lnTo>
                  <a:lnTo>
                    <a:pt x="58" y="578"/>
                  </a:lnTo>
                  <a:lnTo>
                    <a:pt x="59" y="581"/>
                  </a:lnTo>
                  <a:lnTo>
                    <a:pt x="59" y="582"/>
                  </a:lnTo>
                  <a:lnTo>
                    <a:pt x="60" y="583"/>
                  </a:lnTo>
                  <a:lnTo>
                    <a:pt x="62" y="585"/>
                  </a:lnTo>
                  <a:lnTo>
                    <a:pt x="62" y="587"/>
                  </a:lnTo>
                  <a:lnTo>
                    <a:pt x="62" y="591"/>
                  </a:lnTo>
                  <a:lnTo>
                    <a:pt x="62" y="593"/>
                  </a:lnTo>
                  <a:lnTo>
                    <a:pt x="62" y="594"/>
                  </a:lnTo>
                  <a:lnTo>
                    <a:pt x="62" y="595"/>
                  </a:lnTo>
                  <a:lnTo>
                    <a:pt x="61" y="596"/>
                  </a:lnTo>
                  <a:lnTo>
                    <a:pt x="61" y="597"/>
                  </a:lnTo>
                  <a:lnTo>
                    <a:pt x="62" y="598"/>
                  </a:lnTo>
                  <a:lnTo>
                    <a:pt x="66" y="604"/>
                  </a:lnTo>
                  <a:lnTo>
                    <a:pt x="67" y="604"/>
                  </a:lnTo>
                  <a:lnTo>
                    <a:pt x="67" y="606"/>
                  </a:lnTo>
                  <a:lnTo>
                    <a:pt x="68" y="607"/>
                  </a:lnTo>
                  <a:lnTo>
                    <a:pt x="68" y="608"/>
                  </a:lnTo>
                  <a:lnTo>
                    <a:pt x="70" y="613"/>
                  </a:lnTo>
                  <a:lnTo>
                    <a:pt x="70" y="614"/>
                  </a:lnTo>
                  <a:lnTo>
                    <a:pt x="70" y="615"/>
                  </a:lnTo>
                  <a:lnTo>
                    <a:pt x="70" y="617"/>
                  </a:lnTo>
                  <a:lnTo>
                    <a:pt x="71" y="617"/>
                  </a:lnTo>
                  <a:lnTo>
                    <a:pt x="71" y="618"/>
                  </a:lnTo>
                  <a:lnTo>
                    <a:pt x="72" y="619"/>
                  </a:lnTo>
                  <a:lnTo>
                    <a:pt x="72" y="620"/>
                  </a:lnTo>
                  <a:lnTo>
                    <a:pt x="74" y="623"/>
                  </a:lnTo>
                  <a:lnTo>
                    <a:pt x="73" y="624"/>
                  </a:lnTo>
                  <a:lnTo>
                    <a:pt x="74" y="625"/>
                  </a:lnTo>
                  <a:lnTo>
                    <a:pt x="74" y="626"/>
                  </a:lnTo>
                  <a:lnTo>
                    <a:pt x="74" y="627"/>
                  </a:lnTo>
                  <a:lnTo>
                    <a:pt x="80" y="633"/>
                  </a:lnTo>
                  <a:lnTo>
                    <a:pt x="81" y="634"/>
                  </a:lnTo>
                  <a:lnTo>
                    <a:pt x="81" y="636"/>
                  </a:lnTo>
                  <a:lnTo>
                    <a:pt x="82" y="637"/>
                  </a:lnTo>
                  <a:lnTo>
                    <a:pt x="83" y="638"/>
                  </a:lnTo>
                  <a:lnTo>
                    <a:pt x="82" y="638"/>
                  </a:lnTo>
                  <a:lnTo>
                    <a:pt x="81" y="638"/>
                  </a:lnTo>
                  <a:lnTo>
                    <a:pt x="81" y="637"/>
                  </a:lnTo>
                  <a:lnTo>
                    <a:pt x="79" y="637"/>
                  </a:lnTo>
                  <a:lnTo>
                    <a:pt x="79" y="638"/>
                  </a:lnTo>
                  <a:lnTo>
                    <a:pt x="78" y="638"/>
                  </a:lnTo>
                  <a:lnTo>
                    <a:pt x="77" y="639"/>
                  </a:lnTo>
                  <a:lnTo>
                    <a:pt x="77" y="640"/>
                  </a:lnTo>
                  <a:lnTo>
                    <a:pt x="76" y="645"/>
                  </a:lnTo>
                  <a:lnTo>
                    <a:pt x="77" y="647"/>
                  </a:lnTo>
                  <a:lnTo>
                    <a:pt x="78" y="647"/>
                  </a:lnTo>
                  <a:lnTo>
                    <a:pt x="78" y="648"/>
                  </a:lnTo>
                  <a:lnTo>
                    <a:pt x="79" y="649"/>
                  </a:lnTo>
                  <a:lnTo>
                    <a:pt x="80" y="652"/>
                  </a:lnTo>
                  <a:lnTo>
                    <a:pt x="79" y="653"/>
                  </a:lnTo>
                  <a:lnTo>
                    <a:pt x="79" y="654"/>
                  </a:lnTo>
                  <a:lnTo>
                    <a:pt x="80" y="654"/>
                  </a:lnTo>
                  <a:lnTo>
                    <a:pt x="80" y="655"/>
                  </a:lnTo>
                  <a:lnTo>
                    <a:pt x="81" y="658"/>
                  </a:lnTo>
                  <a:lnTo>
                    <a:pt x="81" y="659"/>
                  </a:lnTo>
                  <a:lnTo>
                    <a:pt x="83" y="660"/>
                  </a:lnTo>
                  <a:lnTo>
                    <a:pt x="85" y="664"/>
                  </a:lnTo>
                  <a:lnTo>
                    <a:pt x="85" y="665"/>
                  </a:lnTo>
                  <a:lnTo>
                    <a:pt x="85" y="666"/>
                  </a:lnTo>
                  <a:lnTo>
                    <a:pt x="85" y="668"/>
                  </a:lnTo>
                  <a:lnTo>
                    <a:pt x="86" y="668"/>
                  </a:lnTo>
                  <a:lnTo>
                    <a:pt x="86" y="669"/>
                  </a:lnTo>
                  <a:lnTo>
                    <a:pt x="87" y="670"/>
                  </a:lnTo>
                  <a:lnTo>
                    <a:pt x="89" y="672"/>
                  </a:lnTo>
                  <a:lnTo>
                    <a:pt x="90" y="672"/>
                  </a:lnTo>
                  <a:lnTo>
                    <a:pt x="91" y="673"/>
                  </a:lnTo>
                  <a:lnTo>
                    <a:pt x="93" y="674"/>
                  </a:lnTo>
                  <a:lnTo>
                    <a:pt x="96" y="674"/>
                  </a:lnTo>
                  <a:lnTo>
                    <a:pt x="98" y="674"/>
                  </a:lnTo>
                  <a:lnTo>
                    <a:pt x="98" y="675"/>
                  </a:lnTo>
                  <a:lnTo>
                    <a:pt x="96" y="676"/>
                  </a:lnTo>
                  <a:lnTo>
                    <a:pt x="96" y="677"/>
                  </a:lnTo>
                  <a:lnTo>
                    <a:pt x="96" y="679"/>
                  </a:lnTo>
                  <a:lnTo>
                    <a:pt x="96" y="680"/>
                  </a:lnTo>
                  <a:lnTo>
                    <a:pt x="96" y="682"/>
                  </a:lnTo>
                  <a:lnTo>
                    <a:pt x="97" y="683"/>
                  </a:lnTo>
                  <a:lnTo>
                    <a:pt x="98" y="683"/>
                  </a:lnTo>
                  <a:lnTo>
                    <a:pt x="105" y="687"/>
                  </a:lnTo>
                  <a:lnTo>
                    <a:pt x="103" y="689"/>
                  </a:lnTo>
                  <a:lnTo>
                    <a:pt x="104" y="691"/>
                  </a:lnTo>
                  <a:lnTo>
                    <a:pt x="104" y="692"/>
                  </a:lnTo>
                  <a:lnTo>
                    <a:pt x="104" y="693"/>
                  </a:lnTo>
                  <a:lnTo>
                    <a:pt x="105" y="693"/>
                  </a:lnTo>
                  <a:lnTo>
                    <a:pt x="107" y="695"/>
                  </a:lnTo>
                  <a:lnTo>
                    <a:pt x="110" y="697"/>
                  </a:lnTo>
                  <a:lnTo>
                    <a:pt x="110" y="698"/>
                  </a:lnTo>
                  <a:lnTo>
                    <a:pt x="110" y="699"/>
                  </a:lnTo>
                  <a:lnTo>
                    <a:pt x="109" y="700"/>
                  </a:lnTo>
                  <a:lnTo>
                    <a:pt x="109" y="703"/>
                  </a:lnTo>
                  <a:lnTo>
                    <a:pt x="109" y="704"/>
                  </a:lnTo>
                  <a:lnTo>
                    <a:pt x="110" y="705"/>
                  </a:lnTo>
                  <a:lnTo>
                    <a:pt x="110" y="706"/>
                  </a:lnTo>
                  <a:lnTo>
                    <a:pt x="111" y="706"/>
                  </a:lnTo>
                  <a:lnTo>
                    <a:pt x="111" y="708"/>
                  </a:lnTo>
                  <a:lnTo>
                    <a:pt x="111" y="709"/>
                  </a:lnTo>
                  <a:lnTo>
                    <a:pt x="111" y="710"/>
                  </a:lnTo>
                  <a:lnTo>
                    <a:pt x="111" y="711"/>
                  </a:lnTo>
                  <a:lnTo>
                    <a:pt x="112" y="711"/>
                  </a:lnTo>
                  <a:lnTo>
                    <a:pt x="113" y="712"/>
                  </a:lnTo>
                  <a:lnTo>
                    <a:pt x="113" y="713"/>
                  </a:lnTo>
                  <a:lnTo>
                    <a:pt x="114" y="713"/>
                  </a:lnTo>
                  <a:lnTo>
                    <a:pt x="115" y="713"/>
                  </a:lnTo>
                  <a:lnTo>
                    <a:pt x="116" y="713"/>
                  </a:lnTo>
                  <a:lnTo>
                    <a:pt x="122" y="713"/>
                  </a:lnTo>
                  <a:lnTo>
                    <a:pt x="123" y="713"/>
                  </a:lnTo>
                  <a:lnTo>
                    <a:pt x="125" y="713"/>
                  </a:lnTo>
                  <a:lnTo>
                    <a:pt x="130" y="714"/>
                  </a:lnTo>
                  <a:lnTo>
                    <a:pt x="130" y="716"/>
                  </a:lnTo>
                  <a:lnTo>
                    <a:pt x="130" y="719"/>
                  </a:lnTo>
                  <a:lnTo>
                    <a:pt x="129" y="719"/>
                  </a:lnTo>
                  <a:lnTo>
                    <a:pt x="128" y="719"/>
                  </a:lnTo>
                  <a:lnTo>
                    <a:pt x="127" y="719"/>
                  </a:lnTo>
                  <a:lnTo>
                    <a:pt x="126" y="719"/>
                  </a:lnTo>
                  <a:lnTo>
                    <a:pt x="125" y="719"/>
                  </a:lnTo>
                  <a:lnTo>
                    <a:pt x="123" y="719"/>
                  </a:lnTo>
                  <a:lnTo>
                    <a:pt x="121" y="719"/>
                  </a:lnTo>
                  <a:lnTo>
                    <a:pt x="120" y="719"/>
                  </a:lnTo>
                  <a:lnTo>
                    <a:pt x="119" y="719"/>
                  </a:lnTo>
                  <a:lnTo>
                    <a:pt x="118" y="720"/>
                  </a:lnTo>
                  <a:lnTo>
                    <a:pt x="117" y="719"/>
                  </a:lnTo>
                  <a:lnTo>
                    <a:pt x="115" y="719"/>
                  </a:lnTo>
                  <a:lnTo>
                    <a:pt x="113" y="719"/>
                  </a:lnTo>
                  <a:lnTo>
                    <a:pt x="112" y="719"/>
                  </a:lnTo>
                  <a:lnTo>
                    <a:pt x="111" y="721"/>
                  </a:lnTo>
                  <a:lnTo>
                    <a:pt x="111" y="722"/>
                  </a:lnTo>
                  <a:lnTo>
                    <a:pt x="111" y="723"/>
                  </a:lnTo>
                  <a:lnTo>
                    <a:pt x="111" y="724"/>
                  </a:lnTo>
                  <a:lnTo>
                    <a:pt x="113" y="727"/>
                  </a:lnTo>
                  <a:lnTo>
                    <a:pt x="114" y="728"/>
                  </a:lnTo>
                  <a:lnTo>
                    <a:pt x="115" y="728"/>
                  </a:lnTo>
                  <a:lnTo>
                    <a:pt x="119" y="729"/>
                  </a:lnTo>
                  <a:lnTo>
                    <a:pt x="124" y="730"/>
                  </a:lnTo>
                  <a:lnTo>
                    <a:pt x="128" y="730"/>
                  </a:lnTo>
                  <a:lnTo>
                    <a:pt x="128" y="731"/>
                  </a:lnTo>
                  <a:lnTo>
                    <a:pt x="130" y="733"/>
                  </a:lnTo>
                  <a:lnTo>
                    <a:pt x="136" y="738"/>
                  </a:lnTo>
                  <a:lnTo>
                    <a:pt x="137" y="739"/>
                  </a:lnTo>
                  <a:lnTo>
                    <a:pt x="136" y="742"/>
                  </a:lnTo>
                  <a:lnTo>
                    <a:pt x="135" y="742"/>
                  </a:lnTo>
                  <a:lnTo>
                    <a:pt x="134" y="742"/>
                  </a:lnTo>
                  <a:lnTo>
                    <a:pt x="133" y="743"/>
                  </a:lnTo>
                  <a:lnTo>
                    <a:pt x="132" y="743"/>
                  </a:lnTo>
                  <a:lnTo>
                    <a:pt x="132" y="744"/>
                  </a:lnTo>
                  <a:lnTo>
                    <a:pt x="131" y="744"/>
                  </a:lnTo>
                  <a:lnTo>
                    <a:pt x="130" y="744"/>
                  </a:lnTo>
                  <a:lnTo>
                    <a:pt x="130" y="745"/>
                  </a:lnTo>
                  <a:lnTo>
                    <a:pt x="130" y="747"/>
                  </a:lnTo>
                  <a:lnTo>
                    <a:pt x="130" y="749"/>
                  </a:lnTo>
                  <a:lnTo>
                    <a:pt x="130" y="750"/>
                  </a:lnTo>
                  <a:lnTo>
                    <a:pt x="131" y="752"/>
                  </a:lnTo>
                  <a:lnTo>
                    <a:pt x="132" y="753"/>
                  </a:lnTo>
                  <a:lnTo>
                    <a:pt x="134" y="757"/>
                  </a:lnTo>
                  <a:lnTo>
                    <a:pt x="135" y="757"/>
                  </a:lnTo>
                  <a:lnTo>
                    <a:pt x="136" y="757"/>
                  </a:lnTo>
                  <a:lnTo>
                    <a:pt x="136" y="758"/>
                  </a:lnTo>
                  <a:lnTo>
                    <a:pt x="138" y="759"/>
                  </a:lnTo>
                  <a:lnTo>
                    <a:pt x="138" y="760"/>
                  </a:lnTo>
                  <a:lnTo>
                    <a:pt x="138" y="761"/>
                  </a:lnTo>
                  <a:lnTo>
                    <a:pt x="137" y="761"/>
                  </a:lnTo>
                  <a:lnTo>
                    <a:pt x="136" y="762"/>
                  </a:lnTo>
                  <a:lnTo>
                    <a:pt x="132" y="764"/>
                  </a:lnTo>
                  <a:lnTo>
                    <a:pt x="136" y="766"/>
                  </a:lnTo>
                  <a:lnTo>
                    <a:pt x="138" y="768"/>
                  </a:lnTo>
                  <a:lnTo>
                    <a:pt x="140" y="769"/>
                  </a:lnTo>
                  <a:lnTo>
                    <a:pt x="143" y="774"/>
                  </a:lnTo>
                  <a:lnTo>
                    <a:pt x="144" y="775"/>
                  </a:lnTo>
                  <a:lnTo>
                    <a:pt x="146" y="777"/>
                  </a:lnTo>
                  <a:lnTo>
                    <a:pt x="147" y="781"/>
                  </a:lnTo>
                  <a:lnTo>
                    <a:pt x="145" y="781"/>
                  </a:lnTo>
                  <a:lnTo>
                    <a:pt x="144" y="781"/>
                  </a:lnTo>
                  <a:lnTo>
                    <a:pt x="144" y="783"/>
                  </a:lnTo>
                  <a:lnTo>
                    <a:pt x="143" y="785"/>
                  </a:lnTo>
                  <a:lnTo>
                    <a:pt x="145" y="793"/>
                  </a:lnTo>
                  <a:lnTo>
                    <a:pt x="146" y="793"/>
                  </a:lnTo>
                  <a:lnTo>
                    <a:pt x="149" y="796"/>
                  </a:lnTo>
                  <a:lnTo>
                    <a:pt x="148" y="797"/>
                  </a:lnTo>
                  <a:lnTo>
                    <a:pt x="147" y="798"/>
                  </a:lnTo>
                  <a:lnTo>
                    <a:pt x="147" y="800"/>
                  </a:lnTo>
                  <a:lnTo>
                    <a:pt x="146" y="800"/>
                  </a:lnTo>
                  <a:lnTo>
                    <a:pt x="145" y="800"/>
                  </a:lnTo>
                  <a:lnTo>
                    <a:pt x="145" y="801"/>
                  </a:lnTo>
                  <a:lnTo>
                    <a:pt x="144" y="801"/>
                  </a:lnTo>
                  <a:lnTo>
                    <a:pt x="143" y="802"/>
                  </a:lnTo>
                  <a:lnTo>
                    <a:pt x="142" y="802"/>
                  </a:lnTo>
                  <a:lnTo>
                    <a:pt x="142" y="803"/>
                  </a:lnTo>
                  <a:lnTo>
                    <a:pt x="142" y="804"/>
                  </a:lnTo>
                  <a:lnTo>
                    <a:pt x="142" y="805"/>
                  </a:lnTo>
                  <a:lnTo>
                    <a:pt x="142" y="806"/>
                  </a:lnTo>
                  <a:lnTo>
                    <a:pt x="142" y="807"/>
                  </a:lnTo>
                  <a:lnTo>
                    <a:pt x="144" y="807"/>
                  </a:lnTo>
                  <a:lnTo>
                    <a:pt x="144" y="808"/>
                  </a:lnTo>
                  <a:lnTo>
                    <a:pt x="145" y="809"/>
                  </a:lnTo>
                  <a:lnTo>
                    <a:pt x="145" y="810"/>
                  </a:lnTo>
                  <a:lnTo>
                    <a:pt x="144" y="812"/>
                  </a:lnTo>
                  <a:lnTo>
                    <a:pt x="144" y="813"/>
                  </a:lnTo>
                  <a:lnTo>
                    <a:pt x="144" y="814"/>
                  </a:lnTo>
                  <a:lnTo>
                    <a:pt x="144" y="819"/>
                  </a:lnTo>
                  <a:lnTo>
                    <a:pt x="145" y="820"/>
                  </a:lnTo>
                  <a:lnTo>
                    <a:pt x="145" y="821"/>
                  </a:lnTo>
                  <a:lnTo>
                    <a:pt x="146" y="822"/>
                  </a:lnTo>
                  <a:lnTo>
                    <a:pt x="147" y="822"/>
                  </a:lnTo>
                  <a:lnTo>
                    <a:pt x="148" y="823"/>
                  </a:lnTo>
                  <a:lnTo>
                    <a:pt x="149" y="823"/>
                  </a:lnTo>
                  <a:lnTo>
                    <a:pt x="150" y="824"/>
                  </a:lnTo>
                  <a:lnTo>
                    <a:pt x="153" y="825"/>
                  </a:lnTo>
                  <a:lnTo>
                    <a:pt x="155" y="831"/>
                  </a:lnTo>
                  <a:lnTo>
                    <a:pt x="155" y="832"/>
                  </a:lnTo>
                  <a:lnTo>
                    <a:pt x="154" y="832"/>
                  </a:lnTo>
                  <a:lnTo>
                    <a:pt x="153" y="832"/>
                  </a:lnTo>
                  <a:lnTo>
                    <a:pt x="152" y="833"/>
                  </a:lnTo>
                  <a:lnTo>
                    <a:pt x="151" y="833"/>
                  </a:lnTo>
                  <a:lnTo>
                    <a:pt x="151" y="834"/>
                  </a:lnTo>
                  <a:lnTo>
                    <a:pt x="151" y="835"/>
                  </a:lnTo>
                  <a:lnTo>
                    <a:pt x="151" y="836"/>
                  </a:lnTo>
                  <a:lnTo>
                    <a:pt x="151" y="837"/>
                  </a:lnTo>
                  <a:lnTo>
                    <a:pt x="151" y="838"/>
                  </a:lnTo>
                  <a:lnTo>
                    <a:pt x="157" y="845"/>
                  </a:lnTo>
                  <a:lnTo>
                    <a:pt x="155" y="847"/>
                  </a:lnTo>
                  <a:lnTo>
                    <a:pt x="154" y="847"/>
                  </a:lnTo>
                  <a:lnTo>
                    <a:pt x="153" y="847"/>
                  </a:lnTo>
                  <a:lnTo>
                    <a:pt x="152" y="847"/>
                  </a:lnTo>
                  <a:lnTo>
                    <a:pt x="151" y="848"/>
                  </a:lnTo>
                  <a:lnTo>
                    <a:pt x="150" y="849"/>
                  </a:lnTo>
                  <a:lnTo>
                    <a:pt x="149" y="849"/>
                  </a:lnTo>
                  <a:lnTo>
                    <a:pt x="149" y="850"/>
                  </a:lnTo>
                  <a:lnTo>
                    <a:pt x="149" y="851"/>
                  </a:lnTo>
                  <a:lnTo>
                    <a:pt x="148" y="853"/>
                  </a:lnTo>
                  <a:lnTo>
                    <a:pt x="148" y="858"/>
                  </a:lnTo>
                  <a:lnTo>
                    <a:pt x="148" y="859"/>
                  </a:lnTo>
                  <a:lnTo>
                    <a:pt x="145" y="859"/>
                  </a:lnTo>
                  <a:lnTo>
                    <a:pt x="142" y="859"/>
                  </a:lnTo>
                  <a:lnTo>
                    <a:pt x="142" y="861"/>
                  </a:lnTo>
                  <a:lnTo>
                    <a:pt x="143" y="865"/>
                  </a:lnTo>
                  <a:lnTo>
                    <a:pt x="143" y="868"/>
                  </a:lnTo>
                  <a:lnTo>
                    <a:pt x="144" y="869"/>
                  </a:lnTo>
                  <a:lnTo>
                    <a:pt x="144" y="870"/>
                  </a:lnTo>
                  <a:lnTo>
                    <a:pt x="145" y="870"/>
                  </a:lnTo>
                  <a:lnTo>
                    <a:pt x="145" y="871"/>
                  </a:lnTo>
                  <a:lnTo>
                    <a:pt x="146" y="872"/>
                  </a:lnTo>
                  <a:lnTo>
                    <a:pt x="149" y="876"/>
                  </a:lnTo>
                  <a:lnTo>
                    <a:pt x="149" y="877"/>
                  </a:lnTo>
                  <a:lnTo>
                    <a:pt x="149" y="878"/>
                  </a:lnTo>
                  <a:lnTo>
                    <a:pt x="150" y="881"/>
                  </a:lnTo>
                  <a:lnTo>
                    <a:pt x="150" y="882"/>
                  </a:lnTo>
                  <a:lnTo>
                    <a:pt x="151" y="882"/>
                  </a:lnTo>
                  <a:lnTo>
                    <a:pt x="153" y="883"/>
                  </a:lnTo>
                  <a:lnTo>
                    <a:pt x="153" y="885"/>
                  </a:lnTo>
                  <a:lnTo>
                    <a:pt x="153" y="886"/>
                  </a:lnTo>
                  <a:lnTo>
                    <a:pt x="153" y="887"/>
                  </a:lnTo>
                  <a:lnTo>
                    <a:pt x="154" y="887"/>
                  </a:lnTo>
                  <a:lnTo>
                    <a:pt x="155" y="888"/>
                  </a:lnTo>
                  <a:lnTo>
                    <a:pt x="155" y="889"/>
                  </a:lnTo>
                  <a:lnTo>
                    <a:pt x="161" y="891"/>
                  </a:lnTo>
                  <a:lnTo>
                    <a:pt x="161" y="892"/>
                  </a:lnTo>
                  <a:lnTo>
                    <a:pt x="163" y="894"/>
                  </a:lnTo>
                  <a:lnTo>
                    <a:pt x="164" y="894"/>
                  </a:lnTo>
                  <a:lnTo>
                    <a:pt x="172" y="906"/>
                  </a:lnTo>
                  <a:lnTo>
                    <a:pt x="173" y="906"/>
                  </a:lnTo>
                  <a:lnTo>
                    <a:pt x="174" y="907"/>
                  </a:lnTo>
                  <a:lnTo>
                    <a:pt x="174" y="908"/>
                  </a:lnTo>
                  <a:lnTo>
                    <a:pt x="175" y="908"/>
                  </a:lnTo>
                  <a:lnTo>
                    <a:pt x="176" y="908"/>
                  </a:lnTo>
                  <a:lnTo>
                    <a:pt x="177" y="908"/>
                  </a:lnTo>
                  <a:lnTo>
                    <a:pt x="178" y="908"/>
                  </a:lnTo>
                  <a:lnTo>
                    <a:pt x="179" y="908"/>
                  </a:lnTo>
                  <a:lnTo>
                    <a:pt x="179" y="907"/>
                  </a:lnTo>
                  <a:lnTo>
                    <a:pt x="180" y="907"/>
                  </a:lnTo>
                  <a:lnTo>
                    <a:pt x="180" y="906"/>
                  </a:lnTo>
                  <a:lnTo>
                    <a:pt x="181" y="906"/>
                  </a:lnTo>
                  <a:lnTo>
                    <a:pt x="181" y="905"/>
                  </a:lnTo>
                  <a:lnTo>
                    <a:pt x="181" y="904"/>
                  </a:lnTo>
                  <a:lnTo>
                    <a:pt x="183" y="904"/>
                  </a:lnTo>
                  <a:lnTo>
                    <a:pt x="184" y="904"/>
                  </a:lnTo>
                  <a:lnTo>
                    <a:pt x="185" y="904"/>
                  </a:lnTo>
                  <a:lnTo>
                    <a:pt x="185" y="905"/>
                  </a:lnTo>
                  <a:lnTo>
                    <a:pt x="186" y="905"/>
                  </a:lnTo>
                  <a:lnTo>
                    <a:pt x="187" y="905"/>
                  </a:lnTo>
                  <a:lnTo>
                    <a:pt x="188" y="905"/>
                  </a:lnTo>
                  <a:lnTo>
                    <a:pt x="189" y="904"/>
                  </a:lnTo>
                  <a:lnTo>
                    <a:pt x="190" y="903"/>
                  </a:lnTo>
                  <a:lnTo>
                    <a:pt x="191" y="903"/>
                  </a:lnTo>
                  <a:lnTo>
                    <a:pt x="192" y="904"/>
                  </a:lnTo>
                  <a:lnTo>
                    <a:pt x="192" y="905"/>
                  </a:lnTo>
                  <a:lnTo>
                    <a:pt x="192" y="906"/>
                  </a:lnTo>
                  <a:lnTo>
                    <a:pt x="193" y="906"/>
                  </a:lnTo>
                  <a:lnTo>
                    <a:pt x="193" y="907"/>
                  </a:lnTo>
                  <a:lnTo>
                    <a:pt x="196" y="909"/>
                  </a:lnTo>
                  <a:lnTo>
                    <a:pt x="196" y="910"/>
                  </a:lnTo>
                  <a:lnTo>
                    <a:pt x="197" y="911"/>
                  </a:lnTo>
                  <a:lnTo>
                    <a:pt x="196" y="913"/>
                  </a:lnTo>
                  <a:lnTo>
                    <a:pt x="196" y="915"/>
                  </a:lnTo>
                  <a:lnTo>
                    <a:pt x="196" y="916"/>
                  </a:lnTo>
                  <a:lnTo>
                    <a:pt x="197" y="917"/>
                  </a:lnTo>
                  <a:lnTo>
                    <a:pt x="198" y="919"/>
                  </a:lnTo>
                  <a:lnTo>
                    <a:pt x="200" y="920"/>
                  </a:lnTo>
                  <a:lnTo>
                    <a:pt x="202" y="921"/>
                  </a:lnTo>
                  <a:lnTo>
                    <a:pt x="202" y="922"/>
                  </a:lnTo>
                  <a:lnTo>
                    <a:pt x="202" y="923"/>
                  </a:lnTo>
                  <a:lnTo>
                    <a:pt x="203" y="925"/>
                  </a:lnTo>
                  <a:lnTo>
                    <a:pt x="204" y="926"/>
                  </a:lnTo>
                  <a:lnTo>
                    <a:pt x="202" y="928"/>
                  </a:lnTo>
                  <a:lnTo>
                    <a:pt x="204" y="930"/>
                  </a:lnTo>
                  <a:lnTo>
                    <a:pt x="210" y="935"/>
                  </a:lnTo>
                  <a:lnTo>
                    <a:pt x="210" y="936"/>
                  </a:lnTo>
                  <a:lnTo>
                    <a:pt x="211" y="936"/>
                  </a:lnTo>
                  <a:lnTo>
                    <a:pt x="213" y="936"/>
                  </a:lnTo>
                  <a:lnTo>
                    <a:pt x="216" y="938"/>
                  </a:lnTo>
                  <a:lnTo>
                    <a:pt x="220" y="940"/>
                  </a:lnTo>
                  <a:lnTo>
                    <a:pt x="221" y="941"/>
                  </a:lnTo>
                  <a:lnTo>
                    <a:pt x="221" y="942"/>
                  </a:lnTo>
                  <a:lnTo>
                    <a:pt x="223" y="944"/>
                  </a:lnTo>
                  <a:lnTo>
                    <a:pt x="224" y="945"/>
                  </a:lnTo>
                  <a:lnTo>
                    <a:pt x="225" y="945"/>
                  </a:lnTo>
                  <a:lnTo>
                    <a:pt x="270" y="945"/>
                  </a:lnTo>
                  <a:lnTo>
                    <a:pt x="285" y="949"/>
                  </a:lnTo>
                  <a:lnTo>
                    <a:pt x="291" y="949"/>
                  </a:lnTo>
                  <a:lnTo>
                    <a:pt x="296" y="951"/>
                  </a:lnTo>
                  <a:lnTo>
                    <a:pt x="302" y="953"/>
                  </a:lnTo>
                  <a:lnTo>
                    <a:pt x="306" y="954"/>
                  </a:lnTo>
                  <a:lnTo>
                    <a:pt x="311" y="963"/>
                  </a:lnTo>
                  <a:lnTo>
                    <a:pt x="342" y="1019"/>
                  </a:lnTo>
                  <a:lnTo>
                    <a:pt x="347" y="1027"/>
                  </a:lnTo>
                  <a:lnTo>
                    <a:pt x="347" y="1028"/>
                  </a:lnTo>
                  <a:lnTo>
                    <a:pt x="346" y="1030"/>
                  </a:lnTo>
                  <a:lnTo>
                    <a:pt x="350" y="1031"/>
                  </a:lnTo>
                  <a:lnTo>
                    <a:pt x="351" y="1031"/>
                  </a:lnTo>
                  <a:lnTo>
                    <a:pt x="352" y="1031"/>
                  </a:lnTo>
                  <a:lnTo>
                    <a:pt x="353" y="1031"/>
                  </a:lnTo>
                  <a:lnTo>
                    <a:pt x="353" y="1030"/>
                  </a:lnTo>
                  <a:lnTo>
                    <a:pt x="355" y="1030"/>
                  </a:lnTo>
                  <a:lnTo>
                    <a:pt x="357" y="1030"/>
                  </a:lnTo>
                  <a:lnTo>
                    <a:pt x="358" y="1030"/>
                  </a:lnTo>
                  <a:lnTo>
                    <a:pt x="359" y="1029"/>
                  </a:lnTo>
                  <a:lnTo>
                    <a:pt x="362" y="1030"/>
                  </a:lnTo>
                  <a:lnTo>
                    <a:pt x="363" y="1030"/>
                  </a:lnTo>
                  <a:lnTo>
                    <a:pt x="364" y="1030"/>
                  </a:lnTo>
                  <a:lnTo>
                    <a:pt x="374" y="1031"/>
                  </a:lnTo>
                  <a:lnTo>
                    <a:pt x="377" y="1031"/>
                  </a:lnTo>
                  <a:lnTo>
                    <a:pt x="393" y="1033"/>
                  </a:lnTo>
                  <a:lnTo>
                    <a:pt x="396" y="1034"/>
                  </a:lnTo>
                  <a:lnTo>
                    <a:pt x="398" y="1035"/>
                  </a:lnTo>
                  <a:lnTo>
                    <a:pt x="400" y="1036"/>
                  </a:lnTo>
                  <a:lnTo>
                    <a:pt x="404" y="1036"/>
                  </a:lnTo>
                  <a:lnTo>
                    <a:pt x="406" y="1036"/>
                  </a:lnTo>
                  <a:lnTo>
                    <a:pt x="406" y="1034"/>
                  </a:lnTo>
                  <a:lnTo>
                    <a:pt x="409" y="1034"/>
                  </a:lnTo>
                  <a:lnTo>
                    <a:pt x="410" y="1034"/>
                  </a:lnTo>
                  <a:lnTo>
                    <a:pt x="411" y="1034"/>
                  </a:lnTo>
                  <a:lnTo>
                    <a:pt x="412" y="1034"/>
                  </a:lnTo>
                  <a:lnTo>
                    <a:pt x="413" y="1033"/>
                  </a:lnTo>
                  <a:lnTo>
                    <a:pt x="414" y="1033"/>
                  </a:lnTo>
                  <a:lnTo>
                    <a:pt x="415" y="1032"/>
                  </a:lnTo>
                  <a:lnTo>
                    <a:pt x="415" y="1031"/>
                  </a:lnTo>
                  <a:lnTo>
                    <a:pt x="417" y="1032"/>
                  </a:lnTo>
                  <a:lnTo>
                    <a:pt x="418" y="1032"/>
                  </a:lnTo>
                  <a:lnTo>
                    <a:pt x="419" y="1032"/>
                  </a:lnTo>
                  <a:lnTo>
                    <a:pt x="421" y="1032"/>
                  </a:lnTo>
                  <a:lnTo>
                    <a:pt x="422" y="1032"/>
                  </a:lnTo>
                  <a:lnTo>
                    <a:pt x="423" y="1032"/>
                  </a:lnTo>
                  <a:lnTo>
                    <a:pt x="424" y="1032"/>
                  </a:lnTo>
                  <a:lnTo>
                    <a:pt x="425" y="1032"/>
                  </a:lnTo>
                  <a:lnTo>
                    <a:pt x="426" y="1032"/>
                  </a:lnTo>
                  <a:lnTo>
                    <a:pt x="427" y="1032"/>
                  </a:lnTo>
                  <a:lnTo>
                    <a:pt x="428" y="1032"/>
                  </a:lnTo>
                  <a:lnTo>
                    <a:pt x="429" y="1032"/>
                  </a:lnTo>
                  <a:lnTo>
                    <a:pt x="430" y="1031"/>
                  </a:lnTo>
                  <a:lnTo>
                    <a:pt x="430" y="1030"/>
                  </a:lnTo>
                  <a:lnTo>
                    <a:pt x="430" y="1029"/>
                  </a:lnTo>
                  <a:lnTo>
                    <a:pt x="430" y="1026"/>
                  </a:lnTo>
                  <a:lnTo>
                    <a:pt x="430" y="1021"/>
                  </a:lnTo>
                  <a:lnTo>
                    <a:pt x="430" y="1020"/>
                  </a:lnTo>
                  <a:lnTo>
                    <a:pt x="429" y="1019"/>
                  </a:lnTo>
                  <a:lnTo>
                    <a:pt x="428" y="1019"/>
                  </a:lnTo>
                  <a:lnTo>
                    <a:pt x="427" y="1019"/>
                  </a:lnTo>
                  <a:lnTo>
                    <a:pt x="426" y="1019"/>
                  </a:lnTo>
                  <a:lnTo>
                    <a:pt x="425" y="1019"/>
                  </a:lnTo>
                  <a:lnTo>
                    <a:pt x="423" y="1019"/>
                  </a:lnTo>
                  <a:lnTo>
                    <a:pt x="415" y="1019"/>
                  </a:lnTo>
                  <a:lnTo>
                    <a:pt x="413" y="1019"/>
                  </a:lnTo>
                  <a:lnTo>
                    <a:pt x="392" y="1012"/>
                  </a:lnTo>
                  <a:lnTo>
                    <a:pt x="387" y="1009"/>
                  </a:lnTo>
                  <a:lnTo>
                    <a:pt x="382" y="1007"/>
                  </a:lnTo>
                  <a:lnTo>
                    <a:pt x="381" y="1007"/>
                  </a:lnTo>
                  <a:lnTo>
                    <a:pt x="381" y="1006"/>
                  </a:lnTo>
                  <a:lnTo>
                    <a:pt x="361" y="998"/>
                  </a:lnTo>
                  <a:lnTo>
                    <a:pt x="360" y="997"/>
                  </a:lnTo>
                  <a:lnTo>
                    <a:pt x="360" y="996"/>
                  </a:lnTo>
                  <a:lnTo>
                    <a:pt x="359" y="996"/>
                  </a:lnTo>
                  <a:lnTo>
                    <a:pt x="359" y="995"/>
                  </a:lnTo>
                  <a:lnTo>
                    <a:pt x="346" y="989"/>
                  </a:lnTo>
                  <a:lnTo>
                    <a:pt x="343" y="986"/>
                  </a:lnTo>
                  <a:lnTo>
                    <a:pt x="340" y="982"/>
                  </a:lnTo>
                  <a:lnTo>
                    <a:pt x="337" y="979"/>
                  </a:lnTo>
                  <a:lnTo>
                    <a:pt x="336" y="979"/>
                  </a:lnTo>
                  <a:lnTo>
                    <a:pt x="335" y="979"/>
                  </a:lnTo>
                  <a:lnTo>
                    <a:pt x="335" y="978"/>
                  </a:lnTo>
                  <a:lnTo>
                    <a:pt x="332" y="975"/>
                  </a:lnTo>
                  <a:lnTo>
                    <a:pt x="332" y="974"/>
                  </a:lnTo>
                  <a:lnTo>
                    <a:pt x="326" y="967"/>
                  </a:lnTo>
                  <a:lnTo>
                    <a:pt x="315" y="959"/>
                  </a:lnTo>
                  <a:lnTo>
                    <a:pt x="307" y="954"/>
                  </a:lnTo>
                  <a:lnTo>
                    <a:pt x="311" y="955"/>
                  </a:lnTo>
                  <a:lnTo>
                    <a:pt x="312" y="957"/>
                  </a:lnTo>
                  <a:lnTo>
                    <a:pt x="314" y="956"/>
                  </a:lnTo>
                  <a:lnTo>
                    <a:pt x="315" y="956"/>
                  </a:lnTo>
                  <a:lnTo>
                    <a:pt x="316" y="955"/>
                  </a:lnTo>
                  <a:lnTo>
                    <a:pt x="316" y="954"/>
                  </a:lnTo>
                  <a:lnTo>
                    <a:pt x="317" y="953"/>
                  </a:lnTo>
                  <a:lnTo>
                    <a:pt x="317" y="951"/>
                  </a:lnTo>
                  <a:lnTo>
                    <a:pt x="315" y="950"/>
                  </a:lnTo>
                  <a:lnTo>
                    <a:pt x="310" y="945"/>
                  </a:lnTo>
                  <a:lnTo>
                    <a:pt x="291" y="930"/>
                  </a:lnTo>
                  <a:lnTo>
                    <a:pt x="291" y="929"/>
                  </a:lnTo>
                  <a:lnTo>
                    <a:pt x="291" y="928"/>
                  </a:lnTo>
                  <a:lnTo>
                    <a:pt x="291" y="927"/>
                  </a:lnTo>
                  <a:lnTo>
                    <a:pt x="290" y="926"/>
                  </a:lnTo>
                  <a:lnTo>
                    <a:pt x="279" y="915"/>
                  </a:lnTo>
                  <a:lnTo>
                    <a:pt x="279" y="914"/>
                  </a:lnTo>
                  <a:lnTo>
                    <a:pt x="278" y="912"/>
                  </a:lnTo>
                  <a:lnTo>
                    <a:pt x="276" y="911"/>
                  </a:lnTo>
                  <a:lnTo>
                    <a:pt x="276" y="910"/>
                  </a:lnTo>
                  <a:lnTo>
                    <a:pt x="276" y="909"/>
                  </a:lnTo>
                  <a:lnTo>
                    <a:pt x="276" y="908"/>
                  </a:lnTo>
                  <a:lnTo>
                    <a:pt x="276" y="907"/>
                  </a:lnTo>
                  <a:lnTo>
                    <a:pt x="275" y="907"/>
                  </a:lnTo>
                  <a:lnTo>
                    <a:pt x="273" y="904"/>
                  </a:lnTo>
                  <a:lnTo>
                    <a:pt x="272" y="899"/>
                  </a:lnTo>
                  <a:lnTo>
                    <a:pt x="272" y="898"/>
                  </a:lnTo>
                  <a:lnTo>
                    <a:pt x="272" y="895"/>
                  </a:lnTo>
                  <a:lnTo>
                    <a:pt x="273" y="894"/>
                  </a:lnTo>
                  <a:lnTo>
                    <a:pt x="273" y="893"/>
                  </a:lnTo>
                  <a:lnTo>
                    <a:pt x="274" y="893"/>
                  </a:lnTo>
                  <a:lnTo>
                    <a:pt x="276" y="892"/>
                  </a:lnTo>
                  <a:lnTo>
                    <a:pt x="281" y="891"/>
                  </a:lnTo>
                  <a:lnTo>
                    <a:pt x="281" y="890"/>
                  </a:lnTo>
                  <a:lnTo>
                    <a:pt x="282" y="889"/>
                  </a:lnTo>
                  <a:lnTo>
                    <a:pt x="283" y="889"/>
                  </a:lnTo>
                  <a:lnTo>
                    <a:pt x="283" y="888"/>
                  </a:lnTo>
                  <a:lnTo>
                    <a:pt x="285" y="888"/>
                  </a:lnTo>
                  <a:lnTo>
                    <a:pt x="288" y="887"/>
                  </a:lnTo>
                  <a:lnTo>
                    <a:pt x="288" y="886"/>
                  </a:lnTo>
                  <a:lnTo>
                    <a:pt x="289" y="886"/>
                  </a:lnTo>
                  <a:lnTo>
                    <a:pt x="293" y="881"/>
                  </a:lnTo>
                  <a:lnTo>
                    <a:pt x="293" y="880"/>
                  </a:lnTo>
                  <a:lnTo>
                    <a:pt x="293" y="879"/>
                  </a:lnTo>
                  <a:lnTo>
                    <a:pt x="293" y="878"/>
                  </a:lnTo>
                  <a:lnTo>
                    <a:pt x="291" y="870"/>
                  </a:lnTo>
                  <a:lnTo>
                    <a:pt x="289" y="859"/>
                  </a:lnTo>
                  <a:lnTo>
                    <a:pt x="288" y="858"/>
                  </a:lnTo>
                  <a:lnTo>
                    <a:pt x="287" y="857"/>
                  </a:lnTo>
                  <a:lnTo>
                    <a:pt x="287" y="856"/>
                  </a:lnTo>
                  <a:lnTo>
                    <a:pt x="287" y="855"/>
                  </a:lnTo>
                  <a:lnTo>
                    <a:pt x="286" y="854"/>
                  </a:lnTo>
                  <a:lnTo>
                    <a:pt x="286" y="853"/>
                  </a:lnTo>
                  <a:lnTo>
                    <a:pt x="287" y="853"/>
                  </a:lnTo>
                  <a:lnTo>
                    <a:pt x="287" y="852"/>
                  </a:lnTo>
                  <a:lnTo>
                    <a:pt x="288" y="849"/>
                  </a:lnTo>
                  <a:lnTo>
                    <a:pt x="289" y="849"/>
                  </a:lnTo>
                  <a:lnTo>
                    <a:pt x="291" y="848"/>
                  </a:lnTo>
                  <a:lnTo>
                    <a:pt x="291" y="846"/>
                  </a:lnTo>
                  <a:lnTo>
                    <a:pt x="291" y="845"/>
                  </a:lnTo>
                  <a:lnTo>
                    <a:pt x="292" y="842"/>
                  </a:lnTo>
                  <a:lnTo>
                    <a:pt x="294" y="842"/>
                  </a:lnTo>
                  <a:lnTo>
                    <a:pt x="296" y="841"/>
                  </a:lnTo>
                  <a:lnTo>
                    <a:pt x="297" y="841"/>
                  </a:lnTo>
                  <a:lnTo>
                    <a:pt x="297" y="840"/>
                  </a:lnTo>
                  <a:lnTo>
                    <a:pt x="299" y="836"/>
                  </a:lnTo>
                  <a:lnTo>
                    <a:pt x="300" y="836"/>
                  </a:lnTo>
                  <a:lnTo>
                    <a:pt x="302" y="836"/>
                  </a:lnTo>
                  <a:lnTo>
                    <a:pt x="304" y="836"/>
                  </a:lnTo>
                  <a:lnTo>
                    <a:pt x="304" y="834"/>
                  </a:lnTo>
                  <a:lnTo>
                    <a:pt x="304" y="832"/>
                  </a:lnTo>
                  <a:lnTo>
                    <a:pt x="308" y="827"/>
                  </a:lnTo>
                  <a:lnTo>
                    <a:pt x="310" y="827"/>
                  </a:lnTo>
                  <a:lnTo>
                    <a:pt x="312" y="826"/>
                  </a:lnTo>
                  <a:lnTo>
                    <a:pt x="312" y="823"/>
                  </a:lnTo>
                  <a:lnTo>
                    <a:pt x="313" y="823"/>
                  </a:lnTo>
                  <a:lnTo>
                    <a:pt x="315" y="822"/>
                  </a:lnTo>
                  <a:lnTo>
                    <a:pt x="314" y="819"/>
                  </a:lnTo>
                  <a:lnTo>
                    <a:pt x="314" y="818"/>
                  </a:lnTo>
                  <a:lnTo>
                    <a:pt x="313" y="817"/>
                  </a:lnTo>
                  <a:lnTo>
                    <a:pt x="310" y="814"/>
                  </a:lnTo>
                  <a:lnTo>
                    <a:pt x="310" y="813"/>
                  </a:lnTo>
                  <a:lnTo>
                    <a:pt x="310" y="809"/>
                  </a:lnTo>
                  <a:lnTo>
                    <a:pt x="310" y="806"/>
                  </a:lnTo>
                  <a:lnTo>
                    <a:pt x="307" y="800"/>
                  </a:lnTo>
                  <a:lnTo>
                    <a:pt x="307" y="799"/>
                  </a:lnTo>
                  <a:lnTo>
                    <a:pt x="304" y="795"/>
                  </a:lnTo>
                  <a:lnTo>
                    <a:pt x="304" y="794"/>
                  </a:lnTo>
                  <a:lnTo>
                    <a:pt x="299" y="791"/>
                  </a:lnTo>
                  <a:lnTo>
                    <a:pt x="298" y="791"/>
                  </a:lnTo>
                  <a:lnTo>
                    <a:pt x="296" y="790"/>
                  </a:lnTo>
                  <a:lnTo>
                    <a:pt x="295" y="790"/>
                  </a:lnTo>
                  <a:lnTo>
                    <a:pt x="294" y="790"/>
                  </a:lnTo>
                  <a:lnTo>
                    <a:pt x="293" y="790"/>
                  </a:lnTo>
                  <a:lnTo>
                    <a:pt x="292" y="791"/>
                  </a:lnTo>
                  <a:lnTo>
                    <a:pt x="290" y="791"/>
                  </a:lnTo>
                  <a:lnTo>
                    <a:pt x="287" y="790"/>
                  </a:lnTo>
                  <a:lnTo>
                    <a:pt x="286" y="790"/>
                  </a:lnTo>
                  <a:lnTo>
                    <a:pt x="282" y="789"/>
                  </a:lnTo>
                  <a:lnTo>
                    <a:pt x="279" y="789"/>
                  </a:lnTo>
                  <a:lnTo>
                    <a:pt x="278" y="789"/>
                  </a:lnTo>
                  <a:lnTo>
                    <a:pt x="275" y="788"/>
                  </a:lnTo>
                  <a:lnTo>
                    <a:pt x="262" y="779"/>
                  </a:lnTo>
                  <a:lnTo>
                    <a:pt x="261" y="779"/>
                  </a:lnTo>
                  <a:lnTo>
                    <a:pt x="257" y="777"/>
                  </a:lnTo>
                  <a:lnTo>
                    <a:pt x="250" y="771"/>
                  </a:lnTo>
                  <a:lnTo>
                    <a:pt x="245" y="764"/>
                  </a:lnTo>
                  <a:lnTo>
                    <a:pt x="244" y="761"/>
                  </a:lnTo>
                  <a:lnTo>
                    <a:pt x="244" y="760"/>
                  </a:lnTo>
                  <a:lnTo>
                    <a:pt x="244" y="758"/>
                  </a:lnTo>
                  <a:lnTo>
                    <a:pt x="245" y="755"/>
                  </a:lnTo>
                  <a:lnTo>
                    <a:pt x="247" y="754"/>
                  </a:lnTo>
                  <a:lnTo>
                    <a:pt x="246" y="753"/>
                  </a:lnTo>
                  <a:lnTo>
                    <a:pt x="245" y="749"/>
                  </a:lnTo>
                  <a:lnTo>
                    <a:pt x="247" y="747"/>
                  </a:lnTo>
                  <a:lnTo>
                    <a:pt x="247" y="746"/>
                  </a:lnTo>
                  <a:lnTo>
                    <a:pt x="247" y="745"/>
                  </a:lnTo>
                  <a:lnTo>
                    <a:pt x="249" y="739"/>
                  </a:lnTo>
                  <a:lnTo>
                    <a:pt x="250" y="738"/>
                  </a:lnTo>
                  <a:lnTo>
                    <a:pt x="253" y="738"/>
                  </a:lnTo>
                  <a:lnTo>
                    <a:pt x="254" y="738"/>
                  </a:lnTo>
                  <a:lnTo>
                    <a:pt x="255" y="738"/>
                  </a:lnTo>
                  <a:lnTo>
                    <a:pt x="257" y="736"/>
                  </a:lnTo>
                  <a:lnTo>
                    <a:pt x="258" y="736"/>
                  </a:lnTo>
                  <a:lnTo>
                    <a:pt x="258" y="734"/>
                  </a:lnTo>
                  <a:lnTo>
                    <a:pt x="259" y="733"/>
                  </a:lnTo>
                  <a:lnTo>
                    <a:pt x="261" y="732"/>
                  </a:lnTo>
                  <a:lnTo>
                    <a:pt x="263" y="730"/>
                  </a:lnTo>
                  <a:lnTo>
                    <a:pt x="264" y="730"/>
                  </a:lnTo>
                  <a:lnTo>
                    <a:pt x="271" y="731"/>
                  </a:lnTo>
                  <a:lnTo>
                    <a:pt x="273" y="732"/>
                  </a:lnTo>
                  <a:lnTo>
                    <a:pt x="275" y="732"/>
                  </a:lnTo>
                  <a:lnTo>
                    <a:pt x="276" y="733"/>
                  </a:lnTo>
                  <a:lnTo>
                    <a:pt x="277" y="732"/>
                  </a:lnTo>
                  <a:lnTo>
                    <a:pt x="279" y="732"/>
                  </a:lnTo>
                  <a:lnTo>
                    <a:pt x="280" y="731"/>
                  </a:lnTo>
                  <a:lnTo>
                    <a:pt x="280" y="730"/>
                  </a:lnTo>
                  <a:lnTo>
                    <a:pt x="280" y="726"/>
                  </a:lnTo>
                  <a:lnTo>
                    <a:pt x="280" y="724"/>
                  </a:lnTo>
                  <a:lnTo>
                    <a:pt x="279" y="723"/>
                  </a:lnTo>
                  <a:lnTo>
                    <a:pt x="276" y="722"/>
                  </a:lnTo>
                  <a:lnTo>
                    <a:pt x="275" y="722"/>
                  </a:lnTo>
                  <a:lnTo>
                    <a:pt x="274" y="721"/>
                  </a:lnTo>
                  <a:lnTo>
                    <a:pt x="274" y="720"/>
                  </a:lnTo>
                  <a:lnTo>
                    <a:pt x="274" y="719"/>
                  </a:lnTo>
                  <a:lnTo>
                    <a:pt x="278" y="716"/>
                  </a:lnTo>
                  <a:lnTo>
                    <a:pt x="279" y="715"/>
                  </a:lnTo>
                  <a:lnTo>
                    <a:pt x="279" y="714"/>
                  </a:lnTo>
                  <a:lnTo>
                    <a:pt x="279" y="711"/>
                  </a:lnTo>
                  <a:lnTo>
                    <a:pt x="280" y="708"/>
                  </a:lnTo>
                  <a:lnTo>
                    <a:pt x="280" y="707"/>
                  </a:lnTo>
                  <a:lnTo>
                    <a:pt x="279" y="706"/>
                  </a:lnTo>
                  <a:lnTo>
                    <a:pt x="279" y="705"/>
                  </a:lnTo>
                  <a:lnTo>
                    <a:pt x="278" y="704"/>
                  </a:lnTo>
                  <a:lnTo>
                    <a:pt x="279" y="703"/>
                  </a:lnTo>
                  <a:lnTo>
                    <a:pt x="278" y="700"/>
                  </a:lnTo>
                  <a:lnTo>
                    <a:pt x="276" y="696"/>
                  </a:lnTo>
                  <a:lnTo>
                    <a:pt x="276" y="694"/>
                  </a:lnTo>
                  <a:lnTo>
                    <a:pt x="274" y="694"/>
                  </a:lnTo>
                  <a:lnTo>
                    <a:pt x="274" y="693"/>
                  </a:lnTo>
                  <a:lnTo>
                    <a:pt x="272" y="691"/>
                  </a:lnTo>
                  <a:lnTo>
                    <a:pt x="270" y="688"/>
                  </a:lnTo>
                  <a:lnTo>
                    <a:pt x="270" y="687"/>
                  </a:lnTo>
                  <a:lnTo>
                    <a:pt x="270" y="685"/>
                  </a:lnTo>
                  <a:lnTo>
                    <a:pt x="272" y="682"/>
                  </a:lnTo>
                  <a:lnTo>
                    <a:pt x="272" y="681"/>
                  </a:lnTo>
                  <a:lnTo>
                    <a:pt x="273" y="678"/>
                  </a:lnTo>
                  <a:lnTo>
                    <a:pt x="274" y="676"/>
                  </a:lnTo>
                  <a:lnTo>
                    <a:pt x="276" y="674"/>
                  </a:lnTo>
                  <a:lnTo>
                    <a:pt x="277" y="674"/>
                  </a:lnTo>
                  <a:lnTo>
                    <a:pt x="279" y="673"/>
                  </a:lnTo>
                  <a:lnTo>
                    <a:pt x="280" y="673"/>
                  </a:lnTo>
                  <a:lnTo>
                    <a:pt x="285" y="671"/>
                  </a:lnTo>
                  <a:lnTo>
                    <a:pt x="285" y="670"/>
                  </a:lnTo>
                  <a:lnTo>
                    <a:pt x="287" y="668"/>
                  </a:lnTo>
                  <a:lnTo>
                    <a:pt x="289" y="667"/>
                  </a:lnTo>
                  <a:lnTo>
                    <a:pt x="288" y="666"/>
                  </a:lnTo>
                  <a:lnTo>
                    <a:pt x="289" y="666"/>
                  </a:lnTo>
                  <a:lnTo>
                    <a:pt x="290" y="666"/>
                  </a:lnTo>
                  <a:lnTo>
                    <a:pt x="298" y="664"/>
                  </a:lnTo>
                  <a:lnTo>
                    <a:pt x="299" y="664"/>
                  </a:lnTo>
                  <a:lnTo>
                    <a:pt x="300" y="663"/>
                  </a:lnTo>
                  <a:lnTo>
                    <a:pt x="300" y="662"/>
                  </a:lnTo>
                  <a:lnTo>
                    <a:pt x="301" y="661"/>
                  </a:lnTo>
                  <a:lnTo>
                    <a:pt x="302" y="661"/>
                  </a:lnTo>
                  <a:lnTo>
                    <a:pt x="302" y="659"/>
                  </a:lnTo>
                  <a:lnTo>
                    <a:pt x="301" y="655"/>
                  </a:lnTo>
                  <a:lnTo>
                    <a:pt x="301" y="654"/>
                  </a:lnTo>
                  <a:lnTo>
                    <a:pt x="297" y="645"/>
                  </a:lnTo>
                  <a:lnTo>
                    <a:pt x="296" y="644"/>
                  </a:lnTo>
                  <a:lnTo>
                    <a:pt x="296" y="643"/>
                  </a:lnTo>
                  <a:lnTo>
                    <a:pt x="295" y="642"/>
                  </a:lnTo>
                  <a:lnTo>
                    <a:pt x="294" y="642"/>
                  </a:lnTo>
                  <a:lnTo>
                    <a:pt x="293" y="641"/>
                  </a:lnTo>
                  <a:lnTo>
                    <a:pt x="291" y="638"/>
                  </a:lnTo>
                  <a:lnTo>
                    <a:pt x="291" y="637"/>
                  </a:lnTo>
                  <a:lnTo>
                    <a:pt x="290" y="637"/>
                  </a:lnTo>
                  <a:lnTo>
                    <a:pt x="289" y="636"/>
                  </a:lnTo>
                  <a:lnTo>
                    <a:pt x="288" y="636"/>
                  </a:lnTo>
                  <a:lnTo>
                    <a:pt x="287" y="636"/>
                  </a:lnTo>
                  <a:lnTo>
                    <a:pt x="285" y="636"/>
                  </a:lnTo>
                  <a:lnTo>
                    <a:pt x="284" y="637"/>
                  </a:lnTo>
                  <a:lnTo>
                    <a:pt x="283" y="637"/>
                  </a:lnTo>
                  <a:lnTo>
                    <a:pt x="283" y="638"/>
                  </a:lnTo>
                  <a:lnTo>
                    <a:pt x="281" y="639"/>
                  </a:lnTo>
                  <a:lnTo>
                    <a:pt x="278" y="640"/>
                  </a:lnTo>
                  <a:lnTo>
                    <a:pt x="276" y="640"/>
                  </a:lnTo>
                  <a:lnTo>
                    <a:pt x="275" y="641"/>
                  </a:lnTo>
                  <a:lnTo>
                    <a:pt x="274" y="641"/>
                  </a:lnTo>
                  <a:lnTo>
                    <a:pt x="274" y="642"/>
                  </a:lnTo>
                  <a:lnTo>
                    <a:pt x="273" y="642"/>
                  </a:lnTo>
                  <a:lnTo>
                    <a:pt x="272" y="642"/>
                  </a:lnTo>
                  <a:lnTo>
                    <a:pt x="272" y="641"/>
                  </a:lnTo>
                  <a:lnTo>
                    <a:pt x="270" y="641"/>
                  </a:lnTo>
                  <a:lnTo>
                    <a:pt x="269" y="641"/>
                  </a:lnTo>
                  <a:lnTo>
                    <a:pt x="268" y="642"/>
                  </a:lnTo>
                  <a:lnTo>
                    <a:pt x="262" y="640"/>
                  </a:lnTo>
                  <a:lnTo>
                    <a:pt x="259" y="638"/>
                  </a:lnTo>
                  <a:lnTo>
                    <a:pt x="258" y="637"/>
                  </a:lnTo>
                  <a:lnTo>
                    <a:pt x="255" y="634"/>
                  </a:lnTo>
                  <a:lnTo>
                    <a:pt x="255" y="630"/>
                  </a:lnTo>
                  <a:lnTo>
                    <a:pt x="255" y="629"/>
                  </a:lnTo>
                  <a:lnTo>
                    <a:pt x="255" y="628"/>
                  </a:lnTo>
                  <a:lnTo>
                    <a:pt x="255" y="627"/>
                  </a:lnTo>
                  <a:lnTo>
                    <a:pt x="254" y="627"/>
                  </a:lnTo>
                  <a:lnTo>
                    <a:pt x="254" y="626"/>
                  </a:lnTo>
                  <a:lnTo>
                    <a:pt x="253" y="625"/>
                  </a:lnTo>
                  <a:lnTo>
                    <a:pt x="253" y="623"/>
                  </a:lnTo>
                  <a:lnTo>
                    <a:pt x="253" y="622"/>
                  </a:lnTo>
                  <a:lnTo>
                    <a:pt x="253" y="621"/>
                  </a:lnTo>
                  <a:lnTo>
                    <a:pt x="253" y="620"/>
                  </a:lnTo>
                  <a:lnTo>
                    <a:pt x="252" y="620"/>
                  </a:lnTo>
                  <a:lnTo>
                    <a:pt x="252" y="619"/>
                  </a:lnTo>
                  <a:lnTo>
                    <a:pt x="251" y="619"/>
                  </a:lnTo>
                  <a:lnTo>
                    <a:pt x="251" y="618"/>
                  </a:lnTo>
                  <a:lnTo>
                    <a:pt x="250" y="617"/>
                  </a:lnTo>
                  <a:lnTo>
                    <a:pt x="249" y="617"/>
                  </a:lnTo>
                  <a:lnTo>
                    <a:pt x="242" y="604"/>
                  </a:lnTo>
                  <a:lnTo>
                    <a:pt x="242" y="602"/>
                  </a:lnTo>
                  <a:lnTo>
                    <a:pt x="242" y="601"/>
                  </a:lnTo>
                  <a:lnTo>
                    <a:pt x="243" y="598"/>
                  </a:lnTo>
                  <a:lnTo>
                    <a:pt x="245" y="599"/>
                  </a:lnTo>
                  <a:lnTo>
                    <a:pt x="245" y="600"/>
                  </a:lnTo>
                  <a:lnTo>
                    <a:pt x="246" y="600"/>
                  </a:lnTo>
                  <a:lnTo>
                    <a:pt x="247" y="602"/>
                  </a:lnTo>
                  <a:lnTo>
                    <a:pt x="248" y="602"/>
                  </a:lnTo>
                  <a:lnTo>
                    <a:pt x="255" y="604"/>
                  </a:lnTo>
                  <a:lnTo>
                    <a:pt x="264" y="608"/>
                  </a:lnTo>
                  <a:lnTo>
                    <a:pt x="265" y="608"/>
                  </a:lnTo>
                  <a:lnTo>
                    <a:pt x="269" y="609"/>
                  </a:lnTo>
                  <a:lnTo>
                    <a:pt x="270" y="610"/>
                  </a:lnTo>
                  <a:lnTo>
                    <a:pt x="272" y="611"/>
                  </a:lnTo>
                  <a:lnTo>
                    <a:pt x="272" y="612"/>
                  </a:lnTo>
                  <a:lnTo>
                    <a:pt x="273" y="612"/>
                  </a:lnTo>
                  <a:lnTo>
                    <a:pt x="274" y="612"/>
                  </a:lnTo>
                  <a:lnTo>
                    <a:pt x="275" y="612"/>
                  </a:lnTo>
                  <a:lnTo>
                    <a:pt x="276" y="612"/>
                  </a:lnTo>
                  <a:lnTo>
                    <a:pt x="276" y="613"/>
                  </a:lnTo>
                  <a:lnTo>
                    <a:pt x="277" y="613"/>
                  </a:lnTo>
                  <a:lnTo>
                    <a:pt x="285" y="612"/>
                  </a:lnTo>
                  <a:lnTo>
                    <a:pt x="293" y="613"/>
                  </a:lnTo>
                  <a:lnTo>
                    <a:pt x="295" y="612"/>
                  </a:lnTo>
                  <a:lnTo>
                    <a:pt x="296" y="612"/>
                  </a:lnTo>
                  <a:lnTo>
                    <a:pt x="297" y="612"/>
                  </a:lnTo>
                  <a:lnTo>
                    <a:pt x="298" y="611"/>
                  </a:lnTo>
                  <a:lnTo>
                    <a:pt x="302" y="609"/>
                  </a:lnTo>
                  <a:lnTo>
                    <a:pt x="303" y="609"/>
                  </a:lnTo>
                  <a:lnTo>
                    <a:pt x="304" y="609"/>
                  </a:lnTo>
                  <a:lnTo>
                    <a:pt x="310" y="604"/>
                  </a:lnTo>
                  <a:lnTo>
                    <a:pt x="311" y="604"/>
                  </a:lnTo>
                  <a:lnTo>
                    <a:pt x="312" y="603"/>
                  </a:lnTo>
                  <a:lnTo>
                    <a:pt x="313" y="602"/>
                  </a:lnTo>
                  <a:lnTo>
                    <a:pt x="313" y="601"/>
                  </a:lnTo>
                  <a:lnTo>
                    <a:pt x="313" y="596"/>
                  </a:lnTo>
                  <a:lnTo>
                    <a:pt x="314" y="595"/>
                  </a:lnTo>
                  <a:lnTo>
                    <a:pt x="313" y="594"/>
                  </a:lnTo>
                  <a:lnTo>
                    <a:pt x="313" y="593"/>
                  </a:lnTo>
                  <a:lnTo>
                    <a:pt x="313" y="590"/>
                  </a:lnTo>
                  <a:lnTo>
                    <a:pt x="312" y="591"/>
                  </a:lnTo>
                  <a:lnTo>
                    <a:pt x="311" y="590"/>
                  </a:lnTo>
                  <a:lnTo>
                    <a:pt x="310" y="589"/>
                  </a:lnTo>
                  <a:lnTo>
                    <a:pt x="309" y="589"/>
                  </a:lnTo>
                  <a:lnTo>
                    <a:pt x="306" y="586"/>
                  </a:lnTo>
                  <a:lnTo>
                    <a:pt x="303" y="583"/>
                  </a:lnTo>
                  <a:lnTo>
                    <a:pt x="304" y="583"/>
                  </a:lnTo>
                  <a:lnTo>
                    <a:pt x="304" y="582"/>
                  </a:lnTo>
                  <a:lnTo>
                    <a:pt x="304" y="581"/>
                  </a:lnTo>
                  <a:lnTo>
                    <a:pt x="305" y="581"/>
                  </a:lnTo>
                  <a:lnTo>
                    <a:pt x="305" y="579"/>
                  </a:lnTo>
                  <a:lnTo>
                    <a:pt x="304" y="578"/>
                  </a:lnTo>
                  <a:lnTo>
                    <a:pt x="304" y="577"/>
                  </a:lnTo>
                  <a:lnTo>
                    <a:pt x="304" y="576"/>
                  </a:lnTo>
                  <a:lnTo>
                    <a:pt x="303" y="574"/>
                  </a:lnTo>
                  <a:lnTo>
                    <a:pt x="303" y="572"/>
                  </a:lnTo>
                  <a:lnTo>
                    <a:pt x="304" y="572"/>
                  </a:lnTo>
                  <a:lnTo>
                    <a:pt x="305" y="572"/>
                  </a:lnTo>
                  <a:lnTo>
                    <a:pt x="306" y="571"/>
                  </a:lnTo>
                  <a:lnTo>
                    <a:pt x="308" y="570"/>
                  </a:lnTo>
                  <a:lnTo>
                    <a:pt x="307" y="568"/>
                  </a:lnTo>
                  <a:lnTo>
                    <a:pt x="305" y="558"/>
                  </a:lnTo>
                  <a:lnTo>
                    <a:pt x="305" y="557"/>
                  </a:lnTo>
                  <a:lnTo>
                    <a:pt x="304" y="557"/>
                  </a:lnTo>
                  <a:lnTo>
                    <a:pt x="305" y="555"/>
                  </a:lnTo>
                  <a:lnTo>
                    <a:pt x="305" y="554"/>
                  </a:lnTo>
                  <a:lnTo>
                    <a:pt x="304" y="553"/>
                  </a:lnTo>
                  <a:lnTo>
                    <a:pt x="305" y="553"/>
                  </a:lnTo>
                  <a:lnTo>
                    <a:pt x="306" y="553"/>
                  </a:lnTo>
                  <a:lnTo>
                    <a:pt x="306" y="552"/>
                  </a:lnTo>
                  <a:lnTo>
                    <a:pt x="308" y="551"/>
                  </a:lnTo>
                  <a:lnTo>
                    <a:pt x="308" y="549"/>
                  </a:lnTo>
                  <a:lnTo>
                    <a:pt x="307" y="548"/>
                  </a:lnTo>
                  <a:lnTo>
                    <a:pt x="306" y="546"/>
                  </a:lnTo>
                  <a:lnTo>
                    <a:pt x="305" y="545"/>
                  </a:lnTo>
                  <a:lnTo>
                    <a:pt x="304" y="545"/>
                  </a:lnTo>
                  <a:lnTo>
                    <a:pt x="310" y="546"/>
                  </a:lnTo>
                  <a:lnTo>
                    <a:pt x="311" y="546"/>
                  </a:lnTo>
                  <a:lnTo>
                    <a:pt x="312" y="546"/>
                  </a:lnTo>
                  <a:lnTo>
                    <a:pt x="313" y="546"/>
                  </a:lnTo>
                  <a:lnTo>
                    <a:pt x="314" y="545"/>
                  </a:lnTo>
                  <a:lnTo>
                    <a:pt x="315" y="545"/>
                  </a:lnTo>
                  <a:lnTo>
                    <a:pt x="316" y="545"/>
                  </a:lnTo>
                  <a:lnTo>
                    <a:pt x="317" y="545"/>
                  </a:lnTo>
                  <a:lnTo>
                    <a:pt x="321" y="546"/>
                  </a:lnTo>
                  <a:lnTo>
                    <a:pt x="321" y="545"/>
                  </a:lnTo>
                  <a:lnTo>
                    <a:pt x="355" y="540"/>
                  </a:lnTo>
                  <a:lnTo>
                    <a:pt x="357" y="539"/>
                  </a:lnTo>
                  <a:lnTo>
                    <a:pt x="372" y="536"/>
                  </a:lnTo>
                  <a:lnTo>
                    <a:pt x="373" y="536"/>
                  </a:lnTo>
                  <a:lnTo>
                    <a:pt x="374" y="535"/>
                  </a:lnTo>
                  <a:lnTo>
                    <a:pt x="379" y="533"/>
                  </a:lnTo>
                  <a:lnTo>
                    <a:pt x="390" y="529"/>
                  </a:lnTo>
                  <a:lnTo>
                    <a:pt x="393" y="528"/>
                  </a:lnTo>
                  <a:lnTo>
                    <a:pt x="400" y="523"/>
                  </a:lnTo>
                  <a:lnTo>
                    <a:pt x="401" y="523"/>
                  </a:lnTo>
                  <a:lnTo>
                    <a:pt x="406" y="517"/>
                  </a:lnTo>
                  <a:lnTo>
                    <a:pt x="407" y="517"/>
                  </a:lnTo>
                  <a:lnTo>
                    <a:pt x="407" y="516"/>
                  </a:lnTo>
                  <a:lnTo>
                    <a:pt x="408" y="516"/>
                  </a:lnTo>
                  <a:lnTo>
                    <a:pt x="408" y="515"/>
                  </a:lnTo>
                  <a:lnTo>
                    <a:pt x="408" y="514"/>
                  </a:lnTo>
                  <a:lnTo>
                    <a:pt x="407" y="512"/>
                  </a:lnTo>
                  <a:lnTo>
                    <a:pt x="407" y="511"/>
                  </a:lnTo>
                  <a:lnTo>
                    <a:pt x="406" y="510"/>
                  </a:lnTo>
                  <a:lnTo>
                    <a:pt x="406" y="508"/>
                  </a:lnTo>
                  <a:lnTo>
                    <a:pt x="406" y="507"/>
                  </a:lnTo>
                  <a:lnTo>
                    <a:pt x="409" y="502"/>
                  </a:lnTo>
                  <a:lnTo>
                    <a:pt x="410" y="501"/>
                  </a:lnTo>
                  <a:lnTo>
                    <a:pt x="412" y="499"/>
                  </a:lnTo>
                  <a:lnTo>
                    <a:pt x="413" y="495"/>
                  </a:lnTo>
                  <a:lnTo>
                    <a:pt x="414" y="493"/>
                  </a:lnTo>
                  <a:lnTo>
                    <a:pt x="414" y="492"/>
                  </a:lnTo>
                  <a:lnTo>
                    <a:pt x="417" y="483"/>
                  </a:lnTo>
                  <a:lnTo>
                    <a:pt x="418" y="481"/>
                  </a:lnTo>
                  <a:lnTo>
                    <a:pt x="419" y="479"/>
                  </a:lnTo>
                  <a:lnTo>
                    <a:pt x="419" y="478"/>
                  </a:lnTo>
                  <a:lnTo>
                    <a:pt x="419" y="477"/>
                  </a:lnTo>
                  <a:lnTo>
                    <a:pt x="419" y="476"/>
                  </a:lnTo>
                  <a:lnTo>
                    <a:pt x="414" y="461"/>
                  </a:lnTo>
                  <a:lnTo>
                    <a:pt x="414" y="460"/>
                  </a:lnTo>
                  <a:lnTo>
                    <a:pt x="412" y="457"/>
                  </a:lnTo>
                  <a:lnTo>
                    <a:pt x="411" y="457"/>
                  </a:lnTo>
                  <a:lnTo>
                    <a:pt x="410" y="456"/>
                  </a:lnTo>
                  <a:lnTo>
                    <a:pt x="409" y="455"/>
                  </a:lnTo>
                  <a:lnTo>
                    <a:pt x="408" y="456"/>
                  </a:lnTo>
                  <a:lnTo>
                    <a:pt x="406" y="457"/>
                  </a:lnTo>
                  <a:lnTo>
                    <a:pt x="397" y="452"/>
                  </a:lnTo>
                  <a:lnTo>
                    <a:pt x="395" y="450"/>
                  </a:lnTo>
                  <a:lnTo>
                    <a:pt x="393" y="446"/>
                  </a:lnTo>
                  <a:lnTo>
                    <a:pt x="392" y="446"/>
                  </a:lnTo>
                  <a:lnTo>
                    <a:pt x="391" y="443"/>
                  </a:lnTo>
                  <a:lnTo>
                    <a:pt x="391" y="442"/>
                  </a:lnTo>
                  <a:lnTo>
                    <a:pt x="393" y="437"/>
                  </a:lnTo>
                  <a:lnTo>
                    <a:pt x="394" y="436"/>
                  </a:lnTo>
                  <a:lnTo>
                    <a:pt x="395" y="435"/>
                  </a:lnTo>
                  <a:lnTo>
                    <a:pt x="395" y="433"/>
                  </a:lnTo>
                  <a:lnTo>
                    <a:pt x="395" y="432"/>
                  </a:lnTo>
                  <a:lnTo>
                    <a:pt x="395" y="431"/>
                  </a:lnTo>
                  <a:lnTo>
                    <a:pt x="395" y="430"/>
                  </a:lnTo>
                  <a:lnTo>
                    <a:pt x="395" y="429"/>
                  </a:lnTo>
                  <a:lnTo>
                    <a:pt x="392" y="426"/>
                  </a:lnTo>
                  <a:lnTo>
                    <a:pt x="391" y="426"/>
                  </a:lnTo>
                  <a:lnTo>
                    <a:pt x="386" y="421"/>
                  </a:lnTo>
                  <a:lnTo>
                    <a:pt x="386" y="420"/>
                  </a:lnTo>
                  <a:lnTo>
                    <a:pt x="385" y="420"/>
                  </a:lnTo>
                  <a:lnTo>
                    <a:pt x="361" y="407"/>
                  </a:lnTo>
                  <a:lnTo>
                    <a:pt x="359" y="406"/>
                  </a:lnTo>
                  <a:lnTo>
                    <a:pt x="356" y="405"/>
                  </a:lnTo>
                  <a:lnTo>
                    <a:pt x="356" y="404"/>
                  </a:lnTo>
                  <a:lnTo>
                    <a:pt x="355" y="403"/>
                  </a:lnTo>
                  <a:lnTo>
                    <a:pt x="355" y="402"/>
                  </a:lnTo>
                  <a:lnTo>
                    <a:pt x="353" y="402"/>
                  </a:lnTo>
                  <a:lnTo>
                    <a:pt x="352" y="402"/>
                  </a:lnTo>
                  <a:lnTo>
                    <a:pt x="350" y="397"/>
                  </a:lnTo>
                  <a:lnTo>
                    <a:pt x="351" y="396"/>
                  </a:lnTo>
                  <a:lnTo>
                    <a:pt x="351" y="395"/>
                  </a:lnTo>
                  <a:lnTo>
                    <a:pt x="351" y="393"/>
                  </a:lnTo>
                  <a:lnTo>
                    <a:pt x="352" y="392"/>
                  </a:lnTo>
                  <a:lnTo>
                    <a:pt x="352" y="391"/>
                  </a:lnTo>
                  <a:lnTo>
                    <a:pt x="351" y="387"/>
                  </a:lnTo>
                  <a:lnTo>
                    <a:pt x="350" y="387"/>
                  </a:lnTo>
                  <a:lnTo>
                    <a:pt x="350" y="386"/>
                  </a:lnTo>
                  <a:lnTo>
                    <a:pt x="349" y="385"/>
                  </a:lnTo>
                  <a:lnTo>
                    <a:pt x="348" y="385"/>
                  </a:lnTo>
                  <a:lnTo>
                    <a:pt x="347" y="380"/>
                  </a:lnTo>
                  <a:lnTo>
                    <a:pt x="346" y="380"/>
                  </a:lnTo>
                  <a:lnTo>
                    <a:pt x="345" y="379"/>
                  </a:lnTo>
                  <a:lnTo>
                    <a:pt x="344" y="378"/>
                  </a:lnTo>
                  <a:lnTo>
                    <a:pt x="344" y="377"/>
                  </a:lnTo>
                  <a:lnTo>
                    <a:pt x="343" y="375"/>
                  </a:lnTo>
                  <a:lnTo>
                    <a:pt x="342" y="368"/>
                  </a:lnTo>
                  <a:lnTo>
                    <a:pt x="342" y="367"/>
                  </a:lnTo>
                  <a:lnTo>
                    <a:pt x="343" y="367"/>
                  </a:lnTo>
                  <a:lnTo>
                    <a:pt x="343" y="366"/>
                  </a:lnTo>
                  <a:lnTo>
                    <a:pt x="343" y="363"/>
                  </a:lnTo>
                  <a:lnTo>
                    <a:pt x="344" y="363"/>
                  </a:lnTo>
                  <a:lnTo>
                    <a:pt x="343" y="363"/>
                  </a:lnTo>
                  <a:lnTo>
                    <a:pt x="343" y="360"/>
                  </a:lnTo>
                  <a:lnTo>
                    <a:pt x="344" y="361"/>
                  </a:lnTo>
                  <a:lnTo>
                    <a:pt x="345" y="361"/>
                  </a:lnTo>
                  <a:lnTo>
                    <a:pt x="346" y="360"/>
                  </a:lnTo>
                  <a:lnTo>
                    <a:pt x="347" y="360"/>
                  </a:lnTo>
                  <a:lnTo>
                    <a:pt x="347" y="359"/>
                  </a:lnTo>
                  <a:lnTo>
                    <a:pt x="348" y="359"/>
                  </a:lnTo>
                  <a:lnTo>
                    <a:pt x="349" y="358"/>
                  </a:lnTo>
                  <a:lnTo>
                    <a:pt x="349" y="357"/>
                  </a:lnTo>
                  <a:lnTo>
                    <a:pt x="349" y="356"/>
                  </a:lnTo>
                  <a:lnTo>
                    <a:pt x="349" y="355"/>
                  </a:lnTo>
                  <a:lnTo>
                    <a:pt x="348" y="352"/>
                  </a:lnTo>
                  <a:lnTo>
                    <a:pt x="343" y="340"/>
                  </a:lnTo>
                  <a:lnTo>
                    <a:pt x="343" y="339"/>
                  </a:lnTo>
                  <a:lnTo>
                    <a:pt x="343" y="338"/>
                  </a:lnTo>
                  <a:lnTo>
                    <a:pt x="343" y="337"/>
                  </a:lnTo>
                  <a:lnTo>
                    <a:pt x="344" y="336"/>
                  </a:lnTo>
                  <a:lnTo>
                    <a:pt x="344" y="335"/>
                  </a:lnTo>
                  <a:lnTo>
                    <a:pt x="345" y="334"/>
                  </a:lnTo>
                  <a:lnTo>
                    <a:pt x="345" y="333"/>
                  </a:lnTo>
                  <a:lnTo>
                    <a:pt x="344" y="333"/>
                  </a:lnTo>
                  <a:lnTo>
                    <a:pt x="344" y="332"/>
                  </a:lnTo>
                  <a:lnTo>
                    <a:pt x="344" y="331"/>
                  </a:lnTo>
                  <a:lnTo>
                    <a:pt x="344" y="330"/>
                  </a:lnTo>
                  <a:lnTo>
                    <a:pt x="343" y="329"/>
                  </a:lnTo>
                  <a:lnTo>
                    <a:pt x="342" y="329"/>
                  </a:lnTo>
                  <a:lnTo>
                    <a:pt x="342" y="328"/>
                  </a:lnTo>
                  <a:lnTo>
                    <a:pt x="341" y="327"/>
                  </a:lnTo>
                  <a:lnTo>
                    <a:pt x="342" y="327"/>
                  </a:lnTo>
                  <a:lnTo>
                    <a:pt x="342" y="325"/>
                  </a:lnTo>
                  <a:lnTo>
                    <a:pt x="341" y="323"/>
                  </a:lnTo>
                  <a:lnTo>
                    <a:pt x="341" y="322"/>
                  </a:lnTo>
                  <a:lnTo>
                    <a:pt x="340" y="321"/>
                  </a:lnTo>
                  <a:lnTo>
                    <a:pt x="340" y="320"/>
                  </a:lnTo>
                  <a:lnTo>
                    <a:pt x="341" y="319"/>
                  </a:lnTo>
                  <a:lnTo>
                    <a:pt x="342" y="319"/>
                  </a:lnTo>
                  <a:lnTo>
                    <a:pt x="342" y="318"/>
                  </a:lnTo>
                  <a:lnTo>
                    <a:pt x="342" y="317"/>
                  </a:lnTo>
                  <a:lnTo>
                    <a:pt x="343" y="312"/>
                  </a:lnTo>
                  <a:lnTo>
                    <a:pt x="343" y="311"/>
                  </a:lnTo>
                  <a:lnTo>
                    <a:pt x="342" y="310"/>
                  </a:lnTo>
                  <a:lnTo>
                    <a:pt x="342" y="309"/>
                  </a:lnTo>
                  <a:lnTo>
                    <a:pt x="342" y="308"/>
                  </a:lnTo>
                  <a:lnTo>
                    <a:pt x="341" y="308"/>
                  </a:lnTo>
                  <a:lnTo>
                    <a:pt x="340" y="306"/>
                  </a:lnTo>
                  <a:lnTo>
                    <a:pt x="342" y="301"/>
                  </a:lnTo>
                  <a:lnTo>
                    <a:pt x="342" y="289"/>
                  </a:lnTo>
                  <a:lnTo>
                    <a:pt x="342" y="288"/>
                  </a:lnTo>
                  <a:lnTo>
                    <a:pt x="342" y="287"/>
                  </a:lnTo>
                  <a:lnTo>
                    <a:pt x="341" y="282"/>
                  </a:lnTo>
                  <a:lnTo>
                    <a:pt x="340" y="282"/>
                  </a:lnTo>
                  <a:lnTo>
                    <a:pt x="339" y="280"/>
                  </a:lnTo>
                  <a:lnTo>
                    <a:pt x="339" y="279"/>
                  </a:lnTo>
                  <a:lnTo>
                    <a:pt x="338" y="279"/>
                  </a:lnTo>
                  <a:lnTo>
                    <a:pt x="338" y="278"/>
                  </a:lnTo>
                  <a:lnTo>
                    <a:pt x="338" y="277"/>
                  </a:lnTo>
                  <a:lnTo>
                    <a:pt x="340" y="276"/>
                  </a:lnTo>
                  <a:lnTo>
                    <a:pt x="342" y="274"/>
                  </a:lnTo>
                  <a:lnTo>
                    <a:pt x="342" y="273"/>
                  </a:lnTo>
                  <a:lnTo>
                    <a:pt x="343" y="271"/>
                  </a:lnTo>
                  <a:lnTo>
                    <a:pt x="343" y="270"/>
                  </a:lnTo>
                  <a:lnTo>
                    <a:pt x="343" y="269"/>
                  </a:lnTo>
                  <a:lnTo>
                    <a:pt x="343" y="268"/>
                  </a:lnTo>
                  <a:lnTo>
                    <a:pt x="344" y="268"/>
                  </a:lnTo>
                  <a:lnTo>
                    <a:pt x="345" y="267"/>
                  </a:lnTo>
                  <a:lnTo>
                    <a:pt x="348" y="262"/>
                  </a:lnTo>
                  <a:lnTo>
                    <a:pt x="349" y="261"/>
                  </a:lnTo>
                  <a:lnTo>
                    <a:pt x="349" y="260"/>
                  </a:lnTo>
                  <a:lnTo>
                    <a:pt x="349" y="257"/>
                  </a:lnTo>
                  <a:lnTo>
                    <a:pt x="349" y="256"/>
                  </a:lnTo>
                  <a:lnTo>
                    <a:pt x="350" y="256"/>
                  </a:lnTo>
                  <a:lnTo>
                    <a:pt x="351" y="256"/>
                  </a:lnTo>
                  <a:lnTo>
                    <a:pt x="352" y="255"/>
                  </a:lnTo>
                  <a:lnTo>
                    <a:pt x="353" y="255"/>
                  </a:lnTo>
                  <a:lnTo>
                    <a:pt x="353" y="254"/>
                  </a:lnTo>
                  <a:lnTo>
                    <a:pt x="357" y="248"/>
                  </a:lnTo>
                  <a:lnTo>
                    <a:pt x="361" y="242"/>
                  </a:lnTo>
                  <a:lnTo>
                    <a:pt x="361" y="241"/>
                  </a:lnTo>
                  <a:lnTo>
                    <a:pt x="362" y="241"/>
                  </a:lnTo>
                  <a:lnTo>
                    <a:pt x="362" y="238"/>
                  </a:lnTo>
                  <a:lnTo>
                    <a:pt x="362" y="237"/>
                  </a:lnTo>
                  <a:lnTo>
                    <a:pt x="362" y="236"/>
                  </a:lnTo>
                  <a:lnTo>
                    <a:pt x="362" y="235"/>
                  </a:lnTo>
                  <a:lnTo>
                    <a:pt x="363" y="235"/>
                  </a:lnTo>
                  <a:lnTo>
                    <a:pt x="364" y="235"/>
                  </a:lnTo>
                  <a:lnTo>
                    <a:pt x="365" y="234"/>
                  </a:lnTo>
                  <a:lnTo>
                    <a:pt x="366" y="234"/>
                  </a:lnTo>
                  <a:lnTo>
                    <a:pt x="367" y="233"/>
                  </a:lnTo>
                  <a:lnTo>
                    <a:pt x="369" y="225"/>
                  </a:lnTo>
                  <a:lnTo>
                    <a:pt x="369" y="224"/>
                  </a:lnTo>
                  <a:lnTo>
                    <a:pt x="371" y="223"/>
                  </a:lnTo>
                  <a:lnTo>
                    <a:pt x="372" y="222"/>
                  </a:lnTo>
                  <a:lnTo>
                    <a:pt x="374" y="219"/>
                  </a:lnTo>
                  <a:lnTo>
                    <a:pt x="375" y="217"/>
                  </a:lnTo>
                  <a:lnTo>
                    <a:pt x="375" y="216"/>
                  </a:lnTo>
                  <a:lnTo>
                    <a:pt x="376" y="216"/>
                  </a:lnTo>
                  <a:lnTo>
                    <a:pt x="376" y="214"/>
                  </a:lnTo>
                  <a:lnTo>
                    <a:pt x="377" y="212"/>
                  </a:lnTo>
                  <a:lnTo>
                    <a:pt x="378" y="212"/>
                  </a:lnTo>
                  <a:lnTo>
                    <a:pt x="378" y="213"/>
                  </a:lnTo>
                  <a:lnTo>
                    <a:pt x="382" y="216"/>
                  </a:lnTo>
                  <a:lnTo>
                    <a:pt x="383" y="211"/>
                  </a:lnTo>
                  <a:lnTo>
                    <a:pt x="383" y="209"/>
                  </a:lnTo>
                  <a:lnTo>
                    <a:pt x="383" y="208"/>
                  </a:lnTo>
                  <a:lnTo>
                    <a:pt x="383" y="207"/>
                  </a:lnTo>
                  <a:lnTo>
                    <a:pt x="382" y="206"/>
                  </a:lnTo>
                  <a:lnTo>
                    <a:pt x="381" y="206"/>
                  </a:lnTo>
                  <a:lnTo>
                    <a:pt x="383" y="204"/>
                  </a:lnTo>
                  <a:lnTo>
                    <a:pt x="386" y="203"/>
                  </a:lnTo>
                  <a:lnTo>
                    <a:pt x="387" y="203"/>
                  </a:lnTo>
                  <a:lnTo>
                    <a:pt x="387" y="202"/>
                  </a:lnTo>
                  <a:lnTo>
                    <a:pt x="389" y="201"/>
                  </a:lnTo>
                  <a:lnTo>
                    <a:pt x="389" y="199"/>
                  </a:lnTo>
                  <a:lnTo>
                    <a:pt x="389" y="198"/>
                  </a:lnTo>
                  <a:lnTo>
                    <a:pt x="389" y="197"/>
                  </a:lnTo>
                  <a:lnTo>
                    <a:pt x="392" y="196"/>
                  </a:lnTo>
                  <a:lnTo>
                    <a:pt x="395" y="196"/>
                  </a:lnTo>
                  <a:lnTo>
                    <a:pt x="396" y="195"/>
                  </a:lnTo>
                  <a:lnTo>
                    <a:pt x="397" y="195"/>
                  </a:lnTo>
                  <a:lnTo>
                    <a:pt x="400" y="191"/>
                  </a:lnTo>
                  <a:lnTo>
                    <a:pt x="400" y="190"/>
                  </a:lnTo>
                  <a:lnTo>
                    <a:pt x="400" y="189"/>
                  </a:lnTo>
                  <a:lnTo>
                    <a:pt x="400" y="188"/>
                  </a:lnTo>
                  <a:lnTo>
                    <a:pt x="400" y="187"/>
                  </a:lnTo>
                  <a:lnTo>
                    <a:pt x="403" y="187"/>
                  </a:lnTo>
                  <a:lnTo>
                    <a:pt x="404" y="186"/>
                  </a:lnTo>
                  <a:lnTo>
                    <a:pt x="408" y="184"/>
                  </a:lnTo>
                  <a:lnTo>
                    <a:pt x="409" y="184"/>
                  </a:lnTo>
                  <a:lnTo>
                    <a:pt x="411" y="184"/>
                  </a:lnTo>
                  <a:lnTo>
                    <a:pt x="412" y="184"/>
                  </a:lnTo>
                  <a:lnTo>
                    <a:pt x="414" y="182"/>
                  </a:lnTo>
                  <a:lnTo>
                    <a:pt x="415" y="182"/>
                  </a:lnTo>
                  <a:lnTo>
                    <a:pt x="417" y="178"/>
                  </a:lnTo>
                  <a:lnTo>
                    <a:pt x="418" y="178"/>
                  </a:lnTo>
                  <a:lnTo>
                    <a:pt x="419" y="178"/>
                  </a:lnTo>
                  <a:lnTo>
                    <a:pt x="420" y="176"/>
                  </a:lnTo>
                  <a:lnTo>
                    <a:pt x="421" y="175"/>
                  </a:lnTo>
                  <a:lnTo>
                    <a:pt x="421" y="174"/>
                  </a:lnTo>
                  <a:lnTo>
                    <a:pt x="422" y="174"/>
                  </a:lnTo>
                  <a:lnTo>
                    <a:pt x="424" y="177"/>
                  </a:lnTo>
                  <a:lnTo>
                    <a:pt x="425" y="173"/>
                  </a:lnTo>
                  <a:lnTo>
                    <a:pt x="426" y="172"/>
                  </a:lnTo>
                  <a:lnTo>
                    <a:pt x="427" y="172"/>
                  </a:lnTo>
                  <a:lnTo>
                    <a:pt x="427" y="171"/>
                  </a:lnTo>
                  <a:lnTo>
                    <a:pt x="428" y="165"/>
                  </a:lnTo>
                  <a:lnTo>
                    <a:pt x="428" y="164"/>
                  </a:lnTo>
                  <a:lnTo>
                    <a:pt x="428" y="163"/>
                  </a:lnTo>
                  <a:lnTo>
                    <a:pt x="428" y="162"/>
                  </a:lnTo>
                  <a:lnTo>
                    <a:pt x="426" y="157"/>
                  </a:lnTo>
                  <a:lnTo>
                    <a:pt x="426" y="156"/>
                  </a:lnTo>
                  <a:lnTo>
                    <a:pt x="426" y="155"/>
                  </a:lnTo>
                  <a:lnTo>
                    <a:pt x="426" y="151"/>
                  </a:lnTo>
                  <a:lnTo>
                    <a:pt x="425" y="147"/>
                  </a:lnTo>
                  <a:lnTo>
                    <a:pt x="426" y="146"/>
                  </a:lnTo>
                  <a:lnTo>
                    <a:pt x="426" y="144"/>
                  </a:lnTo>
                  <a:lnTo>
                    <a:pt x="427" y="144"/>
                  </a:lnTo>
                  <a:lnTo>
                    <a:pt x="426" y="143"/>
                  </a:lnTo>
                  <a:lnTo>
                    <a:pt x="426" y="142"/>
                  </a:lnTo>
                  <a:lnTo>
                    <a:pt x="426" y="141"/>
                  </a:lnTo>
                  <a:lnTo>
                    <a:pt x="425" y="140"/>
                  </a:lnTo>
                  <a:lnTo>
                    <a:pt x="420" y="133"/>
                  </a:lnTo>
                  <a:lnTo>
                    <a:pt x="419" y="131"/>
                  </a:lnTo>
                  <a:lnTo>
                    <a:pt x="419" y="130"/>
                  </a:lnTo>
                  <a:lnTo>
                    <a:pt x="419" y="129"/>
                  </a:lnTo>
                  <a:lnTo>
                    <a:pt x="419" y="128"/>
                  </a:lnTo>
                  <a:lnTo>
                    <a:pt x="417" y="125"/>
                  </a:lnTo>
                  <a:lnTo>
                    <a:pt x="417" y="124"/>
                  </a:lnTo>
                  <a:lnTo>
                    <a:pt x="416" y="123"/>
                  </a:lnTo>
                  <a:lnTo>
                    <a:pt x="416" y="122"/>
                  </a:lnTo>
                  <a:lnTo>
                    <a:pt x="415" y="121"/>
                  </a:lnTo>
                  <a:lnTo>
                    <a:pt x="409" y="118"/>
                  </a:lnTo>
                  <a:lnTo>
                    <a:pt x="407" y="116"/>
                  </a:lnTo>
                  <a:lnTo>
                    <a:pt x="406" y="118"/>
                  </a:lnTo>
                  <a:lnTo>
                    <a:pt x="405" y="119"/>
                  </a:lnTo>
                  <a:lnTo>
                    <a:pt x="404" y="119"/>
                  </a:lnTo>
                  <a:lnTo>
                    <a:pt x="403" y="119"/>
                  </a:lnTo>
                  <a:lnTo>
                    <a:pt x="402" y="119"/>
                  </a:lnTo>
                  <a:lnTo>
                    <a:pt x="401" y="119"/>
                  </a:lnTo>
                  <a:lnTo>
                    <a:pt x="400" y="120"/>
                  </a:lnTo>
                  <a:lnTo>
                    <a:pt x="399" y="120"/>
                  </a:lnTo>
                  <a:lnTo>
                    <a:pt x="398" y="120"/>
                  </a:lnTo>
                  <a:lnTo>
                    <a:pt x="397" y="119"/>
                  </a:lnTo>
                  <a:lnTo>
                    <a:pt x="396" y="120"/>
                  </a:lnTo>
                  <a:lnTo>
                    <a:pt x="395" y="120"/>
                  </a:lnTo>
                  <a:lnTo>
                    <a:pt x="393" y="120"/>
                  </a:lnTo>
                  <a:lnTo>
                    <a:pt x="392" y="121"/>
                  </a:lnTo>
                  <a:lnTo>
                    <a:pt x="392" y="124"/>
                  </a:lnTo>
                  <a:lnTo>
                    <a:pt x="392" y="125"/>
                  </a:lnTo>
                  <a:lnTo>
                    <a:pt x="393" y="133"/>
                  </a:lnTo>
                  <a:lnTo>
                    <a:pt x="392" y="133"/>
                  </a:lnTo>
                  <a:lnTo>
                    <a:pt x="393" y="135"/>
                  </a:lnTo>
                  <a:lnTo>
                    <a:pt x="393" y="140"/>
                  </a:lnTo>
                  <a:lnTo>
                    <a:pt x="393" y="141"/>
                  </a:lnTo>
                  <a:lnTo>
                    <a:pt x="394" y="142"/>
                  </a:lnTo>
                  <a:lnTo>
                    <a:pt x="393" y="142"/>
                  </a:lnTo>
                  <a:lnTo>
                    <a:pt x="394" y="144"/>
                  </a:lnTo>
                  <a:lnTo>
                    <a:pt x="394" y="148"/>
                  </a:lnTo>
                  <a:lnTo>
                    <a:pt x="392" y="153"/>
                  </a:lnTo>
                  <a:lnTo>
                    <a:pt x="391" y="153"/>
                  </a:lnTo>
                  <a:lnTo>
                    <a:pt x="391" y="154"/>
                  </a:lnTo>
                  <a:lnTo>
                    <a:pt x="390" y="154"/>
                  </a:lnTo>
                  <a:lnTo>
                    <a:pt x="390" y="155"/>
                  </a:lnTo>
                  <a:lnTo>
                    <a:pt x="389" y="155"/>
                  </a:lnTo>
                  <a:lnTo>
                    <a:pt x="389" y="156"/>
                  </a:lnTo>
                  <a:lnTo>
                    <a:pt x="389" y="157"/>
                  </a:lnTo>
                  <a:lnTo>
                    <a:pt x="388" y="158"/>
                  </a:lnTo>
                  <a:lnTo>
                    <a:pt x="387" y="158"/>
                  </a:lnTo>
                  <a:lnTo>
                    <a:pt x="387" y="159"/>
                  </a:lnTo>
                  <a:lnTo>
                    <a:pt x="385" y="161"/>
                  </a:lnTo>
                  <a:lnTo>
                    <a:pt x="383" y="162"/>
                  </a:lnTo>
                  <a:lnTo>
                    <a:pt x="380" y="163"/>
                  </a:lnTo>
                  <a:lnTo>
                    <a:pt x="379" y="163"/>
                  </a:lnTo>
                  <a:lnTo>
                    <a:pt x="379" y="164"/>
                  </a:lnTo>
                  <a:lnTo>
                    <a:pt x="378" y="164"/>
                  </a:lnTo>
                  <a:lnTo>
                    <a:pt x="378" y="165"/>
                  </a:lnTo>
                  <a:lnTo>
                    <a:pt x="375" y="169"/>
                  </a:lnTo>
                  <a:lnTo>
                    <a:pt x="374" y="170"/>
                  </a:lnTo>
                  <a:lnTo>
                    <a:pt x="374" y="171"/>
                  </a:lnTo>
                  <a:lnTo>
                    <a:pt x="374" y="172"/>
                  </a:lnTo>
                  <a:lnTo>
                    <a:pt x="374" y="174"/>
                  </a:lnTo>
                  <a:lnTo>
                    <a:pt x="374" y="175"/>
                  </a:lnTo>
                  <a:lnTo>
                    <a:pt x="375" y="175"/>
                  </a:lnTo>
                  <a:lnTo>
                    <a:pt x="374" y="176"/>
                  </a:lnTo>
                  <a:lnTo>
                    <a:pt x="373" y="178"/>
                  </a:lnTo>
                  <a:lnTo>
                    <a:pt x="372" y="177"/>
                  </a:lnTo>
                  <a:lnTo>
                    <a:pt x="372" y="176"/>
                  </a:lnTo>
                  <a:lnTo>
                    <a:pt x="371" y="175"/>
                  </a:lnTo>
                  <a:lnTo>
                    <a:pt x="370" y="174"/>
                  </a:lnTo>
                  <a:lnTo>
                    <a:pt x="368" y="174"/>
                  </a:lnTo>
                  <a:lnTo>
                    <a:pt x="367" y="174"/>
                  </a:lnTo>
                  <a:lnTo>
                    <a:pt x="366" y="174"/>
                  </a:lnTo>
                  <a:lnTo>
                    <a:pt x="365" y="174"/>
                  </a:lnTo>
                  <a:lnTo>
                    <a:pt x="364" y="174"/>
                  </a:lnTo>
                  <a:lnTo>
                    <a:pt x="363" y="174"/>
                  </a:lnTo>
                  <a:lnTo>
                    <a:pt x="362" y="174"/>
                  </a:lnTo>
                  <a:lnTo>
                    <a:pt x="361" y="174"/>
                  </a:lnTo>
                  <a:lnTo>
                    <a:pt x="357" y="177"/>
                  </a:lnTo>
                  <a:lnTo>
                    <a:pt x="357" y="178"/>
                  </a:lnTo>
                  <a:lnTo>
                    <a:pt x="357" y="179"/>
                  </a:lnTo>
                  <a:lnTo>
                    <a:pt x="357" y="180"/>
                  </a:lnTo>
                  <a:lnTo>
                    <a:pt x="357" y="181"/>
                  </a:lnTo>
                  <a:lnTo>
                    <a:pt x="357" y="182"/>
                  </a:lnTo>
                  <a:lnTo>
                    <a:pt x="356" y="181"/>
                  </a:lnTo>
                  <a:lnTo>
                    <a:pt x="356" y="180"/>
                  </a:lnTo>
                  <a:lnTo>
                    <a:pt x="355" y="180"/>
                  </a:lnTo>
                  <a:lnTo>
                    <a:pt x="355" y="179"/>
                  </a:lnTo>
                  <a:lnTo>
                    <a:pt x="354" y="179"/>
                  </a:lnTo>
                  <a:lnTo>
                    <a:pt x="353" y="178"/>
                  </a:lnTo>
                  <a:lnTo>
                    <a:pt x="351" y="178"/>
                  </a:lnTo>
                  <a:lnTo>
                    <a:pt x="350" y="178"/>
                  </a:lnTo>
                  <a:lnTo>
                    <a:pt x="349" y="178"/>
                  </a:lnTo>
                  <a:lnTo>
                    <a:pt x="348" y="179"/>
                  </a:lnTo>
                  <a:lnTo>
                    <a:pt x="347" y="179"/>
                  </a:lnTo>
                  <a:lnTo>
                    <a:pt x="347" y="180"/>
                  </a:lnTo>
                  <a:lnTo>
                    <a:pt x="345" y="178"/>
                  </a:lnTo>
                  <a:lnTo>
                    <a:pt x="344" y="178"/>
                  </a:lnTo>
                  <a:lnTo>
                    <a:pt x="344" y="177"/>
                  </a:lnTo>
                  <a:lnTo>
                    <a:pt x="343" y="177"/>
                  </a:lnTo>
                  <a:lnTo>
                    <a:pt x="342" y="177"/>
                  </a:lnTo>
                  <a:lnTo>
                    <a:pt x="341" y="178"/>
                  </a:lnTo>
                  <a:lnTo>
                    <a:pt x="340" y="178"/>
                  </a:lnTo>
                  <a:lnTo>
                    <a:pt x="339" y="178"/>
                  </a:lnTo>
                  <a:lnTo>
                    <a:pt x="338" y="180"/>
                  </a:lnTo>
                  <a:lnTo>
                    <a:pt x="337" y="180"/>
                  </a:lnTo>
                  <a:lnTo>
                    <a:pt x="336" y="180"/>
                  </a:lnTo>
                  <a:lnTo>
                    <a:pt x="336" y="179"/>
                  </a:lnTo>
                  <a:lnTo>
                    <a:pt x="335" y="179"/>
                  </a:lnTo>
                  <a:lnTo>
                    <a:pt x="334" y="178"/>
                  </a:lnTo>
                  <a:lnTo>
                    <a:pt x="333" y="178"/>
                  </a:lnTo>
                  <a:lnTo>
                    <a:pt x="332" y="178"/>
                  </a:lnTo>
                  <a:lnTo>
                    <a:pt x="331" y="178"/>
                  </a:lnTo>
                  <a:lnTo>
                    <a:pt x="330" y="178"/>
                  </a:lnTo>
                  <a:lnTo>
                    <a:pt x="329" y="177"/>
                  </a:lnTo>
                  <a:lnTo>
                    <a:pt x="324" y="176"/>
                  </a:lnTo>
                  <a:lnTo>
                    <a:pt x="323" y="176"/>
                  </a:lnTo>
                  <a:lnTo>
                    <a:pt x="322" y="174"/>
                  </a:lnTo>
                  <a:lnTo>
                    <a:pt x="321" y="174"/>
                  </a:lnTo>
                  <a:lnTo>
                    <a:pt x="320" y="174"/>
                  </a:lnTo>
                  <a:lnTo>
                    <a:pt x="319" y="173"/>
                  </a:lnTo>
                  <a:lnTo>
                    <a:pt x="318" y="173"/>
                  </a:lnTo>
                  <a:lnTo>
                    <a:pt x="298" y="173"/>
                  </a:lnTo>
                  <a:lnTo>
                    <a:pt x="298" y="172"/>
                  </a:lnTo>
                  <a:lnTo>
                    <a:pt x="300" y="168"/>
                  </a:lnTo>
                  <a:lnTo>
                    <a:pt x="302" y="166"/>
                  </a:lnTo>
                  <a:lnTo>
                    <a:pt x="302" y="165"/>
                  </a:lnTo>
                  <a:lnTo>
                    <a:pt x="304" y="165"/>
                  </a:lnTo>
                  <a:lnTo>
                    <a:pt x="304" y="163"/>
                  </a:lnTo>
                  <a:lnTo>
                    <a:pt x="306" y="157"/>
                  </a:lnTo>
                  <a:lnTo>
                    <a:pt x="306" y="156"/>
                  </a:lnTo>
                  <a:lnTo>
                    <a:pt x="306" y="154"/>
                  </a:lnTo>
                  <a:lnTo>
                    <a:pt x="306" y="153"/>
                  </a:lnTo>
                  <a:lnTo>
                    <a:pt x="306" y="152"/>
                  </a:lnTo>
                  <a:lnTo>
                    <a:pt x="305" y="152"/>
                  </a:lnTo>
                  <a:lnTo>
                    <a:pt x="305" y="151"/>
                  </a:lnTo>
                  <a:lnTo>
                    <a:pt x="304" y="148"/>
                  </a:lnTo>
                  <a:lnTo>
                    <a:pt x="305" y="146"/>
                  </a:lnTo>
                  <a:lnTo>
                    <a:pt x="306" y="144"/>
                  </a:lnTo>
                  <a:lnTo>
                    <a:pt x="306" y="142"/>
                  </a:lnTo>
                  <a:lnTo>
                    <a:pt x="306" y="141"/>
                  </a:lnTo>
                  <a:lnTo>
                    <a:pt x="307" y="141"/>
                  </a:lnTo>
                  <a:lnTo>
                    <a:pt x="308" y="141"/>
                  </a:lnTo>
                  <a:lnTo>
                    <a:pt x="308" y="140"/>
                  </a:lnTo>
                  <a:lnTo>
                    <a:pt x="311" y="137"/>
                  </a:lnTo>
                  <a:lnTo>
                    <a:pt x="313" y="135"/>
                  </a:lnTo>
                  <a:lnTo>
                    <a:pt x="311" y="133"/>
                  </a:lnTo>
                  <a:lnTo>
                    <a:pt x="312" y="131"/>
                  </a:lnTo>
                  <a:lnTo>
                    <a:pt x="312" y="129"/>
                  </a:lnTo>
                  <a:lnTo>
                    <a:pt x="313" y="129"/>
                  </a:lnTo>
                  <a:lnTo>
                    <a:pt x="317" y="123"/>
                  </a:lnTo>
                  <a:lnTo>
                    <a:pt x="317" y="122"/>
                  </a:lnTo>
                  <a:lnTo>
                    <a:pt x="317" y="121"/>
                  </a:lnTo>
                  <a:lnTo>
                    <a:pt x="317" y="119"/>
                  </a:lnTo>
                  <a:lnTo>
                    <a:pt x="317" y="118"/>
                  </a:lnTo>
                  <a:lnTo>
                    <a:pt x="317" y="117"/>
                  </a:lnTo>
                  <a:lnTo>
                    <a:pt x="317" y="116"/>
                  </a:lnTo>
                  <a:lnTo>
                    <a:pt x="316" y="116"/>
                  </a:lnTo>
                  <a:lnTo>
                    <a:pt x="314" y="114"/>
                  </a:lnTo>
                  <a:lnTo>
                    <a:pt x="313" y="112"/>
                  </a:lnTo>
                  <a:lnTo>
                    <a:pt x="312" y="111"/>
                  </a:lnTo>
                  <a:lnTo>
                    <a:pt x="312" y="110"/>
                  </a:lnTo>
                  <a:lnTo>
                    <a:pt x="311" y="110"/>
                  </a:lnTo>
                  <a:lnTo>
                    <a:pt x="310" y="108"/>
                  </a:lnTo>
                  <a:lnTo>
                    <a:pt x="310" y="107"/>
                  </a:lnTo>
                  <a:lnTo>
                    <a:pt x="306" y="105"/>
                  </a:lnTo>
                  <a:lnTo>
                    <a:pt x="306" y="104"/>
                  </a:lnTo>
                  <a:lnTo>
                    <a:pt x="305" y="104"/>
                  </a:lnTo>
                  <a:lnTo>
                    <a:pt x="304" y="104"/>
                  </a:lnTo>
                  <a:lnTo>
                    <a:pt x="303" y="104"/>
                  </a:lnTo>
                  <a:lnTo>
                    <a:pt x="298" y="102"/>
                  </a:lnTo>
                  <a:lnTo>
                    <a:pt x="296" y="101"/>
                  </a:lnTo>
                  <a:lnTo>
                    <a:pt x="295" y="101"/>
                  </a:lnTo>
                  <a:lnTo>
                    <a:pt x="293" y="101"/>
                  </a:lnTo>
                  <a:lnTo>
                    <a:pt x="292" y="101"/>
                  </a:lnTo>
                  <a:lnTo>
                    <a:pt x="289" y="98"/>
                  </a:lnTo>
                  <a:lnTo>
                    <a:pt x="289" y="97"/>
                  </a:lnTo>
                  <a:lnTo>
                    <a:pt x="286" y="96"/>
                  </a:lnTo>
                  <a:lnTo>
                    <a:pt x="285" y="96"/>
                  </a:lnTo>
                  <a:lnTo>
                    <a:pt x="284" y="96"/>
                  </a:lnTo>
                  <a:lnTo>
                    <a:pt x="283" y="96"/>
                  </a:lnTo>
                  <a:lnTo>
                    <a:pt x="282" y="96"/>
                  </a:lnTo>
                  <a:lnTo>
                    <a:pt x="279" y="95"/>
                  </a:lnTo>
                  <a:lnTo>
                    <a:pt x="276" y="92"/>
                  </a:lnTo>
                  <a:lnTo>
                    <a:pt x="275" y="92"/>
                  </a:lnTo>
                  <a:lnTo>
                    <a:pt x="272" y="89"/>
                  </a:lnTo>
                  <a:lnTo>
                    <a:pt x="271" y="89"/>
                  </a:lnTo>
                  <a:lnTo>
                    <a:pt x="270" y="89"/>
                  </a:lnTo>
                  <a:lnTo>
                    <a:pt x="264" y="86"/>
                  </a:lnTo>
                  <a:lnTo>
                    <a:pt x="263" y="86"/>
                  </a:lnTo>
                  <a:lnTo>
                    <a:pt x="262" y="85"/>
                  </a:lnTo>
                  <a:lnTo>
                    <a:pt x="262" y="84"/>
                  </a:lnTo>
                  <a:lnTo>
                    <a:pt x="260" y="82"/>
                  </a:lnTo>
                  <a:lnTo>
                    <a:pt x="259" y="82"/>
                  </a:lnTo>
                  <a:lnTo>
                    <a:pt x="242" y="70"/>
                  </a:lnTo>
                  <a:lnTo>
                    <a:pt x="240" y="70"/>
                  </a:lnTo>
                  <a:lnTo>
                    <a:pt x="239" y="71"/>
                  </a:lnTo>
                  <a:lnTo>
                    <a:pt x="238" y="71"/>
                  </a:lnTo>
                  <a:lnTo>
                    <a:pt x="235" y="71"/>
                  </a:lnTo>
                  <a:lnTo>
                    <a:pt x="228" y="69"/>
                  </a:lnTo>
                  <a:lnTo>
                    <a:pt x="227" y="67"/>
                  </a:lnTo>
                  <a:lnTo>
                    <a:pt x="226" y="67"/>
                  </a:lnTo>
                  <a:lnTo>
                    <a:pt x="223" y="66"/>
                  </a:lnTo>
                  <a:lnTo>
                    <a:pt x="222" y="66"/>
                  </a:lnTo>
                  <a:lnTo>
                    <a:pt x="221" y="66"/>
                  </a:lnTo>
                  <a:lnTo>
                    <a:pt x="216" y="65"/>
                  </a:lnTo>
                  <a:lnTo>
                    <a:pt x="215" y="64"/>
                  </a:lnTo>
                  <a:lnTo>
                    <a:pt x="215" y="63"/>
                  </a:lnTo>
                  <a:lnTo>
                    <a:pt x="213" y="59"/>
                  </a:lnTo>
                  <a:lnTo>
                    <a:pt x="212" y="59"/>
                  </a:lnTo>
                  <a:lnTo>
                    <a:pt x="212" y="58"/>
                  </a:lnTo>
                  <a:lnTo>
                    <a:pt x="210" y="57"/>
                  </a:lnTo>
                  <a:lnTo>
                    <a:pt x="210" y="56"/>
                  </a:lnTo>
                  <a:lnTo>
                    <a:pt x="202" y="52"/>
                  </a:lnTo>
                  <a:lnTo>
                    <a:pt x="198" y="48"/>
                  </a:lnTo>
                  <a:lnTo>
                    <a:pt x="197" y="48"/>
                  </a:lnTo>
                  <a:lnTo>
                    <a:pt x="196" y="48"/>
                  </a:lnTo>
                  <a:lnTo>
                    <a:pt x="195" y="48"/>
                  </a:lnTo>
                  <a:lnTo>
                    <a:pt x="194" y="48"/>
                  </a:lnTo>
                  <a:lnTo>
                    <a:pt x="194" y="47"/>
                  </a:lnTo>
                  <a:lnTo>
                    <a:pt x="194" y="46"/>
                  </a:lnTo>
                  <a:lnTo>
                    <a:pt x="193" y="45"/>
                  </a:lnTo>
                  <a:lnTo>
                    <a:pt x="193" y="44"/>
                  </a:lnTo>
                  <a:lnTo>
                    <a:pt x="190" y="42"/>
                  </a:lnTo>
                  <a:lnTo>
                    <a:pt x="189" y="42"/>
                  </a:lnTo>
                  <a:lnTo>
                    <a:pt x="188" y="41"/>
                  </a:lnTo>
                  <a:lnTo>
                    <a:pt x="187" y="41"/>
                  </a:lnTo>
                  <a:lnTo>
                    <a:pt x="186" y="40"/>
                  </a:lnTo>
                  <a:lnTo>
                    <a:pt x="186" y="39"/>
                  </a:lnTo>
                  <a:lnTo>
                    <a:pt x="186" y="38"/>
                  </a:lnTo>
                  <a:lnTo>
                    <a:pt x="185" y="37"/>
                  </a:lnTo>
                  <a:lnTo>
                    <a:pt x="184" y="36"/>
                  </a:lnTo>
                  <a:lnTo>
                    <a:pt x="181" y="32"/>
                  </a:lnTo>
                  <a:lnTo>
                    <a:pt x="178" y="27"/>
                  </a:lnTo>
                  <a:lnTo>
                    <a:pt x="178" y="26"/>
                  </a:lnTo>
                  <a:lnTo>
                    <a:pt x="178" y="25"/>
                  </a:lnTo>
                  <a:lnTo>
                    <a:pt x="177" y="25"/>
                  </a:lnTo>
                  <a:lnTo>
                    <a:pt x="177" y="24"/>
                  </a:lnTo>
                  <a:lnTo>
                    <a:pt x="176" y="23"/>
                  </a:lnTo>
                  <a:lnTo>
                    <a:pt x="175" y="23"/>
                  </a:lnTo>
                  <a:lnTo>
                    <a:pt x="174" y="22"/>
                  </a:lnTo>
                  <a:lnTo>
                    <a:pt x="173" y="22"/>
                  </a:lnTo>
                  <a:lnTo>
                    <a:pt x="172" y="22"/>
                  </a:lnTo>
                  <a:lnTo>
                    <a:pt x="168" y="20"/>
                  </a:lnTo>
                  <a:lnTo>
                    <a:pt x="166" y="17"/>
                  </a:lnTo>
                  <a:lnTo>
                    <a:pt x="165" y="16"/>
                  </a:lnTo>
                  <a:lnTo>
                    <a:pt x="164" y="15"/>
                  </a:lnTo>
                  <a:lnTo>
                    <a:pt x="161" y="13"/>
                  </a:lnTo>
                  <a:lnTo>
                    <a:pt x="161" y="12"/>
                  </a:lnTo>
                  <a:lnTo>
                    <a:pt x="161" y="11"/>
                  </a:lnTo>
                  <a:lnTo>
                    <a:pt x="161" y="10"/>
                  </a:lnTo>
                  <a:lnTo>
                    <a:pt x="161" y="9"/>
                  </a:lnTo>
                  <a:lnTo>
                    <a:pt x="160" y="8"/>
                  </a:lnTo>
                  <a:lnTo>
                    <a:pt x="159" y="8"/>
                  </a:lnTo>
                  <a:lnTo>
                    <a:pt x="159" y="7"/>
                  </a:lnTo>
                  <a:lnTo>
                    <a:pt x="157" y="7"/>
                  </a:lnTo>
                  <a:lnTo>
                    <a:pt x="127" y="7"/>
                  </a:lnTo>
                  <a:lnTo>
                    <a:pt x="125" y="7"/>
                  </a:lnTo>
                  <a:lnTo>
                    <a:pt x="125" y="9"/>
                  </a:lnTo>
                  <a:lnTo>
                    <a:pt x="123" y="12"/>
                  </a:lnTo>
                  <a:lnTo>
                    <a:pt x="121" y="21"/>
                  </a:lnTo>
                  <a:lnTo>
                    <a:pt x="121" y="23"/>
                  </a:lnTo>
                  <a:lnTo>
                    <a:pt x="120" y="23"/>
                  </a:lnTo>
                  <a:lnTo>
                    <a:pt x="119" y="24"/>
                  </a:lnTo>
                  <a:lnTo>
                    <a:pt x="119" y="25"/>
                  </a:lnTo>
                  <a:lnTo>
                    <a:pt x="119" y="27"/>
                  </a:lnTo>
                  <a:lnTo>
                    <a:pt x="118" y="27"/>
                  </a:lnTo>
                  <a:lnTo>
                    <a:pt x="117" y="25"/>
                  </a:lnTo>
                  <a:lnTo>
                    <a:pt x="115" y="21"/>
                  </a:lnTo>
                  <a:lnTo>
                    <a:pt x="115" y="18"/>
                  </a:lnTo>
                  <a:lnTo>
                    <a:pt x="114" y="18"/>
                  </a:lnTo>
                  <a:lnTo>
                    <a:pt x="114" y="17"/>
                  </a:lnTo>
                  <a:lnTo>
                    <a:pt x="113" y="16"/>
                  </a:lnTo>
                  <a:lnTo>
                    <a:pt x="112" y="15"/>
                  </a:lnTo>
                  <a:lnTo>
                    <a:pt x="111" y="14"/>
                  </a:lnTo>
                  <a:lnTo>
                    <a:pt x="109" y="13"/>
                  </a:lnTo>
                  <a:lnTo>
                    <a:pt x="108" y="12"/>
                  </a:lnTo>
                  <a:lnTo>
                    <a:pt x="107" y="13"/>
                  </a:lnTo>
                  <a:lnTo>
                    <a:pt x="101" y="11"/>
                  </a:lnTo>
                  <a:lnTo>
                    <a:pt x="100" y="11"/>
                  </a:lnTo>
                  <a:lnTo>
                    <a:pt x="100" y="10"/>
                  </a:lnTo>
                  <a:lnTo>
                    <a:pt x="99" y="10"/>
                  </a:lnTo>
                  <a:lnTo>
                    <a:pt x="82" y="10"/>
                  </a:lnTo>
                  <a:lnTo>
                    <a:pt x="81" y="10"/>
                  </a:lnTo>
                  <a:lnTo>
                    <a:pt x="79" y="10"/>
                  </a:lnTo>
                  <a:lnTo>
                    <a:pt x="78" y="10"/>
                  </a:lnTo>
                  <a:lnTo>
                    <a:pt x="75" y="6"/>
                  </a:lnTo>
                  <a:lnTo>
                    <a:pt x="74" y="6"/>
                  </a:lnTo>
                  <a:lnTo>
                    <a:pt x="70" y="3"/>
                  </a:lnTo>
                  <a:lnTo>
                    <a:pt x="69" y="2"/>
                  </a:lnTo>
                  <a:lnTo>
                    <a:pt x="66" y="1"/>
                  </a:lnTo>
                  <a:lnTo>
                    <a:pt x="65" y="1"/>
                  </a:lnTo>
                  <a:lnTo>
                    <a:pt x="63" y="0"/>
                  </a:lnTo>
                  <a:close/>
                  <a:moveTo>
                    <a:pt x="294" y="545"/>
                  </a:moveTo>
                  <a:lnTo>
                    <a:pt x="294" y="542"/>
                  </a:lnTo>
                  <a:lnTo>
                    <a:pt x="295" y="542"/>
                  </a:lnTo>
                  <a:lnTo>
                    <a:pt x="295" y="543"/>
                  </a:lnTo>
                  <a:lnTo>
                    <a:pt x="295" y="545"/>
                  </a:lnTo>
                  <a:lnTo>
                    <a:pt x="295" y="546"/>
                  </a:lnTo>
                  <a:lnTo>
                    <a:pt x="295" y="547"/>
                  </a:lnTo>
                  <a:lnTo>
                    <a:pt x="295" y="548"/>
                  </a:lnTo>
                  <a:lnTo>
                    <a:pt x="296" y="548"/>
                  </a:lnTo>
                  <a:lnTo>
                    <a:pt x="296" y="549"/>
                  </a:lnTo>
                  <a:lnTo>
                    <a:pt x="295" y="549"/>
                  </a:lnTo>
                  <a:lnTo>
                    <a:pt x="295" y="547"/>
                  </a:lnTo>
                  <a:lnTo>
                    <a:pt x="294" y="545"/>
                  </a:lnTo>
                  <a:close/>
                  <a:moveTo>
                    <a:pt x="274" y="647"/>
                  </a:moveTo>
                  <a:lnTo>
                    <a:pt x="274" y="647"/>
                  </a:lnTo>
                  <a:lnTo>
                    <a:pt x="274" y="646"/>
                  </a:lnTo>
                  <a:lnTo>
                    <a:pt x="275" y="647"/>
                  </a:lnTo>
                  <a:lnTo>
                    <a:pt x="276" y="647"/>
                  </a:lnTo>
                  <a:lnTo>
                    <a:pt x="278" y="647"/>
                  </a:lnTo>
                  <a:lnTo>
                    <a:pt x="280" y="647"/>
                  </a:lnTo>
                  <a:lnTo>
                    <a:pt x="281" y="647"/>
                  </a:lnTo>
                  <a:lnTo>
                    <a:pt x="274" y="647"/>
                  </a:lnTo>
                  <a:close/>
                  <a:moveTo>
                    <a:pt x="274" y="655"/>
                  </a:moveTo>
                  <a:lnTo>
                    <a:pt x="275" y="655"/>
                  </a:lnTo>
                  <a:lnTo>
                    <a:pt x="276" y="655"/>
                  </a:lnTo>
                  <a:lnTo>
                    <a:pt x="278" y="655"/>
                  </a:lnTo>
                  <a:lnTo>
                    <a:pt x="281" y="657"/>
                  </a:lnTo>
                  <a:lnTo>
                    <a:pt x="281" y="659"/>
                  </a:lnTo>
                  <a:lnTo>
                    <a:pt x="281" y="660"/>
                  </a:lnTo>
                  <a:lnTo>
                    <a:pt x="281" y="661"/>
                  </a:lnTo>
                  <a:lnTo>
                    <a:pt x="281" y="662"/>
                  </a:lnTo>
                  <a:lnTo>
                    <a:pt x="282" y="662"/>
                  </a:lnTo>
                  <a:lnTo>
                    <a:pt x="283" y="663"/>
                  </a:lnTo>
                  <a:lnTo>
                    <a:pt x="282" y="664"/>
                  </a:lnTo>
                  <a:lnTo>
                    <a:pt x="277" y="662"/>
                  </a:lnTo>
                  <a:lnTo>
                    <a:pt x="274" y="661"/>
                  </a:lnTo>
                  <a:lnTo>
                    <a:pt x="272" y="660"/>
                  </a:lnTo>
                  <a:lnTo>
                    <a:pt x="271" y="660"/>
                  </a:lnTo>
                  <a:lnTo>
                    <a:pt x="267" y="659"/>
                  </a:lnTo>
                  <a:lnTo>
                    <a:pt x="268" y="659"/>
                  </a:lnTo>
                  <a:lnTo>
                    <a:pt x="268" y="658"/>
                  </a:lnTo>
                  <a:lnTo>
                    <a:pt x="269" y="658"/>
                  </a:lnTo>
                  <a:lnTo>
                    <a:pt x="269" y="657"/>
                  </a:lnTo>
                  <a:lnTo>
                    <a:pt x="270" y="657"/>
                  </a:lnTo>
                  <a:lnTo>
                    <a:pt x="270" y="656"/>
                  </a:lnTo>
                  <a:lnTo>
                    <a:pt x="271" y="655"/>
                  </a:lnTo>
                  <a:lnTo>
                    <a:pt x="272" y="655"/>
                  </a:lnTo>
                  <a:lnTo>
                    <a:pt x="274" y="655"/>
                  </a:lnTo>
                  <a:close/>
                  <a:moveTo>
                    <a:pt x="326" y="977"/>
                  </a:moveTo>
                  <a:lnTo>
                    <a:pt x="327" y="976"/>
                  </a:lnTo>
                  <a:lnTo>
                    <a:pt x="328" y="977"/>
                  </a:lnTo>
                  <a:lnTo>
                    <a:pt x="328" y="978"/>
                  </a:lnTo>
                  <a:lnTo>
                    <a:pt x="330" y="978"/>
                  </a:lnTo>
                  <a:lnTo>
                    <a:pt x="332" y="979"/>
                  </a:lnTo>
                  <a:lnTo>
                    <a:pt x="329" y="979"/>
                  </a:lnTo>
                  <a:lnTo>
                    <a:pt x="328" y="978"/>
                  </a:lnTo>
                  <a:lnTo>
                    <a:pt x="327" y="977"/>
                  </a:lnTo>
                  <a:lnTo>
                    <a:pt x="326" y="977"/>
                  </a:lnTo>
                  <a:close/>
                  <a:moveTo>
                    <a:pt x="457" y="1021"/>
                  </a:moveTo>
                  <a:lnTo>
                    <a:pt x="457" y="1021"/>
                  </a:lnTo>
                  <a:lnTo>
                    <a:pt x="455" y="1021"/>
                  </a:lnTo>
                  <a:lnTo>
                    <a:pt x="451" y="1022"/>
                  </a:lnTo>
                  <a:lnTo>
                    <a:pt x="447" y="1021"/>
                  </a:lnTo>
                  <a:lnTo>
                    <a:pt x="446" y="1022"/>
                  </a:lnTo>
                  <a:lnTo>
                    <a:pt x="444" y="1023"/>
                  </a:lnTo>
                  <a:lnTo>
                    <a:pt x="443" y="1023"/>
                  </a:lnTo>
                  <a:lnTo>
                    <a:pt x="442" y="1023"/>
                  </a:lnTo>
                  <a:lnTo>
                    <a:pt x="441" y="1023"/>
                  </a:lnTo>
                  <a:lnTo>
                    <a:pt x="440" y="1023"/>
                  </a:lnTo>
                  <a:lnTo>
                    <a:pt x="438" y="1023"/>
                  </a:lnTo>
                  <a:lnTo>
                    <a:pt x="438" y="1024"/>
                  </a:lnTo>
                  <a:lnTo>
                    <a:pt x="437" y="1025"/>
                  </a:lnTo>
                  <a:lnTo>
                    <a:pt x="437" y="1026"/>
                  </a:lnTo>
                  <a:lnTo>
                    <a:pt x="437" y="1027"/>
                  </a:lnTo>
                  <a:lnTo>
                    <a:pt x="437" y="1028"/>
                  </a:lnTo>
                  <a:lnTo>
                    <a:pt x="438" y="1028"/>
                  </a:lnTo>
                  <a:lnTo>
                    <a:pt x="438" y="1029"/>
                  </a:lnTo>
                  <a:lnTo>
                    <a:pt x="438" y="1030"/>
                  </a:lnTo>
                  <a:lnTo>
                    <a:pt x="440" y="1030"/>
                  </a:lnTo>
                  <a:lnTo>
                    <a:pt x="441" y="1032"/>
                  </a:lnTo>
                  <a:lnTo>
                    <a:pt x="443" y="1032"/>
                  </a:lnTo>
                  <a:lnTo>
                    <a:pt x="444" y="1032"/>
                  </a:lnTo>
                  <a:lnTo>
                    <a:pt x="445" y="1031"/>
                  </a:lnTo>
                  <a:lnTo>
                    <a:pt x="446" y="1031"/>
                  </a:lnTo>
                  <a:lnTo>
                    <a:pt x="446" y="1030"/>
                  </a:lnTo>
                  <a:lnTo>
                    <a:pt x="447" y="1030"/>
                  </a:lnTo>
                  <a:lnTo>
                    <a:pt x="448" y="1030"/>
                  </a:lnTo>
                  <a:lnTo>
                    <a:pt x="449" y="1029"/>
                  </a:lnTo>
                  <a:lnTo>
                    <a:pt x="451" y="1030"/>
                  </a:lnTo>
                  <a:lnTo>
                    <a:pt x="452" y="1030"/>
                  </a:lnTo>
                  <a:lnTo>
                    <a:pt x="455" y="1029"/>
                  </a:lnTo>
                  <a:lnTo>
                    <a:pt x="456" y="1028"/>
                  </a:lnTo>
                  <a:lnTo>
                    <a:pt x="457" y="1029"/>
                  </a:lnTo>
                  <a:lnTo>
                    <a:pt x="459" y="1028"/>
                  </a:lnTo>
                  <a:lnTo>
                    <a:pt x="461" y="1028"/>
                  </a:lnTo>
                  <a:lnTo>
                    <a:pt x="462" y="1027"/>
                  </a:lnTo>
                  <a:lnTo>
                    <a:pt x="462" y="1026"/>
                  </a:lnTo>
                  <a:lnTo>
                    <a:pt x="462" y="1025"/>
                  </a:lnTo>
                  <a:lnTo>
                    <a:pt x="462" y="1023"/>
                  </a:lnTo>
                  <a:lnTo>
                    <a:pt x="461" y="1022"/>
                  </a:lnTo>
                  <a:lnTo>
                    <a:pt x="461" y="1021"/>
                  </a:lnTo>
                  <a:lnTo>
                    <a:pt x="460" y="1021"/>
                  </a:lnTo>
                  <a:lnTo>
                    <a:pt x="457" y="102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74" name="Freeform 612"/>
            <p:cNvSpPr>
              <a:spLocks noEditPoints="1"/>
            </p:cNvSpPr>
            <p:nvPr/>
          </p:nvSpPr>
          <p:spPr bwMode="auto">
            <a:xfrm>
              <a:off x="5988835" y="3434755"/>
              <a:ext cx="1117600" cy="2227262"/>
            </a:xfrm>
            <a:custGeom>
              <a:avLst/>
              <a:gdLst>
                <a:gd name="T0" fmla="*/ 2147483646 w 462"/>
                <a:gd name="T1" fmla="*/ 2147483646 h 1036"/>
                <a:gd name="T2" fmla="*/ 2147483646 w 462"/>
                <a:gd name="T3" fmla="*/ 2147483646 h 1036"/>
                <a:gd name="T4" fmla="*/ 2147483646 w 462"/>
                <a:gd name="T5" fmla="*/ 2147483646 h 1036"/>
                <a:gd name="T6" fmla="*/ 2147483646 w 462"/>
                <a:gd name="T7" fmla="*/ 2147483646 h 1036"/>
                <a:gd name="T8" fmla="*/ 2147483646 w 462"/>
                <a:gd name="T9" fmla="*/ 2147483646 h 1036"/>
                <a:gd name="T10" fmla="*/ 2147483646 w 462"/>
                <a:gd name="T11" fmla="*/ 2147483646 h 1036"/>
                <a:gd name="T12" fmla="*/ 2147483646 w 462"/>
                <a:gd name="T13" fmla="*/ 2147483646 h 1036"/>
                <a:gd name="T14" fmla="*/ 2147483646 w 462"/>
                <a:gd name="T15" fmla="*/ 2147483646 h 1036"/>
                <a:gd name="T16" fmla="*/ 2147483646 w 462"/>
                <a:gd name="T17" fmla="*/ 2147483646 h 1036"/>
                <a:gd name="T18" fmla="*/ 2147483646 w 462"/>
                <a:gd name="T19" fmla="*/ 2147483646 h 1036"/>
                <a:gd name="T20" fmla="*/ 2147483646 w 462"/>
                <a:gd name="T21" fmla="*/ 2147483646 h 1036"/>
                <a:gd name="T22" fmla="*/ 2147483646 w 462"/>
                <a:gd name="T23" fmla="*/ 2147483646 h 1036"/>
                <a:gd name="T24" fmla="*/ 2147483646 w 462"/>
                <a:gd name="T25" fmla="*/ 2147483646 h 1036"/>
                <a:gd name="T26" fmla="*/ 2147483646 w 462"/>
                <a:gd name="T27" fmla="*/ 2147483646 h 1036"/>
                <a:gd name="T28" fmla="*/ 2147483646 w 462"/>
                <a:gd name="T29" fmla="*/ 2147483646 h 1036"/>
                <a:gd name="T30" fmla="*/ 2147483646 w 462"/>
                <a:gd name="T31" fmla="*/ 2147483646 h 1036"/>
                <a:gd name="T32" fmla="*/ 2147483646 w 462"/>
                <a:gd name="T33" fmla="*/ 2147483646 h 1036"/>
                <a:gd name="T34" fmla="*/ 2147483646 w 462"/>
                <a:gd name="T35" fmla="*/ 2147483646 h 1036"/>
                <a:gd name="T36" fmla="*/ 2147483646 w 462"/>
                <a:gd name="T37" fmla="*/ 2147483646 h 1036"/>
                <a:gd name="T38" fmla="*/ 2147483646 w 462"/>
                <a:gd name="T39" fmla="*/ 2147483646 h 1036"/>
                <a:gd name="T40" fmla="*/ 2147483646 w 462"/>
                <a:gd name="T41" fmla="*/ 2147483646 h 1036"/>
                <a:gd name="T42" fmla="*/ 2147483646 w 462"/>
                <a:gd name="T43" fmla="*/ 2147483646 h 1036"/>
                <a:gd name="T44" fmla="*/ 2147483646 w 462"/>
                <a:gd name="T45" fmla="*/ 2147483646 h 1036"/>
                <a:gd name="T46" fmla="*/ 2147483646 w 462"/>
                <a:gd name="T47" fmla="*/ 2147483646 h 1036"/>
                <a:gd name="T48" fmla="*/ 2147483646 w 462"/>
                <a:gd name="T49" fmla="*/ 2147483646 h 1036"/>
                <a:gd name="T50" fmla="*/ 2147483646 w 462"/>
                <a:gd name="T51" fmla="*/ 2147483646 h 1036"/>
                <a:gd name="T52" fmla="*/ 2147483646 w 462"/>
                <a:gd name="T53" fmla="*/ 2147483646 h 1036"/>
                <a:gd name="T54" fmla="*/ 2147483646 w 462"/>
                <a:gd name="T55" fmla="*/ 2147483646 h 1036"/>
                <a:gd name="T56" fmla="*/ 2147483646 w 462"/>
                <a:gd name="T57" fmla="*/ 2147483646 h 1036"/>
                <a:gd name="T58" fmla="*/ 2147483646 w 462"/>
                <a:gd name="T59" fmla="*/ 2147483646 h 1036"/>
                <a:gd name="T60" fmla="*/ 2147483646 w 462"/>
                <a:gd name="T61" fmla="*/ 2147483646 h 1036"/>
                <a:gd name="T62" fmla="*/ 2147483646 w 462"/>
                <a:gd name="T63" fmla="*/ 2147483646 h 1036"/>
                <a:gd name="T64" fmla="*/ 2147483646 w 462"/>
                <a:gd name="T65" fmla="*/ 2147483646 h 1036"/>
                <a:gd name="T66" fmla="*/ 2147483646 w 462"/>
                <a:gd name="T67" fmla="*/ 2147483646 h 1036"/>
                <a:gd name="T68" fmla="*/ 2147483646 w 462"/>
                <a:gd name="T69" fmla="*/ 2147483646 h 1036"/>
                <a:gd name="T70" fmla="*/ 2147483646 w 462"/>
                <a:gd name="T71" fmla="*/ 2147483646 h 1036"/>
                <a:gd name="T72" fmla="*/ 2147483646 w 462"/>
                <a:gd name="T73" fmla="*/ 2147483646 h 1036"/>
                <a:gd name="T74" fmla="*/ 2147483646 w 462"/>
                <a:gd name="T75" fmla="*/ 2147483646 h 1036"/>
                <a:gd name="T76" fmla="*/ 2147483646 w 462"/>
                <a:gd name="T77" fmla="*/ 2147483646 h 1036"/>
                <a:gd name="T78" fmla="*/ 2147483646 w 462"/>
                <a:gd name="T79" fmla="*/ 2147483646 h 1036"/>
                <a:gd name="T80" fmla="*/ 2147483646 w 462"/>
                <a:gd name="T81" fmla="*/ 2147483646 h 1036"/>
                <a:gd name="T82" fmla="*/ 2147483646 w 462"/>
                <a:gd name="T83" fmla="*/ 2147483646 h 1036"/>
                <a:gd name="T84" fmla="*/ 2147483646 w 462"/>
                <a:gd name="T85" fmla="*/ 2147483646 h 1036"/>
                <a:gd name="T86" fmla="*/ 2147483646 w 462"/>
                <a:gd name="T87" fmla="*/ 2147483646 h 1036"/>
                <a:gd name="T88" fmla="*/ 2147483646 w 462"/>
                <a:gd name="T89" fmla="*/ 2147483646 h 1036"/>
                <a:gd name="T90" fmla="*/ 2147483646 w 462"/>
                <a:gd name="T91" fmla="*/ 2147483646 h 1036"/>
                <a:gd name="T92" fmla="*/ 2147483646 w 462"/>
                <a:gd name="T93" fmla="*/ 2147483646 h 1036"/>
                <a:gd name="T94" fmla="*/ 2147483646 w 462"/>
                <a:gd name="T95" fmla="*/ 2147483646 h 1036"/>
                <a:gd name="T96" fmla="*/ 2147483646 w 462"/>
                <a:gd name="T97" fmla="*/ 2147483646 h 1036"/>
                <a:gd name="T98" fmla="*/ 2147483646 w 462"/>
                <a:gd name="T99" fmla="*/ 2147483646 h 1036"/>
                <a:gd name="T100" fmla="*/ 2147483646 w 462"/>
                <a:gd name="T101" fmla="*/ 2147483646 h 1036"/>
                <a:gd name="T102" fmla="*/ 2147483646 w 462"/>
                <a:gd name="T103" fmla="*/ 2147483646 h 1036"/>
                <a:gd name="T104" fmla="*/ 2147483646 w 462"/>
                <a:gd name="T105" fmla="*/ 2147483646 h 1036"/>
                <a:gd name="T106" fmla="*/ 2147483646 w 462"/>
                <a:gd name="T107" fmla="*/ 2147483646 h 1036"/>
                <a:gd name="T108" fmla="*/ 2147483646 w 462"/>
                <a:gd name="T109" fmla="*/ 2147483646 h 1036"/>
                <a:gd name="T110" fmla="*/ 2147483646 w 462"/>
                <a:gd name="T111" fmla="*/ 2147483646 h 1036"/>
                <a:gd name="T112" fmla="*/ 2147483646 w 462"/>
                <a:gd name="T113" fmla="*/ 2147483646 h 1036"/>
                <a:gd name="T114" fmla="*/ 2147483646 w 462"/>
                <a:gd name="T115" fmla="*/ 2147483646 h 1036"/>
                <a:gd name="T116" fmla="*/ 2147483646 w 462"/>
                <a:gd name="T117" fmla="*/ 2147483646 h 1036"/>
                <a:gd name="T118" fmla="*/ 2147483646 w 462"/>
                <a:gd name="T119" fmla="*/ 2147483646 h 1036"/>
                <a:gd name="T120" fmla="*/ 2147483646 w 462"/>
                <a:gd name="T121" fmla="*/ 2147483646 h 1036"/>
                <a:gd name="T122" fmla="*/ 2147483646 w 462"/>
                <a:gd name="T123" fmla="*/ 2147483646 h 1036"/>
                <a:gd name="T124" fmla="*/ 2147483646 w 462"/>
                <a:gd name="T125" fmla="*/ 2147483646 h 10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462" h="1036">
                  <a:moveTo>
                    <a:pt x="64" y="3"/>
                  </a:moveTo>
                  <a:lnTo>
                    <a:pt x="65" y="3"/>
                  </a:lnTo>
                  <a:lnTo>
                    <a:pt x="68" y="4"/>
                  </a:lnTo>
                  <a:lnTo>
                    <a:pt x="73" y="8"/>
                  </a:lnTo>
                  <a:lnTo>
                    <a:pt x="76" y="12"/>
                  </a:lnTo>
                  <a:lnTo>
                    <a:pt x="78" y="13"/>
                  </a:lnTo>
                  <a:lnTo>
                    <a:pt x="81" y="13"/>
                  </a:lnTo>
                  <a:lnTo>
                    <a:pt x="83" y="13"/>
                  </a:lnTo>
                  <a:lnTo>
                    <a:pt x="99" y="13"/>
                  </a:lnTo>
                  <a:lnTo>
                    <a:pt x="100" y="13"/>
                  </a:lnTo>
                  <a:lnTo>
                    <a:pt x="107" y="16"/>
                  </a:lnTo>
                  <a:lnTo>
                    <a:pt x="108" y="16"/>
                  </a:lnTo>
                  <a:lnTo>
                    <a:pt x="110" y="16"/>
                  </a:lnTo>
                  <a:lnTo>
                    <a:pt x="111" y="18"/>
                  </a:lnTo>
                  <a:lnTo>
                    <a:pt x="112" y="19"/>
                  </a:lnTo>
                  <a:lnTo>
                    <a:pt x="113" y="23"/>
                  </a:lnTo>
                  <a:lnTo>
                    <a:pt x="115" y="26"/>
                  </a:lnTo>
                  <a:lnTo>
                    <a:pt x="116" y="28"/>
                  </a:lnTo>
                  <a:lnTo>
                    <a:pt x="115" y="29"/>
                  </a:lnTo>
                  <a:lnTo>
                    <a:pt x="116" y="30"/>
                  </a:lnTo>
                  <a:lnTo>
                    <a:pt x="119" y="33"/>
                  </a:lnTo>
                  <a:lnTo>
                    <a:pt x="119" y="34"/>
                  </a:lnTo>
                  <a:lnTo>
                    <a:pt x="119" y="35"/>
                  </a:lnTo>
                  <a:lnTo>
                    <a:pt x="119" y="37"/>
                  </a:lnTo>
                  <a:lnTo>
                    <a:pt x="120" y="37"/>
                  </a:lnTo>
                  <a:lnTo>
                    <a:pt x="121" y="37"/>
                  </a:lnTo>
                  <a:lnTo>
                    <a:pt x="121" y="36"/>
                  </a:lnTo>
                  <a:lnTo>
                    <a:pt x="121" y="33"/>
                  </a:lnTo>
                  <a:lnTo>
                    <a:pt x="121" y="30"/>
                  </a:lnTo>
                  <a:lnTo>
                    <a:pt x="121" y="27"/>
                  </a:lnTo>
                  <a:lnTo>
                    <a:pt x="121" y="26"/>
                  </a:lnTo>
                  <a:lnTo>
                    <a:pt x="122" y="25"/>
                  </a:lnTo>
                  <a:lnTo>
                    <a:pt x="123" y="25"/>
                  </a:lnTo>
                  <a:lnTo>
                    <a:pt x="124" y="23"/>
                  </a:lnTo>
                  <a:lnTo>
                    <a:pt x="126" y="13"/>
                  </a:lnTo>
                  <a:lnTo>
                    <a:pt x="127" y="10"/>
                  </a:lnTo>
                  <a:lnTo>
                    <a:pt x="157" y="10"/>
                  </a:lnTo>
                  <a:lnTo>
                    <a:pt x="158" y="10"/>
                  </a:lnTo>
                  <a:lnTo>
                    <a:pt x="159" y="12"/>
                  </a:lnTo>
                  <a:lnTo>
                    <a:pt x="159" y="14"/>
                  </a:lnTo>
                  <a:lnTo>
                    <a:pt x="159" y="15"/>
                  </a:lnTo>
                  <a:lnTo>
                    <a:pt x="162" y="18"/>
                  </a:lnTo>
                  <a:lnTo>
                    <a:pt x="163" y="18"/>
                  </a:lnTo>
                  <a:lnTo>
                    <a:pt x="164" y="18"/>
                  </a:lnTo>
                  <a:lnTo>
                    <a:pt x="167" y="21"/>
                  </a:lnTo>
                  <a:lnTo>
                    <a:pt x="171" y="24"/>
                  </a:lnTo>
                  <a:lnTo>
                    <a:pt x="172" y="25"/>
                  </a:lnTo>
                  <a:lnTo>
                    <a:pt x="174" y="25"/>
                  </a:lnTo>
                  <a:lnTo>
                    <a:pt x="175" y="26"/>
                  </a:lnTo>
                  <a:lnTo>
                    <a:pt x="176" y="27"/>
                  </a:lnTo>
                  <a:lnTo>
                    <a:pt x="176" y="28"/>
                  </a:lnTo>
                  <a:lnTo>
                    <a:pt x="179" y="33"/>
                  </a:lnTo>
                  <a:lnTo>
                    <a:pt x="182" y="37"/>
                  </a:lnTo>
                  <a:lnTo>
                    <a:pt x="183" y="38"/>
                  </a:lnTo>
                  <a:lnTo>
                    <a:pt x="183" y="40"/>
                  </a:lnTo>
                  <a:lnTo>
                    <a:pt x="184" y="41"/>
                  </a:lnTo>
                  <a:lnTo>
                    <a:pt x="186" y="43"/>
                  </a:lnTo>
                  <a:lnTo>
                    <a:pt x="187" y="44"/>
                  </a:lnTo>
                  <a:lnTo>
                    <a:pt x="188" y="44"/>
                  </a:lnTo>
                  <a:lnTo>
                    <a:pt x="191" y="46"/>
                  </a:lnTo>
                  <a:lnTo>
                    <a:pt x="191" y="47"/>
                  </a:lnTo>
                  <a:lnTo>
                    <a:pt x="192" y="48"/>
                  </a:lnTo>
                  <a:lnTo>
                    <a:pt x="194" y="50"/>
                  </a:lnTo>
                  <a:lnTo>
                    <a:pt x="195" y="50"/>
                  </a:lnTo>
                  <a:lnTo>
                    <a:pt x="196" y="50"/>
                  </a:lnTo>
                  <a:lnTo>
                    <a:pt x="200" y="54"/>
                  </a:lnTo>
                  <a:lnTo>
                    <a:pt x="208" y="59"/>
                  </a:lnTo>
                  <a:lnTo>
                    <a:pt x="210" y="60"/>
                  </a:lnTo>
                  <a:lnTo>
                    <a:pt x="213" y="65"/>
                  </a:lnTo>
                  <a:lnTo>
                    <a:pt x="213" y="66"/>
                  </a:lnTo>
                  <a:lnTo>
                    <a:pt x="214" y="67"/>
                  </a:lnTo>
                  <a:lnTo>
                    <a:pt x="215" y="67"/>
                  </a:lnTo>
                  <a:lnTo>
                    <a:pt x="221" y="69"/>
                  </a:lnTo>
                  <a:lnTo>
                    <a:pt x="222" y="69"/>
                  </a:lnTo>
                  <a:lnTo>
                    <a:pt x="225" y="69"/>
                  </a:lnTo>
                  <a:lnTo>
                    <a:pt x="226" y="70"/>
                  </a:lnTo>
                  <a:lnTo>
                    <a:pt x="227" y="71"/>
                  </a:lnTo>
                  <a:lnTo>
                    <a:pt x="235" y="74"/>
                  </a:lnTo>
                  <a:lnTo>
                    <a:pt x="238" y="74"/>
                  </a:lnTo>
                  <a:lnTo>
                    <a:pt x="240" y="73"/>
                  </a:lnTo>
                  <a:lnTo>
                    <a:pt x="241" y="73"/>
                  </a:lnTo>
                  <a:lnTo>
                    <a:pt x="258" y="84"/>
                  </a:lnTo>
                  <a:lnTo>
                    <a:pt x="261" y="86"/>
                  </a:lnTo>
                  <a:lnTo>
                    <a:pt x="261" y="87"/>
                  </a:lnTo>
                  <a:lnTo>
                    <a:pt x="262" y="88"/>
                  </a:lnTo>
                  <a:lnTo>
                    <a:pt x="269" y="91"/>
                  </a:lnTo>
                  <a:lnTo>
                    <a:pt x="270" y="92"/>
                  </a:lnTo>
                  <a:lnTo>
                    <a:pt x="274" y="94"/>
                  </a:lnTo>
                  <a:lnTo>
                    <a:pt x="278" y="97"/>
                  </a:lnTo>
                  <a:lnTo>
                    <a:pt x="281" y="99"/>
                  </a:lnTo>
                  <a:lnTo>
                    <a:pt x="283" y="99"/>
                  </a:lnTo>
                  <a:lnTo>
                    <a:pt x="284" y="99"/>
                  </a:lnTo>
                  <a:lnTo>
                    <a:pt x="285" y="99"/>
                  </a:lnTo>
                  <a:lnTo>
                    <a:pt x="288" y="99"/>
                  </a:lnTo>
                  <a:lnTo>
                    <a:pt x="291" y="103"/>
                  </a:lnTo>
                  <a:lnTo>
                    <a:pt x="293" y="103"/>
                  </a:lnTo>
                  <a:lnTo>
                    <a:pt x="295" y="103"/>
                  </a:lnTo>
                  <a:lnTo>
                    <a:pt x="297" y="104"/>
                  </a:lnTo>
                  <a:lnTo>
                    <a:pt x="302" y="106"/>
                  </a:lnTo>
                  <a:lnTo>
                    <a:pt x="303" y="106"/>
                  </a:lnTo>
                  <a:lnTo>
                    <a:pt x="304" y="106"/>
                  </a:lnTo>
                  <a:lnTo>
                    <a:pt x="305" y="107"/>
                  </a:lnTo>
                  <a:lnTo>
                    <a:pt x="308" y="109"/>
                  </a:lnTo>
                  <a:lnTo>
                    <a:pt x="309" y="111"/>
                  </a:lnTo>
                  <a:lnTo>
                    <a:pt x="310" y="112"/>
                  </a:lnTo>
                  <a:lnTo>
                    <a:pt x="311" y="113"/>
                  </a:lnTo>
                  <a:lnTo>
                    <a:pt x="312" y="116"/>
                  </a:lnTo>
                  <a:lnTo>
                    <a:pt x="315" y="118"/>
                  </a:lnTo>
                  <a:lnTo>
                    <a:pt x="315" y="119"/>
                  </a:lnTo>
                  <a:lnTo>
                    <a:pt x="315" y="121"/>
                  </a:lnTo>
                  <a:lnTo>
                    <a:pt x="311" y="127"/>
                  </a:lnTo>
                  <a:lnTo>
                    <a:pt x="310" y="128"/>
                  </a:lnTo>
                  <a:lnTo>
                    <a:pt x="310" y="130"/>
                  </a:lnTo>
                  <a:lnTo>
                    <a:pt x="309" y="133"/>
                  </a:lnTo>
                  <a:lnTo>
                    <a:pt x="308" y="134"/>
                  </a:lnTo>
                  <a:lnTo>
                    <a:pt x="308" y="135"/>
                  </a:lnTo>
                  <a:lnTo>
                    <a:pt x="309" y="135"/>
                  </a:lnTo>
                  <a:lnTo>
                    <a:pt x="306" y="138"/>
                  </a:lnTo>
                  <a:lnTo>
                    <a:pt x="304" y="139"/>
                  </a:lnTo>
                  <a:lnTo>
                    <a:pt x="302" y="142"/>
                  </a:lnTo>
                  <a:lnTo>
                    <a:pt x="303" y="144"/>
                  </a:lnTo>
                  <a:lnTo>
                    <a:pt x="302" y="145"/>
                  </a:lnTo>
                  <a:lnTo>
                    <a:pt x="302" y="148"/>
                  </a:lnTo>
                  <a:lnTo>
                    <a:pt x="302" y="152"/>
                  </a:lnTo>
                  <a:lnTo>
                    <a:pt x="304" y="153"/>
                  </a:lnTo>
                  <a:lnTo>
                    <a:pt x="304" y="154"/>
                  </a:lnTo>
                  <a:lnTo>
                    <a:pt x="304" y="156"/>
                  </a:lnTo>
                  <a:lnTo>
                    <a:pt x="302" y="163"/>
                  </a:lnTo>
                  <a:lnTo>
                    <a:pt x="300" y="163"/>
                  </a:lnTo>
                  <a:lnTo>
                    <a:pt x="300" y="164"/>
                  </a:lnTo>
                  <a:lnTo>
                    <a:pt x="298" y="167"/>
                  </a:lnTo>
                  <a:lnTo>
                    <a:pt x="296" y="170"/>
                  </a:lnTo>
                  <a:lnTo>
                    <a:pt x="295" y="170"/>
                  </a:lnTo>
                  <a:lnTo>
                    <a:pt x="294" y="172"/>
                  </a:lnTo>
                  <a:lnTo>
                    <a:pt x="295" y="174"/>
                  </a:lnTo>
                  <a:lnTo>
                    <a:pt x="296" y="174"/>
                  </a:lnTo>
                  <a:lnTo>
                    <a:pt x="296" y="176"/>
                  </a:lnTo>
                  <a:lnTo>
                    <a:pt x="297" y="176"/>
                  </a:lnTo>
                  <a:lnTo>
                    <a:pt x="298" y="176"/>
                  </a:lnTo>
                  <a:lnTo>
                    <a:pt x="318" y="176"/>
                  </a:lnTo>
                  <a:lnTo>
                    <a:pt x="319" y="176"/>
                  </a:lnTo>
                  <a:lnTo>
                    <a:pt x="320" y="177"/>
                  </a:lnTo>
                  <a:lnTo>
                    <a:pt x="322" y="178"/>
                  </a:lnTo>
                  <a:lnTo>
                    <a:pt x="323" y="178"/>
                  </a:lnTo>
                  <a:lnTo>
                    <a:pt x="328" y="180"/>
                  </a:lnTo>
                  <a:lnTo>
                    <a:pt x="330" y="180"/>
                  </a:lnTo>
                  <a:lnTo>
                    <a:pt x="331" y="180"/>
                  </a:lnTo>
                  <a:lnTo>
                    <a:pt x="332" y="180"/>
                  </a:lnTo>
                  <a:lnTo>
                    <a:pt x="334" y="181"/>
                  </a:lnTo>
                  <a:lnTo>
                    <a:pt x="334" y="182"/>
                  </a:lnTo>
                  <a:lnTo>
                    <a:pt x="336" y="182"/>
                  </a:lnTo>
                  <a:lnTo>
                    <a:pt x="337" y="182"/>
                  </a:lnTo>
                  <a:lnTo>
                    <a:pt x="338" y="182"/>
                  </a:lnTo>
                  <a:lnTo>
                    <a:pt x="339" y="182"/>
                  </a:lnTo>
                  <a:lnTo>
                    <a:pt x="341" y="180"/>
                  </a:lnTo>
                  <a:lnTo>
                    <a:pt x="342" y="180"/>
                  </a:lnTo>
                  <a:lnTo>
                    <a:pt x="343" y="180"/>
                  </a:lnTo>
                  <a:lnTo>
                    <a:pt x="344" y="180"/>
                  </a:lnTo>
                  <a:lnTo>
                    <a:pt x="345" y="182"/>
                  </a:lnTo>
                  <a:lnTo>
                    <a:pt x="346" y="182"/>
                  </a:lnTo>
                  <a:lnTo>
                    <a:pt x="347" y="182"/>
                  </a:lnTo>
                  <a:lnTo>
                    <a:pt x="348" y="182"/>
                  </a:lnTo>
                  <a:lnTo>
                    <a:pt x="349" y="181"/>
                  </a:lnTo>
                  <a:lnTo>
                    <a:pt x="351" y="181"/>
                  </a:lnTo>
                  <a:lnTo>
                    <a:pt x="352" y="181"/>
                  </a:lnTo>
                  <a:lnTo>
                    <a:pt x="353" y="181"/>
                  </a:lnTo>
                  <a:lnTo>
                    <a:pt x="353" y="182"/>
                  </a:lnTo>
                  <a:lnTo>
                    <a:pt x="354" y="182"/>
                  </a:lnTo>
                  <a:lnTo>
                    <a:pt x="355" y="184"/>
                  </a:lnTo>
                  <a:lnTo>
                    <a:pt x="356" y="185"/>
                  </a:lnTo>
                  <a:lnTo>
                    <a:pt x="357" y="185"/>
                  </a:lnTo>
                  <a:lnTo>
                    <a:pt x="358" y="185"/>
                  </a:lnTo>
                  <a:lnTo>
                    <a:pt x="359" y="182"/>
                  </a:lnTo>
                  <a:lnTo>
                    <a:pt x="359" y="181"/>
                  </a:lnTo>
                  <a:lnTo>
                    <a:pt x="359" y="180"/>
                  </a:lnTo>
                  <a:lnTo>
                    <a:pt x="359" y="179"/>
                  </a:lnTo>
                  <a:lnTo>
                    <a:pt x="362" y="176"/>
                  </a:lnTo>
                  <a:lnTo>
                    <a:pt x="363" y="176"/>
                  </a:lnTo>
                  <a:lnTo>
                    <a:pt x="364" y="176"/>
                  </a:lnTo>
                  <a:lnTo>
                    <a:pt x="365" y="176"/>
                  </a:lnTo>
                  <a:lnTo>
                    <a:pt x="367" y="177"/>
                  </a:lnTo>
                  <a:lnTo>
                    <a:pt x="368" y="177"/>
                  </a:lnTo>
                  <a:lnTo>
                    <a:pt x="369" y="177"/>
                  </a:lnTo>
                  <a:lnTo>
                    <a:pt x="370" y="178"/>
                  </a:lnTo>
                  <a:lnTo>
                    <a:pt x="370" y="179"/>
                  </a:lnTo>
                  <a:lnTo>
                    <a:pt x="370" y="180"/>
                  </a:lnTo>
                  <a:lnTo>
                    <a:pt x="373" y="180"/>
                  </a:lnTo>
                  <a:lnTo>
                    <a:pt x="374" y="180"/>
                  </a:lnTo>
                  <a:lnTo>
                    <a:pt x="377" y="178"/>
                  </a:lnTo>
                  <a:lnTo>
                    <a:pt x="377" y="176"/>
                  </a:lnTo>
                  <a:lnTo>
                    <a:pt x="378" y="174"/>
                  </a:lnTo>
                  <a:lnTo>
                    <a:pt x="377" y="174"/>
                  </a:lnTo>
                  <a:lnTo>
                    <a:pt x="377" y="173"/>
                  </a:lnTo>
                  <a:lnTo>
                    <a:pt x="377" y="172"/>
                  </a:lnTo>
                  <a:lnTo>
                    <a:pt x="377" y="170"/>
                  </a:lnTo>
                  <a:lnTo>
                    <a:pt x="380" y="167"/>
                  </a:lnTo>
                  <a:lnTo>
                    <a:pt x="380" y="166"/>
                  </a:lnTo>
                  <a:lnTo>
                    <a:pt x="381" y="166"/>
                  </a:lnTo>
                  <a:lnTo>
                    <a:pt x="383" y="165"/>
                  </a:lnTo>
                  <a:lnTo>
                    <a:pt x="384" y="165"/>
                  </a:lnTo>
                  <a:lnTo>
                    <a:pt x="387" y="163"/>
                  </a:lnTo>
                  <a:lnTo>
                    <a:pt x="389" y="161"/>
                  </a:lnTo>
                  <a:lnTo>
                    <a:pt x="389" y="160"/>
                  </a:lnTo>
                  <a:lnTo>
                    <a:pt x="390" y="160"/>
                  </a:lnTo>
                  <a:lnTo>
                    <a:pt x="391" y="160"/>
                  </a:lnTo>
                  <a:lnTo>
                    <a:pt x="391" y="159"/>
                  </a:lnTo>
                  <a:lnTo>
                    <a:pt x="391" y="157"/>
                  </a:lnTo>
                  <a:lnTo>
                    <a:pt x="392" y="156"/>
                  </a:lnTo>
                  <a:lnTo>
                    <a:pt x="393" y="156"/>
                  </a:lnTo>
                  <a:lnTo>
                    <a:pt x="394" y="156"/>
                  </a:lnTo>
                  <a:lnTo>
                    <a:pt x="396" y="149"/>
                  </a:lnTo>
                  <a:lnTo>
                    <a:pt x="396" y="144"/>
                  </a:lnTo>
                  <a:lnTo>
                    <a:pt x="396" y="143"/>
                  </a:lnTo>
                  <a:lnTo>
                    <a:pt x="396" y="142"/>
                  </a:lnTo>
                  <a:lnTo>
                    <a:pt x="396" y="141"/>
                  </a:lnTo>
                  <a:lnTo>
                    <a:pt x="396" y="140"/>
                  </a:lnTo>
                  <a:lnTo>
                    <a:pt x="395" y="135"/>
                  </a:lnTo>
                  <a:lnTo>
                    <a:pt x="396" y="133"/>
                  </a:lnTo>
                  <a:lnTo>
                    <a:pt x="395" y="124"/>
                  </a:lnTo>
                  <a:lnTo>
                    <a:pt x="395" y="122"/>
                  </a:lnTo>
                  <a:lnTo>
                    <a:pt x="396" y="122"/>
                  </a:lnTo>
                  <a:lnTo>
                    <a:pt x="399" y="124"/>
                  </a:lnTo>
                  <a:lnTo>
                    <a:pt x="400" y="122"/>
                  </a:lnTo>
                  <a:lnTo>
                    <a:pt x="402" y="121"/>
                  </a:lnTo>
                  <a:lnTo>
                    <a:pt x="403" y="121"/>
                  </a:lnTo>
                  <a:lnTo>
                    <a:pt x="406" y="121"/>
                  </a:lnTo>
                  <a:lnTo>
                    <a:pt x="408" y="120"/>
                  </a:lnTo>
                  <a:lnTo>
                    <a:pt x="414" y="124"/>
                  </a:lnTo>
                  <a:lnTo>
                    <a:pt x="415" y="125"/>
                  </a:lnTo>
                  <a:lnTo>
                    <a:pt x="417" y="129"/>
                  </a:lnTo>
                  <a:lnTo>
                    <a:pt x="417" y="130"/>
                  </a:lnTo>
                  <a:lnTo>
                    <a:pt x="417" y="131"/>
                  </a:lnTo>
                  <a:lnTo>
                    <a:pt x="417" y="134"/>
                  </a:lnTo>
                  <a:lnTo>
                    <a:pt x="423" y="141"/>
                  </a:lnTo>
                  <a:lnTo>
                    <a:pt x="423" y="142"/>
                  </a:lnTo>
                  <a:lnTo>
                    <a:pt x="423" y="143"/>
                  </a:lnTo>
                  <a:lnTo>
                    <a:pt x="424" y="144"/>
                  </a:lnTo>
                  <a:lnTo>
                    <a:pt x="423" y="144"/>
                  </a:lnTo>
                  <a:lnTo>
                    <a:pt x="423" y="145"/>
                  </a:lnTo>
                  <a:lnTo>
                    <a:pt x="423" y="146"/>
                  </a:lnTo>
                  <a:lnTo>
                    <a:pt x="423" y="147"/>
                  </a:lnTo>
                  <a:lnTo>
                    <a:pt x="423" y="152"/>
                  </a:lnTo>
                  <a:lnTo>
                    <a:pt x="423" y="156"/>
                  </a:lnTo>
                  <a:lnTo>
                    <a:pt x="423" y="157"/>
                  </a:lnTo>
                  <a:lnTo>
                    <a:pt x="425" y="163"/>
                  </a:lnTo>
                  <a:lnTo>
                    <a:pt x="425" y="164"/>
                  </a:lnTo>
                  <a:lnTo>
                    <a:pt x="424" y="170"/>
                  </a:lnTo>
                  <a:lnTo>
                    <a:pt x="423" y="172"/>
                  </a:lnTo>
                  <a:lnTo>
                    <a:pt x="423" y="171"/>
                  </a:lnTo>
                  <a:lnTo>
                    <a:pt x="421" y="172"/>
                  </a:lnTo>
                  <a:lnTo>
                    <a:pt x="419" y="172"/>
                  </a:lnTo>
                  <a:lnTo>
                    <a:pt x="419" y="174"/>
                  </a:lnTo>
                  <a:lnTo>
                    <a:pt x="418" y="174"/>
                  </a:lnTo>
                  <a:lnTo>
                    <a:pt x="417" y="176"/>
                  </a:lnTo>
                  <a:lnTo>
                    <a:pt x="415" y="176"/>
                  </a:lnTo>
                  <a:lnTo>
                    <a:pt x="413" y="180"/>
                  </a:lnTo>
                  <a:lnTo>
                    <a:pt x="411" y="181"/>
                  </a:lnTo>
                  <a:lnTo>
                    <a:pt x="408" y="182"/>
                  </a:lnTo>
                  <a:lnTo>
                    <a:pt x="406" y="182"/>
                  </a:lnTo>
                  <a:lnTo>
                    <a:pt x="402" y="184"/>
                  </a:lnTo>
                  <a:lnTo>
                    <a:pt x="400" y="184"/>
                  </a:lnTo>
                  <a:lnTo>
                    <a:pt x="399" y="184"/>
                  </a:lnTo>
                  <a:lnTo>
                    <a:pt x="397" y="187"/>
                  </a:lnTo>
                  <a:lnTo>
                    <a:pt x="398" y="189"/>
                  </a:lnTo>
                  <a:lnTo>
                    <a:pt x="395" y="193"/>
                  </a:lnTo>
                  <a:lnTo>
                    <a:pt x="394" y="193"/>
                  </a:lnTo>
                  <a:lnTo>
                    <a:pt x="391" y="193"/>
                  </a:lnTo>
                  <a:lnTo>
                    <a:pt x="387" y="195"/>
                  </a:lnTo>
                  <a:lnTo>
                    <a:pt x="387" y="197"/>
                  </a:lnTo>
                  <a:lnTo>
                    <a:pt x="386" y="198"/>
                  </a:lnTo>
                  <a:lnTo>
                    <a:pt x="387" y="199"/>
                  </a:lnTo>
                  <a:lnTo>
                    <a:pt x="385" y="201"/>
                  </a:lnTo>
                  <a:lnTo>
                    <a:pt x="381" y="202"/>
                  </a:lnTo>
                  <a:lnTo>
                    <a:pt x="380" y="203"/>
                  </a:lnTo>
                  <a:lnTo>
                    <a:pt x="379" y="204"/>
                  </a:lnTo>
                  <a:lnTo>
                    <a:pt x="378" y="205"/>
                  </a:lnTo>
                  <a:lnTo>
                    <a:pt x="378" y="206"/>
                  </a:lnTo>
                  <a:lnTo>
                    <a:pt x="380" y="208"/>
                  </a:lnTo>
                  <a:lnTo>
                    <a:pt x="381" y="208"/>
                  </a:lnTo>
                  <a:lnTo>
                    <a:pt x="380" y="211"/>
                  </a:lnTo>
                  <a:lnTo>
                    <a:pt x="379" y="210"/>
                  </a:lnTo>
                  <a:lnTo>
                    <a:pt x="376" y="209"/>
                  </a:lnTo>
                  <a:lnTo>
                    <a:pt x="375" y="210"/>
                  </a:lnTo>
                  <a:lnTo>
                    <a:pt x="373" y="214"/>
                  </a:lnTo>
                  <a:lnTo>
                    <a:pt x="373" y="216"/>
                  </a:lnTo>
                  <a:lnTo>
                    <a:pt x="372" y="218"/>
                  </a:lnTo>
                  <a:lnTo>
                    <a:pt x="370" y="221"/>
                  </a:lnTo>
                  <a:lnTo>
                    <a:pt x="367" y="222"/>
                  </a:lnTo>
                  <a:lnTo>
                    <a:pt x="366" y="223"/>
                  </a:lnTo>
                  <a:lnTo>
                    <a:pt x="366" y="224"/>
                  </a:lnTo>
                  <a:lnTo>
                    <a:pt x="364" y="232"/>
                  </a:lnTo>
                  <a:lnTo>
                    <a:pt x="362" y="233"/>
                  </a:lnTo>
                  <a:lnTo>
                    <a:pt x="361" y="233"/>
                  </a:lnTo>
                  <a:lnTo>
                    <a:pt x="361" y="234"/>
                  </a:lnTo>
                  <a:lnTo>
                    <a:pt x="360" y="235"/>
                  </a:lnTo>
                  <a:lnTo>
                    <a:pt x="360" y="236"/>
                  </a:lnTo>
                  <a:lnTo>
                    <a:pt x="359" y="236"/>
                  </a:lnTo>
                  <a:lnTo>
                    <a:pt x="360" y="238"/>
                  </a:lnTo>
                  <a:lnTo>
                    <a:pt x="359" y="240"/>
                  </a:lnTo>
                  <a:lnTo>
                    <a:pt x="355" y="247"/>
                  </a:lnTo>
                  <a:lnTo>
                    <a:pt x="351" y="253"/>
                  </a:lnTo>
                  <a:lnTo>
                    <a:pt x="350" y="253"/>
                  </a:lnTo>
                  <a:lnTo>
                    <a:pt x="349" y="253"/>
                  </a:lnTo>
                  <a:lnTo>
                    <a:pt x="347" y="254"/>
                  </a:lnTo>
                  <a:lnTo>
                    <a:pt x="346" y="255"/>
                  </a:lnTo>
                  <a:lnTo>
                    <a:pt x="345" y="257"/>
                  </a:lnTo>
                  <a:lnTo>
                    <a:pt x="346" y="260"/>
                  </a:lnTo>
                  <a:lnTo>
                    <a:pt x="346" y="261"/>
                  </a:lnTo>
                  <a:lnTo>
                    <a:pt x="343" y="265"/>
                  </a:lnTo>
                  <a:lnTo>
                    <a:pt x="342" y="266"/>
                  </a:lnTo>
                  <a:lnTo>
                    <a:pt x="341" y="267"/>
                  </a:lnTo>
                  <a:lnTo>
                    <a:pt x="340" y="267"/>
                  </a:lnTo>
                  <a:lnTo>
                    <a:pt x="340" y="268"/>
                  </a:lnTo>
                  <a:lnTo>
                    <a:pt x="340" y="270"/>
                  </a:lnTo>
                  <a:lnTo>
                    <a:pt x="340" y="272"/>
                  </a:lnTo>
                  <a:lnTo>
                    <a:pt x="338" y="274"/>
                  </a:lnTo>
                  <a:lnTo>
                    <a:pt x="337" y="275"/>
                  </a:lnTo>
                  <a:lnTo>
                    <a:pt x="335" y="276"/>
                  </a:lnTo>
                  <a:lnTo>
                    <a:pt x="335" y="277"/>
                  </a:lnTo>
                  <a:lnTo>
                    <a:pt x="335" y="278"/>
                  </a:lnTo>
                  <a:lnTo>
                    <a:pt x="336" y="280"/>
                  </a:lnTo>
                  <a:lnTo>
                    <a:pt x="337" y="281"/>
                  </a:lnTo>
                  <a:lnTo>
                    <a:pt x="338" y="283"/>
                  </a:lnTo>
                  <a:lnTo>
                    <a:pt x="340" y="289"/>
                  </a:lnTo>
                  <a:lnTo>
                    <a:pt x="339" y="301"/>
                  </a:lnTo>
                  <a:lnTo>
                    <a:pt x="338" y="305"/>
                  </a:lnTo>
                  <a:lnTo>
                    <a:pt x="337" y="306"/>
                  </a:lnTo>
                  <a:lnTo>
                    <a:pt x="336" y="306"/>
                  </a:lnTo>
                  <a:lnTo>
                    <a:pt x="336" y="307"/>
                  </a:lnTo>
                  <a:lnTo>
                    <a:pt x="337" y="308"/>
                  </a:lnTo>
                  <a:lnTo>
                    <a:pt x="338" y="308"/>
                  </a:lnTo>
                  <a:lnTo>
                    <a:pt x="340" y="309"/>
                  </a:lnTo>
                  <a:lnTo>
                    <a:pt x="340" y="310"/>
                  </a:lnTo>
                  <a:lnTo>
                    <a:pt x="340" y="312"/>
                  </a:lnTo>
                  <a:lnTo>
                    <a:pt x="340" y="317"/>
                  </a:lnTo>
                  <a:lnTo>
                    <a:pt x="339" y="318"/>
                  </a:lnTo>
                  <a:lnTo>
                    <a:pt x="338" y="318"/>
                  </a:lnTo>
                  <a:lnTo>
                    <a:pt x="337" y="319"/>
                  </a:lnTo>
                  <a:lnTo>
                    <a:pt x="336" y="319"/>
                  </a:lnTo>
                  <a:lnTo>
                    <a:pt x="336" y="320"/>
                  </a:lnTo>
                  <a:lnTo>
                    <a:pt x="338" y="322"/>
                  </a:lnTo>
                  <a:lnTo>
                    <a:pt x="338" y="323"/>
                  </a:lnTo>
                  <a:lnTo>
                    <a:pt x="339" y="325"/>
                  </a:lnTo>
                  <a:lnTo>
                    <a:pt x="339" y="327"/>
                  </a:lnTo>
                  <a:lnTo>
                    <a:pt x="338" y="327"/>
                  </a:lnTo>
                  <a:lnTo>
                    <a:pt x="339" y="329"/>
                  </a:lnTo>
                  <a:lnTo>
                    <a:pt x="340" y="330"/>
                  </a:lnTo>
                  <a:lnTo>
                    <a:pt x="340" y="331"/>
                  </a:lnTo>
                  <a:lnTo>
                    <a:pt x="342" y="331"/>
                  </a:lnTo>
                  <a:lnTo>
                    <a:pt x="342" y="333"/>
                  </a:lnTo>
                  <a:lnTo>
                    <a:pt x="342" y="334"/>
                  </a:lnTo>
                  <a:lnTo>
                    <a:pt x="341" y="335"/>
                  </a:lnTo>
                  <a:lnTo>
                    <a:pt x="341" y="336"/>
                  </a:lnTo>
                  <a:lnTo>
                    <a:pt x="340" y="338"/>
                  </a:lnTo>
                  <a:lnTo>
                    <a:pt x="340" y="340"/>
                  </a:lnTo>
                  <a:lnTo>
                    <a:pt x="341" y="342"/>
                  </a:lnTo>
                  <a:lnTo>
                    <a:pt x="345" y="353"/>
                  </a:lnTo>
                  <a:lnTo>
                    <a:pt x="346" y="356"/>
                  </a:lnTo>
                  <a:lnTo>
                    <a:pt x="346" y="357"/>
                  </a:lnTo>
                  <a:lnTo>
                    <a:pt x="345" y="358"/>
                  </a:lnTo>
                  <a:lnTo>
                    <a:pt x="344" y="358"/>
                  </a:lnTo>
                  <a:lnTo>
                    <a:pt x="344" y="357"/>
                  </a:lnTo>
                  <a:lnTo>
                    <a:pt x="341" y="357"/>
                  </a:lnTo>
                  <a:lnTo>
                    <a:pt x="340" y="357"/>
                  </a:lnTo>
                  <a:lnTo>
                    <a:pt x="340" y="358"/>
                  </a:lnTo>
                  <a:lnTo>
                    <a:pt x="340" y="363"/>
                  </a:lnTo>
                  <a:lnTo>
                    <a:pt x="340" y="365"/>
                  </a:lnTo>
                  <a:lnTo>
                    <a:pt x="340" y="366"/>
                  </a:lnTo>
                  <a:lnTo>
                    <a:pt x="340" y="368"/>
                  </a:lnTo>
                  <a:lnTo>
                    <a:pt x="340" y="376"/>
                  </a:lnTo>
                  <a:lnTo>
                    <a:pt x="341" y="378"/>
                  </a:lnTo>
                  <a:lnTo>
                    <a:pt x="342" y="379"/>
                  </a:lnTo>
                  <a:lnTo>
                    <a:pt x="344" y="381"/>
                  </a:lnTo>
                  <a:lnTo>
                    <a:pt x="344" y="382"/>
                  </a:lnTo>
                  <a:lnTo>
                    <a:pt x="346" y="385"/>
                  </a:lnTo>
                  <a:lnTo>
                    <a:pt x="346" y="387"/>
                  </a:lnTo>
                  <a:lnTo>
                    <a:pt x="347" y="387"/>
                  </a:lnTo>
                  <a:lnTo>
                    <a:pt x="348" y="388"/>
                  </a:lnTo>
                  <a:lnTo>
                    <a:pt x="349" y="392"/>
                  </a:lnTo>
                  <a:lnTo>
                    <a:pt x="348" y="395"/>
                  </a:lnTo>
                  <a:lnTo>
                    <a:pt x="347" y="395"/>
                  </a:lnTo>
                  <a:lnTo>
                    <a:pt x="347" y="397"/>
                  </a:lnTo>
                  <a:lnTo>
                    <a:pt x="349" y="403"/>
                  </a:lnTo>
                  <a:lnTo>
                    <a:pt x="350" y="403"/>
                  </a:lnTo>
                  <a:lnTo>
                    <a:pt x="351" y="404"/>
                  </a:lnTo>
                  <a:lnTo>
                    <a:pt x="352" y="404"/>
                  </a:lnTo>
                  <a:lnTo>
                    <a:pt x="353" y="404"/>
                  </a:lnTo>
                  <a:lnTo>
                    <a:pt x="354" y="406"/>
                  </a:lnTo>
                  <a:lnTo>
                    <a:pt x="355" y="407"/>
                  </a:lnTo>
                  <a:lnTo>
                    <a:pt x="357" y="409"/>
                  </a:lnTo>
                  <a:lnTo>
                    <a:pt x="359" y="410"/>
                  </a:lnTo>
                  <a:lnTo>
                    <a:pt x="385" y="423"/>
                  </a:lnTo>
                  <a:lnTo>
                    <a:pt x="390" y="428"/>
                  </a:lnTo>
                  <a:lnTo>
                    <a:pt x="393" y="431"/>
                  </a:lnTo>
                  <a:lnTo>
                    <a:pt x="393" y="433"/>
                  </a:lnTo>
                  <a:lnTo>
                    <a:pt x="392" y="434"/>
                  </a:lnTo>
                  <a:lnTo>
                    <a:pt x="391" y="436"/>
                  </a:lnTo>
                  <a:lnTo>
                    <a:pt x="389" y="442"/>
                  </a:lnTo>
                  <a:lnTo>
                    <a:pt x="389" y="443"/>
                  </a:lnTo>
                  <a:lnTo>
                    <a:pt x="389" y="444"/>
                  </a:lnTo>
                  <a:lnTo>
                    <a:pt x="390" y="447"/>
                  </a:lnTo>
                  <a:lnTo>
                    <a:pt x="390" y="448"/>
                  </a:lnTo>
                  <a:lnTo>
                    <a:pt x="393" y="452"/>
                  </a:lnTo>
                  <a:lnTo>
                    <a:pt x="396" y="455"/>
                  </a:lnTo>
                  <a:lnTo>
                    <a:pt x="405" y="461"/>
                  </a:lnTo>
                  <a:lnTo>
                    <a:pt x="406" y="461"/>
                  </a:lnTo>
                  <a:lnTo>
                    <a:pt x="407" y="460"/>
                  </a:lnTo>
                  <a:lnTo>
                    <a:pt x="409" y="459"/>
                  </a:lnTo>
                  <a:lnTo>
                    <a:pt x="410" y="459"/>
                  </a:lnTo>
                  <a:lnTo>
                    <a:pt x="412" y="462"/>
                  </a:lnTo>
                  <a:lnTo>
                    <a:pt x="417" y="476"/>
                  </a:lnTo>
                  <a:lnTo>
                    <a:pt x="417" y="477"/>
                  </a:lnTo>
                  <a:lnTo>
                    <a:pt x="417" y="478"/>
                  </a:lnTo>
                  <a:lnTo>
                    <a:pt x="415" y="480"/>
                  </a:lnTo>
                  <a:lnTo>
                    <a:pt x="414" y="483"/>
                  </a:lnTo>
                  <a:lnTo>
                    <a:pt x="412" y="492"/>
                  </a:lnTo>
                  <a:lnTo>
                    <a:pt x="412" y="493"/>
                  </a:lnTo>
                  <a:lnTo>
                    <a:pt x="411" y="495"/>
                  </a:lnTo>
                  <a:lnTo>
                    <a:pt x="410" y="498"/>
                  </a:lnTo>
                  <a:lnTo>
                    <a:pt x="408" y="500"/>
                  </a:lnTo>
                  <a:lnTo>
                    <a:pt x="406" y="501"/>
                  </a:lnTo>
                  <a:lnTo>
                    <a:pt x="404" y="506"/>
                  </a:lnTo>
                  <a:lnTo>
                    <a:pt x="404" y="508"/>
                  </a:lnTo>
                  <a:lnTo>
                    <a:pt x="404" y="511"/>
                  </a:lnTo>
                  <a:lnTo>
                    <a:pt x="405" y="512"/>
                  </a:lnTo>
                  <a:lnTo>
                    <a:pt x="405" y="514"/>
                  </a:lnTo>
                  <a:lnTo>
                    <a:pt x="405" y="515"/>
                  </a:lnTo>
                  <a:lnTo>
                    <a:pt x="404" y="516"/>
                  </a:lnTo>
                  <a:lnTo>
                    <a:pt x="399" y="521"/>
                  </a:lnTo>
                  <a:lnTo>
                    <a:pt x="391" y="525"/>
                  </a:lnTo>
                  <a:lnTo>
                    <a:pt x="389" y="527"/>
                  </a:lnTo>
                  <a:lnTo>
                    <a:pt x="378" y="530"/>
                  </a:lnTo>
                  <a:lnTo>
                    <a:pt x="372" y="533"/>
                  </a:lnTo>
                  <a:lnTo>
                    <a:pt x="357" y="536"/>
                  </a:lnTo>
                  <a:lnTo>
                    <a:pt x="354" y="538"/>
                  </a:lnTo>
                  <a:lnTo>
                    <a:pt x="321" y="543"/>
                  </a:lnTo>
                  <a:lnTo>
                    <a:pt x="317" y="542"/>
                  </a:lnTo>
                  <a:lnTo>
                    <a:pt x="315" y="542"/>
                  </a:lnTo>
                  <a:lnTo>
                    <a:pt x="314" y="542"/>
                  </a:lnTo>
                  <a:lnTo>
                    <a:pt x="313" y="542"/>
                  </a:lnTo>
                  <a:lnTo>
                    <a:pt x="312" y="543"/>
                  </a:lnTo>
                  <a:lnTo>
                    <a:pt x="311" y="543"/>
                  </a:lnTo>
                  <a:lnTo>
                    <a:pt x="298" y="541"/>
                  </a:lnTo>
                  <a:lnTo>
                    <a:pt x="296" y="540"/>
                  </a:lnTo>
                  <a:lnTo>
                    <a:pt x="295" y="539"/>
                  </a:lnTo>
                  <a:lnTo>
                    <a:pt x="295" y="538"/>
                  </a:lnTo>
                  <a:lnTo>
                    <a:pt x="292" y="537"/>
                  </a:lnTo>
                  <a:lnTo>
                    <a:pt x="288" y="536"/>
                  </a:lnTo>
                  <a:lnTo>
                    <a:pt x="287" y="536"/>
                  </a:lnTo>
                  <a:lnTo>
                    <a:pt x="287" y="537"/>
                  </a:lnTo>
                  <a:lnTo>
                    <a:pt x="288" y="538"/>
                  </a:lnTo>
                  <a:lnTo>
                    <a:pt x="289" y="539"/>
                  </a:lnTo>
                  <a:lnTo>
                    <a:pt x="290" y="540"/>
                  </a:lnTo>
                  <a:lnTo>
                    <a:pt x="291" y="541"/>
                  </a:lnTo>
                  <a:lnTo>
                    <a:pt x="291" y="545"/>
                  </a:lnTo>
                  <a:lnTo>
                    <a:pt x="292" y="548"/>
                  </a:lnTo>
                  <a:lnTo>
                    <a:pt x="293" y="551"/>
                  </a:lnTo>
                  <a:lnTo>
                    <a:pt x="295" y="551"/>
                  </a:lnTo>
                  <a:lnTo>
                    <a:pt x="296" y="551"/>
                  </a:lnTo>
                  <a:lnTo>
                    <a:pt x="298" y="551"/>
                  </a:lnTo>
                  <a:lnTo>
                    <a:pt x="300" y="553"/>
                  </a:lnTo>
                  <a:lnTo>
                    <a:pt x="302" y="554"/>
                  </a:lnTo>
                  <a:lnTo>
                    <a:pt x="302" y="555"/>
                  </a:lnTo>
                  <a:lnTo>
                    <a:pt x="299" y="554"/>
                  </a:lnTo>
                  <a:lnTo>
                    <a:pt x="298" y="553"/>
                  </a:lnTo>
                  <a:lnTo>
                    <a:pt x="297" y="552"/>
                  </a:lnTo>
                  <a:lnTo>
                    <a:pt x="296" y="553"/>
                  </a:lnTo>
                  <a:lnTo>
                    <a:pt x="295" y="553"/>
                  </a:lnTo>
                  <a:lnTo>
                    <a:pt x="300" y="556"/>
                  </a:lnTo>
                  <a:lnTo>
                    <a:pt x="302" y="559"/>
                  </a:lnTo>
                  <a:lnTo>
                    <a:pt x="304" y="569"/>
                  </a:lnTo>
                  <a:lnTo>
                    <a:pt x="304" y="570"/>
                  </a:lnTo>
                  <a:lnTo>
                    <a:pt x="301" y="569"/>
                  </a:lnTo>
                  <a:lnTo>
                    <a:pt x="300" y="570"/>
                  </a:lnTo>
                  <a:lnTo>
                    <a:pt x="300" y="574"/>
                  </a:lnTo>
                  <a:lnTo>
                    <a:pt x="302" y="577"/>
                  </a:lnTo>
                  <a:lnTo>
                    <a:pt x="302" y="578"/>
                  </a:lnTo>
                  <a:lnTo>
                    <a:pt x="302" y="579"/>
                  </a:lnTo>
                  <a:lnTo>
                    <a:pt x="302" y="580"/>
                  </a:lnTo>
                  <a:lnTo>
                    <a:pt x="302" y="581"/>
                  </a:lnTo>
                  <a:lnTo>
                    <a:pt x="301" y="581"/>
                  </a:lnTo>
                  <a:lnTo>
                    <a:pt x="300" y="583"/>
                  </a:lnTo>
                  <a:lnTo>
                    <a:pt x="304" y="588"/>
                  </a:lnTo>
                  <a:lnTo>
                    <a:pt x="308" y="591"/>
                  </a:lnTo>
                  <a:lnTo>
                    <a:pt x="310" y="593"/>
                  </a:lnTo>
                  <a:lnTo>
                    <a:pt x="308" y="593"/>
                  </a:lnTo>
                  <a:lnTo>
                    <a:pt x="307" y="593"/>
                  </a:lnTo>
                  <a:lnTo>
                    <a:pt x="308" y="595"/>
                  </a:lnTo>
                  <a:lnTo>
                    <a:pt x="310" y="594"/>
                  </a:lnTo>
                  <a:lnTo>
                    <a:pt x="311" y="593"/>
                  </a:lnTo>
                  <a:lnTo>
                    <a:pt x="311" y="594"/>
                  </a:lnTo>
                  <a:lnTo>
                    <a:pt x="311" y="595"/>
                  </a:lnTo>
                  <a:lnTo>
                    <a:pt x="310" y="601"/>
                  </a:lnTo>
                  <a:lnTo>
                    <a:pt x="309" y="602"/>
                  </a:lnTo>
                  <a:lnTo>
                    <a:pt x="302" y="606"/>
                  </a:lnTo>
                  <a:lnTo>
                    <a:pt x="301" y="606"/>
                  </a:lnTo>
                  <a:lnTo>
                    <a:pt x="296" y="609"/>
                  </a:lnTo>
                  <a:lnTo>
                    <a:pt x="296" y="610"/>
                  </a:lnTo>
                  <a:lnTo>
                    <a:pt x="295" y="610"/>
                  </a:lnTo>
                  <a:lnTo>
                    <a:pt x="293" y="610"/>
                  </a:lnTo>
                  <a:lnTo>
                    <a:pt x="285" y="610"/>
                  </a:lnTo>
                  <a:lnTo>
                    <a:pt x="277" y="610"/>
                  </a:lnTo>
                  <a:lnTo>
                    <a:pt x="276" y="610"/>
                  </a:lnTo>
                  <a:lnTo>
                    <a:pt x="275" y="610"/>
                  </a:lnTo>
                  <a:lnTo>
                    <a:pt x="274" y="609"/>
                  </a:lnTo>
                  <a:lnTo>
                    <a:pt x="272" y="608"/>
                  </a:lnTo>
                  <a:lnTo>
                    <a:pt x="271" y="607"/>
                  </a:lnTo>
                  <a:lnTo>
                    <a:pt x="270" y="606"/>
                  </a:lnTo>
                  <a:lnTo>
                    <a:pt x="266" y="606"/>
                  </a:lnTo>
                  <a:lnTo>
                    <a:pt x="256" y="602"/>
                  </a:lnTo>
                  <a:lnTo>
                    <a:pt x="249" y="600"/>
                  </a:lnTo>
                  <a:lnTo>
                    <a:pt x="248" y="598"/>
                  </a:lnTo>
                  <a:lnTo>
                    <a:pt x="246" y="596"/>
                  </a:lnTo>
                  <a:lnTo>
                    <a:pt x="245" y="596"/>
                  </a:lnTo>
                  <a:lnTo>
                    <a:pt x="244" y="596"/>
                  </a:lnTo>
                  <a:lnTo>
                    <a:pt x="243" y="596"/>
                  </a:lnTo>
                  <a:lnTo>
                    <a:pt x="242" y="596"/>
                  </a:lnTo>
                  <a:lnTo>
                    <a:pt x="241" y="596"/>
                  </a:lnTo>
                  <a:lnTo>
                    <a:pt x="239" y="600"/>
                  </a:lnTo>
                  <a:lnTo>
                    <a:pt x="239" y="603"/>
                  </a:lnTo>
                  <a:lnTo>
                    <a:pt x="239" y="605"/>
                  </a:lnTo>
                  <a:lnTo>
                    <a:pt x="247" y="619"/>
                  </a:lnTo>
                  <a:lnTo>
                    <a:pt x="248" y="619"/>
                  </a:lnTo>
                  <a:lnTo>
                    <a:pt x="249" y="620"/>
                  </a:lnTo>
                  <a:lnTo>
                    <a:pt x="250" y="621"/>
                  </a:lnTo>
                  <a:lnTo>
                    <a:pt x="250" y="623"/>
                  </a:lnTo>
                  <a:lnTo>
                    <a:pt x="251" y="623"/>
                  </a:lnTo>
                  <a:lnTo>
                    <a:pt x="251" y="625"/>
                  </a:lnTo>
                  <a:lnTo>
                    <a:pt x="251" y="627"/>
                  </a:lnTo>
                  <a:lnTo>
                    <a:pt x="252" y="628"/>
                  </a:lnTo>
                  <a:lnTo>
                    <a:pt x="253" y="629"/>
                  </a:lnTo>
                  <a:lnTo>
                    <a:pt x="253" y="630"/>
                  </a:lnTo>
                  <a:lnTo>
                    <a:pt x="253" y="634"/>
                  </a:lnTo>
                  <a:lnTo>
                    <a:pt x="253" y="636"/>
                  </a:lnTo>
                  <a:lnTo>
                    <a:pt x="256" y="639"/>
                  </a:lnTo>
                  <a:lnTo>
                    <a:pt x="257" y="640"/>
                  </a:lnTo>
                  <a:lnTo>
                    <a:pt x="261" y="642"/>
                  </a:lnTo>
                  <a:lnTo>
                    <a:pt x="268" y="644"/>
                  </a:lnTo>
                  <a:lnTo>
                    <a:pt x="269" y="644"/>
                  </a:lnTo>
                  <a:lnTo>
                    <a:pt x="270" y="644"/>
                  </a:lnTo>
                  <a:lnTo>
                    <a:pt x="271" y="644"/>
                  </a:lnTo>
                  <a:lnTo>
                    <a:pt x="272" y="644"/>
                  </a:lnTo>
                  <a:lnTo>
                    <a:pt x="272" y="645"/>
                  </a:lnTo>
                  <a:lnTo>
                    <a:pt x="271" y="646"/>
                  </a:lnTo>
                  <a:lnTo>
                    <a:pt x="270" y="649"/>
                  </a:lnTo>
                  <a:lnTo>
                    <a:pt x="271" y="649"/>
                  </a:lnTo>
                  <a:lnTo>
                    <a:pt x="274" y="650"/>
                  </a:lnTo>
                  <a:lnTo>
                    <a:pt x="282" y="649"/>
                  </a:lnTo>
                  <a:lnTo>
                    <a:pt x="283" y="649"/>
                  </a:lnTo>
                  <a:lnTo>
                    <a:pt x="283" y="648"/>
                  </a:lnTo>
                  <a:lnTo>
                    <a:pt x="284" y="647"/>
                  </a:lnTo>
                  <a:lnTo>
                    <a:pt x="283" y="645"/>
                  </a:lnTo>
                  <a:lnTo>
                    <a:pt x="282" y="645"/>
                  </a:lnTo>
                  <a:lnTo>
                    <a:pt x="281" y="644"/>
                  </a:lnTo>
                  <a:lnTo>
                    <a:pt x="280" y="644"/>
                  </a:lnTo>
                  <a:lnTo>
                    <a:pt x="278" y="644"/>
                  </a:lnTo>
                  <a:lnTo>
                    <a:pt x="276" y="644"/>
                  </a:lnTo>
                  <a:lnTo>
                    <a:pt x="276" y="643"/>
                  </a:lnTo>
                  <a:lnTo>
                    <a:pt x="279" y="642"/>
                  </a:lnTo>
                  <a:lnTo>
                    <a:pt x="282" y="641"/>
                  </a:lnTo>
                  <a:lnTo>
                    <a:pt x="285" y="640"/>
                  </a:lnTo>
                  <a:lnTo>
                    <a:pt x="285" y="639"/>
                  </a:lnTo>
                  <a:lnTo>
                    <a:pt x="287" y="639"/>
                  </a:lnTo>
                  <a:lnTo>
                    <a:pt x="288" y="639"/>
                  </a:lnTo>
                  <a:lnTo>
                    <a:pt x="289" y="639"/>
                  </a:lnTo>
                  <a:lnTo>
                    <a:pt x="291" y="643"/>
                  </a:lnTo>
                  <a:lnTo>
                    <a:pt x="293" y="644"/>
                  </a:lnTo>
                  <a:lnTo>
                    <a:pt x="295" y="645"/>
                  </a:lnTo>
                  <a:lnTo>
                    <a:pt x="295" y="646"/>
                  </a:lnTo>
                  <a:lnTo>
                    <a:pt x="298" y="655"/>
                  </a:lnTo>
                  <a:lnTo>
                    <a:pt x="299" y="660"/>
                  </a:lnTo>
                  <a:lnTo>
                    <a:pt x="298" y="661"/>
                  </a:lnTo>
                  <a:lnTo>
                    <a:pt x="298" y="662"/>
                  </a:lnTo>
                  <a:lnTo>
                    <a:pt x="289" y="664"/>
                  </a:lnTo>
                  <a:lnTo>
                    <a:pt x="287" y="663"/>
                  </a:lnTo>
                  <a:lnTo>
                    <a:pt x="283" y="660"/>
                  </a:lnTo>
                  <a:lnTo>
                    <a:pt x="283" y="659"/>
                  </a:lnTo>
                  <a:lnTo>
                    <a:pt x="283" y="657"/>
                  </a:lnTo>
                  <a:lnTo>
                    <a:pt x="283" y="656"/>
                  </a:lnTo>
                  <a:lnTo>
                    <a:pt x="279" y="653"/>
                  </a:lnTo>
                  <a:lnTo>
                    <a:pt x="277" y="652"/>
                  </a:lnTo>
                  <a:lnTo>
                    <a:pt x="275" y="652"/>
                  </a:lnTo>
                  <a:lnTo>
                    <a:pt x="274" y="652"/>
                  </a:lnTo>
                  <a:lnTo>
                    <a:pt x="271" y="652"/>
                  </a:lnTo>
                  <a:lnTo>
                    <a:pt x="269" y="653"/>
                  </a:lnTo>
                  <a:lnTo>
                    <a:pt x="268" y="655"/>
                  </a:lnTo>
                  <a:lnTo>
                    <a:pt x="267" y="655"/>
                  </a:lnTo>
                  <a:lnTo>
                    <a:pt x="267" y="656"/>
                  </a:lnTo>
                  <a:lnTo>
                    <a:pt x="266" y="656"/>
                  </a:lnTo>
                  <a:lnTo>
                    <a:pt x="265" y="656"/>
                  </a:lnTo>
                  <a:lnTo>
                    <a:pt x="264" y="657"/>
                  </a:lnTo>
                  <a:lnTo>
                    <a:pt x="264" y="659"/>
                  </a:lnTo>
                  <a:lnTo>
                    <a:pt x="264" y="660"/>
                  </a:lnTo>
                  <a:lnTo>
                    <a:pt x="265" y="661"/>
                  </a:lnTo>
                  <a:lnTo>
                    <a:pt x="266" y="661"/>
                  </a:lnTo>
                  <a:lnTo>
                    <a:pt x="270" y="662"/>
                  </a:lnTo>
                  <a:lnTo>
                    <a:pt x="272" y="663"/>
                  </a:lnTo>
                  <a:lnTo>
                    <a:pt x="276" y="665"/>
                  </a:lnTo>
                  <a:lnTo>
                    <a:pt x="282" y="666"/>
                  </a:lnTo>
                  <a:lnTo>
                    <a:pt x="284" y="666"/>
                  </a:lnTo>
                  <a:lnTo>
                    <a:pt x="285" y="667"/>
                  </a:lnTo>
                  <a:lnTo>
                    <a:pt x="283" y="668"/>
                  </a:lnTo>
                  <a:lnTo>
                    <a:pt x="279" y="670"/>
                  </a:lnTo>
                  <a:lnTo>
                    <a:pt x="276" y="671"/>
                  </a:lnTo>
                  <a:lnTo>
                    <a:pt x="275" y="672"/>
                  </a:lnTo>
                  <a:lnTo>
                    <a:pt x="274" y="672"/>
                  </a:lnTo>
                  <a:lnTo>
                    <a:pt x="272" y="674"/>
                  </a:lnTo>
                  <a:lnTo>
                    <a:pt x="270" y="677"/>
                  </a:lnTo>
                  <a:lnTo>
                    <a:pt x="270" y="678"/>
                  </a:lnTo>
                  <a:lnTo>
                    <a:pt x="270" y="681"/>
                  </a:lnTo>
                  <a:lnTo>
                    <a:pt x="268" y="685"/>
                  </a:lnTo>
                  <a:lnTo>
                    <a:pt x="267" y="687"/>
                  </a:lnTo>
                  <a:lnTo>
                    <a:pt x="268" y="689"/>
                  </a:lnTo>
                  <a:lnTo>
                    <a:pt x="270" y="693"/>
                  </a:lnTo>
                  <a:lnTo>
                    <a:pt x="272" y="695"/>
                  </a:lnTo>
                  <a:lnTo>
                    <a:pt x="273" y="697"/>
                  </a:lnTo>
                  <a:lnTo>
                    <a:pt x="274" y="696"/>
                  </a:lnTo>
                  <a:lnTo>
                    <a:pt x="276" y="702"/>
                  </a:lnTo>
                  <a:lnTo>
                    <a:pt x="274" y="702"/>
                  </a:lnTo>
                  <a:lnTo>
                    <a:pt x="274" y="704"/>
                  </a:lnTo>
                  <a:lnTo>
                    <a:pt x="275" y="704"/>
                  </a:lnTo>
                  <a:lnTo>
                    <a:pt x="277" y="707"/>
                  </a:lnTo>
                  <a:lnTo>
                    <a:pt x="278" y="708"/>
                  </a:lnTo>
                  <a:lnTo>
                    <a:pt x="277" y="711"/>
                  </a:lnTo>
                  <a:lnTo>
                    <a:pt x="277" y="714"/>
                  </a:lnTo>
                  <a:lnTo>
                    <a:pt x="273" y="717"/>
                  </a:lnTo>
                  <a:lnTo>
                    <a:pt x="272" y="717"/>
                  </a:lnTo>
                  <a:lnTo>
                    <a:pt x="272" y="718"/>
                  </a:lnTo>
                  <a:lnTo>
                    <a:pt x="272" y="720"/>
                  </a:lnTo>
                  <a:lnTo>
                    <a:pt x="272" y="722"/>
                  </a:lnTo>
                  <a:lnTo>
                    <a:pt x="272" y="723"/>
                  </a:lnTo>
                  <a:lnTo>
                    <a:pt x="272" y="724"/>
                  </a:lnTo>
                  <a:lnTo>
                    <a:pt x="274" y="725"/>
                  </a:lnTo>
                  <a:lnTo>
                    <a:pt x="275" y="725"/>
                  </a:lnTo>
                  <a:lnTo>
                    <a:pt x="278" y="726"/>
                  </a:lnTo>
                  <a:lnTo>
                    <a:pt x="278" y="730"/>
                  </a:lnTo>
                  <a:lnTo>
                    <a:pt x="276" y="730"/>
                  </a:lnTo>
                  <a:lnTo>
                    <a:pt x="274" y="729"/>
                  </a:lnTo>
                  <a:lnTo>
                    <a:pt x="272" y="728"/>
                  </a:lnTo>
                  <a:lnTo>
                    <a:pt x="264" y="728"/>
                  </a:lnTo>
                  <a:lnTo>
                    <a:pt x="262" y="728"/>
                  </a:lnTo>
                  <a:lnTo>
                    <a:pt x="259" y="730"/>
                  </a:lnTo>
                  <a:lnTo>
                    <a:pt x="256" y="732"/>
                  </a:lnTo>
                  <a:lnTo>
                    <a:pt x="255" y="734"/>
                  </a:lnTo>
                  <a:lnTo>
                    <a:pt x="253" y="735"/>
                  </a:lnTo>
                  <a:lnTo>
                    <a:pt x="250" y="735"/>
                  </a:lnTo>
                  <a:lnTo>
                    <a:pt x="249" y="736"/>
                  </a:lnTo>
                  <a:lnTo>
                    <a:pt x="247" y="737"/>
                  </a:lnTo>
                  <a:lnTo>
                    <a:pt x="247" y="738"/>
                  </a:lnTo>
                  <a:lnTo>
                    <a:pt x="245" y="745"/>
                  </a:lnTo>
                  <a:lnTo>
                    <a:pt x="244" y="747"/>
                  </a:lnTo>
                  <a:lnTo>
                    <a:pt x="243" y="748"/>
                  </a:lnTo>
                  <a:lnTo>
                    <a:pt x="243" y="749"/>
                  </a:lnTo>
                  <a:lnTo>
                    <a:pt x="244" y="753"/>
                  </a:lnTo>
                  <a:lnTo>
                    <a:pt x="243" y="754"/>
                  </a:lnTo>
                  <a:lnTo>
                    <a:pt x="242" y="757"/>
                  </a:lnTo>
                  <a:lnTo>
                    <a:pt x="242" y="760"/>
                  </a:lnTo>
                  <a:lnTo>
                    <a:pt x="242" y="762"/>
                  </a:lnTo>
                  <a:lnTo>
                    <a:pt x="243" y="765"/>
                  </a:lnTo>
                  <a:lnTo>
                    <a:pt x="248" y="773"/>
                  </a:lnTo>
                  <a:lnTo>
                    <a:pt x="256" y="779"/>
                  </a:lnTo>
                  <a:lnTo>
                    <a:pt x="260" y="781"/>
                  </a:lnTo>
                  <a:lnTo>
                    <a:pt x="261" y="781"/>
                  </a:lnTo>
                  <a:lnTo>
                    <a:pt x="274" y="790"/>
                  </a:lnTo>
                  <a:lnTo>
                    <a:pt x="277" y="792"/>
                  </a:lnTo>
                  <a:lnTo>
                    <a:pt x="278" y="792"/>
                  </a:lnTo>
                  <a:lnTo>
                    <a:pt x="279" y="792"/>
                  </a:lnTo>
                  <a:lnTo>
                    <a:pt x="282" y="792"/>
                  </a:lnTo>
                  <a:lnTo>
                    <a:pt x="285" y="793"/>
                  </a:lnTo>
                  <a:lnTo>
                    <a:pt x="286" y="793"/>
                  </a:lnTo>
                  <a:lnTo>
                    <a:pt x="290" y="793"/>
                  </a:lnTo>
                  <a:lnTo>
                    <a:pt x="293" y="793"/>
                  </a:lnTo>
                  <a:lnTo>
                    <a:pt x="295" y="793"/>
                  </a:lnTo>
                  <a:lnTo>
                    <a:pt x="298" y="793"/>
                  </a:lnTo>
                  <a:lnTo>
                    <a:pt x="302" y="796"/>
                  </a:lnTo>
                  <a:lnTo>
                    <a:pt x="305" y="800"/>
                  </a:lnTo>
                  <a:lnTo>
                    <a:pt x="307" y="807"/>
                  </a:lnTo>
                  <a:lnTo>
                    <a:pt x="308" y="809"/>
                  </a:lnTo>
                  <a:lnTo>
                    <a:pt x="307" y="813"/>
                  </a:lnTo>
                  <a:lnTo>
                    <a:pt x="307" y="814"/>
                  </a:lnTo>
                  <a:lnTo>
                    <a:pt x="306" y="814"/>
                  </a:lnTo>
                  <a:lnTo>
                    <a:pt x="305" y="813"/>
                  </a:lnTo>
                  <a:lnTo>
                    <a:pt x="304" y="813"/>
                  </a:lnTo>
                  <a:lnTo>
                    <a:pt x="303" y="814"/>
                  </a:lnTo>
                  <a:lnTo>
                    <a:pt x="302" y="815"/>
                  </a:lnTo>
                  <a:lnTo>
                    <a:pt x="300" y="815"/>
                  </a:lnTo>
                  <a:lnTo>
                    <a:pt x="300" y="816"/>
                  </a:lnTo>
                  <a:lnTo>
                    <a:pt x="300" y="817"/>
                  </a:lnTo>
                  <a:lnTo>
                    <a:pt x="300" y="816"/>
                  </a:lnTo>
                  <a:lnTo>
                    <a:pt x="302" y="816"/>
                  </a:lnTo>
                  <a:lnTo>
                    <a:pt x="305" y="814"/>
                  </a:lnTo>
                  <a:lnTo>
                    <a:pt x="306" y="815"/>
                  </a:lnTo>
                  <a:lnTo>
                    <a:pt x="307" y="815"/>
                  </a:lnTo>
                  <a:lnTo>
                    <a:pt x="312" y="819"/>
                  </a:lnTo>
                  <a:lnTo>
                    <a:pt x="312" y="820"/>
                  </a:lnTo>
                  <a:lnTo>
                    <a:pt x="311" y="820"/>
                  </a:lnTo>
                  <a:lnTo>
                    <a:pt x="310" y="819"/>
                  </a:lnTo>
                  <a:lnTo>
                    <a:pt x="309" y="819"/>
                  </a:lnTo>
                  <a:lnTo>
                    <a:pt x="308" y="820"/>
                  </a:lnTo>
                  <a:lnTo>
                    <a:pt x="310" y="823"/>
                  </a:lnTo>
                  <a:lnTo>
                    <a:pt x="310" y="824"/>
                  </a:lnTo>
                  <a:lnTo>
                    <a:pt x="307" y="824"/>
                  </a:lnTo>
                  <a:lnTo>
                    <a:pt x="302" y="831"/>
                  </a:lnTo>
                  <a:lnTo>
                    <a:pt x="302" y="833"/>
                  </a:lnTo>
                  <a:lnTo>
                    <a:pt x="300" y="834"/>
                  </a:lnTo>
                  <a:lnTo>
                    <a:pt x="298" y="834"/>
                  </a:lnTo>
                  <a:lnTo>
                    <a:pt x="297" y="834"/>
                  </a:lnTo>
                  <a:lnTo>
                    <a:pt x="297" y="835"/>
                  </a:lnTo>
                  <a:lnTo>
                    <a:pt x="295" y="838"/>
                  </a:lnTo>
                  <a:lnTo>
                    <a:pt x="293" y="839"/>
                  </a:lnTo>
                  <a:lnTo>
                    <a:pt x="290" y="840"/>
                  </a:lnTo>
                  <a:lnTo>
                    <a:pt x="289" y="842"/>
                  </a:lnTo>
                  <a:lnTo>
                    <a:pt x="289" y="844"/>
                  </a:lnTo>
                  <a:lnTo>
                    <a:pt x="289" y="846"/>
                  </a:lnTo>
                  <a:lnTo>
                    <a:pt x="287" y="847"/>
                  </a:lnTo>
                  <a:lnTo>
                    <a:pt x="285" y="848"/>
                  </a:lnTo>
                  <a:lnTo>
                    <a:pt x="284" y="851"/>
                  </a:lnTo>
                  <a:lnTo>
                    <a:pt x="283" y="852"/>
                  </a:lnTo>
                  <a:lnTo>
                    <a:pt x="283" y="853"/>
                  </a:lnTo>
                  <a:lnTo>
                    <a:pt x="283" y="855"/>
                  </a:lnTo>
                  <a:lnTo>
                    <a:pt x="285" y="857"/>
                  </a:lnTo>
                  <a:lnTo>
                    <a:pt x="284" y="859"/>
                  </a:lnTo>
                  <a:lnTo>
                    <a:pt x="283" y="861"/>
                  </a:lnTo>
                  <a:lnTo>
                    <a:pt x="282" y="862"/>
                  </a:lnTo>
                  <a:lnTo>
                    <a:pt x="282" y="863"/>
                  </a:lnTo>
                  <a:lnTo>
                    <a:pt x="285" y="863"/>
                  </a:lnTo>
                  <a:lnTo>
                    <a:pt x="285" y="862"/>
                  </a:lnTo>
                  <a:lnTo>
                    <a:pt x="285" y="861"/>
                  </a:lnTo>
                  <a:lnTo>
                    <a:pt x="285" y="859"/>
                  </a:lnTo>
                  <a:lnTo>
                    <a:pt x="286" y="860"/>
                  </a:lnTo>
                  <a:lnTo>
                    <a:pt x="289" y="871"/>
                  </a:lnTo>
                  <a:lnTo>
                    <a:pt x="291" y="879"/>
                  </a:lnTo>
                  <a:lnTo>
                    <a:pt x="287" y="884"/>
                  </a:lnTo>
                  <a:lnTo>
                    <a:pt x="284" y="885"/>
                  </a:lnTo>
                  <a:lnTo>
                    <a:pt x="283" y="885"/>
                  </a:lnTo>
                  <a:lnTo>
                    <a:pt x="281" y="885"/>
                  </a:lnTo>
                  <a:lnTo>
                    <a:pt x="278" y="884"/>
                  </a:lnTo>
                  <a:lnTo>
                    <a:pt x="274" y="881"/>
                  </a:lnTo>
                  <a:lnTo>
                    <a:pt x="272" y="879"/>
                  </a:lnTo>
                  <a:lnTo>
                    <a:pt x="272" y="880"/>
                  </a:lnTo>
                  <a:lnTo>
                    <a:pt x="270" y="881"/>
                  </a:lnTo>
                  <a:lnTo>
                    <a:pt x="266" y="881"/>
                  </a:lnTo>
                  <a:lnTo>
                    <a:pt x="264" y="881"/>
                  </a:lnTo>
                  <a:lnTo>
                    <a:pt x="263" y="882"/>
                  </a:lnTo>
                  <a:lnTo>
                    <a:pt x="265" y="882"/>
                  </a:lnTo>
                  <a:lnTo>
                    <a:pt x="266" y="881"/>
                  </a:lnTo>
                  <a:lnTo>
                    <a:pt x="267" y="881"/>
                  </a:lnTo>
                  <a:lnTo>
                    <a:pt x="268" y="881"/>
                  </a:lnTo>
                  <a:lnTo>
                    <a:pt x="271" y="881"/>
                  </a:lnTo>
                  <a:lnTo>
                    <a:pt x="272" y="881"/>
                  </a:lnTo>
                  <a:lnTo>
                    <a:pt x="273" y="881"/>
                  </a:lnTo>
                  <a:lnTo>
                    <a:pt x="274" y="882"/>
                  </a:lnTo>
                  <a:lnTo>
                    <a:pt x="274" y="883"/>
                  </a:lnTo>
                  <a:lnTo>
                    <a:pt x="276" y="883"/>
                  </a:lnTo>
                  <a:lnTo>
                    <a:pt x="276" y="884"/>
                  </a:lnTo>
                  <a:lnTo>
                    <a:pt x="280" y="886"/>
                  </a:lnTo>
                  <a:lnTo>
                    <a:pt x="280" y="887"/>
                  </a:lnTo>
                  <a:lnTo>
                    <a:pt x="279" y="888"/>
                  </a:lnTo>
                  <a:lnTo>
                    <a:pt x="275" y="889"/>
                  </a:lnTo>
                  <a:lnTo>
                    <a:pt x="272" y="891"/>
                  </a:lnTo>
                  <a:lnTo>
                    <a:pt x="272" y="892"/>
                  </a:lnTo>
                  <a:lnTo>
                    <a:pt x="271" y="892"/>
                  </a:lnTo>
                  <a:lnTo>
                    <a:pt x="270" y="894"/>
                  </a:lnTo>
                  <a:lnTo>
                    <a:pt x="269" y="898"/>
                  </a:lnTo>
                  <a:lnTo>
                    <a:pt x="270" y="900"/>
                  </a:lnTo>
                  <a:lnTo>
                    <a:pt x="271" y="904"/>
                  </a:lnTo>
                  <a:lnTo>
                    <a:pt x="273" y="908"/>
                  </a:lnTo>
                  <a:lnTo>
                    <a:pt x="273" y="909"/>
                  </a:lnTo>
                  <a:lnTo>
                    <a:pt x="273" y="910"/>
                  </a:lnTo>
                  <a:lnTo>
                    <a:pt x="272" y="911"/>
                  </a:lnTo>
                  <a:lnTo>
                    <a:pt x="270" y="913"/>
                  </a:lnTo>
                  <a:lnTo>
                    <a:pt x="270" y="915"/>
                  </a:lnTo>
                  <a:lnTo>
                    <a:pt x="271" y="913"/>
                  </a:lnTo>
                  <a:lnTo>
                    <a:pt x="273" y="911"/>
                  </a:lnTo>
                  <a:lnTo>
                    <a:pt x="274" y="912"/>
                  </a:lnTo>
                  <a:lnTo>
                    <a:pt x="276" y="913"/>
                  </a:lnTo>
                  <a:lnTo>
                    <a:pt x="276" y="915"/>
                  </a:lnTo>
                  <a:lnTo>
                    <a:pt x="277" y="916"/>
                  </a:lnTo>
                  <a:lnTo>
                    <a:pt x="288" y="928"/>
                  </a:lnTo>
                  <a:lnTo>
                    <a:pt x="288" y="929"/>
                  </a:lnTo>
                  <a:lnTo>
                    <a:pt x="287" y="929"/>
                  </a:lnTo>
                  <a:lnTo>
                    <a:pt x="286" y="929"/>
                  </a:lnTo>
                  <a:lnTo>
                    <a:pt x="285" y="930"/>
                  </a:lnTo>
                  <a:lnTo>
                    <a:pt x="284" y="930"/>
                  </a:lnTo>
                  <a:lnTo>
                    <a:pt x="283" y="930"/>
                  </a:lnTo>
                  <a:lnTo>
                    <a:pt x="280" y="929"/>
                  </a:lnTo>
                  <a:lnTo>
                    <a:pt x="278" y="929"/>
                  </a:lnTo>
                  <a:lnTo>
                    <a:pt x="276" y="930"/>
                  </a:lnTo>
                  <a:lnTo>
                    <a:pt x="274" y="931"/>
                  </a:lnTo>
                  <a:lnTo>
                    <a:pt x="275" y="931"/>
                  </a:lnTo>
                  <a:lnTo>
                    <a:pt x="276" y="930"/>
                  </a:lnTo>
                  <a:lnTo>
                    <a:pt x="278" y="930"/>
                  </a:lnTo>
                  <a:lnTo>
                    <a:pt x="279" y="930"/>
                  </a:lnTo>
                  <a:lnTo>
                    <a:pt x="281" y="930"/>
                  </a:lnTo>
                  <a:lnTo>
                    <a:pt x="284" y="931"/>
                  </a:lnTo>
                  <a:lnTo>
                    <a:pt x="287" y="931"/>
                  </a:lnTo>
                  <a:lnTo>
                    <a:pt x="288" y="931"/>
                  </a:lnTo>
                  <a:lnTo>
                    <a:pt x="308" y="947"/>
                  </a:lnTo>
                  <a:lnTo>
                    <a:pt x="314" y="952"/>
                  </a:lnTo>
                  <a:lnTo>
                    <a:pt x="313" y="953"/>
                  </a:lnTo>
                  <a:lnTo>
                    <a:pt x="313" y="954"/>
                  </a:lnTo>
                  <a:lnTo>
                    <a:pt x="313" y="952"/>
                  </a:lnTo>
                  <a:lnTo>
                    <a:pt x="302" y="951"/>
                  </a:lnTo>
                  <a:lnTo>
                    <a:pt x="298" y="949"/>
                  </a:lnTo>
                  <a:lnTo>
                    <a:pt x="291" y="947"/>
                  </a:lnTo>
                  <a:lnTo>
                    <a:pt x="285" y="947"/>
                  </a:lnTo>
                  <a:lnTo>
                    <a:pt x="270" y="942"/>
                  </a:lnTo>
                  <a:lnTo>
                    <a:pt x="225" y="942"/>
                  </a:lnTo>
                  <a:lnTo>
                    <a:pt x="223" y="940"/>
                  </a:lnTo>
                  <a:lnTo>
                    <a:pt x="223" y="939"/>
                  </a:lnTo>
                  <a:lnTo>
                    <a:pt x="221" y="938"/>
                  </a:lnTo>
                  <a:lnTo>
                    <a:pt x="217" y="935"/>
                  </a:lnTo>
                  <a:lnTo>
                    <a:pt x="213" y="934"/>
                  </a:lnTo>
                  <a:lnTo>
                    <a:pt x="212" y="934"/>
                  </a:lnTo>
                  <a:lnTo>
                    <a:pt x="211" y="933"/>
                  </a:lnTo>
                  <a:lnTo>
                    <a:pt x="206" y="928"/>
                  </a:lnTo>
                  <a:lnTo>
                    <a:pt x="206" y="927"/>
                  </a:lnTo>
                  <a:lnTo>
                    <a:pt x="206" y="926"/>
                  </a:lnTo>
                  <a:lnTo>
                    <a:pt x="206" y="924"/>
                  </a:lnTo>
                  <a:lnTo>
                    <a:pt x="204" y="921"/>
                  </a:lnTo>
                  <a:lnTo>
                    <a:pt x="204" y="920"/>
                  </a:lnTo>
                  <a:lnTo>
                    <a:pt x="204" y="919"/>
                  </a:lnTo>
                  <a:lnTo>
                    <a:pt x="203" y="918"/>
                  </a:lnTo>
                  <a:lnTo>
                    <a:pt x="201" y="917"/>
                  </a:lnTo>
                  <a:lnTo>
                    <a:pt x="200" y="917"/>
                  </a:lnTo>
                  <a:lnTo>
                    <a:pt x="199" y="915"/>
                  </a:lnTo>
                  <a:lnTo>
                    <a:pt x="199" y="913"/>
                  </a:lnTo>
                  <a:lnTo>
                    <a:pt x="200" y="913"/>
                  </a:lnTo>
                  <a:lnTo>
                    <a:pt x="198" y="908"/>
                  </a:lnTo>
                  <a:lnTo>
                    <a:pt x="198" y="907"/>
                  </a:lnTo>
                  <a:lnTo>
                    <a:pt x="194" y="905"/>
                  </a:lnTo>
                  <a:lnTo>
                    <a:pt x="194" y="904"/>
                  </a:lnTo>
                  <a:lnTo>
                    <a:pt x="194" y="902"/>
                  </a:lnTo>
                  <a:lnTo>
                    <a:pt x="192" y="900"/>
                  </a:lnTo>
                  <a:lnTo>
                    <a:pt x="189" y="900"/>
                  </a:lnTo>
                  <a:lnTo>
                    <a:pt x="188" y="900"/>
                  </a:lnTo>
                  <a:lnTo>
                    <a:pt x="187" y="900"/>
                  </a:lnTo>
                  <a:lnTo>
                    <a:pt x="187" y="901"/>
                  </a:lnTo>
                  <a:lnTo>
                    <a:pt x="187" y="902"/>
                  </a:lnTo>
                  <a:lnTo>
                    <a:pt x="186" y="902"/>
                  </a:lnTo>
                  <a:lnTo>
                    <a:pt x="185" y="902"/>
                  </a:lnTo>
                  <a:lnTo>
                    <a:pt x="184" y="901"/>
                  </a:lnTo>
                  <a:lnTo>
                    <a:pt x="183" y="901"/>
                  </a:lnTo>
                  <a:lnTo>
                    <a:pt x="182" y="901"/>
                  </a:lnTo>
                  <a:lnTo>
                    <a:pt x="180" y="902"/>
                  </a:lnTo>
                  <a:lnTo>
                    <a:pt x="179" y="902"/>
                  </a:lnTo>
                  <a:lnTo>
                    <a:pt x="179" y="904"/>
                  </a:lnTo>
                  <a:lnTo>
                    <a:pt x="178" y="904"/>
                  </a:lnTo>
                  <a:lnTo>
                    <a:pt x="178" y="905"/>
                  </a:lnTo>
                  <a:lnTo>
                    <a:pt x="177" y="905"/>
                  </a:lnTo>
                  <a:lnTo>
                    <a:pt x="176" y="906"/>
                  </a:lnTo>
                  <a:lnTo>
                    <a:pt x="176" y="905"/>
                  </a:lnTo>
                  <a:lnTo>
                    <a:pt x="175" y="905"/>
                  </a:lnTo>
                  <a:lnTo>
                    <a:pt x="174" y="904"/>
                  </a:lnTo>
                  <a:lnTo>
                    <a:pt x="166" y="893"/>
                  </a:lnTo>
                  <a:lnTo>
                    <a:pt x="165" y="892"/>
                  </a:lnTo>
                  <a:lnTo>
                    <a:pt x="162" y="889"/>
                  </a:lnTo>
                  <a:lnTo>
                    <a:pt x="157" y="887"/>
                  </a:lnTo>
                  <a:lnTo>
                    <a:pt x="156" y="885"/>
                  </a:lnTo>
                  <a:lnTo>
                    <a:pt x="155" y="885"/>
                  </a:lnTo>
                  <a:lnTo>
                    <a:pt x="155" y="883"/>
                  </a:lnTo>
                  <a:lnTo>
                    <a:pt x="156" y="883"/>
                  </a:lnTo>
                  <a:lnTo>
                    <a:pt x="155" y="882"/>
                  </a:lnTo>
                  <a:lnTo>
                    <a:pt x="155" y="881"/>
                  </a:lnTo>
                  <a:lnTo>
                    <a:pt x="153" y="880"/>
                  </a:lnTo>
                  <a:lnTo>
                    <a:pt x="152" y="877"/>
                  </a:lnTo>
                  <a:lnTo>
                    <a:pt x="153" y="876"/>
                  </a:lnTo>
                  <a:lnTo>
                    <a:pt x="148" y="870"/>
                  </a:lnTo>
                  <a:lnTo>
                    <a:pt x="146" y="868"/>
                  </a:lnTo>
                  <a:lnTo>
                    <a:pt x="145" y="868"/>
                  </a:lnTo>
                  <a:lnTo>
                    <a:pt x="145" y="865"/>
                  </a:lnTo>
                  <a:lnTo>
                    <a:pt x="145" y="861"/>
                  </a:lnTo>
                  <a:lnTo>
                    <a:pt x="153" y="860"/>
                  </a:lnTo>
                  <a:lnTo>
                    <a:pt x="151" y="859"/>
                  </a:lnTo>
                  <a:lnTo>
                    <a:pt x="151" y="853"/>
                  </a:lnTo>
                  <a:lnTo>
                    <a:pt x="151" y="851"/>
                  </a:lnTo>
                  <a:lnTo>
                    <a:pt x="152" y="851"/>
                  </a:lnTo>
                  <a:lnTo>
                    <a:pt x="153" y="850"/>
                  </a:lnTo>
                  <a:lnTo>
                    <a:pt x="154" y="850"/>
                  </a:lnTo>
                  <a:lnTo>
                    <a:pt x="155" y="850"/>
                  </a:lnTo>
                  <a:lnTo>
                    <a:pt x="156" y="849"/>
                  </a:lnTo>
                  <a:lnTo>
                    <a:pt x="157" y="849"/>
                  </a:lnTo>
                  <a:lnTo>
                    <a:pt x="159" y="846"/>
                  </a:lnTo>
                  <a:lnTo>
                    <a:pt x="159" y="845"/>
                  </a:lnTo>
                  <a:lnTo>
                    <a:pt x="153" y="836"/>
                  </a:lnTo>
                  <a:lnTo>
                    <a:pt x="154" y="835"/>
                  </a:lnTo>
                  <a:lnTo>
                    <a:pt x="154" y="834"/>
                  </a:lnTo>
                  <a:lnTo>
                    <a:pt x="155" y="834"/>
                  </a:lnTo>
                  <a:lnTo>
                    <a:pt x="157" y="833"/>
                  </a:lnTo>
                  <a:lnTo>
                    <a:pt x="159" y="832"/>
                  </a:lnTo>
                  <a:lnTo>
                    <a:pt x="155" y="823"/>
                  </a:lnTo>
                  <a:lnTo>
                    <a:pt x="151" y="821"/>
                  </a:lnTo>
                  <a:lnTo>
                    <a:pt x="150" y="821"/>
                  </a:lnTo>
                  <a:lnTo>
                    <a:pt x="149" y="821"/>
                  </a:lnTo>
                  <a:lnTo>
                    <a:pt x="148" y="820"/>
                  </a:lnTo>
                  <a:lnTo>
                    <a:pt x="147" y="819"/>
                  </a:lnTo>
                  <a:lnTo>
                    <a:pt x="147" y="813"/>
                  </a:lnTo>
                  <a:lnTo>
                    <a:pt x="147" y="812"/>
                  </a:lnTo>
                  <a:lnTo>
                    <a:pt x="147" y="810"/>
                  </a:lnTo>
                  <a:lnTo>
                    <a:pt x="147" y="809"/>
                  </a:lnTo>
                  <a:lnTo>
                    <a:pt x="146" y="806"/>
                  </a:lnTo>
                  <a:lnTo>
                    <a:pt x="145" y="806"/>
                  </a:lnTo>
                  <a:lnTo>
                    <a:pt x="145" y="805"/>
                  </a:lnTo>
                  <a:lnTo>
                    <a:pt x="145" y="804"/>
                  </a:lnTo>
                  <a:lnTo>
                    <a:pt x="145" y="803"/>
                  </a:lnTo>
                  <a:lnTo>
                    <a:pt x="146" y="803"/>
                  </a:lnTo>
                  <a:lnTo>
                    <a:pt x="147" y="803"/>
                  </a:lnTo>
                  <a:lnTo>
                    <a:pt x="148" y="803"/>
                  </a:lnTo>
                  <a:lnTo>
                    <a:pt x="149" y="803"/>
                  </a:lnTo>
                  <a:lnTo>
                    <a:pt x="149" y="801"/>
                  </a:lnTo>
                  <a:lnTo>
                    <a:pt x="150" y="799"/>
                  </a:lnTo>
                  <a:lnTo>
                    <a:pt x="153" y="798"/>
                  </a:lnTo>
                  <a:lnTo>
                    <a:pt x="153" y="797"/>
                  </a:lnTo>
                  <a:lnTo>
                    <a:pt x="153" y="796"/>
                  </a:lnTo>
                  <a:lnTo>
                    <a:pt x="152" y="794"/>
                  </a:lnTo>
                  <a:lnTo>
                    <a:pt x="147" y="791"/>
                  </a:lnTo>
                  <a:lnTo>
                    <a:pt x="145" y="785"/>
                  </a:lnTo>
                  <a:lnTo>
                    <a:pt x="145" y="784"/>
                  </a:lnTo>
                  <a:lnTo>
                    <a:pt x="147" y="784"/>
                  </a:lnTo>
                  <a:lnTo>
                    <a:pt x="148" y="784"/>
                  </a:lnTo>
                  <a:lnTo>
                    <a:pt x="150" y="781"/>
                  </a:lnTo>
                  <a:lnTo>
                    <a:pt x="150" y="779"/>
                  </a:lnTo>
                  <a:lnTo>
                    <a:pt x="148" y="776"/>
                  </a:lnTo>
                  <a:lnTo>
                    <a:pt x="145" y="773"/>
                  </a:lnTo>
                  <a:lnTo>
                    <a:pt x="142" y="767"/>
                  </a:lnTo>
                  <a:lnTo>
                    <a:pt x="142" y="766"/>
                  </a:lnTo>
                  <a:lnTo>
                    <a:pt x="140" y="766"/>
                  </a:lnTo>
                  <a:lnTo>
                    <a:pt x="137" y="764"/>
                  </a:lnTo>
                  <a:lnTo>
                    <a:pt x="138" y="764"/>
                  </a:lnTo>
                  <a:lnTo>
                    <a:pt x="139" y="764"/>
                  </a:lnTo>
                  <a:lnTo>
                    <a:pt x="140" y="764"/>
                  </a:lnTo>
                  <a:lnTo>
                    <a:pt x="140" y="763"/>
                  </a:lnTo>
                  <a:lnTo>
                    <a:pt x="140" y="762"/>
                  </a:lnTo>
                  <a:lnTo>
                    <a:pt x="140" y="761"/>
                  </a:lnTo>
                  <a:lnTo>
                    <a:pt x="141" y="760"/>
                  </a:lnTo>
                  <a:lnTo>
                    <a:pt x="142" y="760"/>
                  </a:lnTo>
                  <a:lnTo>
                    <a:pt x="142" y="759"/>
                  </a:lnTo>
                  <a:lnTo>
                    <a:pt x="140" y="757"/>
                  </a:lnTo>
                  <a:lnTo>
                    <a:pt x="140" y="756"/>
                  </a:lnTo>
                  <a:lnTo>
                    <a:pt x="138" y="755"/>
                  </a:lnTo>
                  <a:lnTo>
                    <a:pt x="136" y="755"/>
                  </a:lnTo>
                  <a:lnTo>
                    <a:pt x="134" y="751"/>
                  </a:lnTo>
                  <a:lnTo>
                    <a:pt x="133" y="749"/>
                  </a:lnTo>
                  <a:lnTo>
                    <a:pt x="132" y="746"/>
                  </a:lnTo>
                  <a:lnTo>
                    <a:pt x="133" y="745"/>
                  </a:lnTo>
                  <a:lnTo>
                    <a:pt x="134" y="745"/>
                  </a:lnTo>
                  <a:lnTo>
                    <a:pt x="135" y="745"/>
                  </a:lnTo>
                  <a:lnTo>
                    <a:pt x="136" y="745"/>
                  </a:lnTo>
                  <a:lnTo>
                    <a:pt x="138" y="744"/>
                  </a:lnTo>
                  <a:lnTo>
                    <a:pt x="140" y="738"/>
                  </a:lnTo>
                  <a:lnTo>
                    <a:pt x="138" y="736"/>
                  </a:lnTo>
                  <a:lnTo>
                    <a:pt x="132" y="731"/>
                  </a:lnTo>
                  <a:lnTo>
                    <a:pt x="130" y="729"/>
                  </a:lnTo>
                  <a:lnTo>
                    <a:pt x="128" y="728"/>
                  </a:lnTo>
                  <a:lnTo>
                    <a:pt x="124" y="727"/>
                  </a:lnTo>
                  <a:lnTo>
                    <a:pt x="119" y="727"/>
                  </a:lnTo>
                  <a:lnTo>
                    <a:pt x="115" y="726"/>
                  </a:lnTo>
                  <a:lnTo>
                    <a:pt x="113" y="723"/>
                  </a:lnTo>
                  <a:lnTo>
                    <a:pt x="113" y="722"/>
                  </a:lnTo>
                  <a:lnTo>
                    <a:pt x="114" y="721"/>
                  </a:lnTo>
                  <a:lnTo>
                    <a:pt x="115" y="721"/>
                  </a:lnTo>
                  <a:lnTo>
                    <a:pt x="117" y="722"/>
                  </a:lnTo>
                  <a:lnTo>
                    <a:pt x="120" y="723"/>
                  </a:lnTo>
                  <a:lnTo>
                    <a:pt x="120" y="722"/>
                  </a:lnTo>
                  <a:lnTo>
                    <a:pt x="121" y="721"/>
                  </a:lnTo>
                  <a:lnTo>
                    <a:pt x="123" y="721"/>
                  </a:lnTo>
                  <a:lnTo>
                    <a:pt x="124" y="722"/>
                  </a:lnTo>
                  <a:lnTo>
                    <a:pt x="125" y="722"/>
                  </a:lnTo>
                  <a:lnTo>
                    <a:pt x="127" y="721"/>
                  </a:lnTo>
                  <a:lnTo>
                    <a:pt x="128" y="721"/>
                  </a:lnTo>
                  <a:lnTo>
                    <a:pt x="130" y="723"/>
                  </a:lnTo>
                  <a:lnTo>
                    <a:pt x="132" y="723"/>
                  </a:lnTo>
                  <a:lnTo>
                    <a:pt x="133" y="723"/>
                  </a:lnTo>
                  <a:lnTo>
                    <a:pt x="134" y="723"/>
                  </a:lnTo>
                  <a:lnTo>
                    <a:pt x="134" y="721"/>
                  </a:lnTo>
                  <a:lnTo>
                    <a:pt x="134" y="720"/>
                  </a:lnTo>
                  <a:lnTo>
                    <a:pt x="133" y="719"/>
                  </a:lnTo>
                  <a:lnTo>
                    <a:pt x="133" y="716"/>
                  </a:lnTo>
                  <a:lnTo>
                    <a:pt x="134" y="716"/>
                  </a:lnTo>
                  <a:lnTo>
                    <a:pt x="134" y="715"/>
                  </a:lnTo>
                  <a:lnTo>
                    <a:pt x="132" y="712"/>
                  </a:lnTo>
                  <a:lnTo>
                    <a:pt x="130" y="711"/>
                  </a:lnTo>
                  <a:lnTo>
                    <a:pt x="125" y="710"/>
                  </a:lnTo>
                  <a:lnTo>
                    <a:pt x="123" y="710"/>
                  </a:lnTo>
                  <a:lnTo>
                    <a:pt x="122" y="711"/>
                  </a:lnTo>
                  <a:lnTo>
                    <a:pt x="116" y="711"/>
                  </a:lnTo>
                  <a:lnTo>
                    <a:pt x="115" y="710"/>
                  </a:lnTo>
                  <a:lnTo>
                    <a:pt x="113" y="710"/>
                  </a:lnTo>
                  <a:lnTo>
                    <a:pt x="113" y="709"/>
                  </a:lnTo>
                  <a:lnTo>
                    <a:pt x="114" y="708"/>
                  </a:lnTo>
                  <a:lnTo>
                    <a:pt x="113" y="705"/>
                  </a:lnTo>
                  <a:lnTo>
                    <a:pt x="112" y="704"/>
                  </a:lnTo>
                  <a:lnTo>
                    <a:pt x="111" y="703"/>
                  </a:lnTo>
                  <a:lnTo>
                    <a:pt x="111" y="700"/>
                  </a:lnTo>
                  <a:lnTo>
                    <a:pt x="112" y="700"/>
                  </a:lnTo>
                  <a:lnTo>
                    <a:pt x="113" y="696"/>
                  </a:lnTo>
                  <a:lnTo>
                    <a:pt x="112" y="695"/>
                  </a:lnTo>
                  <a:lnTo>
                    <a:pt x="108" y="693"/>
                  </a:lnTo>
                  <a:lnTo>
                    <a:pt x="106" y="691"/>
                  </a:lnTo>
                  <a:lnTo>
                    <a:pt x="106" y="690"/>
                  </a:lnTo>
                  <a:lnTo>
                    <a:pt x="106" y="689"/>
                  </a:lnTo>
                  <a:lnTo>
                    <a:pt x="107" y="689"/>
                  </a:lnTo>
                  <a:lnTo>
                    <a:pt x="108" y="689"/>
                  </a:lnTo>
                  <a:lnTo>
                    <a:pt x="108" y="688"/>
                  </a:lnTo>
                  <a:lnTo>
                    <a:pt x="107" y="685"/>
                  </a:lnTo>
                  <a:lnTo>
                    <a:pt x="99" y="681"/>
                  </a:lnTo>
                  <a:lnTo>
                    <a:pt x="98" y="679"/>
                  </a:lnTo>
                  <a:lnTo>
                    <a:pt x="98" y="677"/>
                  </a:lnTo>
                  <a:lnTo>
                    <a:pt x="100" y="676"/>
                  </a:lnTo>
                  <a:lnTo>
                    <a:pt x="102" y="677"/>
                  </a:lnTo>
                  <a:lnTo>
                    <a:pt x="102" y="676"/>
                  </a:lnTo>
                  <a:lnTo>
                    <a:pt x="100" y="672"/>
                  </a:lnTo>
                  <a:lnTo>
                    <a:pt x="97" y="671"/>
                  </a:lnTo>
                  <a:lnTo>
                    <a:pt x="96" y="671"/>
                  </a:lnTo>
                  <a:lnTo>
                    <a:pt x="93" y="671"/>
                  </a:lnTo>
                  <a:lnTo>
                    <a:pt x="91" y="670"/>
                  </a:lnTo>
                  <a:lnTo>
                    <a:pt x="89" y="668"/>
                  </a:lnTo>
                  <a:lnTo>
                    <a:pt x="88" y="667"/>
                  </a:lnTo>
                  <a:lnTo>
                    <a:pt x="87" y="666"/>
                  </a:lnTo>
                  <a:lnTo>
                    <a:pt x="87" y="665"/>
                  </a:lnTo>
                  <a:lnTo>
                    <a:pt x="87" y="664"/>
                  </a:lnTo>
                  <a:lnTo>
                    <a:pt x="87" y="663"/>
                  </a:lnTo>
                  <a:lnTo>
                    <a:pt x="87" y="662"/>
                  </a:lnTo>
                  <a:lnTo>
                    <a:pt x="85" y="659"/>
                  </a:lnTo>
                  <a:lnTo>
                    <a:pt x="84" y="657"/>
                  </a:lnTo>
                  <a:lnTo>
                    <a:pt x="83" y="655"/>
                  </a:lnTo>
                  <a:lnTo>
                    <a:pt x="82" y="654"/>
                  </a:lnTo>
                  <a:lnTo>
                    <a:pt x="82" y="653"/>
                  </a:lnTo>
                  <a:lnTo>
                    <a:pt x="83" y="653"/>
                  </a:lnTo>
                  <a:lnTo>
                    <a:pt x="82" y="647"/>
                  </a:lnTo>
                  <a:lnTo>
                    <a:pt x="81" y="647"/>
                  </a:lnTo>
                  <a:lnTo>
                    <a:pt x="79" y="645"/>
                  </a:lnTo>
                  <a:lnTo>
                    <a:pt x="79" y="641"/>
                  </a:lnTo>
                  <a:lnTo>
                    <a:pt x="79" y="640"/>
                  </a:lnTo>
                  <a:lnTo>
                    <a:pt x="80" y="640"/>
                  </a:lnTo>
                  <a:lnTo>
                    <a:pt x="81" y="640"/>
                  </a:lnTo>
                  <a:lnTo>
                    <a:pt x="82" y="642"/>
                  </a:lnTo>
                  <a:lnTo>
                    <a:pt x="83" y="642"/>
                  </a:lnTo>
                  <a:lnTo>
                    <a:pt x="86" y="640"/>
                  </a:lnTo>
                  <a:lnTo>
                    <a:pt x="87" y="639"/>
                  </a:lnTo>
                  <a:lnTo>
                    <a:pt x="85" y="637"/>
                  </a:lnTo>
                  <a:lnTo>
                    <a:pt x="85" y="636"/>
                  </a:lnTo>
                  <a:lnTo>
                    <a:pt x="84" y="634"/>
                  </a:lnTo>
                  <a:lnTo>
                    <a:pt x="83" y="632"/>
                  </a:lnTo>
                  <a:lnTo>
                    <a:pt x="82" y="632"/>
                  </a:lnTo>
                  <a:lnTo>
                    <a:pt x="76" y="625"/>
                  </a:lnTo>
                  <a:lnTo>
                    <a:pt x="76" y="624"/>
                  </a:lnTo>
                  <a:lnTo>
                    <a:pt x="77" y="622"/>
                  </a:lnTo>
                  <a:lnTo>
                    <a:pt x="75" y="619"/>
                  </a:lnTo>
                  <a:lnTo>
                    <a:pt x="74" y="617"/>
                  </a:lnTo>
                  <a:lnTo>
                    <a:pt x="73" y="616"/>
                  </a:lnTo>
                  <a:lnTo>
                    <a:pt x="72" y="614"/>
                  </a:lnTo>
                  <a:lnTo>
                    <a:pt x="73" y="613"/>
                  </a:lnTo>
                  <a:lnTo>
                    <a:pt x="71" y="607"/>
                  </a:lnTo>
                  <a:lnTo>
                    <a:pt x="70" y="605"/>
                  </a:lnTo>
                  <a:lnTo>
                    <a:pt x="70" y="604"/>
                  </a:lnTo>
                  <a:lnTo>
                    <a:pt x="69" y="602"/>
                  </a:lnTo>
                  <a:lnTo>
                    <a:pt x="64" y="596"/>
                  </a:lnTo>
                  <a:lnTo>
                    <a:pt x="64" y="595"/>
                  </a:lnTo>
                  <a:lnTo>
                    <a:pt x="65" y="595"/>
                  </a:lnTo>
                  <a:lnTo>
                    <a:pt x="65" y="594"/>
                  </a:lnTo>
                  <a:lnTo>
                    <a:pt x="65" y="593"/>
                  </a:lnTo>
                  <a:lnTo>
                    <a:pt x="65" y="592"/>
                  </a:lnTo>
                  <a:lnTo>
                    <a:pt x="64" y="591"/>
                  </a:lnTo>
                  <a:lnTo>
                    <a:pt x="64" y="587"/>
                  </a:lnTo>
                  <a:lnTo>
                    <a:pt x="65" y="587"/>
                  </a:lnTo>
                  <a:lnTo>
                    <a:pt x="66" y="587"/>
                  </a:lnTo>
                  <a:lnTo>
                    <a:pt x="66" y="584"/>
                  </a:lnTo>
                  <a:lnTo>
                    <a:pt x="66" y="583"/>
                  </a:lnTo>
                  <a:lnTo>
                    <a:pt x="65" y="583"/>
                  </a:lnTo>
                  <a:lnTo>
                    <a:pt x="64" y="583"/>
                  </a:lnTo>
                  <a:lnTo>
                    <a:pt x="62" y="581"/>
                  </a:lnTo>
                  <a:lnTo>
                    <a:pt x="61" y="580"/>
                  </a:lnTo>
                  <a:lnTo>
                    <a:pt x="60" y="578"/>
                  </a:lnTo>
                  <a:lnTo>
                    <a:pt x="61" y="577"/>
                  </a:lnTo>
                  <a:lnTo>
                    <a:pt x="63" y="576"/>
                  </a:lnTo>
                  <a:lnTo>
                    <a:pt x="62" y="572"/>
                  </a:lnTo>
                  <a:lnTo>
                    <a:pt x="59" y="565"/>
                  </a:lnTo>
                  <a:lnTo>
                    <a:pt x="57" y="563"/>
                  </a:lnTo>
                  <a:lnTo>
                    <a:pt x="57" y="561"/>
                  </a:lnTo>
                  <a:lnTo>
                    <a:pt x="59" y="562"/>
                  </a:lnTo>
                  <a:lnTo>
                    <a:pt x="60" y="562"/>
                  </a:lnTo>
                  <a:lnTo>
                    <a:pt x="62" y="562"/>
                  </a:lnTo>
                  <a:lnTo>
                    <a:pt x="62" y="561"/>
                  </a:lnTo>
                  <a:lnTo>
                    <a:pt x="61" y="556"/>
                  </a:lnTo>
                  <a:lnTo>
                    <a:pt x="61" y="553"/>
                  </a:lnTo>
                  <a:lnTo>
                    <a:pt x="60" y="550"/>
                  </a:lnTo>
                  <a:lnTo>
                    <a:pt x="58" y="545"/>
                  </a:lnTo>
                  <a:lnTo>
                    <a:pt x="58" y="544"/>
                  </a:lnTo>
                  <a:lnTo>
                    <a:pt x="57" y="542"/>
                  </a:lnTo>
                  <a:lnTo>
                    <a:pt x="57" y="540"/>
                  </a:lnTo>
                  <a:lnTo>
                    <a:pt x="57" y="539"/>
                  </a:lnTo>
                  <a:lnTo>
                    <a:pt x="63" y="535"/>
                  </a:lnTo>
                  <a:lnTo>
                    <a:pt x="64" y="535"/>
                  </a:lnTo>
                  <a:lnTo>
                    <a:pt x="64" y="534"/>
                  </a:lnTo>
                  <a:lnTo>
                    <a:pt x="66" y="535"/>
                  </a:lnTo>
                  <a:lnTo>
                    <a:pt x="67" y="534"/>
                  </a:lnTo>
                  <a:lnTo>
                    <a:pt x="68" y="533"/>
                  </a:lnTo>
                  <a:lnTo>
                    <a:pt x="68" y="530"/>
                  </a:lnTo>
                  <a:lnTo>
                    <a:pt x="68" y="529"/>
                  </a:lnTo>
                  <a:lnTo>
                    <a:pt x="67" y="528"/>
                  </a:lnTo>
                  <a:lnTo>
                    <a:pt x="66" y="527"/>
                  </a:lnTo>
                  <a:lnTo>
                    <a:pt x="64" y="527"/>
                  </a:lnTo>
                  <a:lnTo>
                    <a:pt x="63" y="525"/>
                  </a:lnTo>
                  <a:lnTo>
                    <a:pt x="62" y="525"/>
                  </a:lnTo>
                  <a:lnTo>
                    <a:pt x="59" y="519"/>
                  </a:lnTo>
                  <a:lnTo>
                    <a:pt x="59" y="516"/>
                  </a:lnTo>
                  <a:lnTo>
                    <a:pt x="58" y="514"/>
                  </a:lnTo>
                  <a:lnTo>
                    <a:pt x="52" y="506"/>
                  </a:lnTo>
                  <a:lnTo>
                    <a:pt x="51" y="505"/>
                  </a:lnTo>
                  <a:lnTo>
                    <a:pt x="49" y="502"/>
                  </a:lnTo>
                  <a:lnTo>
                    <a:pt x="49" y="500"/>
                  </a:lnTo>
                  <a:lnTo>
                    <a:pt x="49" y="499"/>
                  </a:lnTo>
                  <a:lnTo>
                    <a:pt x="48" y="495"/>
                  </a:lnTo>
                  <a:lnTo>
                    <a:pt x="48" y="494"/>
                  </a:lnTo>
                  <a:lnTo>
                    <a:pt x="46" y="492"/>
                  </a:lnTo>
                  <a:lnTo>
                    <a:pt x="44" y="489"/>
                  </a:lnTo>
                  <a:lnTo>
                    <a:pt x="45" y="487"/>
                  </a:lnTo>
                  <a:lnTo>
                    <a:pt x="45" y="486"/>
                  </a:lnTo>
                  <a:lnTo>
                    <a:pt x="45" y="483"/>
                  </a:lnTo>
                  <a:lnTo>
                    <a:pt x="40" y="476"/>
                  </a:lnTo>
                  <a:lnTo>
                    <a:pt x="40" y="464"/>
                  </a:lnTo>
                  <a:lnTo>
                    <a:pt x="42" y="464"/>
                  </a:lnTo>
                  <a:lnTo>
                    <a:pt x="48" y="462"/>
                  </a:lnTo>
                  <a:lnTo>
                    <a:pt x="48" y="461"/>
                  </a:lnTo>
                  <a:lnTo>
                    <a:pt x="47" y="460"/>
                  </a:lnTo>
                  <a:lnTo>
                    <a:pt x="47" y="457"/>
                  </a:lnTo>
                  <a:lnTo>
                    <a:pt x="49" y="454"/>
                  </a:lnTo>
                  <a:lnTo>
                    <a:pt x="51" y="454"/>
                  </a:lnTo>
                  <a:lnTo>
                    <a:pt x="52" y="453"/>
                  </a:lnTo>
                  <a:lnTo>
                    <a:pt x="53" y="453"/>
                  </a:lnTo>
                  <a:lnTo>
                    <a:pt x="53" y="451"/>
                  </a:lnTo>
                  <a:lnTo>
                    <a:pt x="50" y="446"/>
                  </a:lnTo>
                  <a:lnTo>
                    <a:pt x="50" y="445"/>
                  </a:lnTo>
                  <a:lnTo>
                    <a:pt x="51" y="444"/>
                  </a:lnTo>
                  <a:lnTo>
                    <a:pt x="51" y="443"/>
                  </a:lnTo>
                  <a:lnTo>
                    <a:pt x="48" y="438"/>
                  </a:lnTo>
                  <a:lnTo>
                    <a:pt x="47" y="438"/>
                  </a:lnTo>
                  <a:lnTo>
                    <a:pt x="48" y="437"/>
                  </a:lnTo>
                  <a:lnTo>
                    <a:pt x="47" y="434"/>
                  </a:lnTo>
                  <a:lnTo>
                    <a:pt x="45" y="429"/>
                  </a:lnTo>
                  <a:lnTo>
                    <a:pt x="41" y="427"/>
                  </a:lnTo>
                  <a:lnTo>
                    <a:pt x="40" y="426"/>
                  </a:lnTo>
                  <a:lnTo>
                    <a:pt x="40" y="425"/>
                  </a:lnTo>
                  <a:lnTo>
                    <a:pt x="40" y="424"/>
                  </a:lnTo>
                  <a:lnTo>
                    <a:pt x="41" y="424"/>
                  </a:lnTo>
                  <a:lnTo>
                    <a:pt x="42" y="424"/>
                  </a:lnTo>
                  <a:lnTo>
                    <a:pt x="44" y="423"/>
                  </a:lnTo>
                  <a:lnTo>
                    <a:pt x="44" y="422"/>
                  </a:lnTo>
                  <a:lnTo>
                    <a:pt x="44" y="421"/>
                  </a:lnTo>
                  <a:lnTo>
                    <a:pt x="44" y="420"/>
                  </a:lnTo>
                  <a:lnTo>
                    <a:pt x="43" y="417"/>
                  </a:lnTo>
                  <a:lnTo>
                    <a:pt x="43" y="407"/>
                  </a:lnTo>
                  <a:lnTo>
                    <a:pt x="44" y="403"/>
                  </a:lnTo>
                  <a:lnTo>
                    <a:pt x="45" y="399"/>
                  </a:lnTo>
                  <a:lnTo>
                    <a:pt x="45" y="397"/>
                  </a:lnTo>
                  <a:lnTo>
                    <a:pt x="44" y="395"/>
                  </a:lnTo>
                  <a:lnTo>
                    <a:pt x="45" y="395"/>
                  </a:lnTo>
                  <a:lnTo>
                    <a:pt x="47" y="395"/>
                  </a:lnTo>
                  <a:lnTo>
                    <a:pt x="48" y="395"/>
                  </a:lnTo>
                  <a:lnTo>
                    <a:pt x="50" y="393"/>
                  </a:lnTo>
                  <a:lnTo>
                    <a:pt x="45" y="383"/>
                  </a:lnTo>
                  <a:lnTo>
                    <a:pt x="44" y="381"/>
                  </a:lnTo>
                  <a:lnTo>
                    <a:pt x="44" y="380"/>
                  </a:lnTo>
                  <a:lnTo>
                    <a:pt x="42" y="372"/>
                  </a:lnTo>
                  <a:lnTo>
                    <a:pt x="43" y="368"/>
                  </a:lnTo>
                  <a:lnTo>
                    <a:pt x="44" y="368"/>
                  </a:lnTo>
                  <a:lnTo>
                    <a:pt x="43" y="367"/>
                  </a:lnTo>
                  <a:lnTo>
                    <a:pt x="42" y="364"/>
                  </a:lnTo>
                  <a:lnTo>
                    <a:pt x="40" y="363"/>
                  </a:lnTo>
                  <a:lnTo>
                    <a:pt x="38" y="363"/>
                  </a:lnTo>
                  <a:lnTo>
                    <a:pt x="37" y="364"/>
                  </a:lnTo>
                  <a:lnTo>
                    <a:pt x="36" y="364"/>
                  </a:lnTo>
                  <a:lnTo>
                    <a:pt x="33" y="361"/>
                  </a:lnTo>
                  <a:lnTo>
                    <a:pt x="32" y="360"/>
                  </a:lnTo>
                  <a:lnTo>
                    <a:pt x="32" y="359"/>
                  </a:lnTo>
                  <a:lnTo>
                    <a:pt x="32" y="357"/>
                  </a:lnTo>
                  <a:lnTo>
                    <a:pt x="32" y="355"/>
                  </a:lnTo>
                  <a:lnTo>
                    <a:pt x="33" y="353"/>
                  </a:lnTo>
                  <a:lnTo>
                    <a:pt x="33" y="351"/>
                  </a:lnTo>
                  <a:lnTo>
                    <a:pt x="31" y="350"/>
                  </a:lnTo>
                  <a:lnTo>
                    <a:pt x="28" y="348"/>
                  </a:lnTo>
                  <a:lnTo>
                    <a:pt x="26" y="343"/>
                  </a:lnTo>
                  <a:lnTo>
                    <a:pt x="26" y="342"/>
                  </a:lnTo>
                  <a:lnTo>
                    <a:pt x="26" y="340"/>
                  </a:lnTo>
                  <a:lnTo>
                    <a:pt x="26" y="339"/>
                  </a:lnTo>
                  <a:lnTo>
                    <a:pt x="25" y="338"/>
                  </a:lnTo>
                  <a:lnTo>
                    <a:pt x="21" y="333"/>
                  </a:lnTo>
                  <a:lnTo>
                    <a:pt x="19" y="333"/>
                  </a:lnTo>
                  <a:lnTo>
                    <a:pt x="19" y="332"/>
                  </a:lnTo>
                  <a:lnTo>
                    <a:pt x="19" y="331"/>
                  </a:lnTo>
                  <a:lnTo>
                    <a:pt x="17" y="326"/>
                  </a:lnTo>
                  <a:lnTo>
                    <a:pt x="17" y="325"/>
                  </a:lnTo>
                  <a:lnTo>
                    <a:pt x="19" y="325"/>
                  </a:lnTo>
                  <a:lnTo>
                    <a:pt x="19" y="322"/>
                  </a:lnTo>
                  <a:lnTo>
                    <a:pt x="19" y="321"/>
                  </a:lnTo>
                  <a:lnTo>
                    <a:pt x="17" y="320"/>
                  </a:lnTo>
                  <a:lnTo>
                    <a:pt x="16" y="320"/>
                  </a:lnTo>
                  <a:lnTo>
                    <a:pt x="14" y="320"/>
                  </a:lnTo>
                  <a:lnTo>
                    <a:pt x="13" y="319"/>
                  </a:lnTo>
                  <a:lnTo>
                    <a:pt x="11" y="318"/>
                  </a:lnTo>
                  <a:lnTo>
                    <a:pt x="6" y="310"/>
                  </a:lnTo>
                  <a:lnTo>
                    <a:pt x="6" y="307"/>
                  </a:lnTo>
                  <a:lnTo>
                    <a:pt x="5" y="302"/>
                  </a:lnTo>
                  <a:lnTo>
                    <a:pt x="4" y="298"/>
                  </a:lnTo>
                  <a:lnTo>
                    <a:pt x="4" y="297"/>
                  </a:lnTo>
                  <a:lnTo>
                    <a:pt x="6" y="295"/>
                  </a:lnTo>
                  <a:lnTo>
                    <a:pt x="6" y="296"/>
                  </a:lnTo>
                  <a:lnTo>
                    <a:pt x="8" y="295"/>
                  </a:lnTo>
                  <a:lnTo>
                    <a:pt x="10" y="293"/>
                  </a:lnTo>
                  <a:lnTo>
                    <a:pt x="10" y="292"/>
                  </a:lnTo>
                  <a:lnTo>
                    <a:pt x="8" y="291"/>
                  </a:lnTo>
                  <a:lnTo>
                    <a:pt x="8" y="290"/>
                  </a:lnTo>
                  <a:lnTo>
                    <a:pt x="7" y="287"/>
                  </a:lnTo>
                  <a:lnTo>
                    <a:pt x="8" y="281"/>
                  </a:lnTo>
                  <a:lnTo>
                    <a:pt x="8" y="278"/>
                  </a:lnTo>
                  <a:lnTo>
                    <a:pt x="9" y="274"/>
                  </a:lnTo>
                  <a:lnTo>
                    <a:pt x="11" y="273"/>
                  </a:lnTo>
                  <a:lnTo>
                    <a:pt x="12" y="273"/>
                  </a:lnTo>
                  <a:lnTo>
                    <a:pt x="13" y="272"/>
                  </a:lnTo>
                  <a:lnTo>
                    <a:pt x="14" y="271"/>
                  </a:lnTo>
                  <a:lnTo>
                    <a:pt x="15" y="267"/>
                  </a:lnTo>
                  <a:lnTo>
                    <a:pt x="15" y="265"/>
                  </a:lnTo>
                  <a:lnTo>
                    <a:pt x="14" y="265"/>
                  </a:lnTo>
                  <a:lnTo>
                    <a:pt x="13" y="264"/>
                  </a:lnTo>
                  <a:lnTo>
                    <a:pt x="11" y="261"/>
                  </a:lnTo>
                  <a:lnTo>
                    <a:pt x="11" y="258"/>
                  </a:lnTo>
                  <a:lnTo>
                    <a:pt x="10" y="255"/>
                  </a:lnTo>
                  <a:lnTo>
                    <a:pt x="10" y="252"/>
                  </a:lnTo>
                  <a:lnTo>
                    <a:pt x="8" y="251"/>
                  </a:lnTo>
                  <a:lnTo>
                    <a:pt x="8" y="250"/>
                  </a:lnTo>
                  <a:lnTo>
                    <a:pt x="8" y="248"/>
                  </a:lnTo>
                  <a:lnTo>
                    <a:pt x="7" y="247"/>
                  </a:lnTo>
                  <a:lnTo>
                    <a:pt x="5" y="243"/>
                  </a:lnTo>
                  <a:lnTo>
                    <a:pt x="4" y="241"/>
                  </a:lnTo>
                  <a:lnTo>
                    <a:pt x="4" y="240"/>
                  </a:lnTo>
                  <a:lnTo>
                    <a:pt x="3" y="238"/>
                  </a:lnTo>
                  <a:lnTo>
                    <a:pt x="4" y="236"/>
                  </a:lnTo>
                  <a:lnTo>
                    <a:pt x="6" y="234"/>
                  </a:lnTo>
                  <a:lnTo>
                    <a:pt x="7" y="234"/>
                  </a:lnTo>
                  <a:lnTo>
                    <a:pt x="8" y="233"/>
                  </a:lnTo>
                  <a:lnTo>
                    <a:pt x="8" y="232"/>
                  </a:lnTo>
                  <a:lnTo>
                    <a:pt x="8" y="230"/>
                  </a:lnTo>
                  <a:lnTo>
                    <a:pt x="8" y="226"/>
                  </a:lnTo>
                  <a:lnTo>
                    <a:pt x="8" y="223"/>
                  </a:lnTo>
                  <a:lnTo>
                    <a:pt x="8" y="222"/>
                  </a:lnTo>
                  <a:lnTo>
                    <a:pt x="7" y="221"/>
                  </a:lnTo>
                  <a:lnTo>
                    <a:pt x="6" y="219"/>
                  </a:lnTo>
                  <a:lnTo>
                    <a:pt x="7" y="217"/>
                  </a:lnTo>
                  <a:lnTo>
                    <a:pt x="8" y="216"/>
                  </a:lnTo>
                  <a:lnTo>
                    <a:pt x="8" y="215"/>
                  </a:lnTo>
                  <a:lnTo>
                    <a:pt x="7" y="210"/>
                  </a:lnTo>
                  <a:lnTo>
                    <a:pt x="10" y="208"/>
                  </a:lnTo>
                  <a:lnTo>
                    <a:pt x="13" y="202"/>
                  </a:lnTo>
                  <a:lnTo>
                    <a:pt x="13" y="201"/>
                  </a:lnTo>
                  <a:lnTo>
                    <a:pt x="13" y="200"/>
                  </a:lnTo>
                  <a:lnTo>
                    <a:pt x="14" y="198"/>
                  </a:lnTo>
                  <a:lnTo>
                    <a:pt x="15" y="197"/>
                  </a:lnTo>
                  <a:lnTo>
                    <a:pt x="16" y="197"/>
                  </a:lnTo>
                  <a:lnTo>
                    <a:pt x="17" y="197"/>
                  </a:lnTo>
                  <a:lnTo>
                    <a:pt x="17" y="195"/>
                  </a:lnTo>
                  <a:lnTo>
                    <a:pt x="17" y="189"/>
                  </a:lnTo>
                  <a:lnTo>
                    <a:pt x="17" y="186"/>
                  </a:lnTo>
                  <a:lnTo>
                    <a:pt x="18" y="186"/>
                  </a:lnTo>
                  <a:lnTo>
                    <a:pt x="21" y="178"/>
                  </a:lnTo>
                  <a:lnTo>
                    <a:pt x="21" y="176"/>
                  </a:lnTo>
                  <a:lnTo>
                    <a:pt x="20" y="174"/>
                  </a:lnTo>
                  <a:lnTo>
                    <a:pt x="21" y="173"/>
                  </a:lnTo>
                  <a:lnTo>
                    <a:pt x="21" y="172"/>
                  </a:lnTo>
                  <a:lnTo>
                    <a:pt x="21" y="170"/>
                  </a:lnTo>
                  <a:lnTo>
                    <a:pt x="22" y="170"/>
                  </a:lnTo>
                  <a:lnTo>
                    <a:pt x="23" y="170"/>
                  </a:lnTo>
                  <a:lnTo>
                    <a:pt x="25" y="170"/>
                  </a:lnTo>
                  <a:lnTo>
                    <a:pt x="26" y="171"/>
                  </a:lnTo>
                  <a:lnTo>
                    <a:pt x="32" y="169"/>
                  </a:lnTo>
                  <a:lnTo>
                    <a:pt x="34" y="167"/>
                  </a:lnTo>
                  <a:lnTo>
                    <a:pt x="34" y="164"/>
                  </a:lnTo>
                  <a:lnTo>
                    <a:pt x="34" y="163"/>
                  </a:lnTo>
                  <a:lnTo>
                    <a:pt x="25" y="153"/>
                  </a:lnTo>
                  <a:lnTo>
                    <a:pt x="25" y="152"/>
                  </a:lnTo>
                  <a:lnTo>
                    <a:pt x="24" y="152"/>
                  </a:lnTo>
                  <a:lnTo>
                    <a:pt x="24" y="151"/>
                  </a:lnTo>
                  <a:lnTo>
                    <a:pt x="23" y="146"/>
                  </a:lnTo>
                  <a:lnTo>
                    <a:pt x="23" y="145"/>
                  </a:lnTo>
                  <a:lnTo>
                    <a:pt x="23" y="144"/>
                  </a:lnTo>
                  <a:lnTo>
                    <a:pt x="25" y="143"/>
                  </a:lnTo>
                  <a:lnTo>
                    <a:pt x="26" y="141"/>
                  </a:lnTo>
                  <a:lnTo>
                    <a:pt x="27" y="140"/>
                  </a:lnTo>
                  <a:lnTo>
                    <a:pt x="21" y="127"/>
                  </a:lnTo>
                  <a:lnTo>
                    <a:pt x="19" y="123"/>
                  </a:lnTo>
                  <a:lnTo>
                    <a:pt x="17" y="120"/>
                  </a:lnTo>
                  <a:lnTo>
                    <a:pt x="17" y="119"/>
                  </a:lnTo>
                  <a:lnTo>
                    <a:pt x="17" y="118"/>
                  </a:lnTo>
                  <a:lnTo>
                    <a:pt x="17" y="115"/>
                  </a:lnTo>
                  <a:lnTo>
                    <a:pt x="17" y="112"/>
                  </a:lnTo>
                  <a:lnTo>
                    <a:pt x="18" y="112"/>
                  </a:lnTo>
                  <a:lnTo>
                    <a:pt x="18" y="110"/>
                  </a:lnTo>
                  <a:lnTo>
                    <a:pt x="18" y="109"/>
                  </a:lnTo>
                  <a:lnTo>
                    <a:pt x="19" y="109"/>
                  </a:lnTo>
                  <a:lnTo>
                    <a:pt x="20" y="109"/>
                  </a:lnTo>
                  <a:lnTo>
                    <a:pt x="22" y="108"/>
                  </a:lnTo>
                  <a:lnTo>
                    <a:pt x="17" y="101"/>
                  </a:lnTo>
                  <a:lnTo>
                    <a:pt x="15" y="100"/>
                  </a:lnTo>
                  <a:lnTo>
                    <a:pt x="14" y="98"/>
                  </a:lnTo>
                  <a:lnTo>
                    <a:pt x="14" y="97"/>
                  </a:lnTo>
                  <a:lnTo>
                    <a:pt x="15" y="93"/>
                  </a:lnTo>
                  <a:lnTo>
                    <a:pt x="18" y="88"/>
                  </a:lnTo>
                  <a:lnTo>
                    <a:pt x="19" y="88"/>
                  </a:lnTo>
                  <a:lnTo>
                    <a:pt x="20" y="88"/>
                  </a:lnTo>
                  <a:lnTo>
                    <a:pt x="21" y="87"/>
                  </a:lnTo>
                  <a:lnTo>
                    <a:pt x="21" y="85"/>
                  </a:lnTo>
                  <a:lnTo>
                    <a:pt x="44" y="73"/>
                  </a:lnTo>
                  <a:lnTo>
                    <a:pt x="48" y="41"/>
                  </a:lnTo>
                  <a:lnTo>
                    <a:pt x="43" y="36"/>
                  </a:lnTo>
                  <a:lnTo>
                    <a:pt x="44" y="33"/>
                  </a:lnTo>
                  <a:lnTo>
                    <a:pt x="46" y="30"/>
                  </a:lnTo>
                  <a:lnTo>
                    <a:pt x="45" y="26"/>
                  </a:lnTo>
                  <a:lnTo>
                    <a:pt x="48" y="25"/>
                  </a:lnTo>
                  <a:lnTo>
                    <a:pt x="52" y="23"/>
                  </a:lnTo>
                  <a:lnTo>
                    <a:pt x="52" y="21"/>
                  </a:lnTo>
                  <a:lnTo>
                    <a:pt x="52" y="17"/>
                  </a:lnTo>
                  <a:lnTo>
                    <a:pt x="53" y="16"/>
                  </a:lnTo>
                  <a:lnTo>
                    <a:pt x="55" y="16"/>
                  </a:lnTo>
                  <a:lnTo>
                    <a:pt x="62" y="14"/>
                  </a:lnTo>
                  <a:lnTo>
                    <a:pt x="63" y="12"/>
                  </a:lnTo>
                  <a:lnTo>
                    <a:pt x="63" y="11"/>
                  </a:lnTo>
                  <a:lnTo>
                    <a:pt x="64" y="3"/>
                  </a:lnTo>
                  <a:moveTo>
                    <a:pt x="298" y="546"/>
                  </a:moveTo>
                  <a:lnTo>
                    <a:pt x="298" y="546"/>
                  </a:lnTo>
                  <a:lnTo>
                    <a:pt x="301" y="546"/>
                  </a:lnTo>
                  <a:lnTo>
                    <a:pt x="303" y="547"/>
                  </a:lnTo>
                  <a:lnTo>
                    <a:pt x="304" y="548"/>
                  </a:lnTo>
                  <a:lnTo>
                    <a:pt x="305" y="549"/>
                  </a:lnTo>
                  <a:lnTo>
                    <a:pt x="305" y="550"/>
                  </a:lnTo>
                  <a:lnTo>
                    <a:pt x="304" y="550"/>
                  </a:lnTo>
                  <a:lnTo>
                    <a:pt x="299" y="548"/>
                  </a:lnTo>
                  <a:lnTo>
                    <a:pt x="298" y="546"/>
                  </a:lnTo>
                  <a:moveTo>
                    <a:pt x="313" y="962"/>
                  </a:moveTo>
                  <a:lnTo>
                    <a:pt x="324" y="969"/>
                  </a:lnTo>
                  <a:lnTo>
                    <a:pt x="330" y="976"/>
                  </a:lnTo>
                  <a:lnTo>
                    <a:pt x="328" y="973"/>
                  </a:lnTo>
                  <a:lnTo>
                    <a:pt x="327" y="972"/>
                  </a:lnTo>
                  <a:lnTo>
                    <a:pt x="326" y="972"/>
                  </a:lnTo>
                  <a:lnTo>
                    <a:pt x="325" y="972"/>
                  </a:lnTo>
                  <a:lnTo>
                    <a:pt x="325" y="973"/>
                  </a:lnTo>
                  <a:lnTo>
                    <a:pt x="323" y="976"/>
                  </a:lnTo>
                  <a:lnTo>
                    <a:pt x="323" y="977"/>
                  </a:lnTo>
                  <a:lnTo>
                    <a:pt x="323" y="978"/>
                  </a:lnTo>
                  <a:lnTo>
                    <a:pt x="324" y="979"/>
                  </a:lnTo>
                  <a:lnTo>
                    <a:pt x="325" y="979"/>
                  </a:lnTo>
                  <a:lnTo>
                    <a:pt x="327" y="980"/>
                  </a:lnTo>
                  <a:lnTo>
                    <a:pt x="328" y="981"/>
                  </a:lnTo>
                  <a:lnTo>
                    <a:pt x="329" y="981"/>
                  </a:lnTo>
                  <a:lnTo>
                    <a:pt x="332" y="981"/>
                  </a:lnTo>
                  <a:lnTo>
                    <a:pt x="333" y="981"/>
                  </a:lnTo>
                  <a:lnTo>
                    <a:pt x="334" y="981"/>
                  </a:lnTo>
                  <a:lnTo>
                    <a:pt x="335" y="981"/>
                  </a:lnTo>
                  <a:lnTo>
                    <a:pt x="338" y="984"/>
                  </a:lnTo>
                  <a:lnTo>
                    <a:pt x="342" y="988"/>
                  </a:lnTo>
                  <a:lnTo>
                    <a:pt x="344" y="991"/>
                  </a:lnTo>
                  <a:lnTo>
                    <a:pt x="357" y="997"/>
                  </a:lnTo>
                  <a:lnTo>
                    <a:pt x="357" y="998"/>
                  </a:lnTo>
                  <a:lnTo>
                    <a:pt x="358" y="998"/>
                  </a:lnTo>
                  <a:lnTo>
                    <a:pt x="359" y="1000"/>
                  </a:lnTo>
                  <a:lnTo>
                    <a:pt x="380" y="1009"/>
                  </a:lnTo>
                  <a:lnTo>
                    <a:pt x="381" y="1009"/>
                  </a:lnTo>
                  <a:lnTo>
                    <a:pt x="386" y="1011"/>
                  </a:lnTo>
                  <a:lnTo>
                    <a:pt x="390" y="1014"/>
                  </a:lnTo>
                  <a:lnTo>
                    <a:pt x="391" y="1015"/>
                  </a:lnTo>
                  <a:lnTo>
                    <a:pt x="412" y="1022"/>
                  </a:lnTo>
                  <a:lnTo>
                    <a:pt x="415" y="1022"/>
                  </a:lnTo>
                  <a:lnTo>
                    <a:pt x="423" y="1021"/>
                  </a:lnTo>
                  <a:lnTo>
                    <a:pt x="425" y="1021"/>
                  </a:lnTo>
                  <a:lnTo>
                    <a:pt x="427" y="1021"/>
                  </a:lnTo>
                  <a:lnTo>
                    <a:pt x="428" y="1022"/>
                  </a:lnTo>
                  <a:lnTo>
                    <a:pt x="428" y="1026"/>
                  </a:lnTo>
                  <a:lnTo>
                    <a:pt x="428" y="1029"/>
                  </a:lnTo>
                  <a:lnTo>
                    <a:pt x="427" y="1030"/>
                  </a:lnTo>
                  <a:lnTo>
                    <a:pt x="426" y="1030"/>
                  </a:lnTo>
                  <a:lnTo>
                    <a:pt x="426" y="1029"/>
                  </a:lnTo>
                  <a:lnTo>
                    <a:pt x="424" y="1029"/>
                  </a:lnTo>
                  <a:lnTo>
                    <a:pt x="421" y="1030"/>
                  </a:lnTo>
                  <a:lnTo>
                    <a:pt x="419" y="1030"/>
                  </a:lnTo>
                  <a:lnTo>
                    <a:pt x="418" y="1029"/>
                  </a:lnTo>
                  <a:lnTo>
                    <a:pt x="417" y="1029"/>
                  </a:lnTo>
                  <a:lnTo>
                    <a:pt x="415" y="1028"/>
                  </a:lnTo>
                  <a:lnTo>
                    <a:pt x="413" y="1029"/>
                  </a:lnTo>
                  <a:lnTo>
                    <a:pt x="413" y="1030"/>
                  </a:lnTo>
                  <a:lnTo>
                    <a:pt x="412" y="1030"/>
                  </a:lnTo>
                  <a:lnTo>
                    <a:pt x="411" y="1031"/>
                  </a:lnTo>
                  <a:lnTo>
                    <a:pt x="410" y="1032"/>
                  </a:lnTo>
                  <a:lnTo>
                    <a:pt x="409" y="1032"/>
                  </a:lnTo>
                  <a:lnTo>
                    <a:pt x="405" y="1032"/>
                  </a:lnTo>
                  <a:lnTo>
                    <a:pt x="404" y="1032"/>
                  </a:lnTo>
                  <a:lnTo>
                    <a:pt x="404" y="1034"/>
                  </a:lnTo>
                  <a:lnTo>
                    <a:pt x="400" y="1033"/>
                  </a:lnTo>
                  <a:lnTo>
                    <a:pt x="399" y="1032"/>
                  </a:lnTo>
                  <a:lnTo>
                    <a:pt x="398" y="1032"/>
                  </a:lnTo>
                  <a:lnTo>
                    <a:pt x="396" y="1032"/>
                  </a:lnTo>
                  <a:lnTo>
                    <a:pt x="394" y="1030"/>
                  </a:lnTo>
                  <a:lnTo>
                    <a:pt x="377" y="1028"/>
                  </a:lnTo>
                  <a:lnTo>
                    <a:pt x="374" y="1028"/>
                  </a:lnTo>
                  <a:lnTo>
                    <a:pt x="364" y="1028"/>
                  </a:lnTo>
                  <a:lnTo>
                    <a:pt x="363" y="1027"/>
                  </a:lnTo>
                  <a:lnTo>
                    <a:pt x="359" y="1026"/>
                  </a:lnTo>
                  <a:lnTo>
                    <a:pt x="357" y="1026"/>
                  </a:lnTo>
                  <a:lnTo>
                    <a:pt x="357" y="1027"/>
                  </a:lnTo>
                  <a:lnTo>
                    <a:pt x="353" y="1028"/>
                  </a:lnTo>
                  <a:lnTo>
                    <a:pt x="352" y="1028"/>
                  </a:lnTo>
                  <a:lnTo>
                    <a:pt x="352" y="1027"/>
                  </a:lnTo>
                  <a:lnTo>
                    <a:pt x="351" y="1027"/>
                  </a:lnTo>
                  <a:lnTo>
                    <a:pt x="349" y="1026"/>
                  </a:lnTo>
                  <a:lnTo>
                    <a:pt x="313" y="962"/>
                  </a:lnTo>
                  <a:moveTo>
                    <a:pt x="457" y="1023"/>
                  </a:moveTo>
                  <a:lnTo>
                    <a:pt x="459" y="1024"/>
                  </a:lnTo>
                  <a:lnTo>
                    <a:pt x="460" y="1024"/>
                  </a:lnTo>
                  <a:lnTo>
                    <a:pt x="459" y="1026"/>
                  </a:lnTo>
                  <a:lnTo>
                    <a:pt x="458" y="1026"/>
                  </a:lnTo>
                  <a:lnTo>
                    <a:pt x="457" y="1026"/>
                  </a:lnTo>
                  <a:lnTo>
                    <a:pt x="456" y="1025"/>
                  </a:lnTo>
                  <a:lnTo>
                    <a:pt x="455" y="1026"/>
                  </a:lnTo>
                  <a:lnTo>
                    <a:pt x="453" y="1026"/>
                  </a:lnTo>
                  <a:lnTo>
                    <a:pt x="451" y="1027"/>
                  </a:lnTo>
                  <a:lnTo>
                    <a:pt x="451" y="1026"/>
                  </a:lnTo>
                  <a:lnTo>
                    <a:pt x="449" y="1026"/>
                  </a:lnTo>
                  <a:lnTo>
                    <a:pt x="447" y="1027"/>
                  </a:lnTo>
                  <a:lnTo>
                    <a:pt x="446" y="1027"/>
                  </a:lnTo>
                  <a:lnTo>
                    <a:pt x="444" y="1028"/>
                  </a:lnTo>
                  <a:lnTo>
                    <a:pt x="444" y="1029"/>
                  </a:lnTo>
                  <a:lnTo>
                    <a:pt x="442" y="1029"/>
                  </a:lnTo>
                  <a:lnTo>
                    <a:pt x="442" y="1028"/>
                  </a:lnTo>
                  <a:lnTo>
                    <a:pt x="441" y="1027"/>
                  </a:lnTo>
                  <a:lnTo>
                    <a:pt x="440" y="1027"/>
                  </a:lnTo>
                  <a:lnTo>
                    <a:pt x="440" y="1026"/>
                  </a:lnTo>
                  <a:lnTo>
                    <a:pt x="440" y="1025"/>
                  </a:lnTo>
                  <a:lnTo>
                    <a:pt x="441" y="1025"/>
                  </a:lnTo>
                  <a:lnTo>
                    <a:pt x="442" y="1026"/>
                  </a:lnTo>
                  <a:lnTo>
                    <a:pt x="443" y="1026"/>
                  </a:lnTo>
                  <a:lnTo>
                    <a:pt x="444" y="1025"/>
                  </a:lnTo>
                  <a:lnTo>
                    <a:pt x="447" y="1025"/>
                  </a:lnTo>
                  <a:lnTo>
                    <a:pt x="447" y="1024"/>
                  </a:lnTo>
                  <a:lnTo>
                    <a:pt x="451" y="1025"/>
                  </a:lnTo>
                  <a:lnTo>
                    <a:pt x="455" y="1024"/>
                  </a:lnTo>
                  <a:lnTo>
                    <a:pt x="457" y="1023"/>
                  </a:lnTo>
                  <a:moveTo>
                    <a:pt x="349" y="1026"/>
                  </a:moveTo>
                  <a:lnTo>
                    <a:pt x="349" y="1026"/>
                  </a:lnTo>
                  <a:lnTo>
                    <a:pt x="351" y="1028"/>
                  </a:lnTo>
                  <a:lnTo>
                    <a:pt x="352" y="1028"/>
                  </a:lnTo>
                  <a:lnTo>
                    <a:pt x="351" y="1028"/>
                  </a:lnTo>
                  <a:lnTo>
                    <a:pt x="350" y="1028"/>
                  </a:lnTo>
                  <a:lnTo>
                    <a:pt x="351" y="1028"/>
                  </a:lnTo>
                  <a:lnTo>
                    <a:pt x="349" y="1026"/>
                  </a:lnTo>
                  <a:moveTo>
                    <a:pt x="63" y="0"/>
                  </a:moveTo>
                  <a:lnTo>
                    <a:pt x="62" y="2"/>
                  </a:lnTo>
                  <a:lnTo>
                    <a:pt x="61" y="3"/>
                  </a:lnTo>
                  <a:lnTo>
                    <a:pt x="60" y="10"/>
                  </a:lnTo>
                  <a:lnTo>
                    <a:pt x="60" y="11"/>
                  </a:lnTo>
                  <a:lnTo>
                    <a:pt x="55" y="13"/>
                  </a:lnTo>
                  <a:lnTo>
                    <a:pt x="53" y="14"/>
                  </a:lnTo>
                  <a:lnTo>
                    <a:pt x="52" y="14"/>
                  </a:lnTo>
                  <a:lnTo>
                    <a:pt x="51" y="14"/>
                  </a:lnTo>
                  <a:lnTo>
                    <a:pt x="51" y="15"/>
                  </a:lnTo>
                  <a:lnTo>
                    <a:pt x="49" y="16"/>
                  </a:lnTo>
                  <a:lnTo>
                    <a:pt x="49" y="17"/>
                  </a:lnTo>
                  <a:lnTo>
                    <a:pt x="49" y="21"/>
                  </a:lnTo>
                  <a:lnTo>
                    <a:pt x="47" y="22"/>
                  </a:lnTo>
                  <a:lnTo>
                    <a:pt x="47" y="23"/>
                  </a:lnTo>
                  <a:lnTo>
                    <a:pt x="44" y="24"/>
                  </a:lnTo>
                  <a:lnTo>
                    <a:pt x="43" y="25"/>
                  </a:lnTo>
                  <a:lnTo>
                    <a:pt x="43" y="27"/>
                  </a:lnTo>
                  <a:lnTo>
                    <a:pt x="44" y="29"/>
                  </a:lnTo>
                  <a:lnTo>
                    <a:pt x="42" y="31"/>
                  </a:lnTo>
                  <a:lnTo>
                    <a:pt x="40" y="35"/>
                  </a:lnTo>
                  <a:lnTo>
                    <a:pt x="40" y="37"/>
                  </a:lnTo>
                  <a:lnTo>
                    <a:pt x="41" y="37"/>
                  </a:lnTo>
                  <a:lnTo>
                    <a:pt x="45" y="42"/>
                  </a:lnTo>
                  <a:lnTo>
                    <a:pt x="42" y="72"/>
                  </a:lnTo>
                  <a:lnTo>
                    <a:pt x="20" y="83"/>
                  </a:lnTo>
                  <a:lnTo>
                    <a:pt x="19" y="84"/>
                  </a:lnTo>
                  <a:lnTo>
                    <a:pt x="18" y="86"/>
                  </a:lnTo>
                  <a:lnTo>
                    <a:pt x="18" y="85"/>
                  </a:lnTo>
                  <a:lnTo>
                    <a:pt x="17" y="86"/>
                  </a:lnTo>
                  <a:lnTo>
                    <a:pt x="16" y="86"/>
                  </a:lnTo>
                  <a:lnTo>
                    <a:pt x="15" y="87"/>
                  </a:lnTo>
                  <a:lnTo>
                    <a:pt x="13" y="93"/>
                  </a:lnTo>
                  <a:lnTo>
                    <a:pt x="12" y="97"/>
                  </a:lnTo>
                  <a:lnTo>
                    <a:pt x="11" y="97"/>
                  </a:lnTo>
                  <a:lnTo>
                    <a:pt x="12" y="98"/>
                  </a:lnTo>
                  <a:lnTo>
                    <a:pt x="12" y="99"/>
                  </a:lnTo>
                  <a:lnTo>
                    <a:pt x="13" y="101"/>
                  </a:lnTo>
                  <a:lnTo>
                    <a:pt x="13" y="102"/>
                  </a:lnTo>
                  <a:lnTo>
                    <a:pt x="14" y="102"/>
                  </a:lnTo>
                  <a:lnTo>
                    <a:pt x="15" y="103"/>
                  </a:lnTo>
                  <a:lnTo>
                    <a:pt x="18" y="106"/>
                  </a:lnTo>
                  <a:lnTo>
                    <a:pt x="17" y="106"/>
                  </a:lnTo>
                  <a:lnTo>
                    <a:pt x="17" y="107"/>
                  </a:lnTo>
                  <a:lnTo>
                    <a:pt x="16" y="108"/>
                  </a:lnTo>
                  <a:lnTo>
                    <a:pt x="15" y="109"/>
                  </a:lnTo>
                  <a:lnTo>
                    <a:pt x="15" y="110"/>
                  </a:lnTo>
                  <a:lnTo>
                    <a:pt x="15" y="112"/>
                  </a:lnTo>
                  <a:lnTo>
                    <a:pt x="15" y="114"/>
                  </a:lnTo>
                  <a:lnTo>
                    <a:pt x="15" y="115"/>
                  </a:lnTo>
                  <a:lnTo>
                    <a:pt x="15" y="118"/>
                  </a:lnTo>
                  <a:lnTo>
                    <a:pt x="15" y="119"/>
                  </a:lnTo>
                  <a:lnTo>
                    <a:pt x="15" y="120"/>
                  </a:lnTo>
                  <a:lnTo>
                    <a:pt x="15" y="121"/>
                  </a:lnTo>
                  <a:lnTo>
                    <a:pt x="17" y="125"/>
                  </a:lnTo>
                  <a:lnTo>
                    <a:pt x="19" y="127"/>
                  </a:lnTo>
                  <a:lnTo>
                    <a:pt x="24" y="140"/>
                  </a:lnTo>
                  <a:lnTo>
                    <a:pt x="23" y="141"/>
                  </a:lnTo>
                  <a:lnTo>
                    <a:pt x="21" y="142"/>
                  </a:lnTo>
                  <a:lnTo>
                    <a:pt x="21" y="143"/>
                  </a:lnTo>
                  <a:lnTo>
                    <a:pt x="21" y="144"/>
                  </a:lnTo>
                  <a:lnTo>
                    <a:pt x="21" y="145"/>
                  </a:lnTo>
                  <a:lnTo>
                    <a:pt x="20" y="146"/>
                  </a:lnTo>
                  <a:lnTo>
                    <a:pt x="20" y="147"/>
                  </a:lnTo>
                  <a:lnTo>
                    <a:pt x="21" y="152"/>
                  </a:lnTo>
                  <a:lnTo>
                    <a:pt x="21" y="153"/>
                  </a:lnTo>
                  <a:lnTo>
                    <a:pt x="22" y="153"/>
                  </a:lnTo>
                  <a:lnTo>
                    <a:pt x="22" y="154"/>
                  </a:lnTo>
                  <a:lnTo>
                    <a:pt x="23" y="155"/>
                  </a:lnTo>
                  <a:lnTo>
                    <a:pt x="31" y="165"/>
                  </a:lnTo>
                  <a:lnTo>
                    <a:pt x="31" y="166"/>
                  </a:lnTo>
                  <a:lnTo>
                    <a:pt x="30" y="167"/>
                  </a:lnTo>
                  <a:lnTo>
                    <a:pt x="26" y="168"/>
                  </a:lnTo>
                  <a:lnTo>
                    <a:pt x="25" y="168"/>
                  </a:lnTo>
                  <a:lnTo>
                    <a:pt x="25" y="167"/>
                  </a:lnTo>
                  <a:lnTo>
                    <a:pt x="23" y="167"/>
                  </a:lnTo>
                  <a:lnTo>
                    <a:pt x="22" y="167"/>
                  </a:lnTo>
                  <a:lnTo>
                    <a:pt x="21" y="167"/>
                  </a:lnTo>
                  <a:lnTo>
                    <a:pt x="21" y="168"/>
                  </a:lnTo>
                  <a:lnTo>
                    <a:pt x="20" y="169"/>
                  </a:lnTo>
                  <a:lnTo>
                    <a:pt x="19" y="169"/>
                  </a:lnTo>
                  <a:lnTo>
                    <a:pt x="18" y="171"/>
                  </a:lnTo>
                  <a:lnTo>
                    <a:pt x="18" y="172"/>
                  </a:lnTo>
                  <a:lnTo>
                    <a:pt x="18" y="173"/>
                  </a:lnTo>
                  <a:lnTo>
                    <a:pt x="17" y="174"/>
                  </a:lnTo>
                  <a:lnTo>
                    <a:pt x="18" y="175"/>
                  </a:lnTo>
                  <a:lnTo>
                    <a:pt x="18" y="176"/>
                  </a:lnTo>
                  <a:lnTo>
                    <a:pt x="18" y="178"/>
                  </a:lnTo>
                  <a:lnTo>
                    <a:pt x="15" y="184"/>
                  </a:lnTo>
                  <a:lnTo>
                    <a:pt x="15" y="185"/>
                  </a:lnTo>
                  <a:lnTo>
                    <a:pt x="15" y="186"/>
                  </a:lnTo>
                  <a:lnTo>
                    <a:pt x="15" y="189"/>
                  </a:lnTo>
                  <a:lnTo>
                    <a:pt x="15" y="195"/>
                  </a:lnTo>
                  <a:lnTo>
                    <a:pt x="14" y="195"/>
                  </a:lnTo>
                  <a:lnTo>
                    <a:pt x="13" y="195"/>
                  </a:lnTo>
                  <a:lnTo>
                    <a:pt x="13" y="196"/>
                  </a:lnTo>
                  <a:lnTo>
                    <a:pt x="11" y="197"/>
                  </a:lnTo>
                  <a:lnTo>
                    <a:pt x="11" y="199"/>
                  </a:lnTo>
                  <a:lnTo>
                    <a:pt x="11" y="200"/>
                  </a:lnTo>
                  <a:lnTo>
                    <a:pt x="11" y="201"/>
                  </a:lnTo>
                  <a:lnTo>
                    <a:pt x="8" y="206"/>
                  </a:lnTo>
                  <a:lnTo>
                    <a:pt x="5" y="209"/>
                  </a:lnTo>
                  <a:lnTo>
                    <a:pt x="4" y="210"/>
                  </a:lnTo>
                  <a:lnTo>
                    <a:pt x="4" y="211"/>
                  </a:lnTo>
                  <a:lnTo>
                    <a:pt x="5" y="215"/>
                  </a:lnTo>
                  <a:lnTo>
                    <a:pt x="4" y="216"/>
                  </a:lnTo>
                  <a:lnTo>
                    <a:pt x="4" y="218"/>
                  </a:lnTo>
                  <a:lnTo>
                    <a:pt x="4" y="219"/>
                  </a:lnTo>
                  <a:lnTo>
                    <a:pt x="4" y="221"/>
                  </a:lnTo>
                  <a:lnTo>
                    <a:pt x="5" y="222"/>
                  </a:lnTo>
                  <a:lnTo>
                    <a:pt x="5" y="223"/>
                  </a:lnTo>
                  <a:lnTo>
                    <a:pt x="6" y="223"/>
                  </a:lnTo>
                  <a:lnTo>
                    <a:pt x="5" y="225"/>
                  </a:lnTo>
                  <a:lnTo>
                    <a:pt x="5" y="226"/>
                  </a:lnTo>
                  <a:lnTo>
                    <a:pt x="5" y="230"/>
                  </a:lnTo>
                  <a:lnTo>
                    <a:pt x="5" y="231"/>
                  </a:lnTo>
                  <a:lnTo>
                    <a:pt x="6" y="231"/>
                  </a:lnTo>
                  <a:lnTo>
                    <a:pt x="4" y="231"/>
                  </a:lnTo>
                  <a:lnTo>
                    <a:pt x="3" y="233"/>
                  </a:lnTo>
                  <a:lnTo>
                    <a:pt x="2" y="235"/>
                  </a:lnTo>
                  <a:lnTo>
                    <a:pt x="1" y="238"/>
                  </a:lnTo>
                  <a:lnTo>
                    <a:pt x="0" y="238"/>
                  </a:lnTo>
                  <a:lnTo>
                    <a:pt x="0" y="239"/>
                  </a:lnTo>
                  <a:lnTo>
                    <a:pt x="1" y="241"/>
                  </a:lnTo>
                  <a:lnTo>
                    <a:pt x="1" y="242"/>
                  </a:lnTo>
                  <a:lnTo>
                    <a:pt x="2" y="242"/>
                  </a:lnTo>
                  <a:lnTo>
                    <a:pt x="3" y="244"/>
                  </a:lnTo>
                  <a:lnTo>
                    <a:pt x="4" y="248"/>
                  </a:lnTo>
                  <a:lnTo>
                    <a:pt x="5" y="249"/>
                  </a:lnTo>
                  <a:lnTo>
                    <a:pt x="5" y="250"/>
                  </a:lnTo>
                  <a:lnTo>
                    <a:pt x="5" y="251"/>
                  </a:lnTo>
                  <a:lnTo>
                    <a:pt x="6" y="252"/>
                  </a:lnTo>
                  <a:lnTo>
                    <a:pt x="6" y="253"/>
                  </a:lnTo>
                  <a:lnTo>
                    <a:pt x="7" y="253"/>
                  </a:lnTo>
                  <a:lnTo>
                    <a:pt x="8" y="255"/>
                  </a:lnTo>
                  <a:lnTo>
                    <a:pt x="8" y="259"/>
                  </a:lnTo>
                  <a:lnTo>
                    <a:pt x="9" y="261"/>
                  </a:lnTo>
                  <a:lnTo>
                    <a:pt x="9" y="262"/>
                  </a:lnTo>
                  <a:lnTo>
                    <a:pt x="9" y="263"/>
                  </a:lnTo>
                  <a:lnTo>
                    <a:pt x="11" y="266"/>
                  </a:lnTo>
                  <a:lnTo>
                    <a:pt x="12" y="266"/>
                  </a:lnTo>
                  <a:lnTo>
                    <a:pt x="12" y="267"/>
                  </a:lnTo>
                  <a:lnTo>
                    <a:pt x="13" y="267"/>
                  </a:lnTo>
                  <a:lnTo>
                    <a:pt x="12" y="270"/>
                  </a:lnTo>
                  <a:lnTo>
                    <a:pt x="11" y="270"/>
                  </a:lnTo>
                  <a:lnTo>
                    <a:pt x="10" y="270"/>
                  </a:lnTo>
                  <a:lnTo>
                    <a:pt x="10" y="271"/>
                  </a:lnTo>
                  <a:lnTo>
                    <a:pt x="8" y="272"/>
                  </a:lnTo>
                  <a:lnTo>
                    <a:pt x="7" y="273"/>
                  </a:lnTo>
                  <a:lnTo>
                    <a:pt x="6" y="274"/>
                  </a:lnTo>
                  <a:lnTo>
                    <a:pt x="6" y="278"/>
                  </a:lnTo>
                  <a:lnTo>
                    <a:pt x="5" y="280"/>
                  </a:lnTo>
                  <a:lnTo>
                    <a:pt x="5" y="281"/>
                  </a:lnTo>
                  <a:lnTo>
                    <a:pt x="4" y="287"/>
                  </a:lnTo>
                  <a:lnTo>
                    <a:pt x="5" y="290"/>
                  </a:lnTo>
                  <a:lnTo>
                    <a:pt x="5" y="291"/>
                  </a:lnTo>
                  <a:lnTo>
                    <a:pt x="6" y="291"/>
                  </a:lnTo>
                  <a:lnTo>
                    <a:pt x="5" y="291"/>
                  </a:lnTo>
                  <a:lnTo>
                    <a:pt x="4" y="294"/>
                  </a:lnTo>
                  <a:lnTo>
                    <a:pt x="2" y="296"/>
                  </a:lnTo>
                  <a:lnTo>
                    <a:pt x="2" y="297"/>
                  </a:lnTo>
                  <a:lnTo>
                    <a:pt x="2" y="298"/>
                  </a:lnTo>
                  <a:lnTo>
                    <a:pt x="2" y="302"/>
                  </a:lnTo>
                  <a:lnTo>
                    <a:pt x="3" y="307"/>
                  </a:lnTo>
                  <a:lnTo>
                    <a:pt x="4" y="310"/>
                  </a:lnTo>
                  <a:lnTo>
                    <a:pt x="4" y="311"/>
                  </a:lnTo>
                  <a:lnTo>
                    <a:pt x="10" y="319"/>
                  </a:lnTo>
                  <a:lnTo>
                    <a:pt x="10" y="320"/>
                  </a:lnTo>
                  <a:lnTo>
                    <a:pt x="11" y="321"/>
                  </a:lnTo>
                  <a:lnTo>
                    <a:pt x="12" y="322"/>
                  </a:lnTo>
                  <a:lnTo>
                    <a:pt x="13" y="322"/>
                  </a:lnTo>
                  <a:lnTo>
                    <a:pt x="14" y="323"/>
                  </a:lnTo>
                  <a:lnTo>
                    <a:pt x="15" y="323"/>
                  </a:lnTo>
                  <a:lnTo>
                    <a:pt x="16" y="323"/>
                  </a:lnTo>
                  <a:lnTo>
                    <a:pt x="15" y="323"/>
                  </a:lnTo>
                  <a:lnTo>
                    <a:pt x="15" y="325"/>
                  </a:lnTo>
                  <a:lnTo>
                    <a:pt x="13" y="326"/>
                  </a:lnTo>
                  <a:lnTo>
                    <a:pt x="14" y="327"/>
                  </a:lnTo>
                  <a:lnTo>
                    <a:pt x="16" y="331"/>
                  </a:lnTo>
                  <a:lnTo>
                    <a:pt x="16" y="333"/>
                  </a:lnTo>
                  <a:lnTo>
                    <a:pt x="17" y="333"/>
                  </a:lnTo>
                  <a:lnTo>
                    <a:pt x="17" y="334"/>
                  </a:lnTo>
                  <a:lnTo>
                    <a:pt x="19" y="335"/>
                  </a:lnTo>
                  <a:lnTo>
                    <a:pt x="20" y="335"/>
                  </a:lnTo>
                  <a:lnTo>
                    <a:pt x="23" y="340"/>
                  </a:lnTo>
                  <a:lnTo>
                    <a:pt x="23" y="341"/>
                  </a:lnTo>
                  <a:lnTo>
                    <a:pt x="23" y="342"/>
                  </a:lnTo>
                  <a:lnTo>
                    <a:pt x="23" y="344"/>
                  </a:lnTo>
                  <a:lnTo>
                    <a:pt x="24" y="344"/>
                  </a:lnTo>
                  <a:lnTo>
                    <a:pt x="25" y="348"/>
                  </a:lnTo>
                  <a:lnTo>
                    <a:pt x="26" y="349"/>
                  </a:lnTo>
                  <a:lnTo>
                    <a:pt x="26" y="350"/>
                  </a:lnTo>
                  <a:lnTo>
                    <a:pt x="30" y="352"/>
                  </a:lnTo>
                  <a:lnTo>
                    <a:pt x="30" y="353"/>
                  </a:lnTo>
                  <a:lnTo>
                    <a:pt x="30" y="354"/>
                  </a:lnTo>
                  <a:lnTo>
                    <a:pt x="29" y="355"/>
                  </a:lnTo>
                  <a:lnTo>
                    <a:pt x="29" y="356"/>
                  </a:lnTo>
                  <a:lnTo>
                    <a:pt x="29" y="357"/>
                  </a:lnTo>
                  <a:lnTo>
                    <a:pt x="30" y="358"/>
                  </a:lnTo>
                  <a:lnTo>
                    <a:pt x="30" y="359"/>
                  </a:lnTo>
                  <a:lnTo>
                    <a:pt x="30" y="360"/>
                  </a:lnTo>
                  <a:lnTo>
                    <a:pt x="30" y="361"/>
                  </a:lnTo>
                  <a:lnTo>
                    <a:pt x="30" y="362"/>
                  </a:lnTo>
                  <a:lnTo>
                    <a:pt x="31" y="363"/>
                  </a:lnTo>
                  <a:lnTo>
                    <a:pt x="34" y="366"/>
                  </a:lnTo>
                  <a:lnTo>
                    <a:pt x="36" y="367"/>
                  </a:lnTo>
                  <a:lnTo>
                    <a:pt x="37" y="367"/>
                  </a:lnTo>
                  <a:lnTo>
                    <a:pt x="38" y="367"/>
                  </a:lnTo>
                  <a:lnTo>
                    <a:pt x="39" y="367"/>
                  </a:lnTo>
                  <a:lnTo>
                    <a:pt x="40" y="365"/>
                  </a:lnTo>
                  <a:lnTo>
                    <a:pt x="40" y="366"/>
                  </a:lnTo>
                  <a:lnTo>
                    <a:pt x="40" y="367"/>
                  </a:lnTo>
                  <a:lnTo>
                    <a:pt x="40" y="368"/>
                  </a:lnTo>
                  <a:lnTo>
                    <a:pt x="40" y="372"/>
                  </a:lnTo>
                  <a:lnTo>
                    <a:pt x="41" y="380"/>
                  </a:lnTo>
                  <a:lnTo>
                    <a:pt x="42" y="382"/>
                  </a:lnTo>
                  <a:lnTo>
                    <a:pt x="43" y="384"/>
                  </a:lnTo>
                  <a:lnTo>
                    <a:pt x="46" y="392"/>
                  </a:lnTo>
                  <a:lnTo>
                    <a:pt x="45" y="392"/>
                  </a:lnTo>
                  <a:lnTo>
                    <a:pt x="44" y="393"/>
                  </a:lnTo>
                  <a:lnTo>
                    <a:pt x="43" y="393"/>
                  </a:lnTo>
                  <a:lnTo>
                    <a:pt x="42" y="394"/>
                  </a:lnTo>
                  <a:lnTo>
                    <a:pt x="42" y="395"/>
                  </a:lnTo>
                  <a:lnTo>
                    <a:pt x="42" y="396"/>
                  </a:lnTo>
                  <a:lnTo>
                    <a:pt x="42" y="397"/>
                  </a:lnTo>
                  <a:lnTo>
                    <a:pt x="42" y="398"/>
                  </a:lnTo>
                  <a:lnTo>
                    <a:pt x="42" y="399"/>
                  </a:lnTo>
                  <a:lnTo>
                    <a:pt x="43" y="399"/>
                  </a:lnTo>
                  <a:lnTo>
                    <a:pt x="42" y="402"/>
                  </a:lnTo>
                  <a:lnTo>
                    <a:pt x="40" y="406"/>
                  </a:lnTo>
                  <a:lnTo>
                    <a:pt x="40" y="407"/>
                  </a:lnTo>
                  <a:lnTo>
                    <a:pt x="40" y="417"/>
                  </a:lnTo>
                  <a:lnTo>
                    <a:pt x="40" y="418"/>
                  </a:lnTo>
                  <a:lnTo>
                    <a:pt x="40" y="419"/>
                  </a:lnTo>
                  <a:lnTo>
                    <a:pt x="41" y="421"/>
                  </a:lnTo>
                  <a:lnTo>
                    <a:pt x="42" y="421"/>
                  </a:lnTo>
                  <a:lnTo>
                    <a:pt x="41" y="421"/>
                  </a:lnTo>
                  <a:lnTo>
                    <a:pt x="40" y="421"/>
                  </a:lnTo>
                  <a:lnTo>
                    <a:pt x="38" y="422"/>
                  </a:lnTo>
                  <a:lnTo>
                    <a:pt x="38" y="423"/>
                  </a:lnTo>
                  <a:lnTo>
                    <a:pt x="38" y="424"/>
                  </a:lnTo>
                  <a:lnTo>
                    <a:pt x="37" y="425"/>
                  </a:lnTo>
                  <a:lnTo>
                    <a:pt x="38" y="426"/>
                  </a:lnTo>
                  <a:lnTo>
                    <a:pt x="38" y="427"/>
                  </a:lnTo>
                  <a:lnTo>
                    <a:pt x="39" y="429"/>
                  </a:lnTo>
                  <a:lnTo>
                    <a:pt x="40" y="429"/>
                  </a:lnTo>
                  <a:lnTo>
                    <a:pt x="43" y="431"/>
                  </a:lnTo>
                  <a:lnTo>
                    <a:pt x="45" y="434"/>
                  </a:lnTo>
                  <a:lnTo>
                    <a:pt x="45" y="437"/>
                  </a:lnTo>
                  <a:lnTo>
                    <a:pt x="45" y="438"/>
                  </a:lnTo>
                  <a:lnTo>
                    <a:pt x="46" y="440"/>
                  </a:lnTo>
                  <a:lnTo>
                    <a:pt x="48" y="443"/>
                  </a:lnTo>
                  <a:lnTo>
                    <a:pt x="48" y="444"/>
                  </a:lnTo>
                  <a:lnTo>
                    <a:pt x="47" y="445"/>
                  </a:lnTo>
                  <a:lnTo>
                    <a:pt x="47" y="446"/>
                  </a:lnTo>
                  <a:lnTo>
                    <a:pt x="48" y="446"/>
                  </a:lnTo>
                  <a:lnTo>
                    <a:pt x="50" y="451"/>
                  </a:lnTo>
                  <a:lnTo>
                    <a:pt x="48" y="451"/>
                  </a:lnTo>
                  <a:lnTo>
                    <a:pt x="47" y="451"/>
                  </a:lnTo>
                  <a:lnTo>
                    <a:pt x="46" y="453"/>
                  </a:lnTo>
                  <a:lnTo>
                    <a:pt x="44" y="456"/>
                  </a:lnTo>
                  <a:lnTo>
                    <a:pt x="44" y="457"/>
                  </a:lnTo>
                  <a:lnTo>
                    <a:pt x="44" y="458"/>
                  </a:lnTo>
                  <a:lnTo>
                    <a:pt x="44" y="460"/>
                  </a:lnTo>
                  <a:lnTo>
                    <a:pt x="44" y="461"/>
                  </a:lnTo>
                  <a:lnTo>
                    <a:pt x="42" y="461"/>
                  </a:lnTo>
                  <a:lnTo>
                    <a:pt x="41" y="461"/>
                  </a:lnTo>
                  <a:lnTo>
                    <a:pt x="40" y="461"/>
                  </a:lnTo>
                  <a:lnTo>
                    <a:pt x="39" y="462"/>
                  </a:lnTo>
                  <a:lnTo>
                    <a:pt x="38" y="463"/>
                  </a:lnTo>
                  <a:lnTo>
                    <a:pt x="38" y="464"/>
                  </a:lnTo>
                  <a:lnTo>
                    <a:pt x="38" y="475"/>
                  </a:lnTo>
                  <a:lnTo>
                    <a:pt x="37" y="476"/>
                  </a:lnTo>
                  <a:lnTo>
                    <a:pt x="38" y="476"/>
                  </a:lnTo>
                  <a:lnTo>
                    <a:pt x="42" y="485"/>
                  </a:lnTo>
                  <a:lnTo>
                    <a:pt x="42" y="486"/>
                  </a:lnTo>
                  <a:lnTo>
                    <a:pt x="42" y="487"/>
                  </a:lnTo>
                  <a:lnTo>
                    <a:pt x="42" y="488"/>
                  </a:lnTo>
                  <a:lnTo>
                    <a:pt x="42" y="489"/>
                  </a:lnTo>
                  <a:lnTo>
                    <a:pt x="42" y="491"/>
                  </a:lnTo>
                  <a:lnTo>
                    <a:pt x="44" y="493"/>
                  </a:lnTo>
                  <a:lnTo>
                    <a:pt x="44" y="494"/>
                  </a:lnTo>
                  <a:lnTo>
                    <a:pt x="46" y="495"/>
                  </a:lnTo>
                  <a:lnTo>
                    <a:pt x="46" y="496"/>
                  </a:lnTo>
                  <a:lnTo>
                    <a:pt x="47" y="498"/>
                  </a:lnTo>
                  <a:lnTo>
                    <a:pt x="46" y="498"/>
                  </a:lnTo>
                  <a:lnTo>
                    <a:pt x="46" y="499"/>
                  </a:lnTo>
                  <a:lnTo>
                    <a:pt x="45" y="499"/>
                  </a:lnTo>
                  <a:lnTo>
                    <a:pt x="46" y="500"/>
                  </a:lnTo>
                  <a:lnTo>
                    <a:pt x="46" y="501"/>
                  </a:lnTo>
                  <a:lnTo>
                    <a:pt x="46" y="502"/>
                  </a:lnTo>
                  <a:lnTo>
                    <a:pt x="47" y="503"/>
                  </a:lnTo>
                  <a:lnTo>
                    <a:pt x="47" y="504"/>
                  </a:lnTo>
                  <a:lnTo>
                    <a:pt x="49" y="506"/>
                  </a:lnTo>
                  <a:lnTo>
                    <a:pt x="50" y="508"/>
                  </a:lnTo>
                  <a:lnTo>
                    <a:pt x="55" y="515"/>
                  </a:lnTo>
                  <a:lnTo>
                    <a:pt x="56" y="517"/>
                  </a:lnTo>
                  <a:lnTo>
                    <a:pt x="57" y="519"/>
                  </a:lnTo>
                  <a:lnTo>
                    <a:pt x="57" y="520"/>
                  </a:lnTo>
                  <a:lnTo>
                    <a:pt x="60" y="526"/>
                  </a:lnTo>
                  <a:lnTo>
                    <a:pt x="61" y="527"/>
                  </a:lnTo>
                  <a:lnTo>
                    <a:pt x="62" y="528"/>
                  </a:lnTo>
                  <a:lnTo>
                    <a:pt x="63" y="529"/>
                  </a:lnTo>
                  <a:lnTo>
                    <a:pt x="64" y="529"/>
                  </a:lnTo>
                  <a:lnTo>
                    <a:pt x="65" y="530"/>
                  </a:lnTo>
                  <a:lnTo>
                    <a:pt x="65" y="531"/>
                  </a:lnTo>
                  <a:lnTo>
                    <a:pt x="66" y="532"/>
                  </a:lnTo>
                  <a:lnTo>
                    <a:pt x="64" y="532"/>
                  </a:lnTo>
                  <a:lnTo>
                    <a:pt x="64" y="533"/>
                  </a:lnTo>
                  <a:lnTo>
                    <a:pt x="63" y="533"/>
                  </a:lnTo>
                  <a:lnTo>
                    <a:pt x="62" y="533"/>
                  </a:lnTo>
                  <a:lnTo>
                    <a:pt x="61" y="533"/>
                  </a:lnTo>
                  <a:lnTo>
                    <a:pt x="56" y="537"/>
                  </a:lnTo>
                  <a:lnTo>
                    <a:pt x="55" y="538"/>
                  </a:lnTo>
                  <a:lnTo>
                    <a:pt x="55" y="539"/>
                  </a:lnTo>
                  <a:lnTo>
                    <a:pt x="54" y="540"/>
                  </a:lnTo>
                  <a:lnTo>
                    <a:pt x="54" y="541"/>
                  </a:lnTo>
                  <a:lnTo>
                    <a:pt x="54" y="542"/>
                  </a:lnTo>
                  <a:lnTo>
                    <a:pt x="55" y="542"/>
                  </a:lnTo>
                  <a:lnTo>
                    <a:pt x="55" y="545"/>
                  </a:lnTo>
                  <a:lnTo>
                    <a:pt x="55" y="546"/>
                  </a:lnTo>
                  <a:lnTo>
                    <a:pt x="56" y="546"/>
                  </a:lnTo>
                  <a:lnTo>
                    <a:pt x="59" y="551"/>
                  </a:lnTo>
                  <a:lnTo>
                    <a:pt x="59" y="553"/>
                  </a:lnTo>
                  <a:lnTo>
                    <a:pt x="59" y="556"/>
                  </a:lnTo>
                  <a:lnTo>
                    <a:pt x="59" y="557"/>
                  </a:lnTo>
                  <a:lnTo>
                    <a:pt x="59" y="559"/>
                  </a:lnTo>
                  <a:lnTo>
                    <a:pt x="59" y="558"/>
                  </a:lnTo>
                  <a:lnTo>
                    <a:pt x="57" y="558"/>
                  </a:lnTo>
                  <a:lnTo>
                    <a:pt x="55" y="558"/>
                  </a:lnTo>
                  <a:lnTo>
                    <a:pt x="55" y="559"/>
                  </a:lnTo>
                  <a:lnTo>
                    <a:pt x="55" y="560"/>
                  </a:lnTo>
                  <a:lnTo>
                    <a:pt x="54" y="560"/>
                  </a:lnTo>
                  <a:lnTo>
                    <a:pt x="54" y="561"/>
                  </a:lnTo>
                  <a:lnTo>
                    <a:pt x="55" y="563"/>
                  </a:lnTo>
                  <a:lnTo>
                    <a:pt x="56" y="566"/>
                  </a:lnTo>
                  <a:lnTo>
                    <a:pt x="60" y="573"/>
                  </a:lnTo>
                  <a:lnTo>
                    <a:pt x="60" y="574"/>
                  </a:lnTo>
                  <a:lnTo>
                    <a:pt x="60" y="575"/>
                  </a:lnTo>
                  <a:lnTo>
                    <a:pt x="59" y="575"/>
                  </a:lnTo>
                  <a:lnTo>
                    <a:pt x="59" y="576"/>
                  </a:lnTo>
                  <a:lnTo>
                    <a:pt x="58" y="576"/>
                  </a:lnTo>
                  <a:lnTo>
                    <a:pt x="58" y="578"/>
                  </a:lnTo>
                  <a:lnTo>
                    <a:pt x="59" y="581"/>
                  </a:lnTo>
                  <a:lnTo>
                    <a:pt x="59" y="582"/>
                  </a:lnTo>
                  <a:lnTo>
                    <a:pt x="60" y="583"/>
                  </a:lnTo>
                  <a:lnTo>
                    <a:pt x="62" y="585"/>
                  </a:lnTo>
                  <a:lnTo>
                    <a:pt x="62" y="587"/>
                  </a:lnTo>
                  <a:lnTo>
                    <a:pt x="62" y="591"/>
                  </a:lnTo>
                  <a:lnTo>
                    <a:pt x="62" y="593"/>
                  </a:lnTo>
                  <a:lnTo>
                    <a:pt x="62" y="594"/>
                  </a:lnTo>
                  <a:lnTo>
                    <a:pt x="62" y="595"/>
                  </a:lnTo>
                  <a:lnTo>
                    <a:pt x="61" y="596"/>
                  </a:lnTo>
                  <a:lnTo>
                    <a:pt x="61" y="597"/>
                  </a:lnTo>
                  <a:lnTo>
                    <a:pt x="62" y="598"/>
                  </a:lnTo>
                  <a:lnTo>
                    <a:pt x="66" y="604"/>
                  </a:lnTo>
                  <a:lnTo>
                    <a:pt x="67" y="604"/>
                  </a:lnTo>
                  <a:lnTo>
                    <a:pt x="67" y="606"/>
                  </a:lnTo>
                  <a:lnTo>
                    <a:pt x="68" y="607"/>
                  </a:lnTo>
                  <a:lnTo>
                    <a:pt x="68" y="608"/>
                  </a:lnTo>
                  <a:lnTo>
                    <a:pt x="70" y="613"/>
                  </a:lnTo>
                  <a:lnTo>
                    <a:pt x="70" y="614"/>
                  </a:lnTo>
                  <a:lnTo>
                    <a:pt x="70" y="615"/>
                  </a:lnTo>
                  <a:lnTo>
                    <a:pt x="70" y="617"/>
                  </a:lnTo>
                  <a:lnTo>
                    <a:pt x="71" y="617"/>
                  </a:lnTo>
                  <a:lnTo>
                    <a:pt x="71" y="618"/>
                  </a:lnTo>
                  <a:lnTo>
                    <a:pt x="72" y="619"/>
                  </a:lnTo>
                  <a:lnTo>
                    <a:pt x="72" y="620"/>
                  </a:lnTo>
                  <a:lnTo>
                    <a:pt x="74" y="623"/>
                  </a:lnTo>
                  <a:lnTo>
                    <a:pt x="73" y="624"/>
                  </a:lnTo>
                  <a:lnTo>
                    <a:pt x="74" y="625"/>
                  </a:lnTo>
                  <a:lnTo>
                    <a:pt x="74" y="626"/>
                  </a:lnTo>
                  <a:lnTo>
                    <a:pt x="74" y="627"/>
                  </a:lnTo>
                  <a:lnTo>
                    <a:pt x="80" y="633"/>
                  </a:lnTo>
                  <a:lnTo>
                    <a:pt x="81" y="634"/>
                  </a:lnTo>
                  <a:lnTo>
                    <a:pt x="81" y="636"/>
                  </a:lnTo>
                  <a:lnTo>
                    <a:pt x="82" y="637"/>
                  </a:lnTo>
                  <a:lnTo>
                    <a:pt x="83" y="638"/>
                  </a:lnTo>
                  <a:lnTo>
                    <a:pt x="82" y="638"/>
                  </a:lnTo>
                  <a:lnTo>
                    <a:pt x="81" y="638"/>
                  </a:lnTo>
                  <a:lnTo>
                    <a:pt x="81" y="637"/>
                  </a:lnTo>
                  <a:lnTo>
                    <a:pt x="79" y="637"/>
                  </a:lnTo>
                  <a:lnTo>
                    <a:pt x="79" y="638"/>
                  </a:lnTo>
                  <a:lnTo>
                    <a:pt x="78" y="638"/>
                  </a:lnTo>
                  <a:lnTo>
                    <a:pt x="77" y="639"/>
                  </a:lnTo>
                  <a:lnTo>
                    <a:pt x="77" y="640"/>
                  </a:lnTo>
                  <a:lnTo>
                    <a:pt x="76" y="645"/>
                  </a:lnTo>
                  <a:lnTo>
                    <a:pt x="77" y="647"/>
                  </a:lnTo>
                  <a:lnTo>
                    <a:pt x="78" y="647"/>
                  </a:lnTo>
                  <a:lnTo>
                    <a:pt x="78" y="648"/>
                  </a:lnTo>
                  <a:lnTo>
                    <a:pt x="79" y="649"/>
                  </a:lnTo>
                  <a:lnTo>
                    <a:pt x="80" y="652"/>
                  </a:lnTo>
                  <a:lnTo>
                    <a:pt x="79" y="653"/>
                  </a:lnTo>
                  <a:lnTo>
                    <a:pt x="79" y="654"/>
                  </a:lnTo>
                  <a:lnTo>
                    <a:pt x="80" y="654"/>
                  </a:lnTo>
                  <a:lnTo>
                    <a:pt x="80" y="655"/>
                  </a:lnTo>
                  <a:lnTo>
                    <a:pt x="81" y="658"/>
                  </a:lnTo>
                  <a:lnTo>
                    <a:pt x="81" y="659"/>
                  </a:lnTo>
                  <a:lnTo>
                    <a:pt x="83" y="660"/>
                  </a:lnTo>
                  <a:lnTo>
                    <a:pt x="85" y="664"/>
                  </a:lnTo>
                  <a:lnTo>
                    <a:pt x="85" y="665"/>
                  </a:lnTo>
                  <a:lnTo>
                    <a:pt x="85" y="666"/>
                  </a:lnTo>
                  <a:lnTo>
                    <a:pt x="85" y="668"/>
                  </a:lnTo>
                  <a:lnTo>
                    <a:pt x="86" y="668"/>
                  </a:lnTo>
                  <a:lnTo>
                    <a:pt x="86" y="669"/>
                  </a:lnTo>
                  <a:lnTo>
                    <a:pt x="87" y="670"/>
                  </a:lnTo>
                  <a:lnTo>
                    <a:pt x="89" y="672"/>
                  </a:lnTo>
                  <a:lnTo>
                    <a:pt x="90" y="672"/>
                  </a:lnTo>
                  <a:lnTo>
                    <a:pt x="91" y="673"/>
                  </a:lnTo>
                  <a:lnTo>
                    <a:pt x="93" y="674"/>
                  </a:lnTo>
                  <a:lnTo>
                    <a:pt x="96" y="674"/>
                  </a:lnTo>
                  <a:lnTo>
                    <a:pt x="98" y="674"/>
                  </a:lnTo>
                  <a:lnTo>
                    <a:pt x="98" y="675"/>
                  </a:lnTo>
                  <a:lnTo>
                    <a:pt x="96" y="676"/>
                  </a:lnTo>
                  <a:lnTo>
                    <a:pt x="96" y="677"/>
                  </a:lnTo>
                  <a:lnTo>
                    <a:pt x="96" y="679"/>
                  </a:lnTo>
                  <a:lnTo>
                    <a:pt x="96" y="680"/>
                  </a:lnTo>
                  <a:lnTo>
                    <a:pt x="96" y="682"/>
                  </a:lnTo>
                  <a:lnTo>
                    <a:pt x="97" y="683"/>
                  </a:lnTo>
                  <a:lnTo>
                    <a:pt x="98" y="683"/>
                  </a:lnTo>
                  <a:lnTo>
                    <a:pt x="105" y="687"/>
                  </a:lnTo>
                  <a:lnTo>
                    <a:pt x="103" y="689"/>
                  </a:lnTo>
                  <a:lnTo>
                    <a:pt x="104" y="691"/>
                  </a:lnTo>
                  <a:lnTo>
                    <a:pt x="104" y="692"/>
                  </a:lnTo>
                  <a:lnTo>
                    <a:pt x="104" y="693"/>
                  </a:lnTo>
                  <a:lnTo>
                    <a:pt x="105" y="693"/>
                  </a:lnTo>
                  <a:lnTo>
                    <a:pt x="107" y="695"/>
                  </a:lnTo>
                  <a:lnTo>
                    <a:pt x="110" y="697"/>
                  </a:lnTo>
                  <a:lnTo>
                    <a:pt x="110" y="698"/>
                  </a:lnTo>
                  <a:lnTo>
                    <a:pt x="110" y="699"/>
                  </a:lnTo>
                  <a:lnTo>
                    <a:pt x="109" y="700"/>
                  </a:lnTo>
                  <a:lnTo>
                    <a:pt x="109" y="703"/>
                  </a:lnTo>
                  <a:lnTo>
                    <a:pt x="109" y="704"/>
                  </a:lnTo>
                  <a:lnTo>
                    <a:pt x="110" y="705"/>
                  </a:lnTo>
                  <a:lnTo>
                    <a:pt x="110" y="706"/>
                  </a:lnTo>
                  <a:lnTo>
                    <a:pt x="111" y="706"/>
                  </a:lnTo>
                  <a:lnTo>
                    <a:pt x="111" y="708"/>
                  </a:lnTo>
                  <a:lnTo>
                    <a:pt x="111" y="709"/>
                  </a:lnTo>
                  <a:lnTo>
                    <a:pt x="111" y="710"/>
                  </a:lnTo>
                  <a:lnTo>
                    <a:pt x="111" y="711"/>
                  </a:lnTo>
                  <a:lnTo>
                    <a:pt x="112" y="711"/>
                  </a:lnTo>
                  <a:lnTo>
                    <a:pt x="113" y="712"/>
                  </a:lnTo>
                  <a:lnTo>
                    <a:pt x="113" y="713"/>
                  </a:lnTo>
                  <a:lnTo>
                    <a:pt x="114" y="713"/>
                  </a:lnTo>
                  <a:lnTo>
                    <a:pt x="115" y="713"/>
                  </a:lnTo>
                  <a:lnTo>
                    <a:pt x="116" y="713"/>
                  </a:lnTo>
                  <a:lnTo>
                    <a:pt x="122" y="713"/>
                  </a:lnTo>
                  <a:lnTo>
                    <a:pt x="123" y="713"/>
                  </a:lnTo>
                  <a:lnTo>
                    <a:pt x="125" y="713"/>
                  </a:lnTo>
                  <a:lnTo>
                    <a:pt x="130" y="714"/>
                  </a:lnTo>
                  <a:lnTo>
                    <a:pt x="130" y="716"/>
                  </a:lnTo>
                  <a:lnTo>
                    <a:pt x="130" y="719"/>
                  </a:lnTo>
                  <a:lnTo>
                    <a:pt x="129" y="719"/>
                  </a:lnTo>
                  <a:lnTo>
                    <a:pt x="128" y="719"/>
                  </a:lnTo>
                  <a:lnTo>
                    <a:pt x="127" y="719"/>
                  </a:lnTo>
                  <a:lnTo>
                    <a:pt x="126" y="719"/>
                  </a:lnTo>
                  <a:lnTo>
                    <a:pt x="125" y="719"/>
                  </a:lnTo>
                  <a:lnTo>
                    <a:pt x="123" y="719"/>
                  </a:lnTo>
                  <a:lnTo>
                    <a:pt x="121" y="719"/>
                  </a:lnTo>
                  <a:lnTo>
                    <a:pt x="120" y="719"/>
                  </a:lnTo>
                  <a:lnTo>
                    <a:pt x="119" y="719"/>
                  </a:lnTo>
                  <a:lnTo>
                    <a:pt x="118" y="720"/>
                  </a:lnTo>
                  <a:lnTo>
                    <a:pt x="117" y="719"/>
                  </a:lnTo>
                  <a:lnTo>
                    <a:pt x="115" y="719"/>
                  </a:lnTo>
                  <a:lnTo>
                    <a:pt x="113" y="719"/>
                  </a:lnTo>
                  <a:lnTo>
                    <a:pt x="112" y="719"/>
                  </a:lnTo>
                  <a:lnTo>
                    <a:pt x="111" y="721"/>
                  </a:lnTo>
                  <a:lnTo>
                    <a:pt x="111" y="722"/>
                  </a:lnTo>
                  <a:lnTo>
                    <a:pt x="111" y="723"/>
                  </a:lnTo>
                  <a:lnTo>
                    <a:pt x="111" y="724"/>
                  </a:lnTo>
                  <a:lnTo>
                    <a:pt x="113" y="727"/>
                  </a:lnTo>
                  <a:lnTo>
                    <a:pt x="114" y="728"/>
                  </a:lnTo>
                  <a:lnTo>
                    <a:pt x="115" y="728"/>
                  </a:lnTo>
                  <a:lnTo>
                    <a:pt x="119" y="729"/>
                  </a:lnTo>
                  <a:lnTo>
                    <a:pt x="124" y="730"/>
                  </a:lnTo>
                  <a:lnTo>
                    <a:pt x="128" y="730"/>
                  </a:lnTo>
                  <a:lnTo>
                    <a:pt x="128" y="731"/>
                  </a:lnTo>
                  <a:lnTo>
                    <a:pt x="130" y="733"/>
                  </a:lnTo>
                  <a:lnTo>
                    <a:pt x="136" y="738"/>
                  </a:lnTo>
                  <a:lnTo>
                    <a:pt x="137" y="739"/>
                  </a:lnTo>
                  <a:lnTo>
                    <a:pt x="136" y="742"/>
                  </a:lnTo>
                  <a:lnTo>
                    <a:pt x="135" y="742"/>
                  </a:lnTo>
                  <a:lnTo>
                    <a:pt x="134" y="742"/>
                  </a:lnTo>
                  <a:lnTo>
                    <a:pt x="133" y="743"/>
                  </a:lnTo>
                  <a:lnTo>
                    <a:pt x="132" y="743"/>
                  </a:lnTo>
                  <a:lnTo>
                    <a:pt x="132" y="744"/>
                  </a:lnTo>
                  <a:lnTo>
                    <a:pt x="131" y="744"/>
                  </a:lnTo>
                  <a:lnTo>
                    <a:pt x="130" y="744"/>
                  </a:lnTo>
                  <a:lnTo>
                    <a:pt x="130" y="745"/>
                  </a:lnTo>
                  <a:lnTo>
                    <a:pt x="130" y="747"/>
                  </a:lnTo>
                  <a:lnTo>
                    <a:pt x="130" y="749"/>
                  </a:lnTo>
                  <a:lnTo>
                    <a:pt x="130" y="750"/>
                  </a:lnTo>
                  <a:lnTo>
                    <a:pt x="131" y="752"/>
                  </a:lnTo>
                  <a:lnTo>
                    <a:pt x="132" y="753"/>
                  </a:lnTo>
                  <a:lnTo>
                    <a:pt x="134" y="757"/>
                  </a:lnTo>
                  <a:lnTo>
                    <a:pt x="135" y="757"/>
                  </a:lnTo>
                  <a:lnTo>
                    <a:pt x="136" y="757"/>
                  </a:lnTo>
                  <a:lnTo>
                    <a:pt x="136" y="758"/>
                  </a:lnTo>
                  <a:lnTo>
                    <a:pt x="138" y="759"/>
                  </a:lnTo>
                  <a:lnTo>
                    <a:pt x="138" y="760"/>
                  </a:lnTo>
                  <a:lnTo>
                    <a:pt x="138" y="761"/>
                  </a:lnTo>
                  <a:lnTo>
                    <a:pt x="137" y="761"/>
                  </a:lnTo>
                  <a:lnTo>
                    <a:pt x="136" y="762"/>
                  </a:lnTo>
                  <a:lnTo>
                    <a:pt x="132" y="764"/>
                  </a:lnTo>
                  <a:lnTo>
                    <a:pt x="136" y="766"/>
                  </a:lnTo>
                  <a:lnTo>
                    <a:pt x="138" y="768"/>
                  </a:lnTo>
                  <a:lnTo>
                    <a:pt x="140" y="769"/>
                  </a:lnTo>
                  <a:lnTo>
                    <a:pt x="143" y="774"/>
                  </a:lnTo>
                  <a:lnTo>
                    <a:pt x="144" y="775"/>
                  </a:lnTo>
                  <a:lnTo>
                    <a:pt x="146" y="777"/>
                  </a:lnTo>
                  <a:lnTo>
                    <a:pt x="147" y="781"/>
                  </a:lnTo>
                  <a:lnTo>
                    <a:pt x="145" y="781"/>
                  </a:lnTo>
                  <a:lnTo>
                    <a:pt x="144" y="781"/>
                  </a:lnTo>
                  <a:lnTo>
                    <a:pt x="144" y="783"/>
                  </a:lnTo>
                  <a:lnTo>
                    <a:pt x="143" y="785"/>
                  </a:lnTo>
                  <a:lnTo>
                    <a:pt x="145" y="793"/>
                  </a:lnTo>
                  <a:lnTo>
                    <a:pt x="146" y="793"/>
                  </a:lnTo>
                  <a:lnTo>
                    <a:pt x="149" y="796"/>
                  </a:lnTo>
                  <a:lnTo>
                    <a:pt x="148" y="797"/>
                  </a:lnTo>
                  <a:lnTo>
                    <a:pt x="147" y="798"/>
                  </a:lnTo>
                  <a:lnTo>
                    <a:pt x="147" y="800"/>
                  </a:lnTo>
                  <a:lnTo>
                    <a:pt x="146" y="800"/>
                  </a:lnTo>
                  <a:lnTo>
                    <a:pt x="145" y="800"/>
                  </a:lnTo>
                  <a:lnTo>
                    <a:pt x="145" y="801"/>
                  </a:lnTo>
                  <a:lnTo>
                    <a:pt x="144" y="801"/>
                  </a:lnTo>
                  <a:lnTo>
                    <a:pt x="143" y="802"/>
                  </a:lnTo>
                  <a:lnTo>
                    <a:pt x="142" y="802"/>
                  </a:lnTo>
                  <a:lnTo>
                    <a:pt x="142" y="803"/>
                  </a:lnTo>
                  <a:lnTo>
                    <a:pt x="142" y="804"/>
                  </a:lnTo>
                  <a:lnTo>
                    <a:pt x="142" y="805"/>
                  </a:lnTo>
                  <a:lnTo>
                    <a:pt x="142" y="806"/>
                  </a:lnTo>
                  <a:lnTo>
                    <a:pt x="142" y="807"/>
                  </a:lnTo>
                  <a:lnTo>
                    <a:pt x="144" y="807"/>
                  </a:lnTo>
                  <a:lnTo>
                    <a:pt x="144" y="808"/>
                  </a:lnTo>
                  <a:lnTo>
                    <a:pt x="145" y="809"/>
                  </a:lnTo>
                  <a:lnTo>
                    <a:pt x="145" y="810"/>
                  </a:lnTo>
                  <a:lnTo>
                    <a:pt x="144" y="812"/>
                  </a:lnTo>
                  <a:lnTo>
                    <a:pt x="144" y="813"/>
                  </a:lnTo>
                  <a:lnTo>
                    <a:pt x="144" y="814"/>
                  </a:lnTo>
                  <a:lnTo>
                    <a:pt x="144" y="819"/>
                  </a:lnTo>
                  <a:lnTo>
                    <a:pt x="145" y="820"/>
                  </a:lnTo>
                  <a:lnTo>
                    <a:pt x="145" y="821"/>
                  </a:lnTo>
                  <a:lnTo>
                    <a:pt x="146" y="822"/>
                  </a:lnTo>
                  <a:lnTo>
                    <a:pt x="147" y="822"/>
                  </a:lnTo>
                  <a:lnTo>
                    <a:pt x="148" y="823"/>
                  </a:lnTo>
                  <a:lnTo>
                    <a:pt x="149" y="823"/>
                  </a:lnTo>
                  <a:lnTo>
                    <a:pt x="150" y="824"/>
                  </a:lnTo>
                  <a:lnTo>
                    <a:pt x="153" y="825"/>
                  </a:lnTo>
                  <a:lnTo>
                    <a:pt x="155" y="831"/>
                  </a:lnTo>
                  <a:lnTo>
                    <a:pt x="155" y="832"/>
                  </a:lnTo>
                  <a:lnTo>
                    <a:pt x="154" y="832"/>
                  </a:lnTo>
                  <a:lnTo>
                    <a:pt x="153" y="832"/>
                  </a:lnTo>
                  <a:lnTo>
                    <a:pt x="152" y="833"/>
                  </a:lnTo>
                  <a:lnTo>
                    <a:pt x="151" y="833"/>
                  </a:lnTo>
                  <a:lnTo>
                    <a:pt x="151" y="834"/>
                  </a:lnTo>
                  <a:lnTo>
                    <a:pt x="151" y="835"/>
                  </a:lnTo>
                  <a:lnTo>
                    <a:pt x="151" y="836"/>
                  </a:lnTo>
                  <a:lnTo>
                    <a:pt x="151" y="837"/>
                  </a:lnTo>
                  <a:lnTo>
                    <a:pt x="151" y="838"/>
                  </a:lnTo>
                  <a:lnTo>
                    <a:pt x="157" y="845"/>
                  </a:lnTo>
                  <a:lnTo>
                    <a:pt x="155" y="847"/>
                  </a:lnTo>
                  <a:lnTo>
                    <a:pt x="154" y="847"/>
                  </a:lnTo>
                  <a:lnTo>
                    <a:pt x="153" y="847"/>
                  </a:lnTo>
                  <a:lnTo>
                    <a:pt x="152" y="847"/>
                  </a:lnTo>
                  <a:lnTo>
                    <a:pt x="151" y="848"/>
                  </a:lnTo>
                  <a:lnTo>
                    <a:pt x="150" y="849"/>
                  </a:lnTo>
                  <a:lnTo>
                    <a:pt x="149" y="849"/>
                  </a:lnTo>
                  <a:lnTo>
                    <a:pt x="149" y="850"/>
                  </a:lnTo>
                  <a:lnTo>
                    <a:pt x="149" y="851"/>
                  </a:lnTo>
                  <a:lnTo>
                    <a:pt x="148" y="853"/>
                  </a:lnTo>
                  <a:lnTo>
                    <a:pt x="148" y="858"/>
                  </a:lnTo>
                  <a:lnTo>
                    <a:pt x="148" y="859"/>
                  </a:lnTo>
                  <a:lnTo>
                    <a:pt x="145" y="859"/>
                  </a:lnTo>
                  <a:lnTo>
                    <a:pt x="142" y="859"/>
                  </a:lnTo>
                  <a:lnTo>
                    <a:pt x="142" y="861"/>
                  </a:lnTo>
                  <a:lnTo>
                    <a:pt x="143" y="865"/>
                  </a:lnTo>
                  <a:lnTo>
                    <a:pt x="143" y="868"/>
                  </a:lnTo>
                  <a:lnTo>
                    <a:pt x="144" y="869"/>
                  </a:lnTo>
                  <a:lnTo>
                    <a:pt x="144" y="870"/>
                  </a:lnTo>
                  <a:lnTo>
                    <a:pt x="145" y="870"/>
                  </a:lnTo>
                  <a:lnTo>
                    <a:pt x="145" y="871"/>
                  </a:lnTo>
                  <a:lnTo>
                    <a:pt x="146" y="872"/>
                  </a:lnTo>
                  <a:lnTo>
                    <a:pt x="149" y="876"/>
                  </a:lnTo>
                  <a:lnTo>
                    <a:pt x="149" y="877"/>
                  </a:lnTo>
                  <a:lnTo>
                    <a:pt x="149" y="878"/>
                  </a:lnTo>
                  <a:lnTo>
                    <a:pt x="150" y="881"/>
                  </a:lnTo>
                  <a:lnTo>
                    <a:pt x="150" y="882"/>
                  </a:lnTo>
                  <a:lnTo>
                    <a:pt x="151" y="882"/>
                  </a:lnTo>
                  <a:lnTo>
                    <a:pt x="153" y="883"/>
                  </a:lnTo>
                  <a:lnTo>
                    <a:pt x="153" y="885"/>
                  </a:lnTo>
                  <a:lnTo>
                    <a:pt x="153" y="886"/>
                  </a:lnTo>
                  <a:lnTo>
                    <a:pt x="153" y="887"/>
                  </a:lnTo>
                  <a:lnTo>
                    <a:pt x="154" y="887"/>
                  </a:lnTo>
                  <a:lnTo>
                    <a:pt x="155" y="888"/>
                  </a:lnTo>
                  <a:lnTo>
                    <a:pt x="155" y="889"/>
                  </a:lnTo>
                  <a:lnTo>
                    <a:pt x="161" y="891"/>
                  </a:lnTo>
                  <a:lnTo>
                    <a:pt x="161" y="892"/>
                  </a:lnTo>
                  <a:lnTo>
                    <a:pt x="163" y="894"/>
                  </a:lnTo>
                  <a:lnTo>
                    <a:pt x="164" y="894"/>
                  </a:lnTo>
                  <a:lnTo>
                    <a:pt x="172" y="906"/>
                  </a:lnTo>
                  <a:lnTo>
                    <a:pt x="173" y="906"/>
                  </a:lnTo>
                  <a:lnTo>
                    <a:pt x="174" y="907"/>
                  </a:lnTo>
                  <a:lnTo>
                    <a:pt x="174" y="908"/>
                  </a:lnTo>
                  <a:lnTo>
                    <a:pt x="175" y="908"/>
                  </a:lnTo>
                  <a:lnTo>
                    <a:pt x="176" y="908"/>
                  </a:lnTo>
                  <a:lnTo>
                    <a:pt x="177" y="908"/>
                  </a:lnTo>
                  <a:lnTo>
                    <a:pt x="178" y="908"/>
                  </a:lnTo>
                  <a:lnTo>
                    <a:pt x="179" y="908"/>
                  </a:lnTo>
                  <a:lnTo>
                    <a:pt x="179" y="907"/>
                  </a:lnTo>
                  <a:lnTo>
                    <a:pt x="180" y="907"/>
                  </a:lnTo>
                  <a:lnTo>
                    <a:pt x="180" y="906"/>
                  </a:lnTo>
                  <a:lnTo>
                    <a:pt x="181" y="906"/>
                  </a:lnTo>
                  <a:lnTo>
                    <a:pt x="181" y="905"/>
                  </a:lnTo>
                  <a:lnTo>
                    <a:pt x="181" y="904"/>
                  </a:lnTo>
                  <a:lnTo>
                    <a:pt x="183" y="904"/>
                  </a:lnTo>
                  <a:lnTo>
                    <a:pt x="184" y="904"/>
                  </a:lnTo>
                  <a:lnTo>
                    <a:pt x="185" y="904"/>
                  </a:lnTo>
                  <a:lnTo>
                    <a:pt x="185" y="905"/>
                  </a:lnTo>
                  <a:lnTo>
                    <a:pt x="186" y="905"/>
                  </a:lnTo>
                  <a:lnTo>
                    <a:pt x="187" y="905"/>
                  </a:lnTo>
                  <a:lnTo>
                    <a:pt x="188" y="905"/>
                  </a:lnTo>
                  <a:lnTo>
                    <a:pt x="189" y="904"/>
                  </a:lnTo>
                  <a:lnTo>
                    <a:pt x="190" y="903"/>
                  </a:lnTo>
                  <a:lnTo>
                    <a:pt x="191" y="903"/>
                  </a:lnTo>
                  <a:lnTo>
                    <a:pt x="192" y="904"/>
                  </a:lnTo>
                  <a:lnTo>
                    <a:pt x="192" y="905"/>
                  </a:lnTo>
                  <a:lnTo>
                    <a:pt x="192" y="906"/>
                  </a:lnTo>
                  <a:lnTo>
                    <a:pt x="193" y="906"/>
                  </a:lnTo>
                  <a:lnTo>
                    <a:pt x="193" y="907"/>
                  </a:lnTo>
                  <a:lnTo>
                    <a:pt x="196" y="909"/>
                  </a:lnTo>
                  <a:lnTo>
                    <a:pt x="196" y="910"/>
                  </a:lnTo>
                  <a:lnTo>
                    <a:pt x="197" y="911"/>
                  </a:lnTo>
                  <a:lnTo>
                    <a:pt x="196" y="913"/>
                  </a:lnTo>
                  <a:lnTo>
                    <a:pt x="196" y="915"/>
                  </a:lnTo>
                  <a:lnTo>
                    <a:pt x="196" y="916"/>
                  </a:lnTo>
                  <a:lnTo>
                    <a:pt x="197" y="917"/>
                  </a:lnTo>
                  <a:lnTo>
                    <a:pt x="198" y="919"/>
                  </a:lnTo>
                  <a:lnTo>
                    <a:pt x="200" y="920"/>
                  </a:lnTo>
                  <a:lnTo>
                    <a:pt x="202" y="921"/>
                  </a:lnTo>
                  <a:lnTo>
                    <a:pt x="202" y="922"/>
                  </a:lnTo>
                  <a:lnTo>
                    <a:pt x="202" y="923"/>
                  </a:lnTo>
                  <a:lnTo>
                    <a:pt x="203" y="925"/>
                  </a:lnTo>
                  <a:lnTo>
                    <a:pt x="204" y="926"/>
                  </a:lnTo>
                  <a:lnTo>
                    <a:pt x="202" y="928"/>
                  </a:lnTo>
                  <a:lnTo>
                    <a:pt x="204" y="930"/>
                  </a:lnTo>
                  <a:lnTo>
                    <a:pt x="210" y="935"/>
                  </a:lnTo>
                  <a:lnTo>
                    <a:pt x="210" y="936"/>
                  </a:lnTo>
                  <a:lnTo>
                    <a:pt x="211" y="936"/>
                  </a:lnTo>
                  <a:lnTo>
                    <a:pt x="213" y="936"/>
                  </a:lnTo>
                  <a:lnTo>
                    <a:pt x="216" y="938"/>
                  </a:lnTo>
                  <a:lnTo>
                    <a:pt x="220" y="940"/>
                  </a:lnTo>
                  <a:lnTo>
                    <a:pt x="221" y="941"/>
                  </a:lnTo>
                  <a:lnTo>
                    <a:pt x="221" y="942"/>
                  </a:lnTo>
                  <a:lnTo>
                    <a:pt x="223" y="944"/>
                  </a:lnTo>
                  <a:lnTo>
                    <a:pt x="224" y="945"/>
                  </a:lnTo>
                  <a:lnTo>
                    <a:pt x="225" y="945"/>
                  </a:lnTo>
                  <a:lnTo>
                    <a:pt x="270" y="945"/>
                  </a:lnTo>
                  <a:lnTo>
                    <a:pt x="285" y="949"/>
                  </a:lnTo>
                  <a:lnTo>
                    <a:pt x="291" y="949"/>
                  </a:lnTo>
                  <a:lnTo>
                    <a:pt x="296" y="951"/>
                  </a:lnTo>
                  <a:lnTo>
                    <a:pt x="302" y="953"/>
                  </a:lnTo>
                  <a:lnTo>
                    <a:pt x="306" y="954"/>
                  </a:lnTo>
                  <a:lnTo>
                    <a:pt x="311" y="963"/>
                  </a:lnTo>
                  <a:lnTo>
                    <a:pt x="342" y="1019"/>
                  </a:lnTo>
                  <a:lnTo>
                    <a:pt x="347" y="1027"/>
                  </a:lnTo>
                  <a:lnTo>
                    <a:pt x="347" y="1028"/>
                  </a:lnTo>
                  <a:lnTo>
                    <a:pt x="346" y="1030"/>
                  </a:lnTo>
                  <a:lnTo>
                    <a:pt x="350" y="1031"/>
                  </a:lnTo>
                  <a:lnTo>
                    <a:pt x="351" y="1031"/>
                  </a:lnTo>
                  <a:lnTo>
                    <a:pt x="352" y="1031"/>
                  </a:lnTo>
                  <a:lnTo>
                    <a:pt x="353" y="1031"/>
                  </a:lnTo>
                  <a:lnTo>
                    <a:pt x="353" y="1030"/>
                  </a:lnTo>
                  <a:lnTo>
                    <a:pt x="355" y="1030"/>
                  </a:lnTo>
                  <a:lnTo>
                    <a:pt x="357" y="1030"/>
                  </a:lnTo>
                  <a:lnTo>
                    <a:pt x="358" y="1030"/>
                  </a:lnTo>
                  <a:lnTo>
                    <a:pt x="359" y="1029"/>
                  </a:lnTo>
                  <a:lnTo>
                    <a:pt x="362" y="1030"/>
                  </a:lnTo>
                  <a:lnTo>
                    <a:pt x="363" y="1030"/>
                  </a:lnTo>
                  <a:lnTo>
                    <a:pt x="364" y="1030"/>
                  </a:lnTo>
                  <a:lnTo>
                    <a:pt x="374" y="1031"/>
                  </a:lnTo>
                  <a:lnTo>
                    <a:pt x="377" y="1031"/>
                  </a:lnTo>
                  <a:lnTo>
                    <a:pt x="393" y="1033"/>
                  </a:lnTo>
                  <a:lnTo>
                    <a:pt x="396" y="1034"/>
                  </a:lnTo>
                  <a:lnTo>
                    <a:pt x="398" y="1035"/>
                  </a:lnTo>
                  <a:lnTo>
                    <a:pt x="400" y="1036"/>
                  </a:lnTo>
                  <a:lnTo>
                    <a:pt x="404" y="1036"/>
                  </a:lnTo>
                  <a:lnTo>
                    <a:pt x="406" y="1036"/>
                  </a:lnTo>
                  <a:lnTo>
                    <a:pt x="406" y="1034"/>
                  </a:lnTo>
                  <a:lnTo>
                    <a:pt x="409" y="1034"/>
                  </a:lnTo>
                  <a:lnTo>
                    <a:pt x="410" y="1034"/>
                  </a:lnTo>
                  <a:lnTo>
                    <a:pt x="411" y="1034"/>
                  </a:lnTo>
                  <a:lnTo>
                    <a:pt x="412" y="1034"/>
                  </a:lnTo>
                  <a:lnTo>
                    <a:pt x="413" y="1033"/>
                  </a:lnTo>
                  <a:lnTo>
                    <a:pt x="414" y="1033"/>
                  </a:lnTo>
                  <a:lnTo>
                    <a:pt x="415" y="1032"/>
                  </a:lnTo>
                  <a:lnTo>
                    <a:pt x="415" y="1031"/>
                  </a:lnTo>
                  <a:lnTo>
                    <a:pt x="417" y="1032"/>
                  </a:lnTo>
                  <a:lnTo>
                    <a:pt x="418" y="1032"/>
                  </a:lnTo>
                  <a:lnTo>
                    <a:pt x="419" y="1032"/>
                  </a:lnTo>
                  <a:lnTo>
                    <a:pt x="421" y="1032"/>
                  </a:lnTo>
                  <a:lnTo>
                    <a:pt x="422" y="1032"/>
                  </a:lnTo>
                  <a:lnTo>
                    <a:pt x="423" y="1032"/>
                  </a:lnTo>
                  <a:lnTo>
                    <a:pt x="424" y="1032"/>
                  </a:lnTo>
                  <a:lnTo>
                    <a:pt x="425" y="1032"/>
                  </a:lnTo>
                  <a:lnTo>
                    <a:pt x="426" y="1032"/>
                  </a:lnTo>
                  <a:lnTo>
                    <a:pt x="427" y="1032"/>
                  </a:lnTo>
                  <a:lnTo>
                    <a:pt x="428" y="1032"/>
                  </a:lnTo>
                  <a:lnTo>
                    <a:pt x="429" y="1032"/>
                  </a:lnTo>
                  <a:lnTo>
                    <a:pt x="430" y="1031"/>
                  </a:lnTo>
                  <a:lnTo>
                    <a:pt x="430" y="1030"/>
                  </a:lnTo>
                  <a:lnTo>
                    <a:pt x="430" y="1029"/>
                  </a:lnTo>
                  <a:lnTo>
                    <a:pt x="430" y="1026"/>
                  </a:lnTo>
                  <a:lnTo>
                    <a:pt x="430" y="1021"/>
                  </a:lnTo>
                  <a:lnTo>
                    <a:pt x="430" y="1020"/>
                  </a:lnTo>
                  <a:lnTo>
                    <a:pt x="429" y="1019"/>
                  </a:lnTo>
                  <a:lnTo>
                    <a:pt x="428" y="1019"/>
                  </a:lnTo>
                  <a:lnTo>
                    <a:pt x="427" y="1019"/>
                  </a:lnTo>
                  <a:lnTo>
                    <a:pt x="426" y="1019"/>
                  </a:lnTo>
                  <a:lnTo>
                    <a:pt x="425" y="1019"/>
                  </a:lnTo>
                  <a:lnTo>
                    <a:pt x="423" y="1019"/>
                  </a:lnTo>
                  <a:lnTo>
                    <a:pt x="415" y="1019"/>
                  </a:lnTo>
                  <a:lnTo>
                    <a:pt x="413" y="1019"/>
                  </a:lnTo>
                  <a:lnTo>
                    <a:pt x="392" y="1012"/>
                  </a:lnTo>
                  <a:lnTo>
                    <a:pt x="387" y="1009"/>
                  </a:lnTo>
                  <a:lnTo>
                    <a:pt x="382" y="1007"/>
                  </a:lnTo>
                  <a:lnTo>
                    <a:pt x="381" y="1007"/>
                  </a:lnTo>
                  <a:lnTo>
                    <a:pt x="381" y="1006"/>
                  </a:lnTo>
                  <a:lnTo>
                    <a:pt x="361" y="998"/>
                  </a:lnTo>
                  <a:lnTo>
                    <a:pt x="360" y="997"/>
                  </a:lnTo>
                  <a:lnTo>
                    <a:pt x="360" y="996"/>
                  </a:lnTo>
                  <a:lnTo>
                    <a:pt x="359" y="996"/>
                  </a:lnTo>
                  <a:lnTo>
                    <a:pt x="359" y="995"/>
                  </a:lnTo>
                  <a:lnTo>
                    <a:pt x="346" y="989"/>
                  </a:lnTo>
                  <a:lnTo>
                    <a:pt x="343" y="986"/>
                  </a:lnTo>
                  <a:lnTo>
                    <a:pt x="340" y="982"/>
                  </a:lnTo>
                  <a:lnTo>
                    <a:pt x="337" y="979"/>
                  </a:lnTo>
                  <a:lnTo>
                    <a:pt x="336" y="979"/>
                  </a:lnTo>
                  <a:lnTo>
                    <a:pt x="335" y="979"/>
                  </a:lnTo>
                  <a:lnTo>
                    <a:pt x="335" y="978"/>
                  </a:lnTo>
                  <a:lnTo>
                    <a:pt x="332" y="975"/>
                  </a:lnTo>
                  <a:lnTo>
                    <a:pt x="332" y="974"/>
                  </a:lnTo>
                  <a:lnTo>
                    <a:pt x="326" y="967"/>
                  </a:lnTo>
                  <a:lnTo>
                    <a:pt x="315" y="959"/>
                  </a:lnTo>
                  <a:lnTo>
                    <a:pt x="307" y="954"/>
                  </a:lnTo>
                  <a:lnTo>
                    <a:pt x="311" y="955"/>
                  </a:lnTo>
                  <a:lnTo>
                    <a:pt x="312" y="957"/>
                  </a:lnTo>
                  <a:lnTo>
                    <a:pt x="314" y="956"/>
                  </a:lnTo>
                  <a:lnTo>
                    <a:pt x="315" y="956"/>
                  </a:lnTo>
                  <a:lnTo>
                    <a:pt x="316" y="955"/>
                  </a:lnTo>
                  <a:lnTo>
                    <a:pt x="316" y="954"/>
                  </a:lnTo>
                  <a:lnTo>
                    <a:pt x="317" y="953"/>
                  </a:lnTo>
                  <a:lnTo>
                    <a:pt x="317" y="951"/>
                  </a:lnTo>
                  <a:lnTo>
                    <a:pt x="315" y="950"/>
                  </a:lnTo>
                  <a:lnTo>
                    <a:pt x="310" y="945"/>
                  </a:lnTo>
                  <a:lnTo>
                    <a:pt x="291" y="930"/>
                  </a:lnTo>
                  <a:lnTo>
                    <a:pt x="291" y="929"/>
                  </a:lnTo>
                  <a:lnTo>
                    <a:pt x="291" y="928"/>
                  </a:lnTo>
                  <a:lnTo>
                    <a:pt x="291" y="927"/>
                  </a:lnTo>
                  <a:lnTo>
                    <a:pt x="290" y="926"/>
                  </a:lnTo>
                  <a:lnTo>
                    <a:pt x="279" y="915"/>
                  </a:lnTo>
                  <a:lnTo>
                    <a:pt x="279" y="914"/>
                  </a:lnTo>
                  <a:lnTo>
                    <a:pt x="278" y="912"/>
                  </a:lnTo>
                  <a:lnTo>
                    <a:pt x="276" y="911"/>
                  </a:lnTo>
                  <a:lnTo>
                    <a:pt x="276" y="910"/>
                  </a:lnTo>
                  <a:lnTo>
                    <a:pt x="276" y="909"/>
                  </a:lnTo>
                  <a:lnTo>
                    <a:pt x="276" y="908"/>
                  </a:lnTo>
                  <a:lnTo>
                    <a:pt x="276" y="907"/>
                  </a:lnTo>
                  <a:lnTo>
                    <a:pt x="275" y="907"/>
                  </a:lnTo>
                  <a:lnTo>
                    <a:pt x="273" y="904"/>
                  </a:lnTo>
                  <a:lnTo>
                    <a:pt x="272" y="899"/>
                  </a:lnTo>
                  <a:lnTo>
                    <a:pt x="272" y="898"/>
                  </a:lnTo>
                  <a:lnTo>
                    <a:pt x="272" y="895"/>
                  </a:lnTo>
                  <a:lnTo>
                    <a:pt x="273" y="894"/>
                  </a:lnTo>
                  <a:lnTo>
                    <a:pt x="273" y="893"/>
                  </a:lnTo>
                  <a:lnTo>
                    <a:pt x="274" y="893"/>
                  </a:lnTo>
                  <a:lnTo>
                    <a:pt x="276" y="892"/>
                  </a:lnTo>
                  <a:lnTo>
                    <a:pt x="281" y="891"/>
                  </a:lnTo>
                  <a:lnTo>
                    <a:pt x="281" y="890"/>
                  </a:lnTo>
                  <a:lnTo>
                    <a:pt x="282" y="889"/>
                  </a:lnTo>
                  <a:lnTo>
                    <a:pt x="283" y="889"/>
                  </a:lnTo>
                  <a:lnTo>
                    <a:pt x="283" y="888"/>
                  </a:lnTo>
                  <a:lnTo>
                    <a:pt x="285" y="888"/>
                  </a:lnTo>
                  <a:lnTo>
                    <a:pt x="288" y="887"/>
                  </a:lnTo>
                  <a:lnTo>
                    <a:pt x="288" y="886"/>
                  </a:lnTo>
                  <a:lnTo>
                    <a:pt x="289" y="886"/>
                  </a:lnTo>
                  <a:lnTo>
                    <a:pt x="293" y="881"/>
                  </a:lnTo>
                  <a:lnTo>
                    <a:pt x="293" y="880"/>
                  </a:lnTo>
                  <a:lnTo>
                    <a:pt x="293" y="879"/>
                  </a:lnTo>
                  <a:lnTo>
                    <a:pt x="293" y="878"/>
                  </a:lnTo>
                  <a:lnTo>
                    <a:pt x="291" y="870"/>
                  </a:lnTo>
                  <a:lnTo>
                    <a:pt x="289" y="859"/>
                  </a:lnTo>
                  <a:lnTo>
                    <a:pt x="288" y="858"/>
                  </a:lnTo>
                  <a:lnTo>
                    <a:pt x="287" y="857"/>
                  </a:lnTo>
                  <a:lnTo>
                    <a:pt x="287" y="856"/>
                  </a:lnTo>
                  <a:lnTo>
                    <a:pt x="287" y="855"/>
                  </a:lnTo>
                  <a:lnTo>
                    <a:pt x="286" y="854"/>
                  </a:lnTo>
                  <a:lnTo>
                    <a:pt x="286" y="853"/>
                  </a:lnTo>
                  <a:lnTo>
                    <a:pt x="287" y="853"/>
                  </a:lnTo>
                  <a:lnTo>
                    <a:pt x="287" y="852"/>
                  </a:lnTo>
                  <a:lnTo>
                    <a:pt x="288" y="849"/>
                  </a:lnTo>
                  <a:lnTo>
                    <a:pt x="289" y="849"/>
                  </a:lnTo>
                  <a:lnTo>
                    <a:pt x="291" y="848"/>
                  </a:lnTo>
                  <a:lnTo>
                    <a:pt x="291" y="846"/>
                  </a:lnTo>
                  <a:lnTo>
                    <a:pt x="291" y="845"/>
                  </a:lnTo>
                  <a:lnTo>
                    <a:pt x="292" y="842"/>
                  </a:lnTo>
                  <a:lnTo>
                    <a:pt x="294" y="842"/>
                  </a:lnTo>
                  <a:lnTo>
                    <a:pt x="296" y="841"/>
                  </a:lnTo>
                  <a:lnTo>
                    <a:pt x="297" y="841"/>
                  </a:lnTo>
                  <a:lnTo>
                    <a:pt x="297" y="840"/>
                  </a:lnTo>
                  <a:lnTo>
                    <a:pt x="299" y="836"/>
                  </a:lnTo>
                  <a:lnTo>
                    <a:pt x="300" y="836"/>
                  </a:lnTo>
                  <a:lnTo>
                    <a:pt x="302" y="836"/>
                  </a:lnTo>
                  <a:lnTo>
                    <a:pt x="304" y="836"/>
                  </a:lnTo>
                  <a:lnTo>
                    <a:pt x="304" y="834"/>
                  </a:lnTo>
                  <a:lnTo>
                    <a:pt x="304" y="832"/>
                  </a:lnTo>
                  <a:lnTo>
                    <a:pt x="308" y="827"/>
                  </a:lnTo>
                  <a:lnTo>
                    <a:pt x="310" y="827"/>
                  </a:lnTo>
                  <a:lnTo>
                    <a:pt x="312" y="826"/>
                  </a:lnTo>
                  <a:lnTo>
                    <a:pt x="312" y="823"/>
                  </a:lnTo>
                  <a:lnTo>
                    <a:pt x="313" y="823"/>
                  </a:lnTo>
                  <a:lnTo>
                    <a:pt x="315" y="822"/>
                  </a:lnTo>
                  <a:lnTo>
                    <a:pt x="314" y="819"/>
                  </a:lnTo>
                  <a:lnTo>
                    <a:pt x="314" y="818"/>
                  </a:lnTo>
                  <a:lnTo>
                    <a:pt x="313" y="817"/>
                  </a:lnTo>
                  <a:lnTo>
                    <a:pt x="310" y="814"/>
                  </a:lnTo>
                  <a:lnTo>
                    <a:pt x="310" y="813"/>
                  </a:lnTo>
                  <a:lnTo>
                    <a:pt x="310" y="809"/>
                  </a:lnTo>
                  <a:lnTo>
                    <a:pt x="310" y="806"/>
                  </a:lnTo>
                  <a:lnTo>
                    <a:pt x="307" y="800"/>
                  </a:lnTo>
                  <a:lnTo>
                    <a:pt x="307" y="799"/>
                  </a:lnTo>
                  <a:lnTo>
                    <a:pt x="304" y="795"/>
                  </a:lnTo>
                  <a:lnTo>
                    <a:pt x="304" y="794"/>
                  </a:lnTo>
                  <a:lnTo>
                    <a:pt x="299" y="791"/>
                  </a:lnTo>
                  <a:lnTo>
                    <a:pt x="298" y="791"/>
                  </a:lnTo>
                  <a:lnTo>
                    <a:pt x="296" y="790"/>
                  </a:lnTo>
                  <a:lnTo>
                    <a:pt x="295" y="790"/>
                  </a:lnTo>
                  <a:lnTo>
                    <a:pt x="294" y="790"/>
                  </a:lnTo>
                  <a:lnTo>
                    <a:pt x="293" y="790"/>
                  </a:lnTo>
                  <a:lnTo>
                    <a:pt x="292" y="791"/>
                  </a:lnTo>
                  <a:lnTo>
                    <a:pt x="290" y="791"/>
                  </a:lnTo>
                  <a:lnTo>
                    <a:pt x="287" y="790"/>
                  </a:lnTo>
                  <a:lnTo>
                    <a:pt x="286" y="790"/>
                  </a:lnTo>
                  <a:lnTo>
                    <a:pt x="282" y="789"/>
                  </a:lnTo>
                  <a:lnTo>
                    <a:pt x="279" y="789"/>
                  </a:lnTo>
                  <a:lnTo>
                    <a:pt x="278" y="789"/>
                  </a:lnTo>
                  <a:lnTo>
                    <a:pt x="275" y="788"/>
                  </a:lnTo>
                  <a:lnTo>
                    <a:pt x="262" y="779"/>
                  </a:lnTo>
                  <a:lnTo>
                    <a:pt x="261" y="779"/>
                  </a:lnTo>
                  <a:lnTo>
                    <a:pt x="257" y="777"/>
                  </a:lnTo>
                  <a:lnTo>
                    <a:pt x="250" y="771"/>
                  </a:lnTo>
                  <a:lnTo>
                    <a:pt x="245" y="764"/>
                  </a:lnTo>
                  <a:lnTo>
                    <a:pt x="244" y="761"/>
                  </a:lnTo>
                  <a:lnTo>
                    <a:pt x="244" y="760"/>
                  </a:lnTo>
                  <a:lnTo>
                    <a:pt x="244" y="758"/>
                  </a:lnTo>
                  <a:lnTo>
                    <a:pt x="245" y="755"/>
                  </a:lnTo>
                  <a:lnTo>
                    <a:pt x="247" y="754"/>
                  </a:lnTo>
                  <a:lnTo>
                    <a:pt x="246" y="753"/>
                  </a:lnTo>
                  <a:lnTo>
                    <a:pt x="245" y="749"/>
                  </a:lnTo>
                  <a:lnTo>
                    <a:pt x="247" y="747"/>
                  </a:lnTo>
                  <a:lnTo>
                    <a:pt x="247" y="746"/>
                  </a:lnTo>
                  <a:lnTo>
                    <a:pt x="247" y="745"/>
                  </a:lnTo>
                  <a:lnTo>
                    <a:pt x="249" y="739"/>
                  </a:lnTo>
                  <a:lnTo>
                    <a:pt x="250" y="738"/>
                  </a:lnTo>
                  <a:lnTo>
                    <a:pt x="253" y="738"/>
                  </a:lnTo>
                  <a:lnTo>
                    <a:pt x="254" y="738"/>
                  </a:lnTo>
                  <a:lnTo>
                    <a:pt x="255" y="738"/>
                  </a:lnTo>
                  <a:lnTo>
                    <a:pt x="257" y="736"/>
                  </a:lnTo>
                  <a:lnTo>
                    <a:pt x="258" y="736"/>
                  </a:lnTo>
                  <a:lnTo>
                    <a:pt x="258" y="734"/>
                  </a:lnTo>
                  <a:lnTo>
                    <a:pt x="259" y="733"/>
                  </a:lnTo>
                  <a:lnTo>
                    <a:pt x="261" y="732"/>
                  </a:lnTo>
                  <a:lnTo>
                    <a:pt x="263" y="730"/>
                  </a:lnTo>
                  <a:lnTo>
                    <a:pt x="264" y="730"/>
                  </a:lnTo>
                  <a:lnTo>
                    <a:pt x="271" y="731"/>
                  </a:lnTo>
                  <a:lnTo>
                    <a:pt x="273" y="732"/>
                  </a:lnTo>
                  <a:lnTo>
                    <a:pt x="275" y="732"/>
                  </a:lnTo>
                  <a:lnTo>
                    <a:pt x="276" y="733"/>
                  </a:lnTo>
                  <a:lnTo>
                    <a:pt x="277" y="732"/>
                  </a:lnTo>
                  <a:lnTo>
                    <a:pt x="279" y="732"/>
                  </a:lnTo>
                  <a:lnTo>
                    <a:pt x="280" y="731"/>
                  </a:lnTo>
                  <a:lnTo>
                    <a:pt x="280" y="730"/>
                  </a:lnTo>
                  <a:lnTo>
                    <a:pt x="280" y="726"/>
                  </a:lnTo>
                  <a:lnTo>
                    <a:pt x="280" y="724"/>
                  </a:lnTo>
                  <a:lnTo>
                    <a:pt x="279" y="723"/>
                  </a:lnTo>
                  <a:lnTo>
                    <a:pt x="276" y="722"/>
                  </a:lnTo>
                  <a:lnTo>
                    <a:pt x="275" y="722"/>
                  </a:lnTo>
                  <a:lnTo>
                    <a:pt x="274" y="721"/>
                  </a:lnTo>
                  <a:lnTo>
                    <a:pt x="274" y="720"/>
                  </a:lnTo>
                  <a:lnTo>
                    <a:pt x="274" y="719"/>
                  </a:lnTo>
                  <a:lnTo>
                    <a:pt x="278" y="716"/>
                  </a:lnTo>
                  <a:lnTo>
                    <a:pt x="279" y="715"/>
                  </a:lnTo>
                  <a:lnTo>
                    <a:pt x="279" y="714"/>
                  </a:lnTo>
                  <a:lnTo>
                    <a:pt x="279" y="711"/>
                  </a:lnTo>
                  <a:lnTo>
                    <a:pt x="280" y="708"/>
                  </a:lnTo>
                  <a:lnTo>
                    <a:pt x="280" y="707"/>
                  </a:lnTo>
                  <a:lnTo>
                    <a:pt x="279" y="706"/>
                  </a:lnTo>
                  <a:lnTo>
                    <a:pt x="279" y="705"/>
                  </a:lnTo>
                  <a:lnTo>
                    <a:pt x="278" y="704"/>
                  </a:lnTo>
                  <a:lnTo>
                    <a:pt x="279" y="703"/>
                  </a:lnTo>
                  <a:lnTo>
                    <a:pt x="278" y="700"/>
                  </a:lnTo>
                  <a:lnTo>
                    <a:pt x="276" y="696"/>
                  </a:lnTo>
                  <a:lnTo>
                    <a:pt x="276" y="694"/>
                  </a:lnTo>
                  <a:lnTo>
                    <a:pt x="274" y="694"/>
                  </a:lnTo>
                  <a:lnTo>
                    <a:pt x="274" y="693"/>
                  </a:lnTo>
                  <a:lnTo>
                    <a:pt x="272" y="691"/>
                  </a:lnTo>
                  <a:lnTo>
                    <a:pt x="270" y="688"/>
                  </a:lnTo>
                  <a:lnTo>
                    <a:pt x="270" y="687"/>
                  </a:lnTo>
                  <a:lnTo>
                    <a:pt x="270" y="685"/>
                  </a:lnTo>
                  <a:lnTo>
                    <a:pt x="272" y="682"/>
                  </a:lnTo>
                  <a:lnTo>
                    <a:pt x="272" y="681"/>
                  </a:lnTo>
                  <a:lnTo>
                    <a:pt x="273" y="678"/>
                  </a:lnTo>
                  <a:lnTo>
                    <a:pt x="274" y="676"/>
                  </a:lnTo>
                  <a:lnTo>
                    <a:pt x="276" y="674"/>
                  </a:lnTo>
                  <a:lnTo>
                    <a:pt x="277" y="674"/>
                  </a:lnTo>
                  <a:lnTo>
                    <a:pt x="279" y="673"/>
                  </a:lnTo>
                  <a:lnTo>
                    <a:pt x="280" y="673"/>
                  </a:lnTo>
                  <a:lnTo>
                    <a:pt x="285" y="671"/>
                  </a:lnTo>
                  <a:lnTo>
                    <a:pt x="285" y="670"/>
                  </a:lnTo>
                  <a:lnTo>
                    <a:pt x="287" y="668"/>
                  </a:lnTo>
                  <a:lnTo>
                    <a:pt x="289" y="667"/>
                  </a:lnTo>
                  <a:lnTo>
                    <a:pt x="288" y="666"/>
                  </a:lnTo>
                  <a:lnTo>
                    <a:pt x="289" y="666"/>
                  </a:lnTo>
                  <a:lnTo>
                    <a:pt x="290" y="666"/>
                  </a:lnTo>
                  <a:lnTo>
                    <a:pt x="298" y="664"/>
                  </a:lnTo>
                  <a:lnTo>
                    <a:pt x="299" y="664"/>
                  </a:lnTo>
                  <a:lnTo>
                    <a:pt x="300" y="663"/>
                  </a:lnTo>
                  <a:lnTo>
                    <a:pt x="300" y="662"/>
                  </a:lnTo>
                  <a:lnTo>
                    <a:pt x="301" y="661"/>
                  </a:lnTo>
                  <a:lnTo>
                    <a:pt x="302" y="661"/>
                  </a:lnTo>
                  <a:lnTo>
                    <a:pt x="302" y="659"/>
                  </a:lnTo>
                  <a:lnTo>
                    <a:pt x="301" y="655"/>
                  </a:lnTo>
                  <a:lnTo>
                    <a:pt x="301" y="654"/>
                  </a:lnTo>
                  <a:lnTo>
                    <a:pt x="297" y="645"/>
                  </a:lnTo>
                  <a:lnTo>
                    <a:pt x="296" y="644"/>
                  </a:lnTo>
                  <a:lnTo>
                    <a:pt x="296" y="643"/>
                  </a:lnTo>
                  <a:lnTo>
                    <a:pt x="295" y="642"/>
                  </a:lnTo>
                  <a:lnTo>
                    <a:pt x="294" y="642"/>
                  </a:lnTo>
                  <a:lnTo>
                    <a:pt x="293" y="641"/>
                  </a:lnTo>
                  <a:lnTo>
                    <a:pt x="291" y="638"/>
                  </a:lnTo>
                  <a:lnTo>
                    <a:pt x="291" y="637"/>
                  </a:lnTo>
                  <a:lnTo>
                    <a:pt x="290" y="637"/>
                  </a:lnTo>
                  <a:lnTo>
                    <a:pt x="289" y="636"/>
                  </a:lnTo>
                  <a:lnTo>
                    <a:pt x="288" y="636"/>
                  </a:lnTo>
                  <a:lnTo>
                    <a:pt x="287" y="636"/>
                  </a:lnTo>
                  <a:lnTo>
                    <a:pt x="285" y="636"/>
                  </a:lnTo>
                  <a:lnTo>
                    <a:pt x="284" y="637"/>
                  </a:lnTo>
                  <a:lnTo>
                    <a:pt x="283" y="637"/>
                  </a:lnTo>
                  <a:lnTo>
                    <a:pt x="283" y="638"/>
                  </a:lnTo>
                  <a:lnTo>
                    <a:pt x="281" y="639"/>
                  </a:lnTo>
                  <a:lnTo>
                    <a:pt x="278" y="640"/>
                  </a:lnTo>
                  <a:lnTo>
                    <a:pt x="276" y="640"/>
                  </a:lnTo>
                  <a:lnTo>
                    <a:pt x="275" y="641"/>
                  </a:lnTo>
                  <a:lnTo>
                    <a:pt x="274" y="641"/>
                  </a:lnTo>
                  <a:lnTo>
                    <a:pt x="274" y="642"/>
                  </a:lnTo>
                  <a:lnTo>
                    <a:pt x="273" y="642"/>
                  </a:lnTo>
                  <a:lnTo>
                    <a:pt x="272" y="642"/>
                  </a:lnTo>
                  <a:lnTo>
                    <a:pt x="272" y="641"/>
                  </a:lnTo>
                  <a:lnTo>
                    <a:pt x="270" y="641"/>
                  </a:lnTo>
                  <a:lnTo>
                    <a:pt x="269" y="641"/>
                  </a:lnTo>
                  <a:lnTo>
                    <a:pt x="268" y="642"/>
                  </a:lnTo>
                  <a:lnTo>
                    <a:pt x="262" y="640"/>
                  </a:lnTo>
                  <a:lnTo>
                    <a:pt x="259" y="638"/>
                  </a:lnTo>
                  <a:lnTo>
                    <a:pt x="258" y="637"/>
                  </a:lnTo>
                  <a:lnTo>
                    <a:pt x="255" y="634"/>
                  </a:lnTo>
                  <a:lnTo>
                    <a:pt x="255" y="630"/>
                  </a:lnTo>
                  <a:lnTo>
                    <a:pt x="255" y="629"/>
                  </a:lnTo>
                  <a:lnTo>
                    <a:pt x="255" y="628"/>
                  </a:lnTo>
                  <a:lnTo>
                    <a:pt x="255" y="627"/>
                  </a:lnTo>
                  <a:lnTo>
                    <a:pt x="254" y="627"/>
                  </a:lnTo>
                  <a:lnTo>
                    <a:pt x="254" y="626"/>
                  </a:lnTo>
                  <a:lnTo>
                    <a:pt x="253" y="625"/>
                  </a:lnTo>
                  <a:lnTo>
                    <a:pt x="253" y="623"/>
                  </a:lnTo>
                  <a:lnTo>
                    <a:pt x="253" y="622"/>
                  </a:lnTo>
                  <a:lnTo>
                    <a:pt x="253" y="621"/>
                  </a:lnTo>
                  <a:lnTo>
                    <a:pt x="253" y="620"/>
                  </a:lnTo>
                  <a:lnTo>
                    <a:pt x="252" y="620"/>
                  </a:lnTo>
                  <a:lnTo>
                    <a:pt x="252" y="619"/>
                  </a:lnTo>
                  <a:lnTo>
                    <a:pt x="251" y="619"/>
                  </a:lnTo>
                  <a:lnTo>
                    <a:pt x="251" y="618"/>
                  </a:lnTo>
                  <a:lnTo>
                    <a:pt x="250" y="617"/>
                  </a:lnTo>
                  <a:lnTo>
                    <a:pt x="249" y="617"/>
                  </a:lnTo>
                  <a:lnTo>
                    <a:pt x="242" y="604"/>
                  </a:lnTo>
                  <a:lnTo>
                    <a:pt x="242" y="602"/>
                  </a:lnTo>
                  <a:lnTo>
                    <a:pt x="242" y="601"/>
                  </a:lnTo>
                  <a:lnTo>
                    <a:pt x="243" y="598"/>
                  </a:lnTo>
                  <a:lnTo>
                    <a:pt x="245" y="599"/>
                  </a:lnTo>
                  <a:lnTo>
                    <a:pt x="245" y="600"/>
                  </a:lnTo>
                  <a:lnTo>
                    <a:pt x="246" y="600"/>
                  </a:lnTo>
                  <a:lnTo>
                    <a:pt x="247" y="602"/>
                  </a:lnTo>
                  <a:lnTo>
                    <a:pt x="248" y="602"/>
                  </a:lnTo>
                  <a:lnTo>
                    <a:pt x="255" y="604"/>
                  </a:lnTo>
                  <a:lnTo>
                    <a:pt x="264" y="608"/>
                  </a:lnTo>
                  <a:lnTo>
                    <a:pt x="265" y="608"/>
                  </a:lnTo>
                  <a:lnTo>
                    <a:pt x="269" y="609"/>
                  </a:lnTo>
                  <a:lnTo>
                    <a:pt x="270" y="610"/>
                  </a:lnTo>
                  <a:lnTo>
                    <a:pt x="272" y="611"/>
                  </a:lnTo>
                  <a:lnTo>
                    <a:pt x="272" y="612"/>
                  </a:lnTo>
                  <a:lnTo>
                    <a:pt x="273" y="612"/>
                  </a:lnTo>
                  <a:lnTo>
                    <a:pt x="274" y="612"/>
                  </a:lnTo>
                  <a:lnTo>
                    <a:pt x="275" y="612"/>
                  </a:lnTo>
                  <a:lnTo>
                    <a:pt x="276" y="612"/>
                  </a:lnTo>
                  <a:lnTo>
                    <a:pt x="276" y="613"/>
                  </a:lnTo>
                  <a:lnTo>
                    <a:pt x="277" y="613"/>
                  </a:lnTo>
                  <a:lnTo>
                    <a:pt x="285" y="612"/>
                  </a:lnTo>
                  <a:lnTo>
                    <a:pt x="293" y="613"/>
                  </a:lnTo>
                  <a:lnTo>
                    <a:pt x="295" y="612"/>
                  </a:lnTo>
                  <a:lnTo>
                    <a:pt x="296" y="612"/>
                  </a:lnTo>
                  <a:lnTo>
                    <a:pt x="297" y="612"/>
                  </a:lnTo>
                  <a:lnTo>
                    <a:pt x="298" y="611"/>
                  </a:lnTo>
                  <a:lnTo>
                    <a:pt x="302" y="609"/>
                  </a:lnTo>
                  <a:lnTo>
                    <a:pt x="303" y="609"/>
                  </a:lnTo>
                  <a:lnTo>
                    <a:pt x="304" y="609"/>
                  </a:lnTo>
                  <a:lnTo>
                    <a:pt x="310" y="604"/>
                  </a:lnTo>
                  <a:lnTo>
                    <a:pt x="311" y="604"/>
                  </a:lnTo>
                  <a:lnTo>
                    <a:pt x="312" y="603"/>
                  </a:lnTo>
                  <a:lnTo>
                    <a:pt x="313" y="602"/>
                  </a:lnTo>
                  <a:lnTo>
                    <a:pt x="313" y="601"/>
                  </a:lnTo>
                  <a:lnTo>
                    <a:pt x="313" y="596"/>
                  </a:lnTo>
                  <a:lnTo>
                    <a:pt x="314" y="595"/>
                  </a:lnTo>
                  <a:lnTo>
                    <a:pt x="313" y="594"/>
                  </a:lnTo>
                  <a:lnTo>
                    <a:pt x="313" y="593"/>
                  </a:lnTo>
                  <a:lnTo>
                    <a:pt x="313" y="590"/>
                  </a:lnTo>
                  <a:lnTo>
                    <a:pt x="312" y="591"/>
                  </a:lnTo>
                  <a:lnTo>
                    <a:pt x="311" y="590"/>
                  </a:lnTo>
                  <a:lnTo>
                    <a:pt x="310" y="589"/>
                  </a:lnTo>
                  <a:lnTo>
                    <a:pt x="309" y="589"/>
                  </a:lnTo>
                  <a:lnTo>
                    <a:pt x="306" y="586"/>
                  </a:lnTo>
                  <a:lnTo>
                    <a:pt x="303" y="583"/>
                  </a:lnTo>
                  <a:lnTo>
                    <a:pt x="304" y="583"/>
                  </a:lnTo>
                  <a:lnTo>
                    <a:pt x="304" y="582"/>
                  </a:lnTo>
                  <a:lnTo>
                    <a:pt x="304" y="581"/>
                  </a:lnTo>
                  <a:lnTo>
                    <a:pt x="305" y="581"/>
                  </a:lnTo>
                  <a:lnTo>
                    <a:pt x="305" y="579"/>
                  </a:lnTo>
                  <a:lnTo>
                    <a:pt x="304" y="578"/>
                  </a:lnTo>
                  <a:lnTo>
                    <a:pt x="304" y="577"/>
                  </a:lnTo>
                  <a:lnTo>
                    <a:pt x="304" y="576"/>
                  </a:lnTo>
                  <a:lnTo>
                    <a:pt x="303" y="574"/>
                  </a:lnTo>
                  <a:lnTo>
                    <a:pt x="303" y="572"/>
                  </a:lnTo>
                  <a:lnTo>
                    <a:pt x="304" y="572"/>
                  </a:lnTo>
                  <a:lnTo>
                    <a:pt x="305" y="572"/>
                  </a:lnTo>
                  <a:lnTo>
                    <a:pt x="306" y="571"/>
                  </a:lnTo>
                  <a:lnTo>
                    <a:pt x="308" y="570"/>
                  </a:lnTo>
                  <a:lnTo>
                    <a:pt x="307" y="568"/>
                  </a:lnTo>
                  <a:lnTo>
                    <a:pt x="305" y="558"/>
                  </a:lnTo>
                  <a:lnTo>
                    <a:pt x="305" y="557"/>
                  </a:lnTo>
                  <a:lnTo>
                    <a:pt x="304" y="557"/>
                  </a:lnTo>
                  <a:lnTo>
                    <a:pt x="305" y="555"/>
                  </a:lnTo>
                  <a:lnTo>
                    <a:pt x="305" y="554"/>
                  </a:lnTo>
                  <a:lnTo>
                    <a:pt x="304" y="553"/>
                  </a:lnTo>
                  <a:lnTo>
                    <a:pt x="305" y="553"/>
                  </a:lnTo>
                  <a:lnTo>
                    <a:pt x="306" y="553"/>
                  </a:lnTo>
                  <a:lnTo>
                    <a:pt x="306" y="552"/>
                  </a:lnTo>
                  <a:lnTo>
                    <a:pt x="308" y="551"/>
                  </a:lnTo>
                  <a:lnTo>
                    <a:pt x="308" y="549"/>
                  </a:lnTo>
                  <a:lnTo>
                    <a:pt x="307" y="548"/>
                  </a:lnTo>
                  <a:lnTo>
                    <a:pt x="306" y="546"/>
                  </a:lnTo>
                  <a:lnTo>
                    <a:pt x="305" y="545"/>
                  </a:lnTo>
                  <a:lnTo>
                    <a:pt x="304" y="545"/>
                  </a:lnTo>
                  <a:lnTo>
                    <a:pt x="310" y="546"/>
                  </a:lnTo>
                  <a:lnTo>
                    <a:pt x="311" y="546"/>
                  </a:lnTo>
                  <a:lnTo>
                    <a:pt x="312" y="546"/>
                  </a:lnTo>
                  <a:lnTo>
                    <a:pt x="313" y="546"/>
                  </a:lnTo>
                  <a:lnTo>
                    <a:pt x="314" y="545"/>
                  </a:lnTo>
                  <a:lnTo>
                    <a:pt x="315" y="545"/>
                  </a:lnTo>
                  <a:lnTo>
                    <a:pt x="316" y="545"/>
                  </a:lnTo>
                  <a:lnTo>
                    <a:pt x="317" y="545"/>
                  </a:lnTo>
                  <a:lnTo>
                    <a:pt x="321" y="546"/>
                  </a:lnTo>
                  <a:lnTo>
                    <a:pt x="321" y="545"/>
                  </a:lnTo>
                  <a:lnTo>
                    <a:pt x="355" y="540"/>
                  </a:lnTo>
                  <a:lnTo>
                    <a:pt x="357" y="539"/>
                  </a:lnTo>
                  <a:lnTo>
                    <a:pt x="372" y="536"/>
                  </a:lnTo>
                  <a:lnTo>
                    <a:pt x="373" y="536"/>
                  </a:lnTo>
                  <a:lnTo>
                    <a:pt x="374" y="535"/>
                  </a:lnTo>
                  <a:lnTo>
                    <a:pt x="379" y="533"/>
                  </a:lnTo>
                  <a:lnTo>
                    <a:pt x="390" y="529"/>
                  </a:lnTo>
                  <a:lnTo>
                    <a:pt x="393" y="528"/>
                  </a:lnTo>
                  <a:lnTo>
                    <a:pt x="400" y="523"/>
                  </a:lnTo>
                  <a:lnTo>
                    <a:pt x="401" y="523"/>
                  </a:lnTo>
                  <a:lnTo>
                    <a:pt x="406" y="517"/>
                  </a:lnTo>
                  <a:lnTo>
                    <a:pt x="407" y="517"/>
                  </a:lnTo>
                  <a:lnTo>
                    <a:pt x="407" y="516"/>
                  </a:lnTo>
                  <a:lnTo>
                    <a:pt x="408" y="516"/>
                  </a:lnTo>
                  <a:lnTo>
                    <a:pt x="408" y="515"/>
                  </a:lnTo>
                  <a:lnTo>
                    <a:pt x="408" y="514"/>
                  </a:lnTo>
                  <a:lnTo>
                    <a:pt x="407" y="512"/>
                  </a:lnTo>
                  <a:lnTo>
                    <a:pt x="407" y="511"/>
                  </a:lnTo>
                  <a:lnTo>
                    <a:pt x="406" y="510"/>
                  </a:lnTo>
                  <a:lnTo>
                    <a:pt x="406" y="508"/>
                  </a:lnTo>
                  <a:lnTo>
                    <a:pt x="406" y="507"/>
                  </a:lnTo>
                  <a:lnTo>
                    <a:pt x="409" y="502"/>
                  </a:lnTo>
                  <a:lnTo>
                    <a:pt x="410" y="501"/>
                  </a:lnTo>
                  <a:lnTo>
                    <a:pt x="412" y="499"/>
                  </a:lnTo>
                  <a:lnTo>
                    <a:pt x="413" y="495"/>
                  </a:lnTo>
                  <a:lnTo>
                    <a:pt x="414" y="493"/>
                  </a:lnTo>
                  <a:lnTo>
                    <a:pt x="414" y="492"/>
                  </a:lnTo>
                  <a:lnTo>
                    <a:pt x="417" y="483"/>
                  </a:lnTo>
                  <a:lnTo>
                    <a:pt x="418" y="481"/>
                  </a:lnTo>
                  <a:lnTo>
                    <a:pt x="419" y="479"/>
                  </a:lnTo>
                  <a:lnTo>
                    <a:pt x="419" y="478"/>
                  </a:lnTo>
                  <a:lnTo>
                    <a:pt x="419" y="477"/>
                  </a:lnTo>
                  <a:lnTo>
                    <a:pt x="419" y="476"/>
                  </a:lnTo>
                  <a:lnTo>
                    <a:pt x="414" y="461"/>
                  </a:lnTo>
                  <a:lnTo>
                    <a:pt x="414" y="460"/>
                  </a:lnTo>
                  <a:lnTo>
                    <a:pt x="412" y="457"/>
                  </a:lnTo>
                  <a:lnTo>
                    <a:pt x="411" y="457"/>
                  </a:lnTo>
                  <a:lnTo>
                    <a:pt x="410" y="456"/>
                  </a:lnTo>
                  <a:lnTo>
                    <a:pt x="409" y="455"/>
                  </a:lnTo>
                  <a:lnTo>
                    <a:pt x="408" y="456"/>
                  </a:lnTo>
                  <a:lnTo>
                    <a:pt x="406" y="457"/>
                  </a:lnTo>
                  <a:lnTo>
                    <a:pt x="397" y="452"/>
                  </a:lnTo>
                  <a:lnTo>
                    <a:pt x="395" y="450"/>
                  </a:lnTo>
                  <a:lnTo>
                    <a:pt x="393" y="446"/>
                  </a:lnTo>
                  <a:lnTo>
                    <a:pt x="392" y="446"/>
                  </a:lnTo>
                  <a:lnTo>
                    <a:pt x="391" y="443"/>
                  </a:lnTo>
                  <a:lnTo>
                    <a:pt x="391" y="442"/>
                  </a:lnTo>
                  <a:lnTo>
                    <a:pt x="393" y="437"/>
                  </a:lnTo>
                  <a:lnTo>
                    <a:pt x="394" y="436"/>
                  </a:lnTo>
                  <a:lnTo>
                    <a:pt x="395" y="435"/>
                  </a:lnTo>
                  <a:lnTo>
                    <a:pt x="395" y="433"/>
                  </a:lnTo>
                  <a:lnTo>
                    <a:pt x="395" y="432"/>
                  </a:lnTo>
                  <a:lnTo>
                    <a:pt x="395" y="431"/>
                  </a:lnTo>
                  <a:lnTo>
                    <a:pt x="395" y="430"/>
                  </a:lnTo>
                  <a:lnTo>
                    <a:pt x="395" y="429"/>
                  </a:lnTo>
                  <a:lnTo>
                    <a:pt x="392" y="426"/>
                  </a:lnTo>
                  <a:lnTo>
                    <a:pt x="391" y="426"/>
                  </a:lnTo>
                  <a:lnTo>
                    <a:pt x="386" y="421"/>
                  </a:lnTo>
                  <a:lnTo>
                    <a:pt x="386" y="420"/>
                  </a:lnTo>
                  <a:lnTo>
                    <a:pt x="385" y="420"/>
                  </a:lnTo>
                  <a:lnTo>
                    <a:pt x="361" y="407"/>
                  </a:lnTo>
                  <a:lnTo>
                    <a:pt x="359" y="406"/>
                  </a:lnTo>
                  <a:lnTo>
                    <a:pt x="356" y="405"/>
                  </a:lnTo>
                  <a:lnTo>
                    <a:pt x="356" y="404"/>
                  </a:lnTo>
                  <a:lnTo>
                    <a:pt x="355" y="403"/>
                  </a:lnTo>
                  <a:lnTo>
                    <a:pt x="355" y="402"/>
                  </a:lnTo>
                  <a:lnTo>
                    <a:pt x="353" y="402"/>
                  </a:lnTo>
                  <a:lnTo>
                    <a:pt x="352" y="402"/>
                  </a:lnTo>
                  <a:lnTo>
                    <a:pt x="350" y="397"/>
                  </a:lnTo>
                  <a:lnTo>
                    <a:pt x="351" y="396"/>
                  </a:lnTo>
                  <a:lnTo>
                    <a:pt x="351" y="395"/>
                  </a:lnTo>
                  <a:lnTo>
                    <a:pt x="351" y="393"/>
                  </a:lnTo>
                  <a:lnTo>
                    <a:pt x="352" y="392"/>
                  </a:lnTo>
                  <a:lnTo>
                    <a:pt x="352" y="391"/>
                  </a:lnTo>
                  <a:lnTo>
                    <a:pt x="351" y="387"/>
                  </a:lnTo>
                  <a:lnTo>
                    <a:pt x="350" y="387"/>
                  </a:lnTo>
                  <a:lnTo>
                    <a:pt x="350" y="386"/>
                  </a:lnTo>
                  <a:lnTo>
                    <a:pt x="349" y="385"/>
                  </a:lnTo>
                  <a:lnTo>
                    <a:pt x="348" y="385"/>
                  </a:lnTo>
                  <a:lnTo>
                    <a:pt x="347" y="380"/>
                  </a:lnTo>
                  <a:lnTo>
                    <a:pt x="346" y="380"/>
                  </a:lnTo>
                  <a:lnTo>
                    <a:pt x="345" y="379"/>
                  </a:lnTo>
                  <a:lnTo>
                    <a:pt x="344" y="378"/>
                  </a:lnTo>
                  <a:lnTo>
                    <a:pt x="344" y="377"/>
                  </a:lnTo>
                  <a:lnTo>
                    <a:pt x="343" y="375"/>
                  </a:lnTo>
                  <a:lnTo>
                    <a:pt x="342" y="368"/>
                  </a:lnTo>
                  <a:lnTo>
                    <a:pt x="342" y="367"/>
                  </a:lnTo>
                  <a:lnTo>
                    <a:pt x="343" y="367"/>
                  </a:lnTo>
                  <a:lnTo>
                    <a:pt x="343" y="366"/>
                  </a:lnTo>
                  <a:lnTo>
                    <a:pt x="343" y="363"/>
                  </a:lnTo>
                  <a:lnTo>
                    <a:pt x="344" y="363"/>
                  </a:lnTo>
                  <a:lnTo>
                    <a:pt x="343" y="363"/>
                  </a:lnTo>
                  <a:lnTo>
                    <a:pt x="343" y="360"/>
                  </a:lnTo>
                  <a:lnTo>
                    <a:pt x="344" y="361"/>
                  </a:lnTo>
                  <a:lnTo>
                    <a:pt x="345" y="361"/>
                  </a:lnTo>
                  <a:lnTo>
                    <a:pt x="346" y="360"/>
                  </a:lnTo>
                  <a:lnTo>
                    <a:pt x="347" y="360"/>
                  </a:lnTo>
                  <a:lnTo>
                    <a:pt x="347" y="359"/>
                  </a:lnTo>
                  <a:lnTo>
                    <a:pt x="348" y="359"/>
                  </a:lnTo>
                  <a:lnTo>
                    <a:pt x="349" y="358"/>
                  </a:lnTo>
                  <a:lnTo>
                    <a:pt x="349" y="357"/>
                  </a:lnTo>
                  <a:lnTo>
                    <a:pt x="349" y="356"/>
                  </a:lnTo>
                  <a:lnTo>
                    <a:pt x="349" y="355"/>
                  </a:lnTo>
                  <a:lnTo>
                    <a:pt x="348" y="352"/>
                  </a:lnTo>
                  <a:lnTo>
                    <a:pt x="343" y="340"/>
                  </a:lnTo>
                  <a:lnTo>
                    <a:pt x="343" y="339"/>
                  </a:lnTo>
                  <a:lnTo>
                    <a:pt x="343" y="338"/>
                  </a:lnTo>
                  <a:lnTo>
                    <a:pt x="343" y="337"/>
                  </a:lnTo>
                  <a:lnTo>
                    <a:pt x="344" y="336"/>
                  </a:lnTo>
                  <a:lnTo>
                    <a:pt x="344" y="335"/>
                  </a:lnTo>
                  <a:lnTo>
                    <a:pt x="345" y="334"/>
                  </a:lnTo>
                  <a:lnTo>
                    <a:pt x="345" y="333"/>
                  </a:lnTo>
                  <a:lnTo>
                    <a:pt x="344" y="333"/>
                  </a:lnTo>
                  <a:lnTo>
                    <a:pt x="344" y="332"/>
                  </a:lnTo>
                  <a:lnTo>
                    <a:pt x="344" y="331"/>
                  </a:lnTo>
                  <a:lnTo>
                    <a:pt x="344" y="330"/>
                  </a:lnTo>
                  <a:lnTo>
                    <a:pt x="343" y="329"/>
                  </a:lnTo>
                  <a:lnTo>
                    <a:pt x="342" y="329"/>
                  </a:lnTo>
                  <a:lnTo>
                    <a:pt x="342" y="328"/>
                  </a:lnTo>
                  <a:lnTo>
                    <a:pt x="341" y="327"/>
                  </a:lnTo>
                  <a:lnTo>
                    <a:pt x="342" y="327"/>
                  </a:lnTo>
                  <a:lnTo>
                    <a:pt x="342" y="325"/>
                  </a:lnTo>
                  <a:lnTo>
                    <a:pt x="341" y="323"/>
                  </a:lnTo>
                  <a:lnTo>
                    <a:pt x="341" y="322"/>
                  </a:lnTo>
                  <a:lnTo>
                    <a:pt x="340" y="321"/>
                  </a:lnTo>
                  <a:lnTo>
                    <a:pt x="340" y="320"/>
                  </a:lnTo>
                  <a:lnTo>
                    <a:pt x="341" y="319"/>
                  </a:lnTo>
                  <a:lnTo>
                    <a:pt x="342" y="319"/>
                  </a:lnTo>
                  <a:lnTo>
                    <a:pt x="342" y="318"/>
                  </a:lnTo>
                  <a:lnTo>
                    <a:pt x="342" y="317"/>
                  </a:lnTo>
                  <a:lnTo>
                    <a:pt x="343" y="312"/>
                  </a:lnTo>
                  <a:lnTo>
                    <a:pt x="343" y="311"/>
                  </a:lnTo>
                  <a:lnTo>
                    <a:pt x="342" y="310"/>
                  </a:lnTo>
                  <a:lnTo>
                    <a:pt x="342" y="309"/>
                  </a:lnTo>
                  <a:lnTo>
                    <a:pt x="342" y="308"/>
                  </a:lnTo>
                  <a:lnTo>
                    <a:pt x="341" y="308"/>
                  </a:lnTo>
                  <a:lnTo>
                    <a:pt x="340" y="306"/>
                  </a:lnTo>
                  <a:lnTo>
                    <a:pt x="342" y="301"/>
                  </a:lnTo>
                  <a:lnTo>
                    <a:pt x="342" y="289"/>
                  </a:lnTo>
                  <a:lnTo>
                    <a:pt x="342" y="288"/>
                  </a:lnTo>
                  <a:lnTo>
                    <a:pt x="342" y="287"/>
                  </a:lnTo>
                  <a:lnTo>
                    <a:pt x="341" y="282"/>
                  </a:lnTo>
                  <a:lnTo>
                    <a:pt x="340" y="282"/>
                  </a:lnTo>
                  <a:lnTo>
                    <a:pt x="339" y="280"/>
                  </a:lnTo>
                  <a:lnTo>
                    <a:pt x="339" y="279"/>
                  </a:lnTo>
                  <a:lnTo>
                    <a:pt x="338" y="279"/>
                  </a:lnTo>
                  <a:lnTo>
                    <a:pt x="338" y="278"/>
                  </a:lnTo>
                  <a:lnTo>
                    <a:pt x="338" y="277"/>
                  </a:lnTo>
                  <a:lnTo>
                    <a:pt x="340" y="276"/>
                  </a:lnTo>
                  <a:lnTo>
                    <a:pt x="342" y="274"/>
                  </a:lnTo>
                  <a:lnTo>
                    <a:pt x="342" y="273"/>
                  </a:lnTo>
                  <a:lnTo>
                    <a:pt x="343" y="271"/>
                  </a:lnTo>
                  <a:lnTo>
                    <a:pt x="343" y="270"/>
                  </a:lnTo>
                  <a:lnTo>
                    <a:pt x="343" y="269"/>
                  </a:lnTo>
                  <a:lnTo>
                    <a:pt x="343" y="268"/>
                  </a:lnTo>
                  <a:lnTo>
                    <a:pt x="344" y="268"/>
                  </a:lnTo>
                  <a:lnTo>
                    <a:pt x="345" y="267"/>
                  </a:lnTo>
                  <a:lnTo>
                    <a:pt x="348" y="262"/>
                  </a:lnTo>
                  <a:lnTo>
                    <a:pt x="349" y="261"/>
                  </a:lnTo>
                  <a:lnTo>
                    <a:pt x="349" y="260"/>
                  </a:lnTo>
                  <a:lnTo>
                    <a:pt x="349" y="257"/>
                  </a:lnTo>
                  <a:lnTo>
                    <a:pt x="349" y="256"/>
                  </a:lnTo>
                  <a:lnTo>
                    <a:pt x="350" y="256"/>
                  </a:lnTo>
                  <a:lnTo>
                    <a:pt x="351" y="256"/>
                  </a:lnTo>
                  <a:lnTo>
                    <a:pt x="352" y="255"/>
                  </a:lnTo>
                  <a:lnTo>
                    <a:pt x="353" y="255"/>
                  </a:lnTo>
                  <a:lnTo>
                    <a:pt x="353" y="254"/>
                  </a:lnTo>
                  <a:lnTo>
                    <a:pt x="357" y="248"/>
                  </a:lnTo>
                  <a:lnTo>
                    <a:pt x="361" y="242"/>
                  </a:lnTo>
                  <a:lnTo>
                    <a:pt x="361" y="241"/>
                  </a:lnTo>
                  <a:lnTo>
                    <a:pt x="362" y="241"/>
                  </a:lnTo>
                  <a:lnTo>
                    <a:pt x="362" y="238"/>
                  </a:lnTo>
                  <a:lnTo>
                    <a:pt x="362" y="237"/>
                  </a:lnTo>
                  <a:lnTo>
                    <a:pt x="362" y="236"/>
                  </a:lnTo>
                  <a:lnTo>
                    <a:pt x="362" y="235"/>
                  </a:lnTo>
                  <a:lnTo>
                    <a:pt x="363" y="235"/>
                  </a:lnTo>
                  <a:lnTo>
                    <a:pt x="364" y="235"/>
                  </a:lnTo>
                  <a:lnTo>
                    <a:pt x="365" y="234"/>
                  </a:lnTo>
                  <a:lnTo>
                    <a:pt x="366" y="234"/>
                  </a:lnTo>
                  <a:lnTo>
                    <a:pt x="367" y="233"/>
                  </a:lnTo>
                  <a:lnTo>
                    <a:pt x="369" y="225"/>
                  </a:lnTo>
                  <a:lnTo>
                    <a:pt x="369" y="224"/>
                  </a:lnTo>
                  <a:lnTo>
                    <a:pt x="371" y="223"/>
                  </a:lnTo>
                  <a:lnTo>
                    <a:pt x="372" y="222"/>
                  </a:lnTo>
                  <a:lnTo>
                    <a:pt x="374" y="219"/>
                  </a:lnTo>
                  <a:lnTo>
                    <a:pt x="375" y="217"/>
                  </a:lnTo>
                  <a:lnTo>
                    <a:pt x="375" y="216"/>
                  </a:lnTo>
                  <a:lnTo>
                    <a:pt x="376" y="216"/>
                  </a:lnTo>
                  <a:lnTo>
                    <a:pt x="376" y="214"/>
                  </a:lnTo>
                  <a:lnTo>
                    <a:pt x="377" y="212"/>
                  </a:lnTo>
                  <a:lnTo>
                    <a:pt x="378" y="212"/>
                  </a:lnTo>
                  <a:lnTo>
                    <a:pt x="378" y="213"/>
                  </a:lnTo>
                  <a:lnTo>
                    <a:pt x="382" y="216"/>
                  </a:lnTo>
                  <a:lnTo>
                    <a:pt x="383" y="211"/>
                  </a:lnTo>
                  <a:lnTo>
                    <a:pt x="383" y="209"/>
                  </a:lnTo>
                  <a:lnTo>
                    <a:pt x="383" y="208"/>
                  </a:lnTo>
                  <a:lnTo>
                    <a:pt x="383" y="207"/>
                  </a:lnTo>
                  <a:lnTo>
                    <a:pt x="382" y="206"/>
                  </a:lnTo>
                  <a:lnTo>
                    <a:pt x="381" y="206"/>
                  </a:lnTo>
                  <a:lnTo>
                    <a:pt x="383" y="204"/>
                  </a:lnTo>
                  <a:lnTo>
                    <a:pt x="386" y="203"/>
                  </a:lnTo>
                  <a:lnTo>
                    <a:pt x="387" y="203"/>
                  </a:lnTo>
                  <a:lnTo>
                    <a:pt x="387" y="202"/>
                  </a:lnTo>
                  <a:lnTo>
                    <a:pt x="389" y="201"/>
                  </a:lnTo>
                  <a:lnTo>
                    <a:pt x="389" y="199"/>
                  </a:lnTo>
                  <a:lnTo>
                    <a:pt x="389" y="198"/>
                  </a:lnTo>
                  <a:lnTo>
                    <a:pt x="389" y="197"/>
                  </a:lnTo>
                  <a:lnTo>
                    <a:pt x="392" y="196"/>
                  </a:lnTo>
                  <a:lnTo>
                    <a:pt x="395" y="196"/>
                  </a:lnTo>
                  <a:lnTo>
                    <a:pt x="396" y="195"/>
                  </a:lnTo>
                  <a:lnTo>
                    <a:pt x="397" y="195"/>
                  </a:lnTo>
                  <a:lnTo>
                    <a:pt x="400" y="191"/>
                  </a:lnTo>
                  <a:lnTo>
                    <a:pt x="400" y="190"/>
                  </a:lnTo>
                  <a:lnTo>
                    <a:pt x="400" y="189"/>
                  </a:lnTo>
                  <a:lnTo>
                    <a:pt x="400" y="188"/>
                  </a:lnTo>
                  <a:lnTo>
                    <a:pt x="400" y="187"/>
                  </a:lnTo>
                  <a:lnTo>
                    <a:pt x="403" y="187"/>
                  </a:lnTo>
                  <a:lnTo>
                    <a:pt x="404" y="186"/>
                  </a:lnTo>
                  <a:lnTo>
                    <a:pt x="408" y="184"/>
                  </a:lnTo>
                  <a:lnTo>
                    <a:pt x="409" y="184"/>
                  </a:lnTo>
                  <a:lnTo>
                    <a:pt x="411" y="184"/>
                  </a:lnTo>
                  <a:lnTo>
                    <a:pt x="412" y="184"/>
                  </a:lnTo>
                  <a:lnTo>
                    <a:pt x="414" y="182"/>
                  </a:lnTo>
                  <a:lnTo>
                    <a:pt x="415" y="182"/>
                  </a:lnTo>
                  <a:lnTo>
                    <a:pt x="417" y="178"/>
                  </a:lnTo>
                  <a:lnTo>
                    <a:pt x="418" y="178"/>
                  </a:lnTo>
                  <a:lnTo>
                    <a:pt x="419" y="178"/>
                  </a:lnTo>
                  <a:lnTo>
                    <a:pt x="420" y="176"/>
                  </a:lnTo>
                  <a:lnTo>
                    <a:pt x="421" y="175"/>
                  </a:lnTo>
                  <a:lnTo>
                    <a:pt x="421" y="174"/>
                  </a:lnTo>
                  <a:lnTo>
                    <a:pt x="422" y="174"/>
                  </a:lnTo>
                  <a:lnTo>
                    <a:pt x="424" y="177"/>
                  </a:lnTo>
                  <a:lnTo>
                    <a:pt x="425" y="173"/>
                  </a:lnTo>
                  <a:lnTo>
                    <a:pt x="426" y="172"/>
                  </a:lnTo>
                  <a:lnTo>
                    <a:pt x="427" y="172"/>
                  </a:lnTo>
                  <a:lnTo>
                    <a:pt x="427" y="171"/>
                  </a:lnTo>
                  <a:lnTo>
                    <a:pt x="428" y="165"/>
                  </a:lnTo>
                  <a:lnTo>
                    <a:pt x="428" y="164"/>
                  </a:lnTo>
                  <a:lnTo>
                    <a:pt x="428" y="163"/>
                  </a:lnTo>
                  <a:lnTo>
                    <a:pt x="428" y="162"/>
                  </a:lnTo>
                  <a:lnTo>
                    <a:pt x="426" y="157"/>
                  </a:lnTo>
                  <a:lnTo>
                    <a:pt x="426" y="156"/>
                  </a:lnTo>
                  <a:lnTo>
                    <a:pt x="426" y="155"/>
                  </a:lnTo>
                  <a:lnTo>
                    <a:pt x="426" y="151"/>
                  </a:lnTo>
                  <a:lnTo>
                    <a:pt x="425" y="147"/>
                  </a:lnTo>
                  <a:lnTo>
                    <a:pt x="426" y="146"/>
                  </a:lnTo>
                  <a:lnTo>
                    <a:pt x="426" y="144"/>
                  </a:lnTo>
                  <a:lnTo>
                    <a:pt x="427" y="144"/>
                  </a:lnTo>
                  <a:lnTo>
                    <a:pt x="426" y="143"/>
                  </a:lnTo>
                  <a:lnTo>
                    <a:pt x="426" y="142"/>
                  </a:lnTo>
                  <a:lnTo>
                    <a:pt x="426" y="141"/>
                  </a:lnTo>
                  <a:lnTo>
                    <a:pt x="425" y="140"/>
                  </a:lnTo>
                  <a:lnTo>
                    <a:pt x="420" y="133"/>
                  </a:lnTo>
                  <a:lnTo>
                    <a:pt x="419" y="131"/>
                  </a:lnTo>
                  <a:lnTo>
                    <a:pt x="419" y="130"/>
                  </a:lnTo>
                  <a:lnTo>
                    <a:pt x="419" y="129"/>
                  </a:lnTo>
                  <a:lnTo>
                    <a:pt x="419" y="128"/>
                  </a:lnTo>
                  <a:lnTo>
                    <a:pt x="417" y="125"/>
                  </a:lnTo>
                  <a:lnTo>
                    <a:pt x="417" y="124"/>
                  </a:lnTo>
                  <a:lnTo>
                    <a:pt x="416" y="123"/>
                  </a:lnTo>
                  <a:lnTo>
                    <a:pt x="416" y="122"/>
                  </a:lnTo>
                  <a:lnTo>
                    <a:pt x="415" y="121"/>
                  </a:lnTo>
                  <a:lnTo>
                    <a:pt x="409" y="118"/>
                  </a:lnTo>
                  <a:lnTo>
                    <a:pt x="407" y="116"/>
                  </a:lnTo>
                  <a:lnTo>
                    <a:pt x="406" y="118"/>
                  </a:lnTo>
                  <a:lnTo>
                    <a:pt x="405" y="119"/>
                  </a:lnTo>
                  <a:lnTo>
                    <a:pt x="404" y="119"/>
                  </a:lnTo>
                  <a:lnTo>
                    <a:pt x="403" y="119"/>
                  </a:lnTo>
                  <a:lnTo>
                    <a:pt x="402" y="119"/>
                  </a:lnTo>
                  <a:lnTo>
                    <a:pt x="401" y="119"/>
                  </a:lnTo>
                  <a:lnTo>
                    <a:pt x="400" y="120"/>
                  </a:lnTo>
                  <a:lnTo>
                    <a:pt x="399" y="120"/>
                  </a:lnTo>
                  <a:lnTo>
                    <a:pt x="398" y="120"/>
                  </a:lnTo>
                  <a:lnTo>
                    <a:pt x="397" y="119"/>
                  </a:lnTo>
                  <a:lnTo>
                    <a:pt x="396" y="120"/>
                  </a:lnTo>
                  <a:lnTo>
                    <a:pt x="395" y="120"/>
                  </a:lnTo>
                  <a:lnTo>
                    <a:pt x="393" y="120"/>
                  </a:lnTo>
                  <a:lnTo>
                    <a:pt x="392" y="121"/>
                  </a:lnTo>
                  <a:lnTo>
                    <a:pt x="392" y="124"/>
                  </a:lnTo>
                  <a:lnTo>
                    <a:pt x="392" y="125"/>
                  </a:lnTo>
                  <a:lnTo>
                    <a:pt x="393" y="133"/>
                  </a:lnTo>
                  <a:lnTo>
                    <a:pt x="392" y="133"/>
                  </a:lnTo>
                  <a:lnTo>
                    <a:pt x="393" y="135"/>
                  </a:lnTo>
                  <a:lnTo>
                    <a:pt x="393" y="140"/>
                  </a:lnTo>
                  <a:lnTo>
                    <a:pt x="393" y="141"/>
                  </a:lnTo>
                  <a:lnTo>
                    <a:pt x="394" y="142"/>
                  </a:lnTo>
                  <a:lnTo>
                    <a:pt x="393" y="142"/>
                  </a:lnTo>
                  <a:lnTo>
                    <a:pt x="394" y="144"/>
                  </a:lnTo>
                  <a:lnTo>
                    <a:pt x="394" y="148"/>
                  </a:lnTo>
                  <a:lnTo>
                    <a:pt x="392" y="153"/>
                  </a:lnTo>
                  <a:lnTo>
                    <a:pt x="391" y="153"/>
                  </a:lnTo>
                  <a:lnTo>
                    <a:pt x="391" y="154"/>
                  </a:lnTo>
                  <a:lnTo>
                    <a:pt x="390" y="154"/>
                  </a:lnTo>
                  <a:lnTo>
                    <a:pt x="390" y="155"/>
                  </a:lnTo>
                  <a:lnTo>
                    <a:pt x="389" y="155"/>
                  </a:lnTo>
                  <a:lnTo>
                    <a:pt x="389" y="156"/>
                  </a:lnTo>
                  <a:lnTo>
                    <a:pt x="389" y="157"/>
                  </a:lnTo>
                  <a:lnTo>
                    <a:pt x="388" y="158"/>
                  </a:lnTo>
                  <a:lnTo>
                    <a:pt x="387" y="158"/>
                  </a:lnTo>
                  <a:lnTo>
                    <a:pt x="387" y="159"/>
                  </a:lnTo>
                  <a:lnTo>
                    <a:pt x="385" y="161"/>
                  </a:lnTo>
                  <a:lnTo>
                    <a:pt x="383" y="162"/>
                  </a:lnTo>
                  <a:lnTo>
                    <a:pt x="380" y="163"/>
                  </a:lnTo>
                  <a:lnTo>
                    <a:pt x="379" y="163"/>
                  </a:lnTo>
                  <a:lnTo>
                    <a:pt x="379" y="164"/>
                  </a:lnTo>
                  <a:lnTo>
                    <a:pt x="378" y="164"/>
                  </a:lnTo>
                  <a:lnTo>
                    <a:pt x="378" y="165"/>
                  </a:lnTo>
                  <a:lnTo>
                    <a:pt x="375" y="169"/>
                  </a:lnTo>
                  <a:lnTo>
                    <a:pt x="374" y="170"/>
                  </a:lnTo>
                  <a:lnTo>
                    <a:pt x="374" y="171"/>
                  </a:lnTo>
                  <a:lnTo>
                    <a:pt x="374" y="172"/>
                  </a:lnTo>
                  <a:lnTo>
                    <a:pt x="374" y="174"/>
                  </a:lnTo>
                  <a:lnTo>
                    <a:pt x="374" y="175"/>
                  </a:lnTo>
                  <a:lnTo>
                    <a:pt x="375" y="175"/>
                  </a:lnTo>
                  <a:lnTo>
                    <a:pt x="374" y="176"/>
                  </a:lnTo>
                  <a:lnTo>
                    <a:pt x="373" y="178"/>
                  </a:lnTo>
                  <a:lnTo>
                    <a:pt x="372" y="177"/>
                  </a:lnTo>
                  <a:lnTo>
                    <a:pt x="372" y="176"/>
                  </a:lnTo>
                  <a:lnTo>
                    <a:pt x="371" y="175"/>
                  </a:lnTo>
                  <a:lnTo>
                    <a:pt x="370" y="174"/>
                  </a:lnTo>
                  <a:lnTo>
                    <a:pt x="368" y="174"/>
                  </a:lnTo>
                  <a:lnTo>
                    <a:pt x="367" y="174"/>
                  </a:lnTo>
                  <a:lnTo>
                    <a:pt x="366" y="174"/>
                  </a:lnTo>
                  <a:lnTo>
                    <a:pt x="365" y="174"/>
                  </a:lnTo>
                  <a:lnTo>
                    <a:pt x="364" y="174"/>
                  </a:lnTo>
                  <a:lnTo>
                    <a:pt x="363" y="174"/>
                  </a:lnTo>
                  <a:lnTo>
                    <a:pt x="362" y="174"/>
                  </a:lnTo>
                  <a:lnTo>
                    <a:pt x="361" y="174"/>
                  </a:lnTo>
                  <a:lnTo>
                    <a:pt x="357" y="177"/>
                  </a:lnTo>
                  <a:lnTo>
                    <a:pt x="357" y="178"/>
                  </a:lnTo>
                  <a:lnTo>
                    <a:pt x="357" y="179"/>
                  </a:lnTo>
                  <a:lnTo>
                    <a:pt x="357" y="180"/>
                  </a:lnTo>
                  <a:lnTo>
                    <a:pt x="357" y="181"/>
                  </a:lnTo>
                  <a:lnTo>
                    <a:pt x="357" y="182"/>
                  </a:lnTo>
                  <a:lnTo>
                    <a:pt x="356" y="181"/>
                  </a:lnTo>
                  <a:lnTo>
                    <a:pt x="356" y="180"/>
                  </a:lnTo>
                  <a:lnTo>
                    <a:pt x="355" y="180"/>
                  </a:lnTo>
                  <a:lnTo>
                    <a:pt x="355" y="179"/>
                  </a:lnTo>
                  <a:lnTo>
                    <a:pt x="354" y="179"/>
                  </a:lnTo>
                  <a:lnTo>
                    <a:pt x="353" y="178"/>
                  </a:lnTo>
                  <a:lnTo>
                    <a:pt x="351" y="178"/>
                  </a:lnTo>
                  <a:lnTo>
                    <a:pt x="350" y="178"/>
                  </a:lnTo>
                  <a:lnTo>
                    <a:pt x="349" y="178"/>
                  </a:lnTo>
                  <a:lnTo>
                    <a:pt x="348" y="179"/>
                  </a:lnTo>
                  <a:lnTo>
                    <a:pt x="347" y="179"/>
                  </a:lnTo>
                  <a:lnTo>
                    <a:pt x="347" y="180"/>
                  </a:lnTo>
                  <a:lnTo>
                    <a:pt x="345" y="178"/>
                  </a:lnTo>
                  <a:lnTo>
                    <a:pt x="344" y="178"/>
                  </a:lnTo>
                  <a:lnTo>
                    <a:pt x="344" y="177"/>
                  </a:lnTo>
                  <a:lnTo>
                    <a:pt x="343" y="177"/>
                  </a:lnTo>
                  <a:lnTo>
                    <a:pt x="342" y="177"/>
                  </a:lnTo>
                  <a:lnTo>
                    <a:pt x="341" y="178"/>
                  </a:lnTo>
                  <a:lnTo>
                    <a:pt x="340" y="178"/>
                  </a:lnTo>
                  <a:lnTo>
                    <a:pt x="339" y="178"/>
                  </a:lnTo>
                  <a:lnTo>
                    <a:pt x="338" y="180"/>
                  </a:lnTo>
                  <a:lnTo>
                    <a:pt x="337" y="180"/>
                  </a:lnTo>
                  <a:lnTo>
                    <a:pt x="336" y="180"/>
                  </a:lnTo>
                  <a:lnTo>
                    <a:pt x="336" y="179"/>
                  </a:lnTo>
                  <a:lnTo>
                    <a:pt x="335" y="179"/>
                  </a:lnTo>
                  <a:lnTo>
                    <a:pt x="334" y="178"/>
                  </a:lnTo>
                  <a:lnTo>
                    <a:pt x="333" y="178"/>
                  </a:lnTo>
                  <a:lnTo>
                    <a:pt x="332" y="178"/>
                  </a:lnTo>
                  <a:lnTo>
                    <a:pt x="331" y="178"/>
                  </a:lnTo>
                  <a:lnTo>
                    <a:pt x="330" y="178"/>
                  </a:lnTo>
                  <a:lnTo>
                    <a:pt x="329" y="177"/>
                  </a:lnTo>
                  <a:lnTo>
                    <a:pt x="324" y="176"/>
                  </a:lnTo>
                  <a:lnTo>
                    <a:pt x="323" y="176"/>
                  </a:lnTo>
                  <a:lnTo>
                    <a:pt x="322" y="174"/>
                  </a:lnTo>
                  <a:lnTo>
                    <a:pt x="321" y="174"/>
                  </a:lnTo>
                  <a:lnTo>
                    <a:pt x="320" y="174"/>
                  </a:lnTo>
                  <a:lnTo>
                    <a:pt x="319" y="173"/>
                  </a:lnTo>
                  <a:lnTo>
                    <a:pt x="318" y="173"/>
                  </a:lnTo>
                  <a:lnTo>
                    <a:pt x="298" y="173"/>
                  </a:lnTo>
                  <a:lnTo>
                    <a:pt x="298" y="172"/>
                  </a:lnTo>
                  <a:lnTo>
                    <a:pt x="300" y="168"/>
                  </a:lnTo>
                  <a:lnTo>
                    <a:pt x="302" y="166"/>
                  </a:lnTo>
                  <a:lnTo>
                    <a:pt x="302" y="165"/>
                  </a:lnTo>
                  <a:lnTo>
                    <a:pt x="304" y="165"/>
                  </a:lnTo>
                  <a:lnTo>
                    <a:pt x="304" y="163"/>
                  </a:lnTo>
                  <a:lnTo>
                    <a:pt x="306" y="157"/>
                  </a:lnTo>
                  <a:lnTo>
                    <a:pt x="306" y="156"/>
                  </a:lnTo>
                  <a:lnTo>
                    <a:pt x="306" y="154"/>
                  </a:lnTo>
                  <a:lnTo>
                    <a:pt x="306" y="153"/>
                  </a:lnTo>
                  <a:lnTo>
                    <a:pt x="306" y="152"/>
                  </a:lnTo>
                  <a:lnTo>
                    <a:pt x="305" y="152"/>
                  </a:lnTo>
                  <a:lnTo>
                    <a:pt x="305" y="151"/>
                  </a:lnTo>
                  <a:lnTo>
                    <a:pt x="304" y="148"/>
                  </a:lnTo>
                  <a:lnTo>
                    <a:pt x="305" y="146"/>
                  </a:lnTo>
                  <a:lnTo>
                    <a:pt x="306" y="144"/>
                  </a:lnTo>
                  <a:lnTo>
                    <a:pt x="306" y="142"/>
                  </a:lnTo>
                  <a:lnTo>
                    <a:pt x="306" y="141"/>
                  </a:lnTo>
                  <a:lnTo>
                    <a:pt x="307" y="141"/>
                  </a:lnTo>
                  <a:lnTo>
                    <a:pt x="308" y="141"/>
                  </a:lnTo>
                  <a:lnTo>
                    <a:pt x="308" y="140"/>
                  </a:lnTo>
                  <a:lnTo>
                    <a:pt x="311" y="137"/>
                  </a:lnTo>
                  <a:lnTo>
                    <a:pt x="313" y="135"/>
                  </a:lnTo>
                  <a:lnTo>
                    <a:pt x="311" y="133"/>
                  </a:lnTo>
                  <a:lnTo>
                    <a:pt x="312" y="131"/>
                  </a:lnTo>
                  <a:lnTo>
                    <a:pt x="312" y="129"/>
                  </a:lnTo>
                  <a:lnTo>
                    <a:pt x="313" y="129"/>
                  </a:lnTo>
                  <a:lnTo>
                    <a:pt x="317" y="123"/>
                  </a:lnTo>
                  <a:lnTo>
                    <a:pt x="317" y="122"/>
                  </a:lnTo>
                  <a:lnTo>
                    <a:pt x="317" y="121"/>
                  </a:lnTo>
                  <a:lnTo>
                    <a:pt x="317" y="119"/>
                  </a:lnTo>
                  <a:lnTo>
                    <a:pt x="317" y="118"/>
                  </a:lnTo>
                  <a:lnTo>
                    <a:pt x="317" y="117"/>
                  </a:lnTo>
                  <a:lnTo>
                    <a:pt x="317" y="116"/>
                  </a:lnTo>
                  <a:lnTo>
                    <a:pt x="316" y="116"/>
                  </a:lnTo>
                  <a:lnTo>
                    <a:pt x="314" y="114"/>
                  </a:lnTo>
                  <a:lnTo>
                    <a:pt x="313" y="112"/>
                  </a:lnTo>
                  <a:lnTo>
                    <a:pt x="312" y="111"/>
                  </a:lnTo>
                  <a:lnTo>
                    <a:pt x="312" y="110"/>
                  </a:lnTo>
                  <a:lnTo>
                    <a:pt x="311" y="110"/>
                  </a:lnTo>
                  <a:lnTo>
                    <a:pt x="310" y="108"/>
                  </a:lnTo>
                  <a:lnTo>
                    <a:pt x="310" y="107"/>
                  </a:lnTo>
                  <a:lnTo>
                    <a:pt x="306" y="105"/>
                  </a:lnTo>
                  <a:lnTo>
                    <a:pt x="306" y="104"/>
                  </a:lnTo>
                  <a:lnTo>
                    <a:pt x="305" y="104"/>
                  </a:lnTo>
                  <a:lnTo>
                    <a:pt x="304" y="104"/>
                  </a:lnTo>
                  <a:lnTo>
                    <a:pt x="303" y="104"/>
                  </a:lnTo>
                  <a:lnTo>
                    <a:pt x="298" y="102"/>
                  </a:lnTo>
                  <a:lnTo>
                    <a:pt x="296" y="101"/>
                  </a:lnTo>
                  <a:lnTo>
                    <a:pt x="295" y="101"/>
                  </a:lnTo>
                  <a:lnTo>
                    <a:pt x="293" y="101"/>
                  </a:lnTo>
                  <a:lnTo>
                    <a:pt x="292" y="101"/>
                  </a:lnTo>
                  <a:lnTo>
                    <a:pt x="289" y="98"/>
                  </a:lnTo>
                  <a:lnTo>
                    <a:pt x="289" y="97"/>
                  </a:lnTo>
                  <a:lnTo>
                    <a:pt x="286" y="96"/>
                  </a:lnTo>
                  <a:lnTo>
                    <a:pt x="285" y="96"/>
                  </a:lnTo>
                  <a:lnTo>
                    <a:pt x="284" y="96"/>
                  </a:lnTo>
                  <a:lnTo>
                    <a:pt x="283" y="96"/>
                  </a:lnTo>
                  <a:lnTo>
                    <a:pt x="282" y="96"/>
                  </a:lnTo>
                  <a:lnTo>
                    <a:pt x="279" y="95"/>
                  </a:lnTo>
                  <a:lnTo>
                    <a:pt x="276" y="92"/>
                  </a:lnTo>
                  <a:lnTo>
                    <a:pt x="275" y="92"/>
                  </a:lnTo>
                  <a:lnTo>
                    <a:pt x="272" y="89"/>
                  </a:lnTo>
                  <a:lnTo>
                    <a:pt x="271" y="89"/>
                  </a:lnTo>
                  <a:lnTo>
                    <a:pt x="270" y="89"/>
                  </a:lnTo>
                  <a:lnTo>
                    <a:pt x="264" y="86"/>
                  </a:lnTo>
                  <a:lnTo>
                    <a:pt x="263" y="86"/>
                  </a:lnTo>
                  <a:lnTo>
                    <a:pt x="262" y="85"/>
                  </a:lnTo>
                  <a:lnTo>
                    <a:pt x="262" y="84"/>
                  </a:lnTo>
                  <a:lnTo>
                    <a:pt x="260" y="82"/>
                  </a:lnTo>
                  <a:lnTo>
                    <a:pt x="259" y="82"/>
                  </a:lnTo>
                  <a:lnTo>
                    <a:pt x="242" y="70"/>
                  </a:lnTo>
                  <a:lnTo>
                    <a:pt x="240" y="70"/>
                  </a:lnTo>
                  <a:lnTo>
                    <a:pt x="239" y="71"/>
                  </a:lnTo>
                  <a:lnTo>
                    <a:pt x="238" y="71"/>
                  </a:lnTo>
                  <a:lnTo>
                    <a:pt x="235" y="71"/>
                  </a:lnTo>
                  <a:lnTo>
                    <a:pt x="228" y="69"/>
                  </a:lnTo>
                  <a:lnTo>
                    <a:pt x="227" y="67"/>
                  </a:lnTo>
                  <a:lnTo>
                    <a:pt x="226" y="67"/>
                  </a:lnTo>
                  <a:lnTo>
                    <a:pt x="223" y="66"/>
                  </a:lnTo>
                  <a:lnTo>
                    <a:pt x="222" y="66"/>
                  </a:lnTo>
                  <a:lnTo>
                    <a:pt x="221" y="66"/>
                  </a:lnTo>
                  <a:lnTo>
                    <a:pt x="216" y="65"/>
                  </a:lnTo>
                  <a:lnTo>
                    <a:pt x="215" y="64"/>
                  </a:lnTo>
                  <a:lnTo>
                    <a:pt x="215" y="63"/>
                  </a:lnTo>
                  <a:lnTo>
                    <a:pt x="213" y="59"/>
                  </a:lnTo>
                  <a:lnTo>
                    <a:pt x="212" y="59"/>
                  </a:lnTo>
                  <a:lnTo>
                    <a:pt x="212" y="58"/>
                  </a:lnTo>
                  <a:lnTo>
                    <a:pt x="210" y="57"/>
                  </a:lnTo>
                  <a:lnTo>
                    <a:pt x="210" y="56"/>
                  </a:lnTo>
                  <a:lnTo>
                    <a:pt x="202" y="52"/>
                  </a:lnTo>
                  <a:lnTo>
                    <a:pt x="198" y="48"/>
                  </a:lnTo>
                  <a:lnTo>
                    <a:pt x="197" y="48"/>
                  </a:lnTo>
                  <a:lnTo>
                    <a:pt x="196" y="48"/>
                  </a:lnTo>
                  <a:lnTo>
                    <a:pt x="195" y="48"/>
                  </a:lnTo>
                  <a:lnTo>
                    <a:pt x="194" y="48"/>
                  </a:lnTo>
                  <a:lnTo>
                    <a:pt x="194" y="47"/>
                  </a:lnTo>
                  <a:lnTo>
                    <a:pt x="194" y="46"/>
                  </a:lnTo>
                  <a:lnTo>
                    <a:pt x="193" y="45"/>
                  </a:lnTo>
                  <a:lnTo>
                    <a:pt x="193" y="44"/>
                  </a:lnTo>
                  <a:lnTo>
                    <a:pt x="190" y="42"/>
                  </a:lnTo>
                  <a:lnTo>
                    <a:pt x="189" y="42"/>
                  </a:lnTo>
                  <a:lnTo>
                    <a:pt x="188" y="41"/>
                  </a:lnTo>
                  <a:lnTo>
                    <a:pt x="187" y="41"/>
                  </a:lnTo>
                  <a:lnTo>
                    <a:pt x="186" y="40"/>
                  </a:lnTo>
                  <a:lnTo>
                    <a:pt x="186" y="39"/>
                  </a:lnTo>
                  <a:lnTo>
                    <a:pt x="186" y="38"/>
                  </a:lnTo>
                  <a:lnTo>
                    <a:pt x="185" y="37"/>
                  </a:lnTo>
                  <a:lnTo>
                    <a:pt x="184" y="36"/>
                  </a:lnTo>
                  <a:lnTo>
                    <a:pt x="181" y="32"/>
                  </a:lnTo>
                  <a:lnTo>
                    <a:pt x="178" y="27"/>
                  </a:lnTo>
                  <a:lnTo>
                    <a:pt x="178" y="26"/>
                  </a:lnTo>
                  <a:lnTo>
                    <a:pt x="178" y="25"/>
                  </a:lnTo>
                  <a:lnTo>
                    <a:pt x="177" y="25"/>
                  </a:lnTo>
                  <a:lnTo>
                    <a:pt x="177" y="24"/>
                  </a:lnTo>
                  <a:lnTo>
                    <a:pt x="176" y="23"/>
                  </a:lnTo>
                  <a:lnTo>
                    <a:pt x="175" y="23"/>
                  </a:lnTo>
                  <a:lnTo>
                    <a:pt x="174" y="22"/>
                  </a:lnTo>
                  <a:lnTo>
                    <a:pt x="173" y="22"/>
                  </a:lnTo>
                  <a:lnTo>
                    <a:pt x="172" y="22"/>
                  </a:lnTo>
                  <a:lnTo>
                    <a:pt x="168" y="20"/>
                  </a:lnTo>
                  <a:lnTo>
                    <a:pt x="166" y="17"/>
                  </a:lnTo>
                  <a:lnTo>
                    <a:pt x="165" y="16"/>
                  </a:lnTo>
                  <a:lnTo>
                    <a:pt x="164" y="15"/>
                  </a:lnTo>
                  <a:lnTo>
                    <a:pt x="161" y="13"/>
                  </a:lnTo>
                  <a:lnTo>
                    <a:pt x="161" y="12"/>
                  </a:lnTo>
                  <a:lnTo>
                    <a:pt x="161" y="11"/>
                  </a:lnTo>
                  <a:lnTo>
                    <a:pt x="161" y="10"/>
                  </a:lnTo>
                  <a:lnTo>
                    <a:pt x="161" y="9"/>
                  </a:lnTo>
                  <a:lnTo>
                    <a:pt x="160" y="8"/>
                  </a:lnTo>
                  <a:lnTo>
                    <a:pt x="159" y="8"/>
                  </a:lnTo>
                  <a:lnTo>
                    <a:pt x="159" y="7"/>
                  </a:lnTo>
                  <a:lnTo>
                    <a:pt x="157" y="7"/>
                  </a:lnTo>
                  <a:lnTo>
                    <a:pt x="127" y="7"/>
                  </a:lnTo>
                  <a:lnTo>
                    <a:pt x="125" y="7"/>
                  </a:lnTo>
                  <a:lnTo>
                    <a:pt x="125" y="9"/>
                  </a:lnTo>
                  <a:lnTo>
                    <a:pt x="123" y="12"/>
                  </a:lnTo>
                  <a:lnTo>
                    <a:pt x="121" y="21"/>
                  </a:lnTo>
                  <a:lnTo>
                    <a:pt x="121" y="23"/>
                  </a:lnTo>
                  <a:lnTo>
                    <a:pt x="120" y="23"/>
                  </a:lnTo>
                  <a:lnTo>
                    <a:pt x="119" y="24"/>
                  </a:lnTo>
                  <a:lnTo>
                    <a:pt x="119" y="25"/>
                  </a:lnTo>
                  <a:lnTo>
                    <a:pt x="119" y="27"/>
                  </a:lnTo>
                  <a:lnTo>
                    <a:pt x="118" y="27"/>
                  </a:lnTo>
                  <a:lnTo>
                    <a:pt x="117" y="25"/>
                  </a:lnTo>
                  <a:lnTo>
                    <a:pt x="115" y="21"/>
                  </a:lnTo>
                  <a:lnTo>
                    <a:pt x="115" y="18"/>
                  </a:lnTo>
                  <a:lnTo>
                    <a:pt x="114" y="18"/>
                  </a:lnTo>
                  <a:lnTo>
                    <a:pt x="114" y="17"/>
                  </a:lnTo>
                  <a:lnTo>
                    <a:pt x="113" y="16"/>
                  </a:lnTo>
                  <a:lnTo>
                    <a:pt x="112" y="15"/>
                  </a:lnTo>
                  <a:lnTo>
                    <a:pt x="111" y="14"/>
                  </a:lnTo>
                  <a:lnTo>
                    <a:pt x="109" y="13"/>
                  </a:lnTo>
                  <a:lnTo>
                    <a:pt x="108" y="12"/>
                  </a:lnTo>
                  <a:lnTo>
                    <a:pt x="107" y="13"/>
                  </a:lnTo>
                  <a:lnTo>
                    <a:pt x="101" y="11"/>
                  </a:lnTo>
                  <a:lnTo>
                    <a:pt x="100" y="11"/>
                  </a:lnTo>
                  <a:lnTo>
                    <a:pt x="100" y="10"/>
                  </a:lnTo>
                  <a:lnTo>
                    <a:pt x="99" y="10"/>
                  </a:lnTo>
                  <a:lnTo>
                    <a:pt x="82" y="10"/>
                  </a:lnTo>
                  <a:lnTo>
                    <a:pt x="81" y="10"/>
                  </a:lnTo>
                  <a:lnTo>
                    <a:pt x="79" y="10"/>
                  </a:lnTo>
                  <a:lnTo>
                    <a:pt x="78" y="10"/>
                  </a:lnTo>
                  <a:lnTo>
                    <a:pt x="75" y="6"/>
                  </a:lnTo>
                  <a:lnTo>
                    <a:pt x="74" y="6"/>
                  </a:lnTo>
                  <a:lnTo>
                    <a:pt x="70" y="3"/>
                  </a:lnTo>
                  <a:lnTo>
                    <a:pt x="69" y="2"/>
                  </a:lnTo>
                  <a:lnTo>
                    <a:pt x="66" y="1"/>
                  </a:lnTo>
                  <a:lnTo>
                    <a:pt x="65" y="1"/>
                  </a:lnTo>
                  <a:lnTo>
                    <a:pt x="63" y="0"/>
                  </a:lnTo>
                  <a:moveTo>
                    <a:pt x="294" y="545"/>
                  </a:moveTo>
                  <a:lnTo>
                    <a:pt x="294" y="542"/>
                  </a:lnTo>
                  <a:lnTo>
                    <a:pt x="295" y="542"/>
                  </a:lnTo>
                  <a:lnTo>
                    <a:pt x="295" y="543"/>
                  </a:lnTo>
                  <a:lnTo>
                    <a:pt x="295" y="545"/>
                  </a:lnTo>
                  <a:lnTo>
                    <a:pt x="295" y="546"/>
                  </a:lnTo>
                  <a:lnTo>
                    <a:pt x="295" y="547"/>
                  </a:lnTo>
                  <a:lnTo>
                    <a:pt x="295" y="548"/>
                  </a:lnTo>
                  <a:lnTo>
                    <a:pt x="296" y="548"/>
                  </a:lnTo>
                  <a:lnTo>
                    <a:pt x="296" y="549"/>
                  </a:lnTo>
                  <a:lnTo>
                    <a:pt x="295" y="549"/>
                  </a:lnTo>
                  <a:lnTo>
                    <a:pt x="295" y="547"/>
                  </a:lnTo>
                  <a:lnTo>
                    <a:pt x="294" y="545"/>
                  </a:lnTo>
                  <a:moveTo>
                    <a:pt x="274" y="647"/>
                  </a:moveTo>
                  <a:lnTo>
                    <a:pt x="274" y="647"/>
                  </a:lnTo>
                  <a:lnTo>
                    <a:pt x="274" y="646"/>
                  </a:lnTo>
                  <a:lnTo>
                    <a:pt x="275" y="647"/>
                  </a:lnTo>
                  <a:lnTo>
                    <a:pt x="276" y="647"/>
                  </a:lnTo>
                  <a:lnTo>
                    <a:pt x="278" y="647"/>
                  </a:lnTo>
                  <a:lnTo>
                    <a:pt x="280" y="647"/>
                  </a:lnTo>
                  <a:lnTo>
                    <a:pt x="281" y="647"/>
                  </a:lnTo>
                  <a:lnTo>
                    <a:pt x="274" y="647"/>
                  </a:lnTo>
                  <a:moveTo>
                    <a:pt x="274" y="655"/>
                  </a:moveTo>
                  <a:lnTo>
                    <a:pt x="275" y="655"/>
                  </a:lnTo>
                  <a:lnTo>
                    <a:pt x="276" y="655"/>
                  </a:lnTo>
                  <a:lnTo>
                    <a:pt x="278" y="655"/>
                  </a:lnTo>
                  <a:lnTo>
                    <a:pt x="281" y="657"/>
                  </a:lnTo>
                  <a:lnTo>
                    <a:pt x="281" y="659"/>
                  </a:lnTo>
                  <a:lnTo>
                    <a:pt x="281" y="660"/>
                  </a:lnTo>
                  <a:lnTo>
                    <a:pt x="281" y="661"/>
                  </a:lnTo>
                  <a:lnTo>
                    <a:pt x="281" y="662"/>
                  </a:lnTo>
                  <a:lnTo>
                    <a:pt x="282" y="662"/>
                  </a:lnTo>
                  <a:lnTo>
                    <a:pt x="283" y="663"/>
                  </a:lnTo>
                  <a:lnTo>
                    <a:pt x="282" y="664"/>
                  </a:lnTo>
                  <a:lnTo>
                    <a:pt x="277" y="662"/>
                  </a:lnTo>
                  <a:lnTo>
                    <a:pt x="274" y="661"/>
                  </a:lnTo>
                  <a:lnTo>
                    <a:pt x="272" y="660"/>
                  </a:lnTo>
                  <a:lnTo>
                    <a:pt x="271" y="660"/>
                  </a:lnTo>
                  <a:lnTo>
                    <a:pt x="267" y="659"/>
                  </a:lnTo>
                  <a:lnTo>
                    <a:pt x="268" y="659"/>
                  </a:lnTo>
                  <a:lnTo>
                    <a:pt x="268" y="658"/>
                  </a:lnTo>
                  <a:lnTo>
                    <a:pt x="269" y="658"/>
                  </a:lnTo>
                  <a:lnTo>
                    <a:pt x="269" y="657"/>
                  </a:lnTo>
                  <a:lnTo>
                    <a:pt x="270" y="657"/>
                  </a:lnTo>
                  <a:lnTo>
                    <a:pt x="270" y="656"/>
                  </a:lnTo>
                  <a:lnTo>
                    <a:pt x="271" y="655"/>
                  </a:lnTo>
                  <a:lnTo>
                    <a:pt x="272" y="655"/>
                  </a:lnTo>
                  <a:lnTo>
                    <a:pt x="274" y="655"/>
                  </a:lnTo>
                  <a:moveTo>
                    <a:pt x="326" y="977"/>
                  </a:moveTo>
                  <a:lnTo>
                    <a:pt x="327" y="976"/>
                  </a:lnTo>
                  <a:lnTo>
                    <a:pt x="328" y="977"/>
                  </a:lnTo>
                  <a:lnTo>
                    <a:pt x="328" y="978"/>
                  </a:lnTo>
                  <a:lnTo>
                    <a:pt x="330" y="978"/>
                  </a:lnTo>
                  <a:lnTo>
                    <a:pt x="332" y="979"/>
                  </a:lnTo>
                  <a:lnTo>
                    <a:pt x="329" y="979"/>
                  </a:lnTo>
                  <a:lnTo>
                    <a:pt x="328" y="978"/>
                  </a:lnTo>
                  <a:lnTo>
                    <a:pt x="327" y="977"/>
                  </a:lnTo>
                  <a:lnTo>
                    <a:pt x="326" y="977"/>
                  </a:lnTo>
                  <a:moveTo>
                    <a:pt x="457" y="1021"/>
                  </a:moveTo>
                  <a:lnTo>
                    <a:pt x="457" y="1021"/>
                  </a:lnTo>
                  <a:lnTo>
                    <a:pt x="455" y="1021"/>
                  </a:lnTo>
                  <a:lnTo>
                    <a:pt x="451" y="1022"/>
                  </a:lnTo>
                  <a:lnTo>
                    <a:pt x="447" y="1021"/>
                  </a:lnTo>
                  <a:lnTo>
                    <a:pt x="446" y="1022"/>
                  </a:lnTo>
                  <a:lnTo>
                    <a:pt x="444" y="1023"/>
                  </a:lnTo>
                  <a:lnTo>
                    <a:pt x="443" y="1023"/>
                  </a:lnTo>
                  <a:lnTo>
                    <a:pt x="442" y="1023"/>
                  </a:lnTo>
                  <a:lnTo>
                    <a:pt x="441" y="1023"/>
                  </a:lnTo>
                  <a:lnTo>
                    <a:pt x="440" y="1023"/>
                  </a:lnTo>
                  <a:lnTo>
                    <a:pt x="438" y="1023"/>
                  </a:lnTo>
                  <a:lnTo>
                    <a:pt x="438" y="1024"/>
                  </a:lnTo>
                  <a:lnTo>
                    <a:pt x="437" y="1025"/>
                  </a:lnTo>
                  <a:lnTo>
                    <a:pt x="437" y="1026"/>
                  </a:lnTo>
                  <a:lnTo>
                    <a:pt x="437" y="1027"/>
                  </a:lnTo>
                  <a:lnTo>
                    <a:pt x="437" y="1028"/>
                  </a:lnTo>
                  <a:lnTo>
                    <a:pt x="438" y="1028"/>
                  </a:lnTo>
                  <a:lnTo>
                    <a:pt x="438" y="1029"/>
                  </a:lnTo>
                  <a:lnTo>
                    <a:pt x="438" y="1030"/>
                  </a:lnTo>
                  <a:lnTo>
                    <a:pt x="440" y="1030"/>
                  </a:lnTo>
                  <a:lnTo>
                    <a:pt x="441" y="1032"/>
                  </a:lnTo>
                  <a:lnTo>
                    <a:pt x="443" y="1032"/>
                  </a:lnTo>
                  <a:lnTo>
                    <a:pt x="444" y="1032"/>
                  </a:lnTo>
                  <a:lnTo>
                    <a:pt x="445" y="1031"/>
                  </a:lnTo>
                  <a:lnTo>
                    <a:pt x="446" y="1031"/>
                  </a:lnTo>
                  <a:lnTo>
                    <a:pt x="446" y="1030"/>
                  </a:lnTo>
                  <a:lnTo>
                    <a:pt x="447" y="1030"/>
                  </a:lnTo>
                  <a:lnTo>
                    <a:pt x="448" y="1030"/>
                  </a:lnTo>
                  <a:lnTo>
                    <a:pt x="449" y="1029"/>
                  </a:lnTo>
                  <a:lnTo>
                    <a:pt x="451" y="1030"/>
                  </a:lnTo>
                  <a:lnTo>
                    <a:pt x="452" y="1030"/>
                  </a:lnTo>
                  <a:lnTo>
                    <a:pt x="455" y="1029"/>
                  </a:lnTo>
                  <a:lnTo>
                    <a:pt x="456" y="1028"/>
                  </a:lnTo>
                  <a:lnTo>
                    <a:pt x="457" y="1029"/>
                  </a:lnTo>
                  <a:lnTo>
                    <a:pt x="459" y="1028"/>
                  </a:lnTo>
                  <a:lnTo>
                    <a:pt x="461" y="1028"/>
                  </a:lnTo>
                  <a:lnTo>
                    <a:pt x="462" y="1027"/>
                  </a:lnTo>
                  <a:lnTo>
                    <a:pt x="462" y="1026"/>
                  </a:lnTo>
                  <a:lnTo>
                    <a:pt x="462" y="1025"/>
                  </a:lnTo>
                  <a:lnTo>
                    <a:pt x="462" y="1023"/>
                  </a:lnTo>
                  <a:lnTo>
                    <a:pt x="461" y="1022"/>
                  </a:lnTo>
                  <a:lnTo>
                    <a:pt x="461" y="1021"/>
                  </a:lnTo>
                  <a:lnTo>
                    <a:pt x="460" y="1021"/>
                  </a:lnTo>
                  <a:lnTo>
                    <a:pt x="457" y="1021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75" name="Freeform 613"/>
            <p:cNvSpPr>
              <a:spLocks/>
            </p:cNvSpPr>
            <p:nvPr/>
          </p:nvSpPr>
          <p:spPr bwMode="auto">
            <a:xfrm>
              <a:off x="6380947" y="3269655"/>
              <a:ext cx="574675" cy="565150"/>
            </a:xfrm>
            <a:custGeom>
              <a:avLst/>
              <a:gdLst>
                <a:gd name="T0" fmla="*/ 2147483646 w 238"/>
                <a:gd name="T1" fmla="*/ 2147483646 h 263"/>
                <a:gd name="T2" fmla="*/ 2147483646 w 238"/>
                <a:gd name="T3" fmla="*/ 2147483646 h 263"/>
                <a:gd name="T4" fmla="*/ 2147483646 w 238"/>
                <a:gd name="T5" fmla="*/ 2147483646 h 263"/>
                <a:gd name="T6" fmla="*/ 2147483646 w 238"/>
                <a:gd name="T7" fmla="*/ 2147483646 h 263"/>
                <a:gd name="T8" fmla="*/ 2147483646 w 238"/>
                <a:gd name="T9" fmla="*/ 2147483646 h 263"/>
                <a:gd name="T10" fmla="*/ 2147483646 w 238"/>
                <a:gd name="T11" fmla="*/ 2147483646 h 263"/>
                <a:gd name="T12" fmla="*/ 2147483646 w 238"/>
                <a:gd name="T13" fmla="*/ 2147483646 h 263"/>
                <a:gd name="T14" fmla="*/ 2147483646 w 238"/>
                <a:gd name="T15" fmla="*/ 2147483646 h 263"/>
                <a:gd name="T16" fmla="*/ 2147483646 w 238"/>
                <a:gd name="T17" fmla="*/ 2147483646 h 263"/>
                <a:gd name="T18" fmla="*/ 2147483646 w 238"/>
                <a:gd name="T19" fmla="*/ 2147483646 h 263"/>
                <a:gd name="T20" fmla="*/ 2147483646 w 238"/>
                <a:gd name="T21" fmla="*/ 2147483646 h 263"/>
                <a:gd name="T22" fmla="*/ 2147483646 w 238"/>
                <a:gd name="T23" fmla="*/ 2147483646 h 263"/>
                <a:gd name="T24" fmla="*/ 2147483646 w 238"/>
                <a:gd name="T25" fmla="*/ 2147483646 h 263"/>
                <a:gd name="T26" fmla="*/ 2147483646 w 238"/>
                <a:gd name="T27" fmla="*/ 2147483646 h 263"/>
                <a:gd name="T28" fmla="*/ 2147483646 w 238"/>
                <a:gd name="T29" fmla="*/ 2147483646 h 263"/>
                <a:gd name="T30" fmla="*/ 2147483646 w 238"/>
                <a:gd name="T31" fmla="*/ 2147483646 h 263"/>
                <a:gd name="T32" fmla="*/ 2147483646 w 238"/>
                <a:gd name="T33" fmla="*/ 2147483646 h 263"/>
                <a:gd name="T34" fmla="*/ 2147483646 w 238"/>
                <a:gd name="T35" fmla="*/ 2147483646 h 263"/>
                <a:gd name="T36" fmla="*/ 2147483646 w 238"/>
                <a:gd name="T37" fmla="*/ 2147483646 h 263"/>
                <a:gd name="T38" fmla="*/ 2147483646 w 238"/>
                <a:gd name="T39" fmla="*/ 2147483646 h 263"/>
                <a:gd name="T40" fmla="*/ 2147483646 w 238"/>
                <a:gd name="T41" fmla="*/ 2147483646 h 263"/>
                <a:gd name="T42" fmla="*/ 2147483646 w 238"/>
                <a:gd name="T43" fmla="*/ 2147483646 h 263"/>
                <a:gd name="T44" fmla="*/ 0 w 238"/>
                <a:gd name="T45" fmla="*/ 2147483646 h 263"/>
                <a:gd name="T46" fmla="*/ 2147483646 w 238"/>
                <a:gd name="T47" fmla="*/ 2147483646 h 263"/>
                <a:gd name="T48" fmla="*/ 2147483646 w 238"/>
                <a:gd name="T49" fmla="*/ 2147483646 h 263"/>
                <a:gd name="T50" fmla="*/ 2147483646 w 238"/>
                <a:gd name="T51" fmla="*/ 2147483646 h 263"/>
                <a:gd name="T52" fmla="*/ 2147483646 w 238"/>
                <a:gd name="T53" fmla="*/ 2147483646 h 263"/>
                <a:gd name="T54" fmla="*/ 2147483646 w 238"/>
                <a:gd name="T55" fmla="*/ 2147483646 h 263"/>
                <a:gd name="T56" fmla="*/ 2147483646 w 238"/>
                <a:gd name="T57" fmla="*/ 2147483646 h 263"/>
                <a:gd name="T58" fmla="*/ 2147483646 w 238"/>
                <a:gd name="T59" fmla="*/ 2147483646 h 263"/>
                <a:gd name="T60" fmla="*/ 2147483646 w 238"/>
                <a:gd name="T61" fmla="*/ 2147483646 h 263"/>
                <a:gd name="T62" fmla="*/ 2147483646 w 238"/>
                <a:gd name="T63" fmla="*/ 2147483646 h 263"/>
                <a:gd name="T64" fmla="*/ 2147483646 w 238"/>
                <a:gd name="T65" fmla="*/ 2147483646 h 263"/>
                <a:gd name="T66" fmla="*/ 2147483646 w 238"/>
                <a:gd name="T67" fmla="*/ 2147483646 h 263"/>
                <a:gd name="T68" fmla="*/ 2147483646 w 238"/>
                <a:gd name="T69" fmla="*/ 2147483646 h 263"/>
                <a:gd name="T70" fmla="*/ 2147483646 w 238"/>
                <a:gd name="T71" fmla="*/ 2147483646 h 263"/>
                <a:gd name="T72" fmla="*/ 2147483646 w 238"/>
                <a:gd name="T73" fmla="*/ 2147483646 h 263"/>
                <a:gd name="T74" fmla="*/ 2147483646 w 238"/>
                <a:gd name="T75" fmla="*/ 2147483646 h 263"/>
                <a:gd name="T76" fmla="*/ 2147483646 w 238"/>
                <a:gd name="T77" fmla="*/ 2147483646 h 263"/>
                <a:gd name="T78" fmla="*/ 2147483646 w 238"/>
                <a:gd name="T79" fmla="*/ 2147483646 h 263"/>
                <a:gd name="T80" fmla="*/ 2147483646 w 238"/>
                <a:gd name="T81" fmla="*/ 2147483646 h 263"/>
                <a:gd name="T82" fmla="*/ 2147483646 w 238"/>
                <a:gd name="T83" fmla="*/ 2147483646 h 263"/>
                <a:gd name="T84" fmla="*/ 2147483646 w 238"/>
                <a:gd name="T85" fmla="*/ 2147483646 h 263"/>
                <a:gd name="T86" fmla="*/ 2147483646 w 238"/>
                <a:gd name="T87" fmla="*/ 2147483646 h 263"/>
                <a:gd name="T88" fmla="*/ 2147483646 w 238"/>
                <a:gd name="T89" fmla="*/ 2147483646 h 263"/>
                <a:gd name="T90" fmla="*/ 2147483646 w 238"/>
                <a:gd name="T91" fmla="*/ 2147483646 h 263"/>
                <a:gd name="T92" fmla="*/ 2147483646 w 238"/>
                <a:gd name="T93" fmla="*/ 2147483646 h 263"/>
                <a:gd name="T94" fmla="*/ 2147483646 w 238"/>
                <a:gd name="T95" fmla="*/ 2147483646 h 263"/>
                <a:gd name="T96" fmla="*/ 2147483646 w 238"/>
                <a:gd name="T97" fmla="*/ 2147483646 h 263"/>
                <a:gd name="T98" fmla="*/ 2147483646 w 238"/>
                <a:gd name="T99" fmla="*/ 2147483646 h 263"/>
                <a:gd name="T100" fmla="*/ 2147483646 w 238"/>
                <a:gd name="T101" fmla="*/ 2147483646 h 263"/>
                <a:gd name="T102" fmla="*/ 2147483646 w 238"/>
                <a:gd name="T103" fmla="*/ 2147483646 h 263"/>
                <a:gd name="T104" fmla="*/ 2147483646 w 238"/>
                <a:gd name="T105" fmla="*/ 2147483646 h 263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0" t="0" r="r" b="b"/>
              <a:pathLst>
                <a:path w="238" h="263">
                  <a:moveTo>
                    <a:pt x="195" y="263"/>
                  </a:moveTo>
                  <a:lnTo>
                    <a:pt x="193" y="263"/>
                  </a:lnTo>
                  <a:lnTo>
                    <a:pt x="192" y="262"/>
                  </a:lnTo>
                  <a:lnTo>
                    <a:pt x="191" y="260"/>
                  </a:lnTo>
                  <a:lnTo>
                    <a:pt x="190" y="259"/>
                  </a:lnTo>
                  <a:lnTo>
                    <a:pt x="189" y="259"/>
                  </a:lnTo>
                  <a:lnTo>
                    <a:pt x="187" y="259"/>
                  </a:lnTo>
                  <a:lnTo>
                    <a:pt x="186" y="261"/>
                  </a:lnTo>
                  <a:lnTo>
                    <a:pt x="184" y="261"/>
                  </a:lnTo>
                  <a:lnTo>
                    <a:pt x="183" y="260"/>
                  </a:lnTo>
                  <a:lnTo>
                    <a:pt x="181" y="258"/>
                  </a:lnTo>
                  <a:lnTo>
                    <a:pt x="180" y="258"/>
                  </a:lnTo>
                  <a:lnTo>
                    <a:pt x="180" y="259"/>
                  </a:lnTo>
                  <a:lnTo>
                    <a:pt x="178" y="260"/>
                  </a:lnTo>
                  <a:lnTo>
                    <a:pt x="176" y="261"/>
                  </a:lnTo>
                  <a:lnTo>
                    <a:pt x="175" y="261"/>
                  </a:lnTo>
                  <a:lnTo>
                    <a:pt x="174" y="260"/>
                  </a:lnTo>
                  <a:lnTo>
                    <a:pt x="172" y="260"/>
                  </a:lnTo>
                  <a:lnTo>
                    <a:pt x="171" y="259"/>
                  </a:lnTo>
                  <a:lnTo>
                    <a:pt x="170" y="259"/>
                  </a:lnTo>
                  <a:lnTo>
                    <a:pt x="169" y="259"/>
                  </a:lnTo>
                  <a:lnTo>
                    <a:pt x="168" y="259"/>
                  </a:lnTo>
                  <a:lnTo>
                    <a:pt x="166" y="258"/>
                  </a:lnTo>
                  <a:lnTo>
                    <a:pt x="161" y="257"/>
                  </a:lnTo>
                  <a:lnTo>
                    <a:pt x="159" y="256"/>
                  </a:lnTo>
                  <a:lnTo>
                    <a:pt x="157" y="255"/>
                  </a:lnTo>
                  <a:lnTo>
                    <a:pt x="155" y="254"/>
                  </a:lnTo>
                  <a:lnTo>
                    <a:pt x="137" y="254"/>
                  </a:lnTo>
                  <a:lnTo>
                    <a:pt x="136" y="255"/>
                  </a:lnTo>
                  <a:lnTo>
                    <a:pt x="134" y="255"/>
                  </a:lnTo>
                  <a:lnTo>
                    <a:pt x="133" y="255"/>
                  </a:lnTo>
                  <a:lnTo>
                    <a:pt x="133" y="252"/>
                  </a:lnTo>
                  <a:lnTo>
                    <a:pt x="133" y="251"/>
                  </a:lnTo>
                  <a:lnTo>
                    <a:pt x="131" y="250"/>
                  </a:lnTo>
                  <a:lnTo>
                    <a:pt x="131" y="248"/>
                  </a:lnTo>
                  <a:lnTo>
                    <a:pt x="132" y="247"/>
                  </a:lnTo>
                  <a:lnTo>
                    <a:pt x="133" y="246"/>
                  </a:lnTo>
                  <a:lnTo>
                    <a:pt x="134" y="243"/>
                  </a:lnTo>
                  <a:lnTo>
                    <a:pt x="136" y="240"/>
                  </a:lnTo>
                  <a:lnTo>
                    <a:pt x="138" y="239"/>
                  </a:lnTo>
                  <a:lnTo>
                    <a:pt x="140" y="232"/>
                  </a:lnTo>
                  <a:lnTo>
                    <a:pt x="140" y="231"/>
                  </a:lnTo>
                  <a:lnTo>
                    <a:pt x="139" y="230"/>
                  </a:lnTo>
                  <a:lnTo>
                    <a:pt x="138" y="225"/>
                  </a:lnTo>
                  <a:lnTo>
                    <a:pt x="139" y="221"/>
                  </a:lnTo>
                  <a:lnTo>
                    <a:pt x="140" y="220"/>
                  </a:lnTo>
                  <a:lnTo>
                    <a:pt x="139" y="219"/>
                  </a:lnTo>
                  <a:lnTo>
                    <a:pt x="142" y="215"/>
                  </a:lnTo>
                  <a:lnTo>
                    <a:pt x="143" y="214"/>
                  </a:lnTo>
                  <a:lnTo>
                    <a:pt x="145" y="212"/>
                  </a:lnTo>
                  <a:lnTo>
                    <a:pt x="144" y="211"/>
                  </a:lnTo>
                  <a:lnTo>
                    <a:pt x="146" y="209"/>
                  </a:lnTo>
                  <a:lnTo>
                    <a:pt x="146" y="207"/>
                  </a:lnTo>
                  <a:lnTo>
                    <a:pt x="146" y="204"/>
                  </a:lnTo>
                  <a:lnTo>
                    <a:pt x="147" y="204"/>
                  </a:lnTo>
                  <a:lnTo>
                    <a:pt x="148" y="203"/>
                  </a:lnTo>
                  <a:lnTo>
                    <a:pt x="151" y="198"/>
                  </a:lnTo>
                  <a:lnTo>
                    <a:pt x="151" y="196"/>
                  </a:lnTo>
                  <a:lnTo>
                    <a:pt x="151" y="195"/>
                  </a:lnTo>
                  <a:lnTo>
                    <a:pt x="149" y="194"/>
                  </a:lnTo>
                  <a:lnTo>
                    <a:pt x="148" y="191"/>
                  </a:lnTo>
                  <a:lnTo>
                    <a:pt x="147" y="191"/>
                  </a:lnTo>
                  <a:lnTo>
                    <a:pt x="146" y="189"/>
                  </a:lnTo>
                  <a:lnTo>
                    <a:pt x="144" y="187"/>
                  </a:lnTo>
                  <a:lnTo>
                    <a:pt x="142" y="185"/>
                  </a:lnTo>
                  <a:lnTo>
                    <a:pt x="141" y="185"/>
                  </a:lnTo>
                  <a:lnTo>
                    <a:pt x="140" y="185"/>
                  </a:lnTo>
                  <a:lnTo>
                    <a:pt x="134" y="182"/>
                  </a:lnTo>
                  <a:lnTo>
                    <a:pt x="133" y="181"/>
                  </a:lnTo>
                  <a:lnTo>
                    <a:pt x="131" y="181"/>
                  </a:lnTo>
                  <a:lnTo>
                    <a:pt x="128" y="181"/>
                  </a:lnTo>
                  <a:lnTo>
                    <a:pt x="125" y="178"/>
                  </a:lnTo>
                  <a:lnTo>
                    <a:pt x="123" y="177"/>
                  </a:lnTo>
                  <a:lnTo>
                    <a:pt x="122" y="177"/>
                  </a:lnTo>
                  <a:lnTo>
                    <a:pt x="121" y="177"/>
                  </a:lnTo>
                  <a:lnTo>
                    <a:pt x="119" y="177"/>
                  </a:lnTo>
                  <a:lnTo>
                    <a:pt x="115" y="175"/>
                  </a:lnTo>
                  <a:lnTo>
                    <a:pt x="111" y="172"/>
                  </a:lnTo>
                  <a:lnTo>
                    <a:pt x="108" y="170"/>
                  </a:lnTo>
                  <a:lnTo>
                    <a:pt x="106" y="170"/>
                  </a:lnTo>
                  <a:lnTo>
                    <a:pt x="99" y="166"/>
                  </a:lnTo>
                  <a:lnTo>
                    <a:pt x="99" y="165"/>
                  </a:lnTo>
                  <a:lnTo>
                    <a:pt x="98" y="164"/>
                  </a:lnTo>
                  <a:lnTo>
                    <a:pt x="95" y="162"/>
                  </a:lnTo>
                  <a:lnTo>
                    <a:pt x="79" y="151"/>
                  </a:lnTo>
                  <a:lnTo>
                    <a:pt x="78" y="151"/>
                  </a:lnTo>
                  <a:lnTo>
                    <a:pt x="76" y="152"/>
                  </a:lnTo>
                  <a:lnTo>
                    <a:pt x="72" y="152"/>
                  </a:lnTo>
                  <a:lnTo>
                    <a:pt x="63" y="149"/>
                  </a:lnTo>
                  <a:lnTo>
                    <a:pt x="63" y="147"/>
                  </a:lnTo>
                  <a:lnTo>
                    <a:pt x="60" y="147"/>
                  </a:lnTo>
                  <a:lnTo>
                    <a:pt x="59" y="147"/>
                  </a:lnTo>
                  <a:lnTo>
                    <a:pt x="52" y="146"/>
                  </a:lnTo>
                  <a:lnTo>
                    <a:pt x="51" y="145"/>
                  </a:lnTo>
                  <a:lnTo>
                    <a:pt x="50" y="144"/>
                  </a:lnTo>
                  <a:lnTo>
                    <a:pt x="50" y="142"/>
                  </a:lnTo>
                  <a:lnTo>
                    <a:pt x="48" y="138"/>
                  </a:lnTo>
                  <a:lnTo>
                    <a:pt x="46" y="136"/>
                  </a:lnTo>
                  <a:lnTo>
                    <a:pt x="38" y="132"/>
                  </a:lnTo>
                  <a:lnTo>
                    <a:pt x="33" y="129"/>
                  </a:lnTo>
                  <a:lnTo>
                    <a:pt x="32" y="129"/>
                  </a:lnTo>
                  <a:lnTo>
                    <a:pt x="31" y="129"/>
                  </a:lnTo>
                  <a:lnTo>
                    <a:pt x="29" y="127"/>
                  </a:lnTo>
                  <a:lnTo>
                    <a:pt x="28" y="125"/>
                  </a:lnTo>
                  <a:lnTo>
                    <a:pt x="25" y="122"/>
                  </a:lnTo>
                  <a:lnTo>
                    <a:pt x="23" y="121"/>
                  </a:lnTo>
                  <a:lnTo>
                    <a:pt x="21" y="119"/>
                  </a:lnTo>
                  <a:lnTo>
                    <a:pt x="20" y="118"/>
                  </a:lnTo>
                  <a:lnTo>
                    <a:pt x="20" y="117"/>
                  </a:lnTo>
                  <a:lnTo>
                    <a:pt x="19" y="115"/>
                  </a:lnTo>
                  <a:lnTo>
                    <a:pt x="16" y="112"/>
                  </a:lnTo>
                  <a:lnTo>
                    <a:pt x="12" y="105"/>
                  </a:lnTo>
                  <a:lnTo>
                    <a:pt x="12" y="104"/>
                  </a:lnTo>
                  <a:lnTo>
                    <a:pt x="11" y="104"/>
                  </a:lnTo>
                  <a:lnTo>
                    <a:pt x="10" y="103"/>
                  </a:lnTo>
                  <a:lnTo>
                    <a:pt x="8" y="102"/>
                  </a:lnTo>
                  <a:lnTo>
                    <a:pt x="4" y="100"/>
                  </a:lnTo>
                  <a:lnTo>
                    <a:pt x="1" y="97"/>
                  </a:lnTo>
                  <a:lnTo>
                    <a:pt x="0" y="95"/>
                  </a:lnTo>
                  <a:lnTo>
                    <a:pt x="0" y="93"/>
                  </a:lnTo>
                  <a:lnTo>
                    <a:pt x="6" y="57"/>
                  </a:lnTo>
                  <a:lnTo>
                    <a:pt x="3" y="42"/>
                  </a:lnTo>
                  <a:lnTo>
                    <a:pt x="11" y="26"/>
                  </a:lnTo>
                  <a:lnTo>
                    <a:pt x="14" y="12"/>
                  </a:lnTo>
                  <a:lnTo>
                    <a:pt x="45" y="6"/>
                  </a:lnTo>
                  <a:lnTo>
                    <a:pt x="61" y="1"/>
                  </a:lnTo>
                  <a:lnTo>
                    <a:pt x="62" y="0"/>
                  </a:lnTo>
                  <a:lnTo>
                    <a:pt x="87" y="2"/>
                  </a:lnTo>
                  <a:lnTo>
                    <a:pt x="115" y="18"/>
                  </a:lnTo>
                  <a:lnTo>
                    <a:pt x="116" y="23"/>
                  </a:lnTo>
                  <a:lnTo>
                    <a:pt x="116" y="27"/>
                  </a:lnTo>
                  <a:lnTo>
                    <a:pt x="116" y="28"/>
                  </a:lnTo>
                  <a:lnTo>
                    <a:pt x="116" y="29"/>
                  </a:lnTo>
                  <a:lnTo>
                    <a:pt x="116" y="31"/>
                  </a:lnTo>
                  <a:lnTo>
                    <a:pt x="117" y="32"/>
                  </a:lnTo>
                  <a:lnTo>
                    <a:pt x="119" y="36"/>
                  </a:lnTo>
                  <a:lnTo>
                    <a:pt x="121" y="40"/>
                  </a:lnTo>
                  <a:lnTo>
                    <a:pt x="122" y="43"/>
                  </a:lnTo>
                  <a:lnTo>
                    <a:pt x="123" y="44"/>
                  </a:lnTo>
                  <a:lnTo>
                    <a:pt x="124" y="44"/>
                  </a:lnTo>
                  <a:lnTo>
                    <a:pt x="126" y="47"/>
                  </a:lnTo>
                  <a:lnTo>
                    <a:pt x="127" y="50"/>
                  </a:lnTo>
                  <a:lnTo>
                    <a:pt x="129" y="55"/>
                  </a:lnTo>
                  <a:lnTo>
                    <a:pt x="129" y="66"/>
                  </a:lnTo>
                  <a:lnTo>
                    <a:pt x="127" y="70"/>
                  </a:lnTo>
                  <a:lnTo>
                    <a:pt x="127" y="72"/>
                  </a:lnTo>
                  <a:lnTo>
                    <a:pt x="127" y="75"/>
                  </a:lnTo>
                  <a:lnTo>
                    <a:pt x="128" y="76"/>
                  </a:lnTo>
                  <a:lnTo>
                    <a:pt x="129" y="86"/>
                  </a:lnTo>
                  <a:lnTo>
                    <a:pt x="128" y="88"/>
                  </a:lnTo>
                  <a:lnTo>
                    <a:pt x="128" y="89"/>
                  </a:lnTo>
                  <a:lnTo>
                    <a:pt x="129" y="89"/>
                  </a:lnTo>
                  <a:lnTo>
                    <a:pt x="130" y="90"/>
                  </a:lnTo>
                  <a:lnTo>
                    <a:pt x="131" y="90"/>
                  </a:lnTo>
                  <a:lnTo>
                    <a:pt x="133" y="89"/>
                  </a:lnTo>
                  <a:lnTo>
                    <a:pt x="137" y="89"/>
                  </a:lnTo>
                  <a:lnTo>
                    <a:pt x="138" y="91"/>
                  </a:lnTo>
                  <a:lnTo>
                    <a:pt x="144" y="93"/>
                  </a:lnTo>
                  <a:lnTo>
                    <a:pt x="150" y="92"/>
                  </a:lnTo>
                  <a:lnTo>
                    <a:pt x="155" y="93"/>
                  </a:lnTo>
                  <a:lnTo>
                    <a:pt x="158" y="94"/>
                  </a:lnTo>
                  <a:lnTo>
                    <a:pt x="159" y="94"/>
                  </a:lnTo>
                  <a:lnTo>
                    <a:pt x="160" y="93"/>
                  </a:lnTo>
                  <a:lnTo>
                    <a:pt x="163" y="92"/>
                  </a:lnTo>
                  <a:lnTo>
                    <a:pt x="164" y="93"/>
                  </a:lnTo>
                  <a:lnTo>
                    <a:pt x="165" y="92"/>
                  </a:lnTo>
                  <a:lnTo>
                    <a:pt x="165" y="91"/>
                  </a:lnTo>
                  <a:lnTo>
                    <a:pt x="165" y="90"/>
                  </a:lnTo>
                  <a:lnTo>
                    <a:pt x="166" y="89"/>
                  </a:lnTo>
                  <a:lnTo>
                    <a:pt x="168" y="88"/>
                  </a:lnTo>
                  <a:lnTo>
                    <a:pt x="170" y="87"/>
                  </a:lnTo>
                  <a:lnTo>
                    <a:pt x="172" y="91"/>
                  </a:lnTo>
                  <a:lnTo>
                    <a:pt x="174" y="92"/>
                  </a:lnTo>
                  <a:lnTo>
                    <a:pt x="176" y="95"/>
                  </a:lnTo>
                  <a:lnTo>
                    <a:pt x="177" y="95"/>
                  </a:lnTo>
                  <a:lnTo>
                    <a:pt x="179" y="95"/>
                  </a:lnTo>
                  <a:lnTo>
                    <a:pt x="180" y="95"/>
                  </a:lnTo>
                  <a:lnTo>
                    <a:pt x="182" y="94"/>
                  </a:lnTo>
                  <a:lnTo>
                    <a:pt x="186" y="95"/>
                  </a:lnTo>
                  <a:lnTo>
                    <a:pt x="190" y="98"/>
                  </a:lnTo>
                  <a:lnTo>
                    <a:pt x="190" y="100"/>
                  </a:lnTo>
                  <a:lnTo>
                    <a:pt x="191" y="103"/>
                  </a:lnTo>
                  <a:lnTo>
                    <a:pt x="191" y="104"/>
                  </a:lnTo>
                  <a:lnTo>
                    <a:pt x="192" y="104"/>
                  </a:lnTo>
                  <a:lnTo>
                    <a:pt x="193" y="105"/>
                  </a:lnTo>
                  <a:lnTo>
                    <a:pt x="195" y="106"/>
                  </a:lnTo>
                  <a:lnTo>
                    <a:pt x="195" y="110"/>
                  </a:lnTo>
                  <a:lnTo>
                    <a:pt x="195" y="112"/>
                  </a:lnTo>
                  <a:lnTo>
                    <a:pt x="195" y="114"/>
                  </a:lnTo>
                  <a:lnTo>
                    <a:pt x="197" y="120"/>
                  </a:lnTo>
                  <a:lnTo>
                    <a:pt x="198" y="122"/>
                  </a:lnTo>
                  <a:lnTo>
                    <a:pt x="199" y="128"/>
                  </a:lnTo>
                  <a:lnTo>
                    <a:pt x="200" y="130"/>
                  </a:lnTo>
                  <a:lnTo>
                    <a:pt x="200" y="132"/>
                  </a:lnTo>
                  <a:lnTo>
                    <a:pt x="200" y="136"/>
                  </a:lnTo>
                  <a:lnTo>
                    <a:pt x="201" y="137"/>
                  </a:lnTo>
                  <a:lnTo>
                    <a:pt x="202" y="138"/>
                  </a:lnTo>
                  <a:lnTo>
                    <a:pt x="203" y="140"/>
                  </a:lnTo>
                  <a:lnTo>
                    <a:pt x="205" y="147"/>
                  </a:lnTo>
                  <a:lnTo>
                    <a:pt x="206" y="148"/>
                  </a:lnTo>
                  <a:lnTo>
                    <a:pt x="210" y="149"/>
                  </a:lnTo>
                  <a:lnTo>
                    <a:pt x="214" y="148"/>
                  </a:lnTo>
                  <a:lnTo>
                    <a:pt x="216" y="147"/>
                  </a:lnTo>
                  <a:lnTo>
                    <a:pt x="217" y="147"/>
                  </a:lnTo>
                  <a:lnTo>
                    <a:pt x="217" y="146"/>
                  </a:lnTo>
                  <a:lnTo>
                    <a:pt x="225" y="142"/>
                  </a:lnTo>
                  <a:lnTo>
                    <a:pt x="232" y="146"/>
                  </a:lnTo>
                  <a:lnTo>
                    <a:pt x="238" y="151"/>
                  </a:lnTo>
                  <a:lnTo>
                    <a:pt x="236" y="153"/>
                  </a:lnTo>
                  <a:lnTo>
                    <a:pt x="235" y="154"/>
                  </a:lnTo>
                  <a:lnTo>
                    <a:pt x="236" y="157"/>
                  </a:lnTo>
                  <a:lnTo>
                    <a:pt x="238" y="158"/>
                  </a:lnTo>
                  <a:lnTo>
                    <a:pt x="238" y="161"/>
                  </a:lnTo>
                  <a:lnTo>
                    <a:pt x="238" y="163"/>
                  </a:lnTo>
                  <a:lnTo>
                    <a:pt x="237" y="164"/>
                  </a:lnTo>
                  <a:lnTo>
                    <a:pt x="236" y="164"/>
                  </a:lnTo>
                  <a:lnTo>
                    <a:pt x="236" y="165"/>
                  </a:lnTo>
                  <a:lnTo>
                    <a:pt x="236" y="166"/>
                  </a:lnTo>
                  <a:lnTo>
                    <a:pt x="237" y="166"/>
                  </a:lnTo>
                  <a:lnTo>
                    <a:pt x="238" y="168"/>
                  </a:lnTo>
                  <a:lnTo>
                    <a:pt x="238" y="169"/>
                  </a:lnTo>
                  <a:lnTo>
                    <a:pt x="237" y="171"/>
                  </a:lnTo>
                  <a:lnTo>
                    <a:pt x="236" y="175"/>
                  </a:lnTo>
                  <a:lnTo>
                    <a:pt x="235" y="181"/>
                  </a:lnTo>
                  <a:lnTo>
                    <a:pt x="236" y="183"/>
                  </a:lnTo>
                  <a:lnTo>
                    <a:pt x="236" y="185"/>
                  </a:lnTo>
                  <a:lnTo>
                    <a:pt x="236" y="186"/>
                  </a:lnTo>
                  <a:lnTo>
                    <a:pt x="235" y="190"/>
                  </a:lnTo>
                  <a:lnTo>
                    <a:pt x="234" y="192"/>
                  </a:lnTo>
                  <a:lnTo>
                    <a:pt x="234" y="193"/>
                  </a:lnTo>
                  <a:lnTo>
                    <a:pt x="233" y="195"/>
                  </a:lnTo>
                  <a:lnTo>
                    <a:pt x="234" y="197"/>
                  </a:lnTo>
                  <a:lnTo>
                    <a:pt x="234" y="199"/>
                  </a:lnTo>
                  <a:lnTo>
                    <a:pt x="234" y="201"/>
                  </a:lnTo>
                  <a:lnTo>
                    <a:pt x="236" y="211"/>
                  </a:lnTo>
                  <a:lnTo>
                    <a:pt x="234" y="212"/>
                  </a:lnTo>
                  <a:lnTo>
                    <a:pt x="235" y="217"/>
                  </a:lnTo>
                  <a:lnTo>
                    <a:pt x="236" y="217"/>
                  </a:lnTo>
                  <a:lnTo>
                    <a:pt x="236" y="219"/>
                  </a:lnTo>
                  <a:lnTo>
                    <a:pt x="236" y="220"/>
                  </a:lnTo>
                  <a:lnTo>
                    <a:pt x="236" y="221"/>
                  </a:lnTo>
                  <a:lnTo>
                    <a:pt x="236" y="226"/>
                  </a:lnTo>
                  <a:lnTo>
                    <a:pt x="233" y="234"/>
                  </a:lnTo>
                  <a:lnTo>
                    <a:pt x="231" y="234"/>
                  </a:lnTo>
                  <a:lnTo>
                    <a:pt x="231" y="236"/>
                  </a:lnTo>
                  <a:lnTo>
                    <a:pt x="231" y="237"/>
                  </a:lnTo>
                  <a:lnTo>
                    <a:pt x="230" y="238"/>
                  </a:lnTo>
                  <a:lnTo>
                    <a:pt x="229" y="238"/>
                  </a:lnTo>
                  <a:lnTo>
                    <a:pt x="227" y="238"/>
                  </a:lnTo>
                  <a:lnTo>
                    <a:pt x="226" y="241"/>
                  </a:lnTo>
                  <a:lnTo>
                    <a:pt x="223" y="243"/>
                  </a:lnTo>
                  <a:lnTo>
                    <a:pt x="222" y="243"/>
                  </a:lnTo>
                  <a:lnTo>
                    <a:pt x="219" y="244"/>
                  </a:lnTo>
                  <a:lnTo>
                    <a:pt x="216" y="247"/>
                  </a:lnTo>
                  <a:lnTo>
                    <a:pt x="216" y="249"/>
                  </a:lnTo>
                  <a:lnTo>
                    <a:pt x="216" y="250"/>
                  </a:lnTo>
                  <a:lnTo>
                    <a:pt x="216" y="251"/>
                  </a:lnTo>
                  <a:lnTo>
                    <a:pt x="217" y="251"/>
                  </a:lnTo>
                  <a:lnTo>
                    <a:pt x="216" y="254"/>
                  </a:lnTo>
                  <a:lnTo>
                    <a:pt x="216" y="255"/>
                  </a:lnTo>
                  <a:lnTo>
                    <a:pt x="212" y="259"/>
                  </a:lnTo>
                  <a:lnTo>
                    <a:pt x="211" y="259"/>
                  </a:lnTo>
                  <a:lnTo>
                    <a:pt x="208" y="257"/>
                  </a:lnTo>
                  <a:lnTo>
                    <a:pt x="207" y="257"/>
                  </a:lnTo>
                  <a:lnTo>
                    <a:pt x="206" y="255"/>
                  </a:lnTo>
                  <a:lnTo>
                    <a:pt x="205" y="255"/>
                  </a:lnTo>
                  <a:lnTo>
                    <a:pt x="202" y="255"/>
                  </a:lnTo>
                  <a:lnTo>
                    <a:pt x="201" y="255"/>
                  </a:lnTo>
                  <a:lnTo>
                    <a:pt x="200" y="255"/>
                  </a:lnTo>
                  <a:lnTo>
                    <a:pt x="199" y="257"/>
                  </a:lnTo>
                  <a:lnTo>
                    <a:pt x="199" y="258"/>
                  </a:lnTo>
                  <a:lnTo>
                    <a:pt x="199" y="259"/>
                  </a:lnTo>
                  <a:lnTo>
                    <a:pt x="197" y="263"/>
                  </a:lnTo>
                  <a:lnTo>
                    <a:pt x="196" y="263"/>
                  </a:lnTo>
                  <a:lnTo>
                    <a:pt x="195" y="263"/>
                  </a:lnTo>
                  <a:close/>
                </a:path>
              </a:pathLst>
            </a:custGeom>
            <a:solidFill>
              <a:srgbClr val="C3C1AA"/>
            </a:solidFill>
            <a:ln>
              <a:noFill/>
            </a:ln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76" name="Freeform 614"/>
            <p:cNvSpPr>
              <a:spLocks noEditPoints="1"/>
            </p:cNvSpPr>
            <p:nvPr/>
          </p:nvSpPr>
          <p:spPr bwMode="auto">
            <a:xfrm>
              <a:off x="6376185" y="3266480"/>
              <a:ext cx="585787" cy="569912"/>
            </a:xfrm>
            <a:custGeom>
              <a:avLst/>
              <a:gdLst>
                <a:gd name="T0" fmla="*/ 2147483646 w 242"/>
                <a:gd name="T1" fmla="*/ 2147483646 h 265"/>
                <a:gd name="T2" fmla="*/ 2147483646 w 242"/>
                <a:gd name="T3" fmla="*/ 2147483646 h 265"/>
                <a:gd name="T4" fmla="*/ 2147483646 w 242"/>
                <a:gd name="T5" fmla="*/ 2147483646 h 265"/>
                <a:gd name="T6" fmla="*/ 2147483646 w 242"/>
                <a:gd name="T7" fmla="*/ 2147483646 h 265"/>
                <a:gd name="T8" fmla="*/ 2147483646 w 242"/>
                <a:gd name="T9" fmla="*/ 2147483646 h 265"/>
                <a:gd name="T10" fmla="*/ 2147483646 w 242"/>
                <a:gd name="T11" fmla="*/ 2147483646 h 265"/>
                <a:gd name="T12" fmla="*/ 2147483646 w 242"/>
                <a:gd name="T13" fmla="*/ 2147483646 h 265"/>
                <a:gd name="T14" fmla="*/ 2147483646 w 242"/>
                <a:gd name="T15" fmla="*/ 2147483646 h 265"/>
                <a:gd name="T16" fmla="*/ 2147483646 w 242"/>
                <a:gd name="T17" fmla="*/ 2147483646 h 265"/>
                <a:gd name="T18" fmla="*/ 2147483646 w 242"/>
                <a:gd name="T19" fmla="*/ 2147483646 h 265"/>
                <a:gd name="T20" fmla="*/ 2147483646 w 242"/>
                <a:gd name="T21" fmla="*/ 2147483646 h 265"/>
                <a:gd name="T22" fmla="*/ 2147483646 w 242"/>
                <a:gd name="T23" fmla="*/ 2147483646 h 265"/>
                <a:gd name="T24" fmla="*/ 2147483646 w 242"/>
                <a:gd name="T25" fmla="*/ 2147483646 h 265"/>
                <a:gd name="T26" fmla="*/ 2147483646 w 242"/>
                <a:gd name="T27" fmla="*/ 2147483646 h 265"/>
                <a:gd name="T28" fmla="*/ 2147483646 w 242"/>
                <a:gd name="T29" fmla="*/ 2147483646 h 265"/>
                <a:gd name="T30" fmla="*/ 2147483646 w 242"/>
                <a:gd name="T31" fmla="*/ 2147483646 h 265"/>
                <a:gd name="T32" fmla="*/ 2147483646 w 242"/>
                <a:gd name="T33" fmla="*/ 2147483646 h 265"/>
                <a:gd name="T34" fmla="*/ 2147483646 w 242"/>
                <a:gd name="T35" fmla="*/ 2147483646 h 265"/>
                <a:gd name="T36" fmla="*/ 2147483646 w 242"/>
                <a:gd name="T37" fmla="*/ 2147483646 h 265"/>
                <a:gd name="T38" fmla="*/ 2147483646 w 242"/>
                <a:gd name="T39" fmla="*/ 2147483646 h 265"/>
                <a:gd name="T40" fmla="*/ 2147483646 w 242"/>
                <a:gd name="T41" fmla="*/ 2147483646 h 265"/>
                <a:gd name="T42" fmla="*/ 2147483646 w 242"/>
                <a:gd name="T43" fmla="*/ 2147483646 h 265"/>
                <a:gd name="T44" fmla="*/ 2147483646 w 242"/>
                <a:gd name="T45" fmla="*/ 2147483646 h 265"/>
                <a:gd name="T46" fmla="*/ 2147483646 w 242"/>
                <a:gd name="T47" fmla="*/ 2147483646 h 265"/>
                <a:gd name="T48" fmla="*/ 2147483646 w 242"/>
                <a:gd name="T49" fmla="*/ 2147483646 h 265"/>
                <a:gd name="T50" fmla="*/ 2147483646 w 242"/>
                <a:gd name="T51" fmla="*/ 2147483646 h 265"/>
                <a:gd name="T52" fmla="*/ 2147483646 w 242"/>
                <a:gd name="T53" fmla="*/ 2147483646 h 265"/>
                <a:gd name="T54" fmla="*/ 2147483646 w 242"/>
                <a:gd name="T55" fmla="*/ 2147483646 h 265"/>
                <a:gd name="T56" fmla="*/ 2147483646 w 242"/>
                <a:gd name="T57" fmla="*/ 2147483646 h 265"/>
                <a:gd name="T58" fmla="*/ 2147483646 w 242"/>
                <a:gd name="T59" fmla="*/ 2147483646 h 265"/>
                <a:gd name="T60" fmla="*/ 2147483646 w 242"/>
                <a:gd name="T61" fmla="*/ 2147483646 h 265"/>
                <a:gd name="T62" fmla="*/ 2147483646 w 242"/>
                <a:gd name="T63" fmla="*/ 2147483646 h 265"/>
                <a:gd name="T64" fmla="*/ 2147483646 w 242"/>
                <a:gd name="T65" fmla="*/ 2147483646 h 265"/>
                <a:gd name="T66" fmla="*/ 2147483646 w 242"/>
                <a:gd name="T67" fmla="*/ 2147483646 h 265"/>
                <a:gd name="T68" fmla="*/ 2147483646 w 242"/>
                <a:gd name="T69" fmla="*/ 2147483646 h 265"/>
                <a:gd name="T70" fmla="*/ 2147483646 w 242"/>
                <a:gd name="T71" fmla="*/ 2147483646 h 265"/>
                <a:gd name="T72" fmla="*/ 2147483646 w 242"/>
                <a:gd name="T73" fmla="*/ 2147483646 h 265"/>
                <a:gd name="T74" fmla="*/ 2147483646 w 242"/>
                <a:gd name="T75" fmla="*/ 2147483646 h 265"/>
                <a:gd name="T76" fmla="*/ 2147483646 w 242"/>
                <a:gd name="T77" fmla="*/ 2147483646 h 265"/>
                <a:gd name="T78" fmla="*/ 2147483646 w 242"/>
                <a:gd name="T79" fmla="*/ 2147483646 h 265"/>
                <a:gd name="T80" fmla="*/ 2147483646 w 242"/>
                <a:gd name="T81" fmla="*/ 2147483646 h 265"/>
                <a:gd name="T82" fmla="*/ 2147483646 w 242"/>
                <a:gd name="T83" fmla="*/ 2147483646 h 265"/>
                <a:gd name="T84" fmla="*/ 2147483646 w 242"/>
                <a:gd name="T85" fmla="*/ 2147483646 h 265"/>
                <a:gd name="T86" fmla="*/ 2147483646 w 242"/>
                <a:gd name="T87" fmla="*/ 2147483646 h 265"/>
                <a:gd name="T88" fmla="*/ 2147483646 w 242"/>
                <a:gd name="T89" fmla="*/ 2147483646 h 265"/>
                <a:gd name="T90" fmla="*/ 2147483646 w 242"/>
                <a:gd name="T91" fmla="*/ 2147483646 h 265"/>
                <a:gd name="T92" fmla="*/ 2147483646 w 242"/>
                <a:gd name="T93" fmla="*/ 2147483646 h 265"/>
                <a:gd name="T94" fmla="*/ 2147483646 w 242"/>
                <a:gd name="T95" fmla="*/ 2147483646 h 265"/>
                <a:gd name="T96" fmla="*/ 2147483646 w 242"/>
                <a:gd name="T97" fmla="*/ 2147483646 h 265"/>
                <a:gd name="T98" fmla="*/ 2147483646 w 242"/>
                <a:gd name="T99" fmla="*/ 2147483646 h 265"/>
                <a:gd name="T100" fmla="*/ 2147483646 w 242"/>
                <a:gd name="T101" fmla="*/ 2147483646 h 265"/>
                <a:gd name="T102" fmla="*/ 2147483646 w 242"/>
                <a:gd name="T103" fmla="*/ 2147483646 h 265"/>
                <a:gd name="T104" fmla="*/ 2147483646 w 242"/>
                <a:gd name="T105" fmla="*/ 2147483646 h 265"/>
                <a:gd name="T106" fmla="*/ 2147483646 w 242"/>
                <a:gd name="T107" fmla="*/ 2147483646 h 265"/>
                <a:gd name="T108" fmla="*/ 2147483646 w 242"/>
                <a:gd name="T109" fmla="*/ 2147483646 h 265"/>
                <a:gd name="T110" fmla="*/ 2147483646 w 242"/>
                <a:gd name="T111" fmla="*/ 2147483646 h 265"/>
                <a:gd name="T112" fmla="*/ 2147483646 w 242"/>
                <a:gd name="T113" fmla="*/ 2147483646 h 265"/>
                <a:gd name="T114" fmla="*/ 2147483646 w 242"/>
                <a:gd name="T115" fmla="*/ 2147483646 h 265"/>
                <a:gd name="T116" fmla="*/ 2147483646 w 242"/>
                <a:gd name="T117" fmla="*/ 2147483646 h 265"/>
                <a:gd name="T118" fmla="*/ 2147483646 w 242"/>
                <a:gd name="T119" fmla="*/ 2147483646 h 265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242" h="265">
                  <a:moveTo>
                    <a:pt x="64" y="3"/>
                  </a:moveTo>
                  <a:lnTo>
                    <a:pt x="88" y="5"/>
                  </a:lnTo>
                  <a:lnTo>
                    <a:pt x="116" y="20"/>
                  </a:lnTo>
                  <a:lnTo>
                    <a:pt x="117" y="25"/>
                  </a:lnTo>
                  <a:lnTo>
                    <a:pt x="117" y="28"/>
                  </a:lnTo>
                  <a:lnTo>
                    <a:pt x="117" y="29"/>
                  </a:lnTo>
                  <a:lnTo>
                    <a:pt x="117" y="30"/>
                  </a:lnTo>
                  <a:lnTo>
                    <a:pt x="117" y="32"/>
                  </a:lnTo>
                  <a:lnTo>
                    <a:pt x="118" y="34"/>
                  </a:lnTo>
                  <a:lnTo>
                    <a:pt x="120" y="37"/>
                  </a:lnTo>
                  <a:lnTo>
                    <a:pt x="122" y="41"/>
                  </a:lnTo>
                  <a:lnTo>
                    <a:pt x="123" y="45"/>
                  </a:lnTo>
                  <a:lnTo>
                    <a:pt x="124" y="47"/>
                  </a:lnTo>
                  <a:lnTo>
                    <a:pt x="125" y="46"/>
                  </a:lnTo>
                  <a:lnTo>
                    <a:pt x="125" y="47"/>
                  </a:lnTo>
                  <a:lnTo>
                    <a:pt x="127" y="48"/>
                  </a:lnTo>
                  <a:lnTo>
                    <a:pt x="127" y="51"/>
                  </a:lnTo>
                  <a:lnTo>
                    <a:pt x="129" y="56"/>
                  </a:lnTo>
                  <a:lnTo>
                    <a:pt x="129" y="67"/>
                  </a:lnTo>
                  <a:lnTo>
                    <a:pt x="128" y="70"/>
                  </a:lnTo>
                  <a:lnTo>
                    <a:pt x="127" y="73"/>
                  </a:lnTo>
                  <a:lnTo>
                    <a:pt x="129" y="77"/>
                  </a:lnTo>
                  <a:lnTo>
                    <a:pt x="129" y="87"/>
                  </a:lnTo>
                  <a:lnTo>
                    <a:pt x="129" y="88"/>
                  </a:lnTo>
                  <a:lnTo>
                    <a:pt x="129" y="90"/>
                  </a:lnTo>
                  <a:lnTo>
                    <a:pt x="129" y="91"/>
                  </a:lnTo>
                  <a:lnTo>
                    <a:pt x="131" y="92"/>
                  </a:lnTo>
                  <a:lnTo>
                    <a:pt x="133" y="92"/>
                  </a:lnTo>
                  <a:lnTo>
                    <a:pt x="135" y="92"/>
                  </a:lnTo>
                  <a:lnTo>
                    <a:pt x="138" y="92"/>
                  </a:lnTo>
                  <a:lnTo>
                    <a:pt x="139" y="94"/>
                  </a:lnTo>
                  <a:lnTo>
                    <a:pt x="146" y="95"/>
                  </a:lnTo>
                  <a:lnTo>
                    <a:pt x="152" y="94"/>
                  </a:lnTo>
                  <a:lnTo>
                    <a:pt x="156" y="95"/>
                  </a:lnTo>
                  <a:lnTo>
                    <a:pt x="159" y="96"/>
                  </a:lnTo>
                  <a:lnTo>
                    <a:pt x="161" y="96"/>
                  </a:lnTo>
                  <a:lnTo>
                    <a:pt x="163" y="96"/>
                  </a:lnTo>
                  <a:lnTo>
                    <a:pt x="164" y="95"/>
                  </a:lnTo>
                  <a:lnTo>
                    <a:pt x="165" y="95"/>
                  </a:lnTo>
                  <a:lnTo>
                    <a:pt x="166" y="96"/>
                  </a:lnTo>
                  <a:lnTo>
                    <a:pt x="167" y="94"/>
                  </a:lnTo>
                  <a:lnTo>
                    <a:pt x="168" y="93"/>
                  </a:lnTo>
                  <a:lnTo>
                    <a:pt x="168" y="92"/>
                  </a:lnTo>
                  <a:lnTo>
                    <a:pt x="169" y="90"/>
                  </a:lnTo>
                  <a:lnTo>
                    <a:pt x="170" y="90"/>
                  </a:lnTo>
                  <a:lnTo>
                    <a:pt x="172" y="90"/>
                  </a:lnTo>
                  <a:lnTo>
                    <a:pt x="173" y="93"/>
                  </a:lnTo>
                  <a:lnTo>
                    <a:pt x="175" y="94"/>
                  </a:lnTo>
                  <a:lnTo>
                    <a:pt x="178" y="96"/>
                  </a:lnTo>
                  <a:lnTo>
                    <a:pt x="179" y="97"/>
                  </a:lnTo>
                  <a:lnTo>
                    <a:pt x="181" y="97"/>
                  </a:lnTo>
                  <a:lnTo>
                    <a:pt x="182" y="97"/>
                  </a:lnTo>
                  <a:lnTo>
                    <a:pt x="184" y="96"/>
                  </a:lnTo>
                  <a:lnTo>
                    <a:pt x="187" y="97"/>
                  </a:lnTo>
                  <a:lnTo>
                    <a:pt x="191" y="100"/>
                  </a:lnTo>
                  <a:lnTo>
                    <a:pt x="191" y="101"/>
                  </a:lnTo>
                  <a:lnTo>
                    <a:pt x="191" y="104"/>
                  </a:lnTo>
                  <a:lnTo>
                    <a:pt x="192" y="105"/>
                  </a:lnTo>
                  <a:lnTo>
                    <a:pt x="193" y="106"/>
                  </a:lnTo>
                  <a:lnTo>
                    <a:pt x="193" y="107"/>
                  </a:lnTo>
                  <a:lnTo>
                    <a:pt x="194" y="107"/>
                  </a:lnTo>
                  <a:lnTo>
                    <a:pt x="195" y="107"/>
                  </a:lnTo>
                  <a:lnTo>
                    <a:pt x="195" y="108"/>
                  </a:lnTo>
                  <a:lnTo>
                    <a:pt x="196" y="111"/>
                  </a:lnTo>
                  <a:lnTo>
                    <a:pt x="195" y="113"/>
                  </a:lnTo>
                  <a:lnTo>
                    <a:pt x="195" y="115"/>
                  </a:lnTo>
                  <a:lnTo>
                    <a:pt x="198" y="122"/>
                  </a:lnTo>
                  <a:lnTo>
                    <a:pt x="199" y="124"/>
                  </a:lnTo>
                  <a:lnTo>
                    <a:pt x="200" y="129"/>
                  </a:lnTo>
                  <a:lnTo>
                    <a:pt x="200" y="130"/>
                  </a:lnTo>
                  <a:lnTo>
                    <a:pt x="201" y="131"/>
                  </a:lnTo>
                  <a:lnTo>
                    <a:pt x="201" y="133"/>
                  </a:lnTo>
                  <a:lnTo>
                    <a:pt x="202" y="138"/>
                  </a:lnTo>
                  <a:lnTo>
                    <a:pt x="202" y="139"/>
                  </a:lnTo>
                  <a:lnTo>
                    <a:pt x="203" y="140"/>
                  </a:lnTo>
                  <a:lnTo>
                    <a:pt x="204" y="141"/>
                  </a:lnTo>
                  <a:lnTo>
                    <a:pt x="206" y="148"/>
                  </a:lnTo>
                  <a:lnTo>
                    <a:pt x="206" y="149"/>
                  </a:lnTo>
                  <a:lnTo>
                    <a:pt x="206" y="150"/>
                  </a:lnTo>
                  <a:lnTo>
                    <a:pt x="207" y="150"/>
                  </a:lnTo>
                  <a:lnTo>
                    <a:pt x="208" y="150"/>
                  </a:lnTo>
                  <a:lnTo>
                    <a:pt x="212" y="151"/>
                  </a:lnTo>
                  <a:lnTo>
                    <a:pt x="216" y="150"/>
                  </a:lnTo>
                  <a:lnTo>
                    <a:pt x="219" y="150"/>
                  </a:lnTo>
                  <a:lnTo>
                    <a:pt x="219" y="149"/>
                  </a:lnTo>
                  <a:lnTo>
                    <a:pt x="220" y="148"/>
                  </a:lnTo>
                  <a:lnTo>
                    <a:pt x="227" y="145"/>
                  </a:lnTo>
                  <a:lnTo>
                    <a:pt x="233" y="148"/>
                  </a:lnTo>
                  <a:lnTo>
                    <a:pt x="238" y="152"/>
                  </a:lnTo>
                  <a:lnTo>
                    <a:pt x="237" y="152"/>
                  </a:lnTo>
                  <a:lnTo>
                    <a:pt x="236" y="153"/>
                  </a:lnTo>
                  <a:lnTo>
                    <a:pt x="236" y="154"/>
                  </a:lnTo>
                  <a:lnTo>
                    <a:pt x="236" y="155"/>
                  </a:lnTo>
                  <a:lnTo>
                    <a:pt x="236" y="158"/>
                  </a:lnTo>
                  <a:lnTo>
                    <a:pt x="237" y="159"/>
                  </a:lnTo>
                  <a:lnTo>
                    <a:pt x="238" y="159"/>
                  </a:lnTo>
                  <a:lnTo>
                    <a:pt x="238" y="160"/>
                  </a:lnTo>
                  <a:lnTo>
                    <a:pt x="239" y="162"/>
                  </a:lnTo>
                  <a:lnTo>
                    <a:pt x="238" y="164"/>
                  </a:lnTo>
                  <a:lnTo>
                    <a:pt x="238" y="165"/>
                  </a:lnTo>
                  <a:lnTo>
                    <a:pt x="237" y="165"/>
                  </a:lnTo>
                  <a:lnTo>
                    <a:pt x="237" y="166"/>
                  </a:lnTo>
                  <a:lnTo>
                    <a:pt x="237" y="167"/>
                  </a:lnTo>
                  <a:lnTo>
                    <a:pt x="238" y="168"/>
                  </a:lnTo>
                  <a:lnTo>
                    <a:pt x="238" y="169"/>
                  </a:lnTo>
                  <a:lnTo>
                    <a:pt x="238" y="170"/>
                  </a:lnTo>
                  <a:lnTo>
                    <a:pt x="238" y="172"/>
                  </a:lnTo>
                  <a:lnTo>
                    <a:pt x="236" y="176"/>
                  </a:lnTo>
                  <a:lnTo>
                    <a:pt x="236" y="182"/>
                  </a:lnTo>
                  <a:lnTo>
                    <a:pt x="236" y="184"/>
                  </a:lnTo>
                  <a:lnTo>
                    <a:pt x="237" y="186"/>
                  </a:lnTo>
                  <a:lnTo>
                    <a:pt x="237" y="187"/>
                  </a:lnTo>
                  <a:lnTo>
                    <a:pt x="236" y="191"/>
                  </a:lnTo>
                  <a:lnTo>
                    <a:pt x="235" y="192"/>
                  </a:lnTo>
                  <a:lnTo>
                    <a:pt x="235" y="193"/>
                  </a:lnTo>
                  <a:lnTo>
                    <a:pt x="234" y="196"/>
                  </a:lnTo>
                  <a:lnTo>
                    <a:pt x="235" y="198"/>
                  </a:lnTo>
                  <a:lnTo>
                    <a:pt x="235" y="200"/>
                  </a:lnTo>
                  <a:lnTo>
                    <a:pt x="235" y="202"/>
                  </a:lnTo>
                  <a:lnTo>
                    <a:pt x="236" y="211"/>
                  </a:lnTo>
                  <a:lnTo>
                    <a:pt x="235" y="213"/>
                  </a:lnTo>
                  <a:lnTo>
                    <a:pt x="236" y="218"/>
                  </a:lnTo>
                  <a:lnTo>
                    <a:pt x="236" y="219"/>
                  </a:lnTo>
                  <a:lnTo>
                    <a:pt x="236" y="220"/>
                  </a:lnTo>
                  <a:lnTo>
                    <a:pt x="236" y="221"/>
                  </a:lnTo>
                  <a:lnTo>
                    <a:pt x="236" y="222"/>
                  </a:lnTo>
                  <a:lnTo>
                    <a:pt x="236" y="227"/>
                  </a:lnTo>
                  <a:lnTo>
                    <a:pt x="234" y="234"/>
                  </a:lnTo>
                  <a:lnTo>
                    <a:pt x="233" y="234"/>
                  </a:lnTo>
                  <a:lnTo>
                    <a:pt x="232" y="234"/>
                  </a:lnTo>
                  <a:lnTo>
                    <a:pt x="231" y="235"/>
                  </a:lnTo>
                  <a:lnTo>
                    <a:pt x="231" y="237"/>
                  </a:lnTo>
                  <a:lnTo>
                    <a:pt x="231" y="238"/>
                  </a:lnTo>
                  <a:lnTo>
                    <a:pt x="230" y="238"/>
                  </a:lnTo>
                  <a:lnTo>
                    <a:pt x="229" y="238"/>
                  </a:lnTo>
                  <a:lnTo>
                    <a:pt x="229" y="239"/>
                  </a:lnTo>
                  <a:lnTo>
                    <a:pt x="227" y="241"/>
                  </a:lnTo>
                  <a:lnTo>
                    <a:pt x="224" y="243"/>
                  </a:lnTo>
                  <a:lnTo>
                    <a:pt x="223" y="243"/>
                  </a:lnTo>
                  <a:lnTo>
                    <a:pt x="221" y="244"/>
                  </a:lnTo>
                  <a:lnTo>
                    <a:pt x="220" y="244"/>
                  </a:lnTo>
                  <a:lnTo>
                    <a:pt x="220" y="245"/>
                  </a:lnTo>
                  <a:lnTo>
                    <a:pt x="217" y="248"/>
                  </a:lnTo>
                  <a:lnTo>
                    <a:pt x="217" y="250"/>
                  </a:lnTo>
                  <a:lnTo>
                    <a:pt x="217" y="251"/>
                  </a:lnTo>
                  <a:lnTo>
                    <a:pt x="217" y="252"/>
                  </a:lnTo>
                  <a:lnTo>
                    <a:pt x="218" y="252"/>
                  </a:lnTo>
                  <a:lnTo>
                    <a:pt x="217" y="254"/>
                  </a:lnTo>
                  <a:lnTo>
                    <a:pt x="217" y="256"/>
                  </a:lnTo>
                  <a:lnTo>
                    <a:pt x="214" y="258"/>
                  </a:lnTo>
                  <a:lnTo>
                    <a:pt x="213" y="258"/>
                  </a:lnTo>
                  <a:lnTo>
                    <a:pt x="210" y="258"/>
                  </a:lnTo>
                  <a:lnTo>
                    <a:pt x="210" y="257"/>
                  </a:lnTo>
                  <a:lnTo>
                    <a:pt x="210" y="256"/>
                  </a:lnTo>
                  <a:lnTo>
                    <a:pt x="209" y="255"/>
                  </a:lnTo>
                  <a:lnTo>
                    <a:pt x="208" y="255"/>
                  </a:lnTo>
                  <a:lnTo>
                    <a:pt x="207" y="255"/>
                  </a:lnTo>
                  <a:lnTo>
                    <a:pt x="205" y="254"/>
                  </a:lnTo>
                  <a:lnTo>
                    <a:pt x="204" y="254"/>
                  </a:lnTo>
                  <a:lnTo>
                    <a:pt x="203" y="254"/>
                  </a:lnTo>
                  <a:lnTo>
                    <a:pt x="202" y="254"/>
                  </a:lnTo>
                  <a:lnTo>
                    <a:pt x="199" y="257"/>
                  </a:lnTo>
                  <a:lnTo>
                    <a:pt x="199" y="258"/>
                  </a:lnTo>
                  <a:lnTo>
                    <a:pt x="199" y="259"/>
                  </a:lnTo>
                  <a:lnTo>
                    <a:pt x="199" y="260"/>
                  </a:lnTo>
                  <a:lnTo>
                    <a:pt x="198" y="263"/>
                  </a:lnTo>
                  <a:lnTo>
                    <a:pt x="197" y="263"/>
                  </a:lnTo>
                  <a:lnTo>
                    <a:pt x="196" y="263"/>
                  </a:lnTo>
                  <a:lnTo>
                    <a:pt x="195" y="262"/>
                  </a:lnTo>
                  <a:lnTo>
                    <a:pt x="194" y="260"/>
                  </a:lnTo>
                  <a:lnTo>
                    <a:pt x="193" y="260"/>
                  </a:lnTo>
                  <a:lnTo>
                    <a:pt x="193" y="259"/>
                  </a:lnTo>
                  <a:lnTo>
                    <a:pt x="192" y="259"/>
                  </a:lnTo>
                  <a:lnTo>
                    <a:pt x="191" y="259"/>
                  </a:lnTo>
                  <a:lnTo>
                    <a:pt x="189" y="259"/>
                  </a:lnTo>
                  <a:lnTo>
                    <a:pt x="188" y="260"/>
                  </a:lnTo>
                  <a:lnTo>
                    <a:pt x="187" y="260"/>
                  </a:lnTo>
                  <a:lnTo>
                    <a:pt x="186" y="260"/>
                  </a:lnTo>
                  <a:lnTo>
                    <a:pt x="185" y="260"/>
                  </a:lnTo>
                  <a:lnTo>
                    <a:pt x="184" y="258"/>
                  </a:lnTo>
                  <a:lnTo>
                    <a:pt x="183" y="258"/>
                  </a:lnTo>
                  <a:lnTo>
                    <a:pt x="182" y="258"/>
                  </a:lnTo>
                  <a:lnTo>
                    <a:pt x="181" y="258"/>
                  </a:lnTo>
                  <a:lnTo>
                    <a:pt x="179" y="260"/>
                  </a:lnTo>
                  <a:lnTo>
                    <a:pt x="178" y="260"/>
                  </a:lnTo>
                  <a:lnTo>
                    <a:pt x="177" y="260"/>
                  </a:lnTo>
                  <a:lnTo>
                    <a:pt x="176" y="260"/>
                  </a:lnTo>
                  <a:lnTo>
                    <a:pt x="174" y="260"/>
                  </a:lnTo>
                  <a:lnTo>
                    <a:pt x="174" y="259"/>
                  </a:lnTo>
                  <a:lnTo>
                    <a:pt x="172" y="258"/>
                  </a:lnTo>
                  <a:lnTo>
                    <a:pt x="171" y="258"/>
                  </a:lnTo>
                  <a:lnTo>
                    <a:pt x="170" y="258"/>
                  </a:lnTo>
                  <a:lnTo>
                    <a:pt x="168" y="258"/>
                  </a:lnTo>
                  <a:lnTo>
                    <a:pt x="163" y="256"/>
                  </a:lnTo>
                  <a:lnTo>
                    <a:pt x="162" y="256"/>
                  </a:lnTo>
                  <a:lnTo>
                    <a:pt x="160" y="255"/>
                  </a:lnTo>
                  <a:lnTo>
                    <a:pt x="159" y="254"/>
                  </a:lnTo>
                  <a:lnTo>
                    <a:pt x="158" y="254"/>
                  </a:lnTo>
                  <a:lnTo>
                    <a:pt x="138" y="254"/>
                  </a:lnTo>
                  <a:lnTo>
                    <a:pt x="137" y="254"/>
                  </a:lnTo>
                  <a:lnTo>
                    <a:pt x="136" y="254"/>
                  </a:lnTo>
                  <a:lnTo>
                    <a:pt x="136" y="252"/>
                  </a:lnTo>
                  <a:lnTo>
                    <a:pt x="135" y="252"/>
                  </a:lnTo>
                  <a:lnTo>
                    <a:pt x="134" y="250"/>
                  </a:lnTo>
                  <a:lnTo>
                    <a:pt x="135" y="248"/>
                  </a:lnTo>
                  <a:lnTo>
                    <a:pt x="136" y="248"/>
                  </a:lnTo>
                  <a:lnTo>
                    <a:pt x="138" y="245"/>
                  </a:lnTo>
                  <a:lnTo>
                    <a:pt x="140" y="242"/>
                  </a:lnTo>
                  <a:lnTo>
                    <a:pt x="140" y="241"/>
                  </a:lnTo>
                  <a:lnTo>
                    <a:pt x="142" y="241"/>
                  </a:lnTo>
                  <a:lnTo>
                    <a:pt x="144" y="234"/>
                  </a:lnTo>
                  <a:lnTo>
                    <a:pt x="144" y="232"/>
                  </a:lnTo>
                  <a:lnTo>
                    <a:pt x="144" y="231"/>
                  </a:lnTo>
                  <a:lnTo>
                    <a:pt x="142" y="230"/>
                  </a:lnTo>
                  <a:lnTo>
                    <a:pt x="142" y="226"/>
                  </a:lnTo>
                  <a:lnTo>
                    <a:pt x="142" y="223"/>
                  </a:lnTo>
                  <a:lnTo>
                    <a:pt x="143" y="222"/>
                  </a:lnTo>
                  <a:lnTo>
                    <a:pt x="142" y="220"/>
                  </a:lnTo>
                  <a:lnTo>
                    <a:pt x="144" y="217"/>
                  </a:lnTo>
                  <a:lnTo>
                    <a:pt x="146" y="216"/>
                  </a:lnTo>
                  <a:lnTo>
                    <a:pt x="149" y="213"/>
                  </a:lnTo>
                  <a:lnTo>
                    <a:pt x="148" y="213"/>
                  </a:lnTo>
                  <a:lnTo>
                    <a:pt x="148" y="212"/>
                  </a:lnTo>
                  <a:lnTo>
                    <a:pt x="149" y="211"/>
                  </a:lnTo>
                  <a:lnTo>
                    <a:pt x="150" y="208"/>
                  </a:lnTo>
                  <a:lnTo>
                    <a:pt x="150" y="206"/>
                  </a:lnTo>
                  <a:lnTo>
                    <a:pt x="151" y="205"/>
                  </a:lnTo>
                  <a:lnTo>
                    <a:pt x="155" y="199"/>
                  </a:lnTo>
                  <a:lnTo>
                    <a:pt x="155" y="197"/>
                  </a:lnTo>
                  <a:lnTo>
                    <a:pt x="155" y="196"/>
                  </a:lnTo>
                  <a:lnTo>
                    <a:pt x="152" y="194"/>
                  </a:lnTo>
                  <a:lnTo>
                    <a:pt x="151" y="191"/>
                  </a:lnTo>
                  <a:lnTo>
                    <a:pt x="150" y="190"/>
                  </a:lnTo>
                  <a:lnTo>
                    <a:pt x="149" y="189"/>
                  </a:lnTo>
                  <a:lnTo>
                    <a:pt x="148" y="187"/>
                  </a:lnTo>
                  <a:lnTo>
                    <a:pt x="145" y="185"/>
                  </a:lnTo>
                  <a:lnTo>
                    <a:pt x="144" y="184"/>
                  </a:lnTo>
                  <a:lnTo>
                    <a:pt x="143" y="184"/>
                  </a:lnTo>
                  <a:lnTo>
                    <a:pt x="142" y="184"/>
                  </a:lnTo>
                  <a:lnTo>
                    <a:pt x="137" y="182"/>
                  </a:lnTo>
                  <a:lnTo>
                    <a:pt x="135" y="181"/>
                  </a:lnTo>
                  <a:lnTo>
                    <a:pt x="133" y="181"/>
                  </a:lnTo>
                  <a:lnTo>
                    <a:pt x="131" y="181"/>
                  </a:lnTo>
                  <a:lnTo>
                    <a:pt x="128" y="177"/>
                  </a:lnTo>
                  <a:lnTo>
                    <a:pt x="125" y="177"/>
                  </a:lnTo>
                  <a:lnTo>
                    <a:pt x="124" y="177"/>
                  </a:lnTo>
                  <a:lnTo>
                    <a:pt x="123" y="177"/>
                  </a:lnTo>
                  <a:lnTo>
                    <a:pt x="121" y="177"/>
                  </a:lnTo>
                  <a:lnTo>
                    <a:pt x="118" y="175"/>
                  </a:lnTo>
                  <a:lnTo>
                    <a:pt x="114" y="172"/>
                  </a:lnTo>
                  <a:lnTo>
                    <a:pt x="110" y="170"/>
                  </a:lnTo>
                  <a:lnTo>
                    <a:pt x="109" y="169"/>
                  </a:lnTo>
                  <a:lnTo>
                    <a:pt x="102" y="166"/>
                  </a:lnTo>
                  <a:lnTo>
                    <a:pt x="101" y="165"/>
                  </a:lnTo>
                  <a:lnTo>
                    <a:pt x="101" y="164"/>
                  </a:lnTo>
                  <a:lnTo>
                    <a:pt x="98" y="162"/>
                  </a:lnTo>
                  <a:lnTo>
                    <a:pt x="81" y="151"/>
                  </a:lnTo>
                  <a:lnTo>
                    <a:pt x="80" y="151"/>
                  </a:lnTo>
                  <a:lnTo>
                    <a:pt x="78" y="152"/>
                  </a:lnTo>
                  <a:lnTo>
                    <a:pt x="75" y="152"/>
                  </a:lnTo>
                  <a:lnTo>
                    <a:pt x="67" y="149"/>
                  </a:lnTo>
                  <a:lnTo>
                    <a:pt x="66" y="148"/>
                  </a:lnTo>
                  <a:lnTo>
                    <a:pt x="65" y="147"/>
                  </a:lnTo>
                  <a:lnTo>
                    <a:pt x="62" y="147"/>
                  </a:lnTo>
                  <a:lnTo>
                    <a:pt x="61" y="147"/>
                  </a:lnTo>
                  <a:lnTo>
                    <a:pt x="55" y="145"/>
                  </a:lnTo>
                  <a:lnTo>
                    <a:pt x="54" y="145"/>
                  </a:lnTo>
                  <a:lnTo>
                    <a:pt x="53" y="144"/>
                  </a:lnTo>
                  <a:lnTo>
                    <a:pt x="53" y="143"/>
                  </a:lnTo>
                  <a:lnTo>
                    <a:pt x="50" y="138"/>
                  </a:lnTo>
                  <a:lnTo>
                    <a:pt x="48" y="137"/>
                  </a:lnTo>
                  <a:lnTo>
                    <a:pt x="40" y="132"/>
                  </a:lnTo>
                  <a:lnTo>
                    <a:pt x="36" y="128"/>
                  </a:lnTo>
                  <a:lnTo>
                    <a:pt x="35" y="128"/>
                  </a:lnTo>
                  <a:lnTo>
                    <a:pt x="34" y="128"/>
                  </a:lnTo>
                  <a:lnTo>
                    <a:pt x="32" y="126"/>
                  </a:lnTo>
                  <a:lnTo>
                    <a:pt x="31" y="125"/>
                  </a:lnTo>
                  <a:lnTo>
                    <a:pt x="31" y="124"/>
                  </a:lnTo>
                  <a:lnTo>
                    <a:pt x="28" y="122"/>
                  </a:lnTo>
                  <a:lnTo>
                    <a:pt x="27" y="122"/>
                  </a:lnTo>
                  <a:lnTo>
                    <a:pt x="26" y="121"/>
                  </a:lnTo>
                  <a:lnTo>
                    <a:pt x="24" y="119"/>
                  </a:lnTo>
                  <a:lnTo>
                    <a:pt x="23" y="118"/>
                  </a:lnTo>
                  <a:lnTo>
                    <a:pt x="23" y="116"/>
                  </a:lnTo>
                  <a:lnTo>
                    <a:pt x="22" y="115"/>
                  </a:lnTo>
                  <a:lnTo>
                    <a:pt x="19" y="111"/>
                  </a:lnTo>
                  <a:lnTo>
                    <a:pt x="16" y="106"/>
                  </a:lnTo>
                  <a:lnTo>
                    <a:pt x="16" y="105"/>
                  </a:lnTo>
                  <a:lnTo>
                    <a:pt x="15" y="104"/>
                  </a:lnTo>
                  <a:lnTo>
                    <a:pt x="14" y="103"/>
                  </a:lnTo>
                  <a:lnTo>
                    <a:pt x="12" y="103"/>
                  </a:lnTo>
                  <a:lnTo>
                    <a:pt x="11" y="102"/>
                  </a:lnTo>
                  <a:lnTo>
                    <a:pt x="7" y="99"/>
                  </a:lnTo>
                  <a:lnTo>
                    <a:pt x="4" y="96"/>
                  </a:lnTo>
                  <a:lnTo>
                    <a:pt x="3" y="96"/>
                  </a:lnTo>
                  <a:lnTo>
                    <a:pt x="3" y="95"/>
                  </a:lnTo>
                  <a:lnTo>
                    <a:pt x="9" y="58"/>
                  </a:lnTo>
                  <a:lnTo>
                    <a:pt x="6" y="43"/>
                  </a:lnTo>
                  <a:lnTo>
                    <a:pt x="14" y="28"/>
                  </a:lnTo>
                  <a:lnTo>
                    <a:pt x="17" y="14"/>
                  </a:lnTo>
                  <a:lnTo>
                    <a:pt x="47" y="8"/>
                  </a:lnTo>
                  <a:lnTo>
                    <a:pt x="63" y="3"/>
                  </a:lnTo>
                  <a:lnTo>
                    <a:pt x="64" y="3"/>
                  </a:lnTo>
                  <a:close/>
                  <a:moveTo>
                    <a:pt x="64" y="0"/>
                  </a:moveTo>
                  <a:lnTo>
                    <a:pt x="63" y="1"/>
                  </a:lnTo>
                  <a:lnTo>
                    <a:pt x="62" y="1"/>
                  </a:lnTo>
                  <a:lnTo>
                    <a:pt x="46" y="5"/>
                  </a:lnTo>
                  <a:lnTo>
                    <a:pt x="17" y="11"/>
                  </a:lnTo>
                  <a:lnTo>
                    <a:pt x="15" y="12"/>
                  </a:lnTo>
                  <a:lnTo>
                    <a:pt x="15" y="13"/>
                  </a:lnTo>
                  <a:lnTo>
                    <a:pt x="12" y="27"/>
                  </a:lnTo>
                  <a:lnTo>
                    <a:pt x="4" y="41"/>
                  </a:lnTo>
                  <a:lnTo>
                    <a:pt x="4" y="42"/>
                  </a:lnTo>
                  <a:lnTo>
                    <a:pt x="4" y="43"/>
                  </a:lnTo>
                  <a:lnTo>
                    <a:pt x="6" y="58"/>
                  </a:lnTo>
                  <a:lnTo>
                    <a:pt x="1" y="94"/>
                  </a:lnTo>
                  <a:lnTo>
                    <a:pt x="0" y="96"/>
                  </a:lnTo>
                  <a:lnTo>
                    <a:pt x="1" y="97"/>
                  </a:lnTo>
                  <a:lnTo>
                    <a:pt x="2" y="98"/>
                  </a:lnTo>
                  <a:lnTo>
                    <a:pt x="5" y="101"/>
                  </a:lnTo>
                  <a:lnTo>
                    <a:pt x="6" y="101"/>
                  </a:lnTo>
                  <a:lnTo>
                    <a:pt x="10" y="104"/>
                  </a:lnTo>
                  <a:lnTo>
                    <a:pt x="10" y="105"/>
                  </a:lnTo>
                  <a:lnTo>
                    <a:pt x="11" y="105"/>
                  </a:lnTo>
                  <a:lnTo>
                    <a:pt x="12" y="105"/>
                  </a:lnTo>
                  <a:lnTo>
                    <a:pt x="13" y="106"/>
                  </a:lnTo>
                  <a:lnTo>
                    <a:pt x="13" y="107"/>
                  </a:lnTo>
                  <a:lnTo>
                    <a:pt x="16" y="113"/>
                  </a:lnTo>
                  <a:lnTo>
                    <a:pt x="17" y="113"/>
                  </a:lnTo>
                  <a:lnTo>
                    <a:pt x="20" y="117"/>
                  </a:lnTo>
                  <a:lnTo>
                    <a:pt x="21" y="118"/>
                  </a:lnTo>
                  <a:lnTo>
                    <a:pt x="21" y="119"/>
                  </a:lnTo>
                  <a:lnTo>
                    <a:pt x="21" y="120"/>
                  </a:lnTo>
                  <a:lnTo>
                    <a:pt x="22" y="121"/>
                  </a:lnTo>
                  <a:lnTo>
                    <a:pt x="25" y="123"/>
                  </a:lnTo>
                  <a:lnTo>
                    <a:pt x="25" y="124"/>
                  </a:lnTo>
                  <a:lnTo>
                    <a:pt x="26" y="124"/>
                  </a:lnTo>
                  <a:lnTo>
                    <a:pt x="27" y="124"/>
                  </a:lnTo>
                  <a:lnTo>
                    <a:pt x="29" y="126"/>
                  </a:lnTo>
                  <a:lnTo>
                    <a:pt x="29" y="127"/>
                  </a:lnTo>
                  <a:lnTo>
                    <a:pt x="29" y="128"/>
                  </a:lnTo>
                  <a:lnTo>
                    <a:pt x="30" y="129"/>
                  </a:lnTo>
                  <a:lnTo>
                    <a:pt x="33" y="130"/>
                  </a:lnTo>
                  <a:lnTo>
                    <a:pt x="33" y="131"/>
                  </a:lnTo>
                  <a:lnTo>
                    <a:pt x="34" y="131"/>
                  </a:lnTo>
                  <a:lnTo>
                    <a:pt x="38" y="134"/>
                  </a:lnTo>
                  <a:lnTo>
                    <a:pt x="39" y="135"/>
                  </a:lnTo>
                  <a:lnTo>
                    <a:pt x="47" y="139"/>
                  </a:lnTo>
                  <a:lnTo>
                    <a:pt x="48" y="140"/>
                  </a:lnTo>
                  <a:lnTo>
                    <a:pt x="51" y="144"/>
                  </a:lnTo>
                  <a:lnTo>
                    <a:pt x="51" y="145"/>
                  </a:lnTo>
                  <a:lnTo>
                    <a:pt x="51" y="146"/>
                  </a:lnTo>
                  <a:lnTo>
                    <a:pt x="52" y="147"/>
                  </a:lnTo>
                  <a:lnTo>
                    <a:pt x="53" y="147"/>
                  </a:lnTo>
                  <a:lnTo>
                    <a:pt x="54" y="148"/>
                  </a:lnTo>
                  <a:lnTo>
                    <a:pt x="61" y="149"/>
                  </a:lnTo>
                  <a:lnTo>
                    <a:pt x="64" y="150"/>
                  </a:lnTo>
                  <a:lnTo>
                    <a:pt x="65" y="151"/>
                  </a:lnTo>
                  <a:lnTo>
                    <a:pt x="74" y="154"/>
                  </a:lnTo>
                  <a:lnTo>
                    <a:pt x="78" y="154"/>
                  </a:lnTo>
                  <a:lnTo>
                    <a:pt x="80" y="154"/>
                  </a:lnTo>
                  <a:lnTo>
                    <a:pt x="81" y="154"/>
                  </a:lnTo>
                  <a:lnTo>
                    <a:pt x="97" y="164"/>
                  </a:lnTo>
                  <a:lnTo>
                    <a:pt x="99" y="166"/>
                  </a:lnTo>
                  <a:lnTo>
                    <a:pt x="99" y="167"/>
                  </a:lnTo>
                  <a:lnTo>
                    <a:pt x="100" y="167"/>
                  </a:lnTo>
                  <a:lnTo>
                    <a:pt x="101" y="168"/>
                  </a:lnTo>
                  <a:lnTo>
                    <a:pt x="108" y="172"/>
                  </a:lnTo>
                  <a:lnTo>
                    <a:pt x="109" y="173"/>
                  </a:lnTo>
                  <a:lnTo>
                    <a:pt x="112" y="174"/>
                  </a:lnTo>
                  <a:lnTo>
                    <a:pt x="116" y="177"/>
                  </a:lnTo>
                  <a:lnTo>
                    <a:pt x="117" y="177"/>
                  </a:lnTo>
                  <a:lnTo>
                    <a:pt x="121" y="179"/>
                  </a:lnTo>
                  <a:lnTo>
                    <a:pt x="123" y="179"/>
                  </a:lnTo>
                  <a:lnTo>
                    <a:pt x="124" y="179"/>
                  </a:lnTo>
                  <a:lnTo>
                    <a:pt x="125" y="179"/>
                  </a:lnTo>
                  <a:lnTo>
                    <a:pt x="126" y="180"/>
                  </a:lnTo>
                  <a:lnTo>
                    <a:pt x="129" y="182"/>
                  </a:lnTo>
                  <a:lnTo>
                    <a:pt x="129" y="183"/>
                  </a:lnTo>
                  <a:lnTo>
                    <a:pt x="131" y="184"/>
                  </a:lnTo>
                  <a:lnTo>
                    <a:pt x="133" y="184"/>
                  </a:lnTo>
                  <a:lnTo>
                    <a:pt x="135" y="184"/>
                  </a:lnTo>
                  <a:lnTo>
                    <a:pt x="136" y="184"/>
                  </a:lnTo>
                  <a:lnTo>
                    <a:pt x="142" y="187"/>
                  </a:lnTo>
                  <a:lnTo>
                    <a:pt x="143" y="187"/>
                  </a:lnTo>
                  <a:lnTo>
                    <a:pt x="146" y="189"/>
                  </a:lnTo>
                  <a:lnTo>
                    <a:pt x="146" y="190"/>
                  </a:lnTo>
                  <a:lnTo>
                    <a:pt x="146" y="191"/>
                  </a:lnTo>
                  <a:lnTo>
                    <a:pt x="148" y="192"/>
                  </a:lnTo>
                  <a:lnTo>
                    <a:pt x="149" y="193"/>
                  </a:lnTo>
                  <a:lnTo>
                    <a:pt x="150" y="196"/>
                  </a:lnTo>
                  <a:lnTo>
                    <a:pt x="151" y="196"/>
                  </a:lnTo>
                  <a:lnTo>
                    <a:pt x="152" y="197"/>
                  </a:lnTo>
                  <a:lnTo>
                    <a:pt x="152" y="198"/>
                  </a:lnTo>
                  <a:lnTo>
                    <a:pt x="149" y="203"/>
                  </a:lnTo>
                  <a:lnTo>
                    <a:pt x="148" y="204"/>
                  </a:lnTo>
                  <a:lnTo>
                    <a:pt x="146" y="205"/>
                  </a:lnTo>
                  <a:lnTo>
                    <a:pt x="147" y="207"/>
                  </a:lnTo>
                  <a:lnTo>
                    <a:pt x="147" y="208"/>
                  </a:lnTo>
                  <a:lnTo>
                    <a:pt x="146" y="209"/>
                  </a:lnTo>
                  <a:lnTo>
                    <a:pt x="146" y="211"/>
                  </a:lnTo>
                  <a:lnTo>
                    <a:pt x="145" y="212"/>
                  </a:lnTo>
                  <a:lnTo>
                    <a:pt x="146" y="213"/>
                  </a:lnTo>
                  <a:lnTo>
                    <a:pt x="144" y="214"/>
                  </a:lnTo>
                  <a:lnTo>
                    <a:pt x="143" y="215"/>
                  </a:lnTo>
                  <a:lnTo>
                    <a:pt x="142" y="215"/>
                  </a:lnTo>
                  <a:lnTo>
                    <a:pt x="140" y="218"/>
                  </a:lnTo>
                  <a:lnTo>
                    <a:pt x="140" y="219"/>
                  </a:lnTo>
                  <a:lnTo>
                    <a:pt x="140" y="221"/>
                  </a:lnTo>
                  <a:lnTo>
                    <a:pt x="140" y="222"/>
                  </a:lnTo>
                  <a:lnTo>
                    <a:pt x="139" y="226"/>
                  </a:lnTo>
                  <a:lnTo>
                    <a:pt x="139" y="227"/>
                  </a:lnTo>
                  <a:lnTo>
                    <a:pt x="140" y="231"/>
                  </a:lnTo>
                  <a:lnTo>
                    <a:pt x="140" y="232"/>
                  </a:lnTo>
                  <a:lnTo>
                    <a:pt x="141" y="233"/>
                  </a:lnTo>
                  <a:lnTo>
                    <a:pt x="139" y="239"/>
                  </a:lnTo>
                  <a:lnTo>
                    <a:pt x="138" y="239"/>
                  </a:lnTo>
                  <a:lnTo>
                    <a:pt x="138" y="240"/>
                  </a:lnTo>
                  <a:lnTo>
                    <a:pt x="137" y="241"/>
                  </a:lnTo>
                  <a:lnTo>
                    <a:pt x="136" y="243"/>
                  </a:lnTo>
                  <a:lnTo>
                    <a:pt x="134" y="246"/>
                  </a:lnTo>
                  <a:lnTo>
                    <a:pt x="134" y="247"/>
                  </a:lnTo>
                  <a:lnTo>
                    <a:pt x="133" y="247"/>
                  </a:lnTo>
                  <a:lnTo>
                    <a:pt x="132" y="248"/>
                  </a:lnTo>
                  <a:lnTo>
                    <a:pt x="131" y="249"/>
                  </a:lnTo>
                  <a:lnTo>
                    <a:pt x="131" y="250"/>
                  </a:lnTo>
                  <a:lnTo>
                    <a:pt x="131" y="251"/>
                  </a:lnTo>
                  <a:lnTo>
                    <a:pt x="132" y="252"/>
                  </a:lnTo>
                  <a:lnTo>
                    <a:pt x="133" y="252"/>
                  </a:lnTo>
                  <a:lnTo>
                    <a:pt x="133" y="254"/>
                  </a:lnTo>
                  <a:lnTo>
                    <a:pt x="134" y="255"/>
                  </a:lnTo>
                  <a:lnTo>
                    <a:pt x="134" y="258"/>
                  </a:lnTo>
                  <a:lnTo>
                    <a:pt x="137" y="257"/>
                  </a:lnTo>
                  <a:lnTo>
                    <a:pt x="138" y="256"/>
                  </a:lnTo>
                  <a:lnTo>
                    <a:pt x="139" y="256"/>
                  </a:lnTo>
                  <a:lnTo>
                    <a:pt x="157" y="256"/>
                  </a:lnTo>
                  <a:lnTo>
                    <a:pt x="159" y="257"/>
                  </a:lnTo>
                  <a:lnTo>
                    <a:pt x="161" y="258"/>
                  </a:lnTo>
                  <a:lnTo>
                    <a:pt x="162" y="259"/>
                  </a:lnTo>
                  <a:lnTo>
                    <a:pt x="163" y="259"/>
                  </a:lnTo>
                  <a:lnTo>
                    <a:pt x="168" y="260"/>
                  </a:lnTo>
                  <a:lnTo>
                    <a:pt x="170" y="261"/>
                  </a:lnTo>
                  <a:lnTo>
                    <a:pt x="171" y="261"/>
                  </a:lnTo>
                  <a:lnTo>
                    <a:pt x="172" y="261"/>
                  </a:lnTo>
                  <a:lnTo>
                    <a:pt x="172" y="262"/>
                  </a:lnTo>
                  <a:lnTo>
                    <a:pt x="174" y="262"/>
                  </a:lnTo>
                  <a:lnTo>
                    <a:pt x="175" y="262"/>
                  </a:lnTo>
                  <a:lnTo>
                    <a:pt x="176" y="263"/>
                  </a:lnTo>
                  <a:lnTo>
                    <a:pt x="177" y="263"/>
                  </a:lnTo>
                  <a:lnTo>
                    <a:pt x="178" y="263"/>
                  </a:lnTo>
                  <a:lnTo>
                    <a:pt x="179" y="263"/>
                  </a:lnTo>
                  <a:lnTo>
                    <a:pt x="180" y="262"/>
                  </a:lnTo>
                  <a:lnTo>
                    <a:pt x="182" y="261"/>
                  </a:lnTo>
                  <a:lnTo>
                    <a:pt x="182" y="260"/>
                  </a:lnTo>
                  <a:lnTo>
                    <a:pt x="184" y="262"/>
                  </a:lnTo>
                  <a:lnTo>
                    <a:pt x="185" y="262"/>
                  </a:lnTo>
                  <a:lnTo>
                    <a:pt x="185" y="263"/>
                  </a:lnTo>
                  <a:lnTo>
                    <a:pt x="186" y="263"/>
                  </a:lnTo>
                  <a:lnTo>
                    <a:pt x="187" y="263"/>
                  </a:lnTo>
                  <a:lnTo>
                    <a:pt x="189" y="264"/>
                  </a:lnTo>
                  <a:lnTo>
                    <a:pt x="189" y="262"/>
                  </a:lnTo>
                  <a:lnTo>
                    <a:pt x="190" y="262"/>
                  </a:lnTo>
                  <a:lnTo>
                    <a:pt x="191" y="262"/>
                  </a:lnTo>
                  <a:lnTo>
                    <a:pt x="192" y="262"/>
                  </a:lnTo>
                  <a:lnTo>
                    <a:pt x="193" y="264"/>
                  </a:lnTo>
                  <a:lnTo>
                    <a:pt x="195" y="265"/>
                  </a:lnTo>
                  <a:lnTo>
                    <a:pt x="196" y="265"/>
                  </a:lnTo>
                  <a:lnTo>
                    <a:pt x="197" y="265"/>
                  </a:lnTo>
                  <a:lnTo>
                    <a:pt x="198" y="265"/>
                  </a:lnTo>
                  <a:lnTo>
                    <a:pt x="199" y="265"/>
                  </a:lnTo>
                  <a:lnTo>
                    <a:pt x="200" y="264"/>
                  </a:lnTo>
                  <a:lnTo>
                    <a:pt x="201" y="264"/>
                  </a:lnTo>
                  <a:lnTo>
                    <a:pt x="202" y="260"/>
                  </a:lnTo>
                  <a:lnTo>
                    <a:pt x="202" y="259"/>
                  </a:lnTo>
                  <a:lnTo>
                    <a:pt x="202" y="258"/>
                  </a:lnTo>
                  <a:lnTo>
                    <a:pt x="203" y="257"/>
                  </a:lnTo>
                  <a:lnTo>
                    <a:pt x="204" y="257"/>
                  </a:lnTo>
                  <a:lnTo>
                    <a:pt x="206" y="258"/>
                  </a:lnTo>
                  <a:lnTo>
                    <a:pt x="208" y="258"/>
                  </a:lnTo>
                  <a:lnTo>
                    <a:pt x="208" y="259"/>
                  </a:lnTo>
                  <a:lnTo>
                    <a:pt x="209" y="260"/>
                  </a:lnTo>
                  <a:lnTo>
                    <a:pt x="210" y="260"/>
                  </a:lnTo>
                  <a:lnTo>
                    <a:pt x="212" y="261"/>
                  </a:lnTo>
                  <a:lnTo>
                    <a:pt x="213" y="262"/>
                  </a:lnTo>
                  <a:lnTo>
                    <a:pt x="214" y="261"/>
                  </a:lnTo>
                  <a:lnTo>
                    <a:pt x="215" y="261"/>
                  </a:lnTo>
                  <a:lnTo>
                    <a:pt x="216" y="260"/>
                  </a:lnTo>
                  <a:lnTo>
                    <a:pt x="219" y="257"/>
                  </a:lnTo>
                  <a:lnTo>
                    <a:pt x="219" y="256"/>
                  </a:lnTo>
                  <a:lnTo>
                    <a:pt x="219" y="255"/>
                  </a:lnTo>
                  <a:lnTo>
                    <a:pt x="220" y="253"/>
                  </a:lnTo>
                  <a:lnTo>
                    <a:pt x="220" y="252"/>
                  </a:lnTo>
                  <a:lnTo>
                    <a:pt x="219" y="252"/>
                  </a:lnTo>
                  <a:lnTo>
                    <a:pt x="219" y="251"/>
                  </a:lnTo>
                  <a:lnTo>
                    <a:pt x="219" y="250"/>
                  </a:lnTo>
                  <a:lnTo>
                    <a:pt x="219" y="249"/>
                  </a:lnTo>
                  <a:lnTo>
                    <a:pt x="221" y="246"/>
                  </a:lnTo>
                  <a:lnTo>
                    <a:pt x="224" y="245"/>
                  </a:lnTo>
                  <a:lnTo>
                    <a:pt x="225" y="245"/>
                  </a:lnTo>
                  <a:lnTo>
                    <a:pt x="229" y="243"/>
                  </a:lnTo>
                  <a:lnTo>
                    <a:pt x="229" y="242"/>
                  </a:lnTo>
                  <a:lnTo>
                    <a:pt x="230" y="241"/>
                  </a:lnTo>
                  <a:lnTo>
                    <a:pt x="231" y="241"/>
                  </a:lnTo>
                  <a:lnTo>
                    <a:pt x="232" y="240"/>
                  </a:lnTo>
                  <a:lnTo>
                    <a:pt x="233" y="240"/>
                  </a:lnTo>
                  <a:lnTo>
                    <a:pt x="233" y="239"/>
                  </a:lnTo>
                  <a:lnTo>
                    <a:pt x="234" y="238"/>
                  </a:lnTo>
                  <a:lnTo>
                    <a:pt x="234" y="237"/>
                  </a:lnTo>
                  <a:lnTo>
                    <a:pt x="235" y="237"/>
                  </a:lnTo>
                  <a:lnTo>
                    <a:pt x="236" y="235"/>
                  </a:lnTo>
                  <a:lnTo>
                    <a:pt x="239" y="228"/>
                  </a:lnTo>
                  <a:lnTo>
                    <a:pt x="239" y="227"/>
                  </a:lnTo>
                  <a:lnTo>
                    <a:pt x="239" y="222"/>
                  </a:lnTo>
                  <a:lnTo>
                    <a:pt x="239" y="221"/>
                  </a:lnTo>
                  <a:lnTo>
                    <a:pt x="240" y="221"/>
                  </a:lnTo>
                  <a:lnTo>
                    <a:pt x="239" y="220"/>
                  </a:lnTo>
                  <a:lnTo>
                    <a:pt x="239" y="219"/>
                  </a:lnTo>
                  <a:lnTo>
                    <a:pt x="239" y="218"/>
                  </a:lnTo>
                  <a:lnTo>
                    <a:pt x="238" y="218"/>
                  </a:lnTo>
                  <a:lnTo>
                    <a:pt x="238" y="217"/>
                  </a:lnTo>
                  <a:lnTo>
                    <a:pt x="238" y="214"/>
                  </a:lnTo>
                  <a:lnTo>
                    <a:pt x="239" y="213"/>
                  </a:lnTo>
                  <a:lnTo>
                    <a:pt x="239" y="211"/>
                  </a:lnTo>
                  <a:lnTo>
                    <a:pt x="237" y="202"/>
                  </a:lnTo>
                  <a:lnTo>
                    <a:pt x="237" y="200"/>
                  </a:lnTo>
                  <a:lnTo>
                    <a:pt x="237" y="199"/>
                  </a:lnTo>
                  <a:lnTo>
                    <a:pt x="237" y="198"/>
                  </a:lnTo>
                  <a:lnTo>
                    <a:pt x="237" y="197"/>
                  </a:lnTo>
                  <a:lnTo>
                    <a:pt x="236" y="196"/>
                  </a:lnTo>
                  <a:lnTo>
                    <a:pt x="236" y="194"/>
                  </a:lnTo>
                  <a:lnTo>
                    <a:pt x="237" y="194"/>
                  </a:lnTo>
                  <a:lnTo>
                    <a:pt x="238" y="192"/>
                  </a:lnTo>
                  <a:lnTo>
                    <a:pt x="240" y="188"/>
                  </a:lnTo>
                  <a:lnTo>
                    <a:pt x="240" y="187"/>
                  </a:lnTo>
                  <a:lnTo>
                    <a:pt x="240" y="186"/>
                  </a:lnTo>
                  <a:lnTo>
                    <a:pt x="240" y="185"/>
                  </a:lnTo>
                  <a:lnTo>
                    <a:pt x="240" y="184"/>
                  </a:lnTo>
                  <a:lnTo>
                    <a:pt x="238" y="184"/>
                  </a:lnTo>
                  <a:lnTo>
                    <a:pt x="238" y="182"/>
                  </a:lnTo>
                  <a:lnTo>
                    <a:pt x="239" y="177"/>
                  </a:lnTo>
                  <a:lnTo>
                    <a:pt x="240" y="173"/>
                  </a:lnTo>
                  <a:lnTo>
                    <a:pt x="240" y="172"/>
                  </a:lnTo>
                  <a:lnTo>
                    <a:pt x="241" y="171"/>
                  </a:lnTo>
                  <a:lnTo>
                    <a:pt x="241" y="170"/>
                  </a:lnTo>
                  <a:lnTo>
                    <a:pt x="241" y="169"/>
                  </a:lnTo>
                  <a:lnTo>
                    <a:pt x="240" y="169"/>
                  </a:lnTo>
                  <a:lnTo>
                    <a:pt x="240" y="167"/>
                  </a:lnTo>
                  <a:lnTo>
                    <a:pt x="240" y="166"/>
                  </a:lnTo>
                  <a:lnTo>
                    <a:pt x="240" y="165"/>
                  </a:lnTo>
                  <a:lnTo>
                    <a:pt x="241" y="165"/>
                  </a:lnTo>
                  <a:lnTo>
                    <a:pt x="241" y="164"/>
                  </a:lnTo>
                  <a:lnTo>
                    <a:pt x="242" y="162"/>
                  </a:lnTo>
                  <a:lnTo>
                    <a:pt x="241" y="161"/>
                  </a:lnTo>
                  <a:lnTo>
                    <a:pt x="241" y="159"/>
                  </a:lnTo>
                  <a:lnTo>
                    <a:pt x="240" y="158"/>
                  </a:lnTo>
                  <a:lnTo>
                    <a:pt x="240" y="157"/>
                  </a:lnTo>
                  <a:lnTo>
                    <a:pt x="239" y="157"/>
                  </a:lnTo>
                  <a:lnTo>
                    <a:pt x="238" y="155"/>
                  </a:lnTo>
                  <a:lnTo>
                    <a:pt x="239" y="155"/>
                  </a:lnTo>
                  <a:lnTo>
                    <a:pt x="239" y="154"/>
                  </a:lnTo>
                  <a:lnTo>
                    <a:pt x="242" y="152"/>
                  </a:lnTo>
                  <a:lnTo>
                    <a:pt x="240" y="150"/>
                  </a:lnTo>
                  <a:lnTo>
                    <a:pt x="235" y="146"/>
                  </a:lnTo>
                  <a:lnTo>
                    <a:pt x="234" y="146"/>
                  </a:lnTo>
                  <a:lnTo>
                    <a:pt x="228" y="142"/>
                  </a:lnTo>
                  <a:lnTo>
                    <a:pt x="227" y="141"/>
                  </a:lnTo>
                  <a:lnTo>
                    <a:pt x="225" y="142"/>
                  </a:lnTo>
                  <a:lnTo>
                    <a:pt x="219" y="146"/>
                  </a:lnTo>
                  <a:lnTo>
                    <a:pt x="218" y="146"/>
                  </a:lnTo>
                  <a:lnTo>
                    <a:pt x="218" y="147"/>
                  </a:lnTo>
                  <a:lnTo>
                    <a:pt x="216" y="148"/>
                  </a:lnTo>
                  <a:lnTo>
                    <a:pt x="212" y="148"/>
                  </a:lnTo>
                  <a:lnTo>
                    <a:pt x="208" y="148"/>
                  </a:lnTo>
                  <a:lnTo>
                    <a:pt x="208" y="147"/>
                  </a:lnTo>
                  <a:lnTo>
                    <a:pt x="206" y="141"/>
                  </a:lnTo>
                  <a:lnTo>
                    <a:pt x="206" y="140"/>
                  </a:lnTo>
                  <a:lnTo>
                    <a:pt x="206" y="139"/>
                  </a:lnTo>
                  <a:lnTo>
                    <a:pt x="205" y="138"/>
                  </a:lnTo>
                  <a:lnTo>
                    <a:pt x="204" y="137"/>
                  </a:lnTo>
                  <a:lnTo>
                    <a:pt x="203" y="133"/>
                  </a:lnTo>
                  <a:lnTo>
                    <a:pt x="204" y="131"/>
                  </a:lnTo>
                  <a:lnTo>
                    <a:pt x="204" y="130"/>
                  </a:lnTo>
                  <a:lnTo>
                    <a:pt x="203" y="130"/>
                  </a:lnTo>
                  <a:lnTo>
                    <a:pt x="202" y="128"/>
                  </a:lnTo>
                  <a:lnTo>
                    <a:pt x="202" y="123"/>
                  </a:lnTo>
                  <a:lnTo>
                    <a:pt x="201" y="122"/>
                  </a:lnTo>
                  <a:lnTo>
                    <a:pt x="200" y="120"/>
                  </a:lnTo>
                  <a:lnTo>
                    <a:pt x="198" y="114"/>
                  </a:lnTo>
                  <a:lnTo>
                    <a:pt x="198" y="113"/>
                  </a:lnTo>
                  <a:lnTo>
                    <a:pt x="198" y="112"/>
                  </a:lnTo>
                  <a:lnTo>
                    <a:pt x="199" y="111"/>
                  </a:lnTo>
                  <a:lnTo>
                    <a:pt x="198" y="107"/>
                  </a:lnTo>
                  <a:lnTo>
                    <a:pt x="197" y="106"/>
                  </a:lnTo>
                  <a:lnTo>
                    <a:pt x="197" y="105"/>
                  </a:lnTo>
                  <a:lnTo>
                    <a:pt x="196" y="105"/>
                  </a:lnTo>
                  <a:lnTo>
                    <a:pt x="195" y="105"/>
                  </a:lnTo>
                  <a:lnTo>
                    <a:pt x="195" y="104"/>
                  </a:lnTo>
                  <a:lnTo>
                    <a:pt x="194" y="103"/>
                  </a:lnTo>
                  <a:lnTo>
                    <a:pt x="193" y="101"/>
                  </a:lnTo>
                  <a:lnTo>
                    <a:pt x="193" y="100"/>
                  </a:lnTo>
                  <a:lnTo>
                    <a:pt x="193" y="99"/>
                  </a:lnTo>
                  <a:lnTo>
                    <a:pt x="189" y="95"/>
                  </a:lnTo>
                  <a:lnTo>
                    <a:pt x="189" y="94"/>
                  </a:lnTo>
                  <a:lnTo>
                    <a:pt x="188" y="94"/>
                  </a:lnTo>
                  <a:lnTo>
                    <a:pt x="184" y="94"/>
                  </a:lnTo>
                  <a:lnTo>
                    <a:pt x="182" y="94"/>
                  </a:lnTo>
                  <a:lnTo>
                    <a:pt x="181" y="94"/>
                  </a:lnTo>
                  <a:lnTo>
                    <a:pt x="180" y="94"/>
                  </a:lnTo>
                  <a:lnTo>
                    <a:pt x="179" y="94"/>
                  </a:lnTo>
                  <a:lnTo>
                    <a:pt x="176" y="92"/>
                  </a:lnTo>
                  <a:lnTo>
                    <a:pt x="175" y="91"/>
                  </a:lnTo>
                  <a:lnTo>
                    <a:pt x="174" y="89"/>
                  </a:lnTo>
                  <a:lnTo>
                    <a:pt x="173" y="87"/>
                  </a:lnTo>
                  <a:lnTo>
                    <a:pt x="172" y="88"/>
                  </a:lnTo>
                  <a:lnTo>
                    <a:pt x="170" y="88"/>
                  </a:lnTo>
                  <a:lnTo>
                    <a:pt x="169" y="88"/>
                  </a:lnTo>
                  <a:lnTo>
                    <a:pt x="168" y="88"/>
                  </a:lnTo>
                  <a:lnTo>
                    <a:pt x="167" y="89"/>
                  </a:lnTo>
                  <a:lnTo>
                    <a:pt x="167" y="90"/>
                  </a:lnTo>
                  <a:lnTo>
                    <a:pt x="166" y="90"/>
                  </a:lnTo>
                  <a:lnTo>
                    <a:pt x="166" y="91"/>
                  </a:lnTo>
                  <a:lnTo>
                    <a:pt x="166" y="92"/>
                  </a:lnTo>
                  <a:lnTo>
                    <a:pt x="165" y="92"/>
                  </a:lnTo>
                  <a:lnTo>
                    <a:pt x="163" y="92"/>
                  </a:lnTo>
                  <a:lnTo>
                    <a:pt x="161" y="93"/>
                  </a:lnTo>
                  <a:lnTo>
                    <a:pt x="161" y="94"/>
                  </a:lnTo>
                  <a:lnTo>
                    <a:pt x="160" y="94"/>
                  </a:lnTo>
                  <a:lnTo>
                    <a:pt x="157" y="93"/>
                  </a:lnTo>
                  <a:lnTo>
                    <a:pt x="157" y="92"/>
                  </a:lnTo>
                  <a:lnTo>
                    <a:pt x="152" y="92"/>
                  </a:lnTo>
                  <a:lnTo>
                    <a:pt x="146" y="92"/>
                  </a:lnTo>
                  <a:lnTo>
                    <a:pt x="141" y="91"/>
                  </a:lnTo>
                  <a:lnTo>
                    <a:pt x="140" y="90"/>
                  </a:lnTo>
                  <a:lnTo>
                    <a:pt x="140" y="89"/>
                  </a:lnTo>
                  <a:lnTo>
                    <a:pt x="138" y="89"/>
                  </a:lnTo>
                  <a:lnTo>
                    <a:pt x="135" y="89"/>
                  </a:lnTo>
                  <a:lnTo>
                    <a:pt x="134" y="89"/>
                  </a:lnTo>
                  <a:lnTo>
                    <a:pt x="133" y="90"/>
                  </a:lnTo>
                  <a:lnTo>
                    <a:pt x="131" y="89"/>
                  </a:lnTo>
                  <a:lnTo>
                    <a:pt x="131" y="88"/>
                  </a:lnTo>
                  <a:lnTo>
                    <a:pt x="132" y="87"/>
                  </a:lnTo>
                  <a:lnTo>
                    <a:pt x="131" y="77"/>
                  </a:lnTo>
                  <a:lnTo>
                    <a:pt x="131" y="76"/>
                  </a:lnTo>
                  <a:lnTo>
                    <a:pt x="131" y="75"/>
                  </a:lnTo>
                  <a:lnTo>
                    <a:pt x="130" y="73"/>
                  </a:lnTo>
                  <a:lnTo>
                    <a:pt x="131" y="71"/>
                  </a:lnTo>
                  <a:lnTo>
                    <a:pt x="132" y="68"/>
                  </a:lnTo>
                  <a:lnTo>
                    <a:pt x="132" y="67"/>
                  </a:lnTo>
                  <a:lnTo>
                    <a:pt x="132" y="56"/>
                  </a:lnTo>
                  <a:lnTo>
                    <a:pt x="132" y="55"/>
                  </a:lnTo>
                  <a:lnTo>
                    <a:pt x="130" y="50"/>
                  </a:lnTo>
                  <a:lnTo>
                    <a:pt x="130" y="48"/>
                  </a:lnTo>
                  <a:lnTo>
                    <a:pt x="129" y="47"/>
                  </a:lnTo>
                  <a:lnTo>
                    <a:pt x="127" y="45"/>
                  </a:lnTo>
                  <a:lnTo>
                    <a:pt x="127" y="44"/>
                  </a:lnTo>
                  <a:lnTo>
                    <a:pt x="126" y="44"/>
                  </a:lnTo>
                  <a:lnTo>
                    <a:pt x="125" y="44"/>
                  </a:lnTo>
                  <a:lnTo>
                    <a:pt x="125" y="41"/>
                  </a:lnTo>
                  <a:lnTo>
                    <a:pt x="125" y="40"/>
                  </a:lnTo>
                  <a:lnTo>
                    <a:pt x="123" y="37"/>
                  </a:lnTo>
                  <a:lnTo>
                    <a:pt x="123" y="36"/>
                  </a:lnTo>
                  <a:lnTo>
                    <a:pt x="120" y="33"/>
                  </a:lnTo>
                  <a:lnTo>
                    <a:pt x="119" y="32"/>
                  </a:lnTo>
                  <a:lnTo>
                    <a:pt x="119" y="30"/>
                  </a:lnTo>
                  <a:lnTo>
                    <a:pt x="119" y="29"/>
                  </a:lnTo>
                  <a:lnTo>
                    <a:pt x="119" y="28"/>
                  </a:lnTo>
                  <a:lnTo>
                    <a:pt x="119" y="24"/>
                  </a:lnTo>
                  <a:lnTo>
                    <a:pt x="118" y="19"/>
                  </a:lnTo>
                  <a:lnTo>
                    <a:pt x="118" y="18"/>
                  </a:lnTo>
                  <a:lnTo>
                    <a:pt x="117" y="18"/>
                  </a:lnTo>
                  <a:lnTo>
                    <a:pt x="89" y="2"/>
                  </a:lnTo>
                  <a:lnTo>
                    <a:pt x="88" y="2"/>
                  </a:lnTo>
                  <a:lnTo>
                    <a:pt x="6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77" name="Freeform 615"/>
            <p:cNvSpPr>
              <a:spLocks noEditPoints="1"/>
            </p:cNvSpPr>
            <p:nvPr/>
          </p:nvSpPr>
          <p:spPr bwMode="auto">
            <a:xfrm>
              <a:off x="6376185" y="3266480"/>
              <a:ext cx="585787" cy="569912"/>
            </a:xfrm>
            <a:custGeom>
              <a:avLst/>
              <a:gdLst>
                <a:gd name="T0" fmla="*/ 2147483646 w 242"/>
                <a:gd name="T1" fmla="*/ 2147483646 h 265"/>
                <a:gd name="T2" fmla="*/ 2147483646 w 242"/>
                <a:gd name="T3" fmla="*/ 2147483646 h 265"/>
                <a:gd name="T4" fmla="*/ 2147483646 w 242"/>
                <a:gd name="T5" fmla="*/ 2147483646 h 265"/>
                <a:gd name="T6" fmla="*/ 2147483646 w 242"/>
                <a:gd name="T7" fmla="*/ 2147483646 h 265"/>
                <a:gd name="T8" fmla="*/ 2147483646 w 242"/>
                <a:gd name="T9" fmla="*/ 2147483646 h 265"/>
                <a:gd name="T10" fmla="*/ 2147483646 w 242"/>
                <a:gd name="T11" fmla="*/ 2147483646 h 265"/>
                <a:gd name="T12" fmla="*/ 2147483646 w 242"/>
                <a:gd name="T13" fmla="*/ 2147483646 h 265"/>
                <a:gd name="T14" fmla="*/ 2147483646 w 242"/>
                <a:gd name="T15" fmla="*/ 2147483646 h 265"/>
                <a:gd name="T16" fmla="*/ 2147483646 w 242"/>
                <a:gd name="T17" fmla="*/ 2147483646 h 265"/>
                <a:gd name="T18" fmla="*/ 2147483646 w 242"/>
                <a:gd name="T19" fmla="*/ 2147483646 h 265"/>
                <a:gd name="T20" fmla="*/ 2147483646 w 242"/>
                <a:gd name="T21" fmla="*/ 2147483646 h 265"/>
                <a:gd name="T22" fmla="*/ 2147483646 w 242"/>
                <a:gd name="T23" fmla="*/ 2147483646 h 265"/>
                <a:gd name="T24" fmla="*/ 2147483646 w 242"/>
                <a:gd name="T25" fmla="*/ 2147483646 h 265"/>
                <a:gd name="T26" fmla="*/ 2147483646 w 242"/>
                <a:gd name="T27" fmla="*/ 2147483646 h 265"/>
                <a:gd name="T28" fmla="*/ 2147483646 w 242"/>
                <a:gd name="T29" fmla="*/ 2147483646 h 265"/>
                <a:gd name="T30" fmla="*/ 2147483646 w 242"/>
                <a:gd name="T31" fmla="*/ 2147483646 h 265"/>
                <a:gd name="T32" fmla="*/ 2147483646 w 242"/>
                <a:gd name="T33" fmla="*/ 2147483646 h 265"/>
                <a:gd name="T34" fmla="*/ 2147483646 w 242"/>
                <a:gd name="T35" fmla="*/ 2147483646 h 265"/>
                <a:gd name="T36" fmla="*/ 2147483646 w 242"/>
                <a:gd name="T37" fmla="*/ 2147483646 h 265"/>
                <a:gd name="T38" fmla="*/ 2147483646 w 242"/>
                <a:gd name="T39" fmla="*/ 2147483646 h 265"/>
                <a:gd name="T40" fmla="*/ 2147483646 w 242"/>
                <a:gd name="T41" fmla="*/ 2147483646 h 265"/>
                <a:gd name="T42" fmla="*/ 2147483646 w 242"/>
                <a:gd name="T43" fmla="*/ 2147483646 h 265"/>
                <a:gd name="T44" fmla="*/ 2147483646 w 242"/>
                <a:gd name="T45" fmla="*/ 2147483646 h 265"/>
                <a:gd name="T46" fmla="*/ 2147483646 w 242"/>
                <a:gd name="T47" fmla="*/ 2147483646 h 265"/>
                <a:gd name="T48" fmla="*/ 2147483646 w 242"/>
                <a:gd name="T49" fmla="*/ 2147483646 h 265"/>
                <a:gd name="T50" fmla="*/ 2147483646 w 242"/>
                <a:gd name="T51" fmla="*/ 2147483646 h 265"/>
                <a:gd name="T52" fmla="*/ 2147483646 w 242"/>
                <a:gd name="T53" fmla="*/ 2147483646 h 265"/>
                <a:gd name="T54" fmla="*/ 2147483646 w 242"/>
                <a:gd name="T55" fmla="*/ 2147483646 h 265"/>
                <a:gd name="T56" fmla="*/ 2147483646 w 242"/>
                <a:gd name="T57" fmla="*/ 2147483646 h 265"/>
                <a:gd name="T58" fmla="*/ 2147483646 w 242"/>
                <a:gd name="T59" fmla="*/ 2147483646 h 265"/>
                <a:gd name="T60" fmla="*/ 2147483646 w 242"/>
                <a:gd name="T61" fmla="*/ 2147483646 h 265"/>
                <a:gd name="T62" fmla="*/ 2147483646 w 242"/>
                <a:gd name="T63" fmla="*/ 2147483646 h 265"/>
                <a:gd name="T64" fmla="*/ 2147483646 w 242"/>
                <a:gd name="T65" fmla="*/ 2147483646 h 265"/>
                <a:gd name="T66" fmla="*/ 2147483646 w 242"/>
                <a:gd name="T67" fmla="*/ 2147483646 h 265"/>
                <a:gd name="T68" fmla="*/ 2147483646 w 242"/>
                <a:gd name="T69" fmla="*/ 2147483646 h 265"/>
                <a:gd name="T70" fmla="*/ 2147483646 w 242"/>
                <a:gd name="T71" fmla="*/ 2147483646 h 265"/>
                <a:gd name="T72" fmla="*/ 2147483646 w 242"/>
                <a:gd name="T73" fmla="*/ 2147483646 h 265"/>
                <a:gd name="T74" fmla="*/ 2147483646 w 242"/>
                <a:gd name="T75" fmla="*/ 2147483646 h 265"/>
                <a:gd name="T76" fmla="*/ 2147483646 w 242"/>
                <a:gd name="T77" fmla="*/ 2147483646 h 265"/>
                <a:gd name="T78" fmla="*/ 2147483646 w 242"/>
                <a:gd name="T79" fmla="*/ 2147483646 h 265"/>
                <a:gd name="T80" fmla="*/ 2147483646 w 242"/>
                <a:gd name="T81" fmla="*/ 2147483646 h 265"/>
                <a:gd name="T82" fmla="*/ 2147483646 w 242"/>
                <a:gd name="T83" fmla="*/ 2147483646 h 265"/>
                <a:gd name="T84" fmla="*/ 2147483646 w 242"/>
                <a:gd name="T85" fmla="*/ 2147483646 h 265"/>
                <a:gd name="T86" fmla="*/ 2147483646 w 242"/>
                <a:gd name="T87" fmla="*/ 2147483646 h 265"/>
                <a:gd name="T88" fmla="*/ 2147483646 w 242"/>
                <a:gd name="T89" fmla="*/ 2147483646 h 265"/>
                <a:gd name="T90" fmla="*/ 2147483646 w 242"/>
                <a:gd name="T91" fmla="*/ 2147483646 h 265"/>
                <a:gd name="T92" fmla="*/ 2147483646 w 242"/>
                <a:gd name="T93" fmla="*/ 2147483646 h 265"/>
                <a:gd name="T94" fmla="*/ 2147483646 w 242"/>
                <a:gd name="T95" fmla="*/ 2147483646 h 265"/>
                <a:gd name="T96" fmla="*/ 2147483646 w 242"/>
                <a:gd name="T97" fmla="*/ 2147483646 h 265"/>
                <a:gd name="T98" fmla="*/ 2147483646 w 242"/>
                <a:gd name="T99" fmla="*/ 2147483646 h 265"/>
                <a:gd name="T100" fmla="*/ 2147483646 w 242"/>
                <a:gd name="T101" fmla="*/ 2147483646 h 265"/>
                <a:gd name="T102" fmla="*/ 2147483646 w 242"/>
                <a:gd name="T103" fmla="*/ 2147483646 h 265"/>
                <a:gd name="T104" fmla="*/ 2147483646 w 242"/>
                <a:gd name="T105" fmla="*/ 2147483646 h 265"/>
                <a:gd name="T106" fmla="*/ 2147483646 w 242"/>
                <a:gd name="T107" fmla="*/ 2147483646 h 265"/>
                <a:gd name="T108" fmla="*/ 2147483646 w 242"/>
                <a:gd name="T109" fmla="*/ 2147483646 h 265"/>
                <a:gd name="T110" fmla="*/ 2147483646 w 242"/>
                <a:gd name="T111" fmla="*/ 2147483646 h 265"/>
                <a:gd name="T112" fmla="*/ 2147483646 w 242"/>
                <a:gd name="T113" fmla="*/ 2147483646 h 265"/>
                <a:gd name="T114" fmla="*/ 2147483646 w 242"/>
                <a:gd name="T115" fmla="*/ 2147483646 h 265"/>
                <a:gd name="T116" fmla="*/ 2147483646 w 242"/>
                <a:gd name="T117" fmla="*/ 2147483646 h 265"/>
                <a:gd name="T118" fmla="*/ 2147483646 w 242"/>
                <a:gd name="T119" fmla="*/ 2147483646 h 265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242" h="265">
                  <a:moveTo>
                    <a:pt x="64" y="3"/>
                  </a:moveTo>
                  <a:lnTo>
                    <a:pt x="88" y="5"/>
                  </a:lnTo>
                  <a:lnTo>
                    <a:pt x="116" y="20"/>
                  </a:lnTo>
                  <a:lnTo>
                    <a:pt x="117" y="25"/>
                  </a:lnTo>
                  <a:lnTo>
                    <a:pt x="117" y="28"/>
                  </a:lnTo>
                  <a:lnTo>
                    <a:pt x="117" y="29"/>
                  </a:lnTo>
                  <a:lnTo>
                    <a:pt x="117" y="30"/>
                  </a:lnTo>
                  <a:lnTo>
                    <a:pt x="117" y="32"/>
                  </a:lnTo>
                  <a:lnTo>
                    <a:pt x="118" y="34"/>
                  </a:lnTo>
                  <a:lnTo>
                    <a:pt x="120" y="37"/>
                  </a:lnTo>
                  <a:lnTo>
                    <a:pt x="122" y="41"/>
                  </a:lnTo>
                  <a:lnTo>
                    <a:pt x="123" y="45"/>
                  </a:lnTo>
                  <a:lnTo>
                    <a:pt x="124" y="47"/>
                  </a:lnTo>
                  <a:lnTo>
                    <a:pt x="125" y="46"/>
                  </a:lnTo>
                  <a:lnTo>
                    <a:pt x="125" y="47"/>
                  </a:lnTo>
                  <a:lnTo>
                    <a:pt x="127" y="48"/>
                  </a:lnTo>
                  <a:lnTo>
                    <a:pt x="127" y="51"/>
                  </a:lnTo>
                  <a:lnTo>
                    <a:pt x="129" y="56"/>
                  </a:lnTo>
                  <a:lnTo>
                    <a:pt x="129" y="67"/>
                  </a:lnTo>
                  <a:lnTo>
                    <a:pt x="128" y="70"/>
                  </a:lnTo>
                  <a:lnTo>
                    <a:pt x="127" y="73"/>
                  </a:lnTo>
                  <a:lnTo>
                    <a:pt x="129" y="77"/>
                  </a:lnTo>
                  <a:lnTo>
                    <a:pt x="129" y="87"/>
                  </a:lnTo>
                  <a:lnTo>
                    <a:pt x="129" y="88"/>
                  </a:lnTo>
                  <a:lnTo>
                    <a:pt x="129" y="90"/>
                  </a:lnTo>
                  <a:lnTo>
                    <a:pt x="129" y="91"/>
                  </a:lnTo>
                  <a:lnTo>
                    <a:pt x="131" y="92"/>
                  </a:lnTo>
                  <a:lnTo>
                    <a:pt x="133" y="92"/>
                  </a:lnTo>
                  <a:lnTo>
                    <a:pt x="135" y="92"/>
                  </a:lnTo>
                  <a:lnTo>
                    <a:pt x="138" y="92"/>
                  </a:lnTo>
                  <a:lnTo>
                    <a:pt x="139" y="94"/>
                  </a:lnTo>
                  <a:lnTo>
                    <a:pt x="146" y="95"/>
                  </a:lnTo>
                  <a:lnTo>
                    <a:pt x="152" y="94"/>
                  </a:lnTo>
                  <a:lnTo>
                    <a:pt x="156" y="95"/>
                  </a:lnTo>
                  <a:lnTo>
                    <a:pt x="159" y="96"/>
                  </a:lnTo>
                  <a:lnTo>
                    <a:pt x="161" y="96"/>
                  </a:lnTo>
                  <a:lnTo>
                    <a:pt x="163" y="96"/>
                  </a:lnTo>
                  <a:lnTo>
                    <a:pt x="164" y="95"/>
                  </a:lnTo>
                  <a:lnTo>
                    <a:pt x="165" y="95"/>
                  </a:lnTo>
                  <a:lnTo>
                    <a:pt x="166" y="96"/>
                  </a:lnTo>
                  <a:lnTo>
                    <a:pt x="167" y="94"/>
                  </a:lnTo>
                  <a:lnTo>
                    <a:pt x="168" y="93"/>
                  </a:lnTo>
                  <a:lnTo>
                    <a:pt x="168" y="92"/>
                  </a:lnTo>
                  <a:lnTo>
                    <a:pt x="169" y="90"/>
                  </a:lnTo>
                  <a:lnTo>
                    <a:pt x="170" y="90"/>
                  </a:lnTo>
                  <a:lnTo>
                    <a:pt x="172" y="90"/>
                  </a:lnTo>
                  <a:lnTo>
                    <a:pt x="173" y="93"/>
                  </a:lnTo>
                  <a:lnTo>
                    <a:pt x="175" y="94"/>
                  </a:lnTo>
                  <a:lnTo>
                    <a:pt x="178" y="96"/>
                  </a:lnTo>
                  <a:lnTo>
                    <a:pt x="179" y="97"/>
                  </a:lnTo>
                  <a:lnTo>
                    <a:pt x="181" y="97"/>
                  </a:lnTo>
                  <a:lnTo>
                    <a:pt x="182" y="97"/>
                  </a:lnTo>
                  <a:lnTo>
                    <a:pt x="184" y="96"/>
                  </a:lnTo>
                  <a:lnTo>
                    <a:pt x="187" y="97"/>
                  </a:lnTo>
                  <a:lnTo>
                    <a:pt x="191" y="100"/>
                  </a:lnTo>
                  <a:lnTo>
                    <a:pt x="191" y="101"/>
                  </a:lnTo>
                  <a:lnTo>
                    <a:pt x="191" y="104"/>
                  </a:lnTo>
                  <a:lnTo>
                    <a:pt x="192" y="105"/>
                  </a:lnTo>
                  <a:lnTo>
                    <a:pt x="193" y="106"/>
                  </a:lnTo>
                  <a:lnTo>
                    <a:pt x="193" y="107"/>
                  </a:lnTo>
                  <a:lnTo>
                    <a:pt x="194" y="107"/>
                  </a:lnTo>
                  <a:lnTo>
                    <a:pt x="195" y="107"/>
                  </a:lnTo>
                  <a:lnTo>
                    <a:pt x="195" y="108"/>
                  </a:lnTo>
                  <a:lnTo>
                    <a:pt x="196" y="111"/>
                  </a:lnTo>
                  <a:lnTo>
                    <a:pt x="195" y="113"/>
                  </a:lnTo>
                  <a:lnTo>
                    <a:pt x="195" y="115"/>
                  </a:lnTo>
                  <a:lnTo>
                    <a:pt x="198" y="122"/>
                  </a:lnTo>
                  <a:lnTo>
                    <a:pt x="199" y="124"/>
                  </a:lnTo>
                  <a:lnTo>
                    <a:pt x="200" y="129"/>
                  </a:lnTo>
                  <a:lnTo>
                    <a:pt x="200" y="130"/>
                  </a:lnTo>
                  <a:lnTo>
                    <a:pt x="201" y="131"/>
                  </a:lnTo>
                  <a:lnTo>
                    <a:pt x="201" y="133"/>
                  </a:lnTo>
                  <a:lnTo>
                    <a:pt x="202" y="138"/>
                  </a:lnTo>
                  <a:lnTo>
                    <a:pt x="202" y="139"/>
                  </a:lnTo>
                  <a:lnTo>
                    <a:pt x="203" y="140"/>
                  </a:lnTo>
                  <a:lnTo>
                    <a:pt x="204" y="141"/>
                  </a:lnTo>
                  <a:lnTo>
                    <a:pt x="206" y="148"/>
                  </a:lnTo>
                  <a:lnTo>
                    <a:pt x="206" y="149"/>
                  </a:lnTo>
                  <a:lnTo>
                    <a:pt x="206" y="150"/>
                  </a:lnTo>
                  <a:lnTo>
                    <a:pt x="207" y="150"/>
                  </a:lnTo>
                  <a:lnTo>
                    <a:pt x="208" y="150"/>
                  </a:lnTo>
                  <a:lnTo>
                    <a:pt x="212" y="151"/>
                  </a:lnTo>
                  <a:lnTo>
                    <a:pt x="216" y="150"/>
                  </a:lnTo>
                  <a:lnTo>
                    <a:pt x="219" y="150"/>
                  </a:lnTo>
                  <a:lnTo>
                    <a:pt x="219" y="149"/>
                  </a:lnTo>
                  <a:lnTo>
                    <a:pt x="220" y="148"/>
                  </a:lnTo>
                  <a:lnTo>
                    <a:pt x="227" y="145"/>
                  </a:lnTo>
                  <a:lnTo>
                    <a:pt x="233" y="148"/>
                  </a:lnTo>
                  <a:lnTo>
                    <a:pt x="238" y="152"/>
                  </a:lnTo>
                  <a:lnTo>
                    <a:pt x="237" y="152"/>
                  </a:lnTo>
                  <a:lnTo>
                    <a:pt x="236" y="153"/>
                  </a:lnTo>
                  <a:lnTo>
                    <a:pt x="236" y="154"/>
                  </a:lnTo>
                  <a:lnTo>
                    <a:pt x="236" y="155"/>
                  </a:lnTo>
                  <a:lnTo>
                    <a:pt x="236" y="158"/>
                  </a:lnTo>
                  <a:lnTo>
                    <a:pt x="237" y="159"/>
                  </a:lnTo>
                  <a:lnTo>
                    <a:pt x="238" y="159"/>
                  </a:lnTo>
                  <a:lnTo>
                    <a:pt x="238" y="160"/>
                  </a:lnTo>
                  <a:lnTo>
                    <a:pt x="239" y="162"/>
                  </a:lnTo>
                  <a:lnTo>
                    <a:pt x="238" y="164"/>
                  </a:lnTo>
                  <a:lnTo>
                    <a:pt x="238" y="165"/>
                  </a:lnTo>
                  <a:lnTo>
                    <a:pt x="237" y="165"/>
                  </a:lnTo>
                  <a:lnTo>
                    <a:pt x="237" y="166"/>
                  </a:lnTo>
                  <a:lnTo>
                    <a:pt x="237" y="167"/>
                  </a:lnTo>
                  <a:lnTo>
                    <a:pt x="238" y="168"/>
                  </a:lnTo>
                  <a:lnTo>
                    <a:pt x="238" y="169"/>
                  </a:lnTo>
                  <a:lnTo>
                    <a:pt x="238" y="170"/>
                  </a:lnTo>
                  <a:lnTo>
                    <a:pt x="238" y="172"/>
                  </a:lnTo>
                  <a:lnTo>
                    <a:pt x="236" y="176"/>
                  </a:lnTo>
                  <a:lnTo>
                    <a:pt x="236" y="182"/>
                  </a:lnTo>
                  <a:lnTo>
                    <a:pt x="236" y="184"/>
                  </a:lnTo>
                  <a:lnTo>
                    <a:pt x="237" y="186"/>
                  </a:lnTo>
                  <a:lnTo>
                    <a:pt x="237" y="187"/>
                  </a:lnTo>
                  <a:lnTo>
                    <a:pt x="236" y="191"/>
                  </a:lnTo>
                  <a:lnTo>
                    <a:pt x="235" y="192"/>
                  </a:lnTo>
                  <a:lnTo>
                    <a:pt x="235" y="193"/>
                  </a:lnTo>
                  <a:lnTo>
                    <a:pt x="234" y="196"/>
                  </a:lnTo>
                  <a:lnTo>
                    <a:pt x="235" y="198"/>
                  </a:lnTo>
                  <a:lnTo>
                    <a:pt x="235" y="200"/>
                  </a:lnTo>
                  <a:lnTo>
                    <a:pt x="235" y="202"/>
                  </a:lnTo>
                  <a:lnTo>
                    <a:pt x="236" y="211"/>
                  </a:lnTo>
                  <a:lnTo>
                    <a:pt x="235" y="213"/>
                  </a:lnTo>
                  <a:lnTo>
                    <a:pt x="236" y="218"/>
                  </a:lnTo>
                  <a:lnTo>
                    <a:pt x="236" y="219"/>
                  </a:lnTo>
                  <a:lnTo>
                    <a:pt x="236" y="220"/>
                  </a:lnTo>
                  <a:lnTo>
                    <a:pt x="236" y="221"/>
                  </a:lnTo>
                  <a:lnTo>
                    <a:pt x="236" y="222"/>
                  </a:lnTo>
                  <a:lnTo>
                    <a:pt x="236" y="227"/>
                  </a:lnTo>
                  <a:lnTo>
                    <a:pt x="234" y="234"/>
                  </a:lnTo>
                  <a:lnTo>
                    <a:pt x="233" y="234"/>
                  </a:lnTo>
                  <a:lnTo>
                    <a:pt x="232" y="234"/>
                  </a:lnTo>
                  <a:lnTo>
                    <a:pt x="231" y="235"/>
                  </a:lnTo>
                  <a:lnTo>
                    <a:pt x="231" y="237"/>
                  </a:lnTo>
                  <a:lnTo>
                    <a:pt x="231" y="238"/>
                  </a:lnTo>
                  <a:lnTo>
                    <a:pt x="230" y="238"/>
                  </a:lnTo>
                  <a:lnTo>
                    <a:pt x="229" y="238"/>
                  </a:lnTo>
                  <a:lnTo>
                    <a:pt x="229" y="239"/>
                  </a:lnTo>
                  <a:lnTo>
                    <a:pt x="227" y="241"/>
                  </a:lnTo>
                  <a:lnTo>
                    <a:pt x="224" y="243"/>
                  </a:lnTo>
                  <a:lnTo>
                    <a:pt x="223" y="243"/>
                  </a:lnTo>
                  <a:lnTo>
                    <a:pt x="221" y="244"/>
                  </a:lnTo>
                  <a:lnTo>
                    <a:pt x="220" y="244"/>
                  </a:lnTo>
                  <a:lnTo>
                    <a:pt x="220" y="245"/>
                  </a:lnTo>
                  <a:lnTo>
                    <a:pt x="217" y="248"/>
                  </a:lnTo>
                  <a:lnTo>
                    <a:pt x="217" y="250"/>
                  </a:lnTo>
                  <a:lnTo>
                    <a:pt x="217" y="251"/>
                  </a:lnTo>
                  <a:lnTo>
                    <a:pt x="217" y="252"/>
                  </a:lnTo>
                  <a:lnTo>
                    <a:pt x="218" y="252"/>
                  </a:lnTo>
                  <a:lnTo>
                    <a:pt x="217" y="254"/>
                  </a:lnTo>
                  <a:lnTo>
                    <a:pt x="217" y="256"/>
                  </a:lnTo>
                  <a:lnTo>
                    <a:pt x="214" y="258"/>
                  </a:lnTo>
                  <a:lnTo>
                    <a:pt x="213" y="258"/>
                  </a:lnTo>
                  <a:lnTo>
                    <a:pt x="210" y="258"/>
                  </a:lnTo>
                  <a:lnTo>
                    <a:pt x="210" y="257"/>
                  </a:lnTo>
                  <a:lnTo>
                    <a:pt x="210" y="256"/>
                  </a:lnTo>
                  <a:lnTo>
                    <a:pt x="209" y="255"/>
                  </a:lnTo>
                  <a:lnTo>
                    <a:pt x="208" y="255"/>
                  </a:lnTo>
                  <a:lnTo>
                    <a:pt x="207" y="255"/>
                  </a:lnTo>
                  <a:lnTo>
                    <a:pt x="205" y="254"/>
                  </a:lnTo>
                  <a:lnTo>
                    <a:pt x="204" y="254"/>
                  </a:lnTo>
                  <a:lnTo>
                    <a:pt x="203" y="254"/>
                  </a:lnTo>
                  <a:lnTo>
                    <a:pt x="202" y="254"/>
                  </a:lnTo>
                  <a:lnTo>
                    <a:pt x="199" y="257"/>
                  </a:lnTo>
                  <a:lnTo>
                    <a:pt x="199" y="258"/>
                  </a:lnTo>
                  <a:lnTo>
                    <a:pt x="199" y="259"/>
                  </a:lnTo>
                  <a:lnTo>
                    <a:pt x="199" y="260"/>
                  </a:lnTo>
                  <a:lnTo>
                    <a:pt x="198" y="263"/>
                  </a:lnTo>
                  <a:lnTo>
                    <a:pt x="197" y="263"/>
                  </a:lnTo>
                  <a:lnTo>
                    <a:pt x="196" y="263"/>
                  </a:lnTo>
                  <a:lnTo>
                    <a:pt x="195" y="262"/>
                  </a:lnTo>
                  <a:lnTo>
                    <a:pt x="194" y="260"/>
                  </a:lnTo>
                  <a:lnTo>
                    <a:pt x="193" y="260"/>
                  </a:lnTo>
                  <a:lnTo>
                    <a:pt x="193" y="259"/>
                  </a:lnTo>
                  <a:lnTo>
                    <a:pt x="192" y="259"/>
                  </a:lnTo>
                  <a:lnTo>
                    <a:pt x="191" y="259"/>
                  </a:lnTo>
                  <a:lnTo>
                    <a:pt x="189" y="259"/>
                  </a:lnTo>
                  <a:lnTo>
                    <a:pt x="188" y="260"/>
                  </a:lnTo>
                  <a:lnTo>
                    <a:pt x="187" y="260"/>
                  </a:lnTo>
                  <a:lnTo>
                    <a:pt x="186" y="260"/>
                  </a:lnTo>
                  <a:lnTo>
                    <a:pt x="185" y="260"/>
                  </a:lnTo>
                  <a:lnTo>
                    <a:pt x="184" y="258"/>
                  </a:lnTo>
                  <a:lnTo>
                    <a:pt x="183" y="258"/>
                  </a:lnTo>
                  <a:lnTo>
                    <a:pt x="182" y="258"/>
                  </a:lnTo>
                  <a:lnTo>
                    <a:pt x="181" y="258"/>
                  </a:lnTo>
                  <a:lnTo>
                    <a:pt x="179" y="260"/>
                  </a:lnTo>
                  <a:lnTo>
                    <a:pt x="178" y="260"/>
                  </a:lnTo>
                  <a:lnTo>
                    <a:pt x="177" y="260"/>
                  </a:lnTo>
                  <a:lnTo>
                    <a:pt x="176" y="260"/>
                  </a:lnTo>
                  <a:lnTo>
                    <a:pt x="174" y="260"/>
                  </a:lnTo>
                  <a:lnTo>
                    <a:pt x="174" y="259"/>
                  </a:lnTo>
                  <a:lnTo>
                    <a:pt x="172" y="258"/>
                  </a:lnTo>
                  <a:lnTo>
                    <a:pt x="171" y="258"/>
                  </a:lnTo>
                  <a:lnTo>
                    <a:pt x="170" y="258"/>
                  </a:lnTo>
                  <a:lnTo>
                    <a:pt x="168" y="258"/>
                  </a:lnTo>
                  <a:lnTo>
                    <a:pt x="163" y="256"/>
                  </a:lnTo>
                  <a:lnTo>
                    <a:pt x="162" y="256"/>
                  </a:lnTo>
                  <a:lnTo>
                    <a:pt x="160" y="255"/>
                  </a:lnTo>
                  <a:lnTo>
                    <a:pt x="159" y="254"/>
                  </a:lnTo>
                  <a:lnTo>
                    <a:pt x="158" y="254"/>
                  </a:lnTo>
                  <a:lnTo>
                    <a:pt x="138" y="254"/>
                  </a:lnTo>
                  <a:lnTo>
                    <a:pt x="137" y="254"/>
                  </a:lnTo>
                  <a:lnTo>
                    <a:pt x="136" y="254"/>
                  </a:lnTo>
                  <a:lnTo>
                    <a:pt x="136" y="252"/>
                  </a:lnTo>
                  <a:lnTo>
                    <a:pt x="135" y="252"/>
                  </a:lnTo>
                  <a:lnTo>
                    <a:pt x="134" y="250"/>
                  </a:lnTo>
                  <a:lnTo>
                    <a:pt x="135" y="248"/>
                  </a:lnTo>
                  <a:lnTo>
                    <a:pt x="136" y="248"/>
                  </a:lnTo>
                  <a:lnTo>
                    <a:pt x="138" y="245"/>
                  </a:lnTo>
                  <a:lnTo>
                    <a:pt x="140" y="242"/>
                  </a:lnTo>
                  <a:lnTo>
                    <a:pt x="140" y="241"/>
                  </a:lnTo>
                  <a:lnTo>
                    <a:pt x="142" y="241"/>
                  </a:lnTo>
                  <a:lnTo>
                    <a:pt x="144" y="234"/>
                  </a:lnTo>
                  <a:lnTo>
                    <a:pt x="144" y="232"/>
                  </a:lnTo>
                  <a:lnTo>
                    <a:pt x="144" y="231"/>
                  </a:lnTo>
                  <a:lnTo>
                    <a:pt x="142" y="230"/>
                  </a:lnTo>
                  <a:lnTo>
                    <a:pt x="142" y="226"/>
                  </a:lnTo>
                  <a:lnTo>
                    <a:pt x="142" y="223"/>
                  </a:lnTo>
                  <a:lnTo>
                    <a:pt x="143" y="222"/>
                  </a:lnTo>
                  <a:lnTo>
                    <a:pt x="142" y="220"/>
                  </a:lnTo>
                  <a:lnTo>
                    <a:pt x="144" y="217"/>
                  </a:lnTo>
                  <a:lnTo>
                    <a:pt x="146" y="216"/>
                  </a:lnTo>
                  <a:lnTo>
                    <a:pt x="149" y="213"/>
                  </a:lnTo>
                  <a:lnTo>
                    <a:pt x="148" y="213"/>
                  </a:lnTo>
                  <a:lnTo>
                    <a:pt x="148" y="212"/>
                  </a:lnTo>
                  <a:lnTo>
                    <a:pt x="149" y="211"/>
                  </a:lnTo>
                  <a:lnTo>
                    <a:pt x="150" y="208"/>
                  </a:lnTo>
                  <a:lnTo>
                    <a:pt x="150" y="206"/>
                  </a:lnTo>
                  <a:lnTo>
                    <a:pt x="151" y="205"/>
                  </a:lnTo>
                  <a:lnTo>
                    <a:pt x="155" y="199"/>
                  </a:lnTo>
                  <a:lnTo>
                    <a:pt x="155" y="197"/>
                  </a:lnTo>
                  <a:lnTo>
                    <a:pt x="155" y="196"/>
                  </a:lnTo>
                  <a:lnTo>
                    <a:pt x="152" y="194"/>
                  </a:lnTo>
                  <a:lnTo>
                    <a:pt x="151" y="191"/>
                  </a:lnTo>
                  <a:lnTo>
                    <a:pt x="150" y="190"/>
                  </a:lnTo>
                  <a:lnTo>
                    <a:pt x="149" y="189"/>
                  </a:lnTo>
                  <a:lnTo>
                    <a:pt x="148" y="187"/>
                  </a:lnTo>
                  <a:lnTo>
                    <a:pt x="145" y="185"/>
                  </a:lnTo>
                  <a:lnTo>
                    <a:pt x="144" y="184"/>
                  </a:lnTo>
                  <a:lnTo>
                    <a:pt x="143" y="184"/>
                  </a:lnTo>
                  <a:lnTo>
                    <a:pt x="142" y="184"/>
                  </a:lnTo>
                  <a:lnTo>
                    <a:pt x="137" y="182"/>
                  </a:lnTo>
                  <a:lnTo>
                    <a:pt x="135" y="181"/>
                  </a:lnTo>
                  <a:lnTo>
                    <a:pt x="133" y="181"/>
                  </a:lnTo>
                  <a:lnTo>
                    <a:pt x="131" y="181"/>
                  </a:lnTo>
                  <a:lnTo>
                    <a:pt x="128" y="177"/>
                  </a:lnTo>
                  <a:lnTo>
                    <a:pt x="125" y="177"/>
                  </a:lnTo>
                  <a:lnTo>
                    <a:pt x="124" y="177"/>
                  </a:lnTo>
                  <a:lnTo>
                    <a:pt x="123" y="177"/>
                  </a:lnTo>
                  <a:lnTo>
                    <a:pt x="121" y="177"/>
                  </a:lnTo>
                  <a:lnTo>
                    <a:pt x="118" y="175"/>
                  </a:lnTo>
                  <a:lnTo>
                    <a:pt x="114" y="172"/>
                  </a:lnTo>
                  <a:lnTo>
                    <a:pt x="110" y="170"/>
                  </a:lnTo>
                  <a:lnTo>
                    <a:pt x="109" y="169"/>
                  </a:lnTo>
                  <a:lnTo>
                    <a:pt x="102" y="166"/>
                  </a:lnTo>
                  <a:lnTo>
                    <a:pt x="101" y="165"/>
                  </a:lnTo>
                  <a:lnTo>
                    <a:pt x="101" y="164"/>
                  </a:lnTo>
                  <a:lnTo>
                    <a:pt x="98" y="162"/>
                  </a:lnTo>
                  <a:lnTo>
                    <a:pt x="81" y="151"/>
                  </a:lnTo>
                  <a:lnTo>
                    <a:pt x="80" y="151"/>
                  </a:lnTo>
                  <a:lnTo>
                    <a:pt x="78" y="152"/>
                  </a:lnTo>
                  <a:lnTo>
                    <a:pt x="75" y="152"/>
                  </a:lnTo>
                  <a:lnTo>
                    <a:pt x="67" y="149"/>
                  </a:lnTo>
                  <a:lnTo>
                    <a:pt x="66" y="148"/>
                  </a:lnTo>
                  <a:lnTo>
                    <a:pt x="65" y="147"/>
                  </a:lnTo>
                  <a:lnTo>
                    <a:pt x="62" y="147"/>
                  </a:lnTo>
                  <a:lnTo>
                    <a:pt x="61" y="147"/>
                  </a:lnTo>
                  <a:lnTo>
                    <a:pt x="55" y="145"/>
                  </a:lnTo>
                  <a:lnTo>
                    <a:pt x="54" y="145"/>
                  </a:lnTo>
                  <a:lnTo>
                    <a:pt x="53" y="144"/>
                  </a:lnTo>
                  <a:lnTo>
                    <a:pt x="53" y="143"/>
                  </a:lnTo>
                  <a:lnTo>
                    <a:pt x="50" y="138"/>
                  </a:lnTo>
                  <a:lnTo>
                    <a:pt x="48" y="137"/>
                  </a:lnTo>
                  <a:lnTo>
                    <a:pt x="40" y="132"/>
                  </a:lnTo>
                  <a:lnTo>
                    <a:pt x="36" y="128"/>
                  </a:lnTo>
                  <a:lnTo>
                    <a:pt x="35" y="128"/>
                  </a:lnTo>
                  <a:lnTo>
                    <a:pt x="34" y="128"/>
                  </a:lnTo>
                  <a:lnTo>
                    <a:pt x="32" y="126"/>
                  </a:lnTo>
                  <a:lnTo>
                    <a:pt x="31" y="125"/>
                  </a:lnTo>
                  <a:lnTo>
                    <a:pt x="31" y="124"/>
                  </a:lnTo>
                  <a:lnTo>
                    <a:pt x="28" y="122"/>
                  </a:lnTo>
                  <a:lnTo>
                    <a:pt x="27" y="122"/>
                  </a:lnTo>
                  <a:lnTo>
                    <a:pt x="26" y="121"/>
                  </a:lnTo>
                  <a:lnTo>
                    <a:pt x="24" y="119"/>
                  </a:lnTo>
                  <a:lnTo>
                    <a:pt x="23" y="118"/>
                  </a:lnTo>
                  <a:lnTo>
                    <a:pt x="23" y="116"/>
                  </a:lnTo>
                  <a:lnTo>
                    <a:pt x="22" y="115"/>
                  </a:lnTo>
                  <a:lnTo>
                    <a:pt x="19" y="111"/>
                  </a:lnTo>
                  <a:lnTo>
                    <a:pt x="16" y="106"/>
                  </a:lnTo>
                  <a:lnTo>
                    <a:pt x="16" y="105"/>
                  </a:lnTo>
                  <a:lnTo>
                    <a:pt x="15" y="104"/>
                  </a:lnTo>
                  <a:lnTo>
                    <a:pt x="14" y="103"/>
                  </a:lnTo>
                  <a:lnTo>
                    <a:pt x="12" y="103"/>
                  </a:lnTo>
                  <a:lnTo>
                    <a:pt x="11" y="102"/>
                  </a:lnTo>
                  <a:lnTo>
                    <a:pt x="7" y="99"/>
                  </a:lnTo>
                  <a:lnTo>
                    <a:pt x="4" y="96"/>
                  </a:lnTo>
                  <a:lnTo>
                    <a:pt x="3" y="96"/>
                  </a:lnTo>
                  <a:lnTo>
                    <a:pt x="3" y="95"/>
                  </a:lnTo>
                  <a:lnTo>
                    <a:pt x="9" y="58"/>
                  </a:lnTo>
                  <a:lnTo>
                    <a:pt x="6" y="43"/>
                  </a:lnTo>
                  <a:lnTo>
                    <a:pt x="14" y="28"/>
                  </a:lnTo>
                  <a:lnTo>
                    <a:pt x="17" y="14"/>
                  </a:lnTo>
                  <a:lnTo>
                    <a:pt x="47" y="8"/>
                  </a:lnTo>
                  <a:lnTo>
                    <a:pt x="63" y="3"/>
                  </a:lnTo>
                  <a:lnTo>
                    <a:pt x="64" y="3"/>
                  </a:lnTo>
                  <a:moveTo>
                    <a:pt x="64" y="0"/>
                  </a:moveTo>
                  <a:lnTo>
                    <a:pt x="63" y="1"/>
                  </a:lnTo>
                  <a:lnTo>
                    <a:pt x="62" y="1"/>
                  </a:lnTo>
                  <a:lnTo>
                    <a:pt x="46" y="5"/>
                  </a:lnTo>
                  <a:lnTo>
                    <a:pt x="17" y="11"/>
                  </a:lnTo>
                  <a:lnTo>
                    <a:pt x="15" y="12"/>
                  </a:lnTo>
                  <a:lnTo>
                    <a:pt x="15" y="13"/>
                  </a:lnTo>
                  <a:lnTo>
                    <a:pt x="12" y="27"/>
                  </a:lnTo>
                  <a:lnTo>
                    <a:pt x="4" y="41"/>
                  </a:lnTo>
                  <a:lnTo>
                    <a:pt x="4" y="42"/>
                  </a:lnTo>
                  <a:lnTo>
                    <a:pt x="4" y="43"/>
                  </a:lnTo>
                  <a:lnTo>
                    <a:pt x="6" y="58"/>
                  </a:lnTo>
                  <a:lnTo>
                    <a:pt x="1" y="94"/>
                  </a:lnTo>
                  <a:lnTo>
                    <a:pt x="0" y="96"/>
                  </a:lnTo>
                  <a:lnTo>
                    <a:pt x="1" y="97"/>
                  </a:lnTo>
                  <a:lnTo>
                    <a:pt x="2" y="98"/>
                  </a:lnTo>
                  <a:lnTo>
                    <a:pt x="5" y="101"/>
                  </a:lnTo>
                  <a:lnTo>
                    <a:pt x="6" y="101"/>
                  </a:lnTo>
                  <a:lnTo>
                    <a:pt x="10" y="104"/>
                  </a:lnTo>
                  <a:lnTo>
                    <a:pt x="10" y="105"/>
                  </a:lnTo>
                  <a:lnTo>
                    <a:pt x="11" y="105"/>
                  </a:lnTo>
                  <a:lnTo>
                    <a:pt x="12" y="105"/>
                  </a:lnTo>
                  <a:lnTo>
                    <a:pt x="13" y="106"/>
                  </a:lnTo>
                  <a:lnTo>
                    <a:pt x="13" y="107"/>
                  </a:lnTo>
                  <a:lnTo>
                    <a:pt x="16" y="113"/>
                  </a:lnTo>
                  <a:lnTo>
                    <a:pt x="17" y="113"/>
                  </a:lnTo>
                  <a:lnTo>
                    <a:pt x="20" y="117"/>
                  </a:lnTo>
                  <a:lnTo>
                    <a:pt x="21" y="118"/>
                  </a:lnTo>
                  <a:lnTo>
                    <a:pt x="21" y="119"/>
                  </a:lnTo>
                  <a:lnTo>
                    <a:pt x="21" y="120"/>
                  </a:lnTo>
                  <a:lnTo>
                    <a:pt x="22" y="121"/>
                  </a:lnTo>
                  <a:lnTo>
                    <a:pt x="25" y="123"/>
                  </a:lnTo>
                  <a:lnTo>
                    <a:pt x="25" y="124"/>
                  </a:lnTo>
                  <a:lnTo>
                    <a:pt x="26" y="124"/>
                  </a:lnTo>
                  <a:lnTo>
                    <a:pt x="27" y="124"/>
                  </a:lnTo>
                  <a:lnTo>
                    <a:pt x="29" y="126"/>
                  </a:lnTo>
                  <a:lnTo>
                    <a:pt x="29" y="127"/>
                  </a:lnTo>
                  <a:lnTo>
                    <a:pt x="29" y="128"/>
                  </a:lnTo>
                  <a:lnTo>
                    <a:pt x="30" y="129"/>
                  </a:lnTo>
                  <a:lnTo>
                    <a:pt x="33" y="130"/>
                  </a:lnTo>
                  <a:lnTo>
                    <a:pt x="33" y="131"/>
                  </a:lnTo>
                  <a:lnTo>
                    <a:pt x="34" y="131"/>
                  </a:lnTo>
                  <a:lnTo>
                    <a:pt x="38" y="134"/>
                  </a:lnTo>
                  <a:lnTo>
                    <a:pt x="39" y="135"/>
                  </a:lnTo>
                  <a:lnTo>
                    <a:pt x="47" y="139"/>
                  </a:lnTo>
                  <a:lnTo>
                    <a:pt x="48" y="140"/>
                  </a:lnTo>
                  <a:lnTo>
                    <a:pt x="51" y="144"/>
                  </a:lnTo>
                  <a:lnTo>
                    <a:pt x="51" y="145"/>
                  </a:lnTo>
                  <a:lnTo>
                    <a:pt x="51" y="146"/>
                  </a:lnTo>
                  <a:lnTo>
                    <a:pt x="52" y="147"/>
                  </a:lnTo>
                  <a:lnTo>
                    <a:pt x="53" y="147"/>
                  </a:lnTo>
                  <a:lnTo>
                    <a:pt x="54" y="148"/>
                  </a:lnTo>
                  <a:lnTo>
                    <a:pt x="61" y="149"/>
                  </a:lnTo>
                  <a:lnTo>
                    <a:pt x="64" y="150"/>
                  </a:lnTo>
                  <a:lnTo>
                    <a:pt x="65" y="151"/>
                  </a:lnTo>
                  <a:lnTo>
                    <a:pt x="74" y="154"/>
                  </a:lnTo>
                  <a:lnTo>
                    <a:pt x="78" y="154"/>
                  </a:lnTo>
                  <a:lnTo>
                    <a:pt x="80" y="154"/>
                  </a:lnTo>
                  <a:lnTo>
                    <a:pt x="81" y="154"/>
                  </a:lnTo>
                  <a:lnTo>
                    <a:pt x="97" y="164"/>
                  </a:lnTo>
                  <a:lnTo>
                    <a:pt x="99" y="166"/>
                  </a:lnTo>
                  <a:lnTo>
                    <a:pt x="99" y="167"/>
                  </a:lnTo>
                  <a:lnTo>
                    <a:pt x="100" y="167"/>
                  </a:lnTo>
                  <a:lnTo>
                    <a:pt x="101" y="168"/>
                  </a:lnTo>
                  <a:lnTo>
                    <a:pt x="108" y="172"/>
                  </a:lnTo>
                  <a:lnTo>
                    <a:pt x="109" y="173"/>
                  </a:lnTo>
                  <a:lnTo>
                    <a:pt x="112" y="174"/>
                  </a:lnTo>
                  <a:lnTo>
                    <a:pt x="116" y="177"/>
                  </a:lnTo>
                  <a:lnTo>
                    <a:pt x="117" y="177"/>
                  </a:lnTo>
                  <a:lnTo>
                    <a:pt x="121" y="179"/>
                  </a:lnTo>
                  <a:lnTo>
                    <a:pt x="123" y="179"/>
                  </a:lnTo>
                  <a:lnTo>
                    <a:pt x="124" y="179"/>
                  </a:lnTo>
                  <a:lnTo>
                    <a:pt x="125" y="179"/>
                  </a:lnTo>
                  <a:lnTo>
                    <a:pt x="126" y="180"/>
                  </a:lnTo>
                  <a:lnTo>
                    <a:pt x="129" y="182"/>
                  </a:lnTo>
                  <a:lnTo>
                    <a:pt x="129" y="183"/>
                  </a:lnTo>
                  <a:lnTo>
                    <a:pt x="131" y="184"/>
                  </a:lnTo>
                  <a:lnTo>
                    <a:pt x="133" y="184"/>
                  </a:lnTo>
                  <a:lnTo>
                    <a:pt x="135" y="184"/>
                  </a:lnTo>
                  <a:lnTo>
                    <a:pt x="136" y="184"/>
                  </a:lnTo>
                  <a:lnTo>
                    <a:pt x="142" y="187"/>
                  </a:lnTo>
                  <a:lnTo>
                    <a:pt x="143" y="187"/>
                  </a:lnTo>
                  <a:lnTo>
                    <a:pt x="146" y="189"/>
                  </a:lnTo>
                  <a:lnTo>
                    <a:pt x="146" y="190"/>
                  </a:lnTo>
                  <a:lnTo>
                    <a:pt x="146" y="191"/>
                  </a:lnTo>
                  <a:lnTo>
                    <a:pt x="148" y="192"/>
                  </a:lnTo>
                  <a:lnTo>
                    <a:pt x="149" y="193"/>
                  </a:lnTo>
                  <a:lnTo>
                    <a:pt x="150" y="196"/>
                  </a:lnTo>
                  <a:lnTo>
                    <a:pt x="151" y="196"/>
                  </a:lnTo>
                  <a:lnTo>
                    <a:pt x="152" y="197"/>
                  </a:lnTo>
                  <a:lnTo>
                    <a:pt x="152" y="198"/>
                  </a:lnTo>
                  <a:lnTo>
                    <a:pt x="149" y="203"/>
                  </a:lnTo>
                  <a:lnTo>
                    <a:pt x="148" y="204"/>
                  </a:lnTo>
                  <a:lnTo>
                    <a:pt x="146" y="205"/>
                  </a:lnTo>
                  <a:lnTo>
                    <a:pt x="147" y="207"/>
                  </a:lnTo>
                  <a:lnTo>
                    <a:pt x="147" y="208"/>
                  </a:lnTo>
                  <a:lnTo>
                    <a:pt x="146" y="209"/>
                  </a:lnTo>
                  <a:lnTo>
                    <a:pt x="146" y="211"/>
                  </a:lnTo>
                  <a:lnTo>
                    <a:pt x="145" y="212"/>
                  </a:lnTo>
                  <a:lnTo>
                    <a:pt x="146" y="213"/>
                  </a:lnTo>
                  <a:lnTo>
                    <a:pt x="144" y="214"/>
                  </a:lnTo>
                  <a:lnTo>
                    <a:pt x="143" y="215"/>
                  </a:lnTo>
                  <a:lnTo>
                    <a:pt x="142" y="215"/>
                  </a:lnTo>
                  <a:lnTo>
                    <a:pt x="140" y="218"/>
                  </a:lnTo>
                  <a:lnTo>
                    <a:pt x="140" y="219"/>
                  </a:lnTo>
                  <a:lnTo>
                    <a:pt x="140" y="221"/>
                  </a:lnTo>
                  <a:lnTo>
                    <a:pt x="140" y="222"/>
                  </a:lnTo>
                  <a:lnTo>
                    <a:pt x="139" y="226"/>
                  </a:lnTo>
                  <a:lnTo>
                    <a:pt x="139" y="227"/>
                  </a:lnTo>
                  <a:lnTo>
                    <a:pt x="140" y="231"/>
                  </a:lnTo>
                  <a:lnTo>
                    <a:pt x="140" y="232"/>
                  </a:lnTo>
                  <a:lnTo>
                    <a:pt x="141" y="233"/>
                  </a:lnTo>
                  <a:lnTo>
                    <a:pt x="139" y="239"/>
                  </a:lnTo>
                  <a:lnTo>
                    <a:pt x="138" y="239"/>
                  </a:lnTo>
                  <a:lnTo>
                    <a:pt x="138" y="240"/>
                  </a:lnTo>
                  <a:lnTo>
                    <a:pt x="137" y="241"/>
                  </a:lnTo>
                  <a:lnTo>
                    <a:pt x="136" y="243"/>
                  </a:lnTo>
                  <a:lnTo>
                    <a:pt x="134" y="246"/>
                  </a:lnTo>
                  <a:lnTo>
                    <a:pt x="134" y="247"/>
                  </a:lnTo>
                  <a:lnTo>
                    <a:pt x="133" y="247"/>
                  </a:lnTo>
                  <a:lnTo>
                    <a:pt x="132" y="248"/>
                  </a:lnTo>
                  <a:lnTo>
                    <a:pt x="131" y="249"/>
                  </a:lnTo>
                  <a:lnTo>
                    <a:pt x="131" y="250"/>
                  </a:lnTo>
                  <a:lnTo>
                    <a:pt x="131" y="251"/>
                  </a:lnTo>
                  <a:lnTo>
                    <a:pt x="132" y="252"/>
                  </a:lnTo>
                  <a:lnTo>
                    <a:pt x="133" y="252"/>
                  </a:lnTo>
                  <a:lnTo>
                    <a:pt x="133" y="254"/>
                  </a:lnTo>
                  <a:lnTo>
                    <a:pt x="134" y="255"/>
                  </a:lnTo>
                  <a:lnTo>
                    <a:pt x="134" y="258"/>
                  </a:lnTo>
                  <a:lnTo>
                    <a:pt x="137" y="257"/>
                  </a:lnTo>
                  <a:lnTo>
                    <a:pt x="138" y="256"/>
                  </a:lnTo>
                  <a:lnTo>
                    <a:pt x="139" y="256"/>
                  </a:lnTo>
                  <a:lnTo>
                    <a:pt x="157" y="256"/>
                  </a:lnTo>
                  <a:lnTo>
                    <a:pt x="159" y="257"/>
                  </a:lnTo>
                  <a:lnTo>
                    <a:pt x="161" y="258"/>
                  </a:lnTo>
                  <a:lnTo>
                    <a:pt x="162" y="259"/>
                  </a:lnTo>
                  <a:lnTo>
                    <a:pt x="163" y="259"/>
                  </a:lnTo>
                  <a:lnTo>
                    <a:pt x="168" y="260"/>
                  </a:lnTo>
                  <a:lnTo>
                    <a:pt x="170" y="261"/>
                  </a:lnTo>
                  <a:lnTo>
                    <a:pt x="171" y="261"/>
                  </a:lnTo>
                  <a:lnTo>
                    <a:pt x="172" y="261"/>
                  </a:lnTo>
                  <a:lnTo>
                    <a:pt x="172" y="262"/>
                  </a:lnTo>
                  <a:lnTo>
                    <a:pt x="174" y="262"/>
                  </a:lnTo>
                  <a:lnTo>
                    <a:pt x="175" y="262"/>
                  </a:lnTo>
                  <a:lnTo>
                    <a:pt x="176" y="263"/>
                  </a:lnTo>
                  <a:lnTo>
                    <a:pt x="177" y="263"/>
                  </a:lnTo>
                  <a:lnTo>
                    <a:pt x="178" y="263"/>
                  </a:lnTo>
                  <a:lnTo>
                    <a:pt x="179" y="263"/>
                  </a:lnTo>
                  <a:lnTo>
                    <a:pt x="180" y="262"/>
                  </a:lnTo>
                  <a:lnTo>
                    <a:pt x="182" y="261"/>
                  </a:lnTo>
                  <a:lnTo>
                    <a:pt x="182" y="260"/>
                  </a:lnTo>
                  <a:lnTo>
                    <a:pt x="184" y="262"/>
                  </a:lnTo>
                  <a:lnTo>
                    <a:pt x="185" y="262"/>
                  </a:lnTo>
                  <a:lnTo>
                    <a:pt x="185" y="263"/>
                  </a:lnTo>
                  <a:lnTo>
                    <a:pt x="186" y="263"/>
                  </a:lnTo>
                  <a:lnTo>
                    <a:pt x="187" y="263"/>
                  </a:lnTo>
                  <a:lnTo>
                    <a:pt x="189" y="264"/>
                  </a:lnTo>
                  <a:lnTo>
                    <a:pt x="189" y="262"/>
                  </a:lnTo>
                  <a:lnTo>
                    <a:pt x="190" y="262"/>
                  </a:lnTo>
                  <a:lnTo>
                    <a:pt x="191" y="262"/>
                  </a:lnTo>
                  <a:lnTo>
                    <a:pt x="192" y="262"/>
                  </a:lnTo>
                  <a:lnTo>
                    <a:pt x="193" y="264"/>
                  </a:lnTo>
                  <a:lnTo>
                    <a:pt x="195" y="265"/>
                  </a:lnTo>
                  <a:lnTo>
                    <a:pt x="196" y="265"/>
                  </a:lnTo>
                  <a:lnTo>
                    <a:pt x="197" y="265"/>
                  </a:lnTo>
                  <a:lnTo>
                    <a:pt x="198" y="265"/>
                  </a:lnTo>
                  <a:lnTo>
                    <a:pt x="199" y="265"/>
                  </a:lnTo>
                  <a:lnTo>
                    <a:pt x="200" y="264"/>
                  </a:lnTo>
                  <a:lnTo>
                    <a:pt x="201" y="264"/>
                  </a:lnTo>
                  <a:lnTo>
                    <a:pt x="202" y="260"/>
                  </a:lnTo>
                  <a:lnTo>
                    <a:pt x="202" y="259"/>
                  </a:lnTo>
                  <a:lnTo>
                    <a:pt x="202" y="258"/>
                  </a:lnTo>
                  <a:lnTo>
                    <a:pt x="203" y="257"/>
                  </a:lnTo>
                  <a:lnTo>
                    <a:pt x="204" y="257"/>
                  </a:lnTo>
                  <a:lnTo>
                    <a:pt x="206" y="258"/>
                  </a:lnTo>
                  <a:lnTo>
                    <a:pt x="208" y="258"/>
                  </a:lnTo>
                  <a:lnTo>
                    <a:pt x="208" y="259"/>
                  </a:lnTo>
                  <a:lnTo>
                    <a:pt x="209" y="260"/>
                  </a:lnTo>
                  <a:lnTo>
                    <a:pt x="210" y="260"/>
                  </a:lnTo>
                  <a:lnTo>
                    <a:pt x="212" y="261"/>
                  </a:lnTo>
                  <a:lnTo>
                    <a:pt x="213" y="262"/>
                  </a:lnTo>
                  <a:lnTo>
                    <a:pt x="214" y="261"/>
                  </a:lnTo>
                  <a:lnTo>
                    <a:pt x="215" y="261"/>
                  </a:lnTo>
                  <a:lnTo>
                    <a:pt x="216" y="260"/>
                  </a:lnTo>
                  <a:lnTo>
                    <a:pt x="219" y="257"/>
                  </a:lnTo>
                  <a:lnTo>
                    <a:pt x="219" y="256"/>
                  </a:lnTo>
                  <a:lnTo>
                    <a:pt x="219" y="255"/>
                  </a:lnTo>
                  <a:lnTo>
                    <a:pt x="220" y="253"/>
                  </a:lnTo>
                  <a:lnTo>
                    <a:pt x="220" y="252"/>
                  </a:lnTo>
                  <a:lnTo>
                    <a:pt x="219" y="252"/>
                  </a:lnTo>
                  <a:lnTo>
                    <a:pt x="219" y="251"/>
                  </a:lnTo>
                  <a:lnTo>
                    <a:pt x="219" y="250"/>
                  </a:lnTo>
                  <a:lnTo>
                    <a:pt x="219" y="249"/>
                  </a:lnTo>
                  <a:lnTo>
                    <a:pt x="221" y="246"/>
                  </a:lnTo>
                  <a:lnTo>
                    <a:pt x="224" y="245"/>
                  </a:lnTo>
                  <a:lnTo>
                    <a:pt x="225" y="245"/>
                  </a:lnTo>
                  <a:lnTo>
                    <a:pt x="229" y="243"/>
                  </a:lnTo>
                  <a:lnTo>
                    <a:pt x="229" y="242"/>
                  </a:lnTo>
                  <a:lnTo>
                    <a:pt x="230" y="241"/>
                  </a:lnTo>
                  <a:lnTo>
                    <a:pt x="231" y="241"/>
                  </a:lnTo>
                  <a:lnTo>
                    <a:pt x="232" y="240"/>
                  </a:lnTo>
                  <a:lnTo>
                    <a:pt x="233" y="240"/>
                  </a:lnTo>
                  <a:lnTo>
                    <a:pt x="233" y="239"/>
                  </a:lnTo>
                  <a:lnTo>
                    <a:pt x="234" y="238"/>
                  </a:lnTo>
                  <a:lnTo>
                    <a:pt x="234" y="237"/>
                  </a:lnTo>
                  <a:lnTo>
                    <a:pt x="235" y="237"/>
                  </a:lnTo>
                  <a:lnTo>
                    <a:pt x="236" y="235"/>
                  </a:lnTo>
                  <a:lnTo>
                    <a:pt x="239" y="228"/>
                  </a:lnTo>
                  <a:lnTo>
                    <a:pt x="239" y="227"/>
                  </a:lnTo>
                  <a:lnTo>
                    <a:pt x="239" y="222"/>
                  </a:lnTo>
                  <a:lnTo>
                    <a:pt x="239" y="221"/>
                  </a:lnTo>
                  <a:lnTo>
                    <a:pt x="240" y="221"/>
                  </a:lnTo>
                  <a:lnTo>
                    <a:pt x="239" y="220"/>
                  </a:lnTo>
                  <a:lnTo>
                    <a:pt x="239" y="219"/>
                  </a:lnTo>
                  <a:lnTo>
                    <a:pt x="239" y="218"/>
                  </a:lnTo>
                  <a:lnTo>
                    <a:pt x="238" y="218"/>
                  </a:lnTo>
                  <a:lnTo>
                    <a:pt x="238" y="217"/>
                  </a:lnTo>
                  <a:lnTo>
                    <a:pt x="238" y="214"/>
                  </a:lnTo>
                  <a:lnTo>
                    <a:pt x="239" y="213"/>
                  </a:lnTo>
                  <a:lnTo>
                    <a:pt x="239" y="211"/>
                  </a:lnTo>
                  <a:lnTo>
                    <a:pt x="237" y="202"/>
                  </a:lnTo>
                  <a:lnTo>
                    <a:pt x="237" y="200"/>
                  </a:lnTo>
                  <a:lnTo>
                    <a:pt x="237" y="199"/>
                  </a:lnTo>
                  <a:lnTo>
                    <a:pt x="237" y="198"/>
                  </a:lnTo>
                  <a:lnTo>
                    <a:pt x="237" y="197"/>
                  </a:lnTo>
                  <a:lnTo>
                    <a:pt x="236" y="196"/>
                  </a:lnTo>
                  <a:lnTo>
                    <a:pt x="236" y="194"/>
                  </a:lnTo>
                  <a:lnTo>
                    <a:pt x="237" y="194"/>
                  </a:lnTo>
                  <a:lnTo>
                    <a:pt x="238" y="192"/>
                  </a:lnTo>
                  <a:lnTo>
                    <a:pt x="240" y="188"/>
                  </a:lnTo>
                  <a:lnTo>
                    <a:pt x="240" y="187"/>
                  </a:lnTo>
                  <a:lnTo>
                    <a:pt x="240" y="186"/>
                  </a:lnTo>
                  <a:lnTo>
                    <a:pt x="240" y="185"/>
                  </a:lnTo>
                  <a:lnTo>
                    <a:pt x="240" y="184"/>
                  </a:lnTo>
                  <a:lnTo>
                    <a:pt x="238" y="184"/>
                  </a:lnTo>
                  <a:lnTo>
                    <a:pt x="238" y="182"/>
                  </a:lnTo>
                  <a:lnTo>
                    <a:pt x="239" y="177"/>
                  </a:lnTo>
                  <a:lnTo>
                    <a:pt x="240" y="173"/>
                  </a:lnTo>
                  <a:lnTo>
                    <a:pt x="240" y="172"/>
                  </a:lnTo>
                  <a:lnTo>
                    <a:pt x="241" y="171"/>
                  </a:lnTo>
                  <a:lnTo>
                    <a:pt x="241" y="170"/>
                  </a:lnTo>
                  <a:lnTo>
                    <a:pt x="241" y="169"/>
                  </a:lnTo>
                  <a:lnTo>
                    <a:pt x="240" y="169"/>
                  </a:lnTo>
                  <a:lnTo>
                    <a:pt x="240" y="167"/>
                  </a:lnTo>
                  <a:lnTo>
                    <a:pt x="240" y="166"/>
                  </a:lnTo>
                  <a:lnTo>
                    <a:pt x="240" y="165"/>
                  </a:lnTo>
                  <a:lnTo>
                    <a:pt x="241" y="165"/>
                  </a:lnTo>
                  <a:lnTo>
                    <a:pt x="241" y="164"/>
                  </a:lnTo>
                  <a:lnTo>
                    <a:pt x="242" y="162"/>
                  </a:lnTo>
                  <a:lnTo>
                    <a:pt x="241" y="161"/>
                  </a:lnTo>
                  <a:lnTo>
                    <a:pt x="241" y="159"/>
                  </a:lnTo>
                  <a:lnTo>
                    <a:pt x="240" y="158"/>
                  </a:lnTo>
                  <a:lnTo>
                    <a:pt x="240" y="157"/>
                  </a:lnTo>
                  <a:lnTo>
                    <a:pt x="239" y="157"/>
                  </a:lnTo>
                  <a:lnTo>
                    <a:pt x="238" y="155"/>
                  </a:lnTo>
                  <a:lnTo>
                    <a:pt x="239" y="155"/>
                  </a:lnTo>
                  <a:lnTo>
                    <a:pt x="239" y="154"/>
                  </a:lnTo>
                  <a:lnTo>
                    <a:pt x="242" y="152"/>
                  </a:lnTo>
                  <a:lnTo>
                    <a:pt x="240" y="150"/>
                  </a:lnTo>
                  <a:lnTo>
                    <a:pt x="235" y="146"/>
                  </a:lnTo>
                  <a:lnTo>
                    <a:pt x="234" y="146"/>
                  </a:lnTo>
                  <a:lnTo>
                    <a:pt x="228" y="142"/>
                  </a:lnTo>
                  <a:lnTo>
                    <a:pt x="227" y="141"/>
                  </a:lnTo>
                  <a:lnTo>
                    <a:pt x="225" y="142"/>
                  </a:lnTo>
                  <a:lnTo>
                    <a:pt x="219" y="146"/>
                  </a:lnTo>
                  <a:lnTo>
                    <a:pt x="218" y="146"/>
                  </a:lnTo>
                  <a:lnTo>
                    <a:pt x="218" y="147"/>
                  </a:lnTo>
                  <a:lnTo>
                    <a:pt x="216" y="148"/>
                  </a:lnTo>
                  <a:lnTo>
                    <a:pt x="212" y="148"/>
                  </a:lnTo>
                  <a:lnTo>
                    <a:pt x="208" y="148"/>
                  </a:lnTo>
                  <a:lnTo>
                    <a:pt x="208" y="147"/>
                  </a:lnTo>
                  <a:lnTo>
                    <a:pt x="206" y="141"/>
                  </a:lnTo>
                  <a:lnTo>
                    <a:pt x="206" y="140"/>
                  </a:lnTo>
                  <a:lnTo>
                    <a:pt x="206" y="139"/>
                  </a:lnTo>
                  <a:lnTo>
                    <a:pt x="205" y="138"/>
                  </a:lnTo>
                  <a:lnTo>
                    <a:pt x="204" y="137"/>
                  </a:lnTo>
                  <a:lnTo>
                    <a:pt x="203" y="133"/>
                  </a:lnTo>
                  <a:lnTo>
                    <a:pt x="204" y="131"/>
                  </a:lnTo>
                  <a:lnTo>
                    <a:pt x="204" y="130"/>
                  </a:lnTo>
                  <a:lnTo>
                    <a:pt x="203" y="130"/>
                  </a:lnTo>
                  <a:lnTo>
                    <a:pt x="202" y="128"/>
                  </a:lnTo>
                  <a:lnTo>
                    <a:pt x="202" y="123"/>
                  </a:lnTo>
                  <a:lnTo>
                    <a:pt x="201" y="122"/>
                  </a:lnTo>
                  <a:lnTo>
                    <a:pt x="200" y="120"/>
                  </a:lnTo>
                  <a:lnTo>
                    <a:pt x="198" y="114"/>
                  </a:lnTo>
                  <a:lnTo>
                    <a:pt x="198" y="113"/>
                  </a:lnTo>
                  <a:lnTo>
                    <a:pt x="198" y="112"/>
                  </a:lnTo>
                  <a:lnTo>
                    <a:pt x="199" y="111"/>
                  </a:lnTo>
                  <a:lnTo>
                    <a:pt x="198" y="107"/>
                  </a:lnTo>
                  <a:lnTo>
                    <a:pt x="197" y="106"/>
                  </a:lnTo>
                  <a:lnTo>
                    <a:pt x="197" y="105"/>
                  </a:lnTo>
                  <a:lnTo>
                    <a:pt x="196" y="105"/>
                  </a:lnTo>
                  <a:lnTo>
                    <a:pt x="195" y="105"/>
                  </a:lnTo>
                  <a:lnTo>
                    <a:pt x="195" y="104"/>
                  </a:lnTo>
                  <a:lnTo>
                    <a:pt x="194" y="103"/>
                  </a:lnTo>
                  <a:lnTo>
                    <a:pt x="193" y="101"/>
                  </a:lnTo>
                  <a:lnTo>
                    <a:pt x="193" y="100"/>
                  </a:lnTo>
                  <a:lnTo>
                    <a:pt x="193" y="99"/>
                  </a:lnTo>
                  <a:lnTo>
                    <a:pt x="189" y="95"/>
                  </a:lnTo>
                  <a:lnTo>
                    <a:pt x="189" y="94"/>
                  </a:lnTo>
                  <a:lnTo>
                    <a:pt x="188" y="94"/>
                  </a:lnTo>
                  <a:lnTo>
                    <a:pt x="184" y="94"/>
                  </a:lnTo>
                  <a:lnTo>
                    <a:pt x="182" y="94"/>
                  </a:lnTo>
                  <a:lnTo>
                    <a:pt x="181" y="94"/>
                  </a:lnTo>
                  <a:lnTo>
                    <a:pt x="180" y="94"/>
                  </a:lnTo>
                  <a:lnTo>
                    <a:pt x="179" y="94"/>
                  </a:lnTo>
                  <a:lnTo>
                    <a:pt x="176" y="92"/>
                  </a:lnTo>
                  <a:lnTo>
                    <a:pt x="175" y="91"/>
                  </a:lnTo>
                  <a:lnTo>
                    <a:pt x="174" y="89"/>
                  </a:lnTo>
                  <a:lnTo>
                    <a:pt x="173" y="87"/>
                  </a:lnTo>
                  <a:lnTo>
                    <a:pt x="172" y="88"/>
                  </a:lnTo>
                  <a:lnTo>
                    <a:pt x="170" y="88"/>
                  </a:lnTo>
                  <a:lnTo>
                    <a:pt x="169" y="88"/>
                  </a:lnTo>
                  <a:lnTo>
                    <a:pt x="168" y="88"/>
                  </a:lnTo>
                  <a:lnTo>
                    <a:pt x="167" y="89"/>
                  </a:lnTo>
                  <a:lnTo>
                    <a:pt x="167" y="90"/>
                  </a:lnTo>
                  <a:lnTo>
                    <a:pt x="166" y="90"/>
                  </a:lnTo>
                  <a:lnTo>
                    <a:pt x="166" y="91"/>
                  </a:lnTo>
                  <a:lnTo>
                    <a:pt x="166" y="92"/>
                  </a:lnTo>
                  <a:lnTo>
                    <a:pt x="165" y="92"/>
                  </a:lnTo>
                  <a:lnTo>
                    <a:pt x="163" y="92"/>
                  </a:lnTo>
                  <a:lnTo>
                    <a:pt x="161" y="93"/>
                  </a:lnTo>
                  <a:lnTo>
                    <a:pt x="161" y="94"/>
                  </a:lnTo>
                  <a:lnTo>
                    <a:pt x="160" y="94"/>
                  </a:lnTo>
                  <a:lnTo>
                    <a:pt x="157" y="93"/>
                  </a:lnTo>
                  <a:lnTo>
                    <a:pt x="157" y="92"/>
                  </a:lnTo>
                  <a:lnTo>
                    <a:pt x="152" y="92"/>
                  </a:lnTo>
                  <a:lnTo>
                    <a:pt x="146" y="92"/>
                  </a:lnTo>
                  <a:lnTo>
                    <a:pt x="141" y="91"/>
                  </a:lnTo>
                  <a:lnTo>
                    <a:pt x="140" y="90"/>
                  </a:lnTo>
                  <a:lnTo>
                    <a:pt x="140" y="89"/>
                  </a:lnTo>
                  <a:lnTo>
                    <a:pt x="138" y="89"/>
                  </a:lnTo>
                  <a:lnTo>
                    <a:pt x="135" y="89"/>
                  </a:lnTo>
                  <a:lnTo>
                    <a:pt x="134" y="89"/>
                  </a:lnTo>
                  <a:lnTo>
                    <a:pt x="133" y="90"/>
                  </a:lnTo>
                  <a:lnTo>
                    <a:pt x="131" y="89"/>
                  </a:lnTo>
                  <a:lnTo>
                    <a:pt x="131" y="88"/>
                  </a:lnTo>
                  <a:lnTo>
                    <a:pt x="132" y="87"/>
                  </a:lnTo>
                  <a:lnTo>
                    <a:pt x="131" y="77"/>
                  </a:lnTo>
                  <a:lnTo>
                    <a:pt x="131" y="76"/>
                  </a:lnTo>
                  <a:lnTo>
                    <a:pt x="131" y="75"/>
                  </a:lnTo>
                  <a:lnTo>
                    <a:pt x="130" y="73"/>
                  </a:lnTo>
                  <a:lnTo>
                    <a:pt x="131" y="71"/>
                  </a:lnTo>
                  <a:lnTo>
                    <a:pt x="132" y="68"/>
                  </a:lnTo>
                  <a:lnTo>
                    <a:pt x="132" y="67"/>
                  </a:lnTo>
                  <a:lnTo>
                    <a:pt x="132" y="56"/>
                  </a:lnTo>
                  <a:lnTo>
                    <a:pt x="132" y="55"/>
                  </a:lnTo>
                  <a:lnTo>
                    <a:pt x="130" y="50"/>
                  </a:lnTo>
                  <a:lnTo>
                    <a:pt x="130" y="48"/>
                  </a:lnTo>
                  <a:lnTo>
                    <a:pt x="129" y="47"/>
                  </a:lnTo>
                  <a:lnTo>
                    <a:pt x="127" y="45"/>
                  </a:lnTo>
                  <a:lnTo>
                    <a:pt x="127" y="44"/>
                  </a:lnTo>
                  <a:lnTo>
                    <a:pt x="126" y="44"/>
                  </a:lnTo>
                  <a:lnTo>
                    <a:pt x="125" y="44"/>
                  </a:lnTo>
                  <a:lnTo>
                    <a:pt x="125" y="41"/>
                  </a:lnTo>
                  <a:lnTo>
                    <a:pt x="125" y="40"/>
                  </a:lnTo>
                  <a:lnTo>
                    <a:pt x="123" y="37"/>
                  </a:lnTo>
                  <a:lnTo>
                    <a:pt x="123" y="36"/>
                  </a:lnTo>
                  <a:lnTo>
                    <a:pt x="120" y="33"/>
                  </a:lnTo>
                  <a:lnTo>
                    <a:pt x="119" y="32"/>
                  </a:lnTo>
                  <a:lnTo>
                    <a:pt x="119" y="30"/>
                  </a:lnTo>
                  <a:lnTo>
                    <a:pt x="119" y="29"/>
                  </a:lnTo>
                  <a:lnTo>
                    <a:pt x="119" y="28"/>
                  </a:lnTo>
                  <a:lnTo>
                    <a:pt x="119" y="24"/>
                  </a:lnTo>
                  <a:lnTo>
                    <a:pt x="118" y="19"/>
                  </a:lnTo>
                  <a:lnTo>
                    <a:pt x="118" y="18"/>
                  </a:lnTo>
                  <a:lnTo>
                    <a:pt x="117" y="18"/>
                  </a:lnTo>
                  <a:lnTo>
                    <a:pt x="89" y="2"/>
                  </a:lnTo>
                  <a:lnTo>
                    <a:pt x="88" y="2"/>
                  </a:lnTo>
                  <a:lnTo>
                    <a:pt x="64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78" name="Freeform 616"/>
            <p:cNvSpPr>
              <a:spLocks/>
            </p:cNvSpPr>
            <p:nvPr/>
          </p:nvSpPr>
          <p:spPr bwMode="auto">
            <a:xfrm>
              <a:off x="6796872" y="3999905"/>
              <a:ext cx="352425" cy="331787"/>
            </a:xfrm>
            <a:custGeom>
              <a:avLst/>
              <a:gdLst>
                <a:gd name="T0" fmla="*/ 2147483646 w 146"/>
                <a:gd name="T1" fmla="*/ 2147483646 h 154"/>
                <a:gd name="T2" fmla="*/ 2147483646 w 146"/>
                <a:gd name="T3" fmla="*/ 2147483646 h 154"/>
                <a:gd name="T4" fmla="*/ 2147483646 w 146"/>
                <a:gd name="T5" fmla="*/ 2147483646 h 154"/>
                <a:gd name="T6" fmla="*/ 2147483646 w 146"/>
                <a:gd name="T7" fmla="*/ 2147483646 h 154"/>
                <a:gd name="T8" fmla="*/ 2147483646 w 146"/>
                <a:gd name="T9" fmla="*/ 2147483646 h 154"/>
                <a:gd name="T10" fmla="*/ 2147483646 w 146"/>
                <a:gd name="T11" fmla="*/ 2147483646 h 154"/>
                <a:gd name="T12" fmla="*/ 2147483646 w 146"/>
                <a:gd name="T13" fmla="*/ 2147483646 h 154"/>
                <a:gd name="T14" fmla="*/ 2147483646 w 146"/>
                <a:gd name="T15" fmla="*/ 2147483646 h 154"/>
                <a:gd name="T16" fmla="*/ 2147483646 w 146"/>
                <a:gd name="T17" fmla="*/ 2147483646 h 154"/>
                <a:gd name="T18" fmla="*/ 2147483646 w 146"/>
                <a:gd name="T19" fmla="*/ 2147483646 h 154"/>
                <a:gd name="T20" fmla="*/ 2147483646 w 146"/>
                <a:gd name="T21" fmla="*/ 2147483646 h 154"/>
                <a:gd name="T22" fmla="*/ 2147483646 w 146"/>
                <a:gd name="T23" fmla="*/ 2147483646 h 154"/>
                <a:gd name="T24" fmla="*/ 2147483646 w 146"/>
                <a:gd name="T25" fmla="*/ 2147483646 h 154"/>
                <a:gd name="T26" fmla="*/ 2147483646 w 146"/>
                <a:gd name="T27" fmla="*/ 2147483646 h 154"/>
                <a:gd name="T28" fmla="*/ 2147483646 w 146"/>
                <a:gd name="T29" fmla="*/ 2147483646 h 154"/>
                <a:gd name="T30" fmla="*/ 2147483646 w 146"/>
                <a:gd name="T31" fmla="*/ 2147483646 h 154"/>
                <a:gd name="T32" fmla="*/ 2147483646 w 146"/>
                <a:gd name="T33" fmla="*/ 2147483646 h 154"/>
                <a:gd name="T34" fmla="*/ 2147483646 w 146"/>
                <a:gd name="T35" fmla="*/ 2147483646 h 154"/>
                <a:gd name="T36" fmla="*/ 2147483646 w 146"/>
                <a:gd name="T37" fmla="*/ 2147483646 h 154"/>
                <a:gd name="T38" fmla="*/ 2147483646 w 146"/>
                <a:gd name="T39" fmla="*/ 2147483646 h 154"/>
                <a:gd name="T40" fmla="*/ 2147483646 w 146"/>
                <a:gd name="T41" fmla="*/ 2147483646 h 154"/>
                <a:gd name="T42" fmla="*/ 2147483646 w 146"/>
                <a:gd name="T43" fmla="*/ 2147483646 h 154"/>
                <a:gd name="T44" fmla="*/ 2147483646 w 146"/>
                <a:gd name="T45" fmla="*/ 2147483646 h 154"/>
                <a:gd name="T46" fmla="*/ 2147483646 w 146"/>
                <a:gd name="T47" fmla="*/ 2147483646 h 154"/>
                <a:gd name="T48" fmla="*/ 2147483646 w 146"/>
                <a:gd name="T49" fmla="*/ 2147483646 h 154"/>
                <a:gd name="T50" fmla="*/ 2147483646 w 146"/>
                <a:gd name="T51" fmla="*/ 2147483646 h 154"/>
                <a:gd name="T52" fmla="*/ 0 w 146"/>
                <a:gd name="T53" fmla="*/ 2147483646 h 154"/>
                <a:gd name="T54" fmla="*/ 2147483646 w 146"/>
                <a:gd name="T55" fmla="*/ 2147483646 h 154"/>
                <a:gd name="T56" fmla="*/ 2147483646 w 146"/>
                <a:gd name="T57" fmla="*/ 2147483646 h 154"/>
                <a:gd name="T58" fmla="*/ 2147483646 w 146"/>
                <a:gd name="T59" fmla="*/ 2147483646 h 154"/>
                <a:gd name="T60" fmla="*/ 2147483646 w 146"/>
                <a:gd name="T61" fmla="*/ 2147483646 h 154"/>
                <a:gd name="T62" fmla="*/ 2147483646 w 146"/>
                <a:gd name="T63" fmla="*/ 2147483646 h 154"/>
                <a:gd name="T64" fmla="*/ 2147483646 w 146"/>
                <a:gd name="T65" fmla="*/ 0 h 154"/>
                <a:gd name="T66" fmla="*/ 2147483646 w 146"/>
                <a:gd name="T67" fmla="*/ 2147483646 h 154"/>
                <a:gd name="T68" fmla="*/ 2147483646 w 146"/>
                <a:gd name="T69" fmla="*/ 2147483646 h 154"/>
                <a:gd name="T70" fmla="*/ 2147483646 w 146"/>
                <a:gd name="T71" fmla="*/ 2147483646 h 154"/>
                <a:gd name="T72" fmla="*/ 2147483646 w 146"/>
                <a:gd name="T73" fmla="*/ 2147483646 h 154"/>
                <a:gd name="T74" fmla="*/ 2147483646 w 146"/>
                <a:gd name="T75" fmla="*/ 2147483646 h 154"/>
                <a:gd name="T76" fmla="*/ 2147483646 w 146"/>
                <a:gd name="T77" fmla="*/ 2147483646 h 154"/>
                <a:gd name="T78" fmla="*/ 2147483646 w 146"/>
                <a:gd name="T79" fmla="*/ 2147483646 h 154"/>
                <a:gd name="T80" fmla="*/ 2147483646 w 146"/>
                <a:gd name="T81" fmla="*/ 2147483646 h 154"/>
                <a:gd name="T82" fmla="*/ 2147483646 w 146"/>
                <a:gd name="T83" fmla="*/ 2147483646 h 154"/>
                <a:gd name="T84" fmla="*/ 2147483646 w 146"/>
                <a:gd name="T85" fmla="*/ 2147483646 h 154"/>
                <a:gd name="T86" fmla="*/ 2147483646 w 146"/>
                <a:gd name="T87" fmla="*/ 2147483646 h 154"/>
                <a:gd name="T88" fmla="*/ 2147483646 w 146"/>
                <a:gd name="T89" fmla="*/ 2147483646 h 154"/>
                <a:gd name="T90" fmla="*/ 2147483646 w 146"/>
                <a:gd name="T91" fmla="*/ 2147483646 h 154"/>
                <a:gd name="T92" fmla="*/ 2147483646 w 146"/>
                <a:gd name="T93" fmla="*/ 2147483646 h 154"/>
                <a:gd name="T94" fmla="*/ 2147483646 w 146"/>
                <a:gd name="T95" fmla="*/ 2147483646 h 154"/>
                <a:gd name="T96" fmla="*/ 2147483646 w 146"/>
                <a:gd name="T97" fmla="*/ 2147483646 h 154"/>
                <a:gd name="T98" fmla="*/ 2147483646 w 146"/>
                <a:gd name="T99" fmla="*/ 2147483646 h 154"/>
                <a:gd name="T100" fmla="*/ 2147483646 w 146"/>
                <a:gd name="T101" fmla="*/ 2147483646 h 154"/>
                <a:gd name="T102" fmla="*/ 2147483646 w 146"/>
                <a:gd name="T103" fmla="*/ 2147483646 h 154"/>
                <a:gd name="T104" fmla="*/ 2147483646 w 146"/>
                <a:gd name="T105" fmla="*/ 2147483646 h 154"/>
                <a:gd name="T106" fmla="*/ 2147483646 w 146"/>
                <a:gd name="T107" fmla="*/ 2147483646 h 154"/>
                <a:gd name="T108" fmla="*/ 2147483646 w 146"/>
                <a:gd name="T109" fmla="*/ 2147483646 h 154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146" h="154">
                  <a:moveTo>
                    <a:pt x="108" y="153"/>
                  </a:moveTo>
                  <a:lnTo>
                    <a:pt x="107" y="153"/>
                  </a:lnTo>
                  <a:lnTo>
                    <a:pt x="106" y="153"/>
                  </a:lnTo>
                  <a:lnTo>
                    <a:pt x="105" y="153"/>
                  </a:lnTo>
                  <a:lnTo>
                    <a:pt x="104" y="153"/>
                  </a:lnTo>
                  <a:lnTo>
                    <a:pt x="102" y="153"/>
                  </a:lnTo>
                  <a:lnTo>
                    <a:pt x="101" y="152"/>
                  </a:lnTo>
                  <a:lnTo>
                    <a:pt x="100" y="151"/>
                  </a:lnTo>
                  <a:lnTo>
                    <a:pt x="99" y="150"/>
                  </a:lnTo>
                  <a:lnTo>
                    <a:pt x="98" y="150"/>
                  </a:lnTo>
                  <a:lnTo>
                    <a:pt x="91" y="149"/>
                  </a:lnTo>
                  <a:lnTo>
                    <a:pt x="89" y="149"/>
                  </a:lnTo>
                  <a:lnTo>
                    <a:pt x="85" y="151"/>
                  </a:lnTo>
                  <a:lnTo>
                    <a:pt x="83" y="152"/>
                  </a:lnTo>
                  <a:lnTo>
                    <a:pt x="83" y="153"/>
                  </a:lnTo>
                  <a:lnTo>
                    <a:pt x="79" y="154"/>
                  </a:lnTo>
                  <a:lnTo>
                    <a:pt x="75" y="153"/>
                  </a:lnTo>
                  <a:lnTo>
                    <a:pt x="70" y="150"/>
                  </a:lnTo>
                  <a:lnTo>
                    <a:pt x="70" y="149"/>
                  </a:lnTo>
                  <a:lnTo>
                    <a:pt x="67" y="149"/>
                  </a:lnTo>
                  <a:lnTo>
                    <a:pt x="59" y="146"/>
                  </a:lnTo>
                  <a:lnTo>
                    <a:pt x="57" y="145"/>
                  </a:lnTo>
                  <a:lnTo>
                    <a:pt x="50" y="139"/>
                  </a:lnTo>
                  <a:lnTo>
                    <a:pt x="49" y="139"/>
                  </a:lnTo>
                  <a:lnTo>
                    <a:pt x="48" y="139"/>
                  </a:lnTo>
                  <a:lnTo>
                    <a:pt x="39" y="138"/>
                  </a:lnTo>
                  <a:lnTo>
                    <a:pt x="32" y="140"/>
                  </a:lnTo>
                  <a:lnTo>
                    <a:pt x="29" y="138"/>
                  </a:lnTo>
                  <a:lnTo>
                    <a:pt x="28" y="136"/>
                  </a:lnTo>
                  <a:lnTo>
                    <a:pt x="23" y="130"/>
                  </a:lnTo>
                  <a:lnTo>
                    <a:pt x="18" y="128"/>
                  </a:lnTo>
                  <a:lnTo>
                    <a:pt x="14" y="124"/>
                  </a:lnTo>
                  <a:lnTo>
                    <a:pt x="13" y="123"/>
                  </a:lnTo>
                  <a:lnTo>
                    <a:pt x="11" y="122"/>
                  </a:lnTo>
                  <a:lnTo>
                    <a:pt x="11" y="120"/>
                  </a:lnTo>
                  <a:lnTo>
                    <a:pt x="10" y="119"/>
                  </a:lnTo>
                  <a:lnTo>
                    <a:pt x="7" y="109"/>
                  </a:lnTo>
                  <a:lnTo>
                    <a:pt x="8" y="108"/>
                  </a:lnTo>
                  <a:lnTo>
                    <a:pt x="8" y="107"/>
                  </a:lnTo>
                  <a:lnTo>
                    <a:pt x="8" y="106"/>
                  </a:lnTo>
                  <a:lnTo>
                    <a:pt x="7" y="105"/>
                  </a:lnTo>
                  <a:lnTo>
                    <a:pt x="7" y="103"/>
                  </a:lnTo>
                  <a:lnTo>
                    <a:pt x="8" y="102"/>
                  </a:lnTo>
                  <a:lnTo>
                    <a:pt x="8" y="101"/>
                  </a:lnTo>
                  <a:lnTo>
                    <a:pt x="6" y="98"/>
                  </a:lnTo>
                  <a:lnTo>
                    <a:pt x="6" y="97"/>
                  </a:lnTo>
                  <a:lnTo>
                    <a:pt x="6" y="96"/>
                  </a:lnTo>
                  <a:lnTo>
                    <a:pt x="7" y="94"/>
                  </a:lnTo>
                  <a:lnTo>
                    <a:pt x="8" y="94"/>
                  </a:lnTo>
                  <a:lnTo>
                    <a:pt x="11" y="94"/>
                  </a:lnTo>
                  <a:lnTo>
                    <a:pt x="12" y="94"/>
                  </a:lnTo>
                  <a:lnTo>
                    <a:pt x="13" y="93"/>
                  </a:lnTo>
                  <a:lnTo>
                    <a:pt x="13" y="90"/>
                  </a:lnTo>
                  <a:lnTo>
                    <a:pt x="13" y="89"/>
                  </a:lnTo>
                  <a:lnTo>
                    <a:pt x="12" y="88"/>
                  </a:lnTo>
                  <a:lnTo>
                    <a:pt x="10" y="87"/>
                  </a:lnTo>
                  <a:lnTo>
                    <a:pt x="10" y="86"/>
                  </a:lnTo>
                  <a:lnTo>
                    <a:pt x="9" y="85"/>
                  </a:lnTo>
                  <a:lnTo>
                    <a:pt x="8" y="80"/>
                  </a:lnTo>
                  <a:lnTo>
                    <a:pt x="6" y="76"/>
                  </a:lnTo>
                  <a:lnTo>
                    <a:pt x="5" y="75"/>
                  </a:lnTo>
                  <a:lnTo>
                    <a:pt x="6" y="73"/>
                  </a:lnTo>
                  <a:lnTo>
                    <a:pt x="6" y="71"/>
                  </a:lnTo>
                  <a:lnTo>
                    <a:pt x="7" y="70"/>
                  </a:lnTo>
                  <a:lnTo>
                    <a:pt x="6" y="70"/>
                  </a:lnTo>
                  <a:lnTo>
                    <a:pt x="6" y="68"/>
                  </a:lnTo>
                  <a:lnTo>
                    <a:pt x="4" y="68"/>
                  </a:lnTo>
                  <a:lnTo>
                    <a:pt x="4" y="66"/>
                  </a:lnTo>
                  <a:lnTo>
                    <a:pt x="3" y="64"/>
                  </a:lnTo>
                  <a:lnTo>
                    <a:pt x="4" y="64"/>
                  </a:lnTo>
                  <a:lnTo>
                    <a:pt x="4" y="62"/>
                  </a:lnTo>
                  <a:lnTo>
                    <a:pt x="3" y="60"/>
                  </a:lnTo>
                  <a:lnTo>
                    <a:pt x="2" y="60"/>
                  </a:lnTo>
                  <a:lnTo>
                    <a:pt x="1" y="58"/>
                  </a:lnTo>
                  <a:lnTo>
                    <a:pt x="1" y="56"/>
                  </a:lnTo>
                  <a:lnTo>
                    <a:pt x="2" y="55"/>
                  </a:lnTo>
                  <a:lnTo>
                    <a:pt x="3" y="54"/>
                  </a:lnTo>
                  <a:lnTo>
                    <a:pt x="4" y="54"/>
                  </a:lnTo>
                  <a:lnTo>
                    <a:pt x="4" y="53"/>
                  </a:lnTo>
                  <a:lnTo>
                    <a:pt x="5" y="49"/>
                  </a:lnTo>
                  <a:lnTo>
                    <a:pt x="4" y="48"/>
                  </a:lnTo>
                  <a:lnTo>
                    <a:pt x="4" y="47"/>
                  </a:lnTo>
                  <a:lnTo>
                    <a:pt x="3" y="46"/>
                  </a:lnTo>
                  <a:lnTo>
                    <a:pt x="2" y="45"/>
                  </a:lnTo>
                  <a:lnTo>
                    <a:pt x="1" y="45"/>
                  </a:lnTo>
                  <a:lnTo>
                    <a:pt x="1" y="43"/>
                  </a:lnTo>
                  <a:lnTo>
                    <a:pt x="2" y="41"/>
                  </a:lnTo>
                  <a:lnTo>
                    <a:pt x="3" y="41"/>
                  </a:lnTo>
                  <a:lnTo>
                    <a:pt x="4" y="38"/>
                  </a:lnTo>
                  <a:lnTo>
                    <a:pt x="4" y="26"/>
                  </a:lnTo>
                  <a:lnTo>
                    <a:pt x="3" y="21"/>
                  </a:lnTo>
                  <a:lnTo>
                    <a:pt x="2" y="19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2" y="11"/>
                  </a:lnTo>
                  <a:lnTo>
                    <a:pt x="3" y="10"/>
                  </a:lnTo>
                  <a:lnTo>
                    <a:pt x="4" y="8"/>
                  </a:lnTo>
                  <a:lnTo>
                    <a:pt x="5" y="7"/>
                  </a:lnTo>
                  <a:lnTo>
                    <a:pt x="4" y="5"/>
                  </a:lnTo>
                  <a:lnTo>
                    <a:pt x="5" y="2"/>
                  </a:lnTo>
                  <a:lnTo>
                    <a:pt x="8" y="3"/>
                  </a:lnTo>
                  <a:lnTo>
                    <a:pt x="9" y="4"/>
                  </a:lnTo>
                  <a:lnTo>
                    <a:pt x="9" y="5"/>
                  </a:lnTo>
                  <a:lnTo>
                    <a:pt x="10" y="5"/>
                  </a:lnTo>
                  <a:lnTo>
                    <a:pt x="13" y="5"/>
                  </a:lnTo>
                  <a:lnTo>
                    <a:pt x="14" y="5"/>
                  </a:lnTo>
                  <a:lnTo>
                    <a:pt x="15" y="5"/>
                  </a:lnTo>
                  <a:lnTo>
                    <a:pt x="16" y="5"/>
                  </a:lnTo>
                  <a:lnTo>
                    <a:pt x="17" y="5"/>
                  </a:lnTo>
                  <a:lnTo>
                    <a:pt x="17" y="4"/>
                  </a:lnTo>
                  <a:lnTo>
                    <a:pt x="18" y="2"/>
                  </a:lnTo>
                  <a:lnTo>
                    <a:pt x="19" y="0"/>
                  </a:lnTo>
                  <a:lnTo>
                    <a:pt x="25" y="0"/>
                  </a:lnTo>
                  <a:lnTo>
                    <a:pt x="27" y="0"/>
                  </a:lnTo>
                  <a:lnTo>
                    <a:pt x="28" y="0"/>
                  </a:lnTo>
                  <a:lnTo>
                    <a:pt x="33" y="4"/>
                  </a:lnTo>
                  <a:lnTo>
                    <a:pt x="37" y="7"/>
                  </a:lnTo>
                  <a:lnTo>
                    <a:pt x="45" y="14"/>
                  </a:lnTo>
                  <a:lnTo>
                    <a:pt x="54" y="22"/>
                  </a:lnTo>
                  <a:lnTo>
                    <a:pt x="55" y="22"/>
                  </a:lnTo>
                  <a:lnTo>
                    <a:pt x="55" y="24"/>
                  </a:lnTo>
                  <a:lnTo>
                    <a:pt x="55" y="26"/>
                  </a:lnTo>
                  <a:lnTo>
                    <a:pt x="55" y="27"/>
                  </a:lnTo>
                  <a:lnTo>
                    <a:pt x="55" y="30"/>
                  </a:lnTo>
                  <a:lnTo>
                    <a:pt x="57" y="30"/>
                  </a:lnTo>
                  <a:lnTo>
                    <a:pt x="59" y="30"/>
                  </a:lnTo>
                  <a:lnTo>
                    <a:pt x="61" y="27"/>
                  </a:lnTo>
                  <a:lnTo>
                    <a:pt x="62" y="25"/>
                  </a:lnTo>
                  <a:lnTo>
                    <a:pt x="62" y="23"/>
                  </a:lnTo>
                  <a:lnTo>
                    <a:pt x="64" y="23"/>
                  </a:lnTo>
                  <a:lnTo>
                    <a:pt x="70" y="27"/>
                  </a:lnTo>
                  <a:lnTo>
                    <a:pt x="73" y="30"/>
                  </a:lnTo>
                  <a:lnTo>
                    <a:pt x="77" y="36"/>
                  </a:lnTo>
                  <a:lnTo>
                    <a:pt x="81" y="38"/>
                  </a:lnTo>
                  <a:lnTo>
                    <a:pt x="84" y="38"/>
                  </a:lnTo>
                  <a:lnTo>
                    <a:pt x="88" y="41"/>
                  </a:lnTo>
                  <a:lnTo>
                    <a:pt x="89" y="41"/>
                  </a:lnTo>
                  <a:lnTo>
                    <a:pt x="90" y="41"/>
                  </a:lnTo>
                  <a:lnTo>
                    <a:pt x="91" y="41"/>
                  </a:lnTo>
                  <a:lnTo>
                    <a:pt x="92" y="41"/>
                  </a:lnTo>
                  <a:lnTo>
                    <a:pt x="95" y="42"/>
                  </a:lnTo>
                  <a:lnTo>
                    <a:pt x="100" y="47"/>
                  </a:lnTo>
                  <a:lnTo>
                    <a:pt x="100" y="49"/>
                  </a:lnTo>
                  <a:lnTo>
                    <a:pt x="102" y="50"/>
                  </a:lnTo>
                  <a:lnTo>
                    <a:pt x="102" y="51"/>
                  </a:lnTo>
                  <a:lnTo>
                    <a:pt x="104" y="52"/>
                  </a:lnTo>
                  <a:lnTo>
                    <a:pt x="110" y="56"/>
                  </a:lnTo>
                  <a:lnTo>
                    <a:pt x="112" y="55"/>
                  </a:lnTo>
                  <a:lnTo>
                    <a:pt x="117" y="58"/>
                  </a:lnTo>
                  <a:lnTo>
                    <a:pt x="123" y="62"/>
                  </a:lnTo>
                  <a:lnTo>
                    <a:pt x="125" y="66"/>
                  </a:lnTo>
                  <a:lnTo>
                    <a:pt x="127" y="69"/>
                  </a:lnTo>
                  <a:lnTo>
                    <a:pt x="127" y="70"/>
                  </a:lnTo>
                  <a:lnTo>
                    <a:pt x="127" y="71"/>
                  </a:lnTo>
                  <a:lnTo>
                    <a:pt x="134" y="77"/>
                  </a:lnTo>
                  <a:lnTo>
                    <a:pt x="138" y="78"/>
                  </a:lnTo>
                  <a:lnTo>
                    <a:pt x="140" y="79"/>
                  </a:lnTo>
                  <a:lnTo>
                    <a:pt x="144" y="83"/>
                  </a:lnTo>
                  <a:lnTo>
                    <a:pt x="143" y="87"/>
                  </a:lnTo>
                  <a:lnTo>
                    <a:pt x="141" y="88"/>
                  </a:lnTo>
                  <a:lnTo>
                    <a:pt x="140" y="91"/>
                  </a:lnTo>
                  <a:lnTo>
                    <a:pt x="136" y="94"/>
                  </a:lnTo>
                  <a:lnTo>
                    <a:pt x="136" y="95"/>
                  </a:lnTo>
                  <a:lnTo>
                    <a:pt x="136" y="96"/>
                  </a:lnTo>
                  <a:lnTo>
                    <a:pt x="136" y="98"/>
                  </a:lnTo>
                  <a:lnTo>
                    <a:pt x="138" y="102"/>
                  </a:lnTo>
                  <a:lnTo>
                    <a:pt x="140" y="112"/>
                  </a:lnTo>
                  <a:lnTo>
                    <a:pt x="143" y="114"/>
                  </a:lnTo>
                  <a:lnTo>
                    <a:pt x="146" y="114"/>
                  </a:lnTo>
                  <a:lnTo>
                    <a:pt x="143" y="117"/>
                  </a:lnTo>
                  <a:lnTo>
                    <a:pt x="142" y="118"/>
                  </a:lnTo>
                  <a:lnTo>
                    <a:pt x="142" y="119"/>
                  </a:lnTo>
                  <a:lnTo>
                    <a:pt x="142" y="121"/>
                  </a:lnTo>
                  <a:lnTo>
                    <a:pt x="142" y="126"/>
                  </a:lnTo>
                  <a:lnTo>
                    <a:pt x="142" y="127"/>
                  </a:lnTo>
                  <a:lnTo>
                    <a:pt x="141" y="128"/>
                  </a:lnTo>
                  <a:lnTo>
                    <a:pt x="139" y="130"/>
                  </a:lnTo>
                  <a:lnTo>
                    <a:pt x="138" y="132"/>
                  </a:lnTo>
                  <a:lnTo>
                    <a:pt x="138" y="134"/>
                  </a:lnTo>
                  <a:lnTo>
                    <a:pt x="137" y="137"/>
                  </a:lnTo>
                  <a:lnTo>
                    <a:pt x="135" y="138"/>
                  </a:lnTo>
                  <a:lnTo>
                    <a:pt x="134" y="140"/>
                  </a:lnTo>
                  <a:lnTo>
                    <a:pt x="131" y="143"/>
                  </a:lnTo>
                  <a:lnTo>
                    <a:pt x="132" y="145"/>
                  </a:lnTo>
                  <a:lnTo>
                    <a:pt x="130" y="146"/>
                  </a:lnTo>
                  <a:lnTo>
                    <a:pt x="128" y="146"/>
                  </a:lnTo>
                  <a:lnTo>
                    <a:pt x="126" y="147"/>
                  </a:lnTo>
                  <a:lnTo>
                    <a:pt x="121" y="150"/>
                  </a:lnTo>
                  <a:lnTo>
                    <a:pt x="118" y="151"/>
                  </a:lnTo>
                  <a:lnTo>
                    <a:pt x="115" y="153"/>
                  </a:lnTo>
                  <a:lnTo>
                    <a:pt x="113" y="154"/>
                  </a:lnTo>
                  <a:lnTo>
                    <a:pt x="111" y="154"/>
                  </a:lnTo>
                  <a:lnTo>
                    <a:pt x="108" y="153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79" name="Freeform 617"/>
            <p:cNvSpPr>
              <a:spLocks noEditPoints="1"/>
            </p:cNvSpPr>
            <p:nvPr/>
          </p:nvSpPr>
          <p:spPr bwMode="auto">
            <a:xfrm>
              <a:off x="6792110" y="3995142"/>
              <a:ext cx="365125" cy="338138"/>
            </a:xfrm>
            <a:custGeom>
              <a:avLst/>
              <a:gdLst>
                <a:gd name="T0" fmla="*/ 2147483646 w 151"/>
                <a:gd name="T1" fmla="*/ 2147483646 h 157"/>
                <a:gd name="T2" fmla="*/ 2147483646 w 151"/>
                <a:gd name="T3" fmla="*/ 2147483646 h 157"/>
                <a:gd name="T4" fmla="*/ 2147483646 w 151"/>
                <a:gd name="T5" fmla="*/ 2147483646 h 157"/>
                <a:gd name="T6" fmla="*/ 2147483646 w 151"/>
                <a:gd name="T7" fmla="*/ 2147483646 h 157"/>
                <a:gd name="T8" fmla="*/ 2147483646 w 151"/>
                <a:gd name="T9" fmla="*/ 2147483646 h 157"/>
                <a:gd name="T10" fmla="*/ 2147483646 w 151"/>
                <a:gd name="T11" fmla="*/ 2147483646 h 157"/>
                <a:gd name="T12" fmla="*/ 2147483646 w 151"/>
                <a:gd name="T13" fmla="*/ 2147483646 h 157"/>
                <a:gd name="T14" fmla="*/ 2147483646 w 151"/>
                <a:gd name="T15" fmla="*/ 2147483646 h 157"/>
                <a:gd name="T16" fmla="*/ 2147483646 w 151"/>
                <a:gd name="T17" fmla="*/ 2147483646 h 157"/>
                <a:gd name="T18" fmla="*/ 2147483646 w 151"/>
                <a:gd name="T19" fmla="*/ 2147483646 h 157"/>
                <a:gd name="T20" fmla="*/ 2147483646 w 151"/>
                <a:gd name="T21" fmla="*/ 2147483646 h 157"/>
                <a:gd name="T22" fmla="*/ 2147483646 w 151"/>
                <a:gd name="T23" fmla="*/ 2147483646 h 157"/>
                <a:gd name="T24" fmla="*/ 2147483646 w 151"/>
                <a:gd name="T25" fmla="*/ 2147483646 h 157"/>
                <a:gd name="T26" fmla="*/ 2147483646 w 151"/>
                <a:gd name="T27" fmla="*/ 2147483646 h 157"/>
                <a:gd name="T28" fmla="*/ 2147483646 w 151"/>
                <a:gd name="T29" fmla="*/ 2147483646 h 157"/>
                <a:gd name="T30" fmla="*/ 2147483646 w 151"/>
                <a:gd name="T31" fmla="*/ 2147483646 h 157"/>
                <a:gd name="T32" fmla="*/ 2147483646 w 151"/>
                <a:gd name="T33" fmla="*/ 2147483646 h 157"/>
                <a:gd name="T34" fmla="*/ 2147483646 w 151"/>
                <a:gd name="T35" fmla="*/ 2147483646 h 157"/>
                <a:gd name="T36" fmla="*/ 2147483646 w 151"/>
                <a:gd name="T37" fmla="*/ 2147483646 h 157"/>
                <a:gd name="T38" fmla="*/ 2147483646 w 151"/>
                <a:gd name="T39" fmla="*/ 2147483646 h 157"/>
                <a:gd name="T40" fmla="*/ 2147483646 w 151"/>
                <a:gd name="T41" fmla="*/ 2147483646 h 157"/>
                <a:gd name="T42" fmla="*/ 2147483646 w 151"/>
                <a:gd name="T43" fmla="*/ 2147483646 h 157"/>
                <a:gd name="T44" fmla="*/ 2147483646 w 151"/>
                <a:gd name="T45" fmla="*/ 2147483646 h 157"/>
                <a:gd name="T46" fmla="*/ 2147483646 w 151"/>
                <a:gd name="T47" fmla="*/ 2147483646 h 157"/>
                <a:gd name="T48" fmla="*/ 2147483646 w 151"/>
                <a:gd name="T49" fmla="*/ 2147483646 h 157"/>
                <a:gd name="T50" fmla="*/ 2147483646 w 151"/>
                <a:gd name="T51" fmla="*/ 2147483646 h 157"/>
                <a:gd name="T52" fmla="*/ 0 w 151"/>
                <a:gd name="T53" fmla="*/ 2147483646 h 157"/>
                <a:gd name="T54" fmla="*/ 2147483646 w 151"/>
                <a:gd name="T55" fmla="*/ 2147483646 h 157"/>
                <a:gd name="T56" fmla="*/ 2147483646 w 151"/>
                <a:gd name="T57" fmla="*/ 2147483646 h 157"/>
                <a:gd name="T58" fmla="*/ 2147483646 w 151"/>
                <a:gd name="T59" fmla="*/ 2147483646 h 157"/>
                <a:gd name="T60" fmla="*/ 2147483646 w 151"/>
                <a:gd name="T61" fmla="*/ 2147483646 h 157"/>
                <a:gd name="T62" fmla="*/ 2147483646 w 151"/>
                <a:gd name="T63" fmla="*/ 2147483646 h 157"/>
                <a:gd name="T64" fmla="*/ 2147483646 w 151"/>
                <a:gd name="T65" fmla="*/ 2147483646 h 157"/>
                <a:gd name="T66" fmla="*/ 2147483646 w 151"/>
                <a:gd name="T67" fmla="*/ 2147483646 h 157"/>
                <a:gd name="T68" fmla="*/ 2147483646 w 151"/>
                <a:gd name="T69" fmla="*/ 2147483646 h 157"/>
                <a:gd name="T70" fmla="*/ 2147483646 w 151"/>
                <a:gd name="T71" fmla="*/ 2147483646 h 157"/>
                <a:gd name="T72" fmla="*/ 2147483646 w 151"/>
                <a:gd name="T73" fmla="*/ 2147483646 h 157"/>
                <a:gd name="T74" fmla="*/ 2147483646 w 151"/>
                <a:gd name="T75" fmla="*/ 2147483646 h 157"/>
                <a:gd name="T76" fmla="*/ 2147483646 w 151"/>
                <a:gd name="T77" fmla="*/ 2147483646 h 157"/>
                <a:gd name="T78" fmla="*/ 2147483646 w 151"/>
                <a:gd name="T79" fmla="*/ 2147483646 h 157"/>
                <a:gd name="T80" fmla="*/ 2147483646 w 151"/>
                <a:gd name="T81" fmla="*/ 2147483646 h 157"/>
                <a:gd name="T82" fmla="*/ 2147483646 w 151"/>
                <a:gd name="T83" fmla="*/ 2147483646 h 157"/>
                <a:gd name="T84" fmla="*/ 2147483646 w 151"/>
                <a:gd name="T85" fmla="*/ 2147483646 h 157"/>
                <a:gd name="T86" fmla="*/ 2147483646 w 151"/>
                <a:gd name="T87" fmla="*/ 2147483646 h 157"/>
                <a:gd name="T88" fmla="*/ 2147483646 w 151"/>
                <a:gd name="T89" fmla="*/ 2147483646 h 157"/>
                <a:gd name="T90" fmla="*/ 2147483646 w 151"/>
                <a:gd name="T91" fmla="*/ 2147483646 h 157"/>
                <a:gd name="T92" fmla="*/ 2147483646 w 151"/>
                <a:gd name="T93" fmla="*/ 2147483646 h 157"/>
                <a:gd name="T94" fmla="*/ 2147483646 w 151"/>
                <a:gd name="T95" fmla="*/ 2147483646 h 157"/>
                <a:gd name="T96" fmla="*/ 2147483646 w 151"/>
                <a:gd name="T97" fmla="*/ 2147483646 h 157"/>
                <a:gd name="T98" fmla="*/ 2147483646 w 151"/>
                <a:gd name="T99" fmla="*/ 2147483646 h 157"/>
                <a:gd name="T100" fmla="*/ 2147483646 w 151"/>
                <a:gd name="T101" fmla="*/ 2147483646 h 157"/>
                <a:gd name="T102" fmla="*/ 2147483646 w 151"/>
                <a:gd name="T103" fmla="*/ 2147483646 h 157"/>
                <a:gd name="T104" fmla="*/ 2147483646 w 151"/>
                <a:gd name="T105" fmla="*/ 2147483646 h 157"/>
                <a:gd name="T106" fmla="*/ 2147483646 w 151"/>
                <a:gd name="T107" fmla="*/ 2147483646 h 157"/>
                <a:gd name="T108" fmla="*/ 2147483646 w 151"/>
                <a:gd name="T109" fmla="*/ 2147483646 h 157"/>
                <a:gd name="T110" fmla="*/ 2147483646 w 151"/>
                <a:gd name="T111" fmla="*/ 2147483646 h 157"/>
                <a:gd name="T112" fmla="*/ 2147483646 w 151"/>
                <a:gd name="T113" fmla="*/ 2147483646 h 157"/>
                <a:gd name="T114" fmla="*/ 2147483646 w 151"/>
                <a:gd name="T115" fmla="*/ 2147483646 h 157"/>
                <a:gd name="T116" fmla="*/ 2147483646 w 151"/>
                <a:gd name="T117" fmla="*/ 2147483646 h 157"/>
                <a:gd name="T118" fmla="*/ 2147483646 w 151"/>
                <a:gd name="T119" fmla="*/ 2147483646 h 157"/>
                <a:gd name="T120" fmla="*/ 2147483646 w 151"/>
                <a:gd name="T121" fmla="*/ 2147483646 h 157"/>
                <a:gd name="T122" fmla="*/ 2147483646 w 151"/>
                <a:gd name="T123" fmla="*/ 2147483646 h 157"/>
                <a:gd name="T124" fmla="*/ 2147483646 w 151"/>
                <a:gd name="T125" fmla="*/ 2147483646 h 157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151" h="157">
                  <a:moveTo>
                    <a:pt x="27" y="3"/>
                  </a:moveTo>
                  <a:lnTo>
                    <a:pt x="29" y="3"/>
                  </a:lnTo>
                  <a:lnTo>
                    <a:pt x="29" y="4"/>
                  </a:lnTo>
                  <a:lnTo>
                    <a:pt x="34" y="7"/>
                  </a:lnTo>
                  <a:lnTo>
                    <a:pt x="38" y="11"/>
                  </a:lnTo>
                  <a:lnTo>
                    <a:pt x="46" y="17"/>
                  </a:lnTo>
                  <a:lnTo>
                    <a:pt x="47" y="17"/>
                  </a:lnTo>
                  <a:lnTo>
                    <a:pt x="55" y="24"/>
                  </a:lnTo>
                  <a:lnTo>
                    <a:pt x="55" y="25"/>
                  </a:lnTo>
                  <a:lnTo>
                    <a:pt x="56" y="26"/>
                  </a:lnTo>
                  <a:lnTo>
                    <a:pt x="56" y="28"/>
                  </a:lnTo>
                  <a:lnTo>
                    <a:pt x="55" y="28"/>
                  </a:lnTo>
                  <a:lnTo>
                    <a:pt x="57" y="33"/>
                  </a:lnTo>
                  <a:lnTo>
                    <a:pt x="57" y="34"/>
                  </a:lnTo>
                  <a:lnTo>
                    <a:pt x="59" y="34"/>
                  </a:lnTo>
                  <a:lnTo>
                    <a:pt x="61" y="34"/>
                  </a:lnTo>
                  <a:lnTo>
                    <a:pt x="64" y="30"/>
                  </a:lnTo>
                  <a:lnTo>
                    <a:pt x="65" y="27"/>
                  </a:lnTo>
                  <a:lnTo>
                    <a:pt x="65" y="26"/>
                  </a:lnTo>
                  <a:lnTo>
                    <a:pt x="66" y="26"/>
                  </a:lnTo>
                  <a:lnTo>
                    <a:pt x="71" y="30"/>
                  </a:lnTo>
                  <a:lnTo>
                    <a:pt x="74" y="32"/>
                  </a:lnTo>
                  <a:lnTo>
                    <a:pt x="78" y="38"/>
                  </a:lnTo>
                  <a:lnTo>
                    <a:pt x="78" y="39"/>
                  </a:lnTo>
                  <a:lnTo>
                    <a:pt x="83" y="41"/>
                  </a:lnTo>
                  <a:lnTo>
                    <a:pt x="85" y="41"/>
                  </a:lnTo>
                  <a:lnTo>
                    <a:pt x="89" y="44"/>
                  </a:lnTo>
                  <a:lnTo>
                    <a:pt x="90" y="45"/>
                  </a:lnTo>
                  <a:lnTo>
                    <a:pt x="91" y="45"/>
                  </a:lnTo>
                  <a:lnTo>
                    <a:pt x="92" y="45"/>
                  </a:lnTo>
                  <a:lnTo>
                    <a:pt x="93" y="45"/>
                  </a:lnTo>
                  <a:lnTo>
                    <a:pt x="97" y="45"/>
                  </a:lnTo>
                  <a:lnTo>
                    <a:pt x="100" y="49"/>
                  </a:lnTo>
                  <a:lnTo>
                    <a:pt x="102" y="52"/>
                  </a:lnTo>
                  <a:lnTo>
                    <a:pt x="103" y="53"/>
                  </a:lnTo>
                  <a:lnTo>
                    <a:pt x="104" y="54"/>
                  </a:lnTo>
                  <a:lnTo>
                    <a:pt x="105" y="55"/>
                  </a:lnTo>
                  <a:lnTo>
                    <a:pt x="111" y="59"/>
                  </a:lnTo>
                  <a:lnTo>
                    <a:pt x="113" y="59"/>
                  </a:lnTo>
                  <a:lnTo>
                    <a:pt x="114" y="58"/>
                  </a:lnTo>
                  <a:lnTo>
                    <a:pt x="118" y="60"/>
                  </a:lnTo>
                  <a:lnTo>
                    <a:pt x="123" y="66"/>
                  </a:lnTo>
                  <a:lnTo>
                    <a:pt x="127" y="69"/>
                  </a:lnTo>
                  <a:lnTo>
                    <a:pt x="127" y="71"/>
                  </a:lnTo>
                  <a:lnTo>
                    <a:pt x="127" y="72"/>
                  </a:lnTo>
                  <a:lnTo>
                    <a:pt x="129" y="73"/>
                  </a:lnTo>
                  <a:lnTo>
                    <a:pt x="136" y="80"/>
                  </a:lnTo>
                  <a:lnTo>
                    <a:pt x="140" y="81"/>
                  </a:lnTo>
                  <a:lnTo>
                    <a:pt x="142" y="83"/>
                  </a:lnTo>
                  <a:lnTo>
                    <a:pt x="145" y="85"/>
                  </a:lnTo>
                  <a:lnTo>
                    <a:pt x="144" y="88"/>
                  </a:lnTo>
                  <a:lnTo>
                    <a:pt x="142" y="90"/>
                  </a:lnTo>
                  <a:lnTo>
                    <a:pt x="141" y="92"/>
                  </a:lnTo>
                  <a:lnTo>
                    <a:pt x="138" y="96"/>
                  </a:lnTo>
                  <a:lnTo>
                    <a:pt x="137" y="96"/>
                  </a:lnTo>
                  <a:lnTo>
                    <a:pt x="137" y="97"/>
                  </a:lnTo>
                  <a:lnTo>
                    <a:pt x="137" y="98"/>
                  </a:lnTo>
                  <a:lnTo>
                    <a:pt x="137" y="100"/>
                  </a:lnTo>
                  <a:lnTo>
                    <a:pt x="138" y="104"/>
                  </a:lnTo>
                  <a:lnTo>
                    <a:pt x="140" y="115"/>
                  </a:lnTo>
                  <a:lnTo>
                    <a:pt x="141" y="115"/>
                  </a:lnTo>
                  <a:lnTo>
                    <a:pt x="144" y="117"/>
                  </a:lnTo>
                  <a:lnTo>
                    <a:pt x="145" y="117"/>
                  </a:lnTo>
                  <a:lnTo>
                    <a:pt x="144" y="118"/>
                  </a:lnTo>
                  <a:lnTo>
                    <a:pt x="144" y="119"/>
                  </a:lnTo>
                  <a:lnTo>
                    <a:pt x="143" y="121"/>
                  </a:lnTo>
                  <a:lnTo>
                    <a:pt x="143" y="123"/>
                  </a:lnTo>
                  <a:lnTo>
                    <a:pt x="143" y="127"/>
                  </a:lnTo>
                  <a:lnTo>
                    <a:pt x="142" y="128"/>
                  </a:lnTo>
                  <a:lnTo>
                    <a:pt x="140" y="131"/>
                  </a:lnTo>
                  <a:lnTo>
                    <a:pt x="139" y="134"/>
                  </a:lnTo>
                  <a:lnTo>
                    <a:pt x="139" y="136"/>
                  </a:lnTo>
                  <a:lnTo>
                    <a:pt x="138" y="138"/>
                  </a:lnTo>
                  <a:lnTo>
                    <a:pt x="136" y="139"/>
                  </a:lnTo>
                  <a:lnTo>
                    <a:pt x="135" y="141"/>
                  </a:lnTo>
                  <a:lnTo>
                    <a:pt x="132" y="144"/>
                  </a:lnTo>
                  <a:lnTo>
                    <a:pt x="132" y="145"/>
                  </a:lnTo>
                  <a:lnTo>
                    <a:pt x="132" y="146"/>
                  </a:lnTo>
                  <a:lnTo>
                    <a:pt x="131" y="147"/>
                  </a:lnTo>
                  <a:lnTo>
                    <a:pt x="130" y="147"/>
                  </a:lnTo>
                  <a:lnTo>
                    <a:pt x="129" y="145"/>
                  </a:lnTo>
                  <a:lnTo>
                    <a:pt x="129" y="144"/>
                  </a:lnTo>
                  <a:lnTo>
                    <a:pt x="129" y="143"/>
                  </a:lnTo>
                  <a:lnTo>
                    <a:pt x="127" y="143"/>
                  </a:lnTo>
                  <a:lnTo>
                    <a:pt x="128" y="146"/>
                  </a:lnTo>
                  <a:lnTo>
                    <a:pt x="129" y="147"/>
                  </a:lnTo>
                  <a:lnTo>
                    <a:pt x="127" y="148"/>
                  </a:lnTo>
                  <a:lnTo>
                    <a:pt x="123" y="151"/>
                  </a:lnTo>
                  <a:lnTo>
                    <a:pt x="119" y="152"/>
                  </a:lnTo>
                  <a:lnTo>
                    <a:pt x="116" y="154"/>
                  </a:lnTo>
                  <a:lnTo>
                    <a:pt x="114" y="155"/>
                  </a:lnTo>
                  <a:lnTo>
                    <a:pt x="113" y="155"/>
                  </a:lnTo>
                  <a:lnTo>
                    <a:pt x="110" y="153"/>
                  </a:lnTo>
                  <a:lnTo>
                    <a:pt x="109" y="153"/>
                  </a:lnTo>
                  <a:lnTo>
                    <a:pt x="108" y="153"/>
                  </a:lnTo>
                  <a:lnTo>
                    <a:pt x="107" y="153"/>
                  </a:lnTo>
                  <a:lnTo>
                    <a:pt x="106" y="154"/>
                  </a:lnTo>
                  <a:lnTo>
                    <a:pt x="105" y="154"/>
                  </a:lnTo>
                  <a:lnTo>
                    <a:pt x="104" y="153"/>
                  </a:lnTo>
                  <a:lnTo>
                    <a:pt x="103" y="152"/>
                  </a:lnTo>
                  <a:lnTo>
                    <a:pt x="102" y="151"/>
                  </a:lnTo>
                  <a:lnTo>
                    <a:pt x="101" y="151"/>
                  </a:lnTo>
                  <a:lnTo>
                    <a:pt x="93" y="149"/>
                  </a:lnTo>
                  <a:lnTo>
                    <a:pt x="90" y="150"/>
                  </a:lnTo>
                  <a:lnTo>
                    <a:pt x="87" y="151"/>
                  </a:lnTo>
                  <a:lnTo>
                    <a:pt x="86" y="152"/>
                  </a:lnTo>
                  <a:lnTo>
                    <a:pt x="85" y="153"/>
                  </a:lnTo>
                  <a:lnTo>
                    <a:pt x="84" y="153"/>
                  </a:lnTo>
                  <a:lnTo>
                    <a:pt x="81" y="155"/>
                  </a:lnTo>
                  <a:lnTo>
                    <a:pt x="77" y="154"/>
                  </a:lnTo>
                  <a:lnTo>
                    <a:pt x="74" y="151"/>
                  </a:lnTo>
                  <a:lnTo>
                    <a:pt x="75" y="150"/>
                  </a:lnTo>
                  <a:lnTo>
                    <a:pt x="69" y="149"/>
                  </a:lnTo>
                  <a:lnTo>
                    <a:pt x="62" y="147"/>
                  </a:lnTo>
                  <a:lnTo>
                    <a:pt x="60" y="146"/>
                  </a:lnTo>
                  <a:lnTo>
                    <a:pt x="53" y="139"/>
                  </a:lnTo>
                  <a:lnTo>
                    <a:pt x="51" y="139"/>
                  </a:lnTo>
                  <a:lnTo>
                    <a:pt x="41" y="139"/>
                  </a:lnTo>
                  <a:lnTo>
                    <a:pt x="34" y="141"/>
                  </a:lnTo>
                  <a:lnTo>
                    <a:pt x="32" y="139"/>
                  </a:lnTo>
                  <a:lnTo>
                    <a:pt x="31" y="138"/>
                  </a:lnTo>
                  <a:lnTo>
                    <a:pt x="31" y="137"/>
                  </a:lnTo>
                  <a:lnTo>
                    <a:pt x="25" y="131"/>
                  </a:lnTo>
                  <a:lnTo>
                    <a:pt x="21" y="129"/>
                  </a:lnTo>
                  <a:lnTo>
                    <a:pt x="17" y="125"/>
                  </a:lnTo>
                  <a:lnTo>
                    <a:pt x="17" y="124"/>
                  </a:lnTo>
                  <a:lnTo>
                    <a:pt x="16" y="124"/>
                  </a:lnTo>
                  <a:lnTo>
                    <a:pt x="14" y="123"/>
                  </a:lnTo>
                  <a:lnTo>
                    <a:pt x="13" y="121"/>
                  </a:lnTo>
                  <a:lnTo>
                    <a:pt x="13" y="120"/>
                  </a:lnTo>
                  <a:lnTo>
                    <a:pt x="11" y="111"/>
                  </a:lnTo>
                  <a:lnTo>
                    <a:pt x="11" y="110"/>
                  </a:lnTo>
                  <a:lnTo>
                    <a:pt x="12" y="109"/>
                  </a:lnTo>
                  <a:lnTo>
                    <a:pt x="11" y="107"/>
                  </a:lnTo>
                  <a:lnTo>
                    <a:pt x="10" y="107"/>
                  </a:lnTo>
                  <a:lnTo>
                    <a:pt x="10" y="105"/>
                  </a:lnTo>
                  <a:lnTo>
                    <a:pt x="11" y="104"/>
                  </a:lnTo>
                  <a:lnTo>
                    <a:pt x="11" y="102"/>
                  </a:lnTo>
                  <a:lnTo>
                    <a:pt x="10" y="100"/>
                  </a:lnTo>
                  <a:lnTo>
                    <a:pt x="10" y="99"/>
                  </a:lnTo>
                  <a:lnTo>
                    <a:pt x="10" y="98"/>
                  </a:lnTo>
                  <a:lnTo>
                    <a:pt x="13" y="98"/>
                  </a:lnTo>
                  <a:lnTo>
                    <a:pt x="14" y="97"/>
                  </a:lnTo>
                  <a:lnTo>
                    <a:pt x="15" y="97"/>
                  </a:lnTo>
                  <a:lnTo>
                    <a:pt x="16" y="96"/>
                  </a:lnTo>
                  <a:lnTo>
                    <a:pt x="16" y="92"/>
                  </a:lnTo>
                  <a:lnTo>
                    <a:pt x="15" y="90"/>
                  </a:lnTo>
                  <a:lnTo>
                    <a:pt x="13" y="88"/>
                  </a:lnTo>
                  <a:lnTo>
                    <a:pt x="13" y="87"/>
                  </a:lnTo>
                  <a:lnTo>
                    <a:pt x="12" y="87"/>
                  </a:lnTo>
                  <a:lnTo>
                    <a:pt x="11" y="81"/>
                  </a:lnTo>
                  <a:lnTo>
                    <a:pt x="9" y="77"/>
                  </a:lnTo>
                  <a:lnTo>
                    <a:pt x="8" y="77"/>
                  </a:lnTo>
                  <a:lnTo>
                    <a:pt x="9" y="75"/>
                  </a:lnTo>
                  <a:lnTo>
                    <a:pt x="9" y="74"/>
                  </a:lnTo>
                  <a:lnTo>
                    <a:pt x="10" y="73"/>
                  </a:lnTo>
                  <a:lnTo>
                    <a:pt x="10" y="72"/>
                  </a:lnTo>
                  <a:lnTo>
                    <a:pt x="10" y="70"/>
                  </a:lnTo>
                  <a:lnTo>
                    <a:pt x="8" y="70"/>
                  </a:lnTo>
                  <a:lnTo>
                    <a:pt x="8" y="69"/>
                  </a:lnTo>
                  <a:lnTo>
                    <a:pt x="7" y="68"/>
                  </a:lnTo>
                  <a:lnTo>
                    <a:pt x="6" y="66"/>
                  </a:lnTo>
                  <a:lnTo>
                    <a:pt x="7" y="66"/>
                  </a:lnTo>
                  <a:lnTo>
                    <a:pt x="7" y="64"/>
                  </a:lnTo>
                  <a:lnTo>
                    <a:pt x="6" y="62"/>
                  </a:lnTo>
                  <a:lnTo>
                    <a:pt x="6" y="61"/>
                  </a:lnTo>
                  <a:lnTo>
                    <a:pt x="4" y="59"/>
                  </a:lnTo>
                  <a:lnTo>
                    <a:pt x="4" y="58"/>
                  </a:lnTo>
                  <a:lnTo>
                    <a:pt x="5" y="58"/>
                  </a:lnTo>
                  <a:lnTo>
                    <a:pt x="6" y="57"/>
                  </a:lnTo>
                  <a:lnTo>
                    <a:pt x="7" y="57"/>
                  </a:lnTo>
                  <a:lnTo>
                    <a:pt x="8" y="56"/>
                  </a:lnTo>
                  <a:lnTo>
                    <a:pt x="8" y="51"/>
                  </a:lnTo>
                  <a:lnTo>
                    <a:pt x="8" y="49"/>
                  </a:lnTo>
                  <a:lnTo>
                    <a:pt x="8" y="48"/>
                  </a:lnTo>
                  <a:lnTo>
                    <a:pt x="6" y="47"/>
                  </a:lnTo>
                  <a:lnTo>
                    <a:pt x="5" y="47"/>
                  </a:lnTo>
                  <a:lnTo>
                    <a:pt x="4" y="46"/>
                  </a:lnTo>
                  <a:lnTo>
                    <a:pt x="4" y="45"/>
                  </a:lnTo>
                  <a:lnTo>
                    <a:pt x="5" y="45"/>
                  </a:lnTo>
                  <a:lnTo>
                    <a:pt x="6" y="44"/>
                  </a:lnTo>
                  <a:lnTo>
                    <a:pt x="7" y="40"/>
                  </a:lnTo>
                  <a:lnTo>
                    <a:pt x="8" y="28"/>
                  </a:lnTo>
                  <a:lnTo>
                    <a:pt x="6" y="22"/>
                  </a:lnTo>
                  <a:lnTo>
                    <a:pt x="5" y="20"/>
                  </a:lnTo>
                  <a:lnTo>
                    <a:pt x="4" y="19"/>
                  </a:lnTo>
                  <a:lnTo>
                    <a:pt x="3" y="17"/>
                  </a:lnTo>
                  <a:lnTo>
                    <a:pt x="3" y="16"/>
                  </a:lnTo>
                  <a:lnTo>
                    <a:pt x="3" y="15"/>
                  </a:lnTo>
                  <a:lnTo>
                    <a:pt x="5" y="14"/>
                  </a:lnTo>
                  <a:lnTo>
                    <a:pt x="6" y="13"/>
                  </a:lnTo>
                  <a:lnTo>
                    <a:pt x="8" y="11"/>
                  </a:lnTo>
                  <a:lnTo>
                    <a:pt x="8" y="9"/>
                  </a:lnTo>
                  <a:lnTo>
                    <a:pt x="8" y="7"/>
                  </a:lnTo>
                  <a:lnTo>
                    <a:pt x="8" y="6"/>
                  </a:lnTo>
                  <a:lnTo>
                    <a:pt x="9" y="6"/>
                  </a:lnTo>
                  <a:lnTo>
                    <a:pt x="10" y="6"/>
                  </a:lnTo>
                  <a:lnTo>
                    <a:pt x="10" y="7"/>
                  </a:lnTo>
                  <a:lnTo>
                    <a:pt x="10" y="8"/>
                  </a:lnTo>
                  <a:lnTo>
                    <a:pt x="11" y="8"/>
                  </a:lnTo>
                  <a:lnTo>
                    <a:pt x="12" y="9"/>
                  </a:lnTo>
                  <a:lnTo>
                    <a:pt x="15" y="8"/>
                  </a:lnTo>
                  <a:lnTo>
                    <a:pt x="16" y="8"/>
                  </a:lnTo>
                  <a:lnTo>
                    <a:pt x="17" y="8"/>
                  </a:lnTo>
                  <a:lnTo>
                    <a:pt x="17" y="9"/>
                  </a:lnTo>
                  <a:lnTo>
                    <a:pt x="19" y="9"/>
                  </a:lnTo>
                  <a:lnTo>
                    <a:pt x="20" y="9"/>
                  </a:lnTo>
                  <a:lnTo>
                    <a:pt x="21" y="7"/>
                  </a:lnTo>
                  <a:lnTo>
                    <a:pt x="21" y="6"/>
                  </a:lnTo>
                  <a:lnTo>
                    <a:pt x="21" y="4"/>
                  </a:lnTo>
                  <a:lnTo>
                    <a:pt x="22" y="3"/>
                  </a:lnTo>
                  <a:lnTo>
                    <a:pt x="27" y="3"/>
                  </a:lnTo>
                  <a:close/>
                  <a:moveTo>
                    <a:pt x="28" y="0"/>
                  </a:moveTo>
                  <a:lnTo>
                    <a:pt x="27" y="0"/>
                  </a:lnTo>
                  <a:lnTo>
                    <a:pt x="22" y="0"/>
                  </a:lnTo>
                  <a:lnTo>
                    <a:pt x="21" y="1"/>
                  </a:lnTo>
                  <a:lnTo>
                    <a:pt x="20" y="2"/>
                  </a:lnTo>
                  <a:lnTo>
                    <a:pt x="19" y="2"/>
                  </a:lnTo>
                  <a:lnTo>
                    <a:pt x="19" y="3"/>
                  </a:lnTo>
                  <a:lnTo>
                    <a:pt x="18" y="4"/>
                  </a:lnTo>
                  <a:lnTo>
                    <a:pt x="17" y="5"/>
                  </a:lnTo>
                  <a:lnTo>
                    <a:pt x="18" y="6"/>
                  </a:lnTo>
                  <a:lnTo>
                    <a:pt x="17" y="6"/>
                  </a:lnTo>
                  <a:lnTo>
                    <a:pt x="15" y="6"/>
                  </a:lnTo>
                  <a:lnTo>
                    <a:pt x="12" y="6"/>
                  </a:lnTo>
                  <a:lnTo>
                    <a:pt x="12" y="5"/>
                  </a:lnTo>
                  <a:lnTo>
                    <a:pt x="11" y="4"/>
                  </a:lnTo>
                  <a:lnTo>
                    <a:pt x="10" y="4"/>
                  </a:lnTo>
                  <a:lnTo>
                    <a:pt x="9" y="3"/>
                  </a:lnTo>
                  <a:lnTo>
                    <a:pt x="6" y="2"/>
                  </a:lnTo>
                  <a:lnTo>
                    <a:pt x="6" y="6"/>
                  </a:lnTo>
                  <a:lnTo>
                    <a:pt x="5" y="7"/>
                  </a:lnTo>
                  <a:lnTo>
                    <a:pt x="6" y="8"/>
                  </a:lnTo>
                  <a:lnTo>
                    <a:pt x="6" y="9"/>
                  </a:lnTo>
                  <a:lnTo>
                    <a:pt x="5" y="9"/>
                  </a:lnTo>
                  <a:lnTo>
                    <a:pt x="4" y="11"/>
                  </a:lnTo>
                  <a:lnTo>
                    <a:pt x="3" y="12"/>
                  </a:lnTo>
                  <a:lnTo>
                    <a:pt x="1" y="13"/>
                  </a:lnTo>
                  <a:lnTo>
                    <a:pt x="1" y="14"/>
                  </a:lnTo>
                  <a:lnTo>
                    <a:pt x="0" y="15"/>
                  </a:lnTo>
                  <a:lnTo>
                    <a:pt x="0" y="16"/>
                  </a:lnTo>
                  <a:lnTo>
                    <a:pt x="0" y="17"/>
                  </a:lnTo>
                  <a:lnTo>
                    <a:pt x="1" y="19"/>
                  </a:lnTo>
                  <a:lnTo>
                    <a:pt x="1" y="20"/>
                  </a:lnTo>
                  <a:lnTo>
                    <a:pt x="2" y="21"/>
                  </a:lnTo>
                  <a:lnTo>
                    <a:pt x="3" y="22"/>
                  </a:lnTo>
                  <a:lnTo>
                    <a:pt x="4" y="23"/>
                  </a:lnTo>
                  <a:lnTo>
                    <a:pt x="5" y="28"/>
                  </a:lnTo>
                  <a:lnTo>
                    <a:pt x="4" y="40"/>
                  </a:lnTo>
                  <a:lnTo>
                    <a:pt x="4" y="43"/>
                  </a:lnTo>
                  <a:lnTo>
                    <a:pt x="3" y="43"/>
                  </a:lnTo>
                  <a:lnTo>
                    <a:pt x="2" y="44"/>
                  </a:lnTo>
                  <a:lnTo>
                    <a:pt x="2" y="45"/>
                  </a:lnTo>
                  <a:lnTo>
                    <a:pt x="2" y="46"/>
                  </a:lnTo>
                  <a:lnTo>
                    <a:pt x="2" y="47"/>
                  </a:lnTo>
                  <a:lnTo>
                    <a:pt x="2" y="48"/>
                  </a:lnTo>
                  <a:lnTo>
                    <a:pt x="3" y="48"/>
                  </a:lnTo>
                  <a:lnTo>
                    <a:pt x="3" y="49"/>
                  </a:lnTo>
                  <a:lnTo>
                    <a:pt x="4" y="49"/>
                  </a:lnTo>
                  <a:lnTo>
                    <a:pt x="5" y="49"/>
                  </a:lnTo>
                  <a:lnTo>
                    <a:pt x="5" y="50"/>
                  </a:lnTo>
                  <a:lnTo>
                    <a:pt x="6" y="50"/>
                  </a:lnTo>
                  <a:lnTo>
                    <a:pt x="6" y="51"/>
                  </a:lnTo>
                  <a:lnTo>
                    <a:pt x="5" y="55"/>
                  </a:lnTo>
                  <a:lnTo>
                    <a:pt x="4" y="55"/>
                  </a:lnTo>
                  <a:lnTo>
                    <a:pt x="3" y="55"/>
                  </a:lnTo>
                  <a:lnTo>
                    <a:pt x="3" y="56"/>
                  </a:lnTo>
                  <a:lnTo>
                    <a:pt x="2" y="57"/>
                  </a:lnTo>
                  <a:lnTo>
                    <a:pt x="2" y="58"/>
                  </a:lnTo>
                  <a:lnTo>
                    <a:pt x="2" y="59"/>
                  </a:lnTo>
                  <a:lnTo>
                    <a:pt x="2" y="60"/>
                  </a:lnTo>
                  <a:lnTo>
                    <a:pt x="2" y="61"/>
                  </a:lnTo>
                  <a:lnTo>
                    <a:pt x="4" y="62"/>
                  </a:lnTo>
                  <a:lnTo>
                    <a:pt x="4" y="63"/>
                  </a:lnTo>
                  <a:lnTo>
                    <a:pt x="4" y="65"/>
                  </a:lnTo>
                  <a:lnTo>
                    <a:pt x="4" y="66"/>
                  </a:lnTo>
                  <a:lnTo>
                    <a:pt x="4" y="67"/>
                  </a:lnTo>
                  <a:lnTo>
                    <a:pt x="4" y="68"/>
                  </a:lnTo>
                  <a:lnTo>
                    <a:pt x="4" y="69"/>
                  </a:lnTo>
                  <a:lnTo>
                    <a:pt x="5" y="70"/>
                  </a:lnTo>
                  <a:lnTo>
                    <a:pt x="6" y="70"/>
                  </a:lnTo>
                  <a:lnTo>
                    <a:pt x="6" y="72"/>
                  </a:lnTo>
                  <a:lnTo>
                    <a:pt x="7" y="72"/>
                  </a:lnTo>
                  <a:lnTo>
                    <a:pt x="7" y="73"/>
                  </a:lnTo>
                  <a:lnTo>
                    <a:pt x="6" y="74"/>
                  </a:lnTo>
                  <a:lnTo>
                    <a:pt x="6" y="75"/>
                  </a:lnTo>
                  <a:lnTo>
                    <a:pt x="6" y="76"/>
                  </a:lnTo>
                  <a:lnTo>
                    <a:pt x="6" y="77"/>
                  </a:lnTo>
                  <a:lnTo>
                    <a:pt x="6" y="78"/>
                  </a:lnTo>
                  <a:lnTo>
                    <a:pt x="6" y="79"/>
                  </a:lnTo>
                  <a:lnTo>
                    <a:pt x="8" y="82"/>
                  </a:lnTo>
                  <a:lnTo>
                    <a:pt x="10" y="87"/>
                  </a:lnTo>
                  <a:lnTo>
                    <a:pt x="10" y="89"/>
                  </a:lnTo>
                  <a:lnTo>
                    <a:pt x="11" y="90"/>
                  </a:lnTo>
                  <a:lnTo>
                    <a:pt x="12" y="90"/>
                  </a:lnTo>
                  <a:lnTo>
                    <a:pt x="13" y="92"/>
                  </a:lnTo>
                  <a:lnTo>
                    <a:pt x="13" y="94"/>
                  </a:lnTo>
                  <a:lnTo>
                    <a:pt x="13" y="95"/>
                  </a:lnTo>
                  <a:lnTo>
                    <a:pt x="11" y="95"/>
                  </a:lnTo>
                  <a:lnTo>
                    <a:pt x="10" y="95"/>
                  </a:lnTo>
                  <a:lnTo>
                    <a:pt x="8" y="95"/>
                  </a:lnTo>
                  <a:lnTo>
                    <a:pt x="8" y="96"/>
                  </a:lnTo>
                  <a:lnTo>
                    <a:pt x="7" y="97"/>
                  </a:lnTo>
                  <a:lnTo>
                    <a:pt x="7" y="98"/>
                  </a:lnTo>
                  <a:lnTo>
                    <a:pt x="7" y="99"/>
                  </a:lnTo>
                  <a:lnTo>
                    <a:pt x="7" y="100"/>
                  </a:lnTo>
                  <a:lnTo>
                    <a:pt x="8" y="103"/>
                  </a:lnTo>
                  <a:lnTo>
                    <a:pt x="8" y="104"/>
                  </a:lnTo>
                  <a:lnTo>
                    <a:pt x="8" y="105"/>
                  </a:lnTo>
                  <a:lnTo>
                    <a:pt x="8" y="107"/>
                  </a:lnTo>
                  <a:lnTo>
                    <a:pt x="8" y="108"/>
                  </a:lnTo>
                  <a:lnTo>
                    <a:pt x="8" y="109"/>
                  </a:lnTo>
                  <a:lnTo>
                    <a:pt x="8" y="110"/>
                  </a:lnTo>
                  <a:lnTo>
                    <a:pt x="8" y="111"/>
                  </a:lnTo>
                  <a:lnTo>
                    <a:pt x="8" y="112"/>
                  </a:lnTo>
                  <a:lnTo>
                    <a:pt x="10" y="121"/>
                  </a:lnTo>
                  <a:lnTo>
                    <a:pt x="11" y="121"/>
                  </a:lnTo>
                  <a:lnTo>
                    <a:pt x="12" y="123"/>
                  </a:lnTo>
                  <a:lnTo>
                    <a:pt x="12" y="124"/>
                  </a:lnTo>
                  <a:lnTo>
                    <a:pt x="13" y="125"/>
                  </a:lnTo>
                  <a:lnTo>
                    <a:pt x="14" y="126"/>
                  </a:lnTo>
                  <a:lnTo>
                    <a:pt x="15" y="126"/>
                  </a:lnTo>
                  <a:lnTo>
                    <a:pt x="15" y="127"/>
                  </a:lnTo>
                  <a:lnTo>
                    <a:pt x="19" y="131"/>
                  </a:lnTo>
                  <a:lnTo>
                    <a:pt x="20" y="132"/>
                  </a:lnTo>
                  <a:lnTo>
                    <a:pt x="23" y="134"/>
                  </a:lnTo>
                  <a:lnTo>
                    <a:pt x="29" y="138"/>
                  </a:lnTo>
                  <a:lnTo>
                    <a:pt x="29" y="139"/>
                  </a:lnTo>
                  <a:lnTo>
                    <a:pt x="30" y="140"/>
                  </a:lnTo>
                  <a:lnTo>
                    <a:pt x="30" y="141"/>
                  </a:lnTo>
                  <a:lnTo>
                    <a:pt x="32" y="143"/>
                  </a:lnTo>
                  <a:lnTo>
                    <a:pt x="33" y="143"/>
                  </a:lnTo>
                  <a:lnTo>
                    <a:pt x="34" y="143"/>
                  </a:lnTo>
                  <a:lnTo>
                    <a:pt x="41" y="141"/>
                  </a:lnTo>
                  <a:lnTo>
                    <a:pt x="50" y="142"/>
                  </a:lnTo>
                  <a:lnTo>
                    <a:pt x="51" y="142"/>
                  </a:lnTo>
                  <a:lnTo>
                    <a:pt x="58" y="148"/>
                  </a:lnTo>
                  <a:lnTo>
                    <a:pt x="59" y="148"/>
                  </a:lnTo>
                  <a:lnTo>
                    <a:pt x="61" y="149"/>
                  </a:lnTo>
                  <a:lnTo>
                    <a:pt x="68" y="152"/>
                  </a:lnTo>
                  <a:lnTo>
                    <a:pt x="70" y="152"/>
                  </a:lnTo>
                  <a:lnTo>
                    <a:pt x="70" y="153"/>
                  </a:lnTo>
                  <a:lnTo>
                    <a:pt x="72" y="154"/>
                  </a:lnTo>
                  <a:lnTo>
                    <a:pt x="76" y="156"/>
                  </a:lnTo>
                  <a:lnTo>
                    <a:pt x="77" y="156"/>
                  </a:lnTo>
                  <a:lnTo>
                    <a:pt x="81" y="157"/>
                  </a:lnTo>
                  <a:lnTo>
                    <a:pt x="82" y="156"/>
                  </a:lnTo>
                  <a:lnTo>
                    <a:pt x="85" y="156"/>
                  </a:lnTo>
                  <a:lnTo>
                    <a:pt x="86" y="155"/>
                  </a:lnTo>
                  <a:lnTo>
                    <a:pt x="87" y="155"/>
                  </a:lnTo>
                  <a:lnTo>
                    <a:pt x="87" y="154"/>
                  </a:lnTo>
                  <a:lnTo>
                    <a:pt x="88" y="154"/>
                  </a:lnTo>
                  <a:lnTo>
                    <a:pt x="88" y="153"/>
                  </a:lnTo>
                  <a:lnTo>
                    <a:pt x="91" y="153"/>
                  </a:lnTo>
                  <a:lnTo>
                    <a:pt x="93" y="152"/>
                  </a:lnTo>
                  <a:lnTo>
                    <a:pt x="100" y="153"/>
                  </a:lnTo>
                  <a:lnTo>
                    <a:pt x="101" y="154"/>
                  </a:lnTo>
                  <a:lnTo>
                    <a:pt x="102" y="155"/>
                  </a:lnTo>
                  <a:lnTo>
                    <a:pt x="104" y="156"/>
                  </a:lnTo>
                  <a:lnTo>
                    <a:pt x="105" y="156"/>
                  </a:lnTo>
                  <a:lnTo>
                    <a:pt x="106" y="156"/>
                  </a:lnTo>
                  <a:lnTo>
                    <a:pt x="108" y="156"/>
                  </a:lnTo>
                  <a:lnTo>
                    <a:pt x="109" y="156"/>
                  </a:lnTo>
                  <a:lnTo>
                    <a:pt x="112" y="157"/>
                  </a:lnTo>
                  <a:lnTo>
                    <a:pt x="113" y="157"/>
                  </a:lnTo>
                  <a:lnTo>
                    <a:pt x="115" y="157"/>
                  </a:lnTo>
                  <a:lnTo>
                    <a:pt x="117" y="156"/>
                  </a:lnTo>
                  <a:lnTo>
                    <a:pt x="121" y="155"/>
                  </a:lnTo>
                  <a:lnTo>
                    <a:pt x="124" y="153"/>
                  </a:lnTo>
                  <a:lnTo>
                    <a:pt x="129" y="150"/>
                  </a:lnTo>
                  <a:lnTo>
                    <a:pt x="130" y="149"/>
                  </a:lnTo>
                  <a:lnTo>
                    <a:pt x="131" y="149"/>
                  </a:lnTo>
                  <a:lnTo>
                    <a:pt x="132" y="149"/>
                  </a:lnTo>
                  <a:lnTo>
                    <a:pt x="133" y="149"/>
                  </a:lnTo>
                  <a:lnTo>
                    <a:pt x="135" y="147"/>
                  </a:lnTo>
                  <a:lnTo>
                    <a:pt x="134" y="145"/>
                  </a:lnTo>
                  <a:lnTo>
                    <a:pt x="137" y="143"/>
                  </a:lnTo>
                  <a:lnTo>
                    <a:pt x="138" y="141"/>
                  </a:lnTo>
                  <a:lnTo>
                    <a:pt x="140" y="141"/>
                  </a:lnTo>
                  <a:lnTo>
                    <a:pt x="140" y="140"/>
                  </a:lnTo>
                  <a:lnTo>
                    <a:pt x="140" y="139"/>
                  </a:lnTo>
                  <a:lnTo>
                    <a:pt x="142" y="137"/>
                  </a:lnTo>
                  <a:lnTo>
                    <a:pt x="142" y="136"/>
                  </a:lnTo>
                  <a:lnTo>
                    <a:pt x="142" y="134"/>
                  </a:lnTo>
                  <a:lnTo>
                    <a:pt x="142" y="132"/>
                  </a:lnTo>
                  <a:lnTo>
                    <a:pt x="144" y="130"/>
                  </a:lnTo>
                  <a:lnTo>
                    <a:pt x="145" y="129"/>
                  </a:lnTo>
                  <a:lnTo>
                    <a:pt x="146" y="128"/>
                  </a:lnTo>
                  <a:lnTo>
                    <a:pt x="146" y="127"/>
                  </a:lnTo>
                  <a:lnTo>
                    <a:pt x="146" y="123"/>
                  </a:lnTo>
                  <a:lnTo>
                    <a:pt x="146" y="121"/>
                  </a:lnTo>
                  <a:lnTo>
                    <a:pt x="146" y="120"/>
                  </a:lnTo>
                  <a:lnTo>
                    <a:pt x="147" y="119"/>
                  </a:lnTo>
                  <a:lnTo>
                    <a:pt x="151" y="114"/>
                  </a:lnTo>
                  <a:lnTo>
                    <a:pt x="145" y="115"/>
                  </a:lnTo>
                  <a:lnTo>
                    <a:pt x="143" y="113"/>
                  </a:lnTo>
                  <a:lnTo>
                    <a:pt x="141" y="104"/>
                  </a:lnTo>
                  <a:lnTo>
                    <a:pt x="141" y="103"/>
                  </a:lnTo>
                  <a:lnTo>
                    <a:pt x="140" y="100"/>
                  </a:lnTo>
                  <a:lnTo>
                    <a:pt x="140" y="98"/>
                  </a:lnTo>
                  <a:lnTo>
                    <a:pt x="143" y="94"/>
                  </a:lnTo>
                  <a:lnTo>
                    <a:pt x="144" y="94"/>
                  </a:lnTo>
                  <a:lnTo>
                    <a:pt x="144" y="93"/>
                  </a:lnTo>
                  <a:lnTo>
                    <a:pt x="144" y="90"/>
                  </a:lnTo>
                  <a:lnTo>
                    <a:pt x="146" y="89"/>
                  </a:lnTo>
                  <a:lnTo>
                    <a:pt x="147" y="87"/>
                  </a:lnTo>
                  <a:lnTo>
                    <a:pt x="148" y="85"/>
                  </a:lnTo>
                  <a:lnTo>
                    <a:pt x="147" y="83"/>
                  </a:lnTo>
                  <a:lnTo>
                    <a:pt x="144" y="81"/>
                  </a:lnTo>
                  <a:lnTo>
                    <a:pt x="144" y="80"/>
                  </a:lnTo>
                  <a:lnTo>
                    <a:pt x="143" y="80"/>
                  </a:lnTo>
                  <a:lnTo>
                    <a:pt x="141" y="79"/>
                  </a:lnTo>
                  <a:lnTo>
                    <a:pt x="140" y="79"/>
                  </a:lnTo>
                  <a:lnTo>
                    <a:pt x="137" y="78"/>
                  </a:lnTo>
                  <a:lnTo>
                    <a:pt x="130" y="72"/>
                  </a:lnTo>
                  <a:lnTo>
                    <a:pt x="130" y="71"/>
                  </a:lnTo>
                  <a:lnTo>
                    <a:pt x="130" y="70"/>
                  </a:lnTo>
                  <a:lnTo>
                    <a:pt x="129" y="68"/>
                  </a:lnTo>
                  <a:lnTo>
                    <a:pt x="125" y="64"/>
                  </a:lnTo>
                  <a:lnTo>
                    <a:pt x="119" y="58"/>
                  </a:lnTo>
                  <a:lnTo>
                    <a:pt x="114" y="57"/>
                  </a:lnTo>
                  <a:lnTo>
                    <a:pt x="114" y="56"/>
                  </a:lnTo>
                  <a:lnTo>
                    <a:pt x="112" y="57"/>
                  </a:lnTo>
                  <a:lnTo>
                    <a:pt x="107" y="53"/>
                  </a:lnTo>
                  <a:lnTo>
                    <a:pt x="106" y="52"/>
                  </a:lnTo>
                  <a:lnTo>
                    <a:pt x="106" y="51"/>
                  </a:lnTo>
                  <a:lnTo>
                    <a:pt x="104" y="51"/>
                  </a:lnTo>
                  <a:lnTo>
                    <a:pt x="103" y="49"/>
                  </a:lnTo>
                  <a:lnTo>
                    <a:pt x="103" y="48"/>
                  </a:lnTo>
                  <a:lnTo>
                    <a:pt x="102" y="47"/>
                  </a:lnTo>
                  <a:lnTo>
                    <a:pt x="98" y="43"/>
                  </a:lnTo>
                  <a:lnTo>
                    <a:pt x="97" y="43"/>
                  </a:lnTo>
                  <a:lnTo>
                    <a:pt x="94" y="42"/>
                  </a:lnTo>
                  <a:lnTo>
                    <a:pt x="93" y="42"/>
                  </a:lnTo>
                  <a:lnTo>
                    <a:pt x="92" y="42"/>
                  </a:lnTo>
                  <a:lnTo>
                    <a:pt x="91" y="42"/>
                  </a:lnTo>
                  <a:lnTo>
                    <a:pt x="91" y="41"/>
                  </a:lnTo>
                  <a:lnTo>
                    <a:pt x="87" y="39"/>
                  </a:lnTo>
                  <a:lnTo>
                    <a:pt x="86" y="38"/>
                  </a:lnTo>
                  <a:lnTo>
                    <a:pt x="85" y="38"/>
                  </a:lnTo>
                  <a:lnTo>
                    <a:pt x="83" y="39"/>
                  </a:lnTo>
                  <a:lnTo>
                    <a:pt x="80" y="37"/>
                  </a:lnTo>
                  <a:lnTo>
                    <a:pt x="76" y="31"/>
                  </a:lnTo>
                  <a:lnTo>
                    <a:pt x="73" y="28"/>
                  </a:lnTo>
                  <a:lnTo>
                    <a:pt x="68" y="24"/>
                  </a:lnTo>
                  <a:lnTo>
                    <a:pt x="67" y="24"/>
                  </a:lnTo>
                  <a:lnTo>
                    <a:pt x="66" y="24"/>
                  </a:lnTo>
                  <a:lnTo>
                    <a:pt x="64" y="24"/>
                  </a:lnTo>
                  <a:lnTo>
                    <a:pt x="63" y="24"/>
                  </a:lnTo>
                  <a:lnTo>
                    <a:pt x="63" y="26"/>
                  </a:lnTo>
                  <a:lnTo>
                    <a:pt x="62" y="28"/>
                  </a:lnTo>
                  <a:lnTo>
                    <a:pt x="60" y="31"/>
                  </a:lnTo>
                  <a:lnTo>
                    <a:pt x="59" y="31"/>
                  </a:lnTo>
                  <a:lnTo>
                    <a:pt x="59" y="29"/>
                  </a:lnTo>
                  <a:lnTo>
                    <a:pt x="59" y="28"/>
                  </a:lnTo>
                  <a:lnTo>
                    <a:pt x="59" y="26"/>
                  </a:lnTo>
                  <a:lnTo>
                    <a:pt x="58" y="25"/>
                  </a:lnTo>
                  <a:lnTo>
                    <a:pt x="57" y="24"/>
                  </a:lnTo>
                  <a:lnTo>
                    <a:pt x="57" y="23"/>
                  </a:lnTo>
                  <a:lnTo>
                    <a:pt x="49" y="15"/>
                  </a:lnTo>
                  <a:lnTo>
                    <a:pt x="47" y="15"/>
                  </a:lnTo>
                  <a:lnTo>
                    <a:pt x="40" y="9"/>
                  </a:lnTo>
                  <a:lnTo>
                    <a:pt x="36" y="5"/>
                  </a:lnTo>
                  <a:lnTo>
                    <a:pt x="31" y="1"/>
                  </a:lnTo>
                  <a:lnTo>
                    <a:pt x="30" y="1"/>
                  </a:lnTo>
                  <a:lnTo>
                    <a:pt x="30" y="0"/>
                  </a:lnTo>
                  <a:lnTo>
                    <a:pt x="29" y="0"/>
                  </a:lnTo>
                  <a:lnTo>
                    <a:pt x="2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80" name="Freeform 618"/>
            <p:cNvSpPr>
              <a:spLocks noEditPoints="1"/>
            </p:cNvSpPr>
            <p:nvPr/>
          </p:nvSpPr>
          <p:spPr bwMode="auto">
            <a:xfrm>
              <a:off x="6792110" y="3995142"/>
              <a:ext cx="365125" cy="338138"/>
            </a:xfrm>
            <a:custGeom>
              <a:avLst/>
              <a:gdLst>
                <a:gd name="T0" fmla="*/ 2147483646 w 151"/>
                <a:gd name="T1" fmla="*/ 2147483646 h 157"/>
                <a:gd name="T2" fmla="*/ 2147483646 w 151"/>
                <a:gd name="T3" fmla="*/ 2147483646 h 157"/>
                <a:gd name="T4" fmla="*/ 2147483646 w 151"/>
                <a:gd name="T5" fmla="*/ 2147483646 h 157"/>
                <a:gd name="T6" fmla="*/ 2147483646 w 151"/>
                <a:gd name="T7" fmla="*/ 2147483646 h 157"/>
                <a:gd name="T8" fmla="*/ 2147483646 w 151"/>
                <a:gd name="T9" fmla="*/ 2147483646 h 157"/>
                <a:gd name="T10" fmla="*/ 2147483646 w 151"/>
                <a:gd name="T11" fmla="*/ 2147483646 h 157"/>
                <a:gd name="T12" fmla="*/ 2147483646 w 151"/>
                <a:gd name="T13" fmla="*/ 2147483646 h 157"/>
                <a:gd name="T14" fmla="*/ 2147483646 w 151"/>
                <a:gd name="T15" fmla="*/ 2147483646 h 157"/>
                <a:gd name="T16" fmla="*/ 2147483646 w 151"/>
                <a:gd name="T17" fmla="*/ 2147483646 h 157"/>
                <a:gd name="T18" fmla="*/ 2147483646 w 151"/>
                <a:gd name="T19" fmla="*/ 2147483646 h 157"/>
                <a:gd name="T20" fmla="*/ 2147483646 w 151"/>
                <a:gd name="T21" fmla="*/ 2147483646 h 157"/>
                <a:gd name="T22" fmla="*/ 2147483646 w 151"/>
                <a:gd name="T23" fmla="*/ 2147483646 h 157"/>
                <a:gd name="T24" fmla="*/ 2147483646 w 151"/>
                <a:gd name="T25" fmla="*/ 2147483646 h 157"/>
                <a:gd name="T26" fmla="*/ 2147483646 w 151"/>
                <a:gd name="T27" fmla="*/ 2147483646 h 157"/>
                <a:gd name="T28" fmla="*/ 2147483646 w 151"/>
                <a:gd name="T29" fmla="*/ 2147483646 h 157"/>
                <a:gd name="T30" fmla="*/ 2147483646 w 151"/>
                <a:gd name="T31" fmla="*/ 2147483646 h 157"/>
                <a:gd name="T32" fmla="*/ 2147483646 w 151"/>
                <a:gd name="T33" fmla="*/ 2147483646 h 157"/>
                <a:gd name="T34" fmla="*/ 2147483646 w 151"/>
                <a:gd name="T35" fmla="*/ 2147483646 h 157"/>
                <a:gd name="T36" fmla="*/ 2147483646 w 151"/>
                <a:gd name="T37" fmla="*/ 2147483646 h 157"/>
                <a:gd name="T38" fmla="*/ 2147483646 w 151"/>
                <a:gd name="T39" fmla="*/ 2147483646 h 157"/>
                <a:gd name="T40" fmla="*/ 2147483646 w 151"/>
                <a:gd name="T41" fmla="*/ 2147483646 h 157"/>
                <a:gd name="T42" fmla="*/ 2147483646 w 151"/>
                <a:gd name="T43" fmla="*/ 2147483646 h 157"/>
                <a:gd name="T44" fmla="*/ 2147483646 w 151"/>
                <a:gd name="T45" fmla="*/ 2147483646 h 157"/>
                <a:gd name="T46" fmla="*/ 2147483646 w 151"/>
                <a:gd name="T47" fmla="*/ 2147483646 h 157"/>
                <a:gd name="T48" fmla="*/ 2147483646 w 151"/>
                <a:gd name="T49" fmla="*/ 2147483646 h 157"/>
                <a:gd name="T50" fmla="*/ 2147483646 w 151"/>
                <a:gd name="T51" fmla="*/ 2147483646 h 157"/>
                <a:gd name="T52" fmla="*/ 0 w 151"/>
                <a:gd name="T53" fmla="*/ 2147483646 h 157"/>
                <a:gd name="T54" fmla="*/ 2147483646 w 151"/>
                <a:gd name="T55" fmla="*/ 2147483646 h 157"/>
                <a:gd name="T56" fmla="*/ 2147483646 w 151"/>
                <a:gd name="T57" fmla="*/ 2147483646 h 157"/>
                <a:gd name="T58" fmla="*/ 2147483646 w 151"/>
                <a:gd name="T59" fmla="*/ 2147483646 h 157"/>
                <a:gd name="T60" fmla="*/ 2147483646 w 151"/>
                <a:gd name="T61" fmla="*/ 2147483646 h 157"/>
                <a:gd name="T62" fmla="*/ 2147483646 w 151"/>
                <a:gd name="T63" fmla="*/ 2147483646 h 157"/>
                <a:gd name="T64" fmla="*/ 2147483646 w 151"/>
                <a:gd name="T65" fmla="*/ 2147483646 h 157"/>
                <a:gd name="T66" fmla="*/ 2147483646 w 151"/>
                <a:gd name="T67" fmla="*/ 2147483646 h 157"/>
                <a:gd name="T68" fmla="*/ 2147483646 w 151"/>
                <a:gd name="T69" fmla="*/ 2147483646 h 157"/>
                <a:gd name="T70" fmla="*/ 2147483646 w 151"/>
                <a:gd name="T71" fmla="*/ 2147483646 h 157"/>
                <a:gd name="T72" fmla="*/ 2147483646 w 151"/>
                <a:gd name="T73" fmla="*/ 2147483646 h 157"/>
                <a:gd name="T74" fmla="*/ 2147483646 w 151"/>
                <a:gd name="T75" fmla="*/ 2147483646 h 157"/>
                <a:gd name="T76" fmla="*/ 2147483646 w 151"/>
                <a:gd name="T77" fmla="*/ 2147483646 h 157"/>
                <a:gd name="T78" fmla="*/ 2147483646 w 151"/>
                <a:gd name="T79" fmla="*/ 2147483646 h 157"/>
                <a:gd name="T80" fmla="*/ 2147483646 w 151"/>
                <a:gd name="T81" fmla="*/ 2147483646 h 157"/>
                <a:gd name="T82" fmla="*/ 2147483646 w 151"/>
                <a:gd name="T83" fmla="*/ 2147483646 h 157"/>
                <a:gd name="T84" fmla="*/ 2147483646 w 151"/>
                <a:gd name="T85" fmla="*/ 2147483646 h 157"/>
                <a:gd name="T86" fmla="*/ 2147483646 w 151"/>
                <a:gd name="T87" fmla="*/ 2147483646 h 157"/>
                <a:gd name="T88" fmla="*/ 2147483646 w 151"/>
                <a:gd name="T89" fmla="*/ 2147483646 h 157"/>
                <a:gd name="T90" fmla="*/ 2147483646 w 151"/>
                <a:gd name="T91" fmla="*/ 2147483646 h 157"/>
                <a:gd name="T92" fmla="*/ 2147483646 w 151"/>
                <a:gd name="T93" fmla="*/ 2147483646 h 157"/>
                <a:gd name="T94" fmla="*/ 2147483646 w 151"/>
                <a:gd name="T95" fmla="*/ 2147483646 h 157"/>
                <a:gd name="T96" fmla="*/ 2147483646 w 151"/>
                <a:gd name="T97" fmla="*/ 2147483646 h 157"/>
                <a:gd name="T98" fmla="*/ 2147483646 w 151"/>
                <a:gd name="T99" fmla="*/ 2147483646 h 157"/>
                <a:gd name="T100" fmla="*/ 2147483646 w 151"/>
                <a:gd name="T101" fmla="*/ 2147483646 h 157"/>
                <a:gd name="T102" fmla="*/ 2147483646 w 151"/>
                <a:gd name="T103" fmla="*/ 2147483646 h 157"/>
                <a:gd name="T104" fmla="*/ 2147483646 w 151"/>
                <a:gd name="T105" fmla="*/ 2147483646 h 157"/>
                <a:gd name="T106" fmla="*/ 2147483646 w 151"/>
                <a:gd name="T107" fmla="*/ 2147483646 h 157"/>
                <a:gd name="T108" fmla="*/ 2147483646 w 151"/>
                <a:gd name="T109" fmla="*/ 2147483646 h 157"/>
                <a:gd name="T110" fmla="*/ 2147483646 w 151"/>
                <a:gd name="T111" fmla="*/ 2147483646 h 157"/>
                <a:gd name="T112" fmla="*/ 2147483646 w 151"/>
                <a:gd name="T113" fmla="*/ 2147483646 h 157"/>
                <a:gd name="T114" fmla="*/ 2147483646 w 151"/>
                <a:gd name="T115" fmla="*/ 2147483646 h 157"/>
                <a:gd name="T116" fmla="*/ 2147483646 w 151"/>
                <a:gd name="T117" fmla="*/ 2147483646 h 157"/>
                <a:gd name="T118" fmla="*/ 2147483646 w 151"/>
                <a:gd name="T119" fmla="*/ 2147483646 h 157"/>
                <a:gd name="T120" fmla="*/ 2147483646 w 151"/>
                <a:gd name="T121" fmla="*/ 2147483646 h 157"/>
                <a:gd name="T122" fmla="*/ 2147483646 w 151"/>
                <a:gd name="T123" fmla="*/ 2147483646 h 157"/>
                <a:gd name="T124" fmla="*/ 2147483646 w 151"/>
                <a:gd name="T125" fmla="*/ 2147483646 h 157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151" h="157">
                  <a:moveTo>
                    <a:pt x="27" y="3"/>
                  </a:moveTo>
                  <a:lnTo>
                    <a:pt x="29" y="3"/>
                  </a:lnTo>
                  <a:lnTo>
                    <a:pt x="29" y="4"/>
                  </a:lnTo>
                  <a:lnTo>
                    <a:pt x="34" y="7"/>
                  </a:lnTo>
                  <a:lnTo>
                    <a:pt x="38" y="11"/>
                  </a:lnTo>
                  <a:lnTo>
                    <a:pt x="46" y="17"/>
                  </a:lnTo>
                  <a:lnTo>
                    <a:pt x="47" y="17"/>
                  </a:lnTo>
                  <a:lnTo>
                    <a:pt x="55" y="24"/>
                  </a:lnTo>
                  <a:lnTo>
                    <a:pt x="55" y="25"/>
                  </a:lnTo>
                  <a:lnTo>
                    <a:pt x="56" y="26"/>
                  </a:lnTo>
                  <a:lnTo>
                    <a:pt x="56" y="28"/>
                  </a:lnTo>
                  <a:lnTo>
                    <a:pt x="55" y="28"/>
                  </a:lnTo>
                  <a:lnTo>
                    <a:pt x="57" y="33"/>
                  </a:lnTo>
                  <a:lnTo>
                    <a:pt x="57" y="34"/>
                  </a:lnTo>
                  <a:lnTo>
                    <a:pt x="59" y="34"/>
                  </a:lnTo>
                  <a:lnTo>
                    <a:pt x="61" y="34"/>
                  </a:lnTo>
                  <a:lnTo>
                    <a:pt x="64" y="30"/>
                  </a:lnTo>
                  <a:lnTo>
                    <a:pt x="65" y="27"/>
                  </a:lnTo>
                  <a:lnTo>
                    <a:pt x="65" y="26"/>
                  </a:lnTo>
                  <a:lnTo>
                    <a:pt x="66" y="26"/>
                  </a:lnTo>
                  <a:lnTo>
                    <a:pt x="71" y="30"/>
                  </a:lnTo>
                  <a:lnTo>
                    <a:pt x="74" y="32"/>
                  </a:lnTo>
                  <a:lnTo>
                    <a:pt x="78" y="38"/>
                  </a:lnTo>
                  <a:lnTo>
                    <a:pt x="78" y="39"/>
                  </a:lnTo>
                  <a:lnTo>
                    <a:pt x="83" y="41"/>
                  </a:lnTo>
                  <a:lnTo>
                    <a:pt x="85" y="41"/>
                  </a:lnTo>
                  <a:lnTo>
                    <a:pt x="89" y="44"/>
                  </a:lnTo>
                  <a:lnTo>
                    <a:pt x="90" y="45"/>
                  </a:lnTo>
                  <a:lnTo>
                    <a:pt x="91" y="45"/>
                  </a:lnTo>
                  <a:lnTo>
                    <a:pt x="92" y="45"/>
                  </a:lnTo>
                  <a:lnTo>
                    <a:pt x="93" y="45"/>
                  </a:lnTo>
                  <a:lnTo>
                    <a:pt x="97" y="45"/>
                  </a:lnTo>
                  <a:lnTo>
                    <a:pt x="100" y="49"/>
                  </a:lnTo>
                  <a:lnTo>
                    <a:pt x="102" y="52"/>
                  </a:lnTo>
                  <a:lnTo>
                    <a:pt x="103" y="53"/>
                  </a:lnTo>
                  <a:lnTo>
                    <a:pt x="104" y="54"/>
                  </a:lnTo>
                  <a:lnTo>
                    <a:pt x="105" y="55"/>
                  </a:lnTo>
                  <a:lnTo>
                    <a:pt x="111" y="59"/>
                  </a:lnTo>
                  <a:lnTo>
                    <a:pt x="113" y="59"/>
                  </a:lnTo>
                  <a:lnTo>
                    <a:pt x="114" y="58"/>
                  </a:lnTo>
                  <a:lnTo>
                    <a:pt x="118" y="60"/>
                  </a:lnTo>
                  <a:lnTo>
                    <a:pt x="123" y="66"/>
                  </a:lnTo>
                  <a:lnTo>
                    <a:pt x="127" y="69"/>
                  </a:lnTo>
                  <a:lnTo>
                    <a:pt x="127" y="71"/>
                  </a:lnTo>
                  <a:lnTo>
                    <a:pt x="127" y="72"/>
                  </a:lnTo>
                  <a:lnTo>
                    <a:pt x="129" y="73"/>
                  </a:lnTo>
                  <a:lnTo>
                    <a:pt x="136" y="80"/>
                  </a:lnTo>
                  <a:lnTo>
                    <a:pt x="140" y="81"/>
                  </a:lnTo>
                  <a:lnTo>
                    <a:pt x="142" y="83"/>
                  </a:lnTo>
                  <a:lnTo>
                    <a:pt x="145" y="85"/>
                  </a:lnTo>
                  <a:lnTo>
                    <a:pt x="144" y="88"/>
                  </a:lnTo>
                  <a:lnTo>
                    <a:pt x="142" y="90"/>
                  </a:lnTo>
                  <a:lnTo>
                    <a:pt x="141" y="92"/>
                  </a:lnTo>
                  <a:lnTo>
                    <a:pt x="138" y="96"/>
                  </a:lnTo>
                  <a:lnTo>
                    <a:pt x="137" y="96"/>
                  </a:lnTo>
                  <a:lnTo>
                    <a:pt x="137" y="97"/>
                  </a:lnTo>
                  <a:lnTo>
                    <a:pt x="137" y="98"/>
                  </a:lnTo>
                  <a:lnTo>
                    <a:pt x="137" y="100"/>
                  </a:lnTo>
                  <a:lnTo>
                    <a:pt x="138" y="104"/>
                  </a:lnTo>
                  <a:lnTo>
                    <a:pt x="140" y="115"/>
                  </a:lnTo>
                  <a:lnTo>
                    <a:pt x="141" y="115"/>
                  </a:lnTo>
                  <a:lnTo>
                    <a:pt x="144" y="117"/>
                  </a:lnTo>
                  <a:lnTo>
                    <a:pt x="145" y="117"/>
                  </a:lnTo>
                  <a:lnTo>
                    <a:pt x="144" y="118"/>
                  </a:lnTo>
                  <a:lnTo>
                    <a:pt x="144" y="119"/>
                  </a:lnTo>
                  <a:lnTo>
                    <a:pt x="143" y="121"/>
                  </a:lnTo>
                  <a:lnTo>
                    <a:pt x="143" y="123"/>
                  </a:lnTo>
                  <a:lnTo>
                    <a:pt x="143" y="127"/>
                  </a:lnTo>
                  <a:lnTo>
                    <a:pt x="142" y="128"/>
                  </a:lnTo>
                  <a:lnTo>
                    <a:pt x="140" y="131"/>
                  </a:lnTo>
                  <a:lnTo>
                    <a:pt x="139" y="134"/>
                  </a:lnTo>
                  <a:lnTo>
                    <a:pt x="139" y="136"/>
                  </a:lnTo>
                  <a:lnTo>
                    <a:pt x="138" y="138"/>
                  </a:lnTo>
                  <a:lnTo>
                    <a:pt x="136" y="139"/>
                  </a:lnTo>
                  <a:lnTo>
                    <a:pt x="135" y="141"/>
                  </a:lnTo>
                  <a:lnTo>
                    <a:pt x="132" y="144"/>
                  </a:lnTo>
                  <a:lnTo>
                    <a:pt x="132" y="145"/>
                  </a:lnTo>
                  <a:lnTo>
                    <a:pt x="132" y="146"/>
                  </a:lnTo>
                  <a:lnTo>
                    <a:pt x="131" y="147"/>
                  </a:lnTo>
                  <a:lnTo>
                    <a:pt x="130" y="147"/>
                  </a:lnTo>
                  <a:lnTo>
                    <a:pt x="129" y="145"/>
                  </a:lnTo>
                  <a:lnTo>
                    <a:pt x="129" y="144"/>
                  </a:lnTo>
                  <a:lnTo>
                    <a:pt x="129" y="143"/>
                  </a:lnTo>
                  <a:lnTo>
                    <a:pt x="127" y="143"/>
                  </a:lnTo>
                  <a:lnTo>
                    <a:pt x="128" y="146"/>
                  </a:lnTo>
                  <a:lnTo>
                    <a:pt x="129" y="147"/>
                  </a:lnTo>
                  <a:lnTo>
                    <a:pt x="127" y="148"/>
                  </a:lnTo>
                  <a:lnTo>
                    <a:pt x="123" y="151"/>
                  </a:lnTo>
                  <a:lnTo>
                    <a:pt x="119" y="152"/>
                  </a:lnTo>
                  <a:lnTo>
                    <a:pt x="116" y="154"/>
                  </a:lnTo>
                  <a:lnTo>
                    <a:pt x="114" y="155"/>
                  </a:lnTo>
                  <a:lnTo>
                    <a:pt x="113" y="155"/>
                  </a:lnTo>
                  <a:lnTo>
                    <a:pt x="110" y="153"/>
                  </a:lnTo>
                  <a:lnTo>
                    <a:pt x="109" y="153"/>
                  </a:lnTo>
                  <a:lnTo>
                    <a:pt x="108" y="153"/>
                  </a:lnTo>
                  <a:lnTo>
                    <a:pt x="107" y="153"/>
                  </a:lnTo>
                  <a:lnTo>
                    <a:pt x="106" y="154"/>
                  </a:lnTo>
                  <a:lnTo>
                    <a:pt x="105" y="154"/>
                  </a:lnTo>
                  <a:lnTo>
                    <a:pt x="104" y="153"/>
                  </a:lnTo>
                  <a:lnTo>
                    <a:pt x="103" y="152"/>
                  </a:lnTo>
                  <a:lnTo>
                    <a:pt x="102" y="151"/>
                  </a:lnTo>
                  <a:lnTo>
                    <a:pt x="101" y="151"/>
                  </a:lnTo>
                  <a:lnTo>
                    <a:pt x="93" y="149"/>
                  </a:lnTo>
                  <a:lnTo>
                    <a:pt x="90" y="150"/>
                  </a:lnTo>
                  <a:lnTo>
                    <a:pt x="87" y="151"/>
                  </a:lnTo>
                  <a:lnTo>
                    <a:pt x="86" y="152"/>
                  </a:lnTo>
                  <a:lnTo>
                    <a:pt x="85" y="153"/>
                  </a:lnTo>
                  <a:lnTo>
                    <a:pt x="84" y="153"/>
                  </a:lnTo>
                  <a:lnTo>
                    <a:pt x="81" y="155"/>
                  </a:lnTo>
                  <a:lnTo>
                    <a:pt x="77" y="154"/>
                  </a:lnTo>
                  <a:lnTo>
                    <a:pt x="74" y="151"/>
                  </a:lnTo>
                  <a:lnTo>
                    <a:pt x="75" y="150"/>
                  </a:lnTo>
                  <a:lnTo>
                    <a:pt x="69" y="149"/>
                  </a:lnTo>
                  <a:lnTo>
                    <a:pt x="62" y="147"/>
                  </a:lnTo>
                  <a:lnTo>
                    <a:pt x="60" y="146"/>
                  </a:lnTo>
                  <a:lnTo>
                    <a:pt x="53" y="139"/>
                  </a:lnTo>
                  <a:lnTo>
                    <a:pt x="51" y="139"/>
                  </a:lnTo>
                  <a:lnTo>
                    <a:pt x="41" y="139"/>
                  </a:lnTo>
                  <a:lnTo>
                    <a:pt x="34" y="141"/>
                  </a:lnTo>
                  <a:lnTo>
                    <a:pt x="32" y="139"/>
                  </a:lnTo>
                  <a:lnTo>
                    <a:pt x="31" y="138"/>
                  </a:lnTo>
                  <a:lnTo>
                    <a:pt x="31" y="137"/>
                  </a:lnTo>
                  <a:lnTo>
                    <a:pt x="25" y="131"/>
                  </a:lnTo>
                  <a:lnTo>
                    <a:pt x="21" y="129"/>
                  </a:lnTo>
                  <a:lnTo>
                    <a:pt x="17" y="125"/>
                  </a:lnTo>
                  <a:lnTo>
                    <a:pt x="17" y="124"/>
                  </a:lnTo>
                  <a:lnTo>
                    <a:pt x="16" y="124"/>
                  </a:lnTo>
                  <a:lnTo>
                    <a:pt x="14" y="123"/>
                  </a:lnTo>
                  <a:lnTo>
                    <a:pt x="13" y="121"/>
                  </a:lnTo>
                  <a:lnTo>
                    <a:pt x="13" y="120"/>
                  </a:lnTo>
                  <a:lnTo>
                    <a:pt x="11" y="111"/>
                  </a:lnTo>
                  <a:lnTo>
                    <a:pt x="11" y="110"/>
                  </a:lnTo>
                  <a:lnTo>
                    <a:pt x="12" y="109"/>
                  </a:lnTo>
                  <a:lnTo>
                    <a:pt x="11" y="107"/>
                  </a:lnTo>
                  <a:lnTo>
                    <a:pt x="10" y="107"/>
                  </a:lnTo>
                  <a:lnTo>
                    <a:pt x="10" y="105"/>
                  </a:lnTo>
                  <a:lnTo>
                    <a:pt x="11" y="104"/>
                  </a:lnTo>
                  <a:lnTo>
                    <a:pt x="11" y="102"/>
                  </a:lnTo>
                  <a:lnTo>
                    <a:pt x="10" y="100"/>
                  </a:lnTo>
                  <a:lnTo>
                    <a:pt x="10" y="99"/>
                  </a:lnTo>
                  <a:lnTo>
                    <a:pt x="10" y="98"/>
                  </a:lnTo>
                  <a:lnTo>
                    <a:pt x="13" y="98"/>
                  </a:lnTo>
                  <a:lnTo>
                    <a:pt x="14" y="97"/>
                  </a:lnTo>
                  <a:lnTo>
                    <a:pt x="15" y="97"/>
                  </a:lnTo>
                  <a:lnTo>
                    <a:pt x="16" y="96"/>
                  </a:lnTo>
                  <a:lnTo>
                    <a:pt x="16" y="92"/>
                  </a:lnTo>
                  <a:lnTo>
                    <a:pt x="15" y="90"/>
                  </a:lnTo>
                  <a:lnTo>
                    <a:pt x="13" y="88"/>
                  </a:lnTo>
                  <a:lnTo>
                    <a:pt x="13" y="87"/>
                  </a:lnTo>
                  <a:lnTo>
                    <a:pt x="12" y="87"/>
                  </a:lnTo>
                  <a:lnTo>
                    <a:pt x="11" y="81"/>
                  </a:lnTo>
                  <a:lnTo>
                    <a:pt x="9" y="77"/>
                  </a:lnTo>
                  <a:lnTo>
                    <a:pt x="8" y="77"/>
                  </a:lnTo>
                  <a:lnTo>
                    <a:pt x="9" y="75"/>
                  </a:lnTo>
                  <a:lnTo>
                    <a:pt x="9" y="74"/>
                  </a:lnTo>
                  <a:lnTo>
                    <a:pt x="10" y="73"/>
                  </a:lnTo>
                  <a:lnTo>
                    <a:pt x="10" y="72"/>
                  </a:lnTo>
                  <a:lnTo>
                    <a:pt x="10" y="70"/>
                  </a:lnTo>
                  <a:lnTo>
                    <a:pt x="8" y="70"/>
                  </a:lnTo>
                  <a:lnTo>
                    <a:pt x="8" y="69"/>
                  </a:lnTo>
                  <a:lnTo>
                    <a:pt x="7" y="68"/>
                  </a:lnTo>
                  <a:lnTo>
                    <a:pt x="6" y="66"/>
                  </a:lnTo>
                  <a:lnTo>
                    <a:pt x="7" y="66"/>
                  </a:lnTo>
                  <a:lnTo>
                    <a:pt x="7" y="64"/>
                  </a:lnTo>
                  <a:lnTo>
                    <a:pt x="6" y="62"/>
                  </a:lnTo>
                  <a:lnTo>
                    <a:pt x="6" y="61"/>
                  </a:lnTo>
                  <a:lnTo>
                    <a:pt x="4" y="59"/>
                  </a:lnTo>
                  <a:lnTo>
                    <a:pt x="4" y="58"/>
                  </a:lnTo>
                  <a:lnTo>
                    <a:pt x="5" y="58"/>
                  </a:lnTo>
                  <a:lnTo>
                    <a:pt x="6" y="57"/>
                  </a:lnTo>
                  <a:lnTo>
                    <a:pt x="7" y="57"/>
                  </a:lnTo>
                  <a:lnTo>
                    <a:pt x="8" y="56"/>
                  </a:lnTo>
                  <a:lnTo>
                    <a:pt x="8" y="51"/>
                  </a:lnTo>
                  <a:lnTo>
                    <a:pt x="8" y="49"/>
                  </a:lnTo>
                  <a:lnTo>
                    <a:pt x="8" y="48"/>
                  </a:lnTo>
                  <a:lnTo>
                    <a:pt x="6" y="47"/>
                  </a:lnTo>
                  <a:lnTo>
                    <a:pt x="5" y="47"/>
                  </a:lnTo>
                  <a:lnTo>
                    <a:pt x="4" y="46"/>
                  </a:lnTo>
                  <a:lnTo>
                    <a:pt x="4" y="45"/>
                  </a:lnTo>
                  <a:lnTo>
                    <a:pt x="5" y="45"/>
                  </a:lnTo>
                  <a:lnTo>
                    <a:pt x="6" y="44"/>
                  </a:lnTo>
                  <a:lnTo>
                    <a:pt x="7" y="40"/>
                  </a:lnTo>
                  <a:lnTo>
                    <a:pt x="8" y="28"/>
                  </a:lnTo>
                  <a:lnTo>
                    <a:pt x="6" y="22"/>
                  </a:lnTo>
                  <a:lnTo>
                    <a:pt x="5" y="20"/>
                  </a:lnTo>
                  <a:lnTo>
                    <a:pt x="4" y="19"/>
                  </a:lnTo>
                  <a:lnTo>
                    <a:pt x="3" y="17"/>
                  </a:lnTo>
                  <a:lnTo>
                    <a:pt x="3" y="16"/>
                  </a:lnTo>
                  <a:lnTo>
                    <a:pt x="3" y="15"/>
                  </a:lnTo>
                  <a:lnTo>
                    <a:pt x="5" y="14"/>
                  </a:lnTo>
                  <a:lnTo>
                    <a:pt x="6" y="13"/>
                  </a:lnTo>
                  <a:lnTo>
                    <a:pt x="8" y="11"/>
                  </a:lnTo>
                  <a:lnTo>
                    <a:pt x="8" y="9"/>
                  </a:lnTo>
                  <a:lnTo>
                    <a:pt x="8" y="7"/>
                  </a:lnTo>
                  <a:lnTo>
                    <a:pt x="8" y="6"/>
                  </a:lnTo>
                  <a:lnTo>
                    <a:pt x="9" y="6"/>
                  </a:lnTo>
                  <a:lnTo>
                    <a:pt x="10" y="6"/>
                  </a:lnTo>
                  <a:lnTo>
                    <a:pt x="10" y="7"/>
                  </a:lnTo>
                  <a:lnTo>
                    <a:pt x="10" y="8"/>
                  </a:lnTo>
                  <a:lnTo>
                    <a:pt x="11" y="8"/>
                  </a:lnTo>
                  <a:lnTo>
                    <a:pt x="12" y="9"/>
                  </a:lnTo>
                  <a:lnTo>
                    <a:pt x="15" y="8"/>
                  </a:lnTo>
                  <a:lnTo>
                    <a:pt x="16" y="8"/>
                  </a:lnTo>
                  <a:lnTo>
                    <a:pt x="17" y="8"/>
                  </a:lnTo>
                  <a:lnTo>
                    <a:pt x="17" y="9"/>
                  </a:lnTo>
                  <a:lnTo>
                    <a:pt x="19" y="9"/>
                  </a:lnTo>
                  <a:lnTo>
                    <a:pt x="20" y="9"/>
                  </a:lnTo>
                  <a:lnTo>
                    <a:pt x="21" y="7"/>
                  </a:lnTo>
                  <a:lnTo>
                    <a:pt x="21" y="6"/>
                  </a:lnTo>
                  <a:lnTo>
                    <a:pt x="21" y="4"/>
                  </a:lnTo>
                  <a:lnTo>
                    <a:pt x="22" y="3"/>
                  </a:lnTo>
                  <a:lnTo>
                    <a:pt x="27" y="3"/>
                  </a:lnTo>
                  <a:moveTo>
                    <a:pt x="28" y="0"/>
                  </a:moveTo>
                  <a:lnTo>
                    <a:pt x="27" y="0"/>
                  </a:lnTo>
                  <a:lnTo>
                    <a:pt x="22" y="0"/>
                  </a:lnTo>
                  <a:lnTo>
                    <a:pt x="21" y="1"/>
                  </a:lnTo>
                  <a:lnTo>
                    <a:pt x="20" y="2"/>
                  </a:lnTo>
                  <a:lnTo>
                    <a:pt x="19" y="2"/>
                  </a:lnTo>
                  <a:lnTo>
                    <a:pt x="19" y="3"/>
                  </a:lnTo>
                  <a:lnTo>
                    <a:pt x="18" y="4"/>
                  </a:lnTo>
                  <a:lnTo>
                    <a:pt x="17" y="5"/>
                  </a:lnTo>
                  <a:lnTo>
                    <a:pt x="18" y="6"/>
                  </a:lnTo>
                  <a:lnTo>
                    <a:pt x="17" y="6"/>
                  </a:lnTo>
                  <a:lnTo>
                    <a:pt x="15" y="6"/>
                  </a:lnTo>
                  <a:lnTo>
                    <a:pt x="12" y="6"/>
                  </a:lnTo>
                  <a:lnTo>
                    <a:pt x="12" y="5"/>
                  </a:lnTo>
                  <a:lnTo>
                    <a:pt x="11" y="4"/>
                  </a:lnTo>
                  <a:lnTo>
                    <a:pt x="10" y="4"/>
                  </a:lnTo>
                  <a:lnTo>
                    <a:pt x="9" y="3"/>
                  </a:lnTo>
                  <a:lnTo>
                    <a:pt x="6" y="2"/>
                  </a:lnTo>
                  <a:lnTo>
                    <a:pt x="6" y="6"/>
                  </a:lnTo>
                  <a:lnTo>
                    <a:pt x="5" y="7"/>
                  </a:lnTo>
                  <a:lnTo>
                    <a:pt x="6" y="8"/>
                  </a:lnTo>
                  <a:lnTo>
                    <a:pt x="6" y="9"/>
                  </a:lnTo>
                  <a:lnTo>
                    <a:pt x="5" y="9"/>
                  </a:lnTo>
                  <a:lnTo>
                    <a:pt x="4" y="11"/>
                  </a:lnTo>
                  <a:lnTo>
                    <a:pt x="3" y="12"/>
                  </a:lnTo>
                  <a:lnTo>
                    <a:pt x="1" y="13"/>
                  </a:lnTo>
                  <a:lnTo>
                    <a:pt x="1" y="14"/>
                  </a:lnTo>
                  <a:lnTo>
                    <a:pt x="0" y="15"/>
                  </a:lnTo>
                  <a:lnTo>
                    <a:pt x="0" y="16"/>
                  </a:lnTo>
                  <a:lnTo>
                    <a:pt x="0" y="17"/>
                  </a:lnTo>
                  <a:lnTo>
                    <a:pt x="1" y="19"/>
                  </a:lnTo>
                  <a:lnTo>
                    <a:pt x="1" y="20"/>
                  </a:lnTo>
                  <a:lnTo>
                    <a:pt x="2" y="21"/>
                  </a:lnTo>
                  <a:lnTo>
                    <a:pt x="3" y="22"/>
                  </a:lnTo>
                  <a:lnTo>
                    <a:pt x="4" y="23"/>
                  </a:lnTo>
                  <a:lnTo>
                    <a:pt x="5" y="28"/>
                  </a:lnTo>
                  <a:lnTo>
                    <a:pt x="4" y="40"/>
                  </a:lnTo>
                  <a:lnTo>
                    <a:pt x="4" y="43"/>
                  </a:lnTo>
                  <a:lnTo>
                    <a:pt x="3" y="43"/>
                  </a:lnTo>
                  <a:lnTo>
                    <a:pt x="2" y="44"/>
                  </a:lnTo>
                  <a:lnTo>
                    <a:pt x="2" y="45"/>
                  </a:lnTo>
                  <a:lnTo>
                    <a:pt x="2" y="46"/>
                  </a:lnTo>
                  <a:lnTo>
                    <a:pt x="2" y="47"/>
                  </a:lnTo>
                  <a:lnTo>
                    <a:pt x="2" y="48"/>
                  </a:lnTo>
                  <a:lnTo>
                    <a:pt x="3" y="48"/>
                  </a:lnTo>
                  <a:lnTo>
                    <a:pt x="3" y="49"/>
                  </a:lnTo>
                  <a:lnTo>
                    <a:pt x="4" y="49"/>
                  </a:lnTo>
                  <a:lnTo>
                    <a:pt x="5" y="49"/>
                  </a:lnTo>
                  <a:lnTo>
                    <a:pt x="5" y="50"/>
                  </a:lnTo>
                  <a:lnTo>
                    <a:pt x="6" y="50"/>
                  </a:lnTo>
                  <a:lnTo>
                    <a:pt x="6" y="51"/>
                  </a:lnTo>
                  <a:lnTo>
                    <a:pt x="5" y="55"/>
                  </a:lnTo>
                  <a:lnTo>
                    <a:pt x="4" y="55"/>
                  </a:lnTo>
                  <a:lnTo>
                    <a:pt x="3" y="55"/>
                  </a:lnTo>
                  <a:lnTo>
                    <a:pt x="3" y="56"/>
                  </a:lnTo>
                  <a:lnTo>
                    <a:pt x="2" y="57"/>
                  </a:lnTo>
                  <a:lnTo>
                    <a:pt x="2" y="58"/>
                  </a:lnTo>
                  <a:lnTo>
                    <a:pt x="2" y="59"/>
                  </a:lnTo>
                  <a:lnTo>
                    <a:pt x="2" y="60"/>
                  </a:lnTo>
                  <a:lnTo>
                    <a:pt x="2" y="61"/>
                  </a:lnTo>
                  <a:lnTo>
                    <a:pt x="4" y="62"/>
                  </a:lnTo>
                  <a:lnTo>
                    <a:pt x="4" y="63"/>
                  </a:lnTo>
                  <a:lnTo>
                    <a:pt x="4" y="65"/>
                  </a:lnTo>
                  <a:lnTo>
                    <a:pt x="4" y="66"/>
                  </a:lnTo>
                  <a:lnTo>
                    <a:pt x="4" y="67"/>
                  </a:lnTo>
                  <a:lnTo>
                    <a:pt x="4" y="68"/>
                  </a:lnTo>
                  <a:lnTo>
                    <a:pt x="4" y="69"/>
                  </a:lnTo>
                  <a:lnTo>
                    <a:pt x="5" y="70"/>
                  </a:lnTo>
                  <a:lnTo>
                    <a:pt x="6" y="70"/>
                  </a:lnTo>
                  <a:lnTo>
                    <a:pt x="6" y="72"/>
                  </a:lnTo>
                  <a:lnTo>
                    <a:pt x="7" y="72"/>
                  </a:lnTo>
                  <a:lnTo>
                    <a:pt x="7" y="73"/>
                  </a:lnTo>
                  <a:lnTo>
                    <a:pt x="6" y="74"/>
                  </a:lnTo>
                  <a:lnTo>
                    <a:pt x="6" y="75"/>
                  </a:lnTo>
                  <a:lnTo>
                    <a:pt x="6" y="76"/>
                  </a:lnTo>
                  <a:lnTo>
                    <a:pt x="6" y="77"/>
                  </a:lnTo>
                  <a:lnTo>
                    <a:pt x="6" y="78"/>
                  </a:lnTo>
                  <a:lnTo>
                    <a:pt x="6" y="79"/>
                  </a:lnTo>
                  <a:lnTo>
                    <a:pt x="8" y="82"/>
                  </a:lnTo>
                  <a:lnTo>
                    <a:pt x="10" y="87"/>
                  </a:lnTo>
                  <a:lnTo>
                    <a:pt x="10" y="89"/>
                  </a:lnTo>
                  <a:lnTo>
                    <a:pt x="11" y="90"/>
                  </a:lnTo>
                  <a:lnTo>
                    <a:pt x="12" y="90"/>
                  </a:lnTo>
                  <a:lnTo>
                    <a:pt x="13" y="92"/>
                  </a:lnTo>
                  <a:lnTo>
                    <a:pt x="13" y="94"/>
                  </a:lnTo>
                  <a:lnTo>
                    <a:pt x="13" y="95"/>
                  </a:lnTo>
                  <a:lnTo>
                    <a:pt x="11" y="95"/>
                  </a:lnTo>
                  <a:lnTo>
                    <a:pt x="10" y="95"/>
                  </a:lnTo>
                  <a:lnTo>
                    <a:pt x="8" y="95"/>
                  </a:lnTo>
                  <a:lnTo>
                    <a:pt x="8" y="96"/>
                  </a:lnTo>
                  <a:lnTo>
                    <a:pt x="7" y="97"/>
                  </a:lnTo>
                  <a:lnTo>
                    <a:pt x="7" y="98"/>
                  </a:lnTo>
                  <a:lnTo>
                    <a:pt x="7" y="99"/>
                  </a:lnTo>
                  <a:lnTo>
                    <a:pt x="7" y="100"/>
                  </a:lnTo>
                  <a:lnTo>
                    <a:pt x="8" y="103"/>
                  </a:lnTo>
                  <a:lnTo>
                    <a:pt x="8" y="104"/>
                  </a:lnTo>
                  <a:lnTo>
                    <a:pt x="8" y="105"/>
                  </a:lnTo>
                  <a:lnTo>
                    <a:pt x="8" y="107"/>
                  </a:lnTo>
                  <a:lnTo>
                    <a:pt x="8" y="108"/>
                  </a:lnTo>
                  <a:lnTo>
                    <a:pt x="8" y="109"/>
                  </a:lnTo>
                  <a:lnTo>
                    <a:pt x="8" y="110"/>
                  </a:lnTo>
                  <a:lnTo>
                    <a:pt x="8" y="111"/>
                  </a:lnTo>
                  <a:lnTo>
                    <a:pt x="8" y="112"/>
                  </a:lnTo>
                  <a:lnTo>
                    <a:pt x="10" y="121"/>
                  </a:lnTo>
                  <a:lnTo>
                    <a:pt x="11" y="121"/>
                  </a:lnTo>
                  <a:lnTo>
                    <a:pt x="12" y="123"/>
                  </a:lnTo>
                  <a:lnTo>
                    <a:pt x="12" y="124"/>
                  </a:lnTo>
                  <a:lnTo>
                    <a:pt x="13" y="125"/>
                  </a:lnTo>
                  <a:lnTo>
                    <a:pt x="14" y="126"/>
                  </a:lnTo>
                  <a:lnTo>
                    <a:pt x="15" y="126"/>
                  </a:lnTo>
                  <a:lnTo>
                    <a:pt x="15" y="127"/>
                  </a:lnTo>
                  <a:lnTo>
                    <a:pt x="19" y="131"/>
                  </a:lnTo>
                  <a:lnTo>
                    <a:pt x="20" y="132"/>
                  </a:lnTo>
                  <a:lnTo>
                    <a:pt x="23" y="134"/>
                  </a:lnTo>
                  <a:lnTo>
                    <a:pt x="29" y="138"/>
                  </a:lnTo>
                  <a:lnTo>
                    <a:pt x="29" y="139"/>
                  </a:lnTo>
                  <a:lnTo>
                    <a:pt x="30" y="140"/>
                  </a:lnTo>
                  <a:lnTo>
                    <a:pt x="30" y="141"/>
                  </a:lnTo>
                  <a:lnTo>
                    <a:pt x="32" y="143"/>
                  </a:lnTo>
                  <a:lnTo>
                    <a:pt x="33" y="143"/>
                  </a:lnTo>
                  <a:lnTo>
                    <a:pt x="34" y="143"/>
                  </a:lnTo>
                  <a:lnTo>
                    <a:pt x="41" y="141"/>
                  </a:lnTo>
                  <a:lnTo>
                    <a:pt x="50" y="142"/>
                  </a:lnTo>
                  <a:lnTo>
                    <a:pt x="51" y="142"/>
                  </a:lnTo>
                  <a:lnTo>
                    <a:pt x="58" y="148"/>
                  </a:lnTo>
                  <a:lnTo>
                    <a:pt x="59" y="148"/>
                  </a:lnTo>
                  <a:lnTo>
                    <a:pt x="61" y="149"/>
                  </a:lnTo>
                  <a:lnTo>
                    <a:pt x="68" y="152"/>
                  </a:lnTo>
                  <a:lnTo>
                    <a:pt x="70" y="152"/>
                  </a:lnTo>
                  <a:lnTo>
                    <a:pt x="70" y="153"/>
                  </a:lnTo>
                  <a:lnTo>
                    <a:pt x="72" y="154"/>
                  </a:lnTo>
                  <a:lnTo>
                    <a:pt x="76" y="156"/>
                  </a:lnTo>
                  <a:lnTo>
                    <a:pt x="77" y="156"/>
                  </a:lnTo>
                  <a:lnTo>
                    <a:pt x="81" y="157"/>
                  </a:lnTo>
                  <a:lnTo>
                    <a:pt x="82" y="156"/>
                  </a:lnTo>
                  <a:lnTo>
                    <a:pt x="85" y="156"/>
                  </a:lnTo>
                  <a:lnTo>
                    <a:pt x="86" y="155"/>
                  </a:lnTo>
                  <a:lnTo>
                    <a:pt x="87" y="155"/>
                  </a:lnTo>
                  <a:lnTo>
                    <a:pt x="87" y="154"/>
                  </a:lnTo>
                  <a:lnTo>
                    <a:pt x="88" y="154"/>
                  </a:lnTo>
                  <a:lnTo>
                    <a:pt x="88" y="153"/>
                  </a:lnTo>
                  <a:lnTo>
                    <a:pt x="91" y="153"/>
                  </a:lnTo>
                  <a:lnTo>
                    <a:pt x="93" y="152"/>
                  </a:lnTo>
                  <a:lnTo>
                    <a:pt x="100" y="153"/>
                  </a:lnTo>
                  <a:lnTo>
                    <a:pt x="101" y="154"/>
                  </a:lnTo>
                  <a:lnTo>
                    <a:pt x="102" y="155"/>
                  </a:lnTo>
                  <a:lnTo>
                    <a:pt x="104" y="156"/>
                  </a:lnTo>
                  <a:lnTo>
                    <a:pt x="105" y="156"/>
                  </a:lnTo>
                  <a:lnTo>
                    <a:pt x="106" y="156"/>
                  </a:lnTo>
                  <a:lnTo>
                    <a:pt x="108" y="156"/>
                  </a:lnTo>
                  <a:lnTo>
                    <a:pt x="109" y="156"/>
                  </a:lnTo>
                  <a:lnTo>
                    <a:pt x="112" y="157"/>
                  </a:lnTo>
                  <a:lnTo>
                    <a:pt x="113" y="157"/>
                  </a:lnTo>
                  <a:lnTo>
                    <a:pt x="115" y="157"/>
                  </a:lnTo>
                  <a:lnTo>
                    <a:pt x="117" y="156"/>
                  </a:lnTo>
                  <a:lnTo>
                    <a:pt x="121" y="155"/>
                  </a:lnTo>
                  <a:lnTo>
                    <a:pt x="124" y="153"/>
                  </a:lnTo>
                  <a:lnTo>
                    <a:pt x="129" y="150"/>
                  </a:lnTo>
                  <a:lnTo>
                    <a:pt x="130" y="149"/>
                  </a:lnTo>
                  <a:lnTo>
                    <a:pt x="131" y="149"/>
                  </a:lnTo>
                  <a:lnTo>
                    <a:pt x="132" y="149"/>
                  </a:lnTo>
                  <a:lnTo>
                    <a:pt x="133" y="149"/>
                  </a:lnTo>
                  <a:lnTo>
                    <a:pt x="135" y="147"/>
                  </a:lnTo>
                  <a:lnTo>
                    <a:pt x="134" y="145"/>
                  </a:lnTo>
                  <a:lnTo>
                    <a:pt x="137" y="143"/>
                  </a:lnTo>
                  <a:lnTo>
                    <a:pt x="138" y="141"/>
                  </a:lnTo>
                  <a:lnTo>
                    <a:pt x="140" y="141"/>
                  </a:lnTo>
                  <a:lnTo>
                    <a:pt x="140" y="140"/>
                  </a:lnTo>
                  <a:lnTo>
                    <a:pt x="140" y="139"/>
                  </a:lnTo>
                  <a:lnTo>
                    <a:pt x="142" y="137"/>
                  </a:lnTo>
                  <a:lnTo>
                    <a:pt x="142" y="136"/>
                  </a:lnTo>
                  <a:lnTo>
                    <a:pt x="142" y="134"/>
                  </a:lnTo>
                  <a:lnTo>
                    <a:pt x="142" y="132"/>
                  </a:lnTo>
                  <a:lnTo>
                    <a:pt x="144" y="130"/>
                  </a:lnTo>
                  <a:lnTo>
                    <a:pt x="145" y="129"/>
                  </a:lnTo>
                  <a:lnTo>
                    <a:pt x="146" y="128"/>
                  </a:lnTo>
                  <a:lnTo>
                    <a:pt x="146" y="127"/>
                  </a:lnTo>
                  <a:lnTo>
                    <a:pt x="146" y="123"/>
                  </a:lnTo>
                  <a:lnTo>
                    <a:pt x="146" y="121"/>
                  </a:lnTo>
                  <a:lnTo>
                    <a:pt x="146" y="120"/>
                  </a:lnTo>
                  <a:lnTo>
                    <a:pt x="147" y="119"/>
                  </a:lnTo>
                  <a:lnTo>
                    <a:pt x="151" y="114"/>
                  </a:lnTo>
                  <a:lnTo>
                    <a:pt x="145" y="115"/>
                  </a:lnTo>
                  <a:lnTo>
                    <a:pt x="143" y="113"/>
                  </a:lnTo>
                  <a:lnTo>
                    <a:pt x="141" y="104"/>
                  </a:lnTo>
                  <a:lnTo>
                    <a:pt x="141" y="103"/>
                  </a:lnTo>
                  <a:lnTo>
                    <a:pt x="140" y="100"/>
                  </a:lnTo>
                  <a:lnTo>
                    <a:pt x="140" y="98"/>
                  </a:lnTo>
                  <a:lnTo>
                    <a:pt x="143" y="94"/>
                  </a:lnTo>
                  <a:lnTo>
                    <a:pt x="144" y="94"/>
                  </a:lnTo>
                  <a:lnTo>
                    <a:pt x="144" y="93"/>
                  </a:lnTo>
                  <a:lnTo>
                    <a:pt x="144" y="90"/>
                  </a:lnTo>
                  <a:lnTo>
                    <a:pt x="146" y="89"/>
                  </a:lnTo>
                  <a:lnTo>
                    <a:pt x="147" y="87"/>
                  </a:lnTo>
                  <a:lnTo>
                    <a:pt x="148" y="85"/>
                  </a:lnTo>
                  <a:lnTo>
                    <a:pt x="147" y="83"/>
                  </a:lnTo>
                  <a:lnTo>
                    <a:pt x="144" y="81"/>
                  </a:lnTo>
                  <a:lnTo>
                    <a:pt x="144" y="80"/>
                  </a:lnTo>
                  <a:lnTo>
                    <a:pt x="143" y="80"/>
                  </a:lnTo>
                  <a:lnTo>
                    <a:pt x="141" y="79"/>
                  </a:lnTo>
                  <a:lnTo>
                    <a:pt x="140" y="79"/>
                  </a:lnTo>
                  <a:lnTo>
                    <a:pt x="137" y="78"/>
                  </a:lnTo>
                  <a:lnTo>
                    <a:pt x="130" y="72"/>
                  </a:lnTo>
                  <a:lnTo>
                    <a:pt x="130" y="71"/>
                  </a:lnTo>
                  <a:lnTo>
                    <a:pt x="130" y="70"/>
                  </a:lnTo>
                  <a:lnTo>
                    <a:pt x="129" y="68"/>
                  </a:lnTo>
                  <a:lnTo>
                    <a:pt x="125" y="64"/>
                  </a:lnTo>
                  <a:lnTo>
                    <a:pt x="119" y="58"/>
                  </a:lnTo>
                  <a:lnTo>
                    <a:pt x="114" y="57"/>
                  </a:lnTo>
                  <a:lnTo>
                    <a:pt x="114" y="56"/>
                  </a:lnTo>
                  <a:lnTo>
                    <a:pt x="112" y="57"/>
                  </a:lnTo>
                  <a:lnTo>
                    <a:pt x="107" y="53"/>
                  </a:lnTo>
                  <a:lnTo>
                    <a:pt x="106" y="52"/>
                  </a:lnTo>
                  <a:lnTo>
                    <a:pt x="106" y="51"/>
                  </a:lnTo>
                  <a:lnTo>
                    <a:pt x="104" y="51"/>
                  </a:lnTo>
                  <a:lnTo>
                    <a:pt x="103" y="49"/>
                  </a:lnTo>
                  <a:lnTo>
                    <a:pt x="103" y="48"/>
                  </a:lnTo>
                  <a:lnTo>
                    <a:pt x="102" y="47"/>
                  </a:lnTo>
                  <a:lnTo>
                    <a:pt x="98" y="43"/>
                  </a:lnTo>
                  <a:lnTo>
                    <a:pt x="97" y="43"/>
                  </a:lnTo>
                  <a:lnTo>
                    <a:pt x="94" y="42"/>
                  </a:lnTo>
                  <a:lnTo>
                    <a:pt x="93" y="42"/>
                  </a:lnTo>
                  <a:lnTo>
                    <a:pt x="92" y="42"/>
                  </a:lnTo>
                  <a:lnTo>
                    <a:pt x="91" y="42"/>
                  </a:lnTo>
                  <a:lnTo>
                    <a:pt x="91" y="41"/>
                  </a:lnTo>
                  <a:lnTo>
                    <a:pt x="87" y="39"/>
                  </a:lnTo>
                  <a:lnTo>
                    <a:pt x="86" y="38"/>
                  </a:lnTo>
                  <a:lnTo>
                    <a:pt x="85" y="38"/>
                  </a:lnTo>
                  <a:lnTo>
                    <a:pt x="83" y="39"/>
                  </a:lnTo>
                  <a:lnTo>
                    <a:pt x="80" y="37"/>
                  </a:lnTo>
                  <a:lnTo>
                    <a:pt x="76" y="31"/>
                  </a:lnTo>
                  <a:lnTo>
                    <a:pt x="73" y="28"/>
                  </a:lnTo>
                  <a:lnTo>
                    <a:pt x="68" y="24"/>
                  </a:lnTo>
                  <a:lnTo>
                    <a:pt x="67" y="24"/>
                  </a:lnTo>
                  <a:lnTo>
                    <a:pt x="66" y="24"/>
                  </a:lnTo>
                  <a:lnTo>
                    <a:pt x="64" y="24"/>
                  </a:lnTo>
                  <a:lnTo>
                    <a:pt x="63" y="24"/>
                  </a:lnTo>
                  <a:lnTo>
                    <a:pt x="63" y="26"/>
                  </a:lnTo>
                  <a:lnTo>
                    <a:pt x="62" y="28"/>
                  </a:lnTo>
                  <a:lnTo>
                    <a:pt x="60" y="31"/>
                  </a:lnTo>
                  <a:lnTo>
                    <a:pt x="59" y="31"/>
                  </a:lnTo>
                  <a:lnTo>
                    <a:pt x="59" y="29"/>
                  </a:lnTo>
                  <a:lnTo>
                    <a:pt x="59" y="28"/>
                  </a:lnTo>
                  <a:lnTo>
                    <a:pt x="59" y="26"/>
                  </a:lnTo>
                  <a:lnTo>
                    <a:pt x="58" y="25"/>
                  </a:lnTo>
                  <a:lnTo>
                    <a:pt x="57" y="24"/>
                  </a:lnTo>
                  <a:lnTo>
                    <a:pt x="57" y="23"/>
                  </a:lnTo>
                  <a:lnTo>
                    <a:pt x="49" y="15"/>
                  </a:lnTo>
                  <a:lnTo>
                    <a:pt x="47" y="15"/>
                  </a:lnTo>
                  <a:lnTo>
                    <a:pt x="40" y="9"/>
                  </a:lnTo>
                  <a:lnTo>
                    <a:pt x="36" y="5"/>
                  </a:lnTo>
                  <a:lnTo>
                    <a:pt x="31" y="1"/>
                  </a:lnTo>
                  <a:lnTo>
                    <a:pt x="30" y="1"/>
                  </a:lnTo>
                  <a:lnTo>
                    <a:pt x="30" y="0"/>
                  </a:lnTo>
                  <a:lnTo>
                    <a:pt x="29" y="0"/>
                  </a:lnTo>
                  <a:lnTo>
                    <a:pt x="28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81" name="Freeform 619"/>
            <p:cNvSpPr>
              <a:spLocks/>
            </p:cNvSpPr>
            <p:nvPr/>
          </p:nvSpPr>
          <p:spPr bwMode="auto">
            <a:xfrm>
              <a:off x="4220360" y="70842"/>
              <a:ext cx="25400" cy="25400"/>
            </a:xfrm>
            <a:custGeom>
              <a:avLst/>
              <a:gdLst>
                <a:gd name="T0" fmla="*/ 0 w 10"/>
                <a:gd name="T1" fmla="*/ 2147483646 h 12"/>
                <a:gd name="T2" fmla="*/ 2147483646 w 10"/>
                <a:gd name="T3" fmla="*/ 2147483646 h 12"/>
                <a:gd name="T4" fmla="*/ 2147483646 w 10"/>
                <a:gd name="T5" fmla="*/ 2147483646 h 12"/>
                <a:gd name="T6" fmla="*/ 2147483646 w 10"/>
                <a:gd name="T7" fmla="*/ 0 h 12"/>
                <a:gd name="T8" fmla="*/ 2147483646 w 10"/>
                <a:gd name="T9" fmla="*/ 2147483646 h 12"/>
                <a:gd name="T10" fmla="*/ 2147483646 w 10"/>
                <a:gd name="T11" fmla="*/ 2147483646 h 12"/>
                <a:gd name="T12" fmla="*/ 2147483646 w 10"/>
                <a:gd name="T13" fmla="*/ 2147483646 h 12"/>
                <a:gd name="T14" fmla="*/ 2147483646 w 10"/>
                <a:gd name="T15" fmla="*/ 2147483646 h 12"/>
                <a:gd name="T16" fmla="*/ 2147483646 w 10"/>
                <a:gd name="T17" fmla="*/ 2147483646 h 12"/>
                <a:gd name="T18" fmla="*/ 0 w 10"/>
                <a:gd name="T19" fmla="*/ 2147483646 h 1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0" h="12">
                  <a:moveTo>
                    <a:pt x="0" y="11"/>
                  </a:moveTo>
                  <a:lnTo>
                    <a:pt x="1" y="9"/>
                  </a:lnTo>
                  <a:lnTo>
                    <a:pt x="6" y="3"/>
                  </a:lnTo>
                  <a:lnTo>
                    <a:pt x="8" y="0"/>
                  </a:lnTo>
                  <a:lnTo>
                    <a:pt x="10" y="2"/>
                  </a:lnTo>
                  <a:lnTo>
                    <a:pt x="10" y="4"/>
                  </a:lnTo>
                  <a:lnTo>
                    <a:pt x="9" y="5"/>
                  </a:lnTo>
                  <a:lnTo>
                    <a:pt x="2" y="12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E5E4D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82" name="Freeform 620"/>
            <p:cNvSpPr>
              <a:spLocks noEditPoints="1"/>
            </p:cNvSpPr>
            <p:nvPr/>
          </p:nvSpPr>
          <p:spPr bwMode="auto">
            <a:xfrm>
              <a:off x="4215597" y="69255"/>
              <a:ext cx="34925" cy="31750"/>
            </a:xfrm>
            <a:custGeom>
              <a:avLst/>
              <a:gdLst>
                <a:gd name="T0" fmla="*/ 2147483646 w 14"/>
                <a:gd name="T1" fmla="*/ 2147483646 h 15"/>
                <a:gd name="T2" fmla="*/ 2147483646 w 14"/>
                <a:gd name="T3" fmla="*/ 2147483646 h 15"/>
                <a:gd name="T4" fmla="*/ 2147483646 w 14"/>
                <a:gd name="T5" fmla="*/ 2147483646 h 15"/>
                <a:gd name="T6" fmla="*/ 2147483646 w 14"/>
                <a:gd name="T7" fmla="*/ 2147483646 h 15"/>
                <a:gd name="T8" fmla="*/ 2147483646 w 14"/>
                <a:gd name="T9" fmla="*/ 2147483646 h 15"/>
                <a:gd name="T10" fmla="*/ 2147483646 w 14"/>
                <a:gd name="T11" fmla="*/ 2147483646 h 15"/>
                <a:gd name="T12" fmla="*/ 2147483646 w 14"/>
                <a:gd name="T13" fmla="*/ 2147483646 h 15"/>
                <a:gd name="T14" fmla="*/ 2147483646 w 14"/>
                <a:gd name="T15" fmla="*/ 2147483646 h 15"/>
                <a:gd name="T16" fmla="*/ 2147483646 w 14"/>
                <a:gd name="T17" fmla="*/ 2147483646 h 15"/>
                <a:gd name="T18" fmla="*/ 2147483646 w 14"/>
                <a:gd name="T19" fmla="*/ 2147483646 h 15"/>
                <a:gd name="T20" fmla="*/ 2147483646 w 14"/>
                <a:gd name="T21" fmla="*/ 0 h 15"/>
                <a:gd name="T22" fmla="*/ 2147483646 w 14"/>
                <a:gd name="T23" fmla="*/ 2147483646 h 15"/>
                <a:gd name="T24" fmla="*/ 2147483646 w 14"/>
                <a:gd name="T25" fmla="*/ 2147483646 h 15"/>
                <a:gd name="T26" fmla="*/ 2147483646 w 14"/>
                <a:gd name="T27" fmla="*/ 2147483646 h 15"/>
                <a:gd name="T28" fmla="*/ 2147483646 w 14"/>
                <a:gd name="T29" fmla="*/ 2147483646 h 15"/>
                <a:gd name="T30" fmla="*/ 2147483646 w 14"/>
                <a:gd name="T31" fmla="*/ 2147483646 h 15"/>
                <a:gd name="T32" fmla="*/ 2147483646 w 14"/>
                <a:gd name="T33" fmla="*/ 2147483646 h 15"/>
                <a:gd name="T34" fmla="*/ 2147483646 w 14"/>
                <a:gd name="T35" fmla="*/ 2147483646 h 15"/>
                <a:gd name="T36" fmla="*/ 2147483646 w 14"/>
                <a:gd name="T37" fmla="*/ 2147483646 h 15"/>
                <a:gd name="T38" fmla="*/ 0 w 14"/>
                <a:gd name="T39" fmla="*/ 2147483646 h 15"/>
                <a:gd name="T40" fmla="*/ 2147483646 w 14"/>
                <a:gd name="T41" fmla="*/ 2147483646 h 15"/>
                <a:gd name="T42" fmla="*/ 2147483646 w 14"/>
                <a:gd name="T43" fmla="*/ 2147483646 h 15"/>
                <a:gd name="T44" fmla="*/ 2147483646 w 14"/>
                <a:gd name="T45" fmla="*/ 2147483646 h 15"/>
                <a:gd name="T46" fmla="*/ 2147483646 w 14"/>
                <a:gd name="T47" fmla="*/ 2147483646 h 15"/>
                <a:gd name="T48" fmla="*/ 2147483646 w 14"/>
                <a:gd name="T49" fmla="*/ 2147483646 h 15"/>
                <a:gd name="T50" fmla="*/ 2147483646 w 14"/>
                <a:gd name="T51" fmla="*/ 2147483646 h 15"/>
                <a:gd name="T52" fmla="*/ 2147483646 w 14"/>
                <a:gd name="T53" fmla="*/ 2147483646 h 15"/>
                <a:gd name="T54" fmla="*/ 2147483646 w 14"/>
                <a:gd name="T55" fmla="*/ 2147483646 h 15"/>
                <a:gd name="T56" fmla="*/ 2147483646 w 14"/>
                <a:gd name="T57" fmla="*/ 2147483646 h 15"/>
                <a:gd name="T58" fmla="*/ 2147483646 w 14"/>
                <a:gd name="T59" fmla="*/ 2147483646 h 15"/>
                <a:gd name="T60" fmla="*/ 2147483646 w 14"/>
                <a:gd name="T61" fmla="*/ 2147483646 h 15"/>
                <a:gd name="T62" fmla="*/ 2147483646 w 14"/>
                <a:gd name="T63" fmla="*/ 2147483646 h 15"/>
                <a:gd name="T64" fmla="*/ 2147483646 w 14"/>
                <a:gd name="T65" fmla="*/ 2147483646 h 15"/>
                <a:gd name="T66" fmla="*/ 2147483646 w 14"/>
                <a:gd name="T67" fmla="*/ 2147483646 h 15"/>
                <a:gd name="T68" fmla="*/ 2147483646 w 14"/>
                <a:gd name="T69" fmla="*/ 0 h 15"/>
                <a:gd name="T70" fmla="*/ 2147483646 w 14"/>
                <a:gd name="T71" fmla="*/ 0 h 15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14" h="15">
                  <a:moveTo>
                    <a:pt x="10" y="3"/>
                  </a:moveTo>
                  <a:lnTo>
                    <a:pt x="11" y="4"/>
                  </a:lnTo>
                  <a:lnTo>
                    <a:pt x="10" y="5"/>
                  </a:lnTo>
                  <a:lnTo>
                    <a:pt x="4" y="12"/>
                  </a:lnTo>
                  <a:lnTo>
                    <a:pt x="3" y="11"/>
                  </a:lnTo>
                  <a:lnTo>
                    <a:pt x="4" y="11"/>
                  </a:lnTo>
                  <a:lnTo>
                    <a:pt x="8" y="5"/>
                  </a:lnTo>
                  <a:lnTo>
                    <a:pt x="10" y="3"/>
                  </a:lnTo>
                  <a:close/>
                  <a:moveTo>
                    <a:pt x="10" y="0"/>
                  </a:moveTo>
                  <a:lnTo>
                    <a:pt x="8" y="1"/>
                  </a:lnTo>
                  <a:lnTo>
                    <a:pt x="7" y="3"/>
                  </a:lnTo>
                  <a:lnTo>
                    <a:pt x="2" y="9"/>
                  </a:lnTo>
                  <a:lnTo>
                    <a:pt x="1" y="10"/>
                  </a:lnTo>
                  <a:lnTo>
                    <a:pt x="0" y="12"/>
                  </a:lnTo>
                  <a:lnTo>
                    <a:pt x="2" y="14"/>
                  </a:lnTo>
                  <a:lnTo>
                    <a:pt x="4" y="15"/>
                  </a:lnTo>
                  <a:lnTo>
                    <a:pt x="6" y="13"/>
                  </a:lnTo>
                  <a:lnTo>
                    <a:pt x="12" y="7"/>
                  </a:lnTo>
                  <a:lnTo>
                    <a:pt x="13" y="6"/>
                  </a:lnTo>
                  <a:lnTo>
                    <a:pt x="14" y="5"/>
                  </a:lnTo>
                  <a:lnTo>
                    <a:pt x="14" y="3"/>
                  </a:lnTo>
                  <a:lnTo>
                    <a:pt x="13" y="3"/>
                  </a:lnTo>
                  <a:lnTo>
                    <a:pt x="13" y="2"/>
                  </a:lnTo>
                  <a:lnTo>
                    <a:pt x="12" y="2"/>
                  </a:lnTo>
                  <a:lnTo>
                    <a:pt x="12" y="1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83" name="Freeform 621"/>
            <p:cNvSpPr>
              <a:spLocks noEditPoints="1"/>
            </p:cNvSpPr>
            <p:nvPr/>
          </p:nvSpPr>
          <p:spPr bwMode="auto">
            <a:xfrm>
              <a:off x="4215597" y="69255"/>
              <a:ext cx="34925" cy="31750"/>
            </a:xfrm>
            <a:custGeom>
              <a:avLst/>
              <a:gdLst>
                <a:gd name="T0" fmla="*/ 2147483646 w 14"/>
                <a:gd name="T1" fmla="*/ 2147483646 h 15"/>
                <a:gd name="T2" fmla="*/ 2147483646 w 14"/>
                <a:gd name="T3" fmla="*/ 2147483646 h 15"/>
                <a:gd name="T4" fmla="*/ 2147483646 w 14"/>
                <a:gd name="T5" fmla="*/ 2147483646 h 15"/>
                <a:gd name="T6" fmla="*/ 2147483646 w 14"/>
                <a:gd name="T7" fmla="*/ 2147483646 h 15"/>
                <a:gd name="T8" fmla="*/ 2147483646 w 14"/>
                <a:gd name="T9" fmla="*/ 2147483646 h 15"/>
                <a:gd name="T10" fmla="*/ 2147483646 w 14"/>
                <a:gd name="T11" fmla="*/ 2147483646 h 15"/>
                <a:gd name="T12" fmla="*/ 2147483646 w 14"/>
                <a:gd name="T13" fmla="*/ 2147483646 h 15"/>
                <a:gd name="T14" fmla="*/ 2147483646 w 14"/>
                <a:gd name="T15" fmla="*/ 2147483646 h 15"/>
                <a:gd name="T16" fmla="*/ 2147483646 w 14"/>
                <a:gd name="T17" fmla="*/ 2147483646 h 15"/>
                <a:gd name="T18" fmla="*/ 2147483646 w 14"/>
                <a:gd name="T19" fmla="*/ 2147483646 h 15"/>
                <a:gd name="T20" fmla="*/ 2147483646 w 14"/>
                <a:gd name="T21" fmla="*/ 0 h 15"/>
                <a:gd name="T22" fmla="*/ 2147483646 w 14"/>
                <a:gd name="T23" fmla="*/ 2147483646 h 15"/>
                <a:gd name="T24" fmla="*/ 2147483646 w 14"/>
                <a:gd name="T25" fmla="*/ 2147483646 h 15"/>
                <a:gd name="T26" fmla="*/ 2147483646 w 14"/>
                <a:gd name="T27" fmla="*/ 2147483646 h 15"/>
                <a:gd name="T28" fmla="*/ 2147483646 w 14"/>
                <a:gd name="T29" fmla="*/ 2147483646 h 15"/>
                <a:gd name="T30" fmla="*/ 2147483646 w 14"/>
                <a:gd name="T31" fmla="*/ 2147483646 h 15"/>
                <a:gd name="T32" fmla="*/ 2147483646 w 14"/>
                <a:gd name="T33" fmla="*/ 2147483646 h 15"/>
                <a:gd name="T34" fmla="*/ 2147483646 w 14"/>
                <a:gd name="T35" fmla="*/ 2147483646 h 15"/>
                <a:gd name="T36" fmla="*/ 2147483646 w 14"/>
                <a:gd name="T37" fmla="*/ 2147483646 h 15"/>
                <a:gd name="T38" fmla="*/ 0 w 14"/>
                <a:gd name="T39" fmla="*/ 2147483646 h 15"/>
                <a:gd name="T40" fmla="*/ 2147483646 w 14"/>
                <a:gd name="T41" fmla="*/ 2147483646 h 15"/>
                <a:gd name="T42" fmla="*/ 2147483646 w 14"/>
                <a:gd name="T43" fmla="*/ 2147483646 h 15"/>
                <a:gd name="T44" fmla="*/ 2147483646 w 14"/>
                <a:gd name="T45" fmla="*/ 2147483646 h 15"/>
                <a:gd name="T46" fmla="*/ 2147483646 w 14"/>
                <a:gd name="T47" fmla="*/ 2147483646 h 15"/>
                <a:gd name="T48" fmla="*/ 2147483646 w 14"/>
                <a:gd name="T49" fmla="*/ 2147483646 h 15"/>
                <a:gd name="T50" fmla="*/ 2147483646 w 14"/>
                <a:gd name="T51" fmla="*/ 2147483646 h 15"/>
                <a:gd name="T52" fmla="*/ 2147483646 w 14"/>
                <a:gd name="T53" fmla="*/ 2147483646 h 15"/>
                <a:gd name="T54" fmla="*/ 2147483646 w 14"/>
                <a:gd name="T55" fmla="*/ 2147483646 h 15"/>
                <a:gd name="T56" fmla="*/ 2147483646 w 14"/>
                <a:gd name="T57" fmla="*/ 2147483646 h 15"/>
                <a:gd name="T58" fmla="*/ 2147483646 w 14"/>
                <a:gd name="T59" fmla="*/ 2147483646 h 15"/>
                <a:gd name="T60" fmla="*/ 2147483646 w 14"/>
                <a:gd name="T61" fmla="*/ 2147483646 h 15"/>
                <a:gd name="T62" fmla="*/ 2147483646 w 14"/>
                <a:gd name="T63" fmla="*/ 2147483646 h 15"/>
                <a:gd name="T64" fmla="*/ 2147483646 w 14"/>
                <a:gd name="T65" fmla="*/ 2147483646 h 15"/>
                <a:gd name="T66" fmla="*/ 2147483646 w 14"/>
                <a:gd name="T67" fmla="*/ 2147483646 h 15"/>
                <a:gd name="T68" fmla="*/ 2147483646 w 14"/>
                <a:gd name="T69" fmla="*/ 0 h 15"/>
                <a:gd name="T70" fmla="*/ 2147483646 w 14"/>
                <a:gd name="T71" fmla="*/ 0 h 15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14" h="15">
                  <a:moveTo>
                    <a:pt x="10" y="3"/>
                  </a:moveTo>
                  <a:lnTo>
                    <a:pt x="11" y="4"/>
                  </a:lnTo>
                  <a:lnTo>
                    <a:pt x="10" y="5"/>
                  </a:lnTo>
                  <a:lnTo>
                    <a:pt x="4" y="12"/>
                  </a:lnTo>
                  <a:lnTo>
                    <a:pt x="3" y="11"/>
                  </a:lnTo>
                  <a:lnTo>
                    <a:pt x="4" y="11"/>
                  </a:lnTo>
                  <a:lnTo>
                    <a:pt x="8" y="5"/>
                  </a:lnTo>
                  <a:lnTo>
                    <a:pt x="10" y="3"/>
                  </a:lnTo>
                  <a:moveTo>
                    <a:pt x="10" y="0"/>
                  </a:moveTo>
                  <a:lnTo>
                    <a:pt x="8" y="1"/>
                  </a:lnTo>
                  <a:lnTo>
                    <a:pt x="7" y="3"/>
                  </a:lnTo>
                  <a:lnTo>
                    <a:pt x="2" y="9"/>
                  </a:lnTo>
                  <a:lnTo>
                    <a:pt x="1" y="10"/>
                  </a:lnTo>
                  <a:lnTo>
                    <a:pt x="0" y="12"/>
                  </a:lnTo>
                  <a:lnTo>
                    <a:pt x="2" y="14"/>
                  </a:lnTo>
                  <a:lnTo>
                    <a:pt x="4" y="15"/>
                  </a:lnTo>
                  <a:lnTo>
                    <a:pt x="6" y="13"/>
                  </a:lnTo>
                  <a:lnTo>
                    <a:pt x="12" y="7"/>
                  </a:lnTo>
                  <a:lnTo>
                    <a:pt x="13" y="6"/>
                  </a:lnTo>
                  <a:lnTo>
                    <a:pt x="14" y="5"/>
                  </a:lnTo>
                  <a:lnTo>
                    <a:pt x="14" y="3"/>
                  </a:lnTo>
                  <a:lnTo>
                    <a:pt x="13" y="3"/>
                  </a:lnTo>
                  <a:lnTo>
                    <a:pt x="13" y="2"/>
                  </a:lnTo>
                  <a:lnTo>
                    <a:pt x="12" y="2"/>
                  </a:lnTo>
                  <a:lnTo>
                    <a:pt x="12" y="1"/>
                  </a:lnTo>
                  <a:lnTo>
                    <a:pt x="1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84" name="Freeform 622"/>
            <p:cNvSpPr>
              <a:spLocks/>
            </p:cNvSpPr>
            <p:nvPr/>
          </p:nvSpPr>
          <p:spPr bwMode="auto">
            <a:xfrm>
              <a:off x="4177497" y="123230"/>
              <a:ext cx="17463" cy="68262"/>
            </a:xfrm>
            <a:custGeom>
              <a:avLst/>
              <a:gdLst>
                <a:gd name="T0" fmla="*/ 0 w 7"/>
                <a:gd name="T1" fmla="*/ 2147483646 h 32"/>
                <a:gd name="T2" fmla="*/ 0 w 7"/>
                <a:gd name="T3" fmla="*/ 2147483646 h 32"/>
                <a:gd name="T4" fmla="*/ 0 w 7"/>
                <a:gd name="T5" fmla="*/ 2147483646 h 32"/>
                <a:gd name="T6" fmla="*/ 0 w 7"/>
                <a:gd name="T7" fmla="*/ 2147483646 h 32"/>
                <a:gd name="T8" fmla="*/ 2147483646 w 7"/>
                <a:gd name="T9" fmla="*/ 2147483646 h 32"/>
                <a:gd name="T10" fmla="*/ 2147483646 w 7"/>
                <a:gd name="T11" fmla="*/ 0 h 32"/>
                <a:gd name="T12" fmla="*/ 2147483646 w 7"/>
                <a:gd name="T13" fmla="*/ 2147483646 h 32"/>
                <a:gd name="T14" fmla="*/ 2147483646 w 7"/>
                <a:gd name="T15" fmla="*/ 2147483646 h 32"/>
                <a:gd name="T16" fmla="*/ 2147483646 w 7"/>
                <a:gd name="T17" fmla="*/ 2147483646 h 32"/>
                <a:gd name="T18" fmla="*/ 2147483646 w 7"/>
                <a:gd name="T19" fmla="*/ 2147483646 h 32"/>
                <a:gd name="T20" fmla="*/ 0 w 7"/>
                <a:gd name="T21" fmla="*/ 2147483646 h 32"/>
                <a:gd name="T22" fmla="*/ 0 w 7"/>
                <a:gd name="T23" fmla="*/ 2147483646 h 3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" h="32">
                  <a:moveTo>
                    <a:pt x="0" y="24"/>
                  </a:moveTo>
                  <a:lnTo>
                    <a:pt x="0" y="23"/>
                  </a:lnTo>
                  <a:lnTo>
                    <a:pt x="0" y="20"/>
                  </a:lnTo>
                  <a:lnTo>
                    <a:pt x="0" y="19"/>
                  </a:lnTo>
                  <a:lnTo>
                    <a:pt x="2" y="9"/>
                  </a:lnTo>
                  <a:lnTo>
                    <a:pt x="7" y="0"/>
                  </a:lnTo>
                  <a:lnTo>
                    <a:pt x="6" y="8"/>
                  </a:lnTo>
                  <a:lnTo>
                    <a:pt x="4" y="14"/>
                  </a:lnTo>
                  <a:lnTo>
                    <a:pt x="4" y="24"/>
                  </a:lnTo>
                  <a:lnTo>
                    <a:pt x="3" y="32"/>
                  </a:lnTo>
                  <a:lnTo>
                    <a:pt x="0" y="32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rgbClr val="E5E4D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85" name="Freeform 623"/>
            <p:cNvSpPr>
              <a:spLocks noEditPoints="1"/>
            </p:cNvSpPr>
            <p:nvPr/>
          </p:nvSpPr>
          <p:spPr bwMode="auto">
            <a:xfrm>
              <a:off x="4172735" y="105767"/>
              <a:ext cx="26987" cy="85725"/>
            </a:xfrm>
            <a:custGeom>
              <a:avLst/>
              <a:gdLst>
                <a:gd name="T0" fmla="*/ 2147483646 w 11"/>
                <a:gd name="T1" fmla="*/ 2147483646 h 40"/>
                <a:gd name="T2" fmla="*/ 2147483646 w 11"/>
                <a:gd name="T3" fmla="*/ 2147483646 h 40"/>
                <a:gd name="T4" fmla="*/ 2147483646 w 11"/>
                <a:gd name="T5" fmla="*/ 2147483646 h 40"/>
                <a:gd name="T6" fmla="*/ 2147483646 w 11"/>
                <a:gd name="T7" fmla="*/ 2147483646 h 40"/>
                <a:gd name="T8" fmla="*/ 2147483646 w 11"/>
                <a:gd name="T9" fmla="*/ 2147483646 h 40"/>
                <a:gd name="T10" fmla="*/ 2147483646 w 11"/>
                <a:gd name="T11" fmla="*/ 2147483646 h 40"/>
                <a:gd name="T12" fmla="*/ 2147483646 w 11"/>
                <a:gd name="T13" fmla="*/ 2147483646 h 40"/>
                <a:gd name="T14" fmla="*/ 2147483646 w 11"/>
                <a:gd name="T15" fmla="*/ 2147483646 h 40"/>
                <a:gd name="T16" fmla="*/ 2147483646 w 11"/>
                <a:gd name="T17" fmla="*/ 2147483646 h 40"/>
                <a:gd name="T18" fmla="*/ 2147483646 w 11"/>
                <a:gd name="T19" fmla="*/ 2147483646 h 40"/>
                <a:gd name="T20" fmla="*/ 2147483646 w 11"/>
                <a:gd name="T21" fmla="*/ 2147483646 h 40"/>
                <a:gd name="T22" fmla="*/ 2147483646 w 11"/>
                <a:gd name="T23" fmla="*/ 0 h 40"/>
                <a:gd name="T24" fmla="*/ 2147483646 w 11"/>
                <a:gd name="T25" fmla="*/ 2147483646 h 40"/>
                <a:gd name="T26" fmla="*/ 2147483646 w 11"/>
                <a:gd name="T27" fmla="*/ 2147483646 h 40"/>
                <a:gd name="T28" fmla="*/ 2147483646 w 11"/>
                <a:gd name="T29" fmla="*/ 2147483646 h 40"/>
                <a:gd name="T30" fmla="*/ 2147483646 w 11"/>
                <a:gd name="T31" fmla="*/ 2147483646 h 40"/>
                <a:gd name="T32" fmla="*/ 2147483646 w 11"/>
                <a:gd name="T33" fmla="*/ 2147483646 h 40"/>
                <a:gd name="T34" fmla="*/ 2147483646 w 11"/>
                <a:gd name="T35" fmla="*/ 2147483646 h 40"/>
                <a:gd name="T36" fmla="*/ 2147483646 w 11"/>
                <a:gd name="T37" fmla="*/ 2147483646 h 40"/>
                <a:gd name="T38" fmla="*/ 2147483646 w 11"/>
                <a:gd name="T39" fmla="*/ 2147483646 h 40"/>
                <a:gd name="T40" fmla="*/ 0 w 11"/>
                <a:gd name="T41" fmla="*/ 2147483646 h 40"/>
                <a:gd name="T42" fmla="*/ 0 w 11"/>
                <a:gd name="T43" fmla="*/ 2147483646 h 40"/>
                <a:gd name="T44" fmla="*/ 0 w 11"/>
                <a:gd name="T45" fmla="*/ 2147483646 h 40"/>
                <a:gd name="T46" fmla="*/ 2147483646 w 11"/>
                <a:gd name="T47" fmla="*/ 2147483646 h 40"/>
                <a:gd name="T48" fmla="*/ 2147483646 w 11"/>
                <a:gd name="T49" fmla="*/ 2147483646 h 40"/>
                <a:gd name="T50" fmla="*/ 2147483646 w 11"/>
                <a:gd name="T51" fmla="*/ 2147483646 h 40"/>
                <a:gd name="T52" fmla="*/ 2147483646 w 11"/>
                <a:gd name="T53" fmla="*/ 2147483646 h 40"/>
                <a:gd name="T54" fmla="*/ 2147483646 w 11"/>
                <a:gd name="T55" fmla="*/ 2147483646 h 40"/>
                <a:gd name="T56" fmla="*/ 2147483646 w 11"/>
                <a:gd name="T57" fmla="*/ 2147483646 h 40"/>
                <a:gd name="T58" fmla="*/ 2147483646 w 11"/>
                <a:gd name="T59" fmla="*/ 2147483646 h 40"/>
                <a:gd name="T60" fmla="*/ 2147483646 w 11"/>
                <a:gd name="T61" fmla="*/ 2147483646 h 40"/>
                <a:gd name="T62" fmla="*/ 2147483646 w 11"/>
                <a:gd name="T63" fmla="*/ 2147483646 h 40"/>
                <a:gd name="T64" fmla="*/ 2147483646 w 11"/>
                <a:gd name="T65" fmla="*/ 0 h 40"/>
                <a:gd name="T66" fmla="*/ 2147483646 w 11"/>
                <a:gd name="T67" fmla="*/ 0 h 4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11" h="40">
                  <a:moveTo>
                    <a:pt x="6" y="16"/>
                  </a:moveTo>
                  <a:lnTo>
                    <a:pt x="6" y="16"/>
                  </a:lnTo>
                  <a:lnTo>
                    <a:pt x="5" y="22"/>
                  </a:lnTo>
                  <a:lnTo>
                    <a:pt x="4" y="32"/>
                  </a:lnTo>
                  <a:lnTo>
                    <a:pt x="4" y="40"/>
                  </a:lnTo>
                  <a:lnTo>
                    <a:pt x="4" y="32"/>
                  </a:lnTo>
                  <a:lnTo>
                    <a:pt x="3" y="31"/>
                  </a:lnTo>
                  <a:lnTo>
                    <a:pt x="4" y="28"/>
                  </a:lnTo>
                  <a:lnTo>
                    <a:pt x="4" y="27"/>
                  </a:lnTo>
                  <a:lnTo>
                    <a:pt x="6" y="17"/>
                  </a:lnTo>
                  <a:lnTo>
                    <a:pt x="6" y="16"/>
                  </a:lnTo>
                  <a:close/>
                  <a:moveTo>
                    <a:pt x="11" y="0"/>
                  </a:moveTo>
                  <a:lnTo>
                    <a:pt x="4" y="15"/>
                  </a:lnTo>
                  <a:lnTo>
                    <a:pt x="4" y="16"/>
                  </a:lnTo>
                  <a:lnTo>
                    <a:pt x="3" y="16"/>
                  </a:lnTo>
                  <a:lnTo>
                    <a:pt x="1" y="26"/>
                  </a:lnTo>
                  <a:lnTo>
                    <a:pt x="1" y="27"/>
                  </a:lnTo>
                  <a:lnTo>
                    <a:pt x="1" y="28"/>
                  </a:lnTo>
                  <a:lnTo>
                    <a:pt x="0" y="31"/>
                  </a:lnTo>
                  <a:lnTo>
                    <a:pt x="0" y="32"/>
                  </a:lnTo>
                  <a:lnTo>
                    <a:pt x="1" y="32"/>
                  </a:lnTo>
                  <a:lnTo>
                    <a:pt x="1" y="40"/>
                  </a:lnTo>
                  <a:lnTo>
                    <a:pt x="6" y="40"/>
                  </a:lnTo>
                  <a:lnTo>
                    <a:pt x="7" y="32"/>
                  </a:lnTo>
                  <a:lnTo>
                    <a:pt x="8" y="22"/>
                  </a:lnTo>
                  <a:lnTo>
                    <a:pt x="9" y="17"/>
                  </a:lnTo>
                  <a:lnTo>
                    <a:pt x="9" y="16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86" name="Freeform 624"/>
            <p:cNvSpPr>
              <a:spLocks noEditPoints="1"/>
            </p:cNvSpPr>
            <p:nvPr/>
          </p:nvSpPr>
          <p:spPr bwMode="auto">
            <a:xfrm>
              <a:off x="4172735" y="105767"/>
              <a:ext cx="26987" cy="85725"/>
            </a:xfrm>
            <a:custGeom>
              <a:avLst/>
              <a:gdLst>
                <a:gd name="T0" fmla="*/ 2147483646 w 11"/>
                <a:gd name="T1" fmla="*/ 2147483646 h 40"/>
                <a:gd name="T2" fmla="*/ 2147483646 w 11"/>
                <a:gd name="T3" fmla="*/ 2147483646 h 40"/>
                <a:gd name="T4" fmla="*/ 2147483646 w 11"/>
                <a:gd name="T5" fmla="*/ 2147483646 h 40"/>
                <a:gd name="T6" fmla="*/ 2147483646 w 11"/>
                <a:gd name="T7" fmla="*/ 2147483646 h 40"/>
                <a:gd name="T8" fmla="*/ 2147483646 w 11"/>
                <a:gd name="T9" fmla="*/ 2147483646 h 40"/>
                <a:gd name="T10" fmla="*/ 2147483646 w 11"/>
                <a:gd name="T11" fmla="*/ 2147483646 h 40"/>
                <a:gd name="T12" fmla="*/ 2147483646 w 11"/>
                <a:gd name="T13" fmla="*/ 2147483646 h 40"/>
                <a:gd name="T14" fmla="*/ 2147483646 w 11"/>
                <a:gd name="T15" fmla="*/ 2147483646 h 40"/>
                <a:gd name="T16" fmla="*/ 2147483646 w 11"/>
                <a:gd name="T17" fmla="*/ 2147483646 h 40"/>
                <a:gd name="T18" fmla="*/ 2147483646 w 11"/>
                <a:gd name="T19" fmla="*/ 2147483646 h 40"/>
                <a:gd name="T20" fmla="*/ 2147483646 w 11"/>
                <a:gd name="T21" fmla="*/ 2147483646 h 40"/>
                <a:gd name="T22" fmla="*/ 2147483646 w 11"/>
                <a:gd name="T23" fmla="*/ 0 h 40"/>
                <a:gd name="T24" fmla="*/ 2147483646 w 11"/>
                <a:gd name="T25" fmla="*/ 2147483646 h 40"/>
                <a:gd name="T26" fmla="*/ 2147483646 w 11"/>
                <a:gd name="T27" fmla="*/ 2147483646 h 40"/>
                <a:gd name="T28" fmla="*/ 2147483646 w 11"/>
                <a:gd name="T29" fmla="*/ 2147483646 h 40"/>
                <a:gd name="T30" fmla="*/ 2147483646 w 11"/>
                <a:gd name="T31" fmla="*/ 2147483646 h 40"/>
                <a:gd name="T32" fmla="*/ 2147483646 w 11"/>
                <a:gd name="T33" fmla="*/ 2147483646 h 40"/>
                <a:gd name="T34" fmla="*/ 2147483646 w 11"/>
                <a:gd name="T35" fmla="*/ 2147483646 h 40"/>
                <a:gd name="T36" fmla="*/ 2147483646 w 11"/>
                <a:gd name="T37" fmla="*/ 2147483646 h 40"/>
                <a:gd name="T38" fmla="*/ 2147483646 w 11"/>
                <a:gd name="T39" fmla="*/ 2147483646 h 40"/>
                <a:gd name="T40" fmla="*/ 0 w 11"/>
                <a:gd name="T41" fmla="*/ 2147483646 h 40"/>
                <a:gd name="T42" fmla="*/ 0 w 11"/>
                <a:gd name="T43" fmla="*/ 2147483646 h 40"/>
                <a:gd name="T44" fmla="*/ 0 w 11"/>
                <a:gd name="T45" fmla="*/ 2147483646 h 40"/>
                <a:gd name="T46" fmla="*/ 2147483646 w 11"/>
                <a:gd name="T47" fmla="*/ 2147483646 h 40"/>
                <a:gd name="T48" fmla="*/ 2147483646 w 11"/>
                <a:gd name="T49" fmla="*/ 2147483646 h 40"/>
                <a:gd name="T50" fmla="*/ 2147483646 w 11"/>
                <a:gd name="T51" fmla="*/ 2147483646 h 40"/>
                <a:gd name="T52" fmla="*/ 2147483646 w 11"/>
                <a:gd name="T53" fmla="*/ 2147483646 h 40"/>
                <a:gd name="T54" fmla="*/ 2147483646 w 11"/>
                <a:gd name="T55" fmla="*/ 2147483646 h 40"/>
                <a:gd name="T56" fmla="*/ 2147483646 w 11"/>
                <a:gd name="T57" fmla="*/ 2147483646 h 40"/>
                <a:gd name="T58" fmla="*/ 2147483646 w 11"/>
                <a:gd name="T59" fmla="*/ 2147483646 h 40"/>
                <a:gd name="T60" fmla="*/ 2147483646 w 11"/>
                <a:gd name="T61" fmla="*/ 2147483646 h 40"/>
                <a:gd name="T62" fmla="*/ 2147483646 w 11"/>
                <a:gd name="T63" fmla="*/ 2147483646 h 40"/>
                <a:gd name="T64" fmla="*/ 2147483646 w 11"/>
                <a:gd name="T65" fmla="*/ 0 h 40"/>
                <a:gd name="T66" fmla="*/ 2147483646 w 11"/>
                <a:gd name="T67" fmla="*/ 0 h 4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11" h="40">
                  <a:moveTo>
                    <a:pt x="6" y="16"/>
                  </a:moveTo>
                  <a:lnTo>
                    <a:pt x="6" y="16"/>
                  </a:lnTo>
                  <a:lnTo>
                    <a:pt x="5" y="22"/>
                  </a:lnTo>
                  <a:lnTo>
                    <a:pt x="4" y="32"/>
                  </a:lnTo>
                  <a:lnTo>
                    <a:pt x="4" y="40"/>
                  </a:lnTo>
                  <a:lnTo>
                    <a:pt x="4" y="32"/>
                  </a:lnTo>
                  <a:lnTo>
                    <a:pt x="3" y="31"/>
                  </a:lnTo>
                  <a:lnTo>
                    <a:pt x="4" y="28"/>
                  </a:lnTo>
                  <a:lnTo>
                    <a:pt x="4" y="27"/>
                  </a:lnTo>
                  <a:lnTo>
                    <a:pt x="6" y="17"/>
                  </a:lnTo>
                  <a:lnTo>
                    <a:pt x="6" y="16"/>
                  </a:lnTo>
                  <a:moveTo>
                    <a:pt x="11" y="0"/>
                  </a:moveTo>
                  <a:lnTo>
                    <a:pt x="4" y="15"/>
                  </a:lnTo>
                  <a:lnTo>
                    <a:pt x="4" y="16"/>
                  </a:lnTo>
                  <a:lnTo>
                    <a:pt x="3" y="16"/>
                  </a:lnTo>
                  <a:lnTo>
                    <a:pt x="1" y="26"/>
                  </a:lnTo>
                  <a:lnTo>
                    <a:pt x="1" y="27"/>
                  </a:lnTo>
                  <a:lnTo>
                    <a:pt x="1" y="28"/>
                  </a:lnTo>
                  <a:lnTo>
                    <a:pt x="0" y="31"/>
                  </a:lnTo>
                  <a:lnTo>
                    <a:pt x="0" y="32"/>
                  </a:lnTo>
                  <a:lnTo>
                    <a:pt x="1" y="32"/>
                  </a:lnTo>
                  <a:lnTo>
                    <a:pt x="1" y="40"/>
                  </a:lnTo>
                  <a:lnTo>
                    <a:pt x="6" y="40"/>
                  </a:lnTo>
                  <a:lnTo>
                    <a:pt x="7" y="32"/>
                  </a:lnTo>
                  <a:lnTo>
                    <a:pt x="8" y="22"/>
                  </a:lnTo>
                  <a:lnTo>
                    <a:pt x="9" y="17"/>
                  </a:lnTo>
                  <a:lnTo>
                    <a:pt x="9" y="16"/>
                  </a:lnTo>
                  <a:lnTo>
                    <a:pt x="11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87" name="Freeform 625"/>
            <p:cNvSpPr>
              <a:spLocks/>
            </p:cNvSpPr>
            <p:nvPr/>
          </p:nvSpPr>
          <p:spPr bwMode="auto">
            <a:xfrm>
              <a:off x="4240997" y="62905"/>
              <a:ext cx="42863" cy="20637"/>
            </a:xfrm>
            <a:custGeom>
              <a:avLst/>
              <a:gdLst>
                <a:gd name="T0" fmla="*/ 0 w 18"/>
                <a:gd name="T1" fmla="*/ 2147483646 h 10"/>
                <a:gd name="T2" fmla="*/ 2147483646 w 18"/>
                <a:gd name="T3" fmla="*/ 2147483646 h 10"/>
                <a:gd name="T4" fmla="*/ 2147483646 w 18"/>
                <a:gd name="T5" fmla="*/ 2147483646 h 10"/>
                <a:gd name="T6" fmla="*/ 2147483646 w 18"/>
                <a:gd name="T7" fmla="*/ 2147483646 h 10"/>
                <a:gd name="T8" fmla="*/ 2147483646 w 18"/>
                <a:gd name="T9" fmla="*/ 2147483646 h 10"/>
                <a:gd name="T10" fmla="*/ 2147483646 w 18"/>
                <a:gd name="T11" fmla="*/ 2147483646 h 10"/>
                <a:gd name="T12" fmla="*/ 2147483646 w 18"/>
                <a:gd name="T13" fmla="*/ 2147483646 h 10"/>
                <a:gd name="T14" fmla="*/ 2147483646 w 18"/>
                <a:gd name="T15" fmla="*/ 2147483646 h 10"/>
                <a:gd name="T16" fmla="*/ 2147483646 w 18"/>
                <a:gd name="T17" fmla="*/ 2147483646 h 10"/>
                <a:gd name="T18" fmla="*/ 2147483646 w 18"/>
                <a:gd name="T19" fmla="*/ 0 h 10"/>
                <a:gd name="T20" fmla="*/ 2147483646 w 18"/>
                <a:gd name="T21" fmla="*/ 0 h 10"/>
                <a:gd name="T22" fmla="*/ 0 w 18"/>
                <a:gd name="T23" fmla="*/ 2147483646 h 10"/>
                <a:gd name="T24" fmla="*/ 0 w 18"/>
                <a:gd name="T25" fmla="*/ 2147483646 h 1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8" h="10">
                  <a:moveTo>
                    <a:pt x="0" y="7"/>
                  </a:moveTo>
                  <a:lnTo>
                    <a:pt x="1" y="4"/>
                  </a:lnTo>
                  <a:lnTo>
                    <a:pt x="2" y="4"/>
                  </a:lnTo>
                  <a:lnTo>
                    <a:pt x="3" y="3"/>
                  </a:lnTo>
                  <a:lnTo>
                    <a:pt x="4" y="3"/>
                  </a:lnTo>
                  <a:lnTo>
                    <a:pt x="6" y="2"/>
                  </a:lnTo>
                  <a:lnTo>
                    <a:pt x="6" y="1"/>
                  </a:lnTo>
                  <a:lnTo>
                    <a:pt x="10" y="0"/>
                  </a:lnTo>
                  <a:lnTo>
                    <a:pt x="18" y="0"/>
                  </a:lnTo>
                  <a:lnTo>
                    <a:pt x="0" y="10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E5E4D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88" name="Freeform 626"/>
            <p:cNvSpPr>
              <a:spLocks noEditPoints="1"/>
            </p:cNvSpPr>
            <p:nvPr/>
          </p:nvSpPr>
          <p:spPr bwMode="auto">
            <a:xfrm>
              <a:off x="4236235" y="59730"/>
              <a:ext cx="60325" cy="28575"/>
            </a:xfrm>
            <a:custGeom>
              <a:avLst/>
              <a:gdLst>
                <a:gd name="T0" fmla="*/ 2147483646 w 25"/>
                <a:gd name="T1" fmla="*/ 2147483646 h 13"/>
                <a:gd name="T2" fmla="*/ 2147483646 w 25"/>
                <a:gd name="T3" fmla="*/ 2147483646 h 13"/>
                <a:gd name="T4" fmla="*/ 2147483646 w 25"/>
                <a:gd name="T5" fmla="*/ 2147483646 h 13"/>
                <a:gd name="T6" fmla="*/ 2147483646 w 25"/>
                <a:gd name="T7" fmla="*/ 2147483646 h 13"/>
                <a:gd name="T8" fmla="*/ 2147483646 w 25"/>
                <a:gd name="T9" fmla="*/ 2147483646 h 13"/>
                <a:gd name="T10" fmla="*/ 2147483646 w 25"/>
                <a:gd name="T11" fmla="*/ 2147483646 h 13"/>
                <a:gd name="T12" fmla="*/ 2147483646 w 25"/>
                <a:gd name="T13" fmla="*/ 2147483646 h 13"/>
                <a:gd name="T14" fmla="*/ 2147483646 w 25"/>
                <a:gd name="T15" fmla="*/ 2147483646 h 13"/>
                <a:gd name="T16" fmla="*/ 2147483646 w 25"/>
                <a:gd name="T17" fmla="*/ 2147483646 h 13"/>
                <a:gd name="T18" fmla="*/ 2147483646 w 25"/>
                <a:gd name="T19" fmla="*/ 2147483646 h 13"/>
                <a:gd name="T20" fmla="*/ 2147483646 w 25"/>
                <a:gd name="T21" fmla="*/ 2147483646 h 13"/>
                <a:gd name="T22" fmla="*/ 2147483646 w 25"/>
                <a:gd name="T23" fmla="*/ 2147483646 h 13"/>
                <a:gd name="T24" fmla="*/ 2147483646 w 25"/>
                <a:gd name="T25" fmla="*/ 2147483646 h 13"/>
                <a:gd name="T26" fmla="*/ 2147483646 w 25"/>
                <a:gd name="T27" fmla="*/ 2147483646 h 13"/>
                <a:gd name="T28" fmla="*/ 2147483646 w 25"/>
                <a:gd name="T29" fmla="*/ 0 h 13"/>
                <a:gd name="T30" fmla="*/ 2147483646 w 25"/>
                <a:gd name="T31" fmla="*/ 0 h 13"/>
                <a:gd name="T32" fmla="*/ 2147483646 w 25"/>
                <a:gd name="T33" fmla="*/ 0 h 13"/>
                <a:gd name="T34" fmla="*/ 2147483646 w 25"/>
                <a:gd name="T35" fmla="*/ 0 h 13"/>
                <a:gd name="T36" fmla="*/ 2147483646 w 25"/>
                <a:gd name="T37" fmla="*/ 0 h 13"/>
                <a:gd name="T38" fmla="*/ 2147483646 w 25"/>
                <a:gd name="T39" fmla="*/ 2147483646 h 13"/>
                <a:gd name="T40" fmla="*/ 2147483646 w 25"/>
                <a:gd name="T41" fmla="*/ 2147483646 h 13"/>
                <a:gd name="T42" fmla="*/ 2147483646 w 25"/>
                <a:gd name="T43" fmla="*/ 2147483646 h 13"/>
                <a:gd name="T44" fmla="*/ 2147483646 w 25"/>
                <a:gd name="T45" fmla="*/ 2147483646 h 13"/>
                <a:gd name="T46" fmla="*/ 2147483646 w 25"/>
                <a:gd name="T47" fmla="*/ 2147483646 h 13"/>
                <a:gd name="T48" fmla="*/ 2147483646 w 25"/>
                <a:gd name="T49" fmla="*/ 2147483646 h 13"/>
                <a:gd name="T50" fmla="*/ 2147483646 w 25"/>
                <a:gd name="T51" fmla="*/ 2147483646 h 13"/>
                <a:gd name="T52" fmla="*/ 2147483646 w 25"/>
                <a:gd name="T53" fmla="*/ 2147483646 h 13"/>
                <a:gd name="T54" fmla="*/ 2147483646 w 25"/>
                <a:gd name="T55" fmla="*/ 2147483646 h 13"/>
                <a:gd name="T56" fmla="*/ 2147483646 w 25"/>
                <a:gd name="T57" fmla="*/ 2147483646 h 13"/>
                <a:gd name="T58" fmla="*/ 2147483646 w 25"/>
                <a:gd name="T59" fmla="*/ 2147483646 h 13"/>
                <a:gd name="T60" fmla="*/ 2147483646 w 25"/>
                <a:gd name="T61" fmla="*/ 2147483646 h 13"/>
                <a:gd name="T62" fmla="*/ 2147483646 w 25"/>
                <a:gd name="T63" fmla="*/ 2147483646 h 13"/>
                <a:gd name="T64" fmla="*/ 2147483646 w 25"/>
                <a:gd name="T65" fmla="*/ 2147483646 h 13"/>
                <a:gd name="T66" fmla="*/ 2147483646 w 25"/>
                <a:gd name="T67" fmla="*/ 2147483646 h 13"/>
                <a:gd name="T68" fmla="*/ 2147483646 w 25"/>
                <a:gd name="T69" fmla="*/ 2147483646 h 13"/>
                <a:gd name="T70" fmla="*/ 2147483646 w 25"/>
                <a:gd name="T71" fmla="*/ 2147483646 h 13"/>
                <a:gd name="T72" fmla="*/ 2147483646 w 25"/>
                <a:gd name="T73" fmla="*/ 2147483646 h 13"/>
                <a:gd name="T74" fmla="*/ 2147483646 w 25"/>
                <a:gd name="T75" fmla="*/ 2147483646 h 13"/>
                <a:gd name="T76" fmla="*/ 2147483646 w 25"/>
                <a:gd name="T77" fmla="*/ 2147483646 h 13"/>
                <a:gd name="T78" fmla="*/ 0 w 25"/>
                <a:gd name="T79" fmla="*/ 2147483646 h 13"/>
                <a:gd name="T80" fmla="*/ 0 w 25"/>
                <a:gd name="T81" fmla="*/ 2147483646 h 13"/>
                <a:gd name="T82" fmla="*/ 2147483646 w 25"/>
                <a:gd name="T83" fmla="*/ 2147483646 h 13"/>
                <a:gd name="T84" fmla="*/ 2147483646 w 25"/>
                <a:gd name="T85" fmla="*/ 2147483646 h 13"/>
                <a:gd name="T86" fmla="*/ 2147483646 w 25"/>
                <a:gd name="T87" fmla="*/ 0 h 13"/>
                <a:gd name="T88" fmla="*/ 2147483646 w 25"/>
                <a:gd name="T89" fmla="*/ 0 h 13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25" h="13">
                  <a:moveTo>
                    <a:pt x="15" y="2"/>
                  </a:moveTo>
                  <a:lnTo>
                    <a:pt x="3" y="9"/>
                  </a:lnTo>
                  <a:lnTo>
                    <a:pt x="3" y="8"/>
                  </a:lnTo>
                  <a:lnTo>
                    <a:pt x="4" y="6"/>
                  </a:lnTo>
                  <a:lnTo>
                    <a:pt x="4" y="5"/>
                  </a:lnTo>
                  <a:lnTo>
                    <a:pt x="5" y="5"/>
                  </a:lnTo>
                  <a:lnTo>
                    <a:pt x="7" y="5"/>
                  </a:lnTo>
                  <a:lnTo>
                    <a:pt x="8" y="4"/>
                  </a:lnTo>
                  <a:lnTo>
                    <a:pt x="10" y="4"/>
                  </a:lnTo>
                  <a:lnTo>
                    <a:pt x="12" y="2"/>
                  </a:lnTo>
                  <a:lnTo>
                    <a:pt x="15" y="2"/>
                  </a:lnTo>
                  <a:close/>
                  <a:moveTo>
                    <a:pt x="25" y="0"/>
                  </a:moveTo>
                  <a:lnTo>
                    <a:pt x="15" y="0"/>
                  </a:lnTo>
                  <a:lnTo>
                    <a:pt x="12" y="0"/>
                  </a:lnTo>
                  <a:lnTo>
                    <a:pt x="11" y="0"/>
                  </a:lnTo>
                  <a:lnTo>
                    <a:pt x="8" y="1"/>
                  </a:lnTo>
                  <a:lnTo>
                    <a:pt x="8" y="2"/>
                  </a:lnTo>
                  <a:lnTo>
                    <a:pt x="7" y="2"/>
                  </a:lnTo>
                  <a:lnTo>
                    <a:pt x="6" y="3"/>
                  </a:lnTo>
                  <a:lnTo>
                    <a:pt x="5" y="3"/>
                  </a:lnTo>
                  <a:lnTo>
                    <a:pt x="4" y="3"/>
                  </a:lnTo>
                  <a:lnTo>
                    <a:pt x="3" y="4"/>
                  </a:lnTo>
                  <a:lnTo>
                    <a:pt x="2" y="4"/>
                  </a:lnTo>
                  <a:lnTo>
                    <a:pt x="2" y="5"/>
                  </a:lnTo>
                  <a:lnTo>
                    <a:pt x="1" y="7"/>
                  </a:lnTo>
                  <a:lnTo>
                    <a:pt x="1" y="8"/>
                  </a:lnTo>
                  <a:lnTo>
                    <a:pt x="0" y="9"/>
                  </a:lnTo>
                  <a:lnTo>
                    <a:pt x="0" y="13"/>
                  </a:lnTo>
                  <a:lnTo>
                    <a:pt x="4" y="11"/>
                  </a:lnTo>
                  <a:lnTo>
                    <a:pt x="16" y="4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89" name="Freeform 627"/>
            <p:cNvSpPr>
              <a:spLocks noEditPoints="1"/>
            </p:cNvSpPr>
            <p:nvPr/>
          </p:nvSpPr>
          <p:spPr bwMode="auto">
            <a:xfrm>
              <a:off x="4236235" y="59730"/>
              <a:ext cx="60325" cy="28575"/>
            </a:xfrm>
            <a:custGeom>
              <a:avLst/>
              <a:gdLst>
                <a:gd name="T0" fmla="*/ 2147483646 w 25"/>
                <a:gd name="T1" fmla="*/ 2147483646 h 13"/>
                <a:gd name="T2" fmla="*/ 2147483646 w 25"/>
                <a:gd name="T3" fmla="*/ 2147483646 h 13"/>
                <a:gd name="T4" fmla="*/ 2147483646 w 25"/>
                <a:gd name="T5" fmla="*/ 2147483646 h 13"/>
                <a:gd name="T6" fmla="*/ 2147483646 w 25"/>
                <a:gd name="T7" fmla="*/ 2147483646 h 13"/>
                <a:gd name="T8" fmla="*/ 2147483646 w 25"/>
                <a:gd name="T9" fmla="*/ 2147483646 h 13"/>
                <a:gd name="T10" fmla="*/ 2147483646 w 25"/>
                <a:gd name="T11" fmla="*/ 2147483646 h 13"/>
                <a:gd name="T12" fmla="*/ 2147483646 w 25"/>
                <a:gd name="T13" fmla="*/ 2147483646 h 13"/>
                <a:gd name="T14" fmla="*/ 2147483646 w 25"/>
                <a:gd name="T15" fmla="*/ 2147483646 h 13"/>
                <a:gd name="T16" fmla="*/ 2147483646 w 25"/>
                <a:gd name="T17" fmla="*/ 2147483646 h 13"/>
                <a:gd name="T18" fmla="*/ 2147483646 w 25"/>
                <a:gd name="T19" fmla="*/ 2147483646 h 13"/>
                <a:gd name="T20" fmla="*/ 2147483646 w 25"/>
                <a:gd name="T21" fmla="*/ 2147483646 h 13"/>
                <a:gd name="T22" fmla="*/ 2147483646 w 25"/>
                <a:gd name="T23" fmla="*/ 2147483646 h 13"/>
                <a:gd name="T24" fmla="*/ 2147483646 w 25"/>
                <a:gd name="T25" fmla="*/ 2147483646 h 13"/>
                <a:gd name="T26" fmla="*/ 2147483646 w 25"/>
                <a:gd name="T27" fmla="*/ 2147483646 h 13"/>
                <a:gd name="T28" fmla="*/ 2147483646 w 25"/>
                <a:gd name="T29" fmla="*/ 0 h 13"/>
                <a:gd name="T30" fmla="*/ 2147483646 w 25"/>
                <a:gd name="T31" fmla="*/ 0 h 13"/>
                <a:gd name="T32" fmla="*/ 2147483646 w 25"/>
                <a:gd name="T33" fmla="*/ 0 h 13"/>
                <a:gd name="T34" fmla="*/ 2147483646 w 25"/>
                <a:gd name="T35" fmla="*/ 0 h 13"/>
                <a:gd name="T36" fmla="*/ 2147483646 w 25"/>
                <a:gd name="T37" fmla="*/ 0 h 13"/>
                <a:gd name="T38" fmla="*/ 2147483646 w 25"/>
                <a:gd name="T39" fmla="*/ 2147483646 h 13"/>
                <a:gd name="T40" fmla="*/ 2147483646 w 25"/>
                <a:gd name="T41" fmla="*/ 2147483646 h 13"/>
                <a:gd name="T42" fmla="*/ 2147483646 w 25"/>
                <a:gd name="T43" fmla="*/ 2147483646 h 13"/>
                <a:gd name="T44" fmla="*/ 2147483646 w 25"/>
                <a:gd name="T45" fmla="*/ 2147483646 h 13"/>
                <a:gd name="T46" fmla="*/ 2147483646 w 25"/>
                <a:gd name="T47" fmla="*/ 2147483646 h 13"/>
                <a:gd name="T48" fmla="*/ 2147483646 w 25"/>
                <a:gd name="T49" fmla="*/ 2147483646 h 13"/>
                <a:gd name="T50" fmla="*/ 2147483646 w 25"/>
                <a:gd name="T51" fmla="*/ 2147483646 h 13"/>
                <a:gd name="T52" fmla="*/ 2147483646 w 25"/>
                <a:gd name="T53" fmla="*/ 2147483646 h 13"/>
                <a:gd name="T54" fmla="*/ 2147483646 w 25"/>
                <a:gd name="T55" fmla="*/ 2147483646 h 13"/>
                <a:gd name="T56" fmla="*/ 2147483646 w 25"/>
                <a:gd name="T57" fmla="*/ 2147483646 h 13"/>
                <a:gd name="T58" fmla="*/ 2147483646 w 25"/>
                <a:gd name="T59" fmla="*/ 2147483646 h 13"/>
                <a:gd name="T60" fmla="*/ 2147483646 w 25"/>
                <a:gd name="T61" fmla="*/ 2147483646 h 13"/>
                <a:gd name="T62" fmla="*/ 2147483646 w 25"/>
                <a:gd name="T63" fmla="*/ 2147483646 h 13"/>
                <a:gd name="T64" fmla="*/ 2147483646 w 25"/>
                <a:gd name="T65" fmla="*/ 2147483646 h 13"/>
                <a:gd name="T66" fmla="*/ 2147483646 w 25"/>
                <a:gd name="T67" fmla="*/ 2147483646 h 13"/>
                <a:gd name="T68" fmla="*/ 2147483646 w 25"/>
                <a:gd name="T69" fmla="*/ 2147483646 h 13"/>
                <a:gd name="T70" fmla="*/ 2147483646 w 25"/>
                <a:gd name="T71" fmla="*/ 2147483646 h 13"/>
                <a:gd name="T72" fmla="*/ 2147483646 w 25"/>
                <a:gd name="T73" fmla="*/ 2147483646 h 13"/>
                <a:gd name="T74" fmla="*/ 2147483646 w 25"/>
                <a:gd name="T75" fmla="*/ 2147483646 h 13"/>
                <a:gd name="T76" fmla="*/ 2147483646 w 25"/>
                <a:gd name="T77" fmla="*/ 2147483646 h 13"/>
                <a:gd name="T78" fmla="*/ 0 w 25"/>
                <a:gd name="T79" fmla="*/ 2147483646 h 13"/>
                <a:gd name="T80" fmla="*/ 0 w 25"/>
                <a:gd name="T81" fmla="*/ 2147483646 h 13"/>
                <a:gd name="T82" fmla="*/ 2147483646 w 25"/>
                <a:gd name="T83" fmla="*/ 2147483646 h 13"/>
                <a:gd name="T84" fmla="*/ 2147483646 w 25"/>
                <a:gd name="T85" fmla="*/ 2147483646 h 13"/>
                <a:gd name="T86" fmla="*/ 2147483646 w 25"/>
                <a:gd name="T87" fmla="*/ 0 h 13"/>
                <a:gd name="T88" fmla="*/ 2147483646 w 25"/>
                <a:gd name="T89" fmla="*/ 0 h 13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25" h="13">
                  <a:moveTo>
                    <a:pt x="15" y="2"/>
                  </a:moveTo>
                  <a:lnTo>
                    <a:pt x="3" y="9"/>
                  </a:lnTo>
                  <a:lnTo>
                    <a:pt x="3" y="8"/>
                  </a:lnTo>
                  <a:lnTo>
                    <a:pt x="4" y="6"/>
                  </a:lnTo>
                  <a:lnTo>
                    <a:pt x="4" y="5"/>
                  </a:lnTo>
                  <a:lnTo>
                    <a:pt x="5" y="5"/>
                  </a:lnTo>
                  <a:lnTo>
                    <a:pt x="7" y="5"/>
                  </a:lnTo>
                  <a:lnTo>
                    <a:pt x="8" y="4"/>
                  </a:lnTo>
                  <a:lnTo>
                    <a:pt x="10" y="4"/>
                  </a:lnTo>
                  <a:lnTo>
                    <a:pt x="12" y="2"/>
                  </a:lnTo>
                  <a:lnTo>
                    <a:pt x="15" y="2"/>
                  </a:lnTo>
                  <a:moveTo>
                    <a:pt x="25" y="0"/>
                  </a:moveTo>
                  <a:lnTo>
                    <a:pt x="15" y="0"/>
                  </a:lnTo>
                  <a:lnTo>
                    <a:pt x="12" y="0"/>
                  </a:lnTo>
                  <a:lnTo>
                    <a:pt x="11" y="0"/>
                  </a:lnTo>
                  <a:lnTo>
                    <a:pt x="8" y="1"/>
                  </a:lnTo>
                  <a:lnTo>
                    <a:pt x="8" y="2"/>
                  </a:lnTo>
                  <a:lnTo>
                    <a:pt x="7" y="2"/>
                  </a:lnTo>
                  <a:lnTo>
                    <a:pt x="6" y="3"/>
                  </a:lnTo>
                  <a:lnTo>
                    <a:pt x="5" y="3"/>
                  </a:lnTo>
                  <a:lnTo>
                    <a:pt x="4" y="3"/>
                  </a:lnTo>
                  <a:lnTo>
                    <a:pt x="3" y="4"/>
                  </a:lnTo>
                  <a:lnTo>
                    <a:pt x="2" y="4"/>
                  </a:lnTo>
                  <a:lnTo>
                    <a:pt x="2" y="5"/>
                  </a:lnTo>
                  <a:lnTo>
                    <a:pt x="1" y="7"/>
                  </a:lnTo>
                  <a:lnTo>
                    <a:pt x="1" y="8"/>
                  </a:lnTo>
                  <a:lnTo>
                    <a:pt x="0" y="9"/>
                  </a:lnTo>
                  <a:lnTo>
                    <a:pt x="0" y="13"/>
                  </a:lnTo>
                  <a:lnTo>
                    <a:pt x="4" y="11"/>
                  </a:lnTo>
                  <a:lnTo>
                    <a:pt x="16" y="4"/>
                  </a:lnTo>
                  <a:lnTo>
                    <a:pt x="25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91" name="Freeform 629"/>
            <p:cNvSpPr>
              <a:spLocks noEditPoints="1"/>
            </p:cNvSpPr>
            <p:nvPr/>
          </p:nvSpPr>
          <p:spPr bwMode="auto">
            <a:xfrm>
              <a:off x="5134760" y="45442"/>
              <a:ext cx="179387" cy="242888"/>
            </a:xfrm>
            <a:custGeom>
              <a:avLst/>
              <a:gdLst>
                <a:gd name="T0" fmla="*/ 2147483646 w 74"/>
                <a:gd name="T1" fmla="*/ 2147483646 h 113"/>
                <a:gd name="T2" fmla="*/ 2147483646 w 74"/>
                <a:gd name="T3" fmla="*/ 2147483646 h 113"/>
                <a:gd name="T4" fmla="*/ 2147483646 w 74"/>
                <a:gd name="T5" fmla="*/ 2147483646 h 113"/>
                <a:gd name="T6" fmla="*/ 2147483646 w 74"/>
                <a:gd name="T7" fmla="*/ 2147483646 h 113"/>
                <a:gd name="T8" fmla="*/ 2147483646 w 74"/>
                <a:gd name="T9" fmla="*/ 2147483646 h 113"/>
                <a:gd name="T10" fmla="*/ 2147483646 w 74"/>
                <a:gd name="T11" fmla="*/ 2147483646 h 113"/>
                <a:gd name="T12" fmla="*/ 2147483646 w 74"/>
                <a:gd name="T13" fmla="*/ 2147483646 h 113"/>
                <a:gd name="T14" fmla="*/ 2147483646 w 74"/>
                <a:gd name="T15" fmla="*/ 2147483646 h 113"/>
                <a:gd name="T16" fmla="*/ 2147483646 w 74"/>
                <a:gd name="T17" fmla="*/ 2147483646 h 113"/>
                <a:gd name="T18" fmla="*/ 2147483646 w 74"/>
                <a:gd name="T19" fmla="*/ 2147483646 h 113"/>
                <a:gd name="T20" fmla="*/ 2147483646 w 74"/>
                <a:gd name="T21" fmla="*/ 2147483646 h 113"/>
                <a:gd name="T22" fmla="*/ 2147483646 w 74"/>
                <a:gd name="T23" fmla="*/ 2147483646 h 113"/>
                <a:gd name="T24" fmla="*/ 2147483646 w 74"/>
                <a:gd name="T25" fmla="*/ 2147483646 h 113"/>
                <a:gd name="T26" fmla="*/ 2147483646 w 74"/>
                <a:gd name="T27" fmla="*/ 2147483646 h 113"/>
                <a:gd name="T28" fmla="*/ 2147483646 w 74"/>
                <a:gd name="T29" fmla="*/ 2147483646 h 113"/>
                <a:gd name="T30" fmla="*/ 2147483646 w 74"/>
                <a:gd name="T31" fmla="*/ 2147483646 h 113"/>
                <a:gd name="T32" fmla="*/ 2147483646 w 74"/>
                <a:gd name="T33" fmla="*/ 2147483646 h 113"/>
                <a:gd name="T34" fmla="*/ 2147483646 w 74"/>
                <a:gd name="T35" fmla="*/ 2147483646 h 113"/>
                <a:gd name="T36" fmla="*/ 2147483646 w 74"/>
                <a:gd name="T37" fmla="*/ 2147483646 h 113"/>
                <a:gd name="T38" fmla="*/ 2147483646 w 74"/>
                <a:gd name="T39" fmla="*/ 2147483646 h 113"/>
                <a:gd name="T40" fmla="*/ 2147483646 w 74"/>
                <a:gd name="T41" fmla="*/ 2147483646 h 113"/>
                <a:gd name="T42" fmla="*/ 2147483646 w 74"/>
                <a:gd name="T43" fmla="*/ 2147483646 h 113"/>
                <a:gd name="T44" fmla="*/ 2147483646 w 74"/>
                <a:gd name="T45" fmla="*/ 2147483646 h 113"/>
                <a:gd name="T46" fmla="*/ 2147483646 w 74"/>
                <a:gd name="T47" fmla="*/ 2147483646 h 113"/>
                <a:gd name="T48" fmla="*/ 2147483646 w 74"/>
                <a:gd name="T49" fmla="*/ 2147483646 h 113"/>
                <a:gd name="T50" fmla="*/ 2147483646 w 74"/>
                <a:gd name="T51" fmla="*/ 2147483646 h 113"/>
                <a:gd name="T52" fmla="*/ 2147483646 w 74"/>
                <a:gd name="T53" fmla="*/ 2147483646 h 113"/>
                <a:gd name="T54" fmla="*/ 2147483646 w 74"/>
                <a:gd name="T55" fmla="*/ 2147483646 h 113"/>
                <a:gd name="T56" fmla="*/ 2147483646 w 74"/>
                <a:gd name="T57" fmla="*/ 2147483646 h 113"/>
                <a:gd name="T58" fmla="*/ 2147483646 w 74"/>
                <a:gd name="T59" fmla="*/ 2147483646 h 113"/>
                <a:gd name="T60" fmla="*/ 2147483646 w 74"/>
                <a:gd name="T61" fmla="*/ 2147483646 h 113"/>
                <a:gd name="T62" fmla="*/ 2147483646 w 74"/>
                <a:gd name="T63" fmla="*/ 2147483646 h 113"/>
                <a:gd name="T64" fmla="*/ 0 w 74"/>
                <a:gd name="T65" fmla="*/ 2147483646 h 113"/>
                <a:gd name="T66" fmla="*/ 2147483646 w 74"/>
                <a:gd name="T67" fmla="*/ 2147483646 h 113"/>
                <a:gd name="T68" fmla="*/ 2147483646 w 74"/>
                <a:gd name="T69" fmla="*/ 2147483646 h 113"/>
                <a:gd name="T70" fmla="*/ 2147483646 w 74"/>
                <a:gd name="T71" fmla="*/ 2147483646 h 113"/>
                <a:gd name="T72" fmla="*/ 2147483646 w 74"/>
                <a:gd name="T73" fmla="*/ 2147483646 h 113"/>
                <a:gd name="T74" fmla="*/ 2147483646 w 74"/>
                <a:gd name="T75" fmla="*/ 2147483646 h 113"/>
                <a:gd name="T76" fmla="*/ 2147483646 w 74"/>
                <a:gd name="T77" fmla="*/ 2147483646 h 113"/>
                <a:gd name="T78" fmla="*/ 2147483646 w 74"/>
                <a:gd name="T79" fmla="*/ 2147483646 h 113"/>
                <a:gd name="T80" fmla="*/ 2147483646 w 74"/>
                <a:gd name="T81" fmla="*/ 2147483646 h 113"/>
                <a:gd name="T82" fmla="*/ 2147483646 w 74"/>
                <a:gd name="T83" fmla="*/ 2147483646 h 113"/>
                <a:gd name="T84" fmla="*/ 2147483646 w 74"/>
                <a:gd name="T85" fmla="*/ 2147483646 h 113"/>
                <a:gd name="T86" fmla="*/ 2147483646 w 74"/>
                <a:gd name="T87" fmla="*/ 2147483646 h 113"/>
                <a:gd name="T88" fmla="*/ 2147483646 w 74"/>
                <a:gd name="T89" fmla="*/ 2147483646 h 113"/>
                <a:gd name="T90" fmla="*/ 2147483646 w 74"/>
                <a:gd name="T91" fmla="*/ 2147483646 h 113"/>
                <a:gd name="T92" fmla="*/ 2147483646 w 74"/>
                <a:gd name="T93" fmla="*/ 2147483646 h 113"/>
                <a:gd name="T94" fmla="*/ 2147483646 w 74"/>
                <a:gd name="T95" fmla="*/ 2147483646 h 113"/>
                <a:gd name="T96" fmla="*/ 2147483646 w 74"/>
                <a:gd name="T97" fmla="*/ 2147483646 h 113"/>
                <a:gd name="T98" fmla="*/ 2147483646 w 74"/>
                <a:gd name="T99" fmla="*/ 2147483646 h 113"/>
                <a:gd name="T100" fmla="*/ 2147483646 w 74"/>
                <a:gd name="T101" fmla="*/ 2147483646 h 113"/>
                <a:gd name="T102" fmla="*/ 2147483646 w 74"/>
                <a:gd name="T103" fmla="*/ 2147483646 h 113"/>
                <a:gd name="T104" fmla="*/ 2147483646 w 74"/>
                <a:gd name="T105" fmla="*/ 2147483646 h 113"/>
                <a:gd name="T106" fmla="*/ 2147483646 w 74"/>
                <a:gd name="T107" fmla="*/ 2147483646 h 113"/>
                <a:gd name="T108" fmla="*/ 2147483646 w 74"/>
                <a:gd name="T109" fmla="*/ 2147483646 h 113"/>
                <a:gd name="T110" fmla="*/ 2147483646 w 74"/>
                <a:gd name="T111" fmla="*/ 2147483646 h 113"/>
                <a:gd name="T112" fmla="*/ 2147483646 w 74"/>
                <a:gd name="T113" fmla="*/ 2147483646 h 113"/>
                <a:gd name="T114" fmla="*/ 2147483646 w 74"/>
                <a:gd name="T115" fmla="*/ 2147483646 h 113"/>
                <a:gd name="T116" fmla="*/ 2147483646 w 74"/>
                <a:gd name="T117" fmla="*/ 2147483646 h 113"/>
                <a:gd name="T118" fmla="*/ 2147483646 w 74"/>
                <a:gd name="T119" fmla="*/ 2147483646 h 113"/>
                <a:gd name="T120" fmla="*/ 2147483646 w 74"/>
                <a:gd name="T121" fmla="*/ 2147483646 h 113"/>
                <a:gd name="T122" fmla="*/ 2147483646 w 74"/>
                <a:gd name="T123" fmla="*/ 2147483646 h 113"/>
                <a:gd name="T124" fmla="*/ 2147483646 w 74"/>
                <a:gd name="T125" fmla="*/ 2147483646 h 113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74" h="113">
                  <a:moveTo>
                    <a:pt x="64" y="9"/>
                  </a:moveTo>
                  <a:lnTo>
                    <a:pt x="66" y="23"/>
                  </a:lnTo>
                  <a:lnTo>
                    <a:pt x="67" y="24"/>
                  </a:lnTo>
                  <a:lnTo>
                    <a:pt x="67" y="26"/>
                  </a:lnTo>
                  <a:lnTo>
                    <a:pt x="68" y="31"/>
                  </a:lnTo>
                  <a:lnTo>
                    <a:pt x="68" y="33"/>
                  </a:lnTo>
                  <a:lnTo>
                    <a:pt x="69" y="44"/>
                  </a:lnTo>
                  <a:lnTo>
                    <a:pt x="70" y="46"/>
                  </a:lnTo>
                  <a:lnTo>
                    <a:pt x="71" y="48"/>
                  </a:lnTo>
                  <a:lnTo>
                    <a:pt x="71" y="56"/>
                  </a:lnTo>
                  <a:lnTo>
                    <a:pt x="70" y="61"/>
                  </a:lnTo>
                  <a:lnTo>
                    <a:pt x="69" y="64"/>
                  </a:lnTo>
                  <a:lnTo>
                    <a:pt x="62" y="84"/>
                  </a:lnTo>
                  <a:lnTo>
                    <a:pt x="60" y="90"/>
                  </a:lnTo>
                  <a:lnTo>
                    <a:pt x="57" y="92"/>
                  </a:lnTo>
                  <a:lnTo>
                    <a:pt x="55" y="94"/>
                  </a:lnTo>
                  <a:lnTo>
                    <a:pt x="55" y="95"/>
                  </a:lnTo>
                  <a:lnTo>
                    <a:pt x="55" y="96"/>
                  </a:lnTo>
                  <a:lnTo>
                    <a:pt x="54" y="97"/>
                  </a:lnTo>
                  <a:lnTo>
                    <a:pt x="52" y="103"/>
                  </a:lnTo>
                  <a:lnTo>
                    <a:pt x="50" y="105"/>
                  </a:lnTo>
                  <a:lnTo>
                    <a:pt x="50" y="106"/>
                  </a:lnTo>
                  <a:lnTo>
                    <a:pt x="51" y="107"/>
                  </a:lnTo>
                  <a:lnTo>
                    <a:pt x="50" y="107"/>
                  </a:lnTo>
                  <a:lnTo>
                    <a:pt x="49" y="105"/>
                  </a:lnTo>
                  <a:lnTo>
                    <a:pt x="48" y="106"/>
                  </a:lnTo>
                  <a:lnTo>
                    <a:pt x="48" y="107"/>
                  </a:lnTo>
                  <a:lnTo>
                    <a:pt x="48" y="105"/>
                  </a:lnTo>
                  <a:lnTo>
                    <a:pt x="47" y="105"/>
                  </a:lnTo>
                  <a:lnTo>
                    <a:pt x="46" y="105"/>
                  </a:lnTo>
                  <a:lnTo>
                    <a:pt x="43" y="108"/>
                  </a:lnTo>
                  <a:lnTo>
                    <a:pt x="39" y="108"/>
                  </a:lnTo>
                  <a:lnTo>
                    <a:pt x="32" y="109"/>
                  </a:lnTo>
                  <a:lnTo>
                    <a:pt x="30" y="108"/>
                  </a:lnTo>
                  <a:lnTo>
                    <a:pt x="30" y="105"/>
                  </a:lnTo>
                  <a:lnTo>
                    <a:pt x="32" y="103"/>
                  </a:lnTo>
                  <a:lnTo>
                    <a:pt x="32" y="104"/>
                  </a:lnTo>
                  <a:lnTo>
                    <a:pt x="34" y="106"/>
                  </a:lnTo>
                  <a:lnTo>
                    <a:pt x="35" y="107"/>
                  </a:lnTo>
                  <a:lnTo>
                    <a:pt x="36" y="106"/>
                  </a:lnTo>
                  <a:lnTo>
                    <a:pt x="37" y="105"/>
                  </a:lnTo>
                  <a:lnTo>
                    <a:pt x="36" y="103"/>
                  </a:lnTo>
                  <a:lnTo>
                    <a:pt x="34" y="103"/>
                  </a:lnTo>
                  <a:lnTo>
                    <a:pt x="32" y="101"/>
                  </a:lnTo>
                  <a:lnTo>
                    <a:pt x="32" y="100"/>
                  </a:lnTo>
                  <a:lnTo>
                    <a:pt x="29" y="88"/>
                  </a:lnTo>
                  <a:lnTo>
                    <a:pt x="28" y="86"/>
                  </a:lnTo>
                  <a:lnTo>
                    <a:pt x="24" y="84"/>
                  </a:lnTo>
                  <a:lnTo>
                    <a:pt x="23" y="84"/>
                  </a:lnTo>
                  <a:lnTo>
                    <a:pt x="21" y="84"/>
                  </a:lnTo>
                  <a:lnTo>
                    <a:pt x="19" y="82"/>
                  </a:lnTo>
                  <a:lnTo>
                    <a:pt x="19" y="78"/>
                  </a:lnTo>
                  <a:lnTo>
                    <a:pt x="19" y="71"/>
                  </a:lnTo>
                  <a:lnTo>
                    <a:pt x="19" y="67"/>
                  </a:lnTo>
                  <a:lnTo>
                    <a:pt x="17" y="66"/>
                  </a:lnTo>
                  <a:lnTo>
                    <a:pt x="17" y="65"/>
                  </a:lnTo>
                  <a:lnTo>
                    <a:pt x="19" y="65"/>
                  </a:lnTo>
                  <a:lnTo>
                    <a:pt x="23" y="59"/>
                  </a:lnTo>
                  <a:lnTo>
                    <a:pt x="20" y="61"/>
                  </a:lnTo>
                  <a:lnTo>
                    <a:pt x="19" y="61"/>
                  </a:lnTo>
                  <a:lnTo>
                    <a:pt x="19" y="63"/>
                  </a:lnTo>
                  <a:lnTo>
                    <a:pt x="18" y="64"/>
                  </a:lnTo>
                  <a:lnTo>
                    <a:pt x="15" y="65"/>
                  </a:lnTo>
                  <a:lnTo>
                    <a:pt x="15" y="64"/>
                  </a:lnTo>
                  <a:lnTo>
                    <a:pt x="15" y="60"/>
                  </a:lnTo>
                  <a:lnTo>
                    <a:pt x="15" y="59"/>
                  </a:lnTo>
                  <a:lnTo>
                    <a:pt x="19" y="51"/>
                  </a:lnTo>
                  <a:lnTo>
                    <a:pt x="14" y="52"/>
                  </a:lnTo>
                  <a:lnTo>
                    <a:pt x="14" y="54"/>
                  </a:lnTo>
                  <a:lnTo>
                    <a:pt x="14" y="56"/>
                  </a:lnTo>
                  <a:lnTo>
                    <a:pt x="14" y="57"/>
                  </a:lnTo>
                  <a:lnTo>
                    <a:pt x="11" y="56"/>
                  </a:lnTo>
                  <a:lnTo>
                    <a:pt x="10" y="55"/>
                  </a:lnTo>
                  <a:lnTo>
                    <a:pt x="9" y="51"/>
                  </a:lnTo>
                  <a:lnTo>
                    <a:pt x="8" y="41"/>
                  </a:lnTo>
                  <a:lnTo>
                    <a:pt x="8" y="40"/>
                  </a:lnTo>
                  <a:lnTo>
                    <a:pt x="7" y="38"/>
                  </a:lnTo>
                  <a:lnTo>
                    <a:pt x="7" y="37"/>
                  </a:lnTo>
                  <a:lnTo>
                    <a:pt x="6" y="35"/>
                  </a:lnTo>
                  <a:lnTo>
                    <a:pt x="8" y="35"/>
                  </a:lnTo>
                  <a:lnTo>
                    <a:pt x="8" y="33"/>
                  </a:lnTo>
                  <a:lnTo>
                    <a:pt x="7" y="33"/>
                  </a:lnTo>
                  <a:lnTo>
                    <a:pt x="13" y="27"/>
                  </a:lnTo>
                  <a:lnTo>
                    <a:pt x="15" y="26"/>
                  </a:lnTo>
                  <a:lnTo>
                    <a:pt x="15" y="24"/>
                  </a:lnTo>
                  <a:lnTo>
                    <a:pt x="15" y="22"/>
                  </a:lnTo>
                  <a:lnTo>
                    <a:pt x="15" y="21"/>
                  </a:lnTo>
                  <a:lnTo>
                    <a:pt x="9" y="18"/>
                  </a:lnTo>
                  <a:lnTo>
                    <a:pt x="8" y="21"/>
                  </a:lnTo>
                  <a:lnTo>
                    <a:pt x="9" y="22"/>
                  </a:lnTo>
                  <a:lnTo>
                    <a:pt x="10" y="22"/>
                  </a:lnTo>
                  <a:lnTo>
                    <a:pt x="10" y="24"/>
                  </a:lnTo>
                  <a:lnTo>
                    <a:pt x="8" y="28"/>
                  </a:lnTo>
                  <a:lnTo>
                    <a:pt x="5" y="29"/>
                  </a:lnTo>
                  <a:lnTo>
                    <a:pt x="4" y="29"/>
                  </a:lnTo>
                  <a:lnTo>
                    <a:pt x="3" y="24"/>
                  </a:lnTo>
                  <a:lnTo>
                    <a:pt x="3" y="23"/>
                  </a:lnTo>
                  <a:lnTo>
                    <a:pt x="4" y="22"/>
                  </a:lnTo>
                  <a:lnTo>
                    <a:pt x="4" y="20"/>
                  </a:lnTo>
                  <a:lnTo>
                    <a:pt x="4" y="22"/>
                  </a:lnTo>
                  <a:lnTo>
                    <a:pt x="5" y="20"/>
                  </a:lnTo>
                  <a:lnTo>
                    <a:pt x="6" y="20"/>
                  </a:lnTo>
                  <a:lnTo>
                    <a:pt x="9" y="11"/>
                  </a:lnTo>
                  <a:lnTo>
                    <a:pt x="10" y="9"/>
                  </a:lnTo>
                  <a:lnTo>
                    <a:pt x="64" y="9"/>
                  </a:lnTo>
                  <a:close/>
                  <a:moveTo>
                    <a:pt x="15" y="0"/>
                  </a:moveTo>
                  <a:lnTo>
                    <a:pt x="11" y="7"/>
                  </a:lnTo>
                  <a:lnTo>
                    <a:pt x="10" y="7"/>
                  </a:lnTo>
                  <a:lnTo>
                    <a:pt x="9" y="7"/>
                  </a:lnTo>
                  <a:lnTo>
                    <a:pt x="8" y="8"/>
                  </a:lnTo>
                  <a:lnTo>
                    <a:pt x="6" y="10"/>
                  </a:lnTo>
                  <a:lnTo>
                    <a:pt x="6" y="11"/>
                  </a:lnTo>
                  <a:lnTo>
                    <a:pt x="4" y="17"/>
                  </a:lnTo>
                  <a:lnTo>
                    <a:pt x="2" y="19"/>
                  </a:lnTo>
                  <a:lnTo>
                    <a:pt x="1" y="20"/>
                  </a:lnTo>
                  <a:lnTo>
                    <a:pt x="1" y="21"/>
                  </a:lnTo>
                  <a:lnTo>
                    <a:pt x="0" y="22"/>
                  </a:lnTo>
                  <a:lnTo>
                    <a:pt x="0" y="23"/>
                  </a:lnTo>
                  <a:lnTo>
                    <a:pt x="0" y="24"/>
                  </a:lnTo>
                  <a:lnTo>
                    <a:pt x="0" y="25"/>
                  </a:lnTo>
                  <a:lnTo>
                    <a:pt x="1" y="26"/>
                  </a:lnTo>
                  <a:lnTo>
                    <a:pt x="2" y="29"/>
                  </a:lnTo>
                  <a:lnTo>
                    <a:pt x="2" y="30"/>
                  </a:lnTo>
                  <a:lnTo>
                    <a:pt x="3" y="31"/>
                  </a:lnTo>
                  <a:lnTo>
                    <a:pt x="4" y="33"/>
                  </a:lnTo>
                  <a:lnTo>
                    <a:pt x="2" y="34"/>
                  </a:lnTo>
                  <a:lnTo>
                    <a:pt x="1" y="35"/>
                  </a:lnTo>
                  <a:lnTo>
                    <a:pt x="4" y="37"/>
                  </a:lnTo>
                  <a:lnTo>
                    <a:pt x="4" y="39"/>
                  </a:lnTo>
                  <a:lnTo>
                    <a:pt x="5" y="40"/>
                  </a:lnTo>
                  <a:lnTo>
                    <a:pt x="5" y="41"/>
                  </a:lnTo>
                  <a:lnTo>
                    <a:pt x="4" y="41"/>
                  </a:lnTo>
                  <a:lnTo>
                    <a:pt x="5" y="41"/>
                  </a:lnTo>
                  <a:lnTo>
                    <a:pt x="6" y="52"/>
                  </a:lnTo>
                  <a:lnTo>
                    <a:pt x="8" y="56"/>
                  </a:lnTo>
                  <a:lnTo>
                    <a:pt x="9" y="57"/>
                  </a:lnTo>
                  <a:lnTo>
                    <a:pt x="9" y="58"/>
                  </a:lnTo>
                  <a:lnTo>
                    <a:pt x="10" y="58"/>
                  </a:lnTo>
                  <a:lnTo>
                    <a:pt x="13" y="59"/>
                  </a:lnTo>
                  <a:lnTo>
                    <a:pt x="13" y="60"/>
                  </a:lnTo>
                  <a:lnTo>
                    <a:pt x="12" y="63"/>
                  </a:lnTo>
                  <a:lnTo>
                    <a:pt x="12" y="65"/>
                  </a:lnTo>
                  <a:lnTo>
                    <a:pt x="13" y="66"/>
                  </a:lnTo>
                  <a:lnTo>
                    <a:pt x="13" y="67"/>
                  </a:lnTo>
                  <a:lnTo>
                    <a:pt x="15" y="69"/>
                  </a:lnTo>
                  <a:lnTo>
                    <a:pt x="17" y="69"/>
                  </a:lnTo>
                  <a:lnTo>
                    <a:pt x="17" y="71"/>
                  </a:lnTo>
                  <a:lnTo>
                    <a:pt x="16" y="78"/>
                  </a:lnTo>
                  <a:lnTo>
                    <a:pt x="16" y="79"/>
                  </a:lnTo>
                  <a:lnTo>
                    <a:pt x="17" y="80"/>
                  </a:lnTo>
                  <a:lnTo>
                    <a:pt x="17" y="83"/>
                  </a:lnTo>
                  <a:lnTo>
                    <a:pt x="17" y="84"/>
                  </a:lnTo>
                  <a:lnTo>
                    <a:pt x="19" y="86"/>
                  </a:lnTo>
                  <a:lnTo>
                    <a:pt x="20" y="87"/>
                  </a:lnTo>
                  <a:lnTo>
                    <a:pt x="22" y="86"/>
                  </a:lnTo>
                  <a:lnTo>
                    <a:pt x="23" y="86"/>
                  </a:lnTo>
                  <a:lnTo>
                    <a:pt x="27" y="88"/>
                  </a:lnTo>
                  <a:lnTo>
                    <a:pt x="27" y="89"/>
                  </a:lnTo>
                  <a:lnTo>
                    <a:pt x="29" y="101"/>
                  </a:lnTo>
                  <a:lnTo>
                    <a:pt x="28" y="104"/>
                  </a:lnTo>
                  <a:lnTo>
                    <a:pt x="27" y="105"/>
                  </a:lnTo>
                  <a:lnTo>
                    <a:pt x="28" y="108"/>
                  </a:lnTo>
                  <a:lnTo>
                    <a:pt x="28" y="109"/>
                  </a:lnTo>
                  <a:lnTo>
                    <a:pt x="30" y="111"/>
                  </a:lnTo>
                  <a:lnTo>
                    <a:pt x="30" y="112"/>
                  </a:lnTo>
                  <a:lnTo>
                    <a:pt x="32" y="112"/>
                  </a:lnTo>
                  <a:lnTo>
                    <a:pt x="33" y="111"/>
                  </a:lnTo>
                  <a:lnTo>
                    <a:pt x="39" y="110"/>
                  </a:lnTo>
                  <a:lnTo>
                    <a:pt x="43" y="110"/>
                  </a:lnTo>
                  <a:lnTo>
                    <a:pt x="44" y="110"/>
                  </a:lnTo>
                  <a:lnTo>
                    <a:pt x="45" y="109"/>
                  </a:lnTo>
                  <a:lnTo>
                    <a:pt x="45" y="113"/>
                  </a:lnTo>
                  <a:lnTo>
                    <a:pt x="49" y="109"/>
                  </a:lnTo>
                  <a:lnTo>
                    <a:pt x="50" y="109"/>
                  </a:lnTo>
                  <a:lnTo>
                    <a:pt x="57" y="112"/>
                  </a:lnTo>
                  <a:lnTo>
                    <a:pt x="53" y="106"/>
                  </a:lnTo>
                  <a:lnTo>
                    <a:pt x="54" y="104"/>
                  </a:lnTo>
                  <a:lnTo>
                    <a:pt x="55" y="103"/>
                  </a:lnTo>
                  <a:lnTo>
                    <a:pt x="57" y="98"/>
                  </a:lnTo>
                  <a:lnTo>
                    <a:pt x="57" y="97"/>
                  </a:lnTo>
                  <a:lnTo>
                    <a:pt x="58" y="97"/>
                  </a:lnTo>
                  <a:lnTo>
                    <a:pt x="58" y="96"/>
                  </a:lnTo>
                  <a:lnTo>
                    <a:pt x="58" y="95"/>
                  </a:lnTo>
                  <a:lnTo>
                    <a:pt x="59" y="93"/>
                  </a:lnTo>
                  <a:lnTo>
                    <a:pt x="61" y="92"/>
                  </a:lnTo>
                  <a:lnTo>
                    <a:pt x="62" y="91"/>
                  </a:lnTo>
                  <a:lnTo>
                    <a:pt x="62" y="90"/>
                  </a:lnTo>
                  <a:lnTo>
                    <a:pt x="64" y="86"/>
                  </a:lnTo>
                  <a:lnTo>
                    <a:pt x="64" y="85"/>
                  </a:lnTo>
                  <a:lnTo>
                    <a:pt x="72" y="65"/>
                  </a:lnTo>
                  <a:lnTo>
                    <a:pt x="72" y="62"/>
                  </a:lnTo>
                  <a:lnTo>
                    <a:pt x="74" y="57"/>
                  </a:lnTo>
                  <a:lnTo>
                    <a:pt x="74" y="56"/>
                  </a:lnTo>
                  <a:lnTo>
                    <a:pt x="74" y="48"/>
                  </a:lnTo>
                  <a:lnTo>
                    <a:pt x="73" y="45"/>
                  </a:lnTo>
                  <a:lnTo>
                    <a:pt x="73" y="44"/>
                  </a:lnTo>
                  <a:lnTo>
                    <a:pt x="72" y="44"/>
                  </a:lnTo>
                  <a:lnTo>
                    <a:pt x="72" y="43"/>
                  </a:lnTo>
                  <a:lnTo>
                    <a:pt x="70" y="33"/>
                  </a:lnTo>
                  <a:lnTo>
                    <a:pt x="70" y="32"/>
                  </a:lnTo>
                  <a:lnTo>
                    <a:pt x="70" y="31"/>
                  </a:lnTo>
                  <a:lnTo>
                    <a:pt x="70" y="25"/>
                  </a:lnTo>
                  <a:lnTo>
                    <a:pt x="70" y="24"/>
                  </a:lnTo>
                  <a:lnTo>
                    <a:pt x="69" y="24"/>
                  </a:lnTo>
                  <a:lnTo>
                    <a:pt x="69" y="22"/>
                  </a:lnTo>
                  <a:lnTo>
                    <a:pt x="66" y="9"/>
                  </a:lnTo>
                  <a:lnTo>
                    <a:pt x="66" y="7"/>
                  </a:lnTo>
                  <a:lnTo>
                    <a:pt x="64" y="7"/>
                  </a:lnTo>
                  <a:lnTo>
                    <a:pt x="13" y="7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92" name="Freeform 630"/>
            <p:cNvSpPr>
              <a:spLocks noEditPoints="1"/>
            </p:cNvSpPr>
            <p:nvPr/>
          </p:nvSpPr>
          <p:spPr bwMode="auto">
            <a:xfrm>
              <a:off x="5134760" y="45442"/>
              <a:ext cx="179387" cy="242888"/>
            </a:xfrm>
            <a:custGeom>
              <a:avLst/>
              <a:gdLst>
                <a:gd name="T0" fmla="*/ 2147483646 w 74"/>
                <a:gd name="T1" fmla="*/ 2147483646 h 113"/>
                <a:gd name="T2" fmla="*/ 2147483646 w 74"/>
                <a:gd name="T3" fmla="*/ 2147483646 h 113"/>
                <a:gd name="T4" fmla="*/ 2147483646 w 74"/>
                <a:gd name="T5" fmla="*/ 2147483646 h 113"/>
                <a:gd name="T6" fmla="*/ 2147483646 w 74"/>
                <a:gd name="T7" fmla="*/ 2147483646 h 113"/>
                <a:gd name="T8" fmla="*/ 2147483646 w 74"/>
                <a:gd name="T9" fmla="*/ 2147483646 h 113"/>
                <a:gd name="T10" fmla="*/ 2147483646 w 74"/>
                <a:gd name="T11" fmla="*/ 2147483646 h 113"/>
                <a:gd name="T12" fmla="*/ 2147483646 w 74"/>
                <a:gd name="T13" fmla="*/ 2147483646 h 113"/>
                <a:gd name="T14" fmla="*/ 2147483646 w 74"/>
                <a:gd name="T15" fmla="*/ 2147483646 h 113"/>
                <a:gd name="T16" fmla="*/ 2147483646 w 74"/>
                <a:gd name="T17" fmla="*/ 2147483646 h 113"/>
                <a:gd name="T18" fmla="*/ 2147483646 w 74"/>
                <a:gd name="T19" fmla="*/ 2147483646 h 113"/>
                <a:gd name="T20" fmla="*/ 2147483646 w 74"/>
                <a:gd name="T21" fmla="*/ 2147483646 h 113"/>
                <a:gd name="T22" fmla="*/ 2147483646 w 74"/>
                <a:gd name="T23" fmla="*/ 2147483646 h 113"/>
                <a:gd name="T24" fmla="*/ 2147483646 w 74"/>
                <a:gd name="T25" fmla="*/ 2147483646 h 113"/>
                <a:gd name="T26" fmla="*/ 2147483646 w 74"/>
                <a:gd name="T27" fmla="*/ 2147483646 h 113"/>
                <a:gd name="T28" fmla="*/ 2147483646 w 74"/>
                <a:gd name="T29" fmla="*/ 2147483646 h 113"/>
                <a:gd name="T30" fmla="*/ 2147483646 w 74"/>
                <a:gd name="T31" fmla="*/ 2147483646 h 113"/>
                <a:gd name="T32" fmla="*/ 2147483646 w 74"/>
                <a:gd name="T33" fmla="*/ 2147483646 h 113"/>
                <a:gd name="T34" fmla="*/ 2147483646 w 74"/>
                <a:gd name="T35" fmla="*/ 2147483646 h 113"/>
                <a:gd name="T36" fmla="*/ 2147483646 w 74"/>
                <a:gd name="T37" fmla="*/ 2147483646 h 113"/>
                <a:gd name="T38" fmla="*/ 2147483646 w 74"/>
                <a:gd name="T39" fmla="*/ 2147483646 h 113"/>
                <a:gd name="T40" fmla="*/ 2147483646 w 74"/>
                <a:gd name="T41" fmla="*/ 2147483646 h 113"/>
                <a:gd name="T42" fmla="*/ 2147483646 w 74"/>
                <a:gd name="T43" fmla="*/ 2147483646 h 113"/>
                <a:gd name="T44" fmla="*/ 2147483646 w 74"/>
                <a:gd name="T45" fmla="*/ 2147483646 h 113"/>
                <a:gd name="T46" fmla="*/ 2147483646 w 74"/>
                <a:gd name="T47" fmla="*/ 2147483646 h 113"/>
                <a:gd name="T48" fmla="*/ 2147483646 w 74"/>
                <a:gd name="T49" fmla="*/ 2147483646 h 113"/>
                <a:gd name="T50" fmla="*/ 2147483646 w 74"/>
                <a:gd name="T51" fmla="*/ 2147483646 h 113"/>
                <a:gd name="T52" fmla="*/ 2147483646 w 74"/>
                <a:gd name="T53" fmla="*/ 2147483646 h 113"/>
                <a:gd name="T54" fmla="*/ 2147483646 w 74"/>
                <a:gd name="T55" fmla="*/ 2147483646 h 113"/>
                <a:gd name="T56" fmla="*/ 2147483646 w 74"/>
                <a:gd name="T57" fmla="*/ 2147483646 h 113"/>
                <a:gd name="T58" fmla="*/ 2147483646 w 74"/>
                <a:gd name="T59" fmla="*/ 2147483646 h 113"/>
                <a:gd name="T60" fmla="*/ 2147483646 w 74"/>
                <a:gd name="T61" fmla="*/ 2147483646 h 113"/>
                <a:gd name="T62" fmla="*/ 2147483646 w 74"/>
                <a:gd name="T63" fmla="*/ 2147483646 h 113"/>
                <a:gd name="T64" fmla="*/ 0 w 74"/>
                <a:gd name="T65" fmla="*/ 2147483646 h 113"/>
                <a:gd name="T66" fmla="*/ 2147483646 w 74"/>
                <a:gd name="T67" fmla="*/ 2147483646 h 113"/>
                <a:gd name="T68" fmla="*/ 2147483646 w 74"/>
                <a:gd name="T69" fmla="*/ 2147483646 h 113"/>
                <a:gd name="T70" fmla="*/ 2147483646 w 74"/>
                <a:gd name="T71" fmla="*/ 2147483646 h 113"/>
                <a:gd name="T72" fmla="*/ 2147483646 w 74"/>
                <a:gd name="T73" fmla="*/ 2147483646 h 113"/>
                <a:gd name="T74" fmla="*/ 2147483646 w 74"/>
                <a:gd name="T75" fmla="*/ 2147483646 h 113"/>
                <a:gd name="T76" fmla="*/ 2147483646 w 74"/>
                <a:gd name="T77" fmla="*/ 2147483646 h 113"/>
                <a:gd name="T78" fmla="*/ 2147483646 w 74"/>
                <a:gd name="T79" fmla="*/ 2147483646 h 113"/>
                <a:gd name="T80" fmla="*/ 2147483646 w 74"/>
                <a:gd name="T81" fmla="*/ 2147483646 h 113"/>
                <a:gd name="T82" fmla="*/ 2147483646 w 74"/>
                <a:gd name="T83" fmla="*/ 2147483646 h 113"/>
                <a:gd name="T84" fmla="*/ 2147483646 w 74"/>
                <a:gd name="T85" fmla="*/ 2147483646 h 113"/>
                <a:gd name="T86" fmla="*/ 2147483646 w 74"/>
                <a:gd name="T87" fmla="*/ 2147483646 h 113"/>
                <a:gd name="T88" fmla="*/ 2147483646 w 74"/>
                <a:gd name="T89" fmla="*/ 2147483646 h 113"/>
                <a:gd name="T90" fmla="*/ 2147483646 w 74"/>
                <a:gd name="T91" fmla="*/ 2147483646 h 113"/>
                <a:gd name="T92" fmla="*/ 2147483646 w 74"/>
                <a:gd name="T93" fmla="*/ 2147483646 h 113"/>
                <a:gd name="T94" fmla="*/ 2147483646 w 74"/>
                <a:gd name="T95" fmla="*/ 2147483646 h 113"/>
                <a:gd name="T96" fmla="*/ 2147483646 w 74"/>
                <a:gd name="T97" fmla="*/ 2147483646 h 113"/>
                <a:gd name="T98" fmla="*/ 2147483646 w 74"/>
                <a:gd name="T99" fmla="*/ 2147483646 h 113"/>
                <a:gd name="T100" fmla="*/ 2147483646 w 74"/>
                <a:gd name="T101" fmla="*/ 2147483646 h 113"/>
                <a:gd name="T102" fmla="*/ 2147483646 w 74"/>
                <a:gd name="T103" fmla="*/ 2147483646 h 113"/>
                <a:gd name="T104" fmla="*/ 2147483646 w 74"/>
                <a:gd name="T105" fmla="*/ 2147483646 h 113"/>
                <a:gd name="T106" fmla="*/ 2147483646 w 74"/>
                <a:gd name="T107" fmla="*/ 2147483646 h 113"/>
                <a:gd name="T108" fmla="*/ 2147483646 w 74"/>
                <a:gd name="T109" fmla="*/ 2147483646 h 113"/>
                <a:gd name="T110" fmla="*/ 2147483646 w 74"/>
                <a:gd name="T111" fmla="*/ 2147483646 h 113"/>
                <a:gd name="T112" fmla="*/ 2147483646 w 74"/>
                <a:gd name="T113" fmla="*/ 2147483646 h 113"/>
                <a:gd name="T114" fmla="*/ 2147483646 w 74"/>
                <a:gd name="T115" fmla="*/ 2147483646 h 113"/>
                <a:gd name="T116" fmla="*/ 2147483646 w 74"/>
                <a:gd name="T117" fmla="*/ 2147483646 h 113"/>
                <a:gd name="T118" fmla="*/ 2147483646 w 74"/>
                <a:gd name="T119" fmla="*/ 2147483646 h 113"/>
                <a:gd name="T120" fmla="*/ 2147483646 w 74"/>
                <a:gd name="T121" fmla="*/ 2147483646 h 113"/>
                <a:gd name="T122" fmla="*/ 2147483646 w 74"/>
                <a:gd name="T123" fmla="*/ 2147483646 h 113"/>
                <a:gd name="T124" fmla="*/ 2147483646 w 74"/>
                <a:gd name="T125" fmla="*/ 2147483646 h 113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74" h="113">
                  <a:moveTo>
                    <a:pt x="64" y="9"/>
                  </a:moveTo>
                  <a:lnTo>
                    <a:pt x="66" y="23"/>
                  </a:lnTo>
                  <a:lnTo>
                    <a:pt x="67" y="24"/>
                  </a:lnTo>
                  <a:lnTo>
                    <a:pt x="67" y="26"/>
                  </a:lnTo>
                  <a:lnTo>
                    <a:pt x="68" y="31"/>
                  </a:lnTo>
                  <a:lnTo>
                    <a:pt x="68" y="33"/>
                  </a:lnTo>
                  <a:lnTo>
                    <a:pt x="69" y="44"/>
                  </a:lnTo>
                  <a:lnTo>
                    <a:pt x="70" y="46"/>
                  </a:lnTo>
                  <a:lnTo>
                    <a:pt x="71" y="48"/>
                  </a:lnTo>
                  <a:lnTo>
                    <a:pt x="71" y="56"/>
                  </a:lnTo>
                  <a:lnTo>
                    <a:pt x="70" y="61"/>
                  </a:lnTo>
                  <a:lnTo>
                    <a:pt x="69" y="64"/>
                  </a:lnTo>
                  <a:lnTo>
                    <a:pt x="62" y="84"/>
                  </a:lnTo>
                  <a:lnTo>
                    <a:pt x="60" y="90"/>
                  </a:lnTo>
                  <a:lnTo>
                    <a:pt x="57" y="92"/>
                  </a:lnTo>
                  <a:lnTo>
                    <a:pt x="55" y="94"/>
                  </a:lnTo>
                  <a:lnTo>
                    <a:pt x="55" y="95"/>
                  </a:lnTo>
                  <a:lnTo>
                    <a:pt x="55" y="96"/>
                  </a:lnTo>
                  <a:lnTo>
                    <a:pt x="54" y="97"/>
                  </a:lnTo>
                  <a:lnTo>
                    <a:pt x="52" y="103"/>
                  </a:lnTo>
                  <a:lnTo>
                    <a:pt x="50" y="105"/>
                  </a:lnTo>
                  <a:lnTo>
                    <a:pt x="50" y="106"/>
                  </a:lnTo>
                  <a:lnTo>
                    <a:pt x="51" y="107"/>
                  </a:lnTo>
                  <a:lnTo>
                    <a:pt x="50" y="107"/>
                  </a:lnTo>
                  <a:lnTo>
                    <a:pt x="49" y="105"/>
                  </a:lnTo>
                  <a:lnTo>
                    <a:pt x="48" y="106"/>
                  </a:lnTo>
                  <a:lnTo>
                    <a:pt x="48" y="107"/>
                  </a:lnTo>
                  <a:lnTo>
                    <a:pt x="48" y="105"/>
                  </a:lnTo>
                  <a:lnTo>
                    <a:pt x="47" y="105"/>
                  </a:lnTo>
                  <a:lnTo>
                    <a:pt x="46" y="105"/>
                  </a:lnTo>
                  <a:lnTo>
                    <a:pt x="43" y="108"/>
                  </a:lnTo>
                  <a:lnTo>
                    <a:pt x="39" y="108"/>
                  </a:lnTo>
                  <a:lnTo>
                    <a:pt x="32" y="109"/>
                  </a:lnTo>
                  <a:lnTo>
                    <a:pt x="30" y="108"/>
                  </a:lnTo>
                  <a:lnTo>
                    <a:pt x="30" y="105"/>
                  </a:lnTo>
                  <a:lnTo>
                    <a:pt x="32" y="103"/>
                  </a:lnTo>
                  <a:lnTo>
                    <a:pt x="32" y="104"/>
                  </a:lnTo>
                  <a:lnTo>
                    <a:pt x="34" y="106"/>
                  </a:lnTo>
                  <a:lnTo>
                    <a:pt x="35" y="107"/>
                  </a:lnTo>
                  <a:lnTo>
                    <a:pt x="36" y="106"/>
                  </a:lnTo>
                  <a:lnTo>
                    <a:pt x="37" y="105"/>
                  </a:lnTo>
                  <a:lnTo>
                    <a:pt x="36" y="103"/>
                  </a:lnTo>
                  <a:lnTo>
                    <a:pt x="34" y="103"/>
                  </a:lnTo>
                  <a:lnTo>
                    <a:pt x="32" y="101"/>
                  </a:lnTo>
                  <a:lnTo>
                    <a:pt x="32" y="100"/>
                  </a:lnTo>
                  <a:lnTo>
                    <a:pt x="29" y="88"/>
                  </a:lnTo>
                  <a:lnTo>
                    <a:pt x="28" y="86"/>
                  </a:lnTo>
                  <a:lnTo>
                    <a:pt x="24" y="84"/>
                  </a:lnTo>
                  <a:lnTo>
                    <a:pt x="23" y="84"/>
                  </a:lnTo>
                  <a:lnTo>
                    <a:pt x="21" y="84"/>
                  </a:lnTo>
                  <a:lnTo>
                    <a:pt x="19" y="82"/>
                  </a:lnTo>
                  <a:lnTo>
                    <a:pt x="19" y="78"/>
                  </a:lnTo>
                  <a:lnTo>
                    <a:pt x="19" y="71"/>
                  </a:lnTo>
                  <a:lnTo>
                    <a:pt x="19" y="67"/>
                  </a:lnTo>
                  <a:lnTo>
                    <a:pt x="17" y="66"/>
                  </a:lnTo>
                  <a:lnTo>
                    <a:pt x="17" y="65"/>
                  </a:lnTo>
                  <a:lnTo>
                    <a:pt x="19" y="65"/>
                  </a:lnTo>
                  <a:lnTo>
                    <a:pt x="23" y="59"/>
                  </a:lnTo>
                  <a:lnTo>
                    <a:pt x="20" y="61"/>
                  </a:lnTo>
                  <a:lnTo>
                    <a:pt x="19" y="61"/>
                  </a:lnTo>
                  <a:lnTo>
                    <a:pt x="19" y="63"/>
                  </a:lnTo>
                  <a:lnTo>
                    <a:pt x="18" y="64"/>
                  </a:lnTo>
                  <a:lnTo>
                    <a:pt x="15" y="65"/>
                  </a:lnTo>
                  <a:lnTo>
                    <a:pt x="15" y="64"/>
                  </a:lnTo>
                  <a:lnTo>
                    <a:pt x="15" y="60"/>
                  </a:lnTo>
                  <a:lnTo>
                    <a:pt x="15" y="59"/>
                  </a:lnTo>
                  <a:lnTo>
                    <a:pt x="19" y="51"/>
                  </a:lnTo>
                  <a:lnTo>
                    <a:pt x="14" y="52"/>
                  </a:lnTo>
                  <a:lnTo>
                    <a:pt x="14" y="54"/>
                  </a:lnTo>
                  <a:lnTo>
                    <a:pt x="14" y="56"/>
                  </a:lnTo>
                  <a:lnTo>
                    <a:pt x="14" y="57"/>
                  </a:lnTo>
                  <a:lnTo>
                    <a:pt x="11" y="56"/>
                  </a:lnTo>
                  <a:lnTo>
                    <a:pt x="10" y="55"/>
                  </a:lnTo>
                  <a:lnTo>
                    <a:pt x="9" y="51"/>
                  </a:lnTo>
                  <a:lnTo>
                    <a:pt x="8" y="41"/>
                  </a:lnTo>
                  <a:lnTo>
                    <a:pt x="8" y="40"/>
                  </a:lnTo>
                  <a:lnTo>
                    <a:pt x="7" y="38"/>
                  </a:lnTo>
                  <a:lnTo>
                    <a:pt x="7" y="37"/>
                  </a:lnTo>
                  <a:lnTo>
                    <a:pt x="6" y="35"/>
                  </a:lnTo>
                  <a:lnTo>
                    <a:pt x="8" y="35"/>
                  </a:lnTo>
                  <a:lnTo>
                    <a:pt x="8" y="33"/>
                  </a:lnTo>
                  <a:lnTo>
                    <a:pt x="7" y="33"/>
                  </a:lnTo>
                  <a:lnTo>
                    <a:pt x="13" y="27"/>
                  </a:lnTo>
                  <a:lnTo>
                    <a:pt x="15" y="26"/>
                  </a:lnTo>
                  <a:lnTo>
                    <a:pt x="15" y="24"/>
                  </a:lnTo>
                  <a:lnTo>
                    <a:pt x="15" y="22"/>
                  </a:lnTo>
                  <a:lnTo>
                    <a:pt x="15" y="21"/>
                  </a:lnTo>
                  <a:lnTo>
                    <a:pt x="9" y="18"/>
                  </a:lnTo>
                  <a:lnTo>
                    <a:pt x="8" y="21"/>
                  </a:lnTo>
                  <a:lnTo>
                    <a:pt x="9" y="22"/>
                  </a:lnTo>
                  <a:lnTo>
                    <a:pt x="10" y="22"/>
                  </a:lnTo>
                  <a:lnTo>
                    <a:pt x="10" y="24"/>
                  </a:lnTo>
                  <a:lnTo>
                    <a:pt x="8" y="28"/>
                  </a:lnTo>
                  <a:lnTo>
                    <a:pt x="5" y="29"/>
                  </a:lnTo>
                  <a:lnTo>
                    <a:pt x="4" y="29"/>
                  </a:lnTo>
                  <a:lnTo>
                    <a:pt x="3" y="24"/>
                  </a:lnTo>
                  <a:lnTo>
                    <a:pt x="3" y="23"/>
                  </a:lnTo>
                  <a:lnTo>
                    <a:pt x="4" y="22"/>
                  </a:lnTo>
                  <a:lnTo>
                    <a:pt x="4" y="20"/>
                  </a:lnTo>
                  <a:lnTo>
                    <a:pt x="4" y="22"/>
                  </a:lnTo>
                  <a:lnTo>
                    <a:pt x="5" y="20"/>
                  </a:lnTo>
                  <a:lnTo>
                    <a:pt x="6" y="20"/>
                  </a:lnTo>
                  <a:lnTo>
                    <a:pt x="9" y="11"/>
                  </a:lnTo>
                  <a:lnTo>
                    <a:pt x="10" y="9"/>
                  </a:lnTo>
                  <a:lnTo>
                    <a:pt x="64" y="9"/>
                  </a:lnTo>
                  <a:moveTo>
                    <a:pt x="15" y="0"/>
                  </a:moveTo>
                  <a:lnTo>
                    <a:pt x="11" y="7"/>
                  </a:lnTo>
                  <a:lnTo>
                    <a:pt x="10" y="7"/>
                  </a:lnTo>
                  <a:lnTo>
                    <a:pt x="9" y="7"/>
                  </a:lnTo>
                  <a:lnTo>
                    <a:pt x="8" y="8"/>
                  </a:lnTo>
                  <a:lnTo>
                    <a:pt x="6" y="10"/>
                  </a:lnTo>
                  <a:lnTo>
                    <a:pt x="6" y="11"/>
                  </a:lnTo>
                  <a:lnTo>
                    <a:pt x="4" y="17"/>
                  </a:lnTo>
                  <a:lnTo>
                    <a:pt x="2" y="19"/>
                  </a:lnTo>
                  <a:lnTo>
                    <a:pt x="1" y="20"/>
                  </a:lnTo>
                  <a:lnTo>
                    <a:pt x="1" y="21"/>
                  </a:lnTo>
                  <a:lnTo>
                    <a:pt x="0" y="22"/>
                  </a:lnTo>
                  <a:lnTo>
                    <a:pt x="0" y="23"/>
                  </a:lnTo>
                  <a:lnTo>
                    <a:pt x="0" y="24"/>
                  </a:lnTo>
                  <a:lnTo>
                    <a:pt x="0" y="25"/>
                  </a:lnTo>
                  <a:lnTo>
                    <a:pt x="1" y="26"/>
                  </a:lnTo>
                  <a:lnTo>
                    <a:pt x="2" y="29"/>
                  </a:lnTo>
                  <a:lnTo>
                    <a:pt x="2" y="30"/>
                  </a:lnTo>
                  <a:lnTo>
                    <a:pt x="3" y="31"/>
                  </a:lnTo>
                  <a:lnTo>
                    <a:pt x="4" y="33"/>
                  </a:lnTo>
                  <a:lnTo>
                    <a:pt x="2" y="34"/>
                  </a:lnTo>
                  <a:lnTo>
                    <a:pt x="1" y="35"/>
                  </a:lnTo>
                  <a:lnTo>
                    <a:pt x="4" y="37"/>
                  </a:lnTo>
                  <a:lnTo>
                    <a:pt x="4" y="39"/>
                  </a:lnTo>
                  <a:lnTo>
                    <a:pt x="5" y="40"/>
                  </a:lnTo>
                  <a:lnTo>
                    <a:pt x="5" y="41"/>
                  </a:lnTo>
                  <a:lnTo>
                    <a:pt x="4" y="41"/>
                  </a:lnTo>
                  <a:lnTo>
                    <a:pt x="5" y="41"/>
                  </a:lnTo>
                  <a:lnTo>
                    <a:pt x="6" y="52"/>
                  </a:lnTo>
                  <a:lnTo>
                    <a:pt x="8" y="56"/>
                  </a:lnTo>
                  <a:lnTo>
                    <a:pt x="9" y="57"/>
                  </a:lnTo>
                  <a:lnTo>
                    <a:pt x="9" y="58"/>
                  </a:lnTo>
                  <a:lnTo>
                    <a:pt x="10" y="58"/>
                  </a:lnTo>
                  <a:lnTo>
                    <a:pt x="13" y="59"/>
                  </a:lnTo>
                  <a:lnTo>
                    <a:pt x="13" y="60"/>
                  </a:lnTo>
                  <a:lnTo>
                    <a:pt x="12" y="63"/>
                  </a:lnTo>
                  <a:lnTo>
                    <a:pt x="12" y="65"/>
                  </a:lnTo>
                  <a:lnTo>
                    <a:pt x="13" y="66"/>
                  </a:lnTo>
                  <a:lnTo>
                    <a:pt x="13" y="67"/>
                  </a:lnTo>
                  <a:lnTo>
                    <a:pt x="15" y="69"/>
                  </a:lnTo>
                  <a:lnTo>
                    <a:pt x="17" y="69"/>
                  </a:lnTo>
                  <a:lnTo>
                    <a:pt x="17" y="71"/>
                  </a:lnTo>
                  <a:lnTo>
                    <a:pt x="16" y="78"/>
                  </a:lnTo>
                  <a:lnTo>
                    <a:pt x="16" y="79"/>
                  </a:lnTo>
                  <a:lnTo>
                    <a:pt x="17" y="80"/>
                  </a:lnTo>
                  <a:lnTo>
                    <a:pt x="17" y="83"/>
                  </a:lnTo>
                  <a:lnTo>
                    <a:pt x="17" y="84"/>
                  </a:lnTo>
                  <a:lnTo>
                    <a:pt x="19" y="86"/>
                  </a:lnTo>
                  <a:lnTo>
                    <a:pt x="20" y="87"/>
                  </a:lnTo>
                  <a:lnTo>
                    <a:pt x="22" y="86"/>
                  </a:lnTo>
                  <a:lnTo>
                    <a:pt x="23" y="86"/>
                  </a:lnTo>
                  <a:lnTo>
                    <a:pt x="27" y="88"/>
                  </a:lnTo>
                  <a:lnTo>
                    <a:pt x="27" y="89"/>
                  </a:lnTo>
                  <a:lnTo>
                    <a:pt x="29" y="101"/>
                  </a:lnTo>
                  <a:lnTo>
                    <a:pt x="28" y="104"/>
                  </a:lnTo>
                  <a:lnTo>
                    <a:pt x="27" y="105"/>
                  </a:lnTo>
                  <a:lnTo>
                    <a:pt x="28" y="108"/>
                  </a:lnTo>
                  <a:lnTo>
                    <a:pt x="28" y="109"/>
                  </a:lnTo>
                  <a:lnTo>
                    <a:pt x="30" y="111"/>
                  </a:lnTo>
                  <a:lnTo>
                    <a:pt x="30" y="112"/>
                  </a:lnTo>
                  <a:lnTo>
                    <a:pt x="32" y="112"/>
                  </a:lnTo>
                  <a:lnTo>
                    <a:pt x="33" y="111"/>
                  </a:lnTo>
                  <a:lnTo>
                    <a:pt x="39" y="110"/>
                  </a:lnTo>
                  <a:lnTo>
                    <a:pt x="43" y="110"/>
                  </a:lnTo>
                  <a:lnTo>
                    <a:pt x="44" y="110"/>
                  </a:lnTo>
                  <a:lnTo>
                    <a:pt x="45" y="109"/>
                  </a:lnTo>
                  <a:lnTo>
                    <a:pt x="45" y="113"/>
                  </a:lnTo>
                  <a:lnTo>
                    <a:pt x="49" y="109"/>
                  </a:lnTo>
                  <a:lnTo>
                    <a:pt x="50" y="109"/>
                  </a:lnTo>
                  <a:lnTo>
                    <a:pt x="57" y="112"/>
                  </a:lnTo>
                  <a:lnTo>
                    <a:pt x="53" y="106"/>
                  </a:lnTo>
                  <a:lnTo>
                    <a:pt x="54" y="104"/>
                  </a:lnTo>
                  <a:lnTo>
                    <a:pt x="55" y="103"/>
                  </a:lnTo>
                  <a:lnTo>
                    <a:pt x="57" y="98"/>
                  </a:lnTo>
                  <a:lnTo>
                    <a:pt x="57" y="97"/>
                  </a:lnTo>
                  <a:lnTo>
                    <a:pt x="58" y="97"/>
                  </a:lnTo>
                  <a:lnTo>
                    <a:pt x="58" y="96"/>
                  </a:lnTo>
                  <a:lnTo>
                    <a:pt x="58" y="95"/>
                  </a:lnTo>
                  <a:lnTo>
                    <a:pt x="59" y="93"/>
                  </a:lnTo>
                  <a:lnTo>
                    <a:pt x="61" y="92"/>
                  </a:lnTo>
                  <a:lnTo>
                    <a:pt x="62" y="91"/>
                  </a:lnTo>
                  <a:lnTo>
                    <a:pt x="62" y="90"/>
                  </a:lnTo>
                  <a:lnTo>
                    <a:pt x="64" y="86"/>
                  </a:lnTo>
                  <a:lnTo>
                    <a:pt x="64" y="85"/>
                  </a:lnTo>
                  <a:lnTo>
                    <a:pt x="72" y="65"/>
                  </a:lnTo>
                  <a:lnTo>
                    <a:pt x="72" y="62"/>
                  </a:lnTo>
                  <a:lnTo>
                    <a:pt x="74" y="57"/>
                  </a:lnTo>
                  <a:lnTo>
                    <a:pt x="74" y="56"/>
                  </a:lnTo>
                  <a:lnTo>
                    <a:pt x="74" y="48"/>
                  </a:lnTo>
                  <a:lnTo>
                    <a:pt x="73" y="45"/>
                  </a:lnTo>
                  <a:lnTo>
                    <a:pt x="73" y="44"/>
                  </a:lnTo>
                  <a:lnTo>
                    <a:pt x="72" y="44"/>
                  </a:lnTo>
                  <a:lnTo>
                    <a:pt x="72" y="43"/>
                  </a:lnTo>
                  <a:lnTo>
                    <a:pt x="70" y="33"/>
                  </a:lnTo>
                  <a:lnTo>
                    <a:pt x="70" y="32"/>
                  </a:lnTo>
                  <a:lnTo>
                    <a:pt x="70" y="31"/>
                  </a:lnTo>
                  <a:lnTo>
                    <a:pt x="70" y="25"/>
                  </a:lnTo>
                  <a:lnTo>
                    <a:pt x="70" y="24"/>
                  </a:lnTo>
                  <a:lnTo>
                    <a:pt x="69" y="24"/>
                  </a:lnTo>
                  <a:lnTo>
                    <a:pt x="69" y="22"/>
                  </a:lnTo>
                  <a:lnTo>
                    <a:pt x="66" y="9"/>
                  </a:lnTo>
                  <a:lnTo>
                    <a:pt x="66" y="7"/>
                  </a:lnTo>
                  <a:lnTo>
                    <a:pt x="64" y="7"/>
                  </a:lnTo>
                  <a:lnTo>
                    <a:pt x="13" y="7"/>
                  </a:lnTo>
                  <a:lnTo>
                    <a:pt x="15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93" name="Freeform 631"/>
            <p:cNvSpPr>
              <a:spLocks/>
            </p:cNvSpPr>
            <p:nvPr/>
          </p:nvSpPr>
          <p:spPr bwMode="auto">
            <a:xfrm>
              <a:off x="5236360" y="262930"/>
              <a:ext cx="36512" cy="31750"/>
            </a:xfrm>
            <a:custGeom>
              <a:avLst/>
              <a:gdLst>
                <a:gd name="T0" fmla="*/ 0 w 15"/>
                <a:gd name="T1" fmla="*/ 2147483646 h 15"/>
                <a:gd name="T2" fmla="*/ 2147483646 w 15"/>
                <a:gd name="T3" fmla="*/ 2147483646 h 15"/>
                <a:gd name="T4" fmla="*/ 2147483646 w 15"/>
                <a:gd name="T5" fmla="*/ 2147483646 h 15"/>
                <a:gd name="T6" fmla="*/ 2147483646 w 15"/>
                <a:gd name="T7" fmla="*/ 2147483646 h 15"/>
                <a:gd name="T8" fmla="*/ 2147483646 w 15"/>
                <a:gd name="T9" fmla="*/ 2147483646 h 15"/>
                <a:gd name="T10" fmla="*/ 2147483646 w 15"/>
                <a:gd name="T11" fmla="*/ 2147483646 h 15"/>
                <a:gd name="T12" fmla="*/ 2147483646 w 15"/>
                <a:gd name="T13" fmla="*/ 0 h 15"/>
                <a:gd name="T14" fmla="*/ 2147483646 w 15"/>
                <a:gd name="T15" fmla="*/ 0 h 15"/>
                <a:gd name="T16" fmla="*/ 2147483646 w 15"/>
                <a:gd name="T17" fmla="*/ 0 h 15"/>
                <a:gd name="T18" fmla="*/ 2147483646 w 15"/>
                <a:gd name="T19" fmla="*/ 2147483646 h 15"/>
                <a:gd name="T20" fmla="*/ 2147483646 w 15"/>
                <a:gd name="T21" fmla="*/ 2147483646 h 15"/>
                <a:gd name="T22" fmla="*/ 2147483646 w 15"/>
                <a:gd name="T23" fmla="*/ 2147483646 h 15"/>
                <a:gd name="T24" fmla="*/ 2147483646 w 15"/>
                <a:gd name="T25" fmla="*/ 2147483646 h 15"/>
                <a:gd name="T26" fmla="*/ 2147483646 w 15"/>
                <a:gd name="T27" fmla="*/ 2147483646 h 15"/>
                <a:gd name="T28" fmla="*/ 2147483646 w 15"/>
                <a:gd name="T29" fmla="*/ 2147483646 h 15"/>
                <a:gd name="T30" fmla="*/ 0 w 15"/>
                <a:gd name="T31" fmla="*/ 2147483646 h 15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5" h="15">
                  <a:moveTo>
                    <a:pt x="0" y="13"/>
                  </a:moveTo>
                  <a:lnTo>
                    <a:pt x="2" y="11"/>
                  </a:lnTo>
                  <a:lnTo>
                    <a:pt x="8" y="5"/>
                  </a:lnTo>
                  <a:lnTo>
                    <a:pt x="9" y="4"/>
                  </a:lnTo>
                  <a:lnTo>
                    <a:pt x="9" y="3"/>
                  </a:lnTo>
                  <a:lnTo>
                    <a:pt x="10" y="2"/>
                  </a:lnTo>
                  <a:lnTo>
                    <a:pt x="12" y="0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5" y="2"/>
                  </a:lnTo>
                  <a:lnTo>
                    <a:pt x="14" y="2"/>
                  </a:lnTo>
                  <a:lnTo>
                    <a:pt x="11" y="8"/>
                  </a:lnTo>
                  <a:lnTo>
                    <a:pt x="10" y="8"/>
                  </a:lnTo>
                  <a:lnTo>
                    <a:pt x="3" y="15"/>
                  </a:lnTo>
                  <a:lnTo>
                    <a:pt x="2" y="15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E5E4D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94" name="Freeform 632"/>
            <p:cNvSpPr>
              <a:spLocks noEditPoints="1"/>
            </p:cNvSpPr>
            <p:nvPr/>
          </p:nvSpPr>
          <p:spPr bwMode="auto">
            <a:xfrm>
              <a:off x="5231597" y="258167"/>
              <a:ext cx="44450" cy="38100"/>
            </a:xfrm>
            <a:custGeom>
              <a:avLst/>
              <a:gdLst>
                <a:gd name="T0" fmla="*/ 2147483646 w 18"/>
                <a:gd name="T1" fmla="*/ 2147483646 h 18"/>
                <a:gd name="T2" fmla="*/ 2147483646 w 18"/>
                <a:gd name="T3" fmla="*/ 2147483646 h 18"/>
                <a:gd name="T4" fmla="*/ 2147483646 w 18"/>
                <a:gd name="T5" fmla="*/ 2147483646 h 18"/>
                <a:gd name="T6" fmla="*/ 2147483646 w 18"/>
                <a:gd name="T7" fmla="*/ 2147483646 h 18"/>
                <a:gd name="T8" fmla="*/ 2147483646 w 18"/>
                <a:gd name="T9" fmla="*/ 2147483646 h 18"/>
                <a:gd name="T10" fmla="*/ 2147483646 w 18"/>
                <a:gd name="T11" fmla="*/ 2147483646 h 18"/>
                <a:gd name="T12" fmla="*/ 2147483646 w 18"/>
                <a:gd name="T13" fmla="*/ 2147483646 h 18"/>
                <a:gd name="T14" fmla="*/ 2147483646 w 18"/>
                <a:gd name="T15" fmla="*/ 2147483646 h 18"/>
                <a:gd name="T16" fmla="*/ 2147483646 w 18"/>
                <a:gd name="T17" fmla="*/ 2147483646 h 18"/>
                <a:gd name="T18" fmla="*/ 2147483646 w 18"/>
                <a:gd name="T19" fmla="*/ 2147483646 h 18"/>
                <a:gd name="T20" fmla="*/ 2147483646 w 18"/>
                <a:gd name="T21" fmla="*/ 2147483646 h 18"/>
                <a:gd name="T22" fmla="*/ 2147483646 w 18"/>
                <a:gd name="T23" fmla="*/ 2147483646 h 18"/>
                <a:gd name="T24" fmla="*/ 2147483646 w 18"/>
                <a:gd name="T25" fmla="*/ 2147483646 h 18"/>
                <a:gd name="T26" fmla="*/ 2147483646 w 18"/>
                <a:gd name="T27" fmla="*/ 2147483646 h 18"/>
                <a:gd name="T28" fmla="*/ 2147483646 w 18"/>
                <a:gd name="T29" fmla="*/ 2147483646 h 18"/>
                <a:gd name="T30" fmla="*/ 2147483646 w 18"/>
                <a:gd name="T31" fmla="*/ 2147483646 h 18"/>
                <a:gd name="T32" fmla="*/ 2147483646 w 18"/>
                <a:gd name="T33" fmla="*/ 0 h 18"/>
                <a:gd name="T34" fmla="*/ 2147483646 w 18"/>
                <a:gd name="T35" fmla="*/ 0 h 18"/>
                <a:gd name="T36" fmla="*/ 2147483646 w 18"/>
                <a:gd name="T37" fmla="*/ 0 h 18"/>
                <a:gd name="T38" fmla="*/ 2147483646 w 18"/>
                <a:gd name="T39" fmla="*/ 2147483646 h 18"/>
                <a:gd name="T40" fmla="*/ 2147483646 w 18"/>
                <a:gd name="T41" fmla="*/ 2147483646 h 18"/>
                <a:gd name="T42" fmla="*/ 2147483646 w 18"/>
                <a:gd name="T43" fmla="*/ 2147483646 h 18"/>
                <a:gd name="T44" fmla="*/ 2147483646 w 18"/>
                <a:gd name="T45" fmla="*/ 2147483646 h 18"/>
                <a:gd name="T46" fmla="*/ 2147483646 w 18"/>
                <a:gd name="T47" fmla="*/ 2147483646 h 18"/>
                <a:gd name="T48" fmla="*/ 2147483646 w 18"/>
                <a:gd name="T49" fmla="*/ 2147483646 h 18"/>
                <a:gd name="T50" fmla="*/ 2147483646 w 18"/>
                <a:gd name="T51" fmla="*/ 2147483646 h 18"/>
                <a:gd name="T52" fmla="*/ 2147483646 w 18"/>
                <a:gd name="T53" fmla="*/ 2147483646 h 18"/>
                <a:gd name="T54" fmla="*/ 2147483646 w 18"/>
                <a:gd name="T55" fmla="*/ 2147483646 h 18"/>
                <a:gd name="T56" fmla="*/ 2147483646 w 18"/>
                <a:gd name="T57" fmla="*/ 2147483646 h 18"/>
                <a:gd name="T58" fmla="*/ 0 w 18"/>
                <a:gd name="T59" fmla="*/ 2147483646 h 18"/>
                <a:gd name="T60" fmla="*/ 2147483646 w 18"/>
                <a:gd name="T61" fmla="*/ 2147483646 h 18"/>
                <a:gd name="T62" fmla="*/ 2147483646 w 18"/>
                <a:gd name="T63" fmla="*/ 2147483646 h 18"/>
                <a:gd name="T64" fmla="*/ 2147483646 w 18"/>
                <a:gd name="T65" fmla="*/ 2147483646 h 18"/>
                <a:gd name="T66" fmla="*/ 2147483646 w 18"/>
                <a:gd name="T67" fmla="*/ 2147483646 h 18"/>
                <a:gd name="T68" fmla="*/ 2147483646 w 18"/>
                <a:gd name="T69" fmla="*/ 2147483646 h 18"/>
                <a:gd name="T70" fmla="*/ 2147483646 w 18"/>
                <a:gd name="T71" fmla="*/ 2147483646 h 18"/>
                <a:gd name="T72" fmla="*/ 2147483646 w 18"/>
                <a:gd name="T73" fmla="*/ 2147483646 h 18"/>
                <a:gd name="T74" fmla="*/ 2147483646 w 18"/>
                <a:gd name="T75" fmla="*/ 2147483646 h 18"/>
                <a:gd name="T76" fmla="*/ 2147483646 w 18"/>
                <a:gd name="T77" fmla="*/ 2147483646 h 18"/>
                <a:gd name="T78" fmla="*/ 2147483646 w 18"/>
                <a:gd name="T79" fmla="*/ 2147483646 h 18"/>
                <a:gd name="T80" fmla="*/ 2147483646 w 18"/>
                <a:gd name="T81" fmla="*/ 2147483646 h 18"/>
                <a:gd name="T82" fmla="*/ 2147483646 w 18"/>
                <a:gd name="T83" fmla="*/ 2147483646 h 18"/>
                <a:gd name="T84" fmla="*/ 2147483646 w 18"/>
                <a:gd name="T85" fmla="*/ 2147483646 h 18"/>
                <a:gd name="T86" fmla="*/ 2147483646 w 18"/>
                <a:gd name="T87" fmla="*/ 2147483646 h 18"/>
                <a:gd name="T88" fmla="*/ 2147483646 w 18"/>
                <a:gd name="T89" fmla="*/ 2147483646 h 18"/>
                <a:gd name="T90" fmla="*/ 2147483646 w 18"/>
                <a:gd name="T91" fmla="*/ 0 h 18"/>
                <a:gd name="T92" fmla="*/ 2147483646 w 18"/>
                <a:gd name="T93" fmla="*/ 0 h 18"/>
                <a:gd name="T94" fmla="*/ 2147483646 w 18"/>
                <a:gd name="T95" fmla="*/ 0 h 18"/>
                <a:gd name="T96" fmla="*/ 2147483646 w 18"/>
                <a:gd name="T97" fmla="*/ 0 h 18"/>
                <a:gd name="T98" fmla="*/ 2147483646 w 18"/>
                <a:gd name="T99" fmla="*/ 0 h 18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0" t="0" r="r" b="b"/>
              <a:pathLst>
                <a:path w="18" h="18">
                  <a:moveTo>
                    <a:pt x="15" y="3"/>
                  </a:moveTo>
                  <a:lnTo>
                    <a:pt x="15" y="3"/>
                  </a:lnTo>
                  <a:lnTo>
                    <a:pt x="15" y="4"/>
                  </a:lnTo>
                  <a:lnTo>
                    <a:pt x="11" y="9"/>
                  </a:lnTo>
                  <a:lnTo>
                    <a:pt x="4" y="15"/>
                  </a:lnTo>
                  <a:lnTo>
                    <a:pt x="5" y="15"/>
                  </a:lnTo>
                  <a:lnTo>
                    <a:pt x="11" y="8"/>
                  </a:lnTo>
                  <a:lnTo>
                    <a:pt x="12" y="7"/>
                  </a:lnTo>
                  <a:lnTo>
                    <a:pt x="13" y="6"/>
                  </a:lnTo>
                  <a:lnTo>
                    <a:pt x="13" y="4"/>
                  </a:lnTo>
                  <a:lnTo>
                    <a:pt x="15" y="3"/>
                  </a:lnTo>
                  <a:close/>
                  <a:moveTo>
                    <a:pt x="15" y="0"/>
                  </a:moveTo>
                  <a:lnTo>
                    <a:pt x="13" y="0"/>
                  </a:lnTo>
                  <a:lnTo>
                    <a:pt x="13" y="1"/>
                  </a:lnTo>
                  <a:lnTo>
                    <a:pt x="11" y="3"/>
                  </a:lnTo>
                  <a:lnTo>
                    <a:pt x="11" y="4"/>
                  </a:lnTo>
                  <a:lnTo>
                    <a:pt x="10" y="4"/>
                  </a:lnTo>
                  <a:lnTo>
                    <a:pt x="9" y="6"/>
                  </a:lnTo>
                  <a:lnTo>
                    <a:pt x="3" y="13"/>
                  </a:lnTo>
                  <a:lnTo>
                    <a:pt x="2" y="13"/>
                  </a:lnTo>
                  <a:lnTo>
                    <a:pt x="0" y="15"/>
                  </a:lnTo>
                  <a:lnTo>
                    <a:pt x="2" y="17"/>
                  </a:lnTo>
                  <a:lnTo>
                    <a:pt x="3" y="18"/>
                  </a:lnTo>
                  <a:lnTo>
                    <a:pt x="4" y="18"/>
                  </a:lnTo>
                  <a:lnTo>
                    <a:pt x="5" y="18"/>
                  </a:lnTo>
                  <a:lnTo>
                    <a:pt x="6" y="17"/>
                  </a:lnTo>
                  <a:lnTo>
                    <a:pt x="13" y="11"/>
                  </a:lnTo>
                  <a:lnTo>
                    <a:pt x="13" y="10"/>
                  </a:lnTo>
                  <a:lnTo>
                    <a:pt x="17" y="6"/>
                  </a:lnTo>
                  <a:lnTo>
                    <a:pt x="18" y="4"/>
                  </a:lnTo>
                  <a:lnTo>
                    <a:pt x="18" y="3"/>
                  </a:lnTo>
                  <a:lnTo>
                    <a:pt x="18" y="2"/>
                  </a:lnTo>
                  <a:lnTo>
                    <a:pt x="18" y="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95" name="Freeform 633"/>
            <p:cNvSpPr>
              <a:spLocks noEditPoints="1"/>
            </p:cNvSpPr>
            <p:nvPr/>
          </p:nvSpPr>
          <p:spPr bwMode="auto">
            <a:xfrm>
              <a:off x="5231597" y="258167"/>
              <a:ext cx="44450" cy="38100"/>
            </a:xfrm>
            <a:custGeom>
              <a:avLst/>
              <a:gdLst>
                <a:gd name="T0" fmla="*/ 2147483646 w 18"/>
                <a:gd name="T1" fmla="*/ 2147483646 h 18"/>
                <a:gd name="T2" fmla="*/ 2147483646 w 18"/>
                <a:gd name="T3" fmla="*/ 2147483646 h 18"/>
                <a:gd name="T4" fmla="*/ 2147483646 w 18"/>
                <a:gd name="T5" fmla="*/ 2147483646 h 18"/>
                <a:gd name="T6" fmla="*/ 2147483646 w 18"/>
                <a:gd name="T7" fmla="*/ 2147483646 h 18"/>
                <a:gd name="T8" fmla="*/ 2147483646 w 18"/>
                <a:gd name="T9" fmla="*/ 2147483646 h 18"/>
                <a:gd name="T10" fmla="*/ 2147483646 w 18"/>
                <a:gd name="T11" fmla="*/ 2147483646 h 18"/>
                <a:gd name="T12" fmla="*/ 2147483646 w 18"/>
                <a:gd name="T13" fmla="*/ 2147483646 h 18"/>
                <a:gd name="T14" fmla="*/ 2147483646 w 18"/>
                <a:gd name="T15" fmla="*/ 2147483646 h 18"/>
                <a:gd name="T16" fmla="*/ 2147483646 w 18"/>
                <a:gd name="T17" fmla="*/ 2147483646 h 18"/>
                <a:gd name="T18" fmla="*/ 2147483646 w 18"/>
                <a:gd name="T19" fmla="*/ 2147483646 h 18"/>
                <a:gd name="T20" fmla="*/ 2147483646 w 18"/>
                <a:gd name="T21" fmla="*/ 2147483646 h 18"/>
                <a:gd name="T22" fmla="*/ 2147483646 w 18"/>
                <a:gd name="T23" fmla="*/ 2147483646 h 18"/>
                <a:gd name="T24" fmla="*/ 2147483646 w 18"/>
                <a:gd name="T25" fmla="*/ 2147483646 h 18"/>
                <a:gd name="T26" fmla="*/ 2147483646 w 18"/>
                <a:gd name="T27" fmla="*/ 2147483646 h 18"/>
                <a:gd name="T28" fmla="*/ 2147483646 w 18"/>
                <a:gd name="T29" fmla="*/ 2147483646 h 18"/>
                <a:gd name="T30" fmla="*/ 2147483646 w 18"/>
                <a:gd name="T31" fmla="*/ 2147483646 h 18"/>
                <a:gd name="T32" fmla="*/ 2147483646 w 18"/>
                <a:gd name="T33" fmla="*/ 0 h 18"/>
                <a:gd name="T34" fmla="*/ 2147483646 w 18"/>
                <a:gd name="T35" fmla="*/ 0 h 18"/>
                <a:gd name="T36" fmla="*/ 2147483646 w 18"/>
                <a:gd name="T37" fmla="*/ 0 h 18"/>
                <a:gd name="T38" fmla="*/ 2147483646 w 18"/>
                <a:gd name="T39" fmla="*/ 2147483646 h 18"/>
                <a:gd name="T40" fmla="*/ 2147483646 w 18"/>
                <a:gd name="T41" fmla="*/ 2147483646 h 18"/>
                <a:gd name="T42" fmla="*/ 2147483646 w 18"/>
                <a:gd name="T43" fmla="*/ 2147483646 h 18"/>
                <a:gd name="T44" fmla="*/ 2147483646 w 18"/>
                <a:gd name="T45" fmla="*/ 2147483646 h 18"/>
                <a:gd name="T46" fmla="*/ 2147483646 w 18"/>
                <a:gd name="T47" fmla="*/ 2147483646 h 18"/>
                <a:gd name="T48" fmla="*/ 2147483646 w 18"/>
                <a:gd name="T49" fmla="*/ 2147483646 h 18"/>
                <a:gd name="T50" fmla="*/ 2147483646 w 18"/>
                <a:gd name="T51" fmla="*/ 2147483646 h 18"/>
                <a:gd name="T52" fmla="*/ 2147483646 w 18"/>
                <a:gd name="T53" fmla="*/ 2147483646 h 18"/>
                <a:gd name="T54" fmla="*/ 2147483646 w 18"/>
                <a:gd name="T55" fmla="*/ 2147483646 h 18"/>
                <a:gd name="T56" fmla="*/ 2147483646 w 18"/>
                <a:gd name="T57" fmla="*/ 2147483646 h 18"/>
                <a:gd name="T58" fmla="*/ 0 w 18"/>
                <a:gd name="T59" fmla="*/ 2147483646 h 18"/>
                <a:gd name="T60" fmla="*/ 2147483646 w 18"/>
                <a:gd name="T61" fmla="*/ 2147483646 h 18"/>
                <a:gd name="T62" fmla="*/ 2147483646 w 18"/>
                <a:gd name="T63" fmla="*/ 2147483646 h 18"/>
                <a:gd name="T64" fmla="*/ 2147483646 w 18"/>
                <a:gd name="T65" fmla="*/ 2147483646 h 18"/>
                <a:gd name="T66" fmla="*/ 2147483646 w 18"/>
                <a:gd name="T67" fmla="*/ 2147483646 h 18"/>
                <a:gd name="T68" fmla="*/ 2147483646 w 18"/>
                <a:gd name="T69" fmla="*/ 2147483646 h 18"/>
                <a:gd name="T70" fmla="*/ 2147483646 w 18"/>
                <a:gd name="T71" fmla="*/ 2147483646 h 18"/>
                <a:gd name="T72" fmla="*/ 2147483646 w 18"/>
                <a:gd name="T73" fmla="*/ 2147483646 h 18"/>
                <a:gd name="T74" fmla="*/ 2147483646 w 18"/>
                <a:gd name="T75" fmla="*/ 2147483646 h 18"/>
                <a:gd name="T76" fmla="*/ 2147483646 w 18"/>
                <a:gd name="T77" fmla="*/ 2147483646 h 18"/>
                <a:gd name="T78" fmla="*/ 2147483646 w 18"/>
                <a:gd name="T79" fmla="*/ 2147483646 h 18"/>
                <a:gd name="T80" fmla="*/ 2147483646 w 18"/>
                <a:gd name="T81" fmla="*/ 2147483646 h 18"/>
                <a:gd name="T82" fmla="*/ 2147483646 w 18"/>
                <a:gd name="T83" fmla="*/ 2147483646 h 18"/>
                <a:gd name="T84" fmla="*/ 2147483646 w 18"/>
                <a:gd name="T85" fmla="*/ 2147483646 h 18"/>
                <a:gd name="T86" fmla="*/ 2147483646 w 18"/>
                <a:gd name="T87" fmla="*/ 2147483646 h 18"/>
                <a:gd name="T88" fmla="*/ 2147483646 w 18"/>
                <a:gd name="T89" fmla="*/ 2147483646 h 18"/>
                <a:gd name="T90" fmla="*/ 2147483646 w 18"/>
                <a:gd name="T91" fmla="*/ 0 h 18"/>
                <a:gd name="T92" fmla="*/ 2147483646 w 18"/>
                <a:gd name="T93" fmla="*/ 0 h 18"/>
                <a:gd name="T94" fmla="*/ 2147483646 w 18"/>
                <a:gd name="T95" fmla="*/ 0 h 18"/>
                <a:gd name="T96" fmla="*/ 2147483646 w 18"/>
                <a:gd name="T97" fmla="*/ 0 h 18"/>
                <a:gd name="T98" fmla="*/ 2147483646 w 18"/>
                <a:gd name="T99" fmla="*/ 0 h 18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0" t="0" r="r" b="b"/>
              <a:pathLst>
                <a:path w="18" h="18">
                  <a:moveTo>
                    <a:pt x="15" y="3"/>
                  </a:moveTo>
                  <a:lnTo>
                    <a:pt x="15" y="3"/>
                  </a:lnTo>
                  <a:lnTo>
                    <a:pt x="15" y="4"/>
                  </a:lnTo>
                  <a:lnTo>
                    <a:pt x="11" y="9"/>
                  </a:lnTo>
                  <a:lnTo>
                    <a:pt x="4" y="15"/>
                  </a:lnTo>
                  <a:lnTo>
                    <a:pt x="5" y="15"/>
                  </a:lnTo>
                  <a:lnTo>
                    <a:pt x="11" y="8"/>
                  </a:lnTo>
                  <a:lnTo>
                    <a:pt x="12" y="7"/>
                  </a:lnTo>
                  <a:lnTo>
                    <a:pt x="13" y="6"/>
                  </a:lnTo>
                  <a:lnTo>
                    <a:pt x="13" y="4"/>
                  </a:lnTo>
                  <a:lnTo>
                    <a:pt x="15" y="3"/>
                  </a:lnTo>
                  <a:moveTo>
                    <a:pt x="15" y="0"/>
                  </a:moveTo>
                  <a:lnTo>
                    <a:pt x="13" y="0"/>
                  </a:lnTo>
                  <a:lnTo>
                    <a:pt x="13" y="1"/>
                  </a:lnTo>
                  <a:lnTo>
                    <a:pt x="11" y="3"/>
                  </a:lnTo>
                  <a:lnTo>
                    <a:pt x="11" y="4"/>
                  </a:lnTo>
                  <a:lnTo>
                    <a:pt x="10" y="4"/>
                  </a:lnTo>
                  <a:lnTo>
                    <a:pt x="9" y="6"/>
                  </a:lnTo>
                  <a:lnTo>
                    <a:pt x="3" y="13"/>
                  </a:lnTo>
                  <a:lnTo>
                    <a:pt x="2" y="13"/>
                  </a:lnTo>
                  <a:lnTo>
                    <a:pt x="0" y="15"/>
                  </a:lnTo>
                  <a:lnTo>
                    <a:pt x="2" y="17"/>
                  </a:lnTo>
                  <a:lnTo>
                    <a:pt x="3" y="18"/>
                  </a:lnTo>
                  <a:lnTo>
                    <a:pt x="4" y="18"/>
                  </a:lnTo>
                  <a:lnTo>
                    <a:pt x="5" y="18"/>
                  </a:lnTo>
                  <a:lnTo>
                    <a:pt x="6" y="17"/>
                  </a:lnTo>
                  <a:lnTo>
                    <a:pt x="13" y="11"/>
                  </a:lnTo>
                  <a:lnTo>
                    <a:pt x="13" y="10"/>
                  </a:lnTo>
                  <a:lnTo>
                    <a:pt x="17" y="6"/>
                  </a:lnTo>
                  <a:lnTo>
                    <a:pt x="18" y="4"/>
                  </a:lnTo>
                  <a:lnTo>
                    <a:pt x="18" y="3"/>
                  </a:lnTo>
                  <a:lnTo>
                    <a:pt x="18" y="2"/>
                  </a:lnTo>
                  <a:lnTo>
                    <a:pt x="18" y="0"/>
                  </a:lnTo>
                  <a:lnTo>
                    <a:pt x="15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96" name="Freeform 634"/>
            <p:cNvSpPr>
              <a:spLocks noEditPoints="1"/>
            </p:cNvSpPr>
            <p:nvPr/>
          </p:nvSpPr>
          <p:spPr bwMode="auto">
            <a:xfrm>
              <a:off x="4020335" y="62905"/>
              <a:ext cx="234950" cy="171450"/>
            </a:xfrm>
            <a:custGeom>
              <a:avLst/>
              <a:gdLst>
                <a:gd name="T0" fmla="*/ 2147483646 w 97"/>
                <a:gd name="T1" fmla="*/ 2147483646 h 80"/>
                <a:gd name="T2" fmla="*/ 2147483646 w 97"/>
                <a:gd name="T3" fmla="*/ 2147483646 h 80"/>
                <a:gd name="T4" fmla="*/ 2147483646 w 97"/>
                <a:gd name="T5" fmla="*/ 2147483646 h 80"/>
                <a:gd name="T6" fmla="*/ 2147483646 w 97"/>
                <a:gd name="T7" fmla="*/ 2147483646 h 80"/>
                <a:gd name="T8" fmla="*/ 2147483646 w 97"/>
                <a:gd name="T9" fmla="*/ 2147483646 h 80"/>
                <a:gd name="T10" fmla="*/ 2147483646 w 97"/>
                <a:gd name="T11" fmla="*/ 2147483646 h 80"/>
                <a:gd name="T12" fmla="*/ 2147483646 w 97"/>
                <a:gd name="T13" fmla="*/ 2147483646 h 80"/>
                <a:gd name="T14" fmla="*/ 2147483646 w 97"/>
                <a:gd name="T15" fmla="*/ 2147483646 h 80"/>
                <a:gd name="T16" fmla="*/ 2147483646 w 97"/>
                <a:gd name="T17" fmla="*/ 2147483646 h 80"/>
                <a:gd name="T18" fmla="*/ 2147483646 w 97"/>
                <a:gd name="T19" fmla="*/ 2147483646 h 80"/>
                <a:gd name="T20" fmla="*/ 2147483646 w 97"/>
                <a:gd name="T21" fmla="*/ 2147483646 h 80"/>
                <a:gd name="T22" fmla="*/ 2147483646 w 97"/>
                <a:gd name="T23" fmla="*/ 2147483646 h 80"/>
                <a:gd name="T24" fmla="*/ 2147483646 w 97"/>
                <a:gd name="T25" fmla="*/ 2147483646 h 80"/>
                <a:gd name="T26" fmla="*/ 2147483646 w 97"/>
                <a:gd name="T27" fmla="*/ 2147483646 h 80"/>
                <a:gd name="T28" fmla="*/ 2147483646 w 97"/>
                <a:gd name="T29" fmla="*/ 2147483646 h 80"/>
                <a:gd name="T30" fmla="*/ 2147483646 w 97"/>
                <a:gd name="T31" fmla="*/ 2147483646 h 80"/>
                <a:gd name="T32" fmla="*/ 2147483646 w 97"/>
                <a:gd name="T33" fmla="*/ 2147483646 h 80"/>
                <a:gd name="T34" fmla="*/ 2147483646 w 97"/>
                <a:gd name="T35" fmla="*/ 2147483646 h 80"/>
                <a:gd name="T36" fmla="*/ 2147483646 w 97"/>
                <a:gd name="T37" fmla="*/ 2147483646 h 80"/>
                <a:gd name="T38" fmla="*/ 2147483646 w 97"/>
                <a:gd name="T39" fmla="*/ 2147483646 h 80"/>
                <a:gd name="T40" fmla="*/ 2147483646 w 97"/>
                <a:gd name="T41" fmla="*/ 2147483646 h 80"/>
                <a:gd name="T42" fmla="*/ 2147483646 w 97"/>
                <a:gd name="T43" fmla="*/ 2147483646 h 80"/>
                <a:gd name="T44" fmla="*/ 0 w 97"/>
                <a:gd name="T45" fmla="*/ 0 h 80"/>
                <a:gd name="T46" fmla="*/ 2147483646 w 97"/>
                <a:gd name="T47" fmla="*/ 2147483646 h 80"/>
                <a:gd name="T48" fmla="*/ 2147483646 w 97"/>
                <a:gd name="T49" fmla="*/ 2147483646 h 80"/>
                <a:gd name="T50" fmla="*/ 2147483646 w 97"/>
                <a:gd name="T51" fmla="*/ 2147483646 h 80"/>
                <a:gd name="T52" fmla="*/ 2147483646 w 97"/>
                <a:gd name="T53" fmla="*/ 2147483646 h 80"/>
                <a:gd name="T54" fmla="*/ 2147483646 w 97"/>
                <a:gd name="T55" fmla="*/ 2147483646 h 80"/>
                <a:gd name="T56" fmla="*/ 2147483646 w 97"/>
                <a:gd name="T57" fmla="*/ 2147483646 h 80"/>
                <a:gd name="T58" fmla="*/ 2147483646 w 97"/>
                <a:gd name="T59" fmla="*/ 2147483646 h 80"/>
                <a:gd name="T60" fmla="*/ 2147483646 w 97"/>
                <a:gd name="T61" fmla="*/ 2147483646 h 80"/>
                <a:gd name="T62" fmla="*/ 2147483646 w 97"/>
                <a:gd name="T63" fmla="*/ 2147483646 h 80"/>
                <a:gd name="T64" fmla="*/ 2147483646 w 97"/>
                <a:gd name="T65" fmla="*/ 2147483646 h 80"/>
                <a:gd name="T66" fmla="*/ 2147483646 w 97"/>
                <a:gd name="T67" fmla="*/ 2147483646 h 80"/>
                <a:gd name="T68" fmla="*/ 2147483646 w 97"/>
                <a:gd name="T69" fmla="*/ 2147483646 h 80"/>
                <a:gd name="T70" fmla="*/ 2147483646 w 97"/>
                <a:gd name="T71" fmla="*/ 2147483646 h 80"/>
                <a:gd name="T72" fmla="*/ 2147483646 w 97"/>
                <a:gd name="T73" fmla="*/ 2147483646 h 80"/>
                <a:gd name="T74" fmla="*/ 2147483646 w 97"/>
                <a:gd name="T75" fmla="*/ 2147483646 h 80"/>
                <a:gd name="T76" fmla="*/ 2147483646 w 97"/>
                <a:gd name="T77" fmla="*/ 2147483646 h 80"/>
                <a:gd name="T78" fmla="*/ 2147483646 w 97"/>
                <a:gd name="T79" fmla="*/ 2147483646 h 80"/>
                <a:gd name="T80" fmla="*/ 2147483646 w 97"/>
                <a:gd name="T81" fmla="*/ 2147483646 h 80"/>
                <a:gd name="T82" fmla="*/ 2147483646 w 97"/>
                <a:gd name="T83" fmla="*/ 2147483646 h 80"/>
                <a:gd name="T84" fmla="*/ 2147483646 w 97"/>
                <a:gd name="T85" fmla="*/ 2147483646 h 80"/>
                <a:gd name="T86" fmla="*/ 2147483646 w 97"/>
                <a:gd name="T87" fmla="*/ 2147483646 h 80"/>
                <a:gd name="T88" fmla="*/ 2147483646 w 97"/>
                <a:gd name="T89" fmla="*/ 2147483646 h 80"/>
                <a:gd name="T90" fmla="*/ 2147483646 w 97"/>
                <a:gd name="T91" fmla="*/ 2147483646 h 80"/>
                <a:gd name="T92" fmla="*/ 2147483646 w 97"/>
                <a:gd name="T93" fmla="*/ 2147483646 h 80"/>
                <a:gd name="T94" fmla="*/ 2147483646 w 97"/>
                <a:gd name="T95" fmla="*/ 2147483646 h 80"/>
                <a:gd name="T96" fmla="*/ 2147483646 w 97"/>
                <a:gd name="T97" fmla="*/ 2147483646 h 80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97" h="80">
                  <a:moveTo>
                    <a:pt x="57" y="80"/>
                  </a:moveTo>
                  <a:lnTo>
                    <a:pt x="55" y="78"/>
                  </a:lnTo>
                  <a:lnTo>
                    <a:pt x="54" y="76"/>
                  </a:lnTo>
                  <a:lnTo>
                    <a:pt x="53" y="74"/>
                  </a:lnTo>
                  <a:lnTo>
                    <a:pt x="52" y="74"/>
                  </a:lnTo>
                  <a:lnTo>
                    <a:pt x="52" y="73"/>
                  </a:lnTo>
                  <a:lnTo>
                    <a:pt x="48" y="72"/>
                  </a:lnTo>
                  <a:lnTo>
                    <a:pt x="44" y="73"/>
                  </a:lnTo>
                  <a:lnTo>
                    <a:pt x="43" y="73"/>
                  </a:lnTo>
                  <a:lnTo>
                    <a:pt x="42" y="74"/>
                  </a:lnTo>
                  <a:lnTo>
                    <a:pt x="38" y="72"/>
                  </a:lnTo>
                  <a:lnTo>
                    <a:pt x="36" y="71"/>
                  </a:lnTo>
                  <a:lnTo>
                    <a:pt x="35" y="71"/>
                  </a:lnTo>
                  <a:lnTo>
                    <a:pt x="34" y="69"/>
                  </a:lnTo>
                  <a:lnTo>
                    <a:pt x="33" y="68"/>
                  </a:lnTo>
                  <a:lnTo>
                    <a:pt x="33" y="67"/>
                  </a:lnTo>
                  <a:lnTo>
                    <a:pt x="29" y="67"/>
                  </a:lnTo>
                  <a:lnTo>
                    <a:pt x="26" y="65"/>
                  </a:lnTo>
                  <a:lnTo>
                    <a:pt x="24" y="63"/>
                  </a:lnTo>
                  <a:lnTo>
                    <a:pt x="16" y="61"/>
                  </a:lnTo>
                  <a:lnTo>
                    <a:pt x="15" y="48"/>
                  </a:lnTo>
                  <a:lnTo>
                    <a:pt x="14" y="47"/>
                  </a:lnTo>
                  <a:lnTo>
                    <a:pt x="11" y="40"/>
                  </a:lnTo>
                  <a:lnTo>
                    <a:pt x="14" y="33"/>
                  </a:lnTo>
                  <a:lnTo>
                    <a:pt x="14" y="27"/>
                  </a:lnTo>
                  <a:lnTo>
                    <a:pt x="14" y="25"/>
                  </a:lnTo>
                  <a:lnTo>
                    <a:pt x="14" y="24"/>
                  </a:lnTo>
                  <a:lnTo>
                    <a:pt x="13" y="23"/>
                  </a:lnTo>
                  <a:lnTo>
                    <a:pt x="12" y="23"/>
                  </a:lnTo>
                  <a:lnTo>
                    <a:pt x="10" y="22"/>
                  </a:lnTo>
                  <a:lnTo>
                    <a:pt x="10" y="21"/>
                  </a:lnTo>
                  <a:lnTo>
                    <a:pt x="10" y="20"/>
                  </a:lnTo>
                  <a:lnTo>
                    <a:pt x="8" y="20"/>
                  </a:lnTo>
                  <a:lnTo>
                    <a:pt x="8" y="19"/>
                  </a:lnTo>
                  <a:lnTo>
                    <a:pt x="7" y="17"/>
                  </a:lnTo>
                  <a:lnTo>
                    <a:pt x="7" y="14"/>
                  </a:lnTo>
                  <a:lnTo>
                    <a:pt x="6" y="12"/>
                  </a:lnTo>
                  <a:lnTo>
                    <a:pt x="4" y="6"/>
                  </a:lnTo>
                  <a:lnTo>
                    <a:pt x="2" y="5"/>
                  </a:lnTo>
                  <a:lnTo>
                    <a:pt x="0" y="3"/>
                  </a:lnTo>
                  <a:lnTo>
                    <a:pt x="0" y="0"/>
                  </a:lnTo>
                  <a:lnTo>
                    <a:pt x="97" y="0"/>
                  </a:lnTo>
                  <a:lnTo>
                    <a:pt x="96" y="4"/>
                  </a:lnTo>
                  <a:lnTo>
                    <a:pt x="91" y="7"/>
                  </a:lnTo>
                  <a:lnTo>
                    <a:pt x="90" y="8"/>
                  </a:lnTo>
                  <a:lnTo>
                    <a:pt x="88" y="8"/>
                  </a:lnTo>
                  <a:lnTo>
                    <a:pt x="88" y="10"/>
                  </a:lnTo>
                  <a:lnTo>
                    <a:pt x="80" y="18"/>
                  </a:lnTo>
                  <a:lnTo>
                    <a:pt x="79" y="18"/>
                  </a:lnTo>
                  <a:lnTo>
                    <a:pt x="76" y="16"/>
                  </a:lnTo>
                  <a:lnTo>
                    <a:pt x="75" y="16"/>
                  </a:lnTo>
                  <a:lnTo>
                    <a:pt x="77" y="19"/>
                  </a:lnTo>
                  <a:lnTo>
                    <a:pt x="78" y="21"/>
                  </a:lnTo>
                  <a:lnTo>
                    <a:pt x="71" y="33"/>
                  </a:lnTo>
                  <a:lnTo>
                    <a:pt x="69" y="38"/>
                  </a:lnTo>
                  <a:lnTo>
                    <a:pt x="67" y="42"/>
                  </a:lnTo>
                  <a:lnTo>
                    <a:pt x="64" y="43"/>
                  </a:lnTo>
                  <a:lnTo>
                    <a:pt x="63" y="47"/>
                  </a:lnTo>
                  <a:lnTo>
                    <a:pt x="64" y="47"/>
                  </a:lnTo>
                  <a:lnTo>
                    <a:pt x="65" y="48"/>
                  </a:lnTo>
                  <a:lnTo>
                    <a:pt x="65" y="56"/>
                  </a:lnTo>
                  <a:lnTo>
                    <a:pt x="63" y="61"/>
                  </a:lnTo>
                  <a:lnTo>
                    <a:pt x="64" y="61"/>
                  </a:lnTo>
                  <a:lnTo>
                    <a:pt x="65" y="66"/>
                  </a:lnTo>
                  <a:lnTo>
                    <a:pt x="64" y="69"/>
                  </a:lnTo>
                  <a:lnTo>
                    <a:pt x="64" y="70"/>
                  </a:lnTo>
                  <a:lnTo>
                    <a:pt x="65" y="72"/>
                  </a:lnTo>
                  <a:lnTo>
                    <a:pt x="67" y="67"/>
                  </a:lnTo>
                  <a:lnTo>
                    <a:pt x="68" y="72"/>
                  </a:lnTo>
                  <a:lnTo>
                    <a:pt x="67" y="74"/>
                  </a:lnTo>
                  <a:lnTo>
                    <a:pt x="67" y="76"/>
                  </a:lnTo>
                  <a:lnTo>
                    <a:pt x="66" y="76"/>
                  </a:lnTo>
                  <a:lnTo>
                    <a:pt x="63" y="76"/>
                  </a:lnTo>
                  <a:lnTo>
                    <a:pt x="62" y="77"/>
                  </a:lnTo>
                  <a:lnTo>
                    <a:pt x="61" y="78"/>
                  </a:lnTo>
                  <a:lnTo>
                    <a:pt x="59" y="80"/>
                  </a:lnTo>
                  <a:lnTo>
                    <a:pt x="57" y="80"/>
                  </a:lnTo>
                  <a:close/>
                  <a:moveTo>
                    <a:pt x="66" y="33"/>
                  </a:moveTo>
                  <a:lnTo>
                    <a:pt x="67" y="33"/>
                  </a:lnTo>
                  <a:lnTo>
                    <a:pt x="66" y="32"/>
                  </a:lnTo>
                  <a:lnTo>
                    <a:pt x="64" y="33"/>
                  </a:lnTo>
                  <a:lnTo>
                    <a:pt x="66" y="33"/>
                  </a:lnTo>
                  <a:close/>
                  <a:moveTo>
                    <a:pt x="84" y="7"/>
                  </a:moveTo>
                  <a:lnTo>
                    <a:pt x="84" y="7"/>
                  </a:lnTo>
                  <a:lnTo>
                    <a:pt x="86" y="6"/>
                  </a:lnTo>
                  <a:lnTo>
                    <a:pt x="84" y="6"/>
                  </a:lnTo>
                  <a:lnTo>
                    <a:pt x="84" y="7"/>
                  </a:lnTo>
                  <a:close/>
                </a:path>
              </a:pathLst>
            </a:custGeom>
            <a:solidFill>
              <a:srgbClr val="E0DFD2"/>
            </a:solidFill>
            <a:ln>
              <a:noFill/>
            </a:ln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97" name="Freeform 635"/>
            <p:cNvSpPr>
              <a:spLocks noEditPoints="1"/>
            </p:cNvSpPr>
            <p:nvPr/>
          </p:nvSpPr>
          <p:spPr bwMode="auto">
            <a:xfrm>
              <a:off x="4017160" y="59730"/>
              <a:ext cx="242887" cy="176212"/>
            </a:xfrm>
            <a:custGeom>
              <a:avLst/>
              <a:gdLst>
                <a:gd name="T0" fmla="*/ 2147483646 w 100"/>
                <a:gd name="T1" fmla="*/ 2147483646 h 82"/>
                <a:gd name="T2" fmla="*/ 2147483646 w 100"/>
                <a:gd name="T3" fmla="*/ 2147483646 h 82"/>
                <a:gd name="T4" fmla="*/ 2147483646 w 100"/>
                <a:gd name="T5" fmla="*/ 2147483646 h 82"/>
                <a:gd name="T6" fmla="*/ 2147483646 w 100"/>
                <a:gd name="T7" fmla="*/ 2147483646 h 82"/>
                <a:gd name="T8" fmla="*/ 2147483646 w 100"/>
                <a:gd name="T9" fmla="*/ 2147483646 h 82"/>
                <a:gd name="T10" fmla="*/ 2147483646 w 100"/>
                <a:gd name="T11" fmla="*/ 2147483646 h 82"/>
                <a:gd name="T12" fmla="*/ 2147483646 w 100"/>
                <a:gd name="T13" fmla="*/ 2147483646 h 82"/>
                <a:gd name="T14" fmla="*/ 2147483646 w 100"/>
                <a:gd name="T15" fmla="*/ 2147483646 h 82"/>
                <a:gd name="T16" fmla="*/ 2147483646 w 100"/>
                <a:gd name="T17" fmla="*/ 2147483646 h 82"/>
                <a:gd name="T18" fmla="*/ 2147483646 w 100"/>
                <a:gd name="T19" fmla="*/ 2147483646 h 82"/>
                <a:gd name="T20" fmla="*/ 2147483646 w 100"/>
                <a:gd name="T21" fmla="*/ 2147483646 h 82"/>
                <a:gd name="T22" fmla="*/ 2147483646 w 100"/>
                <a:gd name="T23" fmla="*/ 2147483646 h 82"/>
                <a:gd name="T24" fmla="*/ 2147483646 w 100"/>
                <a:gd name="T25" fmla="*/ 2147483646 h 82"/>
                <a:gd name="T26" fmla="*/ 2147483646 w 100"/>
                <a:gd name="T27" fmla="*/ 2147483646 h 82"/>
                <a:gd name="T28" fmla="*/ 2147483646 w 100"/>
                <a:gd name="T29" fmla="*/ 2147483646 h 82"/>
                <a:gd name="T30" fmla="*/ 2147483646 w 100"/>
                <a:gd name="T31" fmla="*/ 2147483646 h 82"/>
                <a:gd name="T32" fmla="*/ 2147483646 w 100"/>
                <a:gd name="T33" fmla="*/ 2147483646 h 82"/>
                <a:gd name="T34" fmla="*/ 2147483646 w 100"/>
                <a:gd name="T35" fmla="*/ 2147483646 h 82"/>
                <a:gd name="T36" fmla="*/ 2147483646 w 100"/>
                <a:gd name="T37" fmla="*/ 2147483646 h 82"/>
                <a:gd name="T38" fmla="*/ 2147483646 w 100"/>
                <a:gd name="T39" fmla="*/ 2147483646 h 82"/>
                <a:gd name="T40" fmla="*/ 2147483646 w 100"/>
                <a:gd name="T41" fmla="*/ 2147483646 h 82"/>
                <a:gd name="T42" fmla="*/ 2147483646 w 100"/>
                <a:gd name="T43" fmla="*/ 2147483646 h 82"/>
                <a:gd name="T44" fmla="*/ 2147483646 w 100"/>
                <a:gd name="T45" fmla="*/ 2147483646 h 82"/>
                <a:gd name="T46" fmla="*/ 2147483646 w 100"/>
                <a:gd name="T47" fmla="*/ 0 h 82"/>
                <a:gd name="T48" fmla="*/ 0 w 100"/>
                <a:gd name="T49" fmla="*/ 2147483646 h 82"/>
                <a:gd name="T50" fmla="*/ 2147483646 w 100"/>
                <a:gd name="T51" fmla="*/ 2147483646 h 82"/>
                <a:gd name="T52" fmla="*/ 2147483646 w 100"/>
                <a:gd name="T53" fmla="*/ 2147483646 h 82"/>
                <a:gd name="T54" fmla="*/ 2147483646 w 100"/>
                <a:gd name="T55" fmla="*/ 2147483646 h 82"/>
                <a:gd name="T56" fmla="*/ 2147483646 w 100"/>
                <a:gd name="T57" fmla="*/ 2147483646 h 82"/>
                <a:gd name="T58" fmla="*/ 2147483646 w 100"/>
                <a:gd name="T59" fmla="*/ 2147483646 h 82"/>
                <a:gd name="T60" fmla="*/ 2147483646 w 100"/>
                <a:gd name="T61" fmla="*/ 2147483646 h 82"/>
                <a:gd name="T62" fmla="*/ 2147483646 w 100"/>
                <a:gd name="T63" fmla="*/ 2147483646 h 82"/>
                <a:gd name="T64" fmla="*/ 2147483646 w 100"/>
                <a:gd name="T65" fmla="*/ 2147483646 h 82"/>
                <a:gd name="T66" fmla="*/ 2147483646 w 100"/>
                <a:gd name="T67" fmla="*/ 2147483646 h 82"/>
                <a:gd name="T68" fmla="*/ 2147483646 w 100"/>
                <a:gd name="T69" fmla="*/ 2147483646 h 82"/>
                <a:gd name="T70" fmla="*/ 2147483646 w 100"/>
                <a:gd name="T71" fmla="*/ 2147483646 h 82"/>
                <a:gd name="T72" fmla="*/ 2147483646 w 100"/>
                <a:gd name="T73" fmla="*/ 2147483646 h 82"/>
                <a:gd name="T74" fmla="*/ 2147483646 w 100"/>
                <a:gd name="T75" fmla="*/ 2147483646 h 82"/>
                <a:gd name="T76" fmla="*/ 2147483646 w 100"/>
                <a:gd name="T77" fmla="*/ 2147483646 h 82"/>
                <a:gd name="T78" fmla="*/ 2147483646 w 100"/>
                <a:gd name="T79" fmla="*/ 2147483646 h 82"/>
                <a:gd name="T80" fmla="*/ 2147483646 w 100"/>
                <a:gd name="T81" fmla="*/ 2147483646 h 82"/>
                <a:gd name="T82" fmla="*/ 2147483646 w 100"/>
                <a:gd name="T83" fmla="*/ 2147483646 h 82"/>
                <a:gd name="T84" fmla="*/ 2147483646 w 100"/>
                <a:gd name="T85" fmla="*/ 2147483646 h 82"/>
                <a:gd name="T86" fmla="*/ 2147483646 w 100"/>
                <a:gd name="T87" fmla="*/ 2147483646 h 82"/>
                <a:gd name="T88" fmla="*/ 2147483646 w 100"/>
                <a:gd name="T89" fmla="*/ 2147483646 h 82"/>
                <a:gd name="T90" fmla="*/ 2147483646 w 100"/>
                <a:gd name="T91" fmla="*/ 2147483646 h 82"/>
                <a:gd name="T92" fmla="*/ 2147483646 w 100"/>
                <a:gd name="T93" fmla="*/ 2147483646 h 82"/>
                <a:gd name="T94" fmla="*/ 2147483646 w 100"/>
                <a:gd name="T95" fmla="*/ 2147483646 h 82"/>
                <a:gd name="T96" fmla="*/ 2147483646 w 100"/>
                <a:gd name="T97" fmla="*/ 2147483646 h 82"/>
                <a:gd name="T98" fmla="*/ 2147483646 w 100"/>
                <a:gd name="T99" fmla="*/ 2147483646 h 82"/>
                <a:gd name="T100" fmla="*/ 2147483646 w 100"/>
                <a:gd name="T101" fmla="*/ 2147483646 h 82"/>
                <a:gd name="T102" fmla="*/ 2147483646 w 100"/>
                <a:gd name="T103" fmla="*/ 2147483646 h 82"/>
                <a:gd name="T104" fmla="*/ 2147483646 w 100"/>
                <a:gd name="T105" fmla="*/ 2147483646 h 82"/>
                <a:gd name="T106" fmla="*/ 2147483646 w 100"/>
                <a:gd name="T107" fmla="*/ 2147483646 h 82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0" t="0" r="r" b="b"/>
              <a:pathLst>
                <a:path w="100" h="82">
                  <a:moveTo>
                    <a:pt x="96" y="2"/>
                  </a:moveTo>
                  <a:lnTo>
                    <a:pt x="96" y="4"/>
                  </a:lnTo>
                  <a:lnTo>
                    <a:pt x="92" y="7"/>
                  </a:lnTo>
                  <a:lnTo>
                    <a:pt x="90" y="7"/>
                  </a:lnTo>
                  <a:lnTo>
                    <a:pt x="89" y="8"/>
                  </a:lnTo>
                  <a:lnTo>
                    <a:pt x="89" y="7"/>
                  </a:lnTo>
                  <a:lnTo>
                    <a:pt x="89" y="5"/>
                  </a:lnTo>
                  <a:lnTo>
                    <a:pt x="85" y="7"/>
                  </a:lnTo>
                  <a:lnTo>
                    <a:pt x="83" y="9"/>
                  </a:lnTo>
                  <a:lnTo>
                    <a:pt x="84" y="10"/>
                  </a:lnTo>
                  <a:lnTo>
                    <a:pt x="84" y="11"/>
                  </a:lnTo>
                  <a:lnTo>
                    <a:pt x="85" y="9"/>
                  </a:lnTo>
                  <a:lnTo>
                    <a:pt x="87" y="9"/>
                  </a:lnTo>
                  <a:lnTo>
                    <a:pt x="88" y="9"/>
                  </a:lnTo>
                  <a:lnTo>
                    <a:pt x="87" y="11"/>
                  </a:lnTo>
                  <a:lnTo>
                    <a:pt x="81" y="17"/>
                  </a:lnTo>
                  <a:lnTo>
                    <a:pt x="80" y="17"/>
                  </a:lnTo>
                  <a:lnTo>
                    <a:pt x="77" y="16"/>
                  </a:lnTo>
                  <a:lnTo>
                    <a:pt x="73" y="15"/>
                  </a:lnTo>
                  <a:lnTo>
                    <a:pt x="73" y="16"/>
                  </a:lnTo>
                  <a:lnTo>
                    <a:pt x="73" y="17"/>
                  </a:lnTo>
                  <a:lnTo>
                    <a:pt x="75" y="19"/>
                  </a:lnTo>
                  <a:lnTo>
                    <a:pt x="77" y="21"/>
                  </a:lnTo>
                  <a:lnTo>
                    <a:pt x="77" y="22"/>
                  </a:lnTo>
                  <a:lnTo>
                    <a:pt x="71" y="33"/>
                  </a:lnTo>
                  <a:lnTo>
                    <a:pt x="68" y="34"/>
                  </a:lnTo>
                  <a:lnTo>
                    <a:pt x="68" y="31"/>
                  </a:lnTo>
                  <a:lnTo>
                    <a:pt x="65" y="32"/>
                  </a:lnTo>
                  <a:lnTo>
                    <a:pt x="64" y="31"/>
                  </a:lnTo>
                  <a:lnTo>
                    <a:pt x="63" y="30"/>
                  </a:lnTo>
                  <a:lnTo>
                    <a:pt x="62" y="29"/>
                  </a:lnTo>
                  <a:lnTo>
                    <a:pt x="63" y="30"/>
                  </a:lnTo>
                  <a:lnTo>
                    <a:pt x="64" y="33"/>
                  </a:lnTo>
                  <a:lnTo>
                    <a:pt x="64" y="34"/>
                  </a:lnTo>
                  <a:lnTo>
                    <a:pt x="64" y="35"/>
                  </a:lnTo>
                  <a:lnTo>
                    <a:pt x="67" y="36"/>
                  </a:lnTo>
                  <a:lnTo>
                    <a:pt x="68" y="35"/>
                  </a:lnTo>
                  <a:lnTo>
                    <a:pt x="70" y="35"/>
                  </a:lnTo>
                  <a:lnTo>
                    <a:pt x="68" y="39"/>
                  </a:lnTo>
                  <a:lnTo>
                    <a:pt x="67" y="42"/>
                  </a:lnTo>
                  <a:lnTo>
                    <a:pt x="64" y="43"/>
                  </a:lnTo>
                  <a:lnTo>
                    <a:pt x="63" y="48"/>
                  </a:lnTo>
                  <a:lnTo>
                    <a:pt x="63" y="49"/>
                  </a:lnTo>
                  <a:lnTo>
                    <a:pt x="64" y="49"/>
                  </a:lnTo>
                  <a:lnTo>
                    <a:pt x="64" y="57"/>
                  </a:lnTo>
                  <a:lnTo>
                    <a:pt x="63" y="62"/>
                  </a:lnTo>
                  <a:lnTo>
                    <a:pt x="63" y="63"/>
                  </a:lnTo>
                  <a:lnTo>
                    <a:pt x="64" y="63"/>
                  </a:lnTo>
                  <a:lnTo>
                    <a:pt x="64" y="67"/>
                  </a:lnTo>
                  <a:lnTo>
                    <a:pt x="64" y="70"/>
                  </a:lnTo>
                  <a:lnTo>
                    <a:pt x="64" y="75"/>
                  </a:lnTo>
                  <a:lnTo>
                    <a:pt x="66" y="75"/>
                  </a:lnTo>
                  <a:lnTo>
                    <a:pt x="66" y="73"/>
                  </a:lnTo>
                  <a:lnTo>
                    <a:pt x="67" y="72"/>
                  </a:lnTo>
                  <a:lnTo>
                    <a:pt x="68" y="73"/>
                  </a:lnTo>
                  <a:lnTo>
                    <a:pt x="67" y="75"/>
                  </a:lnTo>
                  <a:lnTo>
                    <a:pt x="64" y="76"/>
                  </a:lnTo>
                  <a:lnTo>
                    <a:pt x="62" y="77"/>
                  </a:lnTo>
                  <a:lnTo>
                    <a:pt x="61" y="78"/>
                  </a:lnTo>
                  <a:lnTo>
                    <a:pt x="61" y="79"/>
                  </a:lnTo>
                  <a:lnTo>
                    <a:pt x="60" y="79"/>
                  </a:lnTo>
                  <a:lnTo>
                    <a:pt x="59" y="79"/>
                  </a:lnTo>
                  <a:lnTo>
                    <a:pt x="56" y="77"/>
                  </a:lnTo>
                  <a:lnTo>
                    <a:pt x="56" y="76"/>
                  </a:lnTo>
                  <a:lnTo>
                    <a:pt x="55" y="74"/>
                  </a:lnTo>
                  <a:lnTo>
                    <a:pt x="54" y="73"/>
                  </a:lnTo>
                  <a:lnTo>
                    <a:pt x="53" y="73"/>
                  </a:lnTo>
                  <a:lnTo>
                    <a:pt x="49" y="72"/>
                  </a:lnTo>
                  <a:lnTo>
                    <a:pt x="45" y="73"/>
                  </a:lnTo>
                  <a:lnTo>
                    <a:pt x="44" y="73"/>
                  </a:lnTo>
                  <a:lnTo>
                    <a:pt x="43" y="73"/>
                  </a:lnTo>
                  <a:lnTo>
                    <a:pt x="39" y="72"/>
                  </a:lnTo>
                  <a:lnTo>
                    <a:pt x="38" y="71"/>
                  </a:lnTo>
                  <a:lnTo>
                    <a:pt x="37" y="71"/>
                  </a:lnTo>
                  <a:lnTo>
                    <a:pt x="36" y="70"/>
                  </a:lnTo>
                  <a:lnTo>
                    <a:pt x="36" y="68"/>
                  </a:lnTo>
                  <a:lnTo>
                    <a:pt x="34" y="68"/>
                  </a:lnTo>
                  <a:lnTo>
                    <a:pt x="31" y="66"/>
                  </a:lnTo>
                  <a:lnTo>
                    <a:pt x="30" y="66"/>
                  </a:lnTo>
                  <a:lnTo>
                    <a:pt x="28" y="65"/>
                  </a:lnTo>
                  <a:lnTo>
                    <a:pt x="26" y="64"/>
                  </a:lnTo>
                  <a:lnTo>
                    <a:pt x="18" y="60"/>
                  </a:lnTo>
                  <a:lnTo>
                    <a:pt x="17" y="49"/>
                  </a:lnTo>
                  <a:lnTo>
                    <a:pt x="17" y="47"/>
                  </a:lnTo>
                  <a:lnTo>
                    <a:pt x="16" y="47"/>
                  </a:lnTo>
                  <a:lnTo>
                    <a:pt x="13" y="41"/>
                  </a:lnTo>
                  <a:lnTo>
                    <a:pt x="16" y="35"/>
                  </a:lnTo>
                  <a:lnTo>
                    <a:pt x="17" y="28"/>
                  </a:lnTo>
                  <a:lnTo>
                    <a:pt x="17" y="25"/>
                  </a:lnTo>
                  <a:lnTo>
                    <a:pt x="17" y="24"/>
                  </a:lnTo>
                  <a:lnTo>
                    <a:pt x="15" y="23"/>
                  </a:lnTo>
                  <a:lnTo>
                    <a:pt x="13" y="23"/>
                  </a:lnTo>
                  <a:lnTo>
                    <a:pt x="13" y="22"/>
                  </a:lnTo>
                  <a:lnTo>
                    <a:pt x="12" y="22"/>
                  </a:lnTo>
                  <a:lnTo>
                    <a:pt x="12" y="21"/>
                  </a:lnTo>
                  <a:lnTo>
                    <a:pt x="11" y="21"/>
                  </a:lnTo>
                  <a:lnTo>
                    <a:pt x="11" y="20"/>
                  </a:lnTo>
                  <a:lnTo>
                    <a:pt x="11" y="19"/>
                  </a:lnTo>
                  <a:lnTo>
                    <a:pt x="10" y="19"/>
                  </a:lnTo>
                  <a:lnTo>
                    <a:pt x="9" y="18"/>
                  </a:lnTo>
                  <a:lnTo>
                    <a:pt x="9" y="15"/>
                  </a:lnTo>
                  <a:lnTo>
                    <a:pt x="9" y="13"/>
                  </a:lnTo>
                  <a:lnTo>
                    <a:pt x="8" y="12"/>
                  </a:lnTo>
                  <a:lnTo>
                    <a:pt x="7" y="7"/>
                  </a:lnTo>
                  <a:lnTo>
                    <a:pt x="6" y="6"/>
                  </a:lnTo>
                  <a:lnTo>
                    <a:pt x="4" y="5"/>
                  </a:lnTo>
                  <a:lnTo>
                    <a:pt x="2" y="3"/>
                  </a:lnTo>
                  <a:lnTo>
                    <a:pt x="2" y="2"/>
                  </a:lnTo>
                  <a:lnTo>
                    <a:pt x="96" y="2"/>
                  </a:lnTo>
                  <a:close/>
                  <a:moveTo>
                    <a:pt x="100" y="0"/>
                  </a:moveTo>
                  <a:lnTo>
                    <a:pt x="96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3"/>
                  </a:lnTo>
                  <a:lnTo>
                    <a:pt x="0" y="4"/>
                  </a:lnTo>
                  <a:lnTo>
                    <a:pt x="2" y="7"/>
                  </a:lnTo>
                  <a:lnTo>
                    <a:pt x="3" y="7"/>
                  </a:lnTo>
                  <a:lnTo>
                    <a:pt x="4" y="9"/>
                  </a:lnTo>
                  <a:lnTo>
                    <a:pt x="5" y="13"/>
                  </a:lnTo>
                  <a:lnTo>
                    <a:pt x="6" y="13"/>
                  </a:lnTo>
                  <a:lnTo>
                    <a:pt x="6" y="14"/>
                  </a:lnTo>
                  <a:lnTo>
                    <a:pt x="7" y="15"/>
                  </a:lnTo>
                  <a:lnTo>
                    <a:pt x="7" y="17"/>
                  </a:lnTo>
                  <a:lnTo>
                    <a:pt x="7" y="18"/>
                  </a:lnTo>
                  <a:lnTo>
                    <a:pt x="7" y="19"/>
                  </a:lnTo>
                  <a:lnTo>
                    <a:pt x="7" y="20"/>
                  </a:lnTo>
                  <a:lnTo>
                    <a:pt x="8" y="21"/>
                  </a:lnTo>
                  <a:lnTo>
                    <a:pt x="9" y="22"/>
                  </a:lnTo>
                  <a:lnTo>
                    <a:pt x="9" y="23"/>
                  </a:lnTo>
                  <a:lnTo>
                    <a:pt x="10" y="24"/>
                  </a:lnTo>
                  <a:lnTo>
                    <a:pt x="11" y="24"/>
                  </a:lnTo>
                  <a:lnTo>
                    <a:pt x="12" y="25"/>
                  </a:lnTo>
                  <a:lnTo>
                    <a:pt x="13" y="26"/>
                  </a:lnTo>
                  <a:lnTo>
                    <a:pt x="14" y="26"/>
                  </a:lnTo>
                  <a:lnTo>
                    <a:pt x="14" y="28"/>
                  </a:lnTo>
                  <a:lnTo>
                    <a:pt x="13" y="34"/>
                  </a:lnTo>
                  <a:lnTo>
                    <a:pt x="11" y="41"/>
                  </a:lnTo>
                  <a:lnTo>
                    <a:pt x="11" y="43"/>
                  </a:lnTo>
                  <a:lnTo>
                    <a:pt x="13" y="48"/>
                  </a:lnTo>
                  <a:lnTo>
                    <a:pt x="14" y="49"/>
                  </a:lnTo>
                  <a:lnTo>
                    <a:pt x="15" y="49"/>
                  </a:lnTo>
                  <a:lnTo>
                    <a:pt x="15" y="61"/>
                  </a:lnTo>
                  <a:lnTo>
                    <a:pt x="15" y="62"/>
                  </a:lnTo>
                  <a:lnTo>
                    <a:pt x="17" y="63"/>
                  </a:lnTo>
                  <a:lnTo>
                    <a:pt x="24" y="66"/>
                  </a:lnTo>
                  <a:lnTo>
                    <a:pt x="26" y="67"/>
                  </a:lnTo>
                  <a:lnTo>
                    <a:pt x="26" y="68"/>
                  </a:lnTo>
                  <a:lnTo>
                    <a:pt x="27" y="68"/>
                  </a:lnTo>
                  <a:lnTo>
                    <a:pt x="29" y="69"/>
                  </a:lnTo>
                  <a:lnTo>
                    <a:pt x="30" y="69"/>
                  </a:lnTo>
                  <a:lnTo>
                    <a:pt x="33" y="70"/>
                  </a:lnTo>
                  <a:lnTo>
                    <a:pt x="34" y="70"/>
                  </a:lnTo>
                  <a:lnTo>
                    <a:pt x="34" y="71"/>
                  </a:lnTo>
                  <a:lnTo>
                    <a:pt x="35" y="73"/>
                  </a:lnTo>
                  <a:lnTo>
                    <a:pt x="36" y="73"/>
                  </a:lnTo>
                  <a:lnTo>
                    <a:pt x="38" y="75"/>
                  </a:lnTo>
                  <a:lnTo>
                    <a:pt x="39" y="75"/>
                  </a:lnTo>
                  <a:lnTo>
                    <a:pt x="43" y="75"/>
                  </a:lnTo>
                  <a:lnTo>
                    <a:pt x="43" y="76"/>
                  </a:lnTo>
                  <a:lnTo>
                    <a:pt x="44" y="75"/>
                  </a:lnTo>
                  <a:lnTo>
                    <a:pt x="45" y="75"/>
                  </a:lnTo>
                  <a:lnTo>
                    <a:pt x="49" y="75"/>
                  </a:lnTo>
                  <a:lnTo>
                    <a:pt x="53" y="75"/>
                  </a:lnTo>
                  <a:lnTo>
                    <a:pt x="53" y="76"/>
                  </a:lnTo>
                  <a:lnTo>
                    <a:pt x="53" y="77"/>
                  </a:lnTo>
                  <a:lnTo>
                    <a:pt x="55" y="79"/>
                  </a:lnTo>
                  <a:lnTo>
                    <a:pt x="57" y="81"/>
                  </a:lnTo>
                  <a:lnTo>
                    <a:pt x="58" y="82"/>
                  </a:lnTo>
                  <a:lnTo>
                    <a:pt x="60" y="82"/>
                  </a:lnTo>
                  <a:lnTo>
                    <a:pt x="61" y="82"/>
                  </a:lnTo>
                  <a:lnTo>
                    <a:pt x="62" y="81"/>
                  </a:lnTo>
                  <a:lnTo>
                    <a:pt x="63" y="80"/>
                  </a:lnTo>
                  <a:lnTo>
                    <a:pt x="64" y="79"/>
                  </a:lnTo>
                  <a:lnTo>
                    <a:pt x="67" y="78"/>
                  </a:lnTo>
                  <a:lnTo>
                    <a:pt x="69" y="78"/>
                  </a:lnTo>
                  <a:lnTo>
                    <a:pt x="70" y="76"/>
                  </a:lnTo>
                  <a:lnTo>
                    <a:pt x="70" y="75"/>
                  </a:lnTo>
                  <a:lnTo>
                    <a:pt x="70" y="73"/>
                  </a:lnTo>
                  <a:lnTo>
                    <a:pt x="70" y="72"/>
                  </a:lnTo>
                  <a:lnTo>
                    <a:pt x="70" y="71"/>
                  </a:lnTo>
                  <a:lnTo>
                    <a:pt x="68" y="65"/>
                  </a:lnTo>
                  <a:lnTo>
                    <a:pt x="67" y="66"/>
                  </a:lnTo>
                  <a:lnTo>
                    <a:pt x="67" y="62"/>
                  </a:lnTo>
                  <a:lnTo>
                    <a:pt x="66" y="60"/>
                  </a:lnTo>
                  <a:lnTo>
                    <a:pt x="67" y="58"/>
                  </a:lnTo>
                  <a:lnTo>
                    <a:pt x="67" y="57"/>
                  </a:lnTo>
                  <a:lnTo>
                    <a:pt x="67" y="50"/>
                  </a:lnTo>
                  <a:lnTo>
                    <a:pt x="67" y="49"/>
                  </a:lnTo>
                  <a:lnTo>
                    <a:pt x="66" y="48"/>
                  </a:lnTo>
                  <a:lnTo>
                    <a:pt x="66" y="47"/>
                  </a:lnTo>
                  <a:lnTo>
                    <a:pt x="66" y="45"/>
                  </a:lnTo>
                  <a:lnTo>
                    <a:pt x="68" y="45"/>
                  </a:lnTo>
                  <a:lnTo>
                    <a:pt x="68" y="44"/>
                  </a:lnTo>
                  <a:lnTo>
                    <a:pt x="69" y="43"/>
                  </a:lnTo>
                  <a:lnTo>
                    <a:pt x="71" y="40"/>
                  </a:lnTo>
                  <a:lnTo>
                    <a:pt x="72" y="36"/>
                  </a:lnTo>
                  <a:lnTo>
                    <a:pt x="73" y="35"/>
                  </a:lnTo>
                  <a:lnTo>
                    <a:pt x="73" y="34"/>
                  </a:lnTo>
                  <a:lnTo>
                    <a:pt x="79" y="24"/>
                  </a:lnTo>
                  <a:lnTo>
                    <a:pt x="80" y="23"/>
                  </a:lnTo>
                  <a:lnTo>
                    <a:pt x="79" y="22"/>
                  </a:lnTo>
                  <a:lnTo>
                    <a:pt x="79" y="20"/>
                  </a:lnTo>
                  <a:lnTo>
                    <a:pt x="80" y="20"/>
                  </a:lnTo>
                  <a:lnTo>
                    <a:pt x="81" y="20"/>
                  </a:lnTo>
                  <a:lnTo>
                    <a:pt x="82" y="20"/>
                  </a:lnTo>
                  <a:lnTo>
                    <a:pt x="83" y="19"/>
                  </a:lnTo>
                  <a:lnTo>
                    <a:pt x="89" y="13"/>
                  </a:lnTo>
                  <a:lnTo>
                    <a:pt x="90" y="12"/>
                  </a:lnTo>
                  <a:lnTo>
                    <a:pt x="90" y="11"/>
                  </a:lnTo>
                  <a:lnTo>
                    <a:pt x="90" y="10"/>
                  </a:lnTo>
                  <a:lnTo>
                    <a:pt x="91" y="10"/>
                  </a:lnTo>
                  <a:lnTo>
                    <a:pt x="92" y="9"/>
                  </a:lnTo>
                  <a:lnTo>
                    <a:pt x="93" y="9"/>
                  </a:lnTo>
                  <a:lnTo>
                    <a:pt x="94" y="9"/>
                  </a:lnTo>
                  <a:lnTo>
                    <a:pt x="97" y="6"/>
                  </a:lnTo>
                  <a:lnTo>
                    <a:pt x="98" y="5"/>
                  </a:lnTo>
                  <a:lnTo>
                    <a:pt x="98" y="3"/>
                  </a:lnTo>
                  <a:lnTo>
                    <a:pt x="10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98" name="Freeform 636"/>
            <p:cNvSpPr>
              <a:spLocks noEditPoints="1"/>
            </p:cNvSpPr>
            <p:nvPr/>
          </p:nvSpPr>
          <p:spPr bwMode="auto">
            <a:xfrm>
              <a:off x="4017160" y="59730"/>
              <a:ext cx="242887" cy="176212"/>
            </a:xfrm>
            <a:custGeom>
              <a:avLst/>
              <a:gdLst>
                <a:gd name="T0" fmla="*/ 2147483646 w 100"/>
                <a:gd name="T1" fmla="*/ 2147483646 h 82"/>
                <a:gd name="T2" fmla="*/ 2147483646 w 100"/>
                <a:gd name="T3" fmla="*/ 2147483646 h 82"/>
                <a:gd name="T4" fmla="*/ 2147483646 w 100"/>
                <a:gd name="T5" fmla="*/ 2147483646 h 82"/>
                <a:gd name="T6" fmla="*/ 2147483646 w 100"/>
                <a:gd name="T7" fmla="*/ 2147483646 h 82"/>
                <a:gd name="T8" fmla="*/ 2147483646 w 100"/>
                <a:gd name="T9" fmla="*/ 2147483646 h 82"/>
                <a:gd name="T10" fmla="*/ 2147483646 w 100"/>
                <a:gd name="T11" fmla="*/ 2147483646 h 82"/>
                <a:gd name="T12" fmla="*/ 2147483646 w 100"/>
                <a:gd name="T13" fmla="*/ 2147483646 h 82"/>
                <a:gd name="T14" fmla="*/ 2147483646 w 100"/>
                <a:gd name="T15" fmla="*/ 2147483646 h 82"/>
                <a:gd name="T16" fmla="*/ 2147483646 w 100"/>
                <a:gd name="T17" fmla="*/ 2147483646 h 82"/>
                <a:gd name="T18" fmla="*/ 2147483646 w 100"/>
                <a:gd name="T19" fmla="*/ 2147483646 h 82"/>
                <a:gd name="T20" fmla="*/ 2147483646 w 100"/>
                <a:gd name="T21" fmla="*/ 2147483646 h 82"/>
                <a:gd name="T22" fmla="*/ 2147483646 w 100"/>
                <a:gd name="T23" fmla="*/ 2147483646 h 82"/>
                <a:gd name="T24" fmla="*/ 2147483646 w 100"/>
                <a:gd name="T25" fmla="*/ 2147483646 h 82"/>
                <a:gd name="T26" fmla="*/ 2147483646 w 100"/>
                <a:gd name="T27" fmla="*/ 2147483646 h 82"/>
                <a:gd name="T28" fmla="*/ 2147483646 w 100"/>
                <a:gd name="T29" fmla="*/ 2147483646 h 82"/>
                <a:gd name="T30" fmla="*/ 2147483646 w 100"/>
                <a:gd name="T31" fmla="*/ 2147483646 h 82"/>
                <a:gd name="T32" fmla="*/ 2147483646 w 100"/>
                <a:gd name="T33" fmla="*/ 2147483646 h 82"/>
                <a:gd name="T34" fmla="*/ 2147483646 w 100"/>
                <a:gd name="T35" fmla="*/ 2147483646 h 82"/>
                <a:gd name="T36" fmla="*/ 2147483646 w 100"/>
                <a:gd name="T37" fmla="*/ 2147483646 h 82"/>
                <a:gd name="T38" fmla="*/ 2147483646 w 100"/>
                <a:gd name="T39" fmla="*/ 2147483646 h 82"/>
                <a:gd name="T40" fmla="*/ 2147483646 w 100"/>
                <a:gd name="T41" fmla="*/ 2147483646 h 82"/>
                <a:gd name="T42" fmla="*/ 2147483646 w 100"/>
                <a:gd name="T43" fmla="*/ 2147483646 h 82"/>
                <a:gd name="T44" fmla="*/ 2147483646 w 100"/>
                <a:gd name="T45" fmla="*/ 2147483646 h 82"/>
                <a:gd name="T46" fmla="*/ 2147483646 w 100"/>
                <a:gd name="T47" fmla="*/ 0 h 82"/>
                <a:gd name="T48" fmla="*/ 0 w 100"/>
                <a:gd name="T49" fmla="*/ 2147483646 h 82"/>
                <a:gd name="T50" fmla="*/ 2147483646 w 100"/>
                <a:gd name="T51" fmla="*/ 2147483646 h 82"/>
                <a:gd name="T52" fmla="*/ 2147483646 w 100"/>
                <a:gd name="T53" fmla="*/ 2147483646 h 82"/>
                <a:gd name="T54" fmla="*/ 2147483646 w 100"/>
                <a:gd name="T55" fmla="*/ 2147483646 h 82"/>
                <a:gd name="T56" fmla="*/ 2147483646 w 100"/>
                <a:gd name="T57" fmla="*/ 2147483646 h 82"/>
                <a:gd name="T58" fmla="*/ 2147483646 w 100"/>
                <a:gd name="T59" fmla="*/ 2147483646 h 82"/>
                <a:gd name="T60" fmla="*/ 2147483646 w 100"/>
                <a:gd name="T61" fmla="*/ 2147483646 h 82"/>
                <a:gd name="T62" fmla="*/ 2147483646 w 100"/>
                <a:gd name="T63" fmla="*/ 2147483646 h 82"/>
                <a:gd name="T64" fmla="*/ 2147483646 w 100"/>
                <a:gd name="T65" fmla="*/ 2147483646 h 82"/>
                <a:gd name="T66" fmla="*/ 2147483646 w 100"/>
                <a:gd name="T67" fmla="*/ 2147483646 h 82"/>
                <a:gd name="T68" fmla="*/ 2147483646 w 100"/>
                <a:gd name="T69" fmla="*/ 2147483646 h 82"/>
                <a:gd name="T70" fmla="*/ 2147483646 w 100"/>
                <a:gd name="T71" fmla="*/ 2147483646 h 82"/>
                <a:gd name="T72" fmla="*/ 2147483646 w 100"/>
                <a:gd name="T73" fmla="*/ 2147483646 h 82"/>
                <a:gd name="T74" fmla="*/ 2147483646 w 100"/>
                <a:gd name="T75" fmla="*/ 2147483646 h 82"/>
                <a:gd name="T76" fmla="*/ 2147483646 w 100"/>
                <a:gd name="T77" fmla="*/ 2147483646 h 82"/>
                <a:gd name="T78" fmla="*/ 2147483646 w 100"/>
                <a:gd name="T79" fmla="*/ 2147483646 h 82"/>
                <a:gd name="T80" fmla="*/ 2147483646 w 100"/>
                <a:gd name="T81" fmla="*/ 2147483646 h 82"/>
                <a:gd name="T82" fmla="*/ 2147483646 w 100"/>
                <a:gd name="T83" fmla="*/ 2147483646 h 82"/>
                <a:gd name="T84" fmla="*/ 2147483646 w 100"/>
                <a:gd name="T85" fmla="*/ 2147483646 h 82"/>
                <a:gd name="T86" fmla="*/ 2147483646 w 100"/>
                <a:gd name="T87" fmla="*/ 2147483646 h 82"/>
                <a:gd name="T88" fmla="*/ 2147483646 w 100"/>
                <a:gd name="T89" fmla="*/ 2147483646 h 82"/>
                <a:gd name="T90" fmla="*/ 2147483646 w 100"/>
                <a:gd name="T91" fmla="*/ 2147483646 h 82"/>
                <a:gd name="T92" fmla="*/ 2147483646 w 100"/>
                <a:gd name="T93" fmla="*/ 2147483646 h 82"/>
                <a:gd name="T94" fmla="*/ 2147483646 w 100"/>
                <a:gd name="T95" fmla="*/ 2147483646 h 82"/>
                <a:gd name="T96" fmla="*/ 2147483646 w 100"/>
                <a:gd name="T97" fmla="*/ 2147483646 h 82"/>
                <a:gd name="T98" fmla="*/ 2147483646 w 100"/>
                <a:gd name="T99" fmla="*/ 2147483646 h 82"/>
                <a:gd name="T100" fmla="*/ 2147483646 w 100"/>
                <a:gd name="T101" fmla="*/ 2147483646 h 82"/>
                <a:gd name="T102" fmla="*/ 2147483646 w 100"/>
                <a:gd name="T103" fmla="*/ 2147483646 h 82"/>
                <a:gd name="T104" fmla="*/ 2147483646 w 100"/>
                <a:gd name="T105" fmla="*/ 2147483646 h 82"/>
                <a:gd name="T106" fmla="*/ 2147483646 w 100"/>
                <a:gd name="T107" fmla="*/ 2147483646 h 82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0" t="0" r="r" b="b"/>
              <a:pathLst>
                <a:path w="100" h="82">
                  <a:moveTo>
                    <a:pt x="96" y="2"/>
                  </a:moveTo>
                  <a:lnTo>
                    <a:pt x="96" y="4"/>
                  </a:lnTo>
                  <a:lnTo>
                    <a:pt x="92" y="7"/>
                  </a:lnTo>
                  <a:lnTo>
                    <a:pt x="90" y="7"/>
                  </a:lnTo>
                  <a:lnTo>
                    <a:pt x="89" y="8"/>
                  </a:lnTo>
                  <a:lnTo>
                    <a:pt x="89" y="7"/>
                  </a:lnTo>
                  <a:lnTo>
                    <a:pt x="89" y="5"/>
                  </a:lnTo>
                  <a:lnTo>
                    <a:pt x="85" y="7"/>
                  </a:lnTo>
                  <a:lnTo>
                    <a:pt x="83" y="9"/>
                  </a:lnTo>
                  <a:lnTo>
                    <a:pt x="84" y="10"/>
                  </a:lnTo>
                  <a:lnTo>
                    <a:pt x="84" y="11"/>
                  </a:lnTo>
                  <a:lnTo>
                    <a:pt x="85" y="9"/>
                  </a:lnTo>
                  <a:lnTo>
                    <a:pt x="87" y="9"/>
                  </a:lnTo>
                  <a:lnTo>
                    <a:pt x="88" y="9"/>
                  </a:lnTo>
                  <a:lnTo>
                    <a:pt x="87" y="11"/>
                  </a:lnTo>
                  <a:lnTo>
                    <a:pt x="81" y="17"/>
                  </a:lnTo>
                  <a:lnTo>
                    <a:pt x="80" y="17"/>
                  </a:lnTo>
                  <a:lnTo>
                    <a:pt x="77" y="16"/>
                  </a:lnTo>
                  <a:lnTo>
                    <a:pt x="73" y="15"/>
                  </a:lnTo>
                  <a:lnTo>
                    <a:pt x="73" y="16"/>
                  </a:lnTo>
                  <a:lnTo>
                    <a:pt x="73" y="17"/>
                  </a:lnTo>
                  <a:lnTo>
                    <a:pt x="75" y="19"/>
                  </a:lnTo>
                  <a:lnTo>
                    <a:pt x="77" y="21"/>
                  </a:lnTo>
                  <a:lnTo>
                    <a:pt x="77" y="22"/>
                  </a:lnTo>
                  <a:lnTo>
                    <a:pt x="71" y="33"/>
                  </a:lnTo>
                  <a:lnTo>
                    <a:pt x="68" y="34"/>
                  </a:lnTo>
                  <a:lnTo>
                    <a:pt x="68" y="31"/>
                  </a:lnTo>
                  <a:lnTo>
                    <a:pt x="65" y="32"/>
                  </a:lnTo>
                  <a:lnTo>
                    <a:pt x="64" y="31"/>
                  </a:lnTo>
                  <a:lnTo>
                    <a:pt x="63" y="30"/>
                  </a:lnTo>
                  <a:lnTo>
                    <a:pt x="62" y="29"/>
                  </a:lnTo>
                  <a:lnTo>
                    <a:pt x="63" y="30"/>
                  </a:lnTo>
                  <a:lnTo>
                    <a:pt x="64" y="33"/>
                  </a:lnTo>
                  <a:lnTo>
                    <a:pt x="64" y="34"/>
                  </a:lnTo>
                  <a:lnTo>
                    <a:pt x="64" y="35"/>
                  </a:lnTo>
                  <a:lnTo>
                    <a:pt x="67" y="36"/>
                  </a:lnTo>
                  <a:lnTo>
                    <a:pt x="68" y="35"/>
                  </a:lnTo>
                  <a:lnTo>
                    <a:pt x="70" y="35"/>
                  </a:lnTo>
                  <a:lnTo>
                    <a:pt x="68" y="39"/>
                  </a:lnTo>
                  <a:lnTo>
                    <a:pt x="67" y="42"/>
                  </a:lnTo>
                  <a:lnTo>
                    <a:pt x="64" y="43"/>
                  </a:lnTo>
                  <a:lnTo>
                    <a:pt x="63" y="48"/>
                  </a:lnTo>
                  <a:lnTo>
                    <a:pt x="63" y="49"/>
                  </a:lnTo>
                  <a:lnTo>
                    <a:pt x="64" y="49"/>
                  </a:lnTo>
                  <a:lnTo>
                    <a:pt x="64" y="57"/>
                  </a:lnTo>
                  <a:lnTo>
                    <a:pt x="63" y="62"/>
                  </a:lnTo>
                  <a:lnTo>
                    <a:pt x="63" y="63"/>
                  </a:lnTo>
                  <a:lnTo>
                    <a:pt x="64" y="63"/>
                  </a:lnTo>
                  <a:lnTo>
                    <a:pt x="64" y="67"/>
                  </a:lnTo>
                  <a:lnTo>
                    <a:pt x="64" y="70"/>
                  </a:lnTo>
                  <a:lnTo>
                    <a:pt x="64" y="75"/>
                  </a:lnTo>
                  <a:lnTo>
                    <a:pt x="66" y="75"/>
                  </a:lnTo>
                  <a:lnTo>
                    <a:pt x="66" y="73"/>
                  </a:lnTo>
                  <a:lnTo>
                    <a:pt x="67" y="72"/>
                  </a:lnTo>
                  <a:lnTo>
                    <a:pt x="68" y="73"/>
                  </a:lnTo>
                  <a:lnTo>
                    <a:pt x="67" y="75"/>
                  </a:lnTo>
                  <a:lnTo>
                    <a:pt x="64" y="76"/>
                  </a:lnTo>
                  <a:lnTo>
                    <a:pt x="62" y="77"/>
                  </a:lnTo>
                  <a:lnTo>
                    <a:pt x="61" y="78"/>
                  </a:lnTo>
                  <a:lnTo>
                    <a:pt x="61" y="79"/>
                  </a:lnTo>
                  <a:lnTo>
                    <a:pt x="60" y="79"/>
                  </a:lnTo>
                  <a:lnTo>
                    <a:pt x="59" y="79"/>
                  </a:lnTo>
                  <a:lnTo>
                    <a:pt x="56" y="77"/>
                  </a:lnTo>
                  <a:lnTo>
                    <a:pt x="56" y="76"/>
                  </a:lnTo>
                  <a:lnTo>
                    <a:pt x="55" y="74"/>
                  </a:lnTo>
                  <a:lnTo>
                    <a:pt x="54" y="73"/>
                  </a:lnTo>
                  <a:lnTo>
                    <a:pt x="53" y="73"/>
                  </a:lnTo>
                  <a:lnTo>
                    <a:pt x="49" y="72"/>
                  </a:lnTo>
                  <a:lnTo>
                    <a:pt x="45" y="73"/>
                  </a:lnTo>
                  <a:lnTo>
                    <a:pt x="44" y="73"/>
                  </a:lnTo>
                  <a:lnTo>
                    <a:pt x="43" y="73"/>
                  </a:lnTo>
                  <a:lnTo>
                    <a:pt x="39" y="72"/>
                  </a:lnTo>
                  <a:lnTo>
                    <a:pt x="38" y="71"/>
                  </a:lnTo>
                  <a:lnTo>
                    <a:pt x="37" y="71"/>
                  </a:lnTo>
                  <a:lnTo>
                    <a:pt x="36" y="70"/>
                  </a:lnTo>
                  <a:lnTo>
                    <a:pt x="36" y="68"/>
                  </a:lnTo>
                  <a:lnTo>
                    <a:pt x="34" y="68"/>
                  </a:lnTo>
                  <a:lnTo>
                    <a:pt x="31" y="66"/>
                  </a:lnTo>
                  <a:lnTo>
                    <a:pt x="30" y="66"/>
                  </a:lnTo>
                  <a:lnTo>
                    <a:pt x="28" y="65"/>
                  </a:lnTo>
                  <a:lnTo>
                    <a:pt x="26" y="64"/>
                  </a:lnTo>
                  <a:lnTo>
                    <a:pt x="18" y="60"/>
                  </a:lnTo>
                  <a:lnTo>
                    <a:pt x="17" y="49"/>
                  </a:lnTo>
                  <a:lnTo>
                    <a:pt x="17" y="47"/>
                  </a:lnTo>
                  <a:lnTo>
                    <a:pt x="16" y="47"/>
                  </a:lnTo>
                  <a:lnTo>
                    <a:pt x="13" y="41"/>
                  </a:lnTo>
                  <a:lnTo>
                    <a:pt x="16" y="35"/>
                  </a:lnTo>
                  <a:lnTo>
                    <a:pt x="17" y="28"/>
                  </a:lnTo>
                  <a:lnTo>
                    <a:pt x="17" y="25"/>
                  </a:lnTo>
                  <a:lnTo>
                    <a:pt x="17" y="24"/>
                  </a:lnTo>
                  <a:lnTo>
                    <a:pt x="15" y="23"/>
                  </a:lnTo>
                  <a:lnTo>
                    <a:pt x="13" y="23"/>
                  </a:lnTo>
                  <a:lnTo>
                    <a:pt x="13" y="22"/>
                  </a:lnTo>
                  <a:lnTo>
                    <a:pt x="12" y="22"/>
                  </a:lnTo>
                  <a:lnTo>
                    <a:pt x="12" y="21"/>
                  </a:lnTo>
                  <a:lnTo>
                    <a:pt x="11" y="21"/>
                  </a:lnTo>
                  <a:lnTo>
                    <a:pt x="11" y="20"/>
                  </a:lnTo>
                  <a:lnTo>
                    <a:pt x="11" y="19"/>
                  </a:lnTo>
                  <a:lnTo>
                    <a:pt x="10" y="19"/>
                  </a:lnTo>
                  <a:lnTo>
                    <a:pt x="9" y="18"/>
                  </a:lnTo>
                  <a:lnTo>
                    <a:pt x="9" y="15"/>
                  </a:lnTo>
                  <a:lnTo>
                    <a:pt x="9" y="13"/>
                  </a:lnTo>
                  <a:lnTo>
                    <a:pt x="8" y="12"/>
                  </a:lnTo>
                  <a:lnTo>
                    <a:pt x="7" y="7"/>
                  </a:lnTo>
                  <a:lnTo>
                    <a:pt x="6" y="6"/>
                  </a:lnTo>
                  <a:lnTo>
                    <a:pt x="4" y="5"/>
                  </a:lnTo>
                  <a:lnTo>
                    <a:pt x="2" y="3"/>
                  </a:lnTo>
                  <a:lnTo>
                    <a:pt x="2" y="2"/>
                  </a:lnTo>
                  <a:lnTo>
                    <a:pt x="96" y="2"/>
                  </a:lnTo>
                  <a:moveTo>
                    <a:pt x="100" y="0"/>
                  </a:moveTo>
                  <a:lnTo>
                    <a:pt x="96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3"/>
                  </a:lnTo>
                  <a:lnTo>
                    <a:pt x="0" y="4"/>
                  </a:lnTo>
                  <a:lnTo>
                    <a:pt x="2" y="7"/>
                  </a:lnTo>
                  <a:lnTo>
                    <a:pt x="3" y="7"/>
                  </a:lnTo>
                  <a:lnTo>
                    <a:pt x="4" y="9"/>
                  </a:lnTo>
                  <a:lnTo>
                    <a:pt x="5" y="13"/>
                  </a:lnTo>
                  <a:lnTo>
                    <a:pt x="6" y="13"/>
                  </a:lnTo>
                  <a:lnTo>
                    <a:pt x="6" y="14"/>
                  </a:lnTo>
                  <a:lnTo>
                    <a:pt x="7" y="15"/>
                  </a:lnTo>
                  <a:lnTo>
                    <a:pt x="7" y="17"/>
                  </a:lnTo>
                  <a:lnTo>
                    <a:pt x="7" y="18"/>
                  </a:lnTo>
                  <a:lnTo>
                    <a:pt x="7" y="19"/>
                  </a:lnTo>
                  <a:lnTo>
                    <a:pt x="7" y="20"/>
                  </a:lnTo>
                  <a:lnTo>
                    <a:pt x="8" y="21"/>
                  </a:lnTo>
                  <a:lnTo>
                    <a:pt x="9" y="22"/>
                  </a:lnTo>
                  <a:lnTo>
                    <a:pt x="9" y="23"/>
                  </a:lnTo>
                  <a:lnTo>
                    <a:pt x="10" y="24"/>
                  </a:lnTo>
                  <a:lnTo>
                    <a:pt x="11" y="24"/>
                  </a:lnTo>
                  <a:lnTo>
                    <a:pt x="12" y="25"/>
                  </a:lnTo>
                  <a:lnTo>
                    <a:pt x="13" y="26"/>
                  </a:lnTo>
                  <a:lnTo>
                    <a:pt x="14" y="26"/>
                  </a:lnTo>
                  <a:lnTo>
                    <a:pt x="14" y="28"/>
                  </a:lnTo>
                  <a:lnTo>
                    <a:pt x="13" y="34"/>
                  </a:lnTo>
                  <a:lnTo>
                    <a:pt x="11" y="41"/>
                  </a:lnTo>
                  <a:lnTo>
                    <a:pt x="11" y="43"/>
                  </a:lnTo>
                  <a:lnTo>
                    <a:pt x="13" y="48"/>
                  </a:lnTo>
                  <a:lnTo>
                    <a:pt x="14" y="49"/>
                  </a:lnTo>
                  <a:lnTo>
                    <a:pt x="15" y="49"/>
                  </a:lnTo>
                  <a:lnTo>
                    <a:pt x="15" y="61"/>
                  </a:lnTo>
                  <a:lnTo>
                    <a:pt x="15" y="62"/>
                  </a:lnTo>
                  <a:lnTo>
                    <a:pt x="17" y="63"/>
                  </a:lnTo>
                  <a:lnTo>
                    <a:pt x="24" y="66"/>
                  </a:lnTo>
                  <a:lnTo>
                    <a:pt x="26" y="67"/>
                  </a:lnTo>
                  <a:lnTo>
                    <a:pt x="26" y="68"/>
                  </a:lnTo>
                  <a:lnTo>
                    <a:pt x="27" y="68"/>
                  </a:lnTo>
                  <a:lnTo>
                    <a:pt x="29" y="69"/>
                  </a:lnTo>
                  <a:lnTo>
                    <a:pt x="30" y="69"/>
                  </a:lnTo>
                  <a:lnTo>
                    <a:pt x="33" y="70"/>
                  </a:lnTo>
                  <a:lnTo>
                    <a:pt x="34" y="70"/>
                  </a:lnTo>
                  <a:lnTo>
                    <a:pt x="34" y="71"/>
                  </a:lnTo>
                  <a:lnTo>
                    <a:pt x="35" y="73"/>
                  </a:lnTo>
                  <a:lnTo>
                    <a:pt x="36" y="73"/>
                  </a:lnTo>
                  <a:lnTo>
                    <a:pt x="38" y="75"/>
                  </a:lnTo>
                  <a:lnTo>
                    <a:pt x="39" y="75"/>
                  </a:lnTo>
                  <a:lnTo>
                    <a:pt x="43" y="75"/>
                  </a:lnTo>
                  <a:lnTo>
                    <a:pt x="43" y="76"/>
                  </a:lnTo>
                  <a:lnTo>
                    <a:pt x="44" y="75"/>
                  </a:lnTo>
                  <a:lnTo>
                    <a:pt x="45" y="75"/>
                  </a:lnTo>
                  <a:lnTo>
                    <a:pt x="49" y="75"/>
                  </a:lnTo>
                  <a:lnTo>
                    <a:pt x="53" y="75"/>
                  </a:lnTo>
                  <a:lnTo>
                    <a:pt x="53" y="76"/>
                  </a:lnTo>
                  <a:lnTo>
                    <a:pt x="53" y="77"/>
                  </a:lnTo>
                  <a:lnTo>
                    <a:pt x="55" y="79"/>
                  </a:lnTo>
                  <a:lnTo>
                    <a:pt x="57" y="81"/>
                  </a:lnTo>
                  <a:lnTo>
                    <a:pt x="58" y="82"/>
                  </a:lnTo>
                  <a:lnTo>
                    <a:pt x="60" y="82"/>
                  </a:lnTo>
                  <a:lnTo>
                    <a:pt x="61" y="82"/>
                  </a:lnTo>
                  <a:lnTo>
                    <a:pt x="62" y="81"/>
                  </a:lnTo>
                  <a:lnTo>
                    <a:pt x="63" y="80"/>
                  </a:lnTo>
                  <a:lnTo>
                    <a:pt x="64" y="79"/>
                  </a:lnTo>
                  <a:lnTo>
                    <a:pt x="67" y="78"/>
                  </a:lnTo>
                  <a:lnTo>
                    <a:pt x="69" y="78"/>
                  </a:lnTo>
                  <a:lnTo>
                    <a:pt x="70" y="76"/>
                  </a:lnTo>
                  <a:lnTo>
                    <a:pt x="70" y="75"/>
                  </a:lnTo>
                  <a:lnTo>
                    <a:pt x="70" y="73"/>
                  </a:lnTo>
                  <a:lnTo>
                    <a:pt x="70" y="72"/>
                  </a:lnTo>
                  <a:lnTo>
                    <a:pt x="70" y="71"/>
                  </a:lnTo>
                  <a:lnTo>
                    <a:pt x="68" y="65"/>
                  </a:lnTo>
                  <a:lnTo>
                    <a:pt x="67" y="66"/>
                  </a:lnTo>
                  <a:lnTo>
                    <a:pt x="67" y="62"/>
                  </a:lnTo>
                  <a:lnTo>
                    <a:pt x="66" y="60"/>
                  </a:lnTo>
                  <a:lnTo>
                    <a:pt x="67" y="58"/>
                  </a:lnTo>
                  <a:lnTo>
                    <a:pt x="67" y="57"/>
                  </a:lnTo>
                  <a:lnTo>
                    <a:pt x="67" y="50"/>
                  </a:lnTo>
                  <a:lnTo>
                    <a:pt x="67" y="49"/>
                  </a:lnTo>
                  <a:lnTo>
                    <a:pt x="66" y="48"/>
                  </a:lnTo>
                  <a:lnTo>
                    <a:pt x="66" y="47"/>
                  </a:lnTo>
                  <a:lnTo>
                    <a:pt x="66" y="45"/>
                  </a:lnTo>
                  <a:lnTo>
                    <a:pt x="68" y="45"/>
                  </a:lnTo>
                  <a:lnTo>
                    <a:pt x="68" y="44"/>
                  </a:lnTo>
                  <a:lnTo>
                    <a:pt x="69" y="43"/>
                  </a:lnTo>
                  <a:lnTo>
                    <a:pt x="71" y="40"/>
                  </a:lnTo>
                  <a:lnTo>
                    <a:pt x="72" y="36"/>
                  </a:lnTo>
                  <a:lnTo>
                    <a:pt x="73" y="35"/>
                  </a:lnTo>
                  <a:lnTo>
                    <a:pt x="73" y="34"/>
                  </a:lnTo>
                  <a:lnTo>
                    <a:pt x="79" y="24"/>
                  </a:lnTo>
                  <a:lnTo>
                    <a:pt x="80" y="23"/>
                  </a:lnTo>
                  <a:lnTo>
                    <a:pt x="79" y="22"/>
                  </a:lnTo>
                  <a:lnTo>
                    <a:pt x="79" y="20"/>
                  </a:lnTo>
                  <a:lnTo>
                    <a:pt x="80" y="20"/>
                  </a:lnTo>
                  <a:lnTo>
                    <a:pt x="81" y="20"/>
                  </a:lnTo>
                  <a:lnTo>
                    <a:pt x="82" y="20"/>
                  </a:lnTo>
                  <a:lnTo>
                    <a:pt x="83" y="19"/>
                  </a:lnTo>
                  <a:lnTo>
                    <a:pt x="89" y="13"/>
                  </a:lnTo>
                  <a:lnTo>
                    <a:pt x="90" y="12"/>
                  </a:lnTo>
                  <a:lnTo>
                    <a:pt x="90" y="11"/>
                  </a:lnTo>
                  <a:lnTo>
                    <a:pt x="90" y="10"/>
                  </a:lnTo>
                  <a:lnTo>
                    <a:pt x="91" y="10"/>
                  </a:lnTo>
                  <a:lnTo>
                    <a:pt x="92" y="9"/>
                  </a:lnTo>
                  <a:lnTo>
                    <a:pt x="93" y="9"/>
                  </a:lnTo>
                  <a:lnTo>
                    <a:pt x="94" y="9"/>
                  </a:lnTo>
                  <a:lnTo>
                    <a:pt x="97" y="6"/>
                  </a:lnTo>
                  <a:lnTo>
                    <a:pt x="98" y="5"/>
                  </a:lnTo>
                  <a:lnTo>
                    <a:pt x="98" y="3"/>
                  </a:lnTo>
                  <a:lnTo>
                    <a:pt x="100" y="0"/>
                  </a:lnTo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99" name="Freeform 640"/>
            <p:cNvSpPr>
              <a:spLocks/>
            </p:cNvSpPr>
            <p:nvPr/>
          </p:nvSpPr>
          <p:spPr bwMode="auto">
            <a:xfrm>
              <a:off x="4185435" y="93067"/>
              <a:ext cx="42862" cy="49213"/>
            </a:xfrm>
            <a:custGeom>
              <a:avLst/>
              <a:gdLst>
                <a:gd name="T0" fmla="*/ 2147483646 w 18"/>
                <a:gd name="T1" fmla="*/ 2147483646 h 23"/>
                <a:gd name="T2" fmla="*/ 2147483646 w 18"/>
                <a:gd name="T3" fmla="*/ 2147483646 h 23"/>
                <a:gd name="T4" fmla="*/ 2147483646 w 18"/>
                <a:gd name="T5" fmla="*/ 2147483646 h 23"/>
                <a:gd name="T6" fmla="*/ 2147483646 w 18"/>
                <a:gd name="T7" fmla="*/ 2147483646 h 23"/>
                <a:gd name="T8" fmla="*/ 2147483646 w 18"/>
                <a:gd name="T9" fmla="*/ 0 h 23"/>
                <a:gd name="T10" fmla="*/ 2147483646 w 18"/>
                <a:gd name="T11" fmla="*/ 0 h 23"/>
                <a:gd name="T12" fmla="*/ 2147483646 w 18"/>
                <a:gd name="T13" fmla="*/ 2147483646 h 23"/>
                <a:gd name="T14" fmla="*/ 2147483646 w 18"/>
                <a:gd name="T15" fmla="*/ 2147483646 h 23"/>
                <a:gd name="T16" fmla="*/ 2147483646 w 18"/>
                <a:gd name="T17" fmla="*/ 2147483646 h 23"/>
                <a:gd name="T18" fmla="*/ 2147483646 w 18"/>
                <a:gd name="T19" fmla="*/ 2147483646 h 23"/>
                <a:gd name="T20" fmla="*/ 0 w 18"/>
                <a:gd name="T21" fmla="*/ 2147483646 h 23"/>
                <a:gd name="T22" fmla="*/ 2147483646 w 18"/>
                <a:gd name="T23" fmla="*/ 2147483646 h 23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8" h="23">
                  <a:moveTo>
                    <a:pt x="1" y="19"/>
                  </a:moveTo>
                  <a:lnTo>
                    <a:pt x="2" y="16"/>
                  </a:lnTo>
                  <a:lnTo>
                    <a:pt x="4" y="12"/>
                  </a:lnTo>
                  <a:lnTo>
                    <a:pt x="14" y="1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17" y="3"/>
                  </a:lnTo>
                  <a:lnTo>
                    <a:pt x="9" y="11"/>
                  </a:lnTo>
                  <a:lnTo>
                    <a:pt x="3" y="21"/>
                  </a:lnTo>
                  <a:lnTo>
                    <a:pt x="3" y="22"/>
                  </a:lnTo>
                  <a:lnTo>
                    <a:pt x="0" y="23"/>
                  </a:lnTo>
                  <a:lnTo>
                    <a:pt x="1" y="19"/>
                  </a:lnTo>
                  <a:close/>
                </a:path>
              </a:pathLst>
            </a:custGeom>
            <a:solidFill>
              <a:srgbClr val="E5E4D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00" name="Freeform 641"/>
            <p:cNvSpPr>
              <a:spLocks noEditPoints="1"/>
            </p:cNvSpPr>
            <p:nvPr/>
          </p:nvSpPr>
          <p:spPr bwMode="auto">
            <a:xfrm>
              <a:off x="4180672" y="89892"/>
              <a:ext cx="52388" cy="53975"/>
            </a:xfrm>
            <a:custGeom>
              <a:avLst/>
              <a:gdLst>
                <a:gd name="T0" fmla="*/ 2147483646 w 22"/>
                <a:gd name="T1" fmla="*/ 2147483646 h 25"/>
                <a:gd name="T2" fmla="*/ 2147483646 w 22"/>
                <a:gd name="T3" fmla="*/ 2147483646 h 25"/>
                <a:gd name="T4" fmla="*/ 2147483646 w 22"/>
                <a:gd name="T5" fmla="*/ 2147483646 h 25"/>
                <a:gd name="T6" fmla="*/ 2147483646 w 22"/>
                <a:gd name="T7" fmla="*/ 2147483646 h 25"/>
                <a:gd name="T8" fmla="*/ 2147483646 w 22"/>
                <a:gd name="T9" fmla="*/ 2147483646 h 25"/>
                <a:gd name="T10" fmla="*/ 2147483646 w 22"/>
                <a:gd name="T11" fmla="*/ 2147483646 h 25"/>
                <a:gd name="T12" fmla="*/ 2147483646 w 22"/>
                <a:gd name="T13" fmla="*/ 2147483646 h 25"/>
                <a:gd name="T14" fmla="*/ 2147483646 w 22"/>
                <a:gd name="T15" fmla="*/ 2147483646 h 25"/>
                <a:gd name="T16" fmla="*/ 2147483646 w 22"/>
                <a:gd name="T17" fmla="*/ 2147483646 h 25"/>
                <a:gd name="T18" fmla="*/ 2147483646 w 22"/>
                <a:gd name="T19" fmla="*/ 2147483646 h 25"/>
                <a:gd name="T20" fmla="*/ 2147483646 w 22"/>
                <a:gd name="T21" fmla="*/ 2147483646 h 25"/>
                <a:gd name="T22" fmla="*/ 2147483646 w 22"/>
                <a:gd name="T23" fmla="*/ 2147483646 h 25"/>
                <a:gd name="T24" fmla="*/ 2147483646 w 22"/>
                <a:gd name="T25" fmla="*/ 2147483646 h 25"/>
                <a:gd name="T26" fmla="*/ 2147483646 w 22"/>
                <a:gd name="T27" fmla="*/ 0 h 25"/>
                <a:gd name="T28" fmla="*/ 2147483646 w 22"/>
                <a:gd name="T29" fmla="*/ 2147483646 h 25"/>
                <a:gd name="T30" fmla="*/ 2147483646 w 22"/>
                <a:gd name="T31" fmla="*/ 2147483646 h 25"/>
                <a:gd name="T32" fmla="*/ 2147483646 w 22"/>
                <a:gd name="T33" fmla="*/ 2147483646 h 25"/>
                <a:gd name="T34" fmla="*/ 2147483646 w 22"/>
                <a:gd name="T35" fmla="*/ 2147483646 h 25"/>
                <a:gd name="T36" fmla="*/ 2147483646 w 22"/>
                <a:gd name="T37" fmla="*/ 2147483646 h 25"/>
                <a:gd name="T38" fmla="*/ 2147483646 w 22"/>
                <a:gd name="T39" fmla="*/ 2147483646 h 25"/>
                <a:gd name="T40" fmla="*/ 2147483646 w 22"/>
                <a:gd name="T41" fmla="*/ 2147483646 h 25"/>
                <a:gd name="T42" fmla="*/ 2147483646 w 22"/>
                <a:gd name="T43" fmla="*/ 2147483646 h 25"/>
                <a:gd name="T44" fmla="*/ 2147483646 w 22"/>
                <a:gd name="T45" fmla="*/ 2147483646 h 25"/>
                <a:gd name="T46" fmla="*/ 2147483646 w 22"/>
                <a:gd name="T47" fmla="*/ 2147483646 h 25"/>
                <a:gd name="T48" fmla="*/ 2147483646 w 22"/>
                <a:gd name="T49" fmla="*/ 2147483646 h 25"/>
                <a:gd name="T50" fmla="*/ 2147483646 w 22"/>
                <a:gd name="T51" fmla="*/ 2147483646 h 25"/>
                <a:gd name="T52" fmla="*/ 2147483646 w 22"/>
                <a:gd name="T53" fmla="*/ 2147483646 h 25"/>
                <a:gd name="T54" fmla="*/ 2147483646 w 22"/>
                <a:gd name="T55" fmla="*/ 2147483646 h 25"/>
                <a:gd name="T56" fmla="*/ 0 w 22"/>
                <a:gd name="T57" fmla="*/ 2147483646 h 25"/>
                <a:gd name="T58" fmla="*/ 2147483646 w 22"/>
                <a:gd name="T59" fmla="*/ 2147483646 h 25"/>
                <a:gd name="T60" fmla="*/ 2147483646 w 22"/>
                <a:gd name="T61" fmla="*/ 2147483646 h 25"/>
                <a:gd name="T62" fmla="*/ 2147483646 w 22"/>
                <a:gd name="T63" fmla="*/ 2147483646 h 25"/>
                <a:gd name="T64" fmla="*/ 2147483646 w 22"/>
                <a:gd name="T65" fmla="*/ 2147483646 h 25"/>
                <a:gd name="T66" fmla="*/ 2147483646 w 22"/>
                <a:gd name="T67" fmla="*/ 2147483646 h 25"/>
                <a:gd name="T68" fmla="*/ 2147483646 w 22"/>
                <a:gd name="T69" fmla="*/ 2147483646 h 25"/>
                <a:gd name="T70" fmla="*/ 2147483646 w 22"/>
                <a:gd name="T71" fmla="*/ 2147483646 h 25"/>
                <a:gd name="T72" fmla="*/ 2147483646 w 22"/>
                <a:gd name="T73" fmla="*/ 2147483646 h 25"/>
                <a:gd name="T74" fmla="*/ 2147483646 w 22"/>
                <a:gd name="T75" fmla="*/ 2147483646 h 25"/>
                <a:gd name="T76" fmla="*/ 2147483646 w 22"/>
                <a:gd name="T77" fmla="*/ 2147483646 h 25"/>
                <a:gd name="T78" fmla="*/ 2147483646 w 22"/>
                <a:gd name="T79" fmla="*/ 2147483646 h 25"/>
                <a:gd name="T80" fmla="*/ 2147483646 w 22"/>
                <a:gd name="T81" fmla="*/ 2147483646 h 25"/>
                <a:gd name="T82" fmla="*/ 2147483646 w 22"/>
                <a:gd name="T83" fmla="*/ 2147483646 h 25"/>
                <a:gd name="T84" fmla="*/ 2147483646 w 22"/>
                <a:gd name="T85" fmla="*/ 0 h 25"/>
                <a:gd name="T86" fmla="*/ 2147483646 w 22"/>
                <a:gd name="T87" fmla="*/ 0 h 25"/>
                <a:gd name="T88" fmla="*/ 2147483646 w 22"/>
                <a:gd name="T89" fmla="*/ 0 h 25"/>
                <a:gd name="T90" fmla="*/ 2147483646 w 22"/>
                <a:gd name="T91" fmla="*/ 0 h 25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0" t="0" r="r" b="b"/>
              <a:pathLst>
                <a:path w="22" h="25">
                  <a:moveTo>
                    <a:pt x="18" y="3"/>
                  </a:moveTo>
                  <a:lnTo>
                    <a:pt x="18" y="3"/>
                  </a:lnTo>
                  <a:lnTo>
                    <a:pt x="10" y="12"/>
                  </a:lnTo>
                  <a:lnTo>
                    <a:pt x="5" y="22"/>
                  </a:lnTo>
                  <a:lnTo>
                    <a:pt x="4" y="22"/>
                  </a:lnTo>
                  <a:lnTo>
                    <a:pt x="4" y="20"/>
                  </a:lnTo>
                  <a:lnTo>
                    <a:pt x="5" y="18"/>
                  </a:lnTo>
                  <a:lnTo>
                    <a:pt x="8" y="14"/>
                  </a:lnTo>
                  <a:lnTo>
                    <a:pt x="17" y="3"/>
                  </a:lnTo>
                  <a:lnTo>
                    <a:pt x="18" y="3"/>
                  </a:lnTo>
                  <a:close/>
                  <a:moveTo>
                    <a:pt x="17" y="0"/>
                  </a:moveTo>
                  <a:lnTo>
                    <a:pt x="16" y="1"/>
                  </a:lnTo>
                  <a:lnTo>
                    <a:pt x="15" y="1"/>
                  </a:lnTo>
                  <a:lnTo>
                    <a:pt x="6" y="12"/>
                  </a:lnTo>
                  <a:lnTo>
                    <a:pt x="3" y="16"/>
                  </a:lnTo>
                  <a:lnTo>
                    <a:pt x="2" y="19"/>
                  </a:lnTo>
                  <a:lnTo>
                    <a:pt x="2" y="20"/>
                  </a:lnTo>
                  <a:lnTo>
                    <a:pt x="1" y="20"/>
                  </a:lnTo>
                  <a:lnTo>
                    <a:pt x="1" y="22"/>
                  </a:lnTo>
                  <a:lnTo>
                    <a:pt x="0" y="25"/>
                  </a:lnTo>
                  <a:lnTo>
                    <a:pt x="5" y="25"/>
                  </a:lnTo>
                  <a:lnTo>
                    <a:pt x="5" y="24"/>
                  </a:lnTo>
                  <a:lnTo>
                    <a:pt x="6" y="24"/>
                  </a:lnTo>
                  <a:lnTo>
                    <a:pt x="6" y="23"/>
                  </a:lnTo>
                  <a:lnTo>
                    <a:pt x="12" y="13"/>
                  </a:lnTo>
                  <a:lnTo>
                    <a:pt x="20" y="5"/>
                  </a:lnTo>
                  <a:lnTo>
                    <a:pt x="20" y="4"/>
                  </a:lnTo>
                  <a:lnTo>
                    <a:pt x="21" y="3"/>
                  </a:lnTo>
                  <a:lnTo>
                    <a:pt x="22" y="1"/>
                  </a:lnTo>
                  <a:lnTo>
                    <a:pt x="18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01" name="Freeform 642"/>
            <p:cNvSpPr>
              <a:spLocks noEditPoints="1"/>
            </p:cNvSpPr>
            <p:nvPr/>
          </p:nvSpPr>
          <p:spPr bwMode="auto">
            <a:xfrm>
              <a:off x="4180672" y="89892"/>
              <a:ext cx="52388" cy="53975"/>
            </a:xfrm>
            <a:custGeom>
              <a:avLst/>
              <a:gdLst>
                <a:gd name="T0" fmla="*/ 2147483646 w 22"/>
                <a:gd name="T1" fmla="*/ 2147483646 h 25"/>
                <a:gd name="T2" fmla="*/ 2147483646 w 22"/>
                <a:gd name="T3" fmla="*/ 2147483646 h 25"/>
                <a:gd name="T4" fmla="*/ 2147483646 w 22"/>
                <a:gd name="T5" fmla="*/ 2147483646 h 25"/>
                <a:gd name="T6" fmla="*/ 2147483646 w 22"/>
                <a:gd name="T7" fmla="*/ 2147483646 h 25"/>
                <a:gd name="T8" fmla="*/ 2147483646 w 22"/>
                <a:gd name="T9" fmla="*/ 2147483646 h 25"/>
                <a:gd name="T10" fmla="*/ 2147483646 w 22"/>
                <a:gd name="T11" fmla="*/ 2147483646 h 25"/>
                <a:gd name="T12" fmla="*/ 2147483646 w 22"/>
                <a:gd name="T13" fmla="*/ 2147483646 h 25"/>
                <a:gd name="T14" fmla="*/ 2147483646 w 22"/>
                <a:gd name="T15" fmla="*/ 2147483646 h 25"/>
                <a:gd name="T16" fmla="*/ 2147483646 w 22"/>
                <a:gd name="T17" fmla="*/ 2147483646 h 25"/>
                <a:gd name="T18" fmla="*/ 2147483646 w 22"/>
                <a:gd name="T19" fmla="*/ 2147483646 h 25"/>
                <a:gd name="T20" fmla="*/ 2147483646 w 22"/>
                <a:gd name="T21" fmla="*/ 2147483646 h 25"/>
                <a:gd name="T22" fmla="*/ 2147483646 w 22"/>
                <a:gd name="T23" fmla="*/ 2147483646 h 25"/>
                <a:gd name="T24" fmla="*/ 2147483646 w 22"/>
                <a:gd name="T25" fmla="*/ 2147483646 h 25"/>
                <a:gd name="T26" fmla="*/ 2147483646 w 22"/>
                <a:gd name="T27" fmla="*/ 0 h 25"/>
                <a:gd name="T28" fmla="*/ 2147483646 w 22"/>
                <a:gd name="T29" fmla="*/ 2147483646 h 25"/>
                <a:gd name="T30" fmla="*/ 2147483646 w 22"/>
                <a:gd name="T31" fmla="*/ 2147483646 h 25"/>
                <a:gd name="T32" fmla="*/ 2147483646 w 22"/>
                <a:gd name="T33" fmla="*/ 2147483646 h 25"/>
                <a:gd name="T34" fmla="*/ 2147483646 w 22"/>
                <a:gd name="T35" fmla="*/ 2147483646 h 25"/>
                <a:gd name="T36" fmla="*/ 2147483646 w 22"/>
                <a:gd name="T37" fmla="*/ 2147483646 h 25"/>
                <a:gd name="T38" fmla="*/ 2147483646 w 22"/>
                <a:gd name="T39" fmla="*/ 2147483646 h 25"/>
                <a:gd name="T40" fmla="*/ 2147483646 w 22"/>
                <a:gd name="T41" fmla="*/ 2147483646 h 25"/>
                <a:gd name="T42" fmla="*/ 2147483646 w 22"/>
                <a:gd name="T43" fmla="*/ 2147483646 h 25"/>
                <a:gd name="T44" fmla="*/ 2147483646 w 22"/>
                <a:gd name="T45" fmla="*/ 2147483646 h 25"/>
                <a:gd name="T46" fmla="*/ 2147483646 w 22"/>
                <a:gd name="T47" fmla="*/ 2147483646 h 25"/>
                <a:gd name="T48" fmla="*/ 2147483646 w 22"/>
                <a:gd name="T49" fmla="*/ 2147483646 h 25"/>
                <a:gd name="T50" fmla="*/ 2147483646 w 22"/>
                <a:gd name="T51" fmla="*/ 2147483646 h 25"/>
                <a:gd name="T52" fmla="*/ 2147483646 w 22"/>
                <a:gd name="T53" fmla="*/ 2147483646 h 25"/>
                <a:gd name="T54" fmla="*/ 2147483646 w 22"/>
                <a:gd name="T55" fmla="*/ 2147483646 h 25"/>
                <a:gd name="T56" fmla="*/ 0 w 22"/>
                <a:gd name="T57" fmla="*/ 2147483646 h 25"/>
                <a:gd name="T58" fmla="*/ 2147483646 w 22"/>
                <a:gd name="T59" fmla="*/ 2147483646 h 25"/>
                <a:gd name="T60" fmla="*/ 2147483646 w 22"/>
                <a:gd name="T61" fmla="*/ 2147483646 h 25"/>
                <a:gd name="T62" fmla="*/ 2147483646 w 22"/>
                <a:gd name="T63" fmla="*/ 2147483646 h 25"/>
                <a:gd name="T64" fmla="*/ 2147483646 w 22"/>
                <a:gd name="T65" fmla="*/ 2147483646 h 25"/>
                <a:gd name="T66" fmla="*/ 2147483646 w 22"/>
                <a:gd name="T67" fmla="*/ 2147483646 h 25"/>
                <a:gd name="T68" fmla="*/ 2147483646 w 22"/>
                <a:gd name="T69" fmla="*/ 2147483646 h 25"/>
                <a:gd name="T70" fmla="*/ 2147483646 w 22"/>
                <a:gd name="T71" fmla="*/ 2147483646 h 25"/>
                <a:gd name="T72" fmla="*/ 2147483646 w 22"/>
                <a:gd name="T73" fmla="*/ 2147483646 h 25"/>
                <a:gd name="T74" fmla="*/ 2147483646 w 22"/>
                <a:gd name="T75" fmla="*/ 2147483646 h 25"/>
                <a:gd name="T76" fmla="*/ 2147483646 w 22"/>
                <a:gd name="T77" fmla="*/ 2147483646 h 25"/>
                <a:gd name="T78" fmla="*/ 2147483646 w 22"/>
                <a:gd name="T79" fmla="*/ 2147483646 h 25"/>
                <a:gd name="T80" fmla="*/ 2147483646 w 22"/>
                <a:gd name="T81" fmla="*/ 2147483646 h 25"/>
                <a:gd name="T82" fmla="*/ 2147483646 w 22"/>
                <a:gd name="T83" fmla="*/ 2147483646 h 25"/>
                <a:gd name="T84" fmla="*/ 2147483646 w 22"/>
                <a:gd name="T85" fmla="*/ 0 h 25"/>
                <a:gd name="T86" fmla="*/ 2147483646 w 22"/>
                <a:gd name="T87" fmla="*/ 0 h 25"/>
                <a:gd name="T88" fmla="*/ 2147483646 w 22"/>
                <a:gd name="T89" fmla="*/ 0 h 25"/>
                <a:gd name="T90" fmla="*/ 2147483646 w 22"/>
                <a:gd name="T91" fmla="*/ 0 h 25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0" t="0" r="r" b="b"/>
              <a:pathLst>
                <a:path w="22" h="25">
                  <a:moveTo>
                    <a:pt x="18" y="3"/>
                  </a:moveTo>
                  <a:lnTo>
                    <a:pt x="18" y="3"/>
                  </a:lnTo>
                  <a:lnTo>
                    <a:pt x="10" y="12"/>
                  </a:lnTo>
                  <a:lnTo>
                    <a:pt x="5" y="22"/>
                  </a:lnTo>
                  <a:lnTo>
                    <a:pt x="4" y="22"/>
                  </a:lnTo>
                  <a:lnTo>
                    <a:pt x="4" y="20"/>
                  </a:lnTo>
                  <a:lnTo>
                    <a:pt x="5" y="18"/>
                  </a:lnTo>
                  <a:lnTo>
                    <a:pt x="8" y="14"/>
                  </a:lnTo>
                  <a:lnTo>
                    <a:pt x="17" y="3"/>
                  </a:lnTo>
                  <a:lnTo>
                    <a:pt x="18" y="3"/>
                  </a:lnTo>
                  <a:moveTo>
                    <a:pt x="17" y="0"/>
                  </a:moveTo>
                  <a:lnTo>
                    <a:pt x="16" y="1"/>
                  </a:lnTo>
                  <a:lnTo>
                    <a:pt x="15" y="1"/>
                  </a:lnTo>
                  <a:lnTo>
                    <a:pt x="6" y="12"/>
                  </a:lnTo>
                  <a:lnTo>
                    <a:pt x="3" y="16"/>
                  </a:lnTo>
                  <a:lnTo>
                    <a:pt x="2" y="19"/>
                  </a:lnTo>
                  <a:lnTo>
                    <a:pt x="2" y="20"/>
                  </a:lnTo>
                  <a:lnTo>
                    <a:pt x="1" y="20"/>
                  </a:lnTo>
                  <a:lnTo>
                    <a:pt x="1" y="22"/>
                  </a:lnTo>
                  <a:lnTo>
                    <a:pt x="0" y="25"/>
                  </a:lnTo>
                  <a:lnTo>
                    <a:pt x="5" y="25"/>
                  </a:lnTo>
                  <a:lnTo>
                    <a:pt x="5" y="24"/>
                  </a:lnTo>
                  <a:lnTo>
                    <a:pt x="6" y="24"/>
                  </a:lnTo>
                  <a:lnTo>
                    <a:pt x="6" y="23"/>
                  </a:lnTo>
                  <a:lnTo>
                    <a:pt x="12" y="13"/>
                  </a:lnTo>
                  <a:lnTo>
                    <a:pt x="20" y="5"/>
                  </a:lnTo>
                  <a:lnTo>
                    <a:pt x="20" y="4"/>
                  </a:lnTo>
                  <a:lnTo>
                    <a:pt x="21" y="3"/>
                  </a:lnTo>
                  <a:lnTo>
                    <a:pt x="22" y="1"/>
                  </a:lnTo>
                  <a:lnTo>
                    <a:pt x="18" y="0"/>
                  </a:lnTo>
                  <a:lnTo>
                    <a:pt x="17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02" name="Freeform 643"/>
            <p:cNvSpPr>
              <a:spLocks/>
            </p:cNvSpPr>
            <p:nvPr/>
          </p:nvSpPr>
          <p:spPr bwMode="auto">
            <a:xfrm>
              <a:off x="5295097" y="88305"/>
              <a:ext cx="14288" cy="60325"/>
            </a:xfrm>
            <a:custGeom>
              <a:avLst/>
              <a:gdLst>
                <a:gd name="T0" fmla="*/ 2147483646 w 6"/>
                <a:gd name="T1" fmla="*/ 2147483646 h 28"/>
                <a:gd name="T2" fmla="*/ 2147483646 w 6"/>
                <a:gd name="T3" fmla="*/ 2147483646 h 28"/>
                <a:gd name="T4" fmla="*/ 0 w 6"/>
                <a:gd name="T5" fmla="*/ 0 h 28"/>
                <a:gd name="T6" fmla="*/ 2147483646 w 6"/>
                <a:gd name="T7" fmla="*/ 2147483646 h 28"/>
                <a:gd name="T8" fmla="*/ 2147483646 w 6"/>
                <a:gd name="T9" fmla="*/ 2147483646 h 28"/>
                <a:gd name="T10" fmla="*/ 2147483646 w 6"/>
                <a:gd name="T11" fmla="*/ 2147483646 h 28"/>
                <a:gd name="T12" fmla="*/ 2147483646 w 6"/>
                <a:gd name="T13" fmla="*/ 2147483646 h 28"/>
                <a:gd name="T14" fmla="*/ 2147483646 w 6"/>
                <a:gd name="T15" fmla="*/ 2147483646 h 28"/>
                <a:gd name="T16" fmla="*/ 2147483646 w 6"/>
                <a:gd name="T17" fmla="*/ 2147483646 h 28"/>
                <a:gd name="T18" fmla="*/ 2147483646 w 6"/>
                <a:gd name="T19" fmla="*/ 2147483646 h 28"/>
                <a:gd name="T20" fmla="*/ 2147483646 w 6"/>
                <a:gd name="T21" fmla="*/ 2147483646 h 2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6" h="28">
                  <a:moveTo>
                    <a:pt x="2" y="24"/>
                  </a:moveTo>
                  <a:lnTo>
                    <a:pt x="1" y="17"/>
                  </a:lnTo>
                  <a:lnTo>
                    <a:pt x="0" y="0"/>
                  </a:lnTo>
                  <a:lnTo>
                    <a:pt x="3" y="3"/>
                  </a:lnTo>
                  <a:lnTo>
                    <a:pt x="4" y="8"/>
                  </a:lnTo>
                  <a:lnTo>
                    <a:pt x="4" y="15"/>
                  </a:lnTo>
                  <a:lnTo>
                    <a:pt x="4" y="16"/>
                  </a:lnTo>
                  <a:lnTo>
                    <a:pt x="5" y="18"/>
                  </a:lnTo>
                  <a:lnTo>
                    <a:pt x="6" y="24"/>
                  </a:lnTo>
                  <a:lnTo>
                    <a:pt x="5" y="28"/>
                  </a:lnTo>
                  <a:lnTo>
                    <a:pt x="2" y="24"/>
                  </a:lnTo>
                  <a:close/>
                </a:path>
              </a:pathLst>
            </a:custGeom>
            <a:solidFill>
              <a:srgbClr val="E5E4D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03" name="Freeform 644"/>
            <p:cNvSpPr>
              <a:spLocks noEditPoints="1"/>
            </p:cNvSpPr>
            <p:nvPr/>
          </p:nvSpPr>
          <p:spPr bwMode="auto">
            <a:xfrm>
              <a:off x="5290335" y="83542"/>
              <a:ext cx="22225" cy="73025"/>
            </a:xfrm>
            <a:custGeom>
              <a:avLst/>
              <a:gdLst>
                <a:gd name="T0" fmla="*/ 2147483646 w 9"/>
                <a:gd name="T1" fmla="*/ 2147483646 h 34"/>
                <a:gd name="T2" fmla="*/ 2147483646 w 9"/>
                <a:gd name="T3" fmla="*/ 2147483646 h 34"/>
                <a:gd name="T4" fmla="*/ 2147483646 w 9"/>
                <a:gd name="T5" fmla="*/ 2147483646 h 34"/>
                <a:gd name="T6" fmla="*/ 2147483646 w 9"/>
                <a:gd name="T7" fmla="*/ 2147483646 h 34"/>
                <a:gd name="T8" fmla="*/ 2147483646 w 9"/>
                <a:gd name="T9" fmla="*/ 2147483646 h 34"/>
                <a:gd name="T10" fmla="*/ 2147483646 w 9"/>
                <a:gd name="T11" fmla="*/ 2147483646 h 34"/>
                <a:gd name="T12" fmla="*/ 2147483646 w 9"/>
                <a:gd name="T13" fmla="*/ 2147483646 h 34"/>
                <a:gd name="T14" fmla="*/ 2147483646 w 9"/>
                <a:gd name="T15" fmla="*/ 2147483646 h 34"/>
                <a:gd name="T16" fmla="*/ 2147483646 w 9"/>
                <a:gd name="T17" fmla="*/ 2147483646 h 34"/>
                <a:gd name="T18" fmla="*/ 2147483646 w 9"/>
                <a:gd name="T19" fmla="*/ 2147483646 h 34"/>
                <a:gd name="T20" fmla="*/ 2147483646 w 9"/>
                <a:gd name="T21" fmla="*/ 2147483646 h 34"/>
                <a:gd name="T22" fmla="*/ 0 w 9"/>
                <a:gd name="T23" fmla="*/ 0 h 34"/>
                <a:gd name="T24" fmla="*/ 2147483646 w 9"/>
                <a:gd name="T25" fmla="*/ 2147483646 h 34"/>
                <a:gd name="T26" fmla="*/ 2147483646 w 9"/>
                <a:gd name="T27" fmla="*/ 2147483646 h 34"/>
                <a:gd name="T28" fmla="*/ 2147483646 w 9"/>
                <a:gd name="T29" fmla="*/ 2147483646 h 34"/>
                <a:gd name="T30" fmla="*/ 2147483646 w 9"/>
                <a:gd name="T31" fmla="*/ 2147483646 h 34"/>
                <a:gd name="T32" fmla="*/ 2147483646 w 9"/>
                <a:gd name="T33" fmla="*/ 2147483646 h 34"/>
                <a:gd name="T34" fmla="*/ 2147483646 w 9"/>
                <a:gd name="T35" fmla="*/ 2147483646 h 34"/>
                <a:gd name="T36" fmla="*/ 2147483646 w 9"/>
                <a:gd name="T37" fmla="*/ 2147483646 h 34"/>
                <a:gd name="T38" fmla="*/ 2147483646 w 9"/>
                <a:gd name="T39" fmla="*/ 2147483646 h 34"/>
                <a:gd name="T40" fmla="*/ 2147483646 w 9"/>
                <a:gd name="T41" fmla="*/ 2147483646 h 34"/>
                <a:gd name="T42" fmla="*/ 2147483646 w 9"/>
                <a:gd name="T43" fmla="*/ 2147483646 h 34"/>
                <a:gd name="T44" fmla="*/ 2147483646 w 9"/>
                <a:gd name="T45" fmla="*/ 2147483646 h 34"/>
                <a:gd name="T46" fmla="*/ 2147483646 w 9"/>
                <a:gd name="T47" fmla="*/ 2147483646 h 34"/>
                <a:gd name="T48" fmla="*/ 2147483646 w 9"/>
                <a:gd name="T49" fmla="*/ 2147483646 h 34"/>
                <a:gd name="T50" fmla="*/ 2147483646 w 9"/>
                <a:gd name="T51" fmla="*/ 2147483646 h 34"/>
                <a:gd name="T52" fmla="*/ 2147483646 w 9"/>
                <a:gd name="T53" fmla="*/ 2147483646 h 34"/>
                <a:gd name="T54" fmla="*/ 2147483646 w 9"/>
                <a:gd name="T55" fmla="*/ 2147483646 h 34"/>
                <a:gd name="T56" fmla="*/ 2147483646 w 9"/>
                <a:gd name="T57" fmla="*/ 2147483646 h 34"/>
                <a:gd name="T58" fmla="*/ 2147483646 w 9"/>
                <a:gd name="T59" fmla="*/ 2147483646 h 34"/>
                <a:gd name="T60" fmla="*/ 2147483646 w 9"/>
                <a:gd name="T61" fmla="*/ 2147483646 h 34"/>
                <a:gd name="T62" fmla="*/ 2147483646 w 9"/>
                <a:gd name="T63" fmla="*/ 2147483646 h 34"/>
                <a:gd name="T64" fmla="*/ 2147483646 w 9"/>
                <a:gd name="T65" fmla="*/ 2147483646 h 34"/>
                <a:gd name="T66" fmla="*/ 2147483646 w 9"/>
                <a:gd name="T67" fmla="*/ 2147483646 h 34"/>
                <a:gd name="T68" fmla="*/ 2147483646 w 9"/>
                <a:gd name="T69" fmla="*/ 2147483646 h 34"/>
                <a:gd name="T70" fmla="*/ 2147483646 w 9"/>
                <a:gd name="T71" fmla="*/ 2147483646 h 34"/>
                <a:gd name="T72" fmla="*/ 2147483646 w 9"/>
                <a:gd name="T73" fmla="*/ 2147483646 h 34"/>
                <a:gd name="T74" fmla="*/ 0 w 9"/>
                <a:gd name="T75" fmla="*/ 0 h 34"/>
                <a:gd name="T76" fmla="*/ 0 w 9"/>
                <a:gd name="T77" fmla="*/ 0 h 34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0" t="0" r="r" b="b"/>
              <a:pathLst>
                <a:path w="9" h="34">
                  <a:moveTo>
                    <a:pt x="4" y="6"/>
                  </a:moveTo>
                  <a:lnTo>
                    <a:pt x="4" y="6"/>
                  </a:lnTo>
                  <a:lnTo>
                    <a:pt x="4" y="10"/>
                  </a:lnTo>
                  <a:lnTo>
                    <a:pt x="5" y="17"/>
                  </a:lnTo>
                  <a:lnTo>
                    <a:pt x="5" y="18"/>
                  </a:lnTo>
                  <a:lnTo>
                    <a:pt x="6" y="21"/>
                  </a:lnTo>
                  <a:lnTo>
                    <a:pt x="6" y="26"/>
                  </a:lnTo>
                  <a:lnTo>
                    <a:pt x="6" y="25"/>
                  </a:lnTo>
                  <a:lnTo>
                    <a:pt x="4" y="19"/>
                  </a:lnTo>
                  <a:lnTo>
                    <a:pt x="4" y="6"/>
                  </a:lnTo>
                  <a:close/>
                  <a:moveTo>
                    <a:pt x="0" y="0"/>
                  </a:moveTo>
                  <a:lnTo>
                    <a:pt x="1" y="6"/>
                  </a:lnTo>
                  <a:lnTo>
                    <a:pt x="2" y="19"/>
                  </a:lnTo>
                  <a:lnTo>
                    <a:pt x="3" y="26"/>
                  </a:lnTo>
                  <a:lnTo>
                    <a:pt x="4" y="27"/>
                  </a:lnTo>
                  <a:lnTo>
                    <a:pt x="4" y="28"/>
                  </a:lnTo>
                  <a:lnTo>
                    <a:pt x="8" y="34"/>
                  </a:lnTo>
                  <a:lnTo>
                    <a:pt x="9" y="26"/>
                  </a:lnTo>
                  <a:lnTo>
                    <a:pt x="9" y="25"/>
                  </a:lnTo>
                  <a:lnTo>
                    <a:pt x="8" y="20"/>
                  </a:lnTo>
                  <a:lnTo>
                    <a:pt x="8" y="17"/>
                  </a:lnTo>
                  <a:lnTo>
                    <a:pt x="7" y="10"/>
                  </a:lnTo>
                  <a:lnTo>
                    <a:pt x="7" y="9"/>
                  </a:lnTo>
                  <a:lnTo>
                    <a:pt x="6" y="5"/>
                  </a:lnTo>
                  <a:lnTo>
                    <a:pt x="6" y="4"/>
                  </a:lnTo>
                  <a:lnTo>
                    <a:pt x="5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04" name="Freeform 645"/>
            <p:cNvSpPr>
              <a:spLocks noEditPoints="1"/>
            </p:cNvSpPr>
            <p:nvPr/>
          </p:nvSpPr>
          <p:spPr bwMode="auto">
            <a:xfrm>
              <a:off x="5290335" y="83542"/>
              <a:ext cx="22225" cy="73025"/>
            </a:xfrm>
            <a:custGeom>
              <a:avLst/>
              <a:gdLst>
                <a:gd name="T0" fmla="*/ 2147483646 w 9"/>
                <a:gd name="T1" fmla="*/ 2147483646 h 34"/>
                <a:gd name="T2" fmla="*/ 2147483646 w 9"/>
                <a:gd name="T3" fmla="*/ 2147483646 h 34"/>
                <a:gd name="T4" fmla="*/ 2147483646 w 9"/>
                <a:gd name="T5" fmla="*/ 2147483646 h 34"/>
                <a:gd name="T6" fmla="*/ 2147483646 w 9"/>
                <a:gd name="T7" fmla="*/ 2147483646 h 34"/>
                <a:gd name="T8" fmla="*/ 2147483646 w 9"/>
                <a:gd name="T9" fmla="*/ 2147483646 h 34"/>
                <a:gd name="T10" fmla="*/ 2147483646 w 9"/>
                <a:gd name="T11" fmla="*/ 2147483646 h 34"/>
                <a:gd name="T12" fmla="*/ 2147483646 w 9"/>
                <a:gd name="T13" fmla="*/ 2147483646 h 34"/>
                <a:gd name="T14" fmla="*/ 2147483646 w 9"/>
                <a:gd name="T15" fmla="*/ 2147483646 h 34"/>
                <a:gd name="T16" fmla="*/ 2147483646 w 9"/>
                <a:gd name="T17" fmla="*/ 2147483646 h 34"/>
                <a:gd name="T18" fmla="*/ 2147483646 w 9"/>
                <a:gd name="T19" fmla="*/ 2147483646 h 34"/>
                <a:gd name="T20" fmla="*/ 2147483646 w 9"/>
                <a:gd name="T21" fmla="*/ 2147483646 h 34"/>
                <a:gd name="T22" fmla="*/ 0 w 9"/>
                <a:gd name="T23" fmla="*/ 0 h 34"/>
                <a:gd name="T24" fmla="*/ 2147483646 w 9"/>
                <a:gd name="T25" fmla="*/ 2147483646 h 34"/>
                <a:gd name="T26" fmla="*/ 2147483646 w 9"/>
                <a:gd name="T27" fmla="*/ 2147483646 h 34"/>
                <a:gd name="T28" fmla="*/ 2147483646 w 9"/>
                <a:gd name="T29" fmla="*/ 2147483646 h 34"/>
                <a:gd name="T30" fmla="*/ 2147483646 w 9"/>
                <a:gd name="T31" fmla="*/ 2147483646 h 34"/>
                <a:gd name="T32" fmla="*/ 2147483646 w 9"/>
                <a:gd name="T33" fmla="*/ 2147483646 h 34"/>
                <a:gd name="T34" fmla="*/ 2147483646 w 9"/>
                <a:gd name="T35" fmla="*/ 2147483646 h 34"/>
                <a:gd name="T36" fmla="*/ 2147483646 w 9"/>
                <a:gd name="T37" fmla="*/ 2147483646 h 34"/>
                <a:gd name="T38" fmla="*/ 2147483646 w 9"/>
                <a:gd name="T39" fmla="*/ 2147483646 h 34"/>
                <a:gd name="T40" fmla="*/ 2147483646 w 9"/>
                <a:gd name="T41" fmla="*/ 2147483646 h 34"/>
                <a:gd name="T42" fmla="*/ 2147483646 w 9"/>
                <a:gd name="T43" fmla="*/ 2147483646 h 34"/>
                <a:gd name="T44" fmla="*/ 2147483646 w 9"/>
                <a:gd name="T45" fmla="*/ 2147483646 h 34"/>
                <a:gd name="T46" fmla="*/ 2147483646 w 9"/>
                <a:gd name="T47" fmla="*/ 2147483646 h 34"/>
                <a:gd name="T48" fmla="*/ 2147483646 w 9"/>
                <a:gd name="T49" fmla="*/ 2147483646 h 34"/>
                <a:gd name="T50" fmla="*/ 2147483646 w 9"/>
                <a:gd name="T51" fmla="*/ 2147483646 h 34"/>
                <a:gd name="T52" fmla="*/ 2147483646 w 9"/>
                <a:gd name="T53" fmla="*/ 2147483646 h 34"/>
                <a:gd name="T54" fmla="*/ 2147483646 w 9"/>
                <a:gd name="T55" fmla="*/ 2147483646 h 34"/>
                <a:gd name="T56" fmla="*/ 2147483646 w 9"/>
                <a:gd name="T57" fmla="*/ 2147483646 h 34"/>
                <a:gd name="T58" fmla="*/ 2147483646 w 9"/>
                <a:gd name="T59" fmla="*/ 2147483646 h 34"/>
                <a:gd name="T60" fmla="*/ 2147483646 w 9"/>
                <a:gd name="T61" fmla="*/ 2147483646 h 34"/>
                <a:gd name="T62" fmla="*/ 2147483646 w 9"/>
                <a:gd name="T63" fmla="*/ 2147483646 h 34"/>
                <a:gd name="T64" fmla="*/ 2147483646 w 9"/>
                <a:gd name="T65" fmla="*/ 2147483646 h 34"/>
                <a:gd name="T66" fmla="*/ 2147483646 w 9"/>
                <a:gd name="T67" fmla="*/ 2147483646 h 34"/>
                <a:gd name="T68" fmla="*/ 2147483646 w 9"/>
                <a:gd name="T69" fmla="*/ 2147483646 h 34"/>
                <a:gd name="T70" fmla="*/ 2147483646 w 9"/>
                <a:gd name="T71" fmla="*/ 2147483646 h 34"/>
                <a:gd name="T72" fmla="*/ 2147483646 w 9"/>
                <a:gd name="T73" fmla="*/ 2147483646 h 34"/>
                <a:gd name="T74" fmla="*/ 0 w 9"/>
                <a:gd name="T75" fmla="*/ 0 h 34"/>
                <a:gd name="T76" fmla="*/ 0 w 9"/>
                <a:gd name="T77" fmla="*/ 0 h 34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0" t="0" r="r" b="b"/>
              <a:pathLst>
                <a:path w="9" h="34">
                  <a:moveTo>
                    <a:pt x="4" y="6"/>
                  </a:moveTo>
                  <a:lnTo>
                    <a:pt x="4" y="6"/>
                  </a:lnTo>
                  <a:lnTo>
                    <a:pt x="4" y="10"/>
                  </a:lnTo>
                  <a:lnTo>
                    <a:pt x="5" y="17"/>
                  </a:lnTo>
                  <a:lnTo>
                    <a:pt x="5" y="18"/>
                  </a:lnTo>
                  <a:lnTo>
                    <a:pt x="6" y="21"/>
                  </a:lnTo>
                  <a:lnTo>
                    <a:pt x="6" y="26"/>
                  </a:lnTo>
                  <a:lnTo>
                    <a:pt x="6" y="25"/>
                  </a:lnTo>
                  <a:lnTo>
                    <a:pt x="4" y="19"/>
                  </a:lnTo>
                  <a:lnTo>
                    <a:pt x="4" y="6"/>
                  </a:lnTo>
                  <a:moveTo>
                    <a:pt x="0" y="0"/>
                  </a:moveTo>
                  <a:lnTo>
                    <a:pt x="1" y="6"/>
                  </a:lnTo>
                  <a:lnTo>
                    <a:pt x="2" y="19"/>
                  </a:lnTo>
                  <a:lnTo>
                    <a:pt x="3" y="26"/>
                  </a:lnTo>
                  <a:lnTo>
                    <a:pt x="4" y="27"/>
                  </a:lnTo>
                  <a:lnTo>
                    <a:pt x="4" y="28"/>
                  </a:lnTo>
                  <a:lnTo>
                    <a:pt x="8" y="34"/>
                  </a:lnTo>
                  <a:lnTo>
                    <a:pt x="9" y="26"/>
                  </a:lnTo>
                  <a:lnTo>
                    <a:pt x="9" y="25"/>
                  </a:lnTo>
                  <a:lnTo>
                    <a:pt x="8" y="20"/>
                  </a:lnTo>
                  <a:lnTo>
                    <a:pt x="8" y="17"/>
                  </a:lnTo>
                  <a:lnTo>
                    <a:pt x="7" y="10"/>
                  </a:lnTo>
                  <a:lnTo>
                    <a:pt x="7" y="9"/>
                  </a:lnTo>
                  <a:lnTo>
                    <a:pt x="6" y="5"/>
                  </a:lnTo>
                  <a:lnTo>
                    <a:pt x="6" y="4"/>
                  </a:lnTo>
                  <a:lnTo>
                    <a:pt x="5" y="3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05" name="Freeform 646"/>
            <p:cNvSpPr>
              <a:spLocks/>
            </p:cNvSpPr>
            <p:nvPr/>
          </p:nvSpPr>
          <p:spPr bwMode="auto">
            <a:xfrm>
              <a:off x="5290335" y="62905"/>
              <a:ext cx="11112" cy="42862"/>
            </a:xfrm>
            <a:custGeom>
              <a:avLst/>
              <a:gdLst>
                <a:gd name="T0" fmla="*/ 0 w 5"/>
                <a:gd name="T1" fmla="*/ 2147483646 h 20"/>
                <a:gd name="T2" fmla="*/ 0 w 5"/>
                <a:gd name="T3" fmla="*/ 2147483646 h 20"/>
                <a:gd name="T4" fmla="*/ 2147483646 w 5"/>
                <a:gd name="T5" fmla="*/ 0 h 20"/>
                <a:gd name="T6" fmla="*/ 2147483646 w 5"/>
                <a:gd name="T7" fmla="*/ 0 h 20"/>
                <a:gd name="T8" fmla="*/ 2147483646 w 5"/>
                <a:gd name="T9" fmla="*/ 2147483646 h 20"/>
                <a:gd name="T10" fmla="*/ 2147483646 w 5"/>
                <a:gd name="T11" fmla="*/ 2147483646 h 20"/>
                <a:gd name="T12" fmla="*/ 2147483646 w 5"/>
                <a:gd name="T13" fmla="*/ 2147483646 h 20"/>
                <a:gd name="T14" fmla="*/ 2147483646 w 5"/>
                <a:gd name="T15" fmla="*/ 2147483646 h 20"/>
                <a:gd name="T16" fmla="*/ 2147483646 w 5"/>
                <a:gd name="T17" fmla="*/ 2147483646 h 20"/>
                <a:gd name="T18" fmla="*/ 2147483646 w 5"/>
                <a:gd name="T19" fmla="*/ 2147483646 h 20"/>
                <a:gd name="T20" fmla="*/ 0 w 5"/>
                <a:gd name="T21" fmla="*/ 2147483646 h 2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" h="20">
                  <a:moveTo>
                    <a:pt x="0" y="10"/>
                  </a:moveTo>
                  <a:lnTo>
                    <a:pt x="0" y="4"/>
                  </a:lnTo>
                  <a:lnTo>
                    <a:pt x="1" y="0"/>
                  </a:lnTo>
                  <a:lnTo>
                    <a:pt x="4" y="0"/>
                  </a:lnTo>
                  <a:lnTo>
                    <a:pt x="4" y="3"/>
                  </a:lnTo>
                  <a:lnTo>
                    <a:pt x="3" y="7"/>
                  </a:lnTo>
                  <a:lnTo>
                    <a:pt x="3" y="8"/>
                  </a:lnTo>
                  <a:lnTo>
                    <a:pt x="5" y="13"/>
                  </a:lnTo>
                  <a:lnTo>
                    <a:pt x="5" y="15"/>
                  </a:lnTo>
                  <a:lnTo>
                    <a:pt x="4" y="2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E5E4D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06" name="Freeform 647"/>
            <p:cNvSpPr>
              <a:spLocks noEditPoints="1"/>
            </p:cNvSpPr>
            <p:nvPr/>
          </p:nvSpPr>
          <p:spPr bwMode="auto">
            <a:xfrm>
              <a:off x="5287160" y="59730"/>
              <a:ext cx="17462" cy="53975"/>
            </a:xfrm>
            <a:custGeom>
              <a:avLst/>
              <a:gdLst>
                <a:gd name="T0" fmla="*/ 2147483646 w 7"/>
                <a:gd name="T1" fmla="*/ 2147483646 h 25"/>
                <a:gd name="T2" fmla="*/ 2147483646 w 7"/>
                <a:gd name="T3" fmla="*/ 2147483646 h 25"/>
                <a:gd name="T4" fmla="*/ 2147483646 w 7"/>
                <a:gd name="T5" fmla="*/ 2147483646 h 25"/>
                <a:gd name="T6" fmla="*/ 2147483646 w 7"/>
                <a:gd name="T7" fmla="*/ 2147483646 h 25"/>
                <a:gd name="T8" fmla="*/ 2147483646 w 7"/>
                <a:gd name="T9" fmla="*/ 2147483646 h 25"/>
                <a:gd name="T10" fmla="*/ 2147483646 w 7"/>
                <a:gd name="T11" fmla="*/ 2147483646 h 25"/>
                <a:gd name="T12" fmla="*/ 2147483646 w 7"/>
                <a:gd name="T13" fmla="*/ 2147483646 h 25"/>
                <a:gd name="T14" fmla="*/ 2147483646 w 7"/>
                <a:gd name="T15" fmla="*/ 2147483646 h 25"/>
                <a:gd name="T16" fmla="*/ 2147483646 w 7"/>
                <a:gd name="T17" fmla="*/ 2147483646 h 25"/>
                <a:gd name="T18" fmla="*/ 2147483646 w 7"/>
                <a:gd name="T19" fmla="*/ 2147483646 h 25"/>
                <a:gd name="T20" fmla="*/ 2147483646 w 7"/>
                <a:gd name="T21" fmla="*/ 2147483646 h 25"/>
                <a:gd name="T22" fmla="*/ 2147483646 w 7"/>
                <a:gd name="T23" fmla="*/ 0 h 25"/>
                <a:gd name="T24" fmla="*/ 2147483646 w 7"/>
                <a:gd name="T25" fmla="*/ 0 h 25"/>
                <a:gd name="T26" fmla="*/ 2147483646 w 7"/>
                <a:gd name="T27" fmla="*/ 0 h 25"/>
                <a:gd name="T28" fmla="*/ 2147483646 w 7"/>
                <a:gd name="T29" fmla="*/ 0 h 25"/>
                <a:gd name="T30" fmla="*/ 2147483646 w 7"/>
                <a:gd name="T31" fmla="*/ 2147483646 h 25"/>
                <a:gd name="T32" fmla="*/ 0 w 7"/>
                <a:gd name="T33" fmla="*/ 2147483646 h 25"/>
                <a:gd name="T34" fmla="*/ 0 w 7"/>
                <a:gd name="T35" fmla="*/ 2147483646 h 25"/>
                <a:gd name="T36" fmla="*/ 0 w 7"/>
                <a:gd name="T37" fmla="*/ 2147483646 h 25"/>
                <a:gd name="T38" fmla="*/ 0 w 7"/>
                <a:gd name="T39" fmla="*/ 2147483646 h 25"/>
                <a:gd name="T40" fmla="*/ 0 w 7"/>
                <a:gd name="T41" fmla="*/ 2147483646 h 25"/>
                <a:gd name="T42" fmla="*/ 0 w 7"/>
                <a:gd name="T43" fmla="*/ 2147483646 h 25"/>
                <a:gd name="T44" fmla="*/ 2147483646 w 7"/>
                <a:gd name="T45" fmla="*/ 2147483646 h 25"/>
                <a:gd name="T46" fmla="*/ 2147483646 w 7"/>
                <a:gd name="T47" fmla="*/ 2147483646 h 25"/>
                <a:gd name="T48" fmla="*/ 2147483646 w 7"/>
                <a:gd name="T49" fmla="*/ 2147483646 h 25"/>
                <a:gd name="T50" fmla="*/ 2147483646 w 7"/>
                <a:gd name="T51" fmla="*/ 2147483646 h 25"/>
                <a:gd name="T52" fmla="*/ 2147483646 w 7"/>
                <a:gd name="T53" fmla="*/ 2147483646 h 25"/>
                <a:gd name="T54" fmla="*/ 2147483646 w 7"/>
                <a:gd name="T55" fmla="*/ 2147483646 h 25"/>
                <a:gd name="T56" fmla="*/ 2147483646 w 7"/>
                <a:gd name="T57" fmla="*/ 2147483646 h 25"/>
                <a:gd name="T58" fmla="*/ 2147483646 w 7"/>
                <a:gd name="T59" fmla="*/ 2147483646 h 25"/>
                <a:gd name="T60" fmla="*/ 2147483646 w 7"/>
                <a:gd name="T61" fmla="*/ 2147483646 h 25"/>
                <a:gd name="T62" fmla="*/ 2147483646 w 7"/>
                <a:gd name="T63" fmla="*/ 2147483646 h 25"/>
                <a:gd name="T64" fmla="*/ 2147483646 w 7"/>
                <a:gd name="T65" fmla="*/ 2147483646 h 25"/>
                <a:gd name="T66" fmla="*/ 2147483646 w 7"/>
                <a:gd name="T67" fmla="*/ 2147483646 h 25"/>
                <a:gd name="T68" fmla="*/ 2147483646 w 7"/>
                <a:gd name="T69" fmla="*/ 2147483646 h 25"/>
                <a:gd name="T70" fmla="*/ 2147483646 w 7"/>
                <a:gd name="T71" fmla="*/ 0 h 25"/>
                <a:gd name="T72" fmla="*/ 2147483646 w 7"/>
                <a:gd name="T73" fmla="*/ 0 h 25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7" h="25">
                  <a:moveTo>
                    <a:pt x="4" y="2"/>
                  </a:moveTo>
                  <a:lnTo>
                    <a:pt x="3" y="4"/>
                  </a:lnTo>
                  <a:lnTo>
                    <a:pt x="3" y="8"/>
                  </a:lnTo>
                  <a:lnTo>
                    <a:pt x="3" y="9"/>
                  </a:lnTo>
                  <a:lnTo>
                    <a:pt x="5" y="14"/>
                  </a:lnTo>
                  <a:lnTo>
                    <a:pt x="5" y="15"/>
                  </a:lnTo>
                  <a:lnTo>
                    <a:pt x="5" y="16"/>
                  </a:lnTo>
                  <a:lnTo>
                    <a:pt x="3" y="10"/>
                  </a:lnTo>
                  <a:lnTo>
                    <a:pt x="3" y="5"/>
                  </a:lnTo>
                  <a:lnTo>
                    <a:pt x="3" y="2"/>
                  </a:lnTo>
                  <a:lnTo>
                    <a:pt x="4" y="2"/>
                  </a:lnTo>
                  <a:close/>
                  <a:moveTo>
                    <a:pt x="7" y="0"/>
                  </a:moveTo>
                  <a:lnTo>
                    <a:pt x="4" y="0"/>
                  </a:lnTo>
                  <a:lnTo>
                    <a:pt x="3" y="0"/>
                  </a:lnTo>
                  <a:lnTo>
                    <a:pt x="1" y="0"/>
                  </a:lnTo>
                  <a:lnTo>
                    <a:pt x="1" y="2"/>
                  </a:lnTo>
                  <a:lnTo>
                    <a:pt x="0" y="4"/>
                  </a:lnTo>
                  <a:lnTo>
                    <a:pt x="0" y="5"/>
                  </a:lnTo>
                  <a:lnTo>
                    <a:pt x="0" y="10"/>
                  </a:lnTo>
                  <a:lnTo>
                    <a:pt x="0" y="11"/>
                  </a:lnTo>
                  <a:lnTo>
                    <a:pt x="2" y="17"/>
                  </a:lnTo>
                  <a:lnTo>
                    <a:pt x="5" y="25"/>
                  </a:lnTo>
                  <a:lnTo>
                    <a:pt x="7" y="17"/>
                  </a:lnTo>
                  <a:lnTo>
                    <a:pt x="7" y="16"/>
                  </a:lnTo>
                  <a:lnTo>
                    <a:pt x="7" y="15"/>
                  </a:lnTo>
                  <a:lnTo>
                    <a:pt x="7" y="14"/>
                  </a:lnTo>
                  <a:lnTo>
                    <a:pt x="7" y="13"/>
                  </a:lnTo>
                  <a:lnTo>
                    <a:pt x="5" y="9"/>
                  </a:lnTo>
                  <a:lnTo>
                    <a:pt x="5" y="8"/>
                  </a:lnTo>
                  <a:lnTo>
                    <a:pt x="6" y="4"/>
                  </a:lnTo>
                  <a:lnTo>
                    <a:pt x="7" y="3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07" name="Freeform 648"/>
            <p:cNvSpPr>
              <a:spLocks noEditPoints="1"/>
            </p:cNvSpPr>
            <p:nvPr/>
          </p:nvSpPr>
          <p:spPr bwMode="auto">
            <a:xfrm>
              <a:off x="5287160" y="59730"/>
              <a:ext cx="17462" cy="53975"/>
            </a:xfrm>
            <a:custGeom>
              <a:avLst/>
              <a:gdLst>
                <a:gd name="T0" fmla="*/ 2147483646 w 7"/>
                <a:gd name="T1" fmla="*/ 2147483646 h 25"/>
                <a:gd name="T2" fmla="*/ 2147483646 w 7"/>
                <a:gd name="T3" fmla="*/ 2147483646 h 25"/>
                <a:gd name="T4" fmla="*/ 2147483646 w 7"/>
                <a:gd name="T5" fmla="*/ 2147483646 h 25"/>
                <a:gd name="T6" fmla="*/ 2147483646 w 7"/>
                <a:gd name="T7" fmla="*/ 2147483646 h 25"/>
                <a:gd name="T8" fmla="*/ 2147483646 w 7"/>
                <a:gd name="T9" fmla="*/ 2147483646 h 25"/>
                <a:gd name="T10" fmla="*/ 2147483646 w 7"/>
                <a:gd name="T11" fmla="*/ 2147483646 h 25"/>
                <a:gd name="T12" fmla="*/ 2147483646 w 7"/>
                <a:gd name="T13" fmla="*/ 2147483646 h 25"/>
                <a:gd name="T14" fmla="*/ 2147483646 w 7"/>
                <a:gd name="T15" fmla="*/ 2147483646 h 25"/>
                <a:gd name="T16" fmla="*/ 2147483646 w 7"/>
                <a:gd name="T17" fmla="*/ 2147483646 h 25"/>
                <a:gd name="T18" fmla="*/ 2147483646 w 7"/>
                <a:gd name="T19" fmla="*/ 2147483646 h 25"/>
                <a:gd name="T20" fmla="*/ 2147483646 w 7"/>
                <a:gd name="T21" fmla="*/ 2147483646 h 25"/>
                <a:gd name="T22" fmla="*/ 2147483646 w 7"/>
                <a:gd name="T23" fmla="*/ 0 h 25"/>
                <a:gd name="T24" fmla="*/ 2147483646 w 7"/>
                <a:gd name="T25" fmla="*/ 0 h 25"/>
                <a:gd name="T26" fmla="*/ 2147483646 w 7"/>
                <a:gd name="T27" fmla="*/ 0 h 25"/>
                <a:gd name="T28" fmla="*/ 2147483646 w 7"/>
                <a:gd name="T29" fmla="*/ 0 h 25"/>
                <a:gd name="T30" fmla="*/ 2147483646 w 7"/>
                <a:gd name="T31" fmla="*/ 2147483646 h 25"/>
                <a:gd name="T32" fmla="*/ 0 w 7"/>
                <a:gd name="T33" fmla="*/ 2147483646 h 25"/>
                <a:gd name="T34" fmla="*/ 0 w 7"/>
                <a:gd name="T35" fmla="*/ 2147483646 h 25"/>
                <a:gd name="T36" fmla="*/ 0 w 7"/>
                <a:gd name="T37" fmla="*/ 2147483646 h 25"/>
                <a:gd name="T38" fmla="*/ 0 w 7"/>
                <a:gd name="T39" fmla="*/ 2147483646 h 25"/>
                <a:gd name="T40" fmla="*/ 0 w 7"/>
                <a:gd name="T41" fmla="*/ 2147483646 h 25"/>
                <a:gd name="T42" fmla="*/ 0 w 7"/>
                <a:gd name="T43" fmla="*/ 2147483646 h 25"/>
                <a:gd name="T44" fmla="*/ 2147483646 w 7"/>
                <a:gd name="T45" fmla="*/ 2147483646 h 25"/>
                <a:gd name="T46" fmla="*/ 2147483646 w 7"/>
                <a:gd name="T47" fmla="*/ 2147483646 h 25"/>
                <a:gd name="T48" fmla="*/ 2147483646 w 7"/>
                <a:gd name="T49" fmla="*/ 2147483646 h 25"/>
                <a:gd name="T50" fmla="*/ 2147483646 w 7"/>
                <a:gd name="T51" fmla="*/ 2147483646 h 25"/>
                <a:gd name="T52" fmla="*/ 2147483646 w 7"/>
                <a:gd name="T53" fmla="*/ 2147483646 h 25"/>
                <a:gd name="T54" fmla="*/ 2147483646 w 7"/>
                <a:gd name="T55" fmla="*/ 2147483646 h 25"/>
                <a:gd name="T56" fmla="*/ 2147483646 w 7"/>
                <a:gd name="T57" fmla="*/ 2147483646 h 25"/>
                <a:gd name="T58" fmla="*/ 2147483646 w 7"/>
                <a:gd name="T59" fmla="*/ 2147483646 h 25"/>
                <a:gd name="T60" fmla="*/ 2147483646 w 7"/>
                <a:gd name="T61" fmla="*/ 2147483646 h 25"/>
                <a:gd name="T62" fmla="*/ 2147483646 w 7"/>
                <a:gd name="T63" fmla="*/ 2147483646 h 25"/>
                <a:gd name="T64" fmla="*/ 2147483646 w 7"/>
                <a:gd name="T65" fmla="*/ 2147483646 h 25"/>
                <a:gd name="T66" fmla="*/ 2147483646 w 7"/>
                <a:gd name="T67" fmla="*/ 2147483646 h 25"/>
                <a:gd name="T68" fmla="*/ 2147483646 w 7"/>
                <a:gd name="T69" fmla="*/ 2147483646 h 25"/>
                <a:gd name="T70" fmla="*/ 2147483646 w 7"/>
                <a:gd name="T71" fmla="*/ 0 h 25"/>
                <a:gd name="T72" fmla="*/ 2147483646 w 7"/>
                <a:gd name="T73" fmla="*/ 0 h 25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7" h="25">
                  <a:moveTo>
                    <a:pt x="4" y="2"/>
                  </a:moveTo>
                  <a:lnTo>
                    <a:pt x="3" y="4"/>
                  </a:lnTo>
                  <a:lnTo>
                    <a:pt x="3" y="8"/>
                  </a:lnTo>
                  <a:lnTo>
                    <a:pt x="3" y="9"/>
                  </a:lnTo>
                  <a:lnTo>
                    <a:pt x="5" y="14"/>
                  </a:lnTo>
                  <a:lnTo>
                    <a:pt x="5" y="15"/>
                  </a:lnTo>
                  <a:lnTo>
                    <a:pt x="5" y="16"/>
                  </a:lnTo>
                  <a:lnTo>
                    <a:pt x="3" y="10"/>
                  </a:lnTo>
                  <a:lnTo>
                    <a:pt x="3" y="5"/>
                  </a:lnTo>
                  <a:lnTo>
                    <a:pt x="3" y="2"/>
                  </a:lnTo>
                  <a:lnTo>
                    <a:pt x="4" y="2"/>
                  </a:lnTo>
                  <a:moveTo>
                    <a:pt x="7" y="0"/>
                  </a:moveTo>
                  <a:lnTo>
                    <a:pt x="4" y="0"/>
                  </a:lnTo>
                  <a:lnTo>
                    <a:pt x="3" y="0"/>
                  </a:lnTo>
                  <a:lnTo>
                    <a:pt x="1" y="0"/>
                  </a:lnTo>
                  <a:lnTo>
                    <a:pt x="1" y="2"/>
                  </a:lnTo>
                  <a:lnTo>
                    <a:pt x="0" y="4"/>
                  </a:lnTo>
                  <a:lnTo>
                    <a:pt x="0" y="5"/>
                  </a:lnTo>
                  <a:lnTo>
                    <a:pt x="0" y="10"/>
                  </a:lnTo>
                  <a:lnTo>
                    <a:pt x="0" y="11"/>
                  </a:lnTo>
                  <a:lnTo>
                    <a:pt x="2" y="17"/>
                  </a:lnTo>
                  <a:lnTo>
                    <a:pt x="5" y="25"/>
                  </a:lnTo>
                  <a:lnTo>
                    <a:pt x="7" y="17"/>
                  </a:lnTo>
                  <a:lnTo>
                    <a:pt x="7" y="16"/>
                  </a:lnTo>
                  <a:lnTo>
                    <a:pt x="7" y="15"/>
                  </a:lnTo>
                  <a:lnTo>
                    <a:pt x="7" y="14"/>
                  </a:lnTo>
                  <a:lnTo>
                    <a:pt x="7" y="13"/>
                  </a:lnTo>
                  <a:lnTo>
                    <a:pt x="5" y="9"/>
                  </a:lnTo>
                  <a:lnTo>
                    <a:pt x="5" y="8"/>
                  </a:lnTo>
                  <a:lnTo>
                    <a:pt x="6" y="4"/>
                  </a:lnTo>
                  <a:lnTo>
                    <a:pt x="7" y="3"/>
                  </a:lnTo>
                  <a:lnTo>
                    <a:pt x="7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08" name="Freeform 649"/>
            <p:cNvSpPr>
              <a:spLocks/>
            </p:cNvSpPr>
            <p:nvPr/>
          </p:nvSpPr>
          <p:spPr bwMode="auto">
            <a:xfrm>
              <a:off x="3258335" y="213717"/>
              <a:ext cx="19050" cy="31750"/>
            </a:xfrm>
            <a:custGeom>
              <a:avLst/>
              <a:gdLst>
                <a:gd name="T0" fmla="*/ 0 w 8"/>
                <a:gd name="T1" fmla="*/ 2147483646 h 15"/>
                <a:gd name="T2" fmla="*/ 2147483646 w 8"/>
                <a:gd name="T3" fmla="*/ 2147483646 h 15"/>
                <a:gd name="T4" fmla="*/ 2147483646 w 8"/>
                <a:gd name="T5" fmla="*/ 0 h 15"/>
                <a:gd name="T6" fmla="*/ 2147483646 w 8"/>
                <a:gd name="T7" fmla="*/ 0 h 15"/>
                <a:gd name="T8" fmla="*/ 2147483646 w 8"/>
                <a:gd name="T9" fmla="*/ 2147483646 h 15"/>
                <a:gd name="T10" fmla="*/ 2147483646 w 8"/>
                <a:gd name="T11" fmla="*/ 2147483646 h 15"/>
                <a:gd name="T12" fmla="*/ 2147483646 w 8"/>
                <a:gd name="T13" fmla="*/ 2147483646 h 15"/>
                <a:gd name="T14" fmla="*/ 2147483646 w 8"/>
                <a:gd name="T15" fmla="*/ 2147483646 h 15"/>
                <a:gd name="T16" fmla="*/ 2147483646 w 8"/>
                <a:gd name="T17" fmla="*/ 2147483646 h 15"/>
                <a:gd name="T18" fmla="*/ 2147483646 w 8"/>
                <a:gd name="T19" fmla="*/ 2147483646 h 15"/>
                <a:gd name="T20" fmla="*/ 0 w 8"/>
                <a:gd name="T21" fmla="*/ 2147483646 h 1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8" h="15">
                  <a:moveTo>
                    <a:pt x="0" y="8"/>
                  </a:moveTo>
                  <a:lnTo>
                    <a:pt x="2" y="1"/>
                  </a:lnTo>
                  <a:lnTo>
                    <a:pt x="4" y="0"/>
                  </a:lnTo>
                  <a:lnTo>
                    <a:pt x="8" y="0"/>
                  </a:lnTo>
                  <a:lnTo>
                    <a:pt x="8" y="2"/>
                  </a:lnTo>
                  <a:lnTo>
                    <a:pt x="7" y="4"/>
                  </a:lnTo>
                  <a:lnTo>
                    <a:pt x="6" y="5"/>
                  </a:lnTo>
                  <a:lnTo>
                    <a:pt x="3" y="9"/>
                  </a:lnTo>
                  <a:lnTo>
                    <a:pt x="2" y="10"/>
                  </a:lnTo>
                  <a:lnTo>
                    <a:pt x="1" y="15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E5E4D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09" name="Freeform 650"/>
            <p:cNvSpPr>
              <a:spLocks noEditPoints="1"/>
            </p:cNvSpPr>
            <p:nvPr/>
          </p:nvSpPr>
          <p:spPr bwMode="auto">
            <a:xfrm>
              <a:off x="3256747" y="210542"/>
              <a:ext cx="25400" cy="47625"/>
            </a:xfrm>
            <a:custGeom>
              <a:avLst/>
              <a:gdLst>
                <a:gd name="T0" fmla="*/ 2147483646 w 11"/>
                <a:gd name="T1" fmla="*/ 2147483646 h 22"/>
                <a:gd name="T2" fmla="*/ 2147483646 w 11"/>
                <a:gd name="T3" fmla="*/ 2147483646 h 22"/>
                <a:gd name="T4" fmla="*/ 2147483646 w 11"/>
                <a:gd name="T5" fmla="*/ 2147483646 h 22"/>
                <a:gd name="T6" fmla="*/ 2147483646 w 11"/>
                <a:gd name="T7" fmla="*/ 2147483646 h 22"/>
                <a:gd name="T8" fmla="*/ 2147483646 w 11"/>
                <a:gd name="T9" fmla="*/ 2147483646 h 22"/>
                <a:gd name="T10" fmla="*/ 2147483646 w 11"/>
                <a:gd name="T11" fmla="*/ 2147483646 h 22"/>
                <a:gd name="T12" fmla="*/ 2147483646 w 11"/>
                <a:gd name="T13" fmla="*/ 2147483646 h 22"/>
                <a:gd name="T14" fmla="*/ 2147483646 w 11"/>
                <a:gd name="T15" fmla="*/ 2147483646 h 22"/>
                <a:gd name="T16" fmla="*/ 2147483646 w 11"/>
                <a:gd name="T17" fmla="*/ 2147483646 h 22"/>
                <a:gd name="T18" fmla="*/ 2147483646 w 11"/>
                <a:gd name="T19" fmla="*/ 2147483646 h 22"/>
                <a:gd name="T20" fmla="*/ 2147483646 w 11"/>
                <a:gd name="T21" fmla="*/ 0 h 22"/>
                <a:gd name="T22" fmla="*/ 2147483646 w 11"/>
                <a:gd name="T23" fmla="*/ 0 h 22"/>
                <a:gd name="T24" fmla="*/ 2147483646 w 11"/>
                <a:gd name="T25" fmla="*/ 0 h 22"/>
                <a:gd name="T26" fmla="*/ 2147483646 w 11"/>
                <a:gd name="T27" fmla="*/ 0 h 22"/>
                <a:gd name="T28" fmla="*/ 2147483646 w 11"/>
                <a:gd name="T29" fmla="*/ 0 h 22"/>
                <a:gd name="T30" fmla="*/ 2147483646 w 11"/>
                <a:gd name="T31" fmla="*/ 2147483646 h 22"/>
                <a:gd name="T32" fmla="*/ 2147483646 w 11"/>
                <a:gd name="T33" fmla="*/ 2147483646 h 22"/>
                <a:gd name="T34" fmla="*/ 2147483646 w 11"/>
                <a:gd name="T35" fmla="*/ 2147483646 h 22"/>
                <a:gd name="T36" fmla="*/ 0 w 11"/>
                <a:gd name="T37" fmla="*/ 2147483646 h 22"/>
                <a:gd name="T38" fmla="*/ 0 w 11"/>
                <a:gd name="T39" fmla="*/ 2147483646 h 22"/>
                <a:gd name="T40" fmla="*/ 0 w 11"/>
                <a:gd name="T41" fmla="*/ 2147483646 h 22"/>
                <a:gd name="T42" fmla="*/ 0 w 11"/>
                <a:gd name="T43" fmla="*/ 2147483646 h 22"/>
                <a:gd name="T44" fmla="*/ 0 w 11"/>
                <a:gd name="T45" fmla="*/ 2147483646 h 22"/>
                <a:gd name="T46" fmla="*/ 2147483646 w 11"/>
                <a:gd name="T47" fmla="*/ 2147483646 h 22"/>
                <a:gd name="T48" fmla="*/ 2147483646 w 11"/>
                <a:gd name="T49" fmla="*/ 2147483646 h 22"/>
                <a:gd name="T50" fmla="*/ 2147483646 w 11"/>
                <a:gd name="T51" fmla="*/ 2147483646 h 22"/>
                <a:gd name="T52" fmla="*/ 2147483646 w 11"/>
                <a:gd name="T53" fmla="*/ 2147483646 h 22"/>
                <a:gd name="T54" fmla="*/ 2147483646 w 11"/>
                <a:gd name="T55" fmla="*/ 2147483646 h 22"/>
                <a:gd name="T56" fmla="*/ 2147483646 w 11"/>
                <a:gd name="T57" fmla="*/ 2147483646 h 22"/>
                <a:gd name="T58" fmla="*/ 2147483646 w 11"/>
                <a:gd name="T59" fmla="*/ 2147483646 h 22"/>
                <a:gd name="T60" fmla="*/ 2147483646 w 11"/>
                <a:gd name="T61" fmla="*/ 2147483646 h 22"/>
                <a:gd name="T62" fmla="*/ 2147483646 w 11"/>
                <a:gd name="T63" fmla="*/ 2147483646 h 22"/>
                <a:gd name="T64" fmla="*/ 2147483646 w 11"/>
                <a:gd name="T65" fmla="*/ 2147483646 h 22"/>
                <a:gd name="T66" fmla="*/ 2147483646 w 11"/>
                <a:gd name="T67" fmla="*/ 0 h 22"/>
                <a:gd name="T68" fmla="*/ 2147483646 w 11"/>
                <a:gd name="T69" fmla="*/ 0 h 22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11" h="22">
                  <a:moveTo>
                    <a:pt x="8" y="2"/>
                  </a:moveTo>
                  <a:lnTo>
                    <a:pt x="8" y="3"/>
                  </a:lnTo>
                  <a:lnTo>
                    <a:pt x="7" y="4"/>
                  </a:lnTo>
                  <a:lnTo>
                    <a:pt x="5" y="5"/>
                  </a:lnTo>
                  <a:lnTo>
                    <a:pt x="3" y="9"/>
                  </a:lnTo>
                  <a:lnTo>
                    <a:pt x="2" y="11"/>
                  </a:lnTo>
                  <a:lnTo>
                    <a:pt x="2" y="9"/>
                  </a:lnTo>
                  <a:lnTo>
                    <a:pt x="5" y="3"/>
                  </a:lnTo>
                  <a:lnTo>
                    <a:pt x="6" y="2"/>
                  </a:lnTo>
                  <a:lnTo>
                    <a:pt x="8" y="2"/>
                  </a:lnTo>
                  <a:close/>
                  <a:moveTo>
                    <a:pt x="11" y="0"/>
                  </a:moveTo>
                  <a:lnTo>
                    <a:pt x="7" y="0"/>
                  </a:lnTo>
                  <a:lnTo>
                    <a:pt x="6" y="0"/>
                  </a:lnTo>
                  <a:lnTo>
                    <a:pt x="5" y="0"/>
                  </a:lnTo>
                  <a:lnTo>
                    <a:pt x="3" y="1"/>
                  </a:lnTo>
                  <a:lnTo>
                    <a:pt x="2" y="2"/>
                  </a:lnTo>
                  <a:lnTo>
                    <a:pt x="0" y="8"/>
                  </a:lnTo>
                  <a:lnTo>
                    <a:pt x="0" y="9"/>
                  </a:lnTo>
                  <a:lnTo>
                    <a:pt x="0" y="11"/>
                  </a:lnTo>
                  <a:lnTo>
                    <a:pt x="0" y="22"/>
                  </a:lnTo>
                  <a:lnTo>
                    <a:pt x="5" y="11"/>
                  </a:lnTo>
                  <a:lnTo>
                    <a:pt x="7" y="7"/>
                  </a:lnTo>
                  <a:lnTo>
                    <a:pt x="8" y="7"/>
                  </a:lnTo>
                  <a:lnTo>
                    <a:pt x="9" y="6"/>
                  </a:lnTo>
                  <a:lnTo>
                    <a:pt x="9" y="5"/>
                  </a:lnTo>
                  <a:lnTo>
                    <a:pt x="10" y="3"/>
                  </a:lnTo>
                  <a:lnTo>
                    <a:pt x="11" y="3"/>
                  </a:lnTo>
                  <a:lnTo>
                    <a:pt x="11" y="2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10" name="Freeform 651"/>
            <p:cNvSpPr>
              <a:spLocks noEditPoints="1"/>
            </p:cNvSpPr>
            <p:nvPr/>
          </p:nvSpPr>
          <p:spPr bwMode="auto">
            <a:xfrm>
              <a:off x="3256747" y="210542"/>
              <a:ext cx="25400" cy="47625"/>
            </a:xfrm>
            <a:custGeom>
              <a:avLst/>
              <a:gdLst>
                <a:gd name="T0" fmla="*/ 2147483646 w 11"/>
                <a:gd name="T1" fmla="*/ 2147483646 h 22"/>
                <a:gd name="T2" fmla="*/ 2147483646 w 11"/>
                <a:gd name="T3" fmla="*/ 2147483646 h 22"/>
                <a:gd name="T4" fmla="*/ 2147483646 w 11"/>
                <a:gd name="T5" fmla="*/ 2147483646 h 22"/>
                <a:gd name="T6" fmla="*/ 2147483646 w 11"/>
                <a:gd name="T7" fmla="*/ 2147483646 h 22"/>
                <a:gd name="T8" fmla="*/ 2147483646 w 11"/>
                <a:gd name="T9" fmla="*/ 2147483646 h 22"/>
                <a:gd name="T10" fmla="*/ 2147483646 w 11"/>
                <a:gd name="T11" fmla="*/ 2147483646 h 22"/>
                <a:gd name="T12" fmla="*/ 2147483646 w 11"/>
                <a:gd name="T13" fmla="*/ 2147483646 h 22"/>
                <a:gd name="T14" fmla="*/ 2147483646 w 11"/>
                <a:gd name="T15" fmla="*/ 2147483646 h 22"/>
                <a:gd name="T16" fmla="*/ 2147483646 w 11"/>
                <a:gd name="T17" fmla="*/ 2147483646 h 22"/>
                <a:gd name="T18" fmla="*/ 2147483646 w 11"/>
                <a:gd name="T19" fmla="*/ 2147483646 h 22"/>
                <a:gd name="T20" fmla="*/ 2147483646 w 11"/>
                <a:gd name="T21" fmla="*/ 0 h 22"/>
                <a:gd name="T22" fmla="*/ 2147483646 w 11"/>
                <a:gd name="T23" fmla="*/ 0 h 22"/>
                <a:gd name="T24" fmla="*/ 2147483646 w 11"/>
                <a:gd name="T25" fmla="*/ 0 h 22"/>
                <a:gd name="T26" fmla="*/ 2147483646 w 11"/>
                <a:gd name="T27" fmla="*/ 0 h 22"/>
                <a:gd name="T28" fmla="*/ 2147483646 w 11"/>
                <a:gd name="T29" fmla="*/ 0 h 22"/>
                <a:gd name="T30" fmla="*/ 2147483646 w 11"/>
                <a:gd name="T31" fmla="*/ 2147483646 h 22"/>
                <a:gd name="T32" fmla="*/ 2147483646 w 11"/>
                <a:gd name="T33" fmla="*/ 2147483646 h 22"/>
                <a:gd name="T34" fmla="*/ 2147483646 w 11"/>
                <a:gd name="T35" fmla="*/ 2147483646 h 22"/>
                <a:gd name="T36" fmla="*/ 0 w 11"/>
                <a:gd name="T37" fmla="*/ 2147483646 h 22"/>
                <a:gd name="T38" fmla="*/ 0 w 11"/>
                <a:gd name="T39" fmla="*/ 2147483646 h 22"/>
                <a:gd name="T40" fmla="*/ 0 w 11"/>
                <a:gd name="T41" fmla="*/ 2147483646 h 22"/>
                <a:gd name="T42" fmla="*/ 0 w 11"/>
                <a:gd name="T43" fmla="*/ 2147483646 h 22"/>
                <a:gd name="T44" fmla="*/ 0 w 11"/>
                <a:gd name="T45" fmla="*/ 2147483646 h 22"/>
                <a:gd name="T46" fmla="*/ 2147483646 w 11"/>
                <a:gd name="T47" fmla="*/ 2147483646 h 22"/>
                <a:gd name="T48" fmla="*/ 2147483646 w 11"/>
                <a:gd name="T49" fmla="*/ 2147483646 h 22"/>
                <a:gd name="T50" fmla="*/ 2147483646 w 11"/>
                <a:gd name="T51" fmla="*/ 2147483646 h 22"/>
                <a:gd name="T52" fmla="*/ 2147483646 w 11"/>
                <a:gd name="T53" fmla="*/ 2147483646 h 22"/>
                <a:gd name="T54" fmla="*/ 2147483646 w 11"/>
                <a:gd name="T55" fmla="*/ 2147483646 h 22"/>
                <a:gd name="T56" fmla="*/ 2147483646 w 11"/>
                <a:gd name="T57" fmla="*/ 2147483646 h 22"/>
                <a:gd name="T58" fmla="*/ 2147483646 w 11"/>
                <a:gd name="T59" fmla="*/ 2147483646 h 22"/>
                <a:gd name="T60" fmla="*/ 2147483646 w 11"/>
                <a:gd name="T61" fmla="*/ 2147483646 h 22"/>
                <a:gd name="T62" fmla="*/ 2147483646 w 11"/>
                <a:gd name="T63" fmla="*/ 2147483646 h 22"/>
                <a:gd name="T64" fmla="*/ 2147483646 w 11"/>
                <a:gd name="T65" fmla="*/ 2147483646 h 22"/>
                <a:gd name="T66" fmla="*/ 2147483646 w 11"/>
                <a:gd name="T67" fmla="*/ 0 h 22"/>
                <a:gd name="T68" fmla="*/ 2147483646 w 11"/>
                <a:gd name="T69" fmla="*/ 0 h 22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11" h="22">
                  <a:moveTo>
                    <a:pt x="8" y="2"/>
                  </a:moveTo>
                  <a:lnTo>
                    <a:pt x="8" y="3"/>
                  </a:lnTo>
                  <a:lnTo>
                    <a:pt x="7" y="4"/>
                  </a:lnTo>
                  <a:lnTo>
                    <a:pt x="5" y="5"/>
                  </a:lnTo>
                  <a:lnTo>
                    <a:pt x="3" y="9"/>
                  </a:lnTo>
                  <a:lnTo>
                    <a:pt x="2" y="11"/>
                  </a:lnTo>
                  <a:lnTo>
                    <a:pt x="2" y="9"/>
                  </a:lnTo>
                  <a:lnTo>
                    <a:pt x="5" y="3"/>
                  </a:lnTo>
                  <a:lnTo>
                    <a:pt x="6" y="2"/>
                  </a:lnTo>
                  <a:lnTo>
                    <a:pt x="8" y="2"/>
                  </a:lnTo>
                  <a:moveTo>
                    <a:pt x="11" y="0"/>
                  </a:moveTo>
                  <a:lnTo>
                    <a:pt x="7" y="0"/>
                  </a:lnTo>
                  <a:lnTo>
                    <a:pt x="6" y="0"/>
                  </a:lnTo>
                  <a:lnTo>
                    <a:pt x="5" y="0"/>
                  </a:lnTo>
                  <a:lnTo>
                    <a:pt x="3" y="1"/>
                  </a:lnTo>
                  <a:lnTo>
                    <a:pt x="2" y="2"/>
                  </a:lnTo>
                  <a:lnTo>
                    <a:pt x="0" y="8"/>
                  </a:lnTo>
                  <a:lnTo>
                    <a:pt x="0" y="9"/>
                  </a:lnTo>
                  <a:lnTo>
                    <a:pt x="0" y="11"/>
                  </a:lnTo>
                  <a:lnTo>
                    <a:pt x="0" y="22"/>
                  </a:lnTo>
                  <a:lnTo>
                    <a:pt x="5" y="11"/>
                  </a:lnTo>
                  <a:lnTo>
                    <a:pt x="7" y="7"/>
                  </a:lnTo>
                  <a:lnTo>
                    <a:pt x="8" y="7"/>
                  </a:lnTo>
                  <a:lnTo>
                    <a:pt x="9" y="6"/>
                  </a:lnTo>
                  <a:lnTo>
                    <a:pt x="9" y="5"/>
                  </a:lnTo>
                  <a:lnTo>
                    <a:pt x="10" y="3"/>
                  </a:lnTo>
                  <a:lnTo>
                    <a:pt x="11" y="3"/>
                  </a:lnTo>
                  <a:lnTo>
                    <a:pt x="11" y="2"/>
                  </a:lnTo>
                  <a:lnTo>
                    <a:pt x="11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11" name="Freeform 655"/>
            <p:cNvSpPr>
              <a:spLocks/>
            </p:cNvSpPr>
            <p:nvPr/>
          </p:nvSpPr>
          <p:spPr bwMode="auto">
            <a:xfrm>
              <a:off x="4418797" y="702667"/>
              <a:ext cx="26988" cy="17463"/>
            </a:xfrm>
            <a:custGeom>
              <a:avLst/>
              <a:gdLst>
                <a:gd name="T0" fmla="*/ 0 w 11"/>
                <a:gd name="T1" fmla="*/ 2147483646 h 8"/>
                <a:gd name="T2" fmla="*/ 0 w 11"/>
                <a:gd name="T3" fmla="*/ 2147483646 h 8"/>
                <a:gd name="T4" fmla="*/ 0 w 11"/>
                <a:gd name="T5" fmla="*/ 2147483646 h 8"/>
                <a:gd name="T6" fmla="*/ 2147483646 w 11"/>
                <a:gd name="T7" fmla="*/ 2147483646 h 8"/>
                <a:gd name="T8" fmla="*/ 2147483646 w 11"/>
                <a:gd name="T9" fmla="*/ 2147483646 h 8"/>
                <a:gd name="T10" fmla="*/ 2147483646 w 11"/>
                <a:gd name="T11" fmla="*/ 0 h 8"/>
                <a:gd name="T12" fmla="*/ 2147483646 w 11"/>
                <a:gd name="T13" fmla="*/ 2147483646 h 8"/>
                <a:gd name="T14" fmla="*/ 2147483646 w 11"/>
                <a:gd name="T15" fmla="*/ 2147483646 h 8"/>
                <a:gd name="T16" fmla="*/ 2147483646 w 11"/>
                <a:gd name="T17" fmla="*/ 2147483646 h 8"/>
                <a:gd name="T18" fmla="*/ 2147483646 w 11"/>
                <a:gd name="T19" fmla="*/ 2147483646 h 8"/>
                <a:gd name="T20" fmla="*/ 2147483646 w 11"/>
                <a:gd name="T21" fmla="*/ 2147483646 h 8"/>
                <a:gd name="T22" fmla="*/ 2147483646 w 11"/>
                <a:gd name="T23" fmla="*/ 2147483646 h 8"/>
                <a:gd name="T24" fmla="*/ 0 w 11"/>
                <a:gd name="T25" fmla="*/ 2147483646 h 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1" h="8">
                  <a:moveTo>
                    <a:pt x="0" y="7"/>
                  </a:moveTo>
                  <a:lnTo>
                    <a:pt x="0" y="5"/>
                  </a:lnTo>
                  <a:lnTo>
                    <a:pt x="0" y="4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1" y="2"/>
                  </a:lnTo>
                  <a:lnTo>
                    <a:pt x="11" y="3"/>
                  </a:lnTo>
                  <a:lnTo>
                    <a:pt x="11" y="4"/>
                  </a:lnTo>
                  <a:lnTo>
                    <a:pt x="9" y="4"/>
                  </a:lnTo>
                  <a:lnTo>
                    <a:pt x="3" y="7"/>
                  </a:lnTo>
                  <a:lnTo>
                    <a:pt x="1" y="8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C3C2A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12" name="Freeform 656"/>
            <p:cNvSpPr>
              <a:spLocks noEditPoints="1"/>
            </p:cNvSpPr>
            <p:nvPr/>
          </p:nvSpPr>
          <p:spPr bwMode="auto">
            <a:xfrm>
              <a:off x="4414035" y="701080"/>
              <a:ext cx="36512" cy="20637"/>
            </a:xfrm>
            <a:custGeom>
              <a:avLst/>
              <a:gdLst>
                <a:gd name="T0" fmla="*/ 2147483646 w 15"/>
                <a:gd name="T1" fmla="*/ 2147483646 h 10"/>
                <a:gd name="T2" fmla="*/ 2147483646 w 15"/>
                <a:gd name="T3" fmla="*/ 2147483646 h 10"/>
                <a:gd name="T4" fmla="*/ 2147483646 w 15"/>
                <a:gd name="T5" fmla="*/ 2147483646 h 10"/>
                <a:gd name="T6" fmla="*/ 2147483646 w 15"/>
                <a:gd name="T7" fmla="*/ 2147483646 h 10"/>
                <a:gd name="T8" fmla="*/ 2147483646 w 15"/>
                <a:gd name="T9" fmla="*/ 2147483646 h 10"/>
                <a:gd name="T10" fmla="*/ 2147483646 w 15"/>
                <a:gd name="T11" fmla="*/ 2147483646 h 10"/>
                <a:gd name="T12" fmla="*/ 2147483646 w 15"/>
                <a:gd name="T13" fmla="*/ 2147483646 h 10"/>
                <a:gd name="T14" fmla="*/ 2147483646 w 15"/>
                <a:gd name="T15" fmla="*/ 2147483646 h 10"/>
                <a:gd name="T16" fmla="*/ 2147483646 w 15"/>
                <a:gd name="T17" fmla="*/ 2147483646 h 10"/>
                <a:gd name="T18" fmla="*/ 2147483646 w 15"/>
                <a:gd name="T19" fmla="*/ 2147483646 h 10"/>
                <a:gd name="T20" fmla="*/ 2147483646 w 15"/>
                <a:gd name="T21" fmla="*/ 2147483646 h 10"/>
                <a:gd name="T22" fmla="*/ 2147483646 w 15"/>
                <a:gd name="T23" fmla="*/ 2147483646 h 10"/>
                <a:gd name="T24" fmla="*/ 2147483646 w 15"/>
                <a:gd name="T25" fmla="*/ 2147483646 h 10"/>
                <a:gd name="T26" fmla="*/ 2147483646 w 15"/>
                <a:gd name="T27" fmla="*/ 0 h 10"/>
                <a:gd name="T28" fmla="*/ 2147483646 w 15"/>
                <a:gd name="T29" fmla="*/ 0 h 10"/>
                <a:gd name="T30" fmla="*/ 2147483646 w 15"/>
                <a:gd name="T31" fmla="*/ 0 h 10"/>
                <a:gd name="T32" fmla="*/ 2147483646 w 15"/>
                <a:gd name="T33" fmla="*/ 0 h 10"/>
                <a:gd name="T34" fmla="*/ 2147483646 w 15"/>
                <a:gd name="T35" fmla="*/ 0 h 10"/>
                <a:gd name="T36" fmla="*/ 2147483646 w 15"/>
                <a:gd name="T37" fmla="*/ 0 h 10"/>
                <a:gd name="T38" fmla="*/ 2147483646 w 15"/>
                <a:gd name="T39" fmla="*/ 0 h 10"/>
                <a:gd name="T40" fmla="*/ 2147483646 w 15"/>
                <a:gd name="T41" fmla="*/ 0 h 10"/>
                <a:gd name="T42" fmla="*/ 2147483646 w 15"/>
                <a:gd name="T43" fmla="*/ 2147483646 h 10"/>
                <a:gd name="T44" fmla="*/ 2147483646 w 15"/>
                <a:gd name="T45" fmla="*/ 2147483646 h 10"/>
                <a:gd name="T46" fmla="*/ 2147483646 w 15"/>
                <a:gd name="T47" fmla="*/ 2147483646 h 10"/>
                <a:gd name="T48" fmla="*/ 2147483646 w 15"/>
                <a:gd name="T49" fmla="*/ 2147483646 h 10"/>
                <a:gd name="T50" fmla="*/ 0 w 15"/>
                <a:gd name="T51" fmla="*/ 2147483646 h 10"/>
                <a:gd name="T52" fmla="*/ 0 w 15"/>
                <a:gd name="T53" fmla="*/ 2147483646 h 10"/>
                <a:gd name="T54" fmla="*/ 0 w 15"/>
                <a:gd name="T55" fmla="*/ 2147483646 h 10"/>
                <a:gd name="T56" fmla="*/ 0 w 15"/>
                <a:gd name="T57" fmla="*/ 2147483646 h 10"/>
                <a:gd name="T58" fmla="*/ 2147483646 w 15"/>
                <a:gd name="T59" fmla="*/ 2147483646 h 10"/>
                <a:gd name="T60" fmla="*/ 2147483646 w 15"/>
                <a:gd name="T61" fmla="*/ 2147483646 h 10"/>
                <a:gd name="T62" fmla="*/ 2147483646 w 15"/>
                <a:gd name="T63" fmla="*/ 2147483646 h 10"/>
                <a:gd name="T64" fmla="*/ 2147483646 w 15"/>
                <a:gd name="T65" fmla="*/ 2147483646 h 10"/>
                <a:gd name="T66" fmla="*/ 2147483646 w 15"/>
                <a:gd name="T67" fmla="*/ 2147483646 h 10"/>
                <a:gd name="T68" fmla="*/ 2147483646 w 15"/>
                <a:gd name="T69" fmla="*/ 2147483646 h 10"/>
                <a:gd name="T70" fmla="*/ 2147483646 w 15"/>
                <a:gd name="T71" fmla="*/ 2147483646 h 10"/>
                <a:gd name="T72" fmla="*/ 2147483646 w 15"/>
                <a:gd name="T73" fmla="*/ 2147483646 h 10"/>
                <a:gd name="T74" fmla="*/ 2147483646 w 15"/>
                <a:gd name="T75" fmla="*/ 2147483646 h 10"/>
                <a:gd name="T76" fmla="*/ 2147483646 w 15"/>
                <a:gd name="T77" fmla="*/ 2147483646 h 10"/>
                <a:gd name="T78" fmla="*/ 2147483646 w 15"/>
                <a:gd name="T79" fmla="*/ 2147483646 h 10"/>
                <a:gd name="T80" fmla="*/ 2147483646 w 15"/>
                <a:gd name="T81" fmla="*/ 2147483646 h 10"/>
                <a:gd name="T82" fmla="*/ 2147483646 w 15"/>
                <a:gd name="T83" fmla="*/ 2147483646 h 10"/>
                <a:gd name="T84" fmla="*/ 2147483646 w 15"/>
                <a:gd name="T85" fmla="*/ 2147483646 h 10"/>
                <a:gd name="T86" fmla="*/ 2147483646 w 15"/>
                <a:gd name="T87" fmla="*/ 2147483646 h 10"/>
                <a:gd name="T88" fmla="*/ 2147483646 w 15"/>
                <a:gd name="T89" fmla="*/ 2147483646 h 10"/>
                <a:gd name="T90" fmla="*/ 2147483646 w 15"/>
                <a:gd name="T91" fmla="*/ 2147483646 h 10"/>
                <a:gd name="T92" fmla="*/ 2147483646 w 15"/>
                <a:gd name="T93" fmla="*/ 2147483646 h 10"/>
                <a:gd name="T94" fmla="*/ 2147483646 w 15"/>
                <a:gd name="T95" fmla="*/ 0 h 10"/>
                <a:gd name="T96" fmla="*/ 2147483646 w 15"/>
                <a:gd name="T97" fmla="*/ 0 h 10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15" h="10">
                  <a:moveTo>
                    <a:pt x="12" y="2"/>
                  </a:moveTo>
                  <a:lnTo>
                    <a:pt x="12" y="3"/>
                  </a:lnTo>
                  <a:lnTo>
                    <a:pt x="12" y="4"/>
                  </a:lnTo>
                  <a:lnTo>
                    <a:pt x="11" y="4"/>
                  </a:lnTo>
                  <a:lnTo>
                    <a:pt x="4" y="7"/>
                  </a:lnTo>
                  <a:lnTo>
                    <a:pt x="3" y="7"/>
                  </a:lnTo>
                  <a:lnTo>
                    <a:pt x="4" y="6"/>
                  </a:lnTo>
                  <a:lnTo>
                    <a:pt x="11" y="3"/>
                  </a:lnTo>
                  <a:lnTo>
                    <a:pt x="12" y="2"/>
                  </a:lnTo>
                  <a:close/>
                  <a:moveTo>
                    <a:pt x="13" y="0"/>
                  </a:moveTo>
                  <a:lnTo>
                    <a:pt x="12" y="0"/>
                  </a:lnTo>
                  <a:lnTo>
                    <a:pt x="11" y="0"/>
                  </a:lnTo>
                  <a:lnTo>
                    <a:pt x="10" y="0"/>
                  </a:lnTo>
                  <a:lnTo>
                    <a:pt x="2" y="4"/>
                  </a:lnTo>
                  <a:lnTo>
                    <a:pt x="2" y="5"/>
                  </a:lnTo>
                  <a:lnTo>
                    <a:pt x="0" y="5"/>
                  </a:lnTo>
                  <a:lnTo>
                    <a:pt x="0" y="7"/>
                  </a:lnTo>
                  <a:lnTo>
                    <a:pt x="0" y="9"/>
                  </a:lnTo>
                  <a:lnTo>
                    <a:pt x="2" y="9"/>
                  </a:lnTo>
                  <a:lnTo>
                    <a:pt x="3" y="10"/>
                  </a:lnTo>
                  <a:lnTo>
                    <a:pt x="4" y="10"/>
                  </a:lnTo>
                  <a:lnTo>
                    <a:pt x="5" y="9"/>
                  </a:lnTo>
                  <a:lnTo>
                    <a:pt x="12" y="7"/>
                  </a:lnTo>
                  <a:lnTo>
                    <a:pt x="13" y="6"/>
                  </a:lnTo>
                  <a:lnTo>
                    <a:pt x="15" y="5"/>
                  </a:lnTo>
                  <a:lnTo>
                    <a:pt x="15" y="4"/>
                  </a:lnTo>
                  <a:lnTo>
                    <a:pt x="15" y="3"/>
                  </a:lnTo>
                  <a:lnTo>
                    <a:pt x="15" y="2"/>
                  </a:lnTo>
                  <a:lnTo>
                    <a:pt x="14" y="1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13" name="Freeform 657"/>
            <p:cNvSpPr>
              <a:spLocks noEditPoints="1"/>
            </p:cNvSpPr>
            <p:nvPr/>
          </p:nvSpPr>
          <p:spPr bwMode="auto">
            <a:xfrm>
              <a:off x="4414035" y="701080"/>
              <a:ext cx="36512" cy="20637"/>
            </a:xfrm>
            <a:custGeom>
              <a:avLst/>
              <a:gdLst>
                <a:gd name="T0" fmla="*/ 2147483646 w 15"/>
                <a:gd name="T1" fmla="*/ 2147483646 h 10"/>
                <a:gd name="T2" fmla="*/ 2147483646 w 15"/>
                <a:gd name="T3" fmla="*/ 2147483646 h 10"/>
                <a:gd name="T4" fmla="*/ 2147483646 w 15"/>
                <a:gd name="T5" fmla="*/ 2147483646 h 10"/>
                <a:gd name="T6" fmla="*/ 2147483646 w 15"/>
                <a:gd name="T7" fmla="*/ 2147483646 h 10"/>
                <a:gd name="T8" fmla="*/ 2147483646 w 15"/>
                <a:gd name="T9" fmla="*/ 2147483646 h 10"/>
                <a:gd name="T10" fmla="*/ 2147483646 w 15"/>
                <a:gd name="T11" fmla="*/ 2147483646 h 10"/>
                <a:gd name="T12" fmla="*/ 2147483646 w 15"/>
                <a:gd name="T13" fmla="*/ 2147483646 h 10"/>
                <a:gd name="T14" fmla="*/ 2147483646 w 15"/>
                <a:gd name="T15" fmla="*/ 2147483646 h 10"/>
                <a:gd name="T16" fmla="*/ 2147483646 w 15"/>
                <a:gd name="T17" fmla="*/ 2147483646 h 10"/>
                <a:gd name="T18" fmla="*/ 2147483646 w 15"/>
                <a:gd name="T19" fmla="*/ 2147483646 h 10"/>
                <a:gd name="T20" fmla="*/ 2147483646 w 15"/>
                <a:gd name="T21" fmla="*/ 2147483646 h 10"/>
                <a:gd name="T22" fmla="*/ 2147483646 w 15"/>
                <a:gd name="T23" fmla="*/ 2147483646 h 10"/>
                <a:gd name="T24" fmla="*/ 2147483646 w 15"/>
                <a:gd name="T25" fmla="*/ 2147483646 h 10"/>
                <a:gd name="T26" fmla="*/ 2147483646 w 15"/>
                <a:gd name="T27" fmla="*/ 0 h 10"/>
                <a:gd name="T28" fmla="*/ 2147483646 w 15"/>
                <a:gd name="T29" fmla="*/ 0 h 10"/>
                <a:gd name="T30" fmla="*/ 2147483646 w 15"/>
                <a:gd name="T31" fmla="*/ 0 h 10"/>
                <a:gd name="T32" fmla="*/ 2147483646 w 15"/>
                <a:gd name="T33" fmla="*/ 0 h 10"/>
                <a:gd name="T34" fmla="*/ 2147483646 w 15"/>
                <a:gd name="T35" fmla="*/ 0 h 10"/>
                <a:gd name="T36" fmla="*/ 2147483646 w 15"/>
                <a:gd name="T37" fmla="*/ 0 h 10"/>
                <a:gd name="T38" fmla="*/ 2147483646 w 15"/>
                <a:gd name="T39" fmla="*/ 0 h 10"/>
                <a:gd name="T40" fmla="*/ 2147483646 w 15"/>
                <a:gd name="T41" fmla="*/ 0 h 10"/>
                <a:gd name="T42" fmla="*/ 2147483646 w 15"/>
                <a:gd name="T43" fmla="*/ 2147483646 h 10"/>
                <a:gd name="T44" fmla="*/ 2147483646 w 15"/>
                <a:gd name="T45" fmla="*/ 2147483646 h 10"/>
                <a:gd name="T46" fmla="*/ 2147483646 w 15"/>
                <a:gd name="T47" fmla="*/ 2147483646 h 10"/>
                <a:gd name="T48" fmla="*/ 2147483646 w 15"/>
                <a:gd name="T49" fmla="*/ 2147483646 h 10"/>
                <a:gd name="T50" fmla="*/ 0 w 15"/>
                <a:gd name="T51" fmla="*/ 2147483646 h 10"/>
                <a:gd name="T52" fmla="*/ 0 w 15"/>
                <a:gd name="T53" fmla="*/ 2147483646 h 10"/>
                <a:gd name="T54" fmla="*/ 0 w 15"/>
                <a:gd name="T55" fmla="*/ 2147483646 h 10"/>
                <a:gd name="T56" fmla="*/ 0 w 15"/>
                <a:gd name="T57" fmla="*/ 2147483646 h 10"/>
                <a:gd name="T58" fmla="*/ 2147483646 w 15"/>
                <a:gd name="T59" fmla="*/ 2147483646 h 10"/>
                <a:gd name="T60" fmla="*/ 2147483646 w 15"/>
                <a:gd name="T61" fmla="*/ 2147483646 h 10"/>
                <a:gd name="T62" fmla="*/ 2147483646 w 15"/>
                <a:gd name="T63" fmla="*/ 2147483646 h 10"/>
                <a:gd name="T64" fmla="*/ 2147483646 w 15"/>
                <a:gd name="T65" fmla="*/ 2147483646 h 10"/>
                <a:gd name="T66" fmla="*/ 2147483646 w 15"/>
                <a:gd name="T67" fmla="*/ 2147483646 h 10"/>
                <a:gd name="T68" fmla="*/ 2147483646 w 15"/>
                <a:gd name="T69" fmla="*/ 2147483646 h 10"/>
                <a:gd name="T70" fmla="*/ 2147483646 w 15"/>
                <a:gd name="T71" fmla="*/ 2147483646 h 10"/>
                <a:gd name="T72" fmla="*/ 2147483646 w 15"/>
                <a:gd name="T73" fmla="*/ 2147483646 h 10"/>
                <a:gd name="T74" fmla="*/ 2147483646 w 15"/>
                <a:gd name="T75" fmla="*/ 2147483646 h 10"/>
                <a:gd name="T76" fmla="*/ 2147483646 w 15"/>
                <a:gd name="T77" fmla="*/ 2147483646 h 10"/>
                <a:gd name="T78" fmla="*/ 2147483646 w 15"/>
                <a:gd name="T79" fmla="*/ 2147483646 h 10"/>
                <a:gd name="T80" fmla="*/ 2147483646 w 15"/>
                <a:gd name="T81" fmla="*/ 2147483646 h 10"/>
                <a:gd name="T82" fmla="*/ 2147483646 w 15"/>
                <a:gd name="T83" fmla="*/ 2147483646 h 10"/>
                <a:gd name="T84" fmla="*/ 2147483646 w 15"/>
                <a:gd name="T85" fmla="*/ 2147483646 h 10"/>
                <a:gd name="T86" fmla="*/ 2147483646 w 15"/>
                <a:gd name="T87" fmla="*/ 2147483646 h 10"/>
                <a:gd name="T88" fmla="*/ 2147483646 w 15"/>
                <a:gd name="T89" fmla="*/ 2147483646 h 10"/>
                <a:gd name="T90" fmla="*/ 2147483646 w 15"/>
                <a:gd name="T91" fmla="*/ 2147483646 h 10"/>
                <a:gd name="T92" fmla="*/ 2147483646 w 15"/>
                <a:gd name="T93" fmla="*/ 2147483646 h 10"/>
                <a:gd name="T94" fmla="*/ 2147483646 w 15"/>
                <a:gd name="T95" fmla="*/ 0 h 10"/>
                <a:gd name="T96" fmla="*/ 2147483646 w 15"/>
                <a:gd name="T97" fmla="*/ 0 h 10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15" h="10">
                  <a:moveTo>
                    <a:pt x="12" y="2"/>
                  </a:moveTo>
                  <a:lnTo>
                    <a:pt x="12" y="3"/>
                  </a:lnTo>
                  <a:lnTo>
                    <a:pt x="12" y="4"/>
                  </a:lnTo>
                  <a:lnTo>
                    <a:pt x="11" y="4"/>
                  </a:lnTo>
                  <a:lnTo>
                    <a:pt x="4" y="7"/>
                  </a:lnTo>
                  <a:lnTo>
                    <a:pt x="3" y="7"/>
                  </a:lnTo>
                  <a:lnTo>
                    <a:pt x="4" y="6"/>
                  </a:lnTo>
                  <a:lnTo>
                    <a:pt x="11" y="3"/>
                  </a:lnTo>
                  <a:lnTo>
                    <a:pt x="12" y="2"/>
                  </a:lnTo>
                  <a:moveTo>
                    <a:pt x="13" y="0"/>
                  </a:moveTo>
                  <a:lnTo>
                    <a:pt x="12" y="0"/>
                  </a:lnTo>
                  <a:lnTo>
                    <a:pt x="11" y="0"/>
                  </a:lnTo>
                  <a:lnTo>
                    <a:pt x="10" y="0"/>
                  </a:lnTo>
                  <a:lnTo>
                    <a:pt x="2" y="4"/>
                  </a:lnTo>
                  <a:lnTo>
                    <a:pt x="2" y="5"/>
                  </a:lnTo>
                  <a:lnTo>
                    <a:pt x="0" y="5"/>
                  </a:lnTo>
                  <a:lnTo>
                    <a:pt x="0" y="7"/>
                  </a:lnTo>
                  <a:lnTo>
                    <a:pt x="0" y="9"/>
                  </a:lnTo>
                  <a:lnTo>
                    <a:pt x="2" y="9"/>
                  </a:lnTo>
                  <a:lnTo>
                    <a:pt x="3" y="10"/>
                  </a:lnTo>
                  <a:lnTo>
                    <a:pt x="4" y="10"/>
                  </a:lnTo>
                  <a:lnTo>
                    <a:pt x="5" y="9"/>
                  </a:lnTo>
                  <a:lnTo>
                    <a:pt x="12" y="7"/>
                  </a:lnTo>
                  <a:lnTo>
                    <a:pt x="13" y="6"/>
                  </a:lnTo>
                  <a:lnTo>
                    <a:pt x="15" y="5"/>
                  </a:lnTo>
                  <a:lnTo>
                    <a:pt x="15" y="4"/>
                  </a:lnTo>
                  <a:lnTo>
                    <a:pt x="15" y="3"/>
                  </a:lnTo>
                  <a:lnTo>
                    <a:pt x="15" y="2"/>
                  </a:lnTo>
                  <a:lnTo>
                    <a:pt x="14" y="1"/>
                  </a:lnTo>
                  <a:lnTo>
                    <a:pt x="13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14" name="Freeform 658"/>
            <p:cNvSpPr>
              <a:spLocks/>
            </p:cNvSpPr>
            <p:nvPr/>
          </p:nvSpPr>
          <p:spPr bwMode="auto">
            <a:xfrm>
              <a:off x="4758522" y="574080"/>
              <a:ext cx="36513" cy="36512"/>
            </a:xfrm>
            <a:custGeom>
              <a:avLst/>
              <a:gdLst>
                <a:gd name="T0" fmla="*/ 0 w 15"/>
                <a:gd name="T1" fmla="*/ 2147483646 h 17"/>
                <a:gd name="T2" fmla="*/ 0 w 15"/>
                <a:gd name="T3" fmla="*/ 2147483646 h 17"/>
                <a:gd name="T4" fmla="*/ 0 w 15"/>
                <a:gd name="T5" fmla="*/ 2147483646 h 17"/>
                <a:gd name="T6" fmla="*/ 2147483646 w 15"/>
                <a:gd name="T7" fmla="*/ 2147483646 h 17"/>
                <a:gd name="T8" fmla="*/ 2147483646 w 15"/>
                <a:gd name="T9" fmla="*/ 2147483646 h 17"/>
                <a:gd name="T10" fmla="*/ 2147483646 w 15"/>
                <a:gd name="T11" fmla="*/ 2147483646 h 17"/>
                <a:gd name="T12" fmla="*/ 2147483646 w 15"/>
                <a:gd name="T13" fmla="*/ 2147483646 h 17"/>
                <a:gd name="T14" fmla="*/ 2147483646 w 15"/>
                <a:gd name="T15" fmla="*/ 2147483646 h 17"/>
                <a:gd name="T16" fmla="*/ 2147483646 w 15"/>
                <a:gd name="T17" fmla="*/ 2147483646 h 17"/>
                <a:gd name="T18" fmla="*/ 2147483646 w 15"/>
                <a:gd name="T19" fmla="*/ 2147483646 h 17"/>
                <a:gd name="T20" fmla="*/ 2147483646 w 15"/>
                <a:gd name="T21" fmla="*/ 2147483646 h 17"/>
                <a:gd name="T22" fmla="*/ 2147483646 w 15"/>
                <a:gd name="T23" fmla="*/ 2147483646 h 17"/>
                <a:gd name="T24" fmla="*/ 2147483646 w 15"/>
                <a:gd name="T25" fmla="*/ 2147483646 h 17"/>
                <a:gd name="T26" fmla="*/ 2147483646 w 15"/>
                <a:gd name="T27" fmla="*/ 2147483646 h 17"/>
                <a:gd name="T28" fmla="*/ 2147483646 w 15"/>
                <a:gd name="T29" fmla="*/ 0 h 17"/>
                <a:gd name="T30" fmla="*/ 2147483646 w 15"/>
                <a:gd name="T31" fmla="*/ 2147483646 h 17"/>
                <a:gd name="T32" fmla="*/ 2147483646 w 15"/>
                <a:gd name="T33" fmla="*/ 2147483646 h 17"/>
                <a:gd name="T34" fmla="*/ 2147483646 w 15"/>
                <a:gd name="T35" fmla="*/ 2147483646 h 17"/>
                <a:gd name="T36" fmla="*/ 2147483646 w 15"/>
                <a:gd name="T37" fmla="*/ 2147483646 h 17"/>
                <a:gd name="T38" fmla="*/ 0 w 15"/>
                <a:gd name="T39" fmla="*/ 2147483646 h 17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15" h="17">
                  <a:moveTo>
                    <a:pt x="0" y="17"/>
                  </a:moveTo>
                  <a:lnTo>
                    <a:pt x="0" y="14"/>
                  </a:lnTo>
                  <a:lnTo>
                    <a:pt x="0" y="11"/>
                  </a:lnTo>
                  <a:lnTo>
                    <a:pt x="1" y="9"/>
                  </a:lnTo>
                  <a:lnTo>
                    <a:pt x="3" y="6"/>
                  </a:lnTo>
                  <a:lnTo>
                    <a:pt x="5" y="5"/>
                  </a:lnTo>
                  <a:lnTo>
                    <a:pt x="5" y="4"/>
                  </a:lnTo>
                  <a:lnTo>
                    <a:pt x="7" y="4"/>
                  </a:lnTo>
                  <a:lnTo>
                    <a:pt x="7" y="5"/>
                  </a:lnTo>
                  <a:lnTo>
                    <a:pt x="8" y="5"/>
                  </a:lnTo>
                  <a:lnTo>
                    <a:pt x="9" y="5"/>
                  </a:lnTo>
                  <a:lnTo>
                    <a:pt x="9" y="4"/>
                  </a:lnTo>
                  <a:lnTo>
                    <a:pt x="15" y="0"/>
                  </a:lnTo>
                  <a:lnTo>
                    <a:pt x="9" y="9"/>
                  </a:lnTo>
                  <a:lnTo>
                    <a:pt x="6" y="13"/>
                  </a:lnTo>
                  <a:lnTo>
                    <a:pt x="4" y="15"/>
                  </a:lnTo>
                  <a:lnTo>
                    <a:pt x="2" y="17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C3C2A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15" name="Freeform 659"/>
            <p:cNvSpPr>
              <a:spLocks noEditPoints="1"/>
            </p:cNvSpPr>
            <p:nvPr/>
          </p:nvSpPr>
          <p:spPr bwMode="auto">
            <a:xfrm>
              <a:off x="4753760" y="567730"/>
              <a:ext cx="47625" cy="44450"/>
            </a:xfrm>
            <a:custGeom>
              <a:avLst/>
              <a:gdLst>
                <a:gd name="T0" fmla="*/ 2147483646 w 20"/>
                <a:gd name="T1" fmla="*/ 2147483646 h 21"/>
                <a:gd name="T2" fmla="*/ 2147483646 w 20"/>
                <a:gd name="T3" fmla="*/ 2147483646 h 21"/>
                <a:gd name="T4" fmla="*/ 2147483646 w 20"/>
                <a:gd name="T5" fmla="*/ 2147483646 h 21"/>
                <a:gd name="T6" fmla="*/ 2147483646 w 20"/>
                <a:gd name="T7" fmla="*/ 2147483646 h 21"/>
                <a:gd name="T8" fmla="*/ 2147483646 w 20"/>
                <a:gd name="T9" fmla="*/ 2147483646 h 21"/>
                <a:gd name="T10" fmla="*/ 2147483646 w 20"/>
                <a:gd name="T11" fmla="*/ 2147483646 h 21"/>
                <a:gd name="T12" fmla="*/ 2147483646 w 20"/>
                <a:gd name="T13" fmla="*/ 2147483646 h 21"/>
                <a:gd name="T14" fmla="*/ 2147483646 w 20"/>
                <a:gd name="T15" fmla="*/ 2147483646 h 21"/>
                <a:gd name="T16" fmla="*/ 2147483646 w 20"/>
                <a:gd name="T17" fmla="*/ 2147483646 h 21"/>
                <a:gd name="T18" fmla="*/ 2147483646 w 20"/>
                <a:gd name="T19" fmla="*/ 2147483646 h 21"/>
                <a:gd name="T20" fmla="*/ 2147483646 w 20"/>
                <a:gd name="T21" fmla="*/ 2147483646 h 21"/>
                <a:gd name="T22" fmla="*/ 2147483646 w 20"/>
                <a:gd name="T23" fmla="*/ 2147483646 h 21"/>
                <a:gd name="T24" fmla="*/ 2147483646 w 20"/>
                <a:gd name="T25" fmla="*/ 2147483646 h 21"/>
                <a:gd name="T26" fmla="*/ 2147483646 w 20"/>
                <a:gd name="T27" fmla="*/ 2147483646 h 21"/>
                <a:gd name="T28" fmla="*/ 2147483646 w 20"/>
                <a:gd name="T29" fmla="*/ 2147483646 h 21"/>
                <a:gd name="T30" fmla="*/ 2147483646 w 20"/>
                <a:gd name="T31" fmla="*/ 2147483646 h 21"/>
                <a:gd name="T32" fmla="*/ 2147483646 w 20"/>
                <a:gd name="T33" fmla="*/ 2147483646 h 21"/>
                <a:gd name="T34" fmla="*/ 2147483646 w 20"/>
                <a:gd name="T35" fmla="*/ 2147483646 h 21"/>
                <a:gd name="T36" fmla="*/ 2147483646 w 20"/>
                <a:gd name="T37" fmla="*/ 2147483646 h 21"/>
                <a:gd name="T38" fmla="*/ 2147483646 w 20"/>
                <a:gd name="T39" fmla="*/ 2147483646 h 21"/>
                <a:gd name="T40" fmla="*/ 2147483646 w 20"/>
                <a:gd name="T41" fmla="*/ 2147483646 h 21"/>
                <a:gd name="T42" fmla="*/ 2147483646 w 20"/>
                <a:gd name="T43" fmla="*/ 2147483646 h 21"/>
                <a:gd name="T44" fmla="*/ 0 w 20"/>
                <a:gd name="T45" fmla="*/ 2147483646 h 21"/>
                <a:gd name="T46" fmla="*/ 2147483646 w 20"/>
                <a:gd name="T47" fmla="*/ 2147483646 h 21"/>
                <a:gd name="T48" fmla="*/ 2147483646 w 20"/>
                <a:gd name="T49" fmla="*/ 2147483646 h 21"/>
                <a:gd name="T50" fmla="*/ 2147483646 w 20"/>
                <a:gd name="T51" fmla="*/ 2147483646 h 21"/>
                <a:gd name="T52" fmla="*/ 2147483646 w 20"/>
                <a:gd name="T53" fmla="*/ 2147483646 h 21"/>
                <a:gd name="T54" fmla="*/ 2147483646 w 20"/>
                <a:gd name="T55" fmla="*/ 2147483646 h 21"/>
                <a:gd name="T56" fmla="*/ 2147483646 w 20"/>
                <a:gd name="T57" fmla="*/ 2147483646 h 21"/>
                <a:gd name="T58" fmla="*/ 2147483646 w 20"/>
                <a:gd name="T59" fmla="*/ 2147483646 h 21"/>
                <a:gd name="T60" fmla="*/ 2147483646 w 20"/>
                <a:gd name="T61" fmla="*/ 2147483646 h 21"/>
                <a:gd name="T62" fmla="*/ 2147483646 w 20"/>
                <a:gd name="T63" fmla="*/ 0 h 21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20" h="21">
                  <a:moveTo>
                    <a:pt x="12" y="8"/>
                  </a:moveTo>
                  <a:lnTo>
                    <a:pt x="10" y="11"/>
                  </a:lnTo>
                  <a:lnTo>
                    <a:pt x="7" y="15"/>
                  </a:lnTo>
                  <a:lnTo>
                    <a:pt x="5" y="17"/>
                  </a:lnTo>
                  <a:lnTo>
                    <a:pt x="3" y="18"/>
                  </a:lnTo>
                  <a:lnTo>
                    <a:pt x="3" y="17"/>
                  </a:lnTo>
                  <a:lnTo>
                    <a:pt x="3" y="15"/>
                  </a:lnTo>
                  <a:lnTo>
                    <a:pt x="4" y="13"/>
                  </a:lnTo>
                  <a:lnTo>
                    <a:pt x="7" y="9"/>
                  </a:lnTo>
                  <a:lnTo>
                    <a:pt x="8" y="9"/>
                  </a:lnTo>
                  <a:lnTo>
                    <a:pt x="9" y="9"/>
                  </a:lnTo>
                  <a:lnTo>
                    <a:pt x="11" y="9"/>
                  </a:lnTo>
                  <a:lnTo>
                    <a:pt x="12" y="9"/>
                  </a:lnTo>
                  <a:lnTo>
                    <a:pt x="12" y="8"/>
                  </a:lnTo>
                  <a:close/>
                  <a:moveTo>
                    <a:pt x="20" y="0"/>
                  </a:moveTo>
                  <a:lnTo>
                    <a:pt x="11" y="6"/>
                  </a:lnTo>
                  <a:lnTo>
                    <a:pt x="10" y="6"/>
                  </a:lnTo>
                  <a:lnTo>
                    <a:pt x="10" y="7"/>
                  </a:lnTo>
                  <a:lnTo>
                    <a:pt x="9" y="7"/>
                  </a:lnTo>
                  <a:lnTo>
                    <a:pt x="9" y="6"/>
                  </a:lnTo>
                  <a:lnTo>
                    <a:pt x="8" y="6"/>
                  </a:lnTo>
                  <a:lnTo>
                    <a:pt x="7" y="6"/>
                  </a:lnTo>
                  <a:lnTo>
                    <a:pt x="7" y="7"/>
                  </a:lnTo>
                  <a:lnTo>
                    <a:pt x="6" y="7"/>
                  </a:lnTo>
                  <a:lnTo>
                    <a:pt x="5" y="7"/>
                  </a:lnTo>
                  <a:lnTo>
                    <a:pt x="5" y="8"/>
                  </a:lnTo>
                  <a:lnTo>
                    <a:pt x="2" y="11"/>
                  </a:lnTo>
                  <a:lnTo>
                    <a:pt x="2" y="12"/>
                  </a:lnTo>
                  <a:lnTo>
                    <a:pt x="1" y="13"/>
                  </a:lnTo>
                  <a:lnTo>
                    <a:pt x="1" y="14"/>
                  </a:lnTo>
                  <a:lnTo>
                    <a:pt x="1" y="17"/>
                  </a:lnTo>
                  <a:lnTo>
                    <a:pt x="0" y="17"/>
                  </a:lnTo>
                  <a:lnTo>
                    <a:pt x="1" y="18"/>
                  </a:lnTo>
                  <a:lnTo>
                    <a:pt x="1" y="19"/>
                  </a:lnTo>
                  <a:lnTo>
                    <a:pt x="2" y="21"/>
                  </a:lnTo>
                  <a:lnTo>
                    <a:pt x="3" y="21"/>
                  </a:lnTo>
                  <a:lnTo>
                    <a:pt x="4" y="21"/>
                  </a:lnTo>
                  <a:lnTo>
                    <a:pt x="5" y="20"/>
                  </a:lnTo>
                  <a:lnTo>
                    <a:pt x="7" y="20"/>
                  </a:lnTo>
                  <a:lnTo>
                    <a:pt x="7" y="19"/>
                  </a:lnTo>
                  <a:lnTo>
                    <a:pt x="9" y="17"/>
                  </a:lnTo>
                  <a:lnTo>
                    <a:pt x="13" y="13"/>
                  </a:lnTo>
                  <a:lnTo>
                    <a:pt x="15" y="9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16" name="Freeform 660"/>
            <p:cNvSpPr>
              <a:spLocks noEditPoints="1"/>
            </p:cNvSpPr>
            <p:nvPr/>
          </p:nvSpPr>
          <p:spPr bwMode="auto">
            <a:xfrm>
              <a:off x="4753760" y="567730"/>
              <a:ext cx="47625" cy="44450"/>
            </a:xfrm>
            <a:custGeom>
              <a:avLst/>
              <a:gdLst>
                <a:gd name="T0" fmla="*/ 2147483646 w 20"/>
                <a:gd name="T1" fmla="*/ 2147483646 h 21"/>
                <a:gd name="T2" fmla="*/ 2147483646 w 20"/>
                <a:gd name="T3" fmla="*/ 2147483646 h 21"/>
                <a:gd name="T4" fmla="*/ 2147483646 w 20"/>
                <a:gd name="T5" fmla="*/ 2147483646 h 21"/>
                <a:gd name="T6" fmla="*/ 2147483646 w 20"/>
                <a:gd name="T7" fmla="*/ 2147483646 h 21"/>
                <a:gd name="T8" fmla="*/ 2147483646 w 20"/>
                <a:gd name="T9" fmla="*/ 2147483646 h 21"/>
                <a:gd name="T10" fmla="*/ 2147483646 w 20"/>
                <a:gd name="T11" fmla="*/ 2147483646 h 21"/>
                <a:gd name="T12" fmla="*/ 2147483646 w 20"/>
                <a:gd name="T13" fmla="*/ 2147483646 h 21"/>
                <a:gd name="T14" fmla="*/ 2147483646 w 20"/>
                <a:gd name="T15" fmla="*/ 2147483646 h 21"/>
                <a:gd name="T16" fmla="*/ 2147483646 w 20"/>
                <a:gd name="T17" fmla="*/ 2147483646 h 21"/>
                <a:gd name="T18" fmla="*/ 2147483646 w 20"/>
                <a:gd name="T19" fmla="*/ 2147483646 h 21"/>
                <a:gd name="T20" fmla="*/ 2147483646 w 20"/>
                <a:gd name="T21" fmla="*/ 2147483646 h 21"/>
                <a:gd name="T22" fmla="*/ 2147483646 w 20"/>
                <a:gd name="T23" fmla="*/ 2147483646 h 21"/>
                <a:gd name="T24" fmla="*/ 2147483646 w 20"/>
                <a:gd name="T25" fmla="*/ 2147483646 h 21"/>
                <a:gd name="T26" fmla="*/ 2147483646 w 20"/>
                <a:gd name="T27" fmla="*/ 2147483646 h 21"/>
                <a:gd name="T28" fmla="*/ 2147483646 w 20"/>
                <a:gd name="T29" fmla="*/ 2147483646 h 21"/>
                <a:gd name="T30" fmla="*/ 2147483646 w 20"/>
                <a:gd name="T31" fmla="*/ 2147483646 h 21"/>
                <a:gd name="T32" fmla="*/ 2147483646 w 20"/>
                <a:gd name="T33" fmla="*/ 2147483646 h 21"/>
                <a:gd name="T34" fmla="*/ 2147483646 w 20"/>
                <a:gd name="T35" fmla="*/ 2147483646 h 21"/>
                <a:gd name="T36" fmla="*/ 2147483646 w 20"/>
                <a:gd name="T37" fmla="*/ 2147483646 h 21"/>
                <a:gd name="T38" fmla="*/ 2147483646 w 20"/>
                <a:gd name="T39" fmla="*/ 2147483646 h 21"/>
                <a:gd name="T40" fmla="*/ 2147483646 w 20"/>
                <a:gd name="T41" fmla="*/ 2147483646 h 21"/>
                <a:gd name="T42" fmla="*/ 2147483646 w 20"/>
                <a:gd name="T43" fmla="*/ 2147483646 h 21"/>
                <a:gd name="T44" fmla="*/ 0 w 20"/>
                <a:gd name="T45" fmla="*/ 2147483646 h 21"/>
                <a:gd name="T46" fmla="*/ 2147483646 w 20"/>
                <a:gd name="T47" fmla="*/ 2147483646 h 21"/>
                <a:gd name="T48" fmla="*/ 2147483646 w 20"/>
                <a:gd name="T49" fmla="*/ 2147483646 h 21"/>
                <a:gd name="T50" fmla="*/ 2147483646 w 20"/>
                <a:gd name="T51" fmla="*/ 2147483646 h 21"/>
                <a:gd name="T52" fmla="*/ 2147483646 w 20"/>
                <a:gd name="T53" fmla="*/ 2147483646 h 21"/>
                <a:gd name="T54" fmla="*/ 2147483646 w 20"/>
                <a:gd name="T55" fmla="*/ 2147483646 h 21"/>
                <a:gd name="T56" fmla="*/ 2147483646 w 20"/>
                <a:gd name="T57" fmla="*/ 2147483646 h 21"/>
                <a:gd name="T58" fmla="*/ 2147483646 w 20"/>
                <a:gd name="T59" fmla="*/ 2147483646 h 21"/>
                <a:gd name="T60" fmla="*/ 2147483646 w 20"/>
                <a:gd name="T61" fmla="*/ 2147483646 h 21"/>
                <a:gd name="T62" fmla="*/ 2147483646 w 20"/>
                <a:gd name="T63" fmla="*/ 0 h 21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20" h="21">
                  <a:moveTo>
                    <a:pt x="12" y="8"/>
                  </a:moveTo>
                  <a:lnTo>
                    <a:pt x="10" y="11"/>
                  </a:lnTo>
                  <a:lnTo>
                    <a:pt x="7" y="15"/>
                  </a:lnTo>
                  <a:lnTo>
                    <a:pt x="5" y="17"/>
                  </a:lnTo>
                  <a:lnTo>
                    <a:pt x="3" y="18"/>
                  </a:lnTo>
                  <a:lnTo>
                    <a:pt x="3" y="17"/>
                  </a:lnTo>
                  <a:lnTo>
                    <a:pt x="3" y="15"/>
                  </a:lnTo>
                  <a:lnTo>
                    <a:pt x="4" y="13"/>
                  </a:lnTo>
                  <a:lnTo>
                    <a:pt x="7" y="9"/>
                  </a:lnTo>
                  <a:lnTo>
                    <a:pt x="8" y="9"/>
                  </a:lnTo>
                  <a:lnTo>
                    <a:pt x="9" y="9"/>
                  </a:lnTo>
                  <a:lnTo>
                    <a:pt x="11" y="9"/>
                  </a:lnTo>
                  <a:lnTo>
                    <a:pt x="12" y="9"/>
                  </a:lnTo>
                  <a:lnTo>
                    <a:pt x="12" y="8"/>
                  </a:lnTo>
                  <a:moveTo>
                    <a:pt x="20" y="0"/>
                  </a:moveTo>
                  <a:lnTo>
                    <a:pt x="11" y="6"/>
                  </a:lnTo>
                  <a:lnTo>
                    <a:pt x="10" y="6"/>
                  </a:lnTo>
                  <a:lnTo>
                    <a:pt x="10" y="7"/>
                  </a:lnTo>
                  <a:lnTo>
                    <a:pt x="9" y="7"/>
                  </a:lnTo>
                  <a:lnTo>
                    <a:pt x="9" y="6"/>
                  </a:lnTo>
                  <a:lnTo>
                    <a:pt x="8" y="6"/>
                  </a:lnTo>
                  <a:lnTo>
                    <a:pt x="7" y="6"/>
                  </a:lnTo>
                  <a:lnTo>
                    <a:pt x="7" y="7"/>
                  </a:lnTo>
                  <a:lnTo>
                    <a:pt x="6" y="7"/>
                  </a:lnTo>
                  <a:lnTo>
                    <a:pt x="5" y="7"/>
                  </a:lnTo>
                  <a:lnTo>
                    <a:pt x="5" y="8"/>
                  </a:lnTo>
                  <a:lnTo>
                    <a:pt x="2" y="11"/>
                  </a:lnTo>
                  <a:lnTo>
                    <a:pt x="2" y="12"/>
                  </a:lnTo>
                  <a:lnTo>
                    <a:pt x="1" y="13"/>
                  </a:lnTo>
                  <a:lnTo>
                    <a:pt x="1" y="14"/>
                  </a:lnTo>
                  <a:lnTo>
                    <a:pt x="1" y="17"/>
                  </a:lnTo>
                  <a:lnTo>
                    <a:pt x="0" y="17"/>
                  </a:lnTo>
                  <a:lnTo>
                    <a:pt x="1" y="18"/>
                  </a:lnTo>
                  <a:lnTo>
                    <a:pt x="1" y="19"/>
                  </a:lnTo>
                  <a:lnTo>
                    <a:pt x="2" y="21"/>
                  </a:lnTo>
                  <a:lnTo>
                    <a:pt x="3" y="21"/>
                  </a:lnTo>
                  <a:lnTo>
                    <a:pt x="4" y="21"/>
                  </a:lnTo>
                  <a:lnTo>
                    <a:pt x="5" y="20"/>
                  </a:lnTo>
                  <a:lnTo>
                    <a:pt x="7" y="20"/>
                  </a:lnTo>
                  <a:lnTo>
                    <a:pt x="7" y="19"/>
                  </a:lnTo>
                  <a:lnTo>
                    <a:pt x="9" y="17"/>
                  </a:lnTo>
                  <a:lnTo>
                    <a:pt x="13" y="13"/>
                  </a:lnTo>
                  <a:lnTo>
                    <a:pt x="15" y="9"/>
                  </a:lnTo>
                  <a:lnTo>
                    <a:pt x="2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18" name="Freeform 662"/>
            <p:cNvSpPr>
              <a:spLocks noEditPoints="1"/>
            </p:cNvSpPr>
            <p:nvPr/>
          </p:nvSpPr>
          <p:spPr bwMode="auto">
            <a:xfrm>
              <a:off x="3296435" y="59730"/>
              <a:ext cx="1498600" cy="938212"/>
            </a:xfrm>
            <a:custGeom>
              <a:avLst/>
              <a:gdLst>
                <a:gd name="T0" fmla="*/ 2147483646 w 619"/>
                <a:gd name="T1" fmla="*/ 2147483646 h 436"/>
                <a:gd name="T2" fmla="*/ 2147483646 w 619"/>
                <a:gd name="T3" fmla="*/ 2147483646 h 436"/>
                <a:gd name="T4" fmla="*/ 2147483646 w 619"/>
                <a:gd name="T5" fmla="*/ 2147483646 h 436"/>
                <a:gd name="T6" fmla="*/ 2147483646 w 619"/>
                <a:gd name="T7" fmla="*/ 2147483646 h 436"/>
                <a:gd name="T8" fmla="*/ 2147483646 w 619"/>
                <a:gd name="T9" fmla="*/ 2147483646 h 436"/>
                <a:gd name="T10" fmla="*/ 2147483646 w 619"/>
                <a:gd name="T11" fmla="*/ 2147483646 h 436"/>
                <a:gd name="T12" fmla="*/ 2147483646 w 619"/>
                <a:gd name="T13" fmla="*/ 2147483646 h 436"/>
                <a:gd name="T14" fmla="*/ 2147483646 w 619"/>
                <a:gd name="T15" fmla="*/ 2147483646 h 436"/>
                <a:gd name="T16" fmla="*/ 2147483646 w 619"/>
                <a:gd name="T17" fmla="*/ 2147483646 h 436"/>
                <a:gd name="T18" fmla="*/ 2147483646 w 619"/>
                <a:gd name="T19" fmla="*/ 2147483646 h 436"/>
                <a:gd name="T20" fmla="*/ 2147483646 w 619"/>
                <a:gd name="T21" fmla="*/ 2147483646 h 436"/>
                <a:gd name="T22" fmla="*/ 2147483646 w 619"/>
                <a:gd name="T23" fmla="*/ 2147483646 h 436"/>
                <a:gd name="T24" fmla="*/ 2147483646 w 619"/>
                <a:gd name="T25" fmla="*/ 2147483646 h 436"/>
                <a:gd name="T26" fmla="*/ 2147483646 w 619"/>
                <a:gd name="T27" fmla="*/ 2147483646 h 436"/>
                <a:gd name="T28" fmla="*/ 2147483646 w 619"/>
                <a:gd name="T29" fmla="*/ 2147483646 h 436"/>
                <a:gd name="T30" fmla="*/ 2147483646 w 619"/>
                <a:gd name="T31" fmla="*/ 2147483646 h 436"/>
                <a:gd name="T32" fmla="*/ 2147483646 w 619"/>
                <a:gd name="T33" fmla="*/ 2147483646 h 436"/>
                <a:gd name="T34" fmla="*/ 2147483646 w 619"/>
                <a:gd name="T35" fmla="*/ 2147483646 h 436"/>
                <a:gd name="T36" fmla="*/ 2147483646 w 619"/>
                <a:gd name="T37" fmla="*/ 2147483646 h 436"/>
                <a:gd name="T38" fmla="*/ 2147483646 w 619"/>
                <a:gd name="T39" fmla="*/ 2147483646 h 436"/>
                <a:gd name="T40" fmla="*/ 2147483646 w 619"/>
                <a:gd name="T41" fmla="*/ 2147483646 h 436"/>
                <a:gd name="T42" fmla="*/ 2147483646 w 619"/>
                <a:gd name="T43" fmla="*/ 2147483646 h 436"/>
                <a:gd name="T44" fmla="*/ 2147483646 w 619"/>
                <a:gd name="T45" fmla="*/ 2147483646 h 436"/>
                <a:gd name="T46" fmla="*/ 2147483646 w 619"/>
                <a:gd name="T47" fmla="*/ 2147483646 h 436"/>
                <a:gd name="T48" fmla="*/ 2147483646 w 619"/>
                <a:gd name="T49" fmla="*/ 2147483646 h 436"/>
                <a:gd name="T50" fmla="*/ 2147483646 w 619"/>
                <a:gd name="T51" fmla="*/ 2147483646 h 436"/>
                <a:gd name="T52" fmla="*/ 2147483646 w 619"/>
                <a:gd name="T53" fmla="*/ 2147483646 h 436"/>
                <a:gd name="T54" fmla="*/ 2147483646 w 619"/>
                <a:gd name="T55" fmla="*/ 2147483646 h 436"/>
                <a:gd name="T56" fmla="*/ 2147483646 w 619"/>
                <a:gd name="T57" fmla="*/ 2147483646 h 436"/>
                <a:gd name="T58" fmla="*/ 2147483646 w 619"/>
                <a:gd name="T59" fmla="*/ 2147483646 h 436"/>
                <a:gd name="T60" fmla="*/ 2147483646 w 619"/>
                <a:gd name="T61" fmla="*/ 2147483646 h 436"/>
                <a:gd name="T62" fmla="*/ 2147483646 w 619"/>
                <a:gd name="T63" fmla="*/ 2147483646 h 436"/>
                <a:gd name="T64" fmla="*/ 2147483646 w 619"/>
                <a:gd name="T65" fmla="*/ 2147483646 h 436"/>
                <a:gd name="T66" fmla="*/ 2147483646 w 619"/>
                <a:gd name="T67" fmla="*/ 2147483646 h 436"/>
                <a:gd name="T68" fmla="*/ 2147483646 w 619"/>
                <a:gd name="T69" fmla="*/ 2147483646 h 436"/>
                <a:gd name="T70" fmla="*/ 2147483646 w 619"/>
                <a:gd name="T71" fmla="*/ 2147483646 h 436"/>
                <a:gd name="T72" fmla="*/ 2147483646 w 619"/>
                <a:gd name="T73" fmla="*/ 2147483646 h 436"/>
                <a:gd name="T74" fmla="*/ 2147483646 w 619"/>
                <a:gd name="T75" fmla="*/ 2147483646 h 436"/>
                <a:gd name="T76" fmla="*/ 2147483646 w 619"/>
                <a:gd name="T77" fmla="*/ 2147483646 h 436"/>
                <a:gd name="T78" fmla="*/ 2147483646 w 619"/>
                <a:gd name="T79" fmla="*/ 2147483646 h 436"/>
                <a:gd name="T80" fmla="*/ 2147483646 w 619"/>
                <a:gd name="T81" fmla="*/ 2147483646 h 436"/>
                <a:gd name="T82" fmla="*/ 2147483646 w 619"/>
                <a:gd name="T83" fmla="*/ 2147483646 h 436"/>
                <a:gd name="T84" fmla="*/ 2147483646 w 619"/>
                <a:gd name="T85" fmla="*/ 2147483646 h 436"/>
                <a:gd name="T86" fmla="*/ 2147483646 w 619"/>
                <a:gd name="T87" fmla="*/ 2147483646 h 436"/>
                <a:gd name="T88" fmla="*/ 2147483646 w 619"/>
                <a:gd name="T89" fmla="*/ 2147483646 h 436"/>
                <a:gd name="T90" fmla="*/ 2147483646 w 619"/>
                <a:gd name="T91" fmla="*/ 2147483646 h 436"/>
                <a:gd name="T92" fmla="*/ 2147483646 w 619"/>
                <a:gd name="T93" fmla="*/ 2147483646 h 436"/>
                <a:gd name="T94" fmla="*/ 2147483646 w 619"/>
                <a:gd name="T95" fmla="*/ 2147483646 h 436"/>
                <a:gd name="T96" fmla="*/ 2147483646 w 619"/>
                <a:gd name="T97" fmla="*/ 2147483646 h 436"/>
                <a:gd name="T98" fmla="*/ 2147483646 w 619"/>
                <a:gd name="T99" fmla="*/ 2147483646 h 436"/>
                <a:gd name="T100" fmla="*/ 2147483646 w 619"/>
                <a:gd name="T101" fmla="*/ 2147483646 h 436"/>
                <a:gd name="T102" fmla="*/ 2147483646 w 619"/>
                <a:gd name="T103" fmla="*/ 2147483646 h 436"/>
                <a:gd name="T104" fmla="*/ 2147483646 w 619"/>
                <a:gd name="T105" fmla="*/ 2147483646 h 436"/>
                <a:gd name="T106" fmla="*/ 2147483646 w 619"/>
                <a:gd name="T107" fmla="*/ 2147483646 h 436"/>
                <a:gd name="T108" fmla="*/ 2147483646 w 619"/>
                <a:gd name="T109" fmla="*/ 2147483646 h 436"/>
                <a:gd name="T110" fmla="*/ 2147483646 w 619"/>
                <a:gd name="T111" fmla="*/ 2147483646 h 436"/>
                <a:gd name="T112" fmla="*/ 2147483646 w 619"/>
                <a:gd name="T113" fmla="*/ 2147483646 h 436"/>
                <a:gd name="T114" fmla="*/ 2147483646 w 619"/>
                <a:gd name="T115" fmla="*/ 2147483646 h 436"/>
                <a:gd name="T116" fmla="*/ 2147483646 w 619"/>
                <a:gd name="T117" fmla="*/ 2147483646 h 436"/>
                <a:gd name="T118" fmla="*/ 2147483646 w 619"/>
                <a:gd name="T119" fmla="*/ 2147483646 h 436"/>
                <a:gd name="T120" fmla="*/ 2147483646 w 619"/>
                <a:gd name="T121" fmla="*/ 2147483646 h 436"/>
                <a:gd name="T122" fmla="*/ 2147483646 w 619"/>
                <a:gd name="T123" fmla="*/ 2147483646 h 436"/>
                <a:gd name="T124" fmla="*/ 2147483646 w 619"/>
                <a:gd name="T125" fmla="*/ 0 h 4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619" h="436">
                  <a:moveTo>
                    <a:pt x="300" y="2"/>
                  </a:moveTo>
                  <a:lnTo>
                    <a:pt x="300" y="3"/>
                  </a:lnTo>
                  <a:lnTo>
                    <a:pt x="302" y="5"/>
                  </a:lnTo>
                  <a:lnTo>
                    <a:pt x="304" y="6"/>
                  </a:lnTo>
                  <a:lnTo>
                    <a:pt x="305" y="7"/>
                  </a:lnTo>
                  <a:lnTo>
                    <a:pt x="306" y="12"/>
                  </a:lnTo>
                  <a:lnTo>
                    <a:pt x="307" y="13"/>
                  </a:lnTo>
                  <a:lnTo>
                    <a:pt x="307" y="15"/>
                  </a:lnTo>
                  <a:lnTo>
                    <a:pt x="307" y="18"/>
                  </a:lnTo>
                  <a:lnTo>
                    <a:pt x="308" y="19"/>
                  </a:lnTo>
                  <a:lnTo>
                    <a:pt x="309" y="19"/>
                  </a:lnTo>
                  <a:lnTo>
                    <a:pt x="309" y="20"/>
                  </a:lnTo>
                  <a:lnTo>
                    <a:pt x="309" y="21"/>
                  </a:lnTo>
                  <a:lnTo>
                    <a:pt x="310" y="21"/>
                  </a:lnTo>
                  <a:lnTo>
                    <a:pt x="310" y="22"/>
                  </a:lnTo>
                  <a:lnTo>
                    <a:pt x="311" y="22"/>
                  </a:lnTo>
                  <a:lnTo>
                    <a:pt x="311" y="23"/>
                  </a:lnTo>
                  <a:lnTo>
                    <a:pt x="313" y="23"/>
                  </a:lnTo>
                  <a:lnTo>
                    <a:pt x="315" y="24"/>
                  </a:lnTo>
                  <a:lnTo>
                    <a:pt x="315" y="25"/>
                  </a:lnTo>
                  <a:lnTo>
                    <a:pt x="315" y="28"/>
                  </a:lnTo>
                  <a:lnTo>
                    <a:pt x="314" y="35"/>
                  </a:lnTo>
                  <a:lnTo>
                    <a:pt x="311" y="41"/>
                  </a:lnTo>
                  <a:lnTo>
                    <a:pt x="314" y="47"/>
                  </a:lnTo>
                  <a:lnTo>
                    <a:pt x="315" y="47"/>
                  </a:lnTo>
                  <a:lnTo>
                    <a:pt x="315" y="49"/>
                  </a:lnTo>
                  <a:lnTo>
                    <a:pt x="316" y="60"/>
                  </a:lnTo>
                  <a:lnTo>
                    <a:pt x="324" y="64"/>
                  </a:lnTo>
                  <a:lnTo>
                    <a:pt x="326" y="65"/>
                  </a:lnTo>
                  <a:lnTo>
                    <a:pt x="328" y="66"/>
                  </a:lnTo>
                  <a:lnTo>
                    <a:pt x="329" y="66"/>
                  </a:lnTo>
                  <a:lnTo>
                    <a:pt x="332" y="68"/>
                  </a:lnTo>
                  <a:lnTo>
                    <a:pt x="334" y="68"/>
                  </a:lnTo>
                  <a:lnTo>
                    <a:pt x="334" y="70"/>
                  </a:lnTo>
                  <a:lnTo>
                    <a:pt x="335" y="71"/>
                  </a:lnTo>
                  <a:lnTo>
                    <a:pt x="336" y="71"/>
                  </a:lnTo>
                  <a:lnTo>
                    <a:pt x="337" y="72"/>
                  </a:lnTo>
                  <a:lnTo>
                    <a:pt x="341" y="73"/>
                  </a:lnTo>
                  <a:lnTo>
                    <a:pt x="342" y="73"/>
                  </a:lnTo>
                  <a:lnTo>
                    <a:pt x="343" y="73"/>
                  </a:lnTo>
                  <a:lnTo>
                    <a:pt x="347" y="72"/>
                  </a:lnTo>
                  <a:lnTo>
                    <a:pt x="351" y="73"/>
                  </a:lnTo>
                  <a:lnTo>
                    <a:pt x="352" y="73"/>
                  </a:lnTo>
                  <a:lnTo>
                    <a:pt x="353" y="74"/>
                  </a:lnTo>
                  <a:lnTo>
                    <a:pt x="354" y="76"/>
                  </a:lnTo>
                  <a:lnTo>
                    <a:pt x="354" y="77"/>
                  </a:lnTo>
                  <a:lnTo>
                    <a:pt x="357" y="79"/>
                  </a:lnTo>
                  <a:lnTo>
                    <a:pt x="358" y="79"/>
                  </a:lnTo>
                  <a:lnTo>
                    <a:pt x="359" y="79"/>
                  </a:lnTo>
                  <a:lnTo>
                    <a:pt x="359" y="78"/>
                  </a:lnTo>
                  <a:lnTo>
                    <a:pt x="360" y="77"/>
                  </a:lnTo>
                  <a:lnTo>
                    <a:pt x="362" y="76"/>
                  </a:lnTo>
                  <a:lnTo>
                    <a:pt x="365" y="75"/>
                  </a:lnTo>
                  <a:lnTo>
                    <a:pt x="365" y="77"/>
                  </a:lnTo>
                  <a:lnTo>
                    <a:pt x="363" y="81"/>
                  </a:lnTo>
                  <a:lnTo>
                    <a:pt x="348" y="104"/>
                  </a:lnTo>
                  <a:lnTo>
                    <a:pt x="330" y="164"/>
                  </a:lnTo>
                  <a:lnTo>
                    <a:pt x="330" y="167"/>
                  </a:lnTo>
                  <a:lnTo>
                    <a:pt x="328" y="171"/>
                  </a:lnTo>
                  <a:lnTo>
                    <a:pt x="328" y="173"/>
                  </a:lnTo>
                  <a:lnTo>
                    <a:pt x="327" y="174"/>
                  </a:lnTo>
                  <a:lnTo>
                    <a:pt x="326" y="175"/>
                  </a:lnTo>
                  <a:lnTo>
                    <a:pt x="325" y="177"/>
                  </a:lnTo>
                  <a:lnTo>
                    <a:pt x="324" y="179"/>
                  </a:lnTo>
                  <a:lnTo>
                    <a:pt x="323" y="180"/>
                  </a:lnTo>
                  <a:lnTo>
                    <a:pt x="323" y="181"/>
                  </a:lnTo>
                  <a:lnTo>
                    <a:pt x="324" y="190"/>
                  </a:lnTo>
                  <a:lnTo>
                    <a:pt x="324" y="191"/>
                  </a:lnTo>
                  <a:lnTo>
                    <a:pt x="323" y="194"/>
                  </a:lnTo>
                  <a:lnTo>
                    <a:pt x="323" y="195"/>
                  </a:lnTo>
                  <a:lnTo>
                    <a:pt x="323" y="196"/>
                  </a:lnTo>
                  <a:lnTo>
                    <a:pt x="327" y="207"/>
                  </a:lnTo>
                  <a:lnTo>
                    <a:pt x="328" y="208"/>
                  </a:lnTo>
                  <a:lnTo>
                    <a:pt x="330" y="211"/>
                  </a:lnTo>
                  <a:lnTo>
                    <a:pt x="332" y="213"/>
                  </a:lnTo>
                  <a:lnTo>
                    <a:pt x="332" y="214"/>
                  </a:lnTo>
                  <a:lnTo>
                    <a:pt x="332" y="215"/>
                  </a:lnTo>
                  <a:lnTo>
                    <a:pt x="328" y="222"/>
                  </a:lnTo>
                  <a:lnTo>
                    <a:pt x="327" y="219"/>
                  </a:lnTo>
                  <a:lnTo>
                    <a:pt x="327" y="217"/>
                  </a:lnTo>
                  <a:lnTo>
                    <a:pt x="329" y="217"/>
                  </a:lnTo>
                  <a:lnTo>
                    <a:pt x="330" y="217"/>
                  </a:lnTo>
                  <a:lnTo>
                    <a:pt x="330" y="215"/>
                  </a:lnTo>
                  <a:lnTo>
                    <a:pt x="330" y="214"/>
                  </a:lnTo>
                  <a:lnTo>
                    <a:pt x="330" y="213"/>
                  </a:lnTo>
                  <a:lnTo>
                    <a:pt x="329" y="213"/>
                  </a:lnTo>
                  <a:lnTo>
                    <a:pt x="328" y="212"/>
                  </a:lnTo>
                  <a:lnTo>
                    <a:pt x="325" y="206"/>
                  </a:lnTo>
                  <a:lnTo>
                    <a:pt x="324" y="202"/>
                  </a:lnTo>
                  <a:lnTo>
                    <a:pt x="323" y="200"/>
                  </a:lnTo>
                  <a:lnTo>
                    <a:pt x="324" y="203"/>
                  </a:lnTo>
                  <a:lnTo>
                    <a:pt x="323" y="210"/>
                  </a:lnTo>
                  <a:lnTo>
                    <a:pt x="324" y="213"/>
                  </a:lnTo>
                  <a:lnTo>
                    <a:pt x="325" y="216"/>
                  </a:lnTo>
                  <a:lnTo>
                    <a:pt x="326" y="218"/>
                  </a:lnTo>
                  <a:lnTo>
                    <a:pt x="330" y="232"/>
                  </a:lnTo>
                  <a:lnTo>
                    <a:pt x="331" y="236"/>
                  </a:lnTo>
                  <a:lnTo>
                    <a:pt x="331" y="237"/>
                  </a:lnTo>
                  <a:lnTo>
                    <a:pt x="331" y="239"/>
                  </a:lnTo>
                  <a:lnTo>
                    <a:pt x="331" y="241"/>
                  </a:lnTo>
                  <a:lnTo>
                    <a:pt x="333" y="245"/>
                  </a:lnTo>
                  <a:lnTo>
                    <a:pt x="339" y="254"/>
                  </a:lnTo>
                  <a:lnTo>
                    <a:pt x="340" y="256"/>
                  </a:lnTo>
                  <a:lnTo>
                    <a:pt x="341" y="258"/>
                  </a:lnTo>
                  <a:lnTo>
                    <a:pt x="345" y="266"/>
                  </a:lnTo>
                  <a:lnTo>
                    <a:pt x="346" y="266"/>
                  </a:lnTo>
                  <a:lnTo>
                    <a:pt x="346" y="267"/>
                  </a:lnTo>
                  <a:lnTo>
                    <a:pt x="347" y="271"/>
                  </a:lnTo>
                  <a:lnTo>
                    <a:pt x="347" y="274"/>
                  </a:lnTo>
                  <a:lnTo>
                    <a:pt x="347" y="277"/>
                  </a:lnTo>
                  <a:lnTo>
                    <a:pt x="347" y="283"/>
                  </a:lnTo>
                  <a:lnTo>
                    <a:pt x="348" y="284"/>
                  </a:lnTo>
                  <a:lnTo>
                    <a:pt x="349" y="285"/>
                  </a:lnTo>
                  <a:lnTo>
                    <a:pt x="351" y="286"/>
                  </a:lnTo>
                  <a:lnTo>
                    <a:pt x="352" y="290"/>
                  </a:lnTo>
                  <a:lnTo>
                    <a:pt x="352" y="291"/>
                  </a:lnTo>
                  <a:lnTo>
                    <a:pt x="353" y="292"/>
                  </a:lnTo>
                  <a:lnTo>
                    <a:pt x="354" y="294"/>
                  </a:lnTo>
                  <a:lnTo>
                    <a:pt x="355" y="296"/>
                  </a:lnTo>
                  <a:lnTo>
                    <a:pt x="355" y="298"/>
                  </a:lnTo>
                  <a:lnTo>
                    <a:pt x="355" y="299"/>
                  </a:lnTo>
                  <a:lnTo>
                    <a:pt x="355" y="300"/>
                  </a:lnTo>
                  <a:lnTo>
                    <a:pt x="358" y="302"/>
                  </a:lnTo>
                  <a:lnTo>
                    <a:pt x="368" y="303"/>
                  </a:lnTo>
                  <a:lnTo>
                    <a:pt x="371" y="303"/>
                  </a:lnTo>
                  <a:lnTo>
                    <a:pt x="373" y="303"/>
                  </a:lnTo>
                  <a:lnTo>
                    <a:pt x="374" y="303"/>
                  </a:lnTo>
                  <a:lnTo>
                    <a:pt x="377" y="306"/>
                  </a:lnTo>
                  <a:lnTo>
                    <a:pt x="378" y="307"/>
                  </a:lnTo>
                  <a:lnTo>
                    <a:pt x="380" y="309"/>
                  </a:lnTo>
                  <a:lnTo>
                    <a:pt x="382" y="309"/>
                  </a:lnTo>
                  <a:lnTo>
                    <a:pt x="383" y="309"/>
                  </a:lnTo>
                  <a:lnTo>
                    <a:pt x="384" y="309"/>
                  </a:lnTo>
                  <a:lnTo>
                    <a:pt x="385" y="313"/>
                  </a:lnTo>
                  <a:lnTo>
                    <a:pt x="388" y="320"/>
                  </a:lnTo>
                  <a:lnTo>
                    <a:pt x="389" y="320"/>
                  </a:lnTo>
                  <a:lnTo>
                    <a:pt x="390" y="320"/>
                  </a:lnTo>
                  <a:lnTo>
                    <a:pt x="392" y="320"/>
                  </a:lnTo>
                  <a:lnTo>
                    <a:pt x="403" y="318"/>
                  </a:lnTo>
                  <a:lnTo>
                    <a:pt x="410" y="317"/>
                  </a:lnTo>
                  <a:lnTo>
                    <a:pt x="416" y="314"/>
                  </a:lnTo>
                  <a:lnTo>
                    <a:pt x="417" y="313"/>
                  </a:lnTo>
                  <a:lnTo>
                    <a:pt x="416" y="313"/>
                  </a:lnTo>
                  <a:lnTo>
                    <a:pt x="415" y="313"/>
                  </a:lnTo>
                  <a:lnTo>
                    <a:pt x="411" y="315"/>
                  </a:lnTo>
                  <a:lnTo>
                    <a:pt x="409" y="316"/>
                  </a:lnTo>
                  <a:lnTo>
                    <a:pt x="409" y="315"/>
                  </a:lnTo>
                  <a:lnTo>
                    <a:pt x="411" y="315"/>
                  </a:lnTo>
                  <a:lnTo>
                    <a:pt x="417" y="312"/>
                  </a:lnTo>
                  <a:lnTo>
                    <a:pt x="420" y="311"/>
                  </a:lnTo>
                  <a:lnTo>
                    <a:pt x="428" y="311"/>
                  </a:lnTo>
                  <a:lnTo>
                    <a:pt x="428" y="313"/>
                  </a:lnTo>
                  <a:lnTo>
                    <a:pt x="427" y="314"/>
                  </a:lnTo>
                  <a:lnTo>
                    <a:pt x="428" y="315"/>
                  </a:lnTo>
                  <a:lnTo>
                    <a:pt x="430" y="313"/>
                  </a:lnTo>
                  <a:lnTo>
                    <a:pt x="435" y="311"/>
                  </a:lnTo>
                  <a:lnTo>
                    <a:pt x="436" y="311"/>
                  </a:lnTo>
                  <a:lnTo>
                    <a:pt x="438" y="309"/>
                  </a:lnTo>
                  <a:lnTo>
                    <a:pt x="440" y="307"/>
                  </a:lnTo>
                  <a:lnTo>
                    <a:pt x="441" y="309"/>
                  </a:lnTo>
                  <a:lnTo>
                    <a:pt x="445" y="305"/>
                  </a:lnTo>
                  <a:lnTo>
                    <a:pt x="450" y="304"/>
                  </a:lnTo>
                  <a:lnTo>
                    <a:pt x="457" y="303"/>
                  </a:lnTo>
                  <a:lnTo>
                    <a:pt x="461" y="302"/>
                  </a:lnTo>
                  <a:lnTo>
                    <a:pt x="462" y="302"/>
                  </a:lnTo>
                  <a:lnTo>
                    <a:pt x="462" y="303"/>
                  </a:lnTo>
                  <a:lnTo>
                    <a:pt x="464" y="306"/>
                  </a:lnTo>
                  <a:lnTo>
                    <a:pt x="463" y="307"/>
                  </a:lnTo>
                  <a:lnTo>
                    <a:pt x="462" y="307"/>
                  </a:lnTo>
                  <a:lnTo>
                    <a:pt x="460" y="307"/>
                  </a:lnTo>
                  <a:lnTo>
                    <a:pt x="459" y="307"/>
                  </a:lnTo>
                  <a:lnTo>
                    <a:pt x="460" y="309"/>
                  </a:lnTo>
                  <a:lnTo>
                    <a:pt x="462" y="308"/>
                  </a:lnTo>
                  <a:lnTo>
                    <a:pt x="462" y="307"/>
                  </a:lnTo>
                  <a:lnTo>
                    <a:pt x="463" y="308"/>
                  </a:lnTo>
                  <a:lnTo>
                    <a:pt x="465" y="310"/>
                  </a:lnTo>
                  <a:lnTo>
                    <a:pt x="464" y="311"/>
                  </a:lnTo>
                  <a:lnTo>
                    <a:pt x="464" y="312"/>
                  </a:lnTo>
                  <a:lnTo>
                    <a:pt x="464" y="313"/>
                  </a:lnTo>
                  <a:lnTo>
                    <a:pt x="465" y="313"/>
                  </a:lnTo>
                  <a:lnTo>
                    <a:pt x="466" y="311"/>
                  </a:lnTo>
                  <a:lnTo>
                    <a:pt x="468" y="311"/>
                  </a:lnTo>
                  <a:lnTo>
                    <a:pt x="473" y="311"/>
                  </a:lnTo>
                  <a:lnTo>
                    <a:pt x="474" y="311"/>
                  </a:lnTo>
                  <a:lnTo>
                    <a:pt x="474" y="310"/>
                  </a:lnTo>
                  <a:lnTo>
                    <a:pt x="475" y="308"/>
                  </a:lnTo>
                  <a:lnTo>
                    <a:pt x="483" y="305"/>
                  </a:lnTo>
                  <a:lnTo>
                    <a:pt x="481" y="301"/>
                  </a:lnTo>
                  <a:lnTo>
                    <a:pt x="480" y="301"/>
                  </a:lnTo>
                  <a:lnTo>
                    <a:pt x="479" y="302"/>
                  </a:lnTo>
                  <a:lnTo>
                    <a:pt x="479" y="301"/>
                  </a:lnTo>
                  <a:lnTo>
                    <a:pt x="479" y="300"/>
                  </a:lnTo>
                  <a:lnTo>
                    <a:pt x="480" y="297"/>
                  </a:lnTo>
                  <a:lnTo>
                    <a:pt x="478" y="298"/>
                  </a:lnTo>
                  <a:lnTo>
                    <a:pt x="477" y="298"/>
                  </a:lnTo>
                  <a:lnTo>
                    <a:pt x="479" y="297"/>
                  </a:lnTo>
                  <a:lnTo>
                    <a:pt x="481" y="295"/>
                  </a:lnTo>
                  <a:lnTo>
                    <a:pt x="487" y="293"/>
                  </a:lnTo>
                  <a:lnTo>
                    <a:pt x="493" y="288"/>
                  </a:lnTo>
                  <a:lnTo>
                    <a:pt x="498" y="284"/>
                  </a:lnTo>
                  <a:lnTo>
                    <a:pt x="499" y="283"/>
                  </a:lnTo>
                  <a:lnTo>
                    <a:pt x="502" y="274"/>
                  </a:lnTo>
                  <a:lnTo>
                    <a:pt x="502" y="273"/>
                  </a:lnTo>
                  <a:lnTo>
                    <a:pt x="503" y="269"/>
                  </a:lnTo>
                  <a:lnTo>
                    <a:pt x="504" y="269"/>
                  </a:lnTo>
                  <a:lnTo>
                    <a:pt x="506" y="267"/>
                  </a:lnTo>
                  <a:lnTo>
                    <a:pt x="507" y="266"/>
                  </a:lnTo>
                  <a:lnTo>
                    <a:pt x="508" y="266"/>
                  </a:lnTo>
                  <a:lnTo>
                    <a:pt x="510" y="264"/>
                  </a:lnTo>
                  <a:lnTo>
                    <a:pt x="510" y="262"/>
                  </a:lnTo>
                  <a:lnTo>
                    <a:pt x="509" y="260"/>
                  </a:lnTo>
                  <a:lnTo>
                    <a:pt x="512" y="245"/>
                  </a:lnTo>
                  <a:lnTo>
                    <a:pt x="514" y="239"/>
                  </a:lnTo>
                  <a:lnTo>
                    <a:pt x="517" y="237"/>
                  </a:lnTo>
                  <a:lnTo>
                    <a:pt x="518" y="233"/>
                  </a:lnTo>
                  <a:lnTo>
                    <a:pt x="519" y="232"/>
                  </a:lnTo>
                  <a:lnTo>
                    <a:pt x="518" y="233"/>
                  </a:lnTo>
                  <a:lnTo>
                    <a:pt x="517" y="236"/>
                  </a:lnTo>
                  <a:lnTo>
                    <a:pt x="515" y="238"/>
                  </a:lnTo>
                  <a:lnTo>
                    <a:pt x="515" y="236"/>
                  </a:lnTo>
                  <a:lnTo>
                    <a:pt x="516" y="236"/>
                  </a:lnTo>
                  <a:lnTo>
                    <a:pt x="518" y="231"/>
                  </a:lnTo>
                  <a:lnTo>
                    <a:pt x="519" y="230"/>
                  </a:lnTo>
                  <a:lnTo>
                    <a:pt x="526" y="226"/>
                  </a:lnTo>
                  <a:lnTo>
                    <a:pt x="534" y="222"/>
                  </a:lnTo>
                  <a:lnTo>
                    <a:pt x="537" y="222"/>
                  </a:lnTo>
                  <a:lnTo>
                    <a:pt x="565" y="217"/>
                  </a:lnTo>
                  <a:lnTo>
                    <a:pt x="568" y="215"/>
                  </a:lnTo>
                  <a:lnTo>
                    <a:pt x="569" y="215"/>
                  </a:lnTo>
                  <a:lnTo>
                    <a:pt x="573" y="213"/>
                  </a:lnTo>
                  <a:lnTo>
                    <a:pt x="575" y="213"/>
                  </a:lnTo>
                  <a:lnTo>
                    <a:pt x="577" y="214"/>
                  </a:lnTo>
                  <a:lnTo>
                    <a:pt x="578" y="214"/>
                  </a:lnTo>
                  <a:lnTo>
                    <a:pt x="583" y="213"/>
                  </a:lnTo>
                  <a:lnTo>
                    <a:pt x="581" y="213"/>
                  </a:lnTo>
                  <a:lnTo>
                    <a:pt x="579" y="213"/>
                  </a:lnTo>
                  <a:lnTo>
                    <a:pt x="581" y="212"/>
                  </a:lnTo>
                  <a:lnTo>
                    <a:pt x="582" y="212"/>
                  </a:lnTo>
                  <a:lnTo>
                    <a:pt x="585" y="212"/>
                  </a:lnTo>
                  <a:lnTo>
                    <a:pt x="592" y="215"/>
                  </a:lnTo>
                  <a:lnTo>
                    <a:pt x="590" y="215"/>
                  </a:lnTo>
                  <a:lnTo>
                    <a:pt x="589" y="214"/>
                  </a:lnTo>
                  <a:lnTo>
                    <a:pt x="590" y="215"/>
                  </a:lnTo>
                  <a:lnTo>
                    <a:pt x="592" y="215"/>
                  </a:lnTo>
                  <a:lnTo>
                    <a:pt x="594" y="215"/>
                  </a:lnTo>
                  <a:lnTo>
                    <a:pt x="596" y="215"/>
                  </a:lnTo>
                  <a:lnTo>
                    <a:pt x="599" y="216"/>
                  </a:lnTo>
                  <a:lnTo>
                    <a:pt x="603" y="217"/>
                  </a:lnTo>
                  <a:lnTo>
                    <a:pt x="605" y="217"/>
                  </a:lnTo>
                  <a:lnTo>
                    <a:pt x="606" y="217"/>
                  </a:lnTo>
                  <a:lnTo>
                    <a:pt x="608" y="216"/>
                  </a:lnTo>
                  <a:lnTo>
                    <a:pt x="608" y="215"/>
                  </a:lnTo>
                  <a:lnTo>
                    <a:pt x="609" y="214"/>
                  </a:lnTo>
                  <a:lnTo>
                    <a:pt x="608" y="213"/>
                  </a:lnTo>
                  <a:lnTo>
                    <a:pt x="607" y="214"/>
                  </a:lnTo>
                  <a:lnTo>
                    <a:pt x="606" y="214"/>
                  </a:lnTo>
                  <a:lnTo>
                    <a:pt x="605" y="215"/>
                  </a:lnTo>
                  <a:lnTo>
                    <a:pt x="601" y="215"/>
                  </a:lnTo>
                  <a:lnTo>
                    <a:pt x="602" y="213"/>
                  </a:lnTo>
                  <a:lnTo>
                    <a:pt x="604" y="213"/>
                  </a:lnTo>
                  <a:lnTo>
                    <a:pt x="605" y="213"/>
                  </a:lnTo>
                  <a:lnTo>
                    <a:pt x="608" y="212"/>
                  </a:lnTo>
                  <a:lnTo>
                    <a:pt x="610" y="212"/>
                  </a:lnTo>
                  <a:lnTo>
                    <a:pt x="611" y="213"/>
                  </a:lnTo>
                  <a:lnTo>
                    <a:pt x="612" y="213"/>
                  </a:lnTo>
                  <a:lnTo>
                    <a:pt x="615" y="217"/>
                  </a:lnTo>
                  <a:lnTo>
                    <a:pt x="616" y="218"/>
                  </a:lnTo>
                  <a:lnTo>
                    <a:pt x="617" y="219"/>
                  </a:lnTo>
                  <a:lnTo>
                    <a:pt x="617" y="220"/>
                  </a:lnTo>
                  <a:lnTo>
                    <a:pt x="616" y="220"/>
                  </a:lnTo>
                  <a:lnTo>
                    <a:pt x="615" y="222"/>
                  </a:lnTo>
                  <a:lnTo>
                    <a:pt x="615" y="226"/>
                  </a:lnTo>
                  <a:lnTo>
                    <a:pt x="616" y="226"/>
                  </a:lnTo>
                  <a:lnTo>
                    <a:pt x="614" y="232"/>
                  </a:lnTo>
                  <a:lnTo>
                    <a:pt x="611" y="237"/>
                  </a:lnTo>
                  <a:lnTo>
                    <a:pt x="605" y="243"/>
                  </a:lnTo>
                  <a:lnTo>
                    <a:pt x="604" y="245"/>
                  </a:lnTo>
                  <a:lnTo>
                    <a:pt x="603" y="245"/>
                  </a:lnTo>
                  <a:lnTo>
                    <a:pt x="600" y="247"/>
                  </a:lnTo>
                  <a:lnTo>
                    <a:pt x="592" y="257"/>
                  </a:lnTo>
                  <a:lnTo>
                    <a:pt x="592" y="260"/>
                  </a:lnTo>
                  <a:lnTo>
                    <a:pt x="591" y="263"/>
                  </a:lnTo>
                  <a:lnTo>
                    <a:pt x="591" y="264"/>
                  </a:lnTo>
                  <a:lnTo>
                    <a:pt x="592" y="265"/>
                  </a:lnTo>
                  <a:lnTo>
                    <a:pt x="592" y="266"/>
                  </a:lnTo>
                  <a:lnTo>
                    <a:pt x="590" y="268"/>
                  </a:lnTo>
                  <a:lnTo>
                    <a:pt x="591" y="266"/>
                  </a:lnTo>
                  <a:lnTo>
                    <a:pt x="592" y="265"/>
                  </a:lnTo>
                  <a:lnTo>
                    <a:pt x="590" y="264"/>
                  </a:lnTo>
                  <a:lnTo>
                    <a:pt x="591" y="266"/>
                  </a:lnTo>
                  <a:lnTo>
                    <a:pt x="590" y="267"/>
                  </a:lnTo>
                  <a:lnTo>
                    <a:pt x="589" y="268"/>
                  </a:lnTo>
                  <a:lnTo>
                    <a:pt x="588" y="268"/>
                  </a:lnTo>
                  <a:lnTo>
                    <a:pt x="587" y="269"/>
                  </a:lnTo>
                  <a:lnTo>
                    <a:pt x="585" y="273"/>
                  </a:lnTo>
                  <a:lnTo>
                    <a:pt x="583" y="273"/>
                  </a:lnTo>
                  <a:lnTo>
                    <a:pt x="582" y="274"/>
                  </a:lnTo>
                  <a:lnTo>
                    <a:pt x="582" y="275"/>
                  </a:lnTo>
                  <a:lnTo>
                    <a:pt x="583" y="276"/>
                  </a:lnTo>
                  <a:lnTo>
                    <a:pt x="583" y="277"/>
                  </a:lnTo>
                  <a:lnTo>
                    <a:pt x="584" y="278"/>
                  </a:lnTo>
                  <a:lnTo>
                    <a:pt x="585" y="277"/>
                  </a:lnTo>
                  <a:lnTo>
                    <a:pt x="588" y="275"/>
                  </a:lnTo>
                  <a:lnTo>
                    <a:pt x="590" y="275"/>
                  </a:lnTo>
                  <a:lnTo>
                    <a:pt x="590" y="278"/>
                  </a:lnTo>
                  <a:lnTo>
                    <a:pt x="589" y="279"/>
                  </a:lnTo>
                  <a:lnTo>
                    <a:pt x="588" y="280"/>
                  </a:lnTo>
                  <a:lnTo>
                    <a:pt x="587" y="281"/>
                  </a:lnTo>
                  <a:lnTo>
                    <a:pt x="586" y="281"/>
                  </a:lnTo>
                  <a:lnTo>
                    <a:pt x="587" y="281"/>
                  </a:lnTo>
                  <a:lnTo>
                    <a:pt x="584" y="281"/>
                  </a:lnTo>
                  <a:lnTo>
                    <a:pt x="583" y="282"/>
                  </a:lnTo>
                  <a:lnTo>
                    <a:pt x="583" y="283"/>
                  </a:lnTo>
                  <a:lnTo>
                    <a:pt x="582" y="284"/>
                  </a:lnTo>
                  <a:lnTo>
                    <a:pt x="581" y="286"/>
                  </a:lnTo>
                  <a:lnTo>
                    <a:pt x="582" y="286"/>
                  </a:lnTo>
                  <a:lnTo>
                    <a:pt x="583" y="287"/>
                  </a:lnTo>
                  <a:lnTo>
                    <a:pt x="584" y="286"/>
                  </a:lnTo>
                  <a:lnTo>
                    <a:pt x="585" y="285"/>
                  </a:lnTo>
                  <a:lnTo>
                    <a:pt x="586" y="284"/>
                  </a:lnTo>
                  <a:lnTo>
                    <a:pt x="587" y="284"/>
                  </a:lnTo>
                  <a:lnTo>
                    <a:pt x="587" y="285"/>
                  </a:lnTo>
                  <a:lnTo>
                    <a:pt x="585" y="290"/>
                  </a:lnTo>
                  <a:lnTo>
                    <a:pt x="583" y="292"/>
                  </a:lnTo>
                  <a:lnTo>
                    <a:pt x="582" y="295"/>
                  </a:lnTo>
                  <a:lnTo>
                    <a:pt x="581" y="298"/>
                  </a:lnTo>
                  <a:lnTo>
                    <a:pt x="580" y="302"/>
                  </a:lnTo>
                  <a:lnTo>
                    <a:pt x="579" y="302"/>
                  </a:lnTo>
                  <a:lnTo>
                    <a:pt x="578" y="303"/>
                  </a:lnTo>
                  <a:lnTo>
                    <a:pt x="577" y="304"/>
                  </a:lnTo>
                  <a:lnTo>
                    <a:pt x="575" y="311"/>
                  </a:lnTo>
                  <a:lnTo>
                    <a:pt x="575" y="313"/>
                  </a:lnTo>
                  <a:lnTo>
                    <a:pt x="573" y="315"/>
                  </a:lnTo>
                  <a:lnTo>
                    <a:pt x="572" y="317"/>
                  </a:lnTo>
                  <a:lnTo>
                    <a:pt x="571" y="319"/>
                  </a:lnTo>
                  <a:lnTo>
                    <a:pt x="571" y="315"/>
                  </a:lnTo>
                  <a:lnTo>
                    <a:pt x="571" y="312"/>
                  </a:lnTo>
                  <a:lnTo>
                    <a:pt x="570" y="311"/>
                  </a:lnTo>
                  <a:lnTo>
                    <a:pt x="568" y="311"/>
                  </a:lnTo>
                  <a:lnTo>
                    <a:pt x="567" y="310"/>
                  </a:lnTo>
                  <a:lnTo>
                    <a:pt x="567" y="309"/>
                  </a:lnTo>
                  <a:lnTo>
                    <a:pt x="568" y="308"/>
                  </a:lnTo>
                  <a:lnTo>
                    <a:pt x="570" y="304"/>
                  </a:lnTo>
                  <a:lnTo>
                    <a:pt x="570" y="301"/>
                  </a:lnTo>
                  <a:lnTo>
                    <a:pt x="570" y="298"/>
                  </a:lnTo>
                  <a:lnTo>
                    <a:pt x="568" y="300"/>
                  </a:lnTo>
                  <a:lnTo>
                    <a:pt x="566" y="302"/>
                  </a:lnTo>
                  <a:lnTo>
                    <a:pt x="564" y="303"/>
                  </a:lnTo>
                  <a:lnTo>
                    <a:pt x="566" y="304"/>
                  </a:lnTo>
                  <a:lnTo>
                    <a:pt x="562" y="309"/>
                  </a:lnTo>
                  <a:lnTo>
                    <a:pt x="561" y="310"/>
                  </a:lnTo>
                  <a:lnTo>
                    <a:pt x="559" y="310"/>
                  </a:lnTo>
                  <a:lnTo>
                    <a:pt x="558" y="310"/>
                  </a:lnTo>
                  <a:lnTo>
                    <a:pt x="556" y="310"/>
                  </a:lnTo>
                  <a:lnTo>
                    <a:pt x="555" y="311"/>
                  </a:lnTo>
                  <a:lnTo>
                    <a:pt x="552" y="316"/>
                  </a:lnTo>
                  <a:lnTo>
                    <a:pt x="551" y="318"/>
                  </a:lnTo>
                  <a:lnTo>
                    <a:pt x="549" y="319"/>
                  </a:lnTo>
                  <a:lnTo>
                    <a:pt x="547" y="324"/>
                  </a:lnTo>
                  <a:lnTo>
                    <a:pt x="543" y="328"/>
                  </a:lnTo>
                  <a:lnTo>
                    <a:pt x="539" y="326"/>
                  </a:lnTo>
                  <a:lnTo>
                    <a:pt x="539" y="325"/>
                  </a:lnTo>
                  <a:lnTo>
                    <a:pt x="537" y="326"/>
                  </a:lnTo>
                  <a:lnTo>
                    <a:pt x="536" y="326"/>
                  </a:lnTo>
                  <a:lnTo>
                    <a:pt x="536" y="327"/>
                  </a:lnTo>
                  <a:lnTo>
                    <a:pt x="535" y="331"/>
                  </a:lnTo>
                  <a:lnTo>
                    <a:pt x="485" y="331"/>
                  </a:lnTo>
                  <a:lnTo>
                    <a:pt x="481" y="349"/>
                  </a:lnTo>
                  <a:lnTo>
                    <a:pt x="470" y="349"/>
                  </a:lnTo>
                  <a:lnTo>
                    <a:pt x="471" y="351"/>
                  </a:lnTo>
                  <a:lnTo>
                    <a:pt x="473" y="352"/>
                  </a:lnTo>
                  <a:lnTo>
                    <a:pt x="475" y="356"/>
                  </a:lnTo>
                  <a:lnTo>
                    <a:pt x="478" y="359"/>
                  </a:lnTo>
                  <a:lnTo>
                    <a:pt x="480" y="360"/>
                  </a:lnTo>
                  <a:lnTo>
                    <a:pt x="481" y="360"/>
                  </a:lnTo>
                  <a:lnTo>
                    <a:pt x="481" y="362"/>
                  </a:lnTo>
                  <a:lnTo>
                    <a:pt x="485" y="363"/>
                  </a:lnTo>
                  <a:lnTo>
                    <a:pt x="487" y="365"/>
                  </a:lnTo>
                  <a:lnTo>
                    <a:pt x="488" y="368"/>
                  </a:lnTo>
                  <a:lnTo>
                    <a:pt x="488" y="369"/>
                  </a:lnTo>
                  <a:lnTo>
                    <a:pt x="487" y="371"/>
                  </a:lnTo>
                  <a:lnTo>
                    <a:pt x="488" y="373"/>
                  </a:lnTo>
                  <a:lnTo>
                    <a:pt x="491" y="373"/>
                  </a:lnTo>
                  <a:lnTo>
                    <a:pt x="492" y="373"/>
                  </a:lnTo>
                  <a:lnTo>
                    <a:pt x="494" y="375"/>
                  </a:lnTo>
                  <a:lnTo>
                    <a:pt x="494" y="376"/>
                  </a:lnTo>
                  <a:lnTo>
                    <a:pt x="493" y="377"/>
                  </a:lnTo>
                  <a:lnTo>
                    <a:pt x="492" y="379"/>
                  </a:lnTo>
                  <a:lnTo>
                    <a:pt x="492" y="380"/>
                  </a:lnTo>
                  <a:lnTo>
                    <a:pt x="491" y="382"/>
                  </a:lnTo>
                  <a:lnTo>
                    <a:pt x="492" y="383"/>
                  </a:lnTo>
                  <a:lnTo>
                    <a:pt x="492" y="384"/>
                  </a:lnTo>
                  <a:lnTo>
                    <a:pt x="491" y="385"/>
                  </a:lnTo>
                  <a:lnTo>
                    <a:pt x="491" y="386"/>
                  </a:lnTo>
                  <a:lnTo>
                    <a:pt x="490" y="386"/>
                  </a:lnTo>
                  <a:lnTo>
                    <a:pt x="456" y="386"/>
                  </a:lnTo>
                  <a:lnTo>
                    <a:pt x="439" y="411"/>
                  </a:lnTo>
                  <a:lnTo>
                    <a:pt x="442" y="417"/>
                  </a:lnTo>
                  <a:lnTo>
                    <a:pt x="441" y="418"/>
                  </a:lnTo>
                  <a:lnTo>
                    <a:pt x="439" y="421"/>
                  </a:lnTo>
                  <a:lnTo>
                    <a:pt x="438" y="424"/>
                  </a:lnTo>
                  <a:lnTo>
                    <a:pt x="438" y="425"/>
                  </a:lnTo>
                  <a:lnTo>
                    <a:pt x="438" y="429"/>
                  </a:lnTo>
                  <a:lnTo>
                    <a:pt x="438" y="430"/>
                  </a:lnTo>
                  <a:lnTo>
                    <a:pt x="437" y="432"/>
                  </a:lnTo>
                  <a:lnTo>
                    <a:pt x="436" y="434"/>
                  </a:lnTo>
                  <a:lnTo>
                    <a:pt x="435" y="434"/>
                  </a:lnTo>
                  <a:lnTo>
                    <a:pt x="427" y="422"/>
                  </a:lnTo>
                  <a:lnTo>
                    <a:pt x="423" y="418"/>
                  </a:lnTo>
                  <a:lnTo>
                    <a:pt x="422" y="415"/>
                  </a:lnTo>
                  <a:lnTo>
                    <a:pt x="423" y="415"/>
                  </a:lnTo>
                  <a:lnTo>
                    <a:pt x="424" y="417"/>
                  </a:lnTo>
                  <a:lnTo>
                    <a:pt x="424" y="415"/>
                  </a:lnTo>
                  <a:lnTo>
                    <a:pt x="423" y="414"/>
                  </a:lnTo>
                  <a:lnTo>
                    <a:pt x="421" y="413"/>
                  </a:lnTo>
                  <a:lnTo>
                    <a:pt x="420" y="413"/>
                  </a:lnTo>
                  <a:lnTo>
                    <a:pt x="418" y="411"/>
                  </a:lnTo>
                  <a:lnTo>
                    <a:pt x="415" y="408"/>
                  </a:lnTo>
                  <a:lnTo>
                    <a:pt x="413" y="404"/>
                  </a:lnTo>
                  <a:lnTo>
                    <a:pt x="411" y="402"/>
                  </a:lnTo>
                  <a:lnTo>
                    <a:pt x="399" y="390"/>
                  </a:lnTo>
                  <a:lnTo>
                    <a:pt x="397" y="388"/>
                  </a:lnTo>
                  <a:lnTo>
                    <a:pt x="396" y="385"/>
                  </a:lnTo>
                  <a:lnTo>
                    <a:pt x="393" y="384"/>
                  </a:lnTo>
                  <a:lnTo>
                    <a:pt x="392" y="384"/>
                  </a:lnTo>
                  <a:lnTo>
                    <a:pt x="392" y="383"/>
                  </a:lnTo>
                  <a:lnTo>
                    <a:pt x="391" y="383"/>
                  </a:lnTo>
                  <a:lnTo>
                    <a:pt x="387" y="381"/>
                  </a:lnTo>
                  <a:lnTo>
                    <a:pt x="385" y="380"/>
                  </a:lnTo>
                  <a:lnTo>
                    <a:pt x="385" y="379"/>
                  </a:lnTo>
                  <a:lnTo>
                    <a:pt x="384" y="379"/>
                  </a:lnTo>
                  <a:lnTo>
                    <a:pt x="383" y="379"/>
                  </a:lnTo>
                  <a:lnTo>
                    <a:pt x="383" y="381"/>
                  </a:lnTo>
                  <a:lnTo>
                    <a:pt x="383" y="382"/>
                  </a:lnTo>
                  <a:lnTo>
                    <a:pt x="384" y="383"/>
                  </a:lnTo>
                  <a:lnTo>
                    <a:pt x="385" y="383"/>
                  </a:lnTo>
                  <a:lnTo>
                    <a:pt x="387" y="383"/>
                  </a:lnTo>
                  <a:lnTo>
                    <a:pt x="385" y="383"/>
                  </a:lnTo>
                  <a:lnTo>
                    <a:pt x="386" y="383"/>
                  </a:lnTo>
                  <a:lnTo>
                    <a:pt x="388" y="383"/>
                  </a:lnTo>
                  <a:lnTo>
                    <a:pt x="389" y="384"/>
                  </a:lnTo>
                  <a:lnTo>
                    <a:pt x="390" y="384"/>
                  </a:lnTo>
                  <a:lnTo>
                    <a:pt x="391" y="385"/>
                  </a:lnTo>
                  <a:lnTo>
                    <a:pt x="392" y="385"/>
                  </a:lnTo>
                  <a:lnTo>
                    <a:pt x="392" y="386"/>
                  </a:lnTo>
                  <a:lnTo>
                    <a:pt x="391" y="386"/>
                  </a:lnTo>
                  <a:lnTo>
                    <a:pt x="383" y="383"/>
                  </a:lnTo>
                  <a:lnTo>
                    <a:pt x="381" y="382"/>
                  </a:lnTo>
                  <a:lnTo>
                    <a:pt x="377" y="382"/>
                  </a:lnTo>
                  <a:lnTo>
                    <a:pt x="375" y="382"/>
                  </a:lnTo>
                  <a:lnTo>
                    <a:pt x="374" y="381"/>
                  </a:lnTo>
                  <a:lnTo>
                    <a:pt x="375" y="381"/>
                  </a:lnTo>
                  <a:lnTo>
                    <a:pt x="377" y="381"/>
                  </a:lnTo>
                  <a:lnTo>
                    <a:pt x="377" y="380"/>
                  </a:lnTo>
                  <a:lnTo>
                    <a:pt x="379" y="379"/>
                  </a:lnTo>
                  <a:lnTo>
                    <a:pt x="379" y="378"/>
                  </a:lnTo>
                  <a:lnTo>
                    <a:pt x="378" y="377"/>
                  </a:lnTo>
                  <a:lnTo>
                    <a:pt x="377" y="377"/>
                  </a:lnTo>
                  <a:lnTo>
                    <a:pt x="376" y="377"/>
                  </a:lnTo>
                  <a:lnTo>
                    <a:pt x="373" y="380"/>
                  </a:lnTo>
                  <a:lnTo>
                    <a:pt x="373" y="379"/>
                  </a:lnTo>
                  <a:lnTo>
                    <a:pt x="373" y="378"/>
                  </a:lnTo>
                  <a:lnTo>
                    <a:pt x="373" y="375"/>
                  </a:lnTo>
                  <a:lnTo>
                    <a:pt x="372" y="375"/>
                  </a:lnTo>
                  <a:lnTo>
                    <a:pt x="371" y="375"/>
                  </a:lnTo>
                  <a:lnTo>
                    <a:pt x="370" y="375"/>
                  </a:lnTo>
                  <a:lnTo>
                    <a:pt x="366" y="378"/>
                  </a:lnTo>
                  <a:lnTo>
                    <a:pt x="366" y="379"/>
                  </a:lnTo>
                  <a:lnTo>
                    <a:pt x="366" y="380"/>
                  </a:lnTo>
                  <a:lnTo>
                    <a:pt x="370" y="381"/>
                  </a:lnTo>
                  <a:lnTo>
                    <a:pt x="371" y="381"/>
                  </a:lnTo>
                  <a:lnTo>
                    <a:pt x="369" y="381"/>
                  </a:lnTo>
                  <a:lnTo>
                    <a:pt x="364" y="383"/>
                  </a:lnTo>
                  <a:lnTo>
                    <a:pt x="361" y="383"/>
                  </a:lnTo>
                  <a:lnTo>
                    <a:pt x="360" y="384"/>
                  </a:lnTo>
                  <a:lnTo>
                    <a:pt x="356" y="386"/>
                  </a:lnTo>
                  <a:lnTo>
                    <a:pt x="356" y="388"/>
                  </a:lnTo>
                  <a:lnTo>
                    <a:pt x="355" y="388"/>
                  </a:lnTo>
                  <a:lnTo>
                    <a:pt x="354" y="388"/>
                  </a:lnTo>
                  <a:lnTo>
                    <a:pt x="353" y="389"/>
                  </a:lnTo>
                  <a:lnTo>
                    <a:pt x="351" y="389"/>
                  </a:lnTo>
                  <a:lnTo>
                    <a:pt x="339" y="394"/>
                  </a:lnTo>
                  <a:lnTo>
                    <a:pt x="332" y="398"/>
                  </a:lnTo>
                  <a:lnTo>
                    <a:pt x="329" y="398"/>
                  </a:lnTo>
                  <a:lnTo>
                    <a:pt x="327" y="398"/>
                  </a:lnTo>
                  <a:lnTo>
                    <a:pt x="325" y="398"/>
                  </a:lnTo>
                  <a:lnTo>
                    <a:pt x="324" y="399"/>
                  </a:lnTo>
                  <a:lnTo>
                    <a:pt x="322" y="399"/>
                  </a:lnTo>
                  <a:lnTo>
                    <a:pt x="314" y="396"/>
                  </a:lnTo>
                  <a:lnTo>
                    <a:pt x="309" y="392"/>
                  </a:lnTo>
                  <a:lnTo>
                    <a:pt x="307" y="392"/>
                  </a:lnTo>
                  <a:lnTo>
                    <a:pt x="307" y="391"/>
                  </a:lnTo>
                  <a:lnTo>
                    <a:pt x="305" y="390"/>
                  </a:lnTo>
                  <a:lnTo>
                    <a:pt x="293" y="389"/>
                  </a:lnTo>
                  <a:lnTo>
                    <a:pt x="292" y="390"/>
                  </a:lnTo>
                  <a:lnTo>
                    <a:pt x="290" y="389"/>
                  </a:lnTo>
                  <a:lnTo>
                    <a:pt x="289" y="389"/>
                  </a:lnTo>
                  <a:lnTo>
                    <a:pt x="288" y="388"/>
                  </a:lnTo>
                  <a:lnTo>
                    <a:pt x="288" y="387"/>
                  </a:lnTo>
                  <a:lnTo>
                    <a:pt x="286" y="385"/>
                  </a:lnTo>
                  <a:lnTo>
                    <a:pt x="281" y="381"/>
                  </a:lnTo>
                  <a:lnTo>
                    <a:pt x="273" y="380"/>
                  </a:lnTo>
                  <a:lnTo>
                    <a:pt x="270" y="378"/>
                  </a:lnTo>
                  <a:lnTo>
                    <a:pt x="270" y="377"/>
                  </a:lnTo>
                  <a:lnTo>
                    <a:pt x="269" y="377"/>
                  </a:lnTo>
                  <a:lnTo>
                    <a:pt x="269" y="376"/>
                  </a:lnTo>
                  <a:lnTo>
                    <a:pt x="268" y="375"/>
                  </a:lnTo>
                  <a:lnTo>
                    <a:pt x="267" y="373"/>
                  </a:lnTo>
                  <a:lnTo>
                    <a:pt x="266" y="371"/>
                  </a:lnTo>
                  <a:lnTo>
                    <a:pt x="265" y="371"/>
                  </a:lnTo>
                  <a:lnTo>
                    <a:pt x="247" y="367"/>
                  </a:lnTo>
                  <a:lnTo>
                    <a:pt x="241" y="366"/>
                  </a:lnTo>
                  <a:lnTo>
                    <a:pt x="239" y="365"/>
                  </a:lnTo>
                  <a:lnTo>
                    <a:pt x="237" y="363"/>
                  </a:lnTo>
                  <a:lnTo>
                    <a:pt x="237" y="362"/>
                  </a:lnTo>
                  <a:lnTo>
                    <a:pt x="237" y="361"/>
                  </a:lnTo>
                  <a:lnTo>
                    <a:pt x="228" y="357"/>
                  </a:lnTo>
                  <a:lnTo>
                    <a:pt x="211" y="350"/>
                  </a:lnTo>
                  <a:lnTo>
                    <a:pt x="207" y="349"/>
                  </a:lnTo>
                  <a:lnTo>
                    <a:pt x="207" y="347"/>
                  </a:lnTo>
                  <a:lnTo>
                    <a:pt x="206" y="347"/>
                  </a:lnTo>
                  <a:lnTo>
                    <a:pt x="205" y="345"/>
                  </a:lnTo>
                  <a:lnTo>
                    <a:pt x="202" y="342"/>
                  </a:lnTo>
                  <a:lnTo>
                    <a:pt x="200" y="341"/>
                  </a:lnTo>
                  <a:lnTo>
                    <a:pt x="197" y="339"/>
                  </a:lnTo>
                  <a:lnTo>
                    <a:pt x="194" y="337"/>
                  </a:lnTo>
                  <a:lnTo>
                    <a:pt x="192" y="335"/>
                  </a:lnTo>
                  <a:lnTo>
                    <a:pt x="192" y="334"/>
                  </a:lnTo>
                  <a:lnTo>
                    <a:pt x="189" y="329"/>
                  </a:lnTo>
                  <a:lnTo>
                    <a:pt x="188" y="328"/>
                  </a:lnTo>
                  <a:lnTo>
                    <a:pt x="185" y="326"/>
                  </a:lnTo>
                  <a:lnTo>
                    <a:pt x="183" y="326"/>
                  </a:lnTo>
                  <a:lnTo>
                    <a:pt x="181" y="326"/>
                  </a:lnTo>
                  <a:lnTo>
                    <a:pt x="181" y="327"/>
                  </a:lnTo>
                  <a:lnTo>
                    <a:pt x="180" y="328"/>
                  </a:lnTo>
                  <a:lnTo>
                    <a:pt x="179" y="328"/>
                  </a:lnTo>
                  <a:lnTo>
                    <a:pt x="178" y="327"/>
                  </a:lnTo>
                  <a:lnTo>
                    <a:pt x="169" y="324"/>
                  </a:lnTo>
                  <a:lnTo>
                    <a:pt x="168" y="324"/>
                  </a:lnTo>
                  <a:lnTo>
                    <a:pt x="166" y="324"/>
                  </a:lnTo>
                  <a:lnTo>
                    <a:pt x="164" y="323"/>
                  </a:lnTo>
                  <a:lnTo>
                    <a:pt x="160" y="321"/>
                  </a:lnTo>
                  <a:lnTo>
                    <a:pt x="159" y="320"/>
                  </a:lnTo>
                  <a:lnTo>
                    <a:pt x="157" y="319"/>
                  </a:lnTo>
                  <a:lnTo>
                    <a:pt x="156" y="319"/>
                  </a:lnTo>
                  <a:lnTo>
                    <a:pt x="155" y="319"/>
                  </a:lnTo>
                  <a:lnTo>
                    <a:pt x="149" y="317"/>
                  </a:lnTo>
                  <a:lnTo>
                    <a:pt x="147" y="315"/>
                  </a:lnTo>
                  <a:lnTo>
                    <a:pt x="146" y="315"/>
                  </a:lnTo>
                  <a:lnTo>
                    <a:pt x="145" y="315"/>
                  </a:lnTo>
                  <a:lnTo>
                    <a:pt x="145" y="313"/>
                  </a:lnTo>
                  <a:lnTo>
                    <a:pt x="145" y="310"/>
                  </a:lnTo>
                  <a:lnTo>
                    <a:pt x="141" y="304"/>
                  </a:lnTo>
                  <a:lnTo>
                    <a:pt x="141" y="303"/>
                  </a:lnTo>
                  <a:lnTo>
                    <a:pt x="140" y="303"/>
                  </a:lnTo>
                  <a:lnTo>
                    <a:pt x="135" y="298"/>
                  </a:lnTo>
                  <a:lnTo>
                    <a:pt x="135" y="297"/>
                  </a:lnTo>
                  <a:lnTo>
                    <a:pt x="127" y="294"/>
                  </a:lnTo>
                  <a:lnTo>
                    <a:pt x="126" y="292"/>
                  </a:lnTo>
                  <a:lnTo>
                    <a:pt x="127" y="292"/>
                  </a:lnTo>
                  <a:lnTo>
                    <a:pt x="127" y="291"/>
                  </a:lnTo>
                  <a:lnTo>
                    <a:pt x="126" y="290"/>
                  </a:lnTo>
                  <a:lnTo>
                    <a:pt x="122" y="290"/>
                  </a:lnTo>
                  <a:lnTo>
                    <a:pt x="120" y="289"/>
                  </a:lnTo>
                  <a:lnTo>
                    <a:pt x="118" y="288"/>
                  </a:lnTo>
                  <a:lnTo>
                    <a:pt x="115" y="286"/>
                  </a:lnTo>
                  <a:lnTo>
                    <a:pt x="113" y="285"/>
                  </a:lnTo>
                  <a:lnTo>
                    <a:pt x="111" y="284"/>
                  </a:lnTo>
                  <a:lnTo>
                    <a:pt x="110" y="283"/>
                  </a:lnTo>
                  <a:lnTo>
                    <a:pt x="109" y="279"/>
                  </a:lnTo>
                  <a:lnTo>
                    <a:pt x="109" y="277"/>
                  </a:lnTo>
                  <a:lnTo>
                    <a:pt x="109" y="275"/>
                  </a:lnTo>
                  <a:lnTo>
                    <a:pt x="107" y="275"/>
                  </a:lnTo>
                  <a:lnTo>
                    <a:pt x="106" y="275"/>
                  </a:lnTo>
                  <a:lnTo>
                    <a:pt x="105" y="273"/>
                  </a:lnTo>
                  <a:lnTo>
                    <a:pt x="104" y="271"/>
                  </a:lnTo>
                  <a:lnTo>
                    <a:pt x="104" y="269"/>
                  </a:lnTo>
                  <a:lnTo>
                    <a:pt x="102" y="266"/>
                  </a:lnTo>
                  <a:lnTo>
                    <a:pt x="102" y="265"/>
                  </a:lnTo>
                  <a:lnTo>
                    <a:pt x="100" y="261"/>
                  </a:lnTo>
                  <a:lnTo>
                    <a:pt x="100" y="255"/>
                  </a:lnTo>
                  <a:lnTo>
                    <a:pt x="98" y="252"/>
                  </a:lnTo>
                  <a:lnTo>
                    <a:pt x="98" y="251"/>
                  </a:lnTo>
                  <a:lnTo>
                    <a:pt x="98" y="249"/>
                  </a:lnTo>
                  <a:lnTo>
                    <a:pt x="100" y="248"/>
                  </a:lnTo>
                  <a:lnTo>
                    <a:pt x="101" y="248"/>
                  </a:lnTo>
                  <a:lnTo>
                    <a:pt x="102" y="247"/>
                  </a:lnTo>
                  <a:lnTo>
                    <a:pt x="103" y="247"/>
                  </a:lnTo>
                  <a:lnTo>
                    <a:pt x="105" y="247"/>
                  </a:lnTo>
                  <a:lnTo>
                    <a:pt x="108" y="246"/>
                  </a:lnTo>
                  <a:lnTo>
                    <a:pt x="111" y="245"/>
                  </a:lnTo>
                  <a:lnTo>
                    <a:pt x="111" y="243"/>
                  </a:lnTo>
                  <a:lnTo>
                    <a:pt x="111" y="241"/>
                  </a:lnTo>
                  <a:lnTo>
                    <a:pt x="110" y="239"/>
                  </a:lnTo>
                  <a:lnTo>
                    <a:pt x="109" y="238"/>
                  </a:lnTo>
                  <a:lnTo>
                    <a:pt x="107" y="239"/>
                  </a:lnTo>
                  <a:lnTo>
                    <a:pt x="104" y="237"/>
                  </a:lnTo>
                  <a:lnTo>
                    <a:pt x="112" y="230"/>
                  </a:lnTo>
                  <a:lnTo>
                    <a:pt x="113" y="230"/>
                  </a:lnTo>
                  <a:lnTo>
                    <a:pt x="114" y="229"/>
                  </a:lnTo>
                  <a:lnTo>
                    <a:pt x="115" y="228"/>
                  </a:lnTo>
                  <a:lnTo>
                    <a:pt x="116" y="224"/>
                  </a:lnTo>
                  <a:lnTo>
                    <a:pt x="116" y="221"/>
                  </a:lnTo>
                  <a:lnTo>
                    <a:pt x="118" y="217"/>
                  </a:lnTo>
                  <a:lnTo>
                    <a:pt x="117" y="215"/>
                  </a:lnTo>
                  <a:lnTo>
                    <a:pt x="116" y="215"/>
                  </a:lnTo>
                  <a:lnTo>
                    <a:pt x="112" y="212"/>
                  </a:lnTo>
                  <a:lnTo>
                    <a:pt x="112" y="211"/>
                  </a:lnTo>
                  <a:lnTo>
                    <a:pt x="112" y="209"/>
                  </a:lnTo>
                  <a:lnTo>
                    <a:pt x="111" y="203"/>
                  </a:lnTo>
                  <a:lnTo>
                    <a:pt x="110" y="203"/>
                  </a:lnTo>
                  <a:lnTo>
                    <a:pt x="109" y="203"/>
                  </a:lnTo>
                  <a:lnTo>
                    <a:pt x="109" y="200"/>
                  </a:lnTo>
                  <a:lnTo>
                    <a:pt x="109" y="198"/>
                  </a:lnTo>
                  <a:lnTo>
                    <a:pt x="111" y="193"/>
                  </a:lnTo>
                  <a:lnTo>
                    <a:pt x="111" y="189"/>
                  </a:lnTo>
                  <a:lnTo>
                    <a:pt x="111" y="188"/>
                  </a:lnTo>
                  <a:lnTo>
                    <a:pt x="110" y="186"/>
                  </a:lnTo>
                  <a:lnTo>
                    <a:pt x="110" y="185"/>
                  </a:lnTo>
                  <a:lnTo>
                    <a:pt x="109" y="183"/>
                  </a:lnTo>
                  <a:lnTo>
                    <a:pt x="109" y="180"/>
                  </a:lnTo>
                  <a:lnTo>
                    <a:pt x="108" y="179"/>
                  </a:lnTo>
                  <a:lnTo>
                    <a:pt x="106" y="176"/>
                  </a:lnTo>
                  <a:lnTo>
                    <a:pt x="104" y="174"/>
                  </a:lnTo>
                  <a:lnTo>
                    <a:pt x="103" y="172"/>
                  </a:lnTo>
                  <a:lnTo>
                    <a:pt x="100" y="167"/>
                  </a:lnTo>
                  <a:lnTo>
                    <a:pt x="97" y="163"/>
                  </a:lnTo>
                  <a:lnTo>
                    <a:pt x="95" y="158"/>
                  </a:lnTo>
                  <a:lnTo>
                    <a:pt x="94" y="156"/>
                  </a:lnTo>
                  <a:lnTo>
                    <a:pt x="88" y="149"/>
                  </a:lnTo>
                  <a:lnTo>
                    <a:pt x="88" y="148"/>
                  </a:lnTo>
                  <a:lnTo>
                    <a:pt x="87" y="142"/>
                  </a:lnTo>
                  <a:lnTo>
                    <a:pt x="86" y="141"/>
                  </a:lnTo>
                  <a:lnTo>
                    <a:pt x="86" y="140"/>
                  </a:lnTo>
                  <a:lnTo>
                    <a:pt x="85" y="138"/>
                  </a:lnTo>
                  <a:lnTo>
                    <a:pt x="84" y="137"/>
                  </a:lnTo>
                  <a:lnTo>
                    <a:pt x="83" y="137"/>
                  </a:lnTo>
                  <a:lnTo>
                    <a:pt x="76" y="130"/>
                  </a:lnTo>
                  <a:lnTo>
                    <a:pt x="72" y="126"/>
                  </a:lnTo>
                  <a:lnTo>
                    <a:pt x="70" y="124"/>
                  </a:lnTo>
                  <a:lnTo>
                    <a:pt x="69" y="122"/>
                  </a:lnTo>
                  <a:lnTo>
                    <a:pt x="70" y="123"/>
                  </a:lnTo>
                  <a:lnTo>
                    <a:pt x="71" y="124"/>
                  </a:lnTo>
                  <a:lnTo>
                    <a:pt x="72" y="124"/>
                  </a:lnTo>
                  <a:lnTo>
                    <a:pt x="72" y="123"/>
                  </a:lnTo>
                  <a:lnTo>
                    <a:pt x="72" y="121"/>
                  </a:lnTo>
                  <a:lnTo>
                    <a:pt x="71" y="121"/>
                  </a:lnTo>
                  <a:lnTo>
                    <a:pt x="71" y="122"/>
                  </a:lnTo>
                  <a:lnTo>
                    <a:pt x="70" y="122"/>
                  </a:lnTo>
                  <a:lnTo>
                    <a:pt x="69" y="121"/>
                  </a:lnTo>
                  <a:lnTo>
                    <a:pt x="69" y="120"/>
                  </a:lnTo>
                  <a:lnTo>
                    <a:pt x="68" y="119"/>
                  </a:lnTo>
                  <a:lnTo>
                    <a:pt x="66" y="118"/>
                  </a:lnTo>
                  <a:lnTo>
                    <a:pt x="64" y="117"/>
                  </a:lnTo>
                  <a:lnTo>
                    <a:pt x="65" y="119"/>
                  </a:lnTo>
                  <a:lnTo>
                    <a:pt x="67" y="120"/>
                  </a:lnTo>
                  <a:lnTo>
                    <a:pt x="64" y="119"/>
                  </a:lnTo>
                  <a:lnTo>
                    <a:pt x="63" y="117"/>
                  </a:lnTo>
                  <a:lnTo>
                    <a:pt x="63" y="116"/>
                  </a:lnTo>
                  <a:lnTo>
                    <a:pt x="63" y="114"/>
                  </a:lnTo>
                  <a:lnTo>
                    <a:pt x="64" y="113"/>
                  </a:lnTo>
                  <a:lnTo>
                    <a:pt x="65" y="107"/>
                  </a:lnTo>
                  <a:lnTo>
                    <a:pt x="65" y="106"/>
                  </a:lnTo>
                  <a:lnTo>
                    <a:pt x="64" y="106"/>
                  </a:lnTo>
                  <a:lnTo>
                    <a:pt x="64" y="107"/>
                  </a:lnTo>
                  <a:lnTo>
                    <a:pt x="64" y="108"/>
                  </a:lnTo>
                  <a:lnTo>
                    <a:pt x="63" y="111"/>
                  </a:lnTo>
                  <a:lnTo>
                    <a:pt x="61" y="111"/>
                  </a:lnTo>
                  <a:lnTo>
                    <a:pt x="60" y="111"/>
                  </a:lnTo>
                  <a:lnTo>
                    <a:pt x="60" y="107"/>
                  </a:lnTo>
                  <a:lnTo>
                    <a:pt x="60" y="105"/>
                  </a:lnTo>
                  <a:lnTo>
                    <a:pt x="60" y="106"/>
                  </a:lnTo>
                  <a:lnTo>
                    <a:pt x="62" y="107"/>
                  </a:lnTo>
                  <a:lnTo>
                    <a:pt x="63" y="105"/>
                  </a:lnTo>
                  <a:lnTo>
                    <a:pt x="65" y="105"/>
                  </a:lnTo>
                  <a:lnTo>
                    <a:pt x="65" y="104"/>
                  </a:lnTo>
                  <a:lnTo>
                    <a:pt x="64" y="103"/>
                  </a:lnTo>
                  <a:lnTo>
                    <a:pt x="63" y="102"/>
                  </a:lnTo>
                  <a:lnTo>
                    <a:pt x="60" y="101"/>
                  </a:lnTo>
                  <a:lnTo>
                    <a:pt x="57" y="100"/>
                  </a:lnTo>
                  <a:lnTo>
                    <a:pt x="56" y="102"/>
                  </a:lnTo>
                  <a:lnTo>
                    <a:pt x="56" y="100"/>
                  </a:lnTo>
                  <a:lnTo>
                    <a:pt x="56" y="98"/>
                  </a:lnTo>
                  <a:lnTo>
                    <a:pt x="55" y="97"/>
                  </a:lnTo>
                  <a:lnTo>
                    <a:pt x="49" y="93"/>
                  </a:lnTo>
                  <a:lnTo>
                    <a:pt x="48" y="92"/>
                  </a:lnTo>
                  <a:lnTo>
                    <a:pt x="49" y="88"/>
                  </a:lnTo>
                  <a:lnTo>
                    <a:pt x="47" y="88"/>
                  </a:lnTo>
                  <a:lnTo>
                    <a:pt x="45" y="88"/>
                  </a:lnTo>
                  <a:lnTo>
                    <a:pt x="46" y="89"/>
                  </a:lnTo>
                  <a:lnTo>
                    <a:pt x="45" y="90"/>
                  </a:lnTo>
                  <a:lnTo>
                    <a:pt x="44" y="91"/>
                  </a:lnTo>
                  <a:lnTo>
                    <a:pt x="41" y="91"/>
                  </a:lnTo>
                  <a:lnTo>
                    <a:pt x="40" y="90"/>
                  </a:lnTo>
                  <a:lnTo>
                    <a:pt x="39" y="89"/>
                  </a:lnTo>
                  <a:lnTo>
                    <a:pt x="40" y="89"/>
                  </a:lnTo>
                  <a:lnTo>
                    <a:pt x="41" y="88"/>
                  </a:lnTo>
                  <a:lnTo>
                    <a:pt x="43" y="88"/>
                  </a:lnTo>
                  <a:lnTo>
                    <a:pt x="47" y="85"/>
                  </a:lnTo>
                  <a:lnTo>
                    <a:pt x="49" y="81"/>
                  </a:lnTo>
                  <a:lnTo>
                    <a:pt x="47" y="83"/>
                  </a:lnTo>
                  <a:lnTo>
                    <a:pt x="47" y="84"/>
                  </a:lnTo>
                  <a:lnTo>
                    <a:pt x="42" y="87"/>
                  </a:lnTo>
                  <a:lnTo>
                    <a:pt x="39" y="87"/>
                  </a:lnTo>
                  <a:lnTo>
                    <a:pt x="39" y="85"/>
                  </a:lnTo>
                  <a:lnTo>
                    <a:pt x="36" y="83"/>
                  </a:lnTo>
                  <a:lnTo>
                    <a:pt x="34" y="82"/>
                  </a:lnTo>
                  <a:lnTo>
                    <a:pt x="33" y="80"/>
                  </a:lnTo>
                  <a:lnTo>
                    <a:pt x="34" y="76"/>
                  </a:lnTo>
                  <a:lnTo>
                    <a:pt x="35" y="74"/>
                  </a:lnTo>
                  <a:lnTo>
                    <a:pt x="35" y="73"/>
                  </a:lnTo>
                  <a:lnTo>
                    <a:pt x="40" y="68"/>
                  </a:lnTo>
                  <a:lnTo>
                    <a:pt x="40" y="70"/>
                  </a:lnTo>
                  <a:lnTo>
                    <a:pt x="43" y="66"/>
                  </a:lnTo>
                  <a:lnTo>
                    <a:pt x="43" y="64"/>
                  </a:lnTo>
                  <a:lnTo>
                    <a:pt x="44" y="64"/>
                  </a:lnTo>
                  <a:lnTo>
                    <a:pt x="45" y="64"/>
                  </a:lnTo>
                  <a:lnTo>
                    <a:pt x="45" y="65"/>
                  </a:lnTo>
                  <a:lnTo>
                    <a:pt x="44" y="66"/>
                  </a:lnTo>
                  <a:lnTo>
                    <a:pt x="45" y="68"/>
                  </a:lnTo>
                  <a:lnTo>
                    <a:pt x="46" y="68"/>
                  </a:lnTo>
                  <a:lnTo>
                    <a:pt x="46" y="66"/>
                  </a:lnTo>
                  <a:lnTo>
                    <a:pt x="45" y="64"/>
                  </a:lnTo>
                  <a:lnTo>
                    <a:pt x="45" y="63"/>
                  </a:lnTo>
                  <a:lnTo>
                    <a:pt x="44" y="58"/>
                  </a:lnTo>
                  <a:lnTo>
                    <a:pt x="41" y="52"/>
                  </a:lnTo>
                  <a:lnTo>
                    <a:pt x="39" y="51"/>
                  </a:lnTo>
                  <a:lnTo>
                    <a:pt x="38" y="51"/>
                  </a:lnTo>
                  <a:lnTo>
                    <a:pt x="35" y="53"/>
                  </a:lnTo>
                  <a:lnTo>
                    <a:pt x="34" y="53"/>
                  </a:lnTo>
                  <a:lnTo>
                    <a:pt x="33" y="53"/>
                  </a:lnTo>
                  <a:lnTo>
                    <a:pt x="32" y="53"/>
                  </a:lnTo>
                  <a:lnTo>
                    <a:pt x="32" y="52"/>
                  </a:lnTo>
                  <a:lnTo>
                    <a:pt x="31" y="51"/>
                  </a:lnTo>
                  <a:lnTo>
                    <a:pt x="30" y="49"/>
                  </a:lnTo>
                  <a:lnTo>
                    <a:pt x="30" y="48"/>
                  </a:lnTo>
                  <a:lnTo>
                    <a:pt x="31" y="44"/>
                  </a:lnTo>
                  <a:lnTo>
                    <a:pt x="31" y="41"/>
                  </a:lnTo>
                  <a:lnTo>
                    <a:pt x="30" y="40"/>
                  </a:lnTo>
                  <a:lnTo>
                    <a:pt x="30" y="39"/>
                  </a:lnTo>
                  <a:lnTo>
                    <a:pt x="29" y="39"/>
                  </a:lnTo>
                  <a:lnTo>
                    <a:pt x="28" y="40"/>
                  </a:lnTo>
                  <a:lnTo>
                    <a:pt x="24" y="39"/>
                  </a:lnTo>
                  <a:lnTo>
                    <a:pt x="22" y="38"/>
                  </a:lnTo>
                  <a:lnTo>
                    <a:pt x="21" y="37"/>
                  </a:lnTo>
                  <a:lnTo>
                    <a:pt x="19" y="33"/>
                  </a:lnTo>
                  <a:lnTo>
                    <a:pt x="17" y="32"/>
                  </a:lnTo>
                  <a:lnTo>
                    <a:pt x="17" y="23"/>
                  </a:lnTo>
                  <a:lnTo>
                    <a:pt x="17" y="22"/>
                  </a:lnTo>
                  <a:lnTo>
                    <a:pt x="19" y="19"/>
                  </a:lnTo>
                  <a:lnTo>
                    <a:pt x="21" y="17"/>
                  </a:lnTo>
                  <a:lnTo>
                    <a:pt x="22" y="16"/>
                  </a:lnTo>
                  <a:lnTo>
                    <a:pt x="20" y="15"/>
                  </a:lnTo>
                  <a:lnTo>
                    <a:pt x="16" y="14"/>
                  </a:lnTo>
                  <a:lnTo>
                    <a:pt x="13" y="17"/>
                  </a:lnTo>
                  <a:lnTo>
                    <a:pt x="11" y="15"/>
                  </a:lnTo>
                  <a:lnTo>
                    <a:pt x="9" y="13"/>
                  </a:lnTo>
                  <a:lnTo>
                    <a:pt x="8" y="13"/>
                  </a:lnTo>
                  <a:lnTo>
                    <a:pt x="7" y="13"/>
                  </a:lnTo>
                  <a:lnTo>
                    <a:pt x="5" y="9"/>
                  </a:lnTo>
                  <a:lnTo>
                    <a:pt x="3" y="2"/>
                  </a:lnTo>
                  <a:lnTo>
                    <a:pt x="300" y="2"/>
                  </a:lnTo>
                  <a:close/>
                  <a:moveTo>
                    <a:pt x="303" y="0"/>
                  </a:moveTo>
                  <a:lnTo>
                    <a:pt x="300" y="0"/>
                  </a:lnTo>
                  <a:lnTo>
                    <a:pt x="3" y="0"/>
                  </a:lnTo>
                  <a:lnTo>
                    <a:pt x="0" y="0"/>
                  </a:lnTo>
                  <a:lnTo>
                    <a:pt x="0" y="3"/>
                  </a:lnTo>
                  <a:lnTo>
                    <a:pt x="2" y="9"/>
                  </a:lnTo>
                  <a:lnTo>
                    <a:pt x="2" y="10"/>
                  </a:lnTo>
                  <a:lnTo>
                    <a:pt x="2" y="11"/>
                  </a:lnTo>
                  <a:lnTo>
                    <a:pt x="3" y="11"/>
                  </a:lnTo>
                  <a:lnTo>
                    <a:pt x="5" y="15"/>
                  </a:lnTo>
                  <a:lnTo>
                    <a:pt x="6" y="17"/>
                  </a:lnTo>
                  <a:lnTo>
                    <a:pt x="8" y="16"/>
                  </a:lnTo>
                  <a:lnTo>
                    <a:pt x="9" y="16"/>
                  </a:lnTo>
                  <a:lnTo>
                    <a:pt x="9" y="17"/>
                  </a:lnTo>
                  <a:lnTo>
                    <a:pt x="11" y="19"/>
                  </a:lnTo>
                  <a:lnTo>
                    <a:pt x="13" y="20"/>
                  </a:lnTo>
                  <a:lnTo>
                    <a:pt x="15" y="19"/>
                  </a:lnTo>
                  <a:lnTo>
                    <a:pt x="17" y="17"/>
                  </a:lnTo>
                  <a:lnTo>
                    <a:pt x="17" y="18"/>
                  </a:lnTo>
                  <a:lnTo>
                    <a:pt x="15" y="21"/>
                  </a:lnTo>
                  <a:lnTo>
                    <a:pt x="15" y="22"/>
                  </a:lnTo>
                  <a:lnTo>
                    <a:pt x="15" y="23"/>
                  </a:lnTo>
                  <a:lnTo>
                    <a:pt x="15" y="32"/>
                  </a:lnTo>
                  <a:lnTo>
                    <a:pt x="16" y="33"/>
                  </a:lnTo>
                  <a:lnTo>
                    <a:pt x="17" y="35"/>
                  </a:lnTo>
                  <a:lnTo>
                    <a:pt x="18" y="38"/>
                  </a:lnTo>
                  <a:lnTo>
                    <a:pt x="18" y="39"/>
                  </a:lnTo>
                  <a:lnTo>
                    <a:pt x="19" y="39"/>
                  </a:lnTo>
                  <a:lnTo>
                    <a:pt x="20" y="39"/>
                  </a:lnTo>
                  <a:lnTo>
                    <a:pt x="20" y="40"/>
                  </a:lnTo>
                  <a:lnTo>
                    <a:pt x="22" y="41"/>
                  </a:lnTo>
                  <a:lnTo>
                    <a:pt x="23" y="41"/>
                  </a:lnTo>
                  <a:lnTo>
                    <a:pt x="27" y="43"/>
                  </a:lnTo>
                  <a:lnTo>
                    <a:pt x="28" y="43"/>
                  </a:lnTo>
                  <a:lnTo>
                    <a:pt x="28" y="47"/>
                  </a:lnTo>
                  <a:lnTo>
                    <a:pt x="28" y="48"/>
                  </a:lnTo>
                  <a:lnTo>
                    <a:pt x="28" y="49"/>
                  </a:lnTo>
                  <a:lnTo>
                    <a:pt x="28" y="51"/>
                  </a:lnTo>
                  <a:lnTo>
                    <a:pt x="28" y="52"/>
                  </a:lnTo>
                  <a:lnTo>
                    <a:pt x="29" y="53"/>
                  </a:lnTo>
                  <a:lnTo>
                    <a:pt x="30" y="54"/>
                  </a:lnTo>
                  <a:lnTo>
                    <a:pt x="31" y="54"/>
                  </a:lnTo>
                  <a:lnTo>
                    <a:pt x="32" y="55"/>
                  </a:lnTo>
                  <a:lnTo>
                    <a:pt x="32" y="56"/>
                  </a:lnTo>
                  <a:lnTo>
                    <a:pt x="33" y="56"/>
                  </a:lnTo>
                  <a:lnTo>
                    <a:pt x="34" y="56"/>
                  </a:lnTo>
                  <a:lnTo>
                    <a:pt x="35" y="56"/>
                  </a:lnTo>
                  <a:lnTo>
                    <a:pt x="35" y="55"/>
                  </a:lnTo>
                  <a:lnTo>
                    <a:pt x="37" y="54"/>
                  </a:lnTo>
                  <a:lnTo>
                    <a:pt x="39" y="53"/>
                  </a:lnTo>
                  <a:lnTo>
                    <a:pt x="41" y="59"/>
                  </a:lnTo>
                  <a:lnTo>
                    <a:pt x="42" y="62"/>
                  </a:lnTo>
                  <a:lnTo>
                    <a:pt x="41" y="62"/>
                  </a:lnTo>
                  <a:lnTo>
                    <a:pt x="41" y="63"/>
                  </a:lnTo>
                  <a:lnTo>
                    <a:pt x="41" y="64"/>
                  </a:lnTo>
                  <a:lnTo>
                    <a:pt x="38" y="66"/>
                  </a:lnTo>
                  <a:lnTo>
                    <a:pt x="34" y="71"/>
                  </a:lnTo>
                  <a:lnTo>
                    <a:pt x="33" y="72"/>
                  </a:lnTo>
                  <a:lnTo>
                    <a:pt x="32" y="73"/>
                  </a:lnTo>
                  <a:lnTo>
                    <a:pt x="32" y="75"/>
                  </a:lnTo>
                  <a:lnTo>
                    <a:pt x="30" y="79"/>
                  </a:lnTo>
                  <a:lnTo>
                    <a:pt x="30" y="81"/>
                  </a:lnTo>
                  <a:lnTo>
                    <a:pt x="31" y="81"/>
                  </a:lnTo>
                  <a:lnTo>
                    <a:pt x="32" y="83"/>
                  </a:lnTo>
                  <a:lnTo>
                    <a:pt x="32" y="84"/>
                  </a:lnTo>
                  <a:lnTo>
                    <a:pt x="33" y="85"/>
                  </a:lnTo>
                  <a:lnTo>
                    <a:pt x="34" y="85"/>
                  </a:lnTo>
                  <a:lnTo>
                    <a:pt x="36" y="87"/>
                  </a:lnTo>
                  <a:lnTo>
                    <a:pt x="37" y="88"/>
                  </a:lnTo>
                  <a:lnTo>
                    <a:pt x="35" y="88"/>
                  </a:lnTo>
                  <a:lnTo>
                    <a:pt x="37" y="90"/>
                  </a:lnTo>
                  <a:lnTo>
                    <a:pt x="37" y="91"/>
                  </a:lnTo>
                  <a:lnTo>
                    <a:pt x="37" y="90"/>
                  </a:lnTo>
                  <a:lnTo>
                    <a:pt x="38" y="92"/>
                  </a:lnTo>
                  <a:lnTo>
                    <a:pt x="39" y="93"/>
                  </a:lnTo>
                  <a:lnTo>
                    <a:pt x="40" y="94"/>
                  </a:lnTo>
                  <a:lnTo>
                    <a:pt x="41" y="94"/>
                  </a:lnTo>
                  <a:lnTo>
                    <a:pt x="44" y="94"/>
                  </a:lnTo>
                  <a:lnTo>
                    <a:pt x="45" y="94"/>
                  </a:lnTo>
                  <a:lnTo>
                    <a:pt x="46" y="93"/>
                  </a:lnTo>
                  <a:lnTo>
                    <a:pt x="47" y="94"/>
                  </a:lnTo>
                  <a:lnTo>
                    <a:pt x="47" y="95"/>
                  </a:lnTo>
                  <a:lnTo>
                    <a:pt x="47" y="96"/>
                  </a:lnTo>
                  <a:lnTo>
                    <a:pt x="54" y="99"/>
                  </a:lnTo>
                  <a:lnTo>
                    <a:pt x="53" y="101"/>
                  </a:lnTo>
                  <a:lnTo>
                    <a:pt x="51" y="107"/>
                  </a:lnTo>
                  <a:lnTo>
                    <a:pt x="56" y="103"/>
                  </a:lnTo>
                  <a:lnTo>
                    <a:pt x="57" y="105"/>
                  </a:lnTo>
                  <a:lnTo>
                    <a:pt x="57" y="108"/>
                  </a:lnTo>
                  <a:lnTo>
                    <a:pt x="58" y="111"/>
                  </a:lnTo>
                  <a:lnTo>
                    <a:pt x="58" y="112"/>
                  </a:lnTo>
                  <a:lnTo>
                    <a:pt x="58" y="113"/>
                  </a:lnTo>
                  <a:lnTo>
                    <a:pt x="59" y="113"/>
                  </a:lnTo>
                  <a:lnTo>
                    <a:pt x="60" y="113"/>
                  </a:lnTo>
                  <a:lnTo>
                    <a:pt x="58" y="113"/>
                  </a:lnTo>
                  <a:lnTo>
                    <a:pt x="60" y="115"/>
                  </a:lnTo>
                  <a:lnTo>
                    <a:pt x="60" y="116"/>
                  </a:lnTo>
                  <a:lnTo>
                    <a:pt x="60" y="117"/>
                  </a:lnTo>
                  <a:lnTo>
                    <a:pt x="60" y="118"/>
                  </a:lnTo>
                  <a:lnTo>
                    <a:pt x="61" y="119"/>
                  </a:lnTo>
                  <a:lnTo>
                    <a:pt x="62" y="120"/>
                  </a:lnTo>
                  <a:lnTo>
                    <a:pt x="63" y="120"/>
                  </a:lnTo>
                  <a:lnTo>
                    <a:pt x="63" y="121"/>
                  </a:lnTo>
                  <a:lnTo>
                    <a:pt x="65" y="122"/>
                  </a:lnTo>
                  <a:lnTo>
                    <a:pt x="66" y="122"/>
                  </a:lnTo>
                  <a:lnTo>
                    <a:pt x="67" y="124"/>
                  </a:lnTo>
                  <a:lnTo>
                    <a:pt x="68" y="126"/>
                  </a:lnTo>
                  <a:lnTo>
                    <a:pt x="69" y="126"/>
                  </a:lnTo>
                  <a:lnTo>
                    <a:pt x="70" y="128"/>
                  </a:lnTo>
                  <a:lnTo>
                    <a:pt x="74" y="132"/>
                  </a:lnTo>
                  <a:lnTo>
                    <a:pt x="81" y="139"/>
                  </a:lnTo>
                  <a:lnTo>
                    <a:pt x="82" y="139"/>
                  </a:lnTo>
                  <a:lnTo>
                    <a:pt x="83" y="139"/>
                  </a:lnTo>
                  <a:lnTo>
                    <a:pt x="83" y="141"/>
                  </a:lnTo>
                  <a:lnTo>
                    <a:pt x="84" y="141"/>
                  </a:lnTo>
                  <a:lnTo>
                    <a:pt x="84" y="142"/>
                  </a:lnTo>
                  <a:lnTo>
                    <a:pt x="85" y="143"/>
                  </a:lnTo>
                  <a:lnTo>
                    <a:pt x="86" y="149"/>
                  </a:lnTo>
                  <a:lnTo>
                    <a:pt x="86" y="150"/>
                  </a:lnTo>
                  <a:lnTo>
                    <a:pt x="86" y="151"/>
                  </a:lnTo>
                  <a:lnTo>
                    <a:pt x="92" y="157"/>
                  </a:lnTo>
                  <a:lnTo>
                    <a:pt x="92" y="159"/>
                  </a:lnTo>
                  <a:lnTo>
                    <a:pt x="94" y="164"/>
                  </a:lnTo>
                  <a:lnTo>
                    <a:pt x="95" y="164"/>
                  </a:lnTo>
                  <a:lnTo>
                    <a:pt x="98" y="168"/>
                  </a:lnTo>
                  <a:lnTo>
                    <a:pt x="100" y="173"/>
                  </a:lnTo>
                  <a:lnTo>
                    <a:pt x="101" y="173"/>
                  </a:lnTo>
                  <a:lnTo>
                    <a:pt x="102" y="176"/>
                  </a:lnTo>
                  <a:lnTo>
                    <a:pt x="103" y="176"/>
                  </a:lnTo>
                  <a:lnTo>
                    <a:pt x="104" y="178"/>
                  </a:lnTo>
                  <a:lnTo>
                    <a:pt x="106" y="180"/>
                  </a:lnTo>
                  <a:lnTo>
                    <a:pt x="106" y="181"/>
                  </a:lnTo>
                  <a:lnTo>
                    <a:pt x="107" y="183"/>
                  </a:lnTo>
                  <a:lnTo>
                    <a:pt x="107" y="185"/>
                  </a:lnTo>
                  <a:lnTo>
                    <a:pt x="107" y="186"/>
                  </a:lnTo>
                  <a:lnTo>
                    <a:pt x="108" y="187"/>
                  </a:lnTo>
                  <a:lnTo>
                    <a:pt x="108" y="188"/>
                  </a:lnTo>
                  <a:lnTo>
                    <a:pt x="108" y="189"/>
                  </a:lnTo>
                  <a:lnTo>
                    <a:pt x="108" y="192"/>
                  </a:lnTo>
                  <a:lnTo>
                    <a:pt x="106" y="198"/>
                  </a:lnTo>
                  <a:lnTo>
                    <a:pt x="106" y="199"/>
                  </a:lnTo>
                  <a:lnTo>
                    <a:pt x="106" y="200"/>
                  </a:lnTo>
                  <a:lnTo>
                    <a:pt x="106" y="201"/>
                  </a:lnTo>
                  <a:lnTo>
                    <a:pt x="106" y="202"/>
                  </a:lnTo>
                  <a:lnTo>
                    <a:pt x="107" y="203"/>
                  </a:lnTo>
                  <a:lnTo>
                    <a:pt x="107" y="204"/>
                  </a:lnTo>
                  <a:lnTo>
                    <a:pt x="108" y="205"/>
                  </a:lnTo>
                  <a:lnTo>
                    <a:pt x="109" y="210"/>
                  </a:lnTo>
                  <a:lnTo>
                    <a:pt x="109" y="211"/>
                  </a:lnTo>
                  <a:lnTo>
                    <a:pt x="109" y="212"/>
                  </a:lnTo>
                  <a:lnTo>
                    <a:pt x="109" y="213"/>
                  </a:lnTo>
                  <a:lnTo>
                    <a:pt x="111" y="214"/>
                  </a:lnTo>
                  <a:lnTo>
                    <a:pt x="115" y="217"/>
                  </a:lnTo>
                  <a:lnTo>
                    <a:pt x="113" y="220"/>
                  </a:lnTo>
                  <a:lnTo>
                    <a:pt x="113" y="221"/>
                  </a:lnTo>
                  <a:lnTo>
                    <a:pt x="113" y="224"/>
                  </a:lnTo>
                  <a:lnTo>
                    <a:pt x="112" y="227"/>
                  </a:lnTo>
                  <a:lnTo>
                    <a:pt x="112" y="228"/>
                  </a:lnTo>
                  <a:lnTo>
                    <a:pt x="111" y="228"/>
                  </a:lnTo>
                  <a:lnTo>
                    <a:pt x="110" y="228"/>
                  </a:lnTo>
                  <a:lnTo>
                    <a:pt x="103" y="236"/>
                  </a:lnTo>
                  <a:lnTo>
                    <a:pt x="100" y="239"/>
                  </a:lnTo>
                  <a:lnTo>
                    <a:pt x="103" y="240"/>
                  </a:lnTo>
                  <a:lnTo>
                    <a:pt x="107" y="241"/>
                  </a:lnTo>
                  <a:lnTo>
                    <a:pt x="109" y="241"/>
                  </a:lnTo>
                  <a:lnTo>
                    <a:pt x="109" y="243"/>
                  </a:lnTo>
                  <a:lnTo>
                    <a:pt x="107" y="244"/>
                  </a:lnTo>
                  <a:lnTo>
                    <a:pt x="105" y="245"/>
                  </a:lnTo>
                  <a:lnTo>
                    <a:pt x="103" y="245"/>
                  </a:lnTo>
                  <a:lnTo>
                    <a:pt x="102" y="245"/>
                  </a:lnTo>
                  <a:lnTo>
                    <a:pt x="101" y="245"/>
                  </a:lnTo>
                  <a:lnTo>
                    <a:pt x="100" y="245"/>
                  </a:lnTo>
                  <a:lnTo>
                    <a:pt x="99" y="246"/>
                  </a:lnTo>
                  <a:lnTo>
                    <a:pt x="98" y="246"/>
                  </a:lnTo>
                  <a:lnTo>
                    <a:pt x="97" y="247"/>
                  </a:lnTo>
                  <a:lnTo>
                    <a:pt x="96" y="248"/>
                  </a:lnTo>
                  <a:lnTo>
                    <a:pt x="96" y="249"/>
                  </a:lnTo>
                  <a:lnTo>
                    <a:pt x="96" y="250"/>
                  </a:lnTo>
                  <a:lnTo>
                    <a:pt x="95" y="251"/>
                  </a:lnTo>
                  <a:lnTo>
                    <a:pt x="96" y="251"/>
                  </a:lnTo>
                  <a:lnTo>
                    <a:pt x="96" y="252"/>
                  </a:lnTo>
                  <a:lnTo>
                    <a:pt x="97" y="256"/>
                  </a:lnTo>
                  <a:lnTo>
                    <a:pt x="98" y="262"/>
                  </a:lnTo>
                  <a:lnTo>
                    <a:pt x="99" y="266"/>
                  </a:lnTo>
                  <a:lnTo>
                    <a:pt x="100" y="267"/>
                  </a:lnTo>
                  <a:lnTo>
                    <a:pt x="100" y="268"/>
                  </a:lnTo>
                  <a:lnTo>
                    <a:pt x="102" y="270"/>
                  </a:lnTo>
                  <a:lnTo>
                    <a:pt x="102" y="271"/>
                  </a:lnTo>
                  <a:lnTo>
                    <a:pt x="102" y="272"/>
                  </a:lnTo>
                  <a:lnTo>
                    <a:pt x="102" y="273"/>
                  </a:lnTo>
                  <a:lnTo>
                    <a:pt x="103" y="274"/>
                  </a:lnTo>
                  <a:lnTo>
                    <a:pt x="104" y="276"/>
                  </a:lnTo>
                  <a:lnTo>
                    <a:pt x="104" y="277"/>
                  </a:lnTo>
                  <a:lnTo>
                    <a:pt x="105" y="277"/>
                  </a:lnTo>
                  <a:lnTo>
                    <a:pt x="106" y="277"/>
                  </a:lnTo>
                  <a:lnTo>
                    <a:pt x="106" y="279"/>
                  </a:lnTo>
                  <a:lnTo>
                    <a:pt x="107" y="283"/>
                  </a:lnTo>
                  <a:lnTo>
                    <a:pt x="108" y="284"/>
                  </a:lnTo>
                  <a:lnTo>
                    <a:pt x="109" y="286"/>
                  </a:lnTo>
                  <a:lnTo>
                    <a:pt x="110" y="286"/>
                  </a:lnTo>
                  <a:lnTo>
                    <a:pt x="111" y="287"/>
                  </a:lnTo>
                  <a:lnTo>
                    <a:pt x="113" y="288"/>
                  </a:lnTo>
                  <a:lnTo>
                    <a:pt x="117" y="290"/>
                  </a:lnTo>
                  <a:lnTo>
                    <a:pt x="117" y="291"/>
                  </a:lnTo>
                  <a:lnTo>
                    <a:pt x="119" y="292"/>
                  </a:lnTo>
                  <a:lnTo>
                    <a:pt x="121" y="292"/>
                  </a:lnTo>
                  <a:lnTo>
                    <a:pt x="122" y="292"/>
                  </a:lnTo>
                  <a:lnTo>
                    <a:pt x="124" y="293"/>
                  </a:lnTo>
                  <a:lnTo>
                    <a:pt x="124" y="294"/>
                  </a:lnTo>
                  <a:lnTo>
                    <a:pt x="124" y="296"/>
                  </a:lnTo>
                  <a:lnTo>
                    <a:pt x="126" y="296"/>
                  </a:lnTo>
                  <a:lnTo>
                    <a:pt x="134" y="300"/>
                  </a:lnTo>
                  <a:lnTo>
                    <a:pt x="137" y="305"/>
                  </a:lnTo>
                  <a:lnTo>
                    <a:pt x="138" y="305"/>
                  </a:lnTo>
                  <a:lnTo>
                    <a:pt x="139" y="305"/>
                  </a:lnTo>
                  <a:lnTo>
                    <a:pt x="142" y="311"/>
                  </a:lnTo>
                  <a:lnTo>
                    <a:pt x="143" y="313"/>
                  </a:lnTo>
                  <a:lnTo>
                    <a:pt x="143" y="315"/>
                  </a:lnTo>
                  <a:lnTo>
                    <a:pt x="143" y="316"/>
                  </a:lnTo>
                  <a:lnTo>
                    <a:pt x="143" y="317"/>
                  </a:lnTo>
                  <a:lnTo>
                    <a:pt x="144" y="317"/>
                  </a:lnTo>
                  <a:lnTo>
                    <a:pt x="145" y="318"/>
                  </a:lnTo>
                  <a:lnTo>
                    <a:pt x="147" y="319"/>
                  </a:lnTo>
                  <a:lnTo>
                    <a:pt x="148" y="319"/>
                  </a:lnTo>
                  <a:lnTo>
                    <a:pt x="154" y="322"/>
                  </a:lnTo>
                  <a:lnTo>
                    <a:pt x="155" y="322"/>
                  </a:lnTo>
                  <a:lnTo>
                    <a:pt x="156" y="322"/>
                  </a:lnTo>
                  <a:lnTo>
                    <a:pt x="158" y="322"/>
                  </a:lnTo>
                  <a:lnTo>
                    <a:pt x="159" y="323"/>
                  </a:lnTo>
                  <a:lnTo>
                    <a:pt x="159" y="324"/>
                  </a:lnTo>
                  <a:lnTo>
                    <a:pt x="163" y="326"/>
                  </a:lnTo>
                  <a:lnTo>
                    <a:pt x="164" y="326"/>
                  </a:lnTo>
                  <a:lnTo>
                    <a:pt x="165" y="326"/>
                  </a:lnTo>
                  <a:lnTo>
                    <a:pt x="166" y="326"/>
                  </a:lnTo>
                  <a:lnTo>
                    <a:pt x="168" y="326"/>
                  </a:lnTo>
                  <a:lnTo>
                    <a:pt x="177" y="330"/>
                  </a:lnTo>
                  <a:lnTo>
                    <a:pt x="178" y="330"/>
                  </a:lnTo>
                  <a:lnTo>
                    <a:pt x="179" y="330"/>
                  </a:lnTo>
                  <a:lnTo>
                    <a:pt x="180" y="330"/>
                  </a:lnTo>
                  <a:lnTo>
                    <a:pt x="181" y="330"/>
                  </a:lnTo>
                  <a:lnTo>
                    <a:pt x="182" y="330"/>
                  </a:lnTo>
                  <a:lnTo>
                    <a:pt x="183" y="330"/>
                  </a:lnTo>
                  <a:lnTo>
                    <a:pt x="183" y="329"/>
                  </a:lnTo>
                  <a:lnTo>
                    <a:pt x="183" y="328"/>
                  </a:lnTo>
                  <a:lnTo>
                    <a:pt x="184" y="328"/>
                  </a:lnTo>
                  <a:lnTo>
                    <a:pt x="185" y="328"/>
                  </a:lnTo>
                  <a:lnTo>
                    <a:pt x="187" y="330"/>
                  </a:lnTo>
                  <a:lnTo>
                    <a:pt x="190" y="335"/>
                  </a:lnTo>
                  <a:lnTo>
                    <a:pt x="190" y="336"/>
                  </a:lnTo>
                  <a:lnTo>
                    <a:pt x="190" y="337"/>
                  </a:lnTo>
                  <a:lnTo>
                    <a:pt x="192" y="339"/>
                  </a:lnTo>
                  <a:lnTo>
                    <a:pt x="195" y="341"/>
                  </a:lnTo>
                  <a:lnTo>
                    <a:pt x="196" y="342"/>
                  </a:lnTo>
                  <a:lnTo>
                    <a:pt x="198" y="343"/>
                  </a:lnTo>
                  <a:lnTo>
                    <a:pt x="200" y="345"/>
                  </a:lnTo>
                  <a:lnTo>
                    <a:pt x="203" y="347"/>
                  </a:lnTo>
                  <a:lnTo>
                    <a:pt x="204" y="348"/>
                  </a:lnTo>
                  <a:lnTo>
                    <a:pt x="204" y="349"/>
                  </a:lnTo>
                  <a:lnTo>
                    <a:pt x="205" y="349"/>
                  </a:lnTo>
                  <a:lnTo>
                    <a:pt x="205" y="350"/>
                  </a:lnTo>
                  <a:lnTo>
                    <a:pt x="206" y="351"/>
                  </a:lnTo>
                  <a:lnTo>
                    <a:pt x="209" y="352"/>
                  </a:lnTo>
                  <a:lnTo>
                    <a:pt x="226" y="360"/>
                  </a:lnTo>
                  <a:lnTo>
                    <a:pt x="234" y="363"/>
                  </a:lnTo>
                  <a:lnTo>
                    <a:pt x="234" y="364"/>
                  </a:lnTo>
                  <a:lnTo>
                    <a:pt x="236" y="365"/>
                  </a:lnTo>
                  <a:lnTo>
                    <a:pt x="238" y="368"/>
                  </a:lnTo>
                  <a:lnTo>
                    <a:pt x="239" y="368"/>
                  </a:lnTo>
                  <a:lnTo>
                    <a:pt x="240" y="368"/>
                  </a:lnTo>
                  <a:lnTo>
                    <a:pt x="241" y="368"/>
                  </a:lnTo>
                  <a:lnTo>
                    <a:pt x="247" y="369"/>
                  </a:lnTo>
                  <a:lnTo>
                    <a:pt x="264" y="373"/>
                  </a:lnTo>
                  <a:lnTo>
                    <a:pt x="264" y="374"/>
                  </a:lnTo>
                  <a:lnTo>
                    <a:pt x="266" y="376"/>
                  </a:lnTo>
                  <a:lnTo>
                    <a:pt x="266" y="377"/>
                  </a:lnTo>
                  <a:lnTo>
                    <a:pt x="267" y="378"/>
                  </a:lnTo>
                  <a:lnTo>
                    <a:pt x="268" y="378"/>
                  </a:lnTo>
                  <a:lnTo>
                    <a:pt x="268" y="379"/>
                  </a:lnTo>
                  <a:lnTo>
                    <a:pt x="268" y="380"/>
                  </a:lnTo>
                  <a:lnTo>
                    <a:pt x="269" y="381"/>
                  </a:lnTo>
                  <a:lnTo>
                    <a:pt x="273" y="382"/>
                  </a:lnTo>
                  <a:lnTo>
                    <a:pt x="273" y="383"/>
                  </a:lnTo>
                  <a:lnTo>
                    <a:pt x="280" y="384"/>
                  </a:lnTo>
                  <a:lnTo>
                    <a:pt x="284" y="387"/>
                  </a:lnTo>
                  <a:lnTo>
                    <a:pt x="286" y="389"/>
                  </a:lnTo>
                  <a:lnTo>
                    <a:pt x="286" y="390"/>
                  </a:lnTo>
                  <a:lnTo>
                    <a:pt x="287" y="390"/>
                  </a:lnTo>
                  <a:lnTo>
                    <a:pt x="288" y="391"/>
                  </a:lnTo>
                  <a:lnTo>
                    <a:pt x="289" y="392"/>
                  </a:lnTo>
                  <a:lnTo>
                    <a:pt x="290" y="392"/>
                  </a:lnTo>
                  <a:lnTo>
                    <a:pt x="292" y="392"/>
                  </a:lnTo>
                  <a:lnTo>
                    <a:pt x="293" y="392"/>
                  </a:lnTo>
                  <a:lnTo>
                    <a:pt x="294" y="392"/>
                  </a:lnTo>
                  <a:lnTo>
                    <a:pt x="305" y="393"/>
                  </a:lnTo>
                  <a:lnTo>
                    <a:pt x="305" y="394"/>
                  </a:lnTo>
                  <a:lnTo>
                    <a:pt x="306" y="394"/>
                  </a:lnTo>
                  <a:lnTo>
                    <a:pt x="307" y="394"/>
                  </a:lnTo>
                  <a:lnTo>
                    <a:pt x="307" y="395"/>
                  </a:lnTo>
                  <a:lnTo>
                    <a:pt x="313" y="399"/>
                  </a:lnTo>
                  <a:lnTo>
                    <a:pt x="321" y="401"/>
                  </a:lnTo>
                  <a:lnTo>
                    <a:pt x="323" y="401"/>
                  </a:lnTo>
                  <a:lnTo>
                    <a:pt x="324" y="402"/>
                  </a:lnTo>
                  <a:lnTo>
                    <a:pt x="326" y="401"/>
                  </a:lnTo>
                  <a:lnTo>
                    <a:pt x="327" y="401"/>
                  </a:lnTo>
                  <a:lnTo>
                    <a:pt x="329" y="401"/>
                  </a:lnTo>
                  <a:lnTo>
                    <a:pt x="330" y="401"/>
                  </a:lnTo>
                  <a:lnTo>
                    <a:pt x="333" y="400"/>
                  </a:lnTo>
                  <a:lnTo>
                    <a:pt x="334" y="400"/>
                  </a:lnTo>
                  <a:lnTo>
                    <a:pt x="340" y="396"/>
                  </a:lnTo>
                  <a:lnTo>
                    <a:pt x="352" y="392"/>
                  </a:lnTo>
                  <a:lnTo>
                    <a:pt x="353" y="392"/>
                  </a:lnTo>
                  <a:lnTo>
                    <a:pt x="355" y="391"/>
                  </a:lnTo>
                  <a:lnTo>
                    <a:pt x="356" y="390"/>
                  </a:lnTo>
                  <a:lnTo>
                    <a:pt x="357" y="390"/>
                  </a:lnTo>
                  <a:lnTo>
                    <a:pt x="358" y="389"/>
                  </a:lnTo>
                  <a:lnTo>
                    <a:pt x="358" y="388"/>
                  </a:lnTo>
                  <a:lnTo>
                    <a:pt x="361" y="386"/>
                  </a:lnTo>
                  <a:lnTo>
                    <a:pt x="362" y="386"/>
                  </a:lnTo>
                  <a:lnTo>
                    <a:pt x="364" y="384"/>
                  </a:lnTo>
                  <a:lnTo>
                    <a:pt x="369" y="384"/>
                  </a:lnTo>
                  <a:lnTo>
                    <a:pt x="371" y="384"/>
                  </a:lnTo>
                  <a:lnTo>
                    <a:pt x="373" y="384"/>
                  </a:lnTo>
                  <a:lnTo>
                    <a:pt x="375" y="384"/>
                  </a:lnTo>
                  <a:lnTo>
                    <a:pt x="377" y="384"/>
                  </a:lnTo>
                  <a:lnTo>
                    <a:pt x="381" y="384"/>
                  </a:lnTo>
                  <a:lnTo>
                    <a:pt x="383" y="385"/>
                  </a:lnTo>
                  <a:lnTo>
                    <a:pt x="390" y="389"/>
                  </a:lnTo>
                  <a:lnTo>
                    <a:pt x="391" y="389"/>
                  </a:lnTo>
                  <a:lnTo>
                    <a:pt x="392" y="390"/>
                  </a:lnTo>
                  <a:lnTo>
                    <a:pt x="393" y="389"/>
                  </a:lnTo>
                  <a:lnTo>
                    <a:pt x="394" y="388"/>
                  </a:lnTo>
                  <a:lnTo>
                    <a:pt x="394" y="389"/>
                  </a:lnTo>
                  <a:lnTo>
                    <a:pt x="394" y="390"/>
                  </a:lnTo>
                  <a:lnTo>
                    <a:pt x="397" y="392"/>
                  </a:lnTo>
                  <a:lnTo>
                    <a:pt x="409" y="404"/>
                  </a:lnTo>
                  <a:lnTo>
                    <a:pt x="409" y="405"/>
                  </a:lnTo>
                  <a:lnTo>
                    <a:pt x="411" y="405"/>
                  </a:lnTo>
                  <a:lnTo>
                    <a:pt x="413" y="409"/>
                  </a:lnTo>
                  <a:lnTo>
                    <a:pt x="413" y="410"/>
                  </a:lnTo>
                  <a:lnTo>
                    <a:pt x="416" y="413"/>
                  </a:lnTo>
                  <a:lnTo>
                    <a:pt x="417" y="413"/>
                  </a:lnTo>
                  <a:lnTo>
                    <a:pt x="419" y="415"/>
                  </a:lnTo>
                  <a:lnTo>
                    <a:pt x="420" y="416"/>
                  </a:lnTo>
                  <a:lnTo>
                    <a:pt x="421" y="418"/>
                  </a:lnTo>
                  <a:lnTo>
                    <a:pt x="421" y="419"/>
                  </a:lnTo>
                  <a:lnTo>
                    <a:pt x="425" y="424"/>
                  </a:lnTo>
                  <a:lnTo>
                    <a:pt x="433" y="435"/>
                  </a:lnTo>
                  <a:lnTo>
                    <a:pt x="434" y="435"/>
                  </a:lnTo>
                  <a:lnTo>
                    <a:pt x="435" y="436"/>
                  </a:lnTo>
                  <a:lnTo>
                    <a:pt x="436" y="436"/>
                  </a:lnTo>
                  <a:lnTo>
                    <a:pt x="437" y="435"/>
                  </a:lnTo>
                  <a:lnTo>
                    <a:pt x="438" y="435"/>
                  </a:lnTo>
                  <a:lnTo>
                    <a:pt x="439" y="434"/>
                  </a:lnTo>
                  <a:lnTo>
                    <a:pt x="441" y="430"/>
                  </a:lnTo>
                  <a:lnTo>
                    <a:pt x="441" y="429"/>
                  </a:lnTo>
                  <a:lnTo>
                    <a:pt x="441" y="428"/>
                  </a:lnTo>
                  <a:lnTo>
                    <a:pt x="441" y="425"/>
                  </a:lnTo>
                  <a:lnTo>
                    <a:pt x="441" y="422"/>
                  </a:lnTo>
                  <a:lnTo>
                    <a:pt x="443" y="420"/>
                  </a:lnTo>
                  <a:lnTo>
                    <a:pt x="445" y="418"/>
                  </a:lnTo>
                  <a:lnTo>
                    <a:pt x="445" y="417"/>
                  </a:lnTo>
                  <a:lnTo>
                    <a:pt x="445" y="416"/>
                  </a:lnTo>
                  <a:lnTo>
                    <a:pt x="442" y="411"/>
                  </a:lnTo>
                  <a:lnTo>
                    <a:pt x="457" y="388"/>
                  </a:lnTo>
                  <a:lnTo>
                    <a:pt x="490" y="388"/>
                  </a:lnTo>
                  <a:lnTo>
                    <a:pt x="492" y="388"/>
                  </a:lnTo>
                  <a:lnTo>
                    <a:pt x="493" y="387"/>
                  </a:lnTo>
                  <a:lnTo>
                    <a:pt x="493" y="386"/>
                  </a:lnTo>
                  <a:lnTo>
                    <a:pt x="494" y="386"/>
                  </a:lnTo>
                  <a:lnTo>
                    <a:pt x="494" y="384"/>
                  </a:lnTo>
                  <a:lnTo>
                    <a:pt x="494" y="383"/>
                  </a:lnTo>
                  <a:lnTo>
                    <a:pt x="494" y="382"/>
                  </a:lnTo>
                  <a:lnTo>
                    <a:pt x="494" y="381"/>
                  </a:lnTo>
                  <a:lnTo>
                    <a:pt x="494" y="380"/>
                  </a:lnTo>
                  <a:lnTo>
                    <a:pt x="495" y="379"/>
                  </a:lnTo>
                  <a:lnTo>
                    <a:pt x="496" y="379"/>
                  </a:lnTo>
                  <a:lnTo>
                    <a:pt x="496" y="377"/>
                  </a:lnTo>
                  <a:lnTo>
                    <a:pt x="497" y="377"/>
                  </a:lnTo>
                  <a:lnTo>
                    <a:pt x="496" y="376"/>
                  </a:lnTo>
                  <a:lnTo>
                    <a:pt x="496" y="375"/>
                  </a:lnTo>
                  <a:lnTo>
                    <a:pt x="496" y="374"/>
                  </a:lnTo>
                  <a:lnTo>
                    <a:pt x="496" y="373"/>
                  </a:lnTo>
                  <a:lnTo>
                    <a:pt x="495" y="373"/>
                  </a:lnTo>
                  <a:lnTo>
                    <a:pt x="493" y="371"/>
                  </a:lnTo>
                  <a:lnTo>
                    <a:pt x="492" y="371"/>
                  </a:lnTo>
                  <a:lnTo>
                    <a:pt x="491" y="371"/>
                  </a:lnTo>
                  <a:lnTo>
                    <a:pt x="490" y="371"/>
                  </a:lnTo>
                  <a:lnTo>
                    <a:pt x="490" y="369"/>
                  </a:lnTo>
                  <a:lnTo>
                    <a:pt x="490" y="368"/>
                  </a:lnTo>
                  <a:lnTo>
                    <a:pt x="490" y="367"/>
                  </a:lnTo>
                  <a:lnTo>
                    <a:pt x="489" y="364"/>
                  </a:lnTo>
                  <a:lnTo>
                    <a:pt x="488" y="364"/>
                  </a:lnTo>
                  <a:lnTo>
                    <a:pt x="487" y="361"/>
                  </a:lnTo>
                  <a:lnTo>
                    <a:pt x="486" y="360"/>
                  </a:lnTo>
                  <a:lnTo>
                    <a:pt x="485" y="360"/>
                  </a:lnTo>
                  <a:lnTo>
                    <a:pt x="483" y="360"/>
                  </a:lnTo>
                  <a:lnTo>
                    <a:pt x="483" y="358"/>
                  </a:lnTo>
                  <a:lnTo>
                    <a:pt x="481" y="358"/>
                  </a:lnTo>
                  <a:lnTo>
                    <a:pt x="479" y="357"/>
                  </a:lnTo>
                  <a:lnTo>
                    <a:pt x="477" y="354"/>
                  </a:lnTo>
                  <a:lnTo>
                    <a:pt x="475" y="351"/>
                  </a:lnTo>
                  <a:lnTo>
                    <a:pt x="481" y="351"/>
                  </a:lnTo>
                  <a:lnTo>
                    <a:pt x="484" y="351"/>
                  </a:lnTo>
                  <a:lnTo>
                    <a:pt x="484" y="349"/>
                  </a:lnTo>
                  <a:lnTo>
                    <a:pt x="487" y="334"/>
                  </a:lnTo>
                  <a:lnTo>
                    <a:pt x="535" y="334"/>
                  </a:lnTo>
                  <a:lnTo>
                    <a:pt x="537" y="334"/>
                  </a:lnTo>
                  <a:lnTo>
                    <a:pt x="537" y="332"/>
                  </a:lnTo>
                  <a:lnTo>
                    <a:pt x="537" y="328"/>
                  </a:lnTo>
                  <a:lnTo>
                    <a:pt x="538" y="328"/>
                  </a:lnTo>
                  <a:lnTo>
                    <a:pt x="541" y="330"/>
                  </a:lnTo>
                  <a:lnTo>
                    <a:pt x="541" y="331"/>
                  </a:lnTo>
                  <a:lnTo>
                    <a:pt x="542" y="331"/>
                  </a:lnTo>
                  <a:lnTo>
                    <a:pt x="543" y="331"/>
                  </a:lnTo>
                  <a:lnTo>
                    <a:pt x="545" y="331"/>
                  </a:lnTo>
                  <a:lnTo>
                    <a:pt x="545" y="330"/>
                  </a:lnTo>
                  <a:lnTo>
                    <a:pt x="549" y="325"/>
                  </a:lnTo>
                  <a:lnTo>
                    <a:pt x="549" y="324"/>
                  </a:lnTo>
                  <a:lnTo>
                    <a:pt x="551" y="321"/>
                  </a:lnTo>
                  <a:lnTo>
                    <a:pt x="553" y="320"/>
                  </a:lnTo>
                  <a:lnTo>
                    <a:pt x="554" y="320"/>
                  </a:lnTo>
                  <a:lnTo>
                    <a:pt x="554" y="318"/>
                  </a:lnTo>
                  <a:lnTo>
                    <a:pt x="554" y="317"/>
                  </a:lnTo>
                  <a:lnTo>
                    <a:pt x="557" y="313"/>
                  </a:lnTo>
                  <a:lnTo>
                    <a:pt x="558" y="313"/>
                  </a:lnTo>
                  <a:lnTo>
                    <a:pt x="559" y="313"/>
                  </a:lnTo>
                  <a:lnTo>
                    <a:pt x="561" y="313"/>
                  </a:lnTo>
                  <a:lnTo>
                    <a:pt x="562" y="313"/>
                  </a:lnTo>
                  <a:lnTo>
                    <a:pt x="563" y="312"/>
                  </a:lnTo>
                  <a:lnTo>
                    <a:pt x="564" y="311"/>
                  </a:lnTo>
                  <a:lnTo>
                    <a:pt x="564" y="310"/>
                  </a:lnTo>
                  <a:lnTo>
                    <a:pt x="564" y="311"/>
                  </a:lnTo>
                  <a:lnTo>
                    <a:pt x="566" y="312"/>
                  </a:lnTo>
                  <a:lnTo>
                    <a:pt x="566" y="313"/>
                  </a:lnTo>
                  <a:lnTo>
                    <a:pt x="567" y="313"/>
                  </a:lnTo>
                  <a:lnTo>
                    <a:pt x="568" y="313"/>
                  </a:lnTo>
                  <a:lnTo>
                    <a:pt x="568" y="314"/>
                  </a:lnTo>
                  <a:lnTo>
                    <a:pt x="569" y="315"/>
                  </a:lnTo>
                  <a:lnTo>
                    <a:pt x="569" y="319"/>
                  </a:lnTo>
                  <a:lnTo>
                    <a:pt x="570" y="339"/>
                  </a:lnTo>
                  <a:lnTo>
                    <a:pt x="574" y="320"/>
                  </a:lnTo>
                  <a:lnTo>
                    <a:pt x="575" y="318"/>
                  </a:lnTo>
                  <a:lnTo>
                    <a:pt x="575" y="317"/>
                  </a:lnTo>
                  <a:lnTo>
                    <a:pt x="577" y="314"/>
                  </a:lnTo>
                  <a:lnTo>
                    <a:pt x="577" y="313"/>
                  </a:lnTo>
                  <a:lnTo>
                    <a:pt x="578" y="312"/>
                  </a:lnTo>
                  <a:lnTo>
                    <a:pt x="580" y="305"/>
                  </a:lnTo>
                  <a:lnTo>
                    <a:pt x="581" y="304"/>
                  </a:lnTo>
                  <a:lnTo>
                    <a:pt x="581" y="303"/>
                  </a:lnTo>
                  <a:lnTo>
                    <a:pt x="582" y="303"/>
                  </a:lnTo>
                  <a:lnTo>
                    <a:pt x="583" y="302"/>
                  </a:lnTo>
                  <a:lnTo>
                    <a:pt x="584" y="299"/>
                  </a:lnTo>
                  <a:lnTo>
                    <a:pt x="584" y="298"/>
                  </a:lnTo>
                  <a:lnTo>
                    <a:pt x="585" y="296"/>
                  </a:lnTo>
                  <a:lnTo>
                    <a:pt x="585" y="294"/>
                  </a:lnTo>
                  <a:lnTo>
                    <a:pt x="587" y="291"/>
                  </a:lnTo>
                  <a:lnTo>
                    <a:pt x="587" y="290"/>
                  </a:lnTo>
                  <a:lnTo>
                    <a:pt x="589" y="286"/>
                  </a:lnTo>
                  <a:lnTo>
                    <a:pt x="590" y="285"/>
                  </a:lnTo>
                  <a:lnTo>
                    <a:pt x="590" y="283"/>
                  </a:lnTo>
                  <a:lnTo>
                    <a:pt x="589" y="283"/>
                  </a:lnTo>
                  <a:lnTo>
                    <a:pt x="590" y="282"/>
                  </a:lnTo>
                  <a:lnTo>
                    <a:pt x="591" y="281"/>
                  </a:lnTo>
                  <a:lnTo>
                    <a:pt x="592" y="281"/>
                  </a:lnTo>
                  <a:lnTo>
                    <a:pt x="592" y="279"/>
                  </a:lnTo>
                  <a:lnTo>
                    <a:pt x="593" y="277"/>
                  </a:lnTo>
                  <a:lnTo>
                    <a:pt x="594" y="276"/>
                  </a:lnTo>
                  <a:lnTo>
                    <a:pt x="593" y="275"/>
                  </a:lnTo>
                  <a:lnTo>
                    <a:pt x="593" y="274"/>
                  </a:lnTo>
                  <a:lnTo>
                    <a:pt x="592" y="272"/>
                  </a:lnTo>
                  <a:lnTo>
                    <a:pt x="590" y="272"/>
                  </a:lnTo>
                  <a:lnTo>
                    <a:pt x="593" y="269"/>
                  </a:lnTo>
                  <a:lnTo>
                    <a:pt x="594" y="267"/>
                  </a:lnTo>
                  <a:lnTo>
                    <a:pt x="594" y="266"/>
                  </a:lnTo>
                  <a:lnTo>
                    <a:pt x="594" y="265"/>
                  </a:lnTo>
                  <a:lnTo>
                    <a:pt x="594" y="264"/>
                  </a:lnTo>
                  <a:lnTo>
                    <a:pt x="594" y="263"/>
                  </a:lnTo>
                  <a:lnTo>
                    <a:pt x="594" y="260"/>
                  </a:lnTo>
                  <a:lnTo>
                    <a:pt x="595" y="258"/>
                  </a:lnTo>
                  <a:lnTo>
                    <a:pt x="602" y="249"/>
                  </a:lnTo>
                  <a:lnTo>
                    <a:pt x="604" y="247"/>
                  </a:lnTo>
                  <a:lnTo>
                    <a:pt x="605" y="247"/>
                  </a:lnTo>
                  <a:lnTo>
                    <a:pt x="607" y="245"/>
                  </a:lnTo>
                  <a:lnTo>
                    <a:pt x="613" y="239"/>
                  </a:lnTo>
                  <a:lnTo>
                    <a:pt x="616" y="233"/>
                  </a:lnTo>
                  <a:lnTo>
                    <a:pt x="617" y="233"/>
                  </a:lnTo>
                  <a:lnTo>
                    <a:pt x="619" y="228"/>
                  </a:lnTo>
                  <a:lnTo>
                    <a:pt x="619" y="226"/>
                  </a:lnTo>
                  <a:lnTo>
                    <a:pt x="618" y="224"/>
                  </a:lnTo>
                  <a:lnTo>
                    <a:pt x="618" y="222"/>
                  </a:lnTo>
                  <a:lnTo>
                    <a:pt x="619" y="221"/>
                  </a:lnTo>
                  <a:lnTo>
                    <a:pt x="619" y="220"/>
                  </a:lnTo>
                  <a:lnTo>
                    <a:pt x="619" y="219"/>
                  </a:lnTo>
                  <a:lnTo>
                    <a:pt x="619" y="218"/>
                  </a:lnTo>
                  <a:lnTo>
                    <a:pt x="619" y="217"/>
                  </a:lnTo>
                  <a:lnTo>
                    <a:pt x="618" y="216"/>
                  </a:lnTo>
                  <a:lnTo>
                    <a:pt x="617" y="215"/>
                  </a:lnTo>
                  <a:lnTo>
                    <a:pt x="616" y="215"/>
                  </a:lnTo>
                  <a:lnTo>
                    <a:pt x="615" y="212"/>
                  </a:lnTo>
                  <a:lnTo>
                    <a:pt x="614" y="211"/>
                  </a:lnTo>
                  <a:lnTo>
                    <a:pt x="613" y="211"/>
                  </a:lnTo>
                  <a:lnTo>
                    <a:pt x="613" y="210"/>
                  </a:lnTo>
                  <a:lnTo>
                    <a:pt x="612" y="210"/>
                  </a:lnTo>
                  <a:lnTo>
                    <a:pt x="611" y="209"/>
                  </a:lnTo>
                  <a:lnTo>
                    <a:pt x="610" y="209"/>
                  </a:lnTo>
                  <a:lnTo>
                    <a:pt x="608" y="209"/>
                  </a:lnTo>
                  <a:lnTo>
                    <a:pt x="607" y="210"/>
                  </a:lnTo>
                  <a:lnTo>
                    <a:pt x="605" y="211"/>
                  </a:lnTo>
                  <a:lnTo>
                    <a:pt x="604" y="211"/>
                  </a:lnTo>
                  <a:lnTo>
                    <a:pt x="603" y="211"/>
                  </a:lnTo>
                  <a:lnTo>
                    <a:pt x="602" y="211"/>
                  </a:lnTo>
                  <a:lnTo>
                    <a:pt x="601" y="211"/>
                  </a:lnTo>
                  <a:lnTo>
                    <a:pt x="600" y="211"/>
                  </a:lnTo>
                  <a:lnTo>
                    <a:pt x="599" y="213"/>
                  </a:lnTo>
                  <a:lnTo>
                    <a:pt x="598" y="213"/>
                  </a:lnTo>
                  <a:lnTo>
                    <a:pt x="596" y="213"/>
                  </a:lnTo>
                  <a:lnTo>
                    <a:pt x="595" y="213"/>
                  </a:lnTo>
                  <a:lnTo>
                    <a:pt x="594" y="212"/>
                  </a:lnTo>
                  <a:lnTo>
                    <a:pt x="587" y="210"/>
                  </a:lnTo>
                  <a:lnTo>
                    <a:pt x="586" y="209"/>
                  </a:lnTo>
                  <a:lnTo>
                    <a:pt x="582" y="209"/>
                  </a:lnTo>
                  <a:lnTo>
                    <a:pt x="581" y="209"/>
                  </a:lnTo>
                  <a:lnTo>
                    <a:pt x="578" y="211"/>
                  </a:lnTo>
                  <a:lnTo>
                    <a:pt x="577" y="211"/>
                  </a:lnTo>
                  <a:lnTo>
                    <a:pt x="576" y="211"/>
                  </a:lnTo>
                  <a:lnTo>
                    <a:pt x="575" y="211"/>
                  </a:lnTo>
                  <a:lnTo>
                    <a:pt x="573" y="211"/>
                  </a:lnTo>
                  <a:lnTo>
                    <a:pt x="572" y="211"/>
                  </a:lnTo>
                  <a:lnTo>
                    <a:pt x="568" y="212"/>
                  </a:lnTo>
                  <a:lnTo>
                    <a:pt x="567" y="213"/>
                  </a:lnTo>
                  <a:lnTo>
                    <a:pt x="566" y="213"/>
                  </a:lnTo>
                  <a:lnTo>
                    <a:pt x="564" y="215"/>
                  </a:lnTo>
                  <a:lnTo>
                    <a:pt x="537" y="219"/>
                  </a:lnTo>
                  <a:lnTo>
                    <a:pt x="534" y="220"/>
                  </a:lnTo>
                  <a:lnTo>
                    <a:pt x="533" y="220"/>
                  </a:lnTo>
                  <a:lnTo>
                    <a:pt x="524" y="224"/>
                  </a:lnTo>
                  <a:lnTo>
                    <a:pt x="517" y="228"/>
                  </a:lnTo>
                  <a:lnTo>
                    <a:pt x="517" y="229"/>
                  </a:lnTo>
                  <a:lnTo>
                    <a:pt x="516" y="230"/>
                  </a:lnTo>
                  <a:lnTo>
                    <a:pt x="514" y="234"/>
                  </a:lnTo>
                  <a:lnTo>
                    <a:pt x="513" y="235"/>
                  </a:lnTo>
                  <a:lnTo>
                    <a:pt x="513" y="236"/>
                  </a:lnTo>
                  <a:lnTo>
                    <a:pt x="513" y="237"/>
                  </a:lnTo>
                  <a:lnTo>
                    <a:pt x="512" y="237"/>
                  </a:lnTo>
                  <a:lnTo>
                    <a:pt x="512" y="238"/>
                  </a:lnTo>
                  <a:lnTo>
                    <a:pt x="511" y="238"/>
                  </a:lnTo>
                  <a:lnTo>
                    <a:pt x="511" y="239"/>
                  </a:lnTo>
                  <a:lnTo>
                    <a:pt x="510" y="242"/>
                  </a:lnTo>
                  <a:lnTo>
                    <a:pt x="507" y="250"/>
                  </a:lnTo>
                  <a:lnTo>
                    <a:pt x="509" y="248"/>
                  </a:lnTo>
                  <a:lnTo>
                    <a:pt x="507" y="260"/>
                  </a:lnTo>
                  <a:lnTo>
                    <a:pt x="507" y="261"/>
                  </a:lnTo>
                  <a:lnTo>
                    <a:pt x="507" y="262"/>
                  </a:lnTo>
                  <a:lnTo>
                    <a:pt x="506" y="264"/>
                  </a:lnTo>
                  <a:lnTo>
                    <a:pt x="505" y="264"/>
                  </a:lnTo>
                  <a:lnTo>
                    <a:pt x="505" y="265"/>
                  </a:lnTo>
                  <a:lnTo>
                    <a:pt x="502" y="267"/>
                  </a:lnTo>
                  <a:lnTo>
                    <a:pt x="501" y="268"/>
                  </a:lnTo>
                  <a:lnTo>
                    <a:pt x="500" y="269"/>
                  </a:lnTo>
                  <a:lnTo>
                    <a:pt x="499" y="271"/>
                  </a:lnTo>
                  <a:lnTo>
                    <a:pt x="498" y="273"/>
                  </a:lnTo>
                  <a:lnTo>
                    <a:pt x="499" y="273"/>
                  </a:lnTo>
                  <a:lnTo>
                    <a:pt x="497" y="281"/>
                  </a:lnTo>
                  <a:lnTo>
                    <a:pt x="496" y="282"/>
                  </a:lnTo>
                  <a:lnTo>
                    <a:pt x="492" y="286"/>
                  </a:lnTo>
                  <a:lnTo>
                    <a:pt x="485" y="290"/>
                  </a:lnTo>
                  <a:lnTo>
                    <a:pt x="480" y="293"/>
                  </a:lnTo>
                  <a:lnTo>
                    <a:pt x="477" y="294"/>
                  </a:lnTo>
                  <a:lnTo>
                    <a:pt x="477" y="295"/>
                  </a:lnTo>
                  <a:lnTo>
                    <a:pt x="475" y="297"/>
                  </a:lnTo>
                  <a:lnTo>
                    <a:pt x="471" y="302"/>
                  </a:lnTo>
                  <a:lnTo>
                    <a:pt x="476" y="302"/>
                  </a:lnTo>
                  <a:lnTo>
                    <a:pt x="476" y="303"/>
                  </a:lnTo>
                  <a:lnTo>
                    <a:pt x="478" y="303"/>
                  </a:lnTo>
                  <a:lnTo>
                    <a:pt x="479" y="303"/>
                  </a:lnTo>
                  <a:lnTo>
                    <a:pt x="479" y="304"/>
                  </a:lnTo>
                  <a:lnTo>
                    <a:pt x="475" y="306"/>
                  </a:lnTo>
                  <a:lnTo>
                    <a:pt x="474" y="306"/>
                  </a:lnTo>
                  <a:lnTo>
                    <a:pt x="473" y="307"/>
                  </a:lnTo>
                  <a:lnTo>
                    <a:pt x="472" y="308"/>
                  </a:lnTo>
                  <a:lnTo>
                    <a:pt x="471" y="309"/>
                  </a:lnTo>
                  <a:lnTo>
                    <a:pt x="469" y="309"/>
                  </a:lnTo>
                  <a:lnTo>
                    <a:pt x="468" y="309"/>
                  </a:lnTo>
                  <a:lnTo>
                    <a:pt x="467" y="309"/>
                  </a:lnTo>
                  <a:lnTo>
                    <a:pt x="467" y="308"/>
                  </a:lnTo>
                  <a:lnTo>
                    <a:pt x="466" y="308"/>
                  </a:lnTo>
                  <a:lnTo>
                    <a:pt x="468" y="307"/>
                  </a:lnTo>
                  <a:lnTo>
                    <a:pt x="467" y="305"/>
                  </a:lnTo>
                  <a:lnTo>
                    <a:pt x="464" y="302"/>
                  </a:lnTo>
                  <a:lnTo>
                    <a:pt x="464" y="301"/>
                  </a:lnTo>
                  <a:lnTo>
                    <a:pt x="464" y="300"/>
                  </a:lnTo>
                  <a:lnTo>
                    <a:pt x="463" y="300"/>
                  </a:lnTo>
                  <a:lnTo>
                    <a:pt x="462" y="300"/>
                  </a:lnTo>
                  <a:lnTo>
                    <a:pt x="461" y="300"/>
                  </a:lnTo>
                  <a:lnTo>
                    <a:pt x="460" y="300"/>
                  </a:lnTo>
                  <a:lnTo>
                    <a:pt x="456" y="301"/>
                  </a:lnTo>
                  <a:lnTo>
                    <a:pt x="450" y="302"/>
                  </a:lnTo>
                  <a:lnTo>
                    <a:pt x="449" y="302"/>
                  </a:lnTo>
                  <a:lnTo>
                    <a:pt x="444" y="303"/>
                  </a:lnTo>
                  <a:lnTo>
                    <a:pt x="443" y="303"/>
                  </a:lnTo>
                  <a:lnTo>
                    <a:pt x="443" y="304"/>
                  </a:lnTo>
                  <a:lnTo>
                    <a:pt x="441" y="305"/>
                  </a:lnTo>
                  <a:lnTo>
                    <a:pt x="440" y="304"/>
                  </a:lnTo>
                  <a:lnTo>
                    <a:pt x="438" y="305"/>
                  </a:lnTo>
                  <a:lnTo>
                    <a:pt x="437" y="307"/>
                  </a:lnTo>
                  <a:lnTo>
                    <a:pt x="434" y="309"/>
                  </a:lnTo>
                  <a:lnTo>
                    <a:pt x="430" y="310"/>
                  </a:lnTo>
                  <a:lnTo>
                    <a:pt x="430" y="309"/>
                  </a:lnTo>
                  <a:lnTo>
                    <a:pt x="428" y="309"/>
                  </a:lnTo>
                  <a:lnTo>
                    <a:pt x="420" y="309"/>
                  </a:lnTo>
                  <a:lnTo>
                    <a:pt x="416" y="309"/>
                  </a:lnTo>
                  <a:lnTo>
                    <a:pt x="415" y="309"/>
                  </a:lnTo>
                  <a:lnTo>
                    <a:pt x="409" y="312"/>
                  </a:lnTo>
                  <a:lnTo>
                    <a:pt x="408" y="313"/>
                  </a:lnTo>
                  <a:lnTo>
                    <a:pt x="407" y="313"/>
                  </a:lnTo>
                  <a:lnTo>
                    <a:pt x="407" y="314"/>
                  </a:lnTo>
                  <a:lnTo>
                    <a:pt x="405" y="315"/>
                  </a:lnTo>
                  <a:lnTo>
                    <a:pt x="403" y="315"/>
                  </a:lnTo>
                  <a:lnTo>
                    <a:pt x="392" y="318"/>
                  </a:lnTo>
                  <a:lnTo>
                    <a:pt x="391" y="318"/>
                  </a:lnTo>
                  <a:lnTo>
                    <a:pt x="390" y="318"/>
                  </a:lnTo>
                  <a:lnTo>
                    <a:pt x="387" y="312"/>
                  </a:lnTo>
                  <a:lnTo>
                    <a:pt x="387" y="309"/>
                  </a:lnTo>
                  <a:lnTo>
                    <a:pt x="387" y="308"/>
                  </a:lnTo>
                  <a:lnTo>
                    <a:pt x="386" y="307"/>
                  </a:lnTo>
                  <a:lnTo>
                    <a:pt x="385" y="307"/>
                  </a:lnTo>
                  <a:lnTo>
                    <a:pt x="385" y="306"/>
                  </a:lnTo>
                  <a:lnTo>
                    <a:pt x="384" y="306"/>
                  </a:lnTo>
                  <a:lnTo>
                    <a:pt x="383" y="306"/>
                  </a:lnTo>
                  <a:lnTo>
                    <a:pt x="381" y="306"/>
                  </a:lnTo>
                  <a:lnTo>
                    <a:pt x="380" y="305"/>
                  </a:lnTo>
                  <a:lnTo>
                    <a:pt x="379" y="304"/>
                  </a:lnTo>
                  <a:lnTo>
                    <a:pt x="376" y="302"/>
                  </a:lnTo>
                  <a:lnTo>
                    <a:pt x="375" y="301"/>
                  </a:lnTo>
                  <a:lnTo>
                    <a:pt x="374" y="300"/>
                  </a:lnTo>
                  <a:lnTo>
                    <a:pt x="373" y="300"/>
                  </a:lnTo>
                  <a:lnTo>
                    <a:pt x="371" y="300"/>
                  </a:lnTo>
                  <a:lnTo>
                    <a:pt x="370" y="300"/>
                  </a:lnTo>
                  <a:lnTo>
                    <a:pt x="368" y="301"/>
                  </a:lnTo>
                  <a:lnTo>
                    <a:pt x="359" y="300"/>
                  </a:lnTo>
                  <a:lnTo>
                    <a:pt x="358" y="299"/>
                  </a:lnTo>
                  <a:lnTo>
                    <a:pt x="358" y="298"/>
                  </a:lnTo>
                  <a:lnTo>
                    <a:pt x="358" y="297"/>
                  </a:lnTo>
                  <a:lnTo>
                    <a:pt x="357" y="296"/>
                  </a:lnTo>
                  <a:lnTo>
                    <a:pt x="357" y="294"/>
                  </a:lnTo>
                  <a:lnTo>
                    <a:pt x="357" y="293"/>
                  </a:lnTo>
                  <a:lnTo>
                    <a:pt x="356" y="291"/>
                  </a:lnTo>
                  <a:lnTo>
                    <a:pt x="355" y="290"/>
                  </a:lnTo>
                  <a:lnTo>
                    <a:pt x="354" y="290"/>
                  </a:lnTo>
                  <a:lnTo>
                    <a:pt x="354" y="289"/>
                  </a:lnTo>
                  <a:lnTo>
                    <a:pt x="354" y="286"/>
                  </a:lnTo>
                  <a:lnTo>
                    <a:pt x="353" y="285"/>
                  </a:lnTo>
                  <a:lnTo>
                    <a:pt x="351" y="283"/>
                  </a:lnTo>
                  <a:lnTo>
                    <a:pt x="350" y="283"/>
                  </a:lnTo>
                  <a:lnTo>
                    <a:pt x="349" y="277"/>
                  </a:lnTo>
                  <a:lnTo>
                    <a:pt x="349" y="274"/>
                  </a:lnTo>
                  <a:lnTo>
                    <a:pt x="349" y="271"/>
                  </a:lnTo>
                  <a:lnTo>
                    <a:pt x="349" y="267"/>
                  </a:lnTo>
                  <a:lnTo>
                    <a:pt x="349" y="266"/>
                  </a:lnTo>
                  <a:lnTo>
                    <a:pt x="348" y="265"/>
                  </a:lnTo>
                  <a:lnTo>
                    <a:pt x="348" y="264"/>
                  </a:lnTo>
                  <a:lnTo>
                    <a:pt x="344" y="256"/>
                  </a:lnTo>
                  <a:lnTo>
                    <a:pt x="342" y="254"/>
                  </a:lnTo>
                  <a:lnTo>
                    <a:pt x="341" y="252"/>
                  </a:lnTo>
                  <a:lnTo>
                    <a:pt x="335" y="243"/>
                  </a:lnTo>
                  <a:lnTo>
                    <a:pt x="334" y="240"/>
                  </a:lnTo>
                  <a:lnTo>
                    <a:pt x="334" y="239"/>
                  </a:lnTo>
                  <a:lnTo>
                    <a:pt x="334" y="237"/>
                  </a:lnTo>
                  <a:lnTo>
                    <a:pt x="334" y="236"/>
                  </a:lnTo>
                  <a:lnTo>
                    <a:pt x="332" y="232"/>
                  </a:lnTo>
                  <a:lnTo>
                    <a:pt x="330" y="224"/>
                  </a:lnTo>
                  <a:lnTo>
                    <a:pt x="334" y="217"/>
                  </a:lnTo>
                  <a:lnTo>
                    <a:pt x="334" y="216"/>
                  </a:lnTo>
                  <a:lnTo>
                    <a:pt x="335" y="215"/>
                  </a:lnTo>
                  <a:lnTo>
                    <a:pt x="335" y="214"/>
                  </a:lnTo>
                  <a:lnTo>
                    <a:pt x="335" y="213"/>
                  </a:lnTo>
                  <a:lnTo>
                    <a:pt x="335" y="212"/>
                  </a:lnTo>
                  <a:lnTo>
                    <a:pt x="334" y="211"/>
                  </a:lnTo>
                  <a:lnTo>
                    <a:pt x="332" y="209"/>
                  </a:lnTo>
                  <a:lnTo>
                    <a:pt x="330" y="206"/>
                  </a:lnTo>
                  <a:lnTo>
                    <a:pt x="329" y="205"/>
                  </a:lnTo>
                  <a:lnTo>
                    <a:pt x="326" y="196"/>
                  </a:lnTo>
                  <a:lnTo>
                    <a:pt x="326" y="195"/>
                  </a:lnTo>
                  <a:lnTo>
                    <a:pt x="326" y="194"/>
                  </a:lnTo>
                  <a:lnTo>
                    <a:pt x="326" y="192"/>
                  </a:lnTo>
                  <a:lnTo>
                    <a:pt x="326" y="191"/>
                  </a:lnTo>
                  <a:lnTo>
                    <a:pt x="326" y="190"/>
                  </a:lnTo>
                  <a:lnTo>
                    <a:pt x="326" y="189"/>
                  </a:lnTo>
                  <a:lnTo>
                    <a:pt x="326" y="181"/>
                  </a:lnTo>
                  <a:lnTo>
                    <a:pt x="327" y="178"/>
                  </a:lnTo>
                  <a:lnTo>
                    <a:pt x="328" y="177"/>
                  </a:lnTo>
                  <a:lnTo>
                    <a:pt x="329" y="176"/>
                  </a:lnTo>
                  <a:lnTo>
                    <a:pt x="330" y="175"/>
                  </a:lnTo>
                  <a:lnTo>
                    <a:pt x="330" y="174"/>
                  </a:lnTo>
                  <a:lnTo>
                    <a:pt x="331" y="172"/>
                  </a:lnTo>
                  <a:lnTo>
                    <a:pt x="332" y="167"/>
                  </a:lnTo>
                  <a:lnTo>
                    <a:pt x="332" y="165"/>
                  </a:lnTo>
                  <a:lnTo>
                    <a:pt x="351" y="105"/>
                  </a:lnTo>
                  <a:lnTo>
                    <a:pt x="366" y="83"/>
                  </a:lnTo>
                  <a:lnTo>
                    <a:pt x="368" y="77"/>
                  </a:lnTo>
                  <a:lnTo>
                    <a:pt x="368" y="76"/>
                  </a:lnTo>
                  <a:lnTo>
                    <a:pt x="368" y="75"/>
                  </a:lnTo>
                  <a:lnTo>
                    <a:pt x="368" y="73"/>
                  </a:lnTo>
                  <a:lnTo>
                    <a:pt x="366" y="73"/>
                  </a:lnTo>
                  <a:lnTo>
                    <a:pt x="365" y="73"/>
                  </a:lnTo>
                  <a:lnTo>
                    <a:pt x="364" y="73"/>
                  </a:lnTo>
                  <a:lnTo>
                    <a:pt x="361" y="73"/>
                  </a:lnTo>
                  <a:lnTo>
                    <a:pt x="360" y="74"/>
                  </a:lnTo>
                  <a:lnTo>
                    <a:pt x="359" y="75"/>
                  </a:lnTo>
                  <a:lnTo>
                    <a:pt x="358" y="75"/>
                  </a:lnTo>
                  <a:lnTo>
                    <a:pt x="357" y="75"/>
                  </a:lnTo>
                  <a:lnTo>
                    <a:pt x="357" y="76"/>
                  </a:lnTo>
                  <a:lnTo>
                    <a:pt x="356" y="76"/>
                  </a:lnTo>
                  <a:lnTo>
                    <a:pt x="356" y="75"/>
                  </a:lnTo>
                  <a:lnTo>
                    <a:pt x="355" y="73"/>
                  </a:lnTo>
                  <a:lnTo>
                    <a:pt x="354" y="73"/>
                  </a:lnTo>
                  <a:lnTo>
                    <a:pt x="354" y="72"/>
                  </a:lnTo>
                  <a:lnTo>
                    <a:pt x="354" y="71"/>
                  </a:lnTo>
                  <a:lnTo>
                    <a:pt x="353" y="71"/>
                  </a:lnTo>
                  <a:lnTo>
                    <a:pt x="352" y="71"/>
                  </a:lnTo>
                  <a:lnTo>
                    <a:pt x="347" y="70"/>
                  </a:lnTo>
                  <a:lnTo>
                    <a:pt x="343" y="70"/>
                  </a:lnTo>
                  <a:lnTo>
                    <a:pt x="341" y="70"/>
                  </a:lnTo>
                  <a:lnTo>
                    <a:pt x="338" y="70"/>
                  </a:lnTo>
                  <a:lnTo>
                    <a:pt x="337" y="69"/>
                  </a:lnTo>
                  <a:lnTo>
                    <a:pt x="336" y="68"/>
                  </a:lnTo>
                  <a:lnTo>
                    <a:pt x="336" y="67"/>
                  </a:lnTo>
                  <a:lnTo>
                    <a:pt x="335" y="66"/>
                  </a:lnTo>
                  <a:lnTo>
                    <a:pt x="334" y="66"/>
                  </a:lnTo>
                  <a:lnTo>
                    <a:pt x="334" y="65"/>
                  </a:lnTo>
                  <a:lnTo>
                    <a:pt x="333" y="65"/>
                  </a:lnTo>
                  <a:lnTo>
                    <a:pt x="330" y="64"/>
                  </a:lnTo>
                  <a:lnTo>
                    <a:pt x="329" y="64"/>
                  </a:lnTo>
                  <a:lnTo>
                    <a:pt x="328" y="63"/>
                  </a:lnTo>
                  <a:lnTo>
                    <a:pt x="326" y="62"/>
                  </a:lnTo>
                  <a:lnTo>
                    <a:pt x="325" y="61"/>
                  </a:lnTo>
                  <a:lnTo>
                    <a:pt x="319" y="59"/>
                  </a:lnTo>
                  <a:lnTo>
                    <a:pt x="318" y="48"/>
                  </a:lnTo>
                  <a:lnTo>
                    <a:pt x="318" y="47"/>
                  </a:lnTo>
                  <a:lnTo>
                    <a:pt x="317" y="45"/>
                  </a:lnTo>
                  <a:lnTo>
                    <a:pt x="316" y="45"/>
                  </a:lnTo>
                  <a:lnTo>
                    <a:pt x="315" y="41"/>
                  </a:lnTo>
                  <a:lnTo>
                    <a:pt x="316" y="36"/>
                  </a:lnTo>
                  <a:lnTo>
                    <a:pt x="317" y="36"/>
                  </a:lnTo>
                  <a:lnTo>
                    <a:pt x="317" y="28"/>
                  </a:lnTo>
                  <a:lnTo>
                    <a:pt x="317" y="25"/>
                  </a:lnTo>
                  <a:lnTo>
                    <a:pt x="317" y="24"/>
                  </a:lnTo>
                  <a:lnTo>
                    <a:pt x="317" y="23"/>
                  </a:lnTo>
                  <a:lnTo>
                    <a:pt x="317" y="22"/>
                  </a:lnTo>
                  <a:lnTo>
                    <a:pt x="316" y="22"/>
                  </a:lnTo>
                  <a:lnTo>
                    <a:pt x="314" y="21"/>
                  </a:lnTo>
                  <a:lnTo>
                    <a:pt x="313" y="21"/>
                  </a:lnTo>
                  <a:lnTo>
                    <a:pt x="312" y="21"/>
                  </a:lnTo>
                  <a:lnTo>
                    <a:pt x="312" y="20"/>
                  </a:lnTo>
                  <a:lnTo>
                    <a:pt x="312" y="19"/>
                  </a:lnTo>
                  <a:lnTo>
                    <a:pt x="311" y="19"/>
                  </a:lnTo>
                  <a:lnTo>
                    <a:pt x="311" y="17"/>
                  </a:lnTo>
                  <a:lnTo>
                    <a:pt x="310" y="17"/>
                  </a:lnTo>
                  <a:lnTo>
                    <a:pt x="310" y="15"/>
                  </a:lnTo>
                  <a:lnTo>
                    <a:pt x="310" y="14"/>
                  </a:lnTo>
                  <a:lnTo>
                    <a:pt x="310" y="13"/>
                  </a:lnTo>
                  <a:lnTo>
                    <a:pt x="309" y="11"/>
                  </a:lnTo>
                  <a:lnTo>
                    <a:pt x="307" y="6"/>
                  </a:lnTo>
                  <a:lnTo>
                    <a:pt x="307" y="5"/>
                  </a:lnTo>
                  <a:lnTo>
                    <a:pt x="305" y="4"/>
                  </a:lnTo>
                  <a:lnTo>
                    <a:pt x="304" y="4"/>
                  </a:lnTo>
                  <a:lnTo>
                    <a:pt x="303" y="2"/>
                  </a:lnTo>
                  <a:lnTo>
                    <a:pt x="30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19" name="Freeform 663"/>
            <p:cNvSpPr>
              <a:spLocks noEditPoints="1"/>
            </p:cNvSpPr>
            <p:nvPr/>
          </p:nvSpPr>
          <p:spPr bwMode="auto">
            <a:xfrm>
              <a:off x="3296435" y="59730"/>
              <a:ext cx="1498600" cy="938212"/>
            </a:xfrm>
            <a:custGeom>
              <a:avLst/>
              <a:gdLst>
                <a:gd name="T0" fmla="*/ 2147483646 w 619"/>
                <a:gd name="T1" fmla="*/ 2147483646 h 436"/>
                <a:gd name="T2" fmla="*/ 2147483646 w 619"/>
                <a:gd name="T3" fmla="*/ 2147483646 h 436"/>
                <a:gd name="T4" fmla="*/ 2147483646 w 619"/>
                <a:gd name="T5" fmla="*/ 2147483646 h 436"/>
                <a:gd name="T6" fmla="*/ 2147483646 w 619"/>
                <a:gd name="T7" fmla="*/ 2147483646 h 436"/>
                <a:gd name="T8" fmla="*/ 2147483646 w 619"/>
                <a:gd name="T9" fmla="*/ 2147483646 h 436"/>
                <a:gd name="T10" fmla="*/ 2147483646 w 619"/>
                <a:gd name="T11" fmla="*/ 2147483646 h 436"/>
                <a:gd name="T12" fmla="*/ 2147483646 w 619"/>
                <a:gd name="T13" fmla="*/ 2147483646 h 436"/>
                <a:gd name="T14" fmla="*/ 2147483646 w 619"/>
                <a:gd name="T15" fmla="*/ 2147483646 h 436"/>
                <a:gd name="T16" fmla="*/ 2147483646 w 619"/>
                <a:gd name="T17" fmla="*/ 2147483646 h 436"/>
                <a:gd name="T18" fmla="*/ 2147483646 w 619"/>
                <a:gd name="T19" fmla="*/ 2147483646 h 436"/>
                <a:gd name="T20" fmla="*/ 2147483646 w 619"/>
                <a:gd name="T21" fmla="*/ 2147483646 h 436"/>
                <a:gd name="T22" fmla="*/ 2147483646 w 619"/>
                <a:gd name="T23" fmla="*/ 2147483646 h 436"/>
                <a:gd name="T24" fmla="*/ 2147483646 w 619"/>
                <a:gd name="T25" fmla="*/ 2147483646 h 436"/>
                <a:gd name="T26" fmla="*/ 2147483646 w 619"/>
                <a:gd name="T27" fmla="*/ 2147483646 h 436"/>
                <a:gd name="T28" fmla="*/ 2147483646 w 619"/>
                <a:gd name="T29" fmla="*/ 2147483646 h 436"/>
                <a:gd name="T30" fmla="*/ 2147483646 w 619"/>
                <a:gd name="T31" fmla="*/ 2147483646 h 436"/>
                <a:gd name="T32" fmla="*/ 2147483646 w 619"/>
                <a:gd name="T33" fmla="*/ 2147483646 h 436"/>
                <a:gd name="T34" fmla="*/ 2147483646 w 619"/>
                <a:gd name="T35" fmla="*/ 2147483646 h 436"/>
                <a:gd name="T36" fmla="*/ 2147483646 w 619"/>
                <a:gd name="T37" fmla="*/ 2147483646 h 436"/>
                <a:gd name="T38" fmla="*/ 2147483646 w 619"/>
                <a:gd name="T39" fmla="*/ 2147483646 h 436"/>
                <a:gd name="T40" fmla="*/ 2147483646 w 619"/>
                <a:gd name="T41" fmla="*/ 2147483646 h 436"/>
                <a:gd name="T42" fmla="*/ 2147483646 w 619"/>
                <a:gd name="T43" fmla="*/ 2147483646 h 436"/>
                <a:gd name="T44" fmla="*/ 2147483646 w 619"/>
                <a:gd name="T45" fmla="*/ 2147483646 h 436"/>
                <a:gd name="T46" fmla="*/ 2147483646 w 619"/>
                <a:gd name="T47" fmla="*/ 2147483646 h 436"/>
                <a:gd name="T48" fmla="*/ 2147483646 w 619"/>
                <a:gd name="T49" fmla="*/ 2147483646 h 436"/>
                <a:gd name="T50" fmla="*/ 2147483646 w 619"/>
                <a:gd name="T51" fmla="*/ 2147483646 h 436"/>
                <a:gd name="T52" fmla="*/ 2147483646 w 619"/>
                <a:gd name="T53" fmla="*/ 2147483646 h 436"/>
                <a:gd name="T54" fmla="*/ 2147483646 w 619"/>
                <a:gd name="T55" fmla="*/ 2147483646 h 436"/>
                <a:gd name="T56" fmla="*/ 2147483646 w 619"/>
                <a:gd name="T57" fmla="*/ 2147483646 h 436"/>
                <a:gd name="T58" fmla="*/ 2147483646 w 619"/>
                <a:gd name="T59" fmla="*/ 2147483646 h 436"/>
                <a:gd name="T60" fmla="*/ 2147483646 w 619"/>
                <a:gd name="T61" fmla="*/ 2147483646 h 436"/>
                <a:gd name="T62" fmla="*/ 2147483646 w 619"/>
                <a:gd name="T63" fmla="*/ 2147483646 h 436"/>
                <a:gd name="T64" fmla="*/ 2147483646 w 619"/>
                <a:gd name="T65" fmla="*/ 2147483646 h 436"/>
                <a:gd name="T66" fmla="*/ 2147483646 w 619"/>
                <a:gd name="T67" fmla="*/ 2147483646 h 436"/>
                <a:gd name="T68" fmla="*/ 2147483646 w 619"/>
                <a:gd name="T69" fmla="*/ 2147483646 h 436"/>
                <a:gd name="T70" fmla="*/ 2147483646 w 619"/>
                <a:gd name="T71" fmla="*/ 2147483646 h 436"/>
                <a:gd name="T72" fmla="*/ 2147483646 w 619"/>
                <a:gd name="T73" fmla="*/ 2147483646 h 436"/>
                <a:gd name="T74" fmla="*/ 2147483646 w 619"/>
                <a:gd name="T75" fmla="*/ 2147483646 h 436"/>
                <a:gd name="T76" fmla="*/ 2147483646 w 619"/>
                <a:gd name="T77" fmla="*/ 2147483646 h 436"/>
                <a:gd name="T78" fmla="*/ 2147483646 w 619"/>
                <a:gd name="T79" fmla="*/ 2147483646 h 436"/>
                <a:gd name="T80" fmla="*/ 2147483646 w 619"/>
                <a:gd name="T81" fmla="*/ 2147483646 h 436"/>
                <a:gd name="T82" fmla="*/ 2147483646 w 619"/>
                <a:gd name="T83" fmla="*/ 2147483646 h 436"/>
                <a:gd name="T84" fmla="*/ 2147483646 w 619"/>
                <a:gd name="T85" fmla="*/ 2147483646 h 436"/>
                <a:gd name="T86" fmla="*/ 2147483646 w 619"/>
                <a:gd name="T87" fmla="*/ 2147483646 h 436"/>
                <a:gd name="T88" fmla="*/ 2147483646 w 619"/>
                <a:gd name="T89" fmla="*/ 2147483646 h 436"/>
                <a:gd name="T90" fmla="*/ 2147483646 w 619"/>
                <a:gd name="T91" fmla="*/ 2147483646 h 436"/>
                <a:gd name="T92" fmla="*/ 2147483646 w 619"/>
                <a:gd name="T93" fmla="*/ 2147483646 h 436"/>
                <a:gd name="T94" fmla="*/ 2147483646 w 619"/>
                <a:gd name="T95" fmla="*/ 2147483646 h 436"/>
                <a:gd name="T96" fmla="*/ 2147483646 w 619"/>
                <a:gd name="T97" fmla="*/ 2147483646 h 436"/>
                <a:gd name="T98" fmla="*/ 2147483646 w 619"/>
                <a:gd name="T99" fmla="*/ 2147483646 h 436"/>
                <a:gd name="T100" fmla="*/ 2147483646 w 619"/>
                <a:gd name="T101" fmla="*/ 2147483646 h 436"/>
                <a:gd name="T102" fmla="*/ 2147483646 w 619"/>
                <a:gd name="T103" fmla="*/ 2147483646 h 436"/>
                <a:gd name="T104" fmla="*/ 2147483646 w 619"/>
                <a:gd name="T105" fmla="*/ 2147483646 h 436"/>
                <a:gd name="T106" fmla="*/ 2147483646 w 619"/>
                <a:gd name="T107" fmla="*/ 2147483646 h 436"/>
                <a:gd name="T108" fmla="*/ 2147483646 w 619"/>
                <a:gd name="T109" fmla="*/ 2147483646 h 436"/>
                <a:gd name="T110" fmla="*/ 2147483646 w 619"/>
                <a:gd name="T111" fmla="*/ 2147483646 h 436"/>
                <a:gd name="T112" fmla="*/ 2147483646 w 619"/>
                <a:gd name="T113" fmla="*/ 2147483646 h 436"/>
                <a:gd name="T114" fmla="*/ 2147483646 w 619"/>
                <a:gd name="T115" fmla="*/ 2147483646 h 436"/>
                <a:gd name="T116" fmla="*/ 2147483646 w 619"/>
                <a:gd name="T117" fmla="*/ 2147483646 h 436"/>
                <a:gd name="T118" fmla="*/ 2147483646 w 619"/>
                <a:gd name="T119" fmla="*/ 2147483646 h 436"/>
                <a:gd name="T120" fmla="*/ 2147483646 w 619"/>
                <a:gd name="T121" fmla="*/ 2147483646 h 436"/>
                <a:gd name="T122" fmla="*/ 2147483646 w 619"/>
                <a:gd name="T123" fmla="*/ 2147483646 h 436"/>
                <a:gd name="T124" fmla="*/ 2147483646 w 619"/>
                <a:gd name="T125" fmla="*/ 0 h 4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619" h="436">
                  <a:moveTo>
                    <a:pt x="300" y="2"/>
                  </a:moveTo>
                  <a:lnTo>
                    <a:pt x="300" y="3"/>
                  </a:lnTo>
                  <a:lnTo>
                    <a:pt x="302" y="5"/>
                  </a:lnTo>
                  <a:lnTo>
                    <a:pt x="304" y="6"/>
                  </a:lnTo>
                  <a:lnTo>
                    <a:pt x="305" y="7"/>
                  </a:lnTo>
                  <a:lnTo>
                    <a:pt x="306" y="12"/>
                  </a:lnTo>
                  <a:lnTo>
                    <a:pt x="307" y="13"/>
                  </a:lnTo>
                  <a:lnTo>
                    <a:pt x="307" y="15"/>
                  </a:lnTo>
                  <a:lnTo>
                    <a:pt x="307" y="18"/>
                  </a:lnTo>
                  <a:lnTo>
                    <a:pt x="308" y="19"/>
                  </a:lnTo>
                  <a:lnTo>
                    <a:pt x="309" y="19"/>
                  </a:lnTo>
                  <a:lnTo>
                    <a:pt x="309" y="20"/>
                  </a:lnTo>
                  <a:lnTo>
                    <a:pt x="309" y="21"/>
                  </a:lnTo>
                  <a:lnTo>
                    <a:pt x="310" y="21"/>
                  </a:lnTo>
                  <a:lnTo>
                    <a:pt x="310" y="22"/>
                  </a:lnTo>
                  <a:lnTo>
                    <a:pt x="311" y="22"/>
                  </a:lnTo>
                  <a:lnTo>
                    <a:pt x="311" y="23"/>
                  </a:lnTo>
                  <a:lnTo>
                    <a:pt x="313" y="23"/>
                  </a:lnTo>
                  <a:lnTo>
                    <a:pt x="315" y="24"/>
                  </a:lnTo>
                  <a:lnTo>
                    <a:pt x="315" y="25"/>
                  </a:lnTo>
                  <a:lnTo>
                    <a:pt x="315" y="28"/>
                  </a:lnTo>
                  <a:lnTo>
                    <a:pt x="314" y="35"/>
                  </a:lnTo>
                  <a:lnTo>
                    <a:pt x="311" y="41"/>
                  </a:lnTo>
                  <a:lnTo>
                    <a:pt x="314" y="47"/>
                  </a:lnTo>
                  <a:lnTo>
                    <a:pt x="315" y="47"/>
                  </a:lnTo>
                  <a:lnTo>
                    <a:pt x="315" y="49"/>
                  </a:lnTo>
                  <a:lnTo>
                    <a:pt x="316" y="60"/>
                  </a:lnTo>
                  <a:lnTo>
                    <a:pt x="324" y="64"/>
                  </a:lnTo>
                  <a:lnTo>
                    <a:pt x="326" y="65"/>
                  </a:lnTo>
                  <a:lnTo>
                    <a:pt x="328" y="66"/>
                  </a:lnTo>
                  <a:lnTo>
                    <a:pt x="329" y="66"/>
                  </a:lnTo>
                  <a:lnTo>
                    <a:pt x="332" y="68"/>
                  </a:lnTo>
                  <a:lnTo>
                    <a:pt x="334" y="68"/>
                  </a:lnTo>
                  <a:lnTo>
                    <a:pt x="334" y="70"/>
                  </a:lnTo>
                  <a:lnTo>
                    <a:pt x="335" y="71"/>
                  </a:lnTo>
                  <a:lnTo>
                    <a:pt x="336" y="71"/>
                  </a:lnTo>
                  <a:lnTo>
                    <a:pt x="337" y="72"/>
                  </a:lnTo>
                  <a:lnTo>
                    <a:pt x="341" y="73"/>
                  </a:lnTo>
                  <a:lnTo>
                    <a:pt x="342" y="73"/>
                  </a:lnTo>
                  <a:lnTo>
                    <a:pt x="343" y="73"/>
                  </a:lnTo>
                  <a:lnTo>
                    <a:pt x="347" y="72"/>
                  </a:lnTo>
                  <a:lnTo>
                    <a:pt x="351" y="73"/>
                  </a:lnTo>
                  <a:lnTo>
                    <a:pt x="352" y="73"/>
                  </a:lnTo>
                  <a:lnTo>
                    <a:pt x="353" y="74"/>
                  </a:lnTo>
                  <a:lnTo>
                    <a:pt x="354" y="76"/>
                  </a:lnTo>
                  <a:lnTo>
                    <a:pt x="354" y="77"/>
                  </a:lnTo>
                  <a:lnTo>
                    <a:pt x="357" y="79"/>
                  </a:lnTo>
                  <a:lnTo>
                    <a:pt x="358" y="79"/>
                  </a:lnTo>
                  <a:lnTo>
                    <a:pt x="359" y="79"/>
                  </a:lnTo>
                  <a:lnTo>
                    <a:pt x="359" y="78"/>
                  </a:lnTo>
                  <a:lnTo>
                    <a:pt x="360" y="77"/>
                  </a:lnTo>
                  <a:lnTo>
                    <a:pt x="362" y="76"/>
                  </a:lnTo>
                  <a:lnTo>
                    <a:pt x="365" y="75"/>
                  </a:lnTo>
                  <a:lnTo>
                    <a:pt x="365" y="77"/>
                  </a:lnTo>
                  <a:lnTo>
                    <a:pt x="363" y="81"/>
                  </a:lnTo>
                  <a:lnTo>
                    <a:pt x="348" y="104"/>
                  </a:lnTo>
                  <a:lnTo>
                    <a:pt x="330" y="164"/>
                  </a:lnTo>
                  <a:lnTo>
                    <a:pt x="330" y="167"/>
                  </a:lnTo>
                  <a:lnTo>
                    <a:pt x="328" y="171"/>
                  </a:lnTo>
                  <a:lnTo>
                    <a:pt x="328" y="173"/>
                  </a:lnTo>
                  <a:lnTo>
                    <a:pt x="327" y="174"/>
                  </a:lnTo>
                  <a:lnTo>
                    <a:pt x="326" y="175"/>
                  </a:lnTo>
                  <a:lnTo>
                    <a:pt x="325" y="177"/>
                  </a:lnTo>
                  <a:lnTo>
                    <a:pt x="324" y="179"/>
                  </a:lnTo>
                  <a:lnTo>
                    <a:pt x="323" y="180"/>
                  </a:lnTo>
                  <a:lnTo>
                    <a:pt x="323" y="181"/>
                  </a:lnTo>
                  <a:lnTo>
                    <a:pt x="324" y="190"/>
                  </a:lnTo>
                  <a:lnTo>
                    <a:pt x="324" y="191"/>
                  </a:lnTo>
                  <a:lnTo>
                    <a:pt x="323" y="194"/>
                  </a:lnTo>
                  <a:lnTo>
                    <a:pt x="323" y="195"/>
                  </a:lnTo>
                  <a:lnTo>
                    <a:pt x="323" y="196"/>
                  </a:lnTo>
                  <a:lnTo>
                    <a:pt x="327" y="207"/>
                  </a:lnTo>
                  <a:lnTo>
                    <a:pt x="328" y="208"/>
                  </a:lnTo>
                  <a:lnTo>
                    <a:pt x="330" y="211"/>
                  </a:lnTo>
                  <a:lnTo>
                    <a:pt x="332" y="213"/>
                  </a:lnTo>
                  <a:lnTo>
                    <a:pt x="332" y="214"/>
                  </a:lnTo>
                  <a:lnTo>
                    <a:pt x="332" y="215"/>
                  </a:lnTo>
                  <a:lnTo>
                    <a:pt x="328" y="222"/>
                  </a:lnTo>
                  <a:lnTo>
                    <a:pt x="327" y="219"/>
                  </a:lnTo>
                  <a:lnTo>
                    <a:pt x="327" y="217"/>
                  </a:lnTo>
                  <a:lnTo>
                    <a:pt x="329" y="217"/>
                  </a:lnTo>
                  <a:lnTo>
                    <a:pt x="330" y="217"/>
                  </a:lnTo>
                  <a:lnTo>
                    <a:pt x="330" y="215"/>
                  </a:lnTo>
                  <a:lnTo>
                    <a:pt x="330" y="214"/>
                  </a:lnTo>
                  <a:lnTo>
                    <a:pt x="330" y="213"/>
                  </a:lnTo>
                  <a:lnTo>
                    <a:pt x="329" y="213"/>
                  </a:lnTo>
                  <a:lnTo>
                    <a:pt x="328" y="212"/>
                  </a:lnTo>
                  <a:lnTo>
                    <a:pt x="325" y="206"/>
                  </a:lnTo>
                  <a:lnTo>
                    <a:pt x="324" y="202"/>
                  </a:lnTo>
                  <a:lnTo>
                    <a:pt x="323" y="200"/>
                  </a:lnTo>
                  <a:lnTo>
                    <a:pt x="324" y="203"/>
                  </a:lnTo>
                  <a:lnTo>
                    <a:pt x="323" y="210"/>
                  </a:lnTo>
                  <a:lnTo>
                    <a:pt x="324" y="213"/>
                  </a:lnTo>
                  <a:lnTo>
                    <a:pt x="325" y="216"/>
                  </a:lnTo>
                  <a:lnTo>
                    <a:pt x="326" y="218"/>
                  </a:lnTo>
                  <a:lnTo>
                    <a:pt x="330" y="232"/>
                  </a:lnTo>
                  <a:lnTo>
                    <a:pt x="331" y="236"/>
                  </a:lnTo>
                  <a:lnTo>
                    <a:pt x="331" y="237"/>
                  </a:lnTo>
                  <a:lnTo>
                    <a:pt x="331" y="239"/>
                  </a:lnTo>
                  <a:lnTo>
                    <a:pt x="331" y="241"/>
                  </a:lnTo>
                  <a:lnTo>
                    <a:pt x="333" y="245"/>
                  </a:lnTo>
                  <a:lnTo>
                    <a:pt x="339" y="254"/>
                  </a:lnTo>
                  <a:lnTo>
                    <a:pt x="340" y="256"/>
                  </a:lnTo>
                  <a:lnTo>
                    <a:pt x="341" y="258"/>
                  </a:lnTo>
                  <a:lnTo>
                    <a:pt x="345" y="266"/>
                  </a:lnTo>
                  <a:lnTo>
                    <a:pt x="346" y="266"/>
                  </a:lnTo>
                  <a:lnTo>
                    <a:pt x="346" y="267"/>
                  </a:lnTo>
                  <a:lnTo>
                    <a:pt x="347" y="271"/>
                  </a:lnTo>
                  <a:lnTo>
                    <a:pt x="347" y="274"/>
                  </a:lnTo>
                  <a:lnTo>
                    <a:pt x="347" y="277"/>
                  </a:lnTo>
                  <a:lnTo>
                    <a:pt x="347" y="283"/>
                  </a:lnTo>
                  <a:lnTo>
                    <a:pt x="348" y="284"/>
                  </a:lnTo>
                  <a:lnTo>
                    <a:pt x="349" y="285"/>
                  </a:lnTo>
                  <a:lnTo>
                    <a:pt x="351" y="286"/>
                  </a:lnTo>
                  <a:lnTo>
                    <a:pt x="352" y="290"/>
                  </a:lnTo>
                  <a:lnTo>
                    <a:pt x="352" y="291"/>
                  </a:lnTo>
                  <a:lnTo>
                    <a:pt x="353" y="292"/>
                  </a:lnTo>
                  <a:lnTo>
                    <a:pt x="354" y="294"/>
                  </a:lnTo>
                  <a:lnTo>
                    <a:pt x="355" y="296"/>
                  </a:lnTo>
                  <a:lnTo>
                    <a:pt x="355" y="298"/>
                  </a:lnTo>
                  <a:lnTo>
                    <a:pt x="355" y="299"/>
                  </a:lnTo>
                  <a:lnTo>
                    <a:pt x="355" y="300"/>
                  </a:lnTo>
                  <a:lnTo>
                    <a:pt x="358" y="302"/>
                  </a:lnTo>
                  <a:lnTo>
                    <a:pt x="368" y="303"/>
                  </a:lnTo>
                  <a:lnTo>
                    <a:pt x="371" y="303"/>
                  </a:lnTo>
                  <a:lnTo>
                    <a:pt x="373" y="303"/>
                  </a:lnTo>
                  <a:lnTo>
                    <a:pt x="374" y="303"/>
                  </a:lnTo>
                  <a:lnTo>
                    <a:pt x="377" y="306"/>
                  </a:lnTo>
                  <a:lnTo>
                    <a:pt x="378" y="307"/>
                  </a:lnTo>
                  <a:lnTo>
                    <a:pt x="380" y="309"/>
                  </a:lnTo>
                  <a:lnTo>
                    <a:pt x="382" y="309"/>
                  </a:lnTo>
                  <a:lnTo>
                    <a:pt x="383" y="309"/>
                  </a:lnTo>
                  <a:lnTo>
                    <a:pt x="384" y="309"/>
                  </a:lnTo>
                  <a:lnTo>
                    <a:pt x="385" y="313"/>
                  </a:lnTo>
                  <a:lnTo>
                    <a:pt x="388" y="320"/>
                  </a:lnTo>
                  <a:lnTo>
                    <a:pt x="389" y="320"/>
                  </a:lnTo>
                  <a:lnTo>
                    <a:pt x="390" y="320"/>
                  </a:lnTo>
                  <a:lnTo>
                    <a:pt x="392" y="320"/>
                  </a:lnTo>
                  <a:lnTo>
                    <a:pt x="403" y="318"/>
                  </a:lnTo>
                  <a:lnTo>
                    <a:pt x="410" y="317"/>
                  </a:lnTo>
                  <a:lnTo>
                    <a:pt x="416" y="314"/>
                  </a:lnTo>
                  <a:lnTo>
                    <a:pt x="417" y="313"/>
                  </a:lnTo>
                  <a:lnTo>
                    <a:pt x="416" y="313"/>
                  </a:lnTo>
                  <a:lnTo>
                    <a:pt x="415" y="313"/>
                  </a:lnTo>
                  <a:lnTo>
                    <a:pt x="411" y="315"/>
                  </a:lnTo>
                  <a:lnTo>
                    <a:pt x="409" y="316"/>
                  </a:lnTo>
                  <a:lnTo>
                    <a:pt x="409" y="315"/>
                  </a:lnTo>
                  <a:lnTo>
                    <a:pt x="411" y="315"/>
                  </a:lnTo>
                  <a:lnTo>
                    <a:pt x="417" y="312"/>
                  </a:lnTo>
                  <a:lnTo>
                    <a:pt x="420" y="311"/>
                  </a:lnTo>
                  <a:lnTo>
                    <a:pt x="428" y="311"/>
                  </a:lnTo>
                  <a:lnTo>
                    <a:pt x="428" y="313"/>
                  </a:lnTo>
                  <a:lnTo>
                    <a:pt x="427" y="314"/>
                  </a:lnTo>
                  <a:lnTo>
                    <a:pt x="428" y="315"/>
                  </a:lnTo>
                  <a:lnTo>
                    <a:pt x="430" y="313"/>
                  </a:lnTo>
                  <a:lnTo>
                    <a:pt x="435" y="311"/>
                  </a:lnTo>
                  <a:lnTo>
                    <a:pt x="436" y="311"/>
                  </a:lnTo>
                  <a:lnTo>
                    <a:pt x="438" y="309"/>
                  </a:lnTo>
                  <a:lnTo>
                    <a:pt x="440" y="307"/>
                  </a:lnTo>
                  <a:lnTo>
                    <a:pt x="441" y="309"/>
                  </a:lnTo>
                  <a:lnTo>
                    <a:pt x="445" y="305"/>
                  </a:lnTo>
                  <a:lnTo>
                    <a:pt x="450" y="304"/>
                  </a:lnTo>
                  <a:lnTo>
                    <a:pt x="457" y="303"/>
                  </a:lnTo>
                  <a:lnTo>
                    <a:pt x="461" y="302"/>
                  </a:lnTo>
                  <a:lnTo>
                    <a:pt x="462" y="302"/>
                  </a:lnTo>
                  <a:lnTo>
                    <a:pt x="462" y="303"/>
                  </a:lnTo>
                  <a:lnTo>
                    <a:pt x="464" y="306"/>
                  </a:lnTo>
                  <a:lnTo>
                    <a:pt x="463" y="307"/>
                  </a:lnTo>
                  <a:lnTo>
                    <a:pt x="462" y="307"/>
                  </a:lnTo>
                  <a:lnTo>
                    <a:pt x="460" y="307"/>
                  </a:lnTo>
                  <a:lnTo>
                    <a:pt x="459" y="307"/>
                  </a:lnTo>
                  <a:lnTo>
                    <a:pt x="460" y="309"/>
                  </a:lnTo>
                  <a:lnTo>
                    <a:pt x="462" y="308"/>
                  </a:lnTo>
                  <a:lnTo>
                    <a:pt x="462" y="307"/>
                  </a:lnTo>
                  <a:lnTo>
                    <a:pt x="463" y="308"/>
                  </a:lnTo>
                  <a:lnTo>
                    <a:pt x="465" y="310"/>
                  </a:lnTo>
                  <a:lnTo>
                    <a:pt x="464" y="311"/>
                  </a:lnTo>
                  <a:lnTo>
                    <a:pt x="464" y="312"/>
                  </a:lnTo>
                  <a:lnTo>
                    <a:pt x="464" y="313"/>
                  </a:lnTo>
                  <a:lnTo>
                    <a:pt x="465" y="313"/>
                  </a:lnTo>
                  <a:lnTo>
                    <a:pt x="466" y="311"/>
                  </a:lnTo>
                  <a:lnTo>
                    <a:pt x="468" y="311"/>
                  </a:lnTo>
                  <a:lnTo>
                    <a:pt x="473" y="311"/>
                  </a:lnTo>
                  <a:lnTo>
                    <a:pt x="474" y="311"/>
                  </a:lnTo>
                  <a:lnTo>
                    <a:pt x="474" y="310"/>
                  </a:lnTo>
                  <a:lnTo>
                    <a:pt x="475" y="308"/>
                  </a:lnTo>
                  <a:lnTo>
                    <a:pt x="483" y="305"/>
                  </a:lnTo>
                  <a:lnTo>
                    <a:pt x="481" y="301"/>
                  </a:lnTo>
                  <a:lnTo>
                    <a:pt x="480" y="301"/>
                  </a:lnTo>
                  <a:lnTo>
                    <a:pt x="479" y="302"/>
                  </a:lnTo>
                  <a:lnTo>
                    <a:pt x="479" y="301"/>
                  </a:lnTo>
                  <a:lnTo>
                    <a:pt x="479" y="300"/>
                  </a:lnTo>
                  <a:lnTo>
                    <a:pt x="480" y="297"/>
                  </a:lnTo>
                  <a:lnTo>
                    <a:pt x="478" y="298"/>
                  </a:lnTo>
                  <a:lnTo>
                    <a:pt x="477" y="298"/>
                  </a:lnTo>
                  <a:lnTo>
                    <a:pt x="479" y="297"/>
                  </a:lnTo>
                  <a:lnTo>
                    <a:pt x="481" y="295"/>
                  </a:lnTo>
                  <a:lnTo>
                    <a:pt x="487" y="293"/>
                  </a:lnTo>
                  <a:lnTo>
                    <a:pt x="493" y="288"/>
                  </a:lnTo>
                  <a:lnTo>
                    <a:pt x="498" y="284"/>
                  </a:lnTo>
                  <a:lnTo>
                    <a:pt x="499" y="283"/>
                  </a:lnTo>
                  <a:lnTo>
                    <a:pt x="502" y="274"/>
                  </a:lnTo>
                  <a:lnTo>
                    <a:pt x="502" y="273"/>
                  </a:lnTo>
                  <a:lnTo>
                    <a:pt x="503" y="269"/>
                  </a:lnTo>
                  <a:lnTo>
                    <a:pt x="504" y="269"/>
                  </a:lnTo>
                  <a:lnTo>
                    <a:pt x="506" y="267"/>
                  </a:lnTo>
                  <a:lnTo>
                    <a:pt x="507" y="266"/>
                  </a:lnTo>
                  <a:lnTo>
                    <a:pt x="508" y="266"/>
                  </a:lnTo>
                  <a:lnTo>
                    <a:pt x="510" y="264"/>
                  </a:lnTo>
                  <a:lnTo>
                    <a:pt x="510" y="262"/>
                  </a:lnTo>
                  <a:lnTo>
                    <a:pt x="509" y="260"/>
                  </a:lnTo>
                  <a:lnTo>
                    <a:pt x="512" y="245"/>
                  </a:lnTo>
                  <a:lnTo>
                    <a:pt x="514" y="239"/>
                  </a:lnTo>
                  <a:lnTo>
                    <a:pt x="517" y="237"/>
                  </a:lnTo>
                  <a:lnTo>
                    <a:pt x="518" y="233"/>
                  </a:lnTo>
                  <a:lnTo>
                    <a:pt x="519" y="232"/>
                  </a:lnTo>
                  <a:lnTo>
                    <a:pt x="518" y="233"/>
                  </a:lnTo>
                  <a:lnTo>
                    <a:pt x="517" y="236"/>
                  </a:lnTo>
                  <a:lnTo>
                    <a:pt x="515" y="238"/>
                  </a:lnTo>
                  <a:lnTo>
                    <a:pt x="515" y="236"/>
                  </a:lnTo>
                  <a:lnTo>
                    <a:pt x="516" y="236"/>
                  </a:lnTo>
                  <a:lnTo>
                    <a:pt x="518" y="231"/>
                  </a:lnTo>
                  <a:lnTo>
                    <a:pt x="519" y="230"/>
                  </a:lnTo>
                  <a:lnTo>
                    <a:pt x="526" y="226"/>
                  </a:lnTo>
                  <a:lnTo>
                    <a:pt x="534" y="222"/>
                  </a:lnTo>
                  <a:lnTo>
                    <a:pt x="537" y="222"/>
                  </a:lnTo>
                  <a:lnTo>
                    <a:pt x="565" y="217"/>
                  </a:lnTo>
                  <a:lnTo>
                    <a:pt x="568" y="215"/>
                  </a:lnTo>
                  <a:lnTo>
                    <a:pt x="569" y="215"/>
                  </a:lnTo>
                  <a:lnTo>
                    <a:pt x="573" y="213"/>
                  </a:lnTo>
                  <a:lnTo>
                    <a:pt x="575" y="213"/>
                  </a:lnTo>
                  <a:lnTo>
                    <a:pt x="577" y="214"/>
                  </a:lnTo>
                  <a:lnTo>
                    <a:pt x="578" y="214"/>
                  </a:lnTo>
                  <a:lnTo>
                    <a:pt x="583" y="213"/>
                  </a:lnTo>
                  <a:lnTo>
                    <a:pt x="581" y="213"/>
                  </a:lnTo>
                  <a:lnTo>
                    <a:pt x="579" y="213"/>
                  </a:lnTo>
                  <a:lnTo>
                    <a:pt x="581" y="212"/>
                  </a:lnTo>
                  <a:lnTo>
                    <a:pt x="582" y="212"/>
                  </a:lnTo>
                  <a:lnTo>
                    <a:pt x="585" y="212"/>
                  </a:lnTo>
                  <a:lnTo>
                    <a:pt x="592" y="215"/>
                  </a:lnTo>
                  <a:lnTo>
                    <a:pt x="590" y="215"/>
                  </a:lnTo>
                  <a:lnTo>
                    <a:pt x="589" y="214"/>
                  </a:lnTo>
                  <a:lnTo>
                    <a:pt x="590" y="215"/>
                  </a:lnTo>
                  <a:lnTo>
                    <a:pt x="592" y="215"/>
                  </a:lnTo>
                  <a:lnTo>
                    <a:pt x="594" y="215"/>
                  </a:lnTo>
                  <a:lnTo>
                    <a:pt x="596" y="215"/>
                  </a:lnTo>
                  <a:lnTo>
                    <a:pt x="599" y="216"/>
                  </a:lnTo>
                  <a:lnTo>
                    <a:pt x="603" y="217"/>
                  </a:lnTo>
                  <a:lnTo>
                    <a:pt x="605" y="217"/>
                  </a:lnTo>
                  <a:lnTo>
                    <a:pt x="606" y="217"/>
                  </a:lnTo>
                  <a:lnTo>
                    <a:pt x="608" y="216"/>
                  </a:lnTo>
                  <a:lnTo>
                    <a:pt x="608" y="215"/>
                  </a:lnTo>
                  <a:lnTo>
                    <a:pt x="609" y="214"/>
                  </a:lnTo>
                  <a:lnTo>
                    <a:pt x="608" y="213"/>
                  </a:lnTo>
                  <a:lnTo>
                    <a:pt x="607" y="214"/>
                  </a:lnTo>
                  <a:lnTo>
                    <a:pt x="606" y="214"/>
                  </a:lnTo>
                  <a:lnTo>
                    <a:pt x="605" y="215"/>
                  </a:lnTo>
                  <a:lnTo>
                    <a:pt x="601" y="215"/>
                  </a:lnTo>
                  <a:lnTo>
                    <a:pt x="602" y="213"/>
                  </a:lnTo>
                  <a:lnTo>
                    <a:pt x="604" y="213"/>
                  </a:lnTo>
                  <a:lnTo>
                    <a:pt x="605" y="213"/>
                  </a:lnTo>
                  <a:lnTo>
                    <a:pt x="608" y="212"/>
                  </a:lnTo>
                  <a:lnTo>
                    <a:pt x="610" y="212"/>
                  </a:lnTo>
                  <a:lnTo>
                    <a:pt x="611" y="213"/>
                  </a:lnTo>
                  <a:lnTo>
                    <a:pt x="612" y="213"/>
                  </a:lnTo>
                  <a:lnTo>
                    <a:pt x="615" y="217"/>
                  </a:lnTo>
                  <a:lnTo>
                    <a:pt x="616" y="218"/>
                  </a:lnTo>
                  <a:lnTo>
                    <a:pt x="617" y="219"/>
                  </a:lnTo>
                  <a:lnTo>
                    <a:pt x="617" y="220"/>
                  </a:lnTo>
                  <a:lnTo>
                    <a:pt x="616" y="220"/>
                  </a:lnTo>
                  <a:lnTo>
                    <a:pt x="615" y="222"/>
                  </a:lnTo>
                  <a:lnTo>
                    <a:pt x="615" y="226"/>
                  </a:lnTo>
                  <a:lnTo>
                    <a:pt x="616" y="226"/>
                  </a:lnTo>
                  <a:lnTo>
                    <a:pt x="614" y="232"/>
                  </a:lnTo>
                  <a:lnTo>
                    <a:pt x="611" y="237"/>
                  </a:lnTo>
                  <a:lnTo>
                    <a:pt x="605" y="243"/>
                  </a:lnTo>
                  <a:lnTo>
                    <a:pt x="604" y="245"/>
                  </a:lnTo>
                  <a:lnTo>
                    <a:pt x="603" y="245"/>
                  </a:lnTo>
                  <a:lnTo>
                    <a:pt x="600" y="247"/>
                  </a:lnTo>
                  <a:lnTo>
                    <a:pt x="592" y="257"/>
                  </a:lnTo>
                  <a:lnTo>
                    <a:pt x="592" y="260"/>
                  </a:lnTo>
                  <a:lnTo>
                    <a:pt x="591" y="263"/>
                  </a:lnTo>
                  <a:lnTo>
                    <a:pt x="591" y="264"/>
                  </a:lnTo>
                  <a:lnTo>
                    <a:pt x="592" y="265"/>
                  </a:lnTo>
                  <a:lnTo>
                    <a:pt x="592" y="266"/>
                  </a:lnTo>
                  <a:lnTo>
                    <a:pt x="590" y="268"/>
                  </a:lnTo>
                  <a:lnTo>
                    <a:pt x="591" y="266"/>
                  </a:lnTo>
                  <a:lnTo>
                    <a:pt x="592" y="265"/>
                  </a:lnTo>
                  <a:lnTo>
                    <a:pt x="590" y="264"/>
                  </a:lnTo>
                  <a:lnTo>
                    <a:pt x="591" y="266"/>
                  </a:lnTo>
                  <a:lnTo>
                    <a:pt x="590" y="267"/>
                  </a:lnTo>
                  <a:lnTo>
                    <a:pt x="589" y="268"/>
                  </a:lnTo>
                  <a:lnTo>
                    <a:pt x="588" y="268"/>
                  </a:lnTo>
                  <a:lnTo>
                    <a:pt x="587" y="269"/>
                  </a:lnTo>
                  <a:lnTo>
                    <a:pt x="585" y="273"/>
                  </a:lnTo>
                  <a:lnTo>
                    <a:pt x="583" y="273"/>
                  </a:lnTo>
                  <a:lnTo>
                    <a:pt x="582" y="274"/>
                  </a:lnTo>
                  <a:lnTo>
                    <a:pt x="582" y="275"/>
                  </a:lnTo>
                  <a:lnTo>
                    <a:pt x="583" y="276"/>
                  </a:lnTo>
                  <a:lnTo>
                    <a:pt x="583" y="277"/>
                  </a:lnTo>
                  <a:lnTo>
                    <a:pt x="584" y="278"/>
                  </a:lnTo>
                  <a:lnTo>
                    <a:pt x="585" y="277"/>
                  </a:lnTo>
                  <a:lnTo>
                    <a:pt x="588" y="275"/>
                  </a:lnTo>
                  <a:lnTo>
                    <a:pt x="590" y="275"/>
                  </a:lnTo>
                  <a:lnTo>
                    <a:pt x="590" y="278"/>
                  </a:lnTo>
                  <a:lnTo>
                    <a:pt x="589" y="279"/>
                  </a:lnTo>
                  <a:lnTo>
                    <a:pt x="588" y="280"/>
                  </a:lnTo>
                  <a:lnTo>
                    <a:pt x="587" y="281"/>
                  </a:lnTo>
                  <a:lnTo>
                    <a:pt x="586" y="281"/>
                  </a:lnTo>
                  <a:lnTo>
                    <a:pt x="587" y="281"/>
                  </a:lnTo>
                  <a:lnTo>
                    <a:pt x="584" y="281"/>
                  </a:lnTo>
                  <a:lnTo>
                    <a:pt x="583" y="282"/>
                  </a:lnTo>
                  <a:lnTo>
                    <a:pt x="583" y="283"/>
                  </a:lnTo>
                  <a:lnTo>
                    <a:pt x="582" y="284"/>
                  </a:lnTo>
                  <a:lnTo>
                    <a:pt x="581" y="286"/>
                  </a:lnTo>
                  <a:lnTo>
                    <a:pt x="582" y="286"/>
                  </a:lnTo>
                  <a:lnTo>
                    <a:pt x="583" y="287"/>
                  </a:lnTo>
                  <a:lnTo>
                    <a:pt x="584" y="286"/>
                  </a:lnTo>
                  <a:lnTo>
                    <a:pt x="585" y="285"/>
                  </a:lnTo>
                  <a:lnTo>
                    <a:pt x="586" y="284"/>
                  </a:lnTo>
                  <a:lnTo>
                    <a:pt x="587" y="284"/>
                  </a:lnTo>
                  <a:lnTo>
                    <a:pt x="587" y="285"/>
                  </a:lnTo>
                  <a:lnTo>
                    <a:pt x="585" y="290"/>
                  </a:lnTo>
                  <a:lnTo>
                    <a:pt x="583" y="292"/>
                  </a:lnTo>
                  <a:lnTo>
                    <a:pt x="582" y="295"/>
                  </a:lnTo>
                  <a:lnTo>
                    <a:pt x="581" y="298"/>
                  </a:lnTo>
                  <a:lnTo>
                    <a:pt x="580" y="302"/>
                  </a:lnTo>
                  <a:lnTo>
                    <a:pt x="579" y="302"/>
                  </a:lnTo>
                  <a:lnTo>
                    <a:pt x="578" y="303"/>
                  </a:lnTo>
                  <a:lnTo>
                    <a:pt x="577" y="304"/>
                  </a:lnTo>
                  <a:lnTo>
                    <a:pt x="575" y="311"/>
                  </a:lnTo>
                  <a:lnTo>
                    <a:pt x="575" y="313"/>
                  </a:lnTo>
                  <a:lnTo>
                    <a:pt x="573" y="315"/>
                  </a:lnTo>
                  <a:lnTo>
                    <a:pt x="572" y="317"/>
                  </a:lnTo>
                  <a:lnTo>
                    <a:pt x="571" y="319"/>
                  </a:lnTo>
                  <a:lnTo>
                    <a:pt x="571" y="315"/>
                  </a:lnTo>
                  <a:lnTo>
                    <a:pt x="571" y="312"/>
                  </a:lnTo>
                  <a:lnTo>
                    <a:pt x="570" y="311"/>
                  </a:lnTo>
                  <a:lnTo>
                    <a:pt x="568" y="311"/>
                  </a:lnTo>
                  <a:lnTo>
                    <a:pt x="567" y="310"/>
                  </a:lnTo>
                  <a:lnTo>
                    <a:pt x="567" y="309"/>
                  </a:lnTo>
                  <a:lnTo>
                    <a:pt x="568" y="308"/>
                  </a:lnTo>
                  <a:lnTo>
                    <a:pt x="570" y="304"/>
                  </a:lnTo>
                  <a:lnTo>
                    <a:pt x="570" y="301"/>
                  </a:lnTo>
                  <a:lnTo>
                    <a:pt x="570" y="298"/>
                  </a:lnTo>
                  <a:lnTo>
                    <a:pt x="568" y="300"/>
                  </a:lnTo>
                  <a:lnTo>
                    <a:pt x="566" y="302"/>
                  </a:lnTo>
                  <a:lnTo>
                    <a:pt x="564" y="303"/>
                  </a:lnTo>
                  <a:lnTo>
                    <a:pt x="566" y="304"/>
                  </a:lnTo>
                  <a:lnTo>
                    <a:pt x="562" y="309"/>
                  </a:lnTo>
                  <a:lnTo>
                    <a:pt x="561" y="310"/>
                  </a:lnTo>
                  <a:lnTo>
                    <a:pt x="559" y="310"/>
                  </a:lnTo>
                  <a:lnTo>
                    <a:pt x="558" y="310"/>
                  </a:lnTo>
                  <a:lnTo>
                    <a:pt x="556" y="310"/>
                  </a:lnTo>
                  <a:lnTo>
                    <a:pt x="555" y="311"/>
                  </a:lnTo>
                  <a:lnTo>
                    <a:pt x="552" y="316"/>
                  </a:lnTo>
                  <a:lnTo>
                    <a:pt x="551" y="318"/>
                  </a:lnTo>
                  <a:lnTo>
                    <a:pt x="549" y="319"/>
                  </a:lnTo>
                  <a:lnTo>
                    <a:pt x="547" y="324"/>
                  </a:lnTo>
                  <a:lnTo>
                    <a:pt x="543" y="328"/>
                  </a:lnTo>
                  <a:lnTo>
                    <a:pt x="539" y="326"/>
                  </a:lnTo>
                  <a:lnTo>
                    <a:pt x="539" y="325"/>
                  </a:lnTo>
                  <a:lnTo>
                    <a:pt x="537" y="326"/>
                  </a:lnTo>
                  <a:lnTo>
                    <a:pt x="536" y="326"/>
                  </a:lnTo>
                  <a:lnTo>
                    <a:pt x="536" y="327"/>
                  </a:lnTo>
                  <a:lnTo>
                    <a:pt x="535" y="331"/>
                  </a:lnTo>
                  <a:lnTo>
                    <a:pt x="485" y="331"/>
                  </a:lnTo>
                  <a:lnTo>
                    <a:pt x="481" y="349"/>
                  </a:lnTo>
                  <a:lnTo>
                    <a:pt x="470" y="349"/>
                  </a:lnTo>
                  <a:lnTo>
                    <a:pt x="471" y="351"/>
                  </a:lnTo>
                  <a:lnTo>
                    <a:pt x="473" y="352"/>
                  </a:lnTo>
                  <a:lnTo>
                    <a:pt x="475" y="356"/>
                  </a:lnTo>
                  <a:lnTo>
                    <a:pt x="478" y="359"/>
                  </a:lnTo>
                  <a:lnTo>
                    <a:pt x="480" y="360"/>
                  </a:lnTo>
                  <a:lnTo>
                    <a:pt x="481" y="360"/>
                  </a:lnTo>
                  <a:lnTo>
                    <a:pt x="481" y="362"/>
                  </a:lnTo>
                  <a:lnTo>
                    <a:pt x="485" y="363"/>
                  </a:lnTo>
                  <a:lnTo>
                    <a:pt x="487" y="365"/>
                  </a:lnTo>
                  <a:lnTo>
                    <a:pt x="488" y="368"/>
                  </a:lnTo>
                  <a:lnTo>
                    <a:pt x="488" y="369"/>
                  </a:lnTo>
                  <a:lnTo>
                    <a:pt x="487" y="371"/>
                  </a:lnTo>
                  <a:lnTo>
                    <a:pt x="488" y="373"/>
                  </a:lnTo>
                  <a:lnTo>
                    <a:pt x="491" y="373"/>
                  </a:lnTo>
                  <a:lnTo>
                    <a:pt x="492" y="373"/>
                  </a:lnTo>
                  <a:lnTo>
                    <a:pt x="494" y="375"/>
                  </a:lnTo>
                  <a:lnTo>
                    <a:pt x="494" y="376"/>
                  </a:lnTo>
                  <a:lnTo>
                    <a:pt x="493" y="377"/>
                  </a:lnTo>
                  <a:lnTo>
                    <a:pt x="492" y="379"/>
                  </a:lnTo>
                  <a:lnTo>
                    <a:pt x="492" y="380"/>
                  </a:lnTo>
                  <a:lnTo>
                    <a:pt x="491" y="382"/>
                  </a:lnTo>
                  <a:lnTo>
                    <a:pt x="492" y="383"/>
                  </a:lnTo>
                  <a:lnTo>
                    <a:pt x="492" y="384"/>
                  </a:lnTo>
                  <a:lnTo>
                    <a:pt x="491" y="385"/>
                  </a:lnTo>
                  <a:lnTo>
                    <a:pt x="491" y="386"/>
                  </a:lnTo>
                  <a:lnTo>
                    <a:pt x="490" y="386"/>
                  </a:lnTo>
                  <a:lnTo>
                    <a:pt x="456" y="386"/>
                  </a:lnTo>
                  <a:lnTo>
                    <a:pt x="439" y="411"/>
                  </a:lnTo>
                  <a:lnTo>
                    <a:pt x="442" y="417"/>
                  </a:lnTo>
                  <a:lnTo>
                    <a:pt x="441" y="418"/>
                  </a:lnTo>
                  <a:lnTo>
                    <a:pt x="439" y="421"/>
                  </a:lnTo>
                  <a:lnTo>
                    <a:pt x="438" y="424"/>
                  </a:lnTo>
                  <a:lnTo>
                    <a:pt x="438" y="425"/>
                  </a:lnTo>
                  <a:lnTo>
                    <a:pt x="438" y="429"/>
                  </a:lnTo>
                  <a:lnTo>
                    <a:pt x="438" y="430"/>
                  </a:lnTo>
                  <a:lnTo>
                    <a:pt x="437" y="432"/>
                  </a:lnTo>
                  <a:lnTo>
                    <a:pt x="436" y="434"/>
                  </a:lnTo>
                  <a:lnTo>
                    <a:pt x="435" y="434"/>
                  </a:lnTo>
                  <a:lnTo>
                    <a:pt x="427" y="422"/>
                  </a:lnTo>
                  <a:lnTo>
                    <a:pt x="423" y="418"/>
                  </a:lnTo>
                  <a:lnTo>
                    <a:pt x="422" y="415"/>
                  </a:lnTo>
                  <a:lnTo>
                    <a:pt x="423" y="415"/>
                  </a:lnTo>
                  <a:lnTo>
                    <a:pt x="424" y="417"/>
                  </a:lnTo>
                  <a:lnTo>
                    <a:pt x="424" y="415"/>
                  </a:lnTo>
                  <a:lnTo>
                    <a:pt x="423" y="414"/>
                  </a:lnTo>
                  <a:lnTo>
                    <a:pt x="421" y="413"/>
                  </a:lnTo>
                  <a:lnTo>
                    <a:pt x="420" y="413"/>
                  </a:lnTo>
                  <a:lnTo>
                    <a:pt x="418" y="411"/>
                  </a:lnTo>
                  <a:lnTo>
                    <a:pt x="415" y="408"/>
                  </a:lnTo>
                  <a:lnTo>
                    <a:pt x="413" y="404"/>
                  </a:lnTo>
                  <a:lnTo>
                    <a:pt x="411" y="402"/>
                  </a:lnTo>
                  <a:lnTo>
                    <a:pt x="399" y="390"/>
                  </a:lnTo>
                  <a:lnTo>
                    <a:pt x="397" y="388"/>
                  </a:lnTo>
                  <a:lnTo>
                    <a:pt x="396" y="385"/>
                  </a:lnTo>
                  <a:lnTo>
                    <a:pt x="393" y="384"/>
                  </a:lnTo>
                  <a:lnTo>
                    <a:pt x="392" y="384"/>
                  </a:lnTo>
                  <a:lnTo>
                    <a:pt x="392" y="383"/>
                  </a:lnTo>
                  <a:lnTo>
                    <a:pt x="391" y="383"/>
                  </a:lnTo>
                  <a:lnTo>
                    <a:pt x="387" y="381"/>
                  </a:lnTo>
                  <a:lnTo>
                    <a:pt x="385" y="380"/>
                  </a:lnTo>
                  <a:lnTo>
                    <a:pt x="385" y="379"/>
                  </a:lnTo>
                  <a:lnTo>
                    <a:pt x="384" y="379"/>
                  </a:lnTo>
                  <a:lnTo>
                    <a:pt x="383" y="379"/>
                  </a:lnTo>
                  <a:lnTo>
                    <a:pt x="383" y="381"/>
                  </a:lnTo>
                  <a:lnTo>
                    <a:pt x="383" y="382"/>
                  </a:lnTo>
                  <a:lnTo>
                    <a:pt x="384" y="383"/>
                  </a:lnTo>
                  <a:lnTo>
                    <a:pt x="385" y="383"/>
                  </a:lnTo>
                  <a:lnTo>
                    <a:pt x="387" y="383"/>
                  </a:lnTo>
                  <a:lnTo>
                    <a:pt x="385" y="383"/>
                  </a:lnTo>
                  <a:lnTo>
                    <a:pt x="386" y="383"/>
                  </a:lnTo>
                  <a:lnTo>
                    <a:pt x="388" y="383"/>
                  </a:lnTo>
                  <a:lnTo>
                    <a:pt x="389" y="384"/>
                  </a:lnTo>
                  <a:lnTo>
                    <a:pt x="390" y="384"/>
                  </a:lnTo>
                  <a:lnTo>
                    <a:pt x="391" y="385"/>
                  </a:lnTo>
                  <a:lnTo>
                    <a:pt x="392" y="385"/>
                  </a:lnTo>
                  <a:lnTo>
                    <a:pt x="392" y="386"/>
                  </a:lnTo>
                  <a:lnTo>
                    <a:pt x="391" y="386"/>
                  </a:lnTo>
                  <a:lnTo>
                    <a:pt x="383" y="383"/>
                  </a:lnTo>
                  <a:lnTo>
                    <a:pt x="381" y="382"/>
                  </a:lnTo>
                  <a:lnTo>
                    <a:pt x="377" y="382"/>
                  </a:lnTo>
                  <a:lnTo>
                    <a:pt x="375" y="382"/>
                  </a:lnTo>
                  <a:lnTo>
                    <a:pt x="374" y="381"/>
                  </a:lnTo>
                  <a:lnTo>
                    <a:pt x="375" y="381"/>
                  </a:lnTo>
                  <a:lnTo>
                    <a:pt x="377" y="381"/>
                  </a:lnTo>
                  <a:lnTo>
                    <a:pt x="377" y="380"/>
                  </a:lnTo>
                  <a:lnTo>
                    <a:pt x="379" y="379"/>
                  </a:lnTo>
                  <a:lnTo>
                    <a:pt x="379" y="378"/>
                  </a:lnTo>
                  <a:lnTo>
                    <a:pt x="378" y="377"/>
                  </a:lnTo>
                  <a:lnTo>
                    <a:pt x="377" y="377"/>
                  </a:lnTo>
                  <a:lnTo>
                    <a:pt x="376" y="377"/>
                  </a:lnTo>
                  <a:lnTo>
                    <a:pt x="373" y="380"/>
                  </a:lnTo>
                  <a:lnTo>
                    <a:pt x="373" y="379"/>
                  </a:lnTo>
                  <a:lnTo>
                    <a:pt x="373" y="378"/>
                  </a:lnTo>
                  <a:lnTo>
                    <a:pt x="373" y="375"/>
                  </a:lnTo>
                  <a:lnTo>
                    <a:pt x="372" y="375"/>
                  </a:lnTo>
                  <a:lnTo>
                    <a:pt x="371" y="375"/>
                  </a:lnTo>
                  <a:lnTo>
                    <a:pt x="370" y="375"/>
                  </a:lnTo>
                  <a:lnTo>
                    <a:pt x="366" y="378"/>
                  </a:lnTo>
                  <a:lnTo>
                    <a:pt x="366" y="379"/>
                  </a:lnTo>
                  <a:lnTo>
                    <a:pt x="366" y="380"/>
                  </a:lnTo>
                  <a:lnTo>
                    <a:pt x="370" y="381"/>
                  </a:lnTo>
                  <a:lnTo>
                    <a:pt x="371" y="381"/>
                  </a:lnTo>
                  <a:lnTo>
                    <a:pt x="369" y="381"/>
                  </a:lnTo>
                  <a:lnTo>
                    <a:pt x="364" y="383"/>
                  </a:lnTo>
                  <a:lnTo>
                    <a:pt x="361" y="383"/>
                  </a:lnTo>
                  <a:lnTo>
                    <a:pt x="360" y="384"/>
                  </a:lnTo>
                  <a:lnTo>
                    <a:pt x="356" y="386"/>
                  </a:lnTo>
                  <a:lnTo>
                    <a:pt x="356" y="388"/>
                  </a:lnTo>
                  <a:lnTo>
                    <a:pt x="355" y="388"/>
                  </a:lnTo>
                  <a:lnTo>
                    <a:pt x="354" y="388"/>
                  </a:lnTo>
                  <a:lnTo>
                    <a:pt x="353" y="389"/>
                  </a:lnTo>
                  <a:lnTo>
                    <a:pt x="351" y="389"/>
                  </a:lnTo>
                  <a:lnTo>
                    <a:pt x="339" y="394"/>
                  </a:lnTo>
                  <a:lnTo>
                    <a:pt x="332" y="398"/>
                  </a:lnTo>
                  <a:lnTo>
                    <a:pt x="329" y="398"/>
                  </a:lnTo>
                  <a:lnTo>
                    <a:pt x="327" y="398"/>
                  </a:lnTo>
                  <a:lnTo>
                    <a:pt x="325" y="398"/>
                  </a:lnTo>
                  <a:lnTo>
                    <a:pt x="324" y="399"/>
                  </a:lnTo>
                  <a:lnTo>
                    <a:pt x="322" y="399"/>
                  </a:lnTo>
                  <a:lnTo>
                    <a:pt x="314" y="396"/>
                  </a:lnTo>
                  <a:lnTo>
                    <a:pt x="309" y="392"/>
                  </a:lnTo>
                  <a:lnTo>
                    <a:pt x="307" y="392"/>
                  </a:lnTo>
                  <a:lnTo>
                    <a:pt x="307" y="391"/>
                  </a:lnTo>
                  <a:lnTo>
                    <a:pt x="305" y="390"/>
                  </a:lnTo>
                  <a:lnTo>
                    <a:pt x="293" y="389"/>
                  </a:lnTo>
                  <a:lnTo>
                    <a:pt x="292" y="390"/>
                  </a:lnTo>
                  <a:lnTo>
                    <a:pt x="290" y="389"/>
                  </a:lnTo>
                  <a:lnTo>
                    <a:pt x="289" y="389"/>
                  </a:lnTo>
                  <a:lnTo>
                    <a:pt x="288" y="388"/>
                  </a:lnTo>
                  <a:lnTo>
                    <a:pt x="288" y="387"/>
                  </a:lnTo>
                  <a:lnTo>
                    <a:pt x="286" y="385"/>
                  </a:lnTo>
                  <a:lnTo>
                    <a:pt x="281" y="381"/>
                  </a:lnTo>
                  <a:lnTo>
                    <a:pt x="273" y="380"/>
                  </a:lnTo>
                  <a:lnTo>
                    <a:pt x="270" y="378"/>
                  </a:lnTo>
                  <a:lnTo>
                    <a:pt x="270" y="377"/>
                  </a:lnTo>
                  <a:lnTo>
                    <a:pt x="269" y="377"/>
                  </a:lnTo>
                  <a:lnTo>
                    <a:pt x="269" y="376"/>
                  </a:lnTo>
                  <a:lnTo>
                    <a:pt x="268" y="375"/>
                  </a:lnTo>
                  <a:lnTo>
                    <a:pt x="267" y="373"/>
                  </a:lnTo>
                  <a:lnTo>
                    <a:pt x="266" y="371"/>
                  </a:lnTo>
                  <a:lnTo>
                    <a:pt x="265" y="371"/>
                  </a:lnTo>
                  <a:lnTo>
                    <a:pt x="247" y="367"/>
                  </a:lnTo>
                  <a:lnTo>
                    <a:pt x="241" y="366"/>
                  </a:lnTo>
                  <a:lnTo>
                    <a:pt x="239" y="365"/>
                  </a:lnTo>
                  <a:lnTo>
                    <a:pt x="237" y="363"/>
                  </a:lnTo>
                  <a:lnTo>
                    <a:pt x="237" y="362"/>
                  </a:lnTo>
                  <a:lnTo>
                    <a:pt x="237" y="361"/>
                  </a:lnTo>
                  <a:lnTo>
                    <a:pt x="228" y="357"/>
                  </a:lnTo>
                  <a:lnTo>
                    <a:pt x="211" y="350"/>
                  </a:lnTo>
                  <a:lnTo>
                    <a:pt x="207" y="349"/>
                  </a:lnTo>
                  <a:lnTo>
                    <a:pt x="207" y="347"/>
                  </a:lnTo>
                  <a:lnTo>
                    <a:pt x="206" y="347"/>
                  </a:lnTo>
                  <a:lnTo>
                    <a:pt x="205" y="345"/>
                  </a:lnTo>
                  <a:lnTo>
                    <a:pt x="202" y="342"/>
                  </a:lnTo>
                  <a:lnTo>
                    <a:pt x="200" y="341"/>
                  </a:lnTo>
                  <a:lnTo>
                    <a:pt x="197" y="339"/>
                  </a:lnTo>
                  <a:lnTo>
                    <a:pt x="194" y="337"/>
                  </a:lnTo>
                  <a:lnTo>
                    <a:pt x="192" y="335"/>
                  </a:lnTo>
                  <a:lnTo>
                    <a:pt x="192" y="334"/>
                  </a:lnTo>
                  <a:lnTo>
                    <a:pt x="189" y="329"/>
                  </a:lnTo>
                  <a:lnTo>
                    <a:pt x="188" y="328"/>
                  </a:lnTo>
                  <a:lnTo>
                    <a:pt x="185" y="326"/>
                  </a:lnTo>
                  <a:lnTo>
                    <a:pt x="183" y="326"/>
                  </a:lnTo>
                  <a:lnTo>
                    <a:pt x="181" y="326"/>
                  </a:lnTo>
                  <a:lnTo>
                    <a:pt x="181" y="327"/>
                  </a:lnTo>
                  <a:lnTo>
                    <a:pt x="180" y="328"/>
                  </a:lnTo>
                  <a:lnTo>
                    <a:pt x="179" y="328"/>
                  </a:lnTo>
                  <a:lnTo>
                    <a:pt x="178" y="327"/>
                  </a:lnTo>
                  <a:lnTo>
                    <a:pt x="169" y="324"/>
                  </a:lnTo>
                  <a:lnTo>
                    <a:pt x="168" y="324"/>
                  </a:lnTo>
                  <a:lnTo>
                    <a:pt x="166" y="324"/>
                  </a:lnTo>
                  <a:lnTo>
                    <a:pt x="164" y="323"/>
                  </a:lnTo>
                  <a:lnTo>
                    <a:pt x="160" y="321"/>
                  </a:lnTo>
                  <a:lnTo>
                    <a:pt x="159" y="320"/>
                  </a:lnTo>
                  <a:lnTo>
                    <a:pt x="157" y="319"/>
                  </a:lnTo>
                  <a:lnTo>
                    <a:pt x="156" y="319"/>
                  </a:lnTo>
                  <a:lnTo>
                    <a:pt x="155" y="319"/>
                  </a:lnTo>
                  <a:lnTo>
                    <a:pt x="149" y="317"/>
                  </a:lnTo>
                  <a:lnTo>
                    <a:pt x="147" y="315"/>
                  </a:lnTo>
                  <a:lnTo>
                    <a:pt x="146" y="315"/>
                  </a:lnTo>
                  <a:lnTo>
                    <a:pt x="145" y="315"/>
                  </a:lnTo>
                  <a:lnTo>
                    <a:pt x="145" y="313"/>
                  </a:lnTo>
                  <a:lnTo>
                    <a:pt x="145" y="310"/>
                  </a:lnTo>
                  <a:lnTo>
                    <a:pt x="141" y="304"/>
                  </a:lnTo>
                  <a:lnTo>
                    <a:pt x="141" y="303"/>
                  </a:lnTo>
                  <a:lnTo>
                    <a:pt x="140" y="303"/>
                  </a:lnTo>
                  <a:lnTo>
                    <a:pt x="135" y="298"/>
                  </a:lnTo>
                  <a:lnTo>
                    <a:pt x="135" y="297"/>
                  </a:lnTo>
                  <a:lnTo>
                    <a:pt x="127" y="294"/>
                  </a:lnTo>
                  <a:lnTo>
                    <a:pt x="126" y="292"/>
                  </a:lnTo>
                  <a:lnTo>
                    <a:pt x="127" y="292"/>
                  </a:lnTo>
                  <a:lnTo>
                    <a:pt x="127" y="291"/>
                  </a:lnTo>
                  <a:lnTo>
                    <a:pt x="126" y="290"/>
                  </a:lnTo>
                  <a:lnTo>
                    <a:pt x="122" y="290"/>
                  </a:lnTo>
                  <a:lnTo>
                    <a:pt x="120" y="289"/>
                  </a:lnTo>
                  <a:lnTo>
                    <a:pt x="118" y="288"/>
                  </a:lnTo>
                  <a:lnTo>
                    <a:pt x="115" y="286"/>
                  </a:lnTo>
                  <a:lnTo>
                    <a:pt x="113" y="285"/>
                  </a:lnTo>
                  <a:lnTo>
                    <a:pt x="111" y="284"/>
                  </a:lnTo>
                  <a:lnTo>
                    <a:pt x="110" y="283"/>
                  </a:lnTo>
                  <a:lnTo>
                    <a:pt x="109" y="279"/>
                  </a:lnTo>
                  <a:lnTo>
                    <a:pt x="109" y="277"/>
                  </a:lnTo>
                  <a:lnTo>
                    <a:pt x="109" y="275"/>
                  </a:lnTo>
                  <a:lnTo>
                    <a:pt x="107" y="275"/>
                  </a:lnTo>
                  <a:lnTo>
                    <a:pt x="106" y="275"/>
                  </a:lnTo>
                  <a:lnTo>
                    <a:pt x="105" y="273"/>
                  </a:lnTo>
                  <a:lnTo>
                    <a:pt x="104" y="271"/>
                  </a:lnTo>
                  <a:lnTo>
                    <a:pt x="104" y="269"/>
                  </a:lnTo>
                  <a:lnTo>
                    <a:pt x="102" y="266"/>
                  </a:lnTo>
                  <a:lnTo>
                    <a:pt x="102" y="265"/>
                  </a:lnTo>
                  <a:lnTo>
                    <a:pt x="100" y="261"/>
                  </a:lnTo>
                  <a:lnTo>
                    <a:pt x="100" y="255"/>
                  </a:lnTo>
                  <a:lnTo>
                    <a:pt x="98" y="252"/>
                  </a:lnTo>
                  <a:lnTo>
                    <a:pt x="98" y="251"/>
                  </a:lnTo>
                  <a:lnTo>
                    <a:pt x="98" y="249"/>
                  </a:lnTo>
                  <a:lnTo>
                    <a:pt x="100" y="248"/>
                  </a:lnTo>
                  <a:lnTo>
                    <a:pt x="101" y="248"/>
                  </a:lnTo>
                  <a:lnTo>
                    <a:pt x="102" y="247"/>
                  </a:lnTo>
                  <a:lnTo>
                    <a:pt x="103" y="247"/>
                  </a:lnTo>
                  <a:lnTo>
                    <a:pt x="105" y="247"/>
                  </a:lnTo>
                  <a:lnTo>
                    <a:pt x="108" y="246"/>
                  </a:lnTo>
                  <a:lnTo>
                    <a:pt x="111" y="245"/>
                  </a:lnTo>
                  <a:lnTo>
                    <a:pt x="111" y="243"/>
                  </a:lnTo>
                  <a:lnTo>
                    <a:pt x="111" y="241"/>
                  </a:lnTo>
                  <a:lnTo>
                    <a:pt x="110" y="239"/>
                  </a:lnTo>
                  <a:lnTo>
                    <a:pt x="109" y="238"/>
                  </a:lnTo>
                  <a:lnTo>
                    <a:pt x="107" y="239"/>
                  </a:lnTo>
                  <a:lnTo>
                    <a:pt x="104" y="237"/>
                  </a:lnTo>
                  <a:lnTo>
                    <a:pt x="112" y="230"/>
                  </a:lnTo>
                  <a:lnTo>
                    <a:pt x="113" y="230"/>
                  </a:lnTo>
                  <a:lnTo>
                    <a:pt x="114" y="229"/>
                  </a:lnTo>
                  <a:lnTo>
                    <a:pt x="115" y="228"/>
                  </a:lnTo>
                  <a:lnTo>
                    <a:pt x="116" y="224"/>
                  </a:lnTo>
                  <a:lnTo>
                    <a:pt x="116" y="221"/>
                  </a:lnTo>
                  <a:lnTo>
                    <a:pt x="118" y="217"/>
                  </a:lnTo>
                  <a:lnTo>
                    <a:pt x="117" y="215"/>
                  </a:lnTo>
                  <a:lnTo>
                    <a:pt x="116" y="215"/>
                  </a:lnTo>
                  <a:lnTo>
                    <a:pt x="112" y="212"/>
                  </a:lnTo>
                  <a:lnTo>
                    <a:pt x="112" y="211"/>
                  </a:lnTo>
                  <a:lnTo>
                    <a:pt x="112" y="209"/>
                  </a:lnTo>
                  <a:lnTo>
                    <a:pt x="111" y="203"/>
                  </a:lnTo>
                  <a:lnTo>
                    <a:pt x="110" y="203"/>
                  </a:lnTo>
                  <a:lnTo>
                    <a:pt x="109" y="203"/>
                  </a:lnTo>
                  <a:lnTo>
                    <a:pt x="109" y="200"/>
                  </a:lnTo>
                  <a:lnTo>
                    <a:pt x="109" y="198"/>
                  </a:lnTo>
                  <a:lnTo>
                    <a:pt x="111" y="193"/>
                  </a:lnTo>
                  <a:lnTo>
                    <a:pt x="111" y="189"/>
                  </a:lnTo>
                  <a:lnTo>
                    <a:pt x="111" y="188"/>
                  </a:lnTo>
                  <a:lnTo>
                    <a:pt x="110" y="186"/>
                  </a:lnTo>
                  <a:lnTo>
                    <a:pt x="110" y="185"/>
                  </a:lnTo>
                  <a:lnTo>
                    <a:pt x="109" y="183"/>
                  </a:lnTo>
                  <a:lnTo>
                    <a:pt x="109" y="180"/>
                  </a:lnTo>
                  <a:lnTo>
                    <a:pt x="108" y="179"/>
                  </a:lnTo>
                  <a:lnTo>
                    <a:pt x="106" y="176"/>
                  </a:lnTo>
                  <a:lnTo>
                    <a:pt x="104" y="174"/>
                  </a:lnTo>
                  <a:lnTo>
                    <a:pt x="103" y="172"/>
                  </a:lnTo>
                  <a:lnTo>
                    <a:pt x="100" y="167"/>
                  </a:lnTo>
                  <a:lnTo>
                    <a:pt x="97" y="163"/>
                  </a:lnTo>
                  <a:lnTo>
                    <a:pt x="95" y="158"/>
                  </a:lnTo>
                  <a:lnTo>
                    <a:pt x="94" y="156"/>
                  </a:lnTo>
                  <a:lnTo>
                    <a:pt x="88" y="149"/>
                  </a:lnTo>
                  <a:lnTo>
                    <a:pt x="88" y="148"/>
                  </a:lnTo>
                  <a:lnTo>
                    <a:pt x="87" y="142"/>
                  </a:lnTo>
                  <a:lnTo>
                    <a:pt x="86" y="141"/>
                  </a:lnTo>
                  <a:lnTo>
                    <a:pt x="86" y="140"/>
                  </a:lnTo>
                  <a:lnTo>
                    <a:pt x="85" y="138"/>
                  </a:lnTo>
                  <a:lnTo>
                    <a:pt x="84" y="137"/>
                  </a:lnTo>
                  <a:lnTo>
                    <a:pt x="83" y="137"/>
                  </a:lnTo>
                  <a:lnTo>
                    <a:pt x="76" y="130"/>
                  </a:lnTo>
                  <a:lnTo>
                    <a:pt x="72" y="126"/>
                  </a:lnTo>
                  <a:lnTo>
                    <a:pt x="70" y="124"/>
                  </a:lnTo>
                  <a:lnTo>
                    <a:pt x="69" y="122"/>
                  </a:lnTo>
                  <a:lnTo>
                    <a:pt x="70" y="123"/>
                  </a:lnTo>
                  <a:lnTo>
                    <a:pt x="71" y="124"/>
                  </a:lnTo>
                  <a:lnTo>
                    <a:pt x="72" y="124"/>
                  </a:lnTo>
                  <a:lnTo>
                    <a:pt x="72" y="123"/>
                  </a:lnTo>
                  <a:lnTo>
                    <a:pt x="72" y="121"/>
                  </a:lnTo>
                  <a:lnTo>
                    <a:pt x="71" y="121"/>
                  </a:lnTo>
                  <a:lnTo>
                    <a:pt x="71" y="122"/>
                  </a:lnTo>
                  <a:lnTo>
                    <a:pt x="70" y="122"/>
                  </a:lnTo>
                  <a:lnTo>
                    <a:pt x="69" y="121"/>
                  </a:lnTo>
                  <a:lnTo>
                    <a:pt x="69" y="120"/>
                  </a:lnTo>
                  <a:lnTo>
                    <a:pt x="68" y="119"/>
                  </a:lnTo>
                  <a:lnTo>
                    <a:pt x="66" y="118"/>
                  </a:lnTo>
                  <a:lnTo>
                    <a:pt x="64" y="117"/>
                  </a:lnTo>
                  <a:lnTo>
                    <a:pt x="65" y="119"/>
                  </a:lnTo>
                  <a:lnTo>
                    <a:pt x="67" y="120"/>
                  </a:lnTo>
                  <a:lnTo>
                    <a:pt x="64" y="119"/>
                  </a:lnTo>
                  <a:lnTo>
                    <a:pt x="63" y="117"/>
                  </a:lnTo>
                  <a:lnTo>
                    <a:pt x="63" y="116"/>
                  </a:lnTo>
                  <a:lnTo>
                    <a:pt x="63" y="114"/>
                  </a:lnTo>
                  <a:lnTo>
                    <a:pt x="64" y="113"/>
                  </a:lnTo>
                  <a:lnTo>
                    <a:pt x="65" y="107"/>
                  </a:lnTo>
                  <a:lnTo>
                    <a:pt x="65" y="106"/>
                  </a:lnTo>
                  <a:lnTo>
                    <a:pt x="64" y="106"/>
                  </a:lnTo>
                  <a:lnTo>
                    <a:pt x="64" y="107"/>
                  </a:lnTo>
                  <a:lnTo>
                    <a:pt x="64" y="108"/>
                  </a:lnTo>
                  <a:lnTo>
                    <a:pt x="63" y="111"/>
                  </a:lnTo>
                  <a:lnTo>
                    <a:pt x="61" y="111"/>
                  </a:lnTo>
                  <a:lnTo>
                    <a:pt x="60" y="111"/>
                  </a:lnTo>
                  <a:lnTo>
                    <a:pt x="60" y="107"/>
                  </a:lnTo>
                  <a:lnTo>
                    <a:pt x="60" y="105"/>
                  </a:lnTo>
                  <a:lnTo>
                    <a:pt x="60" y="106"/>
                  </a:lnTo>
                  <a:lnTo>
                    <a:pt x="62" y="107"/>
                  </a:lnTo>
                  <a:lnTo>
                    <a:pt x="63" y="105"/>
                  </a:lnTo>
                  <a:lnTo>
                    <a:pt x="65" y="105"/>
                  </a:lnTo>
                  <a:lnTo>
                    <a:pt x="65" y="104"/>
                  </a:lnTo>
                  <a:lnTo>
                    <a:pt x="64" y="103"/>
                  </a:lnTo>
                  <a:lnTo>
                    <a:pt x="63" y="102"/>
                  </a:lnTo>
                  <a:lnTo>
                    <a:pt x="60" y="101"/>
                  </a:lnTo>
                  <a:lnTo>
                    <a:pt x="57" y="100"/>
                  </a:lnTo>
                  <a:lnTo>
                    <a:pt x="56" y="102"/>
                  </a:lnTo>
                  <a:lnTo>
                    <a:pt x="56" y="100"/>
                  </a:lnTo>
                  <a:lnTo>
                    <a:pt x="56" y="98"/>
                  </a:lnTo>
                  <a:lnTo>
                    <a:pt x="55" y="97"/>
                  </a:lnTo>
                  <a:lnTo>
                    <a:pt x="49" y="93"/>
                  </a:lnTo>
                  <a:lnTo>
                    <a:pt x="48" y="92"/>
                  </a:lnTo>
                  <a:lnTo>
                    <a:pt x="49" y="88"/>
                  </a:lnTo>
                  <a:lnTo>
                    <a:pt x="47" y="88"/>
                  </a:lnTo>
                  <a:lnTo>
                    <a:pt x="45" y="88"/>
                  </a:lnTo>
                  <a:lnTo>
                    <a:pt x="46" y="89"/>
                  </a:lnTo>
                  <a:lnTo>
                    <a:pt x="45" y="90"/>
                  </a:lnTo>
                  <a:lnTo>
                    <a:pt x="44" y="91"/>
                  </a:lnTo>
                  <a:lnTo>
                    <a:pt x="41" y="91"/>
                  </a:lnTo>
                  <a:lnTo>
                    <a:pt x="40" y="90"/>
                  </a:lnTo>
                  <a:lnTo>
                    <a:pt x="39" y="89"/>
                  </a:lnTo>
                  <a:lnTo>
                    <a:pt x="40" y="89"/>
                  </a:lnTo>
                  <a:lnTo>
                    <a:pt x="41" y="88"/>
                  </a:lnTo>
                  <a:lnTo>
                    <a:pt x="43" y="88"/>
                  </a:lnTo>
                  <a:lnTo>
                    <a:pt x="47" y="85"/>
                  </a:lnTo>
                  <a:lnTo>
                    <a:pt x="49" y="81"/>
                  </a:lnTo>
                  <a:lnTo>
                    <a:pt x="47" y="83"/>
                  </a:lnTo>
                  <a:lnTo>
                    <a:pt x="47" y="84"/>
                  </a:lnTo>
                  <a:lnTo>
                    <a:pt x="42" y="87"/>
                  </a:lnTo>
                  <a:lnTo>
                    <a:pt x="39" y="87"/>
                  </a:lnTo>
                  <a:lnTo>
                    <a:pt x="39" y="85"/>
                  </a:lnTo>
                  <a:lnTo>
                    <a:pt x="36" y="83"/>
                  </a:lnTo>
                  <a:lnTo>
                    <a:pt x="34" y="82"/>
                  </a:lnTo>
                  <a:lnTo>
                    <a:pt x="33" y="80"/>
                  </a:lnTo>
                  <a:lnTo>
                    <a:pt x="34" y="76"/>
                  </a:lnTo>
                  <a:lnTo>
                    <a:pt x="35" y="74"/>
                  </a:lnTo>
                  <a:lnTo>
                    <a:pt x="35" y="73"/>
                  </a:lnTo>
                  <a:lnTo>
                    <a:pt x="40" y="68"/>
                  </a:lnTo>
                  <a:lnTo>
                    <a:pt x="40" y="70"/>
                  </a:lnTo>
                  <a:lnTo>
                    <a:pt x="43" y="66"/>
                  </a:lnTo>
                  <a:lnTo>
                    <a:pt x="43" y="64"/>
                  </a:lnTo>
                  <a:lnTo>
                    <a:pt x="44" y="64"/>
                  </a:lnTo>
                  <a:lnTo>
                    <a:pt x="45" y="64"/>
                  </a:lnTo>
                  <a:lnTo>
                    <a:pt x="45" y="65"/>
                  </a:lnTo>
                  <a:lnTo>
                    <a:pt x="44" y="66"/>
                  </a:lnTo>
                  <a:lnTo>
                    <a:pt x="45" y="68"/>
                  </a:lnTo>
                  <a:lnTo>
                    <a:pt x="46" y="68"/>
                  </a:lnTo>
                  <a:lnTo>
                    <a:pt x="46" y="66"/>
                  </a:lnTo>
                  <a:lnTo>
                    <a:pt x="45" y="64"/>
                  </a:lnTo>
                  <a:lnTo>
                    <a:pt x="45" y="63"/>
                  </a:lnTo>
                  <a:lnTo>
                    <a:pt x="44" y="58"/>
                  </a:lnTo>
                  <a:lnTo>
                    <a:pt x="41" y="52"/>
                  </a:lnTo>
                  <a:lnTo>
                    <a:pt x="39" y="51"/>
                  </a:lnTo>
                  <a:lnTo>
                    <a:pt x="38" y="51"/>
                  </a:lnTo>
                  <a:lnTo>
                    <a:pt x="35" y="53"/>
                  </a:lnTo>
                  <a:lnTo>
                    <a:pt x="34" y="53"/>
                  </a:lnTo>
                  <a:lnTo>
                    <a:pt x="33" y="53"/>
                  </a:lnTo>
                  <a:lnTo>
                    <a:pt x="32" y="53"/>
                  </a:lnTo>
                  <a:lnTo>
                    <a:pt x="32" y="52"/>
                  </a:lnTo>
                  <a:lnTo>
                    <a:pt x="31" y="51"/>
                  </a:lnTo>
                  <a:lnTo>
                    <a:pt x="30" y="49"/>
                  </a:lnTo>
                  <a:lnTo>
                    <a:pt x="30" y="48"/>
                  </a:lnTo>
                  <a:lnTo>
                    <a:pt x="31" y="44"/>
                  </a:lnTo>
                  <a:lnTo>
                    <a:pt x="31" y="41"/>
                  </a:lnTo>
                  <a:lnTo>
                    <a:pt x="30" y="40"/>
                  </a:lnTo>
                  <a:lnTo>
                    <a:pt x="30" y="39"/>
                  </a:lnTo>
                  <a:lnTo>
                    <a:pt x="29" y="39"/>
                  </a:lnTo>
                  <a:lnTo>
                    <a:pt x="28" y="40"/>
                  </a:lnTo>
                  <a:lnTo>
                    <a:pt x="24" y="39"/>
                  </a:lnTo>
                  <a:lnTo>
                    <a:pt x="22" y="38"/>
                  </a:lnTo>
                  <a:lnTo>
                    <a:pt x="21" y="37"/>
                  </a:lnTo>
                  <a:lnTo>
                    <a:pt x="19" y="33"/>
                  </a:lnTo>
                  <a:lnTo>
                    <a:pt x="17" y="32"/>
                  </a:lnTo>
                  <a:lnTo>
                    <a:pt x="17" y="23"/>
                  </a:lnTo>
                  <a:lnTo>
                    <a:pt x="17" y="22"/>
                  </a:lnTo>
                  <a:lnTo>
                    <a:pt x="19" y="19"/>
                  </a:lnTo>
                  <a:lnTo>
                    <a:pt x="21" y="17"/>
                  </a:lnTo>
                  <a:lnTo>
                    <a:pt x="22" y="16"/>
                  </a:lnTo>
                  <a:lnTo>
                    <a:pt x="20" y="15"/>
                  </a:lnTo>
                  <a:lnTo>
                    <a:pt x="16" y="14"/>
                  </a:lnTo>
                  <a:lnTo>
                    <a:pt x="13" y="17"/>
                  </a:lnTo>
                  <a:lnTo>
                    <a:pt x="11" y="15"/>
                  </a:lnTo>
                  <a:lnTo>
                    <a:pt x="9" y="13"/>
                  </a:lnTo>
                  <a:lnTo>
                    <a:pt x="8" y="13"/>
                  </a:lnTo>
                  <a:lnTo>
                    <a:pt x="7" y="13"/>
                  </a:lnTo>
                  <a:lnTo>
                    <a:pt x="5" y="9"/>
                  </a:lnTo>
                  <a:lnTo>
                    <a:pt x="3" y="2"/>
                  </a:lnTo>
                  <a:lnTo>
                    <a:pt x="300" y="2"/>
                  </a:lnTo>
                  <a:moveTo>
                    <a:pt x="303" y="0"/>
                  </a:moveTo>
                  <a:lnTo>
                    <a:pt x="300" y="0"/>
                  </a:lnTo>
                  <a:lnTo>
                    <a:pt x="3" y="0"/>
                  </a:lnTo>
                  <a:lnTo>
                    <a:pt x="0" y="0"/>
                  </a:lnTo>
                  <a:lnTo>
                    <a:pt x="0" y="3"/>
                  </a:lnTo>
                  <a:lnTo>
                    <a:pt x="2" y="9"/>
                  </a:lnTo>
                  <a:lnTo>
                    <a:pt x="2" y="10"/>
                  </a:lnTo>
                  <a:lnTo>
                    <a:pt x="2" y="11"/>
                  </a:lnTo>
                  <a:lnTo>
                    <a:pt x="3" y="11"/>
                  </a:lnTo>
                  <a:lnTo>
                    <a:pt x="5" y="15"/>
                  </a:lnTo>
                  <a:lnTo>
                    <a:pt x="6" y="17"/>
                  </a:lnTo>
                  <a:lnTo>
                    <a:pt x="8" y="16"/>
                  </a:lnTo>
                  <a:lnTo>
                    <a:pt x="9" y="16"/>
                  </a:lnTo>
                  <a:lnTo>
                    <a:pt x="9" y="17"/>
                  </a:lnTo>
                  <a:lnTo>
                    <a:pt x="11" y="19"/>
                  </a:lnTo>
                  <a:lnTo>
                    <a:pt x="13" y="20"/>
                  </a:lnTo>
                  <a:lnTo>
                    <a:pt x="15" y="19"/>
                  </a:lnTo>
                  <a:lnTo>
                    <a:pt x="17" y="17"/>
                  </a:lnTo>
                  <a:lnTo>
                    <a:pt x="17" y="18"/>
                  </a:lnTo>
                  <a:lnTo>
                    <a:pt x="15" y="21"/>
                  </a:lnTo>
                  <a:lnTo>
                    <a:pt x="15" y="22"/>
                  </a:lnTo>
                  <a:lnTo>
                    <a:pt x="15" y="23"/>
                  </a:lnTo>
                  <a:lnTo>
                    <a:pt x="15" y="32"/>
                  </a:lnTo>
                  <a:lnTo>
                    <a:pt x="16" y="33"/>
                  </a:lnTo>
                  <a:lnTo>
                    <a:pt x="17" y="35"/>
                  </a:lnTo>
                  <a:lnTo>
                    <a:pt x="18" y="38"/>
                  </a:lnTo>
                  <a:lnTo>
                    <a:pt x="18" y="39"/>
                  </a:lnTo>
                  <a:lnTo>
                    <a:pt x="19" y="39"/>
                  </a:lnTo>
                  <a:lnTo>
                    <a:pt x="20" y="39"/>
                  </a:lnTo>
                  <a:lnTo>
                    <a:pt x="20" y="40"/>
                  </a:lnTo>
                  <a:lnTo>
                    <a:pt x="22" y="41"/>
                  </a:lnTo>
                  <a:lnTo>
                    <a:pt x="23" y="41"/>
                  </a:lnTo>
                  <a:lnTo>
                    <a:pt x="27" y="43"/>
                  </a:lnTo>
                  <a:lnTo>
                    <a:pt x="28" y="43"/>
                  </a:lnTo>
                  <a:lnTo>
                    <a:pt x="28" y="47"/>
                  </a:lnTo>
                  <a:lnTo>
                    <a:pt x="28" y="48"/>
                  </a:lnTo>
                  <a:lnTo>
                    <a:pt x="28" y="49"/>
                  </a:lnTo>
                  <a:lnTo>
                    <a:pt x="28" y="51"/>
                  </a:lnTo>
                  <a:lnTo>
                    <a:pt x="28" y="52"/>
                  </a:lnTo>
                  <a:lnTo>
                    <a:pt x="29" y="53"/>
                  </a:lnTo>
                  <a:lnTo>
                    <a:pt x="30" y="54"/>
                  </a:lnTo>
                  <a:lnTo>
                    <a:pt x="31" y="54"/>
                  </a:lnTo>
                  <a:lnTo>
                    <a:pt x="32" y="55"/>
                  </a:lnTo>
                  <a:lnTo>
                    <a:pt x="32" y="56"/>
                  </a:lnTo>
                  <a:lnTo>
                    <a:pt x="33" y="56"/>
                  </a:lnTo>
                  <a:lnTo>
                    <a:pt x="34" y="56"/>
                  </a:lnTo>
                  <a:lnTo>
                    <a:pt x="35" y="56"/>
                  </a:lnTo>
                  <a:lnTo>
                    <a:pt x="35" y="55"/>
                  </a:lnTo>
                  <a:lnTo>
                    <a:pt x="37" y="54"/>
                  </a:lnTo>
                  <a:lnTo>
                    <a:pt x="39" y="53"/>
                  </a:lnTo>
                  <a:lnTo>
                    <a:pt x="41" y="59"/>
                  </a:lnTo>
                  <a:lnTo>
                    <a:pt x="42" y="62"/>
                  </a:lnTo>
                  <a:lnTo>
                    <a:pt x="41" y="62"/>
                  </a:lnTo>
                  <a:lnTo>
                    <a:pt x="41" y="63"/>
                  </a:lnTo>
                  <a:lnTo>
                    <a:pt x="41" y="64"/>
                  </a:lnTo>
                  <a:lnTo>
                    <a:pt x="38" y="66"/>
                  </a:lnTo>
                  <a:lnTo>
                    <a:pt x="34" y="71"/>
                  </a:lnTo>
                  <a:lnTo>
                    <a:pt x="33" y="72"/>
                  </a:lnTo>
                  <a:lnTo>
                    <a:pt x="32" y="73"/>
                  </a:lnTo>
                  <a:lnTo>
                    <a:pt x="32" y="75"/>
                  </a:lnTo>
                  <a:lnTo>
                    <a:pt x="30" y="79"/>
                  </a:lnTo>
                  <a:lnTo>
                    <a:pt x="30" y="81"/>
                  </a:lnTo>
                  <a:lnTo>
                    <a:pt x="31" y="81"/>
                  </a:lnTo>
                  <a:lnTo>
                    <a:pt x="32" y="83"/>
                  </a:lnTo>
                  <a:lnTo>
                    <a:pt x="32" y="84"/>
                  </a:lnTo>
                  <a:lnTo>
                    <a:pt x="33" y="85"/>
                  </a:lnTo>
                  <a:lnTo>
                    <a:pt x="34" y="85"/>
                  </a:lnTo>
                  <a:lnTo>
                    <a:pt x="36" y="87"/>
                  </a:lnTo>
                  <a:lnTo>
                    <a:pt x="37" y="88"/>
                  </a:lnTo>
                  <a:lnTo>
                    <a:pt x="35" y="88"/>
                  </a:lnTo>
                  <a:lnTo>
                    <a:pt x="37" y="90"/>
                  </a:lnTo>
                  <a:lnTo>
                    <a:pt x="37" y="91"/>
                  </a:lnTo>
                  <a:lnTo>
                    <a:pt x="37" y="90"/>
                  </a:lnTo>
                  <a:lnTo>
                    <a:pt x="38" y="92"/>
                  </a:lnTo>
                  <a:lnTo>
                    <a:pt x="39" y="93"/>
                  </a:lnTo>
                  <a:lnTo>
                    <a:pt x="40" y="94"/>
                  </a:lnTo>
                  <a:lnTo>
                    <a:pt x="41" y="94"/>
                  </a:lnTo>
                  <a:lnTo>
                    <a:pt x="44" y="94"/>
                  </a:lnTo>
                  <a:lnTo>
                    <a:pt x="45" y="94"/>
                  </a:lnTo>
                  <a:lnTo>
                    <a:pt x="46" y="93"/>
                  </a:lnTo>
                  <a:lnTo>
                    <a:pt x="47" y="94"/>
                  </a:lnTo>
                  <a:lnTo>
                    <a:pt x="47" y="95"/>
                  </a:lnTo>
                  <a:lnTo>
                    <a:pt x="47" y="96"/>
                  </a:lnTo>
                  <a:lnTo>
                    <a:pt x="54" y="99"/>
                  </a:lnTo>
                  <a:lnTo>
                    <a:pt x="53" y="101"/>
                  </a:lnTo>
                  <a:lnTo>
                    <a:pt x="51" y="107"/>
                  </a:lnTo>
                  <a:lnTo>
                    <a:pt x="56" y="103"/>
                  </a:lnTo>
                  <a:lnTo>
                    <a:pt x="57" y="105"/>
                  </a:lnTo>
                  <a:lnTo>
                    <a:pt x="57" y="108"/>
                  </a:lnTo>
                  <a:lnTo>
                    <a:pt x="58" y="111"/>
                  </a:lnTo>
                  <a:lnTo>
                    <a:pt x="58" y="112"/>
                  </a:lnTo>
                  <a:lnTo>
                    <a:pt x="58" y="113"/>
                  </a:lnTo>
                  <a:lnTo>
                    <a:pt x="59" y="113"/>
                  </a:lnTo>
                  <a:lnTo>
                    <a:pt x="60" y="113"/>
                  </a:lnTo>
                  <a:lnTo>
                    <a:pt x="58" y="113"/>
                  </a:lnTo>
                  <a:lnTo>
                    <a:pt x="60" y="115"/>
                  </a:lnTo>
                  <a:lnTo>
                    <a:pt x="60" y="116"/>
                  </a:lnTo>
                  <a:lnTo>
                    <a:pt x="60" y="117"/>
                  </a:lnTo>
                  <a:lnTo>
                    <a:pt x="60" y="118"/>
                  </a:lnTo>
                  <a:lnTo>
                    <a:pt x="61" y="119"/>
                  </a:lnTo>
                  <a:lnTo>
                    <a:pt x="62" y="120"/>
                  </a:lnTo>
                  <a:lnTo>
                    <a:pt x="63" y="120"/>
                  </a:lnTo>
                  <a:lnTo>
                    <a:pt x="63" y="121"/>
                  </a:lnTo>
                  <a:lnTo>
                    <a:pt x="65" y="122"/>
                  </a:lnTo>
                  <a:lnTo>
                    <a:pt x="66" y="122"/>
                  </a:lnTo>
                  <a:lnTo>
                    <a:pt x="67" y="124"/>
                  </a:lnTo>
                  <a:lnTo>
                    <a:pt x="68" y="126"/>
                  </a:lnTo>
                  <a:lnTo>
                    <a:pt x="69" y="126"/>
                  </a:lnTo>
                  <a:lnTo>
                    <a:pt x="70" y="128"/>
                  </a:lnTo>
                  <a:lnTo>
                    <a:pt x="74" y="132"/>
                  </a:lnTo>
                  <a:lnTo>
                    <a:pt x="81" y="139"/>
                  </a:lnTo>
                  <a:lnTo>
                    <a:pt x="82" y="139"/>
                  </a:lnTo>
                  <a:lnTo>
                    <a:pt x="83" y="139"/>
                  </a:lnTo>
                  <a:lnTo>
                    <a:pt x="83" y="141"/>
                  </a:lnTo>
                  <a:lnTo>
                    <a:pt x="84" y="141"/>
                  </a:lnTo>
                  <a:lnTo>
                    <a:pt x="84" y="142"/>
                  </a:lnTo>
                  <a:lnTo>
                    <a:pt x="85" y="143"/>
                  </a:lnTo>
                  <a:lnTo>
                    <a:pt x="86" y="149"/>
                  </a:lnTo>
                  <a:lnTo>
                    <a:pt x="86" y="150"/>
                  </a:lnTo>
                  <a:lnTo>
                    <a:pt x="86" y="151"/>
                  </a:lnTo>
                  <a:lnTo>
                    <a:pt x="92" y="157"/>
                  </a:lnTo>
                  <a:lnTo>
                    <a:pt x="92" y="159"/>
                  </a:lnTo>
                  <a:lnTo>
                    <a:pt x="94" y="164"/>
                  </a:lnTo>
                  <a:lnTo>
                    <a:pt x="95" y="164"/>
                  </a:lnTo>
                  <a:lnTo>
                    <a:pt x="98" y="168"/>
                  </a:lnTo>
                  <a:lnTo>
                    <a:pt x="100" y="173"/>
                  </a:lnTo>
                  <a:lnTo>
                    <a:pt x="101" y="173"/>
                  </a:lnTo>
                  <a:lnTo>
                    <a:pt x="102" y="176"/>
                  </a:lnTo>
                  <a:lnTo>
                    <a:pt x="103" y="176"/>
                  </a:lnTo>
                  <a:lnTo>
                    <a:pt x="104" y="178"/>
                  </a:lnTo>
                  <a:lnTo>
                    <a:pt x="106" y="180"/>
                  </a:lnTo>
                  <a:lnTo>
                    <a:pt x="106" y="181"/>
                  </a:lnTo>
                  <a:lnTo>
                    <a:pt x="107" y="183"/>
                  </a:lnTo>
                  <a:lnTo>
                    <a:pt x="107" y="185"/>
                  </a:lnTo>
                  <a:lnTo>
                    <a:pt x="107" y="186"/>
                  </a:lnTo>
                  <a:lnTo>
                    <a:pt x="108" y="187"/>
                  </a:lnTo>
                  <a:lnTo>
                    <a:pt x="108" y="188"/>
                  </a:lnTo>
                  <a:lnTo>
                    <a:pt x="108" y="189"/>
                  </a:lnTo>
                  <a:lnTo>
                    <a:pt x="108" y="192"/>
                  </a:lnTo>
                  <a:lnTo>
                    <a:pt x="106" y="198"/>
                  </a:lnTo>
                  <a:lnTo>
                    <a:pt x="106" y="199"/>
                  </a:lnTo>
                  <a:lnTo>
                    <a:pt x="106" y="200"/>
                  </a:lnTo>
                  <a:lnTo>
                    <a:pt x="106" y="201"/>
                  </a:lnTo>
                  <a:lnTo>
                    <a:pt x="106" y="202"/>
                  </a:lnTo>
                  <a:lnTo>
                    <a:pt x="107" y="203"/>
                  </a:lnTo>
                  <a:lnTo>
                    <a:pt x="107" y="204"/>
                  </a:lnTo>
                  <a:lnTo>
                    <a:pt x="108" y="205"/>
                  </a:lnTo>
                  <a:lnTo>
                    <a:pt x="109" y="210"/>
                  </a:lnTo>
                  <a:lnTo>
                    <a:pt x="109" y="211"/>
                  </a:lnTo>
                  <a:lnTo>
                    <a:pt x="109" y="212"/>
                  </a:lnTo>
                  <a:lnTo>
                    <a:pt x="109" y="213"/>
                  </a:lnTo>
                  <a:lnTo>
                    <a:pt x="111" y="214"/>
                  </a:lnTo>
                  <a:lnTo>
                    <a:pt x="115" y="217"/>
                  </a:lnTo>
                  <a:lnTo>
                    <a:pt x="113" y="220"/>
                  </a:lnTo>
                  <a:lnTo>
                    <a:pt x="113" y="221"/>
                  </a:lnTo>
                  <a:lnTo>
                    <a:pt x="113" y="224"/>
                  </a:lnTo>
                  <a:lnTo>
                    <a:pt x="112" y="227"/>
                  </a:lnTo>
                  <a:lnTo>
                    <a:pt x="112" y="228"/>
                  </a:lnTo>
                  <a:lnTo>
                    <a:pt x="111" y="228"/>
                  </a:lnTo>
                  <a:lnTo>
                    <a:pt x="110" y="228"/>
                  </a:lnTo>
                  <a:lnTo>
                    <a:pt x="103" y="236"/>
                  </a:lnTo>
                  <a:lnTo>
                    <a:pt x="100" y="239"/>
                  </a:lnTo>
                  <a:lnTo>
                    <a:pt x="103" y="240"/>
                  </a:lnTo>
                  <a:lnTo>
                    <a:pt x="107" y="241"/>
                  </a:lnTo>
                  <a:lnTo>
                    <a:pt x="109" y="241"/>
                  </a:lnTo>
                  <a:lnTo>
                    <a:pt x="109" y="243"/>
                  </a:lnTo>
                  <a:lnTo>
                    <a:pt x="107" y="244"/>
                  </a:lnTo>
                  <a:lnTo>
                    <a:pt x="105" y="245"/>
                  </a:lnTo>
                  <a:lnTo>
                    <a:pt x="103" y="245"/>
                  </a:lnTo>
                  <a:lnTo>
                    <a:pt x="102" y="245"/>
                  </a:lnTo>
                  <a:lnTo>
                    <a:pt x="101" y="245"/>
                  </a:lnTo>
                  <a:lnTo>
                    <a:pt x="100" y="245"/>
                  </a:lnTo>
                  <a:lnTo>
                    <a:pt x="99" y="246"/>
                  </a:lnTo>
                  <a:lnTo>
                    <a:pt x="98" y="246"/>
                  </a:lnTo>
                  <a:lnTo>
                    <a:pt x="97" y="247"/>
                  </a:lnTo>
                  <a:lnTo>
                    <a:pt x="96" y="248"/>
                  </a:lnTo>
                  <a:lnTo>
                    <a:pt x="96" y="249"/>
                  </a:lnTo>
                  <a:lnTo>
                    <a:pt x="96" y="250"/>
                  </a:lnTo>
                  <a:lnTo>
                    <a:pt x="95" y="251"/>
                  </a:lnTo>
                  <a:lnTo>
                    <a:pt x="96" y="251"/>
                  </a:lnTo>
                  <a:lnTo>
                    <a:pt x="96" y="252"/>
                  </a:lnTo>
                  <a:lnTo>
                    <a:pt x="97" y="256"/>
                  </a:lnTo>
                  <a:lnTo>
                    <a:pt x="98" y="262"/>
                  </a:lnTo>
                  <a:lnTo>
                    <a:pt x="99" y="266"/>
                  </a:lnTo>
                  <a:lnTo>
                    <a:pt x="100" y="267"/>
                  </a:lnTo>
                  <a:lnTo>
                    <a:pt x="100" y="268"/>
                  </a:lnTo>
                  <a:lnTo>
                    <a:pt x="102" y="270"/>
                  </a:lnTo>
                  <a:lnTo>
                    <a:pt x="102" y="271"/>
                  </a:lnTo>
                  <a:lnTo>
                    <a:pt x="102" y="272"/>
                  </a:lnTo>
                  <a:lnTo>
                    <a:pt x="102" y="273"/>
                  </a:lnTo>
                  <a:lnTo>
                    <a:pt x="103" y="274"/>
                  </a:lnTo>
                  <a:lnTo>
                    <a:pt x="104" y="276"/>
                  </a:lnTo>
                  <a:lnTo>
                    <a:pt x="104" y="277"/>
                  </a:lnTo>
                  <a:lnTo>
                    <a:pt x="105" y="277"/>
                  </a:lnTo>
                  <a:lnTo>
                    <a:pt x="106" y="277"/>
                  </a:lnTo>
                  <a:lnTo>
                    <a:pt x="106" y="279"/>
                  </a:lnTo>
                  <a:lnTo>
                    <a:pt x="107" y="283"/>
                  </a:lnTo>
                  <a:lnTo>
                    <a:pt x="108" y="284"/>
                  </a:lnTo>
                  <a:lnTo>
                    <a:pt x="109" y="286"/>
                  </a:lnTo>
                  <a:lnTo>
                    <a:pt x="110" y="286"/>
                  </a:lnTo>
                  <a:lnTo>
                    <a:pt x="111" y="287"/>
                  </a:lnTo>
                  <a:lnTo>
                    <a:pt x="113" y="288"/>
                  </a:lnTo>
                  <a:lnTo>
                    <a:pt x="117" y="290"/>
                  </a:lnTo>
                  <a:lnTo>
                    <a:pt x="117" y="291"/>
                  </a:lnTo>
                  <a:lnTo>
                    <a:pt x="119" y="292"/>
                  </a:lnTo>
                  <a:lnTo>
                    <a:pt x="121" y="292"/>
                  </a:lnTo>
                  <a:lnTo>
                    <a:pt x="122" y="292"/>
                  </a:lnTo>
                  <a:lnTo>
                    <a:pt x="124" y="293"/>
                  </a:lnTo>
                  <a:lnTo>
                    <a:pt x="124" y="294"/>
                  </a:lnTo>
                  <a:lnTo>
                    <a:pt x="124" y="296"/>
                  </a:lnTo>
                  <a:lnTo>
                    <a:pt x="126" y="296"/>
                  </a:lnTo>
                  <a:lnTo>
                    <a:pt x="134" y="300"/>
                  </a:lnTo>
                  <a:lnTo>
                    <a:pt x="137" y="305"/>
                  </a:lnTo>
                  <a:lnTo>
                    <a:pt x="138" y="305"/>
                  </a:lnTo>
                  <a:lnTo>
                    <a:pt x="139" y="305"/>
                  </a:lnTo>
                  <a:lnTo>
                    <a:pt x="142" y="311"/>
                  </a:lnTo>
                  <a:lnTo>
                    <a:pt x="143" y="313"/>
                  </a:lnTo>
                  <a:lnTo>
                    <a:pt x="143" y="315"/>
                  </a:lnTo>
                  <a:lnTo>
                    <a:pt x="143" y="316"/>
                  </a:lnTo>
                  <a:lnTo>
                    <a:pt x="143" y="317"/>
                  </a:lnTo>
                  <a:lnTo>
                    <a:pt x="144" y="317"/>
                  </a:lnTo>
                  <a:lnTo>
                    <a:pt x="145" y="318"/>
                  </a:lnTo>
                  <a:lnTo>
                    <a:pt x="147" y="319"/>
                  </a:lnTo>
                  <a:lnTo>
                    <a:pt x="148" y="319"/>
                  </a:lnTo>
                  <a:lnTo>
                    <a:pt x="154" y="322"/>
                  </a:lnTo>
                  <a:lnTo>
                    <a:pt x="155" y="322"/>
                  </a:lnTo>
                  <a:lnTo>
                    <a:pt x="156" y="322"/>
                  </a:lnTo>
                  <a:lnTo>
                    <a:pt x="158" y="322"/>
                  </a:lnTo>
                  <a:lnTo>
                    <a:pt x="159" y="323"/>
                  </a:lnTo>
                  <a:lnTo>
                    <a:pt x="159" y="324"/>
                  </a:lnTo>
                  <a:lnTo>
                    <a:pt x="163" y="326"/>
                  </a:lnTo>
                  <a:lnTo>
                    <a:pt x="164" y="326"/>
                  </a:lnTo>
                  <a:lnTo>
                    <a:pt x="165" y="326"/>
                  </a:lnTo>
                  <a:lnTo>
                    <a:pt x="166" y="326"/>
                  </a:lnTo>
                  <a:lnTo>
                    <a:pt x="168" y="326"/>
                  </a:lnTo>
                  <a:lnTo>
                    <a:pt x="177" y="330"/>
                  </a:lnTo>
                  <a:lnTo>
                    <a:pt x="178" y="330"/>
                  </a:lnTo>
                  <a:lnTo>
                    <a:pt x="179" y="330"/>
                  </a:lnTo>
                  <a:lnTo>
                    <a:pt x="180" y="330"/>
                  </a:lnTo>
                  <a:lnTo>
                    <a:pt x="181" y="330"/>
                  </a:lnTo>
                  <a:lnTo>
                    <a:pt x="182" y="330"/>
                  </a:lnTo>
                  <a:lnTo>
                    <a:pt x="183" y="330"/>
                  </a:lnTo>
                  <a:lnTo>
                    <a:pt x="183" y="329"/>
                  </a:lnTo>
                  <a:lnTo>
                    <a:pt x="183" y="328"/>
                  </a:lnTo>
                  <a:lnTo>
                    <a:pt x="184" y="328"/>
                  </a:lnTo>
                  <a:lnTo>
                    <a:pt x="185" y="328"/>
                  </a:lnTo>
                  <a:lnTo>
                    <a:pt x="187" y="330"/>
                  </a:lnTo>
                  <a:lnTo>
                    <a:pt x="190" y="335"/>
                  </a:lnTo>
                  <a:lnTo>
                    <a:pt x="190" y="336"/>
                  </a:lnTo>
                  <a:lnTo>
                    <a:pt x="190" y="337"/>
                  </a:lnTo>
                  <a:lnTo>
                    <a:pt x="192" y="339"/>
                  </a:lnTo>
                  <a:lnTo>
                    <a:pt x="195" y="341"/>
                  </a:lnTo>
                  <a:lnTo>
                    <a:pt x="196" y="342"/>
                  </a:lnTo>
                  <a:lnTo>
                    <a:pt x="198" y="343"/>
                  </a:lnTo>
                  <a:lnTo>
                    <a:pt x="200" y="345"/>
                  </a:lnTo>
                  <a:lnTo>
                    <a:pt x="203" y="347"/>
                  </a:lnTo>
                  <a:lnTo>
                    <a:pt x="204" y="348"/>
                  </a:lnTo>
                  <a:lnTo>
                    <a:pt x="204" y="349"/>
                  </a:lnTo>
                  <a:lnTo>
                    <a:pt x="205" y="349"/>
                  </a:lnTo>
                  <a:lnTo>
                    <a:pt x="205" y="350"/>
                  </a:lnTo>
                  <a:lnTo>
                    <a:pt x="206" y="351"/>
                  </a:lnTo>
                  <a:lnTo>
                    <a:pt x="209" y="352"/>
                  </a:lnTo>
                  <a:lnTo>
                    <a:pt x="226" y="360"/>
                  </a:lnTo>
                  <a:lnTo>
                    <a:pt x="234" y="363"/>
                  </a:lnTo>
                  <a:lnTo>
                    <a:pt x="234" y="364"/>
                  </a:lnTo>
                  <a:lnTo>
                    <a:pt x="236" y="365"/>
                  </a:lnTo>
                  <a:lnTo>
                    <a:pt x="238" y="368"/>
                  </a:lnTo>
                  <a:lnTo>
                    <a:pt x="239" y="368"/>
                  </a:lnTo>
                  <a:lnTo>
                    <a:pt x="240" y="368"/>
                  </a:lnTo>
                  <a:lnTo>
                    <a:pt x="241" y="368"/>
                  </a:lnTo>
                  <a:lnTo>
                    <a:pt x="247" y="369"/>
                  </a:lnTo>
                  <a:lnTo>
                    <a:pt x="264" y="373"/>
                  </a:lnTo>
                  <a:lnTo>
                    <a:pt x="264" y="374"/>
                  </a:lnTo>
                  <a:lnTo>
                    <a:pt x="266" y="376"/>
                  </a:lnTo>
                  <a:lnTo>
                    <a:pt x="266" y="377"/>
                  </a:lnTo>
                  <a:lnTo>
                    <a:pt x="267" y="378"/>
                  </a:lnTo>
                  <a:lnTo>
                    <a:pt x="268" y="378"/>
                  </a:lnTo>
                  <a:lnTo>
                    <a:pt x="268" y="379"/>
                  </a:lnTo>
                  <a:lnTo>
                    <a:pt x="268" y="380"/>
                  </a:lnTo>
                  <a:lnTo>
                    <a:pt x="269" y="381"/>
                  </a:lnTo>
                  <a:lnTo>
                    <a:pt x="273" y="382"/>
                  </a:lnTo>
                  <a:lnTo>
                    <a:pt x="273" y="383"/>
                  </a:lnTo>
                  <a:lnTo>
                    <a:pt x="280" y="384"/>
                  </a:lnTo>
                  <a:lnTo>
                    <a:pt x="284" y="387"/>
                  </a:lnTo>
                  <a:lnTo>
                    <a:pt x="286" y="389"/>
                  </a:lnTo>
                  <a:lnTo>
                    <a:pt x="286" y="390"/>
                  </a:lnTo>
                  <a:lnTo>
                    <a:pt x="287" y="390"/>
                  </a:lnTo>
                  <a:lnTo>
                    <a:pt x="288" y="391"/>
                  </a:lnTo>
                  <a:lnTo>
                    <a:pt x="289" y="392"/>
                  </a:lnTo>
                  <a:lnTo>
                    <a:pt x="290" y="392"/>
                  </a:lnTo>
                  <a:lnTo>
                    <a:pt x="292" y="392"/>
                  </a:lnTo>
                  <a:lnTo>
                    <a:pt x="293" y="392"/>
                  </a:lnTo>
                  <a:lnTo>
                    <a:pt x="294" y="392"/>
                  </a:lnTo>
                  <a:lnTo>
                    <a:pt x="305" y="393"/>
                  </a:lnTo>
                  <a:lnTo>
                    <a:pt x="305" y="394"/>
                  </a:lnTo>
                  <a:lnTo>
                    <a:pt x="306" y="394"/>
                  </a:lnTo>
                  <a:lnTo>
                    <a:pt x="307" y="394"/>
                  </a:lnTo>
                  <a:lnTo>
                    <a:pt x="307" y="395"/>
                  </a:lnTo>
                  <a:lnTo>
                    <a:pt x="313" y="399"/>
                  </a:lnTo>
                  <a:lnTo>
                    <a:pt x="321" y="401"/>
                  </a:lnTo>
                  <a:lnTo>
                    <a:pt x="323" y="401"/>
                  </a:lnTo>
                  <a:lnTo>
                    <a:pt x="324" y="402"/>
                  </a:lnTo>
                  <a:lnTo>
                    <a:pt x="326" y="401"/>
                  </a:lnTo>
                  <a:lnTo>
                    <a:pt x="327" y="401"/>
                  </a:lnTo>
                  <a:lnTo>
                    <a:pt x="329" y="401"/>
                  </a:lnTo>
                  <a:lnTo>
                    <a:pt x="330" y="401"/>
                  </a:lnTo>
                  <a:lnTo>
                    <a:pt x="333" y="400"/>
                  </a:lnTo>
                  <a:lnTo>
                    <a:pt x="334" y="400"/>
                  </a:lnTo>
                  <a:lnTo>
                    <a:pt x="340" y="396"/>
                  </a:lnTo>
                  <a:lnTo>
                    <a:pt x="352" y="392"/>
                  </a:lnTo>
                  <a:lnTo>
                    <a:pt x="353" y="392"/>
                  </a:lnTo>
                  <a:lnTo>
                    <a:pt x="355" y="391"/>
                  </a:lnTo>
                  <a:lnTo>
                    <a:pt x="356" y="390"/>
                  </a:lnTo>
                  <a:lnTo>
                    <a:pt x="357" y="390"/>
                  </a:lnTo>
                  <a:lnTo>
                    <a:pt x="358" y="389"/>
                  </a:lnTo>
                  <a:lnTo>
                    <a:pt x="358" y="388"/>
                  </a:lnTo>
                  <a:lnTo>
                    <a:pt x="361" y="386"/>
                  </a:lnTo>
                  <a:lnTo>
                    <a:pt x="362" y="386"/>
                  </a:lnTo>
                  <a:lnTo>
                    <a:pt x="364" y="384"/>
                  </a:lnTo>
                  <a:lnTo>
                    <a:pt x="369" y="384"/>
                  </a:lnTo>
                  <a:lnTo>
                    <a:pt x="371" y="384"/>
                  </a:lnTo>
                  <a:lnTo>
                    <a:pt x="373" y="384"/>
                  </a:lnTo>
                  <a:lnTo>
                    <a:pt x="375" y="384"/>
                  </a:lnTo>
                  <a:lnTo>
                    <a:pt x="377" y="384"/>
                  </a:lnTo>
                  <a:lnTo>
                    <a:pt x="381" y="384"/>
                  </a:lnTo>
                  <a:lnTo>
                    <a:pt x="383" y="385"/>
                  </a:lnTo>
                  <a:lnTo>
                    <a:pt x="390" y="389"/>
                  </a:lnTo>
                  <a:lnTo>
                    <a:pt x="391" y="389"/>
                  </a:lnTo>
                  <a:lnTo>
                    <a:pt x="392" y="390"/>
                  </a:lnTo>
                  <a:lnTo>
                    <a:pt x="393" y="389"/>
                  </a:lnTo>
                  <a:lnTo>
                    <a:pt x="394" y="388"/>
                  </a:lnTo>
                  <a:lnTo>
                    <a:pt x="394" y="389"/>
                  </a:lnTo>
                  <a:lnTo>
                    <a:pt x="394" y="390"/>
                  </a:lnTo>
                  <a:lnTo>
                    <a:pt x="397" y="392"/>
                  </a:lnTo>
                  <a:lnTo>
                    <a:pt x="409" y="404"/>
                  </a:lnTo>
                  <a:lnTo>
                    <a:pt x="409" y="405"/>
                  </a:lnTo>
                  <a:lnTo>
                    <a:pt x="411" y="405"/>
                  </a:lnTo>
                  <a:lnTo>
                    <a:pt x="413" y="409"/>
                  </a:lnTo>
                  <a:lnTo>
                    <a:pt x="413" y="410"/>
                  </a:lnTo>
                  <a:lnTo>
                    <a:pt x="416" y="413"/>
                  </a:lnTo>
                  <a:lnTo>
                    <a:pt x="417" y="413"/>
                  </a:lnTo>
                  <a:lnTo>
                    <a:pt x="419" y="415"/>
                  </a:lnTo>
                  <a:lnTo>
                    <a:pt x="420" y="416"/>
                  </a:lnTo>
                  <a:lnTo>
                    <a:pt x="421" y="418"/>
                  </a:lnTo>
                  <a:lnTo>
                    <a:pt x="421" y="419"/>
                  </a:lnTo>
                  <a:lnTo>
                    <a:pt x="425" y="424"/>
                  </a:lnTo>
                  <a:lnTo>
                    <a:pt x="433" y="435"/>
                  </a:lnTo>
                  <a:lnTo>
                    <a:pt x="434" y="435"/>
                  </a:lnTo>
                  <a:lnTo>
                    <a:pt x="435" y="436"/>
                  </a:lnTo>
                  <a:lnTo>
                    <a:pt x="436" y="436"/>
                  </a:lnTo>
                  <a:lnTo>
                    <a:pt x="437" y="435"/>
                  </a:lnTo>
                  <a:lnTo>
                    <a:pt x="438" y="435"/>
                  </a:lnTo>
                  <a:lnTo>
                    <a:pt x="439" y="434"/>
                  </a:lnTo>
                  <a:lnTo>
                    <a:pt x="441" y="430"/>
                  </a:lnTo>
                  <a:lnTo>
                    <a:pt x="441" y="429"/>
                  </a:lnTo>
                  <a:lnTo>
                    <a:pt x="441" y="428"/>
                  </a:lnTo>
                  <a:lnTo>
                    <a:pt x="441" y="425"/>
                  </a:lnTo>
                  <a:lnTo>
                    <a:pt x="441" y="422"/>
                  </a:lnTo>
                  <a:lnTo>
                    <a:pt x="443" y="420"/>
                  </a:lnTo>
                  <a:lnTo>
                    <a:pt x="445" y="418"/>
                  </a:lnTo>
                  <a:lnTo>
                    <a:pt x="445" y="417"/>
                  </a:lnTo>
                  <a:lnTo>
                    <a:pt x="445" y="416"/>
                  </a:lnTo>
                  <a:lnTo>
                    <a:pt x="442" y="411"/>
                  </a:lnTo>
                  <a:lnTo>
                    <a:pt x="457" y="388"/>
                  </a:lnTo>
                  <a:lnTo>
                    <a:pt x="490" y="388"/>
                  </a:lnTo>
                  <a:lnTo>
                    <a:pt x="492" y="388"/>
                  </a:lnTo>
                  <a:lnTo>
                    <a:pt x="493" y="387"/>
                  </a:lnTo>
                  <a:lnTo>
                    <a:pt x="493" y="386"/>
                  </a:lnTo>
                  <a:lnTo>
                    <a:pt x="494" y="386"/>
                  </a:lnTo>
                  <a:lnTo>
                    <a:pt x="494" y="384"/>
                  </a:lnTo>
                  <a:lnTo>
                    <a:pt x="494" y="383"/>
                  </a:lnTo>
                  <a:lnTo>
                    <a:pt x="494" y="382"/>
                  </a:lnTo>
                  <a:lnTo>
                    <a:pt x="494" y="381"/>
                  </a:lnTo>
                  <a:lnTo>
                    <a:pt x="494" y="380"/>
                  </a:lnTo>
                  <a:lnTo>
                    <a:pt x="495" y="379"/>
                  </a:lnTo>
                  <a:lnTo>
                    <a:pt x="496" y="379"/>
                  </a:lnTo>
                  <a:lnTo>
                    <a:pt x="496" y="377"/>
                  </a:lnTo>
                  <a:lnTo>
                    <a:pt x="497" y="377"/>
                  </a:lnTo>
                  <a:lnTo>
                    <a:pt x="496" y="376"/>
                  </a:lnTo>
                  <a:lnTo>
                    <a:pt x="496" y="375"/>
                  </a:lnTo>
                  <a:lnTo>
                    <a:pt x="496" y="374"/>
                  </a:lnTo>
                  <a:lnTo>
                    <a:pt x="496" y="373"/>
                  </a:lnTo>
                  <a:lnTo>
                    <a:pt x="495" y="373"/>
                  </a:lnTo>
                  <a:lnTo>
                    <a:pt x="493" y="371"/>
                  </a:lnTo>
                  <a:lnTo>
                    <a:pt x="492" y="371"/>
                  </a:lnTo>
                  <a:lnTo>
                    <a:pt x="491" y="371"/>
                  </a:lnTo>
                  <a:lnTo>
                    <a:pt x="490" y="371"/>
                  </a:lnTo>
                  <a:lnTo>
                    <a:pt x="490" y="369"/>
                  </a:lnTo>
                  <a:lnTo>
                    <a:pt x="490" y="368"/>
                  </a:lnTo>
                  <a:lnTo>
                    <a:pt x="490" y="367"/>
                  </a:lnTo>
                  <a:lnTo>
                    <a:pt x="489" y="364"/>
                  </a:lnTo>
                  <a:lnTo>
                    <a:pt x="488" y="364"/>
                  </a:lnTo>
                  <a:lnTo>
                    <a:pt x="487" y="361"/>
                  </a:lnTo>
                  <a:lnTo>
                    <a:pt x="486" y="360"/>
                  </a:lnTo>
                  <a:lnTo>
                    <a:pt x="485" y="360"/>
                  </a:lnTo>
                  <a:lnTo>
                    <a:pt x="483" y="360"/>
                  </a:lnTo>
                  <a:lnTo>
                    <a:pt x="483" y="358"/>
                  </a:lnTo>
                  <a:lnTo>
                    <a:pt x="481" y="358"/>
                  </a:lnTo>
                  <a:lnTo>
                    <a:pt x="479" y="357"/>
                  </a:lnTo>
                  <a:lnTo>
                    <a:pt x="477" y="354"/>
                  </a:lnTo>
                  <a:lnTo>
                    <a:pt x="475" y="351"/>
                  </a:lnTo>
                  <a:lnTo>
                    <a:pt x="481" y="351"/>
                  </a:lnTo>
                  <a:lnTo>
                    <a:pt x="484" y="351"/>
                  </a:lnTo>
                  <a:lnTo>
                    <a:pt x="484" y="349"/>
                  </a:lnTo>
                  <a:lnTo>
                    <a:pt x="487" y="334"/>
                  </a:lnTo>
                  <a:lnTo>
                    <a:pt x="535" y="334"/>
                  </a:lnTo>
                  <a:lnTo>
                    <a:pt x="537" y="334"/>
                  </a:lnTo>
                  <a:lnTo>
                    <a:pt x="537" y="332"/>
                  </a:lnTo>
                  <a:lnTo>
                    <a:pt x="537" y="328"/>
                  </a:lnTo>
                  <a:lnTo>
                    <a:pt x="538" y="328"/>
                  </a:lnTo>
                  <a:lnTo>
                    <a:pt x="541" y="330"/>
                  </a:lnTo>
                  <a:lnTo>
                    <a:pt x="541" y="331"/>
                  </a:lnTo>
                  <a:lnTo>
                    <a:pt x="542" y="331"/>
                  </a:lnTo>
                  <a:lnTo>
                    <a:pt x="543" y="331"/>
                  </a:lnTo>
                  <a:lnTo>
                    <a:pt x="545" y="331"/>
                  </a:lnTo>
                  <a:lnTo>
                    <a:pt x="545" y="330"/>
                  </a:lnTo>
                  <a:lnTo>
                    <a:pt x="549" y="325"/>
                  </a:lnTo>
                  <a:lnTo>
                    <a:pt x="549" y="324"/>
                  </a:lnTo>
                  <a:lnTo>
                    <a:pt x="551" y="321"/>
                  </a:lnTo>
                  <a:lnTo>
                    <a:pt x="553" y="320"/>
                  </a:lnTo>
                  <a:lnTo>
                    <a:pt x="554" y="320"/>
                  </a:lnTo>
                  <a:lnTo>
                    <a:pt x="554" y="318"/>
                  </a:lnTo>
                  <a:lnTo>
                    <a:pt x="554" y="317"/>
                  </a:lnTo>
                  <a:lnTo>
                    <a:pt x="557" y="313"/>
                  </a:lnTo>
                  <a:lnTo>
                    <a:pt x="558" y="313"/>
                  </a:lnTo>
                  <a:lnTo>
                    <a:pt x="559" y="313"/>
                  </a:lnTo>
                  <a:lnTo>
                    <a:pt x="561" y="313"/>
                  </a:lnTo>
                  <a:lnTo>
                    <a:pt x="562" y="313"/>
                  </a:lnTo>
                  <a:lnTo>
                    <a:pt x="563" y="312"/>
                  </a:lnTo>
                  <a:lnTo>
                    <a:pt x="564" y="311"/>
                  </a:lnTo>
                  <a:lnTo>
                    <a:pt x="564" y="310"/>
                  </a:lnTo>
                  <a:lnTo>
                    <a:pt x="564" y="311"/>
                  </a:lnTo>
                  <a:lnTo>
                    <a:pt x="566" y="312"/>
                  </a:lnTo>
                  <a:lnTo>
                    <a:pt x="566" y="313"/>
                  </a:lnTo>
                  <a:lnTo>
                    <a:pt x="567" y="313"/>
                  </a:lnTo>
                  <a:lnTo>
                    <a:pt x="568" y="313"/>
                  </a:lnTo>
                  <a:lnTo>
                    <a:pt x="568" y="314"/>
                  </a:lnTo>
                  <a:lnTo>
                    <a:pt x="569" y="315"/>
                  </a:lnTo>
                  <a:lnTo>
                    <a:pt x="569" y="319"/>
                  </a:lnTo>
                  <a:lnTo>
                    <a:pt x="570" y="339"/>
                  </a:lnTo>
                  <a:lnTo>
                    <a:pt x="574" y="320"/>
                  </a:lnTo>
                  <a:lnTo>
                    <a:pt x="575" y="318"/>
                  </a:lnTo>
                  <a:lnTo>
                    <a:pt x="575" y="317"/>
                  </a:lnTo>
                  <a:lnTo>
                    <a:pt x="577" y="314"/>
                  </a:lnTo>
                  <a:lnTo>
                    <a:pt x="577" y="313"/>
                  </a:lnTo>
                  <a:lnTo>
                    <a:pt x="578" y="312"/>
                  </a:lnTo>
                  <a:lnTo>
                    <a:pt x="580" y="305"/>
                  </a:lnTo>
                  <a:lnTo>
                    <a:pt x="581" y="304"/>
                  </a:lnTo>
                  <a:lnTo>
                    <a:pt x="581" y="303"/>
                  </a:lnTo>
                  <a:lnTo>
                    <a:pt x="582" y="303"/>
                  </a:lnTo>
                  <a:lnTo>
                    <a:pt x="583" y="302"/>
                  </a:lnTo>
                  <a:lnTo>
                    <a:pt x="584" y="299"/>
                  </a:lnTo>
                  <a:lnTo>
                    <a:pt x="584" y="298"/>
                  </a:lnTo>
                  <a:lnTo>
                    <a:pt x="585" y="296"/>
                  </a:lnTo>
                  <a:lnTo>
                    <a:pt x="585" y="294"/>
                  </a:lnTo>
                  <a:lnTo>
                    <a:pt x="587" y="291"/>
                  </a:lnTo>
                  <a:lnTo>
                    <a:pt x="587" y="290"/>
                  </a:lnTo>
                  <a:lnTo>
                    <a:pt x="589" y="286"/>
                  </a:lnTo>
                  <a:lnTo>
                    <a:pt x="590" y="285"/>
                  </a:lnTo>
                  <a:lnTo>
                    <a:pt x="590" y="283"/>
                  </a:lnTo>
                  <a:lnTo>
                    <a:pt x="589" y="283"/>
                  </a:lnTo>
                  <a:lnTo>
                    <a:pt x="590" y="282"/>
                  </a:lnTo>
                  <a:lnTo>
                    <a:pt x="591" y="281"/>
                  </a:lnTo>
                  <a:lnTo>
                    <a:pt x="592" y="281"/>
                  </a:lnTo>
                  <a:lnTo>
                    <a:pt x="592" y="279"/>
                  </a:lnTo>
                  <a:lnTo>
                    <a:pt x="593" y="277"/>
                  </a:lnTo>
                  <a:lnTo>
                    <a:pt x="594" y="276"/>
                  </a:lnTo>
                  <a:lnTo>
                    <a:pt x="593" y="275"/>
                  </a:lnTo>
                  <a:lnTo>
                    <a:pt x="593" y="274"/>
                  </a:lnTo>
                  <a:lnTo>
                    <a:pt x="592" y="272"/>
                  </a:lnTo>
                  <a:lnTo>
                    <a:pt x="590" y="272"/>
                  </a:lnTo>
                  <a:lnTo>
                    <a:pt x="593" y="269"/>
                  </a:lnTo>
                  <a:lnTo>
                    <a:pt x="594" y="267"/>
                  </a:lnTo>
                  <a:lnTo>
                    <a:pt x="594" y="266"/>
                  </a:lnTo>
                  <a:lnTo>
                    <a:pt x="594" y="265"/>
                  </a:lnTo>
                  <a:lnTo>
                    <a:pt x="594" y="264"/>
                  </a:lnTo>
                  <a:lnTo>
                    <a:pt x="594" y="263"/>
                  </a:lnTo>
                  <a:lnTo>
                    <a:pt x="594" y="260"/>
                  </a:lnTo>
                  <a:lnTo>
                    <a:pt x="595" y="258"/>
                  </a:lnTo>
                  <a:lnTo>
                    <a:pt x="602" y="249"/>
                  </a:lnTo>
                  <a:lnTo>
                    <a:pt x="604" y="247"/>
                  </a:lnTo>
                  <a:lnTo>
                    <a:pt x="605" y="247"/>
                  </a:lnTo>
                  <a:lnTo>
                    <a:pt x="607" y="245"/>
                  </a:lnTo>
                  <a:lnTo>
                    <a:pt x="613" y="239"/>
                  </a:lnTo>
                  <a:lnTo>
                    <a:pt x="616" y="233"/>
                  </a:lnTo>
                  <a:lnTo>
                    <a:pt x="617" y="233"/>
                  </a:lnTo>
                  <a:lnTo>
                    <a:pt x="619" y="228"/>
                  </a:lnTo>
                  <a:lnTo>
                    <a:pt x="619" y="226"/>
                  </a:lnTo>
                  <a:lnTo>
                    <a:pt x="618" y="224"/>
                  </a:lnTo>
                  <a:lnTo>
                    <a:pt x="618" y="222"/>
                  </a:lnTo>
                  <a:lnTo>
                    <a:pt x="619" y="221"/>
                  </a:lnTo>
                  <a:lnTo>
                    <a:pt x="619" y="220"/>
                  </a:lnTo>
                  <a:lnTo>
                    <a:pt x="619" y="219"/>
                  </a:lnTo>
                  <a:lnTo>
                    <a:pt x="619" y="218"/>
                  </a:lnTo>
                  <a:lnTo>
                    <a:pt x="619" y="217"/>
                  </a:lnTo>
                  <a:lnTo>
                    <a:pt x="618" y="216"/>
                  </a:lnTo>
                  <a:lnTo>
                    <a:pt x="617" y="215"/>
                  </a:lnTo>
                  <a:lnTo>
                    <a:pt x="616" y="215"/>
                  </a:lnTo>
                  <a:lnTo>
                    <a:pt x="615" y="212"/>
                  </a:lnTo>
                  <a:lnTo>
                    <a:pt x="614" y="211"/>
                  </a:lnTo>
                  <a:lnTo>
                    <a:pt x="613" y="211"/>
                  </a:lnTo>
                  <a:lnTo>
                    <a:pt x="613" y="210"/>
                  </a:lnTo>
                  <a:lnTo>
                    <a:pt x="612" y="210"/>
                  </a:lnTo>
                  <a:lnTo>
                    <a:pt x="611" y="209"/>
                  </a:lnTo>
                  <a:lnTo>
                    <a:pt x="610" y="209"/>
                  </a:lnTo>
                  <a:lnTo>
                    <a:pt x="608" y="209"/>
                  </a:lnTo>
                  <a:lnTo>
                    <a:pt x="607" y="210"/>
                  </a:lnTo>
                  <a:lnTo>
                    <a:pt x="605" y="211"/>
                  </a:lnTo>
                  <a:lnTo>
                    <a:pt x="604" y="211"/>
                  </a:lnTo>
                  <a:lnTo>
                    <a:pt x="603" y="211"/>
                  </a:lnTo>
                  <a:lnTo>
                    <a:pt x="602" y="211"/>
                  </a:lnTo>
                  <a:lnTo>
                    <a:pt x="601" y="211"/>
                  </a:lnTo>
                  <a:lnTo>
                    <a:pt x="600" y="211"/>
                  </a:lnTo>
                  <a:lnTo>
                    <a:pt x="599" y="213"/>
                  </a:lnTo>
                  <a:lnTo>
                    <a:pt x="598" y="213"/>
                  </a:lnTo>
                  <a:lnTo>
                    <a:pt x="596" y="213"/>
                  </a:lnTo>
                  <a:lnTo>
                    <a:pt x="595" y="213"/>
                  </a:lnTo>
                  <a:lnTo>
                    <a:pt x="594" y="212"/>
                  </a:lnTo>
                  <a:lnTo>
                    <a:pt x="587" y="210"/>
                  </a:lnTo>
                  <a:lnTo>
                    <a:pt x="586" y="209"/>
                  </a:lnTo>
                  <a:lnTo>
                    <a:pt x="582" y="209"/>
                  </a:lnTo>
                  <a:lnTo>
                    <a:pt x="581" y="209"/>
                  </a:lnTo>
                  <a:lnTo>
                    <a:pt x="578" y="211"/>
                  </a:lnTo>
                  <a:lnTo>
                    <a:pt x="577" y="211"/>
                  </a:lnTo>
                  <a:lnTo>
                    <a:pt x="576" y="211"/>
                  </a:lnTo>
                  <a:lnTo>
                    <a:pt x="575" y="211"/>
                  </a:lnTo>
                  <a:lnTo>
                    <a:pt x="573" y="211"/>
                  </a:lnTo>
                  <a:lnTo>
                    <a:pt x="572" y="211"/>
                  </a:lnTo>
                  <a:lnTo>
                    <a:pt x="568" y="212"/>
                  </a:lnTo>
                  <a:lnTo>
                    <a:pt x="567" y="213"/>
                  </a:lnTo>
                  <a:lnTo>
                    <a:pt x="566" y="213"/>
                  </a:lnTo>
                  <a:lnTo>
                    <a:pt x="564" y="215"/>
                  </a:lnTo>
                  <a:lnTo>
                    <a:pt x="537" y="219"/>
                  </a:lnTo>
                  <a:lnTo>
                    <a:pt x="534" y="220"/>
                  </a:lnTo>
                  <a:lnTo>
                    <a:pt x="533" y="220"/>
                  </a:lnTo>
                  <a:lnTo>
                    <a:pt x="524" y="224"/>
                  </a:lnTo>
                  <a:lnTo>
                    <a:pt x="517" y="228"/>
                  </a:lnTo>
                  <a:lnTo>
                    <a:pt x="517" y="229"/>
                  </a:lnTo>
                  <a:lnTo>
                    <a:pt x="516" y="230"/>
                  </a:lnTo>
                  <a:lnTo>
                    <a:pt x="514" y="234"/>
                  </a:lnTo>
                  <a:lnTo>
                    <a:pt x="513" y="235"/>
                  </a:lnTo>
                  <a:lnTo>
                    <a:pt x="513" y="236"/>
                  </a:lnTo>
                  <a:lnTo>
                    <a:pt x="513" y="237"/>
                  </a:lnTo>
                  <a:lnTo>
                    <a:pt x="512" y="237"/>
                  </a:lnTo>
                  <a:lnTo>
                    <a:pt x="512" y="238"/>
                  </a:lnTo>
                  <a:lnTo>
                    <a:pt x="511" y="238"/>
                  </a:lnTo>
                  <a:lnTo>
                    <a:pt x="511" y="239"/>
                  </a:lnTo>
                  <a:lnTo>
                    <a:pt x="510" y="242"/>
                  </a:lnTo>
                  <a:lnTo>
                    <a:pt x="507" y="250"/>
                  </a:lnTo>
                  <a:lnTo>
                    <a:pt x="509" y="248"/>
                  </a:lnTo>
                  <a:lnTo>
                    <a:pt x="507" y="260"/>
                  </a:lnTo>
                  <a:lnTo>
                    <a:pt x="507" y="261"/>
                  </a:lnTo>
                  <a:lnTo>
                    <a:pt x="507" y="262"/>
                  </a:lnTo>
                  <a:lnTo>
                    <a:pt x="506" y="264"/>
                  </a:lnTo>
                  <a:lnTo>
                    <a:pt x="505" y="264"/>
                  </a:lnTo>
                  <a:lnTo>
                    <a:pt x="505" y="265"/>
                  </a:lnTo>
                  <a:lnTo>
                    <a:pt x="502" y="267"/>
                  </a:lnTo>
                  <a:lnTo>
                    <a:pt x="501" y="268"/>
                  </a:lnTo>
                  <a:lnTo>
                    <a:pt x="500" y="269"/>
                  </a:lnTo>
                  <a:lnTo>
                    <a:pt x="499" y="271"/>
                  </a:lnTo>
                  <a:lnTo>
                    <a:pt x="498" y="273"/>
                  </a:lnTo>
                  <a:lnTo>
                    <a:pt x="499" y="273"/>
                  </a:lnTo>
                  <a:lnTo>
                    <a:pt x="497" y="281"/>
                  </a:lnTo>
                  <a:lnTo>
                    <a:pt x="496" y="282"/>
                  </a:lnTo>
                  <a:lnTo>
                    <a:pt x="492" y="286"/>
                  </a:lnTo>
                  <a:lnTo>
                    <a:pt x="485" y="290"/>
                  </a:lnTo>
                  <a:lnTo>
                    <a:pt x="480" y="293"/>
                  </a:lnTo>
                  <a:lnTo>
                    <a:pt x="477" y="294"/>
                  </a:lnTo>
                  <a:lnTo>
                    <a:pt x="477" y="295"/>
                  </a:lnTo>
                  <a:lnTo>
                    <a:pt x="475" y="297"/>
                  </a:lnTo>
                  <a:lnTo>
                    <a:pt x="471" y="302"/>
                  </a:lnTo>
                  <a:lnTo>
                    <a:pt x="476" y="302"/>
                  </a:lnTo>
                  <a:lnTo>
                    <a:pt x="476" y="303"/>
                  </a:lnTo>
                  <a:lnTo>
                    <a:pt x="478" y="303"/>
                  </a:lnTo>
                  <a:lnTo>
                    <a:pt x="479" y="303"/>
                  </a:lnTo>
                  <a:lnTo>
                    <a:pt x="479" y="304"/>
                  </a:lnTo>
                  <a:lnTo>
                    <a:pt x="475" y="306"/>
                  </a:lnTo>
                  <a:lnTo>
                    <a:pt x="474" y="306"/>
                  </a:lnTo>
                  <a:lnTo>
                    <a:pt x="473" y="307"/>
                  </a:lnTo>
                  <a:lnTo>
                    <a:pt x="472" y="308"/>
                  </a:lnTo>
                  <a:lnTo>
                    <a:pt x="471" y="309"/>
                  </a:lnTo>
                  <a:lnTo>
                    <a:pt x="469" y="309"/>
                  </a:lnTo>
                  <a:lnTo>
                    <a:pt x="468" y="309"/>
                  </a:lnTo>
                  <a:lnTo>
                    <a:pt x="467" y="309"/>
                  </a:lnTo>
                  <a:lnTo>
                    <a:pt x="467" y="308"/>
                  </a:lnTo>
                  <a:lnTo>
                    <a:pt x="466" y="308"/>
                  </a:lnTo>
                  <a:lnTo>
                    <a:pt x="468" y="307"/>
                  </a:lnTo>
                  <a:lnTo>
                    <a:pt x="467" y="305"/>
                  </a:lnTo>
                  <a:lnTo>
                    <a:pt x="464" y="302"/>
                  </a:lnTo>
                  <a:lnTo>
                    <a:pt x="464" y="301"/>
                  </a:lnTo>
                  <a:lnTo>
                    <a:pt x="464" y="300"/>
                  </a:lnTo>
                  <a:lnTo>
                    <a:pt x="463" y="300"/>
                  </a:lnTo>
                  <a:lnTo>
                    <a:pt x="462" y="300"/>
                  </a:lnTo>
                  <a:lnTo>
                    <a:pt x="461" y="300"/>
                  </a:lnTo>
                  <a:lnTo>
                    <a:pt x="460" y="300"/>
                  </a:lnTo>
                  <a:lnTo>
                    <a:pt x="456" y="301"/>
                  </a:lnTo>
                  <a:lnTo>
                    <a:pt x="450" y="302"/>
                  </a:lnTo>
                  <a:lnTo>
                    <a:pt x="449" y="302"/>
                  </a:lnTo>
                  <a:lnTo>
                    <a:pt x="444" y="303"/>
                  </a:lnTo>
                  <a:lnTo>
                    <a:pt x="443" y="303"/>
                  </a:lnTo>
                  <a:lnTo>
                    <a:pt x="443" y="304"/>
                  </a:lnTo>
                  <a:lnTo>
                    <a:pt x="441" y="305"/>
                  </a:lnTo>
                  <a:lnTo>
                    <a:pt x="440" y="304"/>
                  </a:lnTo>
                  <a:lnTo>
                    <a:pt x="438" y="305"/>
                  </a:lnTo>
                  <a:lnTo>
                    <a:pt x="437" y="307"/>
                  </a:lnTo>
                  <a:lnTo>
                    <a:pt x="434" y="309"/>
                  </a:lnTo>
                  <a:lnTo>
                    <a:pt x="430" y="310"/>
                  </a:lnTo>
                  <a:lnTo>
                    <a:pt x="430" y="309"/>
                  </a:lnTo>
                  <a:lnTo>
                    <a:pt x="428" y="309"/>
                  </a:lnTo>
                  <a:lnTo>
                    <a:pt x="420" y="309"/>
                  </a:lnTo>
                  <a:lnTo>
                    <a:pt x="416" y="309"/>
                  </a:lnTo>
                  <a:lnTo>
                    <a:pt x="415" y="309"/>
                  </a:lnTo>
                  <a:lnTo>
                    <a:pt x="409" y="312"/>
                  </a:lnTo>
                  <a:lnTo>
                    <a:pt x="408" y="313"/>
                  </a:lnTo>
                  <a:lnTo>
                    <a:pt x="407" y="313"/>
                  </a:lnTo>
                  <a:lnTo>
                    <a:pt x="407" y="314"/>
                  </a:lnTo>
                  <a:lnTo>
                    <a:pt x="405" y="315"/>
                  </a:lnTo>
                  <a:lnTo>
                    <a:pt x="403" y="315"/>
                  </a:lnTo>
                  <a:lnTo>
                    <a:pt x="392" y="318"/>
                  </a:lnTo>
                  <a:lnTo>
                    <a:pt x="391" y="318"/>
                  </a:lnTo>
                  <a:lnTo>
                    <a:pt x="390" y="318"/>
                  </a:lnTo>
                  <a:lnTo>
                    <a:pt x="387" y="312"/>
                  </a:lnTo>
                  <a:lnTo>
                    <a:pt x="387" y="309"/>
                  </a:lnTo>
                  <a:lnTo>
                    <a:pt x="387" y="308"/>
                  </a:lnTo>
                  <a:lnTo>
                    <a:pt x="386" y="307"/>
                  </a:lnTo>
                  <a:lnTo>
                    <a:pt x="385" y="307"/>
                  </a:lnTo>
                  <a:lnTo>
                    <a:pt x="385" y="306"/>
                  </a:lnTo>
                  <a:lnTo>
                    <a:pt x="384" y="306"/>
                  </a:lnTo>
                  <a:lnTo>
                    <a:pt x="383" y="306"/>
                  </a:lnTo>
                  <a:lnTo>
                    <a:pt x="381" y="306"/>
                  </a:lnTo>
                  <a:lnTo>
                    <a:pt x="380" y="305"/>
                  </a:lnTo>
                  <a:lnTo>
                    <a:pt x="379" y="304"/>
                  </a:lnTo>
                  <a:lnTo>
                    <a:pt x="376" y="302"/>
                  </a:lnTo>
                  <a:lnTo>
                    <a:pt x="375" y="301"/>
                  </a:lnTo>
                  <a:lnTo>
                    <a:pt x="374" y="300"/>
                  </a:lnTo>
                  <a:lnTo>
                    <a:pt x="373" y="300"/>
                  </a:lnTo>
                  <a:lnTo>
                    <a:pt x="371" y="300"/>
                  </a:lnTo>
                  <a:lnTo>
                    <a:pt x="370" y="300"/>
                  </a:lnTo>
                  <a:lnTo>
                    <a:pt x="368" y="301"/>
                  </a:lnTo>
                  <a:lnTo>
                    <a:pt x="359" y="300"/>
                  </a:lnTo>
                  <a:lnTo>
                    <a:pt x="358" y="299"/>
                  </a:lnTo>
                  <a:lnTo>
                    <a:pt x="358" y="298"/>
                  </a:lnTo>
                  <a:lnTo>
                    <a:pt x="358" y="297"/>
                  </a:lnTo>
                  <a:lnTo>
                    <a:pt x="357" y="296"/>
                  </a:lnTo>
                  <a:lnTo>
                    <a:pt x="357" y="294"/>
                  </a:lnTo>
                  <a:lnTo>
                    <a:pt x="357" y="293"/>
                  </a:lnTo>
                  <a:lnTo>
                    <a:pt x="356" y="291"/>
                  </a:lnTo>
                  <a:lnTo>
                    <a:pt x="355" y="290"/>
                  </a:lnTo>
                  <a:lnTo>
                    <a:pt x="354" y="290"/>
                  </a:lnTo>
                  <a:lnTo>
                    <a:pt x="354" y="289"/>
                  </a:lnTo>
                  <a:lnTo>
                    <a:pt x="354" y="286"/>
                  </a:lnTo>
                  <a:lnTo>
                    <a:pt x="353" y="285"/>
                  </a:lnTo>
                  <a:lnTo>
                    <a:pt x="351" y="283"/>
                  </a:lnTo>
                  <a:lnTo>
                    <a:pt x="350" y="283"/>
                  </a:lnTo>
                  <a:lnTo>
                    <a:pt x="349" y="277"/>
                  </a:lnTo>
                  <a:lnTo>
                    <a:pt x="349" y="274"/>
                  </a:lnTo>
                  <a:lnTo>
                    <a:pt x="349" y="271"/>
                  </a:lnTo>
                  <a:lnTo>
                    <a:pt x="349" y="267"/>
                  </a:lnTo>
                  <a:lnTo>
                    <a:pt x="349" y="266"/>
                  </a:lnTo>
                  <a:lnTo>
                    <a:pt x="348" y="265"/>
                  </a:lnTo>
                  <a:lnTo>
                    <a:pt x="348" y="264"/>
                  </a:lnTo>
                  <a:lnTo>
                    <a:pt x="344" y="256"/>
                  </a:lnTo>
                  <a:lnTo>
                    <a:pt x="342" y="254"/>
                  </a:lnTo>
                  <a:lnTo>
                    <a:pt x="341" y="252"/>
                  </a:lnTo>
                  <a:lnTo>
                    <a:pt x="335" y="243"/>
                  </a:lnTo>
                  <a:lnTo>
                    <a:pt x="334" y="240"/>
                  </a:lnTo>
                  <a:lnTo>
                    <a:pt x="334" y="239"/>
                  </a:lnTo>
                  <a:lnTo>
                    <a:pt x="334" y="237"/>
                  </a:lnTo>
                  <a:lnTo>
                    <a:pt x="334" y="236"/>
                  </a:lnTo>
                  <a:lnTo>
                    <a:pt x="332" y="232"/>
                  </a:lnTo>
                  <a:lnTo>
                    <a:pt x="330" y="224"/>
                  </a:lnTo>
                  <a:lnTo>
                    <a:pt x="334" y="217"/>
                  </a:lnTo>
                  <a:lnTo>
                    <a:pt x="334" y="216"/>
                  </a:lnTo>
                  <a:lnTo>
                    <a:pt x="335" y="215"/>
                  </a:lnTo>
                  <a:lnTo>
                    <a:pt x="335" y="214"/>
                  </a:lnTo>
                  <a:lnTo>
                    <a:pt x="335" y="213"/>
                  </a:lnTo>
                  <a:lnTo>
                    <a:pt x="335" y="212"/>
                  </a:lnTo>
                  <a:lnTo>
                    <a:pt x="334" y="211"/>
                  </a:lnTo>
                  <a:lnTo>
                    <a:pt x="332" y="209"/>
                  </a:lnTo>
                  <a:lnTo>
                    <a:pt x="330" y="206"/>
                  </a:lnTo>
                  <a:lnTo>
                    <a:pt x="329" y="205"/>
                  </a:lnTo>
                  <a:lnTo>
                    <a:pt x="326" y="196"/>
                  </a:lnTo>
                  <a:lnTo>
                    <a:pt x="326" y="195"/>
                  </a:lnTo>
                  <a:lnTo>
                    <a:pt x="326" y="194"/>
                  </a:lnTo>
                  <a:lnTo>
                    <a:pt x="326" y="192"/>
                  </a:lnTo>
                  <a:lnTo>
                    <a:pt x="326" y="191"/>
                  </a:lnTo>
                  <a:lnTo>
                    <a:pt x="326" y="190"/>
                  </a:lnTo>
                  <a:lnTo>
                    <a:pt x="326" y="189"/>
                  </a:lnTo>
                  <a:lnTo>
                    <a:pt x="326" y="181"/>
                  </a:lnTo>
                  <a:lnTo>
                    <a:pt x="327" y="178"/>
                  </a:lnTo>
                  <a:lnTo>
                    <a:pt x="328" y="177"/>
                  </a:lnTo>
                  <a:lnTo>
                    <a:pt x="329" y="176"/>
                  </a:lnTo>
                  <a:lnTo>
                    <a:pt x="330" y="175"/>
                  </a:lnTo>
                  <a:lnTo>
                    <a:pt x="330" y="174"/>
                  </a:lnTo>
                  <a:lnTo>
                    <a:pt x="331" y="172"/>
                  </a:lnTo>
                  <a:lnTo>
                    <a:pt x="332" y="167"/>
                  </a:lnTo>
                  <a:lnTo>
                    <a:pt x="332" y="165"/>
                  </a:lnTo>
                  <a:lnTo>
                    <a:pt x="351" y="105"/>
                  </a:lnTo>
                  <a:lnTo>
                    <a:pt x="366" y="83"/>
                  </a:lnTo>
                  <a:lnTo>
                    <a:pt x="368" y="77"/>
                  </a:lnTo>
                  <a:lnTo>
                    <a:pt x="368" y="76"/>
                  </a:lnTo>
                  <a:lnTo>
                    <a:pt x="368" y="75"/>
                  </a:lnTo>
                  <a:lnTo>
                    <a:pt x="368" y="73"/>
                  </a:lnTo>
                  <a:lnTo>
                    <a:pt x="366" y="73"/>
                  </a:lnTo>
                  <a:lnTo>
                    <a:pt x="365" y="73"/>
                  </a:lnTo>
                  <a:lnTo>
                    <a:pt x="364" y="73"/>
                  </a:lnTo>
                  <a:lnTo>
                    <a:pt x="361" y="73"/>
                  </a:lnTo>
                  <a:lnTo>
                    <a:pt x="360" y="74"/>
                  </a:lnTo>
                  <a:lnTo>
                    <a:pt x="359" y="75"/>
                  </a:lnTo>
                  <a:lnTo>
                    <a:pt x="358" y="75"/>
                  </a:lnTo>
                  <a:lnTo>
                    <a:pt x="357" y="75"/>
                  </a:lnTo>
                  <a:lnTo>
                    <a:pt x="357" y="76"/>
                  </a:lnTo>
                  <a:lnTo>
                    <a:pt x="356" y="76"/>
                  </a:lnTo>
                  <a:lnTo>
                    <a:pt x="356" y="75"/>
                  </a:lnTo>
                  <a:lnTo>
                    <a:pt x="355" y="73"/>
                  </a:lnTo>
                  <a:lnTo>
                    <a:pt x="354" y="73"/>
                  </a:lnTo>
                  <a:lnTo>
                    <a:pt x="354" y="72"/>
                  </a:lnTo>
                  <a:lnTo>
                    <a:pt x="354" y="71"/>
                  </a:lnTo>
                  <a:lnTo>
                    <a:pt x="353" y="71"/>
                  </a:lnTo>
                  <a:lnTo>
                    <a:pt x="352" y="71"/>
                  </a:lnTo>
                  <a:lnTo>
                    <a:pt x="347" y="70"/>
                  </a:lnTo>
                  <a:lnTo>
                    <a:pt x="343" y="70"/>
                  </a:lnTo>
                  <a:lnTo>
                    <a:pt x="341" y="70"/>
                  </a:lnTo>
                  <a:lnTo>
                    <a:pt x="338" y="70"/>
                  </a:lnTo>
                  <a:lnTo>
                    <a:pt x="337" y="69"/>
                  </a:lnTo>
                  <a:lnTo>
                    <a:pt x="336" y="68"/>
                  </a:lnTo>
                  <a:lnTo>
                    <a:pt x="336" y="67"/>
                  </a:lnTo>
                  <a:lnTo>
                    <a:pt x="335" y="66"/>
                  </a:lnTo>
                  <a:lnTo>
                    <a:pt x="334" y="66"/>
                  </a:lnTo>
                  <a:lnTo>
                    <a:pt x="334" y="65"/>
                  </a:lnTo>
                  <a:lnTo>
                    <a:pt x="333" y="65"/>
                  </a:lnTo>
                  <a:lnTo>
                    <a:pt x="330" y="64"/>
                  </a:lnTo>
                  <a:lnTo>
                    <a:pt x="329" y="64"/>
                  </a:lnTo>
                  <a:lnTo>
                    <a:pt x="328" y="63"/>
                  </a:lnTo>
                  <a:lnTo>
                    <a:pt x="326" y="62"/>
                  </a:lnTo>
                  <a:lnTo>
                    <a:pt x="325" y="61"/>
                  </a:lnTo>
                  <a:lnTo>
                    <a:pt x="319" y="59"/>
                  </a:lnTo>
                  <a:lnTo>
                    <a:pt x="318" y="48"/>
                  </a:lnTo>
                  <a:lnTo>
                    <a:pt x="318" y="47"/>
                  </a:lnTo>
                  <a:lnTo>
                    <a:pt x="317" y="45"/>
                  </a:lnTo>
                  <a:lnTo>
                    <a:pt x="316" y="45"/>
                  </a:lnTo>
                  <a:lnTo>
                    <a:pt x="315" y="41"/>
                  </a:lnTo>
                  <a:lnTo>
                    <a:pt x="316" y="36"/>
                  </a:lnTo>
                  <a:lnTo>
                    <a:pt x="317" y="36"/>
                  </a:lnTo>
                  <a:lnTo>
                    <a:pt x="317" y="28"/>
                  </a:lnTo>
                  <a:lnTo>
                    <a:pt x="317" y="25"/>
                  </a:lnTo>
                  <a:lnTo>
                    <a:pt x="317" y="24"/>
                  </a:lnTo>
                  <a:lnTo>
                    <a:pt x="317" y="23"/>
                  </a:lnTo>
                  <a:lnTo>
                    <a:pt x="317" y="22"/>
                  </a:lnTo>
                  <a:lnTo>
                    <a:pt x="316" y="22"/>
                  </a:lnTo>
                  <a:lnTo>
                    <a:pt x="314" y="21"/>
                  </a:lnTo>
                  <a:lnTo>
                    <a:pt x="313" y="21"/>
                  </a:lnTo>
                  <a:lnTo>
                    <a:pt x="312" y="21"/>
                  </a:lnTo>
                  <a:lnTo>
                    <a:pt x="312" y="20"/>
                  </a:lnTo>
                  <a:lnTo>
                    <a:pt x="312" y="19"/>
                  </a:lnTo>
                  <a:lnTo>
                    <a:pt x="311" y="19"/>
                  </a:lnTo>
                  <a:lnTo>
                    <a:pt x="311" y="17"/>
                  </a:lnTo>
                  <a:lnTo>
                    <a:pt x="310" y="17"/>
                  </a:lnTo>
                  <a:lnTo>
                    <a:pt x="310" y="15"/>
                  </a:lnTo>
                  <a:lnTo>
                    <a:pt x="310" y="14"/>
                  </a:lnTo>
                  <a:lnTo>
                    <a:pt x="310" y="13"/>
                  </a:lnTo>
                  <a:lnTo>
                    <a:pt x="309" y="11"/>
                  </a:lnTo>
                  <a:lnTo>
                    <a:pt x="307" y="6"/>
                  </a:lnTo>
                  <a:lnTo>
                    <a:pt x="307" y="5"/>
                  </a:lnTo>
                  <a:lnTo>
                    <a:pt x="305" y="4"/>
                  </a:lnTo>
                  <a:lnTo>
                    <a:pt x="304" y="4"/>
                  </a:lnTo>
                  <a:lnTo>
                    <a:pt x="303" y="2"/>
                  </a:lnTo>
                  <a:lnTo>
                    <a:pt x="303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20" name="Freeform 664"/>
            <p:cNvSpPr>
              <a:spLocks/>
            </p:cNvSpPr>
            <p:nvPr/>
          </p:nvSpPr>
          <p:spPr bwMode="auto">
            <a:xfrm>
              <a:off x="3169435" y="258167"/>
              <a:ext cx="23812" cy="65088"/>
            </a:xfrm>
            <a:custGeom>
              <a:avLst/>
              <a:gdLst>
                <a:gd name="T0" fmla="*/ 2147483646 w 10"/>
                <a:gd name="T1" fmla="*/ 2147483646 h 30"/>
                <a:gd name="T2" fmla="*/ 2147483646 w 10"/>
                <a:gd name="T3" fmla="*/ 2147483646 h 30"/>
                <a:gd name="T4" fmla="*/ 2147483646 w 10"/>
                <a:gd name="T5" fmla="*/ 2147483646 h 30"/>
                <a:gd name="T6" fmla="*/ 2147483646 w 10"/>
                <a:gd name="T7" fmla="*/ 2147483646 h 30"/>
                <a:gd name="T8" fmla="*/ 2147483646 w 10"/>
                <a:gd name="T9" fmla="*/ 2147483646 h 30"/>
                <a:gd name="T10" fmla="*/ 2147483646 w 10"/>
                <a:gd name="T11" fmla="*/ 2147483646 h 30"/>
                <a:gd name="T12" fmla="*/ 2147483646 w 10"/>
                <a:gd name="T13" fmla="*/ 2147483646 h 30"/>
                <a:gd name="T14" fmla="*/ 2147483646 w 10"/>
                <a:gd name="T15" fmla="*/ 2147483646 h 30"/>
                <a:gd name="T16" fmla="*/ 2147483646 w 10"/>
                <a:gd name="T17" fmla="*/ 2147483646 h 30"/>
                <a:gd name="T18" fmla="*/ 0 w 10"/>
                <a:gd name="T19" fmla="*/ 2147483646 h 30"/>
                <a:gd name="T20" fmla="*/ 2147483646 w 10"/>
                <a:gd name="T21" fmla="*/ 2147483646 h 30"/>
                <a:gd name="T22" fmla="*/ 2147483646 w 10"/>
                <a:gd name="T23" fmla="*/ 0 h 30"/>
                <a:gd name="T24" fmla="*/ 2147483646 w 10"/>
                <a:gd name="T25" fmla="*/ 2147483646 h 30"/>
                <a:gd name="T26" fmla="*/ 2147483646 w 10"/>
                <a:gd name="T27" fmla="*/ 2147483646 h 30"/>
                <a:gd name="T28" fmla="*/ 2147483646 w 10"/>
                <a:gd name="T29" fmla="*/ 2147483646 h 30"/>
                <a:gd name="T30" fmla="*/ 2147483646 w 10"/>
                <a:gd name="T31" fmla="*/ 2147483646 h 30"/>
                <a:gd name="T32" fmla="*/ 2147483646 w 10"/>
                <a:gd name="T33" fmla="*/ 2147483646 h 30"/>
                <a:gd name="T34" fmla="*/ 2147483646 w 10"/>
                <a:gd name="T35" fmla="*/ 2147483646 h 30"/>
                <a:gd name="T36" fmla="*/ 2147483646 w 10"/>
                <a:gd name="T37" fmla="*/ 2147483646 h 30"/>
                <a:gd name="T38" fmla="*/ 2147483646 w 10"/>
                <a:gd name="T39" fmla="*/ 2147483646 h 30"/>
                <a:gd name="T40" fmla="*/ 2147483646 w 10"/>
                <a:gd name="T41" fmla="*/ 2147483646 h 30"/>
                <a:gd name="T42" fmla="*/ 2147483646 w 10"/>
                <a:gd name="T43" fmla="*/ 2147483646 h 30"/>
                <a:gd name="T44" fmla="*/ 2147483646 w 10"/>
                <a:gd name="T45" fmla="*/ 2147483646 h 30"/>
                <a:gd name="T46" fmla="*/ 2147483646 w 10"/>
                <a:gd name="T47" fmla="*/ 2147483646 h 30"/>
                <a:gd name="T48" fmla="*/ 2147483646 w 10"/>
                <a:gd name="T49" fmla="*/ 2147483646 h 3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" h="30">
                  <a:moveTo>
                    <a:pt x="4" y="30"/>
                  </a:moveTo>
                  <a:lnTo>
                    <a:pt x="4" y="29"/>
                  </a:lnTo>
                  <a:lnTo>
                    <a:pt x="2" y="24"/>
                  </a:lnTo>
                  <a:lnTo>
                    <a:pt x="2" y="23"/>
                  </a:lnTo>
                  <a:lnTo>
                    <a:pt x="3" y="23"/>
                  </a:lnTo>
                  <a:lnTo>
                    <a:pt x="3" y="22"/>
                  </a:lnTo>
                  <a:lnTo>
                    <a:pt x="3" y="21"/>
                  </a:lnTo>
                  <a:lnTo>
                    <a:pt x="2" y="21"/>
                  </a:lnTo>
                  <a:lnTo>
                    <a:pt x="0" y="21"/>
                  </a:lnTo>
                  <a:lnTo>
                    <a:pt x="4" y="13"/>
                  </a:lnTo>
                  <a:lnTo>
                    <a:pt x="9" y="0"/>
                  </a:lnTo>
                  <a:lnTo>
                    <a:pt x="10" y="5"/>
                  </a:lnTo>
                  <a:lnTo>
                    <a:pt x="10" y="6"/>
                  </a:lnTo>
                  <a:lnTo>
                    <a:pt x="10" y="7"/>
                  </a:lnTo>
                  <a:lnTo>
                    <a:pt x="9" y="8"/>
                  </a:lnTo>
                  <a:lnTo>
                    <a:pt x="8" y="10"/>
                  </a:lnTo>
                  <a:lnTo>
                    <a:pt x="5" y="19"/>
                  </a:lnTo>
                  <a:lnTo>
                    <a:pt x="5" y="20"/>
                  </a:lnTo>
                  <a:lnTo>
                    <a:pt x="7" y="28"/>
                  </a:lnTo>
                  <a:lnTo>
                    <a:pt x="7" y="29"/>
                  </a:lnTo>
                  <a:lnTo>
                    <a:pt x="5" y="30"/>
                  </a:lnTo>
                  <a:lnTo>
                    <a:pt x="4" y="30"/>
                  </a:lnTo>
                  <a:close/>
                </a:path>
              </a:pathLst>
            </a:custGeom>
            <a:solidFill>
              <a:srgbClr val="E5E4D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21" name="Freeform 665"/>
            <p:cNvSpPr>
              <a:spLocks noEditPoints="1"/>
            </p:cNvSpPr>
            <p:nvPr/>
          </p:nvSpPr>
          <p:spPr bwMode="auto">
            <a:xfrm>
              <a:off x="3164672" y="250230"/>
              <a:ext cx="31750" cy="76200"/>
            </a:xfrm>
            <a:custGeom>
              <a:avLst/>
              <a:gdLst>
                <a:gd name="T0" fmla="*/ 2147483646 w 13"/>
                <a:gd name="T1" fmla="*/ 2147483646 h 36"/>
                <a:gd name="T2" fmla="*/ 2147483646 w 13"/>
                <a:gd name="T3" fmla="*/ 2147483646 h 36"/>
                <a:gd name="T4" fmla="*/ 2147483646 w 13"/>
                <a:gd name="T5" fmla="*/ 2147483646 h 36"/>
                <a:gd name="T6" fmla="*/ 2147483646 w 13"/>
                <a:gd name="T7" fmla="*/ 2147483646 h 36"/>
                <a:gd name="T8" fmla="*/ 2147483646 w 13"/>
                <a:gd name="T9" fmla="*/ 2147483646 h 36"/>
                <a:gd name="T10" fmla="*/ 2147483646 w 13"/>
                <a:gd name="T11" fmla="*/ 2147483646 h 36"/>
                <a:gd name="T12" fmla="*/ 2147483646 w 13"/>
                <a:gd name="T13" fmla="*/ 2147483646 h 36"/>
                <a:gd name="T14" fmla="*/ 2147483646 w 13"/>
                <a:gd name="T15" fmla="*/ 2147483646 h 36"/>
                <a:gd name="T16" fmla="*/ 2147483646 w 13"/>
                <a:gd name="T17" fmla="*/ 2147483646 h 36"/>
                <a:gd name="T18" fmla="*/ 2147483646 w 13"/>
                <a:gd name="T19" fmla="*/ 2147483646 h 36"/>
                <a:gd name="T20" fmla="*/ 2147483646 w 13"/>
                <a:gd name="T21" fmla="*/ 2147483646 h 36"/>
                <a:gd name="T22" fmla="*/ 2147483646 w 13"/>
                <a:gd name="T23" fmla="*/ 2147483646 h 36"/>
                <a:gd name="T24" fmla="*/ 2147483646 w 13"/>
                <a:gd name="T25" fmla="*/ 2147483646 h 36"/>
                <a:gd name="T26" fmla="*/ 2147483646 w 13"/>
                <a:gd name="T27" fmla="*/ 2147483646 h 36"/>
                <a:gd name="T28" fmla="*/ 2147483646 w 13"/>
                <a:gd name="T29" fmla="*/ 0 h 36"/>
                <a:gd name="T30" fmla="*/ 2147483646 w 13"/>
                <a:gd name="T31" fmla="*/ 2147483646 h 36"/>
                <a:gd name="T32" fmla="*/ 2147483646 w 13"/>
                <a:gd name="T33" fmla="*/ 2147483646 h 36"/>
                <a:gd name="T34" fmla="*/ 0 w 13"/>
                <a:gd name="T35" fmla="*/ 2147483646 h 36"/>
                <a:gd name="T36" fmla="*/ 2147483646 w 13"/>
                <a:gd name="T37" fmla="*/ 2147483646 h 36"/>
                <a:gd name="T38" fmla="*/ 2147483646 w 13"/>
                <a:gd name="T39" fmla="*/ 2147483646 h 36"/>
                <a:gd name="T40" fmla="*/ 2147483646 w 13"/>
                <a:gd name="T41" fmla="*/ 2147483646 h 36"/>
                <a:gd name="T42" fmla="*/ 2147483646 w 13"/>
                <a:gd name="T43" fmla="*/ 2147483646 h 36"/>
                <a:gd name="T44" fmla="*/ 2147483646 w 13"/>
                <a:gd name="T45" fmla="*/ 2147483646 h 36"/>
                <a:gd name="T46" fmla="*/ 2147483646 w 13"/>
                <a:gd name="T47" fmla="*/ 2147483646 h 36"/>
                <a:gd name="T48" fmla="*/ 2147483646 w 13"/>
                <a:gd name="T49" fmla="*/ 2147483646 h 36"/>
                <a:gd name="T50" fmla="*/ 2147483646 w 13"/>
                <a:gd name="T51" fmla="*/ 2147483646 h 36"/>
                <a:gd name="T52" fmla="*/ 2147483646 w 13"/>
                <a:gd name="T53" fmla="*/ 2147483646 h 36"/>
                <a:gd name="T54" fmla="*/ 2147483646 w 13"/>
                <a:gd name="T55" fmla="*/ 2147483646 h 36"/>
                <a:gd name="T56" fmla="*/ 2147483646 w 13"/>
                <a:gd name="T57" fmla="*/ 2147483646 h 36"/>
                <a:gd name="T58" fmla="*/ 2147483646 w 13"/>
                <a:gd name="T59" fmla="*/ 2147483646 h 36"/>
                <a:gd name="T60" fmla="*/ 2147483646 w 13"/>
                <a:gd name="T61" fmla="*/ 2147483646 h 36"/>
                <a:gd name="T62" fmla="*/ 2147483646 w 13"/>
                <a:gd name="T63" fmla="*/ 2147483646 h 36"/>
                <a:gd name="T64" fmla="*/ 2147483646 w 13"/>
                <a:gd name="T65" fmla="*/ 2147483646 h 36"/>
                <a:gd name="T66" fmla="*/ 2147483646 w 13"/>
                <a:gd name="T67" fmla="*/ 2147483646 h 36"/>
                <a:gd name="T68" fmla="*/ 2147483646 w 13"/>
                <a:gd name="T69" fmla="*/ 2147483646 h 36"/>
                <a:gd name="T70" fmla="*/ 2147483646 w 13"/>
                <a:gd name="T71" fmla="*/ 2147483646 h 36"/>
                <a:gd name="T72" fmla="*/ 2147483646 w 13"/>
                <a:gd name="T73" fmla="*/ 2147483646 h 36"/>
                <a:gd name="T74" fmla="*/ 2147483646 w 13"/>
                <a:gd name="T75" fmla="*/ 0 h 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13" h="36">
                  <a:moveTo>
                    <a:pt x="11" y="9"/>
                  </a:moveTo>
                  <a:lnTo>
                    <a:pt x="11" y="9"/>
                  </a:lnTo>
                  <a:lnTo>
                    <a:pt x="11" y="10"/>
                  </a:lnTo>
                  <a:lnTo>
                    <a:pt x="10" y="12"/>
                  </a:lnTo>
                  <a:lnTo>
                    <a:pt x="9" y="13"/>
                  </a:lnTo>
                  <a:lnTo>
                    <a:pt x="6" y="22"/>
                  </a:lnTo>
                  <a:lnTo>
                    <a:pt x="6" y="23"/>
                  </a:lnTo>
                  <a:lnTo>
                    <a:pt x="6" y="24"/>
                  </a:lnTo>
                  <a:lnTo>
                    <a:pt x="8" y="32"/>
                  </a:lnTo>
                  <a:lnTo>
                    <a:pt x="7" y="32"/>
                  </a:lnTo>
                  <a:lnTo>
                    <a:pt x="5" y="28"/>
                  </a:lnTo>
                  <a:lnTo>
                    <a:pt x="6" y="28"/>
                  </a:lnTo>
                  <a:lnTo>
                    <a:pt x="6" y="27"/>
                  </a:lnTo>
                  <a:lnTo>
                    <a:pt x="6" y="26"/>
                  </a:lnTo>
                  <a:lnTo>
                    <a:pt x="6" y="25"/>
                  </a:lnTo>
                  <a:lnTo>
                    <a:pt x="6" y="24"/>
                  </a:lnTo>
                  <a:lnTo>
                    <a:pt x="5" y="24"/>
                  </a:lnTo>
                  <a:lnTo>
                    <a:pt x="4" y="24"/>
                  </a:lnTo>
                  <a:lnTo>
                    <a:pt x="6" y="18"/>
                  </a:lnTo>
                  <a:lnTo>
                    <a:pt x="11" y="9"/>
                  </a:lnTo>
                  <a:close/>
                  <a:moveTo>
                    <a:pt x="12" y="0"/>
                  </a:moveTo>
                  <a:lnTo>
                    <a:pt x="9" y="8"/>
                  </a:lnTo>
                  <a:lnTo>
                    <a:pt x="4" y="17"/>
                  </a:lnTo>
                  <a:lnTo>
                    <a:pt x="2" y="23"/>
                  </a:lnTo>
                  <a:lnTo>
                    <a:pt x="0" y="25"/>
                  </a:lnTo>
                  <a:lnTo>
                    <a:pt x="3" y="26"/>
                  </a:lnTo>
                  <a:lnTo>
                    <a:pt x="3" y="27"/>
                  </a:lnTo>
                  <a:lnTo>
                    <a:pt x="2" y="28"/>
                  </a:lnTo>
                  <a:lnTo>
                    <a:pt x="2" y="29"/>
                  </a:lnTo>
                  <a:lnTo>
                    <a:pt x="4" y="33"/>
                  </a:lnTo>
                  <a:lnTo>
                    <a:pt x="4" y="34"/>
                  </a:lnTo>
                  <a:lnTo>
                    <a:pt x="5" y="34"/>
                  </a:lnTo>
                  <a:lnTo>
                    <a:pt x="6" y="34"/>
                  </a:lnTo>
                  <a:lnTo>
                    <a:pt x="6" y="35"/>
                  </a:lnTo>
                  <a:lnTo>
                    <a:pt x="7" y="35"/>
                  </a:lnTo>
                  <a:lnTo>
                    <a:pt x="8" y="36"/>
                  </a:lnTo>
                  <a:lnTo>
                    <a:pt x="9" y="35"/>
                  </a:lnTo>
                  <a:lnTo>
                    <a:pt x="9" y="34"/>
                  </a:lnTo>
                  <a:lnTo>
                    <a:pt x="10" y="34"/>
                  </a:lnTo>
                  <a:lnTo>
                    <a:pt x="10" y="33"/>
                  </a:lnTo>
                  <a:lnTo>
                    <a:pt x="11" y="32"/>
                  </a:lnTo>
                  <a:lnTo>
                    <a:pt x="10" y="32"/>
                  </a:lnTo>
                  <a:lnTo>
                    <a:pt x="9" y="24"/>
                  </a:lnTo>
                  <a:lnTo>
                    <a:pt x="9" y="23"/>
                  </a:lnTo>
                  <a:lnTo>
                    <a:pt x="8" y="23"/>
                  </a:lnTo>
                  <a:lnTo>
                    <a:pt x="11" y="14"/>
                  </a:lnTo>
                  <a:lnTo>
                    <a:pt x="13" y="13"/>
                  </a:lnTo>
                  <a:lnTo>
                    <a:pt x="13" y="12"/>
                  </a:lnTo>
                  <a:lnTo>
                    <a:pt x="13" y="11"/>
                  </a:lnTo>
                  <a:lnTo>
                    <a:pt x="13" y="10"/>
                  </a:lnTo>
                  <a:lnTo>
                    <a:pt x="13" y="9"/>
                  </a:lnTo>
                  <a:lnTo>
                    <a:pt x="13" y="8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22" name="Freeform 666"/>
            <p:cNvSpPr>
              <a:spLocks noEditPoints="1"/>
            </p:cNvSpPr>
            <p:nvPr/>
          </p:nvSpPr>
          <p:spPr bwMode="auto">
            <a:xfrm>
              <a:off x="3164672" y="250230"/>
              <a:ext cx="31750" cy="76200"/>
            </a:xfrm>
            <a:custGeom>
              <a:avLst/>
              <a:gdLst>
                <a:gd name="T0" fmla="*/ 2147483646 w 13"/>
                <a:gd name="T1" fmla="*/ 2147483646 h 36"/>
                <a:gd name="T2" fmla="*/ 2147483646 w 13"/>
                <a:gd name="T3" fmla="*/ 2147483646 h 36"/>
                <a:gd name="T4" fmla="*/ 2147483646 w 13"/>
                <a:gd name="T5" fmla="*/ 2147483646 h 36"/>
                <a:gd name="T6" fmla="*/ 2147483646 w 13"/>
                <a:gd name="T7" fmla="*/ 2147483646 h 36"/>
                <a:gd name="T8" fmla="*/ 2147483646 w 13"/>
                <a:gd name="T9" fmla="*/ 2147483646 h 36"/>
                <a:gd name="T10" fmla="*/ 2147483646 w 13"/>
                <a:gd name="T11" fmla="*/ 2147483646 h 36"/>
                <a:gd name="T12" fmla="*/ 2147483646 w 13"/>
                <a:gd name="T13" fmla="*/ 2147483646 h 36"/>
                <a:gd name="T14" fmla="*/ 2147483646 w 13"/>
                <a:gd name="T15" fmla="*/ 2147483646 h 36"/>
                <a:gd name="T16" fmla="*/ 2147483646 w 13"/>
                <a:gd name="T17" fmla="*/ 2147483646 h 36"/>
                <a:gd name="T18" fmla="*/ 2147483646 w 13"/>
                <a:gd name="T19" fmla="*/ 2147483646 h 36"/>
                <a:gd name="T20" fmla="*/ 2147483646 w 13"/>
                <a:gd name="T21" fmla="*/ 2147483646 h 36"/>
                <a:gd name="T22" fmla="*/ 2147483646 w 13"/>
                <a:gd name="T23" fmla="*/ 2147483646 h 36"/>
                <a:gd name="T24" fmla="*/ 2147483646 w 13"/>
                <a:gd name="T25" fmla="*/ 2147483646 h 36"/>
                <a:gd name="T26" fmla="*/ 2147483646 w 13"/>
                <a:gd name="T27" fmla="*/ 2147483646 h 36"/>
                <a:gd name="T28" fmla="*/ 2147483646 w 13"/>
                <a:gd name="T29" fmla="*/ 0 h 36"/>
                <a:gd name="T30" fmla="*/ 2147483646 w 13"/>
                <a:gd name="T31" fmla="*/ 2147483646 h 36"/>
                <a:gd name="T32" fmla="*/ 2147483646 w 13"/>
                <a:gd name="T33" fmla="*/ 2147483646 h 36"/>
                <a:gd name="T34" fmla="*/ 0 w 13"/>
                <a:gd name="T35" fmla="*/ 2147483646 h 36"/>
                <a:gd name="T36" fmla="*/ 2147483646 w 13"/>
                <a:gd name="T37" fmla="*/ 2147483646 h 36"/>
                <a:gd name="T38" fmla="*/ 2147483646 w 13"/>
                <a:gd name="T39" fmla="*/ 2147483646 h 36"/>
                <a:gd name="T40" fmla="*/ 2147483646 w 13"/>
                <a:gd name="T41" fmla="*/ 2147483646 h 36"/>
                <a:gd name="T42" fmla="*/ 2147483646 w 13"/>
                <a:gd name="T43" fmla="*/ 2147483646 h 36"/>
                <a:gd name="T44" fmla="*/ 2147483646 w 13"/>
                <a:gd name="T45" fmla="*/ 2147483646 h 36"/>
                <a:gd name="T46" fmla="*/ 2147483646 w 13"/>
                <a:gd name="T47" fmla="*/ 2147483646 h 36"/>
                <a:gd name="T48" fmla="*/ 2147483646 w 13"/>
                <a:gd name="T49" fmla="*/ 2147483646 h 36"/>
                <a:gd name="T50" fmla="*/ 2147483646 w 13"/>
                <a:gd name="T51" fmla="*/ 2147483646 h 36"/>
                <a:gd name="T52" fmla="*/ 2147483646 w 13"/>
                <a:gd name="T53" fmla="*/ 2147483646 h 36"/>
                <a:gd name="T54" fmla="*/ 2147483646 w 13"/>
                <a:gd name="T55" fmla="*/ 2147483646 h 36"/>
                <a:gd name="T56" fmla="*/ 2147483646 w 13"/>
                <a:gd name="T57" fmla="*/ 2147483646 h 36"/>
                <a:gd name="T58" fmla="*/ 2147483646 w 13"/>
                <a:gd name="T59" fmla="*/ 2147483646 h 36"/>
                <a:gd name="T60" fmla="*/ 2147483646 w 13"/>
                <a:gd name="T61" fmla="*/ 2147483646 h 36"/>
                <a:gd name="T62" fmla="*/ 2147483646 w 13"/>
                <a:gd name="T63" fmla="*/ 2147483646 h 36"/>
                <a:gd name="T64" fmla="*/ 2147483646 w 13"/>
                <a:gd name="T65" fmla="*/ 2147483646 h 36"/>
                <a:gd name="T66" fmla="*/ 2147483646 w 13"/>
                <a:gd name="T67" fmla="*/ 2147483646 h 36"/>
                <a:gd name="T68" fmla="*/ 2147483646 w 13"/>
                <a:gd name="T69" fmla="*/ 2147483646 h 36"/>
                <a:gd name="T70" fmla="*/ 2147483646 w 13"/>
                <a:gd name="T71" fmla="*/ 2147483646 h 36"/>
                <a:gd name="T72" fmla="*/ 2147483646 w 13"/>
                <a:gd name="T73" fmla="*/ 2147483646 h 36"/>
                <a:gd name="T74" fmla="*/ 2147483646 w 13"/>
                <a:gd name="T75" fmla="*/ 0 h 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13" h="36">
                  <a:moveTo>
                    <a:pt x="11" y="9"/>
                  </a:moveTo>
                  <a:lnTo>
                    <a:pt x="11" y="9"/>
                  </a:lnTo>
                  <a:lnTo>
                    <a:pt x="11" y="10"/>
                  </a:lnTo>
                  <a:lnTo>
                    <a:pt x="10" y="12"/>
                  </a:lnTo>
                  <a:lnTo>
                    <a:pt x="9" y="13"/>
                  </a:lnTo>
                  <a:lnTo>
                    <a:pt x="6" y="22"/>
                  </a:lnTo>
                  <a:lnTo>
                    <a:pt x="6" y="23"/>
                  </a:lnTo>
                  <a:lnTo>
                    <a:pt x="6" y="24"/>
                  </a:lnTo>
                  <a:lnTo>
                    <a:pt x="8" y="32"/>
                  </a:lnTo>
                  <a:lnTo>
                    <a:pt x="7" y="32"/>
                  </a:lnTo>
                  <a:lnTo>
                    <a:pt x="5" y="28"/>
                  </a:lnTo>
                  <a:lnTo>
                    <a:pt x="6" y="28"/>
                  </a:lnTo>
                  <a:lnTo>
                    <a:pt x="6" y="27"/>
                  </a:lnTo>
                  <a:lnTo>
                    <a:pt x="6" y="26"/>
                  </a:lnTo>
                  <a:lnTo>
                    <a:pt x="6" y="25"/>
                  </a:lnTo>
                  <a:lnTo>
                    <a:pt x="6" y="24"/>
                  </a:lnTo>
                  <a:lnTo>
                    <a:pt x="5" y="24"/>
                  </a:lnTo>
                  <a:lnTo>
                    <a:pt x="4" y="24"/>
                  </a:lnTo>
                  <a:lnTo>
                    <a:pt x="6" y="18"/>
                  </a:lnTo>
                  <a:lnTo>
                    <a:pt x="11" y="9"/>
                  </a:lnTo>
                  <a:moveTo>
                    <a:pt x="12" y="0"/>
                  </a:moveTo>
                  <a:lnTo>
                    <a:pt x="9" y="8"/>
                  </a:lnTo>
                  <a:lnTo>
                    <a:pt x="4" y="17"/>
                  </a:lnTo>
                  <a:lnTo>
                    <a:pt x="2" y="23"/>
                  </a:lnTo>
                  <a:lnTo>
                    <a:pt x="0" y="25"/>
                  </a:lnTo>
                  <a:lnTo>
                    <a:pt x="3" y="26"/>
                  </a:lnTo>
                  <a:lnTo>
                    <a:pt x="3" y="27"/>
                  </a:lnTo>
                  <a:lnTo>
                    <a:pt x="2" y="28"/>
                  </a:lnTo>
                  <a:lnTo>
                    <a:pt x="2" y="29"/>
                  </a:lnTo>
                  <a:lnTo>
                    <a:pt x="4" y="33"/>
                  </a:lnTo>
                  <a:lnTo>
                    <a:pt x="4" y="34"/>
                  </a:lnTo>
                  <a:lnTo>
                    <a:pt x="5" y="34"/>
                  </a:lnTo>
                  <a:lnTo>
                    <a:pt x="6" y="34"/>
                  </a:lnTo>
                  <a:lnTo>
                    <a:pt x="6" y="35"/>
                  </a:lnTo>
                  <a:lnTo>
                    <a:pt x="7" y="35"/>
                  </a:lnTo>
                  <a:lnTo>
                    <a:pt x="8" y="36"/>
                  </a:lnTo>
                  <a:lnTo>
                    <a:pt x="9" y="35"/>
                  </a:lnTo>
                  <a:lnTo>
                    <a:pt x="9" y="34"/>
                  </a:lnTo>
                  <a:lnTo>
                    <a:pt x="10" y="34"/>
                  </a:lnTo>
                  <a:lnTo>
                    <a:pt x="10" y="33"/>
                  </a:lnTo>
                  <a:lnTo>
                    <a:pt x="11" y="32"/>
                  </a:lnTo>
                  <a:lnTo>
                    <a:pt x="10" y="32"/>
                  </a:lnTo>
                  <a:lnTo>
                    <a:pt x="9" y="24"/>
                  </a:lnTo>
                  <a:lnTo>
                    <a:pt x="9" y="23"/>
                  </a:lnTo>
                  <a:lnTo>
                    <a:pt x="8" y="23"/>
                  </a:lnTo>
                  <a:lnTo>
                    <a:pt x="11" y="14"/>
                  </a:lnTo>
                  <a:lnTo>
                    <a:pt x="13" y="13"/>
                  </a:lnTo>
                  <a:lnTo>
                    <a:pt x="13" y="12"/>
                  </a:lnTo>
                  <a:lnTo>
                    <a:pt x="13" y="11"/>
                  </a:lnTo>
                  <a:lnTo>
                    <a:pt x="13" y="10"/>
                  </a:lnTo>
                  <a:lnTo>
                    <a:pt x="13" y="9"/>
                  </a:lnTo>
                  <a:lnTo>
                    <a:pt x="13" y="8"/>
                  </a:lnTo>
                  <a:lnTo>
                    <a:pt x="1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23" name="Freeform 667"/>
            <p:cNvSpPr>
              <a:spLocks/>
            </p:cNvSpPr>
            <p:nvPr/>
          </p:nvSpPr>
          <p:spPr bwMode="auto">
            <a:xfrm>
              <a:off x="3044022" y="62905"/>
              <a:ext cx="19050" cy="25400"/>
            </a:xfrm>
            <a:custGeom>
              <a:avLst/>
              <a:gdLst>
                <a:gd name="T0" fmla="*/ 0 w 8"/>
                <a:gd name="T1" fmla="*/ 2147483646 h 12"/>
                <a:gd name="T2" fmla="*/ 2147483646 w 8"/>
                <a:gd name="T3" fmla="*/ 2147483646 h 12"/>
                <a:gd name="T4" fmla="*/ 2147483646 w 8"/>
                <a:gd name="T5" fmla="*/ 2147483646 h 12"/>
                <a:gd name="T6" fmla="*/ 2147483646 w 8"/>
                <a:gd name="T7" fmla="*/ 0 h 12"/>
                <a:gd name="T8" fmla="*/ 2147483646 w 8"/>
                <a:gd name="T9" fmla="*/ 0 h 12"/>
                <a:gd name="T10" fmla="*/ 2147483646 w 8"/>
                <a:gd name="T11" fmla="*/ 2147483646 h 12"/>
                <a:gd name="T12" fmla="*/ 2147483646 w 8"/>
                <a:gd name="T13" fmla="*/ 2147483646 h 12"/>
                <a:gd name="T14" fmla="*/ 2147483646 w 8"/>
                <a:gd name="T15" fmla="*/ 2147483646 h 12"/>
                <a:gd name="T16" fmla="*/ 2147483646 w 8"/>
                <a:gd name="T17" fmla="*/ 2147483646 h 12"/>
                <a:gd name="T18" fmla="*/ 0 w 8"/>
                <a:gd name="T19" fmla="*/ 2147483646 h 1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" h="12">
                  <a:moveTo>
                    <a:pt x="0" y="8"/>
                  </a:moveTo>
                  <a:lnTo>
                    <a:pt x="1" y="6"/>
                  </a:lnTo>
                  <a:lnTo>
                    <a:pt x="3" y="3"/>
                  </a:lnTo>
                  <a:lnTo>
                    <a:pt x="3" y="0"/>
                  </a:lnTo>
                  <a:lnTo>
                    <a:pt x="8" y="0"/>
                  </a:lnTo>
                  <a:lnTo>
                    <a:pt x="8" y="5"/>
                  </a:lnTo>
                  <a:lnTo>
                    <a:pt x="8" y="6"/>
                  </a:lnTo>
                  <a:lnTo>
                    <a:pt x="6" y="10"/>
                  </a:lnTo>
                  <a:lnTo>
                    <a:pt x="5" y="12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E5E4D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24" name="Freeform 668"/>
            <p:cNvSpPr>
              <a:spLocks noEditPoints="1"/>
            </p:cNvSpPr>
            <p:nvPr/>
          </p:nvSpPr>
          <p:spPr bwMode="auto">
            <a:xfrm>
              <a:off x="3040847" y="59730"/>
              <a:ext cx="26988" cy="30162"/>
            </a:xfrm>
            <a:custGeom>
              <a:avLst/>
              <a:gdLst>
                <a:gd name="T0" fmla="*/ 2147483646 w 11"/>
                <a:gd name="T1" fmla="*/ 2147483646 h 14"/>
                <a:gd name="T2" fmla="*/ 2147483646 w 11"/>
                <a:gd name="T3" fmla="*/ 2147483646 h 14"/>
                <a:gd name="T4" fmla="*/ 2147483646 w 11"/>
                <a:gd name="T5" fmla="*/ 2147483646 h 14"/>
                <a:gd name="T6" fmla="*/ 2147483646 w 11"/>
                <a:gd name="T7" fmla="*/ 2147483646 h 14"/>
                <a:gd name="T8" fmla="*/ 2147483646 w 11"/>
                <a:gd name="T9" fmla="*/ 2147483646 h 14"/>
                <a:gd name="T10" fmla="*/ 2147483646 w 11"/>
                <a:gd name="T11" fmla="*/ 2147483646 h 14"/>
                <a:gd name="T12" fmla="*/ 2147483646 w 11"/>
                <a:gd name="T13" fmla="*/ 2147483646 h 14"/>
                <a:gd name="T14" fmla="*/ 2147483646 w 11"/>
                <a:gd name="T15" fmla="*/ 2147483646 h 14"/>
                <a:gd name="T16" fmla="*/ 2147483646 w 11"/>
                <a:gd name="T17" fmla="*/ 2147483646 h 14"/>
                <a:gd name="T18" fmla="*/ 2147483646 w 11"/>
                <a:gd name="T19" fmla="*/ 2147483646 h 14"/>
                <a:gd name="T20" fmla="*/ 2147483646 w 11"/>
                <a:gd name="T21" fmla="*/ 2147483646 h 14"/>
                <a:gd name="T22" fmla="*/ 2147483646 w 11"/>
                <a:gd name="T23" fmla="*/ 0 h 14"/>
                <a:gd name="T24" fmla="*/ 2147483646 w 11"/>
                <a:gd name="T25" fmla="*/ 0 h 14"/>
                <a:gd name="T26" fmla="*/ 2147483646 w 11"/>
                <a:gd name="T27" fmla="*/ 0 h 14"/>
                <a:gd name="T28" fmla="*/ 2147483646 w 11"/>
                <a:gd name="T29" fmla="*/ 0 h 14"/>
                <a:gd name="T30" fmla="*/ 2147483646 w 11"/>
                <a:gd name="T31" fmla="*/ 2147483646 h 14"/>
                <a:gd name="T32" fmla="*/ 2147483646 w 11"/>
                <a:gd name="T33" fmla="*/ 2147483646 h 14"/>
                <a:gd name="T34" fmla="*/ 2147483646 w 11"/>
                <a:gd name="T35" fmla="*/ 2147483646 h 14"/>
                <a:gd name="T36" fmla="*/ 0 w 11"/>
                <a:gd name="T37" fmla="*/ 2147483646 h 14"/>
                <a:gd name="T38" fmla="*/ 0 w 11"/>
                <a:gd name="T39" fmla="*/ 2147483646 h 14"/>
                <a:gd name="T40" fmla="*/ 0 w 11"/>
                <a:gd name="T41" fmla="*/ 2147483646 h 14"/>
                <a:gd name="T42" fmla="*/ 0 w 11"/>
                <a:gd name="T43" fmla="*/ 2147483646 h 14"/>
                <a:gd name="T44" fmla="*/ 2147483646 w 11"/>
                <a:gd name="T45" fmla="*/ 2147483646 h 14"/>
                <a:gd name="T46" fmla="*/ 2147483646 w 11"/>
                <a:gd name="T47" fmla="*/ 2147483646 h 14"/>
                <a:gd name="T48" fmla="*/ 2147483646 w 11"/>
                <a:gd name="T49" fmla="*/ 2147483646 h 14"/>
                <a:gd name="T50" fmla="*/ 2147483646 w 11"/>
                <a:gd name="T51" fmla="*/ 2147483646 h 14"/>
                <a:gd name="T52" fmla="*/ 2147483646 w 11"/>
                <a:gd name="T53" fmla="*/ 2147483646 h 14"/>
                <a:gd name="T54" fmla="*/ 2147483646 w 11"/>
                <a:gd name="T55" fmla="*/ 2147483646 h 14"/>
                <a:gd name="T56" fmla="*/ 2147483646 w 11"/>
                <a:gd name="T57" fmla="*/ 2147483646 h 14"/>
                <a:gd name="T58" fmla="*/ 2147483646 w 11"/>
                <a:gd name="T59" fmla="*/ 2147483646 h 14"/>
                <a:gd name="T60" fmla="*/ 2147483646 w 11"/>
                <a:gd name="T61" fmla="*/ 2147483646 h 14"/>
                <a:gd name="T62" fmla="*/ 2147483646 w 11"/>
                <a:gd name="T63" fmla="*/ 2147483646 h 14"/>
                <a:gd name="T64" fmla="*/ 2147483646 w 11"/>
                <a:gd name="T65" fmla="*/ 2147483646 h 14"/>
                <a:gd name="T66" fmla="*/ 2147483646 w 11"/>
                <a:gd name="T67" fmla="*/ 2147483646 h 14"/>
                <a:gd name="T68" fmla="*/ 2147483646 w 11"/>
                <a:gd name="T69" fmla="*/ 2147483646 h 14"/>
                <a:gd name="T70" fmla="*/ 2147483646 w 11"/>
                <a:gd name="T71" fmla="*/ 2147483646 h 14"/>
                <a:gd name="T72" fmla="*/ 2147483646 w 11"/>
                <a:gd name="T73" fmla="*/ 0 h 14"/>
                <a:gd name="T74" fmla="*/ 2147483646 w 11"/>
                <a:gd name="T75" fmla="*/ 0 h 14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11" h="14">
                  <a:moveTo>
                    <a:pt x="8" y="2"/>
                  </a:moveTo>
                  <a:lnTo>
                    <a:pt x="7" y="6"/>
                  </a:lnTo>
                  <a:lnTo>
                    <a:pt x="7" y="7"/>
                  </a:lnTo>
                  <a:lnTo>
                    <a:pt x="6" y="11"/>
                  </a:lnTo>
                  <a:lnTo>
                    <a:pt x="2" y="9"/>
                  </a:lnTo>
                  <a:lnTo>
                    <a:pt x="3" y="7"/>
                  </a:lnTo>
                  <a:lnTo>
                    <a:pt x="6" y="5"/>
                  </a:lnTo>
                  <a:lnTo>
                    <a:pt x="6" y="4"/>
                  </a:lnTo>
                  <a:lnTo>
                    <a:pt x="6" y="2"/>
                  </a:lnTo>
                  <a:lnTo>
                    <a:pt x="8" y="2"/>
                  </a:lnTo>
                  <a:close/>
                  <a:moveTo>
                    <a:pt x="11" y="0"/>
                  </a:moveTo>
                  <a:lnTo>
                    <a:pt x="8" y="0"/>
                  </a:lnTo>
                  <a:lnTo>
                    <a:pt x="6" y="0"/>
                  </a:lnTo>
                  <a:lnTo>
                    <a:pt x="3" y="0"/>
                  </a:lnTo>
                  <a:lnTo>
                    <a:pt x="3" y="2"/>
                  </a:lnTo>
                  <a:lnTo>
                    <a:pt x="3" y="4"/>
                  </a:lnTo>
                  <a:lnTo>
                    <a:pt x="1" y="5"/>
                  </a:lnTo>
                  <a:lnTo>
                    <a:pt x="0" y="6"/>
                  </a:lnTo>
                  <a:lnTo>
                    <a:pt x="0" y="7"/>
                  </a:lnTo>
                  <a:lnTo>
                    <a:pt x="0" y="9"/>
                  </a:lnTo>
                  <a:lnTo>
                    <a:pt x="1" y="11"/>
                  </a:lnTo>
                  <a:lnTo>
                    <a:pt x="4" y="13"/>
                  </a:lnTo>
                  <a:lnTo>
                    <a:pt x="5" y="14"/>
                  </a:lnTo>
                  <a:lnTo>
                    <a:pt x="7" y="13"/>
                  </a:lnTo>
                  <a:lnTo>
                    <a:pt x="7" y="12"/>
                  </a:lnTo>
                  <a:lnTo>
                    <a:pt x="8" y="12"/>
                  </a:lnTo>
                  <a:lnTo>
                    <a:pt x="10" y="8"/>
                  </a:lnTo>
                  <a:lnTo>
                    <a:pt x="10" y="7"/>
                  </a:lnTo>
                  <a:lnTo>
                    <a:pt x="10" y="6"/>
                  </a:lnTo>
                  <a:lnTo>
                    <a:pt x="11" y="2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25" name="Freeform 669"/>
            <p:cNvSpPr>
              <a:spLocks noEditPoints="1"/>
            </p:cNvSpPr>
            <p:nvPr/>
          </p:nvSpPr>
          <p:spPr bwMode="auto">
            <a:xfrm>
              <a:off x="3040847" y="59730"/>
              <a:ext cx="26988" cy="30162"/>
            </a:xfrm>
            <a:custGeom>
              <a:avLst/>
              <a:gdLst>
                <a:gd name="T0" fmla="*/ 2147483646 w 11"/>
                <a:gd name="T1" fmla="*/ 2147483646 h 14"/>
                <a:gd name="T2" fmla="*/ 2147483646 w 11"/>
                <a:gd name="T3" fmla="*/ 2147483646 h 14"/>
                <a:gd name="T4" fmla="*/ 2147483646 w 11"/>
                <a:gd name="T5" fmla="*/ 2147483646 h 14"/>
                <a:gd name="T6" fmla="*/ 2147483646 w 11"/>
                <a:gd name="T7" fmla="*/ 2147483646 h 14"/>
                <a:gd name="T8" fmla="*/ 2147483646 w 11"/>
                <a:gd name="T9" fmla="*/ 2147483646 h 14"/>
                <a:gd name="T10" fmla="*/ 2147483646 w 11"/>
                <a:gd name="T11" fmla="*/ 2147483646 h 14"/>
                <a:gd name="T12" fmla="*/ 2147483646 w 11"/>
                <a:gd name="T13" fmla="*/ 2147483646 h 14"/>
                <a:gd name="T14" fmla="*/ 2147483646 w 11"/>
                <a:gd name="T15" fmla="*/ 2147483646 h 14"/>
                <a:gd name="T16" fmla="*/ 2147483646 w 11"/>
                <a:gd name="T17" fmla="*/ 2147483646 h 14"/>
                <a:gd name="T18" fmla="*/ 2147483646 w 11"/>
                <a:gd name="T19" fmla="*/ 2147483646 h 14"/>
                <a:gd name="T20" fmla="*/ 2147483646 w 11"/>
                <a:gd name="T21" fmla="*/ 2147483646 h 14"/>
                <a:gd name="T22" fmla="*/ 2147483646 w 11"/>
                <a:gd name="T23" fmla="*/ 0 h 14"/>
                <a:gd name="T24" fmla="*/ 2147483646 w 11"/>
                <a:gd name="T25" fmla="*/ 0 h 14"/>
                <a:gd name="T26" fmla="*/ 2147483646 w 11"/>
                <a:gd name="T27" fmla="*/ 0 h 14"/>
                <a:gd name="T28" fmla="*/ 2147483646 w 11"/>
                <a:gd name="T29" fmla="*/ 0 h 14"/>
                <a:gd name="T30" fmla="*/ 2147483646 w 11"/>
                <a:gd name="T31" fmla="*/ 2147483646 h 14"/>
                <a:gd name="T32" fmla="*/ 2147483646 w 11"/>
                <a:gd name="T33" fmla="*/ 2147483646 h 14"/>
                <a:gd name="T34" fmla="*/ 2147483646 w 11"/>
                <a:gd name="T35" fmla="*/ 2147483646 h 14"/>
                <a:gd name="T36" fmla="*/ 0 w 11"/>
                <a:gd name="T37" fmla="*/ 2147483646 h 14"/>
                <a:gd name="T38" fmla="*/ 0 w 11"/>
                <a:gd name="T39" fmla="*/ 2147483646 h 14"/>
                <a:gd name="T40" fmla="*/ 0 w 11"/>
                <a:gd name="T41" fmla="*/ 2147483646 h 14"/>
                <a:gd name="T42" fmla="*/ 0 w 11"/>
                <a:gd name="T43" fmla="*/ 2147483646 h 14"/>
                <a:gd name="T44" fmla="*/ 2147483646 w 11"/>
                <a:gd name="T45" fmla="*/ 2147483646 h 14"/>
                <a:gd name="T46" fmla="*/ 2147483646 w 11"/>
                <a:gd name="T47" fmla="*/ 2147483646 h 14"/>
                <a:gd name="T48" fmla="*/ 2147483646 w 11"/>
                <a:gd name="T49" fmla="*/ 2147483646 h 14"/>
                <a:gd name="T50" fmla="*/ 2147483646 w 11"/>
                <a:gd name="T51" fmla="*/ 2147483646 h 14"/>
                <a:gd name="T52" fmla="*/ 2147483646 w 11"/>
                <a:gd name="T53" fmla="*/ 2147483646 h 14"/>
                <a:gd name="T54" fmla="*/ 2147483646 w 11"/>
                <a:gd name="T55" fmla="*/ 2147483646 h 14"/>
                <a:gd name="T56" fmla="*/ 2147483646 w 11"/>
                <a:gd name="T57" fmla="*/ 2147483646 h 14"/>
                <a:gd name="T58" fmla="*/ 2147483646 w 11"/>
                <a:gd name="T59" fmla="*/ 2147483646 h 14"/>
                <a:gd name="T60" fmla="*/ 2147483646 w 11"/>
                <a:gd name="T61" fmla="*/ 2147483646 h 14"/>
                <a:gd name="T62" fmla="*/ 2147483646 w 11"/>
                <a:gd name="T63" fmla="*/ 2147483646 h 14"/>
                <a:gd name="T64" fmla="*/ 2147483646 w 11"/>
                <a:gd name="T65" fmla="*/ 2147483646 h 14"/>
                <a:gd name="T66" fmla="*/ 2147483646 w 11"/>
                <a:gd name="T67" fmla="*/ 2147483646 h 14"/>
                <a:gd name="T68" fmla="*/ 2147483646 w 11"/>
                <a:gd name="T69" fmla="*/ 2147483646 h 14"/>
                <a:gd name="T70" fmla="*/ 2147483646 w 11"/>
                <a:gd name="T71" fmla="*/ 2147483646 h 14"/>
                <a:gd name="T72" fmla="*/ 2147483646 w 11"/>
                <a:gd name="T73" fmla="*/ 0 h 14"/>
                <a:gd name="T74" fmla="*/ 2147483646 w 11"/>
                <a:gd name="T75" fmla="*/ 0 h 14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11" h="14">
                  <a:moveTo>
                    <a:pt x="8" y="2"/>
                  </a:moveTo>
                  <a:lnTo>
                    <a:pt x="7" y="6"/>
                  </a:lnTo>
                  <a:lnTo>
                    <a:pt x="7" y="7"/>
                  </a:lnTo>
                  <a:lnTo>
                    <a:pt x="6" y="11"/>
                  </a:lnTo>
                  <a:lnTo>
                    <a:pt x="2" y="9"/>
                  </a:lnTo>
                  <a:lnTo>
                    <a:pt x="3" y="7"/>
                  </a:lnTo>
                  <a:lnTo>
                    <a:pt x="6" y="5"/>
                  </a:lnTo>
                  <a:lnTo>
                    <a:pt x="6" y="4"/>
                  </a:lnTo>
                  <a:lnTo>
                    <a:pt x="6" y="2"/>
                  </a:lnTo>
                  <a:lnTo>
                    <a:pt x="8" y="2"/>
                  </a:lnTo>
                  <a:moveTo>
                    <a:pt x="11" y="0"/>
                  </a:moveTo>
                  <a:lnTo>
                    <a:pt x="8" y="0"/>
                  </a:lnTo>
                  <a:lnTo>
                    <a:pt x="6" y="0"/>
                  </a:lnTo>
                  <a:lnTo>
                    <a:pt x="3" y="0"/>
                  </a:lnTo>
                  <a:lnTo>
                    <a:pt x="3" y="2"/>
                  </a:lnTo>
                  <a:lnTo>
                    <a:pt x="3" y="4"/>
                  </a:lnTo>
                  <a:lnTo>
                    <a:pt x="1" y="5"/>
                  </a:lnTo>
                  <a:lnTo>
                    <a:pt x="0" y="6"/>
                  </a:lnTo>
                  <a:lnTo>
                    <a:pt x="0" y="7"/>
                  </a:lnTo>
                  <a:lnTo>
                    <a:pt x="0" y="9"/>
                  </a:lnTo>
                  <a:lnTo>
                    <a:pt x="1" y="11"/>
                  </a:lnTo>
                  <a:lnTo>
                    <a:pt x="4" y="13"/>
                  </a:lnTo>
                  <a:lnTo>
                    <a:pt x="5" y="14"/>
                  </a:lnTo>
                  <a:lnTo>
                    <a:pt x="7" y="13"/>
                  </a:lnTo>
                  <a:lnTo>
                    <a:pt x="7" y="12"/>
                  </a:lnTo>
                  <a:lnTo>
                    <a:pt x="8" y="12"/>
                  </a:lnTo>
                  <a:lnTo>
                    <a:pt x="10" y="8"/>
                  </a:lnTo>
                  <a:lnTo>
                    <a:pt x="10" y="7"/>
                  </a:lnTo>
                  <a:lnTo>
                    <a:pt x="10" y="6"/>
                  </a:lnTo>
                  <a:lnTo>
                    <a:pt x="11" y="2"/>
                  </a:lnTo>
                  <a:lnTo>
                    <a:pt x="11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27" name="Freeform 671"/>
            <p:cNvSpPr>
              <a:spLocks noEditPoints="1"/>
            </p:cNvSpPr>
            <p:nvPr/>
          </p:nvSpPr>
          <p:spPr bwMode="auto">
            <a:xfrm>
              <a:off x="3050372" y="59730"/>
              <a:ext cx="292100" cy="376237"/>
            </a:xfrm>
            <a:custGeom>
              <a:avLst/>
              <a:gdLst>
                <a:gd name="T0" fmla="*/ 2147483646 w 121"/>
                <a:gd name="T1" fmla="*/ 2147483646 h 175"/>
                <a:gd name="T2" fmla="*/ 2147483646 w 121"/>
                <a:gd name="T3" fmla="*/ 2147483646 h 175"/>
                <a:gd name="T4" fmla="*/ 2147483646 w 121"/>
                <a:gd name="T5" fmla="*/ 2147483646 h 175"/>
                <a:gd name="T6" fmla="*/ 2147483646 w 121"/>
                <a:gd name="T7" fmla="*/ 2147483646 h 175"/>
                <a:gd name="T8" fmla="*/ 2147483646 w 121"/>
                <a:gd name="T9" fmla="*/ 2147483646 h 175"/>
                <a:gd name="T10" fmla="*/ 2147483646 w 121"/>
                <a:gd name="T11" fmla="*/ 2147483646 h 175"/>
                <a:gd name="T12" fmla="*/ 2147483646 w 121"/>
                <a:gd name="T13" fmla="*/ 2147483646 h 175"/>
                <a:gd name="T14" fmla="*/ 2147483646 w 121"/>
                <a:gd name="T15" fmla="*/ 2147483646 h 175"/>
                <a:gd name="T16" fmla="*/ 2147483646 w 121"/>
                <a:gd name="T17" fmla="*/ 2147483646 h 175"/>
                <a:gd name="T18" fmla="*/ 2147483646 w 121"/>
                <a:gd name="T19" fmla="*/ 2147483646 h 175"/>
                <a:gd name="T20" fmla="*/ 2147483646 w 121"/>
                <a:gd name="T21" fmla="*/ 2147483646 h 175"/>
                <a:gd name="T22" fmla="*/ 2147483646 w 121"/>
                <a:gd name="T23" fmla="*/ 2147483646 h 175"/>
                <a:gd name="T24" fmla="*/ 2147483646 w 121"/>
                <a:gd name="T25" fmla="*/ 2147483646 h 175"/>
                <a:gd name="T26" fmla="*/ 2147483646 w 121"/>
                <a:gd name="T27" fmla="*/ 2147483646 h 175"/>
                <a:gd name="T28" fmla="*/ 2147483646 w 121"/>
                <a:gd name="T29" fmla="*/ 2147483646 h 175"/>
                <a:gd name="T30" fmla="*/ 2147483646 w 121"/>
                <a:gd name="T31" fmla="*/ 2147483646 h 175"/>
                <a:gd name="T32" fmla="*/ 2147483646 w 121"/>
                <a:gd name="T33" fmla="*/ 2147483646 h 175"/>
                <a:gd name="T34" fmla="*/ 2147483646 w 121"/>
                <a:gd name="T35" fmla="*/ 2147483646 h 175"/>
                <a:gd name="T36" fmla="*/ 2147483646 w 121"/>
                <a:gd name="T37" fmla="*/ 2147483646 h 175"/>
                <a:gd name="T38" fmla="*/ 2147483646 w 121"/>
                <a:gd name="T39" fmla="*/ 2147483646 h 175"/>
                <a:gd name="T40" fmla="*/ 2147483646 w 121"/>
                <a:gd name="T41" fmla="*/ 2147483646 h 175"/>
                <a:gd name="T42" fmla="*/ 2147483646 w 121"/>
                <a:gd name="T43" fmla="*/ 2147483646 h 175"/>
                <a:gd name="T44" fmla="*/ 2147483646 w 121"/>
                <a:gd name="T45" fmla="*/ 2147483646 h 175"/>
                <a:gd name="T46" fmla="*/ 2147483646 w 121"/>
                <a:gd name="T47" fmla="*/ 2147483646 h 175"/>
                <a:gd name="T48" fmla="*/ 2147483646 w 121"/>
                <a:gd name="T49" fmla="*/ 2147483646 h 175"/>
                <a:gd name="T50" fmla="*/ 2147483646 w 121"/>
                <a:gd name="T51" fmla="*/ 2147483646 h 175"/>
                <a:gd name="T52" fmla="*/ 2147483646 w 121"/>
                <a:gd name="T53" fmla="*/ 2147483646 h 175"/>
                <a:gd name="T54" fmla="*/ 0 w 121"/>
                <a:gd name="T55" fmla="*/ 2147483646 h 175"/>
                <a:gd name="T56" fmla="*/ 2147483646 w 121"/>
                <a:gd name="T57" fmla="*/ 2147483646 h 175"/>
                <a:gd name="T58" fmla="*/ 2147483646 w 121"/>
                <a:gd name="T59" fmla="*/ 2147483646 h 175"/>
                <a:gd name="T60" fmla="*/ 2147483646 w 121"/>
                <a:gd name="T61" fmla="*/ 2147483646 h 175"/>
                <a:gd name="T62" fmla="*/ 2147483646 w 121"/>
                <a:gd name="T63" fmla="*/ 2147483646 h 175"/>
                <a:gd name="T64" fmla="*/ 2147483646 w 121"/>
                <a:gd name="T65" fmla="*/ 2147483646 h 175"/>
                <a:gd name="T66" fmla="*/ 2147483646 w 121"/>
                <a:gd name="T67" fmla="*/ 2147483646 h 175"/>
                <a:gd name="T68" fmla="*/ 2147483646 w 121"/>
                <a:gd name="T69" fmla="*/ 2147483646 h 175"/>
                <a:gd name="T70" fmla="*/ 2147483646 w 121"/>
                <a:gd name="T71" fmla="*/ 2147483646 h 175"/>
                <a:gd name="T72" fmla="*/ 2147483646 w 121"/>
                <a:gd name="T73" fmla="*/ 2147483646 h 175"/>
                <a:gd name="T74" fmla="*/ 2147483646 w 121"/>
                <a:gd name="T75" fmla="*/ 2147483646 h 175"/>
                <a:gd name="T76" fmla="*/ 2147483646 w 121"/>
                <a:gd name="T77" fmla="*/ 2147483646 h 175"/>
                <a:gd name="T78" fmla="*/ 2147483646 w 121"/>
                <a:gd name="T79" fmla="*/ 2147483646 h 175"/>
                <a:gd name="T80" fmla="*/ 2147483646 w 121"/>
                <a:gd name="T81" fmla="*/ 2147483646 h 175"/>
                <a:gd name="T82" fmla="*/ 2147483646 w 121"/>
                <a:gd name="T83" fmla="*/ 2147483646 h 175"/>
                <a:gd name="T84" fmla="*/ 2147483646 w 121"/>
                <a:gd name="T85" fmla="*/ 2147483646 h 175"/>
                <a:gd name="T86" fmla="*/ 2147483646 w 121"/>
                <a:gd name="T87" fmla="*/ 2147483646 h 175"/>
                <a:gd name="T88" fmla="*/ 2147483646 w 121"/>
                <a:gd name="T89" fmla="*/ 2147483646 h 175"/>
                <a:gd name="T90" fmla="*/ 2147483646 w 121"/>
                <a:gd name="T91" fmla="*/ 2147483646 h 175"/>
                <a:gd name="T92" fmla="*/ 2147483646 w 121"/>
                <a:gd name="T93" fmla="*/ 2147483646 h 175"/>
                <a:gd name="T94" fmla="*/ 2147483646 w 121"/>
                <a:gd name="T95" fmla="*/ 2147483646 h 175"/>
                <a:gd name="T96" fmla="*/ 2147483646 w 121"/>
                <a:gd name="T97" fmla="*/ 2147483646 h 175"/>
                <a:gd name="T98" fmla="*/ 2147483646 w 121"/>
                <a:gd name="T99" fmla="*/ 2147483646 h 175"/>
                <a:gd name="T100" fmla="*/ 2147483646 w 121"/>
                <a:gd name="T101" fmla="*/ 2147483646 h 175"/>
                <a:gd name="T102" fmla="*/ 2147483646 w 121"/>
                <a:gd name="T103" fmla="*/ 2147483646 h 175"/>
                <a:gd name="T104" fmla="*/ 2147483646 w 121"/>
                <a:gd name="T105" fmla="*/ 2147483646 h 175"/>
                <a:gd name="T106" fmla="*/ 2147483646 w 121"/>
                <a:gd name="T107" fmla="*/ 2147483646 h 175"/>
                <a:gd name="T108" fmla="*/ 2147483646 w 121"/>
                <a:gd name="T109" fmla="*/ 2147483646 h 175"/>
                <a:gd name="T110" fmla="*/ 2147483646 w 121"/>
                <a:gd name="T111" fmla="*/ 2147483646 h 175"/>
                <a:gd name="T112" fmla="*/ 2147483646 w 121"/>
                <a:gd name="T113" fmla="*/ 2147483646 h 175"/>
                <a:gd name="T114" fmla="*/ 2147483646 w 121"/>
                <a:gd name="T115" fmla="*/ 2147483646 h 175"/>
                <a:gd name="T116" fmla="*/ 2147483646 w 121"/>
                <a:gd name="T117" fmla="*/ 2147483646 h 175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0" t="0" r="r" b="b"/>
              <a:pathLst>
                <a:path w="121" h="175">
                  <a:moveTo>
                    <a:pt x="66" y="2"/>
                  </a:moveTo>
                  <a:lnTo>
                    <a:pt x="66" y="3"/>
                  </a:lnTo>
                  <a:lnTo>
                    <a:pt x="66" y="4"/>
                  </a:lnTo>
                  <a:lnTo>
                    <a:pt x="67" y="6"/>
                  </a:lnTo>
                  <a:lnTo>
                    <a:pt x="66" y="7"/>
                  </a:lnTo>
                  <a:lnTo>
                    <a:pt x="66" y="11"/>
                  </a:lnTo>
                  <a:lnTo>
                    <a:pt x="67" y="11"/>
                  </a:lnTo>
                  <a:lnTo>
                    <a:pt x="66" y="12"/>
                  </a:lnTo>
                  <a:lnTo>
                    <a:pt x="64" y="17"/>
                  </a:lnTo>
                  <a:lnTo>
                    <a:pt x="66" y="21"/>
                  </a:lnTo>
                  <a:lnTo>
                    <a:pt x="67" y="23"/>
                  </a:lnTo>
                  <a:lnTo>
                    <a:pt x="68" y="23"/>
                  </a:lnTo>
                  <a:lnTo>
                    <a:pt x="70" y="24"/>
                  </a:lnTo>
                  <a:lnTo>
                    <a:pt x="72" y="26"/>
                  </a:lnTo>
                  <a:lnTo>
                    <a:pt x="73" y="27"/>
                  </a:lnTo>
                  <a:lnTo>
                    <a:pt x="73" y="36"/>
                  </a:lnTo>
                  <a:lnTo>
                    <a:pt x="75" y="39"/>
                  </a:lnTo>
                  <a:lnTo>
                    <a:pt x="77" y="41"/>
                  </a:lnTo>
                  <a:lnTo>
                    <a:pt x="76" y="43"/>
                  </a:lnTo>
                  <a:lnTo>
                    <a:pt x="77" y="45"/>
                  </a:lnTo>
                  <a:lnTo>
                    <a:pt x="77" y="48"/>
                  </a:lnTo>
                  <a:lnTo>
                    <a:pt x="77" y="49"/>
                  </a:lnTo>
                  <a:lnTo>
                    <a:pt x="77" y="51"/>
                  </a:lnTo>
                  <a:lnTo>
                    <a:pt x="77" y="52"/>
                  </a:lnTo>
                  <a:lnTo>
                    <a:pt x="77" y="54"/>
                  </a:lnTo>
                  <a:lnTo>
                    <a:pt x="79" y="56"/>
                  </a:lnTo>
                  <a:lnTo>
                    <a:pt x="80" y="57"/>
                  </a:lnTo>
                  <a:lnTo>
                    <a:pt x="81" y="56"/>
                  </a:lnTo>
                  <a:lnTo>
                    <a:pt x="81" y="54"/>
                  </a:lnTo>
                  <a:lnTo>
                    <a:pt x="80" y="53"/>
                  </a:lnTo>
                  <a:lnTo>
                    <a:pt x="79" y="53"/>
                  </a:lnTo>
                  <a:lnTo>
                    <a:pt x="79" y="51"/>
                  </a:lnTo>
                  <a:lnTo>
                    <a:pt x="79" y="47"/>
                  </a:lnTo>
                  <a:lnTo>
                    <a:pt x="80" y="46"/>
                  </a:lnTo>
                  <a:lnTo>
                    <a:pt x="81" y="47"/>
                  </a:lnTo>
                  <a:lnTo>
                    <a:pt x="82" y="47"/>
                  </a:lnTo>
                  <a:lnTo>
                    <a:pt x="84" y="51"/>
                  </a:lnTo>
                  <a:lnTo>
                    <a:pt x="85" y="51"/>
                  </a:lnTo>
                  <a:lnTo>
                    <a:pt x="86" y="52"/>
                  </a:lnTo>
                  <a:lnTo>
                    <a:pt x="85" y="53"/>
                  </a:lnTo>
                  <a:lnTo>
                    <a:pt x="85" y="54"/>
                  </a:lnTo>
                  <a:lnTo>
                    <a:pt x="85" y="56"/>
                  </a:lnTo>
                  <a:lnTo>
                    <a:pt x="85" y="57"/>
                  </a:lnTo>
                  <a:lnTo>
                    <a:pt x="86" y="58"/>
                  </a:lnTo>
                  <a:lnTo>
                    <a:pt x="87" y="64"/>
                  </a:lnTo>
                  <a:lnTo>
                    <a:pt x="87" y="65"/>
                  </a:lnTo>
                  <a:lnTo>
                    <a:pt x="86" y="65"/>
                  </a:lnTo>
                  <a:lnTo>
                    <a:pt x="86" y="67"/>
                  </a:lnTo>
                  <a:lnTo>
                    <a:pt x="86" y="68"/>
                  </a:lnTo>
                  <a:lnTo>
                    <a:pt x="87" y="70"/>
                  </a:lnTo>
                  <a:lnTo>
                    <a:pt x="86" y="73"/>
                  </a:lnTo>
                  <a:lnTo>
                    <a:pt x="85" y="75"/>
                  </a:lnTo>
                  <a:lnTo>
                    <a:pt x="85" y="81"/>
                  </a:lnTo>
                  <a:lnTo>
                    <a:pt x="87" y="88"/>
                  </a:lnTo>
                  <a:lnTo>
                    <a:pt x="88" y="88"/>
                  </a:lnTo>
                  <a:lnTo>
                    <a:pt x="89" y="88"/>
                  </a:lnTo>
                  <a:lnTo>
                    <a:pt x="90" y="89"/>
                  </a:lnTo>
                  <a:lnTo>
                    <a:pt x="90" y="91"/>
                  </a:lnTo>
                  <a:lnTo>
                    <a:pt x="89" y="92"/>
                  </a:lnTo>
                  <a:lnTo>
                    <a:pt x="90" y="100"/>
                  </a:lnTo>
                  <a:lnTo>
                    <a:pt x="91" y="103"/>
                  </a:lnTo>
                  <a:lnTo>
                    <a:pt x="92" y="103"/>
                  </a:lnTo>
                  <a:lnTo>
                    <a:pt x="92" y="104"/>
                  </a:lnTo>
                  <a:lnTo>
                    <a:pt x="93" y="104"/>
                  </a:lnTo>
                  <a:lnTo>
                    <a:pt x="93" y="105"/>
                  </a:lnTo>
                  <a:lnTo>
                    <a:pt x="94" y="109"/>
                  </a:lnTo>
                  <a:lnTo>
                    <a:pt x="94" y="111"/>
                  </a:lnTo>
                  <a:lnTo>
                    <a:pt x="94" y="112"/>
                  </a:lnTo>
                  <a:lnTo>
                    <a:pt x="93" y="113"/>
                  </a:lnTo>
                  <a:lnTo>
                    <a:pt x="93" y="114"/>
                  </a:lnTo>
                  <a:lnTo>
                    <a:pt x="92" y="115"/>
                  </a:lnTo>
                  <a:lnTo>
                    <a:pt x="92" y="116"/>
                  </a:lnTo>
                  <a:lnTo>
                    <a:pt x="91" y="117"/>
                  </a:lnTo>
                  <a:lnTo>
                    <a:pt x="90" y="119"/>
                  </a:lnTo>
                  <a:lnTo>
                    <a:pt x="90" y="120"/>
                  </a:lnTo>
                  <a:lnTo>
                    <a:pt x="90" y="121"/>
                  </a:lnTo>
                  <a:lnTo>
                    <a:pt x="90" y="123"/>
                  </a:lnTo>
                  <a:lnTo>
                    <a:pt x="90" y="124"/>
                  </a:lnTo>
                  <a:lnTo>
                    <a:pt x="90" y="125"/>
                  </a:lnTo>
                  <a:lnTo>
                    <a:pt x="90" y="126"/>
                  </a:lnTo>
                  <a:lnTo>
                    <a:pt x="92" y="128"/>
                  </a:lnTo>
                  <a:lnTo>
                    <a:pt x="94" y="130"/>
                  </a:lnTo>
                  <a:lnTo>
                    <a:pt x="96" y="130"/>
                  </a:lnTo>
                  <a:lnTo>
                    <a:pt x="98" y="131"/>
                  </a:lnTo>
                  <a:lnTo>
                    <a:pt x="99" y="131"/>
                  </a:lnTo>
                  <a:lnTo>
                    <a:pt x="98" y="132"/>
                  </a:lnTo>
                  <a:lnTo>
                    <a:pt x="97" y="132"/>
                  </a:lnTo>
                  <a:lnTo>
                    <a:pt x="97" y="133"/>
                  </a:lnTo>
                  <a:lnTo>
                    <a:pt x="98" y="134"/>
                  </a:lnTo>
                  <a:lnTo>
                    <a:pt x="98" y="133"/>
                  </a:lnTo>
                  <a:lnTo>
                    <a:pt x="99" y="132"/>
                  </a:lnTo>
                  <a:lnTo>
                    <a:pt x="100" y="131"/>
                  </a:lnTo>
                  <a:lnTo>
                    <a:pt x="100" y="130"/>
                  </a:lnTo>
                  <a:lnTo>
                    <a:pt x="100" y="128"/>
                  </a:lnTo>
                  <a:lnTo>
                    <a:pt x="101" y="126"/>
                  </a:lnTo>
                  <a:lnTo>
                    <a:pt x="102" y="126"/>
                  </a:lnTo>
                  <a:lnTo>
                    <a:pt x="103" y="126"/>
                  </a:lnTo>
                  <a:lnTo>
                    <a:pt x="103" y="128"/>
                  </a:lnTo>
                  <a:lnTo>
                    <a:pt x="106" y="131"/>
                  </a:lnTo>
                  <a:lnTo>
                    <a:pt x="107" y="132"/>
                  </a:lnTo>
                  <a:lnTo>
                    <a:pt x="107" y="133"/>
                  </a:lnTo>
                  <a:lnTo>
                    <a:pt x="107" y="134"/>
                  </a:lnTo>
                  <a:lnTo>
                    <a:pt x="110" y="136"/>
                  </a:lnTo>
                  <a:lnTo>
                    <a:pt x="112" y="137"/>
                  </a:lnTo>
                  <a:lnTo>
                    <a:pt x="111" y="137"/>
                  </a:lnTo>
                  <a:lnTo>
                    <a:pt x="111" y="139"/>
                  </a:lnTo>
                  <a:lnTo>
                    <a:pt x="111" y="141"/>
                  </a:lnTo>
                  <a:lnTo>
                    <a:pt x="112" y="142"/>
                  </a:lnTo>
                  <a:lnTo>
                    <a:pt x="113" y="143"/>
                  </a:lnTo>
                  <a:lnTo>
                    <a:pt x="113" y="145"/>
                  </a:lnTo>
                  <a:lnTo>
                    <a:pt x="112" y="147"/>
                  </a:lnTo>
                  <a:lnTo>
                    <a:pt x="113" y="148"/>
                  </a:lnTo>
                  <a:lnTo>
                    <a:pt x="115" y="149"/>
                  </a:lnTo>
                  <a:lnTo>
                    <a:pt x="116" y="149"/>
                  </a:lnTo>
                  <a:lnTo>
                    <a:pt x="117" y="150"/>
                  </a:lnTo>
                  <a:lnTo>
                    <a:pt x="117" y="151"/>
                  </a:lnTo>
                  <a:lnTo>
                    <a:pt x="119" y="154"/>
                  </a:lnTo>
                  <a:lnTo>
                    <a:pt x="119" y="156"/>
                  </a:lnTo>
                  <a:lnTo>
                    <a:pt x="116" y="162"/>
                  </a:lnTo>
                  <a:lnTo>
                    <a:pt x="115" y="164"/>
                  </a:lnTo>
                  <a:lnTo>
                    <a:pt x="113" y="164"/>
                  </a:lnTo>
                  <a:lnTo>
                    <a:pt x="113" y="165"/>
                  </a:lnTo>
                  <a:lnTo>
                    <a:pt x="111" y="166"/>
                  </a:lnTo>
                  <a:lnTo>
                    <a:pt x="109" y="166"/>
                  </a:lnTo>
                  <a:lnTo>
                    <a:pt x="109" y="167"/>
                  </a:lnTo>
                  <a:lnTo>
                    <a:pt x="107" y="168"/>
                  </a:lnTo>
                  <a:lnTo>
                    <a:pt x="107" y="169"/>
                  </a:lnTo>
                  <a:lnTo>
                    <a:pt x="103" y="171"/>
                  </a:lnTo>
                  <a:lnTo>
                    <a:pt x="100" y="173"/>
                  </a:lnTo>
                  <a:lnTo>
                    <a:pt x="99" y="173"/>
                  </a:lnTo>
                  <a:lnTo>
                    <a:pt x="99" y="172"/>
                  </a:lnTo>
                  <a:lnTo>
                    <a:pt x="98" y="171"/>
                  </a:lnTo>
                  <a:lnTo>
                    <a:pt x="97" y="169"/>
                  </a:lnTo>
                  <a:lnTo>
                    <a:pt x="97" y="162"/>
                  </a:lnTo>
                  <a:lnTo>
                    <a:pt x="97" y="158"/>
                  </a:lnTo>
                  <a:lnTo>
                    <a:pt x="95" y="151"/>
                  </a:lnTo>
                  <a:lnTo>
                    <a:pt x="94" y="149"/>
                  </a:lnTo>
                  <a:lnTo>
                    <a:pt x="92" y="149"/>
                  </a:lnTo>
                  <a:lnTo>
                    <a:pt x="91" y="148"/>
                  </a:lnTo>
                  <a:lnTo>
                    <a:pt x="88" y="147"/>
                  </a:lnTo>
                  <a:lnTo>
                    <a:pt x="87" y="145"/>
                  </a:lnTo>
                  <a:lnTo>
                    <a:pt x="79" y="134"/>
                  </a:lnTo>
                  <a:lnTo>
                    <a:pt x="69" y="126"/>
                  </a:lnTo>
                  <a:lnTo>
                    <a:pt x="68" y="125"/>
                  </a:lnTo>
                  <a:lnTo>
                    <a:pt x="68" y="124"/>
                  </a:lnTo>
                  <a:lnTo>
                    <a:pt x="67" y="124"/>
                  </a:lnTo>
                  <a:lnTo>
                    <a:pt x="67" y="123"/>
                  </a:lnTo>
                  <a:lnTo>
                    <a:pt x="66" y="122"/>
                  </a:lnTo>
                  <a:lnTo>
                    <a:pt x="66" y="120"/>
                  </a:lnTo>
                  <a:lnTo>
                    <a:pt x="64" y="119"/>
                  </a:lnTo>
                  <a:lnTo>
                    <a:pt x="62" y="119"/>
                  </a:lnTo>
                  <a:lnTo>
                    <a:pt x="62" y="117"/>
                  </a:lnTo>
                  <a:lnTo>
                    <a:pt x="61" y="116"/>
                  </a:lnTo>
                  <a:lnTo>
                    <a:pt x="61" y="115"/>
                  </a:lnTo>
                  <a:lnTo>
                    <a:pt x="60" y="113"/>
                  </a:lnTo>
                  <a:lnTo>
                    <a:pt x="58" y="112"/>
                  </a:lnTo>
                  <a:lnTo>
                    <a:pt x="58" y="113"/>
                  </a:lnTo>
                  <a:lnTo>
                    <a:pt x="55" y="113"/>
                  </a:lnTo>
                  <a:lnTo>
                    <a:pt x="55" y="110"/>
                  </a:lnTo>
                  <a:lnTo>
                    <a:pt x="56" y="107"/>
                  </a:lnTo>
                  <a:lnTo>
                    <a:pt x="56" y="105"/>
                  </a:lnTo>
                  <a:lnTo>
                    <a:pt x="56" y="107"/>
                  </a:lnTo>
                  <a:lnTo>
                    <a:pt x="54" y="109"/>
                  </a:lnTo>
                  <a:lnTo>
                    <a:pt x="54" y="107"/>
                  </a:lnTo>
                  <a:lnTo>
                    <a:pt x="57" y="100"/>
                  </a:lnTo>
                  <a:lnTo>
                    <a:pt x="58" y="99"/>
                  </a:lnTo>
                  <a:lnTo>
                    <a:pt x="59" y="98"/>
                  </a:lnTo>
                  <a:lnTo>
                    <a:pt x="60" y="97"/>
                  </a:lnTo>
                  <a:lnTo>
                    <a:pt x="60" y="94"/>
                  </a:lnTo>
                  <a:lnTo>
                    <a:pt x="62" y="87"/>
                  </a:lnTo>
                  <a:lnTo>
                    <a:pt x="62" y="88"/>
                  </a:lnTo>
                  <a:lnTo>
                    <a:pt x="61" y="89"/>
                  </a:lnTo>
                  <a:lnTo>
                    <a:pt x="61" y="88"/>
                  </a:lnTo>
                  <a:lnTo>
                    <a:pt x="62" y="85"/>
                  </a:lnTo>
                  <a:lnTo>
                    <a:pt x="62" y="84"/>
                  </a:lnTo>
                  <a:lnTo>
                    <a:pt x="62" y="83"/>
                  </a:lnTo>
                  <a:lnTo>
                    <a:pt x="63" y="82"/>
                  </a:lnTo>
                  <a:lnTo>
                    <a:pt x="62" y="75"/>
                  </a:lnTo>
                  <a:lnTo>
                    <a:pt x="62" y="73"/>
                  </a:lnTo>
                  <a:lnTo>
                    <a:pt x="60" y="72"/>
                  </a:lnTo>
                  <a:lnTo>
                    <a:pt x="60" y="68"/>
                  </a:lnTo>
                  <a:lnTo>
                    <a:pt x="60" y="67"/>
                  </a:lnTo>
                  <a:lnTo>
                    <a:pt x="60" y="66"/>
                  </a:lnTo>
                  <a:lnTo>
                    <a:pt x="59" y="66"/>
                  </a:lnTo>
                  <a:lnTo>
                    <a:pt x="59" y="65"/>
                  </a:lnTo>
                  <a:lnTo>
                    <a:pt x="58" y="66"/>
                  </a:lnTo>
                  <a:lnTo>
                    <a:pt x="57" y="66"/>
                  </a:lnTo>
                  <a:lnTo>
                    <a:pt x="53" y="64"/>
                  </a:lnTo>
                  <a:lnTo>
                    <a:pt x="49" y="59"/>
                  </a:lnTo>
                  <a:lnTo>
                    <a:pt x="49" y="58"/>
                  </a:lnTo>
                  <a:lnTo>
                    <a:pt x="47" y="57"/>
                  </a:lnTo>
                  <a:lnTo>
                    <a:pt x="46" y="57"/>
                  </a:lnTo>
                  <a:lnTo>
                    <a:pt x="44" y="54"/>
                  </a:lnTo>
                  <a:lnTo>
                    <a:pt x="43" y="53"/>
                  </a:lnTo>
                  <a:lnTo>
                    <a:pt x="41" y="53"/>
                  </a:lnTo>
                  <a:lnTo>
                    <a:pt x="41" y="51"/>
                  </a:lnTo>
                  <a:lnTo>
                    <a:pt x="42" y="50"/>
                  </a:lnTo>
                  <a:lnTo>
                    <a:pt x="43" y="49"/>
                  </a:lnTo>
                  <a:lnTo>
                    <a:pt x="45" y="47"/>
                  </a:lnTo>
                  <a:lnTo>
                    <a:pt x="45" y="46"/>
                  </a:lnTo>
                  <a:lnTo>
                    <a:pt x="46" y="44"/>
                  </a:lnTo>
                  <a:lnTo>
                    <a:pt x="45" y="44"/>
                  </a:lnTo>
                  <a:lnTo>
                    <a:pt x="44" y="45"/>
                  </a:lnTo>
                  <a:lnTo>
                    <a:pt x="44" y="46"/>
                  </a:lnTo>
                  <a:lnTo>
                    <a:pt x="44" y="47"/>
                  </a:lnTo>
                  <a:lnTo>
                    <a:pt x="43" y="49"/>
                  </a:lnTo>
                  <a:lnTo>
                    <a:pt x="40" y="50"/>
                  </a:lnTo>
                  <a:lnTo>
                    <a:pt x="37" y="48"/>
                  </a:lnTo>
                  <a:lnTo>
                    <a:pt x="36" y="48"/>
                  </a:lnTo>
                  <a:lnTo>
                    <a:pt x="33" y="51"/>
                  </a:lnTo>
                  <a:lnTo>
                    <a:pt x="32" y="51"/>
                  </a:lnTo>
                  <a:lnTo>
                    <a:pt x="29" y="49"/>
                  </a:lnTo>
                  <a:lnTo>
                    <a:pt x="28" y="47"/>
                  </a:lnTo>
                  <a:lnTo>
                    <a:pt x="28" y="46"/>
                  </a:lnTo>
                  <a:lnTo>
                    <a:pt x="28" y="44"/>
                  </a:lnTo>
                  <a:lnTo>
                    <a:pt x="27" y="43"/>
                  </a:lnTo>
                  <a:lnTo>
                    <a:pt x="26" y="43"/>
                  </a:lnTo>
                  <a:lnTo>
                    <a:pt x="24" y="43"/>
                  </a:lnTo>
                  <a:lnTo>
                    <a:pt x="23" y="43"/>
                  </a:lnTo>
                  <a:lnTo>
                    <a:pt x="22" y="42"/>
                  </a:lnTo>
                  <a:lnTo>
                    <a:pt x="22" y="40"/>
                  </a:lnTo>
                  <a:lnTo>
                    <a:pt x="21" y="40"/>
                  </a:lnTo>
                  <a:lnTo>
                    <a:pt x="20" y="38"/>
                  </a:lnTo>
                  <a:lnTo>
                    <a:pt x="19" y="38"/>
                  </a:lnTo>
                  <a:lnTo>
                    <a:pt x="18" y="37"/>
                  </a:lnTo>
                  <a:lnTo>
                    <a:pt x="17" y="38"/>
                  </a:lnTo>
                  <a:lnTo>
                    <a:pt x="16" y="38"/>
                  </a:lnTo>
                  <a:lnTo>
                    <a:pt x="13" y="36"/>
                  </a:lnTo>
                  <a:lnTo>
                    <a:pt x="13" y="33"/>
                  </a:lnTo>
                  <a:lnTo>
                    <a:pt x="13" y="32"/>
                  </a:lnTo>
                  <a:lnTo>
                    <a:pt x="13" y="30"/>
                  </a:lnTo>
                  <a:lnTo>
                    <a:pt x="11" y="28"/>
                  </a:lnTo>
                  <a:lnTo>
                    <a:pt x="10" y="27"/>
                  </a:lnTo>
                  <a:lnTo>
                    <a:pt x="6" y="21"/>
                  </a:lnTo>
                  <a:lnTo>
                    <a:pt x="5" y="21"/>
                  </a:lnTo>
                  <a:lnTo>
                    <a:pt x="3" y="21"/>
                  </a:lnTo>
                  <a:lnTo>
                    <a:pt x="3" y="19"/>
                  </a:lnTo>
                  <a:lnTo>
                    <a:pt x="3" y="17"/>
                  </a:lnTo>
                  <a:lnTo>
                    <a:pt x="9" y="17"/>
                  </a:lnTo>
                  <a:lnTo>
                    <a:pt x="14" y="19"/>
                  </a:lnTo>
                  <a:lnTo>
                    <a:pt x="17" y="19"/>
                  </a:lnTo>
                  <a:lnTo>
                    <a:pt x="19" y="18"/>
                  </a:lnTo>
                  <a:lnTo>
                    <a:pt x="22" y="19"/>
                  </a:lnTo>
                  <a:lnTo>
                    <a:pt x="22" y="20"/>
                  </a:lnTo>
                  <a:lnTo>
                    <a:pt x="25" y="21"/>
                  </a:lnTo>
                  <a:lnTo>
                    <a:pt x="30" y="21"/>
                  </a:lnTo>
                  <a:lnTo>
                    <a:pt x="30" y="20"/>
                  </a:lnTo>
                  <a:lnTo>
                    <a:pt x="30" y="19"/>
                  </a:lnTo>
                  <a:lnTo>
                    <a:pt x="28" y="19"/>
                  </a:lnTo>
                  <a:lnTo>
                    <a:pt x="27" y="20"/>
                  </a:lnTo>
                  <a:lnTo>
                    <a:pt x="26" y="21"/>
                  </a:lnTo>
                  <a:lnTo>
                    <a:pt x="24" y="19"/>
                  </a:lnTo>
                  <a:lnTo>
                    <a:pt x="25" y="18"/>
                  </a:lnTo>
                  <a:lnTo>
                    <a:pt x="24" y="17"/>
                  </a:lnTo>
                  <a:lnTo>
                    <a:pt x="23" y="16"/>
                  </a:lnTo>
                  <a:lnTo>
                    <a:pt x="24" y="14"/>
                  </a:lnTo>
                  <a:lnTo>
                    <a:pt x="24" y="13"/>
                  </a:lnTo>
                  <a:lnTo>
                    <a:pt x="29" y="10"/>
                  </a:lnTo>
                  <a:lnTo>
                    <a:pt x="29" y="11"/>
                  </a:lnTo>
                  <a:lnTo>
                    <a:pt x="28" y="11"/>
                  </a:lnTo>
                  <a:lnTo>
                    <a:pt x="30" y="11"/>
                  </a:lnTo>
                  <a:lnTo>
                    <a:pt x="30" y="10"/>
                  </a:lnTo>
                  <a:lnTo>
                    <a:pt x="30" y="8"/>
                  </a:lnTo>
                  <a:lnTo>
                    <a:pt x="31" y="7"/>
                  </a:lnTo>
                  <a:lnTo>
                    <a:pt x="32" y="6"/>
                  </a:lnTo>
                  <a:lnTo>
                    <a:pt x="32" y="5"/>
                  </a:lnTo>
                  <a:lnTo>
                    <a:pt x="32" y="2"/>
                  </a:lnTo>
                  <a:lnTo>
                    <a:pt x="66" y="2"/>
                  </a:lnTo>
                  <a:close/>
                  <a:moveTo>
                    <a:pt x="70" y="0"/>
                  </a:moveTo>
                  <a:lnTo>
                    <a:pt x="66" y="0"/>
                  </a:lnTo>
                  <a:lnTo>
                    <a:pt x="32" y="0"/>
                  </a:lnTo>
                  <a:lnTo>
                    <a:pt x="30" y="0"/>
                  </a:lnTo>
                  <a:lnTo>
                    <a:pt x="29" y="2"/>
                  </a:lnTo>
                  <a:lnTo>
                    <a:pt x="29" y="4"/>
                  </a:lnTo>
                  <a:lnTo>
                    <a:pt x="29" y="5"/>
                  </a:lnTo>
                  <a:lnTo>
                    <a:pt x="28" y="6"/>
                  </a:lnTo>
                  <a:lnTo>
                    <a:pt x="28" y="7"/>
                  </a:lnTo>
                  <a:lnTo>
                    <a:pt x="28" y="8"/>
                  </a:lnTo>
                  <a:lnTo>
                    <a:pt x="23" y="11"/>
                  </a:lnTo>
                  <a:lnTo>
                    <a:pt x="22" y="12"/>
                  </a:lnTo>
                  <a:lnTo>
                    <a:pt x="22" y="13"/>
                  </a:lnTo>
                  <a:lnTo>
                    <a:pt x="20" y="15"/>
                  </a:lnTo>
                  <a:lnTo>
                    <a:pt x="19" y="15"/>
                  </a:lnTo>
                  <a:lnTo>
                    <a:pt x="18" y="15"/>
                  </a:lnTo>
                  <a:lnTo>
                    <a:pt x="17" y="16"/>
                  </a:lnTo>
                  <a:lnTo>
                    <a:pt x="15" y="17"/>
                  </a:lnTo>
                  <a:lnTo>
                    <a:pt x="11" y="15"/>
                  </a:lnTo>
                  <a:lnTo>
                    <a:pt x="10" y="15"/>
                  </a:lnTo>
                  <a:lnTo>
                    <a:pt x="4" y="14"/>
                  </a:lnTo>
                  <a:lnTo>
                    <a:pt x="3" y="13"/>
                  </a:lnTo>
                  <a:lnTo>
                    <a:pt x="2" y="15"/>
                  </a:lnTo>
                  <a:lnTo>
                    <a:pt x="1" y="15"/>
                  </a:lnTo>
                  <a:lnTo>
                    <a:pt x="0" y="17"/>
                  </a:lnTo>
                  <a:lnTo>
                    <a:pt x="0" y="19"/>
                  </a:lnTo>
                  <a:lnTo>
                    <a:pt x="0" y="20"/>
                  </a:lnTo>
                  <a:lnTo>
                    <a:pt x="1" y="21"/>
                  </a:lnTo>
                  <a:lnTo>
                    <a:pt x="1" y="22"/>
                  </a:lnTo>
                  <a:lnTo>
                    <a:pt x="2" y="22"/>
                  </a:lnTo>
                  <a:lnTo>
                    <a:pt x="3" y="23"/>
                  </a:lnTo>
                  <a:lnTo>
                    <a:pt x="4" y="24"/>
                  </a:lnTo>
                  <a:lnTo>
                    <a:pt x="5" y="24"/>
                  </a:lnTo>
                  <a:lnTo>
                    <a:pt x="8" y="28"/>
                  </a:lnTo>
                  <a:lnTo>
                    <a:pt x="8" y="29"/>
                  </a:lnTo>
                  <a:lnTo>
                    <a:pt x="9" y="29"/>
                  </a:lnTo>
                  <a:lnTo>
                    <a:pt x="9" y="30"/>
                  </a:lnTo>
                  <a:lnTo>
                    <a:pt x="11" y="31"/>
                  </a:lnTo>
                  <a:lnTo>
                    <a:pt x="11" y="32"/>
                  </a:lnTo>
                  <a:lnTo>
                    <a:pt x="10" y="35"/>
                  </a:lnTo>
                  <a:lnTo>
                    <a:pt x="9" y="37"/>
                  </a:lnTo>
                  <a:lnTo>
                    <a:pt x="11" y="37"/>
                  </a:lnTo>
                  <a:lnTo>
                    <a:pt x="14" y="40"/>
                  </a:lnTo>
                  <a:lnTo>
                    <a:pt x="15" y="40"/>
                  </a:lnTo>
                  <a:lnTo>
                    <a:pt x="16" y="41"/>
                  </a:lnTo>
                  <a:lnTo>
                    <a:pt x="17" y="41"/>
                  </a:lnTo>
                  <a:lnTo>
                    <a:pt x="18" y="41"/>
                  </a:lnTo>
                  <a:lnTo>
                    <a:pt x="19" y="41"/>
                  </a:lnTo>
                  <a:lnTo>
                    <a:pt x="19" y="43"/>
                  </a:lnTo>
                  <a:lnTo>
                    <a:pt x="20" y="43"/>
                  </a:lnTo>
                  <a:lnTo>
                    <a:pt x="20" y="45"/>
                  </a:lnTo>
                  <a:lnTo>
                    <a:pt x="21" y="46"/>
                  </a:lnTo>
                  <a:lnTo>
                    <a:pt x="23" y="46"/>
                  </a:lnTo>
                  <a:lnTo>
                    <a:pt x="24" y="46"/>
                  </a:lnTo>
                  <a:lnTo>
                    <a:pt x="25" y="46"/>
                  </a:lnTo>
                  <a:lnTo>
                    <a:pt x="25" y="45"/>
                  </a:lnTo>
                  <a:lnTo>
                    <a:pt x="25" y="46"/>
                  </a:lnTo>
                  <a:lnTo>
                    <a:pt x="26" y="47"/>
                  </a:lnTo>
                  <a:lnTo>
                    <a:pt x="26" y="48"/>
                  </a:lnTo>
                  <a:lnTo>
                    <a:pt x="26" y="49"/>
                  </a:lnTo>
                  <a:lnTo>
                    <a:pt x="26" y="50"/>
                  </a:lnTo>
                  <a:lnTo>
                    <a:pt x="27" y="51"/>
                  </a:lnTo>
                  <a:lnTo>
                    <a:pt x="30" y="53"/>
                  </a:lnTo>
                  <a:lnTo>
                    <a:pt x="30" y="54"/>
                  </a:lnTo>
                  <a:lnTo>
                    <a:pt x="32" y="54"/>
                  </a:lnTo>
                  <a:lnTo>
                    <a:pt x="34" y="53"/>
                  </a:lnTo>
                  <a:lnTo>
                    <a:pt x="35" y="53"/>
                  </a:lnTo>
                  <a:lnTo>
                    <a:pt x="37" y="51"/>
                  </a:lnTo>
                  <a:lnTo>
                    <a:pt x="39" y="52"/>
                  </a:lnTo>
                  <a:lnTo>
                    <a:pt x="39" y="54"/>
                  </a:lnTo>
                  <a:lnTo>
                    <a:pt x="40" y="54"/>
                  </a:lnTo>
                  <a:lnTo>
                    <a:pt x="41" y="55"/>
                  </a:lnTo>
                  <a:lnTo>
                    <a:pt x="42" y="56"/>
                  </a:lnTo>
                  <a:lnTo>
                    <a:pt x="44" y="58"/>
                  </a:lnTo>
                  <a:lnTo>
                    <a:pt x="45" y="60"/>
                  </a:lnTo>
                  <a:lnTo>
                    <a:pt x="46" y="60"/>
                  </a:lnTo>
                  <a:lnTo>
                    <a:pt x="47" y="60"/>
                  </a:lnTo>
                  <a:lnTo>
                    <a:pt x="47" y="61"/>
                  </a:lnTo>
                  <a:lnTo>
                    <a:pt x="51" y="66"/>
                  </a:lnTo>
                  <a:lnTo>
                    <a:pt x="56" y="68"/>
                  </a:lnTo>
                  <a:lnTo>
                    <a:pt x="57" y="69"/>
                  </a:lnTo>
                  <a:lnTo>
                    <a:pt x="57" y="71"/>
                  </a:lnTo>
                  <a:lnTo>
                    <a:pt x="57" y="73"/>
                  </a:lnTo>
                  <a:lnTo>
                    <a:pt x="58" y="74"/>
                  </a:lnTo>
                  <a:lnTo>
                    <a:pt x="59" y="75"/>
                  </a:lnTo>
                  <a:lnTo>
                    <a:pt x="60" y="75"/>
                  </a:lnTo>
                  <a:lnTo>
                    <a:pt x="60" y="76"/>
                  </a:lnTo>
                  <a:lnTo>
                    <a:pt x="60" y="82"/>
                  </a:lnTo>
                  <a:lnTo>
                    <a:pt x="60" y="83"/>
                  </a:lnTo>
                  <a:lnTo>
                    <a:pt x="60" y="84"/>
                  </a:lnTo>
                  <a:lnTo>
                    <a:pt x="58" y="88"/>
                  </a:lnTo>
                  <a:lnTo>
                    <a:pt x="58" y="89"/>
                  </a:lnTo>
                  <a:lnTo>
                    <a:pt x="58" y="94"/>
                  </a:lnTo>
                  <a:lnTo>
                    <a:pt x="57" y="96"/>
                  </a:lnTo>
                  <a:lnTo>
                    <a:pt x="57" y="97"/>
                  </a:lnTo>
                  <a:lnTo>
                    <a:pt x="56" y="97"/>
                  </a:lnTo>
                  <a:lnTo>
                    <a:pt x="56" y="98"/>
                  </a:lnTo>
                  <a:lnTo>
                    <a:pt x="55" y="99"/>
                  </a:lnTo>
                  <a:lnTo>
                    <a:pt x="55" y="100"/>
                  </a:lnTo>
                  <a:lnTo>
                    <a:pt x="52" y="106"/>
                  </a:lnTo>
                  <a:lnTo>
                    <a:pt x="51" y="108"/>
                  </a:lnTo>
                  <a:lnTo>
                    <a:pt x="50" y="112"/>
                  </a:lnTo>
                  <a:lnTo>
                    <a:pt x="53" y="112"/>
                  </a:lnTo>
                  <a:lnTo>
                    <a:pt x="53" y="113"/>
                  </a:lnTo>
                  <a:lnTo>
                    <a:pt x="53" y="116"/>
                  </a:lnTo>
                  <a:lnTo>
                    <a:pt x="55" y="116"/>
                  </a:lnTo>
                  <a:lnTo>
                    <a:pt x="58" y="116"/>
                  </a:lnTo>
                  <a:lnTo>
                    <a:pt x="58" y="117"/>
                  </a:lnTo>
                  <a:lnTo>
                    <a:pt x="59" y="117"/>
                  </a:lnTo>
                  <a:lnTo>
                    <a:pt x="59" y="120"/>
                  </a:lnTo>
                  <a:lnTo>
                    <a:pt x="60" y="122"/>
                  </a:lnTo>
                  <a:lnTo>
                    <a:pt x="62" y="122"/>
                  </a:lnTo>
                  <a:lnTo>
                    <a:pt x="63" y="122"/>
                  </a:lnTo>
                  <a:lnTo>
                    <a:pt x="64" y="124"/>
                  </a:lnTo>
                  <a:lnTo>
                    <a:pt x="64" y="125"/>
                  </a:lnTo>
                  <a:lnTo>
                    <a:pt x="65" y="126"/>
                  </a:lnTo>
                  <a:lnTo>
                    <a:pt x="66" y="126"/>
                  </a:lnTo>
                  <a:lnTo>
                    <a:pt x="66" y="127"/>
                  </a:lnTo>
                  <a:lnTo>
                    <a:pt x="67" y="128"/>
                  </a:lnTo>
                  <a:lnTo>
                    <a:pt x="68" y="128"/>
                  </a:lnTo>
                  <a:lnTo>
                    <a:pt x="77" y="136"/>
                  </a:lnTo>
                  <a:lnTo>
                    <a:pt x="85" y="147"/>
                  </a:lnTo>
                  <a:lnTo>
                    <a:pt x="87" y="149"/>
                  </a:lnTo>
                  <a:lnTo>
                    <a:pt x="88" y="149"/>
                  </a:lnTo>
                  <a:lnTo>
                    <a:pt x="90" y="151"/>
                  </a:lnTo>
                  <a:lnTo>
                    <a:pt x="91" y="151"/>
                  </a:lnTo>
                  <a:lnTo>
                    <a:pt x="92" y="151"/>
                  </a:lnTo>
                  <a:lnTo>
                    <a:pt x="92" y="152"/>
                  </a:lnTo>
                  <a:lnTo>
                    <a:pt x="94" y="158"/>
                  </a:lnTo>
                  <a:lnTo>
                    <a:pt x="94" y="162"/>
                  </a:lnTo>
                  <a:lnTo>
                    <a:pt x="94" y="169"/>
                  </a:lnTo>
                  <a:lnTo>
                    <a:pt x="96" y="172"/>
                  </a:lnTo>
                  <a:lnTo>
                    <a:pt x="96" y="173"/>
                  </a:lnTo>
                  <a:lnTo>
                    <a:pt x="96" y="174"/>
                  </a:lnTo>
                  <a:lnTo>
                    <a:pt x="97" y="174"/>
                  </a:lnTo>
                  <a:lnTo>
                    <a:pt x="98" y="175"/>
                  </a:lnTo>
                  <a:lnTo>
                    <a:pt x="99" y="175"/>
                  </a:lnTo>
                  <a:lnTo>
                    <a:pt x="100" y="175"/>
                  </a:lnTo>
                  <a:lnTo>
                    <a:pt x="101" y="175"/>
                  </a:lnTo>
                  <a:lnTo>
                    <a:pt x="102" y="175"/>
                  </a:lnTo>
                  <a:lnTo>
                    <a:pt x="103" y="174"/>
                  </a:lnTo>
                  <a:lnTo>
                    <a:pt x="104" y="174"/>
                  </a:lnTo>
                  <a:lnTo>
                    <a:pt x="108" y="171"/>
                  </a:lnTo>
                  <a:lnTo>
                    <a:pt x="109" y="171"/>
                  </a:lnTo>
                  <a:lnTo>
                    <a:pt x="109" y="170"/>
                  </a:lnTo>
                  <a:lnTo>
                    <a:pt x="110" y="169"/>
                  </a:lnTo>
                  <a:lnTo>
                    <a:pt x="111" y="169"/>
                  </a:lnTo>
                  <a:lnTo>
                    <a:pt x="111" y="168"/>
                  </a:lnTo>
                  <a:lnTo>
                    <a:pt x="112" y="168"/>
                  </a:lnTo>
                  <a:lnTo>
                    <a:pt x="113" y="168"/>
                  </a:lnTo>
                  <a:lnTo>
                    <a:pt x="114" y="168"/>
                  </a:lnTo>
                  <a:lnTo>
                    <a:pt x="115" y="167"/>
                  </a:lnTo>
                  <a:lnTo>
                    <a:pt x="115" y="166"/>
                  </a:lnTo>
                  <a:lnTo>
                    <a:pt x="116" y="166"/>
                  </a:lnTo>
                  <a:lnTo>
                    <a:pt x="117" y="165"/>
                  </a:lnTo>
                  <a:lnTo>
                    <a:pt x="118" y="163"/>
                  </a:lnTo>
                  <a:lnTo>
                    <a:pt x="119" y="163"/>
                  </a:lnTo>
                  <a:lnTo>
                    <a:pt x="119" y="162"/>
                  </a:lnTo>
                  <a:lnTo>
                    <a:pt x="120" y="157"/>
                  </a:lnTo>
                  <a:lnTo>
                    <a:pt x="120" y="156"/>
                  </a:lnTo>
                  <a:lnTo>
                    <a:pt x="121" y="156"/>
                  </a:lnTo>
                  <a:lnTo>
                    <a:pt x="121" y="154"/>
                  </a:lnTo>
                  <a:lnTo>
                    <a:pt x="121" y="153"/>
                  </a:lnTo>
                  <a:lnTo>
                    <a:pt x="120" y="150"/>
                  </a:lnTo>
                  <a:lnTo>
                    <a:pt x="120" y="149"/>
                  </a:lnTo>
                  <a:lnTo>
                    <a:pt x="119" y="149"/>
                  </a:lnTo>
                  <a:lnTo>
                    <a:pt x="118" y="147"/>
                  </a:lnTo>
                  <a:lnTo>
                    <a:pt x="117" y="147"/>
                  </a:lnTo>
                  <a:lnTo>
                    <a:pt x="116" y="147"/>
                  </a:lnTo>
                  <a:lnTo>
                    <a:pt x="115" y="146"/>
                  </a:lnTo>
                  <a:lnTo>
                    <a:pt x="115" y="145"/>
                  </a:lnTo>
                  <a:lnTo>
                    <a:pt x="116" y="143"/>
                  </a:lnTo>
                  <a:lnTo>
                    <a:pt x="115" y="142"/>
                  </a:lnTo>
                  <a:lnTo>
                    <a:pt x="115" y="141"/>
                  </a:lnTo>
                  <a:lnTo>
                    <a:pt x="114" y="140"/>
                  </a:lnTo>
                  <a:lnTo>
                    <a:pt x="113" y="139"/>
                  </a:lnTo>
                  <a:lnTo>
                    <a:pt x="114" y="138"/>
                  </a:lnTo>
                  <a:lnTo>
                    <a:pt x="116" y="136"/>
                  </a:lnTo>
                  <a:lnTo>
                    <a:pt x="113" y="134"/>
                  </a:lnTo>
                  <a:lnTo>
                    <a:pt x="111" y="134"/>
                  </a:lnTo>
                  <a:lnTo>
                    <a:pt x="110" y="133"/>
                  </a:lnTo>
                  <a:lnTo>
                    <a:pt x="110" y="132"/>
                  </a:lnTo>
                  <a:lnTo>
                    <a:pt x="110" y="131"/>
                  </a:lnTo>
                  <a:lnTo>
                    <a:pt x="109" y="131"/>
                  </a:lnTo>
                  <a:lnTo>
                    <a:pt x="109" y="130"/>
                  </a:lnTo>
                  <a:lnTo>
                    <a:pt x="108" y="129"/>
                  </a:lnTo>
                  <a:lnTo>
                    <a:pt x="106" y="126"/>
                  </a:lnTo>
                  <a:lnTo>
                    <a:pt x="105" y="125"/>
                  </a:lnTo>
                  <a:lnTo>
                    <a:pt x="105" y="124"/>
                  </a:lnTo>
                  <a:lnTo>
                    <a:pt x="104" y="124"/>
                  </a:lnTo>
                  <a:lnTo>
                    <a:pt x="103" y="124"/>
                  </a:lnTo>
                  <a:lnTo>
                    <a:pt x="103" y="123"/>
                  </a:lnTo>
                  <a:lnTo>
                    <a:pt x="102" y="123"/>
                  </a:lnTo>
                  <a:lnTo>
                    <a:pt x="100" y="124"/>
                  </a:lnTo>
                  <a:lnTo>
                    <a:pt x="99" y="124"/>
                  </a:lnTo>
                  <a:lnTo>
                    <a:pt x="98" y="125"/>
                  </a:lnTo>
                  <a:lnTo>
                    <a:pt x="98" y="126"/>
                  </a:lnTo>
                  <a:lnTo>
                    <a:pt x="98" y="127"/>
                  </a:lnTo>
                  <a:lnTo>
                    <a:pt x="98" y="128"/>
                  </a:lnTo>
                  <a:lnTo>
                    <a:pt x="97" y="128"/>
                  </a:lnTo>
                  <a:lnTo>
                    <a:pt x="96" y="128"/>
                  </a:lnTo>
                  <a:lnTo>
                    <a:pt x="94" y="126"/>
                  </a:lnTo>
                  <a:lnTo>
                    <a:pt x="93" y="126"/>
                  </a:lnTo>
                  <a:lnTo>
                    <a:pt x="93" y="124"/>
                  </a:lnTo>
                  <a:lnTo>
                    <a:pt x="93" y="123"/>
                  </a:lnTo>
                  <a:lnTo>
                    <a:pt x="93" y="122"/>
                  </a:lnTo>
                  <a:lnTo>
                    <a:pt x="93" y="120"/>
                  </a:lnTo>
                  <a:lnTo>
                    <a:pt x="93" y="119"/>
                  </a:lnTo>
                  <a:lnTo>
                    <a:pt x="93" y="118"/>
                  </a:lnTo>
                  <a:lnTo>
                    <a:pt x="94" y="117"/>
                  </a:lnTo>
                  <a:lnTo>
                    <a:pt x="94" y="116"/>
                  </a:lnTo>
                  <a:lnTo>
                    <a:pt x="95" y="115"/>
                  </a:lnTo>
                  <a:lnTo>
                    <a:pt x="96" y="114"/>
                  </a:lnTo>
                  <a:lnTo>
                    <a:pt x="96" y="113"/>
                  </a:lnTo>
                  <a:lnTo>
                    <a:pt x="96" y="112"/>
                  </a:lnTo>
                  <a:lnTo>
                    <a:pt x="96" y="111"/>
                  </a:lnTo>
                  <a:lnTo>
                    <a:pt x="96" y="109"/>
                  </a:lnTo>
                  <a:lnTo>
                    <a:pt x="96" y="105"/>
                  </a:lnTo>
                  <a:lnTo>
                    <a:pt x="96" y="104"/>
                  </a:lnTo>
                  <a:lnTo>
                    <a:pt x="96" y="103"/>
                  </a:lnTo>
                  <a:lnTo>
                    <a:pt x="95" y="103"/>
                  </a:lnTo>
                  <a:lnTo>
                    <a:pt x="95" y="102"/>
                  </a:lnTo>
                  <a:lnTo>
                    <a:pt x="94" y="102"/>
                  </a:lnTo>
                  <a:lnTo>
                    <a:pt x="93" y="102"/>
                  </a:lnTo>
                  <a:lnTo>
                    <a:pt x="92" y="100"/>
                  </a:lnTo>
                  <a:lnTo>
                    <a:pt x="92" y="92"/>
                  </a:lnTo>
                  <a:lnTo>
                    <a:pt x="92" y="91"/>
                  </a:lnTo>
                  <a:lnTo>
                    <a:pt x="92" y="90"/>
                  </a:lnTo>
                  <a:lnTo>
                    <a:pt x="93" y="88"/>
                  </a:lnTo>
                  <a:lnTo>
                    <a:pt x="92" y="87"/>
                  </a:lnTo>
                  <a:lnTo>
                    <a:pt x="90" y="87"/>
                  </a:lnTo>
                  <a:lnTo>
                    <a:pt x="90" y="86"/>
                  </a:lnTo>
                  <a:lnTo>
                    <a:pt x="89" y="86"/>
                  </a:lnTo>
                  <a:lnTo>
                    <a:pt x="88" y="86"/>
                  </a:lnTo>
                  <a:lnTo>
                    <a:pt x="87" y="81"/>
                  </a:lnTo>
                  <a:lnTo>
                    <a:pt x="87" y="76"/>
                  </a:lnTo>
                  <a:lnTo>
                    <a:pt x="88" y="75"/>
                  </a:lnTo>
                  <a:lnTo>
                    <a:pt x="88" y="74"/>
                  </a:lnTo>
                  <a:lnTo>
                    <a:pt x="89" y="71"/>
                  </a:lnTo>
                  <a:lnTo>
                    <a:pt x="89" y="70"/>
                  </a:lnTo>
                  <a:lnTo>
                    <a:pt x="88" y="68"/>
                  </a:lnTo>
                  <a:lnTo>
                    <a:pt x="88" y="67"/>
                  </a:lnTo>
                  <a:lnTo>
                    <a:pt x="88" y="66"/>
                  </a:lnTo>
                  <a:lnTo>
                    <a:pt x="89" y="66"/>
                  </a:lnTo>
                  <a:lnTo>
                    <a:pt x="89" y="65"/>
                  </a:lnTo>
                  <a:lnTo>
                    <a:pt x="89" y="64"/>
                  </a:lnTo>
                  <a:lnTo>
                    <a:pt x="90" y="64"/>
                  </a:lnTo>
                  <a:lnTo>
                    <a:pt x="89" y="63"/>
                  </a:lnTo>
                  <a:lnTo>
                    <a:pt x="88" y="57"/>
                  </a:lnTo>
                  <a:lnTo>
                    <a:pt x="88" y="56"/>
                  </a:lnTo>
                  <a:lnTo>
                    <a:pt x="87" y="56"/>
                  </a:lnTo>
                  <a:lnTo>
                    <a:pt x="87" y="55"/>
                  </a:lnTo>
                  <a:lnTo>
                    <a:pt x="88" y="54"/>
                  </a:lnTo>
                  <a:lnTo>
                    <a:pt x="88" y="53"/>
                  </a:lnTo>
                  <a:lnTo>
                    <a:pt x="88" y="51"/>
                  </a:lnTo>
                  <a:lnTo>
                    <a:pt x="87" y="50"/>
                  </a:lnTo>
                  <a:lnTo>
                    <a:pt x="87" y="49"/>
                  </a:lnTo>
                  <a:lnTo>
                    <a:pt x="86" y="49"/>
                  </a:lnTo>
                  <a:lnTo>
                    <a:pt x="84" y="46"/>
                  </a:lnTo>
                  <a:lnTo>
                    <a:pt x="83" y="45"/>
                  </a:lnTo>
                  <a:lnTo>
                    <a:pt x="82" y="44"/>
                  </a:lnTo>
                  <a:lnTo>
                    <a:pt x="81" y="44"/>
                  </a:lnTo>
                  <a:lnTo>
                    <a:pt x="81" y="43"/>
                  </a:lnTo>
                  <a:lnTo>
                    <a:pt x="79" y="43"/>
                  </a:lnTo>
                  <a:lnTo>
                    <a:pt x="79" y="42"/>
                  </a:lnTo>
                  <a:lnTo>
                    <a:pt x="79" y="41"/>
                  </a:lnTo>
                  <a:lnTo>
                    <a:pt x="78" y="37"/>
                  </a:lnTo>
                  <a:lnTo>
                    <a:pt x="77" y="37"/>
                  </a:lnTo>
                  <a:lnTo>
                    <a:pt x="75" y="35"/>
                  </a:lnTo>
                  <a:lnTo>
                    <a:pt x="75" y="27"/>
                  </a:lnTo>
                  <a:lnTo>
                    <a:pt x="75" y="26"/>
                  </a:lnTo>
                  <a:lnTo>
                    <a:pt x="75" y="25"/>
                  </a:lnTo>
                  <a:lnTo>
                    <a:pt x="75" y="24"/>
                  </a:lnTo>
                  <a:lnTo>
                    <a:pt x="74" y="24"/>
                  </a:lnTo>
                  <a:lnTo>
                    <a:pt x="71" y="22"/>
                  </a:lnTo>
                  <a:lnTo>
                    <a:pt x="70" y="21"/>
                  </a:lnTo>
                  <a:lnTo>
                    <a:pt x="69" y="21"/>
                  </a:lnTo>
                  <a:lnTo>
                    <a:pt x="68" y="19"/>
                  </a:lnTo>
                  <a:lnTo>
                    <a:pt x="67" y="17"/>
                  </a:lnTo>
                  <a:lnTo>
                    <a:pt x="69" y="13"/>
                  </a:lnTo>
                  <a:lnTo>
                    <a:pt x="71" y="11"/>
                  </a:lnTo>
                  <a:lnTo>
                    <a:pt x="68" y="9"/>
                  </a:lnTo>
                  <a:lnTo>
                    <a:pt x="69" y="8"/>
                  </a:lnTo>
                  <a:lnTo>
                    <a:pt x="70" y="7"/>
                  </a:lnTo>
                  <a:lnTo>
                    <a:pt x="70" y="6"/>
                  </a:lnTo>
                  <a:lnTo>
                    <a:pt x="70" y="5"/>
                  </a:lnTo>
                  <a:lnTo>
                    <a:pt x="69" y="4"/>
                  </a:lnTo>
                  <a:lnTo>
                    <a:pt x="68" y="3"/>
                  </a:lnTo>
                  <a:lnTo>
                    <a:pt x="7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28" name="Freeform 672"/>
            <p:cNvSpPr>
              <a:spLocks noEditPoints="1"/>
            </p:cNvSpPr>
            <p:nvPr/>
          </p:nvSpPr>
          <p:spPr bwMode="auto">
            <a:xfrm>
              <a:off x="3050372" y="59730"/>
              <a:ext cx="292100" cy="376237"/>
            </a:xfrm>
            <a:custGeom>
              <a:avLst/>
              <a:gdLst>
                <a:gd name="T0" fmla="*/ 2147483646 w 121"/>
                <a:gd name="T1" fmla="*/ 2147483646 h 175"/>
                <a:gd name="T2" fmla="*/ 2147483646 w 121"/>
                <a:gd name="T3" fmla="*/ 2147483646 h 175"/>
                <a:gd name="T4" fmla="*/ 2147483646 w 121"/>
                <a:gd name="T5" fmla="*/ 2147483646 h 175"/>
                <a:gd name="T6" fmla="*/ 2147483646 w 121"/>
                <a:gd name="T7" fmla="*/ 2147483646 h 175"/>
                <a:gd name="T8" fmla="*/ 2147483646 w 121"/>
                <a:gd name="T9" fmla="*/ 2147483646 h 175"/>
                <a:gd name="T10" fmla="*/ 2147483646 w 121"/>
                <a:gd name="T11" fmla="*/ 2147483646 h 175"/>
                <a:gd name="T12" fmla="*/ 2147483646 w 121"/>
                <a:gd name="T13" fmla="*/ 2147483646 h 175"/>
                <a:gd name="T14" fmla="*/ 2147483646 w 121"/>
                <a:gd name="T15" fmla="*/ 2147483646 h 175"/>
                <a:gd name="T16" fmla="*/ 2147483646 w 121"/>
                <a:gd name="T17" fmla="*/ 2147483646 h 175"/>
                <a:gd name="T18" fmla="*/ 2147483646 w 121"/>
                <a:gd name="T19" fmla="*/ 2147483646 h 175"/>
                <a:gd name="T20" fmla="*/ 2147483646 w 121"/>
                <a:gd name="T21" fmla="*/ 2147483646 h 175"/>
                <a:gd name="T22" fmla="*/ 2147483646 w 121"/>
                <a:gd name="T23" fmla="*/ 2147483646 h 175"/>
                <a:gd name="T24" fmla="*/ 2147483646 w 121"/>
                <a:gd name="T25" fmla="*/ 2147483646 h 175"/>
                <a:gd name="T26" fmla="*/ 2147483646 w 121"/>
                <a:gd name="T27" fmla="*/ 2147483646 h 175"/>
                <a:gd name="T28" fmla="*/ 2147483646 w 121"/>
                <a:gd name="T29" fmla="*/ 2147483646 h 175"/>
                <a:gd name="T30" fmla="*/ 2147483646 w 121"/>
                <a:gd name="T31" fmla="*/ 2147483646 h 175"/>
                <a:gd name="T32" fmla="*/ 2147483646 w 121"/>
                <a:gd name="T33" fmla="*/ 2147483646 h 175"/>
                <a:gd name="T34" fmla="*/ 2147483646 w 121"/>
                <a:gd name="T35" fmla="*/ 2147483646 h 175"/>
                <a:gd name="T36" fmla="*/ 2147483646 w 121"/>
                <a:gd name="T37" fmla="*/ 2147483646 h 175"/>
                <a:gd name="T38" fmla="*/ 2147483646 w 121"/>
                <a:gd name="T39" fmla="*/ 2147483646 h 175"/>
                <a:gd name="T40" fmla="*/ 2147483646 w 121"/>
                <a:gd name="T41" fmla="*/ 2147483646 h 175"/>
                <a:gd name="T42" fmla="*/ 2147483646 w 121"/>
                <a:gd name="T43" fmla="*/ 2147483646 h 175"/>
                <a:gd name="T44" fmla="*/ 2147483646 w 121"/>
                <a:gd name="T45" fmla="*/ 2147483646 h 175"/>
                <a:gd name="T46" fmla="*/ 2147483646 w 121"/>
                <a:gd name="T47" fmla="*/ 2147483646 h 175"/>
                <a:gd name="T48" fmla="*/ 2147483646 w 121"/>
                <a:gd name="T49" fmla="*/ 2147483646 h 175"/>
                <a:gd name="T50" fmla="*/ 2147483646 w 121"/>
                <a:gd name="T51" fmla="*/ 2147483646 h 175"/>
                <a:gd name="T52" fmla="*/ 2147483646 w 121"/>
                <a:gd name="T53" fmla="*/ 2147483646 h 175"/>
                <a:gd name="T54" fmla="*/ 0 w 121"/>
                <a:gd name="T55" fmla="*/ 2147483646 h 175"/>
                <a:gd name="T56" fmla="*/ 2147483646 w 121"/>
                <a:gd name="T57" fmla="*/ 2147483646 h 175"/>
                <a:gd name="T58" fmla="*/ 2147483646 w 121"/>
                <a:gd name="T59" fmla="*/ 2147483646 h 175"/>
                <a:gd name="T60" fmla="*/ 2147483646 w 121"/>
                <a:gd name="T61" fmla="*/ 2147483646 h 175"/>
                <a:gd name="T62" fmla="*/ 2147483646 w 121"/>
                <a:gd name="T63" fmla="*/ 2147483646 h 175"/>
                <a:gd name="T64" fmla="*/ 2147483646 w 121"/>
                <a:gd name="T65" fmla="*/ 2147483646 h 175"/>
                <a:gd name="T66" fmla="*/ 2147483646 w 121"/>
                <a:gd name="T67" fmla="*/ 2147483646 h 175"/>
                <a:gd name="T68" fmla="*/ 2147483646 w 121"/>
                <a:gd name="T69" fmla="*/ 2147483646 h 175"/>
                <a:gd name="T70" fmla="*/ 2147483646 w 121"/>
                <a:gd name="T71" fmla="*/ 2147483646 h 175"/>
                <a:gd name="T72" fmla="*/ 2147483646 w 121"/>
                <a:gd name="T73" fmla="*/ 2147483646 h 175"/>
                <a:gd name="T74" fmla="*/ 2147483646 w 121"/>
                <a:gd name="T75" fmla="*/ 2147483646 h 175"/>
                <a:gd name="T76" fmla="*/ 2147483646 w 121"/>
                <a:gd name="T77" fmla="*/ 2147483646 h 175"/>
                <a:gd name="T78" fmla="*/ 2147483646 w 121"/>
                <a:gd name="T79" fmla="*/ 2147483646 h 175"/>
                <a:gd name="T80" fmla="*/ 2147483646 w 121"/>
                <a:gd name="T81" fmla="*/ 2147483646 h 175"/>
                <a:gd name="T82" fmla="*/ 2147483646 w 121"/>
                <a:gd name="T83" fmla="*/ 2147483646 h 175"/>
                <a:gd name="T84" fmla="*/ 2147483646 w 121"/>
                <a:gd name="T85" fmla="*/ 2147483646 h 175"/>
                <a:gd name="T86" fmla="*/ 2147483646 w 121"/>
                <a:gd name="T87" fmla="*/ 2147483646 h 175"/>
                <a:gd name="T88" fmla="*/ 2147483646 w 121"/>
                <a:gd name="T89" fmla="*/ 2147483646 h 175"/>
                <a:gd name="T90" fmla="*/ 2147483646 w 121"/>
                <a:gd name="T91" fmla="*/ 2147483646 h 175"/>
                <a:gd name="T92" fmla="*/ 2147483646 w 121"/>
                <a:gd name="T93" fmla="*/ 2147483646 h 175"/>
                <a:gd name="T94" fmla="*/ 2147483646 w 121"/>
                <a:gd name="T95" fmla="*/ 2147483646 h 175"/>
                <a:gd name="T96" fmla="*/ 2147483646 w 121"/>
                <a:gd name="T97" fmla="*/ 2147483646 h 175"/>
                <a:gd name="T98" fmla="*/ 2147483646 w 121"/>
                <a:gd name="T99" fmla="*/ 2147483646 h 175"/>
                <a:gd name="T100" fmla="*/ 2147483646 w 121"/>
                <a:gd name="T101" fmla="*/ 2147483646 h 175"/>
                <a:gd name="T102" fmla="*/ 2147483646 w 121"/>
                <a:gd name="T103" fmla="*/ 2147483646 h 175"/>
                <a:gd name="T104" fmla="*/ 2147483646 w 121"/>
                <a:gd name="T105" fmla="*/ 2147483646 h 175"/>
                <a:gd name="T106" fmla="*/ 2147483646 w 121"/>
                <a:gd name="T107" fmla="*/ 2147483646 h 175"/>
                <a:gd name="T108" fmla="*/ 2147483646 w 121"/>
                <a:gd name="T109" fmla="*/ 2147483646 h 175"/>
                <a:gd name="T110" fmla="*/ 2147483646 w 121"/>
                <a:gd name="T111" fmla="*/ 2147483646 h 175"/>
                <a:gd name="T112" fmla="*/ 2147483646 w 121"/>
                <a:gd name="T113" fmla="*/ 2147483646 h 175"/>
                <a:gd name="T114" fmla="*/ 2147483646 w 121"/>
                <a:gd name="T115" fmla="*/ 2147483646 h 175"/>
                <a:gd name="T116" fmla="*/ 2147483646 w 121"/>
                <a:gd name="T117" fmla="*/ 2147483646 h 175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0" t="0" r="r" b="b"/>
              <a:pathLst>
                <a:path w="121" h="175">
                  <a:moveTo>
                    <a:pt x="66" y="2"/>
                  </a:moveTo>
                  <a:lnTo>
                    <a:pt x="66" y="3"/>
                  </a:lnTo>
                  <a:lnTo>
                    <a:pt x="66" y="4"/>
                  </a:lnTo>
                  <a:lnTo>
                    <a:pt x="67" y="6"/>
                  </a:lnTo>
                  <a:lnTo>
                    <a:pt x="66" y="7"/>
                  </a:lnTo>
                  <a:lnTo>
                    <a:pt x="66" y="11"/>
                  </a:lnTo>
                  <a:lnTo>
                    <a:pt x="67" y="11"/>
                  </a:lnTo>
                  <a:lnTo>
                    <a:pt x="66" y="12"/>
                  </a:lnTo>
                  <a:lnTo>
                    <a:pt x="64" y="17"/>
                  </a:lnTo>
                  <a:lnTo>
                    <a:pt x="66" y="21"/>
                  </a:lnTo>
                  <a:lnTo>
                    <a:pt x="67" y="23"/>
                  </a:lnTo>
                  <a:lnTo>
                    <a:pt x="68" y="23"/>
                  </a:lnTo>
                  <a:lnTo>
                    <a:pt x="70" y="24"/>
                  </a:lnTo>
                  <a:lnTo>
                    <a:pt x="72" y="26"/>
                  </a:lnTo>
                  <a:lnTo>
                    <a:pt x="73" y="27"/>
                  </a:lnTo>
                  <a:lnTo>
                    <a:pt x="73" y="36"/>
                  </a:lnTo>
                  <a:lnTo>
                    <a:pt x="75" y="39"/>
                  </a:lnTo>
                  <a:lnTo>
                    <a:pt x="77" y="41"/>
                  </a:lnTo>
                  <a:lnTo>
                    <a:pt x="76" y="43"/>
                  </a:lnTo>
                  <a:lnTo>
                    <a:pt x="77" y="45"/>
                  </a:lnTo>
                  <a:lnTo>
                    <a:pt x="77" y="48"/>
                  </a:lnTo>
                  <a:lnTo>
                    <a:pt x="77" y="49"/>
                  </a:lnTo>
                  <a:lnTo>
                    <a:pt x="77" y="51"/>
                  </a:lnTo>
                  <a:lnTo>
                    <a:pt x="77" y="52"/>
                  </a:lnTo>
                  <a:lnTo>
                    <a:pt x="77" y="54"/>
                  </a:lnTo>
                  <a:lnTo>
                    <a:pt x="79" y="56"/>
                  </a:lnTo>
                  <a:lnTo>
                    <a:pt x="80" y="57"/>
                  </a:lnTo>
                  <a:lnTo>
                    <a:pt x="81" y="56"/>
                  </a:lnTo>
                  <a:lnTo>
                    <a:pt x="81" y="54"/>
                  </a:lnTo>
                  <a:lnTo>
                    <a:pt x="80" y="53"/>
                  </a:lnTo>
                  <a:lnTo>
                    <a:pt x="79" y="53"/>
                  </a:lnTo>
                  <a:lnTo>
                    <a:pt x="79" y="51"/>
                  </a:lnTo>
                  <a:lnTo>
                    <a:pt x="79" y="47"/>
                  </a:lnTo>
                  <a:lnTo>
                    <a:pt x="80" y="46"/>
                  </a:lnTo>
                  <a:lnTo>
                    <a:pt x="81" y="47"/>
                  </a:lnTo>
                  <a:lnTo>
                    <a:pt x="82" y="47"/>
                  </a:lnTo>
                  <a:lnTo>
                    <a:pt x="84" y="51"/>
                  </a:lnTo>
                  <a:lnTo>
                    <a:pt x="85" y="51"/>
                  </a:lnTo>
                  <a:lnTo>
                    <a:pt x="86" y="52"/>
                  </a:lnTo>
                  <a:lnTo>
                    <a:pt x="85" y="53"/>
                  </a:lnTo>
                  <a:lnTo>
                    <a:pt x="85" y="54"/>
                  </a:lnTo>
                  <a:lnTo>
                    <a:pt x="85" y="56"/>
                  </a:lnTo>
                  <a:lnTo>
                    <a:pt x="85" y="57"/>
                  </a:lnTo>
                  <a:lnTo>
                    <a:pt x="86" y="58"/>
                  </a:lnTo>
                  <a:lnTo>
                    <a:pt x="87" y="64"/>
                  </a:lnTo>
                  <a:lnTo>
                    <a:pt x="87" y="65"/>
                  </a:lnTo>
                  <a:lnTo>
                    <a:pt x="86" y="65"/>
                  </a:lnTo>
                  <a:lnTo>
                    <a:pt x="86" y="67"/>
                  </a:lnTo>
                  <a:lnTo>
                    <a:pt x="86" y="68"/>
                  </a:lnTo>
                  <a:lnTo>
                    <a:pt x="87" y="70"/>
                  </a:lnTo>
                  <a:lnTo>
                    <a:pt x="86" y="73"/>
                  </a:lnTo>
                  <a:lnTo>
                    <a:pt x="85" y="75"/>
                  </a:lnTo>
                  <a:lnTo>
                    <a:pt x="85" y="81"/>
                  </a:lnTo>
                  <a:lnTo>
                    <a:pt x="87" y="88"/>
                  </a:lnTo>
                  <a:lnTo>
                    <a:pt x="88" y="88"/>
                  </a:lnTo>
                  <a:lnTo>
                    <a:pt x="89" y="88"/>
                  </a:lnTo>
                  <a:lnTo>
                    <a:pt x="90" y="89"/>
                  </a:lnTo>
                  <a:lnTo>
                    <a:pt x="90" y="91"/>
                  </a:lnTo>
                  <a:lnTo>
                    <a:pt x="89" y="92"/>
                  </a:lnTo>
                  <a:lnTo>
                    <a:pt x="90" y="100"/>
                  </a:lnTo>
                  <a:lnTo>
                    <a:pt x="91" y="103"/>
                  </a:lnTo>
                  <a:lnTo>
                    <a:pt x="92" y="103"/>
                  </a:lnTo>
                  <a:lnTo>
                    <a:pt x="92" y="104"/>
                  </a:lnTo>
                  <a:lnTo>
                    <a:pt x="93" y="104"/>
                  </a:lnTo>
                  <a:lnTo>
                    <a:pt x="93" y="105"/>
                  </a:lnTo>
                  <a:lnTo>
                    <a:pt x="94" y="109"/>
                  </a:lnTo>
                  <a:lnTo>
                    <a:pt x="94" y="111"/>
                  </a:lnTo>
                  <a:lnTo>
                    <a:pt x="94" y="112"/>
                  </a:lnTo>
                  <a:lnTo>
                    <a:pt x="93" y="113"/>
                  </a:lnTo>
                  <a:lnTo>
                    <a:pt x="93" y="114"/>
                  </a:lnTo>
                  <a:lnTo>
                    <a:pt x="92" y="115"/>
                  </a:lnTo>
                  <a:lnTo>
                    <a:pt x="92" y="116"/>
                  </a:lnTo>
                  <a:lnTo>
                    <a:pt x="91" y="117"/>
                  </a:lnTo>
                  <a:lnTo>
                    <a:pt x="90" y="119"/>
                  </a:lnTo>
                  <a:lnTo>
                    <a:pt x="90" y="120"/>
                  </a:lnTo>
                  <a:lnTo>
                    <a:pt x="90" y="121"/>
                  </a:lnTo>
                  <a:lnTo>
                    <a:pt x="90" y="123"/>
                  </a:lnTo>
                  <a:lnTo>
                    <a:pt x="90" y="124"/>
                  </a:lnTo>
                  <a:lnTo>
                    <a:pt x="90" y="125"/>
                  </a:lnTo>
                  <a:lnTo>
                    <a:pt x="90" y="126"/>
                  </a:lnTo>
                  <a:lnTo>
                    <a:pt x="92" y="128"/>
                  </a:lnTo>
                  <a:lnTo>
                    <a:pt x="94" y="130"/>
                  </a:lnTo>
                  <a:lnTo>
                    <a:pt x="96" y="130"/>
                  </a:lnTo>
                  <a:lnTo>
                    <a:pt x="98" y="131"/>
                  </a:lnTo>
                  <a:lnTo>
                    <a:pt x="99" y="131"/>
                  </a:lnTo>
                  <a:lnTo>
                    <a:pt x="98" y="132"/>
                  </a:lnTo>
                  <a:lnTo>
                    <a:pt x="97" y="132"/>
                  </a:lnTo>
                  <a:lnTo>
                    <a:pt x="97" y="133"/>
                  </a:lnTo>
                  <a:lnTo>
                    <a:pt x="98" y="134"/>
                  </a:lnTo>
                  <a:lnTo>
                    <a:pt x="98" y="133"/>
                  </a:lnTo>
                  <a:lnTo>
                    <a:pt x="99" y="132"/>
                  </a:lnTo>
                  <a:lnTo>
                    <a:pt x="100" y="131"/>
                  </a:lnTo>
                  <a:lnTo>
                    <a:pt x="100" y="130"/>
                  </a:lnTo>
                  <a:lnTo>
                    <a:pt x="100" y="128"/>
                  </a:lnTo>
                  <a:lnTo>
                    <a:pt x="101" y="126"/>
                  </a:lnTo>
                  <a:lnTo>
                    <a:pt x="102" y="126"/>
                  </a:lnTo>
                  <a:lnTo>
                    <a:pt x="103" y="126"/>
                  </a:lnTo>
                  <a:lnTo>
                    <a:pt x="103" y="128"/>
                  </a:lnTo>
                  <a:lnTo>
                    <a:pt x="106" y="131"/>
                  </a:lnTo>
                  <a:lnTo>
                    <a:pt x="107" y="132"/>
                  </a:lnTo>
                  <a:lnTo>
                    <a:pt x="107" y="133"/>
                  </a:lnTo>
                  <a:lnTo>
                    <a:pt x="107" y="134"/>
                  </a:lnTo>
                  <a:lnTo>
                    <a:pt x="110" y="136"/>
                  </a:lnTo>
                  <a:lnTo>
                    <a:pt x="112" y="137"/>
                  </a:lnTo>
                  <a:lnTo>
                    <a:pt x="111" y="137"/>
                  </a:lnTo>
                  <a:lnTo>
                    <a:pt x="111" y="139"/>
                  </a:lnTo>
                  <a:lnTo>
                    <a:pt x="111" y="141"/>
                  </a:lnTo>
                  <a:lnTo>
                    <a:pt x="112" y="142"/>
                  </a:lnTo>
                  <a:lnTo>
                    <a:pt x="113" y="143"/>
                  </a:lnTo>
                  <a:lnTo>
                    <a:pt x="113" y="145"/>
                  </a:lnTo>
                  <a:lnTo>
                    <a:pt x="112" y="147"/>
                  </a:lnTo>
                  <a:lnTo>
                    <a:pt x="113" y="148"/>
                  </a:lnTo>
                  <a:lnTo>
                    <a:pt x="115" y="149"/>
                  </a:lnTo>
                  <a:lnTo>
                    <a:pt x="116" y="149"/>
                  </a:lnTo>
                  <a:lnTo>
                    <a:pt x="117" y="150"/>
                  </a:lnTo>
                  <a:lnTo>
                    <a:pt x="117" y="151"/>
                  </a:lnTo>
                  <a:lnTo>
                    <a:pt x="119" y="154"/>
                  </a:lnTo>
                  <a:lnTo>
                    <a:pt x="119" y="156"/>
                  </a:lnTo>
                  <a:lnTo>
                    <a:pt x="116" y="162"/>
                  </a:lnTo>
                  <a:lnTo>
                    <a:pt x="115" y="164"/>
                  </a:lnTo>
                  <a:lnTo>
                    <a:pt x="113" y="164"/>
                  </a:lnTo>
                  <a:lnTo>
                    <a:pt x="113" y="165"/>
                  </a:lnTo>
                  <a:lnTo>
                    <a:pt x="111" y="166"/>
                  </a:lnTo>
                  <a:lnTo>
                    <a:pt x="109" y="166"/>
                  </a:lnTo>
                  <a:lnTo>
                    <a:pt x="109" y="167"/>
                  </a:lnTo>
                  <a:lnTo>
                    <a:pt x="107" y="168"/>
                  </a:lnTo>
                  <a:lnTo>
                    <a:pt x="107" y="169"/>
                  </a:lnTo>
                  <a:lnTo>
                    <a:pt x="103" y="171"/>
                  </a:lnTo>
                  <a:lnTo>
                    <a:pt x="100" y="173"/>
                  </a:lnTo>
                  <a:lnTo>
                    <a:pt x="99" y="173"/>
                  </a:lnTo>
                  <a:lnTo>
                    <a:pt x="99" y="172"/>
                  </a:lnTo>
                  <a:lnTo>
                    <a:pt x="98" y="171"/>
                  </a:lnTo>
                  <a:lnTo>
                    <a:pt x="97" y="169"/>
                  </a:lnTo>
                  <a:lnTo>
                    <a:pt x="97" y="162"/>
                  </a:lnTo>
                  <a:lnTo>
                    <a:pt x="97" y="158"/>
                  </a:lnTo>
                  <a:lnTo>
                    <a:pt x="95" y="151"/>
                  </a:lnTo>
                  <a:lnTo>
                    <a:pt x="94" y="149"/>
                  </a:lnTo>
                  <a:lnTo>
                    <a:pt x="92" y="149"/>
                  </a:lnTo>
                  <a:lnTo>
                    <a:pt x="91" y="148"/>
                  </a:lnTo>
                  <a:lnTo>
                    <a:pt x="88" y="147"/>
                  </a:lnTo>
                  <a:lnTo>
                    <a:pt x="87" y="145"/>
                  </a:lnTo>
                  <a:lnTo>
                    <a:pt x="79" y="134"/>
                  </a:lnTo>
                  <a:lnTo>
                    <a:pt x="69" y="126"/>
                  </a:lnTo>
                  <a:lnTo>
                    <a:pt x="68" y="125"/>
                  </a:lnTo>
                  <a:lnTo>
                    <a:pt x="68" y="124"/>
                  </a:lnTo>
                  <a:lnTo>
                    <a:pt x="67" y="124"/>
                  </a:lnTo>
                  <a:lnTo>
                    <a:pt x="67" y="123"/>
                  </a:lnTo>
                  <a:lnTo>
                    <a:pt x="66" y="122"/>
                  </a:lnTo>
                  <a:lnTo>
                    <a:pt x="66" y="120"/>
                  </a:lnTo>
                  <a:lnTo>
                    <a:pt x="64" y="119"/>
                  </a:lnTo>
                  <a:lnTo>
                    <a:pt x="62" y="119"/>
                  </a:lnTo>
                  <a:lnTo>
                    <a:pt x="62" y="117"/>
                  </a:lnTo>
                  <a:lnTo>
                    <a:pt x="61" y="116"/>
                  </a:lnTo>
                  <a:lnTo>
                    <a:pt x="61" y="115"/>
                  </a:lnTo>
                  <a:lnTo>
                    <a:pt x="60" y="113"/>
                  </a:lnTo>
                  <a:lnTo>
                    <a:pt x="58" y="112"/>
                  </a:lnTo>
                  <a:lnTo>
                    <a:pt x="58" y="113"/>
                  </a:lnTo>
                  <a:lnTo>
                    <a:pt x="55" y="113"/>
                  </a:lnTo>
                  <a:lnTo>
                    <a:pt x="55" y="110"/>
                  </a:lnTo>
                  <a:lnTo>
                    <a:pt x="56" y="107"/>
                  </a:lnTo>
                  <a:lnTo>
                    <a:pt x="56" y="105"/>
                  </a:lnTo>
                  <a:lnTo>
                    <a:pt x="56" y="107"/>
                  </a:lnTo>
                  <a:lnTo>
                    <a:pt x="54" y="109"/>
                  </a:lnTo>
                  <a:lnTo>
                    <a:pt x="54" y="107"/>
                  </a:lnTo>
                  <a:lnTo>
                    <a:pt x="57" y="100"/>
                  </a:lnTo>
                  <a:lnTo>
                    <a:pt x="58" y="99"/>
                  </a:lnTo>
                  <a:lnTo>
                    <a:pt x="59" y="98"/>
                  </a:lnTo>
                  <a:lnTo>
                    <a:pt x="60" y="97"/>
                  </a:lnTo>
                  <a:lnTo>
                    <a:pt x="60" y="94"/>
                  </a:lnTo>
                  <a:lnTo>
                    <a:pt x="62" y="87"/>
                  </a:lnTo>
                  <a:lnTo>
                    <a:pt x="62" y="88"/>
                  </a:lnTo>
                  <a:lnTo>
                    <a:pt x="61" y="89"/>
                  </a:lnTo>
                  <a:lnTo>
                    <a:pt x="61" y="88"/>
                  </a:lnTo>
                  <a:lnTo>
                    <a:pt x="62" y="85"/>
                  </a:lnTo>
                  <a:lnTo>
                    <a:pt x="62" y="84"/>
                  </a:lnTo>
                  <a:lnTo>
                    <a:pt x="62" y="83"/>
                  </a:lnTo>
                  <a:lnTo>
                    <a:pt x="63" y="82"/>
                  </a:lnTo>
                  <a:lnTo>
                    <a:pt x="62" y="75"/>
                  </a:lnTo>
                  <a:lnTo>
                    <a:pt x="62" y="73"/>
                  </a:lnTo>
                  <a:lnTo>
                    <a:pt x="60" y="72"/>
                  </a:lnTo>
                  <a:lnTo>
                    <a:pt x="60" y="68"/>
                  </a:lnTo>
                  <a:lnTo>
                    <a:pt x="60" y="67"/>
                  </a:lnTo>
                  <a:lnTo>
                    <a:pt x="60" y="66"/>
                  </a:lnTo>
                  <a:lnTo>
                    <a:pt x="59" y="66"/>
                  </a:lnTo>
                  <a:lnTo>
                    <a:pt x="59" y="65"/>
                  </a:lnTo>
                  <a:lnTo>
                    <a:pt x="58" y="66"/>
                  </a:lnTo>
                  <a:lnTo>
                    <a:pt x="57" y="66"/>
                  </a:lnTo>
                  <a:lnTo>
                    <a:pt x="53" y="64"/>
                  </a:lnTo>
                  <a:lnTo>
                    <a:pt x="49" y="59"/>
                  </a:lnTo>
                  <a:lnTo>
                    <a:pt x="49" y="58"/>
                  </a:lnTo>
                  <a:lnTo>
                    <a:pt x="47" y="57"/>
                  </a:lnTo>
                  <a:lnTo>
                    <a:pt x="46" y="57"/>
                  </a:lnTo>
                  <a:lnTo>
                    <a:pt x="44" y="54"/>
                  </a:lnTo>
                  <a:lnTo>
                    <a:pt x="43" y="53"/>
                  </a:lnTo>
                  <a:lnTo>
                    <a:pt x="41" y="53"/>
                  </a:lnTo>
                  <a:lnTo>
                    <a:pt x="41" y="51"/>
                  </a:lnTo>
                  <a:lnTo>
                    <a:pt x="42" y="50"/>
                  </a:lnTo>
                  <a:lnTo>
                    <a:pt x="43" y="49"/>
                  </a:lnTo>
                  <a:lnTo>
                    <a:pt x="45" y="47"/>
                  </a:lnTo>
                  <a:lnTo>
                    <a:pt x="45" y="46"/>
                  </a:lnTo>
                  <a:lnTo>
                    <a:pt x="46" y="44"/>
                  </a:lnTo>
                  <a:lnTo>
                    <a:pt x="45" y="44"/>
                  </a:lnTo>
                  <a:lnTo>
                    <a:pt x="44" y="45"/>
                  </a:lnTo>
                  <a:lnTo>
                    <a:pt x="44" y="46"/>
                  </a:lnTo>
                  <a:lnTo>
                    <a:pt x="44" y="47"/>
                  </a:lnTo>
                  <a:lnTo>
                    <a:pt x="43" y="49"/>
                  </a:lnTo>
                  <a:lnTo>
                    <a:pt x="40" y="50"/>
                  </a:lnTo>
                  <a:lnTo>
                    <a:pt x="37" y="48"/>
                  </a:lnTo>
                  <a:lnTo>
                    <a:pt x="36" y="48"/>
                  </a:lnTo>
                  <a:lnTo>
                    <a:pt x="33" y="51"/>
                  </a:lnTo>
                  <a:lnTo>
                    <a:pt x="32" y="51"/>
                  </a:lnTo>
                  <a:lnTo>
                    <a:pt x="29" y="49"/>
                  </a:lnTo>
                  <a:lnTo>
                    <a:pt x="28" y="47"/>
                  </a:lnTo>
                  <a:lnTo>
                    <a:pt x="28" y="46"/>
                  </a:lnTo>
                  <a:lnTo>
                    <a:pt x="28" y="44"/>
                  </a:lnTo>
                  <a:lnTo>
                    <a:pt x="27" y="43"/>
                  </a:lnTo>
                  <a:lnTo>
                    <a:pt x="26" y="43"/>
                  </a:lnTo>
                  <a:lnTo>
                    <a:pt x="24" y="43"/>
                  </a:lnTo>
                  <a:lnTo>
                    <a:pt x="23" y="43"/>
                  </a:lnTo>
                  <a:lnTo>
                    <a:pt x="22" y="42"/>
                  </a:lnTo>
                  <a:lnTo>
                    <a:pt x="22" y="40"/>
                  </a:lnTo>
                  <a:lnTo>
                    <a:pt x="21" y="40"/>
                  </a:lnTo>
                  <a:lnTo>
                    <a:pt x="20" y="38"/>
                  </a:lnTo>
                  <a:lnTo>
                    <a:pt x="19" y="38"/>
                  </a:lnTo>
                  <a:lnTo>
                    <a:pt x="18" y="37"/>
                  </a:lnTo>
                  <a:lnTo>
                    <a:pt x="17" y="38"/>
                  </a:lnTo>
                  <a:lnTo>
                    <a:pt x="16" y="38"/>
                  </a:lnTo>
                  <a:lnTo>
                    <a:pt x="13" y="36"/>
                  </a:lnTo>
                  <a:lnTo>
                    <a:pt x="13" y="33"/>
                  </a:lnTo>
                  <a:lnTo>
                    <a:pt x="13" y="32"/>
                  </a:lnTo>
                  <a:lnTo>
                    <a:pt x="13" y="30"/>
                  </a:lnTo>
                  <a:lnTo>
                    <a:pt x="11" y="28"/>
                  </a:lnTo>
                  <a:lnTo>
                    <a:pt x="10" y="27"/>
                  </a:lnTo>
                  <a:lnTo>
                    <a:pt x="6" y="21"/>
                  </a:lnTo>
                  <a:lnTo>
                    <a:pt x="5" y="21"/>
                  </a:lnTo>
                  <a:lnTo>
                    <a:pt x="3" y="21"/>
                  </a:lnTo>
                  <a:lnTo>
                    <a:pt x="3" y="19"/>
                  </a:lnTo>
                  <a:lnTo>
                    <a:pt x="3" y="17"/>
                  </a:lnTo>
                  <a:lnTo>
                    <a:pt x="9" y="17"/>
                  </a:lnTo>
                  <a:lnTo>
                    <a:pt x="14" y="19"/>
                  </a:lnTo>
                  <a:lnTo>
                    <a:pt x="17" y="19"/>
                  </a:lnTo>
                  <a:lnTo>
                    <a:pt x="19" y="18"/>
                  </a:lnTo>
                  <a:lnTo>
                    <a:pt x="22" y="19"/>
                  </a:lnTo>
                  <a:lnTo>
                    <a:pt x="22" y="20"/>
                  </a:lnTo>
                  <a:lnTo>
                    <a:pt x="25" y="21"/>
                  </a:lnTo>
                  <a:lnTo>
                    <a:pt x="30" y="21"/>
                  </a:lnTo>
                  <a:lnTo>
                    <a:pt x="30" y="20"/>
                  </a:lnTo>
                  <a:lnTo>
                    <a:pt x="30" y="19"/>
                  </a:lnTo>
                  <a:lnTo>
                    <a:pt x="28" y="19"/>
                  </a:lnTo>
                  <a:lnTo>
                    <a:pt x="27" y="20"/>
                  </a:lnTo>
                  <a:lnTo>
                    <a:pt x="26" y="21"/>
                  </a:lnTo>
                  <a:lnTo>
                    <a:pt x="24" y="19"/>
                  </a:lnTo>
                  <a:lnTo>
                    <a:pt x="25" y="18"/>
                  </a:lnTo>
                  <a:lnTo>
                    <a:pt x="24" y="17"/>
                  </a:lnTo>
                  <a:lnTo>
                    <a:pt x="23" y="16"/>
                  </a:lnTo>
                  <a:lnTo>
                    <a:pt x="24" y="14"/>
                  </a:lnTo>
                  <a:lnTo>
                    <a:pt x="24" y="13"/>
                  </a:lnTo>
                  <a:lnTo>
                    <a:pt x="29" y="10"/>
                  </a:lnTo>
                  <a:lnTo>
                    <a:pt x="29" y="11"/>
                  </a:lnTo>
                  <a:lnTo>
                    <a:pt x="28" y="11"/>
                  </a:lnTo>
                  <a:lnTo>
                    <a:pt x="30" y="11"/>
                  </a:lnTo>
                  <a:lnTo>
                    <a:pt x="30" y="10"/>
                  </a:lnTo>
                  <a:lnTo>
                    <a:pt x="30" y="8"/>
                  </a:lnTo>
                  <a:lnTo>
                    <a:pt x="31" y="7"/>
                  </a:lnTo>
                  <a:lnTo>
                    <a:pt x="32" y="6"/>
                  </a:lnTo>
                  <a:lnTo>
                    <a:pt x="32" y="5"/>
                  </a:lnTo>
                  <a:lnTo>
                    <a:pt x="32" y="2"/>
                  </a:lnTo>
                  <a:lnTo>
                    <a:pt x="66" y="2"/>
                  </a:lnTo>
                  <a:moveTo>
                    <a:pt x="70" y="0"/>
                  </a:moveTo>
                  <a:lnTo>
                    <a:pt x="66" y="0"/>
                  </a:lnTo>
                  <a:lnTo>
                    <a:pt x="32" y="0"/>
                  </a:lnTo>
                  <a:lnTo>
                    <a:pt x="30" y="0"/>
                  </a:lnTo>
                  <a:lnTo>
                    <a:pt x="29" y="2"/>
                  </a:lnTo>
                  <a:lnTo>
                    <a:pt x="29" y="4"/>
                  </a:lnTo>
                  <a:lnTo>
                    <a:pt x="29" y="5"/>
                  </a:lnTo>
                  <a:lnTo>
                    <a:pt x="28" y="6"/>
                  </a:lnTo>
                  <a:lnTo>
                    <a:pt x="28" y="7"/>
                  </a:lnTo>
                  <a:lnTo>
                    <a:pt x="28" y="8"/>
                  </a:lnTo>
                  <a:lnTo>
                    <a:pt x="23" y="11"/>
                  </a:lnTo>
                  <a:lnTo>
                    <a:pt x="22" y="12"/>
                  </a:lnTo>
                  <a:lnTo>
                    <a:pt x="22" y="13"/>
                  </a:lnTo>
                  <a:lnTo>
                    <a:pt x="20" y="15"/>
                  </a:lnTo>
                  <a:lnTo>
                    <a:pt x="19" y="15"/>
                  </a:lnTo>
                  <a:lnTo>
                    <a:pt x="18" y="15"/>
                  </a:lnTo>
                  <a:lnTo>
                    <a:pt x="17" y="16"/>
                  </a:lnTo>
                  <a:lnTo>
                    <a:pt x="15" y="17"/>
                  </a:lnTo>
                  <a:lnTo>
                    <a:pt x="11" y="15"/>
                  </a:lnTo>
                  <a:lnTo>
                    <a:pt x="10" y="15"/>
                  </a:lnTo>
                  <a:lnTo>
                    <a:pt x="4" y="14"/>
                  </a:lnTo>
                  <a:lnTo>
                    <a:pt x="3" y="13"/>
                  </a:lnTo>
                  <a:lnTo>
                    <a:pt x="2" y="15"/>
                  </a:lnTo>
                  <a:lnTo>
                    <a:pt x="1" y="15"/>
                  </a:lnTo>
                  <a:lnTo>
                    <a:pt x="0" y="17"/>
                  </a:lnTo>
                  <a:lnTo>
                    <a:pt x="0" y="19"/>
                  </a:lnTo>
                  <a:lnTo>
                    <a:pt x="0" y="20"/>
                  </a:lnTo>
                  <a:lnTo>
                    <a:pt x="1" y="21"/>
                  </a:lnTo>
                  <a:lnTo>
                    <a:pt x="1" y="22"/>
                  </a:lnTo>
                  <a:lnTo>
                    <a:pt x="2" y="22"/>
                  </a:lnTo>
                  <a:lnTo>
                    <a:pt x="3" y="23"/>
                  </a:lnTo>
                  <a:lnTo>
                    <a:pt x="4" y="24"/>
                  </a:lnTo>
                  <a:lnTo>
                    <a:pt x="5" y="24"/>
                  </a:lnTo>
                  <a:lnTo>
                    <a:pt x="8" y="28"/>
                  </a:lnTo>
                  <a:lnTo>
                    <a:pt x="8" y="29"/>
                  </a:lnTo>
                  <a:lnTo>
                    <a:pt x="9" y="29"/>
                  </a:lnTo>
                  <a:lnTo>
                    <a:pt x="9" y="30"/>
                  </a:lnTo>
                  <a:lnTo>
                    <a:pt x="11" y="31"/>
                  </a:lnTo>
                  <a:lnTo>
                    <a:pt x="11" y="32"/>
                  </a:lnTo>
                  <a:lnTo>
                    <a:pt x="10" y="35"/>
                  </a:lnTo>
                  <a:lnTo>
                    <a:pt x="9" y="37"/>
                  </a:lnTo>
                  <a:lnTo>
                    <a:pt x="11" y="37"/>
                  </a:lnTo>
                  <a:lnTo>
                    <a:pt x="14" y="40"/>
                  </a:lnTo>
                  <a:lnTo>
                    <a:pt x="15" y="40"/>
                  </a:lnTo>
                  <a:lnTo>
                    <a:pt x="16" y="41"/>
                  </a:lnTo>
                  <a:lnTo>
                    <a:pt x="17" y="41"/>
                  </a:lnTo>
                  <a:lnTo>
                    <a:pt x="18" y="41"/>
                  </a:lnTo>
                  <a:lnTo>
                    <a:pt x="19" y="41"/>
                  </a:lnTo>
                  <a:lnTo>
                    <a:pt x="19" y="43"/>
                  </a:lnTo>
                  <a:lnTo>
                    <a:pt x="20" y="43"/>
                  </a:lnTo>
                  <a:lnTo>
                    <a:pt x="20" y="45"/>
                  </a:lnTo>
                  <a:lnTo>
                    <a:pt x="21" y="46"/>
                  </a:lnTo>
                  <a:lnTo>
                    <a:pt x="23" y="46"/>
                  </a:lnTo>
                  <a:lnTo>
                    <a:pt x="24" y="46"/>
                  </a:lnTo>
                  <a:lnTo>
                    <a:pt x="25" y="46"/>
                  </a:lnTo>
                  <a:lnTo>
                    <a:pt x="25" y="45"/>
                  </a:lnTo>
                  <a:lnTo>
                    <a:pt x="25" y="46"/>
                  </a:lnTo>
                  <a:lnTo>
                    <a:pt x="26" y="47"/>
                  </a:lnTo>
                  <a:lnTo>
                    <a:pt x="26" y="48"/>
                  </a:lnTo>
                  <a:lnTo>
                    <a:pt x="26" y="49"/>
                  </a:lnTo>
                  <a:lnTo>
                    <a:pt x="26" y="50"/>
                  </a:lnTo>
                  <a:lnTo>
                    <a:pt x="27" y="51"/>
                  </a:lnTo>
                  <a:lnTo>
                    <a:pt x="30" y="53"/>
                  </a:lnTo>
                  <a:lnTo>
                    <a:pt x="30" y="54"/>
                  </a:lnTo>
                  <a:lnTo>
                    <a:pt x="32" y="54"/>
                  </a:lnTo>
                  <a:lnTo>
                    <a:pt x="34" y="53"/>
                  </a:lnTo>
                  <a:lnTo>
                    <a:pt x="35" y="53"/>
                  </a:lnTo>
                  <a:lnTo>
                    <a:pt x="37" y="51"/>
                  </a:lnTo>
                  <a:lnTo>
                    <a:pt x="39" y="52"/>
                  </a:lnTo>
                  <a:lnTo>
                    <a:pt x="39" y="54"/>
                  </a:lnTo>
                  <a:lnTo>
                    <a:pt x="40" y="54"/>
                  </a:lnTo>
                  <a:lnTo>
                    <a:pt x="41" y="55"/>
                  </a:lnTo>
                  <a:lnTo>
                    <a:pt x="42" y="56"/>
                  </a:lnTo>
                  <a:lnTo>
                    <a:pt x="44" y="58"/>
                  </a:lnTo>
                  <a:lnTo>
                    <a:pt x="45" y="60"/>
                  </a:lnTo>
                  <a:lnTo>
                    <a:pt x="46" y="60"/>
                  </a:lnTo>
                  <a:lnTo>
                    <a:pt x="47" y="60"/>
                  </a:lnTo>
                  <a:lnTo>
                    <a:pt x="47" y="61"/>
                  </a:lnTo>
                  <a:lnTo>
                    <a:pt x="51" y="66"/>
                  </a:lnTo>
                  <a:lnTo>
                    <a:pt x="56" y="68"/>
                  </a:lnTo>
                  <a:lnTo>
                    <a:pt x="57" y="69"/>
                  </a:lnTo>
                  <a:lnTo>
                    <a:pt x="57" y="71"/>
                  </a:lnTo>
                  <a:lnTo>
                    <a:pt x="57" y="73"/>
                  </a:lnTo>
                  <a:lnTo>
                    <a:pt x="58" y="74"/>
                  </a:lnTo>
                  <a:lnTo>
                    <a:pt x="59" y="75"/>
                  </a:lnTo>
                  <a:lnTo>
                    <a:pt x="60" y="75"/>
                  </a:lnTo>
                  <a:lnTo>
                    <a:pt x="60" y="76"/>
                  </a:lnTo>
                  <a:lnTo>
                    <a:pt x="60" y="82"/>
                  </a:lnTo>
                  <a:lnTo>
                    <a:pt x="60" y="83"/>
                  </a:lnTo>
                  <a:lnTo>
                    <a:pt x="60" y="84"/>
                  </a:lnTo>
                  <a:lnTo>
                    <a:pt x="58" y="88"/>
                  </a:lnTo>
                  <a:lnTo>
                    <a:pt x="58" y="89"/>
                  </a:lnTo>
                  <a:lnTo>
                    <a:pt x="58" y="94"/>
                  </a:lnTo>
                  <a:lnTo>
                    <a:pt x="57" y="96"/>
                  </a:lnTo>
                  <a:lnTo>
                    <a:pt x="57" y="97"/>
                  </a:lnTo>
                  <a:lnTo>
                    <a:pt x="56" y="97"/>
                  </a:lnTo>
                  <a:lnTo>
                    <a:pt x="56" y="98"/>
                  </a:lnTo>
                  <a:lnTo>
                    <a:pt x="55" y="99"/>
                  </a:lnTo>
                  <a:lnTo>
                    <a:pt x="55" y="100"/>
                  </a:lnTo>
                  <a:lnTo>
                    <a:pt x="52" y="106"/>
                  </a:lnTo>
                  <a:lnTo>
                    <a:pt x="51" y="108"/>
                  </a:lnTo>
                  <a:lnTo>
                    <a:pt x="50" y="112"/>
                  </a:lnTo>
                  <a:lnTo>
                    <a:pt x="53" y="112"/>
                  </a:lnTo>
                  <a:lnTo>
                    <a:pt x="53" y="113"/>
                  </a:lnTo>
                  <a:lnTo>
                    <a:pt x="53" y="116"/>
                  </a:lnTo>
                  <a:lnTo>
                    <a:pt x="55" y="116"/>
                  </a:lnTo>
                  <a:lnTo>
                    <a:pt x="58" y="116"/>
                  </a:lnTo>
                  <a:lnTo>
                    <a:pt x="58" y="117"/>
                  </a:lnTo>
                  <a:lnTo>
                    <a:pt x="59" y="117"/>
                  </a:lnTo>
                  <a:lnTo>
                    <a:pt x="59" y="120"/>
                  </a:lnTo>
                  <a:lnTo>
                    <a:pt x="60" y="122"/>
                  </a:lnTo>
                  <a:lnTo>
                    <a:pt x="62" y="122"/>
                  </a:lnTo>
                  <a:lnTo>
                    <a:pt x="63" y="122"/>
                  </a:lnTo>
                  <a:lnTo>
                    <a:pt x="64" y="124"/>
                  </a:lnTo>
                  <a:lnTo>
                    <a:pt x="64" y="125"/>
                  </a:lnTo>
                  <a:lnTo>
                    <a:pt x="65" y="126"/>
                  </a:lnTo>
                  <a:lnTo>
                    <a:pt x="66" y="126"/>
                  </a:lnTo>
                  <a:lnTo>
                    <a:pt x="66" y="127"/>
                  </a:lnTo>
                  <a:lnTo>
                    <a:pt x="67" y="128"/>
                  </a:lnTo>
                  <a:lnTo>
                    <a:pt x="68" y="128"/>
                  </a:lnTo>
                  <a:lnTo>
                    <a:pt x="77" y="136"/>
                  </a:lnTo>
                  <a:lnTo>
                    <a:pt x="85" y="147"/>
                  </a:lnTo>
                  <a:lnTo>
                    <a:pt x="87" y="149"/>
                  </a:lnTo>
                  <a:lnTo>
                    <a:pt x="88" y="149"/>
                  </a:lnTo>
                  <a:lnTo>
                    <a:pt x="90" y="151"/>
                  </a:lnTo>
                  <a:lnTo>
                    <a:pt x="91" y="151"/>
                  </a:lnTo>
                  <a:lnTo>
                    <a:pt x="92" y="151"/>
                  </a:lnTo>
                  <a:lnTo>
                    <a:pt x="92" y="152"/>
                  </a:lnTo>
                  <a:lnTo>
                    <a:pt x="94" y="158"/>
                  </a:lnTo>
                  <a:lnTo>
                    <a:pt x="94" y="162"/>
                  </a:lnTo>
                  <a:lnTo>
                    <a:pt x="94" y="169"/>
                  </a:lnTo>
                  <a:lnTo>
                    <a:pt x="96" y="172"/>
                  </a:lnTo>
                  <a:lnTo>
                    <a:pt x="96" y="173"/>
                  </a:lnTo>
                  <a:lnTo>
                    <a:pt x="96" y="174"/>
                  </a:lnTo>
                  <a:lnTo>
                    <a:pt x="97" y="174"/>
                  </a:lnTo>
                  <a:lnTo>
                    <a:pt x="98" y="175"/>
                  </a:lnTo>
                  <a:lnTo>
                    <a:pt x="99" y="175"/>
                  </a:lnTo>
                  <a:lnTo>
                    <a:pt x="100" y="175"/>
                  </a:lnTo>
                  <a:lnTo>
                    <a:pt x="101" y="175"/>
                  </a:lnTo>
                  <a:lnTo>
                    <a:pt x="102" y="175"/>
                  </a:lnTo>
                  <a:lnTo>
                    <a:pt x="103" y="174"/>
                  </a:lnTo>
                  <a:lnTo>
                    <a:pt x="104" y="174"/>
                  </a:lnTo>
                  <a:lnTo>
                    <a:pt x="108" y="171"/>
                  </a:lnTo>
                  <a:lnTo>
                    <a:pt x="109" y="171"/>
                  </a:lnTo>
                  <a:lnTo>
                    <a:pt x="109" y="170"/>
                  </a:lnTo>
                  <a:lnTo>
                    <a:pt x="110" y="169"/>
                  </a:lnTo>
                  <a:lnTo>
                    <a:pt x="111" y="169"/>
                  </a:lnTo>
                  <a:lnTo>
                    <a:pt x="111" y="168"/>
                  </a:lnTo>
                  <a:lnTo>
                    <a:pt x="112" y="168"/>
                  </a:lnTo>
                  <a:lnTo>
                    <a:pt x="113" y="168"/>
                  </a:lnTo>
                  <a:lnTo>
                    <a:pt x="114" y="168"/>
                  </a:lnTo>
                  <a:lnTo>
                    <a:pt x="115" y="167"/>
                  </a:lnTo>
                  <a:lnTo>
                    <a:pt x="115" y="166"/>
                  </a:lnTo>
                  <a:lnTo>
                    <a:pt x="116" y="166"/>
                  </a:lnTo>
                  <a:lnTo>
                    <a:pt x="117" y="165"/>
                  </a:lnTo>
                  <a:lnTo>
                    <a:pt x="118" y="163"/>
                  </a:lnTo>
                  <a:lnTo>
                    <a:pt x="119" y="163"/>
                  </a:lnTo>
                  <a:lnTo>
                    <a:pt x="119" y="162"/>
                  </a:lnTo>
                  <a:lnTo>
                    <a:pt x="120" y="157"/>
                  </a:lnTo>
                  <a:lnTo>
                    <a:pt x="120" y="156"/>
                  </a:lnTo>
                  <a:lnTo>
                    <a:pt x="121" y="156"/>
                  </a:lnTo>
                  <a:lnTo>
                    <a:pt x="121" y="154"/>
                  </a:lnTo>
                  <a:lnTo>
                    <a:pt x="121" y="153"/>
                  </a:lnTo>
                  <a:lnTo>
                    <a:pt x="120" y="150"/>
                  </a:lnTo>
                  <a:lnTo>
                    <a:pt x="120" y="149"/>
                  </a:lnTo>
                  <a:lnTo>
                    <a:pt x="119" y="149"/>
                  </a:lnTo>
                  <a:lnTo>
                    <a:pt x="118" y="147"/>
                  </a:lnTo>
                  <a:lnTo>
                    <a:pt x="117" y="147"/>
                  </a:lnTo>
                  <a:lnTo>
                    <a:pt x="116" y="147"/>
                  </a:lnTo>
                  <a:lnTo>
                    <a:pt x="115" y="146"/>
                  </a:lnTo>
                  <a:lnTo>
                    <a:pt x="115" y="145"/>
                  </a:lnTo>
                  <a:lnTo>
                    <a:pt x="116" y="143"/>
                  </a:lnTo>
                  <a:lnTo>
                    <a:pt x="115" y="142"/>
                  </a:lnTo>
                  <a:lnTo>
                    <a:pt x="115" y="141"/>
                  </a:lnTo>
                  <a:lnTo>
                    <a:pt x="114" y="140"/>
                  </a:lnTo>
                  <a:lnTo>
                    <a:pt x="113" y="139"/>
                  </a:lnTo>
                  <a:lnTo>
                    <a:pt x="114" y="138"/>
                  </a:lnTo>
                  <a:lnTo>
                    <a:pt x="116" y="136"/>
                  </a:lnTo>
                  <a:lnTo>
                    <a:pt x="113" y="134"/>
                  </a:lnTo>
                  <a:lnTo>
                    <a:pt x="111" y="134"/>
                  </a:lnTo>
                  <a:lnTo>
                    <a:pt x="110" y="133"/>
                  </a:lnTo>
                  <a:lnTo>
                    <a:pt x="110" y="132"/>
                  </a:lnTo>
                  <a:lnTo>
                    <a:pt x="110" y="131"/>
                  </a:lnTo>
                  <a:lnTo>
                    <a:pt x="109" y="131"/>
                  </a:lnTo>
                  <a:lnTo>
                    <a:pt x="109" y="130"/>
                  </a:lnTo>
                  <a:lnTo>
                    <a:pt x="108" y="129"/>
                  </a:lnTo>
                  <a:lnTo>
                    <a:pt x="106" y="126"/>
                  </a:lnTo>
                  <a:lnTo>
                    <a:pt x="105" y="125"/>
                  </a:lnTo>
                  <a:lnTo>
                    <a:pt x="105" y="124"/>
                  </a:lnTo>
                  <a:lnTo>
                    <a:pt x="104" y="124"/>
                  </a:lnTo>
                  <a:lnTo>
                    <a:pt x="103" y="124"/>
                  </a:lnTo>
                  <a:lnTo>
                    <a:pt x="103" y="123"/>
                  </a:lnTo>
                  <a:lnTo>
                    <a:pt x="102" y="123"/>
                  </a:lnTo>
                  <a:lnTo>
                    <a:pt x="100" y="124"/>
                  </a:lnTo>
                  <a:lnTo>
                    <a:pt x="99" y="124"/>
                  </a:lnTo>
                  <a:lnTo>
                    <a:pt x="98" y="125"/>
                  </a:lnTo>
                  <a:lnTo>
                    <a:pt x="98" y="126"/>
                  </a:lnTo>
                  <a:lnTo>
                    <a:pt x="98" y="127"/>
                  </a:lnTo>
                  <a:lnTo>
                    <a:pt x="98" y="128"/>
                  </a:lnTo>
                  <a:lnTo>
                    <a:pt x="97" y="128"/>
                  </a:lnTo>
                  <a:lnTo>
                    <a:pt x="96" y="128"/>
                  </a:lnTo>
                  <a:lnTo>
                    <a:pt x="94" y="126"/>
                  </a:lnTo>
                  <a:lnTo>
                    <a:pt x="93" y="126"/>
                  </a:lnTo>
                  <a:lnTo>
                    <a:pt x="93" y="124"/>
                  </a:lnTo>
                  <a:lnTo>
                    <a:pt x="93" y="123"/>
                  </a:lnTo>
                  <a:lnTo>
                    <a:pt x="93" y="122"/>
                  </a:lnTo>
                  <a:lnTo>
                    <a:pt x="93" y="120"/>
                  </a:lnTo>
                  <a:lnTo>
                    <a:pt x="93" y="119"/>
                  </a:lnTo>
                  <a:lnTo>
                    <a:pt x="93" y="118"/>
                  </a:lnTo>
                  <a:lnTo>
                    <a:pt x="94" y="117"/>
                  </a:lnTo>
                  <a:lnTo>
                    <a:pt x="94" y="116"/>
                  </a:lnTo>
                  <a:lnTo>
                    <a:pt x="95" y="115"/>
                  </a:lnTo>
                  <a:lnTo>
                    <a:pt x="96" y="114"/>
                  </a:lnTo>
                  <a:lnTo>
                    <a:pt x="96" y="113"/>
                  </a:lnTo>
                  <a:lnTo>
                    <a:pt x="96" y="112"/>
                  </a:lnTo>
                  <a:lnTo>
                    <a:pt x="96" y="111"/>
                  </a:lnTo>
                  <a:lnTo>
                    <a:pt x="96" y="109"/>
                  </a:lnTo>
                  <a:lnTo>
                    <a:pt x="96" y="105"/>
                  </a:lnTo>
                  <a:lnTo>
                    <a:pt x="96" y="104"/>
                  </a:lnTo>
                  <a:lnTo>
                    <a:pt x="96" y="103"/>
                  </a:lnTo>
                  <a:lnTo>
                    <a:pt x="95" y="103"/>
                  </a:lnTo>
                  <a:lnTo>
                    <a:pt x="95" y="102"/>
                  </a:lnTo>
                  <a:lnTo>
                    <a:pt x="94" y="102"/>
                  </a:lnTo>
                  <a:lnTo>
                    <a:pt x="93" y="102"/>
                  </a:lnTo>
                  <a:lnTo>
                    <a:pt x="92" y="100"/>
                  </a:lnTo>
                  <a:lnTo>
                    <a:pt x="92" y="92"/>
                  </a:lnTo>
                  <a:lnTo>
                    <a:pt x="92" y="91"/>
                  </a:lnTo>
                  <a:lnTo>
                    <a:pt x="92" y="90"/>
                  </a:lnTo>
                  <a:lnTo>
                    <a:pt x="93" y="88"/>
                  </a:lnTo>
                  <a:lnTo>
                    <a:pt x="92" y="87"/>
                  </a:lnTo>
                  <a:lnTo>
                    <a:pt x="90" y="87"/>
                  </a:lnTo>
                  <a:lnTo>
                    <a:pt x="90" y="86"/>
                  </a:lnTo>
                  <a:lnTo>
                    <a:pt x="89" y="86"/>
                  </a:lnTo>
                  <a:lnTo>
                    <a:pt x="88" y="86"/>
                  </a:lnTo>
                  <a:lnTo>
                    <a:pt x="87" y="81"/>
                  </a:lnTo>
                  <a:lnTo>
                    <a:pt x="87" y="76"/>
                  </a:lnTo>
                  <a:lnTo>
                    <a:pt x="88" y="75"/>
                  </a:lnTo>
                  <a:lnTo>
                    <a:pt x="88" y="74"/>
                  </a:lnTo>
                  <a:lnTo>
                    <a:pt x="89" y="71"/>
                  </a:lnTo>
                  <a:lnTo>
                    <a:pt x="89" y="70"/>
                  </a:lnTo>
                  <a:lnTo>
                    <a:pt x="88" y="68"/>
                  </a:lnTo>
                  <a:lnTo>
                    <a:pt x="88" y="67"/>
                  </a:lnTo>
                  <a:lnTo>
                    <a:pt x="88" y="66"/>
                  </a:lnTo>
                  <a:lnTo>
                    <a:pt x="89" y="66"/>
                  </a:lnTo>
                  <a:lnTo>
                    <a:pt x="89" y="65"/>
                  </a:lnTo>
                  <a:lnTo>
                    <a:pt x="89" y="64"/>
                  </a:lnTo>
                  <a:lnTo>
                    <a:pt x="90" y="64"/>
                  </a:lnTo>
                  <a:lnTo>
                    <a:pt x="89" y="63"/>
                  </a:lnTo>
                  <a:lnTo>
                    <a:pt x="88" y="57"/>
                  </a:lnTo>
                  <a:lnTo>
                    <a:pt x="88" y="56"/>
                  </a:lnTo>
                  <a:lnTo>
                    <a:pt x="87" y="56"/>
                  </a:lnTo>
                  <a:lnTo>
                    <a:pt x="87" y="55"/>
                  </a:lnTo>
                  <a:lnTo>
                    <a:pt x="88" y="54"/>
                  </a:lnTo>
                  <a:lnTo>
                    <a:pt x="88" y="53"/>
                  </a:lnTo>
                  <a:lnTo>
                    <a:pt x="88" y="51"/>
                  </a:lnTo>
                  <a:lnTo>
                    <a:pt x="87" y="50"/>
                  </a:lnTo>
                  <a:lnTo>
                    <a:pt x="87" y="49"/>
                  </a:lnTo>
                  <a:lnTo>
                    <a:pt x="86" y="49"/>
                  </a:lnTo>
                  <a:lnTo>
                    <a:pt x="84" y="46"/>
                  </a:lnTo>
                  <a:lnTo>
                    <a:pt x="83" y="45"/>
                  </a:lnTo>
                  <a:lnTo>
                    <a:pt x="82" y="44"/>
                  </a:lnTo>
                  <a:lnTo>
                    <a:pt x="81" y="44"/>
                  </a:lnTo>
                  <a:lnTo>
                    <a:pt x="81" y="43"/>
                  </a:lnTo>
                  <a:lnTo>
                    <a:pt x="79" y="43"/>
                  </a:lnTo>
                  <a:lnTo>
                    <a:pt x="79" y="42"/>
                  </a:lnTo>
                  <a:lnTo>
                    <a:pt x="79" y="41"/>
                  </a:lnTo>
                  <a:lnTo>
                    <a:pt x="78" y="37"/>
                  </a:lnTo>
                  <a:lnTo>
                    <a:pt x="77" y="37"/>
                  </a:lnTo>
                  <a:lnTo>
                    <a:pt x="75" y="35"/>
                  </a:lnTo>
                  <a:lnTo>
                    <a:pt x="75" y="27"/>
                  </a:lnTo>
                  <a:lnTo>
                    <a:pt x="75" y="26"/>
                  </a:lnTo>
                  <a:lnTo>
                    <a:pt x="75" y="25"/>
                  </a:lnTo>
                  <a:lnTo>
                    <a:pt x="75" y="24"/>
                  </a:lnTo>
                  <a:lnTo>
                    <a:pt x="74" y="24"/>
                  </a:lnTo>
                  <a:lnTo>
                    <a:pt x="71" y="22"/>
                  </a:lnTo>
                  <a:lnTo>
                    <a:pt x="70" y="21"/>
                  </a:lnTo>
                  <a:lnTo>
                    <a:pt x="69" y="21"/>
                  </a:lnTo>
                  <a:lnTo>
                    <a:pt x="68" y="19"/>
                  </a:lnTo>
                  <a:lnTo>
                    <a:pt x="67" y="17"/>
                  </a:lnTo>
                  <a:lnTo>
                    <a:pt x="69" y="13"/>
                  </a:lnTo>
                  <a:lnTo>
                    <a:pt x="71" y="11"/>
                  </a:lnTo>
                  <a:lnTo>
                    <a:pt x="68" y="9"/>
                  </a:lnTo>
                  <a:lnTo>
                    <a:pt x="69" y="8"/>
                  </a:lnTo>
                  <a:lnTo>
                    <a:pt x="70" y="7"/>
                  </a:lnTo>
                  <a:lnTo>
                    <a:pt x="70" y="6"/>
                  </a:lnTo>
                  <a:lnTo>
                    <a:pt x="70" y="5"/>
                  </a:lnTo>
                  <a:lnTo>
                    <a:pt x="69" y="4"/>
                  </a:lnTo>
                  <a:lnTo>
                    <a:pt x="68" y="3"/>
                  </a:lnTo>
                  <a:lnTo>
                    <a:pt x="7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29" name="Freeform 673"/>
            <p:cNvSpPr>
              <a:spLocks noEditPoints="1"/>
            </p:cNvSpPr>
            <p:nvPr/>
          </p:nvSpPr>
          <p:spPr bwMode="auto">
            <a:xfrm>
              <a:off x="5369710" y="154980"/>
              <a:ext cx="355600" cy="412750"/>
            </a:xfrm>
            <a:custGeom>
              <a:avLst/>
              <a:gdLst>
                <a:gd name="T0" fmla="*/ 2147483646 w 147"/>
                <a:gd name="T1" fmla="*/ 2147483646 h 192"/>
                <a:gd name="T2" fmla="*/ 2147483646 w 147"/>
                <a:gd name="T3" fmla="*/ 2147483646 h 192"/>
                <a:gd name="T4" fmla="*/ 2147483646 w 147"/>
                <a:gd name="T5" fmla="*/ 2147483646 h 192"/>
                <a:gd name="T6" fmla="*/ 2147483646 w 147"/>
                <a:gd name="T7" fmla="*/ 2147483646 h 192"/>
                <a:gd name="T8" fmla="*/ 2147483646 w 147"/>
                <a:gd name="T9" fmla="*/ 2147483646 h 192"/>
                <a:gd name="T10" fmla="*/ 2147483646 w 147"/>
                <a:gd name="T11" fmla="*/ 2147483646 h 192"/>
                <a:gd name="T12" fmla="*/ 2147483646 w 147"/>
                <a:gd name="T13" fmla="*/ 2147483646 h 192"/>
                <a:gd name="T14" fmla="*/ 2147483646 w 147"/>
                <a:gd name="T15" fmla="*/ 2147483646 h 192"/>
                <a:gd name="T16" fmla="*/ 2147483646 w 147"/>
                <a:gd name="T17" fmla="*/ 2147483646 h 192"/>
                <a:gd name="T18" fmla="*/ 2147483646 w 147"/>
                <a:gd name="T19" fmla="*/ 2147483646 h 192"/>
                <a:gd name="T20" fmla="*/ 2147483646 w 147"/>
                <a:gd name="T21" fmla="*/ 2147483646 h 192"/>
                <a:gd name="T22" fmla="*/ 2147483646 w 147"/>
                <a:gd name="T23" fmla="*/ 2147483646 h 192"/>
                <a:gd name="T24" fmla="*/ 2147483646 w 147"/>
                <a:gd name="T25" fmla="*/ 2147483646 h 192"/>
                <a:gd name="T26" fmla="*/ 2147483646 w 147"/>
                <a:gd name="T27" fmla="*/ 2147483646 h 192"/>
                <a:gd name="T28" fmla="*/ 2147483646 w 147"/>
                <a:gd name="T29" fmla="*/ 2147483646 h 192"/>
                <a:gd name="T30" fmla="*/ 2147483646 w 147"/>
                <a:gd name="T31" fmla="*/ 2147483646 h 192"/>
                <a:gd name="T32" fmla="*/ 2147483646 w 147"/>
                <a:gd name="T33" fmla="*/ 2147483646 h 192"/>
                <a:gd name="T34" fmla="*/ 2147483646 w 147"/>
                <a:gd name="T35" fmla="*/ 2147483646 h 192"/>
                <a:gd name="T36" fmla="*/ 2147483646 w 147"/>
                <a:gd name="T37" fmla="*/ 2147483646 h 192"/>
                <a:gd name="T38" fmla="*/ 2147483646 w 147"/>
                <a:gd name="T39" fmla="*/ 2147483646 h 192"/>
                <a:gd name="T40" fmla="*/ 2147483646 w 147"/>
                <a:gd name="T41" fmla="*/ 2147483646 h 192"/>
                <a:gd name="T42" fmla="*/ 2147483646 w 147"/>
                <a:gd name="T43" fmla="*/ 2147483646 h 192"/>
                <a:gd name="T44" fmla="*/ 2147483646 w 147"/>
                <a:gd name="T45" fmla="*/ 2147483646 h 192"/>
                <a:gd name="T46" fmla="*/ 2147483646 w 147"/>
                <a:gd name="T47" fmla="*/ 2147483646 h 192"/>
                <a:gd name="T48" fmla="*/ 2147483646 w 147"/>
                <a:gd name="T49" fmla="*/ 2147483646 h 192"/>
                <a:gd name="T50" fmla="*/ 2147483646 w 147"/>
                <a:gd name="T51" fmla="*/ 2147483646 h 192"/>
                <a:gd name="T52" fmla="*/ 2147483646 w 147"/>
                <a:gd name="T53" fmla="*/ 2147483646 h 192"/>
                <a:gd name="T54" fmla="*/ 2147483646 w 147"/>
                <a:gd name="T55" fmla="*/ 2147483646 h 192"/>
                <a:gd name="T56" fmla="*/ 2147483646 w 147"/>
                <a:gd name="T57" fmla="*/ 2147483646 h 192"/>
                <a:gd name="T58" fmla="*/ 2147483646 w 147"/>
                <a:gd name="T59" fmla="*/ 2147483646 h 192"/>
                <a:gd name="T60" fmla="*/ 2147483646 w 147"/>
                <a:gd name="T61" fmla="*/ 2147483646 h 192"/>
                <a:gd name="T62" fmla="*/ 2147483646 w 147"/>
                <a:gd name="T63" fmla="*/ 2147483646 h 192"/>
                <a:gd name="T64" fmla="*/ 2147483646 w 147"/>
                <a:gd name="T65" fmla="*/ 2147483646 h 192"/>
                <a:gd name="T66" fmla="*/ 2147483646 w 147"/>
                <a:gd name="T67" fmla="*/ 2147483646 h 192"/>
                <a:gd name="T68" fmla="*/ 2147483646 w 147"/>
                <a:gd name="T69" fmla="*/ 2147483646 h 192"/>
                <a:gd name="T70" fmla="*/ 2147483646 w 147"/>
                <a:gd name="T71" fmla="*/ 2147483646 h 192"/>
                <a:gd name="T72" fmla="*/ 2147483646 w 147"/>
                <a:gd name="T73" fmla="*/ 2147483646 h 192"/>
                <a:gd name="T74" fmla="*/ 2147483646 w 147"/>
                <a:gd name="T75" fmla="*/ 2147483646 h 192"/>
                <a:gd name="T76" fmla="*/ 2147483646 w 147"/>
                <a:gd name="T77" fmla="*/ 2147483646 h 192"/>
                <a:gd name="T78" fmla="*/ 2147483646 w 147"/>
                <a:gd name="T79" fmla="*/ 2147483646 h 192"/>
                <a:gd name="T80" fmla="*/ 2147483646 w 147"/>
                <a:gd name="T81" fmla="*/ 2147483646 h 192"/>
                <a:gd name="T82" fmla="*/ 2147483646 w 147"/>
                <a:gd name="T83" fmla="*/ 2147483646 h 192"/>
                <a:gd name="T84" fmla="*/ 2147483646 w 147"/>
                <a:gd name="T85" fmla="*/ 2147483646 h 192"/>
                <a:gd name="T86" fmla="*/ 2147483646 w 147"/>
                <a:gd name="T87" fmla="*/ 2147483646 h 192"/>
                <a:gd name="T88" fmla="*/ 2147483646 w 147"/>
                <a:gd name="T89" fmla="*/ 2147483646 h 192"/>
                <a:gd name="T90" fmla="*/ 2147483646 w 147"/>
                <a:gd name="T91" fmla="*/ 2147483646 h 192"/>
                <a:gd name="T92" fmla="*/ 2147483646 w 147"/>
                <a:gd name="T93" fmla="*/ 2147483646 h 192"/>
                <a:gd name="T94" fmla="*/ 2147483646 w 147"/>
                <a:gd name="T95" fmla="*/ 2147483646 h 192"/>
                <a:gd name="T96" fmla="*/ 2147483646 w 147"/>
                <a:gd name="T97" fmla="*/ 2147483646 h 192"/>
                <a:gd name="T98" fmla="*/ 2147483646 w 147"/>
                <a:gd name="T99" fmla="*/ 2147483646 h 192"/>
                <a:gd name="T100" fmla="*/ 2147483646 w 147"/>
                <a:gd name="T101" fmla="*/ 2147483646 h 192"/>
                <a:gd name="T102" fmla="*/ 2147483646 w 147"/>
                <a:gd name="T103" fmla="*/ 2147483646 h 192"/>
                <a:gd name="T104" fmla="*/ 2147483646 w 147"/>
                <a:gd name="T105" fmla="*/ 2147483646 h 192"/>
                <a:gd name="T106" fmla="*/ 2147483646 w 147"/>
                <a:gd name="T107" fmla="*/ 2147483646 h 192"/>
                <a:gd name="T108" fmla="*/ 2147483646 w 147"/>
                <a:gd name="T109" fmla="*/ 2147483646 h 192"/>
                <a:gd name="T110" fmla="*/ 2147483646 w 147"/>
                <a:gd name="T111" fmla="*/ 2147483646 h 192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147" h="192">
                  <a:moveTo>
                    <a:pt x="113" y="191"/>
                  </a:moveTo>
                  <a:lnTo>
                    <a:pt x="113" y="190"/>
                  </a:lnTo>
                  <a:lnTo>
                    <a:pt x="112" y="187"/>
                  </a:lnTo>
                  <a:lnTo>
                    <a:pt x="114" y="184"/>
                  </a:lnTo>
                  <a:lnTo>
                    <a:pt x="115" y="183"/>
                  </a:lnTo>
                  <a:lnTo>
                    <a:pt x="118" y="180"/>
                  </a:lnTo>
                  <a:lnTo>
                    <a:pt x="122" y="180"/>
                  </a:lnTo>
                  <a:lnTo>
                    <a:pt x="125" y="180"/>
                  </a:lnTo>
                  <a:lnTo>
                    <a:pt x="125" y="181"/>
                  </a:lnTo>
                  <a:lnTo>
                    <a:pt x="126" y="181"/>
                  </a:lnTo>
                  <a:lnTo>
                    <a:pt x="126" y="182"/>
                  </a:lnTo>
                  <a:lnTo>
                    <a:pt x="129" y="180"/>
                  </a:lnTo>
                  <a:lnTo>
                    <a:pt x="130" y="178"/>
                  </a:lnTo>
                  <a:lnTo>
                    <a:pt x="131" y="177"/>
                  </a:lnTo>
                  <a:lnTo>
                    <a:pt x="131" y="176"/>
                  </a:lnTo>
                  <a:lnTo>
                    <a:pt x="132" y="176"/>
                  </a:lnTo>
                  <a:lnTo>
                    <a:pt x="133" y="175"/>
                  </a:lnTo>
                  <a:lnTo>
                    <a:pt x="134" y="176"/>
                  </a:lnTo>
                  <a:lnTo>
                    <a:pt x="135" y="176"/>
                  </a:lnTo>
                  <a:lnTo>
                    <a:pt x="135" y="178"/>
                  </a:lnTo>
                  <a:lnTo>
                    <a:pt x="134" y="182"/>
                  </a:lnTo>
                  <a:lnTo>
                    <a:pt x="133" y="183"/>
                  </a:lnTo>
                  <a:lnTo>
                    <a:pt x="130" y="188"/>
                  </a:lnTo>
                  <a:lnTo>
                    <a:pt x="129" y="189"/>
                  </a:lnTo>
                  <a:lnTo>
                    <a:pt x="129" y="190"/>
                  </a:lnTo>
                  <a:lnTo>
                    <a:pt x="124" y="190"/>
                  </a:lnTo>
                  <a:lnTo>
                    <a:pt x="120" y="191"/>
                  </a:lnTo>
                  <a:lnTo>
                    <a:pt x="116" y="190"/>
                  </a:lnTo>
                  <a:lnTo>
                    <a:pt x="115" y="192"/>
                  </a:lnTo>
                  <a:lnTo>
                    <a:pt x="113" y="191"/>
                  </a:lnTo>
                  <a:close/>
                  <a:moveTo>
                    <a:pt x="102" y="151"/>
                  </a:moveTo>
                  <a:lnTo>
                    <a:pt x="103" y="148"/>
                  </a:lnTo>
                  <a:lnTo>
                    <a:pt x="110" y="142"/>
                  </a:lnTo>
                  <a:lnTo>
                    <a:pt x="114" y="140"/>
                  </a:lnTo>
                  <a:lnTo>
                    <a:pt x="115" y="139"/>
                  </a:lnTo>
                  <a:lnTo>
                    <a:pt x="113" y="139"/>
                  </a:lnTo>
                  <a:lnTo>
                    <a:pt x="112" y="138"/>
                  </a:lnTo>
                  <a:lnTo>
                    <a:pt x="111" y="137"/>
                  </a:lnTo>
                  <a:lnTo>
                    <a:pt x="109" y="136"/>
                  </a:lnTo>
                  <a:lnTo>
                    <a:pt x="107" y="135"/>
                  </a:lnTo>
                  <a:lnTo>
                    <a:pt x="105" y="135"/>
                  </a:lnTo>
                  <a:lnTo>
                    <a:pt x="103" y="131"/>
                  </a:lnTo>
                  <a:lnTo>
                    <a:pt x="103" y="129"/>
                  </a:lnTo>
                  <a:lnTo>
                    <a:pt x="104" y="129"/>
                  </a:lnTo>
                  <a:lnTo>
                    <a:pt x="106" y="128"/>
                  </a:lnTo>
                  <a:lnTo>
                    <a:pt x="115" y="133"/>
                  </a:lnTo>
                  <a:lnTo>
                    <a:pt x="115" y="132"/>
                  </a:lnTo>
                  <a:lnTo>
                    <a:pt x="119" y="131"/>
                  </a:lnTo>
                  <a:lnTo>
                    <a:pt x="118" y="139"/>
                  </a:lnTo>
                  <a:lnTo>
                    <a:pt x="117" y="142"/>
                  </a:lnTo>
                  <a:lnTo>
                    <a:pt x="113" y="146"/>
                  </a:lnTo>
                  <a:lnTo>
                    <a:pt x="112" y="147"/>
                  </a:lnTo>
                  <a:lnTo>
                    <a:pt x="109" y="148"/>
                  </a:lnTo>
                  <a:lnTo>
                    <a:pt x="108" y="149"/>
                  </a:lnTo>
                  <a:lnTo>
                    <a:pt x="107" y="150"/>
                  </a:lnTo>
                  <a:lnTo>
                    <a:pt x="103" y="152"/>
                  </a:lnTo>
                  <a:lnTo>
                    <a:pt x="102" y="151"/>
                  </a:lnTo>
                  <a:close/>
                  <a:moveTo>
                    <a:pt x="143" y="148"/>
                  </a:moveTo>
                  <a:lnTo>
                    <a:pt x="143" y="147"/>
                  </a:lnTo>
                  <a:lnTo>
                    <a:pt x="142" y="146"/>
                  </a:lnTo>
                  <a:lnTo>
                    <a:pt x="141" y="146"/>
                  </a:lnTo>
                  <a:lnTo>
                    <a:pt x="139" y="146"/>
                  </a:lnTo>
                  <a:lnTo>
                    <a:pt x="138" y="146"/>
                  </a:lnTo>
                  <a:lnTo>
                    <a:pt x="137" y="146"/>
                  </a:lnTo>
                  <a:lnTo>
                    <a:pt x="136" y="146"/>
                  </a:lnTo>
                  <a:lnTo>
                    <a:pt x="133" y="145"/>
                  </a:lnTo>
                  <a:lnTo>
                    <a:pt x="133" y="144"/>
                  </a:lnTo>
                  <a:lnTo>
                    <a:pt x="135" y="141"/>
                  </a:lnTo>
                  <a:lnTo>
                    <a:pt x="137" y="141"/>
                  </a:lnTo>
                  <a:lnTo>
                    <a:pt x="144" y="142"/>
                  </a:lnTo>
                  <a:lnTo>
                    <a:pt x="146" y="144"/>
                  </a:lnTo>
                  <a:lnTo>
                    <a:pt x="147" y="145"/>
                  </a:lnTo>
                  <a:lnTo>
                    <a:pt x="147" y="146"/>
                  </a:lnTo>
                  <a:lnTo>
                    <a:pt x="147" y="147"/>
                  </a:lnTo>
                  <a:lnTo>
                    <a:pt x="146" y="148"/>
                  </a:lnTo>
                  <a:lnTo>
                    <a:pt x="145" y="148"/>
                  </a:lnTo>
                  <a:lnTo>
                    <a:pt x="144" y="148"/>
                  </a:lnTo>
                  <a:lnTo>
                    <a:pt x="143" y="148"/>
                  </a:lnTo>
                  <a:close/>
                  <a:moveTo>
                    <a:pt x="88" y="125"/>
                  </a:moveTo>
                  <a:lnTo>
                    <a:pt x="88" y="124"/>
                  </a:lnTo>
                  <a:lnTo>
                    <a:pt x="88" y="123"/>
                  </a:lnTo>
                  <a:lnTo>
                    <a:pt x="86" y="123"/>
                  </a:lnTo>
                  <a:lnTo>
                    <a:pt x="85" y="123"/>
                  </a:lnTo>
                  <a:lnTo>
                    <a:pt x="84" y="122"/>
                  </a:lnTo>
                  <a:lnTo>
                    <a:pt x="82" y="120"/>
                  </a:lnTo>
                  <a:lnTo>
                    <a:pt x="84" y="118"/>
                  </a:lnTo>
                  <a:lnTo>
                    <a:pt x="85" y="116"/>
                  </a:lnTo>
                  <a:lnTo>
                    <a:pt x="85" y="114"/>
                  </a:lnTo>
                  <a:lnTo>
                    <a:pt x="84" y="112"/>
                  </a:lnTo>
                  <a:lnTo>
                    <a:pt x="82" y="110"/>
                  </a:lnTo>
                  <a:lnTo>
                    <a:pt x="81" y="105"/>
                  </a:lnTo>
                  <a:lnTo>
                    <a:pt x="82" y="103"/>
                  </a:lnTo>
                  <a:lnTo>
                    <a:pt x="82" y="101"/>
                  </a:lnTo>
                  <a:lnTo>
                    <a:pt x="84" y="103"/>
                  </a:lnTo>
                  <a:lnTo>
                    <a:pt x="88" y="114"/>
                  </a:lnTo>
                  <a:lnTo>
                    <a:pt x="88" y="116"/>
                  </a:lnTo>
                  <a:lnTo>
                    <a:pt x="88" y="118"/>
                  </a:lnTo>
                  <a:lnTo>
                    <a:pt x="88" y="120"/>
                  </a:lnTo>
                  <a:lnTo>
                    <a:pt x="90" y="120"/>
                  </a:lnTo>
                  <a:lnTo>
                    <a:pt x="91" y="121"/>
                  </a:lnTo>
                  <a:lnTo>
                    <a:pt x="93" y="124"/>
                  </a:lnTo>
                  <a:lnTo>
                    <a:pt x="93" y="129"/>
                  </a:lnTo>
                  <a:lnTo>
                    <a:pt x="92" y="130"/>
                  </a:lnTo>
                  <a:lnTo>
                    <a:pt x="90" y="130"/>
                  </a:lnTo>
                  <a:lnTo>
                    <a:pt x="88" y="125"/>
                  </a:lnTo>
                  <a:close/>
                  <a:moveTo>
                    <a:pt x="65" y="108"/>
                  </a:moveTo>
                  <a:lnTo>
                    <a:pt x="64" y="107"/>
                  </a:lnTo>
                  <a:lnTo>
                    <a:pt x="63" y="107"/>
                  </a:lnTo>
                  <a:lnTo>
                    <a:pt x="62" y="104"/>
                  </a:lnTo>
                  <a:lnTo>
                    <a:pt x="62" y="103"/>
                  </a:lnTo>
                  <a:lnTo>
                    <a:pt x="63" y="102"/>
                  </a:lnTo>
                  <a:lnTo>
                    <a:pt x="64" y="102"/>
                  </a:lnTo>
                  <a:lnTo>
                    <a:pt x="65" y="102"/>
                  </a:lnTo>
                  <a:lnTo>
                    <a:pt x="67" y="104"/>
                  </a:lnTo>
                  <a:lnTo>
                    <a:pt x="72" y="110"/>
                  </a:lnTo>
                  <a:lnTo>
                    <a:pt x="68" y="110"/>
                  </a:lnTo>
                  <a:lnTo>
                    <a:pt x="65" y="108"/>
                  </a:lnTo>
                  <a:close/>
                  <a:moveTo>
                    <a:pt x="14" y="102"/>
                  </a:moveTo>
                  <a:lnTo>
                    <a:pt x="16" y="99"/>
                  </a:lnTo>
                  <a:lnTo>
                    <a:pt x="15" y="97"/>
                  </a:lnTo>
                  <a:lnTo>
                    <a:pt x="14" y="91"/>
                  </a:lnTo>
                  <a:lnTo>
                    <a:pt x="16" y="87"/>
                  </a:lnTo>
                  <a:lnTo>
                    <a:pt x="20" y="84"/>
                  </a:lnTo>
                  <a:lnTo>
                    <a:pt x="20" y="83"/>
                  </a:lnTo>
                  <a:lnTo>
                    <a:pt x="21" y="83"/>
                  </a:lnTo>
                  <a:lnTo>
                    <a:pt x="22" y="82"/>
                  </a:lnTo>
                  <a:lnTo>
                    <a:pt x="24" y="83"/>
                  </a:lnTo>
                  <a:lnTo>
                    <a:pt x="24" y="85"/>
                  </a:lnTo>
                  <a:lnTo>
                    <a:pt x="25" y="86"/>
                  </a:lnTo>
                  <a:lnTo>
                    <a:pt x="26" y="89"/>
                  </a:lnTo>
                  <a:lnTo>
                    <a:pt x="26" y="95"/>
                  </a:lnTo>
                  <a:lnTo>
                    <a:pt x="26" y="97"/>
                  </a:lnTo>
                  <a:lnTo>
                    <a:pt x="25" y="99"/>
                  </a:lnTo>
                  <a:lnTo>
                    <a:pt x="24" y="102"/>
                  </a:lnTo>
                  <a:lnTo>
                    <a:pt x="23" y="103"/>
                  </a:lnTo>
                  <a:lnTo>
                    <a:pt x="22" y="103"/>
                  </a:lnTo>
                  <a:lnTo>
                    <a:pt x="21" y="103"/>
                  </a:lnTo>
                  <a:lnTo>
                    <a:pt x="14" y="102"/>
                  </a:lnTo>
                  <a:close/>
                  <a:moveTo>
                    <a:pt x="105" y="95"/>
                  </a:moveTo>
                  <a:lnTo>
                    <a:pt x="103" y="94"/>
                  </a:lnTo>
                  <a:lnTo>
                    <a:pt x="104" y="93"/>
                  </a:lnTo>
                  <a:lnTo>
                    <a:pt x="105" y="92"/>
                  </a:lnTo>
                  <a:lnTo>
                    <a:pt x="105" y="90"/>
                  </a:lnTo>
                  <a:lnTo>
                    <a:pt x="105" y="89"/>
                  </a:lnTo>
                  <a:lnTo>
                    <a:pt x="106" y="88"/>
                  </a:lnTo>
                  <a:lnTo>
                    <a:pt x="109" y="87"/>
                  </a:lnTo>
                  <a:lnTo>
                    <a:pt x="110" y="91"/>
                  </a:lnTo>
                  <a:lnTo>
                    <a:pt x="109" y="92"/>
                  </a:lnTo>
                  <a:lnTo>
                    <a:pt x="107" y="96"/>
                  </a:lnTo>
                  <a:lnTo>
                    <a:pt x="105" y="95"/>
                  </a:lnTo>
                  <a:close/>
                  <a:moveTo>
                    <a:pt x="79" y="90"/>
                  </a:moveTo>
                  <a:lnTo>
                    <a:pt x="79" y="90"/>
                  </a:lnTo>
                  <a:lnTo>
                    <a:pt x="78" y="88"/>
                  </a:lnTo>
                  <a:lnTo>
                    <a:pt x="80" y="86"/>
                  </a:lnTo>
                  <a:lnTo>
                    <a:pt x="81" y="84"/>
                  </a:lnTo>
                  <a:lnTo>
                    <a:pt x="79" y="82"/>
                  </a:lnTo>
                  <a:lnTo>
                    <a:pt x="78" y="78"/>
                  </a:lnTo>
                  <a:lnTo>
                    <a:pt x="77" y="75"/>
                  </a:lnTo>
                  <a:lnTo>
                    <a:pt x="76" y="74"/>
                  </a:lnTo>
                  <a:lnTo>
                    <a:pt x="75" y="74"/>
                  </a:lnTo>
                  <a:lnTo>
                    <a:pt x="74" y="73"/>
                  </a:lnTo>
                  <a:lnTo>
                    <a:pt x="76" y="70"/>
                  </a:lnTo>
                  <a:lnTo>
                    <a:pt x="77" y="70"/>
                  </a:lnTo>
                  <a:lnTo>
                    <a:pt x="79" y="71"/>
                  </a:lnTo>
                  <a:lnTo>
                    <a:pt x="80" y="72"/>
                  </a:lnTo>
                  <a:lnTo>
                    <a:pt x="81" y="73"/>
                  </a:lnTo>
                  <a:lnTo>
                    <a:pt x="81" y="75"/>
                  </a:lnTo>
                  <a:lnTo>
                    <a:pt x="81" y="76"/>
                  </a:lnTo>
                  <a:lnTo>
                    <a:pt x="82" y="79"/>
                  </a:lnTo>
                  <a:lnTo>
                    <a:pt x="83" y="81"/>
                  </a:lnTo>
                  <a:lnTo>
                    <a:pt x="84" y="82"/>
                  </a:lnTo>
                  <a:lnTo>
                    <a:pt x="86" y="86"/>
                  </a:lnTo>
                  <a:lnTo>
                    <a:pt x="87" y="90"/>
                  </a:lnTo>
                  <a:lnTo>
                    <a:pt x="84" y="90"/>
                  </a:lnTo>
                  <a:lnTo>
                    <a:pt x="82" y="90"/>
                  </a:lnTo>
                  <a:lnTo>
                    <a:pt x="81" y="91"/>
                  </a:lnTo>
                  <a:lnTo>
                    <a:pt x="79" y="90"/>
                  </a:lnTo>
                  <a:close/>
                  <a:moveTo>
                    <a:pt x="11" y="86"/>
                  </a:moveTo>
                  <a:lnTo>
                    <a:pt x="11" y="82"/>
                  </a:lnTo>
                  <a:lnTo>
                    <a:pt x="7" y="80"/>
                  </a:lnTo>
                  <a:lnTo>
                    <a:pt x="5" y="78"/>
                  </a:lnTo>
                  <a:lnTo>
                    <a:pt x="4" y="77"/>
                  </a:lnTo>
                  <a:lnTo>
                    <a:pt x="3" y="76"/>
                  </a:lnTo>
                  <a:lnTo>
                    <a:pt x="1" y="73"/>
                  </a:lnTo>
                  <a:lnTo>
                    <a:pt x="6" y="70"/>
                  </a:lnTo>
                  <a:lnTo>
                    <a:pt x="7" y="69"/>
                  </a:lnTo>
                  <a:lnTo>
                    <a:pt x="7" y="67"/>
                  </a:lnTo>
                  <a:lnTo>
                    <a:pt x="9" y="66"/>
                  </a:lnTo>
                  <a:lnTo>
                    <a:pt x="10" y="65"/>
                  </a:lnTo>
                  <a:lnTo>
                    <a:pt x="11" y="63"/>
                  </a:lnTo>
                  <a:lnTo>
                    <a:pt x="12" y="61"/>
                  </a:lnTo>
                  <a:lnTo>
                    <a:pt x="12" y="59"/>
                  </a:lnTo>
                  <a:lnTo>
                    <a:pt x="11" y="56"/>
                  </a:lnTo>
                  <a:lnTo>
                    <a:pt x="11" y="54"/>
                  </a:lnTo>
                  <a:lnTo>
                    <a:pt x="13" y="54"/>
                  </a:lnTo>
                  <a:lnTo>
                    <a:pt x="18" y="55"/>
                  </a:lnTo>
                  <a:lnTo>
                    <a:pt x="20" y="56"/>
                  </a:lnTo>
                  <a:lnTo>
                    <a:pt x="20" y="62"/>
                  </a:lnTo>
                  <a:lnTo>
                    <a:pt x="20" y="66"/>
                  </a:lnTo>
                  <a:lnTo>
                    <a:pt x="22" y="67"/>
                  </a:lnTo>
                  <a:lnTo>
                    <a:pt x="22" y="69"/>
                  </a:lnTo>
                  <a:lnTo>
                    <a:pt x="23" y="69"/>
                  </a:lnTo>
                  <a:lnTo>
                    <a:pt x="24" y="76"/>
                  </a:lnTo>
                  <a:lnTo>
                    <a:pt x="23" y="78"/>
                  </a:lnTo>
                  <a:lnTo>
                    <a:pt x="22" y="80"/>
                  </a:lnTo>
                  <a:lnTo>
                    <a:pt x="20" y="80"/>
                  </a:lnTo>
                  <a:lnTo>
                    <a:pt x="19" y="81"/>
                  </a:lnTo>
                  <a:lnTo>
                    <a:pt x="18" y="82"/>
                  </a:lnTo>
                  <a:lnTo>
                    <a:pt x="13" y="86"/>
                  </a:lnTo>
                  <a:lnTo>
                    <a:pt x="11" y="86"/>
                  </a:lnTo>
                  <a:close/>
                  <a:moveTo>
                    <a:pt x="63" y="72"/>
                  </a:moveTo>
                  <a:lnTo>
                    <a:pt x="60" y="69"/>
                  </a:lnTo>
                  <a:lnTo>
                    <a:pt x="60" y="67"/>
                  </a:lnTo>
                  <a:lnTo>
                    <a:pt x="64" y="65"/>
                  </a:lnTo>
                  <a:lnTo>
                    <a:pt x="66" y="61"/>
                  </a:lnTo>
                  <a:lnTo>
                    <a:pt x="66" y="59"/>
                  </a:lnTo>
                  <a:lnTo>
                    <a:pt x="66" y="58"/>
                  </a:lnTo>
                  <a:lnTo>
                    <a:pt x="65" y="58"/>
                  </a:lnTo>
                  <a:lnTo>
                    <a:pt x="64" y="57"/>
                  </a:lnTo>
                  <a:lnTo>
                    <a:pt x="63" y="54"/>
                  </a:lnTo>
                  <a:lnTo>
                    <a:pt x="62" y="53"/>
                  </a:lnTo>
                  <a:lnTo>
                    <a:pt x="59" y="52"/>
                  </a:lnTo>
                  <a:lnTo>
                    <a:pt x="58" y="52"/>
                  </a:lnTo>
                  <a:lnTo>
                    <a:pt x="58" y="51"/>
                  </a:lnTo>
                  <a:lnTo>
                    <a:pt x="57" y="50"/>
                  </a:lnTo>
                  <a:lnTo>
                    <a:pt x="56" y="50"/>
                  </a:lnTo>
                  <a:lnTo>
                    <a:pt x="53" y="49"/>
                  </a:lnTo>
                  <a:lnTo>
                    <a:pt x="53" y="43"/>
                  </a:lnTo>
                  <a:lnTo>
                    <a:pt x="58" y="44"/>
                  </a:lnTo>
                  <a:lnTo>
                    <a:pt x="57" y="46"/>
                  </a:lnTo>
                  <a:lnTo>
                    <a:pt x="60" y="48"/>
                  </a:lnTo>
                  <a:lnTo>
                    <a:pt x="62" y="50"/>
                  </a:lnTo>
                  <a:lnTo>
                    <a:pt x="64" y="50"/>
                  </a:lnTo>
                  <a:lnTo>
                    <a:pt x="65" y="51"/>
                  </a:lnTo>
                  <a:lnTo>
                    <a:pt x="65" y="52"/>
                  </a:lnTo>
                  <a:lnTo>
                    <a:pt x="69" y="56"/>
                  </a:lnTo>
                  <a:lnTo>
                    <a:pt x="70" y="57"/>
                  </a:lnTo>
                  <a:lnTo>
                    <a:pt x="70" y="58"/>
                  </a:lnTo>
                  <a:lnTo>
                    <a:pt x="70" y="59"/>
                  </a:lnTo>
                  <a:lnTo>
                    <a:pt x="65" y="73"/>
                  </a:lnTo>
                  <a:lnTo>
                    <a:pt x="63" y="72"/>
                  </a:lnTo>
                  <a:close/>
                  <a:moveTo>
                    <a:pt x="28" y="63"/>
                  </a:moveTo>
                  <a:lnTo>
                    <a:pt x="28" y="61"/>
                  </a:lnTo>
                  <a:lnTo>
                    <a:pt x="28" y="60"/>
                  </a:lnTo>
                  <a:lnTo>
                    <a:pt x="30" y="59"/>
                  </a:lnTo>
                  <a:lnTo>
                    <a:pt x="30" y="58"/>
                  </a:lnTo>
                  <a:lnTo>
                    <a:pt x="32" y="58"/>
                  </a:lnTo>
                  <a:lnTo>
                    <a:pt x="35" y="58"/>
                  </a:lnTo>
                  <a:lnTo>
                    <a:pt x="36" y="58"/>
                  </a:lnTo>
                  <a:lnTo>
                    <a:pt x="38" y="59"/>
                  </a:lnTo>
                  <a:lnTo>
                    <a:pt x="39" y="59"/>
                  </a:lnTo>
                  <a:lnTo>
                    <a:pt x="39" y="61"/>
                  </a:lnTo>
                  <a:lnTo>
                    <a:pt x="35" y="63"/>
                  </a:lnTo>
                  <a:lnTo>
                    <a:pt x="33" y="63"/>
                  </a:lnTo>
                  <a:lnTo>
                    <a:pt x="32" y="63"/>
                  </a:lnTo>
                  <a:lnTo>
                    <a:pt x="28" y="63"/>
                  </a:lnTo>
                  <a:close/>
                  <a:moveTo>
                    <a:pt x="43" y="35"/>
                  </a:moveTo>
                  <a:lnTo>
                    <a:pt x="42" y="35"/>
                  </a:lnTo>
                  <a:lnTo>
                    <a:pt x="41" y="33"/>
                  </a:lnTo>
                  <a:lnTo>
                    <a:pt x="41" y="32"/>
                  </a:lnTo>
                  <a:lnTo>
                    <a:pt x="37" y="29"/>
                  </a:lnTo>
                  <a:lnTo>
                    <a:pt x="42" y="27"/>
                  </a:lnTo>
                  <a:lnTo>
                    <a:pt x="44" y="25"/>
                  </a:lnTo>
                  <a:lnTo>
                    <a:pt x="45" y="17"/>
                  </a:lnTo>
                  <a:lnTo>
                    <a:pt x="46" y="15"/>
                  </a:lnTo>
                  <a:lnTo>
                    <a:pt x="47" y="15"/>
                  </a:lnTo>
                  <a:lnTo>
                    <a:pt x="48" y="14"/>
                  </a:lnTo>
                  <a:lnTo>
                    <a:pt x="48" y="13"/>
                  </a:lnTo>
                  <a:lnTo>
                    <a:pt x="47" y="13"/>
                  </a:lnTo>
                  <a:lnTo>
                    <a:pt x="45" y="13"/>
                  </a:lnTo>
                  <a:lnTo>
                    <a:pt x="43" y="12"/>
                  </a:lnTo>
                  <a:lnTo>
                    <a:pt x="44" y="10"/>
                  </a:lnTo>
                  <a:lnTo>
                    <a:pt x="41" y="5"/>
                  </a:lnTo>
                  <a:lnTo>
                    <a:pt x="40" y="5"/>
                  </a:lnTo>
                  <a:lnTo>
                    <a:pt x="38" y="5"/>
                  </a:lnTo>
                  <a:lnTo>
                    <a:pt x="34" y="3"/>
                  </a:lnTo>
                  <a:lnTo>
                    <a:pt x="33" y="3"/>
                  </a:lnTo>
                  <a:lnTo>
                    <a:pt x="24" y="5"/>
                  </a:lnTo>
                  <a:lnTo>
                    <a:pt x="31" y="1"/>
                  </a:lnTo>
                  <a:lnTo>
                    <a:pt x="32" y="0"/>
                  </a:lnTo>
                  <a:lnTo>
                    <a:pt x="34" y="0"/>
                  </a:lnTo>
                  <a:lnTo>
                    <a:pt x="38" y="1"/>
                  </a:lnTo>
                  <a:lnTo>
                    <a:pt x="39" y="1"/>
                  </a:lnTo>
                  <a:lnTo>
                    <a:pt x="41" y="0"/>
                  </a:lnTo>
                  <a:lnTo>
                    <a:pt x="41" y="1"/>
                  </a:lnTo>
                  <a:lnTo>
                    <a:pt x="42" y="1"/>
                  </a:lnTo>
                  <a:lnTo>
                    <a:pt x="43" y="1"/>
                  </a:lnTo>
                  <a:lnTo>
                    <a:pt x="43" y="3"/>
                  </a:lnTo>
                  <a:lnTo>
                    <a:pt x="48" y="9"/>
                  </a:lnTo>
                  <a:lnTo>
                    <a:pt x="48" y="10"/>
                  </a:lnTo>
                  <a:lnTo>
                    <a:pt x="49" y="10"/>
                  </a:lnTo>
                  <a:lnTo>
                    <a:pt x="52" y="12"/>
                  </a:lnTo>
                  <a:lnTo>
                    <a:pt x="53" y="13"/>
                  </a:lnTo>
                  <a:lnTo>
                    <a:pt x="54" y="14"/>
                  </a:lnTo>
                  <a:lnTo>
                    <a:pt x="54" y="15"/>
                  </a:lnTo>
                  <a:lnTo>
                    <a:pt x="53" y="20"/>
                  </a:lnTo>
                  <a:lnTo>
                    <a:pt x="52" y="22"/>
                  </a:lnTo>
                  <a:lnTo>
                    <a:pt x="50" y="22"/>
                  </a:lnTo>
                  <a:lnTo>
                    <a:pt x="49" y="24"/>
                  </a:lnTo>
                  <a:lnTo>
                    <a:pt x="46" y="33"/>
                  </a:lnTo>
                  <a:lnTo>
                    <a:pt x="45" y="34"/>
                  </a:lnTo>
                  <a:lnTo>
                    <a:pt x="45" y="35"/>
                  </a:lnTo>
                  <a:lnTo>
                    <a:pt x="43" y="35"/>
                  </a:lnTo>
                  <a:close/>
                  <a:moveTo>
                    <a:pt x="7" y="16"/>
                  </a:moveTo>
                  <a:lnTo>
                    <a:pt x="5" y="16"/>
                  </a:lnTo>
                  <a:lnTo>
                    <a:pt x="5" y="15"/>
                  </a:lnTo>
                  <a:lnTo>
                    <a:pt x="4" y="14"/>
                  </a:lnTo>
                  <a:lnTo>
                    <a:pt x="1" y="10"/>
                  </a:lnTo>
                  <a:lnTo>
                    <a:pt x="0" y="6"/>
                  </a:lnTo>
                  <a:lnTo>
                    <a:pt x="5" y="9"/>
                  </a:lnTo>
                  <a:lnTo>
                    <a:pt x="6" y="10"/>
                  </a:lnTo>
                  <a:lnTo>
                    <a:pt x="8" y="10"/>
                  </a:lnTo>
                  <a:lnTo>
                    <a:pt x="9" y="10"/>
                  </a:lnTo>
                  <a:lnTo>
                    <a:pt x="11" y="9"/>
                  </a:lnTo>
                  <a:lnTo>
                    <a:pt x="11" y="7"/>
                  </a:lnTo>
                  <a:lnTo>
                    <a:pt x="14" y="6"/>
                  </a:lnTo>
                  <a:lnTo>
                    <a:pt x="18" y="7"/>
                  </a:lnTo>
                  <a:lnTo>
                    <a:pt x="19" y="7"/>
                  </a:lnTo>
                  <a:lnTo>
                    <a:pt x="21" y="7"/>
                  </a:lnTo>
                  <a:lnTo>
                    <a:pt x="25" y="7"/>
                  </a:lnTo>
                  <a:lnTo>
                    <a:pt x="28" y="7"/>
                  </a:lnTo>
                  <a:lnTo>
                    <a:pt x="28" y="6"/>
                  </a:lnTo>
                  <a:lnTo>
                    <a:pt x="29" y="6"/>
                  </a:lnTo>
                  <a:lnTo>
                    <a:pt x="30" y="5"/>
                  </a:lnTo>
                  <a:lnTo>
                    <a:pt x="32" y="6"/>
                  </a:lnTo>
                  <a:lnTo>
                    <a:pt x="32" y="9"/>
                  </a:lnTo>
                  <a:lnTo>
                    <a:pt x="30" y="12"/>
                  </a:lnTo>
                  <a:lnTo>
                    <a:pt x="28" y="11"/>
                  </a:lnTo>
                  <a:lnTo>
                    <a:pt x="27" y="11"/>
                  </a:lnTo>
                  <a:lnTo>
                    <a:pt x="18" y="12"/>
                  </a:lnTo>
                  <a:lnTo>
                    <a:pt x="13" y="14"/>
                  </a:lnTo>
                  <a:lnTo>
                    <a:pt x="9" y="16"/>
                  </a:lnTo>
                  <a:lnTo>
                    <a:pt x="7" y="16"/>
                  </a:lnTo>
                  <a:close/>
                </a:path>
              </a:pathLst>
            </a:custGeom>
            <a:solidFill>
              <a:srgbClr val="E8E7E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30" name="Freeform 674"/>
            <p:cNvSpPr>
              <a:spLocks noEditPoints="1"/>
            </p:cNvSpPr>
            <p:nvPr/>
          </p:nvSpPr>
          <p:spPr bwMode="auto">
            <a:xfrm>
              <a:off x="5364947" y="153392"/>
              <a:ext cx="365125" cy="415925"/>
            </a:xfrm>
            <a:custGeom>
              <a:avLst/>
              <a:gdLst>
                <a:gd name="T0" fmla="*/ 2147483646 w 151"/>
                <a:gd name="T1" fmla="*/ 2147483646 h 194"/>
                <a:gd name="T2" fmla="*/ 2147483646 w 151"/>
                <a:gd name="T3" fmla="*/ 2147483646 h 194"/>
                <a:gd name="T4" fmla="*/ 2147483646 w 151"/>
                <a:gd name="T5" fmla="*/ 2147483646 h 194"/>
                <a:gd name="T6" fmla="*/ 2147483646 w 151"/>
                <a:gd name="T7" fmla="*/ 2147483646 h 194"/>
                <a:gd name="T8" fmla="*/ 2147483646 w 151"/>
                <a:gd name="T9" fmla="*/ 2147483646 h 194"/>
                <a:gd name="T10" fmla="*/ 2147483646 w 151"/>
                <a:gd name="T11" fmla="*/ 2147483646 h 194"/>
                <a:gd name="T12" fmla="*/ 2147483646 w 151"/>
                <a:gd name="T13" fmla="*/ 2147483646 h 194"/>
                <a:gd name="T14" fmla="*/ 2147483646 w 151"/>
                <a:gd name="T15" fmla="*/ 2147483646 h 194"/>
                <a:gd name="T16" fmla="*/ 2147483646 w 151"/>
                <a:gd name="T17" fmla="*/ 2147483646 h 194"/>
                <a:gd name="T18" fmla="*/ 2147483646 w 151"/>
                <a:gd name="T19" fmla="*/ 2147483646 h 194"/>
                <a:gd name="T20" fmla="*/ 2147483646 w 151"/>
                <a:gd name="T21" fmla="*/ 2147483646 h 194"/>
                <a:gd name="T22" fmla="*/ 2147483646 w 151"/>
                <a:gd name="T23" fmla="*/ 2147483646 h 194"/>
                <a:gd name="T24" fmla="*/ 2147483646 w 151"/>
                <a:gd name="T25" fmla="*/ 2147483646 h 194"/>
                <a:gd name="T26" fmla="*/ 2147483646 w 151"/>
                <a:gd name="T27" fmla="*/ 2147483646 h 194"/>
                <a:gd name="T28" fmla="*/ 2147483646 w 151"/>
                <a:gd name="T29" fmla="*/ 2147483646 h 194"/>
                <a:gd name="T30" fmla="*/ 2147483646 w 151"/>
                <a:gd name="T31" fmla="*/ 2147483646 h 194"/>
                <a:gd name="T32" fmla="*/ 2147483646 w 151"/>
                <a:gd name="T33" fmla="*/ 2147483646 h 194"/>
                <a:gd name="T34" fmla="*/ 2147483646 w 151"/>
                <a:gd name="T35" fmla="*/ 2147483646 h 194"/>
                <a:gd name="T36" fmla="*/ 2147483646 w 151"/>
                <a:gd name="T37" fmla="*/ 2147483646 h 194"/>
                <a:gd name="T38" fmla="*/ 2147483646 w 151"/>
                <a:gd name="T39" fmla="*/ 2147483646 h 194"/>
                <a:gd name="T40" fmla="*/ 2147483646 w 151"/>
                <a:gd name="T41" fmla="*/ 2147483646 h 194"/>
                <a:gd name="T42" fmla="*/ 2147483646 w 151"/>
                <a:gd name="T43" fmla="*/ 2147483646 h 194"/>
                <a:gd name="T44" fmla="*/ 2147483646 w 151"/>
                <a:gd name="T45" fmla="*/ 0 h 194"/>
                <a:gd name="T46" fmla="*/ 2147483646 w 151"/>
                <a:gd name="T47" fmla="*/ 2147483646 h 194"/>
                <a:gd name="T48" fmla="*/ 2147483646 w 151"/>
                <a:gd name="T49" fmla="*/ 2147483646 h 194"/>
                <a:gd name="T50" fmla="*/ 2147483646 w 151"/>
                <a:gd name="T51" fmla="*/ 2147483646 h 194"/>
                <a:gd name="T52" fmla="*/ 2147483646 w 151"/>
                <a:gd name="T53" fmla="*/ 2147483646 h 194"/>
                <a:gd name="T54" fmla="*/ 2147483646 w 151"/>
                <a:gd name="T55" fmla="*/ 2147483646 h 194"/>
                <a:gd name="T56" fmla="*/ 2147483646 w 151"/>
                <a:gd name="T57" fmla="*/ 2147483646 h 194"/>
                <a:gd name="T58" fmla="*/ 2147483646 w 151"/>
                <a:gd name="T59" fmla="*/ 2147483646 h 194"/>
                <a:gd name="T60" fmla="*/ 2147483646 w 151"/>
                <a:gd name="T61" fmla="*/ 0 h 194"/>
                <a:gd name="T62" fmla="*/ 2147483646 w 151"/>
                <a:gd name="T63" fmla="*/ 2147483646 h 194"/>
                <a:gd name="T64" fmla="*/ 2147483646 w 151"/>
                <a:gd name="T65" fmla="*/ 2147483646 h 194"/>
                <a:gd name="T66" fmla="*/ 2147483646 w 151"/>
                <a:gd name="T67" fmla="*/ 2147483646 h 194"/>
                <a:gd name="T68" fmla="*/ 2147483646 w 151"/>
                <a:gd name="T69" fmla="*/ 2147483646 h 194"/>
                <a:gd name="T70" fmla="*/ 2147483646 w 151"/>
                <a:gd name="T71" fmla="*/ 2147483646 h 194"/>
                <a:gd name="T72" fmla="*/ 2147483646 w 151"/>
                <a:gd name="T73" fmla="*/ 2147483646 h 194"/>
                <a:gd name="T74" fmla="*/ 2147483646 w 151"/>
                <a:gd name="T75" fmla="*/ 2147483646 h 194"/>
                <a:gd name="T76" fmla="*/ 2147483646 w 151"/>
                <a:gd name="T77" fmla="*/ 2147483646 h 194"/>
                <a:gd name="T78" fmla="*/ 2147483646 w 151"/>
                <a:gd name="T79" fmla="*/ 2147483646 h 194"/>
                <a:gd name="T80" fmla="*/ 2147483646 w 151"/>
                <a:gd name="T81" fmla="*/ 2147483646 h 194"/>
                <a:gd name="T82" fmla="*/ 2147483646 w 151"/>
                <a:gd name="T83" fmla="*/ 2147483646 h 194"/>
                <a:gd name="T84" fmla="*/ 2147483646 w 151"/>
                <a:gd name="T85" fmla="*/ 2147483646 h 194"/>
                <a:gd name="T86" fmla="*/ 2147483646 w 151"/>
                <a:gd name="T87" fmla="*/ 2147483646 h 194"/>
                <a:gd name="T88" fmla="*/ 2147483646 w 151"/>
                <a:gd name="T89" fmla="*/ 2147483646 h 194"/>
                <a:gd name="T90" fmla="*/ 2147483646 w 151"/>
                <a:gd name="T91" fmla="*/ 2147483646 h 194"/>
                <a:gd name="T92" fmla="*/ 2147483646 w 151"/>
                <a:gd name="T93" fmla="*/ 2147483646 h 194"/>
                <a:gd name="T94" fmla="*/ 2147483646 w 151"/>
                <a:gd name="T95" fmla="*/ 2147483646 h 194"/>
                <a:gd name="T96" fmla="*/ 2147483646 w 151"/>
                <a:gd name="T97" fmla="*/ 2147483646 h 194"/>
                <a:gd name="T98" fmla="*/ 2147483646 w 151"/>
                <a:gd name="T99" fmla="*/ 2147483646 h 194"/>
                <a:gd name="T100" fmla="*/ 2147483646 w 151"/>
                <a:gd name="T101" fmla="*/ 2147483646 h 194"/>
                <a:gd name="T102" fmla="*/ 2147483646 w 151"/>
                <a:gd name="T103" fmla="*/ 2147483646 h 194"/>
                <a:gd name="T104" fmla="*/ 2147483646 w 151"/>
                <a:gd name="T105" fmla="*/ 2147483646 h 194"/>
                <a:gd name="T106" fmla="*/ 2147483646 w 151"/>
                <a:gd name="T107" fmla="*/ 2147483646 h 194"/>
                <a:gd name="T108" fmla="*/ 2147483646 w 151"/>
                <a:gd name="T109" fmla="*/ 2147483646 h 194"/>
                <a:gd name="T110" fmla="*/ 2147483646 w 151"/>
                <a:gd name="T111" fmla="*/ 2147483646 h 194"/>
                <a:gd name="T112" fmla="*/ 2147483646 w 151"/>
                <a:gd name="T113" fmla="*/ 2147483646 h 194"/>
                <a:gd name="T114" fmla="*/ 2147483646 w 151"/>
                <a:gd name="T115" fmla="*/ 2147483646 h 194"/>
                <a:gd name="T116" fmla="*/ 2147483646 w 151"/>
                <a:gd name="T117" fmla="*/ 2147483646 h 194"/>
                <a:gd name="T118" fmla="*/ 2147483646 w 151"/>
                <a:gd name="T119" fmla="*/ 2147483646 h 194"/>
                <a:gd name="T120" fmla="*/ 2147483646 w 151"/>
                <a:gd name="T121" fmla="*/ 2147483646 h 194"/>
                <a:gd name="T122" fmla="*/ 2147483646 w 151"/>
                <a:gd name="T123" fmla="*/ 2147483646 h 194"/>
                <a:gd name="T124" fmla="*/ 2147483646 w 151"/>
                <a:gd name="T125" fmla="*/ 2147483646 h 194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151" h="194">
                  <a:moveTo>
                    <a:pt x="36" y="2"/>
                  </a:moveTo>
                  <a:lnTo>
                    <a:pt x="39" y="3"/>
                  </a:lnTo>
                  <a:lnTo>
                    <a:pt x="40" y="3"/>
                  </a:lnTo>
                  <a:lnTo>
                    <a:pt x="41" y="3"/>
                  </a:lnTo>
                  <a:lnTo>
                    <a:pt x="42" y="3"/>
                  </a:lnTo>
                  <a:lnTo>
                    <a:pt x="43" y="3"/>
                  </a:lnTo>
                  <a:lnTo>
                    <a:pt x="44" y="4"/>
                  </a:lnTo>
                  <a:lnTo>
                    <a:pt x="45" y="4"/>
                  </a:lnTo>
                  <a:lnTo>
                    <a:pt x="49" y="10"/>
                  </a:lnTo>
                  <a:lnTo>
                    <a:pt x="49" y="12"/>
                  </a:lnTo>
                  <a:lnTo>
                    <a:pt x="50" y="12"/>
                  </a:lnTo>
                  <a:lnTo>
                    <a:pt x="53" y="14"/>
                  </a:lnTo>
                  <a:lnTo>
                    <a:pt x="54" y="14"/>
                  </a:lnTo>
                  <a:lnTo>
                    <a:pt x="54" y="15"/>
                  </a:lnTo>
                  <a:lnTo>
                    <a:pt x="54" y="20"/>
                  </a:lnTo>
                  <a:lnTo>
                    <a:pt x="52" y="22"/>
                  </a:lnTo>
                  <a:lnTo>
                    <a:pt x="50" y="23"/>
                  </a:lnTo>
                  <a:lnTo>
                    <a:pt x="49" y="24"/>
                  </a:lnTo>
                  <a:lnTo>
                    <a:pt x="47" y="34"/>
                  </a:lnTo>
                  <a:lnTo>
                    <a:pt x="46" y="35"/>
                  </a:lnTo>
                  <a:lnTo>
                    <a:pt x="45" y="35"/>
                  </a:lnTo>
                  <a:lnTo>
                    <a:pt x="45" y="34"/>
                  </a:lnTo>
                  <a:lnTo>
                    <a:pt x="44" y="34"/>
                  </a:lnTo>
                  <a:lnTo>
                    <a:pt x="44" y="32"/>
                  </a:lnTo>
                  <a:lnTo>
                    <a:pt x="41" y="30"/>
                  </a:lnTo>
                  <a:lnTo>
                    <a:pt x="45" y="29"/>
                  </a:lnTo>
                  <a:lnTo>
                    <a:pt x="47" y="27"/>
                  </a:lnTo>
                  <a:lnTo>
                    <a:pt x="49" y="19"/>
                  </a:lnTo>
                  <a:lnTo>
                    <a:pt x="49" y="17"/>
                  </a:lnTo>
                  <a:lnTo>
                    <a:pt x="50" y="17"/>
                  </a:lnTo>
                  <a:lnTo>
                    <a:pt x="51" y="15"/>
                  </a:lnTo>
                  <a:lnTo>
                    <a:pt x="52" y="14"/>
                  </a:lnTo>
                  <a:lnTo>
                    <a:pt x="51" y="13"/>
                  </a:lnTo>
                  <a:lnTo>
                    <a:pt x="50" y="13"/>
                  </a:lnTo>
                  <a:lnTo>
                    <a:pt x="49" y="13"/>
                  </a:lnTo>
                  <a:lnTo>
                    <a:pt x="47" y="13"/>
                  </a:lnTo>
                  <a:lnTo>
                    <a:pt x="47" y="12"/>
                  </a:lnTo>
                  <a:lnTo>
                    <a:pt x="47" y="11"/>
                  </a:lnTo>
                  <a:lnTo>
                    <a:pt x="44" y="4"/>
                  </a:lnTo>
                  <a:lnTo>
                    <a:pt x="43" y="4"/>
                  </a:lnTo>
                  <a:lnTo>
                    <a:pt x="42" y="4"/>
                  </a:lnTo>
                  <a:lnTo>
                    <a:pt x="40" y="4"/>
                  </a:lnTo>
                  <a:lnTo>
                    <a:pt x="37" y="3"/>
                  </a:lnTo>
                  <a:lnTo>
                    <a:pt x="35" y="3"/>
                  </a:lnTo>
                  <a:lnTo>
                    <a:pt x="33" y="3"/>
                  </a:lnTo>
                  <a:lnTo>
                    <a:pt x="34" y="2"/>
                  </a:lnTo>
                  <a:lnTo>
                    <a:pt x="36" y="2"/>
                  </a:lnTo>
                  <a:close/>
                  <a:moveTo>
                    <a:pt x="32" y="8"/>
                  </a:moveTo>
                  <a:lnTo>
                    <a:pt x="32" y="8"/>
                  </a:lnTo>
                  <a:lnTo>
                    <a:pt x="32" y="10"/>
                  </a:lnTo>
                  <a:lnTo>
                    <a:pt x="31" y="11"/>
                  </a:lnTo>
                  <a:lnTo>
                    <a:pt x="29" y="11"/>
                  </a:lnTo>
                  <a:lnTo>
                    <a:pt x="20" y="12"/>
                  </a:lnTo>
                  <a:lnTo>
                    <a:pt x="15" y="14"/>
                  </a:lnTo>
                  <a:lnTo>
                    <a:pt x="11" y="16"/>
                  </a:lnTo>
                  <a:lnTo>
                    <a:pt x="10" y="16"/>
                  </a:lnTo>
                  <a:lnTo>
                    <a:pt x="9" y="16"/>
                  </a:lnTo>
                  <a:lnTo>
                    <a:pt x="8" y="15"/>
                  </a:lnTo>
                  <a:lnTo>
                    <a:pt x="7" y="14"/>
                  </a:lnTo>
                  <a:lnTo>
                    <a:pt x="3" y="10"/>
                  </a:lnTo>
                  <a:lnTo>
                    <a:pt x="6" y="11"/>
                  </a:lnTo>
                  <a:lnTo>
                    <a:pt x="7" y="12"/>
                  </a:lnTo>
                  <a:lnTo>
                    <a:pt x="7" y="13"/>
                  </a:lnTo>
                  <a:lnTo>
                    <a:pt x="8" y="13"/>
                  </a:lnTo>
                  <a:lnTo>
                    <a:pt x="10" y="13"/>
                  </a:lnTo>
                  <a:lnTo>
                    <a:pt x="11" y="13"/>
                  </a:lnTo>
                  <a:lnTo>
                    <a:pt x="12" y="12"/>
                  </a:lnTo>
                  <a:lnTo>
                    <a:pt x="14" y="10"/>
                  </a:lnTo>
                  <a:lnTo>
                    <a:pt x="17" y="8"/>
                  </a:lnTo>
                  <a:lnTo>
                    <a:pt x="20" y="10"/>
                  </a:lnTo>
                  <a:lnTo>
                    <a:pt x="21" y="10"/>
                  </a:lnTo>
                  <a:lnTo>
                    <a:pt x="24" y="9"/>
                  </a:lnTo>
                  <a:lnTo>
                    <a:pt x="26" y="10"/>
                  </a:lnTo>
                  <a:lnTo>
                    <a:pt x="27" y="10"/>
                  </a:lnTo>
                  <a:lnTo>
                    <a:pt x="30" y="9"/>
                  </a:lnTo>
                  <a:lnTo>
                    <a:pt x="31" y="8"/>
                  </a:lnTo>
                  <a:lnTo>
                    <a:pt x="32" y="8"/>
                  </a:lnTo>
                  <a:close/>
                  <a:moveTo>
                    <a:pt x="56" y="45"/>
                  </a:moveTo>
                  <a:lnTo>
                    <a:pt x="58" y="45"/>
                  </a:lnTo>
                  <a:lnTo>
                    <a:pt x="58" y="47"/>
                  </a:lnTo>
                  <a:lnTo>
                    <a:pt x="61" y="50"/>
                  </a:lnTo>
                  <a:lnTo>
                    <a:pt x="64" y="52"/>
                  </a:lnTo>
                  <a:lnTo>
                    <a:pt x="66" y="52"/>
                  </a:lnTo>
                  <a:lnTo>
                    <a:pt x="66" y="53"/>
                  </a:lnTo>
                  <a:lnTo>
                    <a:pt x="66" y="54"/>
                  </a:lnTo>
                  <a:lnTo>
                    <a:pt x="70" y="58"/>
                  </a:lnTo>
                  <a:lnTo>
                    <a:pt x="71" y="59"/>
                  </a:lnTo>
                  <a:lnTo>
                    <a:pt x="71" y="60"/>
                  </a:lnTo>
                  <a:lnTo>
                    <a:pt x="67" y="72"/>
                  </a:lnTo>
                  <a:lnTo>
                    <a:pt x="66" y="72"/>
                  </a:lnTo>
                  <a:lnTo>
                    <a:pt x="64" y="69"/>
                  </a:lnTo>
                  <a:lnTo>
                    <a:pt x="63" y="69"/>
                  </a:lnTo>
                  <a:lnTo>
                    <a:pt x="63" y="68"/>
                  </a:lnTo>
                  <a:lnTo>
                    <a:pt x="67" y="67"/>
                  </a:lnTo>
                  <a:lnTo>
                    <a:pt x="69" y="62"/>
                  </a:lnTo>
                  <a:lnTo>
                    <a:pt x="69" y="60"/>
                  </a:lnTo>
                  <a:lnTo>
                    <a:pt x="69" y="59"/>
                  </a:lnTo>
                  <a:lnTo>
                    <a:pt x="69" y="58"/>
                  </a:lnTo>
                  <a:lnTo>
                    <a:pt x="68" y="58"/>
                  </a:lnTo>
                  <a:lnTo>
                    <a:pt x="67" y="57"/>
                  </a:lnTo>
                  <a:lnTo>
                    <a:pt x="66" y="55"/>
                  </a:lnTo>
                  <a:lnTo>
                    <a:pt x="66" y="53"/>
                  </a:lnTo>
                  <a:lnTo>
                    <a:pt x="65" y="53"/>
                  </a:lnTo>
                  <a:lnTo>
                    <a:pt x="62" y="51"/>
                  </a:lnTo>
                  <a:lnTo>
                    <a:pt x="61" y="51"/>
                  </a:lnTo>
                  <a:lnTo>
                    <a:pt x="60" y="51"/>
                  </a:lnTo>
                  <a:lnTo>
                    <a:pt x="60" y="50"/>
                  </a:lnTo>
                  <a:lnTo>
                    <a:pt x="60" y="49"/>
                  </a:lnTo>
                  <a:lnTo>
                    <a:pt x="59" y="49"/>
                  </a:lnTo>
                  <a:lnTo>
                    <a:pt x="56" y="49"/>
                  </a:lnTo>
                  <a:lnTo>
                    <a:pt x="56" y="45"/>
                  </a:lnTo>
                  <a:close/>
                  <a:moveTo>
                    <a:pt x="15" y="57"/>
                  </a:moveTo>
                  <a:lnTo>
                    <a:pt x="19" y="57"/>
                  </a:lnTo>
                  <a:lnTo>
                    <a:pt x="20" y="58"/>
                  </a:lnTo>
                  <a:lnTo>
                    <a:pt x="20" y="63"/>
                  </a:lnTo>
                  <a:lnTo>
                    <a:pt x="22" y="68"/>
                  </a:lnTo>
                  <a:lnTo>
                    <a:pt x="22" y="69"/>
                  </a:lnTo>
                  <a:lnTo>
                    <a:pt x="23" y="70"/>
                  </a:lnTo>
                  <a:lnTo>
                    <a:pt x="24" y="71"/>
                  </a:lnTo>
                  <a:lnTo>
                    <a:pt x="24" y="77"/>
                  </a:lnTo>
                  <a:lnTo>
                    <a:pt x="24" y="79"/>
                  </a:lnTo>
                  <a:lnTo>
                    <a:pt x="23" y="80"/>
                  </a:lnTo>
                  <a:lnTo>
                    <a:pt x="21" y="80"/>
                  </a:lnTo>
                  <a:lnTo>
                    <a:pt x="20" y="81"/>
                  </a:lnTo>
                  <a:lnTo>
                    <a:pt x="19" y="82"/>
                  </a:lnTo>
                  <a:lnTo>
                    <a:pt x="15" y="85"/>
                  </a:lnTo>
                  <a:lnTo>
                    <a:pt x="14" y="85"/>
                  </a:lnTo>
                  <a:lnTo>
                    <a:pt x="14" y="83"/>
                  </a:lnTo>
                  <a:lnTo>
                    <a:pt x="13" y="82"/>
                  </a:lnTo>
                  <a:lnTo>
                    <a:pt x="11" y="79"/>
                  </a:lnTo>
                  <a:lnTo>
                    <a:pt x="8" y="78"/>
                  </a:lnTo>
                  <a:lnTo>
                    <a:pt x="7" y="77"/>
                  </a:lnTo>
                  <a:lnTo>
                    <a:pt x="6" y="76"/>
                  </a:lnTo>
                  <a:lnTo>
                    <a:pt x="5" y="75"/>
                  </a:lnTo>
                  <a:lnTo>
                    <a:pt x="9" y="72"/>
                  </a:lnTo>
                  <a:lnTo>
                    <a:pt x="9" y="73"/>
                  </a:lnTo>
                  <a:lnTo>
                    <a:pt x="9" y="74"/>
                  </a:lnTo>
                  <a:lnTo>
                    <a:pt x="9" y="75"/>
                  </a:lnTo>
                  <a:lnTo>
                    <a:pt x="8" y="76"/>
                  </a:lnTo>
                  <a:lnTo>
                    <a:pt x="10" y="76"/>
                  </a:lnTo>
                  <a:lnTo>
                    <a:pt x="11" y="76"/>
                  </a:lnTo>
                  <a:lnTo>
                    <a:pt x="12" y="75"/>
                  </a:lnTo>
                  <a:lnTo>
                    <a:pt x="11" y="72"/>
                  </a:lnTo>
                  <a:lnTo>
                    <a:pt x="10" y="73"/>
                  </a:lnTo>
                  <a:lnTo>
                    <a:pt x="9" y="72"/>
                  </a:lnTo>
                  <a:lnTo>
                    <a:pt x="10" y="70"/>
                  </a:lnTo>
                  <a:lnTo>
                    <a:pt x="11" y="69"/>
                  </a:lnTo>
                  <a:lnTo>
                    <a:pt x="12" y="68"/>
                  </a:lnTo>
                  <a:lnTo>
                    <a:pt x="13" y="67"/>
                  </a:lnTo>
                  <a:lnTo>
                    <a:pt x="14" y="65"/>
                  </a:lnTo>
                  <a:lnTo>
                    <a:pt x="15" y="62"/>
                  </a:lnTo>
                  <a:lnTo>
                    <a:pt x="15" y="60"/>
                  </a:lnTo>
                  <a:lnTo>
                    <a:pt x="15" y="57"/>
                  </a:lnTo>
                  <a:close/>
                  <a:moveTo>
                    <a:pt x="37" y="60"/>
                  </a:moveTo>
                  <a:lnTo>
                    <a:pt x="37" y="60"/>
                  </a:lnTo>
                  <a:lnTo>
                    <a:pt x="39" y="60"/>
                  </a:lnTo>
                  <a:lnTo>
                    <a:pt x="39" y="61"/>
                  </a:lnTo>
                  <a:lnTo>
                    <a:pt x="37" y="62"/>
                  </a:lnTo>
                  <a:lnTo>
                    <a:pt x="34" y="62"/>
                  </a:lnTo>
                  <a:lnTo>
                    <a:pt x="34" y="63"/>
                  </a:lnTo>
                  <a:lnTo>
                    <a:pt x="32" y="63"/>
                  </a:lnTo>
                  <a:lnTo>
                    <a:pt x="31" y="62"/>
                  </a:lnTo>
                  <a:lnTo>
                    <a:pt x="32" y="61"/>
                  </a:lnTo>
                  <a:lnTo>
                    <a:pt x="33" y="60"/>
                  </a:lnTo>
                  <a:lnTo>
                    <a:pt x="34" y="60"/>
                  </a:lnTo>
                  <a:lnTo>
                    <a:pt x="37" y="60"/>
                  </a:lnTo>
                  <a:close/>
                  <a:moveTo>
                    <a:pt x="79" y="72"/>
                  </a:moveTo>
                  <a:lnTo>
                    <a:pt x="79" y="72"/>
                  </a:lnTo>
                  <a:lnTo>
                    <a:pt x="80" y="73"/>
                  </a:lnTo>
                  <a:lnTo>
                    <a:pt x="81" y="74"/>
                  </a:lnTo>
                  <a:lnTo>
                    <a:pt x="81" y="76"/>
                  </a:lnTo>
                  <a:lnTo>
                    <a:pt x="82" y="77"/>
                  </a:lnTo>
                  <a:lnTo>
                    <a:pt x="83" y="81"/>
                  </a:lnTo>
                  <a:lnTo>
                    <a:pt x="84" y="83"/>
                  </a:lnTo>
                  <a:lnTo>
                    <a:pt x="86" y="84"/>
                  </a:lnTo>
                  <a:lnTo>
                    <a:pt x="87" y="87"/>
                  </a:lnTo>
                  <a:lnTo>
                    <a:pt x="88" y="89"/>
                  </a:lnTo>
                  <a:lnTo>
                    <a:pt x="86" y="89"/>
                  </a:lnTo>
                  <a:lnTo>
                    <a:pt x="84" y="89"/>
                  </a:lnTo>
                  <a:lnTo>
                    <a:pt x="83" y="90"/>
                  </a:lnTo>
                  <a:lnTo>
                    <a:pt x="82" y="90"/>
                  </a:lnTo>
                  <a:lnTo>
                    <a:pt x="81" y="89"/>
                  </a:lnTo>
                  <a:lnTo>
                    <a:pt x="83" y="89"/>
                  </a:lnTo>
                  <a:lnTo>
                    <a:pt x="84" y="85"/>
                  </a:lnTo>
                  <a:lnTo>
                    <a:pt x="83" y="83"/>
                  </a:lnTo>
                  <a:lnTo>
                    <a:pt x="81" y="79"/>
                  </a:lnTo>
                  <a:lnTo>
                    <a:pt x="81" y="78"/>
                  </a:lnTo>
                  <a:lnTo>
                    <a:pt x="79" y="74"/>
                  </a:lnTo>
                  <a:lnTo>
                    <a:pt x="78" y="74"/>
                  </a:lnTo>
                  <a:lnTo>
                    <a:pt x="79" y="72"/>
                  </a:lnTo>
                  <a:close/>
                  <a:moveTo>
                    <a:pt x="24" y="85"/>
                  </a:moveTo>
                  <a:lnTo>
                    <a:pt x="24" y="85"/>
                  </a:lnTo>
                  <a:lnTo>
                    <a:pt x="25" y="86"/>
                  </a:lnTo>
                  <a:lnTo>
                    <a:pt x="25" y="87"/>
                  </a:lnTo>
                  <a:lnTo>
                    <a:pt x="24" y="87"/>
                  </a:lnTo>
                  <a:lnTo>
                    <a:pt x="22" y="89"/>
                  </a:lnTo>
                  <a:lnTo>
                    <a:pt x="21" y="90"/>
                  </a:lnTo>
                  <a:lnTo>
                    <a:pt x="21" y="93"/>
                  </a:lnTo>
                  <a:lnTo>
                    <a:pt x="22" y="93"/>
                  </a:lnTo>
                  <a:lnTo>
                    <a:pt x="25" y="87"/>
                  </a:lnTo>
                  <a:lnTo>
                    <a:pt x="26" y="87"/>
                  </a:lnTo>
                  <a:lnTo>
                    <a:pt x="26" y="90"/>
                  </a:lnTo>
                  <a:lnTo>
                    <a:pt x="26" y="91"/>
                  </a:lnTo>
                  <a:lnTo>
                    <a:pt x="26" y="96"/>
                  </a:lnTo>
                  <a:lnTo>
                    <a:pt x="26" y="98"/>
                  </a:lnTo>
                  <a:lnTo>
                    <a:pt x="26" y="100"/>
                  </a:lnTo>
                  <a:lnTo>
                    <a:pt x="24" y="102"/>
                  </a:lnTo>
                  <a:lnTo>
                    <a:pt x="23" y="102"/>
                  </a:lnTo>
                  <a:lnTo>
                    <a:pt x="18" y="102"/>
                  </a:lnTo>
                  <a:lnTo>
                    <a:pt x="20" y="101"/>
                  </a:lnTo>
                  <a:lnTo>
                    <a:pt x="21" y="102"/>
                  </a:lnTo>
                  <a:lnTo>
                    <a:pt x="22" y="102"/>
                  </a:lnTo>
                  <a:lnTo>
                    <a:pt x="22" y="101"/>
                  </a:lnTo>
                  <a:lnTo>
                    <a:pt x="24" y="100"/>
                  </a:lnTo>
                  <a:lnTo>
                    <a:pt x="24" y="99"/>
                  </a:lnTo>
                  <a:lnTo>
                    <a:pt x="20" y="101"/>
                  </a:lnTo>
                  <a:lnTo>
                    <a:pt x="18" y="98"/>
                  </a:lnTo>
                  <a:lnTo>
                    <a:pt x="17" y="92"/>
                  </a:lnTo>
                  <a:lnTo>
                    <a:pt x="18" y="89"/>
                  </a:lnTo>
                  <a:lnTo>
                    <a:pt x="23" y="85"/>
                  </a:lnTo>
                  <a:lnTo>
                    <a:pt x="24" y="85"/>
                  </a:lnTo>
                  <a:close/>
                  <a:moveTo>
                    <a:pt x="110" y="90"/>
                  </a:moveTo>
                  <a:lnTo>
                    <a:pt x="111" y="92"/>
                  </a:lnTo>
                  <a:lnTo>
                    <a:pt x="110" y="93"/>
                  </a:lnTo>
                  <a:lnTo>
                    <a:pt x="108" y="96"/>
                  </a:lnTo>
                  <a:lnTo>
                    <a:pt x="107" y="95"/>
                  </a:lnTo>
                  <a:lnTo>
                    <a:pt x="107" y="94"/>
                  </a:lnTo>
                  <a:lnTo>
                    <a:pt x="108" y="93"/>
                  </a:lnTo>
                  <a:lnTo>
                    <a:pt x="108" y="92"/>
                  </a:lnTo>
                  <a:lnTo>
                    <a:pt x="108" y="91"/>
                  </a:lnTo>
                  <a:lnTo>
                    <a:pt x="109" y="90"/>
                  </a:lnTo>
                  <a:lnTo>
                    <a:pt x="110" y="90"/>
                  </a:lnTo>
                  <a:close/>
                  <a:moveTo>
                    <a:pt x="66" y="104"/>
                  </a:moveTo>
                  <a:lnTo>
                    <a:pt x="66" y="104"/>
                  </a:lnTo>
                  <a:lnTo>
                    <a:pt x="68" y="106"/>
                  </a:lnTo>
                  <a:lnTo>
                    <a:pt x="71" y="110"/>
                  </a:lnTo>
                  <a:lnTo>
                    <a:pt x="68" y="108"/>
                  </a:lnTo>
                  <a:lnTo>
                    <a:pt x="67" y="107"/>
                  </a:lnTo>
                  <a:lnTo>
                    <a:pt x="66" y="107"/>
                  </a:lnTo>
                  <a:lnTo>
                    <a:pt x="65" y="105"/>
                  </a:lnTo>
                  <a:lnTo>
                    <a:pt x="66" y="104"/>
                  </a:lnTo>
                  <a:close/>
                  <a:moveTo>
                    <a:pt x="85" y="104"/>
                  </a:moveTo>
                  <a:lnTo>
                    <a:pt x="85" y="104"/>
                  </a:lnTo>
                  <a:lnTo>
                    <a:pt x="85" y="105"/>
                  </a:lnTo>
                  <a:lnTo>
                    <a:pt x="89" y="115"/>
                  </a:lnTo>
                  <a:lnTo>
                    <a:pt x="89" y="117"/>
                  </a:lnTo>
                  <a:lnTo>
                    <a:pt x="88" y="119"/>
                  </a:lnTo>
                  <a:lnTo>
                    <a:pt x="88" y="121"/>
                  </a:lnTo>
                  <a:lnTo>
                    <a:pt x="89" y="121"/>
                  </a:lnTo>
                  <a:lnTo>
                    <a:pt x="90" y="122"/>
                  </a:lnTo>
                  <a:lnTo>
                    <a:pt x="91" y="122"/>
                  </a:lnTo>
                  <a:lnTo>
                    <a:pt x="92" y="123"/>
                  </a:lnTo>
                  <a:lnTo>
                    <a:pt x="94" y="125"/>
                  </a:lnTo>
                  <a:lnTo>
                    <a:pt x="94" y="130"/>
                  </a:lnTo>
                  <a:lnTo>
                    <a:pt x="93" y="130"/>
                  </a:lnTo>
                  <a:lnTo>
                    <a:pt x="92" y="125"/>
                  </a:lnTo>
                  <a:lnTo>
                    <a:pt x="91" y="123"/>
                  </a:lnTo>
                  <a:lnTo>
                    <a:pt x="90" y="123"/>
                  </a:lnTo>
                  <a:lnTo>
                    <a:pt x="89" y="123"/>
                  </a:lnTo>
                  <a:lnTo>
                    <a:pt x="88" y="123"/>
                  </a:lnTo>
                  <a:lnTo>
                    <a:pt x="87" y="122"/>
                  </a:lnTo>
                  <a:lnTo>
                    <a:pt x="86" y="121"/>
                  </a:lnTo>
                  <a:lnTo>
                    <a:pt x="87" y="121"/>
                  </a:lnTo>
                  <a:lnTo>
                    <a:pt x="86" y="121"/>
                  </a:lnTo>
                  <a:lnTo>
                    <a:pt x="87" y="121"/>
                  </a:lnTo>
                  <a:lnTo>
                    <a:pt x="88" y="122"/>
                  </a:lnTo>
                  <a:lnTo>
                    <a:pt x="88" y="121"/>
                  </a:lnTo>
                  <a:lnTo>
                    <a:pt x="88" y="120"/>
                  </a:lnTo>
                  <a:lnTo>
                    <a:pt x="88" y="117"/>
                  </a:lnTo>
                  <a:lnTo>
                    <a:pt x="88" y="115"/>
                  </a:lnTo>
                  <a:lnTo>
                    <a:pt x="88" y="114"/>
                  </a:lnTo>
                  <a:lnTo>
                    <a:pt x="87" y="113"/>
                  </a:lnTo>
                  <a:lnTo>
                    <a:pt x="85" y="110"/>
                  </a:lnTo>
                  <a:lnTo>
                    <a:pt x="84" y="106"/>
                  </a:lnTo>
                  <a:lnTo>
                    <a:pt x="85" y="104"/>
                  </a:lnTo>
                  <a:close/>
                  <a:moveTo>
                    <a:pt x="108" y="130"/>
                  </a:moveTo>
                  <a:lnTo>
                    <a:pt x="115" y="134"/>
                  </a:lnTo>
                  <a:lnTo>
                    <a:pt x="113" y="136"/>
                  </a:lnTo>
                  <a:lnTo>
                    <a:pt x="111" y="136"/>
                  </a:lnTo>
                  <a:lnTo>
                    <a:pt x="110" y="135"/>
                  </a:lnTo>
                  <a:lnTo>
                    <a:pt x="108" y="134"/>
                  </a:lnTo>
                  <a:lnTo>
                    <a:pt x="107" y="132"/>
                  </a:lnTo>
                  <a:lnTo>
                    <a:pt x="107" y="131"/>
                  </a:lnTo>
                  <a:lnTo>
                    <a:pt x="107" y="130"/>
                  </a:lnTo>
                  <a:lnTo>
                    <a:pt x="108" y="130"/>
                  </a:lnTo>
                  <a:close/>
                  <a:moveTo>
                    <a:pt x="120" y="134"/>
                  </a:moveTo>
                  <a:lnTo>
                    <a:pt x="119" y="140"/>
                  </a:lnTo>
                  <a:lnTo>
                    <a:pt x="118" y="142"/>
                  </a:lnTo>
                  <a:lnTo>
                    <a:pt x="115" y="146"/>
                  </a:lnTo>
                  <a:lnTo>
                    <a:pt x="113" y="147"/>
                  </a:lnTo>
                  <a:lnTo>
                    <a:pt x="111" y="147"/>
                  </a:lnTo>
                  <a:lnTo>
                    <a:pt x="109" y="149"/>
                  </a:lnTo>
                  <a:lnTo>
                    <a:pt x="108" y="150"/>
                  </a:lnTo>
                  <a:lnTo>
                    <a:pt x="105" y="151"/>
                  </a:lnTo>
                  <a:lnTo>
                    <a:pt x="105" y="150"/>
                  </a:lnTo>
                  <a:lnTo>
                    <a:pt x="113" y="144"/>
                  </a:lnTo>
                  <a:lnTo>
                    <a:pt x="117" y="142"/>
                  </a:lnTo>
                  <a:lnTo>
                    <a:pt x="118" y="142"/>
                  </a:lnTo>
                  <a:lnTo>
                    <a:pt x="118" y="141"/>
                  </a:lnTo>
                  <a:lnTo>
                    <a:pt x="118" y="140"/>
                  </a:lnTo>
                  <a:lnTo>
                    <a:pt x="118" y="139"/>
                  </a:lnTo>
                  <a:lnTo>
                    <a:pt x="118" y="138"/>
                  </a:lnTo>
                  <a:lnTo>
                    <a:pt x="117" y="138"/>
                  </a:lnTo>
                  <a:lnTo>
                    <a:pt x="116" y="138"/>
                  </a:lnTo>
                  <a:lnTo>
                    <a:pt x="115" y="138"/>
                  </a:lnTo>
                  <a:lnTo>
                    <a:pt x="114" y="138"/>
                  </a:lnTo>
                  <a:lnTo>
                    <a:pt x="116" y="136"/>
                  </a:lnTo>
                  <a:lnTo>
                    <a:pt x="118" y="134"/>
                  </a:lnTo>
                  <a:lnTo>
                    <a:pt x="120" y="134"/>
                  </a:lnTo>
                  <a:close/>
                  <a:moveTo>
                    <a:pt x="139" y="143"/>
                  </a:moveTo>
                  <a:lnTo>
                    <a:pt x="139" y="143"/>
                  </a:lnTo>
                  <a:lnTo>
                    <a:pt x="146" y="145"/>
                  </a:lnTo>
                  <a:lnTo>
                    <a:pt x="147" y="145"/>
                  </a:lnTo>
                  <a:lnTo>
                    <a:pt x="148" y="146"/>
                  </a:lnTo>
                  <a:lnTo>
                    <a:pt x="148" y="147"/>
                  </a:lnTo>
                  <a:lnTo>
                    <a:pt x="147" y="147"/>
                  </a:lnTo>
                  <a:lnTo>
                    <a:pt x="147" y="148"/>
                  </a:lnTo>
                  <a:lnTo>
                    <a:pt x="146" y="147"/>
                  </a:lnTo>
                  <a:lnTo>
                    <a:pt x="145" y="146"/>
                  </a:lnTo>
                  <a:lnTo>
                    <a:pt x="145" y="145"/>
                  </a:lnTo>
                  <a:lnTo>
                    <a:pt x="144" y="145"/>
                  </a:lnTo>
                  <a:lnTo>
                    <a:pt x="141" y="145"/>
                  </a:lnTo>
                  <a:lnTo>
                    <a:pt x="140" y="145"/>
                  </a:lnTo>
                  <a:lnTo>
                    <a:pt x="140" y="146"/>
                  </a:lnTo>
                  <a:lnTo>
                    <a:pt x="139" y="146"/>
                  </a:lnTo>
                  <a:lnTo>
                    <a:pt x="137" y="145"/>
                  </a:lnTo>
                  <a:lnTo>
                    <a:pt x="137" y="143"/>
                  </a:lnTo>
                  <a:lnTo>
                    <a:pt x="139" y="143"/>
                  </a:lnTo>
                  <a:close/>
                  <a:moveTo>
                    <a:pt x="135" y="177"/>
                  </a:moveTo>
                  <a:lnTo>
                    <a:pt x="135" y="177"/>
                  </a:lnTo>
                  <a:lnTo>
                    <a:pt x="136" y="178"/>
                  </a:lnTo>
                  <a:lnTo>
                    <a:pt x="136" y="179"/>
                  </a:lnTo>
                  <a:lnTo>
                    <a:pt x="135" y="183"/>
                  </a:lnTo>
                  <a:lnTo>
                    <a:pt x="134" y="184"/>
                  </a:lnTo>
                  <a:lnTo>
                    <a:pt x="131" y="189"/>
                  </a:lnTo>
                  <a:lnTo>
                    <a:pt x="130" y="189"/>
                  </a:lnTo>
                  <a:lnTo>
                    <a:pt x="126" y="190"/>
                  </a:lnTo>
                  <a:lnTo>
                    <a:pt x="122" y="191"/>
                  </a:lnTo>
                  <a:lnTo>
                    <a:pt x="118" y="190"/>
                  </a:lnTo>
                  <a:lnTo>
                    <a:pt x="117" y="191"/>
                  </a:lnTo>
                  <a:lnTo>
                    <a:pt x="116" y="191"/>
                  </a:lnTo>
                  <a:lnTo>
                    <a:pt x="116" y="188"/>
                  </a:lnTo>
                  <a:lnTo>
                    <a:pt x="117" y="185"/>
                  </a:lnTo>
                  <a:lnTo>
                    <a:pt x="118" y="185"/>
                  </a:lnTo>
                  <a:lnTo>
                    <a:pt x="121" y="182"/>
                  </a:lnTo>
                  <a:lnTo>
                    <a:pt x="124" y="182"/>
                  </a:lnTo>
                  <a:lnTo>
                    <a:pt x="126" y="183"/>
                  </a:lnTo>
                  <a:lnTo>
                    <a:pt x="127" y="183"/>
                  </a:lnTo>
                  <a:lnTo>
                    <a:pt x="128" y="184"/>
                  </a:lnTo>
                  <a:lnTo>
                    <a:pt x="132" y="183"/>
                  </a:lnTo>
                  <a:lnTo>
                    <a:pt x="132" y="182"/>
                  </a:lnTo>
                  <a:lnTo>
                    <a:pt x="134" y="179"/>
                  </a:lnTo>
                  <a:lnTo>
                    <a:pt x="134" y="178"/>
                  </a:lnTo>
                  <a:lnTo>
                    <a:pt x="135" y="178"/>
                  </a:lnTo>
                  <a:lnTo>
                    <a:pt x="135" y="177"/>
                  </a:lnTo>
                  <a:close/>
                  <a:moveTo>
                    <a:pt x="36" y="0"/>
                  </a:moveTo>
                  <a:lnTo>
                    <a:pt x="35" y="0"/>
                  </a:lnTo>
                  <a:lnTo>
                    <a:pt x="34" y="0"/>
                  </a:lnTo>
                  <a:lnTo>
                    <a:pt x="33" y="0"/>
                  </a:lnTo>
                  <a:lnTo>
                    <a:pt x="32" y="0"/>
                  </a:lnTo>
                  <a:lnTo>
                    <a:pt x="32" y="1"/>
                  </a:lnTo>
                  <a:lnTo>
                    <a:pt x="20" y="7"/>
                  </a:lnTo>
                  <a:lnTo>
                    <a:pt x="17" y="6"/>
                  </a:lnTo>
                  <a:lnTo>
                    <a:pt x="16" y="6"/>
                  </a:lnTo>
                  <a:lnTo>
                    <a:pt x="15" y="6"/>
                  </a:lnTo>
                  <a:lnTo>
                    <a:pt x="13" y="7"/>
                  </a:lnTo>
                  <a:lnTo>
                    <a:pt x="12" y="8"/>
                  </a:lnTo>
                  <a:lnTo>
                    <a:pt x="11" y="8"/>
                  </a:lnTo>
                  <a:lnTo>
                    <a:pt x="11" y="9"/>
                  </a:lnTo>
                  <a:lnTo>
                    <a:pt x="10" y="10"/>
                  </a:lnTo>
                  <a:lnTo>
                    <a:pt x="9" y="10"/>
                  </a:lnTo>
                  <a:lnTo>
                    <a:pt x="8" y="10"/>
                  </a:lnTo>
                  <a:lnTo>
                    <a:pt x="7" y="9"/>
                  </a:lnTo>
                  <a:lnTo>
                    <a:pt x="5" y="8"/>
                  </a:lnTo>
                  <a:lnTo>
                    <a:pt x="0" y="4"/>
                  </a:lnTo>
                  <a:lnTo>
                    <a:pt x="1" y="10"/>
                  </a:lnTo>
                  <a:lnTo>
                    <a:pt x="1" y="11"/>
                  </a:lnTo>
                  <a:lnTo>
                    <a:pt x="1" y="12"/>
                  </a:lnTo>
                  <a:lnTo>
                    <a:pt x="5" y="16"/>
                  </a:lnTo>
                  <a:lnTo>
                    <a:pt x="6" y="17"/>
                  </a:lnTo>
                  <a:lnTo>
                    <a:pt x="7" y="17"/>
                  </a:lnTo>
                  <a:lnTo>
                    <a:pt x="7" y="18"/>
                  </a:lnTo>
                  <a:lnTo>
                    <a:pt x="8" y="19"/>
                  </a:lnTo>
                  <a:lnTo>
                    <a:pt x="9" y="19"/>
                  </a:lnTo>
                  <a:lnTo>
                    <a:pt x="10" y="19"/>
                  </a:lnTo>
                  <a:lnTo>
                    <a:pt x="11" y="19"/>
                  </a:lnTo>
                  <a:lnTo>
                    <a:pt x="11" y="18"/>
                  </a:lnTo>
                  <a:lnTo>
                    <a:pt x="15" y="16"/>
                  </a:lnTo>
                  <a:lnTo>
                    <a:pt x="20" y="15"/>
                  </a:lnTo>
                  <a:lnTo>
                    <a:pt x="29" y="13"/>
                  </a:lnTo>
                  <a:lnTo>
                    <a:pt x="30" y="13"/>
                  </a:lnTo>
                  <a:lnTo>
                    <a:pt x="32" y="15"/>
                  </a:lnTo>
                  <a:lnTo>
                    <a:pt x="34" y="13"/>
                  </a:lnTo>
                  <a:lnTo>
                    <a:pt x="34" y="11"/>
                  </a:lnTo>
                  <a:lnTo>
                    <a:pt x="35" y="11"/>
                  </a:lnTo>
                  <a:lnTo>
                    <a:pt x="35" y="10"/>
                  </a:lnTo>
                  <a:lnTo>
                    <a:pt x="35" y="8"/>
                  </a:lnTo>
                  <a:lnTo>
                    <a:pt x="35" y="6"/>
                  </a:lnTo>
                  <a:lnTo>
                    <a:pt x="34" y="6"/>
                  </a:lnTo>
                  <a:lnTo>
                    <a:pt x="35" y="6"/>
                  </a:lnTo>
                  <a:lnTo>
                    <a:pt x="36" y="6"/>
                  </a:lnTo>
                  <a:lnTo>
                    <a:pt x="39" y="7"/>
                  </a:lnTo>
                  <a:lnTo>
                    <a:pt x="40" y="7"/>
                  </a:lnTo>
                  <a:lnTo>
                    <a:pt x="42" y="7"/>
                  </a:lnTo>
                  <a:lnTo>
                    <a:pt x="45" y="11"/>
                  </a:lnTo>
                  <a:lnTo>
                    <a:pt x="45" y="12"/>
                  </a:lnTo>
                  <a:lnTo>
                    <a:pt x="44" y="13"/>
                  </a:lnTo>
                  <a:lnTo>
                    <a:pt x="45" y="14"/>
                  </a:lnTo>
                  <a:lnTo>
                    <a:pt x="46" y="15"/>
                  </a:lnTo>
                  <a:lnTo>
                    <a:pt x="47" y="15"/>
                  </a:lnTo>
                  <a:lnTo>
                    <a:pt x="47" y="17"/>
                  </a:lnTo>
                  <a:lnTo>
                    <a:pt x="46" y="17"/>
                  </a:lnTo>
                  <a:lnTo>
                    <a:pt x="46" y="18"/>
                  </a:lnTo>
                  <a:lnTo>
                    <a:pt x="45" y="25"/>
                  </a:lnTo>
                  <a:lnTo>
                    <a:pt x="43" y="27"/>
                  </a:lnTo>
                  <a:lnTo>
                    <a:pt x="41" y="28"/>
                  </a:lnTo>
                  <a:lnTo>
                    <a:pt x="37" y="30"/>
                  </a:lnTo>
                  <a:lnTo>
                    <a:pt x="40" y="33"/>
                  </a:lnTo>
                  <a:lnTo>
                    <a:pt x="41" y="34"/>
                  </a:lnTo>
                  <a:lnTo>
                    <a:pt x="42" y="34"/>
                  </a:lnTo>
                  <a:lnTo>
                    <a:pt x="42" y="35"/>
                  </a:lnTo>
                  <a:lnTo>
                    <a:pt x="43" y="36"/>
                  </a:lnTo>
                  <a:lnTo>
                    <a:pt x="43" y="37"/>
                  </a:lnTo>
                  <a:lnTo>
                    <a:pt x="44" y="38"/>
                  </a:lnTo>
                  <a:lnTo>
                    <a:pt x="45" y="38"/>
                  </a:lnTo>
                  <a:lnTo>
                    <a:pt x="46" y="38"/>
                  </a:lnTo>
                  <a:lnTo>
                    <a:pt x="47" y="38"/>
                  </a:lnTo>
                  <a:lnTo>
                    <a:pt x="48" y="37"/>
                  </a:lnTo>
                  <a:lnTo>
                    <a:pt x="49" y="36"/>
                  </a:lnTo>
                  <a:lnTo>
                    <a:pt x="49" y="34"/>
                  </a:lnTo>
                  <a:lnTo>
                    <a:pt x="52" y="25"/>
                  </a:lnTo>
                  <a:lnTo>
                    <a:pt x="53" y="25"/>
                  </a:lnTo>
                  <a:lnTo>
                    <a:pt x="54" y="25"/>
                  </a:lnTo>
                  <a:lnTo>
                    <a:pt x="55" y="23"/>
                  </a:lnTo>
                  <a:lnTo>
                    <a:pt x="56" y="21"/>
                  </a:lnTo>
                  <a:lnTo>
                    <a:pt x="57" y="16"/>
                  </a:lnTo>
                  <a:lnTo>
                    <a:pt x="57" y="15"/>
                  </a:lnTo>
                  <a:lnTo>
                    <a:pt x="57" y="14"/>
                  </a:lnTo>
                  <a:lnTo>
                    <a:pt x="56" y="14"/>
                  </a:lnTo>
                  <a:lnTo>
                    <a:pt x="56" y="13"/>
                  </a:lnTo>
                  <a:lnTo>
                    <a:pt x="55" y="12"/>
                  </a:lnTo>
                  <a:lnTo>
                    <a:pt x="54" y="12"/>
                  </a:lnTo>
                  <a:lnTo>
                    <a:pt x="51" y="10"/>
                  </a:lnTo>
                  <a:lnTo>
                    <a:pt x="51" y="9"/>
                  </a:lnTo>
                  <a:lnTo>
                    <a:pt x="47" y="3"/>
                  </a:lnTo>
                  <a:lnTo>
                    <a:pt x="47" y="2"/>
                  </a:lnTo>
                  <a:lnTo>
                    <a:pt x="46" y="2"/>
                  </a:lnTo>
                  <a:lnTo>
                    <a:pt x="45" y="2"/>
                  </a:lnTo>
                  <a:lnTo>
                    <a:pt x="45" y="1"/>
                  </a:lnTo>
                  <a:lnTo>
                    <a:pt x="44" y="0"/>
                  </a:lnTo>
                  <a:lnTo>
                    <a:pt x="43" y="0"/>
                  </a:lnTo>
                  <a:lnTo>
                    <a:pt x="42" y="0"/>
                  </a:lnTo>
                  <a:lnTo>
                    <a:pt x="41" y="0"/>
                  </a:lnTo>
                  <a:lnTo>
                    <a:pt x="40" y="0"/>
                  </a:lnTo>
                  <a:lnTo>
                    <a:pt x="37" y="0"/>
                  </a:lnTo>
                  <a:lnTo>
                    <a:pt x="36" y="0"/>
                  </a:lnTo>
                  <a:close/>
                  <a:moveTo>
                    <a:pt x="26" y="7"/>
                  </a:moveTo>
                  <a:lnTo>
                    <a:pt x="29" y="6"/>
                  </a:lnTo>
                  <a:lnTo>
                    <a:pt x="27" y="7"/>
                  </a:lnTo>
                  <a:lnTo>
                    <a:pt x="26" y="7"/>
                  </a:lnTo>
                  <a:close/>
                  <a:moveTo>
                    <a:pt x="54" y="42"/>
                  </a:moveTo>
                  <a:lnTo>
                    <a:pt x="54" y="45"/>
                  </a:lnTo>
                  <a:lnTo>
                    <a:pt x="54" y="49"/>
                  </a:lnTo>
                  <a:lnTo>
                    <a:pt x="54" y="51"/>
                  </a:lnTo>
                  <a:lnTo>
                    <a:pt x="56" y="51"/>
                  </a:lnTo>
                  <a:lnTo>
                    <a:pt x="58" y="52"/>
                  </a:lnTo>
                  <a:lnTo>
                    <a:pt x="58" y="53"/>
                  </a:lnTo>
                  <a:lnTo>
                    <a:pt x="59" y="53"/>
                  </a:lnTo>
                  <a:lnTo>
                    <a:pt x="60" y="53"/>
                  </a:lnTo>
                  <a:lnTo>
                    <a:pt x="60" y="54"/>
                  </a:lnTo>
                  <a:lnTo>
                    <a:pt x="61" y="54"/>
                  </a:lnTo>
                  <a:lnTo>
                    <a:pt x="64" y="55"/>
                  </a:lnTo>
                  <a:lnTo>
                    <a:pt x="64" y="56"/>
                  </a:lnTo>
                  <a:lnTo>
                    <a:pt x="65" y="59"/>
                  </a:lnTo>
                  <a:lnTo>
                    <a:pt x="66" y="59"/>
                  </a:lnTo>
                  <a:lnTo>
                    <a:pt x="66" y="60"/>
                  </a:lnTo>
                  <a:lnTo>
                    <a:pt x="67" y="60"/>
                  </a:lnTo>
                  <a:lnTo>
                    <a:pt x="67" y="61"/>
                  </a:lnTo>
                  <a:lnTo>
                    <a:pt x="65" y="65"/>
                  </a:lnTo>
                  <a:lnTo>
                    <a:pt x="62" y="66"/>
                  </a:lnTo>
                  <a:lnTo>
                    <a:pt x="60" y="67"/>
                  </a:lnTo>
                  <a:lnTo>
                    <a:pt x="60" y="69"/>
                  </a:lnTo>
                  <a:lnTo>
                    <a:pt x="60" y="70"/>
                  </a:lnTo>
                  <a:lnTo>
                    <a:pt x="61" y="70"/>
                  </a:lnTo>
                  <a:lnTo>
                    <a:pt x="61" y="71"/>
                  </a:lnTo>
                  <a:lnTo>
                    <a:pt x="62" y="71"/>
                  </a:lnTo>
                  <a:lnTo>
                    <a:pt x="64" y="74"/>
                  </a:lnTo>
                  <a:lnTo>
                    <a:pt x="66" y="75"/>
                  </a:lnTo>
                  <a:lnTo>
                    <a:pt x="68" y="77"/>
                  </a:lnTo>
                  <a:lnTo>
                    <a:pt x="69" y="73"/>
                  </a:lnTo>
                  <a:lnTo>
                    <a:pt x="73" y="61"/>
                  </a:lnTo>
                  <a:lnTo>
                    <a:pt x="73" y="60"/>
                  </a:lnTo>
                  <a:lnTo>
                    <a:pt x="73" y="59"/>
                  </a:lnTo>
                  <a:lnTo>
                    <a:pt x="73" y="58"/>
                  </a:lnTo>
                  <a:lnTo>
                    <a:pt x="73" y="57"/>
                  </a:lnTo>
                  <a:lnTo>
                    <a:pt x="72" y="57"/>
                  </a:lnTo>
                  <a:lnTo>
                    <a:pt x="69" y="53"/>
                  </a:lnTo>
                  <a:lnTo>
                    <a:pt x="69" y="52"/>
                  </a:lnTo>
                  <a:lnTo>
                    <a:pt x="68" y="51"/>
                  </a:lnTo>
                  <a:lnTo>
                    <a:pt x="67" y="49"/>
                  </a:lnTo>
                  <a:lnTo>
                    <a:pt x="66" y="49"/>
                  </a:lnTo>
                  <a:lnTo>
                    <a:pt x="65" y="49"/>
                  </a:lnTo>
                  <a:lnTo>
                    <a:pt x="62" y="48"/>
                  </a:lnTo>
                  <a:lnTo>
                    <a:pt x="60" y="46"/>
                  </a:lnTo>
                  <a:lnTo>
                    <a:pt x="61" y="44"/>
                  </a:lnTo>
                  <a:lnTo>
                    <a:pt x="59" y="43"/>
                  </a:lnTo>
                  <a:lnTo>
                    <a:pt x="57" y="43"/>
                  </a:lnTo>
                  <a:lnTo>
                    <a:pt x="54" y="42"/>
                  </a:lnTo>
                  <a:close/>
                  <a:moveTo>
                    <a:pt x="15" y="54"/>
                  </a:moveTo>
                  <a:lnTo>
                    <a:pt x="15" y="54"/>
                  </a:lnTo>
                  <a:lnTo>
                    <a:pt x="14" y="54"/>
                  </a:lnTo>
                  <a:lnTo>
                    <a:pt x="13" y="54"/>
                  </a:lnTo>
                  <a:lnTo>
                    <a:pt x="12" y="56"/>
                  </a:lnTo>
                  <a:lnTo>
                    <a:pt x="12" y="57"/>
                  </a:lnTo>
                  <a:lnTo>
                    <a:pt x="13" y="61"/>
                  </a:lnTo>
                  <a:lnTo>
                    <a:pt x="11" y="64"/>
                  </a:lnTo>
                  <a:lnTo>
                    <a:pt x="11" y="65"/>
                  </a:lnTo>
                  <a:lnTo>
                    <a:pt x="10" y="66"/>
                  </a:lnTo>
                  <a:lnTo>
                    <a:pt x="9" y="68"/>
                  </a:lnTo>
                  <a:lnTo>
                    <a:pt x="8" y="68"/>
                  </a:lnTo>
                  <a:lnTo>
                    <a:pt x="7" y="68"/>
                  </a:lnTo>
                  <a:lnTo>
                    <a:pt x="7" y="69"/>
                  </a:lnTo>
                  <a:lnTo>
                    <a:pt x="7" y="70"/>
                  </a:lnTo>
                  <a:lnTo>
                    <a:pt x="3" y="73"/>
                  </a:lnTo>
                  <a:lnTo>
                    <a:pt x="1" y="74"/>
                  </a:lnTo>
                  <a:lnTo>
                    <a:pt x="3" y="76"/>
                  </a:lnTo>
                  <a:lnTo>
                    <a:pt x="4" y="77"/>
                  </a:lnTo>
                  <a:lnTo>
                    <a:pt x="4" y="78"/>
                  </a:lnTo>
                  <a:lnTo>
                    <a:pt x="5" y="79"/>
                  </a:lnTo>
                  <a:lnTo>
                    <a:pt x="5" y="80"/>
                  </a:lnTo>
                  <a:lnTo>
                    <a:pt x="6" y="80"/>
                  </a:lnTo>
                  <a:lnTo>
                    <a:pt x="7" y="80"/>
                  </a:lnTo>
                  <a:lnTo>
                    <a:pt x="7" y="81"/>
                  </a:lnTo>
                  <a:lnTo>
                    <a:pt x="9" y="82"/>
                  </a:lnTo>
                  <a:lnTo>
                    <a:pt x="11" y="84"/>
                  </a:lnTo>
                  <a:lnTo>
                    <a:pt x="11" y="85"/>
                  </a:lnTo>
                  <a:lnTo>
                    <a:pt x="11" y="87"/>
                  </a:lnTo>
                  <a:lnTo>
                    <a:pt x="13" y="88"/>
                  </a:lnTo>
                  <a:lnTo>
                    <a:pt x="14" y="88"/>
                  </a:lnTo>
                  <a:lnTo>
                    <a:pt x="15" y="89"/>
                  </a:lnTo>
                  <a:lnTo>
                    <a:pt x="16" y="87"/>
                  </a:lnTo>
                  <a:lnTo>
                    <a:pt x="17" y="87"/>
                  </a:lnTo>
                  <a:lnTo>
                    <a:pt x="16" y="88"/>
                  </a:lnTo>
                  <a:lnTo>
                    <a:pt x="15" y="91"/>
                  </a:lnTo>
                  <a:lnTo>
                    <a:pt x="15" y="92"/>
                  </a:lnTo>
                  <a:lnTo>
                    <a:pt x="16" y="98"/>
                  </a:lnTo>
                  <a:lnTo>
                    <a:pt x="16" y="99"/>
                  </a:lnTo>
                  <a:lnTo>
                    <a:pt x="17" y="100"/>
                  </a:lnTo>
                  <a:lnTo>
                    <a:pt x="13" y="104"/>
                  </a:lnTo>
                  <a:lnTo>
                    <a:pt x="18" y="105"/>
                  </a:lnTo>
                  <a:lnTo>
                    <a:pt x="22" y="105"/>
                  </a:lnTo>
                  <a:lnTo>
                    <a:pt x="23" y="106"/>
                  </a:lnTo>
                  <a:lnTo>
                    <a:pt x="24" y="105"/>
                  </a:lnTo>
                  <a:lnTo>
                    <a:pt x="25" y="105"/>
                  </a:lnTo>
                  <a:lnTo>
                    <a:pt x="26" y="104"/>
                  </a:lnTo>
                  <a:lnTo>
                    <a:pt x="27" y="104"/>
                  </a:lnTo>
                  <a:lnTo>
                    <a:pt x="27" y="103"/>
                  </a:lnTo>
                  <a:lnTo>
                    <a:pt x="28" y="100"/>
                  </a:lnTo>
                  <a:lnTo>
                    <a:pt x="28" y="99"/>
                  </a:lnTo>
                  <a:lnTo>
                    <a:pt x="29" y="97"/>
                  </a:lnTo>
                  <a:lnTo>
                    <a:pt x="29" y="96"/>
                  </a:lnTo>
                  <a:lnTo>
                    <a:pt x="29" y="91"/>
                  </a:lnTo>
                  <a:lnTo>
                    <a:pt x="29" y="90"/>
                  </a:lnTo>
                  <a:lnTo>
                    <a:pt x="29" y="89"/>
                  </a:lnTo>
                  <a:lnTo>
                    <a:pt x="28" y="87"/>
                  </a:lnTo>
                  <a:lnTo>
                    <a:pt x="28" y="86"/>
                  </a:lnTo>
                  <a:lnTo>
                    <a:pt x="28" y="85"/>
                  </a:lnTo>
                  <a:lnTo>
                    <a:pt x="27" y="84"/>
                  </a:lnTo>
                  <a:lnTo>
                    <a:pt x="26" y="83"/>
                  </a:lnTo>
                  <a:lnTo>
                    <a:pt x="24" y="82"/>
                  </a:lnTo>
                  <a:lnTo>
                    <a:pt x="25" y="81"/>
                  </a:lnTo>
                  <a:lnTo>
                    <a:pt x="26" y="80"/>
                  </a:lnTo>
                  <a:lnTo>
                    <a:pt x="26" y="79"/>
                  </a:lnTo>
                  <a:lnTo>
                    <a:pt x="27" y="77"/>
                  </a:lnTo>
                  <a:lnTo>
                    <a:pt x="26" y="71"/>
                  </a:lnTo>
                  <a:lnTo>
                    <a:pt x="26" y="70"/>
                  </a:lnTo>
                  <a:lnTo>
                    <a:pt x="26" y="69"/>
                  </a:lnTo>
                  <a:lnTo>
                    <a:pt x="25" y="68"/>
                  </a:lnTo>
                  <a:lnTo>
                    <a:pt x="24" y="68"/>
                  </a:lnTo>
                  <a:lnTo>
                    <a:pt x="24" y="66"/>
                  </a:lnTo>
                  <a:lnTo>
                    <a:pt x="23" y="62"/>
                  </a:lnTo>
                  <a:lnTo>
                    <a:pt x="23" y="58"/>
                  </a:lnTo>
                  <a:lnTo>
                    <a:pt x="23" y="57"/>
                  </a:lnTo>
                  <a:lnTo>
                    <a:pt x="22" y="56"/>
                  </a:lnTo>
                  <a:lnTo>
                    <a:pt x="20" y="55"/>
                  </a:lnTo>
                  <a:lnTo>
                    <a:pt x="16" y="54"/>
                  </a:lnTo>
                  <a:lnTo>
                    <a:pt x="15" y="54"/>
                  </a:lnTo>
                  <a:close/>
                  <a:moveTo>
                    <a:pt x="37" y="58"/>
                  </a:moveTo>
                  <a:lnTo>
                    <a:pt x="37" y="58"/>
                  </a:lnTo>
                  <a:lnTo>
                    <a:pt x="34" y="58"/>
                  </a:lnTo>
                  <a:lnTo>
                    <a:pt x="32" y="59"/>
                  </a:lnTo>
                  <a:lnTo>
                    <a:pt x="31" y="59"/>
                  </a:lnTo>
                  <a:lnTo>
                    <a:pt x="30" y="60"/>
                  </a:lnTo>
                  <a:lnTo>
                    <a:pt x="28" y="60"/>
                  </a:lnTo>
                  <a:lnTo>
                    <a:pt x="28" y="62"/>
                  </a:lnTo>
                  <a:lnTo>
                    <a:pt x="29" y="63"/>
                  </a:lnTo>
                  <a:lnTo>
                    <a:pt x="29" y="64"/>
                  </a:lnTo>
                  <a:lnTo>
                    <a:pt x="30" y="65"/>
                  </a:lnTo>
                  <a:lnTo>
                    <a:pt x="31" y="66"/>
                  </a:lnTo>
                  <a:lnTo>
                    <a:pt x="33" y="66"/>
                  </a:lnTo>
                  <a:lnTo>
                    <a:pt x="34" y="66"/>
                  </a:lnTo>
                  <a:lnTo>
                    <a:pt x="35" y="65"/>
                  </a:lnTo>
                  <a:lnTo>
                    <a:pt x="37" y="65"/>
                  </a:lnTo>
                  <a:lnTo>
                    <a:pt x="38" y="64"/>
                  </a:lnTo>
                  <a:lnTo>
                    <a:pt x="40" y="64"/>
                  </a:lnTo>
                  <a:lnTo>
                    <a:pt x="41" y="63"/>
                  </a:lnTo>
                  <a:lnTo>
                    <a:pt x="42" y="62"/>
                  </a:lnTo>
                  <a:lnTo>
                    <a:pt x="42" y="60"/>
                  </a:lnTo>
                  <a:lnTo>
                    <a:pt x="41" y="59"/>
                  </a:lnTo>
                  <a:lnTo>
                    <a:pt x="40" y="59"/>
                  </a:lnTo>
                  <a:lnTo>
                    <a:pt x="39" y="58"/>
                  </a:lnTo>
                  <a:lnTo>
                    <a:pt x="38" y="58"/>
                  </a:lnTo>
                  <a:lnTo>
                    <a:pt x="37" y="58"/>
                  </a:lnTo>
                  <a:close/>
                  <a:moveTo>
                    <a:pt x="77" y="70"/>
                  </a:moveTo>
                  <a:lnTo>
                    <a:pt x="77" y="71"/>
                  </a:lnTo>
                  <a:lnTo>
                    <a:pt x="75" y="72"/>
                  </a:lnTo>
                  <a:lnTo>
                    <a:pt x="74" y="74"/>
                  </a:lnTo>
                  <a:lnTo>
                    <a:pt x="76" y="76"/>
                  </a:lnTo>
                  <a:lnTo>
                    <a:pt x="77" y="76"/>
                  </a:lnTo>
                  <a:lnTo>
                    <a:pt x="79" y="79"/>
                  </a:lnTo>
                  <a:lnTo>
                    <a:pt x="79" y="80"/>
                  </a:lnTo>
                  <a:lnTo>
                    <a:pt x="80" y="83"/>
                  </a:lnTo>
                  <a:lnTo>
                    <a:pt x="81" y="84"/>
                  </a:lnTo>
                  <a:lnTo>
                    <a:pt x="81" y="85"/>
                  </a:lnTo>
                  <a:lnTo>
                    <a:pt x="81" y="87"/>
                  </a:lnTo>
                  <a:lnTo>
                    <a:pt x="80" y="87"/>
                  </a:lnTo>
                  <a:lnTo>
                    <a:pt x="78" y="88"/>
                  </a:lnTo>
                  <a:lnTo>
                    <a:pt x="79" y="90"/>
                  </a:lnTo>
                  <a:lnTo>
                    <a:pt x="79" y="91"/>
                  </a:lnTo>
                  <a:lnTo>
                    <a:pt x="80" y="92"/>
                  </a:lnTo>
                  <a:lnTo>
                    <a:pt x="81" y="93"/>
                  </a:lnTo>
                  <a:lnTo>
                    <a:pt x="83" y="93"/>
                  </a:lnTo>
                  <a:lnTo>
                    <a:pt x="84" y="93"/>
                  </a:lnTo>
                  <a:lnTo>
                    <a:pt x="84" y="92"/>
                  </a:lnTo>
                  <a:lnTo>
                    <a:pt x="85" y="92"/>
                  </a:lnTo>
                  <a:lnTo>
                    <a:pt x="86" y="92"/>
                  </a:lnTo>
                  <a:lnTo>
                    <a:pt x="87" y="92"/>
                  </a:lnTo>
                  <a:lnTo>
                    <a:pt x="91" y="93"/>
                  </a:lnTo>
                  <a:lnTo>
                    <a:pt x="90" y="89"/>
                  </a:lnTo>
                  <a:lnTo>
                    <a:pt x="90" y="87"/>
                  </a:lnTo>
                  <a:lnTo>
                    <a:pt x="90" y="86"/>
                  </a:lnTo>
                  <a:lnTo>
                    <a:pt x="88" y="83"/>
                  </a:lnTo>
                  <a:lnTo>
                    <a:pt x="88" y="82"/>
                  </a:lnTo>
                  <a:lnTo>
                    <a:pt x="87" y="82"/>
                  </a:lnTo>
                  <a:lnTo>
                    <a:pt x="86" y="81"/>
                  </a:lnTo>
                  <a:lnTo>
                    <a:pt x="85" y="79"/>
                  </a:lnTo>
                  <a:lnTo>
                    <a:pt x="84" y="76"/>
                  </a:lnTo>
                  <a:lnTo>
                    <a:pt x="84" y="74"/>
                  </a:lnTo>
                  <a:lnTo>
                    <a:pt x="84" y="73"/>
                  </a:lnTo>
                  <a:lnTo>
                    <a:pt x="83" y="72"/>
                  </a:lnTo>
                  <a:lnTo>
                    <a:pt x="81" y="70"/>
                  </a:lnTo>
                  <a:lnTo>
                    <a:pt x="80" y="70"/>
                  </a:lnTo>
                  <a:lnTo>
                    <a:pt x="79" y="70"/>
                  </a:lnTo>
                  <a:lnTo>
                    <a:pt x="77" y="70"/>
                  </a:lnTo>
                  <a:close/>
                  <a:moveTo>
                    <a:pt x="112" y="86"/>
                  </a:moveTo>
                  <a:lnTo>
                    <a:pt x="109" y="87"/>
                  </a:lnTo>
                  <a:lnTo>
                    <a:pt x="108" y="88"/>
                  </a:lnTo>
                  <a:lnTo>
                    <a:pt x="107" y="88"/>
                  </a:lnTo>
                  <a:lnTo>
                    <a:pt x="107" y="89"/>
                  </a:lnTo>
                  <a:lnTo>
                    <a:pt x="106" y="89"/>
                  </a:lnTo>
                  <a:lnTo>
                    <a:pt x="105" y="90"/>
                  </a:lnTo>
                  <a:lnTo>
                    <a:pt x="105" y="91"/>
                  </a:lnTo>
                  <a:lnTo>
                    <a:pt x="105" y="92"/>
                  </a:lnTo>
                  <a:lnTo>
                    <a:pt x="105" y="93"/>
                  </a:lnTo>
                  <a:lnTo>
                    <a:pt x="105" y="94"/>
                  </a:lnTo>
                  <a:lnTo>
                    <a:pt x="104" y="95"/>
                  </a:lnTo>
                  <a:lnTo>
                    <a:pt x="105" y="96"/>
                  </a:lnTo>
                  <a:lnTo>
                    <a:pt x="105" y="97"/>
                  </a:lnTo>
                  <a:lnTo>
                    <a:pt x="106" y="98"/>
                  </a:lnTo>
                  <a:lnTo>
                    <a:pt x="107" y="98"/>
                  </a:lnTo>
                  <a:lnTo>
                    <a:pt x="108" y="98"/>
                  </a:lnTo>
                  <a:lnTo>
                    <a:pt x="109" y="98"/>
                  </a:lnTo>
                  <a:lnTo>
                    <a:pt x="111" y="97"/>
                  </a:lnTo>
                  <a:lnTo>
                    <a:pt x="113" y="94"/>
                  </a:lnTo>
                  <a:lnTo>
                    <a:pt x="113" y="93"/>
                  </a:lnTo>
                  <a:lnTo>
                    <a:pt x="113" y="92"/>
                  </a:lnTo>
                  <a:lnTo>
                    <a:pt x="113" y="91"/>
                  </a:lnTo>
                  <a:lnTo>
                    <a:pt x="113" y="89"/>
                  </a:lnTo>
                  <a:lnTo>
                    <a:pt x="112" y="86"/>
                  </a:lnTo>
                  <a:close/>
                  <a:moveTo>
                    <a:pt x="83" y="98"/>
                  </a:moveTo>
                  <a:lnTo>
                    <a:pt x="83" y="104"/>
                  </a:lnTo>
                  <a:lnTo>
                    <a:pt x="82" y="106"/>
                  </a:lnTo>
                  <a:lnTo>
                    <a:pt x="83" y="110"/>
                  </a:lnTo>
                  <a:lnTo>
                    <a:pt x="83" y="111"/>
                  </a:lnTo>
                  <a:lnTo>
                    <a:pt x="84" y="114"/>
                  </a:lnTo>
                  <a:lnTo>
                    <a:pt x="85" y="115"/>
                  </a:lnTo>
                  <a:lnTo>
                    <a:pt x="86" y="115"/>
                  </a:lnTo>
                  <a:lnTo>
                    <a:pt x="86" y="117"/>
                  </a:lnTo>
                  <a:lnTo>
                    <a:pt x="84" y="119"/>
                  </a:lnTo>
                  <a:lnTo>
                    <a:pt x="83" y="121"/>
                  </a:lnTo>
                  <a:lnTo>
                    <a:pt x="84" y="123"/>
                  </a:lnTo>
                  <a:lnTo>
                    <a:pt x="85" y="124"/>
                  </a:lnTo>
                  <a:lnTo>
                    <a:pt x="86" y="125"/>
                  </a:lnTo>
                  <a:lnTo>
                    <a:pt x="88" y="125"/>
                  </a:lnTo>
                  <a:lnTo>
                    <a:pt x="89" y="125"/>
                  </a:lnTo>
                  <a:lnTo>
                    <a:pt x="89" y="126"/>
                  </a:lnTo>
                  <a:lnTo>
                    <a:pt x="90" y="130"/>
                  </a:lnTo>
                  <a:lnTo>
                    <a:pt x="91" y="132"/>
                  </a:lnTo>
                  <a:lnTo>
                    <a:pt x="93" y="132"/>
                  </a:lnTo>
                  <a:lnTo>
                    <a:pt x="94" y="132"/>
                  </a:lnTo>
                  <a:lnTo>
                    <a:pt x="95" y="132"/>
                  </a:lnTo>
                  <a:lnTo>
                    <a:pt x="96" y="131"/>
                  </a:lnTo>
                  <a:lnTo>
                    <a:pt x="96" y="130"/>
                  </a:lnTo>
                  <a:lnTo>
                    <a:pt x="96" y="125"/>
                  </a:lnTo>
                  <a:lnTo>
                    <a:pt x="96" y="124"/>
                  </a:lnTo>
                  <a:lnTo>
                    <a:pt x="94" y="121"/>
                  </a:lnTo>
                  <a:lnTo>
                    <a:pt x="92" y="120"/>
                  </a:lnTo>
                  <a:lnTo>
                    <a:pt x="92" y="119"/>
                  </a:lnTo>
                  <a:lnTo>
                    <a:pt x="91" y="119"/>
                  </a:lnTo>
                  <a:lnTo>
                    <a:pt x="92" y="118"/>
                  </a:lnTo>
                  <a:lnTo>
                    <a:pt x="92" y="117"/>
                  </a:lnTo>
                  <a:lnTo>
                    <a:pt x="92" y="115"/>
                  </a:lnTo>
                  <a:lnTo>
                    <a:pt x="91" y="114"/>
                  </a:lnTo>
                  <a:lnTo>
                    <a:pt x="88" y="104"/>
                  </a:lnTo>
                  <a:lnTo>
                    <a:pt x="87" y="103"/>
                  </a:lnTo>
                  <a:lnTo>
                    <a:pt x="83" y="98"/>
                  </a:lnTo>
                  <a:close/>
                  <a:moveTo>
                    <a:pt x="66" y="102"/>
                  </a:moveTo>
                  <a:lnTo>
                    <a:pt x="65" y="102"/>
                  </a:lnTo>
                  <a:lnTo>
                    <a:pt x="64" y="102"/>
                  </a:lnTo>
                  <a:lnTo>
                    <a:pt x="63" y="104"/>
                  </a:lnTo>
                  <a:lnTo>
                    <a:pt x="62" y="106"/>
                  </a:lnTo>
                  <a:lnTo>
                    <a:pt x="63" y="106"/>
                  </a:lnTo>
                  <a:lnTo>
                    <a:pt x="64" y="108"/>
                  </a:lnTo>
                  <a:lnTo>
                    <a:pt x="64" y="109"/>
                  </a:lnTo>
                  <a:lnTo>
                    <a:pt x="65" y="109"/>
                  </a:lnTo>
                  <a:lnTo>
                    <a:pt x="66" y="110"/>
                  </a:lnTo>
                  <a:lnTo>
                    <a:pt x="69" y="111"/>
                  </a:lnTo>
                  <a:lnTo>
                    <a:pt x="69" y="113"/>
                  </a:lnTo>
                  <a:lnTo>
                    <a:pt x="71" y="112"/>
                  </a:lnTo>
                  <a:lnTo>
                    <a:pt x="77" y="112"/>
                  </a:lnTo>
                  <a:lnTo>
                    <a:pt x="73" y="108"/>
                  </a:lnTo>
                  <a:lnTo>
                    <a:pt x="70" y="104"/>
                  </a:lnTo>
                  <a:lnTo>
                    <a:pt x="69" y="104"/>
                  </a:lnTo>
                  <a:lnTo>
                    <a:pt x="68" y="102"/>
                  </a:lnTo>
                  <a:lnTo>
                    <a:pt x="67" y="102"/>
                  </a:lnTo>
                  <a:lnTo>
                    <a:pt x="66" y="102"/>
                  </a:lnTo>
                  <a:close/>
                  <a:moveTo>
                    <a:pt x="109" y="128"/>
                  </a:moveTo>
                  <a:lnTo>
                    <a:pt x="107" y="128"/>
                  </a:lnTo>
                  <a:lnTo>
                    <a:pt x="106" y="128"/>
                  </a:lnTo>
                  <a:lnTo>
                    <a:pt x="105" y="128"/>
                  </a:lnTo>
                  <a:lnTo>
                    <a:pt x="104" y="130"/>
                  </a:lnTo>
                  <a:lnTo>
                    <a:pt x="104" y="131"/>
                  </a:lnTo>
                  <a:lnTo>
                    <a:pt x="104" y="132"/>
                  </a:lnTo>
                  <a:lnTo>
                    <a:pt x="104" y="133"/>
                  </a:lnTo>
                  <a:lnTo>
                    <a:pt x="106" y="136"/>
                  </a:lnTo>
                  <a:lnTo>
                    <a:pt x="107" y="137"/>
                  </a:lnTo>
                  <a:lnTo>
                    <a:pt x="109" y="138"/>
                  </a:lnTo>
                  <a:lnTo>
                    <a:pt x="110" y="138"/>
                  </a:lnTo>
                  <a:lnTo>
                    <a:pt x="111" y="138"/>
                  </a:lnTo>
                  <a:lnTo>
                    <a:pt x="112" y="138"/>
                  </a:lnTo>
                  <a:lnTo>
                    <a:pt x="112" y="139"/>
                  </a:lnTo>
                  <a:lnTo>
                    <a:pt x="113" y="140"/>
                  </a:lnTo>
                  <a:lnTo>
                    <a:pt x="114" y="140"/>
                  </a:lnTo>
                  <a:lnTo>
                    <a:pt x="114" y="141"/>
                  </a:lnTo>
                  <a:lnTo>
                    <a:pt x="111" y="142"/>
                  </a:lnTo>
                  <a:lnTo>
                    <a:pt x="104" y="148"/>
                  </a:lnTo>
                  <a:lnTo>
                    <a:pt x="103" y="149"/>
                  </a:lnTo>
                  <a:lnTo>
                    <a:pt x="103" y="151"/>
                  </a:lnTo>
                  <a:lnTo>
                    <a:pt x="102" y="153"/>
                  </a:lnTo>
                  <a:lnTo>
                    <a:pt x="104" y="153"/>
                  </a:lnTo>
                  <a:lnTo>
                    <a:pt x="104" y="154"/>
                  </a:lnTo>
                  <a:lnTo>
                    <a:pt x="105" y="155"/>
                  </a:lnTo>
                  <a:lnTo>
                    <a:pt x="107" y="154"/>
                  </a:lnTo>
                  <a:lnTo>
                    <a:pt x="109" y="152"/>
                  </a:lnTo>
                  <a:lnTo>
                    <a:pt x="110" y="152"/>
                  </a:lnTo>
                  <a:lnTo>
                    <a:pt x="111" y="151"/>
                  </a:lnTo>
                  <a:lnTo>
                    <a:pt x="112" y="150"/>
                  </a:lnTo>
                  <a:lnTo>
                    <a:pt x="114" y="149"/>
                  </a:lnTo>
                  <a:lnTo>
                    <a:pt x="115" y="149"/>
                  </a:lnTo>
                  <a:lnTo>
                    <a:pt x="116" y="148"/>
                  </a:lnTo>
                  <a:lnTo>
                    <a:pt x="117" y="147"/>
                  </a:lnTo>
                  <a:lnTo>
                    <a:pt x="120" y="144"/>
                  </a:lnTo>
                  <a:lnTo>
                    <a:pt x="120" y="143"/>
                  </a:lnTo>
                  <a:lnTo>
                    <a:pt x="122" y="141"/>
                  </a:lnTo>
                  <a:lnTo>
                    <a:pt x="122" y="140"/>
                  </a:lnTo>
                  <a:lnTo>
                    <a:pt x="122" y="134"/>
                  </a:lnTo>
                  <a:lnTo>
                    <a:pt x="122" y="130"/>
                  </a:lnTo>
                  <a:lnTo>
                    <a:pt x="119" y="132"/>
                  </a:lnTo>
                  <a:lnTo>
                    <a:pt x="117" y="132"/>
                  </a:lnTo>
                  <a:lnTo>
                    <a:pt x="109" y="128"/>
                  </a:lnTo>
                  <a:close/>
                  <a:moveTo>
                    <a:pt x="139" y="140"/>
                  </a:moveTo>
                  <a:lnTo>
                    <a:pt x="138" y="140"/>
                  </a:lnTo>
                  <a:lnTo>
                    <a:pt x="137" y="141"/>
                  </a:lnTo>
                  <a:lnTo>
                    <a:pt x="135" y="141"/>
                  </a:lnTo>
                  <a:lnTo>
                    <a:pt x="135" y="142"/>
                  </a:lnTo>
                  <a:lnTo>
                    <a:pt x="134" y="143"/>
                  </a:lnTo>
                  <a:lnTo>
                    <a:pt x="134" y="144"/>
                  </a:lnTo>
                  <a:lnTo>
                    <a:pt x="134" y="145"/>
                  </a:lnTo>
                  <a:lnTo>
                    <a:pt x="134" y="147"/>
                  </a:lnTo>
                  <a:lnTo>
                    <a:pt x="135" y="148"/>
                  </a:lnTo>
                  <a:lnTo>
                    <a:pt x="137" y="149"/>
                  </a:lnTo>
                  <a:lnTo>
                    <a:pt x="138" y="149"/>
                  </a:lnTo>
                  <a:lnTo>
                    <a:pt x="139" y="149"/>
                  </a:lnTo>
                  <a:lnTo>
                    <a:pt x="140" y="149"/>
                  </a:lnTo>
                  <a:lnTo>
                    <a:pt x="141" y="149"/>
                  </a:lnTo>
                  <a:lnTo>
                    <a:pt x="141" y="148"/>
                  </a:lnTo>
                  <a:lnTo>
                    <a:pt x="143" y="148"/>
                  </a:lnTo>
                  <a:lnTo>
                    <a:pt x="144" y="149"/>
                  </a:lnTo>
                  <a:lnTo>
                    <a:pt x="145" y="151"/>
                  </a:lnTo>
                  <a:lnTo>
                    <a:pt x="147" y="151"/>
                  </a:lnTo>
                  <a:lnTo>
                    <a:pt x="148" y="150"/>
                  </a:lnTo>
                  <a:lnTo>
                    <a:pt x="149" y="150"/>
                  </a:lnTo>
                  <a:lnTo>
                    <a:pt x="149" y="149"/>
                  </a:lnTo>
                  <a:lnTo>
                    <a:pt x="150" y="148"/>
                  </a:lnTo>
                  <a:lnTo>
                    <a:pt x="151" y="147"/>
                  </a:lnTo>
                  <a:lnTo>
                    <a:pt x="151" y="145"/>
                  </a:lnTo>
                  <a:lnTo>
                    <a:pt x="150" y="144"/>
                  </a:lnTo>
                  <a:lnTo>
                    <a:pt x="149" y="144"/>
                  </a:lnTo>
                  <a:lnTo>
                    <a:pt x="149" y="143"/>
                  </a:lnTo>
                  <a:lnTo>
                    <a:pt x="147" y="143"/>
                  </a:lnTo>
                  <a:lnTo>
                    <a:pt x="147" y="142"/>
                  </a:lnTo>
                  <a:lnTo>
                    <a:pt x="140" y="140"/>
                  </a:lnTo>
                  <a:lnTo>
                    <a:pt x="139" y="140"/>
                  </a:lnTo>
                  <a:close/>
                  <a:moveTo>
                    <a:pt x="135" y="175"/>
                  </a:moveTo>
                  <a:lnTo>
                    <a:pt x="135" y="176"/>
                  </a:lnTo>
                  <a:lnTo>
                    <a:pt x="134" y="176"/>
                  </a:lnTo>
                  <a:lnTo>
                    <a:pt x="133" y="176"/>
                  </a:lnTo>
                  <a:lnTo>
                    <a:pt x="132" y="176"/>
                  </a:lnTo>
                  <a:lnTo>
                    <a:pt x="132" y="177"/>
                  </a:lnTo>
                  <a:lnTo>
                    <a:pt x="132" y="178"/>
                  </a:lnTo>
                  <a:lnTo>
                    <a:pt x="130" y="180"/>
                  </a:lnTo>
                  <a:lnTo>
                    <a:pt x="128" y="181"/>
                  </a:lnTo>
                  <a:lnTo>
                    <a:pt x="127" y="180"/>
                  </a:lnTo>
                  <a:lnTo>
                    <a:pt x="125" y="179"/>
                  </a:lnTo>
                  <a:lnTo>
                    <a:pt x="124" y="179"/>
                  </a:lnTo>
                  <a:lnTo>
                    <a:pt x="121" y="179"/>
                  </a:lnTo>
                  <a:lnTo>
                    <a:pt x="120" y="180"/>
                  </a:lnTo>
                  <a:lnTo>
                    <a:pt x="119" y="180"/>
                  </a:lnTo>
                  <a:lnTo>
                    <a:pt x="116" y="183"/>
                  </a:lnTo>
                  <a:lnTo>
                    <a:pt x="115" y="184"/>
                  </a:lnTo>
                  <a:lnTo>
                    <a:pt x="113" y="187"/>
                  </a:lnTo>
                  <a:lnTo>
                    <a:pt x="113" y="189"/>
                  </a:lnTo>
                  <a:lnTo>
                    <a:pt x="113" y="191"/>
                  </a:lnTo>
                  <a:lnTo>
                    <a:pt x="114" y="192"/>
                  </a:lnTo>
                  <a:lnTo>
                    <a:pt x="114" y="193"/>
                  </a:lnTo>
                  <a:lnTo>
                    <a:pt x="115" y="193"/>
                  </a:lnTo>
                  <a:lnTo>
                    <a:pt x="117" y="194"/>
                  </a:lnTo>
                  <a:lnTo>
                    <a:pt x="118" y="193"/>
                  </a:lnTo>
                  <a:lnTo>
                    <a:pt x="121" y="193"/>
                  </a:lnTo>
                  <a:lnTo>
                    <a:pt x="122" y="193"/>
                  </a:lnTo>
                  <a:lnTo>
                    <a:pt x="126" y="193"/>
                  </a:lnTo>
                  <a:lnTo>
                    <a:pt x="131" y="192"/>
                  </a:lnTo>
                  <a:lnTo>
                    <a:pt x="132" y="191"/>
                  </a:lnTo>
                  <a:lnTo>
                    <a:pt x="133" y="191"/>
                  </a:lnTo>
                  <a:lnTo>
                    <a:pt x="133" y="190"/>
                  </a:lnTo>
                  <a:lnTo>
                    <a:pt x="136" y="185"/>
                  </a:lnTo>
                  <a:lnTo>
                    <a:pt x="137" y="185"/>
                  </a:lnTo>
                  <a:lnTo>
                    <a:pt x="137" y="184"/>
                  </a:lnTo>
                  <a:lnTo>
                    <a:pt x="137" y="183"/>
                  </a:lnTo>
                  <a:lnTo>
                    <a:pt x="139" y="179"/>
                  </a:lnTo>
                  <a:lnTo>
                    <a:pt x="139" y="178"/>
                  </a:lnTo>
                  <a:lnTo>
                    <a:pt x="139" y="177"/>
                  </a:lnTo>
                  <a:lnTo>
                    <a:pt x="138" y="177"/>
                  </a:lnTo>
                  <a:lnTo>
                    <a:pt x="137" y="176"/>
                  </a:lnTo>
                  <a:lnTo>
                    <a:pt x="136" y="175"/>
                  </a:lnTo>
                  <a:lnTo>
                    <a:pt x="135" y="17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31" name="Freeform 675"/>
            <p:cNvSpPr>
              <a:spLocks noEditPoints="1"/>
            </p:cNvSpPr>
            <p:nvPr/>
          </p:nvSpPr>
          <p:spPr bwMode="auto">
            <a:xfrm>
              <a:off x="5364947" y="153392"/>
              <a:ext cx="365125" cy="415925"/>
            </a:xfrm>
            <a:custGeom>
              <a:avLst/>
              <a:gdLst>
                <a:gd name="T0" fmla="*/ 2147483646 w 151"/>
                <a:gd name="T1" fmla="*/ 2147483646 h 194"/>
                <a:gd name="T2" fmla="*/ 2147483646 w 151"/>
                <a:gd name="T3" fmla="*/ 2147483646 h 194"/>
                <a:gd name="T4" fmla="*/ 2147483646 w 151"/>
                <a:gd name="T5" fmla="*/ 2147483646 h 194"/>
                <a:gd name="T6" fmla="*/ 2147483646 w 151"/>
                <a:gd name="T7" fmla="*/ 2147483646 h 194"/>
                <a:gd name="T8" fmla="*/ 2147483646 w 151"/>
                <a:gd name="T9" fmla="*/ 2147483646 h 194"/>
                <a:gd name="T10" fmla="*/ 2147483646 w 151"/>
                <a:gd name="T11" fmla="*/ 2147483646 h 194"/>
                <a:gd name="T12" fmla="*/ 2147483646 w 151"/>
                <a:gd name="T13" fmla="*/ 2147483646 h 194"/>
                <a:gd name="T14" fmla="*/ 2147483646 w 151"/>
                <a:gd name="T15" fmla="*/ 2147483646 h 194"/>
                <a:gd name="T16" fmla="*/ 2147483646 w 151"/>
                <a:gd name="T17" fmla="*/ 2147483646 h 194"/>
                <a:gd name="T18" fmla="*/ 2147483646 w 151"/>
                <a:gd name="T19" fmla="*/ 2147483646 h 194"/>
                <a:gd name="T20" fmla="*/ 2147483646 w 151"/>
                <a:gd name="T21" fmla="*/ 2147483646 h 194"/>
                <a:gd name="T22" fmla="*/ 2147483646 w 151"/>
                <a:gd name="T23" fmla="*/ 2147483646 h 194"/>
                <a:gd name="T24" fmla="*/ 2147483646 w 151"/>
                <a:gd name="T25" fmla="*/ 2147483646 h 194"/>
                <a:gd name="T26" fmla="*/ 2147483646 w 151"/>
                <a:gd name="T27" fmla="*/ 2147483646 h 194"/>
                <a:gd name="T28" fmla="*/ 2147483646 w 151"/>
                <a:gd name="T29" fmla="*/ 2147483646 h 194"/>
                <a:gd name="T30" fmla="*/ 2147483646 w 151"/>
                <a:gd name="T31" fmla="*/ 2147483646 h 194"/>
                <a:gd name="T32" fmla="*/ 2147483646 w 151"/>
                <a:gd name="T33" fmla="*/ 2147483646 h 194"/>
                <a:gd name="T34" fmla="*/ 2147483646 w 151"/>
                <a:gd name="T35" fmla="*/ 2147483646 h 194"/>
                <a:gd name="T36" fmla="*/ 2147483646 w 151"/>
                <a:gd name="T37" fmla="*/ 2147483646 h 194"/>
                <a:gd name="T38" fmla="*/ 2147483646 w 151"/>
                <a:gd name="T39" fmla="*/ 2147483646 h 194"/>
                <a:gd name="T40" fmla="*/ 2147483646 w 151"/>
                <a:gd name="T41" fmla="*/ 2147483646 h 194"/>
                <a:gd name="T42" fmla="*/ 2147483646 w 151"/>
                <a:gd name="T43" fmla="*/ 2147483646 h 194"/>
                <a:gd name="T44" fmla="*/ 2147483646 w 151"/>
                <a:gd name="T45" fmla="*/ 0 h 194"/>
                <a:gd name="T46" fmla="*/ 2147483646 w 151"/>
                <a:gd name="T47" fmla="*/ 2147483646 h 194"/>
                <a:gd name="T48" fmla="*/ 2147483646 w 151"/>
                <a:gd name="T49" fmla="*/ 2147483646 h 194"/>
                <a:gd name="T50" fmla="*/ 2147483646 w 151"/>
                <a:gd name="T51" fmla="*/ 2147483646 h 194"/>
                <a:gd name="T52" fmla="*/ 2147483646 w 151"/>
                <a:gd name="T53" fmla="*/ 2147483646 h 194"/>
                <a:gd name="T54" fmla="*/ 2147483646 w 151"/>
                <a:gd name="T55" fmla="*/ 2147483646 h 194"/>
                <a:gd name="T56" fmla="*/ 2147483646 w 151"/>
                <a:gd name="T57" fmla="*/ 2147483646 h 194"/>
                <a:gd name="T58" fmla="*/ 2147483646 w 151"/>
                <a:gd name="T59" fmla="*/ 2147483646 h 194"/>
                <a:gd name="T60" fmla="*/ 2147483646 w 151"/>
                <a:gd name="T61" fmla="*/ 0 h 194"/>
                <a:gd name="T62" fmla="*/ 2147483646 w 151"/>
                <a:gd name="T63" fmla="*/ 2147483646 h 194"/>
                <a:gd name="T64" fmla="*/ 2147483646 w 151"/>
                <a:gd name="T65" fmla="*/ 2147483646 h 194"/>
                <a:gd name="T66" fmla="*/ 2147483646 w 151"/>
                <a:gd name="T67" fmla="*/ 2147483646 h 194"/>
                <a:gd name="T68" fmla="*/ 2147483646 w 151"/>
                <a:gd name="T69" fmla="*/ 2147483646 h 194"/>
                <a:gd name="T70" fmla="*/ 2147483646 w 151"/>
                <a:gd name="T71" fmla="*/ 2147483646 h 194"/>
                <a:gd name="T72" fmla="*/ 2147483646 w 151"/>
                <a:gd name="T73" fmla="*/ 2147483646 h 194"/>
                <a:gd name="T74" fmla="*/ 2147483646 w 151"/>
                <a:gd name="T75" fmla="*/ 2147483646 h 194"/>
                <a:gd name="T76" fmla="*/ 2147483646 w 151"/>
                <a:gd name="T77" fmla="*/ 2147483646 h 194"/>
                <a:gd name="T78" fmla="*/ 2147483646 w 151"/>
                <a:gd name="T79" fmla="*/ 2147483646 h 194"/>
                <a:gd name="T80" fmla="*/ 2147483646 w 151"/>
                <a:gd name="T81" fmla="*/ 2147483646 h 194"/>
                <a:gd name="T82" fmla="*/ 2147483646 w 151"/>
                <a:gd name="T83" fmla="*/ 2147483646 h 194"/>
                <a:gd name="T84" fmla="*/ 2147483646 w 151"/>
                <a:gd name="T85" fmla="*/ 2147483646 h 194"/>
                <a:gd name="T86" fmla="*/ 2147483646 w 151"/>
                <a:gd name="T87" fmla="*/ 2147483646 h 194"/>
                <a:gd name="T88" fmla="*/ 2147483646 w 151"/>
                <a:gd name="T89" fmla="*/ 2147483646 h 194"/>
                <a:gd name="T90" fmla="*/ 2147483646 w 151"/>
                <a:gd name="T91" fmla="*/ 2147483646 h 194"/>
                <a:gd name="T92" fmla="*/ 2147483646 w 151"/>
                <a:gd name="T93" fmla="*/ 2147483646 h 194"/>
                <a:gd name="T94" fmla="*/ 2147483646 w 151"/>
                <a:gd name="T95" fmla="*/ 2147483646 h 194"/>
                <a:gd name="T96" fmla="*/ 2147483646 w 151"/>
                <a:gd name="T97" fmla="*/ 2147483646 h 194"/>
                <a:gd name="T98" fmla="*/ 2147483646 w 151"/>
                <a:gd name="T99" fmla="*/ 2147483646 h 194"/>
                <a:gd name="T100" fmla="*/ 2147483646 w 151"/>
                <a:gd name="T101" fmla="*/ 2147483646 h 194"/>
                <a:gd name="T102" fmla="*/ 2147483646 w 151"/>
                <a:gd name="T103" fmla="*/ 2147483646 h 194"/>
                <a:gd name="T104" fmla="*/ 2147483646 w 151"/>
                <a:gd name="T105" fmla="*/ 2147483646 h 194"/>
                <a:gd name="T106" fmla="*/ 2147483646 w 151"/>
                <a:gd name="T107" fmla="*/ 2147483646 h 194"/>
                <a:gd name="T108" fmla="*/ 2147483646 w 151"/>
                <a:gd name="T109" fmla="*/ 2147483646 h 194"/>
                <a:gd name="T110" fmla="*/ 2147483646 w 151"/>
                <a:gd name="T111" fmla="*/ 2147483646 h 194"/>
                <a:gd name="T112" fmla="*/ 2147483646 w 151"/>
                <a:gd name="T113" fmla="*/ 2147483646 h 194"/>
                <a:gd name="T114" fmla="*/ 2147483646 w 151"/>
                <a:gd name="T115" fmla="*/ 2147483646 h 194"/>
                <a:gd name="T116" fmla="*/ 2147483646 w 151"/>
                <a:gd name="T117" fmla="*/ 2147483646 h 194"/>
                <a:gd name="T118" fmla="*/ 2147483646 w 151"/>
                <a:gd name="T119" fmla="*/ 2147483646 h 194"/>
                <a:gd name="T120" fmla="*/ 2147483646 w 151"/>
                <a:gd name="T121" fmla="*/ 2147483646 h 194"/>
                <a:gd name="T122" fmla="*/ 2147483646 w 151"/>
                <a:gd name="T123" fmla="*/ 2147483646 h 194"/>
                <a:gd name="T124" fmla="*/ 2147483646 w 151"/>
                <a:gd name="T125" fmla="*/ 2147483646 h 194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151" h="194">
                  <a:moveTo>
                    <a:pt x="36" y="2"/>
                  </a:moveTo>
                  <a:lnTo>
                    <a:pt x="39" y="3"/>
                  </a:lnTo>
                  <a:lnTo>
                    <a:pt x="40" y="3"/>
                  </a:lnTo>
                  <a:lnTo>
                    <a:pt x="41" y="3"/>
                  </a:lnTo>
                  <a:lnTo>
                    <a:pt x="42" y="3"/>
                  </a:lnTo>
                  <a:lnTo>
                    <a:pt x="43" y="3"/>
                  </a:lnTo>
                  <a:lnTo>
                    <a:pt x="44" y="4"/>
                  </a:lnTo>
                  <a:lnTo>
                    <a:pt x="45" y="4"/>
                  </a:lnTo>
                  <a:lnTo>
                    <a:pt x="49" y="10"/>
                  </a:lnTo>
                  <a:lnTo>
                    <a:pt x="49" y="12"/>
                  </a:lnTo>
                  <a:lnTo>
                    <a:pt x="50" y="12"/>
                  </a:lnTo>
                  <a:lnTo>
                    <a:pt x="53" y="14"/>
                  </a:lnTo>
                  <a:lnTo>
                    <a:pt x="54" y="14"/>
                  </a:lnTo>
                  <a:lnTo>
                    <a:pt x="54" y="15"/>
                  </a:lnTo>
                  <a:lnTo>
                    <a:pt x="54" y="20"/>
                  </a:lnTo>
                  <a:lnTo>
                    <a:pt x="52" y="22"/>
                  </a:lnTo>
                  <a:lnTo>
                    <a:pt x="50" y="23"/>
                  </a:lnTo>
                  <a:lnTo>
                    <a:pt x="49" y="24"/>
                  </a:lnTo>
                  <a:lnTo>
                    <a:pt x="47" y="34"/>
                  </a:lnTo>
                  <a:lnTo>
                    <a:pt x="46" y="35"/>
                  </a:lnTo>
                  <a:lnTo>
                    <a:pt x="45" y="35"/>
                  </a:lnTo>
                  <a:lnTo>
                    <a:pt x="45" y="34"/>
                  </a:lnTo>
                  <a:lnTo>
                    <a:pt x="44" y="34"/>
                  </a:lnTo>
                  <a:lnTo>
                    <a:pt x="44" y="32"/>
                  </a:lnTo>
                  <a:lnTo>
                    <a:pt x="41" y="30"/>
                  </a:lnTo>
                  <a:lnTo>
                    <a:pt x="45" y="29"/>
                  </a:lnTo>
                  <a:lnTo>
                    <a:pt x="47" y="27"/>
                  </a:lnTo>
                  <a:lnTo>
                    <a:pt x="49" y="19"/>
                  </a:lnTo>
                  <a:lnTo>
                    <a:pt x="49" y="17"/>
                  </a:lnTo>
                  <a:lnTo>
                    <a:pt x="50" y="17"/>
                  </a:lnTo>
                  <a:lnTo>
                    <a:pt x="51" y="15"/>
                  </a:lnTo>
                  <a:lnTo>
                    <a:pt x="52" y="14"/>
                  </a:lnTo>
                  <a:lnTo>
                    <a:pt x="51" y="13"/>
                  </a:lnTo>
                  <a:lnTo>
                    <a:pt x="50" y="13"/>
                  </a:lnTo>
                  <a:lnTo>
                    <a:pt x="49" y="13"/>
                  </a:lnTo>
                  <a:lnTo>
                    <a:pt x="47" y="13"/>
                  </a:lnTo>
                  <a:lnTo>
                    <a:pt x="47" y="12"/>
                  </a:lnTo>
                  <a:lnTo>
                    <a:pt x="47" y="11"/>
                  </a:lnTo>
                  <a:lnTo>
                    <a:pt x="44" y="4"/>
                  </a:lnTo>
                  <a:lnTo>
                    <a:pt x="43" y="4"/>
                  </a:lnTo>
                  <a:lnTo>
                    <a:pt x="42" y="4"/>
                  </a:lnTo>
                  <a:lnTo>
                    <a:pt x="40" y="4"/>
                  </a:lnTo>
                  <a:lnTo>
                    <a:pt x="37" y="3"/>
                  </a:lnTo>
                  <a:lnTo>
                    <a:pt x="35" y="3"/>
                  </a:lnTo>
                  <a:lnTo>
                    <a:pt x="33" y="3"/>
                  </a:lnTo>
                  <a:lnTo>
                    <a:pt x="34" y="2"/>
                  </a:lnTo>
                  <a:lnTo>
                    <a:pt x="36" y="2"/>
                  </a:lnTo>
                  <a:moveTo>
                    <a:pt x="32" y="8"/>
                  </a:moveTo>
                  <a:lnTo>
                    <a:pt x="32" y="8"/>
                  </a:lnTo>
                  <a:lnTo>
                    <a:pt x="32" y="10"/>
                  </a:lnTo>
                  <a:lnTo>
                    <a:pt x="31" y="11"/>
                  </a:lnTo>
                  <a:lnTo>
                    <a:pt x="29" y="11"/>
                  </a:lnTo>
                  <a:lnTo>
                    <a:pt x="20" y="12"/>
                  </a:lnTo>
                  <a:lnTo>
                    <a:pt x="15" y="14"/>
                  </a:lnTo>
                  <a:lnTo>
                    <a:pt x="11" y="16"/>
                  </a:lnTo>
                  <a:lnTo>
                    <a:pt x="10" y="16"/>
                  </a:lnTo>
                  <a:lnTo>
                    <a:pt x="9" y="16"/>
                  </a:lnTo>
                  <a:lnTo>
                    <a:pt x="8" y="15"/>
                  </a:lnTo>
                  <a:lnTo>
                    <a:pt x="7" y="14"/>
                  </a:lnTo>
                  <a:lnTo>
                    <a:pt x="3" y="10"/>
                  </a:lnTo>
                  <a:lnTo>
                    <a:pt x="6" y="11"/>
                  </a:lnTo>
                  <a:lnTo>
                    <a:pt x="7" y="12"/>
                  </a:lnTo>
                  <a:lnTo>
                    <a:pt x="7" y="13"/>
                  </a:lnTo>
                  <a:lnTo>
                    <a:pt x="8" y="13"/>
                  </a:lnTo>
                  <a:lnTo>
                    <a:pt x="10" y="13"/>
                  </a:lnTo>
                  <a:lnTo>
                    <a:pt x="11" y="13"/>
                  </a:lnTo>
                  <a:lnTo>
                    <a:pt x="12" y="12"/>
                  </a:lnTo>
                  <a:lnTo>
                    <a:pt x="14" y="10"/>
                  </a:lnTo>
                  <a:lnTo>
                    <a:pt x="17" y="8"/>
                  </a:lnTo>
                  <a:lnTo>
                    <a:pt x="20" y="10"/>
                  </a:lnTo>
                  <a:lnTo>
                    <a:pt x="21" y="10"/>
                  </a:lnTo>
                  <a:lnTo>
                    <a:pt x="24" y="9"/>
                  </a:lnTo>
                  <a:lnTo>
                    <a:pt x="26" y="10"/>
                  </a:lnTo>
                  <a:lnTo>
                    <a:pt x="27" y="10"/>
                  </a:lnTo>
                  <a:lnTo>
                    <a:pt x="30" y="9"/>
                  </a:lnTo>
                  <a:lnTo>
                    <a:pt x="31" y="8"/>
                  </a:lnTo>
                  <a:lnTo>
                    <a:pt x="32" y="8"/>
                  </a:lnTo>
                  <a:moveTo>
                    <a:pt x="56" y="45"/>
                  </a:moveTo>
                  <a:lnTo>
                    <a:pt x="58" y="45"/>
                  </a:lnTo>
                  <a:lnTo>
                    <a:pt x="58" y="47"/>
                  </a:lnTo>
                  <a:lnTo>
                    <a:pt x="61" y="50"/>
                  </a:lnTo>
                  <a:lnTo>
                    <a:pt x="64" y="52"/>
                  </a:lnTo>
                  <a:lnTo>
                    <a:pt x="66" y="52"/>
                  </a:lnTo>
                  <a:lnTo>
                    <a:pt x="66" y="53"/>
                  </a:lnTo>
                  <a:lnTo>
                    <a:pt x="66" y="54"/>
                  </a:lnTo>
                  <a:lnTo>
                    <a:pt x="70" y="58"/>
                  </a:lnTo>
                  <a:lnTo>
                    <a:pt x="71" y="59"/>
                  </a:lnTo>
                  <a:lnTo>
                    <a:pt x="71" y="60"/>
                  </a:lnTo>
                  <a:lnTo>
                    <a:pt x="67" y="72"/>
                  </a:lnTo>
                  <a:lnTo>
                    <a:pt x="66" y="72"/>
                  </a:lnTo>
                  <a:lnTo>
                    <a:pt x="64" y="69"/>
                  </a:lnTo>
                  <a:lnTo>
                    <a:pt x="63" y="69"/>
                  </a:lnTo>
                  <a:lnTo>
                    <a:pt x="63" y="68"/>
                  </a:lnTo>
                  <a:lnTo>
                    <a:pt x="67" y="67"/>
                  </a:lnTo>
                  <a:lnTo>
                    <a:pt x="69" y="62"/>
                  </a:lnTo>
                  <a:lnTo>
                    <a:pt x="69" y="60"/>
                  </a:lnTo>
                  <a:lnTo>
                    <a:pt x="69" y="59"/>
                  </a:lnTo>
                  <a:lnTo>
                    <a:pt x="69" y="58"/>
                  </a:lnTo>
                  <a:lnTo>
                    <a:pt x="68" y="58"/>
                  </a:lnTo>
                  <a:lnTo>
                    <a:pt x="67" y="57"/>
                  </a:lnTo>
                  <a:lnTo>
                    <a:pt x="66" y="55"/>
                  </a:lnTo>
                  <a:lnTo>
                    <a:pt x="66" y="53"/>
                  </a:lnTo>
                  <a:lnTo>
                    <a:pt x="65" y="53"/>
                  </a:lnTo>
                  <a:lnTo>
                    <a:pt x="62" y="51"/>
                  </a:lnTo>
                  <a:lnTo>
                    <a:pt x="61" y="51"/>
                  </a:lnTo>
                  <a:lnTo>
                    <a:pt x="60" y="51"/>
                  </a:lnTo>
                  <a:lnTo>
                    <a:pt x="60" y="50"/>
                  </a:lnTo>
                  <a:lnTo>
                    <a:pt x="60" y="49"/>
                  </a:lnTo>
                  <a:lnTo>
                    <a:pt x="59" y="49"/>
                  </a:lnTo>
                  <a:lnTo>
                    <a:pt x="56" y="49"/>
                  </a:lnTo>
                  <a:lnTo>
                    <a:pt x="56" y="45"/>
                  </a:lnTo>
                  <a:moveTo>
                    <a:pt x="15" y="57"/>
                  </a:moveTo>
                  <a:lnTo>
                    <a:pt x="19" y="57"/>
                  </a:lnTo>
                  <a:lnTo>
                    <a:pt x="20" y="58"/>
                  </a:lnTo>
                  <a:lnTo>
                    <a:pt x="20" y="63"/>
                  </a:lnTo>
                  <a:lnTo>
                    <a:pt x="22" y="68"/>
                  </a:lnTo>
                  <a:lnTo>
                    <a:pt x="22" y="69"/>
                  </a:lnTo>
                  <a:lnTo>
                    <a:pt x="23" y="70"/>
                  </a:lnTo>
                  <a:lnTo>
                    <a:pt x="24" y="71"/>
                  </a:lnTo>
                  <a:lnTo>
                    <a:pt x="24" y="77"/>
                  </a:lnTo>
                  <a:lnTo>
                    <a:pt x="24" y="79"/>
                  </a:lnTo>
                  <a:lnTo>
                    <a:pt x="23" y="80"/>
                  </a:lnTo>
                  <a:lnTo>
                    <a:pt x="21" y="80"/>
                  </a:lnTo>
                  <a:lnTo>
                    <a:pt x="20" y="81"/>
                  </a:lnTo>
                  <a:lnTo>
                    <a:pt x="19" y="82"/>
                  </a:lnTo>
                  <a:lnTo>
                    <a:pt x="15" y="85"/>
                  </a:lnTo>
                  <a:lnTo>
                    <a:pt x="14" y="85"/>
                  </a:lnTo>
                  <a:lnTo>
                    <a:pt x="14" y="83"/>
                  </a:lnTo>
                  <a:lnTo>
                    <a:pt x="13" y="82"/>
                  </a:lnTo>
                  <a:lnTo>
                    <a:pt x="11" y="79"/>
                  </a:lnTo>
                  <a:lnTo>
                    <a:pt x="8" y="78"/>
                  </a:lnTo>
                  <a:lnTo>
                    <a:pt x="7" y="77"/>
                  </a:lnTo>
                  <a:lnTo>
                    <a:pt x="6" y="76"/>
                  </a:lnTo>
                  <a:lnTo>
                    <a:pt x="5" y="75"/>
                  </a:lnTo>
                  <a:lnTo>
                    <a:pt x="9" y="72"/>
                  </a:lnTo>
                  <a:lnTo>
                    <a:pt x="9" y="73"/>
                  </a:lnTo>
                  <a:lnTo>
                    <a:pt x="9" y="74"/>
                  </a:lnTo>
                  <a:lnTo>
                    <a:pt x="9" y="75"/>
                  </a:lnTo>
                  <a:lnTo>
                    <a:pt x="8" y="76"/>
                  </a:lnTo>
                  <a:lnTo>
                    <a:pt x="10" y="76"/>
                  </a:lnTo>
                  <a:lnTo>
                    <a:pt x="11" y="76"/>
                  </a:lnTo>
                  <a:lnTo>
                    <a:pt x="12" y="75"/>
                  </a:lnTo>
                  <a:lnTo>
                    <a:pt x="11" y="72"/>
                  </a:lnTo>
                  <a:lnTo>
                    <a:pt x="10" y="73"/>
                  </a:lnTo>
                  <a:lnTo>
                    <a:pt x="9" y="72"/>
                  </a:lnTo>
                  <a:lnTo>
                    <a:pt x="10" y="70"/>
                  </a:lnTo>
                  <a:lnTo>
                    <a:pt x="11" y="69"/>
                  </a:lnTo>
                  <a:lnTo>
                    <a:pt x="12" y="68"/>
                  </a:lnTo>
                  <a:lnTo>
                    <a:pt x="13" y="67"/>
                  </a:lnTo>
                  <a:lnTo>
                    <a:pt x="14" y="65"/>
                  </a:lnTo>
                  <a:lnTo>
                    <a:pt x="15" y="62"/>
                  </a:lnTo>
                  <a:lnTo>
                    <a:pt x="15" y="60"/>
                  </a:lnTo>
                  <a:lnTo>
                    <a:pt x="15" y="57"/>
                  </a:lnTo>
                  <a:moveTo>
                    <a:pt x="37" y="60"/>
                  </a:moveTo>
                  <a:lnTo>
                    <a:pt x="37" y="60"/>
                  </a:lnTo>
                  <a:lnTo>
                    <a:pt x="39" y="60"/>
                  </a:lnTo>
                  <a:lnTo>
                    <a:pt x="39" y="61"/>
                  </a:lnTo>
                  <a:lnTo>
                    <a:pt x="37" y="62"/>
                  </a:lnTo>
                  <a:lnTo>
                    <a:pt x="34" y="62"/>
                  </a:lnTo>
                  <a:lnTo>
                    <a:pt x="34" y="63"/>
                  </a:lnTo>
                  <a:lnTo>
                    <a:pt x="32" y="63"/>
                  </a:lnTo>
                  <a:lnTo>
                    <a:pt x="31" y="62"/>
                  </a:lnTo>
                  <a:lnTo>
                    <a:pt x="32" y="61"/>
                  </a:lnTo>
                  <a:lnTo>
                    <a:pt x="33" y="60"/>
                  </a:lnTo>
                  <a:lnTo>
                    <a:pt x="34" y="60"/>
                  </a:lnTo>
                  <a:lnTo>
                    <a:pt x="37" y="60"/>
                  </a:lnTo>
                  <a:moveTo>
                    <a:pt x="79" y="72"/>
                  </a:moveTo>
                  <a:lnTo>
                    <a:pt x="79" y="72"/>
                  </a:lnTo>
                  <a:lnTo>
                    <a:pt x="80" y="73"/>
                  </a:lnTo>
                  <a:lnTo>
                    <a:pt x="81" y="74"/>
                  </a:lnTo>
                  <a:lnTo>
                    <a:pt x="81" y="76"/>
                  </a:lnTo>
                  <a:lnTo>
                    <a:pt x="82" y="77"/>
                  </a:lnTo>
                  <a:lnTo>
                    <a:pt x="83" y="81"/>
                  </a:lnTo>
                  <a:lnTo>
                    <a:pt x="84" y="83"/>
                  </a:lnTo>
                  <a:lnTo>
                    <a:pt x="86" y="84"/>
                  </a:lnTo>
                  <a:lnTo>
                    <a:pt x="87" y="87"/>
                  </a:lnTo>
                  <a:lnTo>
                    <a:pt x="88" y="89"/>
                  </a:lnTo>
                  <a:lnTo>
                    <a:pt x="86" y="89"/>
                  </a:lnTo>
                  <a:lnTo>
                    <a:pt x="84" y="89"/>
                  </a:lnTo>
                  <a:lnTo>
                    <a:pt x="83" y="90"/>
                  </a:lnTo>
                  <a:lnTo>
                    <a:pt x="82" y="90"/>
                  </a:lnTo>
                  <a:lnTo>
                    <a:pt x="81" y="89"/>
                  </a:lnTo>
                  <a:lnTo>
                    <a:pt x="83" y="89"/>
                  </a:lnTo>
                  <a:lnTo>
                    <a:pt x="84" y="85"/>
                  </a:lnTo>
                  <a:lnTo>
                    <a:pt x="83" y="83"/>
                  </a:lnTo>
                  <a:lnTo>
                    <a:pt x="81" y="79"/>
                  </a:lnTo>
                  <a:lnTo>
                    <a:pt x="81" y="78"/>
                  </a:lnTo>
                  <a:lnTo>
                    <a:pt x="79" y="74"/>
                  </a:lnTo>
                  <a:lnTo>
                    <a:pt x="78" y="74"/>
                  </a:lnTo>
                  <a:lnTo>
                    <a:pt x="79" y="72"/>
                  </a:lnTo>
                  <a:moveTo>
                    <a:pt x="24" y="85"/>
                  </a:moveTo>
                  <a:lnTo>
                    <a:pt x="24" y="85"/>
                  </a:lnTo>
                  <a:lnTo>
                    <a:pt x="25" y="86"/>
                  </a:lnTo>
                  <a:lnTo>
                    <a:pt x="25" y="87"/>
                  </a:lnTo>
                  <a:lnTo>
                    <a:pt x="24" y="87"/>
                  </a:lnTo>
                  <a:lnTo>
                    <a:pt x="22" y="89"/>
                  </a:lnTo>
                  <a:lnTo>
                    <a:pt x="21" y="90"/>
                  </a:lnTo>
                  <a:lnTo>
                    <a:pt x="21" y="93"/>
                  </a:lnTo>
                  <a:lnTo>
                    <a:pt x="22" y="93"/>
                  </a:lnTo>
                  <a:lnTo>
                    <a:pt x="25" y="87"/>
                  </a:lnTo>
                  <a:lnTo>
                    <a:pt x="26" y="87"/>
                  </a:lnTo>
                  <a:lnTo>
                    <a:pt x="26" y="90"/>
                  </a:lnTo>
                  <a:lnTo>
                    <a:pt x="26" y="91"/>
                  </a:lnTo>
                  <a:lnTo>
                    <a:pt x="26" y="96"/>
                  </a:lnTo>
                  <a:lnTo>
                    <a:pt x="26" y="98"/>
                  </a:lnTo>
                  <a:lnTo>
                    <a:pt x="26" y="100"/>
                  </a:lnTo>
                  <a:lnTo>
                    <a:pt x="24" y="102"/>
                  </a:lnTo>
                  <a:lnTo>
                    <a:pt x="23" y="102"/>
                  </a:lnTo>
                  <a:lnTo>
                    <a:pt x="18" y="102"/>
                  </a:lnTo>
                  <a:lnTo>
                    <a:pt x="20" y="101"/>
                  </a:lnTo>
                  <a:lnTo>
                    <a:pt x="21" y="102"/>
                  </a:lnTo>
                  <a:lnTo>
                    <a:pt x="22" y="102"/>
                  </a:lnTo>
                  <a:lnTo>
                    <a:pt x="22" y="101"/>
                  </a:lnTo>
                  <a:lnTo>
                    <a:pt x="24" y="100"/>
                  </a:lnTo>
                  <a:lnTo>
                    <a:pt x="24" y="99"/>
                  </a:lnTo>
                  <a:lnTo>
                    <a:pt x="20" y="101"/>
                  </a:lnTo>
                  <a:lnTo>
                    <a:pt x="18" y="98"/>
                  </a:lnTo>
                  <a:lnTo>
                    <a:pt x="17" y="92"/>
                  </a:lnTo>
                  <a:lnTo>
                    <a:pt x="18" y="89"/>
                  </a:lnTo>
                  <a:lnTo>
                    <a:pt x="23" y="85"/>
                  </a:lnTo>
                  <a:lnTo>
                    <a:pt x="24" y="85"/>
                  </a:lnTo>
                  <a:moveTo>
                    <a:pt x="110" y="90"/>
                  </a:moveTo>
                  <a:lnTo>
                    <a:pt x="111" y="92"/>
                  </a:lnTo>
                  <a:lnTo>
                    <a:pt x="110" y="93"/>
                  </a:lnTo>
                  <a:lnTo>
                    <a:pt x="108" y="96"/>
                  </a:lnTo>
                  <a:lnTo>
                    <a:pt x="107" y="95"/>
                  </a:lnTo>
                  <a:lnTo>
                    <a:pt x="107" y="94"/>
                  </a:lnTo>
                  <a:lnTo>
                    <a:pt x="108" y="93"/>
                  </a:lnTo>
                  <a:lnTo>
                    <a:pt x="108" y="92"/>
                  </a:lnTo>
                  <a:lnTo>
                    <a:pt x="108" y="91"/>
                  </a:lnTo>
                  <a:lnTo>
                    <a:pt x="109" y="90"/>
                  </a:lnTo>
                  <a:lnTo>
                    <a:pt x="110" y="90"/>
                  </a:lnTo>
                  <a:moveTo>
                    <a:pt x="66" y="104"/>
                  </a:moveTo>
                  <a:lnTo>
                    <a:pt x="66" y="104"/>
                  </a:lnTo>
                  <a:lnTo>
                    <a:pt x="68" y="106"/>
                  </a:lnTo>
                  <a:lnTo>
                    <a:pt x="71" y="110"/>
                  </a:lnTo>
                  <a:lnTo>
                    <a:pt x="68" y="108"/>
                  </a:lnTo>
                  <a:lnTo>
                    <a:pt x="67" y="107"/>
                  </a:lnTo>
                  <a:lnTo>
                    <a:pt x="66" y="107"/>
                  </a:lnTo>
                  <a:lnTo>
                    <a:pt x="65" y="105"/>
                  </a:lnTo>
                  <a:lnTo>
                    <a:pt x="66" y="104"/>
                  </a:lnTo>
                  <a:moveTo>
                    <a:pt x="85" y="104"/>
                  </a:moveTo>
                  <a:lnTo>
                    <a:pt x="85" y="104"/>
                  </a:lnTo>
                  <a:lnTo>
                    <a:pt x="85" y="105"/>
                  </a:lnTo>
                  <a:lnTo>
                    <a:pt x="89" y="115"/>
                  </a:lnTo>
                  <a:lnTo>
                    <a:pt x="89" y="117"/>
                  </a:lnTo>
                  <a:lnTo>
                    <a:pt x="88" y="119"/>
                  </a:lnTo>
                  <a:lnTo>
                    <a:pt x="88" y="121"/>
                  </a:lnTo>
                  <a:lnTo>
                    <a:pt x="89" y="121"/>
                  </a:lnTo>
                  <a:lnTo>
                    <a:pt x="90" y="122"/>
                  </a:lnTo>
                  <a:lnTo>
                    <a:pt x="91" y="122"/>
                  </a:lnTo>
                  <a:lnTo>
                    <a:pt x="92" y="123"/>
                  </a:lnTo>
                  <a:lnTo>
                    <a:pt x="94" y="125"/>
                  </a:lnTo>
                  <a:lnTo>
                    <a:pt x="94" y="130"/>
                  </a:lnTo>
                  <a:lnTo>
                    <a:pt x="93" y="130"/>
                  </a:lnTo>
                  <a:lnTo>
                    <a:pt x="92" y="125"/>
                  </a:lnTo>
                  <a:lnTo>
                    <a:pt x="91" y="123"/>
                  </a:lnTo>
                  <a:lnTo>
                    <a:pt x="90" y="123"/>
                  </a:lnTo>
                  <a:lnTo>
                    <a:pt x="89" y="123"/>
                  </a:lnTo>
                  <a:lnTo>
                    <a:pt x="88" y="123"/>
                  </a:lnTo>
                  <a:lnTo>
                    <a:pt x="87" y="122"/>
                  </a:lnTo>
                  <a:lnTo>
                    <a:pt x="86" y="121"/>
                  </a:lnTo>
                  <a:lnTo>
                    <a:pt x="87" y="121"/>
                  </a:lnTo>
                  <a:lnTo>
                    <a:pt x="86" y="121"/>
                  </a:lnTo>
                  <a:lnTo>
                    <a:pt x="87" y="121"/>
                  </a:lnTo>
                  <a:lnTo>
                    <a:pt x="88" y="122"/>
                  </a:lnTo>
                  <a:lnTo>
                    <a:pt x="88" y="121"/>
                  </a:lnTo>
                  <a:lnTo>
                    <a:pt x="88" y="120"/>
                  </a:lnTo>
                  <a:lnTo>
                    <a:pt x="88" y="117"/>
                  </a:lnTo>
                  <a:lnTo>
                    <a:pt x="88" y="115"/>
                  </a:lnTo>
                  <a:lnTo>
                    <a:pt x="88" y="114"/>
                  </a:lnTo>
                  <a:lnTo>
                    <a:pt x="87" y="113"/>
                  </a:lnTo>
                  <a:lnTo>
                    <a:pt x="85" y="110"/>
                  </a:lnTo>
                  <a:lnTo>
                    <a:pt x="84" y="106"/>
                  </a:lnTo>
                  <a:lnTo>
                    <a:pt x="85" y="104"/>
                  </a:lnTo>
                  <a:moveTo>
                    <a:pt x="108" y="130"/>
                  </a:moveTo>
                  <a:lnTo>
                    <a:pt x="115" y="134"/>
                  </a:lnTo>
                  <a:lnTo>
                    <a:pt x="113" y="136"/>
                  </a:lnTo>
                  <a:lnTo>
                    <a:pt x="111" y="136"/>
                  </a:lnTo>
                  <a:lnTo>
                    <a:pt x="110" y="135"/>
                  </a:lnTo>
                  <a:lnTo>
                    <a:pt x="108" y="134"/>
                  </a:lnTo>
                  <a:lnTo>
                    <a:pt x="107" y="132"/>
                  </a:lnTo>
                  <a:lnTo>
                    <a:pt x="107" y="131"/>
                  </a:lnTo>
                  <a:lnTo>
                    <a:pt x="107" y="130"/>
                  </a:lnTo>
                  <a:lnTo>
                    <a:pt x="108" y="130"/>
                  </a:lnTo>
                  <a:moveTo>
                    <a:pt x="120" y="134"/>
                  </a:moveTo>
                  <a:lnTo>
                    <a:pt x="119" y="140"/>
                  </a:lnTo>
                  <a:lnTo>
                    <a:pt x="118" y="142"/>
                  </a:lnTo>
                  <a:lnTo>
                    <a:pt x="115" y="146"/>
                  </a:lnTo>
                  <a:lnTo>
                    <a:pt x="113" y="147"/>
                  </a:lnTo>
                  <a:lnTo>
                    <a:pt x="111" y="147"/>
                  </a:lnTo>
                  <a:lnTo>
                    <a:pt x="109" y="149"/>
                  </a:lnTo>
                  <a:lnTo>
                    <a:pt x="108" y="150"/>
                  </a:lnTo>
                  <a:lnTo>
                    <a:pt x="105" y="151"/>
                  </a:lnTo>
                  <a:lnTo>
                    <a:pt x="105" y="150"/>
                  </a:lnTo>
                  <a:lnTo>
                    <a:pt x="113" y="144"/>
                  </a:lnTo>
                  <a:lnTo>
                    <a:pt x="117" y="142"/>
                  </a:lnTo>
                  <a:lnTo>
                    <a:pt x="118" y="142"/>
                  </a:lnTo>
                  <a:lnTo>
                    <a:pt x="118" y="141"/>
                  </a:lnTo>
                  <a:lnTo>
                    <a:pt x="118" y="140"/>
                  </a:lnTo>
                  <a:lnTo>
                    <a:pt x="118" y="139"/>
                  </a:lnTo>
                  <a:lnTo>
                    <a:pt x="118" y="138"/>
                  </a:lnTo>
                  <a:lnTo>
                    <a:pt x="117" y="138"/>
                  </a:lnTo>
                  <a:lnTo>
                    <a:pt x="116" y="138"/>
                  </a:lnTo>
                  <a:lnTo>
                    <a:pt x="115" y="138"/>
                  </a:lnTo>
                  <a:lnTo>
                    <a:pt x="114" y="138"/>
                  </a:lnTo>
                  <a:lnTo>
                    <a:pt x="116" y="136"/>
                  </a:lnTo>
                  <a:lnTo>
                    <a:pt x="118" y="134"/>
                  </a:lnTo>
                  <a:lnTo>
                    <a:pt x="120" y="134"/>
                  </a:lnTo>
                  <a:moveTo>
                    <a:pt x="139" y="143"/>
                  </a:moveTo>
                  <a:lnTo>
                    <a:pt x="139" y="143"/>
                  </a:lnTo>
                  <a:lnTo>
                    <a:pt x="146" y="145"/>
                  </a:lnTo>
                  <a:lnTo>
                    <a:pt x="147" y="145"/>
                  </a:lnTo>
                  <a:lnTo>
                    <a:pt x="148" y="146"/>
                  </a:lnTo>
                  <a:lnTo>
                    <a:pt x="148" y="147"/>
                  </a:lnTo>
                  <a:lnTo>
                    <a:pt x="147" y="147"/>
                  </a:lnTo>
                  <a:lnTo>
                    <a:pt x="147" y="148"/>
                  </a:lnTo>
                  <a:lnTo>
                    <a:pt x="146" y="147"/>
                  </a:lnTo>
                  <a:lnTo>
                    <a:pt x="145" y="146"/>
                  </a:lnTo>
                  <a:lnTo>
                    <a:pt x="145" y="145"/>
                  </a:lnTo>
                  <a:lnTo>
                    <a:pt x="144" y="145"/>
                  </a:lnTo>
                  <a:lnTo>
                    <a:pt x="141" y="145"/>
                  </a:lnTo>
                  <a:lnTo>
                    <a:pt x="140" y="145"/>
                  </a:lnTo>
                  <a:lnTo>
                    <a:pt x="140" y="146"/>
                  </a:lnTo>
                  <a:lnTo>
                    <a:pt x="139" y="146"/>
                  </a:lnTo>
                  <a:lnTo>
                    <a:pt x="137" y="145"/>
                  </a:lnTo>
                  <a:lnTo>
                    <a:pt x="137" y="143"/>
                  </a:lnTo>
                  <a:lnTo>
                    <a:pt x="139" y="143"/>
                  </a:lnTo>
                  <a:moveTo>
                    <a:pt x="135" y="177"/>
                  </a:moveTo>
                  <a:lnTo>
                    <a:pt x="135" y="177"/>
                  </a:lnTo>
                  <a:lnTo>
                    <a:pt x="136" y="178"/>
                  </a:lnTo>
                  <a:lnTo>
                    <a:pt x="136" y="179"/>
                  </a:lnTo>
                  <a:lnTo>
                    <a:pt x="135" y="183"/>
                  </a:lnTo>
                  <a:lnTo>
                    <a:pt x="134" y="184"/>
                  </a:lnTo>
                  <a:lnTo>
                    <a:pt x="131" y="189"/>
                  </a:lnTo>
                  <a:lnTo>
                    <a:pt x="130" y="189"/>
                  </a:lnTo>
                  <a:lnTo>
                    <a:pt x="126" y="190"/>
                  </a:lnTo>
                  <a:lnTo>
                    <a:pt x="122" y="191"/>
                  </a:lnTo>
                  <a:lnTo>
                    <a:pt x="118" y="190"/>
                  </a:lnTo>
                  <a:lnTo>
                    <a:pt x="117" y="191"/>
                  </a:lnTo>
                  <a:lnTo>
                    <a:pt x="116" y="191"/>
                  </a:lnTo>
                  <a:lnTo>
                    <a:pt x="116" y="188"/>
                  </a:lnTo>
                  <a:lnTo>
                    <a:pt x="117" y="185"/>
                  </a:lnTo>
                  <a:lnTo>
                    <a:pt x="118" y="185"/>
                  </a:lnTo>
                  <a:lnTo>
                    <a:pt x="121" y="182"/>
                  </a:lnTo>
                  <a:lnTo>
                    <a:pt x="124" y="182"/>
                  </a:lnTo>
                  <a:lnTo>
                    <a:pt x="126" y="183"/>
                  </a:lnTo>
                  <a:lnTo>
                    <a:pt x="127" y="183"/>
                  </a:lnTo>
                  <a:lnTo>
                    <a:pt x="128" y="184"/>
                  </a:lnTo>
                  <a:lnTo>
                    <a:pt x="132" y="183"/>
                  </a:lnTo>
                  <a:lnTo>
                    <a:pt x="132" y="182"/>
                  </a:lnTo>
                  <a:lnTo>
                    <a:pt x="134" y="179"/>
                  </a:lnTo>
                  <a:lnTo>
                    <a:pt x="134" y="178"/>
                  </a:lnTo>
                  <a:lnTo>
                    <a:pt x="135" y="178"/>
                  </a:lnTo>
                  <a:lnTo>
                    <a:pt x="135" y="177"/>
                  </a:lnTo>
                  <a:moveTo>
                    <a:pt x="36" y="0"/>
                  </a:moveTo>
                  <a:lnTo>
                    <a:pt x="35" y="0"/>
                  </a:lnTo>
                  <a:lnTo>
                    <a:pt x="34" y="0"/>
                  </a:lnTo>
                  <a:lnTo>
                    <a:pt x="33" y="0"/>
                  </a:lnTo>
                  <a:lnTo>
                    <a:pt x="32" y="0"/>
                  </a:lnTo>
                  <a:lnTo>
                    <a:pt x="32" y="1"/>
                  </a:lnTo>
                  <a:lnTo>
                    <a:pt x="20" y="7"/>
                  </a:lnTo>
                  <a:lnTo>
                    <a:pt x="17" y="6"/>
                  </a:lnTo>
                  <a:lnTo>
                    <a:pt x="16" y="6"/>
                  </a:lnTo>
                  <a:lnTo>
                    <a:pt x="15" y="6"/>
                  </a:lnTo>
                  <a:lnTo>
                    <a:pt x="13" y="7"/>
                  </a:lnTo>
                  <a:lnTo>
                    <a:pt x="12" y="8"/>
                  </a:lnTo>
                  <a:lnTo>
                    <a:pt x="11" y="8"/>
                  </a:lnTo>
                  <a:lnTo>
                    <a:pt x="11" y="9"/>
                  </a:lnTo>
                  <a:lnTo>
                    <a:pt x="10" y="10"/>
                  </a:lnTo>
                  <a:lnTo>
                    <a:pt x="9" y="10"/>
                  </a:lnTo>
                  <a:lnTo>
                    <a:pt x="8" y="10"/>
                  </a:lnTo>
                  <a:lnTo>
                    <a:pt x="7" y="9"/>
                  </a:lnTo>
                  <a:lnTo>
                    <a:pt x="5" y="8"/>
                  </a:lnTo>
                  <a:lnTo>
                    <a:pt x="0" y="4"/>
                  </a:lnTo>
                  <a:lnTo>
                    <a:pt x="1" y="10"/>
                  </a:lnTo>
                  <a:lnTo>
                    <a:pt x="1" y="11"/>
                  </a:lnTo>
                  <a:lnTo>
                    <a:pt x="1" y="12"/>
                  </a:lnTo>
                  <a:lnTo>
                    <a:pt x="5" y="16"/>
                  </a:lnTo>
                  <a:lnTo>
                    <a:pt x="6" y="17"/>
                  </a:lnTo>
                  <a:lnTo>
                    <a:pt x="7" y="17"/>
                  </a:lnTo>
                  <a:lnTo>
                    <a:pt x="7" y="18"/>
                  </a:lnTo>
                  <a:lnTo>
                    <a:pt x="8" y="19"/>
                  </a:lnTo>
                  <a:lnTo>
                    <a:pt x="9" y="19"/>
                  </a:lnTo>
                  <a:lnTo>
                    <a:pt x="10" y="19"/>
                  </a:lnTo>
                  <a:lnTo>
                    <a:pt x="11" y="19"/>
                  </a:lnTo>
                  <a:lnTo>
                    <a:pt x="11" y="18"/>
                  </a:lnTo>
                  <a:lnTo>
                    <a:pt x="15" y="16"/>
                  </a:lnTo>
                  <a:lnTo>
                    <a:pt x="20" y="15"/>
                  </a:lnTo>
                  <a:lnTo>
                    <a:pt x="29" y="13"/>
                  </a:lnTo>
                  <a:lnTo>
                    <a:pt x="30" y="13"/>
                  </a:lnTo>
                  <a:lnTo>
                    <a:pt x="32" y="15"/>
                  </a:lnTo>
                  <a:lnTo>
                    <a:pt x="34" y="13"/>
                  </a:lnTo>
                  <a:lnTo>
                    <a:pt x="34" y="11"/>
                  </a:lnTo>
                  <a:lnTo>
                    <a:pt x="35" y="11"/>
                  </a:lnTo>
                  <a:lnTo>
                    <a:pt x="35" y="10"/>
                  </a:lnTo>
                  <a:lnTo>
                    <a:pt x="35" y="8"/>
                  </a:lnTo>
                  <a:lnTo>
                    <a:pt x="35" y="6"/>
                  </a:lnTo>
                  <a:lnTo>
                    <a:pt x="34" y="6"/>
                  </a:lnTo>
                  <a:lnTo>
                    <a:pt x="35" y="6"/>
                  </a:lnTo>
                  <a:lnTo>
                    <a:pt x="36" y="6"/>
                  </a:lnTo>
                  <a:lnTo>
                    <a:pt x="39" y="7"/>
                  </a:lnTo>
                  <a:lnTo>
                    <a:pt x="40" y="7"/>
                  </a:lnTo>
                  <a:lnTo>
                    <a:pt x="42" y="7"/>
                  </a:lnTo>
                  <a:lnTo>
                    <a:pt x="45" y="11"/>
                  </a:lnTo>
                  <a:lnTo>
                    <a:pt x="45" y="12"/>
                  </a:lnTo>
                  <a:lnTo>
                    <a:pt x="44" y="13"/>
                  </a:lnTo>
                  <a:lnTo>
                    <a:pt x="45" y="14"/>
                  </a:lnTo>
                  <a:lnTo>
                    <a:pt x="46" y="15"/>
                  </a:lnTo>
                  <a:lnTo>
                    <a:pt x="47" y="15"/>
                  </a:lnTo>
                  <a:lnTo>
                    <a:pt x="47" y="17"/>
                  </a:lnTo>
                  <a:lnTo>
                    <a:pt x="46" y="17"/>
                  </a:lnTo>
                  <a:lnTo>
                    <a:pt x="46" y="18"/>
                  </a:lnTo>
                  <a:lnTo>
                    <a:pt x="45" y="25"/>
                  </a:lnTo>
                  <a:lnTo>
                    <a:pt x="43" y="27"/>
                  </a:lnTo>
                  <a:lnTo>
                    <a:pt x="41" y="28"/>
                  </a:lnTo>
                  <a:lnTo>
                    <a:pt x="37" y="30"/>
                  </a:lnTo>
                  <a:lnTo>
                    <a:pt x="40" y="33"/>
                  </a:lnTo>
                  <a:lnTo>
                    <a:pt x="41" y="34"/>
                  </a:lnTo>
                  <a:lnTo>
                    <a:pt x="42" y="34"/>
                  </a:lnTo>
                  <a:lnTo>
                    <a:pt x="42" y="35"/>
                  </a:lnTo>
                  <a:lnTo>
                    <a:pt x="43" y="36"/>
                  </a:lnTo>
                  <a:lnTo>
                    <a:pt x="43" y="37"/>
                  </a:lnTo>
                  <a:lnTo>
                    <a:pt x="44" y="38"/>
                  </a:lnTo>
                  <a:lnTo>
                    <a:pt x="45" y="38"/>
                  </a:lnTo>
                  <a:lnTo>
                    <a:pt x="46" y="38"/>
                  </a:lnTo>
                  <a:lnTo>
                    <a:pt x="47" y="38"/>
                  </a:lnTo>
                  <a:lnTo>
                    <a:pt x="48" y="37"/>
                  </a:lnTo>
                  <a:lnTo>
                    <a:pt x="49" y="36"/>
                  </a:lnTo>
                  <a:lnTo>
                    <a:pt x="49" y="34"/>
                  </a:lnTo>
                  <a:lnTo>
                    <a:pt x="52" y="25"/>
                  </a:lnTo>
                  <a:lnTo>
                    <a:pt x="53" y="25"/>
                  </a:lnTo>
                  <a:lnTo>
                    <a:pt x="54" y="25"/>
                  </a:lnTo>
                  <a:lnTo>
                    <a:pt x="55" y="23"/>
                  </a:lnTo>
                  <a:lnTo>
                    <a:pt x="56" y="21"/>
                  </a:lnTo>
                  <a:lnTo>
                    <a:pt x="57" y="16"/>
                  </a:lnTo>
                  <a:lnTo>
                    <a:pt x="57" y="15"/>
                  </a:lnTo>
                  <a:lnTo>
                    <a:pt x="57" y="14"/>
                  </a:lnTo>
                  <a:lnTo>
                    <a:pt x="56" y="14"/>
                  </a:lnTo>
                  <a:lnTo>
                    <a:pt x="56" y="13"/>
                  </a:lnTo>
                  <a:lnTo>
                    <a:pt x="55" y="12"/>
                  </a:lnTo>
                  <a:lnTo>
                    <a:pt x="54" y="12"/>
                  </a:lnTo>
                  <a:lnTo>
                    <a:pt x="51" y="10"/>
                  </a:lnTo>
                  <a:lnTo>
                    <a:pt x="51" y="9"/>
                  </a:lnTo>
                  <a:lnTo>
                    <a:pt x="47" y="3"/>
                  </a:lnTo>
                  <a:lnTo>
                    <a:pt x="47" y="2"/>
                  </a:lnTo>
                  <a:lnTo>
                    <a:pt x="46" y="2"/>
                  </a:lnTo>
                  <a:lnTo>
                    <a:pt x="45" y="2"/>
                  </a:lnTo>
                  <a:lnTo>
                    <a:pt x="45" y="1"/>
                  </a:lnTo>
                  <a:lnTo>
                    <a:pt x="44" y="0"/>
                  </a:lnTo>
                  <a:lnTo>
                    <a:pt x="43" y="0"/>
                  </a:lnTo>
                  <a:lnTo>
                    <a:pt x="42" y="0"/>
                  </a:lnTo>
                  <a:lnTo>
                    <a:pt x="41" y="0"/>
                  </a:lnTo>
                  <a:lnTo>
                    <a:pt x="40" y="0"/>
                  </a:lnTo>
                  <a:lnTo>
                    <a:pt x="37" y="0"/>
                  </a:lnTo>
                  <a:lnTo>
                    <a:pt x="36" y="0"/>
                  </a:lnTo>
                  <a:moveTo>
                    <a:pt x="26" y="7"/>
                  </a:moveTo>
                  <a:lnTo>
                    <a:pt x="29" y="6"/>
                  </a:lnTo>
                  <a:lnTo>
                    <a:pt x="27" y="7"/>
                  </a:lnTo>
                  <a:lnTo>
                    <a:pt x="26" y="7"/>
                  </a:lnTo>
                  <a:moveTo>
                    <a:pt x="54" y="42"/>
                  </a:moveTo>
                  <a:lnTo>
                    <a:pt x="54" y="45"/>
                  </a:lnTo>
                  <a:lnTo>
                    <a:pt x="54" y="49"/>
                  </a:lnTo>
                  <a:lnTo>
                    <a:pt x="54" y="51"/>
                  </a:lnTo>
                  <a:lnTo>
                    <a:pt x="56" y="51"/>
                  </a:lnTo>
                  <a:lnTo>
                    <a:pt x="58" y="52"/>
                  </a:lnTo>
                  <a:lnTo>
                    <a:pt x="58" y="53"/>
                  </a:lnTo>
                  <a:lnTo>
                    <a:pt x="59" y="53"/>
                  </a:lnTo>
                  <a:lnTo>
                    <a:pt x="60" y="53"/>
                  </a:lnTo>
                  <a:lnTo>
                    <a:pt x="60" y="54"/>
                  </a:lnTo>
                  <a:lnTo>
                    <a:pt x="61" y="54"/>
                  </a:lnTo>
                  <a:lnTo>
                    <a:pt x="64" y="55"/>
                  </a:lnTo>
                  <a:lnTo>
                    <a:pt x="64" y="56"/>
                  </a:lnTo>
                  <a:lnTo>
                    <a:pt x="65" y="59"/>
                  </a:lnTo>
                  <a:lnTo>
                    <a:pt x="66" y="59"/>
                  </a:lnTo>
                  <a:lnTo>
                    <a:pt x="66" y="60"/>
                  </a:lnTo>
                  <a:lnTo>
                    <a:pt x="67" y="60"/>
                  </a:lnTo>
                  <a:lnTo>
                    <a:pt x="67" y="61"/>
                  </a:lnTo>
                  <a:lnTo>
                    <a:pt x="65" y="65"/>
                  </a:lnTo>
                  <a:lnTo>
                    <a:pt x="62" y="66"/>
                  </a:lnTo>
                  <a:lnTo>
                    <a:pt x="60" y="67"/>
                  </a:lnTo>
                  <a:lnTo>
                    <a:pt x="60" y="69"/>
                  </a:lnTo>
                  <a:lnTo>
                    <a:pt x="60" y="70"/>
                  </a:lnTo>
                  <a:lnTo>
                    <a:pt x="61" y="70"/>
                  </a:lnTo>
                  <a:lnTo>
                    <a:pt x="61" y="71"/>
                  </a:lnTo>
                  <a:lnTo>
                    <a:pt x="62" y="71"/>
                  </a:lnTo>
                  <a:lnTo>
                    <a:pt x="64" y="74"/>
                  </a:lnTo>
                  <a:lnTo>
                    <a:pt x="66" y="75"/>
                  </a:lnTo>
                  <a:lnTo>
                    <a:pt x="68" y="77"/>
                  </a:lnTo>
                  <a:lnTo>
                    <a:pt x="69" y="73"/>
                  </a:lnTo>
                  <a:lnTo>
                    <a:pt x="73" y="61"/>
                  </a:lnTo>
                  <a:lnTo>
                    <a:pt x="73" y="60"/>
                  </a:lnTo>
                  <a:lnTo>
                    <a:pt x="73" y="59"/>
                  </a:lnTo>
                  <a:lnTo>
                    <a:pt x="73" y="58"/>
                  </a:lnTo>
                  <a:lnTo>
                    <a:pt x="73" y="57"/>
                  </a:lnTo>
                  <a:lnTo>
                    <a:pt x="72" y="57"/>
                  </a:lnTo>
                  <a:lnTo>
                    <a:pt x="69" y="53"/>
                  </a:lnTo>
                  <a:lnTo>
                    <a:pt x="69" y="52"/>
                  </a:lnTo>
                  <a:lnTo>
                    <a:pt x="68" y="51"/>
                  </a:lnTo>
                  <a:lnTo>
                    <a:pt x="67" y="49"/>
                  </a:lnTo>
                  <a:lnTo>
                    <a:pt x="66" y="49"/>
                  </a:lnTo>
                  <a:lnTo>
                    <a:pt x="65" y="49"/>
                  </a:lnTo>
                  <a:lnTo>
                    <a:pt x="62" y="48"/>
                  </a:lnTo>
                  <a:lnTo>
                    <a:pt x="60" y="46"/>
                  </a:lnTo>
                  <a:lnTo>
                    <a:pt x="61" y="44"/>
                  </a:lnTo>
                  <a:lnTo>
                    <a:pt x="59" y="43"/>
                  </a:lnTo>
                  <a:lnTo>
                    <a:pt x="57" y="43"/>
                  </a:lnTo>
                  <a:lnTo>
                    <a:pt x="54" y="42"/>
                  </a:lnTo>
                  <a:moveTo>
                    <a:pt x="15" y="54"/>
                  </a:moveTo>
                  <a:lnTo>
                    <a:pt x="15" y="54"/>
                  </a:lnTo>
                  <a:lnTo>
                    <a:pt x="14" y="54"/>
                  </a:lnTo>
                  <a:lnTo>
                    <a:pt x="13" y="54"/>
                  </a:lnTo>
                  <a:lnTo>
                    <a:pt x="12" y="56"/>
                  </a:lnTo>
                  <a:lnTo>
                    <a:pt x="12" y="57"/>
                  </a:lnTo>
                  <a:lnTo>
                    <a:pt x="13" y="61"/>
                  </a:lnTo>
                  <a:lnTo>
                    <a:pt x="11" y="64"/>
                  </a:lnTo>
                  <a:lnTo>
                    <a:pt x="11" y="65"/>
                  </a:lnTo>
                  <a:lnTo>
                    <a:pt x="10" y="66"/>
                  </a:lnTo>
                  <a:lnTo>
                    <a:pt x="9" y="68"/>
                  </a:lnTo>
                  <a:lnTo>
                    <a:pt x="8" y="68"/>
                  </a:lnTo>
                  <a:lnTo>
                    <a:pt x="7" y="68"/>
                  </a:lnTo>
                  <a:lnTo>
                    <a:pt x="7" y="69"/>
                  </a:lnTo>
                  <a:lnTo>
                    <a:pt x="7" y="70"/>
                  </a:lnTo>
                  <a:lnTo>
                    <a:pt x="3" y="73"/>
                  </a:lnTo>
                  <a:lnTo>
                    <a:pt x="1" y="74"/>
                  </a:lnTo>
                  <a:lnTo>
                    <a:pt x="3" y="76"/>
                  </a:lnTo>
                  <a:lnTo>
                    <a:pt x="4" y="77"/>
                  </a:lnTo>
                  <a:lnTo>
                    <a:pt x="4" y="78"/>
                  </a:lnTo>
                  <a:lnTo>
                    <a:pt x="5" y="79"/>
                  </a:lnTo>
                  <a:lnTo>
                    <a:pt x="5" y="80"/>
                  </a:lnTo>
                  <a:lnTo>
                    <a:pt x="6" y="80"/>
                  </a:lnTo>
                  <a:lnTo>
                    <a:pt x="7" y="80"/>
                  </a:lnTo>
                  <a:lnTo>
                    <a:pt x="7" y="81"/>
                  </a:lnTo>
                  <a:lnTo>
                    <a:pt x="9" y="82"/>
                  </a:lnTo>
                  <a:lnTo>
                    <a:pt x="11" y="84"/>
                  </a:lnTo>
                  <a:lnTo>
                    <a:pt x="11" y="85"/>
                  </a:lnTo>
                  <a:lnTo>
                    <a:pt x="11" y="87"/>
                  </a:lnTo>
                  <a:lnTo>
                    <a:pt x="13" y="88"/>
                  </a:lnTo>
                  <a:lnTo>
                    <a:pt x="14" y="88"/>
                  </a:lnTo>
                  <a:lnTo>
                    <a:pt x="15" y="89"/>
                  </a:lnTo>
                  <a:lnTo>
                    <a:pt x="16" y="87"/>
                  </a:lnTo>
                  <a:lnTo>
                    <a:pt x="17" y="87"/>
                  </a:lnTo>
                  <a:lnTo>
                    <a:pt x="16" y="88"/>
                  </a:lnTo>
                  <a:lnTo>
                    <a:pt x="15" y="91"/>
                  </a:lnTo>
                  <a:lnTo>
                    <a:pt x="15" y="92"/>
                  </a:lnTo>
                  <a:lnTo>
                    <a:pt x="16" y="98"/>
                  </a:lnTo>
                  <a:lnTo>
                    <a:pt x="16" y="99"/>
                  </a:lnTo>
                  <a:lnTo>
                    <a:pt x="17" y="100"/>
                  </a:lnTo>
                  <a:lnTo>
                    <a:pt x="13" y="104"/>
                  </a:lnTo>
                  <a:lnTo>
                    <a:pt x="18" y="105"/>
                  </a:lnTo>
                  <a:lnTo>
                    <a:pt x="22" y="105"/>
                  </a:lnTo>
                  <a:lnTo>
                    <a:pt x="23" y="106"/>
                  </a:lnTo>
                  <a:lnTo>
                    <a:pt x="24" y="105"/>
                  </a:lnTo>
                  <a:lnTo>
                    <a:pt x="25" y="105"/>
                  </a:lnTo>
                  <a:lnTo>
                    <a:pt x="26" y="104"/>
                  </a:lnTo>
                  <a:lnTo>
                    <a:pt x="27" y="104"/>
                  </a:lnTo>
                  <a:lnTo>
                    <a:pt x="27" y="103"/>
                  </a:lnTo>
                  <a:lnTo>
                    <a:pt x="28" y="100"/>
                  </a:lnTo>
                  <a:lnTo>
                    <a:pt x="28" y="99"/>
                  </a:lnTo>
                  <a:lnTo>
                    <a:pt x="29" y="97"/>
                  </a:lnTo>
                  <a:lnTo>
                    <a:pt x="29" y="96"/>
                  </a:lnTo>
                  <a:lnTo>
                    <a:pt x="29" y="91"/>
                  </a:lnTo>
                  <a:lnTo>
                    <a:pt x="29" y="90"/>
                  </a:lnTo>
                  <a:lnTo>
                    <a:pt x="29" y="89"/>
                  </a:lnTo>
                  <a:lnTo>
                    <a:pt x="28" y="87"/>
                  </a:lnTo>
                  <a:lnTo>
                    <a:pt x="28" y="86"/>
                  </a:lnTo>
                  <a:lnTo>
                    <a:pt x="28" y="85"/>
                  </a:lnTo>
                  <a:lnTo>
                    <a:pt x="27" y="84"/>
                  </a:lnTo>
                  <a:lnTo>
                    <a:pt x="26" y="83"/>
                  </a:lnTo>
                  <a:lnTo>
                    <a:pt x="24" y="82"/>
                  </a:lnTo>
                  <a:lnTo>
                    <a:pt x="25" y="81"/>
                  </a:lnTo>
                  <a:lnTo>
                    <a:pt x="26" y="80"/>
                  </a:lnTo>
                  <a:lnTo>
                    <a:pt x="26" y="79"/>
                  </a:lnTo>
                  <a:lnTo>
                    <a:pt x="27" y="77"/>
                  </a:lnTo>
                  <a:lnTo>
                    <a:pt x="26" y="71"/>
                  </a:lnTo>
                  <a:lnTo>
                    <a:pt x="26" y="70"/>
                  </a:lnTo>
                  <a:lnTo>
                    <a:pt x="26" y="69"/>
                  </a:lnTo>
                  <a:lnTo>
                    <a:pt x="25" y="68"/>
                  </a:lnTo>
                  <a:lnTo>
                    <a:pt x="24" y="68"/>
                  </a:lnTo>
                  <a:lnTo>
                    <a:pt x="24" y="66"/>
                  </a:lnTo>
                  <a:lnTo>
                    <a:pt x="23" y="62"/>
                  </a:lnTo>
                  <a:lnTo>
                    <a:pt x="23" y="58"/>
                  </a:lnTo>
                  <a:lnTo>
                    <a:pt x="23" y="57"/>
                  </a:lnTo>
                  <a:lnTo>
                    <a:pt x="22" y="56"/>
                  </a:lnTo>
                  <a:lnTo>
                    <a:pt x="20" y="55"/>
                  </a:lnTo>
                  <a:lnTo>
                    <a:pt x="16" y="54"/>
                  </a:lnTo>
                  <a:lnTo>
                    <a:pt x="15" y="54"/>
                  </a:lnTo>
                  <a:moveTo>
                    <a:pt x="37" y="58"/>
                  </a:moveTo>
                  <a:lnTo>
                    <a:pt x="37" y="58"/>
                  </a:lnTo>
                  <a:lnTo>
                    <a:pt x="34" y="58"/>
                  </a:lnTo>
                  <a:lnTo>
                    <a:pt x="32" y="59"/>
                  </a:lnTo>
                  <a:lnTo>
                    <a:pt x="31" y="59"/>
                  </a:lnTo>
                  <a:lnTo>
                    <a:pt x="30" y="60"/>
                  </a:lnTo>
                  <a:lnTo>
                    <a:pt x="28" y="60"/>
                  </a:lnTo>
                  <a:lnTo>
                    <a:pt x="28" y="62"/>
                  </a:lnTo>
                  <a:lnTo>
                    <a:pt x="29" y="63"/>
                  </a:lnTo>
                  <a:lnTo>
                    <a:pt x="29" y="64"/>
                  </a:lnTo>
                  <a:lnTo>
                    <a:pt x="30" y="65"/>
                  </a:lnTo>
                  <a:lnTo>
                    <a:pt x="31" y="66"/>
                  </a:lnTo>
                  <a:lnTo>
                    <a:pt x="33" y="66"/>
                  </a:lnTo>
                  <a:lnTo>
                    <a:pt x="34" y="66"/>
                  </a:lnTo>
                  <a:lnTo>
                    <a:pt x="35" y="65"/>
                  </a:lnTo>
                  <a:lnTo>
                    <a:pt x="37" y="65"/>
                  </a:lnTo>
                  <a:lnTo>
                    <a:pt x="38" y="64"/>
                  </a:lnTo>
                  <a:lnTo>
                    <a:pt x="40" y="64"/>
                  </a:lnTo>
                  <a:lnTo>
                    <a:pt x="41" y="63"/>
                  </a:lnTo>
                  <a:lnTo>
                    <a:pt x="42" y="62"/>
                  </a:lnTo>
                  <a:lnTo>
                    <a:pt x="42" y="60"/>
                  </a:lnTo>
                  <a:lnTo>
                    <a:pt x="41" y="59"/>
                  </a:lnTo>
                  <a:lnTo>
                    <a:pt x="40" y="59"/>
                  </a:lnTo>
                  <a:lnTo>
                    <a:pt x="39" y="58"/>
                  </a:lnTo>
                  <a:lnTo>
                    <a:pt x="38" y="58"/>
                  </a:lnTo>
                  <a:lnTo>
                    <a:pt x="37" y="58"/>
                  </a:lnTo>
                  <a:moveTo>
                    <a:pt x="77" y="70"/>
                  </a:moveTo>
                  <a:lnTo>
                    <a:pt x="77" y="71"/>
                  </a:lnTo>
                  <a:lnTo>
                    <a:pt x="75" y="72"/>
                  </a:lnTo>
                  <a:lnTo>
                    <a:pt x="74" y="74"/>
                  </a:lnTo>
                  <a:lnTo>
                    <a:pt x="76" y="76"/>
                  </a:lnTo>
                  <a:lnTo>
                    <a:pt x="77" y="76"/>
                  </a:lnTo>
                  <a:lnTo>
                    <a:pt x="79" y="79"/>
                  </a:lnTo>
                  <a:lnTo>
                    <a:pt x="79" y="80"/>
                  </a:lnTo>
                  <a:lnTo>
                    <a:pt x="80" y="83"/>
                  </a:lnTo>
                  <a:lnTo>
                    <a:pt x="81" y="84"/>
                  </a:lnTo>
                  <a:lnTo>
                    <a:pt x="81" y="85"/>
                  </a:lnTo>
                  <a:lnTo>
                    <a:pt x="81" y="87"/>
                  </a:lnTo>
                  <a:lnTo>
                    <a:pt x="80" y="87"/>
                  </a:lnTo>
                  <a:lnTo>
                    <a:pt x="78" y="88"/>
                  </a:lnTo>
                  <a:lnTo>
                    <a:pt x="79" y="90"/>
                  </a:lnTo>
                  <a:lnTo>
                    <a:pt x="79" y="91"/>
                  </a:lnTo>
                  <a:lnTo>
                    <a:pt x="80" y="92"/>
                  </a:lnTo>
                  <a:lnTo>
                    <a:pt x="81" y="93"/>
                  </a:lnTo>
                  <a:lnTo>
                    <a:pt x="83" y="93"/>
                  </a:lnTo>
                  <a:lnTo>
                    <a:pt x="84" y="93"/>
                  </a:lnTo>
                  <a:lnTo>
                    <a:pt x="84" y="92"/>
                  </a:lnTo>
                  <a:lnTo>
                    <a:pt x="85" y="92"/>
                  </a:lnTo>
                  <a:lnTo>
                    <a:pt x="86" y="92"/>
                  </a:lnTo>
                  <a:lnTo>
                    <a:pt x="87" y="92"/>
                  </a:lnTo>
                  <a:lnTo>
                    <a:pt x="91" y="93"/>
                  </a:lnTo>
                  <a:lnTo>
                    <a:pt x="90" y="89"/>
                  </a:lnTo>
                  <a:lnTo>
                    <a:pt x="90" y="87"/>
                  </a:lnTo>
                  <a:lnTo>
                    <a:pt x="90" y="86"/>
                  </a:lnTo>
                  <a:lnTo>
                    <a:pt x="88" y="83"/>
                  </a:lnTo>
                  <a:lnTo>
                    <a:pt x="88" y="82"/>
                  </a:lnTo>
                  <a:lnTo>
                    <a:pt x="87" y="82"/>
                  </a:lnTo>
                  <a:lnTo>
                    <a:pt x="86" y="81"/>
                  </a:lnTo>
                  <a:lnTo>
                    <a:pt x="85" y="79"/>
                  </a:lnTo>
                  <a:lnTo>
                    <a:pt x="84" y="76"/>
                  </a:lnTo>
                  <a:lnTo>
                    <a:pt x="84" y="74"/>
                  </a:lnTo>
                  <a:lnTo>
                    <a:pt x="84" y="73"/>
                  </a:lnTo>
                  <a:lnTo>
                    <a:pt x="83" y="72"/>
                  </a:lnTo>
                  <a:lnTo>
                    <a:pt x="81" y="70"/>
                  </a:lnTo>
                  <a:lnTo>
                    <a:pt x="80" y="70"/>
                  </a:lnTo>
                  <a:lnTo>
                    <a:pt x="79" y="70"/>
                  </a:lnTo>
                  <a:lnTo>
                    <a:pt x="77" y="70"/>
                  </a:lnTo>
                  <a:moveTo>
                    <a:pt x="112" y="86"/>
                  </a:moveTo>
                  <a:lnTo>
                    <a:pt x="109" y="87"/>
                  </a:lnTo>
                  <a:lnTo>
                    <a:pt x="108" y="88"/>
                  </a:lnTo>
                  <a:lnTo>
                    <a:pt x="107" y="88"/>
                  </a:lnTo>
                  <a:lnTo>
                    <a:pt x="107" y="89"/>
                  </a:lnTo>
                  <a:lnTo>
                    <a:pt x="106" y="89"/>
                  </a:lnTo>
                  <a:lnTo>
                    <a:pt x="105" y="90"/>
                  </a:lnTo>
                  <a:lnTo>
                    <a:pt x="105" y="91"/>
                  </a:lnTo>
                  <a:lnTo>
                    <a:pt x="105" y="92"/>
                  </a:lnTo>
                  <a:lnTo>
                    <a:pt x="105" y="93"/>
                  </a:lnTo>
                  <a:lnTo>
                    <a:pt x="105" y="94"/>
                  </a:lnTo>
                  <a:lnTo>
                    <a:pt x="104" y="95"/>
                  </a:lnTo>
                  <a:lnTo>
                    <a:pt x="105" y="96"/>
                  </a:lnTo>
                  <a:lnTo>
                    <a:pt x="105" y="97"/>
                  </a:lnTo>
                  <a:lnTo>
                    <a:pt x="106" y="98"/>
                  </a:lnTo>
                  <a:lnTo>
                    <a:pt x="107" y="98"/>
                  </a:lnTo>
                  <a:lnTo>
                    <a:pt x="108" y="98"/>
                  </a:lnTo>
                  <a:lnTo>
                    <a:pt x="109" y="98"/>
                  </a:lnTo>
                  <a:lnTo>
                    <a:pt x="111" y="97"/>
                  </a:lnTo>
                  <a:lnTo>
                    <a:pt x="113" y="94"/>
                  </a:lnTo>
                  <a:lnTo>
                    <a:pt x="113" y="93"/>
                  </a:lnTo>
                  <a:lnTo>
                    <a:pt x="113" y="92"/>
                  </a:lnTo>
                  <a:lnTo>
                    <a:pt x="113" y="91"/>
                  </a:lnTo>
                  <a:lnTo>
                    <a:pt x="113" y="89"/>
                  </a:lnTo>
                  <a:lnTo>
                    <a:pt x="112" y="86"/>
                  </a:lnTo>
                  <a:moveTo>
                    <a:pt x="83" y="98"/>
                  </a:moveTo>
                  <a:lnTo>
                    <a:pt x="83" y="104"/>
                  </a:lnTo>
                  <a:lnTo>
                    <a:pt x="82" y="106"/>
                  </a:lnTo>
                  <a:lnTo>
                    <a:pt x="83" y="110"/>
                  </a:lnTo>
                  <a:lnTo>
                    <a:pt x="83" y="111"/>
                  </a:lnTo>
                  <a:lnTo>
                    <a:pt x="84" y="114"/>
                  </a:lnTo>
                  <a:lnTo>
                    <a:pt x="85" y="115"/>
                  </a:lnTo>
                  <a:lnTo>
                    <a:pt x="86" y="115"/>
                  </a:lnTo>
                  <a:lnTo>
                    <a:pt x="86" y="117"/>
                  </a:lnTo>
                  <a:lnTo>
                    <a:pt x="84" y="119"/>
                  </a:lnTo>
                  <a:lnTo>
                    <a:pt x="83" y="121"/>
                  </a:lnTo>
                  <a:lnTo>
                    <a:pt x="84" y="123"/>
                  </a:lnTo>
                  <a:lnTo>
                    <a:pt x="85" y="124"/>
                  </a:lnTo>
                  <a:lnTo>
                    <a:pt x="86" y="125"/>
                  </a:lnTo>
                  <a:lnTo>
                    <a:pt x="88" y="125"/>
                  </a:lnTo>
                  <a:lnTo>
                    <a:pt x="89" y="125"/>
                  </a:lnTo>
                  <a:lnTo>
                    <a:pt x="89" y="126"/>
                  </a:lnTo>
                  <a:lnTo>
                    <a:pt x="90" y="130"/>
                  </a:lnTo>
                  <a:lnTo>
                    <a:pt x="91" y="132"/>
                  </a:lnTo>
                  <a:lnTo>
                    <a:pt x="93" y="132"/>
                  </a:lnTo>
                  <a:lnTo>
                    <a:pt x="94" y="132"/>
                  </a:lnTo>
                  <a:lnTo>
                    <a:pt x="95" y="132"/>
                  </a:lnTo>
                  <a:lnTo>
                    <a:pt x="96" y="131"/>
                  </a:lnTo>
                  <a:lnTo>
                    <a:pt x="96" y="130"/>
                  </a:lnTo>
                  <a:lnTo>
                    <a:pt x="96" y="125"/>
                  </a:lnTo>
                  <a:lnTo>
                    <a:pt x="96" y="124"/>
                  </a:lnTo>
                  <a:lnTo>
                    <a:pt x="94" y="121"/>
                  </a:lnTo>
                  <a:lnTo>
                    <a:pt x="92" y="120"/>
                  </a:lnTo>
                  <a:lnTo>
                    <a:pt x="92" y="119"/>
                  </a:lnTo>
                  <a:lnTo>
                    <a:pt x="91" y="119"/>
                  </a:lnTo>
                  <a:lnTo>
                    <a:pt x="92" y="118"/>
                  </a:lnTo>
                  <a:lnTo>
                    <a:pt x="92" y="117"/>
                  </a:lnTo>
                  <a:lnTo>
                    <a:pt x="92" y="115"/>
                  </a:lnTo>
                  <a:lnTo>
                    <a:pt x="91" y="114"/>
                  </a:lnTo>
                  <a:lnTo>
                    <a:pt x="88" y="104"/>
                  </a:lnTo>
                  <a:lnTo>
                    <a:pt x="87" y="103"/>
                  </a:lnTo>
                  <a:lnTo>
                    <a:pt x="83" y="98"/>
                  </a:lnTo>
                  <a:moveTo>
                    <a:pt x="66" y="102"/>
                  </a:moveTo>
                  <a:lnTo>
                    <a:pt x="65" y="102"/>
                  </a:lnTo>
                  <a:lnTo>
                    <a:pt x="64" y="102"/>
                  </a:lnTo>
                  <a:lnTo>
                    <a:pt x="63" y="104"/>
                  </a:lnTo>
                  <a:lnTo>
                    <a:pt x="62" y="106"/>
                  </a:lnTo>
                  <a:lnTo>
                    <a:pt x="63" y="106"/>
                  </a:lnTo>
                  <a:lnTo>
                    <a:pt x="64" y="108"/>
                  </a:lnTo>
                  <a:lnTo>
                    <a:pt x="64" y="109"/>
                  </a:lnTo>
                  <a:lnTo>
                    <a:pt x="65" y="109"/>
                  </a:lnTo>
                  <a:lnTo>
                    <a:pt x="66" y="110"/>
                  </a:lnTo>
                  <a:lnTo>
                    <a:pt x="69" y="111"/>
                  </a:lnTo>
                  <a:lnTo>
                    <a:pt x="69" y="113"/>
                  </a:lnTo>
                  <a:lnTo>
                    <a:pt x="71" y="112"/>
                  </a:lnTo>
                  <a:lnTo>
                    <a:pt x="77" y="112"/>
                  </a:lnTo>
                  <a:lnTo>
                    <a:pt x="73" y="108"/>
                  </a:lnTo>
                  <a:lnTo>
                    <a:pt x="70" y="104"/>
                  </a:lnTo>
                  <a:lnTo>
                    <a:pt x="69" y="104"/>
                  </a:lnTo>
                  <a:lnTo>
                    <a:pt x="68" y="102"/>
                  </a:lnTo>
                  <a:lnTo>
                    <a:pt x="67" y="102"/>
                  </a:lnTo>
                  <a:lnTo>
                    <a:pt x="66" y="102"/>
                  </a:lnTo>
                  <a:moveTo>
                    <a:pt x="109" y="128"/>
                  </a:moveTo>
                  <a:lnTo>
                    <a:pt x="107" y="128"/>
                  </a:lnTo>
                  <a:lnTo>
                    <a:pt x="106" y="128"/>
                  </a:lnTo>
                  <a:lnTo>
                    <a:pt x="105" y="128"/>
                  </a:lnTo>
                  <a:lnTo>
                    <a:pt x="104" y="130"/>
                  </a:lnTo>
                  <a:lnTo>
                    <a:pt x="104" y="131"/>
                  </a:lnTo>
                  <a:lnTo>
                    <a:pt x="104" y="132"/>
                  </a:lnTo>
                  <a:lnTo>
                    <a:pt x="104" y="133"/>
                  </a:lnTo>
                  <a:lnTo>
                    <a:pt x="106" y="136"/>
                  </a:lnTo>
                  <a:lnTo>
                    <a:pt x="107" y="137"/>
                  </a:lnTo>
                  <a:lnTo>
                    <a:pt x="109" y="138"/>
                  </a:lnTo>
                  <a:lnTo>
                    <a:pt x="110" y="138"/>
                  </a:lnTo>
                  <a:lnTo>
                    <a:pt x="111" y="138"/>
                  </a:lnTo>
                  <a:lnTo>
                    <a:pt x="112" y="138"/>
                  </a:lnTo>
                  <a:lnTo>
                    <a:pt x="112" y="139"/>
                  </a:lnTo>
                  <a:lnTo>
                    <a:pt x="113" y="140"/>
                  </a:lnTo>
                  <a:lnTo>
                    <a:pt x="114" y="140"/>
                  </a:lnTo>
                  <a:lnTo>
                    <a:pt x="114" y="141"/>
                  </a:lnTo>
                  <a:lnTo>
                    <a:pt x="111" y="142"/>
                  </a:lnTo>
                  <a:lnTo>
                    <a:pt x="104" y="148"/>
                  </a:lnTo>
                  <a:lnTo>
                    <a:pt x="103" y="149"/>
                  </a:lnTo>
                  <a:lnTo>
                    <a:pt x="103" y="151"/>
                  </a:lnTo>
                  <a:lnTo>
                    <a:pt x="102" y="153"/>
                  </a:lnTo>
                  <a:lnTo>
                    <a:pt x="104" y="153"/>
                  </a:lnTo>
                  <a:lnTo>
                    <a:pt x="104" y="154"/>
                  </a:lnTo>
                  <a:lnTo>
                    <a:pt x="105" y="155"/>
                  </a:lnTo>
                  <a:lnTo>
                    <a:pt x="107" y="154"/>
                  </a:lnTo>
                  <a:lnTo>
                    <a:pt x="109" y="152"/>
                  </a:lnTo>
                  <a:lnTo>
                    <a:pt x="110" y="152"/>
                  </a:lnTo>
                  <a:lnTo>
                    <a:pt x="111" y="151"/>
                  </a:lnTo>
                  <a:lnTo>
                    <a:pt x="112" y="150"/>
                  </a:lnTo>
                  <a:lnTo>
                    <a:pt x="114" y="149"/>
                  </a:lnTo>
                  <a:lnTo>
                    <a:pt x="115" y="149"/>
                  </a:lnTo>
                  <a:lnTo>
                    <a:pt x="116" y="148"/>
                  </a:lnTo>
                  <a:lnTo>
                    <a:pt x="117" y="147"/>
                  </a:lnTo>
                  <a:lnTo>
                    <a:pt x="120" y="144"/>
                  </a:lnTo>
                  <a:lnTo>
                    <a:pt x="120" y="143"/>
                  </a:lnTo>
                  <a:lnTo>
                    <a:pt x="122" y="141"/>
                  </a:lnTo>
                  <a:lnTo>
                    <a:pt x="122" y="140"/>
                  </a:lnTo>
                  <a:lnTo>
                    <a:pt x="122" y="134"/>
                  </a:lnTo>
                  <a:lnTo>
                    <a:pt x="122" y="130"/>
                  </a:lnTo>
                  <a:lnTo>
                    <a:pt x="119" y="132"/>
                  </a:lnTo>
                  <a:lnTo>
                    <a:pt x="117" y="132"/>
                  </a:lnTo>
                  <a:lnTo>
                    <a:pt x="109" y="128"/>
                  </a:lnTo>
                  <a:moveTo>
                    <a:pt x="139" y="140"/>
                  </a:moveTo>
                  <a:lnTo>
                    <a:pt x="138" y="140"/>
                  </a:lnTo>
                  <a:lnTo>
                    <a:pt x="137" y="141"/>
                  </a:lnTo>
                  <a:lnTo>
                    <a:pt x="135" y="141"/>
                  </a:lnTo>
                  <a:lnTo>
                    <a:pt x="135" y="142"/>
                  </a:lnTo>
                  <a:lnTo>
                    <a:pt x="134" y="143"/>
                  </a:lnTo>
                  <a:lnTo>
                    <a:pt x="134" y="144"/>
                  </a:lnTo>
                  <a:lnTo>
                    <a:pt x="134" y="145"/>
                  </a:lnTo>
                  <a:lnTo>
                    <a:pt x="134" y="147"/>
                  </a:lnTo>
                  <a:lnTo>
                    <a:pt x="135" y="148"/>
                  </a:lnTo>
                  <a:lnTo>
                    <a:pt x="137" y="149"/>
                  </a:lnTo>
                  <a:lnTo>
                    <a:pt x="138" y="149"/>
                  </a:lnTo>
                  <a:lnTo>
                    <a:pt x="139" y="149"/>
                  </a:lnTo>
                  <a:lnTo>
                    <a:pt x="140" y="149"/>
                  </a:lnTo>
                  <a:lnTo>
                    <a:pt x="141" y="149"/>
                  </a:lnTo>
                  <a:lnTo>
                    <a:pt x="141" y="148"/>
                  </a:lnTo>
                  <a:lnTo>
                    <a:pt x="143" y="148"/>
                  </a:lnTo>
                  <a:lnTo>
                    <a:pt x="144" y="149"/>
                  </a:lnTo>
                  <a:lnTo>
                    <a:pt x="145" y="151"/>
                  </a:lnTo>
                  <a:lnTo>
                    <a:pt x="147" y="151"/>
                  </a:lnTo>
                  <a:lnTo>
                    <a:pt x="148" y="150"/>
                  </a:lnTo>
                  <a:lnTo>
                    <a:pt x="149" y="150"/>
                  </a:lnTo>
                  <a:lnTo>
                    <a:pt x="149" y="149"/>
                  </a:lnTo>
                  <a:lnTo>
                    <a:pt x="150" y="148"/>
                  </a:lnTo>
                  <a:lnTo>
                    <a:pt x="151" y="147"/>
                  </a:lnTo>
                  <a:lnTo>
                    <a:pt x="151" y="145"/>
                  </a:lnTo>
                  <a:lnTo>
                    <a:pt x="150" y="144"/>
                  </a:lnTo>
                  <a:lnTo>
                    <a:pt x="149" y="144"/>
                  </a:lnTo>
                  <a:lnTo>
                    <a:pt x="149" y="143"/>
                  </a:lnTo>
                  <a:lnTo>
                    <a:pt x="147" y="143"/>
                  </a:lnTo>
                  <a:lnTo>
                    <a:pt x="147" y="142"/>
                  </a:lnTo>
                  <a:lnTo>
                    <a:pt x="140" y="140"/>
                  </a:lnTo>
                  <a:lnTo>
                    <a:pt x="139" y="140"/>
                  </a:lnTo>
                  <a:moveTo>
                    <a:pt x="135" y="175"/>
                  </a:moveTo>
                  <a:lnTo>
                    <a:pt x="135" y="176"/>
                  </a:lnTo>
                  <a:lnTo>
                    <a:pt x="134" y="176"/>
                  </a:lnTo>
                  <a:lnTo>
                    <a:pt x="133" y="176"/>
                  </a:lnTo>
                  <a:lnTo>
                    <a:pt x="132" y="176"/>
                  </a:lnTo>
                  <a:lnTo>
                    <a:pt x="132" y="177"/>
                  </a:lnTo>
                  <a:lnTo>
                    <a:pt x="132" y="178"/>
                  </a:lnTo>
                  <a:lnTo>
                    <a:pt x="130" y="180"/>
                  </a:lnTo>
                  <a:lnTo>
                    <a:pt x="128" y="181"/>
                  </a:lnTo>
                  <a:lnTo>
                    <a:pt x="127" y="180"/>
                  </a:lnTo>
                  <a:lnTo>
                    <a:pt x="125" y="179"/>
                  </a:lnTo>
                  <a:lnTo>
                    <a:pt x="124" y="179"/>
                  </a:lnTo>
                  <a:lnTo>
                    <a:pt x="121" y="179"/>
                  </a:lnTo>
                  <a:lnTo>
                    <a:pt x="120" y="180"/>
                  </a:lnTo>
                  <a:lnTo>
                    <a:pt x="119" y="180"/>
                  </a:lnTo>
                  <a:lnTo>
                    <a:pt x="116" y="183"/>
                  </a:lnTo>
                  <a:lnTo>
                    <a:pt x="115" y="184"/>
                  </a:lnTo>
                  <a:lnTo>
                    <a:pt x="113" y="187"/>
                  </a:lnTo>
                  <a:lnTo>
                    <a:pt x="113" y="189"/>
                  </a:lnTo>
                  <a:lnTo>
                    <a:pt x="113" y="191"/>
                  </a:lnTo>
                  <a:lnTo>
                    <a:pt x="114" y="192"/>
                  </a:lnTo>
                  <a:lnTo>
                    <a:pt x="114" y="193"/>
                  </a:lnTo>
                  <a:lnTo>
                    <a:pt x="115" y="193"/>
                  </a:lnTo>
                  <a:lnTo>
                    <a:pt x="117" y="194"/>
                  </a:lnTo>
                  <a:lnTo>
                    <a:pt x="118" y="193"/>
                  </a:lnTo>
                  <a:lnTo>
                    <a:pt x="121" y="193"/>
                  </a:lnTo>
                  <a:lnTo>
                    <a:pt x="122" y="193"/>
                  </a:lnTo>
                  <a:lnTo>
                    <a:pt x="126" y="193"/>
                  </a:lnTo>
                  <a:lnTo>
                    <a:pt x="131" y="192"/>
                  </a:lnTo>
                  <a:lnTo>
                    <a:pt x="132" y="191"/>
                  </a:lnTo>
                  <a:lnTo>
                    <a:pt x="133" y="191"/>
                  </a:lnTo>
                  <a:lnTo>
                    <a:pt x="133" y="190"/>
                  </a:lnTo>
                  <a:lnTo>
                    <a:pt x="136" y="185"/>
                  </a:lnTo>
                  <a:lnTo>
                    <a:pt x="137" y="185"/>
                  </a:lnTo>
                  <a:lnTo>
                    <a:pt x="137" y="184"/>
                  </a:lnTo>
                  <a:lnTo>
                    <a:pt x="137" y="183"/>
                  </a:lnTo>
                  <a:lnTo>
                    <a:pt x="139" y="179"/>
                  </a:lnTo>
                  <a:lnTo>
                    <a:pt x="139" y="178"/>
                  </a:lnTo>
                  <a:lnTo>
                    <a:pt x="139" y="177"/>
                  </a:lnTo>
                  <a:lnTo>
                    <a:pt x="138" y="177"/>
                  </a:lnTo>
                  <a:lnTo>
                    <a:pt x="137" y="176"/>
                  </a:lnTo>
                  <a:lnTo>
                    <a:pt x="136" y="175"/>
                  </a:lnTo>
                  <a:lnTo>
                    <a:pt x="135" y="175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32" name="Freeform 676"/>
            <p:cNvSpPr>
              <a:spLocks noEditPoints="1"/>
            </p:cNvSpPr>
            <p:nvPr/>
          </p:nvSpPr>
          <p:spPr bwMode="auto">
            <a:xfrm>
              <a:off x="5761822" y="489942"/>
              <a:ext cx="61913" cy="42863"/>
            </a:xfrm>
            <a:custGeom>
              <a:avLst/>
              <a:gdLst>
                <a:gd name="T0" fmla="*/ 2147483646 w 26"/>
                <a:gd name="T1" fmla="*/ 2147483646 h 20"/>
                <a:gd name="T2" fmla="*/ 2147483646 w 26"/>
                <a:gd name="T3" fmla="*/ 2147483646 h 20"/>
                <a:gd name="T4" fmla="*/ 2147483646 w 26"/>
                <a:gd name="T5" fmla="*/ 2147483646 h 20"/>
                <a:gd name="T6" fmla="*/ 2147483646 w 26"/>
                <a:gd name="T7" fmla="*/ 2147483646 h 20"/>
                <a:gd name="T8" fmla="*/ 2147483646 w 26"/>
                <a:gd name="T9" fmla="*/ 2147483646 h 20"/>
                <a:gd name="T10" fmla="*/ 2147483646 w 26"/>
                <a:gd name="T11" fmla="*/ 2147483646 h 20"/>
                <a:gd name="T12" fmla="*/ 2147483646 w 26"/>
                <a:gd name="T13" fmla="*/ 2147483646 h 20"/>
                <a:gd name="T14" fmla="*/ 2147483646 w 26"/>
                <a:gd name="T15" fmla="*/ 2147483646 h 20"/>
                <a:gd name="T16" fmla="*/ 2147483646 w 26"/>
                <a:gd name="T17" fmla="*/ 2147483646 h 20"/>
                <a:gd name="T18" fmla="*/ 2147483646 w 26"/>
                <a:gd name="T19" fmla="*/ 2147483646 h 20"/>
                <a:gd name="T20" fmla="*/ 2147483646 w 26"/>
                <a:gd name="T21" fmla="*/ 2147483646 h 20"/>
                <a:gd name="T22" fmla="*/ 2147483646 w 26"/>
                <a:gd name="T23" fmla="*/ 2147483646 h 20"/>
                <a:gd name="T24" fmla="*/ 2147483646 w 26"/>
                <a:gd name="T25" fmla="*/ 2147483646 h 20"/>
                <a:gd name="T26" fmla="*/ 2147483646 w 26"/>
                <a:gd name="T27" fmla="*/ 2147483646 h 20"/>
                <a:gd name="T28" fmla="*/ 2147483646 w 26"/>
                <a:gd name="T29" fmla="*/ 2147483646 h 20"/>
                <a:gd name="T30" fmla="*/ 2147483646 w 26"/>
                <a:gd name="T31" fmla="*/ 2147483646 h 20"/>
                <a:gd name="T32" fmla="*/ 0 w 26"/>
                <a:gd name="T33" fmla="*/ 2147483646 h 20"/>
                <a:gd name="T34" fmla="*/ 0 w 26"/>
                <a:gd name="T35" fmla="*/ 2147483646 h 20"/>
                <a:gd name="T36" fmla="*/ 2147483646 w 26"/>
                <a:gd name="T37" fmla="*/ 0 h 20"/>
                <a:gd name="T38" fmla="*/ 2147483646 w 26"/>
                <a:gd name="T39" fmla="*/ 0 h 20"/>
                <a:gd name="T40" fmla="*/ 2147483646 w 26"/>
                <a:gd name="T41" fmla="*/ 0 h 20"/>
                <a:gd name="T42" fmla="*/ 2147483646 w 26"/>
                <a:gd name="T43" fmla="*/ 0 h 20"/>
                <a:gd name="T44" fmla="*/ 2147483646 w 26"/>
                <a:gd name="T45" fmla="*/ 0 h 20"/>
                <a:gd name="T46" fmla="*/ 2147483646 w 26"/>
                <a:gd name="T47" fmla="*/ 2147483646 h 20"/>
                <a:gd name="T48" fmla="*/ 2147483646 w 26"/>
                <a:gd name="T49" fmla="*/ 2147483646 h 20"/>
                <a:gd name="T50" fmla="*/ 2147483646 w 26"/>
                <a:gd name="T51" fmla="*/ 2147483646 h 20"/>
                <a:gd name="T52" fmla="*/ 2147483646 w 26"/>
                <a:gd name="T53" fmla="*/ 2147483646 h 20"/>
                <a:gd name="T54" fmla="*/ 2147483646 w 26"/>
                <a:gd name="T55" fmla="*/ 2147483646 h 20"/>
                <a:gd name="T56" fmla="*/ 2147483646 w 26"/>
                <a:gd name="T57" fmla="*/ 2147483646 h 20"/>
                <a:gd name="T58" fmla="*/ 2147483646 w 26"/>
                <a:gd name="T59" fmla="*/ 2147483646 h 20"/>
                <a:gd name="T60" fmla="*/ 2147483646 w 26"/>
                <a:gd name="T61" fmla="*/ 2147483646 h 20"/>
                <a:gd name="T62" fmla="*/ 2147483646 w 26"/>
                <a:gd name="T63" fmla="*/ 2147483646 h 20"/>
                <a:gd name="T64" fmla="*/ 2147483646 w 26"/>
                <a:gd name="T65" fmla="*/ 2147483646 h 20"/>
                <a:gd name="T66" fmla="*/ 2147483646 w 26"/>
                <a:gd name="T67" fmla="*/ 2147483646 h 2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6" h="20">
                  <a:moveTo>
                    <a:pt x="22" y="16"/>
                  </a:moveTo>
                  <a:lnTo>
                    <a:pt x="26" y="9"/>
                  </a:lnTo>
                  <a:lnTo>
                    <a:pt x="24" y="18"/>
                  </a:lnTo>
                  <a:lnTo>
                    <a:pt x="22" y="20"/>
                  </a:lnTo>
                  <a:lnTo>
                    <a:pt x="22" y="16"/>
                  </a:lnTo>
                  <a:close/>
                  <a:moveTo>
                    <a:pt x="9" y="9"/>
                  </a:moveTo>
                  <a:lnTo>
                    <a:pt x="9" y="8"/>
                  </a:lnTo>
                  <a:lnTo>
                    <a:pt x="9" y="7"/>
                  </a:lnTo>
                  <a:lnTo>
                    <a:pt x="8" y="7"/>
                  </a:lnTo>
                  <a:lnTo>
                    <a:pt x="7" y="8"/>
                  </a:lnTo>
                  <a:lnTo>
                    <a:pt x="5" y="8"/>
                  </a:lnTo>
                  <a:lnTo>
                    <a:pt x="5" y="7"/>
                  </a:lnTo>
                  <a:lnTo>
                    <a:pt x="4" y="7"/>
                  </a:lnTo>
                  <a:lnTo>
                    <a:pt x="4" y="6"/>
                  </a:lnTo>
                  <a:lnTo>
                    <a:pt x="0" y="3"/>
                  </a:lnTo>
                  <a:lnTo>
                    <a:pt x="0" y="1"/>
                  </a:lnTo>
                  <a:lnTo>
                    <a:pt x="1" y="0"/>
                  </a:lnTo>
                  <a:lnTo>
                    <a:pt x="2" y="0"/>
                  </a:lnTo>
                  <a:lnTo>
                    <a:pt x="3" y="0"/>
                  </a:lnTo>
                  <a:lnTo>
                    <a:pt x="4" y="0"/>
                  </a:lnTo>
                  <a:lnTo>
                    <a:pt x="5" y="0"/>
                  </a:lnTo>
                  <a:lnTo>
                    <a:pt x="6" y="2"/>
                  </a:lnTo>
                  <a:lnTo>
                    <a:pt x="6" y="3"/>
                  </a:lnTo>
                  <a:lnTo>
                    <a:pt x="10" y="3"/>
                  </a:lnTo>
                  <a:lnTo>
                    <a:pt x="11" y="3"/>
                  </a:lnTo>
                  <a:lnTo>
                    <a:pt x="11" y="4"/>
                  </a:lnTo>
                  <a:lnTo>
                    <a:pt x="12" y="5"/>
                  </a:lnTo>
                  <a:lnTo>
                    <a:pt x="13" y="7"/>
                  </a:lnTo>
                  <a:lnTo>
                    <a:pt x="12" y="9"/>
                  </a:lnTo>
                  <a:lnTo>
                    <a:pt x="11" y="9"/>
                  </a:lnTo>
                  <a:lnTo>
                    <a:pt x="10" y="9"/>
                  </a:lnTo>
                  <a:lnTo>
                    <a:pt x="9" y="9"/>
                  </a:lnTo>
                  <a:close/>
                </a:path>
              </a:pathLst>
            </a:custGeom>
            <a:solidFill>
              <a:srgbClr val="C3C2A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33" name="Freeform 677"/>
            <p:cNvSpPr>
              <a:spLocks noEditPoints="1"/>
            </p:cNvSpPr>
            <p:nvPr/>
          </p:nvSpPr>
          <p:spPr bwMode="auto">
            <a:xfrm>
              <a:off x="5757060" y="486767"/>
              <a:ext cx="69850" cy="52388"/>
            </a:xfrm>
            <a:custGeom>
              <a:avLst/>
              <a:gdLst>
                <a:gd name="T0" fmla="*/ 2147483646 w 29"/>
                <a:gd name="T1" fmla="*/ 2147483646 h 25"/>
                <a:gd name="T2" fmla="*/ 2147483646 w 29"/>
                <a:gd name="T3" fmla="*/ 2147483646 h 25"/>
                <a:gd name="T4" fmla="*/ 2147483646 w 29"/>
                <a:gd name="T5" fmla="*/ 2147483646 h 25"/>
                <a:gd name="T6" fmla="*/ 2147483646 w 29"/>
                <a:gd name="T7" fmla="*/ 2147483646 h 25"/>
                <a:gd name="T8" fmla="*/ 2147483646 w 29"/>
                <a:gd name="T9" fmla="*/ 2147483646 h 25"/>
                <a:gd name="T10" fmla="*/ 2147483646 w 29"/>
                <a:gd name="T11" fmla="*/ 2147483646 h 25"/>
                <a:gd name="T12" fmla="*/ 2147483646 w 29"/>
                <a:gd name="T13" fmla="*/ 2147483646 h 25"/>
                <a:gd name="T14" fmla="*/ 2147483646 w 29"/>
                <a:gd name="T15" fmla="*/ 2147483646 h 25"/>
                <a:gd name="T16" fmla="*/ 2147483646 w 29"/>
                <a:gd name="T17" fmla="*/ 2147483646 h 25"/>
                <a:gd name="T18" fmla="*/ 2147483646 w 29"/>
                <a:gd name="T19" fmla="*/ 2147483646 h 25"/>
                <a:gd name="T20" fmla="*/ 2147483646 w 29"/>
                <a:gd name="T21" fmla="*/ 2147483646 h 25"/>
                <a:gd name="T22" fmla="*/ 2147483646 w 29"/>
                <a:gd name="T23" fmla="*/ 2147483646 h 25"/>
                <a:gd name="T24" fmla="*/ 2147483646 w 29"/>
                <a:gd name="T25" fmla="*/ 2147483646 h 25"/>
                <a:gd name="T26" fmla="*/ 2147483646 w 29"/>
                <a:gd name="T27" fmla="*/ 2147483646 h 25"/>
                <a:gd name="T28" fmla="*/ 2147483646 w 29"/>
                <a:gd name="T29" fmla="*/ 2147483646 h 25"/>
                <a:gd name="T30" fmla="*/ 2147483646 w 29"/>
                <a:gd name="T31" fmla="*/ 2147483646 h 25"/>
                <a:gd name="T32" fmla="*/ 2147483646 w 29"/>
                <a:gd name="T33" fmla="*/ 2147483646 h 25"/>
                <a:gd name="T34" fmla="*/ 2147483646 w 29"/>
                <a:gd name="T35" fmla="*/ 2147483646 h 25"/>
                <a:gd name="T36" fmla="*/ 2147483646 w 29"/>
                <a:gd name="T37" fmla="*/ 0 h 25"/>
                <a:gd name="T38" fmla="*/ 2147483646 w 29"/>
                <a:gd name="T39" fmla="*/ 2147483646 h 25"/>
                <a:gd name="T40" fmla="*/ 2147483646 w 29"/>
                <a:gd name="T41" fmla="*/ 2147483646 h 25"/>
                <a:gd name="T42" fmla="*/ 2147483646 w 29"/>
                <a:gd name="T43" fmla="*/ 2147483646 h 25"/>
                <a:gd name="T44" fmla="*/ 0 w 29"/>
                <a:gd name="T45" fmla="*/ 2147483646 h 25"/>
                <a:gd name="T46" fmla="*/ 2147483646 w 29"/>
                <a:gd name="T47" fmla="*/ 2147483646 h 25"/>
                <a:gd name="T48" fmla="*/ 2147483646 w 29"/>
                <a:gd name="T49" fmla="*/ 2147483646 h 25"/>
                <a:gd name="T50" fmla="*/ 2147483646 w 29"/>
                <a:gd name="T51" fmla="*/ 2147483646 h 25"/>
                <a:gd name="T52" fmla="*/ 2147483646 w 29"/>
                <a:gd name="T53" fmla="*/ 2147483646 h 25"/>
                <a:gd name="T54" fmla="*/ 2147483646 w 29"/>
                <a:gd name="T55" fmla="*/ 2147483646 h 25"/>
                <a:gd name="T56" fmla="*/ 2147483646 w 29"/>
                <a:gd name="T57" fmla="*/ 2147483646 h 25"/>
                <a:gd name="T58" fmla="*/ 2147483646 w 29"/>
                <a:gd name="T59" fmla="*/ 2147483646 h 25"/>
                <a:gd name="T60" fmla="*/ 2147483646 w 29"/>
                <a:gd name="T61" fmla="*/ 2147483646 h 25"/>
                <a:gd name="T62" fmla="*/ 2147483646 w 29"/>
                <a:gd name="T63" fmla="*/ 2147483646 h 25"/>
                <a:gd name="T64" fmla="*/ 2147483646 w 29"/>
                <a:gd name="T65" fmla="*/ 2147483646 h 25"/>
                <a:gd name="T66" fmla="*/ 2147483646 w 29"/>
                <a:gd name="T67" fmla="*/ 2147483646 h 25"/>
                <a:gd name="T68" fmla="*/ 2147483646 w 29"/>
                <a:gd name="T69" fmla="*/ 2147483646 h 25"/>
                <a:gd name="T70" fmla="*/ 2147483646 w 29"/>
                <a:gd name="T71" fmla="*/ 2147483646 h 25"/>
                <a:gd name="T72" fmla="*/ 2147483646 w 29"/>
                <a:gd name="T73" fmla="*/ 2147483646 h 25"/>
                <a:gd name="T74" fmla="*/ 2147483646 w 29"/>
                <a:gd name="T75" fmla="*/ 2147483646 h 25"/>
                <a:gd name="T76" fmla="*/ 2147483646 w 29"/>
                <a:gd name="T77" fmla="*/ 2147483646 h 25"/>
                <a:gd name="T78" fmla="*/ 2147483646 w 29"/>
                <a:gd name="T79" fmla="*/ 2147483646 h 25"/>
                <a:gd name="T80" fmla="*/ 2147483646 w 29"/>
                <a:gd name="T81" fmla="*/ 2147483646 h 25"/>
                <a:gd name="T82" fmla="*/ 2147483646 w 29"/>
                <a:gd name="T83" fmla="*/ 2147483646 h 25"/>
                <a:gd name="T84" fmla="*/ 2147483646 w 29"/>
                <a:gd name="T85" fmla="*/ 2147483646 h 25"/>
                <a:gd name="T86" fmla="*/ 2147483646 w 29"/>
                <a:gd name="T87" fmla="*/ 2147483646 h 25"/>
                <a:gd name="T88" fmla="*/ 2147483646 w 29"/>
                <a:gd name="T89" fmla="*/ 2147483646 h 25"/>
                <a:gd name="T90" fmla="*/ 2147483646 w 29"/>
                <a:gd name="T91" fmla="*/ 2147483646 h 25"/>
                <a:gd name="T92" fmla="*/ 2147483646 w 29"/>
                <a:gd name="T93" fmla="*/ 2147483646 h 25"/>
                <a:gd name="T94" fmla="*/ 2147483646 w 29"/>
                <a:gd name="T95" fmla="*/ 0 h 25"/>
                <a:gd name="T96" fmla="*/ 2147483646 w 29"/>
                <a:gd name="T97" fmla="*/ 0 h 25"/>
                <a:gd name="T98" fmla="*/ 2147483646 w 29"/>
                <a:gd name="T99" fmla="*/ 0 h 25"/>
                <a:gd name="T100" fmla="*/ 2147483646 w 29"/>
                <a:gd name="T101" fmla="*/ 2147483646 h 25"/>
                <a:gd name="T102" fmla="*/ 2147483646 w 29"/>
                <a:gd name="T103" fmla="*/ 2147483646 h 25"/>
                <a:gd name="T104" fmla="*/ 2147483646 w 29"/>
                <a:gd name="T105" fmla="*/ 2147483646 h 25"/>
                <a:gd name="T106" fmla="*/ 2147483646 w 29"/>
                <a:gd name="T107" fmla="*/ 2147483646 h 25"/>
                <a:gd name="T108" fmla="*/ 2147483646 w 29"/>
                <a:gd name="T109" fmla="*/ 2147483646 h 25"/>
                <a:gd name="T110" fmla="*/ 2147483646 w 29"/>
                <a:gd name="T111" fmla="*/ 2147483646 h 25"/>
                <a:gd name="T112" fmla="*/ 2147483646 w 29"/>
                <a:gd name="T113" fmla="*/ 2147483646 h 25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9" h="25">
                  <a:moveTo>
                    <a:pt x="4" y="3"/>
                  </a:moveTo>
                  <a:lnTo>
                    <a:pt x="5" y="3"/>
                  </a:lnTo>
                  <a:lnTo>
                    <a:pt x="6" y="4"/>
                  </a:lnTo>
                  <a:lnTo>
                    <a:pt x="7" y="4"/>
                  </a:lnTo>
                  <a:lnTo>
                    <a:pt x="7" y="7"/>
                  </a:lnTo>
                  <a:lnTo>
                    <a:pt x="6" y="7"/>
                  </a:lnTo>
                  <a:lnTo>
                    <a:pt x="3" y="5"/>
                  </a:lnTo>
                  <a:lnTo>
                    <a:pt x="4" y="4"/>
                  </a:lnTo>
                  <a:lnTo>
                    <a:pt x="4" y="3"/>
                  </a:lnTo>
                  <a:close/>
                  <a:moveTo>
                    <a:pt x="8" y="6"/>
                  </a:moveTo>
                  <a:lnTo>
                    <a:pt x="12" y="7"/>
                  </a:lnTo>
                  <a:lnTo>
                    <a:pt x="13" y="7"/>
                  </a:lnTo>
                  <a:lnTo>
                    <a:pt x="13" y="9"/>
                  </a:lnTo>
                  <a:lnTo>
                    <a:pt x="13" y="10"/>
                  </a:lnTo>
                  <a:lnTo>
                    <a:pt x="12" y="9"/>
                  </a:lnTo>
                  <a:lnTo>
                    <a:pt x="11" y="9"/>
                  </a:lnTo>
                  <a:lnTo>
                    <a:pt x="10" y="8"/>
                  </a:lnTo>
                  <a:lnTo>
                    <a:pt x="9" y="8"/>
                  </a:lnTo>
                  <a:lnTo>
                    <a:pt x="9" y="9"/>
                  </a:lnTo>
                  <a:lnTo>
                    <a:pt x="8" y="9"/>
                  </a:lnTo>
                  <a:lnTo>
                    <a:pt x="7" y="8"/>
                  </a:lnTo>
                  <a:lnTo>
                    <a:pt x="7" y="7"/>
                  </a:lnTo>
                  <a:lnTo>
                    <a:pt x="8" y="6"/>
                  </a:lnTo>
                  <a:close/>
                  <a:moveTo>
                    <a:pt x="26" y="17"/>
                  </a:moveTo>
                  <a:lnTo>
                    <a:pt x="26" y="19"/>
                  </a:lnTo>
                  <a:lnTo>
                    <a:pt x="25" y="20"/>
                  </a:lnTo>
                  <a:lnTo>
                    <a:pt x="25" y="19"/>
                  </a:lnTo>
                  <a:lnTo>
                    <a:pt x="26" y="17"/>
                  </a:lnTo>
                  <a:close/>
                  <a:moveTo>
                    <a:pt x="4" y="0"/>
                  </a:moveTo>
                  <a:lnTo>
                    <a:pt x="3" y="1"/>
                  </a:lnTo>
                  <a:lnTo>
                    <a:pt x="2" y="1"/>
                  </a:lnTo>
                  <a:lnTo>
                    <a:pt x="2" y="2"/>
                  </a:lnTo>
                  <a:lnTo>
                    <a:pt x="1" y="2"/>
                  </a:lnTo>
                  <a:lnTo>
                    <a:pt x="1" y="4"/>
                  </a:lnTo>
                  <a:lnTo>
                    <a:pt x="0" y="5"/>
                  </a:lnTo>
                  <a:lnTo>
                    <a:pt x="0" y="6"/>
                  </a:lnTo>
                  <a:lnTo>
                    <a:pt x="2" y="7"/>
                  </a:lnTo>
                  <a:lnTo>
                    <a:pt x="5" y="9"/>
                  </a:lnTo>
                  <a:lnTo>
                    <a:pt x="6" y="9"/>
                  </a:lnTo>
                  <a:lnTo>
                    <a:pt x="6" y="10"/>
                  </a:lnTo>
                  <a:lnTo>
                    <a:pt x="6" y="11"/>
                  </a:lnTo>
                  <a:lnTo>
                    <a:pt x="8" y="11"/>
                  </a:lnTo>
                  <a:lnTo>
                    <a:pt x="9" y="11"/>
                  </a:lnTo>
                  <a:lnTo>
                    <a:pt x="10" y="11"/>
                  </a:lnTo>
                  <a:lnTo>
                    <a:pt x="11" y="13"/>
                  </a:lnTo>
                  <a:lnTo>
                    <a:pt x="13" y="13"/>
                  </a:lnTo>
                  <a:lnTo>
                    <a:pt x="13" y="12"/>
                  </a:lnTo>
                  <a:lnTo>
                    <a:pt x="14" y="12"/>
                  </a:lnTo>
                  <a:lnTo>
                    <a:pt x="15" y="12"/>
                  </a:lnTo>
                  <a:lnTo>
                    <a:pt x="15" y="11"/>
                  </a:lnTo>
                  <a:lnTo>
                    <a:pt x="15" y="10"/>
                  </a:lnTo>
                  <a:lnTo>
                    <a:pt x="16" y="9"/>
                  </a:lnTo>
                  <a:lnTo>
                    <a:pt x="16" y="8"/>
                  </a:lnTo>
                  <a:lnTo>
                    <a:pt x="15" y="7"/>
                  </a:lnTo>
                  <a:lnTo>
                    <a:pt x="15" y="6"/>
                  </a:lnTo>
                  <a:lnTo>
                    <a:pt x="15" y="5"/>
                  </a:lnTo>
                  <a:lnTo>
                    <a:pt x="14" y="5"/>
                  </a:lnTo>
                  <a:lnTo>
                    <a:pt x="13" y="5"/>
                  </a:lnTo>
                  <a:lnTo>
                    <a:pt x="13" y="4"/>
                  </a:lnTo>
                  <a:lnTo>
                    <a:pt x="12" y="4"/>
                  </a:lnTo>
                  <a:lnTo>
                    <a:pt x="9" y="4"/>
                  </a:lnTo>
                  <a:lnTo>
                    <a:pt x="9" y="3"/>
                  </a:lnTo>
                  <a:lnTo>
                    <a:pt x="9" y="2"/>
                  </a:lnTo>
                  <a:lnTo>
                    <a:pt x="8" y="2"/>
                  </a:lnTo>
                  <a:lnTo>
                    <a:pt x="7" y="1"/>
                  </a:lnTo>
                  <a:lnTo>
                    <a:pt x="6" y="1"/>
                  </a:lnTo>
                  <a:lnTo>
                    <a:pt x="6" y="0"/>
                  </a:lnTo>
                  <a:lnTo>
                    <a:pt x="5" y="0"/>
                  </a:lnTo>
                  <a:lnTo>
                    <a:pt x="4" y="0"/>
                  </a:lnTo>
                  <a:close/>
                  <a:moveTo>
                    <a:pt x="29" y="5"/>
                  </a:moveTo>
                  <a:lnTo>
                    <a:pt x="23" y="16"/>
                  </a:lnTo>
                  <a:lnTo>
                    <a:pt x="22" y="17"/>
                  </a:lnTo>
                  <a:lnTo>
                    <a:pt x="22" y="18"/>
                  </a:lnTo>
                  <a:lnTo>
                    <a:pt x="22" y="19"/>
                  </a:lnTo>
                  <a:lnTo>
                    <a:pt x="22" y="20"/>
                  </a:lnTo>
                  <a:lnTo>
                    <a:pt x="22" y="25"/>
                  </a:lnTo>
                  <a:lnTo>
                    <a:pt x="26" y="22"/>
                  </a:lnTo>
                  <a:lnTo>
                    <a:pt x="27" y="21"/>
                  </a:lnTo>
                  <a:lnTo>
                    <a:pt x="28" y="21"/>
                  </a:lnTo>
                  <a:lnTo>
                    <a:pt x="28" y="19"/>
                  </a:lnTo>
                  <a:lnTo>
                    <a:pt x="28" y="17"/>
                  </a:lnTo>
                  <a:lnTo>
                    <a:pt x="29" y="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34" name="Freeform 678"/>
            <p:cNvSpPr>
              <a:spLocks noEditPoints="1"/>
            </p:cNvSpPr>
            <p:nvPr/>
          </p:nvSpPr>
          <p:spPr bwMode="auto">
            <a:xfrm>
              <a:off x="5757060" y="486767"/>
              <a:ext cx="69850" cy="52388"/>
            </a:xfrm>
            <a:custGeom>
              <a:avLst/>
              <a:gdLst>
                <a:gd name="T0" fmla="*/ 2147483646 w 29"/>
                <a:gd name="T1" fmla="*/ 2147483646 h 25"/>
                <a:gd name="T2" fmla="*/ 2147483646 w 29"/>
                <a:gd name="T3" fmla="*/ 2147483646 h 25"/>
                <a:gd name="T4" fmla="*/ 2147483646 w 29"/>
                <a:gd name="T5" fmla="*/ 2147483646 h 25"/>
                <a:gd name="T6" fmla="*/ 2147483646 w 29"/>
                <a:gd name="T7" fmla="*/ 2147483646 h 25"/>
                <a:gd name="T8" fmla="*/ 2147483646 w 29"/>
                <a:gd name="T9" fmla="*/ 2147483646 h 25"/>
                <a:gd name="T10" fmla="*/ 2147483646 w 29"/>
                <a:gd name="T11" fmla="*/ 2147483646 h 25"/>
                <a:gd name="T12" fmla="*/ 2147483646 w 29"/>
                <a:gd name="T13" fmla="*/ 2147483646 h 25"/>
                <a:gd name="T14" fmla="*/ 2147483646 w 29"/>
                <a:gd name="T15" fmla="*/ 2147483646 h 25"/>
                <a:gd name="T16" fmla="*/ 2147483646 w 29"/>
                <a:gd name="T17" fmla="*/ 2147483646 h 25"/>
                <a:gd name="T18" fmla="*/ 2147483646 w 29"/>
                <a:gd name="T19" fmla="*/ 2147483646 h 25"/>
                <a:gd name="T20" fmla="*/ 2147483646 w 29"/>
                <a:gd name="T21" fmla="*/ 2147483646 h 25"/>
                <a:gd name="T22" fmla="*/ 2147483646 w 29"/>
                <a:gd name="T23" fmla="*/ 2147483646 h 25"/>
                <a:gd name="T24" fmla="*/ 2147483646 w 29"/>
                <a:gd name="T25" fmla="*/ 2147483646 h 25"/>
                <a:gd name="T26" fmla="*/ 2147483646 w 29"/>
                <a:gd name="T27" fmla="*/ 2147483646 h 25"/>
                <a:gd name="T28" fmla="*/ 2147483646 w 29"/>
                <a:gd name="T29" fmla="*/ 2147483646 h 25"/>
                <a:gd name="T30" fmla="*/ 2147483646 w 29"/>
                <a:gd name="T31" fmla="*/ 2147483646 h 25"/>
                <a:gd name="T32" fmla="*/ 2147483646 w 29"/>
                <a:gd name="T33" fmla="*/ 2147483646 h 25"/>
                <a:gd name="T34" fmla="*/ 2147483646 w 29"/>
                <a:gd name="T35" fmla="*/ 2147483646 h 25"/>
                <a:gd name="T36" fmla="*/ 2147483646 w 29"/>
                <a:gd name="T37" fmla="*/ 0 h 25"/>
                <a:gd name="T38" fmla="*/ 2147483646 w 29"/>
                <a:gd name="T39" fmla="*/ 2147483646 h 25"/>
                <a:gd name="T40" fmla="*/ 2147483646 w 29"/>
                <a:gd name="T41" fmla="*/ 2147483646 h 25"/>
                <a:gd name="T42" fmla="*/ 2147483646 w 29"/>
                <a:gd name="T43" fmla="*/ 2147483646 h 25"/>
                <a:gd name="T44" fmla="*/ 0 w 29"/>
                <a:gd name="T45" fmla="*/ 2147483646 h 25"/>
                <a:gd name="T46" fmla="*/ 2147483646 w 29"/>
                <a:gd name="T47" fmla="*/ 2147483646 h 25"/>
                <a:gd name="T48" fmla="*/ 2147483646 w 29"/>
                <a:gd name="T49" fmla="*/ 2147483646 h 25"/>
                <a:gd name="T50" fmla="*/ 2147483646 w 29"/>
                <a:gd name="T51" fmla="*/ 2147483646 h 25"/>
                <a:gd name="T52" fmla="*/ 2147483646 w 29"/>
                <a:gd name="T53" fmla="*/ 2147483646 h 25"/>
                <a:gd name="T54" fmla="*/ 2147483646 w 29"/>
                <a:gd name="T55" fmla="*/ 2147483646 h 25"/>
                <a:gd name="T56" fmla="*/ 2147483646 w 29"/>
                <a:gd name="T57" fmla="*/ 2147483646 h 25"/>
                <a:gd name="T58" fmla="*/ 2147483646 w 29"/>
                <a:gd name="T59" fmla="*/ 2147483646 h 25"/>
                <a:gd name="T60" fmla="*/ 2147483646 w 29"/>
                <a:gd name="T61" fmla="*/ 2147483646 h 25"/>
                <a:gd name="T62" fmla="*/ 2147483646 w 29"/>
                <a:gd name="T63" fmla="*/ 2147483646 h 25"/>
                <a:gd name="T64" fmla="*/ 2147483646 w 29"/>
                <a:gd name="T65" fmla="*/ 2147483646 h 25"/>
                <a:gd name="T66" fmla="*/ 2147483646 w 29"/>
                <a:gd name="T67" fmla="*/ 2147483646 h 25"/>
                <a:gd name="T68" fmla="*/ 2147483646 w 29"/>
                <a:gd name="T69" fmla="*/ 2147483646 h 25"/>
                <a:gd name="T70" fmla="*/ 2147483646 w 29"/>
                <a:gd name="T71" fmla="*/ 2147483646 h 25"/>
                <a:gd name="T72" fmla="*/ 2147483646 w 29"/>
                <a:gd name="T73" fmla="*/ 2147483646 h 25"/>
                <a:gd name="T74" fmla="*/ 2147483646 w 29"/>
                <a:gd name="T75" fmla="*/ 2147483646 h 25"/>
                <a:gd name="T76" fmla="*/ 2147483646 w 29"/>
                <a:gd name="T77" fmla="*/ 2147483646 h 25"/>
                <a:gd name="T78" fmla="*/ 2147483646 w 29"/>
                <a:gd name="T79" fmla="*/ 2147483646 h 25"/>
                <a:gd name="T80" fmla="*/ 2147483646 w 29"/>
                <a:gd name="T81" fmla="*/ 2147483646 h 25"/>
                <a:gd name="T82" fmla="*/ 2147483646 w 29"/>
                <a:gd name="T83" fmla="*/ 2147483646 h 25"/>
                <a:gd name="T84" fmla="*/ 2147483646 w 29"/>
                <a:gd name="T85" fmla="*/ 2147483646 h 25"/>
                <a:gd name="T86" fmla="*/ 2147483646 w 29"/>
                <a:gd name="T87" fmla="*/ 2147483646 h 25"/>
                <a:gd name="T88" fmla="*/ 2147483646 w 29"/>
                <a:gd name="T89" fmla="*/ 2147483646 h 25"/>
                <a:gd name="T90" fmla="*/ 2147483646 w 29"/>
                <a:gd name="T91" fmla="*/ 2147483646 h 25"/>
                <a:gd name="T92" fmla="*/ 2147483646 w 29"/>
                <a:gd name="T93" fmla="*/ 2147483646 h 25"/>
                <a:gd name="T94" fmla="*/ 2147483646 w 29"/>
                <a:gd name="T95" fmla="*/ 0 h 25"/>
                <a:gd name="T96" fmla="*/ 2147483646 w 29"/>
                <a:gd name="T97" fmla="*/ 0 h 25"/>
                <a:gd name="T98" fmla="*/ 2147483646 w 29"/>
                <a:gd name="T99" fmla="*/ 0 h 25"/>
                <a:gd name="T100" fmla="*/ 2147483646 w 29"/>
                <a:gd name="T101" fmla="*/ 2147483646 h 25"/>
                <a:gd name="T102" fmla="*/ 2147483646 w 29"/>
                <a:gd name="T103" fmla="*/ 2147483646 h 25"/>
                <a:gd name="T104" fmla="*/ 2147483646 w 29"/>
                <a:gd name="T105" fmla="*/ 2147483646 h 25"/>
                <a:gd name="T106" fmla="*/ 2147483646 w 29"/>
                <a:gd name="T107" fmla="*/ 2147483646 h 25"/>
                <a:gd name="T108" fmla="*/ 2147483646 w 29"/>
                <a:gd name="T109" fmla="*/ 2147483646 h 25"/>
                <a:gd name="T110" fmla="*/ 2147483646 w 29"/>
                <a:gd name="T111" fmla="*/ 2147483646 h 25"/>
                <a:gd name="T112" fmla="*/ 2147483646 w 29"/>
                <a:gd name="T113" fmla="*/ 2147483646 h 25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9" h="25">
                  <a:moveTo>
                    <a:pt x="4" y="3"/>
                  </a:moveTo>
                  <a:lnTo>
                    <a:pt x="5" y="3"/>
                  </a:lnTo>
                  <a:lnTo>
                    <a:pt x="6" y="4"/>
                  </a:lnTo>
                  <a:lnTo>
                    <a:pt x="7" y="4"/>
                  </a:lnTo>
                  <a:lnTo>
                    <a:pt x="7" y="7"/>
                  </a:lnTo>
                  <a:lnTo>
                    <a:pt x="6" y="7"/>
                  </a:lnTo>
                  <a:lnTo>
                    <a:pt x="3" y="5"/>
                  </a:lnTo>
                  <a:lnTo>
                    <a:pt x="4" y="4"/>
                  </a:lnTo>
                  <a:lnTo>
                    <a:pt x="4" y="3"/>
                  </a:lnTo>
                  <a:moveTo>
                    <a:pt x="8" y="6"/>
                  </a:moveTo>
                  <a:lnTo>
                    <a:pt x="12" y="7"/>
                  </a:lnTo>
                  <a:lnTo>
                    <a:pt x="13" y="7"/>
                  </a:lnTo>
                  <a:lnTo>
                    <a:pt x="13" y="9"/>
                  </a:lnTo>
                  <a:lnTo>
                    <a:pt x="13" y="10"/>
                  </a:lnTo>
                  <a:lnTo>
                    <a:pt x="12" y="9"/>
                  </a:lnTo>
                  <a:lnTo>
                    <a:pt x="11" y="9"/>
                  </a:lnTo>
                  <a:lnTo>
                    <a:pt x="10" y="8"/>
                  </a:lnTo>
                  <a:lnTo>
                    <a:pt x="9" y="8"/>
                  </a:lnTo>
                  <a:lnTo>
                    <a:pt x="9" y="9"/>
                  </a:lnTo>
                  <a:lnTo>
                    <a:pt x="8" y="9"/>
                  </a:lnTo>
                  <a:lnTo>
                    <a:pt x="7" y="8"/>
                  </a:lnTo>
                  <a:lnTo>
                    <a:pt x="7" y="7"/>
                  </a:lnTo>
                  <a:lnTo>
                    <a:pt x="8" y="6"/>
                  </a:lnTo>
                  <a:moveTo>
                    <a:pt x="26" y="17"/>
                  </a:moveTo>
                  <a:lnTo>
                    <a:pt x="26" y="19"/>
                  </a:lnTo>
                  <a:lnTo>
                    <a:pt x="25" y="20"/>
                  </a:lnTo>
                  <a:lnTo>
                    <a:pt x="25" y="19"/>
                  </a:lnTo>
                  <a:lnTo>
                    <a:pt x="26" y="17"/>
                  </a:lnTo>
                  <a:moveTo>
                    <a:pt x="4" y="0"/>
                  </a:moveTo>
                  <a:lnTo>
                    <a:pt x="3" y="1"/>
                  </a:lnTo>
                  <a:lnTo>
                    <a:pt x="2" y="1"/>
                  </a:lnTo>
                  <a:lnTo>
                    <a:pt x="2" y="2"/>
                  </a:lnTo>
                  <a:lnTo>
                    <a:pt x="1" y="2"/>
                  </a:lnTo>
                  <a:lnTo>
                    <a:pt x="1" y="4"/>
                  </a:lnTo>
                  <a:lnTo>
                    <a:pt x="0" y="5"/>
                  </a:lnTo>
                  <a:lnTo>
                    <a:pt x="0" y="6"/>
                  </a:lnTo>
                  <a:lnTo>
                    <a:pt x="2" y="7"/>
                  </a:lnTo>
                  <a:lnTo>
                    <a:pt x="5" y="9"/>
                  </a:lnTo>
                  <a:lnTo>
                    <a:pt x="6" y="9"/>
                  </a:lnTo>
                  <a:lnTo>
                    <a:pt x="6" y="10"/>
                  </a:lnTo>
                  <a:lnTo>
                    <a:pt x="6" y="11"/>
                  </a:lnTo>
                  <a:lnTo>
                    <a:pt x="8" y="11"/>
                  </a:lnTo>
                  <a:lnTo>
                    <a:pt x="9" y="11"/>
                  </a:lnTo>
                  <a:lnTo>
                    <a:pt x="10" y="11"/>
                  </a:lnTo>
                  <a:lnTo>
                    <a:pt x="11" y="13"/>
                  </a:lnTo>
                  <a:lnTo>
                    <a:pt x="13" y="13"/>
                  </a:lnTo>
                  <a:lnTo>
                    <a:pt x="13" y="12"/>
                  </a:lnTo>
                  <a:lnTo>
                    <a:pt x="14" y="12"/>
                  </a:lnTo>
                  <a:lnTo>
                    <a:pt x="15" y="12"/>
                  </a:lnTo>
                  <a:lnTo>
                    <a:pt x="15" y="11"/>
                  </a:lnTo>
                  <a:lnTo>
                    <a:pt x="15" y="10"/>
                  </a:lnTo>
                  <a:lnTo>
                    <a:pt x="16" y="9"/>
                  </a:lnTo>
                  <a:lnTo>
                    <a:pt x="16" y="8"/>
                  </a:lnTo>
                  <a:lnTo>
                    <a:pt x="15" y="7"/>
                  </a:lnTo>
                  <a:lnTo>
                    <a:pt x="15" y="6"/>
                  </a:lnTo>
                  <a:lnTo>
                    <a:pt x="15" y="5"/>
                  </a:lnTo>
                  <a:lnTo>
                    <a:pt x="14" y="5"/>
                  </a:lnTo>
                  <a:lnTo>
                    <a:pt x="13" y="5"/>
                  </a:lnTo>
                  <a:lnTo>
                    <a:pt x="13" y="4"/>
                  </a:lnTo>
                  <a:lnTo>
                    <a:pt x="12" y="4"/>
                  </a:lnTo>
                  <a:lnTo>
                    <a:pt x="9" y="4"/>
                  </a:lnTo>
                  <a:lnTo>
                    <a:pt x="9" y="3"/>
                  </a:lnTo>
                  <a:lnTo>
                    <a:pt x="9" y="2"/>
                  </a:lnTo>
                  <a:lnTo>
                    <a:pt x="8" y="2"/>
                  </a:lnTo>
                  <a:lnTo>
                    <a:pt x="7" y="1"/>
                  </a:lnTo>
                  <a:lnTo>
                    <a:pt x="6" y="1"/>
                  </a:lnTo>
                  <a:lnTo>
                    <a:pt x="6" y="0"/>
                  </a:lnTo>
                  <a:lnTo>
                    <a:pt x="5" y="0"/>
                  </a:lnTo>
                  <a:lnTo>
                    <a:pt x="4" y="0"/>
                  </a:lnTo>
                  <a:moveTo>
                    <a:pt x="29" y="5"/>
                  </a:moveTo>
                  <a:lnTo>
                    <a:pt x="23" y="16"/>
                  </a:lnTo>
                  <a:lnTo>
                    <a:pt x="22" y="17"/>
                  </a:lnTo>
                  <a:lnTo>
                    <a:pt x="22" y="18"/>
                  </a:lnTo>
                  <a:lnTo>
                    <a:pt x="22" y="19"/>
                  </a:lnTo>
                  <a:lnTo>
                    <a:pt x="22" y="20"/>
                  </a:lnTo>
                  <a:lnTo>
                    <a:pt x="22" y="25"/>
                  </a:lnTo>
                  <a:lnTo>
                    <a:pt x="26" y="22"/>
                  </a:lnTo>
                  <a:lnTo>
                    <a:pt x="27" y="21"/>
                  </a:lnTo>
                  <a:lnTo>
                    <a:pt x="28" y="21"/>
                  </a:lnTo>
                  <a:lnTo>
                    <a:pt x="28" y="19"/>
                  </a:lnTo>
                  <a:lnTo>
                    <a:pt x="28" y="17"/>
                  </a:lnTo>
                  <a:lnTo>
                    <a:pt x="29" y="5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35" name="Freeform 679"/>
            <p:cNvSpPr>
              <a:spLocks noEditPoints="1"/>
            </p:cNvSpPr>
            <p:nvPr/>
          </p:nvSpPr>
          <p:spPr bwMode="auto">
            <a:xfrm>
              <a:off x="5029985" y="1121981"/>
              <a:ext cx="958850" cy="1147763"/>
            </a:xfrm>
            <a:custGeom>
              <a:avLst/>
              <a:gdLst>
                <a:gd name="T0" fmla="*/ 2147483646 w 396"/>
                <a:gd name="T1" fmla="*/ 2147483646 h 534"/>
                <a:gd name="T2" fmla="*/ 2147483646 w 396"/>
                <a:gd name="T3" fmla="*/ 2147483646 h 534"/>
                <a:gd name="T4" fmla="*/ 2147483646 w 396"/>
                <a:gd name="T5" fmla="*/ 2147483646 h 534"/>
                <a:gd name="T6" fmla="*/ 2147483646 w 396"/>
                <a:gd name="T7" fmla="*/ 2147483646 h 534"/>
                <a:gd name="T8" fmla="*/ 2147483646 w 396"/>
                <a:gd name="T9" fmla="*/ 2147483646 h 534"/>
                <a:gd name="T10" fmla="*/ 2147483646 w 396"/>
                <a:gd name="T11" fmla="*/ 2147483646 h 534"/>
                <a:gd name="T12" fmla="*/ 2147483646 w 396"/>
                <a:gd name="T13" fmla="*/ 2147483646 h 534"/>
                <a:gd name="T14" fmla="*/ 2147483646 w 396"/>
                <a:gd name="T15" fmla="*/ 2147483646 h 534"/>
                <a:gd name="T16" fmla="*/ 2147483646 w 396"/>
                <a:gd name="T17" fmla="*/ 2147483646 h 534"/>
                <a:gd name="T18" fmla="*/ 2147483646 w 396"/>
                <a:gd name="T19" fmla="*/ 2147483646 h 534"/>
                <a:gd name="T20" fmla="*/ 2147483646 w 396"/>
                <a:gd name="T21" fmla="*/ 2147483646 h 534"/>
                <a:gd name="T22" fmla="*/ 2147483646 w 396"/>
                <a:gd name="T23" fmla="*/ 2147483646 h 534"/>
                <a:gd name="T24" fmla="*/ 2147483646 w 396"/>
                <a:gd name="T25" fmla="*/ 2147483646 h 534"/>
                <a:gd name="T26" fmla="*/ 2147483646 w 396"/>
                <a:gd name="T27" fmla="*/ 2147483646 h 534"/>
                <a:gd name="T28" fmla="*/ 2147483646 w 396"/>
                <a:gd name="T29" fmla="*/ 2147483646 h 534"/>
                <a:gd name="T30" fmla="*/ 2147483646 w 396"/>
                <a:gd name="T31" fmla="*/ 2147483646 h 534"/>
                <a:gd name="T32" fmla="*/ 2147483646 w 396"/>
                <a:gd name="T33" fmla="*/ 2147483646 h 534"/>
                <a:gd name="T34" fmla="*/ 2147483646 w 396"/>
                <a:gd name="T35" fmla="*/ 2147483646 h 534"/>
                <a:gd name="T36" fmla="*/ 2147483646 w 396"/>
                <a:gd name="T37" fmla="*/ 2147483646 h 534"/>
                <a:gd name="T38" fmla="*/ 2147483646 w 396"/>
                <a:gd name="T39" fmla="*/ 2147483646 h 534"/>
                <a:gd name="T40" fmla="*/ 2147483646 w 396"/>
                <a:gd name="T41" fmla="*/ 2147483646 h 534"/>
                <a:gd name="T42" fmla="*/ 2147483646 w 396"/>
                <a:gd name="T43" fmla="*/ 2147483646 h 534"/>
                <a:gd name="T44" fmla="*/ 2147483646 w 396"/>
                <a:gd name="T45" fmla="*/ 2147483646 h 534"/>
                <a:gd name="T46" fmla="*/ 2147483646 w 396"/>
                <a:gd name="T47" fmla="*/ 2147483646 h 534"/>
                <a:gd name="T48" fmla="*/ 2147483646 w 396"/>
                <a:gd name="T49" fmla="*/ 2147483646 h 534"/>
                <a:gd name="T50" fmla="*/ 2147483646 w 396"/>
                <a:gd name="T51" fmla="*/ 2147483646 h 534"/>
                <a:gd name="T52" fmla="*/ 2147483646 w 396"/>
                <a:gd name="T53" fmla="*/ 2147483646 h 534"/>
                <a:gd name="T54" fmla="*/ 2147483646 w 396"/>
                <a:gd name="T55" fmla="*/ 2147483646 h 534"/>
                <a:gd name="T56" fmla="*/ 2147483646 w 396"/>
                <a:gd name="T57" fmla="*/ 2147483646 h 534"/>
                <a:gd name="T58" fmla="*/ 2147483646 w 396"/>
                <a:gd name="T59" fmla="*/ 2147483646 h 534"/>
                <a:gd name="T60" fmla="*/ 2147483646 w 396"/>
                <a:gd name="T61" fmla="*/ 2147483646 h 534"/>
                <a:gd name="T62" fmla="*/ 2147483646 w 396"/>
                <a:gd name="T63" fmla="*/ 2147483646 h 534"/>
                <a:gd name="T64" fmla="*/ 2147483646 w 396"/>
                <a:gd name="T65" fmla="*/ 2147483646 h 534"/>
                <a:gd name="T66" fmla="*/ 2147483646 w 396"/>
                <a:gd name="T67" fmla="*/ 2147483646 h 534"/>
                <a:gd name="T68" fmla="*/ 2147483646 w 396"/>
                <a:gd name="T69" fmla="*/ 2147483646 h 534"/>
                <a:gd name="T70" fmla="*/ 2147483646 w 396"/>
                <a:gd name="T71" fmla="*/ 2147483646 h 534"/>
                <a:gd name="T72" fmla="*/ 2147483646 w 396"/>
                <a:gd name="T73" fmla="*/ 2147483646 h 534"/>
                <a:gd name="T74" fmla="*/ 2147483646 w 396"/>
                <a:gd name="T75" fmla="*/ 2147483646 h 534"/>
                <a:gd name="T76" fmla="*/ 2147483646 w 396"/>
                <a:gd name="T77" fmla="*/ 2147483646 h 534"/>
                <a:gd name="T78" fmla="*/ 2147483646 w 396"/>
                <a:gd name="T79" fmla="*/ 2147483646 h 534"/>
                <a:gd name="T80" fmla="*/ 2147483646 w 396"/>
                <a:gd name="T81" fmla="*/ 2147483646 h 534"/>
                <a:gd name="T82" fmla="*/ 2147483646 w 396"/>
                <a:gd name="T83" fmla="*/ 2147483646 h 534"/>
                <a:gd name="T84" fmla="*/ 2147483646 w 396"/>
                <a:gd name="T85" fmla="*/ 2147483646 h 534"/>
                <a:gd name="T86" fmla="*/ 2147483646 w 396"/>
                <a:gd name="T87" fmla="*/ 2147483646 h 534"/>
                <a:gd name="T88" fmla="*/ 2147483646 w 396"/>
                <a:gd name="T89" fmla="*/ 2147483646 h 534"/>
                <a:gd name="T90" fmla="*/ 2147483646 w 396"/>
                <a:gd name="T91" fmla="*/ 2147483646 h 534"/>
                <a:gd name="T92" fmla="*/ 2147483646 w 396"/>
                <a:gd name="T93" fmla="*/ 2147483646 h 534"/>
                <a:gd name="T94" fmla="*/ 2147483646 w 396"/>
                <a:gd name="T95" fmla="*/ 2147483646 h 534"/>
                <a:gd name="T96" fmla="*/ 2147483646 w 396"/>
                <a:gd name="T97" fmla="*/ 2147483646 h 534"/>
                <a:gd name="T98" fmla="*/ 2147483646 w 396"/>
                <a:gd name="T99" fmla="*/ 2147483646 h 534"/>
                <a:gd name="T100" fmla="*/ 2147483646 w 396"/>
                <a:gd name="T101" fmla="*/ 2147483646 h 534"/>
                <a:gd name="T102" fmla="*/ 2147483646 w 396"/>
                <a:gd name="T103" fmla="*/ 2147483646 h 534"/>
                <a:gd name="T104" fmla="*/ 2147483646 w 396"/>
                <a:gd name="T105" fmla="*/ 2147483646 h 534"/>
                <a:gd name="T106" fmla="*/ 2147483646 w 396"/>
                <a:gd name="T107" fmla="*/ 2147483646 h 534"/>
                <a:gd name="T108" fmla="*/ 2147483646 w 396"/>
                <a:gd name="T109" fmla="*/ 2147483646 h 534"/>
                <a:gd name="T110" fmla="*/ 2147483646 w 396"/>
                <a:gd name="T111" fmla="*/ 2147483646 h 534"/>
                <a:gd name="T112" fmla="*/ 2147483646 w 396"/>
                <a:gd name="T113" fmla="*/ 2147483646 h 534"/>
                <a:gd name="T114" fmla="*/ 2147483646 w 396"/>
                <a:gd name="T115" fmla="*/ 2147483646 h 534"/>
                <a:gd name="T116" fmla="*/ 2147483646 w 396"/>
                <a:gd name="T117" fmla="*/ 2147483646 h 534"/>
                <a:gd name="T118" fmla="*/ 2147483646 w 396"/>
                <a:gd name="T119" fmla="*/ 2147483646 h 534"/>
                <a:gd name="T120" fmla="*/ 2147483646 w 396"/>
                <a:gd name="T121" fmla="*/ 2147483646 h 534"/>
                <a:gd name="T122" fmla="*/ 2147483646 w 396"/>
                <a:gd name="T123" fmla="*/ 2147483646 h 534"/>
                <a:gd name="T124" fmla="*/ 2147483646 w 396"/>
                <a:gd name="T125" fmla="*/ 2147483646 h 534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396" h="534">
                  <a:moveTo>
                    <a:pt x="309" y="528"/>
                  </a:moveTo>
                  <a:lnTo>
                    <a:pt x="308" y="528"/>
                  </a:lnTo>
                  <a:lnTo>
                    <a:pt x="307" y="527"/>
                  </a:lnTo>
                  <a:lnTo>
                    <a:pt x="305" y="524"/>
                  </a:lnTo>
                  <a:lnTo>
                    <a:pt x="304" y="524"/>
                  </a:lnTo>
                  <a:lnTo>
                    <a:pt x="303" y="523"/>
                  </a:lnTo>
                  <a:lnTo>
                    <a:pt x="303" y="521"/>
                  </a:lnTo>
                  <a:lnTo>
                    <a:pt x="303" y="520"/>
                  </a:lnTo>
                  <a:lnTo>
                    <a:pt x="301" y="518"/>
                  </a:lnTo>
                  <a:lnTo>
                    <a:pt x="299" y="516"/>
                  </a:lnTo>
                  <a:lnTo>
                    <a:pt x="298" y="517"/>
                  </a:lnTo>
                  <a:lnTo>
                    <a:pt x="297" y="517"/>
                  </a:lnTo>
                  <a:lnTo>
                    <a:pt x="296" y="518"/>
                  </a:lnTo>
                  <a:lnTo>
                    <a:pt x="295" y="518"/>
                  </a:lnTo>
                  <a:lnTo>
                    <a:pt x="293" y="518"/>
                  </a:lnTo>
                  <a:lnTo>
                    <a:pt x="287" y="515"/>
                  </a:lnTo>
                  <a:lnTo>
                    <a:pt x="304" y="483"/>
                  </a:lnTo>
                  <a:lnTo>
                    <a:pt x="304" y="482"/>
                  </a:lnTo>
                  <a:lnTo>
                    <a:pt x="301" y="479"/>
                  </a:lnTo>
                  <a:lnTo>
                    <a:pt x="301" y="478"/>
                  </a:lnTo>
                  <a:lnTo>
                    <a:pt x="300" y="477"/>
                  </a:lnTo>
                  <a:lnTo>
                    <a:pt x="299" y="475"/>
                  </a:lnTo>
                  <a:lnTo>
                    <a:pt x="298" y="475"/>
                  </a:lnTo>
                  <a:lnTo>
                    <a:pt x="297" y="476"/>
                  </a:lnTo>
                  <a:lnTo>
                    <a:pt x="291" y="475"/>
                  </a:lnTo>
                  <a:lnTo>
                    <a:pt x="290" y="475"/>
                  </a:lnTo>
                  <a:lnTo>
                    <a:pt x="288" y="471"/>
                  </a:lnTo>
                  <a:lnTo>
                    <a:pt x="283" y="467"/>
                  </a:lnTo>
                  <a:lnTo>
                    <a:pt x="281" y="468"/>
                  </a:lnTo>
                  <a:lnTo>
                    <a:pt x="277" y="469"/>
                  </a:lnTo>
                  <a:lnTo>
                    <a:pt x="274" y="471"/>
                  </a:lnTo>
                  <a:lnTo>
                    <a:pt x="269" y="471"/>
                  </a:lnTo>
                  <a:lnTo>
                    <a:pt x="267" y="468"/>
                  </a:lnTo>
                  <a:lnTo>
                    <a:pt x="265" y="468"/>
                  </a:lnTo>
                  <a:lnTo>
                    <a:pt x="263" y="468"/>
                  </a:lnTo>
                  <a:lnTo>
                    <a:pt x="260" y="467"/>
                  </a:lnTo>
                  <a:lnTo>
                    <a:pt x="259" y="466"/>
                  </a:lnTo>
                  <a:lnTo>
                    <a:pt x="258" y="467"/>
                  </a:lnTo>
                  <a:lnTo>
                    <a:pt x="257" y="469"/>
                  </a:lnTo>
                  <a:lnTo>
                    <a:pt x="256" y="471"/>
                  </a:lnTo>
                  <a:lnTo>
                    <a:pt x="254" y="471"/>
                  </a:lnTo>
                  <a:lnTo>
                    <a:pt x="252" y="471"/>
                  </a:lnTo>
                  <a:lnTo>
                    <a:pt x="250" y="473"/>
                  </a:lnTo>
                  <a:lnTo>
                    <a:pt x="246" y="475"/>
                  </a:lnTo>
                  <a:lnTo>
                    <a:pt x="243" y="475"/>
                  </a:lnTo>
                  <a:lnTo>
                    <a:pt x="239" y="473"/>
                  </a:lnTo>
                  <a:lnTo>
                    <a:pt x="236" y="473"/>
                  </a:lnTo>
                  <a:lnTo>
                    <a:pt x="230" y="475"/>
                  </a:lnTo>
                  <a:lnTo>
                    <a:pt x="227" y="476"/>
                  </a:lnTo>
                  <a:lnTo>
                    <a:pt x="225" y="473"/>
                  </a:lnTo>
                  <a:lnTo>
                    <a:pt x="224" y="473"/>
                  </a:lnTo>
                  <a:lnTo>
                    <a:pt x="222" y="471"/>
                  </a:lnTo>
                  <a:lnTo>
                    <a:pt x="220" y="470"/>
                  </a:lnTo>
                  <a:lnTo>
                    <a:pt x="220" y="469"/>
                  </a:lnTo>
                  <a:lnTo>
                    <a:pt x="219" y="466"/>
                  </a:lnTo>
                  <a:lnTo>
                    <a:pt x="220" y="465"/>
                  </a:lnTo>
                  <a:lnTo>
                    <a:pt x="221" y="464"/>
                  </a:lnTo>
                  <a:lnTo>
                    <a:pt x="221" y="463"/>
                  </a:lnTo>
                  <a:lnTo>
                    <a:pt x="220" y="456"/>
                  </a:lnTo>
                  <a:lnTo>
                    <a:pt x="219" y="454"/>
                  </a:lnTo>
                  <a:lnTo>
                    <a:pt x="218" y="454"/>
                  </a:lnTo>
                  <a:lnTo>
                    <a:pt x="216" y="456"/>
                  </a:lnTo>
                  <a:lnTo>
                    <a:pt x="212" y="454"/>
                  </a:lnTo>
                  <a:lnTo>
                    <a:pt x="209" y="452"/>
                  </a:lnTo>
                  <a:lnTo>
                    <a:pt x="208" y="451"/>
                  </a:lnTo>
                  <a:lnTo>
                    <a:pt x="209" y="447"/>
                  </a:lnTo>
                  <a:lnTo>
                    <a:pt x="210" y="446"/>
                  </a:lnTo>
                  <a:lnTo>
                    <a:pt x="209" y="445"/>
                  </a:lnTo>
                  <a:lnTo>
                    <a:pt x="208" y="443"/>
                  </a:lnTo>
                  <a:lnTo>
                    <a:pt x="207" y="443"/>
                  </a:lnTo>
                  <a:lnTo>
                    <a:pt x="207" y="439"/>
                  </a:lnTo>
                  <a:lnTo>
                    <a:pt x="205" y="437"/>
                  </a:lnTo>
                  <a:lnTo>
                    <a:pt x="204" y="437"/>
                  </a:lnTo>
                  <a:lnTo>
                    <a:pt x="203" y="437"/>
                  </a:lnTo>
                  <a:lnTo>
                    <a:pt x="199" y="437"/>
                  </a:lnTo>
                  <a:lnTo>
                    <a:pt x="199" y="435"/>
                  </a:lnTo>
                  <a:lnTo>
                    <a:pt x="193" y="431"/>
                  </a:lnTo>
                  <a:lnTo>
                    <a:pt x="189" y="430"/>
                  </a:lnTo>
                  <a:lnTo>
                    <a:pt x="188" y="428"/>
                  </a:lnTo>
                  <a:lnTo>
                    <a:pt x="186" y="425"/>
                  </a:lnTo>
                  <a:lnTo>
                    <a:pt x="188" y="424"/>
                  </a:lnTo>
                  <a:lnTo>
                    <a:pt x="188" y="423"/>
                  </a:lnTo>
                  <a:lnTo>
                    <a:pt x="186" y="421"/>
                  </a:lnTo>
                  <a:lnTo>
                    <a:pt x="184" y="415"/>
                  </a:lnTo>
                  <a:lnTo>
                    <a:pt x="184" y="414"/>
                  </a:lnTo>
                  <a:lnTo>
                    <a:pt x="179" y="409"/>
                  </a:lnTo>
                  <a:lnTo>
                    <a:pt x="178" y="410"/>
                  </a:lnTo>
                  <a:lnTo>
                    <a:pt x="175" y="408"/>
                  </a:lnTo>
                  <a:lnTo>
                    <a:pt x="174" y="407"/>
                  </a:lnTo>
                  <a:lnTo>
                    <a:pt x="174" y="405"/>
                  </a:lnTo>
                  <a:lnTo>
                    <a:pt x="174" y="404"/>
                  </a:lnTo>
                  <a:lnTo>
                    <a:pt x="174" y="403"/>
                  </a:lnTo>
                  <a:lnTo>
                    <a:pt x="173" y="404"/>
                  </a:lnTo>
                  <a:lnTo>
                    <a:pt x="172" y="405"/>
                  </a:lnTo>
                  <a:lnTo>
                    <a:pt x="169" y="403"/>
                  </a:lnTo>
                  <a:lnTo>
                    <a:pt x="168" y="402"/>
                  </a:lnTo>
                  <a:lnTo>
                    <a:pt x="163" y="398"/>
                  </a:lnTo>
                  <a:lnTo>
                    <a:pt x="163" y="400"/>
                  </a:lnTo>
                  <a:lnTo>
                    <a:pt x="161" y="401"/>
                  </a:lnTo>
                  <a:lnTo>
                    <a:pt x="159" y="401"/>
                  </a:lnTo>
                  <a:lnTo>
                    <a:pt x="159" y="400"/>
                  </a:lnTo>
                  <a:lnTo>
                    <a:pt x="158" y="400"/>
                  </a:lnTo>
                  <a:lnTo>
                    <a:pt x="157" y="400"/>
                  </a:lnTo>
                  <a:lnTo>
                    <a:pt x="156" y="399"/>
                  </a:lnTo>
                  <a:lnTo>
                    <a:pt x="152" y="396"/>
                  </a:lnTo>
                  <a:lnTo>
                    <a:pt x="149" y="396"/>
                  </a:lnTo>
                  <a:lnTo>
                    <a:pt x="148" y="396"/>
                  </a:lnTo>
                  <a:lnTo>
                    <a:pt x="146" y="396"/>
                  </a:lnTo>
                  <a:lnTo>
                    <a:pt x="142" y="392"/>
                  </a:lnTo>
                  <a:lnTo>
                    <a:pt x="139" y="386"/>
                  </a:lnTo>
                  <a:lnTo>
                    <a:pt x="133" y="385"/>
                  </a:lnTo>
                  <a:lnTo>
                    <a:pt x="130" y="385"/>
                  </a:lnTo>
                  <a:lnTo>
                    <a:pt x="130" y="388"/>
                  </a:lnTo>
                  <a:lnTo>
                    <a:pt x="128" y="389"/>
                  </a:lnTo>
                  <a:lnTo>
                    <a:pt x="125" y="390"/>
                  </a:lnTo>
                  <a:lnTo>
                    <a:pt x="124" y="390"/>
                  </a:lnTo>
                  <a:lnTo>
                    <a:pt x="123" y="390"/>
                  </a:lnTo>
                  <a:lnTo>
                    <a:pt x="122" y="389"/>
                  </a:lnTo>
                  <a:lnTo>
                    <a:pt x="121" y="388"/>
                  </a:lnTo>
                  <a:lnTo>
                    <a:pt x="120" y="389"/>
                  </a:lnTo>
                  <a:lnTo>
                    <a:pt x="118" y="390"/>
                  </a:lnTo>
                  <a:lnTo>
                    <a:pt x="116" y="390"/>
                  </a:lnTo>
                  <a:lnTo>
                    <a:pt x="110" y="387"/>
                  </a:lnTo>
                  <a:lnTo>
                    <a:pt x="110" y="386"/>
                  </a:lnTo>
                  <a:lnTo>
                    <a:pt x="107" y="386"/>
                  </a:lnTo>
                  <a:lnTo>
                    <a:pt x="106" y="386"/>
                  </a:lnTo>
                  <a:lnTo>
                    <a:pt x="101" y="385"/>
                  </a:lnTo>
                  <a:lnTo>
                    <a:pt x="99" y="384"/>
                  </a:lnTo>
                  <a:lnTo>
                    <a:pt x="99" y="379"/>
                  </a:lnTo>
                  <a:lnTo>
                    <a:pt x="99" y="377"/>
                  </a:lnTo>
                  <a:lnTo>
                    <a:pt x="97" y="377"/>
                  </a:lnTo>
                  <a:lnTo>
                    <a:pt x="96" y="376"/>
                  </a:lnTo>
                  <a:lnTo>
                    <a:pt x="95" y="375"/>
                  </a:lnTo>
                  <a:lnTo>
                    <a:pt x="93" y="374"/>
                  </a:lnTo>
                  <a:lnTo>
                    <a:pt x="93" y="373"/>
                  </a:lnTo>
                  <a:lnTo>
                    <a:pt x="93" y="371"/>
                  </a:lnTo>
                  <a:lnTo>
                    <a:pt x="91" y="371"/>
                  </a:lnTo>
                  <a:lnTo>
                    <a:pt x="90" y="372"/>
                  </a:lnTo>
                  <a:lnTo>
                    <a:pt x="89" y="371"/>
                  </a:lnTo>
                  <a:lnTo>
                    <a:pt x="88" y="371"/>
                  </a:lnTo>
                  <a:lnTo>
                    <a:pt x="86" y="369"/>
                  </a:lnTo>
                  <a:lnTo>
                    <a:pt x="85" y="369"/>
                  </a:lnTo>
                  <a:lnTo>
                    <a:pt x="84" y="369"/>
                  </a:lnTo>
                  <a:lnTo>
                    <a:pt x="82" y="369"/>
                  </a:lnTo>
                  <a:lnTo>
                    <a:pt x="82" y="368"/>
                  </a:lnTo>
                  <a:lnTo>
                    <a:pt x="79" y="366"/>
                  </a:lnTo>
                  <a:lnTo>
                    <a:pt x="78" y="365"/>
                  </a:lnTo>
                  <a:lnTo>
                    <a:pt x="76" y="364"/>
                  </a:lnTo>
                  <a:lnTo>
                    <a:pt x="75" y="364"/>
                  </a:lnTo>
                  <a:lnTo>
                    <a:pt x="74" y="363"/>
                  </a:lnTo>
                  <a:lnTo>
                    <a:pt x="72" y="360"/>
                  </a:lnTo>
                  <a:lnTo>
                    <a:pt x="71" y="360"/>
                  </a:lnTo>
                  <a:lnTo>
                    <a:pt x="71" y="359"/>
                  </a:lnTo>
                  <a:lnTo>
                    <a:pt x="69" y="360"/>
                  </a:lnTo>
                  <a:lnTo>
                    <a:pt x="68" y="358"/>
                  </a:lnTo>
                  <a:lnTo>
                    <a:pt x="66" y="357"/>
                  </a:lnTo>
                  <a:lnTo>
                    <a:pt x="65" y="356"/>
                  </a:lnTo>
                  <a:lnTo>
                    <a:pt x="61" y="351"/>
                  </a:lnTo>
                  <a:lnTo>
                    <a:pt x="60" y="348"/>
                  </a:lnTo>
                  <a:lnTo>
                    <a:pt x="59" y="347"/>
                  </a:lnTo>
                  <a:lnTo>
                    <a:pt x="57" y="347"/>
                  </a:lnTo>
                  <a:lnTo>
                    <a:pt x="56" y="347"/>
                  </a:lnTo>
                  <a:lnTo>
                    <a:pt x="55" y="345"/>
                  </a:lnTo>
                  <a:lnTo>
                    <a:pt x="57" y="340"/>
                  </a:lnTo>
                  <a:lnTo>
                    <a:pt x="60" y="337"/>
                  </a:lnTo>
                  <a:lnTo>
                    <a:pt x="62" y="337"/>
                  </a:lnTo>
                  <a:lnTo>
                    <a:pt x="65" y="337"/>
                  </a:lnTo>
                  <a:lnTo>
                    <a:pt x="65" y="338"/>
                  </a:lnTo>
                  <a:lnTo>
                    <a:pt x="68" y="339"/>
                  </a:lnTo>
                  <a:lnTo>
                    <a:pt x="69" y="336"/>
                  </a:lnTo>
                  <a:lnTo>
                    <a:pt x="68" y="334"/>
                  </a:lnTo>
                  <a:lnTo>
                    <a:pt x="67" y="333"/>
                  </a:lnTo>
                  <a:lnTo>
                    <a:pt x="66" y="332"/>
                  </a:lnTo>
                  <a:lnTo>
                    <a:pt x="65" y="328"/>
                  </a:lnTo>
                  <a:lnTo>
                    <a:pt x="65" y="327"/>
                  </a:lnTo>
                  <a:lnTo>
                    <a:pt x="71" y="315"/>
                  </a:lnTo>
                  <a:lnTo>
                    <a:pt x="71" y="318"/>
                  </a:lnTo>
                  <a:lnTo>
                    <a:pt x="72" y="318"/>
                  </a:lnTo>
                  <a:lnTo>
                    <a:pt x="72" y="316"/>
                  </a:lnTo>
                  <a:lnTo>
                    <a:pt x="74" y="316"/>
                  </a:lnTo>
                  <a:lnTo>
                    <a:pt x="76" y="317"/>
                  </a:lnTo>
                  <a:lnTo>
                    <a:pt x="78" y="315"/>
                  </a:lnTo>
                  <a:lnTo>
                    <a:pt x="78" y="314"/>
                  </a:lnTo>
                  <a:lnTo>
                    <a:pt x="79" y="313"/>
                  </a:lnTo>
                  <a:lnTo>
                    <a:pt x="80" y="312"/>
                  </a:lnTo>
                  <a:lnTo>
                    <a:pt x="81" y="311"/>
                  </a:lnTo>
                  <a:lnTo>
                    <a:pt x="82" y="311"/>
                  </a:lnTo>
                  <a:lnTo>
                    <a:pt x="83" y="312"/>
                  </a:lnTo>
                  <a:lnTo>
                    <a:pt x="84" y="314"/>
                  </a:lnTo>
                  <a:lnTo>
                    <a:pt x="84" y="315"/>
                  </a:lnTo>
                  <a:lnTo>
                    <a:pt x="84" y="316"/>
                  </a:lnTo>
                  <a:lnTo>
                    <a:pt x="86" y="315"/>
                  </a:lnTo>
                  <a:lnTo>
                    <a:pt x="87" y="309"/>
                  </a:lnTo>
                  <a:lnTo>
                    <a:pt x="89" y="314"/>
                  </a:lnTo>
                  <a:lnTo>
                    <a:pt x="90" y="314"/>
                  </a:lnTo>
                  <a:lnTo>
                    <a:pt x="91" y="314"/>
                  </a:lnTo>
                  <a:lnTo>
                    <a:pt x="91" y="313"/>
                  </a:lnTo>
                  <a:lnTo>
                    <a:pt x="91" y="309"/>
                  </a:lnTo>
                  <a:lnTo>
                    <a:pt x="93" y="305"/>
                  </a:lnTo>
                  <a:lnTo>
                    <a:pt x="97" y="299"/>
                  </a:lnTo>
                  <a:lnTo>
                    <a:pt x="98" y="299"/>
                  </a:lnTo>
                  <a:lnTo>
                    <a:pt x="101" y="293"/>
                  </a:lnTo>
                  <a:lnTo>
                    <a:pt x="99" y="292"/>
                  </a:lnTo>
                  <a:lnTo>
                    <a:pt x="101" y="290"/>
                  </a:lnTo>
                  <a:lnTo>
                    <a:pt x="103" y="288"/>
                  </a:lnTo>
                  <a:lnTo>
                    <a:pt x="107" y="283"/>
                  </a:lnTo>
                  <a:lnTo>
                    <a:pt x="108" y="283"/>
                  </a:lnTo>
                  <a:lnTo>
                    <a:pt x="109" y="280"/>
                  </a:lnTo>
                  <a:lnTo>
                    <a:pt x="110" y="279"/>
                  </a:lnTo>
                  <a:lnTo>
                    <a:pt x="110" y="277"/>
                  </a:lnTo>
                  <a:lnTo>
                    <a:pt x="110" y="276"/>
                  </a:lnTo>
                  <a:lnTo>
                    <a:pt x="110" y="277"/>
                  </a:lnTo>
                  <a:lnTo>
                    <a:pt x="108" y="277"/>
                  </a:lnTo>
                  <a:lnTo>
                    <a:pt x="107" y="277"/>
                  </a:lnTo>
                  <a:lnTo>
                    <a:pt x="106" y="276"/>
                  </a:lnTo>
                  <a:lnTo>
                    <a:pt x="105" y="274"/>
                  </a:lnTo>
                  <a:lnTo>
                    <a:pt x="105" y="275"/>
                  </a:lnTo>
                  <a:lnTo>
                    <a:pt x="102" y="271"/>
                  </a:lnTo>
                  <a:lnTo>
                    <a:pt x="101" y="270"/>
                  </a:lnTo>
                  <a:lnTo>
                    <a:pt x="102" y="266"/>
                  </a:lnTo>
                  <a:lnTo>
                    <a:pt x="102" y="265"/>
                  </a:lnTo>
                  <a:lnTo>
                    <a:pt x="101" y="265"/>
                  </a:lnTo>
                  <a:lnTo>
                    <a:pt x="98" y="266"/>
                  </a:lnTo>
                  <a:lnTo>
                    <a:pt x="99" y="262"/>
                  </a:lnTo>
                  <a:lnTo>
                    <a:pt x="103" y="259"/>
                  </a:lnTo>
                  <a:lnTo>
                    <a:pt x="104" y="258"/>
                  </a:lnTo>
                  <a:lnTo>
                    <a:pt x="105" y="256"/>
                  </a:lnTo>
                  <a:lnTo>
                    <a:pt x="106" y="253"/>
                  </a:lnTo>
                  <a:lnTo>
                    <a:pt x="106" y="248"/>
                  </a:lnTo>
                  <a:lnTo>
                    <a:pt x="105" y="245"/>
                  </a:lnTo>
                  <a:lnTo>
                    <a:pt x="105" y="243"/>
                  </a:lnTo>
                  <a:lnTo>
                    <a:pt x="105" y="234"/>
                  </a:lnTo>
                  <a:lnTo>
                    <a:pt x="105" y="232"/>
                  </a:lnTo>
                  <a:lnTo>
                    <a:pt x="106" y="232"/>
                  </a:lnTo>
                  <a:lnTo>
                    <a:pt x="105" y="226"/>
                  </a:lnTo>
                  <a:lnTo>
                    <a:pt x="103" y="224"/>
                  </a:lnTo>
                  <a:lnTo>
                    <a:pt x="101" y="224"/>
                  </a:lnTo>
                  <a:lnTo>
                    <a:pt x="102" y="220"/>
                  </a:lnTo>
                  <a:lnTo>
                    <a:pt x="105" y="218"/>
                  </a:lnTo>
                  <a:lnTo>
                    <a:pt x="107" y="219"/>
                  </a:lnTo>
                  <a:lnTo>
                    <a:pt x="109" y="216"/>
                  </a:lnTo>
                  <a:lnTo>
                    <a:pt x="109" y="215"/>
                  </a:lnTo>
                  <a:lnTo>
                    <a:pt x="107" y="209"/>
                  </a:lnTo>
                  <a:lnTo>
                    <a:pt x="105" y="205"/>
                  </a:lnTo>
                  <a:lnTo>
                    <a:pt x="104" y="204"/>
                  </a:lnTo>
                  <a:lnTo>
                    <a:pt x="103" y="204"/>
                  </a:lnTo>
                  <a:lnTo>
                    <a:pt x="103" y="202"/>
                  </a:lnTo>
                  <a:lnTo>
                    <a:pt x="104" y="196"/>
                  </a:lnTo>
                  <a:lnTo>
                    <a:pt x="106" y="198"/>
                  </a:lnTo>
                  <a:lnTo>
                    <a:pt x="107" y="195"/>
                  </a:lnTo>
                  <a:lnTo>
                    <a:pt x="108" y="190"/>
                  </a:lnTo>
                  <a:lnTo>
                    <a:pt x="106" y="187"/>
                  </a:lnTo>
                  <a:lnTo>
                    <a:pt x="105" y="187"/>
                  </a:lnTo>
                  <a:lnTo>
                    <a:pt x="99" y="181"/>
                  </a:lnTo>
                  <a:lnTo>
                    <a:pt x="100" y="177"/>
                  </a:lnTo>
                  <a:lnTo>
                    <a:pt x="99" y="175"/>
                  </a:lnTo>
                  <a:lnTo>
                    <a:pt x="93" y="170"/>
                  </a:lnTo>
                  <a:lnTo>
                    <a:pt x="97" y="160"/>
                  </a:lnTo>
                  <a:lnTo>
                    <a:pt x="98" y="160"/>
                  </a:lnTo>
                  <a:lnTo>
                    <a:pt x="99" y="160"/>
                  </a:lnTo>
                  <a:lnTo>
                    <a:pt x="99" y="159"/>
                  </a:lnTo>
                  <a:lnTo>
                    <a:pt x="98" y="157"/>
                  </a:lnTo>
                  <a:lnTo>
                    <a:pt x="98" y="156"/>
                  </a:lnTo>
                  <a:lnTo>
                    <a:pt x="98" y="154"/>
                  </a:lnTo>
                  <a:lnTo>
                    <a:pt x="99" y="152"/>
                  </a:lnTo>
                  <a:lnTo>
                    <a:pt x="103" y="154"/>
                  </a:lnTo>
                  <a:lnTo>
                    <a:pt x="104" y="157"/>
                  </a:lnTo>
                  <a:lnTo>
                    <a:pt x="105" y="158"/>
                  </a:lnTo>
                  <a:lnTo>
                    <a:pt x="110" y="154"/>
                  </a:lnTo>
                  <a:lnTo>
                    <a:pt x="108" y="152"/>
                  </a:lnTo>
                  <a:lnTo>
                    <a:pt x="111" y="148"/>
                  </a:lnTo>
                  <a:lnTo>
                    <a:pt x="112" y="147"/>
                  </a:lnTo>
                  <a:lnTo>
                    <a:pt x="114" y="146"/>
                  </a:lnTo>
                  <a:lnTo>
                    <a:pt x="114" y="145"/>
                  </a:lnTo>
                  <a:lnTo>
                    <a:pt x="114" y="143"/>
                  </a:lnTo>
                  <a:lnTo>
                    <a:pt x="112" y="139"/>
                  </a:lnTo>
                  <a:lnTo>
                    <a:pt x="110" y="138"/>
                  </a:lnTo>
                  <a:lnTo>
                    <a:pt x="110" y="136"/>
                  </a:lnTo>
                  <a:lnTo>
                    <a:pt x="110" y="134"/>
                  </a:lnTo>
                  <a:lnTo>
                    <a:pt x="110" y="133"/>
                  </a:lnTo>
                  <a:lnTo>
                    <a:pt x="109" y="132"/>
                  </a:lnTo>
                  <a:lnTo>
                    <a:pt x="108" y="132"/>
                  </a:lnTo>
                  <a:lnTo>
                    <a:pt x="107" y="128"/>
                  </a:lnTo>
                  <a:lnTo>
                    <a:pt x="108" y="126"/>
                  </a:lnTo>
                  <a:lnTo>
                    <a:pt x="109" y="126"/>
                  </a:lnTo>
                  <a:lnTo>
                    <a:pt x="110" y="124"/>
                  </a:lnTo>
                  <a:lnTo>
                    <a:pt x="111" y="121"/>
                  </a:lnTo>
                  <a:lnTo>
                    <a:pt x="114" y="123"/>
                  </a:lnTo>
                  <a:lnTo>
                    <a:pt x="115" y="126"/>
                  </a:lnTo>
                  <a:lnTo>
                    <a:pt x="115" y="128"/>
                  </a:lnTo>
                  <a:lnTo>
                    <a:pt x="116" y="130"/>
                  </a:lnTo>
                  <a:lnTo>
                    <a:pt x="117" y="130"/>
                  </a:lnTo>
                  <a:lnTo>
                    <a:pt x="118" y="130"/>
                  </a:lnTo>
                  <a:lnTo>
                    <a:pt x="119" y="131"/>
                  </a:lnTo>
                  <a:lnTo>
                    <a:pt x="120" y="134"/>
                  </a:lnTo>
                  <a:lnTo>
                    <a:pt x="123" y="137"/>
                  </a:lnTo>
                  <a:lnTo>
                    <a:pt x="123" y="139"/>
                  </a:lnTo>
                  <a:lnTo>
                    <a:pt x="124" y="139"/>
                  </a:lnTo>
                  <a:lnTo>
                    <a:pt x="126" y="139"/>
                  </a:lnTo>
                  <a:lnTo>
                    <a:pt x="127" y="140"/>
                  </a:lnTo>
                  <a:lnTo>
                    <a:pt x="127" y="132"/>
                  </a:lnTo>
                  <a:lnTo>
                    <a:pt x="125" y="130"/>
                  </a:lnTo>
                  <a:lnTo>
                    <a:pt x="122" y="129"/>
                  </a:lnTo>
                  <a:lnTo>
                    <a:pt x="123" y="126"/>
                  </a:lnTo>
                  <a:lnTo>
                    <a:pt x="124" y="124"/>
                  </a:lnTo>
                  <a:lnTo>
                    <a:pt x="127" y="124"/>
                  </a:lnTo>
                  <a:lnTo>
                    <a:pt x="131" y="122"/>
                  </a:lnTo>
                  <a:lnTo>
                    <a:pt x="137" y="117"/>
                  </a:lnTo>
                  <a:lnTo>
                    <a:pt x="137" y="115"/>
                  </a:lnTo>
                  <a:lnTo>
                    <a:pt x="139" y="115"/>
                  </a:lnTo>
                  <a:lnTo>
                    <a:pt x="140" y="115"/>
                  </a:lnTo>
                  <a:lnTo>
                    <a:pt x="142" y="113"/>
                  </a:lnTo>
                  <a:lnTo>
                    <a:pt x="144" y="107"/>
                  </a:lnTo>
                  <a:lnTo>
                    <a:pt x="145" y="105"/>
                  </a:lnTo>
                  <a:lnTo>
                    <a:pt x="147" y="103"/>
                  </a:lnTo>
                  <a:lnTo>
                    <a:pt x="148" y="102"/>
                  </a:lnTo>
                  <a:lnTo>
                    <a:pt x="153" y="99"/>
                  </a:lnTo>
                  <a:lnTo>
                    <a:pt x="156" y="98"/>
                  </a:lnTo>
                  <a:lnTo>
                    <a:pt x="159" y="99"/>
                  </a:lnTo>
                  <a:lnTo>
                    <a:pt x="160" y="99"/>
                  </a:lnTo>
                  <a:lnTo>
                    <a:pt x="161" y="98"/>
                  </a:lnTo>
                  <a:lnTo>
                    <a:pt x="161" y="96"/>
                  </a:lnTo>
                  <a:lnTo>
                    <a:pt x="161" y="95"/>
                  </a:lnTo>
                  <a:lnTo>
                    <a:pt x="161" y="94"/>
                  </a:lnTo>
                  <a:lnTo>
                    <a:pt x="161" y="93"/>
                  </a:lnTo>
                  <a:lnTo>
                    <a:pt x="161" y="92"/>
                  </a:lnTo>
                  <a:lnTo>
                    <a:pt x="160" y="90"/>
                  </a:lnTo>
                  <a:lnTo>
                    <a:pt x="163" y="83"/>
                  </a:lnTo>
                  <a:lnTo>
                    <a:pt x="163" y="81"/>
                  </a:lnTo>
                  <a:lnTo>
                    <a:pt x="163" y="80"/>
                  </a:lnTo>
                  <a:lnTo>
                    <a:pt x="163" y="79"/>
                  </a:lnTo>
                  <a:lnTo>
                    <a:pt x="163" y="77"/>
                  </a:lnTo>
                  <a:lnTo>
                    <a:pt x="165" y="76"/>
                  </a:lnTo>
                  <a:lnTo>
                    <a:pt x="165" y="75"/>
                  </a:lnTo>
                  <a:lnTo>
                    <a:pt x="165" y="68"/>
                  </a:lnTo>
                  <a:lnTo>
                    <a:pt x="167" y="68"/>
                  </a:lnTo>
                  <a:lnTo>
                    <a:pt x="167" y="67"/>
                  </a:lnTo>
                  <a:lnTo>
                    <a:pt x="166" y="64"/>
                  </a:lnTo>
                  <a:lnTo>
                    <a:pt x="167" y="63"/>
                  </a:lnTo>
                  <a:lnTo>
                    <a:pt x="169" y="60"/>
                  </a:lnTo>
                  <a:lnTo>
                    <a:pt x="173" y="58"/>
                  </a:lnTo>
                  <a:lnTo>
                    <a:pt x="173" y="56"/>
                  </a:lnTo>
                  <a:lnTo>
                    <a:pt x="175" y="56"/>
                  </a:lnTo>
                  <a:lnTo>
                    <a:pt x="180" y="53"/>
                  </a:lnTo>
                  <a:lnTo>
                    <a:pt x="180" y="51"/>
                  </a:lnTo>
                  <a:lnTo>
                    <a:pt x="186" y="45"/>
                  </a:lnTo>
                  <a:lnTo>
                    <a:pt x="188" y="47"/>
                  </a:lnTo>
                  <a:lnTo>
                    <a:pt x="197" y="50"/>
                  </a:lnTo>
                  <a:lnTo>
                    <a:pt x="198" y="50"/>
                  </a:lnTo>
                  <a:lnTo>
                    <a:pt x="199" y="50"/>
                  </a:lnTo>
                  <a:lnTo>
                    <a:pt x="201" y="50"/>
                  </a:lnTo>
                  <a:lnTo>
                    <a:pt x="202" y="49"/>
                  </a:lnTo>
                  <a:lnTo>
                    <a:pt x="203" y="47"/>
                  </a:lnTo>
                  <a:lnTo>
                    <a:pt x="203" y="45"/>
                  </a:lnTo>
                  <a:lnTo>
                    <a:pt x="203" y="43"/>
                  </a:lnTo>
                  <a:lnTo>
                    <a:pt x="205" y="40"/>
                  </a:lnTo>
                  <a:lnTo>
                    <a:pt x="206" y="39"/>
                  </a:lnTo>
                  <a:lnTo>
                    <a:pt x="210" y="38"/>
                  </a:lnTo>
                  <a:lnTo>
                    <a:pt x="211" y="38"/>
                  </a:lnTo>
                  <a:lnTo>
                    <a:pt x="212" y="39"/>
                  </a:lnTo>
                  <a:lnTo>
                    <a:pt x="213" y="39"/>
                  </a:lnTo>
                  <a:lnTo>
                    <a:pt x="215" y="41"/>
                  </a:lnTo>
                  <a:lnTo>
                    <a:pt x="216" y="41"/>
                  </a:lnTo>
                  <a:lnTo>
                    <a:pt x="220" y="41"/>
                  </a:lnTo>
                  <a:lnTo>
                    <a:pt x="221" y="41"/>
                  </a:lnTo>
                  <a:lnTo>
                    <a:pt x="223" y="41"/>
                  </a:lnTo>
                  <a:lnTo>
                    <a:pt x="224" y="41"/>
                  </a:lnTo>
                  <a:lnTo>
                    <a:pt x="227" y="41"/>
                  </a:lnTo>
                  <a:lnTo>
                    <a:pt x="229" y="41"/>
                  </a:lnTo>
                  <a:lnTo>
                    <a:pt x="230" y="40"/>
                  </a:lnTo>
                  <a:lnTo>
                    <a:pt x="231" y="39"/>
                  </a:lnTo>
                  <a:lnTo>
                    <a:pt x="232" y="38"/>
                  </a:lnTo>
                  <a:lnTo>
                    <a:pt x="234" y="36"/>
                  </a:lnTo>
                  <a:lnTo>
                    <a:pt x="245" y="28"/>
                  </a:lnTo>
                  <a:lnTo>
                    <a:pt x="246" y="28"/>
                  </a:lnTo>
                  <a:lnTo>
                    <a:pt x="253" y="24"/>
                  </a:lnTo>
                  <a:lnTo>
                    <a:pt x="254" y="25"/>
                  </a:lnTo>
                  <a:lnTo>
                    <a:pt x="255" y="24"/>
                  </a:lnTo>
                  <a:lnTo>
                    <a:pt x="259" y="22"/>
                  </a:lnTo>
                  <a:lnTo>
                    <a:pt x="260" y="21"/>
                  </a:lnTo>
                  <a:lnTo>
                    <a:pt x="263" y="16"/>
                  </a:lnTo>
                  <a:lnTo>
                    <a:pt x="263" y="13"/>
                  </a:lnTo>
                  <a:lnTo>
                    <a:pt x="262" y="13"/>
                  </a:lnTo>
                  <a:lnTo>
                    <a:pt x="263" y="11"/>
                  </a:lnTo>
                  <a:lnTo>
                    <a:pt x="264" y="10"/>
                  </a:lnTo>
                  <a:lnTo>
                    <a:pt x="267" y="10"/>
                  </a:lnTo>
                  <a:lnTo>
                    <a:pt x="269" y="10"/>
                  </a:lnTo>
                  <a:lnTo>
                    <a:pt x="272" y="11"/>
                  </a:lnTo>
                  <a:lnTo>
                    <a:pt x="271" y="13"/>
                  </a:lnTo>
                  <a:lnTo>
                    <a:pt x="271" y="12"/>
                  </a:lnTo>
                  <a:lnTo>
                    <a:pt x="273" y="9"/>
                  </a:lnTo>
                  <a:lnTo>
                    <a:pt x="274" y="8"/>
                  </a:lnTo>
                  <a:lnTo>
                    <a:pt x="275" y="5"/>
                  </a:lnTo>
                  <a:lnTo>
                    <a:pt x="277" y="4"/>
                  </a:lnTo>
                  <a:lnTo>
                    <a:pt x="278" y="4"/>
                  </a:lnTo>
                  <a:lnTo>
                    <a:pt x="281" y="4"/>
                  </a:lnTo>
                  <a:lnTo>
                    <a:pt x="282" y="4"/>
                  </a:lnTo>
                  <a:lnTo>
                    <a:pt x="290" y="7"/>
                  </a:lnTo>
                  <a:lnTo>
                    <a:pt x="290" y="8"/>
                  </a:lnTo>
                  <a:lnTo>
                    <a:pt x="291" y="9"/>
                  </a:lnTo>
                  <a:lnTo>
                    <a:pt x="293" y="16"/>
                  </a:lnTo>
                  <a:lnTo>
                    <a:pt x="293" y="17"/>
                  </a:lnTo>
                  <a:lnTo>
                    <a:pt x="293" y="19"/>
                  </a:lnTo>
                  <a:lnTo>
                    <a:pt x="293" y="20"/>
                  </a:lnTo>
                  <a:lnTo>
                    <a:pt x="291" y="21"/>
                  </a:lnTo>
                  <a:lnTo>
                    <a:pt x="288" y="23"/>
                  </a:lnTo>
                  <a:lnTo>
                    <a:pt x="287" y="24"/>
                  </a:lnTo>
                  <a:lnTo>
                    <a:pt x="287" y="25"/>
                  </a:lnTo>
                  <a:lnTo>
                    <a:pt x="284" y="26"/>
                  </a:lnTo>
                  <a:lnTo>
                    <a:pt x="278" y="28"/>
                  </a:lnTo>
                  <a:lnTo>
                    <a:pt x="274" y="30"/>
                  </a:lnTo>
                  <a:lnTo>
                    <a:pt x="269" y="31"/>
                  </a:lnTo>
                  <a:lnTo>
                    <a:pt x="261" y="44"/>
                  </a:lnTo>
                  <a:lnTo>
                    <a:pt x="257" y="47"/>
                  </a:lnTo>
                  <a:lnTo>
                    <a:pt x="256" y="47"/>
                  </a:lnTo>
                  <a:lnTo>
                    <a:pt x="253" y="48"/>
                  </a:lnTo>
                  <a:lnTo>
                    <a:pt x="252" y="51"/>
                  </a:lnTo>
                  <a:lnTo>
                    <a:pt x="243" y="64"/>
                  </a:lnTo>
                  <a:lnTo>
                    <a:pt x="240" y="69"/>
                  </a:lnTo>
                  <a:lnTo>
                    <a:pt x="239" y="79"/>
                  </a:lnTo>
                  <a:lnTo>
                    <a:pt x="238" y="80"/>
                  </a:lnTo>
                  <a:lnTo>
                    <a:pt x="237" y="83"/>
                  </a:lnTo>
                  <a:lnTo>
                    <a:pt x="236" y="90"/>
                  </a:lnTo>
                  <a:lnTo>
                    <a:pt x="233" y="95"/>
                  </a:lnTo>
                  <a:lnTo>
                    <a:pt x="228" y="102"/>
                  </a:lnTo>
                  <a:lnTo>
                    <a:pt x="225" y="107"/>
                  </a:lnTo>
                  <a:lnTo>
                    <a:pt x="227" y="107"/>
                  </a:lnTo>
                  <a:lnTo>
                    <a:pt x="228" y="106"/>
                  </a:lnTo>
                  <a:lnTo>
                    <a:pt x="229" y="105"/>
                  </a:lnTo>
                  <a:lnTo>
                    <a:pt x="234" y="102"/>
                  </a:lnTo>
                  <a:lnTo>
                    <a:pt x="235" y="105"/>
                  </a:lnTo>
                  <a:lnTo>
                    <a:pt x="236" y="107"/>
                  </a:lnTo>
                  <a:lnTo>
                    <a:pt x="237" y="109"/>
                  </a:lnTo>
                  <a:lnTo>
                    <a:pt x="240" y="110"/>
                  </a:lnTo>
                  <a:lnTo>
                    <a:pt x="243" y="124"/>
                  </a:lnTo>
                  <a:lnTo>
                    <a:pt x="249" y="132"/>
                  </a:lnTo>
                  <a:lnTo>
                    <a:pt x="250" y="132"/>
                  </a:lnTo>
                  <a:lnTo>
                    <a:pt x="250" y="133"/>
                  </a:lnTo>
                  <a:lnTo>
                    <a:pt x="250" y="134"/>
                  </a:lnTo>
                  <a:lnTo>
                    <a:pt x="252" y="142"/>
                  </a:lnTo>
                  <a:lnTo>
                    <a:pt x="251" y="143"/>
                  </a:lnTo>
                  <a:lnTo>
                    <a:pt x="250" y="145"/>
                  </a:lnTo>
                  <a:lnTo>
                    <a:pt x="249" y="145"/>
                  </a:lnTo>
                  <a:lnTo>
                    <a:pt x="248" y="148"/>
                  </a:lnTo>
                  <a:lnTo>
                    <a:pt x="246" y="160"/>
                  </a:lnTo>
                  <a:lnTo>
                    <a:pt x="248" y="162"/>
                  </a:lnTo>
                  <a:lnTo>
                    <a:pt x="249" y="162"/>
                  </a:lnTo>
                  <a:lnTo>
                    <a:pt x="251" y="163"/>
                  </a:lnTo>
                  <a:lnTo>
                    <a:pt x="255" y="166"/>
                  </a:lnTo>
                  <a:lnTo>
                    <a:pt x="254" y="168"/>
                  </a:lnTo>
                  <a:lnTo>
                    <a:pt x="255" y="170"/>
                  </a:lnTo>
                  <a:lnTo>
                    <a:pt x="256" y="173"/>
                  </a:lnTo>
                  <a:lnTo>
                    <a:pt x="258" y="175"/>
                  </a:lnTo>
                  <a:lnTo>
                    <a:pt x="259" y="175"/>
                  </a:lnTo>
                  <a:lnTo>
                    <a:pt x="261" y="175"/>
                  </a:lnTo>
                  <a:lnTo>
                    <a:pt x="262" y="175"/>
                  </a:lnTo>
                  <a:lnTo>
                    <a:pt x="265" y="173"/>
                  </a:lnTo>
                  <a:lnTo>
                    <a:pt x="267" y="173"/>
                  </a:lnTo>
                  <a:lnTo>
                    <a:pt x="269" y="173"/>
                  </a:lnTo>
                  <a:lnTo>
                    <a:pt x="273" y="174"/>
                  </a:lnTo>
                  <a:lnTo>
                    <a:pt x="276" y="174"/>
                  </a:lnTo>
                  <a:lnTo>
                    <a:pt x="278" y="175"/>
                  </a:lnTo>
                  <a:lnTo>
                    <a:pt x="280" y="176"/>
                  </a:lnTo>
                  <a:lnTo>
                    <a:pt x="284" y="175"/>
                  </a:lnTo>
                  <a:lnTo>
                    <a:pt x="285" y="175"/>
                  </a:lnTo>
                  <a:lnTo>
                    <a:pt x="287" y="174"/>
                  </a:lnTo>
                  <a:lnTo>
                    <a:pt x="288" y="173"/>
                  </a:lnTo>
                  <a:lnTo>
                    <a:pt x="289" y="172"/>
                  </a:lnTo>
                  <a:lnTo>
                    <a:pt x="293" y="172"/>
                  </a:lnTo>
                  <a:lnTo>
                    <a:pt x="298" y="173"/>
                  </a:lnTo>
                  <a:lnTo>
                    <a:pt x="303" y="175"/>
                  </a:lnTo>
                  <a:lnTo>
                    <a:pt x="304" y="177"/>
                  </a:lnTo>
                  <a:lnTo>
                    <a:pt x="305" y="177"/>
                  </a:lnTo>
                  <a:lnTo>
                    <a:pt x="306" y="176"/>
                  </a:lnTo>
                  <a:lnTo>
                    <a:pt x="308" y="175"/>
                  </a:lnTo>
                  <a:lnTo>
                    <a:pt x="310" y="176"/>
                  </a:lnTo>
                  <a:lnTo>
                    <a:pt x="327" y="202"/>
                  </a:lnTo>
                  <a:lnTo>
                    <a:pt x="329" y="202"/>
                  </a:lnTo>
                  <a:lnTo>
                    <a:pt x="331" y="202"/>
                  </a:lnTo>
                  <a:lnTo>
                    <a:pt x="332" y="203"/>
                  </a:lnTo>
                  <a:lnTo>
                    <a:pt x="332" y="204"/>
                  </a:lnTo>
                  <a:lnTo>
                    <a:pt x="333" y="204"/>
                  </a:lnTo>
                  <a:lnTo>
                    <a:pt x="336" y="200"/>
                  </a:lnTo>
                  <a:lnTo>
                    <a:pt x="337" y="200"/>
                  </a:lnTo>
                  <a:lnTo>
                    <a:pt x="339" y="200"/>
                  </a:lnTo>
                  <a:lnTo>
                    <a:pt x="344" y="200"/>
                  </a:lnTo>
                  <a:lnTo>
                    <a:pt x="348" y="202"/>
                  </a:lnTo>
                  <a:lnTo>
                    <a:pt x="349" y="202"/>
                  </a:lnTo>
                  <a:lnTo>
                    <a:pt x="353" y="200"/>
                  </a:lnTo>
                  <a:lnTo>
                    <a:pt x="354" y="200"/>
                  </a:lnTo>
                  <a:lnTo>
                    <a:pt x="356" y="200"/>
                  </a:lnTo>
                  <a:lnTo>
                    <a:pt x="358" y="201"/>
                  </a:lnTo>
                  <a:lnTo>
                    <a:pt x="362" y="200"/>
                  </a:lnTo>
                  <a:lnTo>
                    <a:pt x="363" y="200"/>
                  </a:lnTo>
                  <a:lnTo>
                    <a:pt x="364" y="200"/>
                  </a:lnTo>
                  <a:lnTo>
                    <a:pt x="366" y="200"/>
                  </a:lnTo>
                  <a:lnTo>
                    <a:pt x="367" y="200"/>
                  </a:lnTo>
                  <a:lnTo>
                    <a:pt x="369" y="199"/>
                  </a:lnTo>
                  <a:lnTo>
                    <a:pt x="371" y="196"/>
                  </a:lnTo>
                  <a:lnTo>
                    <a:pt x="377" y="198"/>
                  </a:lnTo>
                  <a:lnTo>
                    <a:pt x="380" y="198"/>
                  </a:lnTo>
                  <a:lnTo>
                    <a:pt x="380" y="199"/>
                  </a:lnTo>
                  <a:lnTo>
                    <a:pt x="382" y="200"/>
                  </a:lnTo>
                  <a:lnTo>
                    <a:pt x="384" y="200"/>
                  </a:lnTo>
                  <a:lnTo>
                    <a:pt x="382" y="204"/>
                  </a:lnTo>
                  <a:lnTo>
                    <a:pt x="382" y="205"/>
                  </a:lnTo>
                  <a:lnTo>
                    <a:pt x="383" y="205"/>
                  </a:lnTo>
                  <a:lnTo>
                    <a:pt x="384" y="208"/>
                  </a:lnTo>
                  <a:lnTo>
                    <a:pt x="383" y="209"/>
                  </a:lnTo>
                  <a:lnTo>
                    <a:pt x="382" y="210"/>
                  </a:lnTo>
                  <a:lnTo>
                    <a:pt x="378" y="214"/>
                  </a:lnTo>
                  <a:lnTo>
                    <a:pt x="378" y="215"/>
                  </a:lnTo>
                  <a:lnTo>
                    <a:pt x="377" y="217"/>
                  </a:lnTo>
                  <a:lnTo>
                    <a:pt x="377" y="218"/>
                  </a:lnTo>
                  <a:lnTo>
                    <a:pt x="377" y="221"/>
                  </a:lnTo>
                  <a:lnTo>
                    <a:pt x="378" y="222"/>
                  </a:lnTo>
                  <a:lnTo>
                    <a:pt x="376" y="225"/>
                  </a:lnTo>
                  <a:lnTo>
                    <a:pt x="375" y="226"/>
                  </a:lnTo>
                  <a:lnTo>
                    <a:pt x="373" y="227"/>
                  </a:lnTo>
                  <a:lnTo>
                    <a:pt x="373" y="228"/>
                  </a:lnTo>
                  <a:lnTo>
                    <a:pt x="372" y="228"/>
                  </a:lnTo>
                  <a:lnTo>
                    <a:pt x="371" y="230"/>
                  </a:lnTo>
                  <a:lnTo>
                    <a:pt x="371" y="235"/>
                  </a:lnTo>
                  <a:lnTo>
                    <a:pt x="372" y="237"/>
                  </a:lnTo>
                  <a:lnTo>
                    <a:pt x="372" y="240"/>
                  </a:lnTo>
                  <a:lnTo>
                    <a:pt x="370" y="253"/>
                  </a:lnTo>
                  <a:lnTo>
                    <a:pt x="372" y="260"/>
                  </a:lnTo>
                  <a:lnTo>
                    <a:pt x="371" y="261"/>
                  </a:lnTo>
                  <a:lnTo>
                    <a:pt x="371" y="262"/>
                  </a:lnTo>
                  <a:lnTo>
                    <a:pt x="371" y="263"/>
                  </a:lnTo>
                  <a:lnTo>
                    <a:pt x="371" y="265"/>
                  </a:lnTo>
                  <a:lnTo>
                    <a:pt x="373" y="267"/>
                  </a:lnTo>
                  <a:lnTo>
                    <a:pt x="373" y="268"/>
                  </a:lnTo>
                  <a:lnTo>
                    <a:pt x="374" y="273"/>
                  </a:lnTo>
                  <a:lnTo>
                    <a:pt x="375" y="276"/>
                  </a:lnTo>
                  <a:lnTo>
                    <a:pt x="376" y="277"/>
                  </a:lnTo>
                  <a:lnTo>
                    <a:pt x="378" y="277"/>
                  </a:lnTo>
                  <a:lnTo>
                    <a:pt x="379" y="278"/>
                  </a:lnTo>
                  <a:lnTo>
                    <a:pt x="380" y="281"/>
                  </a:lnTo>
                  <a:lnTo>
                    <a:pt x="381" y="283"/>
                  </a:lnTo>
                  <a:lnTo>
                    <a:pt x="382" y="285"/>
                  </a:lnTo>
                  <a:lnTo>
                    <a:pt x="382" y="286"/>
                  </a:lnTo>
                  <a:lnTo>
                    <a:pt x="384" y="287"/>
                  </a:lnTo>
                  <a:lnTo>
                    <a:pt x="384" y="290"/>
                  </a:lnTo>
                  <a:lnTo>
                    <a:pt x="382" y="293"/>
                  </a:lnTo>
                  <a:lnTo>
                    <a:pt x="380" y="295"/>
                  </a:lnTo>
                  <a:lnTo>
                    <a:pt x="369" y="305"/>
                  </a:lnTo>
                  <a:lnTo>
                    <a:pt x="374" y="307"/>
                  </a:lnTo>
                  <a:lnTo>
                    <a:pt x="375" y="307"/>
                  </a:lnTo>
                  <a:lnTo>
                    <a:pt x="376" y="311"/>
                  </a:lnTo>
                  <a:lnTo>
                    <a:pt x="378" y="311"/>
                  </a:lnTo>
                  <a:lnTo>
                    <a:pt x="382" y="317"/>
                  </a:lnTo>
                  <a:lnTo>
                    <a:pt x="384" y="319"/>
                  </a:lnTo>
                  <a:lnTo>
                    <a:pt x="385" y="319"/>
                  </a:lnTo>
                  <a:lnTo>
                    <a:pt x="386" y="320"/>
                  </a:lnTo>
                  <a:lnTo>
                    <a:pt x="387" y="322"/>
                  </a:lnTo>
                  <a:lnTo>
                    <a:pt x="386" y="324"/>
                  </a:lnTo>
                  <a:lnTo>
                    <a:pt x="386" y="325"/>
                  </a:lnTo>
                  <a:lnTo>
                    <a:pt x="386" y="328"/>
                  </a:lnTo>
                  <a:lnTo>
                    <a:pt x="387" y="328"/>
                  </a:lnTo>
                  <a:lnTo>
                    <a:pt x="393" y="350"/>
                  </a:lnTo>
                  <a:lnTo>
                    <a:pt x="394" y="356"/>
                  </a:lnTo>
                  <a:lnTo>
                    <a:pt x="396" y="359"/>
                  </a:lnTo>
                  <a:lnTo>
                    <a:pt x="393" y="359"/>
                  </a:lnTo>
                  <a:lnTo>
                    <a:pt x="387" y="360"/>
                  </a:lnTo>
                  <a:lnTo>
                    <a:pt x="386" y="358"/>
                  </a:lnTo>
                  <a:lnTo>
                    <a:pt x="386" y="353"/>
                  </a:lnTo>
                  <a:lnTo>
                    <a:pt x="386" y="351"/>
                  </a:lnTo>
                  <a:lnTo>
                    <a:pt x="387" y="351"/>
                  </a:lnTo>
                  <a:lnTo>
                    <a:pt x="387" y="348"/>
                  </a:lnTo>
                  <a:lnTo>
                    <a:pt x="387" y="345"/>
                  </a:lnTo>
                  <a:lnTo>
                    <a:pt x="386" y="342"/>
                  </a:lnTo>
                  <a:lnTo>
                    <a:pt x="384" y="339"/>
                  </a:lnTo>
                  <a:lnTo>
                    <a:pt x="384" y="338"/>
                  </a:lnTo>
                  <a:lnTo>
                    <a:pt x="383" y="337"/>
                  </a:lnTo>
                  <a:lnTo>
                    <a:pt x="382" y="336"/>
                  </a:lnTo>
                  <a:lnTo>
                    <a:pt x="380" y="333"/>
                  </a:lnTo>
                  <a:lnTo>
                    <a:pt x="380" y="332"/>
                  </a:lnTo>
                  <a:lnTo>
                    <a:pt x="380" y="331"/>
                  </a:lnTo>
                  <a:lnTo>
                    <a:pt x="380" y="330"/>
                  </a:lnTo>
                  <a:lnTo>
                    <a:pt x="378" y="330"/>
                  </a:lnTo>
                  <a:lnTo>
                    <a:pt x="376" y="331"/>
                  </a:lnTo>
                  <a:lnTo>
                    <a:pt x="374" y="332"/>
                  </a:lnTo>
                  <a:lnTo>
                    <a:pt x="373" y="335"/>
                  </a:lnTo>
                  <a:lnTo>
                    <a:pt x="373" y="336"/>
                  </a:lnTo>
                  <a:lnTo>
                    <a:pt x="370" y="339"/>
                  </a:lnTo>
                  <a:lnTo>
                    <a:pt x="369" y="341"/>
                  </a:lnTo>
                  <a:lnTo>
                    <a:pt x="367" y="342"/>
                  </a:lnTo>
                  <a:lnTo>
                    <a:pt x="365" y="342"/>
                  </a:lnTo>
                  <a:lnTo>
                    <a:pt x="364" y="343"/>
                  </a:lnTo>
                  <a:lnTo>
                    <a:pt x="363" y="342"/>
                  </a:lnTo>
                  <a:lnTo>
                    <a:pt x="362" y="342"/>
                  </a:lnTo>
                  <a:lnTo>
                    <a:pt x="361" y="341"/>
                  </a:lnTo>
                  <a:lnTo>
                    <a:pt x="360" y="340"/>
                  </a:lnTo>
                  <a:lnTo>
                    <a:pt x="359" y="337"/>
                  </a:lnTo>
                  <a:lnTo>
                    <a:pt x="359" y="336"/>
                  </a:lnTo>
                  <a:lnTo>
                    <a:pt x="358" y="336"/>
                  </a:lnTo>
                  <a:lnTo>
                    <a:pt x="357" y="335"/>
                  </a:lnTo>
                  <a:lnTo>
                    <a:pt x="357" y="336"/>
                  </a:lnTo>
                  <a:lnTo>
                    <a:pt x="357" y="337"/>
                  </a:lnTo>
                  <a:lnTo>
                    <a:pt x="357" y="339"/>
                  </a:lnTo>
                  <a:lnTo>
                    <a:pt x="358" y="339"/>
                  </a:lnTo>
                  <a:lnTo>
                    <a:pt x="360" y="343"/>
                  </a:lnTo>
                  <a:lnTo>
                    <a:pt x="324" y="343"/>
                  </a:lnTo>
                  <a:lnTo>
                    <a:pt x="323" y="342"/>
                  </a:lnTo>
                  <a:lnTo>
                    <a:pt x="320" y="341"/>
                  </a:lnTo>
                  <a:lnTo>
                    <a:pt x="316" y="342"/>
                  </a:lnTo>
                  <a:lnTo>
                    <a:pt x="313" y="343"/>
                  </a:lnTo>
                  <a:lnTo>
                    <a:pt x="312" y="343"/>
                  </a:lnTo>
                  <a:lnTo>
                    <a:pt x="312" y="361"/>
                  </a:lnTo>
                  <a:lnTo>
                    <a:pt x="318" y="361"/>
                  </a:lnTo>
                  <a:lnTo>
                    <a:pt x="322" y="362"/>
                  </a:lnTo>
                  <a:lnTo>
                    <a:pt x="323" y="362"/>
                  </a:lnTo>
                  <a:lnTo>
                    <a:pt x="325" y="361"/>
                  </a:lnTo>
                  <a:lnTo>
                    <a:pt x="328" y="362"/>
                  </a:lnTo>
                  <a:lnTo>
                    <a:pt x="329" y="364"/>
                  </a:lnTo>
                  <a:lnTo>
                    <a:pt x="332" y="368"/>
                  </a:lnTo>
                  <a:lnTo>
                    <a:pt x="331" y="372"/>
                  </a:lnTo>
                  <a:lnTo>
                    <a:pt x="332" y="377"/>
                  </a:lnTo>
                  <a:lnTo>
                    <a:pt x="329" y="378"/>
                  </a:lnTo>
                  <a:lnTo>
                    <a:pt x="325" y="377"/>
                  </a:lnTo>
                  <a:lnTo>
                    <a:pt x="324" y="376"/>
                  </a:lnTo>
                  <a:lnTo>
                    <a:pt x="322" y="374"/>
                  </a:lnTo>
                  <a:lnTo>
                    <a:pt x="316" y="376"/>
                  </a:lnTo>
                  <a:lnTo>
                    <a:pt x="312" y="378"/>
                  </a:lnTo>
                  <a:lnTo>
                    <a:pt x="307" y="379"/>
                  </a:lnTo>
                  <a:lnTo>
                    <a:pt x="306" y="400"/>
                  </a:lnTo>
                  <a:lnTo>
                    <a:pt x="309" y="405"/>
                  </a:lnTo>
                  <a:lnTo>
                    <a:pt x="314" y="409"/>
                  </a:lnTo>
                  <a:lnTo>
                    <a:pt x="316" y="409"/>
                  </a:lnTo>
                  <a:lnTo>
                    <a:pt x="318" y="410"/>
                  </a:lnTo>
                  <a:lnTo>
                    <a:pt x="318" y="411"/>
                  </a:lnTo>
                  <a:lnTo>
                    <a:pt x="320" y="416"/>
                  </a:lnTo>
                  <a:lnTo>
                    <a:pt x="320" y="417"/>
                  </a:lnTo>
                  <a:lnTo>
                    <a:pt x="319" y="419"/>
                  </a:lnTo>
                  <a:lnTo>
                    <a:pt x="318" y="419"/>
                  </a:lnTo>
                  <a:lnTo>
                    <a:pt x="321" y="424"/>
                  </a:lnTo>
                  <a:lnTo>
                    <a:pt x="322" y="425"/>
                  </a:lnTo>
                  <a:lnTo>
                    <a:pt x="323" y="427"/>
                  </a:lnTo>
                  <a:lnTo>
                    <a:pt x="323" y="428"/>
                  </a:lnTo>
                  <a:lnTo>
                    <a:pt x="325" y="438"/>
                  </a:lnTo>
                  <a:lnTo>
                    <a:pt x="325" y="439"/>
                  </a:lnTo>
                  <a:lnTo>
                    <a:pt x="323" y="444"/>
                  </a:lnTo>
                  <a:lnTo>
                    <a:pt x="312" y="528"/>
                  </a:lnTo>
                  <a:lnTo>
                    <a:pt x="309" y="534"/>
                  </a:lnTo>
                  <a:lnTo>
                    <a:pt x="309" y="528"/>
                  </a:lnTo>
                  <a:close/>
                  <a:moveTo>
                    <a:pt x="107" y="270"/>
                  </a:moveTo>
                  <a:lnTo>
                    <a:pt x="108" y="270"/>
                  </a:lnTo>
                  <a:lnTo>
                    <a:pt x="108" y="269"/>
                  </a:lnTo>
                  <a:lnTo>
                    <a:pt x="108" y="270"/>
                  </a:lnTo>
                  <a:lnTo>
                    <a:pt x="107" y="270"/>
                  </a:lnTo>
                  <a:close/>
                  <a:moveTo>
                    <a:pt x="125" y="147"/>
                  </a:moveTo>
                  <a:lnTo>
                    <a:pt x="127" y="146"/>
                  </a:lnTo>
                  <a:lnTo>
                    <a:pt x="127" y="143"/>
                  </a:lnTo>
                  <a:lnTo>
                    <a:pt x="127" y="142"/>
                  </a:lnTo>
                  <a:lnTo>
                    <a:pt x="127" y="146"/>
                  </a:lnTo>
                  <a:lnTo>
                    <a:pt x="124" y="145"/>
                  </a:lnTo>
                  <a:lnTo>
                    <a:pt x="124" y="146"/>
                  </a:lnTo>
                  <a:lnTo>
                    <a:pt x="125" y="147"/>
                  </a:lnTo>
                  <a:close/>
                  <a:moveTo>
                    <a:pt x="198" y="58"/>
                  </a:moveTo>
                  <a:lnTo>
                    <a:pt x="199" y="57"/>
                  </a:lnTo>
                  <a:lnTo>
                    <a:pt x="200" y="53"/>
                  </a:lnTo>
                  <a:lnTo>
                    <a:pt x="198" y="53"/>
                  </a:lnTo>
                  <a:lnTo>
                    <a:pt x="197" y="53"/>
                  </a:lnTo>
                  <a:lnTo>
                    <a:pt x="195" y="55"/>
                  </a:lnTo>
                  <a:lnTo>
                    <a:pt x="194" y="56"/>
                  </a:lnTo>
                  <a:lnTo>
                    <a:pt x="195" y="55"/>
                  </a:lnTo>
                  <a:lnTo>
                    <a:pt x="198" y="58"/>
                  </a:lnTo>
                  <a:close/>
                  <a:moveTo>
                    <a:pt x="1" y="5"/>
                  </a:moveTo>
                  <a:lnTo>
                    <a:pt x="0" y="4"/>
                  </a:lnTo>
                  <a:lnTo>
                    <a:pt x="1" y="2"/>
                  </a:lnTo>
                  <a:lnTo>
                    <a:pt x="1" y="1"/>
                  </a:lnTo>
                  <a:lnTo>
                    <a:pt x="1" y="0"/>
                  </a:lnTo>
                  <a:lnTo>
                    <a:pt x="3" y="0"/>
                  </a:lnTo>
                  <a:lnTo>
                    <a:pt x="5" y="0"/>
                  </a:lnTo>
                  <a:lnTo>
                    <a:pt x="4" y="3"/>
                  </a:lnTo>
                  <a:lnTo>
                    <a:pt x="3" y="5"/>
                  </a:lnTo>
                  <a:lnTo>
                    <a:pt x="1" y="6"/>
                  </a:lnTo>
                  <a:lnTo>
                    <a:pt x="1" y="5"/>
                  </a:lnTo>
                  <a:close/>
                </a:path>
              </a:pathLst>
            </a:custGeom>
            <a:solidFill>
              <a:srgbClr val="C3C1AA"/>
            </a:solidFill>
            <a:ln>
              <a:noFill/>
            </a:ln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36" name="Freeform 680"/>
            <p:cNvSpPr>
              <a:spLocks noEditPoints="1"/>
            </p:cNvSpPr>
            <p:nvPr/>
          </p:nvSpPr>
          <p:spPr bwMode="auto">
            <a:xfrm>
              <a:off x="5026810" y="1118592"/>
              <a:ext cx="966787" cy="1163638"/>
            </a:xfrm>
            <a:custGeom>
              <a:avLst/>
              <a:gdLst>
                <a:gd name="T0" fmla="*/ 2147483646 w 400"/>
                <a:gd name="T1" fmla="*/ 2147483646 h 542"/>
                <a:gd name="T2" fmla="*/ 2147483646 w 400"/>
                <a:gd name="T3" fmla="*/ 2147483646 h 542"/>
                <a:gd name="T4" fmla="*/ 2147483646 w 400"/>
                <a:gd name="T5" fmla="*/ 2147483646 h 542"/>
                <a:gd name="T6" fmla="*/ 2147483646 w 400"/>
                <a:gd name="T7" fmla="*/ 2147483646 h 542"/>
                <a:gd name="T8" fmla="*/ 2147483646 w 400"/>
                <a:gd name="T9" fmla="*/ 2147483646 h 542"/>
                <a:gd name="T10" fmla="*/ 2147483646 w 400"/>
                <a:gd name="T11" fmla="*/ 2147483646 h 542"/>
                <a:gd name="T12" fmla="*/ 2147483646 w 400"/>
                <a:gd name="T13" fmla="*/ 2147483646 h 542"/>
                <a:gd name="T14" fmla="*/ 2147483646 w 400"/>
                <a:gd name="T15" fmla="*/ 2147483646 h 542"/>
                <a:gd name="T16" fmla="*/ 2147483646 w 400"/>
                <a:gd name="T17" fmla="*/ 2147483646 h 542"/>
                <a:gd name="T18" fmla="*/ 2147483646 w 400"/>
                <a:gd name="T19" fmla="*/ 2147483646 h 542"/>
                <a:gd name="T20" fmla="*/ 2147483646 w 400"/>
                <a:gd name="T21" fmla="*/ 2147483646 h 542"/>
                <a:gd name="T22" fmla="*/ 2147483646 w 400"/>
                <a:gd name="T23" fmla="*/ 2147483646 h 542"/>
                <a:gd name="T24" fmla="*/ 2147483646 w 400"/>
                <a:gd name="T25" fmla="*/ 2147483646 h 542"/>
                <a:gd name="T26" fmla="*/ 2147483646 w 400"/>
                <a:gd name="T27" fmla="*/ 2147483646 h 542"/>
                <a:gd name="T28" fmla="*/ 2147483646 w 400"/>
                <a:gd name="T29" fmla="*/ 2147483646 h 542"/>
                <a:gd name="T30" fmla="*/ 2147483646 w 400"/>
                <a:gd name="T31" fmla="*/ 2147483646 h 542"/>
                <a:gd name="T32" fmla="*/ 2147483646 w 400"/>
                <a:gd name="T33" fmla="*/ 2147483646 h 542"/>
                <a:gd name="T34" fmla="*/ 2147483646 w 400"/>
                <a:gd name="T35" fmla="*/ 2147483646 h 542"/>
                <a:gd name="T36" fmla="*/ 2147483646 w 400"/>
                <a:gd name="T37" fmla="*/ 2147483646 h 542"/>
                <a:gd name="T38" fmla="*/ 2147483646 w 400"/>
                <a:gd name="T39" fmla="*/ 2147483646 h 542"/>
                <a:gd name="T40" fmla="*/ 2147483646 w 400"/>
                <a:gd name="T41" fmla="*/ 2147483646 h 542"/>
                <a:gd name="T42" fmla="*/ 2147483646 w 400"/>
                <a:gd name="T43" fmla="*/ 2147483646 h 542"/>
                <a:gd name="T44" fmla="*/ 2147483646 w 400"/>
                <a:gd name="T45" fmla="*/ 2147483646 h 542"/>
                <a:gd name="T46" fmla="*/ 2147483646 w 400"/>
                <a:gd name="T47" fmla="*/ 2147483646 h 542"/>
                <a:gd name="T48" fmla="*/ 2147483646 w 400"/>
                <a:gd name="T49" fmla="*/ 2147483646 h 542"/>
                <a:gd name="T50" fmla="*/ 2147483646 w 400"/>
                <a:gd name="T51" fmla="*/ 2147483646 h 542"/>
                <a:gd name="T52" fmla="*/ 2147483646 w 400"/>
                <a:gd name="T53" fmla="*/ 2147483646 h 542"/>
                <a:gd name="T54" fmla="*/ 2147483646 w 400"/>
                <a:gd name="T55" fmla="*/ 2147483646 h 542"/>
                <a:gd name="T56" fmla="*/ 2147483646 w 400"/>
                <a:gd name="T57" fmla="*/ 2147483646 h 542"/>
                <a:gd name="T58" fmla="*/ 2147483646 w 400"/>
                <a:gd name="T59" fmla="*/ 2147483646 h 542"/>
                <a:gd name="T60" fmla="*/ 2147483646 w 400"/>
                <a:gd name="T61" fmla="*/ 2147483646 h 542"/>
                <a:gd name="T62" fmla="*/ 2147483646 w 400"/>
                <a:gd name="T63" fmla="*/ 2147483646 h 542"/>
                <a:gd name="T64" fmla="*/ 2147483646 w 400"/>
                <a:gd name="T65" fmla="*/ 2147483646 h 542"/>
                <a:gd name="T66" fmla="*/ 2147483646 w 400"/>
                <a:gd name="T67" fmla="*/ 2147483646 h 542"/>
                <a:gd name="T68" fmla="*/ 2147483646 w 400"/>
                <a:gd name="T69" fmla="*/ 2147483646 h 542"/>
                <a:gd name="T70" fmla="*/ 2147483646 w 400"/>
                <a:gd name="T71" fmla="*/ 2147483646 h 542"/>
                <a:gd name="T72" fmla="*/ 2147483646 w 400"/>
                <a:gd name="T73" fmla="*/ 2147483646 h 542"/>
                <a:gd name="T74" fmla="*/ 2147483646 w 400"/>
                <a:gd name="T75" fmla="*/ 2147483646 h 542"/>
                <a:gd name="T76" fmla="*/ 2147483646 w 400"/>
                <a:gd name="T77" fmla="*/ 2147483646 h 542"/>
                <a:gd name="T78" fmla="*/ 2147483646 w 400"/>
                <a:gd name="T79" fmla="*/ 2147483646 h 542"/>
                <a:gd name="T80" fmla="*/ 2147483646 w 400"/>
                <a:gd name="T81" fmla="*/ 2147483646 h 542"/>
                <a:gd name="T82" fmla="*/ 2147483646 w 400"/>
                <a:gd name="T83" fmla="*/ 2147483646 h 542"/>
                <a:gd name="T84" fmla="*/ 2147483646 w 400"/>
                <a:gd name="T85" fmla="*/ 2147483646 h 542"/>
                <a:gd name="T86" fmla="*/ 2147483646 w 400"/>
                <a:gd name="T87" fmla="*/ 2147483646 h 542"/>
                <a:gd name="T88" fmla="*/ 2147483646 w 400"/>
                <a:gd name="T89" fmla="*/ 2147483646 h 542"/>
                <a:gd name="T90" fmla="*/ 2147483646 w 400"/>
                <a:gd name="T91" fmla="*/ 2147483646 h 542"/>
                <a:gd name="T92" fmla="*/ 2147483646 w 400"/>
                <a:gd name="T93" fmla="*/ 2147483646 h 542"/>
                <a:gd name="T94" fmla="*/ 2147483646 w 400"/>
                <a:gd name="T95" fmla="*/ 2147483646 h 542"/>
                <a:gd name="T96" fmla="*/ 2147483646 w 400"/>
                <a:gd name="T97" fmla="*/ 2147483646 h 542"/>
                <a:gd name="T98" fmla="*/ 2147483646 w 400"/>
                <a:gd name="T99" fmla="*/ 2147483646 h 542"/>
                <a:gd name="T100" fmla="*/ 2147483646 w 400"/>
                <a:gd name="T101" fmla="*/ 2147483646 h 542"/>
                <a:gd name="T102" fmla="*/ 2147483646 w 400"/>
                <a:gd name="T103" fmla="*/ 2147483646 h 542"/>
                <a:gd name="T104" fmla="*/ 2147483646 w 400"/>
                <a:gd name="T105" fmla="*/ 2147483646 h 542"/>
                <a:gd name="T106" fmla="*/ 2147483646 w 400"/>
                <a:gd name="T107" fmla="*/ 2147483646 h 542"/>
                <a:gd name="T108" fmla="*/ 2147483646 w 400"/>
                <a:gd name="T109" fmla="*/ 2147483646 h 542"/>
                <a:gd name="T110" fmla="*/ 2147483646 w 400"/>
                <a:gd name="T111" fmla="*/ 2147483646 h 542"/>
                <a:gd name="T112" fmla="*/ 2147483646 w 400"/>
                <a:gd name="T113" fmla="*/ 2147483646 h 542"/>
                <a:gd name="T114" fmla="*/ 2147483646 w 400"/>
                <a:gd name="T115" fmla="*/ 2147483646 h 542"/>
                <a:gd name="T116" fmla="*/ 2147483646 w 400"/>
                <a:gd name="T117" fmla="*/ 2147483646 h 542"/>
                <a:gd name="T118" fmla="*/ 2147483646 w 400"/>
                <a:gd name="T119" fmla="*/ 2147483646 h 542"/>
                <a:gd name="T120" fmla="*/ 2147483646 w 400"/>
                <a:gd name="T121" fmla="*/ 2147483646 h 542"/>
                <a:gd name="T122" fmla="*/ 2147483646 w 400"/>
                <a:gd name="T123" fmla="*/ 2147483646 h 542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400" h="542">
                  <a:moveTo>
                    <a:pt x="4" y="3"/>
                  </a:moveTo>
                  <a:lnTo>
                    <a:pt x="4" y="3"/>
                  </a:lnTo>
                  <a:lnTo>
                    <a:pt x="4" y="5"/>
                  </a:lnTo>
                  <a:lnTo>
                    <a:pt x="3" y="6"/>
                  </a:lnTo>
                  <a:lnTo>
                    <a:pt x="2" y="6"/>
                  </a:lnTo>
                  <a:lnTo>
                    <a:pt x="3" y="4"/>
                  </a:lnTo>
                  <a:lnTo>
                    <a:pt x="3" y="3"/>
                  </a:lnTo>
                  <a:lnTo>
                    <a:pt x="4" y="3"/>
                  </a:lnTo>
                  <a:close/>
                  <a:moveTo>
                    <a:pt x="279" y="7"/>
                  </a:moveTo>
                  <a:lnTo>
                    <a:pt x="282" y="8"/>
                  </a:lnTo>
                  <a:lnTo>
                    <a:pt x="283" y="8"/>
                  </a:lnTo>
                  <a:lnTo>
                    <a:pt x="289" y="11"/>
                  </a:lnTo>
                  <a:lnTo>
                    <a:pt x="291" y="11"/>
                  </a:lnTo>
                  <a:lnTo>
                    <a:pt x="291" y="12"/>
                  </a:lnTo>
                  <a:lnTo>
                    <a:pt x="293" y="19"/>
                  </a:lnTo>
                  <a:lnTo>
                    <a:pt x="293" y="20"/>
                  </a:lnTo>
                  <a:lnTo>
                    <a:pt x="292" y="21"/>
                  </a:lnTo>
                  <a:lnTo>
                    <a:pt x="291" y="22"/>
                  </a:lnTo>
                  <a:lnTo>
                    <a:pt x="288" y="24"/>
                  </a:lnTo>
                  <a:lnTo>
                    <a:pt x="287" y="26"/>
                  </a:lnTo>
                  <a:lnTo>
                    <a:pt x="285" y="27"/>
                  </a:lnTo>
                  <a:lnTo>
                    <a:pt x="278" y="29"/>
                  </a:lnTo>
                  <a:lnTo>
                    <a:pt x="274" y="31"/>
                  </a:lnTo>
                  <a:lnTo>
                    <a:pt x="268" y="32"/>
                  </a:lnTo>
                  <a:lnTo>
                    <a:pt x="261" y="45"/>
                  </a:lnTo>
                  <a:lnTo>
                    <a:pt x="258" y="47"/>
                  </a:lnTo>
                  <a:lnTo>
                    <a:pt x="257" y="47"/>
                  </a:lnTo>
                  <a:lnTo>
                    <a:pt x="253" y="49"/>
                  </a:lnTo>
                  <a:lnTo>
                    <a:pt x="251" y="52"/>
                  </a:lnTo>
                  <a:lnTo>
                    <a:pt x="243" y="66"/>
                  </a:lnTo>
                  <a:lnTo>
                    <a:pt x="240" y="70"/>
                  </a:lnTo>
                  <a:lnTo>
                    <a:pt x="240" y="71"/>
                  </a:lnTo>
                  <a:lnTo>
                    <a:pt x="238" y="81"/>
                  </a:lnTo>
                  <a:lnTo>
                    <a:pt x="237" y="84"/>
                  </a:lnTo>
                  <a:lnTo>
                    <a:pt x="236" y="91"/>
                  </a:lnTo>
                  <a:lnTo>
                    <a:pt x="233" y="96"/>
                  </a:lnTo>
                  <a:lnTo>
                    <a:pt x="228" y="103"/>
                  </a:lnTo>
                  <a:lnTo>
                    <a:pt x="224" y="108"/>
                  </a:lnTo>
                  <a:lnTo>
                    <a:pt x="224" y="110"/>
                  </a:lnTo>
                  <a:lnTo>
                    <a:pt x="225" y="110"/>
                  </a:lnTo>
                  <a:lnTo>
                    <a:pt x="228" y="110"/>
                  </a:lnTo>
                  <a:lnTo>
                    <a:pt x="230" y="109"/>
                  </a:lnTo>
                  <a:lnTo>
                    <a:pt x="234" y="106"/>
                  </a:lnTo>
                  <a:lnTo>
                    <a:pt x="235" y="107"/>
                  </a:lnTo>
                  <a:lnTo>
                    <a:pt x="236" y="109"/>
                  </a:lnTo>
                  <a:lnTo>
                    <a:pt x="236" y="110"/>
                  </a:lnTo>
                  <a:lnTo>
                    <a:pt x="238" y="112"/>
                  </a:lnTo>
                  <a:lnTo>
                    <a:pt x="240" y="113"/>
                  </a:lnTo>
                  <a:lnTo>
                    <a:pt x="243" y="127"/>
                  </a:lnTo>
                  <a:lnTo>
                    <a:pt x="249" y="135"/>
                  </a:lnTo>
                  <a:lnTo>
                    <a:pt x="250" y="136"/>
                  </a:lnTo>
                  <a:lnTo>
                    <a:pt x="251" y="144"/>
                  </a:lnTo>
                  <a:lnTo>
                    <a:pt x="251" y="145"/>
                  </a:lnTo>
                  <a:lnTo>
                    <a:pt x="249" y="145"/>
                  </a:lnTo>
                  <a:lnTo>
                    <a:pt x="247" y="149"/>
                  </a:lnTo>
                  <a:lnTo>
                    <a:pt x="246" y="162"/>
                  </a:lnTo>
                  <a:lnTo>
                    <a:pt x="247" y="165"/>
                  </a:lnTo>
                  <a:lnTo>
                    <a:pt x="248" y="166"/>
                  </a:lnTo>
                  <a:lnTo>
                    <a:pt x="250" y="166"/>
                  </a:lnTo>
                  <a:lnTo>
                    <a:pt x="252" y="166"/>
                  </a:lnTo>
                  <a:lnTo>
                    <a:pt x="255" y="168"/>
                  </a:lnTo>
                  <a:lnTo>
                    <a:pt x="254" y="169"/>
                  </a:lnTo>
                  <a:lnTo>
                    <a:pt x="254" y="170"/>
                  </a:lnTo>
                  <a:lnTo>
                    <a:pt x="255" y="172"/>
                  </a:lnTo>
                  <a:lnTo>
                    <a:pt x="257" y="176"/>
                  </a:lnTo>
                  <a:lnTo>
                    <a:pt x="258" y="178"/>
                  </a:lnTo>
                  <a:lnTo>
                    <a:pt x="260" y="178"/>
                  </a:lnTo>
                  <a:lnTo>
                    <a:pt x="262" y="179"/>
                  </a:lnTo>
                  <a:lnTo>
                    <a:pt x="263" y="179"/>
                  </a:lnTo>
                  <a:lnTo>
                    <a:pt x="264" y="178"/>
                  </a:lnTo>
                  <a:lnTo>
                    <a:pt x="266" y="177"/>
                  </a:lnTo>
                  <a:lnTo>
                    <a:pt x="268" y="176"/>
                  </a:lnTo>
                  <a:lnTo>
                    <a:pt x="270" y="177"/>
                  </a:lnTo>
                  <a:lnTo>
                    <a:pt x="273" y="177"/>
                  </a:lnTo>
                  <a:lnTo>
                    <a:pt x="277" y="177"/>
                  </a:lnTo>
                  <a:lnTo>
                    <a:pt x="279" y="179"/>
                  </a:lnTo>
                  <a:lnTo>
                    <a:pt x="281" y="179"/>
                  </a:lnTo>
                  <a:lnTo>
                    <a:pt x="285" y="179"/>
                  </a:lnTo>
                  <a:lnTo>
                    <a:pt x="287" y="178"/>
                  </a:lnTo>
                  <a:lnTo>
                    <a:pt x="289" y="177"/>
                  </a:lnTo>
                  <a:lnTo>
                    <a:pt x="289" y="176"/>
                  </a:lnTo>
                  <a:lnTo>
                    <a:pt x="290" y="175"/>
                  </a:lnTo>
                  <a:lnTo>
                    <a:pt x="294" y="175"/>
                  </a:lnTo>
                  <a:lnTo>
                    <a:pt x="298" y="177"/>
                  </a:lnTo>
                  <a:lnTo>
                    <a:pt x="303" y="179"/>
                  </a:lnTo>
                  <a:lnTo>
                    <a:pt x="304" y="180"/>
                  </a:lnTo>
                  <a:lnTo>
                    <a:pt x="305" y="180"/>
                  </a:lnTo>
                  <a:lnTo>
                    <a:pt x="306" y="180"/>
                  </a:lnTo>
                  <a:lnTo>
                    <a:pt x="307" y="179"/>
                  </a:lnTo>
                  <a:lnTo>
                    <a:pt x="308" y="179"/>
                  </a:lnTo>
                  <a:lnTo>
                    <a:pt x="309" y="179"/>
                  </a:lnTo>
                  <a:lnTo>
                    <a:pt x="310" y="179"/>
                  </a:lnTo>
                  <a:lnTo>
                    <a:pt x="328" y="206"/>
                  </a:lnTo>
                  <a:lnTo>
                    <a:pt x="330" y="205"/>
                  </a:lnTo>
                  <a:lnTo>
                    <a:pt x="331" y="205"/>
                  </a:lnTo>
                  <a:lnTo>
                    <a:pt x="332" y="206"/>
                  </a:lnTo>
                  <a:lnTo>
                    <a:pt x="332" y="207"/>
                  </a:lnTo>
                  <a:lnTo>
                    <a:pt x="333" y="207"/>
                  </a:lnTo>
                  <a:lnTo>
                    <a:pt x="334" y="206"/>
                  </a:lnTo>
                  <a:lnTo>
                    <a:pt x="338" y="204"/>
                  </a:lnTo>
                  <a:lnTo>
                    <a:pt x="339" y="203"/>
                  </a:lnTo>
                  <a:lnTo>
                    <a:pt x="340" y="203"/>
                  </a:lnTo>
                  <a:lnTo>
                    <a:pt x="345" y="204"/>
                  </a:lnTo>
                  <a:lnTo>
                    <a:pt x="348" y="205"/>
                  </a:lnTo>
                  <a:lnTo>
                    <a:pt x="349" y="205"/>
                  </a:lnTo>
                  <a:lnTo>
                    <a:pt x="350" y="206"/>
                  </a:lnTo>
                  <a:lnTo>
                    <a:pt x="355" y="204"/>
                  </a:lnTo>
                  <a:lnTo>
                    <a:pt x="356" y="204"/>
                  </a:lnTo>
                  <a:lnTo>
                    <a:pt x="359" y="204"/>
                  </a:lnTo>
                  <a:lnTo>
                    <a:pt x="364" y="203"/>
                  </a:lnTo>
                  <a:lnTo>
                    <a:pt x="365" y="203"/>
                  </a:lnTo>
                  <a:lnTo>
                    <a:pt x="367" y="203"/>
                  </a:lnTo>
                  <a:lnTo>
                    <a:pt x="368" y="203"/>
                  </a:lnTo>
                  <a:lnTo>
                    <a:pt x="369" y="203"/>
                  </a:lnTo>
                  <a:lnTo>
                    <a:pt x="370" y="202"/>
                  </a:lnTo>
                  <a:lnTo>
                    <a:pt x="373" y="200"/>
                  </a:lnTo>
                  <a:lnTo>
                    <a:pt x="378" y="201"/>
                  </a:lnTo>
                  <a:lnTo>
                    <a:pt x="380" y="202"/>
                  </a:lnTo>
                  <a:lnTo>
                    <a:pt x="381" y="202"/>
                  </a:lnTo>
                  <a:lnTo>
                    <a:pt x="382" y="203"/>
                  </a:lnTo>
                  <a:lnTo>
                    <a:pt x="382" y="204"/>
                  </a:lnTo>
                  <a:lnTo>
                    <a:pt x="383" y="204"/>
                  </a:lnTo>
                  <a:lnTo>
                    <a:pt x="382" y="205"/>
                  </a:lnTo>
                  <a:lnTo>
                    <a:pt x="382" y="206"/>
                  </a:lnTo>
                  <a:lnTo>
                    <a:pt x="382" y="207"/>
                  </a:lnTo>
                  <a:lnTo>
                    <a:pt x="383" y="208"/>
                  </a:lnTo>
                  <a:lnTo>
                    <a:pt x="384" y="210"/>
                  </a:lnTo>
                  <a:lnTo>
                    <a:pt x="383" y="210"/>
                  </a:lnTo>
                  <a:lnTo>
                    <a:pt x="382" y="211"/>
                  </a:lnTo>
                  <a:lnTo>
                    <a:pt x="379" y="215"/>
                  </a:lnTo>
                  <a:lnTo>
                    <a:pt x="377" y="216"/>
                  </a:lnTo>
                  <a:lnTo>
                    <a:pt x="377" y="218"/>
                  </a:lnTo>
                  <a:lnTo>
                    <a:pt x="377" y="220"/>
                  </a:lnTo>
                  <a:lnTo>
                    <a:pt x="377" y="223"/>
                  </a:lnTo>
                  <a:lnTo>
                    <a:pt x="377" y="224"/>
                  </a:lnTo>
                  <a:lnTo>
                    <a:pt x="377" y="226"/>
                  </a:lnTo>
                  <a:lnTo>
                    <a:pt x="375" y="227"/>
                  </a:lnTo>
                  <a:lnTo>
                    <a:pt x="374" y="228"/>
                  </a:lnTo>
                  <a:lnTo>
                    <a:pt x="373" y="228"/>
                  </a:lnTo>
                  <a:lnTo>
                    <a:pt x="372" y="229"/>
                  </a:lnTo>
                  <a:lnTo>
                    <a:pt x="371" y="232"/>
                  </a:lnTo>
                  <a:lnTo>
                    <a:pt x="371" y="237"/>
                  </a:lnTo>
                  <a:lnTo>
                    <a:pt x="372" y="239"/>
                  </a:lnTo>
                  <a:lnTo>
                    <a:pt x="372" y="242"/>
                  </a:lnTo>
                  <a:lnTo>
                    <a:pt x="370" y="255"/>
                  </a:lnTo>
                  <a:lnTo>
                    <a:pt x="372" y="262"/>
                  </a:lnTo>
                  <a:lnTo>
                    <a:pt x="371" y="263"/>
                  </a:lnTo>
                  <a:lnTo>
                    <a:pt x="371" y="264"/>
                  </a:lnTo>
                  <a:lnTo>
                    <a:pt x="371" y="265"/>
                  </a:lnTo>
                  <a:lnTo>
                    <a:pt x="371" y="267"/>
                  </a:lnTo>
                  <a:lnTo>
                    <a:pt x="373" y="270"/>
                  </a:lnTo>
                  <a:lnTo>
                    <a:pt x="373" y="271"/>
                  </a:lnTo>
                  <a:lnTo>
                    <a:pt x="374" y="275"/>
                  </a:lnTo>
                  <a:lnTo>
                    <a:pt x="375" y="279"/>
                  </a:lnTo>
                  <a:lnTo>
                    <a:pt x="375" y="280"/>
                  </a:lnTo>
                  <a:lnTo>
                    <a:pt x="376" y="281"/>
                  </a:lnTo>
                  <a:lnTo>
                    <a:pt x="377" y="281"/>
                  </a:lnTo>
                  <a:lnTo>
                    <a:pt x="378" y="281"/>
                  </a:lnTo>
                  <a:lnTo>
                    <a:pt x="379" y="281"/>
                  </a:lnTo>
                  <a:lnTo>
                    <a:pt x="380" y="283"/>
                  </a:lnTo>
                  <a:lnTo>
                    <a:pt x="381" y="285"/>
                  </a:lnTo>
                  <a:lnTo>
                    <a:pt x="381" y="288"/>
                  </a:lnTo>
                  <a:lnTo>
                    <a:pt x="381" y="289"/>
                  </a:lnTo>
                  <a:lnTo>
                    <a:pt x="382" y="289"/>
                  </a:lnTo>
                  <a:lnTo>
                    <a:pt x="383" y="289"/>
                  </a:lnTo>
                  <a:lnTo>
                    <a:pt x="384" y="290"/>
                  </a:lnTo>
                  <a:lnTo>
                    <a:pt x="384" y="291"/>
                  </a:lnTo>
                  <a:lnTo>
                    <a:pt x="383" y="294"/>
                  </a:lnTo>
                  <a:lnTo>
                    <a:pt x="382" y="294"/>
                  </a:lnTo>
                  <a:lnTo>
                    <a:pt x="380" y="296"/>
                  </a:lnTo>
                  <a:lnTo>
                    <a:pt x="369" y="307"/>
                  </a:lnTo>
                  <a:lnTo>
                    <a:pt x="369" y="309"/>
                  </a:lnTo>
                  <a:lnTo>
                    <a:pt x="370" y="309"/>
                  </a:lnTo>
                  <a:lnTo>
                    <a:pt x="374" y="309"/>
                  </a:lnTo>
                  <a:lnTo>
                    <a:pt x="375" y="310"/>
                  </a:lnTo>
                  <a:lnTo>
                    <a:pt x="377" y="314"/>
                  </a:lnTo>
                  <a:lnTo>
                    <a:pt x="378" y="315"/>
                  </a:lnTo>
                  <a:lnTo>
                    <a:pt x="383" y="321"/>
                  </a:lnTo>
                  <a:lnTo>
                    <a:pt x="385" y="322"/>
                  </a:lnTo>
                  <a:lnTo>
                    <a:pt x="386" y="322"/>
                  </a:lnTo>
                  <a:lnTo>
                    <a:pt x="387" y="324"/>
                  </a:lnTo>
                  <a:lnTo>
                    <a:pt x="386" y="325"/>
                  </a:lnTo>
                  <a:lnTo>
                    <a:pt x="385" y="326"/>
                  </a:lnTo>
                  <a:lnTo>
                    <a:pt x="385" y="328"/>
                  </a:lnTo>
                  <a:lnTo>
                    <a:pt x="387" y="330"/>
                  </a:lnTo>
                  <a:lnTo>
                    <a:pt x="387" y="331"/>
                  </a:lnTo>
                  <a:lnTo>
                    <a:pt x="393" y="352"/>
                  </a:lnTo>
                  <a:lnTo>
                    <a:pt x="394" y="358"/>
                  </a:lnTo>
                  <a:lnTo>
                    <a:pt x="394" y="359"/>
                  </a:lnTo>
                  <a:lnTo>
                    <a:pt x="394" y="360"/>
                  </a:lnTo>
                  <a:lnTo>
                    <a:pt x="389" y="361"/>
                  </a:lnTo>
                  <a:lnTo>
                    <a:pt x="389" y="360"/>
                  </a:lnTo>
                  <a:lnTo>
                    <a:pt x="389" y="355"/>
                  </a:lnTo>
                  <a:lnTo>
                    <a:pt x="389" y="353"/>
                  </a:lnTo>
                  <a:lnTo>
                    <a:pt x="389" y="350"/>
                  </a:lnTo>
                  <a:lnTo>
                    <a:pt x="389" y="347"/>
                  </a:lnTo>
                  <a:lnTo>
                    <a:pt x="388" y="343"/>
                  </a:lnTo>
                  <a:lnTo>
                    <a:pt x="387" y="341"/>
                  </a:lnTo>
                  <a:lnTo>
                    <a:pt x="385" y="339"/>
                  </a:lnTo>
                  <a:lnTo>
                    <a:pt x="385" y="338"/>
                  </a:lnTo>
                  <a:lnTo>
                    <a:pt x="384" y="337"/>
                  </a:lnTo>
                  <a:lnTo>
                    <a:pt x="383" y="334"/>
                  </a:lnTo>
                  <a:lnTo>
                    <a:pt x="382" y="333"/>
                  </a:lnTo>
                  <a:lnTo>
                    <a:pt x="382" y="332"/>
                  </a:lnTo>
                  <a:lnTo>
                    <a:pt x="379" y="330"/>
                  </a:lnTo>
                  <a:lnTo>
                    <a:pt x="377" y="332"/>
                  </a:lnTo>
                  <a:lnTo>
                    <a:pt x="375" y="334"/>
                  </a:lnTo>
                  <a:lnTo>
                    <a:pt x="373" y="336"/>
                  </a:lnTo>
                  <a:lnTo>
                    <a:pt x="372" y="337"/>
                  </a:lnTo>
                  <a:lnTo>
                    <a:pt x="372" y="338"/>
                  </a:lnTo>
                  <a:lnTo>
                    <a:pt x="370" y="341"/>
                  </a:lnTo>
                  <a:lnTo>
                    <a:pt x="368" y="342"/>
                  </a:lnTo>
                  <a:lnTo>
                    <a:pt x="367" y="343"/>
                  </a:lnTo>
                  <a:lnTo>
                    <a:pt x="366" y="343"/>
                  </a:lnTo>
                  <a:lnTo>
                    <a:pt x="365" y="343"/>
                  </a:lnTo>
                  <a:lnTo>
                    <a:pt x="364" y="343"/>
                  </a:lnTo>
                  <a:lnTo>
                    <a:pt x="363" y="342"/>
                  </a:lnTo>
                  <a:lnTo>
                    <a:pt x="362" y="341"/>
                  </a:lnTo>
                  <a:lnTo>
                    <a:pt x="361" y="339"/>
                  </a:lnTo>
                  <a:lnTo>
                    <a:pt x="361" y="338"/>
                  </a:lnTo>
                  <a:lnTo>
                    <a:pt x="360" y="337"/>
                  </a:lnTo>
                  <a:lnTo>
                    <a:pt x="360" y="336"/>
                  </a:lnTo>
                  <a:lnTo>
                    <a:pt x="358" y="336"/>
                  </a:lnTo>
                  <a:lnTo>
                    <a:pt x="357" y="337"/>
                  </a:lnTo>
                  <a:lnTo>
                    <a:pt x="357" y="339"/>
                  </a:lnTo>
                  <a:lnTo>
                    <a:pt x="357" y="342"/>
                  </a:lnTo>
                  <a:lnTo>
                    <a:pt x="358" y="342"/>
                  </a:lnTo>
                  <a:lnTo>
                    <a:pt x="359" y="344"/>
                  </a:lnTo>
                  <a:lnTo>
                    <a:pt x="325" y="343"/>
                  </a:lnTo>
                  <a:lnTo>
                    <a:pt x="324" y="343"/>
                  </a:lnTo>
                  <a:lnTo>
                    <a:pt x="321" y="342"/>
                  </a:lnTo>
                  <a:lnTo>
                    <a:pt x="316" y="343"/>
                  </a:lnTo>
                  <a:lnTo>
                    <a:pt x="314" y="344"/>
                  </a:lnTo>
                  <a:lnTo>
                    <a:pt x="312" y="344"/>
                  </a:lnTo>
                  <a:lnTo>
                    <a:pt x="312" y="345"/>
                  </a:lnTo>
                  <a:lnTo>
                    <a:pt x="312" y="364"/>
                  </a:lnTo>
                  <a:lnTo>
                    <a:pt x="319" y="364"/>
                  </a:lnTo>
                  <a:lnTo>
                    <a:pt x="323" y="365"/>
                  </a:lnTo>
                  <a:lnTo>
                    <a:pt x="325" y="365"/>
                  </a:lnTo>
                  <a:lnTo>
                    <a:pt x="326" y="364"/>
                  </a:lnTo>
                  <a:lnTo>
                    <a:pt x="328" y="366"/>
                  </a:lnTo>
                  <a:lnTo>
                    <a:pt x="329" y="366"/>
                  </a:lnTo>
                  <a:lnTo>
                    <a:pt x="332" y="371"/>
                  </a:lnTo>
                  <a:lnTo>
                    <a:pt x="331" y="374"/>
                  </a:lnTo>
                  <a:lnTo>
                    <a:pt x="332" y="377"/>
                  </a:lnTo>
                  <a:lnTo>
                    <a:pt x="330" y="379"/>
                  </a:lnTo>
                  <a:lnTo>
                    <a:pt x="327" y="378"/>
                  </a:lnTo>
                  <a:lnTo>
                    <a:pt x="326" y="377"/>
                  </a:lnTo>
                  <a:lnTo>
                    <a:pt x="323" y="375"/>
                  </a:lnTo>
                  <a:lnTo>
                    <a:pt x="316" y="377"/>
                  </a:lnTo>
                  <a:lnTo>
                    <a:pt x="313" y="379"/>
                  </a:lnTo>
                  <a:lnTo>
                    <a:pt x="308" y="379"/>
                  </a:lnTo>
                  <a:lnTo>
                    <a:pt x="306" y="379"/>
                  </a:lnTo>
                  <a:lnTo>
                    <a:pt x="306" y="403"/>
                  </a:lnTo>
                  <a:lnTo>
                    <a:pt x="309" y="407"/>
                  </a:lnTo>
                  <a:lnTo>
                    <a:pt x="315" y="412"/>
                  </a:lnTo>
                  <a:lnTo>
                    <a:pt x="316" y="413"/>
                  </a:lnTo>
                  <a:lnTo>
                    <a:pt x="318" y="413"/>
                  </a:lnTo>
                  <a:lnTo>
                    <a:pt x="319" y="414"/>
                  </a:lnTo>
                  <a:lnTo>
                    <a:pt x="319" y="418"/>
                  </a:lnTo>
                  <a:lnTo>
                    <a:pt x="319" y="419"/>
                  </a:lnTo>
                  <a:lnTo>
                    <a:pt x="319" y="420"/>
                  </a:lnTo>
                  <a:lnTo>
                    <a:pt x="318" y="421"/>
                  </a:lnTo>
                  <a:lnTo>
                    <a:pt x="318" y="422"/>
                  </a:lnTo>
                  <a:lnTo>
                    <a:pt x="321" y="427"/>
                  </a:lnTo>
                  <a:lnTo>
                    <a:pt x="322" y="428"/>
                  </a:lnTo>
                  <a:lnTo>
                    <a:pt x="323" y="429"/>
                  </a:lnTo>
                  <a:lnTo>
                    <a:pt x="323" y="430"/>
                  </a:lnTo>
                  <a:lnTo>
                    <a:pt x="325" y="439"/>
                  </a:lnTo>
                  <a:lnTo>
                    <a:pt x="324" y="441"/>
                  </a:lnTo>
                  <a:lnTo>
                    <a:pt x="323" y="446"/>
                  </a:lnTo>
                  <a:lnTo>
                    <a:pt x="311" y="530"/>
                  </a:lnTo>
                  <a:lnTo>
                    <a:pt x="311" y="531"/>
                  </a:lnTo>
                  <a:lnTo>
                    <a:pt x="311" y="530"/>
                  </a:lnTo>
                  <a:lnTo>
                    <a:pt x="310" y="529"/>
                  </a:lnTo>
                  <a:lnTo>
                    <a:pt x="309" y="528"/>
                  </a:lnTo>
                  <a:lnTo>
                    <a:pt x="306" y="526"/>
                  </a:lnTo>
                  <a:lnTo>
                    <a:pt x="306" y="525"/>
                  </a:lnTo>
                  <a:lnTo>
                    <a:pt x="306" y="524"/>
                  </a:lnTo>
                  <a:lnTo>
                    <a:pt x="305" y="522"/>
                  </a:lnTo>
                  <a:lnTo>
                    <a:pt x="305" y="521"/>
                  </a:lnTo>
                  <a:lnTo>
                    <a:pt x="303" y="519"/>
                  </a:lnTo>
                  <a:lnTo>
                    <a:pt x="300" y="517"/>
                  </a:lnTo>
                  <a:lnTo>
                    <a:pt x="298" y="517"/>
                  </a:lnTo>
                  <a:lnTo>
                    <a:pt x="296" y="519"/>
                  </a:lnTo>
                  <a:lnTo>
                    <a:pt x="295" y="519"/>
                  </a:lnTo>
                  <a:lnTo>
                    <a:pt x="289" y="517"/>
                  </a:lnTo>
                  <a:lnTo>
                    <a:pt x="307" y="485"/>
                  </a:lnTo>
                  <a:lnTo>
                    <a:pt x="306" y="483"/>
                  </a:lnTo>
                  <a:lnTo>
                    <a:pt x="305" y="483"/>
                  </a:lnTo>
                  <a:lnTo>
                    <a:pt x="303" y="481"/>
                  </a:lnTo>
                  <a:lnTo>
                    <a:pt x="303" y="480"/>
                  </a:lnTo>
                  <a:lnTo>
                    <a:pt x="302" y="479"/>
                  </a:lnTo>
                  <a:lnTo>
                    <a:pt x="300" y="476"/>
                  </a:lnTo>
                  <a:lnTo>
                    <a:pt x="299" y="476"/>
                  </a:lnTo>
                  <a:lnTo>
                    <a:pt x="298" y="476"/>
                  </a:lnTo>
                  <a:lnTo>
                    <a:pt x="298" y="477"/>
                  </a:lnTo>
                  <a:lnTo>
                    <a:pt x="292" y="476"/>
                  </a:lnTo>
                  <a:lnTo>
                    <a:pt x="291" y="473"/>
                  </a:lnTo>
                  <a:lnTo>
                    <a:pt x="290" y="471"/>
                  </a:lnTo>
                  <a:lnTo>
                    <a:pt x="285" y="468"/>
                  </a:lnTo>
                  <a:lnTo>
                    <a:pt x="281" y="470"/>
                  </a:lnTo>
                  <a:lnTo>
                    <a:pt x="277" y="470"/>
                  </a:lnTo>
                  <a:lnTo>
                    <a:pt x="275" y="472"/>
                  </a:lnTo>
                  <a:lnTo>
                    <a:pt x="270" y="471"/>
                  </a:lnTo>
                  <a:lnTo>
                    <a:pt x="269" y="470"/>
                  </a:lnTo>
                  <a:lnTo>
                    <a:pt x="266" y="468"/>
                  </a:lnTo>
                  <a:lnTo>
                    <a:pt x="264" y="468"/>
                  </a:lnTo>
                  <a:lnTo>
                    <a:pt x="262" y="468"/>
                  </a:lnTo>
                  <a:lnTo>
                    <a:pt x="262" y="467"/>
                  </a:lnTo>
                  <a:lnTo>
                    <a:pt x="262" y="466"/>
                  </a:lnTo>
                  <a:lnTo>
                    <a:pt x="261" y="465"/>
                  </a:lnTo>
                  <a:lnTo>
                    <a:pt x="260" y="466"/>
                  </a:lnTo>
                  <a:lnTo>
                    <a:pt x="258" y="468"/>
                  </a:lnTo>
                  <a:lnTo>
                    <a:pt x="257" y="471"/>
                  </a:lnTo>
                  <a:lnTo>
                    <a:pt x="256" y="472"/>
                  </a:lnTo>
                  <a:lnTo>
                    <a:pt x="255" y="472"/>
                  </a:lnTo>
                  <a:lnTo>
                    <a:pt x="253" y="472"/>
                  </a:lnTo>
                  <a:lnTo>
                    <a:pt x="251" y="473"/>
                  </a:lnTo>
                  <a:lnTo>
                    <a:pt x="247" y="476"/>
                  </a:lnTo>
                  <a:lnTo>
                    <a:pt x="245" y="476"/>
                  </a:lnTo>
                  <a:lnTo>
                    <a:pt x="240" y="474"/>
                  </a:lnTo>
                  <a:lnTo>
                    <a:pt x="236" y="473"/>
                  </a:lnTo>
                  <a:lnTo>
                    <a:pt x="230" y="476"/>
                  </a:lnTo>
                  <a:lnTo>
                    <a:pt x="228" y="477"/>
                  </a:lnTo>
                  <a:lnTo>
                    <a:pt x="228" y="475"/>
                  </a:lnTo>
                  <a:lnTo>
                    <a:pt x="227" y="473"/>
                  </a:lnTo>
                  <a:lnTo>
                    <a:pt x="226" y="473"/>
                  </a:lnTo>
                  <a:lnTo>
                    <a:pt x="225" y="473"/>
                  </a:lnTo>
                  <a:lnTo>
                    <a:pt x="223" y="472"/>
                  </a:lnTo>
                  <a:lnTo>
                    <a:pt x="223" y="471"/>
                  </a:lnTo>
                  <a:lnTo>
                    <a:pt x="222" y="471"/>
                  </a:lnTo>
                  <a:lnTo>
                    <a:pt x="221" y="468"/>
                  </a:lnTo>
                  <a:lnTo>
                    <a:pt x="223" y="468"/>
                  </a:lnTo>
                  <a:lnTo>
                    <a:pt x="223" y="467"/>
                  </a:lnTo>
                  <a:lnTo>
                    <a:pt x="223" y="465"/>
                  </a:lnTo>
                  <a:lnTo>
                    <a:pt x="223" y="458"/>
                  </a:lnTo>
                  <a:lnTo>
                    <a:pt x="221" y="456"/>
                  </a:lnTo>
                  <a:lnTo>
                    <a:pt x="219" y="454"/>
                  </a:lnTo>
                  <a:lnTo>
                    <a:pt x="218" y="456"/>
                  </a:lnTo>
                  <a:lnTo>
                    <a:pt x="217" y="456"/>
                  </a:lnTo>
                  <a:lnTo>
                    <a:pt x="213" y="454"/>
                  </a:lnTo>
                  <a:lnTo>
                    <a:pt x="211" y="453"/>
                  </a:lnTo>
                  <a:lnTo>
                    <a:pt x="211" y="450"/>
                  </a:lnTo>
                  <a:lnTo>
                    <a:pt x="211" y="449"/>
                  </a:lnTo>
                  <a:lnTo>
                    <a:pt x="212" y="449"/>
                  </a:lnTo>
                  <a:lnTo>
                    <a:pt x="211" y="447"/>
                  </a:lnTo>
                  <a:lnTo>
                    <a:pt x="210" y="445"/>
                  </a:lnTo>
                  <a:lnTo>
                    <a:pt x="209" y="444"/>
                  </a:lnTo>
                  <a:lnTo>
                    <a:pt x="209" y="441"/>
                  </a:lnTo>
                  <a:lnTo>
                    <a:pt x="206" y="438"/>
                  </a:lnTo>
                  <a:lnTo>
                    <a:pt x="205" y="438"/>
                  </a:lnTo>
                  <a:lnTo>
                    <a:pt x="204" y="438"/>
                  </a:lnTo>
                  <a:lnTo>
                    <a:pt x="201" y="437"/>
                  </a:lnTo>
                  <a:lnTo>
                    <a:pt x="200" y="436"/>
                  </a:lnTo>
                  <a:lnTo>
                    <a:pt x="194" y="432"/>
                  </a:lnTo>
                  <a:lnTo>
                    <a:pt x="191" y="430"/>
                  </a:lnTo>
                  <a:lnTo>
                    <a:pt x="190" y="430"/>
                  </a:lnTo>
                  <a:lnTo>
                    <a:pt x="189" y="427"/>
                  </a:lnTo>
                  <a:lnTo>
                    <a:pt x="189" y="426"/>
                  </a:lnTo>
                  <a:lnTo>
                    <a:pt x="190" y="424"/>
                  </a:lnTo>
                  <a:lnTo>
                    <a:pt x="188" y="422"/>
                  </a:lnTo>
                  <a:lnTo>
                    <a:pt x="187" y="416"/>
                  </a:lnTo>
                  <a:lnTo>
                    <a:pt x="186" y="415"/>
                  </a:lnTo>
                  <a:lnTo>
                    <a:pt x="180" y="410"/>
                  </a:lnTo>
                  <a:lnTo>
                    <a:pt x="179" y="411"/>
                  </a:lnTo>
                  <a:lnTo>
                    <a:pt x="177" y="409"/>
                  </a:lnTo>
                  <a:lnTo>
                    <a:pt x="177" y="408"/>
                  </a:lnTo>
                  <a:lnTo>
                    <a:pt x="177" y="407"/>
                  </a:lnTo>
                  <a:lnTo>
                    <a:pt x="176" y="406"/>
                  </a:lnTo>
                  <a:lnTo>
                    <a:pt x="176" y="405"/>
                  </a:lnTo>
                  <a:lnTo>
                    <a:pt x="175" y="404"/>
                  </a:lnTo>
                  <a:lnTo>
                    <a:pt x="174" y="404"/>
                  </a:lnTo>
                  <a:lnTo>
                    <a:pt x="174" y="405"/>
                  </a:lnTo>
                  <a:lnTo>
                    <a:pt x="173" y="405"/>
                  </a:lnTo>
                  <a:lnTo>
                    <a:pt x="171" y="404"/>
                  </a:lnTo>
                  <a:lnTo>
                    <a:pt x="170" y="403"/>
                  </a:lnTo>
                  <a:lnTo>
                    <a:pt x="165" y="399"/>
                  </a:lnTo>
                  <a:lnTo>
                    <a:pt x="163" y="399"/>
                  </a:lnTo>
                  <a:lnTo>
                    <a:pt x="162" y="401"/>
                  </a:lnTo>
                  <a:lnTo>
                    <a:pt x="162" y="402"/>
                  </a:lnTo>
                  <a:lnTo>
                    <a:pt x="161" y="402"/>
                  </a:lnTo>
                  <a:lnTo>
                    <a:pt x="160" y="401"/>
                  </a:lnTo>
                  <a:lnTo>
                    <a:pt x="159" y="400"/>
                  </a:lnTo>
                  <a:lnTo>
                    <a:pt x="158" y="400"/>
                  </a:lnTo>
                  <a:lnTo>
                    <a:pt x="157" y="400"/>
                  </a:lnTo>
                  <a:lnTo>
                    <a:pt x="153" y="397"/>
                  </a:lnTo>
                  <a:lnTo>
                    <a:pt x="150" y="396"/>
                  </a:lnTo>
                  <a:lnTo>
                    <a:pt x="149" y="397"/>
                  </a:lnTo>
                  <a:lnTo>
                    <a:pt x="148" y="396"/>
                  </a:lnTo>
                  <a:lnTo>
                    <a:pt x="143" y="392"/>
                  </a:lnTo>
                  <a:lnTo>
                    <a:pt x="141" y="388"/>
                  </a:lnTo>
                  <a:lnTo>
                    <a:pt x="140" y="387"/>
                  </a:lnTo>
                  <a:lnTo>
                    <a:pt x="134" y="385"/>
                  </a:lnTo>
                  <a:lnTo>
                    <a:pt x="130" y="385"/>
                  </a:lnTo>
                  <a:lnTo>
                    <a:pt x="130" y="389"/>
                  </a:lnTo>
                  <a:lnTo>
                    <a:pt x="129" y="390"/>
                  </a:lnTo>
                  <a:lnTo>
                    <a:pt x="126" y="391"/>
                  </a:lnTo>
                  <a:lnTo>
                    <a:pt x="125" y="390"/>
                  </a:lnTo>
                  <a:lnTo>
                    <a:pt x="124" y="390"/>
                  </a:lnTo>
                  <a:lnTo>
                    <a:pt x="121" y="389"/>
                  </a:lnTo>
                  <a:lnTo>
                    <a:pt x="121" y="390"/>
                  </a:lnTo>
                  <a:lnTo>
                    <a:pt x="120" y="390"/>
                  </a:lnTo>
                  <a:lnTo>
                    <a:pt x="119" y="390"/>
                  </a:lnTo>
                  <a:lnTo>
                    <a:pt x="117" y="390"/>
                  </a:lnTo>
                  <a:lnTo>
                    <a:pt x="113" y="388"/>
                  </a:lnTo>
                  <a:lnTo>
                    <a:pt x="111" y="387"/>
                  </a:lnTo>
                  <a:lnTo>
                    <a:pt x="108" y="387"/>
                  </a:lnTo>
                  <a:lnTo>
                    <a:pt x="107" y="387"/>
                  </a:lnTo>
                  <a:lnTo>
                    <a:pt x="103" y="386"/>
                  </a:lnTo>
                  <a:lnTo>
                    <a:pt x="102" y="385"/>
                  </a:lnTo>
                  <a:lnTo>
                    <a:pt x="101" y="381"/>
                  </a:lnTo>
                  <a:lnTo>
                    <a:pt x="101" y="378"/>
                  </a:lnTo>
                  <a:lnTo>
                    <a:pt x="101" y="377"/>
                  </a:lnTo>
                  <a:lnTo>
                    <a:pt x="100" y="377"/>
                  </a:lnTo>
                  <a:lnTo>
                    <a:pt x="99" y="377"/>
                  </a:lnTo>
                  <a:lnTo>
                    <a:pt x="98" y="377"/>
                  </a:lnTo>
                  <a:lnTo>
                    <a:pt x="98" y="376"/>
                  </a:lnTo>
                  <a:lnTo>
                    <a:pt x="96" y="375"/>
                  </a:lnTo>
                  <a:lnTo>
                    <a:pt x="95" y="374"/>
                  </a:lnTo>
                  <a:lnTo>
                    <a:pt x="95" y="373"/>
                  </a:lnTo>
                  <a:lnTo>
                    <a:pt x="95" y="372"/>
                  </a:lnTo>
                  <a:lnTo>
                    <a:pt x="95" y="371"/>
                  </a:lnTo>
                  <a:lnTo>
                    <a:pt x="94" y="371"/>
                  </a:lnTo>
                  <a:lnTo>
                    <a:pt x="92" y="372"/>
                  </a:lnTo>
                  <a:lnTo>
                    <a:pt x="91" y="372"/>
                  </a:lnTo>
                  <a:lnTo>
                    <a:pt x="90" y="372"/>
                  </a:lnTo>
                  <a:lnTo>
                    <a:pt x="89" y="372"/>
                  </a:lnTo>
                  <a:lnTo>
                    <a:pt x="88" y="370"/>
                  </a:lnTo>
                  <a:lnTo>
                    <a:pt x="86" y="370"/>
                  </a:lnTo>
                  <a:lnTo>
                    <a:pt x="85" y="370"/>
                  </a:lnTo>
                  <a:lnTo>
                    <a:pt x="84" y="370"/>
                  </a:lnTo>
                  <a:lnTo>
                    <a:pt x="83" y="369"/>
                  </a:lnTo>
                  <a:lnTo>
                    <a:pt x="81" y="368"/>
                  </a:lnTo>
                  <a:lnTo>
                    <a:pt x="79" y="366"/>
                  </a:lnTo>
                  <a:lnTo>
                    <a:pt x="77" y="365"/>
                  </a:lnTo>
                  <a:lnTo>
                    <a:pt x="76" y="364"/>
                  </a:lnTo>
                  <a:lnTo>
                    <a:pt x="73" y="362"/>
                  </a:lnTo>
                  <a:lnTo>
                    <a:pt x="73" y="360"/>
                  </a:lnTo>
                  <a:lnTo>
                    <a:pt x="71" y="360"/>
                  </a:lnTo>
                  <a:lnTo>
                    <a:pt x="70" y="360"/>
                  </a:lnTo>
                  <a:lnTo>
                    <a:pt x="70" y="359"/>
                  </a:lnTo>
                  <a:lnTo>
                    <a:pt x="68" y="358"/>
                  </a:lnTo>
                  <a:lnTo>
                    <a:pt x="67" y="358"/>
                  </a:lnTo>
                  <a:lnTo>
                    <a:pt x="64" y="353"/>
                  </a:lnTo>
                  <a:lnTo>
                    <a:pt x="62" y="349"/>
                  </a:lnTo>
                  <a:lnTo>
                    <a:pt x="60" y="348"/>
                  </a:lnTo>
                  <a:lnTo>
                    <a:pt x="59" y="348"/>
                  </a:lnTo>
                  <a:lnTo>
                    <a:pt x="58" y="348"/>
                  </a:lnTo>
                  <a:lnTo>
                    <a:pt x="57" y="347"/>
                  </a:lnTo>
                  <a:lnTo>
                    <a:pt x="59" y="343"/>
                  </a:lnTo>
                  <a:lnTo>
                    <a:pt x="62" y="341"/>
                  </a:lnTo>
                  <a:lnTo>
                    <a:pt x="63" y="340"/>
                  </a:lnTo>
                  <a:lnTo>
                    <a:pt x="65" y="341"/>
                  </a:lnTo>
                  <a:lnTo>
                    <a:pt x="66" y="341"/>
                  </a:lnTo>
                  <a:lnTo>
                    <a:pt x="69" y="343"/>
                  </a:lnTo>
                  <a:lnTo>
                    <a:pt x="70" y="342"/>
                  </a:lnTo>
                  <a:lnTo>
                    <a:pt x="71" y="339"/>
                  </a:lnTo>
                  <a:lnTo>
                    <a:pt x="71" y="338"/>
                  </a:lnTo>
                  <a:lnTo>
                    <a:pt x="70" y="334"/>
                  </a:lnTo>
                  <a:lnTo>
                    <a:pt x="69" y="334"/>
                  </a:lnTo>
                  <a:lnTo>
                    <a:pt x="68" y="333"/>
                  </a:lnTo>
                  <a:lnTo>
                    <a:pt x="68" y="330"/>
                  </a:lnTo>
                  <a:lnTo>
                    <a:pt x="68" y="329"/>
                  </a:lnTo>
                  <a:lnTo>
                    <a:pt x="71" y="322"/>
                  </a:lnTo>
                  <a:lnTo>
                    <a:pt x="71" y="323"/>
                  </a:lnTo>
                  <a:lnTo>
                    <a:pt x="72" y="322"/>
                  </a:lnTo>
                  <a:lnTo>
                    <a:pt x="72" y="321"/>
                  </a:lnTo>
                  <a:lnTo>
                    <a:pt x="73" y="321"/>
                  </a:lnTo>
                  <a:lnTo>
                    <a:pt x="74" y="319"/>
                  </a:lnTo>
                  <a:lnTo>
                    <a:pt x="75" y="319"/>
                  </a:lnTo>
                  <a:lnTo>
                    <a:pt x="76" y="320"/>
                  </a:lnTo>
                  <a:lnTo>
                    <a:pt x="77" y="321"/>
                  </a:lnTo>
                  <a:lnTo>
                    <a:pt x="79" y="319"/>
                  </a:lnTo>
                  <a:lnTo>
                    <a:pt x="83" y="320"/>
                  </a:lnTo>
                  <a:lnTo>
                    <a:pt x="87" y="319"/>
                  </a:lnTo>
                  <a:lnTo>
                    <a:pt x="88" y="318"/>
                  </a:lnTo>
                  <a:lnTo>
                    <a:pt x="89" y="315"/>
                  </a:lnTo>
                  <a:lnTo>
                    <a:pt x="89" y="316"/>
                  </a:lnTo>
                  <a:lnTo>
                    <a:pt x="90" y="317"/>
                  </a:lnTo>
                  <a:lnTo>
                    <a:pt x="92" y="317"/>
                  </a:lnTo>
                  <a:lnTo>
                    <a:pt x="94" y="316"/>
                  </a:lnTo>
                  <a:lnTo>
                    <a:pt x="93" y="315"/>
                  </a:lnTo>
                  <a:lnTo>
                    <a:pt x="93" y="311"/>
                  </a:lnTo>
                  <a:lnTo>
                    <a:pt x="95" y="308"/>
                  </a:lnTo>
                  <a:lnTo>
                    <a:pt x="99" y="302"/>
                  </a:lnTo>
                  <a:lnTo>
                    <a:pt x="100" y="302"/>
                  </a:lnTo>
                  <a:lnTo>
                    <a:pt x="104" y="296"/>
                  </a:lnTo>
                  <a:lnTo>
                    <a:pt x="104" y="294"/>
                  </a:lnTo>
                  <a:lnTo>
                    <a:pt x="103" y="294"/>
                  </a:lnTo>
                  <a:lnTo>
                    <a:pt x="102" y="293"/>
                  </a:lnTo>
                  <a:lnTo>
                    <a:pt x="103" y="292"/>
                  </a:lnTo>
                  <a:lnTo>
                    <a:pt x="105" y="290"/>
                  </a:lnTo>
                  <a:lnTo>
                    <a:pt x="109" y="286"/>
                  </a:lnTo>
                  <a:lnTo>
                    <a:pt x="111" y="283"/>
                  </a:lnTo>
                  <a:lnTo>
                    <a:pt x="112" y="281"/>
                  </a:lnTo>
                  <a:lnTo>
                    <a:pt x="112" y="279"/>
                  </a:lnTo>
                  <a:lnTo>
                    <a:pt x="115" y="275"/>
                  </a:lnTo>
                  <a:lnTo>
                    <a:pt x="113" y="275"/>
                  </a:lnTo>
                  <a:lnTo>
                    <a:pt x="111" y="277"/>
                  </a:lnTo>
                  <a:lnTo>
                    <a:pt x="109" y="277"/>
                  </a:lnTo>
                  <a:lnTo>
                    <a:pt x="108" y="277"/>
                  </a:lnTo>
                  <a:lnTo>
                    <a:pt x="107" y="277"/>
                  </a:lnTo>
                  <a:lnTo>
                    <a:pt x="107" y="275"/>
                  </a:lnTo>
                  <a:lnTo>
                    <a:pt x="108" y="274"/>
                  </a:lnTo>
                  <a:lnTo>
                    <a:pt x="109" y="273"/>
                  </a:lnTo>
                  <a:lnTo>
                    <a:pt x="110" y="273"/>
                  </a:lnTo>
                  <a:lnTo>
                    <a:pt x="111" y="270"/>
                  </a:lnTo>
                  <a:lnTo>
                    <a:pt x="110" y="270"/>
                  </a:lnTo>
                  <a:lnTo>
                    <a:pt x="109" y="270"/>
                  </a:lnTo>
                  <a:lnTo>
                    <a:pt x="107" y="270"/>
                  </a:lnTo>
                  <a:lnTo>
                    <a:pt x="107" y="271"/>
                  </a:lnTo>
                  <a:lnTo>
                    <a:pt x="107" y="273"/>
                  </a:lnTo>
                  <a:lnTo>
                    <a:pt x="106" y="274"/>
                  </a:lnTo>
                  <a:lnTo>
                    <a:pt x="106" y="275"/>
                  </a:lnTo>
                  <a:lnTo>
                    <a:pt x="104" y="272"/>
                  </a:lnTo>
                  <a:lnTo>
                    <a:pt x="104" y="268"/>
                  </a:lnTo>
                  <a:lnTo>
                    <a:pt x="104" y="267"/>
                  </a:lnTo>
                  <a:lnTo>
                    <a:pt x="107" y="266"/>
                  </a:lnTo>
                  <a:lnTo>
                    <a:pt x="109" y="266"/>
                  </a:lnTo>
                  <a:lnTo>
                    <a:pt x="109" y="265"/>
                  </a:lnTo>
                  <a:lnTo>
                    <a:pt x="109" y="264"/>
                  </a:lnTo>
                  <a:lnTo>
                    <a:pt x="108" y="264"/>
                  </a:lnTo>
                  <a:lnTo>
                    <a:pt x="107" y="264"/>
                  </a:lnTo>
                  <a:lnTo>
                    <a:pt x="106" y="262"/>
                  </a:lnTo>
                  <a:lnTo>
                    <a:pt x="107" y="258"/>
                  </a:lnTo>
                  <a:lnTo>
                    <a:pt x="108" y="255"/>
                  </a:lnTo>
                  <a:lnTo>
                    <a:pt x="108" y="250"/>
                  </a:lnTo>
                  <a:lnTo>
                    <a:pt x="107" y="247"/>
                  </a:lnTo>
                  <a:lnTo>
                    <a:pt x="107" y="245"/>
                  </a:lnTo>
                  <a:lnTo>
                    <a:pt x="107" y="236"/>
                  </a:lnTo>
                  <a:lnTo>
                    <a:pt x="107" y="235"/>
                  </a:lnTo>
                  <a:lnTo>
                    <a:pt x="108" y="234"/>
                  </a:lnTo>
                  <a:lnTo>
                    <a:pt x="107" y="226"/>
                  </a:lnTo>
                  <a:lnTo>
                    <a:pt x="105" y="225"/>
                  </a:lnTo>
                  <a:lnTo>
                    <a:pt x="103" y="224"/>
                  </a:lnTo>
                  <a:lnTo>
                    <a:pt x="104" y="223"/>
                  </a:lnTo>
                  <a:lnTo>
                    <a:pt x="106" y="221"/>
                  </a:lnTo>
                  <a:lnTo>
                    <a:pt x="107" y="222"/>
                  </a:lnTo>
                  <a:lnTo>
                    <a:pt x="108" y="222"/>
                  </a:lnTo>
                  <a:lnTo>
                    <a:pt x="109" y="222"/>
                  </a:lnTo>
                  <a:lnTo>
                    <a:pt x="111" y="219"/>
                  </a:lnTo>
                  <a:lnTo>
                    <a:pt x="111" y="217"/>
                  </a:lnTo>
                  <a:lnTo>
                    <a:pt x="111" y="216"/>
                  </a:lnTo>
                  <a:lnTo>
                    <a:pt x="109" y="210"/>
                  </a:lnTo>
                  <a:lnTo>
                    <a:pt x="107" y="207"/>
                  </a:lnTo>
                  <a:lnTo>
                    <a:pt x="106" y="206"/>
                  </a:lnTo>
                  <a:lnTo>
                    <a:pt x="106" y="205"/>
                  </a:lnTo>
                  <a:lnTo>
                    <a:pt x="106" y="204"/>
                  </a:lnTo>
                  <a:lnTo>
                    <a:pt x="106" y="201"/>
                  </a:lnTo>
                  <a:lnTo>
                    <a:pt x="107" y="202"/>
                  </a:lnTo>
                  <a:lnTo>
                    <a:pt x="108" y="201"/>
                  </a:lnTo>
                  <a:lnTo>
                    <a:pt x="109" y="198"/>
                  </a:lnTo>
                  <a:lnTo>
                    <a:pt x="110" y="192"/>
                  </a:lnTo>
                  <a:lnTo>
                    <a:pt x="108" y="188"/>
                  </a:lnTo>
                  <a:lnTo>
                    <a:pt x="107" y="187"/>
                  </a:lnTo>
                  <a:lnTo>
                    <a:pt x="102" y="182"/>
                  </a:lnTo>
                  <a:lnTo>
                    <a:pt x="102" y="179"/>
                  </a:lnTo>
                  <a:lnTo>
                    <a:pt x="102" y="178"/>
                  </a:lnTo>
                  <a:lnTo>
                    <a:pt x="102" y="177"/>
                  </a:lnTo>
                  <a:lnTo>
                    <a:pt x="96" y="171"/>
                  </a:lnTo>
                  <a:lnTo>
                    <a:pt x="98" y="163"/>
                  </a:lnTo>
                  <a:lnTo>
                    <a:pt x="100" y="163"/>
                  </a:lnTo>
                  <a:lnTo>
                    <a:pt x="101" y="162"/>
                  </a:lnTo>
                  <a:lnTo>
                    <a:pt x="101" y="160"/>
                  </a:lnTo>
                  <a:lnTo>
                    <a:pt x="100" y="159"/>
                  </a:lnTo>
                  <a:lnTo>
                    <a:pt x="100" y="158"/>
                  </a:lnTo>
                  <a:lnTo>
                    <a:pt x="100" y="157"/>
                  </a:lnTo>
                  <a:lnTo>
                    <a:pt x="101" y="156"/>
                  </a:lnTo>
                  <a:lnTo>
                    <a:pt x="103" y="157"/>
                  </a:lnTo>
                  <a:lnTo>
                    <a:pt x="104" y="159"/>
                  </a:lnTo>
                  <a:lnTo>
                    <a:pt x="104" y="161"/>
                  </a:lnTo>
                  <a:lnTo>
                    <a:pt x="105" y="162"/>
                  </a:lnTo>
                  <a:lnTo>
                    <a:pt x="112" y="157"/>
                  </a:lnTo>
                  <a:lnTo>
                    <a:pt x="112" y="155"/>
                  </a:lnTo>
                  <a:lnTo>
                    <a:pt x="111" y="154"/>
                  </a:lnTo>
                  <a:lnTo>
                    <a:pt x="113" y="151"/>
                  </a:lnTo>
                  <a:lnTo>
                    <a:pt x="113" y="150"/>
                  </a:lnTo>
                  <a:lnTo>
                    <a:pt x="116" y="149"/>
                  </a:lnTo>
                  <a:lnTo>
                    <a:pt x="117" y="147"/>
                  </a:lnTo>
                  <a:lnTo>
                    <a:pt x="116" y="144"/>
                  </a:lnTo>
                  <a:lnTo>
                    <a:pt x="115" y="141"/>
                  </a:lnTo>
                  <a:lnTo>
                    <a:pt x="114" y="140"/>
                  </a:lnTo>
                  <a:lnTo>
                    <a:pt x="113" y="138"/>
                  </a:lnTo>
                  <a:lnTo>
                    <a:pt x="112" y="138"/>
                  </a:lnTo>
                  <a:lnTo>
                    <a:pt x="112" y="136"/>
                  </a:lnTo>
                  <a:lnTo>
                    <a:pt x="112" y="134"/>
                  </a:lnTo>
                  <a:lnTo>
                    <a:pt x="111" y="133"/>
                  </a:lnTo>
                  <a:lnTo>
                    <a:pt x="111" y="132"/>
                  </a:lnTo>
                  <a:lnTo>
                    <a:pt x="109" y="132"/>
                  </a:lnTo>
                  <a:lnTo>
                    <a:pt x="109" y="130"/>
                  </a:lnTo>
                  <a:lnTo>
                    <a:pt x="110" y="130"/>
                  </a:lnTo>
                  <a:lnTo>
                    <a:pt x="111" y="129"/>
                  </a:lnTo>
                  <a:lnTo>
                    <a:pt x="113" y="126"/>
                  </a:lnTo>
                  <a:lnTo>
                    <a:pt x="115" y="129"/>
                  </a:lnTo>
                  <a:lnTo>
                    <a:pt x="115" y="131"/>
                  </a:lnTo>
                  <a:lnTo>
                    <a:pt x="116" y="132"/>
                  </a:lnTo>
                  <a:lnTo>
                    <a:pt x="117" y="133"/>
                  </a:lnTo>
                  <a:lnTo>
                    <a:pt x="118" y="133"/>
                  </a:lnTo>
                  <a:lnTo>
                    <a:pt x="119" y="134"/>
                  </a:lnTo>
                  <a:lnTo>
                    <a:pt x="120" y="137"/>
                  </a:lnTo>
                  <a:lnTo>
                    <a:pt x="123" y="140"/>
                  </a:lnTo>
                  <a:lnTo>
                    <a:pt x="124" y="142"/>
                  </a:lnTo>
                  <a:lnTo>
                    <a:pt x="125" y="143"/>
                  </a:lnTo>
                  <a:lnTo>
                    <a:pt x="126" y="143"/>
                  </a:lnTo>
                  <a:lnTo>
                    <a:pt x="126" y="144"/>
                  </a:lnTo>
                  <a:lnTo>
                    <a:pt x="126" y="146"/>
                  </a:lnTo>
                  <a:lnTo>
                    <a:pt x="125" y="146"/>
                  </a:lnTo>
                  <a:lnTo>
                    <a:pt x="125" y="145"/>
                  </a:lnTo>
                  <a:lnTo>
                    <a:pt x="124" y="146"/>
                  </a:lnTo>
                  <a:lnTo>
                    <a:pt x="124" y="147"/>
                  </a:lnTo>
                  <a:lnTo>
                    <a:pt x="124" y="149"/>
                  </a:lnTo>
                  <a:lnTo>
                    <a:pt x="125" y="150"/>
                  </a:lnTo>
                  <a:lnTo>
                    <a:pt x="126" y="150"/>
                  </a:lnTo>
                  <a:lnTo>
                    <a:pt x="128" y="149"/>
                  </a:lnTo>
                  <a:lnTo>
                    <a:pt x="129" y="149"/>
                  </a:lnTo>
                  <a:lnTo>
                    <a:pt x="129" y="145"/>
                  </a:lnTo>
                  <a:lnTo>
                    <a:pt x="129" y="134"/>
                  </a:lnTo>
                  <a:lnTo>
                    <a:pt x="128" y="132"/>
                  </a:lnTo>
                  <a:lnTo>
                    <a:pt x="126" y="130"/>
                  </a:lnTo>
                  <a:lnTo>
                    <a:pt x="124" y="130"/>
                  </a:lnTo>
                  <a:lnTo>
                    <a:pt x="125" y="129"/>
                  </a:lnTo>
                  <a:lnTo>
                    <a:pt x="126" y="127"/>
                  </a:lnTo>
                  <a:lnTo>
                    <a:pt x="128" y="127"/>
                  </a:lnTo>
                  <a:lnTo>
                    <a:pt x="132" y="126"/>
                  </a:lnTo>
                  <a:lnTo>
                    <a:pt x="139" y="119"/>
                  </a:lnTo>
                  <a:lnTo>
                    <a:pt x="140" y="119"/>
                  </a:lnTo>
                  <a:lnTo>
                    <a:pt x="141" y="118"/>
                  </a:lnTo>
                  <a:lnTo>
                    <a:pt x="142" y="117"/>
                  </a:lnTo>
                  <a:lnTo>
                    <a:pt x="144" y="116"/>
                  </a:lnTo>
                  <a:lnTo>
                    <a:pt x="147" y="109"/>
                  </a:lnTo>
                  <a:lnTo>
                    <a:pt x="147" y="108"/>
                  </a:lnTo>
                  <a:lnTo>
                    <a:pt x="149" y="106"/>
                  </a:lnTo>
                  <a:lnTo>
                    <a:pt x="149" y="105"/>
                  </a:lnTo>
                  <a:lnTo>
                    <a:pt x="155" y="102"/>
                  </a:lnTo>
                  <a:lnTo>
                    <a:pt x="157" y="102"/>
                  </a:lnTo>
                  <a:lnTo>
                    <a:pt x="161" y="103"/>
                  </a:lnTo>
                  <a:lnTo>
                    <a:pt x="162" y="102"/>
                  </a:lnTo>
                  <a:lnTo>
                    <a:pt x="163" y="101"/>
                  </a:lnTo>
                  <a:lnTo>
                    <a:pt x="164" y="99"/>
                  </a:lnTo>
                  <a:lnTo>
                    <a:pt x="164" y="98"/>
                  </a:lnTo>
                  <a:lnTo>
                    <a:pt x="164" y="97"/>
                  </a:lnTo>
                  <a:lnTo>
                    <a:pt x="164" y="96"/>
                  </a:lnTo>
                  <a:lnTo>
                    <a:pt x="164" y="94"/>
                  </a:lnTo>
                  <a:lnTo>
                    <a:pt x="163" y="94"/>
                  </a:lnTo>
                  <a:lnTo>
                    <a:pt x="162" y="92"/>
                  </a:lnTo>
                  <a:lnTo>
                    <a:pt x="164" y="85"/>
                  </a:lnTo>
                  <a:lnTo>
                    <a:pt x="165" y="83"/>
                  </a:lnTo>
                  <a:lnTo>
                    <a:pt x="165" y="82"/>
                  </a:lnTo>
                  <a:lnTo>
                    <a:pt x="165" y="81"/>
                  </a:lnTo>
                  <a:lnTo>
                    <a:pt x="166" y="80"/>
                  </a:lnTo>
                  <a:lnTo>
                    <a:pt x="167" y="79"/>
                  </a:lnTo>
                  <a:lnTo>
                    <a:pt x="167" y="77"/>
                  </a:lnTo>
                  <a:lnTo>
                    <a:pt x="167" y="71"/>
                  </a:lnTo>
                  <a:lnTo>
                    <a:pt x="169" y="70"/>
                  </a:lnTo>
                  <a:lnTo>
                    <a:pt x="169" y="69"/>
                  </a:lnTo>
                  <a:lnTo>
                    <a:pt x="168" y="67"/>
                  </a:lnTo>
                  <a:lnTo>
                    <a:pt x="169" y="66"/>
                  </a:lnTo>
                  <a:lnTo>
                    <a:pt x="172" y="64"/>
                  </a:lnTo>
                  <a:lnTo>
                    <a:pt x="175" y="62"/>
                  </a:lnTo>
                  <a:lnTo>
                    <a:pt x="177" y="61"/>
                  </a:lnTo>
                  <a:lnTo>
                    <a:pt x="176" y="60"/>
                  </a:lnTo>
                  <a:lnTo>
                    <a:pt x="176" y="61"/>
                  </a:lnTo>
                  <a:lnTo>
                    <a:pt x="175" y="60"/>
                  </a:lnTo>
                  <a:lnTo>
                    <a:pt x="175" y="59"/>
                  </a:lnTo>
                  <a:lnTo>
                    <a:pt x="176" y="59"/>
                  </a:lnTo>
                  <a:lnTo>
                    <a:pt x="177" y="59"/>
                  </a:lnTo>
                  <a:lnTo>
                    <a:pt x="182" y="56"/>
                  </a:lnTo>
                  <a:lnTo>
                    <a:pt x="183" y="54"/>
                  </a:lnTo>
                  <a:lnTo>
                    <a:pt x="187" y="49"/>
                  </a:lnTo>
                  <a:lnTo>
                    <a:pt x="188" y="49"/>
                  </a:lnTo>
                  <a:lnTo>
                    <a:pt x="197" y="53"/>
                  </a:lnTo>
                  <a:lnTo>
                    <a:pt x="198" y="53"/>
                  </a:lnTo>
                  <a:lnTo>
                    <a:pt x="200" y="53"/>
                  </a:lnTo>
                  <a:lnTo>
                    <a:pt x="202" y="53"/>
                  </a:lnTo>
                  <a:lnTo>
                    <a:pt x="203" y="53"/>
                  </a:lnTo>
                  <a:lnTo>
                    <a:pt x="202" y="53"/>
                  </a:lnTo>
                  <a:lnTo>
                    <a:pt x="202" y="54"/>
                  </a:lnTo>
                  <a:lnTo>
                    <a:pt x="199" y="54"/>
                  </a:lnTo>
                  <a:lnTo>
                    <a:pt x="198" y="54"/>
                  </a:lnTo>
                  <a:lnTo>
                    <a:pt x="194" y="57"/>
                  </a:lnTo>
                  <a:lnTo>
                    <a:pt x="194" y="58"/>
                  </a:lnTo>
                  <a:lnTo>
                    <a:pt x="194" y="60"/>
                  </a:lnTo>
                  <a:lnTo>
                    <a:pt x="196" y="58"/>
                  </a:lnTo>
                  <a:lnTo>
                    <a:pt x="198" y="60"/>
                  </a:lnTo>
                  <a:lnTo>
                    <a:pt x="198" y="61"/>
                  </a:lnTo>
                  <a:lnTo>
                    <a:pt x="200" y="61"/>
                  </a:lnTo>
                  <a:lnTo>
                    <a:pt x="200" y="60"/>
                  </a:lnTo>
                  <a:lnTo>
                    <a:pt x="203" y="54"/>
                  </a:lnTo>
                  <a:lnTo>
                    <a:pt x="204" y="53"/>
                  </a:lnTo>
                  <a:lnTo>
                    <a:pt x="205" y="49"/>
                  </a:lnTo>
                  <a:lnTo>
                    <a:pt x="205" y="47"/>
                  </a:lnTo>
                  <a:lnTo>
                    <a:pt x="205" y="45"/>
                  </a:lnTo>
                  <a:lnTo>
                    <a:pt x="206" y="43"/>
                  </a:lnTo>
                  <a:lnTo>
                    <a:pt x="207" y="42"/>
                  </a:lnTo>
                  <a:lnTo>
                    <a:pt x="211" y="41"/>
                  </a:lnTo>
                  <a:lnTo>
                    <a:pt x="213" y="42"/>
                  </a:lnTo>
                  <a:lnTo>
                    <a:pt x="213" y="43"/>
                  </a:lnTo>
                  <a:lnTo>
                    <a:pt x="215" y="44"/>
                  </a:lnTo>
                  <a:lnTo>
                    <a:pt x="217" y="45"/>
                  </a:lnTo>
                  <a:lnTo>
                    <a:pt x="221" y="45"/>
                  </a:lnTo>
                  <a:lnTo>
                    <a:pt x="222" y="44"/>
                  </a:lnTo>
                  <a:lnTo>
                    <a:pt x="224" y="44"/>
                  </a:lnTo>
                  <a:lnTo>
                    <a:pt x="225" y="44"/>
                  </a:lnTo>
                  <a:lnTo>
                    <a:pt x="228" y="44"/>
                  </a:lnTo>
                  <a:lnTo>
                    <a:pt x="230" y="44"/>
                  </a:lnTo>
                  <a:lnTo>
                    <a:pt x="232" y="43"/>
                  </a:lnTo>
                  <a:lnTo>
                    <a:pt x="234" y="42"/>
                  </a:lnTo>
                  <a:lnTo>
                    <a:pt x="234" y="41"/>
                  </a:lnTo>
                  <a:lnTo>
                    <a:pt x="236" y="40"/>
                  </a:lnTo>
                  <a:lnTo>
                    <a:pt x="247" y="31"/>
                  </a:lnTo>
                  <a:lnTo>
                    <a:pt x="248" y="30"/>
                  </a:lnTo>
                  <a:lnTo>
                    <a:pt x="254" y="28"/>
                  </a:lnTo>
                  <a:lnTo>
                    <a:pt x="255" y="28"/>
                  </a:lnTo>
                  <a:lnTo>
                    <a:pt x="257" y="28"/>
                  </a:lnTo>
                  <a:lnTo>
                    <a:pt x="261" y="25"/>
                  </a:lnTo>
                  <a:lnTo>
                    <a:pt x="262" y="24"/>
                  </a:lnTo>
                  <a:lnTo>
                    <a:pt x="265" y="18"/>
                  </a:lnTo>
                  <a:lnTo>
                    <a:pt x="265" y="15"/>
                  </a:lnTo>
                  <a:lnTo>
                    <a:pt x="264" y="15"/>
                  </a:lnTo>
                  <a:lnTo>
                    <a:pt x="265" y="14"/>
                  </a:lnTo>
                  <a:lnTo>
                    <a:pt x="266" y="13"/>
                  </a:lnTo>
                  <a:lnTo>
                    <a:pt x="268" y="13"/>
                  </a:lnTo>
                  <a:lnTo>
                    <a:pt x="270" y="13"/>
                  </a:lnTo>
                  <a:lnTo>
                    <a:pt x="270" y="14"/>
                  </a:lnTo>
                  <a:lnTo>
                    <a:pt x="269" y="15"/>
                  </a:lnTo>
                  <a:lnTo>
                    <a:pt x="270" y="17"/>
                  </a:lnTo>
                  <a:lnTo>
                    <a:pt x="271" y="17"/>
                  </a:lnTo>
                  <a:lnTo>
                    <a:pt x="273" y="15"/>
                  </a:lnTo>
                  <a:lnTo>
                    <a:pt x="275" y="11"/>
                  </a:lnTo>
                  <a:lnTo>
                    <a:pt x="278" y="10"/>
                  </a:lnTo>
                  <a:lnTo>
                    <a:pt x="280" y="8"/>
                  </a:lnTo>
                  <a:lnTo>
                    <a:pt x="279" y="8"/>
                  </a:lnTo>
                  <a:lnTo>
                    <a:pt x="278" y="8"/>
                  </a:lnTo>
                  <a:lnTo>
                    <a:pt x="277" y="8"/>
                  </a:lnTo>
                  <a:lnTo>
                    <a:pt x="278" y="7"/>
                  </a:lnTo>
                  <a:lnTo>
                    <a:pt x="279" y="7"/>
                  </a:lnTo>
                  <a:close/>
                  <a:moveTo>
                    <a:pt x="105" y="262"/>
                  </a:moveTo>
                  <a:lnTo>
                    <a:pt x="105" y="262"/>
                  </a:lnTo>
                  <a:lnTo>
                    <a:pt x="106" y="262"/>
                  </a:lnTo>
                  <a:lnTo>
                    <a:pt x="106" y="264"/>
                  </a:lnTo>
                  <a:lnTo>
                    <a:pt x="107" y="264"/>
                  </a:lnTo>
                  <a:lnTo>
                    <a:pt x="107" y="265"/>
                  </a:lnTo>
                  <a:lnTo>
                    <a:pt x="102" y="266"/>
                  </a:lnTo>
                  <a:lnTo>
                    <a:pt x="101" y="266"/>
                  </a:lnTo>
                  <a:lnTo>
                    <a:pt x="101" y="265"/>
                  </a:lnTo>
                  <a:lnTo>
                    <a:pt x="104" y="262"/>
                  </a:lnTo>
                  <a:lnTo>
                    <a:pt x="105" y="262"/>
                  </a:lnTo>
                  <a:close/>
                  <a:moveTo>
                    <a:pt x="83" y="315"/>
                  </a:moveTo>
                  <a:lnTo>
                    <a:pt x="83" y="315"/>
                  </a:lnTo>
                  <a:lnTo>
                    <a:pt x="84" y="317"/>
                  </a:lnTo>
                  <a:lnTo>
                    <a:pt x="84" y="319"/>
                  </a:lnTo>
                  <a:lnTo>
                    <a:pt x="83" y="319"/>
                  </a:lnTo>
                  <a:lnTo>
                    <a:pt x="81" y="317"/>
                  </a:lnTo>
                  <a:lnTo>
                    <a:pt x="81" y="316"/>
                  </a:lnTo>
                  <a:lnTo>
                    <a:pt x="81" y="315"/>
                  </a:lnTo>
                  <a:lnTo>
                    <a:pt x="83" y="315"/>
                  </a:lnTo>
                  <a:close/>
                  <a:moveTo>
                    <a:pt x="3" y="0"/>
                  </a:moveTo>
                  <a:lnTo>
                    <a:pt x="2" y="1"/>
                  </a:lnTo>
                  <a:lnTo>
                    <a:pt x="1" y="2"/>
                  </a:lnTo>
                  <a:lnTo>
                    <a:pt x="0" y="2"/>
                  </a:lnTo>
                  <a:lnTo>
                    <a:pt x="0" y="3"/>
                  </a:lnTo>
                  <a:lnTo>
                    <a:pt x="0" y="4"/>
                  </a:lnTo>
                  <a:lnTo>
                    <a:pt x="0" y="6"/>
                  </a:lnTo>
                  <a:lnTo>
                    <a:pt x="0" y="7"/>
                  </a:lnTo>
                  <a:lnTo>
                    <a:pt x="0" y="8"/>
                  </a:lnTo>
                  <a:lnTo>
                    <a:pt x="1" y="8"/>
                  </a:lnTo>
                  <a:lnTo>
                    <a:pt x="2" y="9"/>
                  </a:lnTo>
                  <a:lnTo>
                    <a:pt x="4" y="9"/>
                  </a:lnTo>
                  <a:lnTo>
                    <a:pt x="4" y="8"/>
                  </a:lnTo>
                  <a:lnTo>
                    <a:pt x="5" y="8"/>
                  </a:lnTo>
                  <a:lnTo>
                    <a:pt x="6" y="6"/>
                  </a:lnTo>
                  <a:lnTo>
                    <a:pt x="6" y="4"/>
                  </a:lnTo>
                  <a:lnTo>
                    <a:pt x="7" y="2"/>
                  </a:lnTo>
                  <a:lnTo>
                    <a:pt x="5" y="1"/>
                  </a:lnTo>
                  <a:lnTo>
                    <a:pt x="5" y="0"/>
                  </a:lnTo>
                  <a:lnTo>
                    <a:pt x="3" y="0"/>
                  </a:lnTo>
                  <a:close/>
                  <a:moveTo>
                    <a:pt x="279" y="4"/>
                  </a:moveTo>
                  <a:lnTo>
                    <a:pt x="279" y="4"/>
                  </a:lnTo>
                  <a:lnTo>
                    <a:pt x="278" y="4"/>
                  </a:lnTo>
                  <a:lnTo>
                    <a:pt x="277" y="4"/>
                  </a:lnTo>
                  <a:lnTo>
                    <a:pt x="277" y="5"/>
                  </a:lnTo>
                  <a:lnTo>
                    <a:pt x="276" y="6"/>
                  </a:lnTo>
                  <a:lnTo>
                    <a:pt x="275" y="6"/>
                  </a:lnTo>
                  <a:lnTo>
                    <a:pt x="275" y="8"/>
                  </a:lnTo>
                  <a:lnTo>
                    <a:pt x="274" y="9"/>
                  </a:lnTo>
                  <a:lnTo>
                    <a:pt x="273" y="9"/>
                  </a:lnTo>
                  <a:lnTo>
                    <a:pt x="272" y="10"/>
                  </a:lnTo>
                  <a:lnTo>
                    <a:pt x="272" y="11"/>
                  </a:lnTo>
                  <a:lnTo>
                    <a:pt x="270" y="11"/>
                  </a:lnTo>
                  <a:lnTo>
                    <a:pt x="269" y="11"/>
                  </a:lnTo>
                  <a:lnTo>
                    <a:pt x="268" y="11"/>
                  </a:lnTo>
                  <a:lnTo>
                    <a:pt x="265" y="11"/>
                  </a:lnTo>
                  <a:lnTo>
                    <a:pt x="264" y="11"/>
                  </a:lnTo>
                  <a:lnTo>
                    <a:pt x="263" y="12"/>
                  </a:lnTo>
                  <a:lnTo>
                    <a:pt x="262" y="13"/>
                  </a:lnTo>
                  <a:lnTo>
                    <a:pt x="261" y="15"/>
                  </a:lnTo>
                  <a:lnTo>
                    <a:pt x="262" y="16"/>
                  </a:lnTo>
                  <a:lnTo>
                    <a:pt x="262" y="17"/>
                  </a:lnTo>
                  <a:lnTo>
                    <a:pt x="260" y="23"/>
                  </a:lnTo>
                  <a:lnTo>
                    <a:pt x="255" y="25"/>
                  </a:lnTo>
                  <a:lnTo>
                    <a:pt x="255" y="26"/>
                  </a:lnTo>
                  <a:lnTo>
                    <a:pt x="254" y="26"/>
                  </a:lnTo>
                  <a:lnTo>
                    <a:pt x="253" y="25"/>
                  </a:lnTo>
                  <a:lnTo>
                    <a:pt x="253" y="26"/>
                  </a:lnTo>
                  <a:lnTo>
                    <a:pt x="247" y="28"/>
                  </a:lnTo>
                  <a:lnTo>
                    <a:pt x="245" y="29"/>
                  </a:lnTo>
                  <a:lnTo>
                    <a:pt x="234" y="38"/>
                  </a:lnTo>
                  <a:lnTo>
                    <a:pt x="232" y="39"/>
                  </a:lnTo>
                  <a:lnTo>
                    <a:pt x="232" y="40"/>
                  </a:lnTo>
                  <a:lnTo>
                    <a:pt x="230" y="41"/>
                  </a:lnTo>
                  <a:lnTo>
                    <a:pt x="229" y="41"/>
                  </a:lnTo>
                  <a:lnTo>
                    <a:pt x="228" y="41"/>
                  </a:lnTo>
                  <a:lnTo>
                    <a:pt x="225" y="41"/>
                  </a:lnTo>
                  <a:lnTo>
                    <a:pt x="224" y="41"/>
                  </a:lnTo>
                  <a:lnTo>
                    <a:pt x="222" y="41"/>
                  </a:lnTo>
                  <a:lnTo>
                    <a:pt x="221" y="41"/>
                  </a:lnTo>
                  <a:lnTo>
                    <a:pt x="221" y="42"/>
                  </a:lnTo>
                  <a:lnTo>
                    <a:pt x="218" y="42"/>
                  </a:lnTo>
                  <a:lnTo>
                    <a:pt x="216" y="41"/>
                  </a:lnTo>
                  <a:lnTo>
                    <a:pt x="215" y="41"/>
                  </a:lnTo>
                  <a:lnTo>
                    <a:pt x="214" y="40"/>
                  </a:lnTo>
                  <a:lnTo>
                    <a:pt x="213" y="40"/>
                  </a:lnTo>
                  <a:lnTo>
                    <a:pt x="212" y="39"/>
                  </a:lnTo>
                  <a:lnTo>
                    <a:pt x="211" y="39"/>
                  </a:lnTo>
                  <a:lnTo>
                    <a:pt x="210" y="39"/>
                  </a:lnTo>
                  <a:lnTo>
                    <a:pt x="207" y="40"/>
                  </a:lnTo>
                  <a:lnTo>
                    <a:pt x="206" y="40"/>
                  </a:lnTo>
                  <a:lnTo>
                    <a:pt x="205" y="41"/>
                  </a:lnTo>
                  <a:lnTo>
                    <a:pt x="204" y="41"/>
                  </a:lnTo>
                  <a:lnTo>
                    <a:pt x="203" y="44"/>
                  </a:lnTo>
                  <a:lnTo>
                    <a:pt x="202" y="45"/>
                  </a:lnTo>
                  <a:lnTo>
                    <a:pt x="202" y="46"/>
                  </a:lnTo>
                  <a:lnTo>
                    <a:pt x="202" y="47"/>
                  </a:lnTo>
                  <a:lnTo>
                    <a:pt x="202" y="49"/>
                  </a:lnTo>
                  <a:lnTo>
                    <a:pt x="202" y="51"/>
                  </a:lnTo>
                  <a:lnTo>
                    <a:pt x="201" y="51"/>
                  </a:lnTo>
                  <a:lnTo>
                    <a:pt x="200" y="51"/>
                  </a:lnTo>
                  <a:lnTo>
                    <a:pt x="199" y="51"/>
                  </a:lnTo>
                  <a:lnTo>
                    <a:pt x="198" y="51"/>
                  </a:lnTo>
                  <a:lnTo>
                    <a:pt x="190" y="47"/>
                  </a:lnTo>
                  <a:lnTo>
                    <a:pt x="189" y="47"/>
                  </a:lnTo>
                  <a:lnTo>
                    <a:pt x="187" y="45"/>
                  </a:lnTo>
                  <a:lnTo>
                    <a:pt x="186" y="47"/>
                  </a:lnTo>
                  <a:lnTo>
                    <a:pt x="181" y="52"/>
                  </a:lnTo>
                  <a:lnTo>
                    <a:pt x="180" y="53"/>
                  </a:lnTo>
                  <a:lnTo>
                    <a:pt x="180" y="54"/>
                  </a:lnTo>
                  <a:lnTo>
                    <a:pt x="175" y="57"/>
                  </a:lnTo>
                  <a:lnTo>
                    <a:pt x="174" y="57"/>
                  </a:lnTo>
                  <a:lnTo>
                    <a:pt x="173" y="58"/>
                  </a:lnTo>
                  <a:lnTo>
                    <a:pt x="173" y="60"/>
                  </a:lnTo>
                  <a:lnTo>
                    <a:pt x="170" y="61"/>
                  </a:lnTo>
                  <a:lnTo>
                    <a:pt x="170" y="62"/>
                  </a:lnTo>
                  <a:lnTo>
                    <a:pt x="168" y="64"/>
                  </a:lnTo>
                  <a:lnTo>
                    <a:pt x="167" y="64"/>
                  </a:lnTo>
                  <a:lnTo>
                    <a:pt x="166" y="66"/>
                  </a:lnTo>
                  <a:lnTo>
                    <a:pt x="166" y="68"/>
                  </a:lnTo>
                  <a:lnTo>
                    <a:pt x="166" y="69"/>
                  </a:lnTo>
                  <a:lnTo>
                    <a:pt x="164" y="70"/>
                  </a:lnTo>
                  <a:lnTo>
                    <a:pt x="164" y="71"/>
                  </a:lnTo>
                  <a:lnTo>
                    <a:pt x="164" y="77"/>
                  </a:lnTo>
                  <a:lnTo>
                    <a:pt x="164" y="78"/>
                  </a:lnTo>
                  <a:lnTo>
                    <a:pt x="163" y="79"/>
                  </a:lnTo>
                  <a:lnTo>
                    <a:pt x="162" y="81"/>
                  </a:lnTo>
                  <a:lnTo>
                    <a:pt x="162" y="82"/>
                  </a:lnTo>
                  <a:lnTo>
                    <a:pt x="162" y="83"/>
                  </a:lnTo>
                  <a:lnTo>
                    <a:pt x="162" y="84"/>
                  </a:lnTo>
                  <a:lnTo>
                    <a:pt x="160" y="90"/>
                  </a:lnTo>
                  <a:lnTo>
                    <a:pt x="160" y="92"/>
                  </a:lnTo>
                  <a:lnTo>
                    <a:pt x="160" y="94"/>
                  </a:lnTo>
                  <a:lnTo>
                    <a:pt x="160" y="95"/>
                  </a:lnTo>
                  <a:lnTo>
                    <a:pt x="161" y="95"/>
                  </a:lnTo>
                  <a:lnTo>
                    <a:pt x="161" y="96"/>
                  </a:lnTo>
                  <a:lnTo>
                    <a:pt x="161" y="97"/>
                  </a:lnTo>
                  <a:lnTo>
                    <a:pt x="161" y="98"/>
                  </a:lnTo>
                  <a:lnTo>
                    <a:pt x="160" y="100"/>
                  </a:lnTo>
                  <a:lnTo>
                    <a:pt x="158" y="99"/>
                  </a:lnTo>
                  <a:lnTo>
                    <a:pt x="157" y="99"/>
                  </a:lnTo>
                  <a:lnTo>
                    <a:pt x="154" y="100"/>
                  </a:lnTo>
                  <a:lnTo>
                    <a:pt x="153" y="100"/>
                  </a:lnTo>
                  <a:lnTo>
                    <a:pt x="148" y="103"/>
                  </a:lnTo>
                  <a:lnTo>
                    <a:pt x="147" y="103"/>
                  </a:lnTo>
                  <a:lnTo>
                    <a:pt x="147" y="104"/>
                  </a:lnTo>
                  <a:lnTo>
                    <a:pt x="145" y="107"/>
                  </a:lnTo>
                  <a:lnTo>
                    <a:pt x="144" y="109"/>
                  </a:lnTo>
                  <a:lnTo>
                    <a:pt x="141" y="114"/>
                  </a:lnTo>
                  <a:lnTo>
                    <a:pt x="141" y="115"/>
                  </a:lnTo>
                  <a:lnTo>
                    <a:pt x="140" y="116"/>
                  </a:lnTo>
                  <a:lnTo>
                    <a:pt x="138" y="116"/>
                  </a:lnTo>
                  <a:lnTo>
                    <a:pt x="137" y="118"/>
                  </a:lnTo>
                  <a:lnTo>
                    <a:pt x="131" y="123"/>
                  </a:lnTo>
                  <a:lnTo>
                    <a:pt x="127" y="124"/>
                  </a:lnTo>
                  <a:lnTo>
                    <a:pt x="126" y="125"/>
                  </a:lnTo>
                  <a:lnTo>
                    <a:pt x="124" y="125"/>
                  </a:lnTo>
                  <a:lnTo>
                    <a:pt x="124" y="126"/>
                  </a:lnTo>
                  <a:lnTo>
                    <a:pt x="123" y="128"/>
                  </a:lnTo>
                  <a:lnTo>
                    <a:pt x="123" y="129"/>
                  </a:lnTo>
                  <a:lnTo>
                    <a:pt x="122" y="130"/>
                  </a:lnTo>
                  <a:lnTo>
                    <a:pt x="122" y="132"/>
                  </a:lnTo>
                  <a:lnTo>
                    <a:pt x="124" y="132"/>
                  </a:lnTo>
                  <a:lnTo>
                    <a:pt x="125" y="133"/>
                  </a:lnTo>
                  <a:lnTo>
                    <a:pt x="126" y="134"/>
                  </a:lnTo>
                  <a:lnTo>
                    <a:pt x="126" y="135"/>
                  </a:lnTo>
                  <a:lnTo>
                    <a:pt x="126" y="140"/>
                  </a:lnTo>
                  <a:lnTo>
                    <a:pt x="126" y="139"/>
                  </a:lnTo>
                  <a:lnTo>
                    <a:pt x="126" y="138"/>
                  </a:lnTo>
                  <a:lnTo>
                    <a:pt x="125" y="138"/>
                  </a:lnTo>
                  <a:lnTo>
                    <a:pt x="123" y="135"/>
                  </a:lnTo>
                  <a:lnTo>
                    <a:pt x="121" y="133"/>
                  </a:lnTo>
                  <a:lnTo>
                    <a:pt x="121" y="132"/>
                  </a:lnTo>
                  <a:lnTo>
                    <a:pt x="120" y="132"/>
                  </a:lnTo>
                  <a:lnTo>
                    <a:pt x="119" y="131"/>
                  </a:lnTo>
                  <a:lnTo>
                    <a:pt x="118" y="130"/>
                  </a:lnTo>
                  <a:lnTo>
                    <a:pt x="117" y="130"/>
                  </a:lnTo>
                  <a:lnTo>
                    <a:pt x="117" y="128"/>
                  </a:lnTo>
                  <a:lnTo>
                    <a:pt x="116" y="125"/>
                  </a:lnTo>
                  <a:lnTo>
                    <a:pt x="115" y="124"/>
                  </a:lnTo>
                  <a:lnTo>
                    <a:pt x="111" y="121"/>
                  </a:lnTo>
                  <a:lnTo>
                    <a:pt x="110" y="125"/>
                  </a:lnTo>
                  <a:lnTo>
                    <a:pt x="110" y="126"/>
                  </a:lnTo>
                  <a:lnTo>
                    <a:pt x="109" y="127"/>
                  </a:lnTo>
                  <a:lnTo>
                    <a:pt x="108" y="128"/>
                  </a:lnTo>
                  <a:lnTo>
                    <a:pt x="107" y="129"/>
                  </a:lnTo>
                  <a:lnTo>
                    <a:pt x="107" y="130"/>
                  </a:lnTo>
                  <a:lnTo>
                    <a:pt x="107" y="131"/>
                  </a:lnTo>
                  <a:lnTo>
                    <a:pt x="107" y="132"/>
                  </a:lnTo>
                  <a:lnTo>
                    <a:pt x="107" y="135"/>
                  </a:lnTo>
                  <a:lnTo>
                    <a:pt x="109" y="135"/>
                  </a:lnTo>
                  <a:lnTo>
                    <a:pt x="109" y="136"/>
                  </a:lnTo>
                  <a:lnTo>
                    <a:pt x="109" y="138"/>
                  </a:lnTo>
                  <a:lnTo>
                    <a:pt x="109" y="139"/>
                  </a:lnTo>
                  <a:lnTo>
                    <a:pt x="110" y="140"/>
                  </a:lnTo>
                  <a:lnTo>
                    <a:pt x="111" y="140"/>
                  </a:lnTo>
                  <a:lnTo>
                    <a:pt x="112" y="142"/>
                  </a:lnTo>
                  <a:lnTo>
                    <a:pt x="113" y="142"/>
                  </a:lnTo>
                  <a:lnTo>
                    <a:pt x="113" y="145"/>
                  </a:lnTo>
                  <a:lnTo>
                    <a:pt x="113" y="147"/>
                  </a:lnTo>
                  <a:lnTo>
                    <a:pt x="112" y="148"/>
                  </a:lnTo>
                  <a:lnTo>
                    <a:pt x="111" y="148"/>
                  </a:lnTo>
                  <a:lnTo>
                    <a:pt x="111" y="149"/>
                  </a:lnTo>
                  <a:lnTo>
                    <a:pt x="109" y="153"/>
                  </a:lnTo>
                  <a:lnTo>
                    <a:pt x="108" y="154"/>
                  </a:lnTo>
                  <a:lnTo>
                    <a:pt x="109" y="155"/>
                  </a:lnTo>
                  <a:lnTo>
                    <a:pt x="106" y="158"/>
                  </a:lnTo>
                  <a:lnTo>
                    <a:pt x="106" y="156"/>
                  </a:lnTo>
                  <a:lnTo>
                    <a:pt x="105" y="155"/>
                  </a:lnTo>
                  <a:lnTo>
                    <a:pt x="104" y="155"/>
                  </a:lnTo>
                  <a:lnTo>
                    <a:pt x="102" y="153"/>
                  </a:lnTo>
                  <a:lnTo>
                    <a:pt x="100" y="152"/>
                  </a:lnTo>
                  <a:lnTo>
                    <a:pt x="98" y="155"/>
                  </a:lnTo>
                  <a:lnTo>
                    <a:pt x="98" y="156"/>
                  </a:lnTo>
                  <a:lnTo>
                    <a:pt x="98" y="157"/>
                  </a:lnTo>
                  <a:lnTo>
                    <a:pt x="98" y="158"/>
                  </a:lnTo>
                  <a:lnTo>
                    <a:pt x="98" y="159"/>
                  </a:lnTo>
                  <a:lnTo>
                    <a:pt x="98" y="160"/>
                  </a:lnTo>
                  <a:lnTo>
                    <a:pt x="97" y="160"/>
                  </a:lnTo>
                  <a:lnTo>
                    <a:pt x="96" y="162"/>
                  </a:lnTo>
                  <a:lnTo>
                    <a:pt x="93" y="170"/>
                  </a:lnTo>
                  <a:lnTo>
                    <a:pt x="93" y="172"/>
                  </a:lnTo>
                  <a:lnTo>
                    <a:pt x="94" y="173"/>
                  </a:lnTo>
                  <a:lnTo>
                    <a:pt x="99" y="178"/>
                  </a:lnTo>
                  <a:lnTo>
                    <a:pt x="100" y="179"/>
                  </a:lnTo>
                  <a:lnTo>
                    <a:pt x="99" y="182"/>
                  </a:lnTo>
                  <a:lnTo>
                    <a:pt x="98" y="183"/>
                  </a:lnTo>
                  <a:lnTo>
                    <a:pt x="100" y="184"/>
                  </a:lnTo>
                  <a:lnTo>
                    <a:pt x="105" y="189"/>
                  </a:lnTo>
                  <a:lnTo>
                    <a:pt x="106" y="190"/>
                  </a:lnTo>
                  <a:lnTo>
                    <a:pt x="107" y="192"/>
                  </a:lnTo>
                  <a:lnTo>
                    <a:pt x="107" y="197"/>
                  </a:lnTo>
                  <a:lnTo>
                    <a:pt x="106" y="198"/>
                  </a:lnTo>
                  <a:lnTo>
                    <a:pt x="104" y="196"/>
                  </a:lnTo>
                  <a:lnTo>
                    <a:pt x="103" y="200"/>
                  </a:lnTo>
                  <a:lnTo>
                    <a:pt x="103" y="204"/>
                  </a:lnTo>
                  <a:lnTo>
                    <a:pt x="103" y="205"/>
                  </a:lnTo>
                  <a:lnTo>
                    <a:pt x="103" y="206"/>
                  </a:lnTo>
                  <a:lnTo>
                    <a:pt x="104" y="206"/>
                  </a:lnTo>
                  <a:lnTo>
                    <a:pt x="104" y="207"/>
                  </a:lnTo>
                  <a:lnTo>
                    <a:pt x="106" y="209"/>
                  </a:lnTo>
                  <a:lnTo>
                    <a:pt x="107" y="211"/>
                  </a:lnTo>
                  <a:lnTo>
                    <a:pt x="109" y="217"/>
                  </a:lnTo>
                  <a:lnTo>
                    <a:pt x="109" y="218"/>
                  </a:lnTo>
                  <a:lnTo>
                    <a:pt x="107" y="219"/>
                  </a:lnTo>
                  <a:lnTo>
                    <a:pt x="106" y="219"/>
                  </a:lnTo>
                  <a:lnTo>
                    <a:pt x="105" y="219"/>
                  </a:lnTo>
                  <a:lnTo>
                    <a:pt x="103" y="221"/>
                  </a:lnTo>
                  <a:lnTo>
                    <a:pt x="102" y="221"/>
                  </a:lnTo>
                  <a:lnTo>
                    <a:pt x="102" y="222"/>
                  </a:lnTo>
                  <a:lnTo>
                    <a:pt x="101" y="224"/>
                  </a:lnTo>
                  <a:lnTo>
                    <a:pt x="100" y="226"/>
                  </a:lnTo>
                  <a:lnTo>
                    <a:pt x="102" y="227"/>
                  </a:lnTo>
                  <a:lnTo>
                    <a:pt x="104" y="228"/>
                  </a:lnTo>
                  <a:lnTo>
                    <a:pt x="106" y="234"/>
                  </a:lnTo>
                  <a:lnTo>
                    <a:pt x="105" y="234"/>
                  </a:lnTo>
                  <a:lnTo>
                    <a:pt x="105" y="235"/>
                  </a:lnTo>
                  <a:lnTo>
                    <a:pt x="104" y="236"/>
                  </a:lnTo>
                  <a:lnTo>
                    <a:pt x="105" y="245"/>
                  </a:lnTo>
                  <a:lnTo>
                    <a:pt x="105" y="247"/>
                  </a:lnTo>
                  <a:lnTo>
                    <a:pt x="106" y="250"/>
                  </a:lnTo>
                  <a:lnTo>
                    <a:pt x="106" y="255"/>
                  </a:lnTo>
                  <a:lnTo>
                    <a:pt x="105" y="257"/>
                  </a:lnTo>
                  <a:lnTo>
                    <a:pt x="104" y="257"/>
                  </a:lnTo>
                  <a:lnTo>
                    <a:pt x="104" y="258"/>
                  </a:lnTo>
                  <a:lnTo>
                    <a:pt x="104" y="259"/>
                  </a:lnTo>
                  <a:lnTo>
                    <a:pt x="104" y="260"/>
                  </a:lnTo>
                  <a:lnTo>
                    <a:pt x="103" y="260"/>
                  </a:lnTo>
                  <a:lnTo>
                    <a:pt x="102" y="260"/>
                  </a:lnTo>
                  <a:lnTo>
                    <a:pt x="100" y="263"/>
                  </a:lnTo>
                  <a:lnTo>
                    <a:pt x="99" y="264"/>
                  </a:lnTo>
                  <a:lnTo>
                    <a:pt x="98" y="266"/>
                  </a:lnTo>
                  <a:lnTo>
                    <a:pt x="97" y="270"/>
                  </a:lnTo>
                  <a:lnTo>
                    <a:pt x="102" y="269"/>
                  </a:lnTo>
                  <a:lnTo>
                    <a:pt x="101" y="272"/>
                  </a:lnTo>
                  <a:lnTo>
                    <a:pt x="102" y="272"/>
                  </a:lnTo>
                  <a:lnTo>
                    <a:pt x="102" y="273"/>
                  </a:lnTo>
                  <a:lnTo>
                    <a:pt x="102" y="274"/>
                  </a:lnTo>
                  <a:lnTo>
                    <a:pt x="104" y="276"/>
                  </a:lnTo>
                  <a:lnTo>
                    <a:pt x="106" y="279"/>
                  </a:lnTo>
                  <a:lnTo>
                    <a:pt x="107" y="279"/>
                  </a:lnTo>
                  <a:lnTo>
                    <a:pt x="107" y="280"/>
                  </a:lnTo>
                  <a:lnTo>
                    <a:pt x="108" y="280"/>
                  </a:lnTo>
                  <a:lnTo>
                    <a:pt x="109" y="280"/>
                  </a:lnTo>
                  <a:lnTo>
                    <a:pt x="109" y="281"/>
                  </a:lnTo>
                  <a:lnTo>
                    <a:pt x="109" y="282"/>
                  </a:lnTo>
                  <a:lnTo>
                    <a:pt x="108" y="283"/>
                  </a:lnTo>
                  <a:lnTo>
                    <a:pt x="107" y="284"/>
                  </a:lnTo>
                  <a:lnTo>
                    <a:pt x="106" y="285"/>
                  </a:lnTo>
                  <a:lnTo>
                    <a:pt x="104" y="289"/>
                  </a:lnTo>
                  <a:lnTo>
                    <a:pt x="101" y="290"/>
                  </a:lnTo>
                  <a:lnTo>
                    <a:pt x="100" y="291"/>
                  </a:lnTo>
                  <a:lnTo>
                    <a:pt x="100" y="292"/>
                  </a:lnTo>
                  <a:lnTo>
                    <a:pt x="99" y="294"/>
                  </a:lnTo>
                  <a:lnTo>
                    <a:pt x="100" y="295"/>
                  </a:lnTo>
                  <a:lnTo>
                    <a:pt x="100" y="296"/>
                  </a:lnTo>
                  <a:lnTo>
                    <a:pt x="98" y="300"/>
                  </a:lnTo>
                  <a:lnTo>
                    <a:pt x="97" y="300"/>
                  </a:lnTo>
                  <a:lnTo>
                    <a:pt x="93" y="306"/>
                  </a:lnTo>
                  <a:lnTo>
                    <a:pt x="92" y="307"/>
                  </a:lnTo>
                  <a:lnTo>
                    <a:pt x="90" y="310"/>
                  </a:lnTo>
                  <a:lnTo>
                    <a:pt x="90" y="311"/>
                  </a:lnTo>
                  <a:lnTo>
                    <a:pt x="90" y="313"/>
                  </a:lnTo>
                  <a:lnTo>
                    <a:pt x="87" y="307"/>
                  </a:lnTo>
                  <a:lnTo>
                    <a:pt x="86" y="314"/>
                  </a:lnTo>
                  <a:lnTo>
                    <a:pt x="86" y="315"/>
                  </a:lnTo>
                  <a:lnTo>
                    <a:pt x="85" y="314"/>
                  </a:lnTo>
                  <a:lnTo>
                    <a:pt x="85" y="313"/>
                  </a:lnTo>
                  <a:lnTo>
                    <a:pt x="83" y="312"/>
                  </a:lnTo>
                  <a:lnTo>
                    <a:pt x="82" y="312"/>
                  </a:lnTo>
                  <a:lnTo>
                    <a:pt x="81" y="312"/>
                  </a:lnTo>
                  <a:lnTo>
                    <a:pt x="81" y="313"/>
                  </a:lnTo>
                  <a:lnTo>
                    <a:pt x="80" y="313"/>
                  </a:lnTo>
                  <a:lnTo>
                    <a:pt x="79" y="313"/>
                  </a:lnTo>
                  <a:lnTo>
                    <a:pt x="79" y="314"/>
                  </a:lnTo>
                  <a:lnTo>
                    <a:pt x="79" y="315"/>
                  </a:lnTo>
                  <a:lnTo>
                    <a:pt x="78" y="315"/>
                  </a:lnTo>
                  <a:lnTo>
                    <a:pt x="78" y="316"/>
                  </a:lnTo>
                  <a:lnTo>
                    <a:pt x="77" y="317"/>
                  </a:lnTo>
                  <a:lnTo>
                    <a:pt x="75" y="317"/>
                  </a:lnTo>
                  <a:lnTo>
                    <a:pt x="74" y="317"/>
                  </a:lnTo>
                  <a:lnTo>
                    <a:pt x="73" y="317"/>
                  </a:lnTo>
                  <a:lnTo>
                    <a:pt x="72" y="313"/>
                  </a:lnTo>
                  <a:lnTo>
                    <a:pt x="69" y="321"/>
                  </a:lnTo>
                  <a:lnTo>
                    <a:pt x="65" y="328"/>
                  </a:lnTo>
                  <a:lnTo>
                    <a:pt x="65" y="329"/>
                  </a:lnTo>
                  <a:lnTo>
                    <a:pt x="65" y="330"/>
                  </a:lnTo>
                  <a:lnTo>
                    <a:pt x="65" y="331"/>
                  </a:lnTo>
                  <a:lnTo>
                    <a:pt x="66" y="334"/>
                  </a:lnTo>
                  <a:lnTo>
                    <a:pt x="66" y="335"/>
                  </a:lnTo>
                  <a:lnTo>
                    <a:pt x="67" y="336"/>
                  </a:lnTo>
                  <a:lnTo>
                    <a:pt x="68" y="336"/>
                  </a:lnTo>
                  <a:lnTo>
                    <a:pt x="68" y="338"/>
                  </a:lnTo>
                  <a:lnTo>
                    <a:pt x="68" y="339"/>
                  </a:lnTo>
                  <a:lnTo>
                    <a:pt x="67" y="339"/>
                  </a:lnTo>
                  <a:lnTo>
                    <a:pt x="66" y="338"/>
                  </a:lnTo>
                  <a:lnTo>
                    <a:pt x="64" y="338"/>
                  </a:lnTo>
                  <a:lnTo>
                    <a:pt x="62" y="338"/>
                  </a:lnTo>
                  <a:lnTo>
                    <a:pt x="61" y="338"/>
                  </a:lnTo>
                  <a:lnTo>
                    <a:pt x="60" y="338"/>
                  </a:lnTo>
                  <a:lnTo>
                    <a:pt x="60" y="339"/>
                  </a:lnTo>
                  <a:lnTo>
                    <a:pt x="58" y="341"/>
                  </a:lnTo>
                  <a:lnTo>
                    <a:pt x="57" y="341"/>
                  </a:lnTo>
                  <a:lnTo>
                    <a:pt x="55" y="345"/>
                  </a:lnTo>
                  <a:lnTo>
                    <a:pt x="54" y="347"/>
                  </a:lnTo>
                  <a:lnTo>
                    <a:pt x="55" y="348"/>
                  </a:lnTo>
                  <a:lnTo>
                    <a:pt x="55" y="349"/>
                  </a:lnTo>
                  <a:lnTo>
                    <a:pt x="56" y="350"/>
                  </a:lnTo>
                  <a:lnTo>
                    <a:pt x="57" y="350"/>
                  </a:lnTo>
                  <a:lnTo>
                    <a:pt x="58" y="351"/>
                  </a:lnTo>
                  <a:lnTo>
                    <a:pt x="60" y="351"/>
                  </a:lnTo>
                  <a:lnTo>
                    <a:pt x="61" y="354"/>
                  </a:lnTo>
                  <a:lnTo>
                    <a:pt x="62" y="355"/>
                  </a:lnTo>
                  <a:lnTo>
                    <a:pt x="65" y="359"/>
                  </a:lnTo>
                  <a:lnTo>
                    <a:pt x="66" y="359"/>
                  </a:lnTo>
                  <a:lnTo>
                    <a:pt x="66" y="360"/>
                  </a:lnTo>
                  <a:lnTo>
                    <a:pt x="68" y="361"/>
                  </a:lnTo>
                  <a:lnTo>
                    <a:pt x="68" y="362"/>
                  </a:lnTo>
                  <a:lnTo>
                    <a:pt x="70" y="364"/>
                  </a:lnTo>
                  <a:lnTo>
                    <a:pt x="72" y="363"/>
                  </a:lnTo>
                  <a:lnTo>
                    <a:pt x="72" y="364"/>
                  </a:lnTo>
                  <a:lnTo>
                    <a:pt x="74" y="366"/>
                  </a:lnTo>
                  <a:lnTo>
                    <a:pt x="75" y="367"/>
                  </a:lnTo>
                  <a:lnTo>
                    <a:pt x="76" y="368"/>
                  </a:lnTo>
                  <a:lnTo>
                    <a:pt x="77" y="368"/>
                  </a:lnTo>
                  <a:lnTo>
                    <a:pt x="78" y="368"/>
                  </a:lnTo>
                  <a:lnTo>
                    <a:pt x="79" y="370"/>
                  </a:lnTo>
                  <a:lnTo>
                    <a:pt x="81" y="371"/>
                  </a:lnTo>
                  <a:lnTo>
                    <a:pt x="82" y="371"/>
                  </a:lnTo>
                  <a:lnTo>
                    <a:pt x="83" y="372"/>
                  </a:lnTo>
                  <a:lnTo>
                    <a:pt x="85" y="372"/>
                  </a:lnTo>
                  <a:lnTo>
                    <a:pt x="86" y="372"/>
                  </a:lnTo>
                  <a:lnTo>
                    <a:pt x="87" y="373"/>
                  </a:lnTo>
                  <a:lnTo>
                    <a:pt x="87" y="374"/>
                  </a:lnTo>
                  <a:lnTo>
                    <a:pt x="88" y="374"/>
                  </a:lnTo>
                  <a:lnTo>
                    <a:pt x="89" y="375"/>
                  </a:lnTo>
                  <a:lnTo>
                    <a:pt x="90" y="375"/>
                  </a:lnTo>
                  <a:lnTo>
                    <a:pt x="92" y="375"/>
                  </a:lnTo>
                  <a:lnTo>
                    <a:pt x="93" y="375"/>
                  </a:lnTo>
                  <a:lnTo>
                    <a:pt x="93" y="376"/>
                  </a:lnTo>
                  <a:lnTo>
                    <a:pt x="94" y="377"/>
                  </a:lnTo>
                  <a:lnTo>
                    <a:pt x="95" y="378"/>
                  </a:lnTo>
                  <a:lnTo>
                    <a:pt x="96" y="379"/>
                  </a:lnTo>
                  <a:lnTo>
                    <a:pt x="97" y="379"/>
                  </a:lnTo>
                  <a:lnTo>
                    <a:pt x="98" y="380"/>
                  </a:lnTo>
                  <a:lnTo>
                    <a:pt x="98" y="381"/>
                  </a:lnTo>
                  <a:lnTo>
                    <a:pt x="99" y="385"/>
                  </a:lnTo>
                  <a:lnTo>
                    <a:pt x="100" y="387"/>
                  </a:lnTo>
                  <a:lnTo>
                    <a:pt x="102" y="388"/>
                  </a:lnTo>
                  <a:lnTo>
                    <a:pt x="107" y="390"/>
                  </a:lnTo>
                  <a:lnTo>
                    <a:pt x="108" y="390"/>
                  </a:lnTo>
                  <a:lnTo>
                    <a:pt x="109" y="390"/>
                  </a:lnTo>
                  <a:lnTo>
                    <a:pt x="110" y="390"/>
                  </a:lnTo>
                  <a:lnTo>
                    <a:pt x="111" y="390"/>
                  </a:lnTo>
                  <a:lnTo>
                    <a:pt x="116" y="392"/>
                  </a:lnTo>
                  <a:lnTo>
                    <a:pt x="117" y="393"/>
                  </a:lnTo>
                  <a:lnTo>
                    <a:pt x="119" y="393"/>
                  </a:lnTo>
                  <a:lnTo>
                    <a:pt x="121" y="392"/>
                  </a:lnTo>
                  <a:lnTo>
                    <a:pt x="122" y="392"/>
                  </a:lnTo>
                  <a:lnTo>
                    <a:pt x="123" y="392"/>
                  </a:lnTo>
                  <a:lnTo>
                    <a:pt x="124" y="393"/>
                  </a:lnTo>
                  <a:lnTo>
                    <a:pt x="124" y="394"/>
                  </a:lnTo>
                  <a:lnTo>
                    <a:pt x="125" y="394"/>
                  </a:lnTo>
                  <a:lnTo>
                    <a:pt x="126" y="394"/>
                  </a:lnTo>
                  <a:lnTo>
                    <a:pt x="127" y="394"/>
                  </a:lnTo>
                  <a:lnTo>
                    <a:pt x="130" y="392"/>
                  </a:lnTo>
                  <a:lnTo>
                    <a:pt x="132" y="392"/>
                  </a:lnTo>
                  <a:lnTo>
                    <a:pt x="132" y="390"/>
                  </a:lnTo>
                  <a:lnTo>
                    <a:pt x="132" y="389"/>
                  </a:lnTo>
                  <a:lnTo>
                    <a:pt x="132" y="388"/>
                  </a:lnTo>
                  <a:lnTo>
                    <a:pt x="134" y="388"/>
                  </a:lnTo>
                  <a:lnTo>
                    <a:pt x="138" y="389"/>
                  </a:lnTo>
                  <a:lnTo>
                    <a:pt x="141" y="394"/>
                  </a:lnTo>
                  <a:lnTo>
                    <a:pt x="142" y="394"/>
                  </a:lnTo>
                  <a:lnTo>
                    <a:pt x="146" y="398"/>
                  </a:lnTo>
                  <a:lnTo>
                    <a:pt x="147" y="399"/>
                  </a:lnTo>
                  <a:lnTo>
                    <a:pt x="148" y="399"/>
                  </a:lnTo>
                  <a:lnTo>
                    <a:pt x="149" y="400"/>
                  </a:lnTo>
                  <a:lnTo>
                    <a:pt x="149" y="399"/>
                  </a:lnTo>
                  <a:lnTo>
                    <a:pt x="150" y="399"/>
                  </a:lnTo>
                  <a:lnTo>
                    <a:pt x="152" y="400"/>
                  </a:lnTo>
                  <a:lnTo>
                    <a:pt x="155" y="402"/>
                  </a:lnTo>
                  <a:lnTo>
                    <a:pt x="156" y="402"/>
                  </a:lnTo>
                  <a:lnTo>
                    <a:pt x="157" y="402"/>
                  </a:lnTo>
                  <a:lnTo>
                    <a:pt x="157" y="403"/>
                  </a:lnTo>
                  <a:lnTo>
                    <a:pt x="158" y="403"/>
                  </a:lnTo>
                  <a:lnTo>
                    <a:pt x="159" y="403"/>
                  </a:lnTo>
                  <a:lnTo>
                    <a:pt x="160" y="404"/>
                  </a:lnTo>
                  <a:lnTo>
                    <a:pt x="162" y="404"/>
                  </a:lnTo>
                  <a:lnTo>
                    <a:pt x="164" y="404"/>
                  </a:lnTo>
                  <a:lnTo>
                    <a:pt x="164" y="403"/>
                  </a:lnTo>
                  <a:lnTo>
                    <a:pt x="165" y="402"/>
                  </a:lnTo>
                  <a:lnTo>
                    <a:pt x="168" y="405"/>
                  </a:lnTo>
                  <a:lnTo>
                    <a:pt x="169" y="406"/>
                  </a:lnTo>
                  <a:lnTo>
                    <a:pt x="170" y="406"/>
                  </a:lnTo>
                  <a:lnTo>
                    <a:pt x="172" y="407"/>
                  </a:lnTo>
                  <a:lnTo>
                    <a:pt x="173" y="408"/>
                  </a:lnTo>
                  <a:lnTo>
                    <a:pt x="174" y="407"/>
                  </a:lnTo>
                  <a:lnTo>
                    <a:pt x="174" y="408"/>
                  </a:lnTo>
                  <a:lnTo>
                    <a:pt x="174" y="409"/>
                  </a:lnTo>
                  <a:lnTo>
                    <a:pt x="174" y="410"/>
                  </a:lnTo>
                  <a:lnTo>
                    <a:pt x="175" y="411"/>
                  </a:lnTo>
                  <a:lnTo>
                    <a:pt x="177" y="413"/>
                  </a:lnTo>
                  <a:lnTo>
                    <a:pt x="179" y="414"/>
                  </a:lnTo>
                  <a:lnTo>
                    <a:pt x="180" y="413"/>
                  </a:lnTo>
                  <a:lnTo>
                    <a:pt x="184" y="417"/>
                  </a:lnTo>
                  <a:lnTo>
                    <a:pt x="185" y="423"/>
                  </a:lnTo>
                  <a:lnTo>
                    <a:pt x="185" y="424"/>
                  </a:lnTo>
                  <a:lnTo>
                    <a:pt x="186" y="424"/>
                  </a:lnTo>
                  <a:lnTo>
                    <a:pt x="187" y="425"/>
                  </a:lnTo>
                  <a:lnTo>
                    <a:pt x="187" y="426"/>
                  </a:lnTo>
                  <a:lnTo>
                    <a:pt x="186" y="427"/>
                  </a:lnTo>
                  <a:lnTo>
                    <a:pt x="187" y="428"/>
                  </a:lnTo>
                  <a:lnTo>
                    <a:pt x="188" y="431"/>
                  </a:lnTo>
                  <a:lnTo>
                    <a:pt x="189" y="432"/>
                  </a:lnTo>
                  <a:lnTo>
                    <a:pt x="190" y="433"/>
                  </a:lnTo>
                  <a:lnTo>
                    <a:pt x="193" y="434"/>
                  </a:lnTo>
                  <a:lnTo>
                    <a:pt x="198" y="437"/>
                  </a:lnTo>
                  <a:lnTo>
                    <a:pt x="199" y="439"/>
                  </a:lnTo>
                  <a:lnTo>
                    <a:pt x="200" y="440"/>
                  </a:lnTo>
                  <a:lnTo>
                    <a:pt x="203" y="441"/>
                  </a:lnTo>
                  <a:lnTo>
                    <a:pt x="204" y="441"/>
                  </a:lnTo>
                  <a:lnTo>
                    <a:pt x="205" y="441"/>
                  </a:lnTo>
                  <a:lnTo>
                    <a:pt x="206" y="441"/>
                  </a:lnTo>
                  <a:lnTo>
                    <a:pt x="207" y="442"/>
                  </a:lnTo>
                  <a:lnTo>
                    <a:pt x="207" y="444"/>
                  </a:lnTo>
                  <a:lnTo>
                    <a:pt x="207" y="445"/>
                  </a:lnTo>
                  <a:lnTo>
                    <a:pt x="208" y="446"/>
                  </a:lnTo>
                  <a:lnTo>
                    <a:pt x="209" y="448"/>
                  </a:lnTo>
                  <a:lnTo>
                    <a:pt x="209" y="449"/>
                  </a:lnTo>
                  <a:lnTo>
                    <a:pt x="208" y="452"/>
                  </a:lnTo>
                  <a:lnTo>
                    <a:pt x="208" y="453"/>
                  </a:lnTo>
                  <a:lnTo>
                    <a:pt x="209" y="454"/>
                  </a:lnTo>
                  <a:lnTo>
                    <a:pt x="209" y="455"/>
                  </a:lnTo>
                  <a:lnTo>
                    <a:pt x="211" y="457"/>
                  </a:lnTo>
                  <a:lnTo>
                    <a:pt x="212" y="457"/>
                  </a:lnTo>
                  <a:lnTo>
                    <a:pt x="215" y="459"/>
                  </a:lnTo>
                  <a:lnTo>
                    <a:pt x="217" y="460"/>
                  </a:lnTo>
                  <a:lnTo>
                    <a:pt x="218" y="459"/>
                  </a:lnTo>
                  <a:lnTo>
                    <a:pt x="219" y="458"/>
                  </a:lnTo>
                  <a:lnTo>
                    <a:pt x="220" y="459"/>
                  </a:lnTo>
                  <a:lnTo>
                    <a:pt x="221" y="465"/>
                  </a:lnTo>
                  <a:lnTo>
                    <a:pt x="221" y="466"/>
                  </a:lnTo>
                  <a:lnTo>
                    <a:pt x="220" y="466"/>
                  </a:lnTo>
                  <a:lnTo>
                    <a:pt x="219" y="467"/>
                  </a:lnTo>
                  <a:lnTo>
                    <a:pt x="219" y="469"/>
                  </a:lnTo>
                  <a:lnTo>
                    <a:pt x="219" y="471"/>
                  </a:lnTo>
                  <a:lnTo>
                    <a:pt x="220" y="472"/>
                  </a:lnTo>
                  <a:lnTo>
                    <a:pt x="220" y="473"/>
                  </a:lnTo>
                  <a:lnTo>
                    <a:pt x="221" y="473"/>
                  </a:lnTo>
                  <a:lnTo>
                    <a:pt x="221" y="474"/>
                  </a:lnTo>
                  <a:lnTo>
                    <a:pt x="222" y="475"/>
                  </a:lnTo>
                  <a:lnTo>
                    <a:pt x="224" y="475"/>
                  </a:lnTo>
                  <a:lnTo>
                    <a:pt x="224" y="476"/>
                  </a:lnTo>
                  <a:lnTo>
                    <a:pt x="226" y="476"/>
                  </a:lnTo>
                  <a:lnTo>
                    <a:pt x="226" y="477"/>
                  </a:lnTo>
                  <a:lnTo>
                    <a:pt x="227" y="479"/>
                  </a:lnTo>
                  <a:lnTo>
                    <a:pt x="229" y="479"/>
                  </a:lnTo>
                  <a:lnTo>
                    <a:pt x="231" y="479"/>
                  </a:lnTo>
                  <a:lnTo>
                    <a:pt x="232" y="478"/>
                  </a:lnTo>
                  <a:lnTo>
                    <a:pt x="237" y="476"/>
                  </a:lnTo>
                  <a:lnTo>
                    <a:pt x="240" y="477"/>
                  </a:lnTo>
                  <a:lnTo>
                    <a:pt x="243" y="479"/>
                  </a:lnTo>
                  <a:lnTo>
                    <a:pt x="244" y="479"/>
                  </a:lnTo>
                  <a:lnTo>
                    <a:pt x="246" y="479"/>
                  </a:lnTo>
                  <a:lnTo>
                    <a:pt x="247" y="479"/>
                  </a:lnTo>
                  <a:lnTo>
                    <a:pt x="248" y="479"/>
                  </a:lnTo>
                  <a:lnTo>
                    <a:pt x="252" y="475"/>
                  </a:lnTo>
                  <a:lnTo>
                    <a:pt x="254" y="475"/>
                  </a:lnTo>
                  <a:lnTo>
                    <a:pt x="255" y="475"/>
                  </a:lnTo>
                  <a:lnTo>
                    <a:pt x="256" y="475"/>
                  </a:lnTo>
                  <a:lnTo>
                    <a:pt x="258" y="475"/>
                  </a:lnTo>
                  <a:lnTo>
                    <a:pt x="258" y="473"/>
                  </a:lnTo>
                  <a:lnTo>
                    <a:pt x="258" y="471"/>
                  </a:lnTo>
                  <a:lnTo>
                    <a:pt x="260" y="470"/>
                  </a:lnTo>
                  <a:lnTo>
                    <a:pt x="261" y="470"/>
                  </a:lnTo>
                  <a:lnTo>
                    <a:pt x="264" y="471"/>
                  </a:lnTo>
                  <a:lnTo>
                    <a:pt x="266" y="471"/>
                  </a:lnTo>
                  <a:lnTo>
                    <a:pt x="267" y="471"/>
                  </a:lnTo>
                  <a:lnTo>
                    <a:pt x="268" y="473"/>
                  </a:lnTo>
                  <a:lnTo>
                    <a:pt x="269" y="474"/>
                  </a:lnTo>
                  <a:lnTo>
                    <a:pt x="270" y="474"/>
                  </a:lnTo>
                  <a:lnTo>
                    <a:pt x="275" y="475"/>
                  </a:lnTo>
                  <a:lnTo>
                    <a:pt x="276" y="475"/>
                  </a:lnTo>
                  <a:lnTo>
                    <a:pt x="277" y="474"/>
                  </a:lnTo>
                  <a:lnTo>
                    <a:pt x="279" y="473"/>
                  </a:lnTo>
                  <a:lnTo>
                    <a:pt x="282" y="471"/>
                  </a:lnTo>
                  <a:lnTo>
                    <a:pt x="284" y="471"/>
                  </a:lnTo>
                  <a:lnTo>
                    <a:pt x="288" y="473"/>
                  </a:lnTo>
                  <a:lnTo>
                    <a:pt x="288" y="474"/>
                  </a:lnTo>
                  <a:lnTo>
                    <a:pt x="288" y="475"/>
                  </a:lnTo>
                  <a:lnTo>
                    <a:pt x="290" y="477"/>
                  </a:lnTo>
                  <a:lnTo>
                    <a:pt x="291" y="478"/>
                  </a:lnTo>
                  <a:lnTo>
                    <a:pt x="292" y="479"/>
                  </a:lnTo>
                  <a:lnTo>
                    <a:pt x="298" y="479"/>
                  </a:lnTo>
                  <a:lnTo>
                    <a:pt x="299" y="479"/>
                  </a:lnTo>
                  <a:lnTo>
                    <a:pt x="300" y="480"/>
                  </a:lnTo>
                  <a:lnTo>
                    <a:pt x="300" y="481"/>
                  </a:lnTo>
                  <a:lnTo>
                    <a:pt x="300" y="482"/>
                  </a:lnTo>
                  <a:lnTo>
                    <a:pt x="301" y="483"/>
                  </a:lnTo>
                  <a:lnTo>
                    <a:pt x="302" y="483"/>
                  </a:lnTo>
                  <a:lnTo>
                    <a:pt x="304" y="485"/>
                  </a:lnTo>
                  <a:lnTo>
                    <a:pt x="287" y="515"/>
                  </a:lnTo>
                  <a:lnTo>
                    <a:pt x="286" y="518"/>
                  </a:lnTo>
                  <a:lnTo>
                    <a:pt x="289" y="519"/>
                  </a:lnTo>
                  <a:lnTo>
                    <a:pt x="294" y="521"/>
                  </a:lnTo>
                  <a:lnTo>
                    <a:pt x="294" y="522"/>
                  </a:lnTo>
                  <a:lnTo>
                    <a:pt x="295" y="522"/>
                  </a:lnTo>
                  <a:lnTo>
                    <a:pt x="296" y="522"/>
                  </a:lnTo>
                  <a:lnTo>
                    <a:pt x="297" y="521"/>
                  </a:lnTo>
                  <a:lnTo>
                    <a:pt x="298" y="521"/>
                  </a:lnTo>
                  <a:lnTo>
                    <a:pt x="298" y="520"/>
                  </a:lnTo>
                  <a:lnTo>
                    <a:pt x="299" y="520"/>
                  </a:lnTo>
                  <a:lnTo>
                    <a:pt x="300" y="520"/>
                  </a:lnTo>
                  <a:lnTo>
                    <a:pt x="301" y="521"/>
                  </a:lnTo>
                  <a:lnTo>
                    <a:pt x="302" y="522"/>
                  </a:lnTo>
                  <a:lnTo>
                    <a:pt x="303" y="524"/>
                  </a:lnTo>
                  <a:lnTo>
                    <a:pt x="303" y="525"/>
                  </a:lnTo>
                  <a:lnTo>
                    <a:pt x="304" y="525"/>
                  </a:lnTo>
                  <a:lnTo>
                    <a:pt x="304" y="526"/>
                  </a:lnTo>
                  <a:lnTo>
                    <a:pt x="304" y="527"/>
                  </a:lnTo>
                  <a:lnTo>
                    <a:pt x="305" y="528"/>
                  </a:lnTo>
                  <a:lnTo>
                    <a:pt x="307" y="530"/>
                  </a:lnTo>
                  <a:lnTo>
                    <a:pt x="308" y="531"/>
                  </a:lnTo>
                  <a:lnTo>
                    <a:pt x="309" y="531"/>
                  </a:lnTo>
                  <a:lnTo>
                    <a:pt x="309" y="542"/>
                  </a:lnTo>
                  <a:lnTo>
                    <a:pt x="313" y="532"/>
                  </a:lnTo>
                  <a:lnTo>
                    <a:pt x="314" y="531"/>
                  </a:lnTo>
                  <a:lnTo>
                    <a:pt x="314" y="530"/>
                  </a:lnTo>
                  <a:lnTo>
                    <a:pt x="326" y="446"/>
                  </a:lnTo>
                  <a:lnTo>
                    <a:pt x="327" y="442"/>
                  </a:lnTo>
                  <a:lnTo>
                    <a:pt x="328" y="440"/>
                  </a:lnTo>
                  <a:lnTo>
                    <a:pt x="328" y="439"/>
                  </a:lnTo>
                  <a:lnTo>
                    <a:pt x="326" y="430"/>
                  </a:lnTo>
                  <a:lnTo>
                    <a:pt x="326" y="429"/>
                  </a:lnTo>
                  <a:lnTo>
                    <a:pt x="325" y="428"/>
                  </a:lnTo>
                  <a:lnTo>
                    <a:pt x="324" y="426"/>
                  </a:lnTo>
                  <a:lnTo>
                    <a:pt x="323" y="426"/>
                  </a:lnTo>
                  <a:lnTo>
                    <a:pt x="323" y="425"/>
                  </a:lnTo>
                  <a:lnTo>
                    <a:pt x="321" y="421"/>
                  </a:lnTo>
                  <a:lnTo>
                    <a:pt x="321" y="420"/>
                  </a:lnTo>
                  <a:lnTo>
                    <a:pt x="322" y="419"/>
                  </a:lnTo>
                  <a:lnTo>
                    <a:pt x="322" y="418"/>
                  </a:lnTo>
                  <a:lnTo>
                    <a:pt x="322" y="417"/>
                  </a:lnTo>
                  <a:lnTo>
                    <a:pt x="321" y="413"/>
                  </a:lnTo>
                  <a:lnTo>
                    <a:pt x="320" y="411"/>
                  </a:lnTo>
                  <a:lnTo>
                    <a:pt x="319" y="411"/>
                  </a:lnTo>
                  <a:lnTo>
                    <a:pt x="317" y="410"/>
                  </a:lnTo>
                  <a:lnTo>
                    <a:pt x="316" y="410"/>
                  </a:lnTo>
                  <a:lnTo>
                    <a:pt x="311" y="405"/>
                  </a:lnTo>
                  <a:lnTo>
                    <a:pt x="308" y="402"/>
                  </a:lnTo>
                  <a:lnTo>
                    <a:pt x="309" y="382"/>
                  </a:lnTo>
                  <a:lnTo>
                    <a:pt x="313" y="381"/>
                  </a:lnTo>
                  <a:lnTo>
                    <a:pt x="314" y="381"/>
                  </a:lnTo>
                  <a:lnTo>
                    <a:pt x="315" y="381"/>
                  </a:lnTo>
                  <a:lnTo>
                    <a:pt x="317" y="379"/>
                  </a:lnTo>
                  <a:lnTo>
                    <a:pt x="322" y="377"/>
                  </a:lnTo>
                  <a:lnTo>
                    <a:pt x="324" y="379"/>
                  </a:lnTo>
                  <a:lnTo>
                    <a:pt x="326" y="380"/>
                  </a:lnTo>
                  <a:lnTo>
                    <a:pt x="326" y="381"/>
                  </a:lnTo>
                  <a:lnTo>
                    <a:pt x="327" y="381"/>
                  </a:lnTo>
                  <a:lnTo>
                    <a:pt x="329" y="381"/>
                  </a:lnTo>
                  <a:lnTo>
                    <a:pt x="330" y="381"/>
                  </a:lnTo>
                  <a:lnTo>
                    <a:pt x="332" y="380"/>
                  </a:lnTo>
                  <a:lnTo>
                    <a:pt x="335" y="379"/>
                  </a:lnTo>
                  <a:lnTo>
                    <a:pt x="334" y="377"/>
                  </a:lnTo>
                  <a:lnTo>
                    <a:pt x="334" y="374"/>
                  </a:lnTo>
                  <a:lnTo>
                    <a:pt x="334" y="371"/>
                  </a:lnTo>
                  <a:lnTo>
                    <a:pt x="334" y="370"/>
                  </a:lnTo>
                  <a:lnTo>
                    <a:pt x="331" y="365"/>
                  </a:lnTo>
                  <a:lnTo>
                    <a:pt x="330" y="364"/>
                  </a:lnTo>
                  <a:lnTo>
                    <a:pt x="329" y="363"/>
                  </a:lnTo>
                  <a:lnTo>
                    <a:pt x="327" y="362"/>
                  </a:lnTo>
                  <a:lnTo>
                    <a:pt x="326" y="361"/>
                  </a:lnTo>
                  <a:lnTo>
                    <a:pt x="324" y="362"/>
                  </a:lnTo>
                  <a:lnTo>
                    <a:pt x="323" y="362"/>
                  </a:lnTo>
                  <a:lnTo>
                    <a:pt x="319" y="362"/>
                  </a:lnTo>
                  <a:lnTo>
                    <a:pt x="318" y="362"/>
                  </a:lnTo>
                  <a:lnTo>
                    <a:pt x="315" y="362"/>
                  </a:lnTo>
                  <a:lnTo>
                    <a:pt x="315" y="347"/>
                  </a:lnTo>
                  <a:lnTo>
                    <a:pt x="317" y="345"/>
                  </a:lnTo>
                  <a:lnTo>
                    <a:pt x="321" y="345"/>
                  </a:lnTo>
                  <a:lnTo>
                    <a:pt x="323" y="345"/>
                  </a:lnTo>
                  <a:lnTo>
                    <a:pt x="324" y="346"/>
                  </a:lnTo>
                  <a:lnTo>
                    <a:pt x="325" y="346"/>
                  </a:lnTo>
                  <a:lnTo>
                    <a:pt x="359" y="347"/>
                  </a:lnTo>
                  <a:lnTo>
                    <a:pt x="364" y="347"/>
                  </a:lnTo>
                  <a:lnTo>
                    <a:pt x="363" y="345"/>
                  </a:lnTo>
                  <a:lnTo>
                    <a:pt x="364" y="345"/>
                  </a:lnTo>
                  <a:lnTo>
                    <a:pt x="364" y="346"/>
                  </a:lnTo>
                  <a:lnTo>
                    <a:pt x="365" y="346"/>
                  </a:lnTo>
                  <a:lnTo>
                    <a:pt x="366" y="345"/>
                  </a:lnTo>
                  <a:lnTo>
                    <a:pt x="368" y="345"/>
                  </a:lnTo>
                  <a:lnTo>
                    <a:pt x="370" y="344"/>
                  </a:lnTo>
                  <a:lnTo>
                    <a:pt x="372" y="343"/>
                  </a:lnTo>
                  <a:lnTo>
                    <a:pt x="372" y="342"/>
                  </a:lnTo>
                  <a:lnTo>
                    <a:pt x="374" y="339"/>
                  </a:lnTo>
                  <a:lnTo>
                    <a:pt x="375" y="338"/>
                  </a:lnTo>
                  <a:lnTo>
                    <a:pt x="377" y="336"/>
                  </a:lnTo>
                  <a:lnTo>
                    <a:pt x="379" y="334"/>
                  </a:lnTo>
                  <a:lnTo>
                    <a:pt x="380" y="334"/>
                  </a:lnTo>
                  <a:lnTo>
                    <a:pt x="380" y="335"/>
                  </a:lnTo>
                  <a:lnTo>
                    <a:pt x="381" y="338"/>
                  </a:lnTo>
                  <a:lnTo>
                    <a:pt x="383" y="339"/>
                  </a:lnTo>
                  <a:lnTo>
                    <a:pt x="383" y="340"/>
                  </a:lnTo>
                  <a:lnTo>
                    <a:pt x="383" y="341"/>
                  </a:lnTo>
                  <a:lnTo>
                    <a:pt x="385" y="342"/>
                  </a:lnTo>
                  <a:lnTo>
                    <a:pt x="385" y="344"/>
                  </a:lnTo>
                  <a:lnTo>
                    <a:pt x="387" y="347"/>
                  </a:lnTo>
                  <a:lnTo>
                    <a:pt x="387" y="350"/>
                  </a:lnTo>
                  <a:lnTo>
                    <a:pt x="387" y="352"/>
                  </a:lnTo>
                  <a:lnTo>
                    <a:pt x="387" y="353"/>
                  </a:lnTo>
                  <a:lnTo>
                    <a:pt x="386" y="353"/>
                  </a:lnTo>
                  <a:lnTo>
                    <a:pt x="386" y="354"/>
                  </a:lnTo>
                  <a:lnTo>
                    <a:pt x="386" y="355"/>
                  </a:lnTo>
                  <a:lnTo>
                    <a:pt x="386" y="360"/>
                  </a:lnTo>
                  <a:lnTo>
                    <a:pt x="386" y="361"/>
                  </a:lnTo>
                  <a:lnTo>
                    <a:pt x="386" y="362"/>
                  </a:lnTo>
                  <a:lnTo>
                    <a:pt x="387" y="364"/>
                  </a:lnTo>
                  <a:lnTo>
                    <a:pt x="389" y="364"/>
                  </a:lnTo>
                  <a:lnTo>
                    <a:pt x="394" y="362"/>
                  </a:lnTo>
                  <a:lnTo>
                    <a:pt x="400" y="362"/>
                  </a:lnTo>
                  <a:lnTo>
                    <a:pt x="396" y="358"/>
                  </a:lnTo>
                  <a:lnTo>
                    <a:pt x="396" y="352"/>
                  </a:lnTo>
                  <a:lnTo>
                    <a:pt x="396" y="351"/>
                  </a:lnTo>
                  <a:lnTo>
                    <a:pt x="389" y="330"/>
                  </a:lnTo>
                  <a:lnTo>
                    <a:pt x="389" y="329"/>
                  </a:lnTo>
                  <a:lnTo>
                    <a:pt x="388" y="327"/>
                  </a:lnTo>
                  <a:lnTo>
                    <a:pt x="389" y="326"/>
                  </a:lnTo>
                  <a:lnTo>
                    <a:pt x="389" y="325"/>
                  </a:lnTo>
                  <a:lnTo>
                    <a:pt x="389" y="324"/>
                  </a:lnTo>
                  <a:lnTo>
                    <a:pt x="389" y="322"/>
                  </a:lnTo>
                  <a:lnTo>
                    <a:pt x="389" y="321"/>
                  </a:lnTo>
                  <a:lnTo>
                    <a:pt x="388" y="321"/>
                  </a:lnTo>
                  <a:lnTo>
                    <a:pt x="387" y="320"/>
                  </a:lnTo>
                  <a:lnTo>
                    <a:pt x="385" y="319"/>
                  </a:lnTo>
                  <a:lnTo>
                    <a:pt x="380" y="313"/>
                  </a:lnTo>
                  <a:lnTo>
                    <a:pt x="379" y="313"/>
                  </a:lnTo>
                  <a:lnTo>
                    <a:pt x="379" y="312"/>
                  </a:lnTo>
                  <a:lnTo>
                    <a:pt x="377" y="309"/>
                  </a:lnTo>
                  <a:lnTo>
                    <a:pt x="377" y="308"/>
                  </a:lnTo>
                  <a:lnTo>
                    <a:pt x="376" y="308"/>
                  </a:lnTo>
                  <a:lnTo>
                    <a:pt x="375" y="307"/>
                  </a:lnTo>
                  <a:lnTo>
                    <a:pt x="373" y="307"/>
                  </a:lnTo>
                  <a:lnTo>
                    <a:pt x="382" y="298"/>
                  </a:lnTo>
                  <a:lnTo>
                    <a:pt x="383" y="296"/>
                  </a:lnTo>
                  <a:lnTo>
                    <a:pt x="384" y="296"/>
                  </a:lnTo>
                  <a:lnTo>
                    <a:pt x="385" y="295"/>
                  </a:lnTo>
                  <a:lnTo>
                    <a:pt x="387" y="292"/>
                  </a:lnTo>
                  <a:lnTo>
                    <a:pt x="387" y="291"/>
                  </a:lnTo>
                  <a:lnTo>
                    <a:pt x="387" y="289"/>
                  </a:lnTo>
                  <a:lnTo>
                    <a:pt x="386" y="288"/>
                  </a:lnTo>
                  <a:lnTo>
                    <a:pt x="385" y="287"/>
                  </a:lnTo>
                  <a:lnTo>
                    <a:pt x="384" y="287"/>
                  </a:lnTo>
                  <a:lnTo>
                    <a:pt x="383" y="284"/>
                  </a:lnTo>
                  <a:lnTo>
                    <a:pt x="383" y="283"/>
                  </a:lnTo>
                  <a:lnTo>
                    <a:pt x="383" y="282"/>
                  </a:lnTo>
                  <a:lnTo>
                    <a:pt x="381" y="279"/>
                  </a:lnTo>
                  <a:lnTo>
                    <a:pt x="380" y="279"/>
                  </a:lnTo>
                  <a:lnTo>
                    <a:pt x="379" y="278"/>
                  </a:lnTo>
                  <a:lnTo>
                    <a:pt x="378" y="278"/>
                  </a:lnTo>
                  <a:lnTo>
                    <a:pt x="377" y="278"/>
                  </a:lnTo>
                  <a:lnTo>
                    <a:pt x="376" y="274"/>
                  </a:lnTo>
                  <a:lnTo>
                    <a:pt x="375" y="270"/>
                  </a:lnTo>
                  <a:lnTo>
                    <a:pt x="375" y="269"/>
                  </a:lnTo>
                  <a:lnTo>
                    <a:pt x="375" y="268"/>
                  </a:lnTo>
                  <a:lnTo>
                    <a:pt x="374" y="266"/>
                  </a:lnTo>
                  <a:lnTo>
                    <a:pt x="374" y="265"/>
                  </a:lnTo>
                  <a:lnTo>
                    <a:pt x="374" y="264"/>
                  </a:lnTo>
                  <a:lnTo>
                    <a:pt x="374" y="263"/>
                  </a:lnTo>
                  <a:lnTo>
                    <a:pt x="374" y="262"/>
                  </a:lnTo>
                  <a:lnTo>
                    <a:pt x="374" y="261"/>
                  </a:lnTo>
                  <a:lnTo>
                    <a:pt x="372" y="255"/>
                  </a:lnTo>
                  <a:lnTo>
                    <a:pt x="374" y="242"/>
                  </a:lnTo>
                  <a:lnTo>
                    <a:pt x="374" y="239"/>
                  </a:lnTo>
                  <a:lnTo>
                    <a:pt x="374" y="236"/>
                  </a:lnTo>
                  <a:lnTo>
                    <a:pt x="374" y="232"/>
                  </a:lnTo>
                  <a:lnTo>
                    <a:pt x="374" y="231"/>
                  </a:lnTo>
                  <a:lnTo>
                    <a:pt x="374" y="230"/>
                  </a:lnTo>
                  <a:lnTo>
                    <a:pt x="375" y="230"/>
                  </a:lnTo>
                  <a:lnTo>
                    <a:pt x="377" y="229"/>
                  </a:lnTo>
                  <a:lnTo>
                    <a:pt x="378" y="228"/>
                  </a:lnTo>
                  <a:lnTo>
                    <a:pt x="379" y="228"/>
                  </a:lnTo>
                  <a:lnTo>
                    <a:pt x="379" y="227"/>
                  </a:lnTo>
                  <a:lnTo>
                    <a:pt x="380" y="225"/>
                  </a:lnTo>
                  <a:lnTo>
                    <a:pt x="381" y="224"/>
                  </a:lnTo>
                  <a:lnTo>
                    <a:pt x="380" y="223"/>
                  </a:lnTo>
                  <a:lnTo>
                    <a:pt x="379" y="222"/>
                  </a:lnTo>
                  <a:lnTo>
                    <a:pt x="379" y="220"/>
                  </a:lnTo>
                  <a:lnTo>
                    <a:pt x="379" y="219"/>
                  </a:lnTo>
                  <a:lnTo>
                    <a:pt x="380" y="217"/>
                  </a:lnTo>
                  <a:lnTo>
                    <a:pt x="381" y="217"/>
                  </a:lnTo>
                  <a:lnTo>
                    <a:pt x="384" y="213"/>
                  </a:lnTo>
                  <a:lnTo>
                    <a:pt x="385" y="213"/>
                  </a:lnTo>
                  <a:lnTo>
                    <a:pt x="385" y="212"/>
                  </a:lnTo>
                  <a:lnTo>
                    <a:pt x="386" y="211"/>
                  </a:lnTo>
                  <a:lnTo>
                    <a:pt x="387" y="210"/>
                  </a:lnTo>
                  <a:lnTo>
                    <a:pt x="386" y="209"/>
                  </a:lnTo>
                  <a:lnTo>
                    <a:pt x="385" y="207"/>
                  </a:lnTo>
                  <a:lnTo>
                    <a:pt x="385" y="206"/>
                  </a:lnTo>
                  <a:lnTo>
                    <a:pt x="388" y="202"/>
                  </a:lnTo>
                  <a:lnTo>
                    <a:pt x="383" y="201"/>
                  </a:lnTo>
                  <a:lnTo>
                    <a:pt x="383" y="200"/>
                  </a:lnTo>
                  <a:lnTo>
                    <a:pt x="382" y="200"/>
                  </a:lnTo>
                  <a:lnTo>
                    <a:pt x="381" y="200"/>
                  </a:lnTo>
                  <a:lnTo>
                    <a:pt x="381" y="199"/>
                  </a:lnTo>
                  <a:lnTo>
                    <a:pt x="379" y="198"/>
                  </a:lnTo>
                  <a:lnTo>
                    <a:pt x="378" y="198"/>
                  </a:lnTo>
                  <a:lnTo>
                    <a:pt x="373" y="198"/>
                  </a:lnTo>
                  <a:lnTo>
                    <a:pt x="372" y="197"/>
                  </a:lnTo>
                  <a:lnTo>
                    <a:pt x="371" y="198"/>
                  </a:lnTo>
                  <a:lnTo>
                    <a:pt x="368" y="200"/>
                  </a:lnTo>
                  <a:lnTo>
                    <a:pt x="367" y="200"/>
                  </a:lnTo>
                  <a:lnTo>
                    <a:pt x="366" y="200"/>
                  </a:lnTo>
                  <a:lnTo>
                    <a:pt x="365" y="200"/>
                  </a:lnTo>
                  <a:lnTo>
                    <a:pt x="364" y="200"/>
                  </a:lnTo>
                  <a:lnTo>
                    <a:pt x="363" y="200"/>
                  </a:lnTo>
                  <a:lnTo>
                    <a:pt x="362" y="200"/>
                  </a:lnTo>
                  <a:lnTo>
                    <a:pt x="358" y="202"/>
                  </a:lnTo>
                  <a:lnTo>
                    <a:pt x="357" y="201"/>
                  </a:lnTo>
                  <a:lnTo>
                    <a:pt x="356" y="201"/>
                  </a:lnTo>
                  <a:lnTo>
                    <a:pt x="355" y="201"/>
                  </a:lnTo>
                  <a:lnTo>
                    <a:pt x="354" y="201"/>
                  </a:lnTo>
                  <a:lnTo>
                    <a:pt x="354" y="202"/>
                  </a:lnTo>
                  <a:lnTo>
                    <a:pt x="350" y="203"/>
                  </a:lnTo>
                  <a:lnTo>
                    <a:pt x="349" y="202"/>
                  </a:lnTo>
                  <a:lnTo>
                    <a:pt x="345" y="202"/>
                  </a:lnTo>
                  <a:lnTo>
                    <a:pt x="345" y="201"/>
                  </a:lnTo>
                  <a:lnTo>
                    <a:pt x="340" y="200"/>
                  </a:lnTo>
                  <a:lnTo>
                    <a:pt x="339" y="200"/>
                  </a:lnTo>
                  <a:lnTo>
                    <a:pt x="338" y="200"/>
                  </a:lnTo>
                  <a:lnTo>
                    <a:pt x="337" y="201"/>
                  </a:lnTo>
                  <a:lnTo>
                    <a:pt x="336" y="201"/>
                  </a:lnTo>
                  <a:lnTo>
                    <a:pt x="336" y="202"/>
                  </a:lnTo>
                  <a:lnTo>
                    <a:pt x="334" y="204"/>
                  </a:lnTo>
                  <a:lnTo>
                    <a:pt x="333" y="202"/>
                  </a:lnTo>
                  <a:lnTo>
                    <a:pt x="331" y="202"/>
                  </a:lnTo>
                  <a:lnTo>
                    <a:pt x="330" y="202"/>
                  </a:lnTo>
                  <a:lnTo>
                    <a:pt x="329" y="202"/>
                  </a:lnTo>
                  <a:lnTo>
                    <a:pt x="313" y="177"/>
                  </a:lnTo>
                  <a:lnTo>
                    <a:pt x="312" y="177"/>
                  </a:lnTo>
                  <a:lnTo>
                    <a:pt x="311" y="177"/>
                  </a:lnTo>
                  <a:lnTo>
                    <a:pt x="309" y="176"/>
                  </a:lnTo>
                  <a:lnTo>
                    <a:pt x="307" y="177"/>
                  </a:lnTo>
                  <a:lnTo>
                    <a:pt x="306" y="177"/>
                  </a:lnTo>
                  <a:lnTo>
                    <a:pt x="305" y="177"/>
                  </a:lnTo>
                  <a:lnTo>
                    <a:pt x="304" y="177"/>
                  </a:lnTo>
                  <a:lnTo>
                    <a:pt x="300" y="174"/>
                  </a:lnTo>
                  <a:lnTo>
                    <a:pt x="299" y="174"/>
                  </a:lnTo>
                  <a:lnTo>
                    <a:pt x="294" y="173"/>
                  </a:lnTo>
                  <a:lnTo>
                    <a:pt x="290" y="173"/>
                  </a:lnTo>
                  <a:lnTo>
                    <a:pt x="289" y="173"/>
                  </a:lnTo>
                  <a:lnTo>
                    <a:pt x="288" y="173"/>
                  </a:lnTo>
                  <a:lnTo>
                    <a:pt x="287" y="174"/>
                  </a:lnTo>
                  <a:lnTo>
                    <a:pt x="287" y="175"/>
                  </a:lnTo>
                  <a:lnTo>
                    <a:pt x="285" y="175"/>
                  </a:lnTo>
                  <a:lnTo>
                    <a:pt x="285" y="176"/>
                  </a:lnTo>
                  <a:lnTo>
                    <a:pt x="281" y="177"/>
                  </a:lnTo>
                  <a:lnTo>
                    <a:pt x="280" y="176"/>
                  </a:lnTo>
                  <a:lnTo>
                    <a:pt x="278" y="175"/>
                  </a:lnTo>
                  <a:lnTo>
                    <a:pt x="277" y="175"/>
                  </a:lnTo>
                  <a:lnTo>
                    <a:pt x="274" y="175"/>
                  </a:lnTo>
                  <a:lnTo>
                    <a:pt x="270" y="174"/>
                  </a:lnTo>
                  <a:lnTo>
                    <a:pt x="268" y="173"/>
                  </a:lnTo>
                  <a:lnTo>
                    <a:pt x="268" y="174"/>
                  </a:lnTo>
                  <a:lnTo>
                    <a:pt x="266" y="174"/>
                  </a:lnTo>
                  <a:lnTo>
                    <a:pt x="262" y="176"/>
                  </a:lnTo>
                  <a:lnTo>
                    <a:pt x="262" y="175"/>
                  </a:lnTo>
                  <a:lnTo>
                    <a:pt x="261" y="175"/>
                  </a:lnTo>
                  <a:lnTo>
                    <a:pt x="260" y="175"/>
                  </a:lnTo>
                  <a:lnTo>
                    <a:pt x="258" y="174"/>
                  </a:lnTo>
                  <a:lnTo>
                    <a:pt x="257" y="171"/>
                  </a:lnTo>
                  <a:lnTo>
                    <a:pt x="257" y="170"/>
                  </a:lnTo>
                  <a:lnTo>
                    <a:pt x="257" y="169"/>
                  </a:lnTo>
                  <a:lnTo>
                    <a:pt x="258" y="167"/>
                  </a:lnTo>
                  <a:lnTo>
                    <a:pt x="256" y="166"/>
                  </a:lnTo>
                  <a:lnTo>
                    <a:pt x="253" y="164"/>
                  </a:lnTo>
                  <a:lnTo>
                    <a:pt x="252" y="164"/>
                  </a:lnTo>
                  <a:lnTo>
                    <a:pt x="251" y="163"/>
                  </a:lnTo>
                  <a:lnTo>
                    <a:pt x="249" y="163"/>
                  </a:lnTo>
                  <a:lnTo>
                    <a:pt x="249" y="162"/>
                  </a:lnTo>
                  <a:lnTo>
                    <a:pt x="250" y="150"/>
                  </a:lnTo>
                  <a:lnTo>
                    <a:pt x="251" y="148"/>
                  </a:lnTo>
                  <a:lnTo>
                    <a:pt x="252" y="147"/>
                  </a:lnTo>
                  <a:lnTo>
                    <a:pt x="253" y="147"/>
                  </a:lnTo>
                  <a:lnTo>
                    <a:pt x="253" y="146"/>
                  </a:lnTo>
                  <a:lnTo>
                    <a:pt x="253" y="145"/>
                  </a:lnTo>
                  <a:lnTo>
                    <a:pt x="254" y="145"/>
                  </a:lnTo>
                  <a:lnTo>
                    <a:pt x="254" y="144"/>
                  </a:lnTo>
                  <a:lnTo>
                    <a:pt x="253" y="136"/>
                  </a:lnTo>
                  <a:lnTo>
                    <a:pt x="253" y="135"/>
                  </a:lnTo>
                  <a:lnTo>
                    <a:pt x="252" y="134"/>
                  </a:lnTo>
                  <a:lnTo>
                    <a:pt x="252" y="133"/>
                  </a:lnTo>
                  <a:lnTo>
                    <a:pt x="251" y="133"/>
                  </a:lnTo>
                  <a:lnTo>
                    <a:pt x="251" y="132"/>
                  </a:lnTo>
                  <a:lnTo>
                    <a:pt x="245" y="126"/>
                  </a:lnTo>
                  <a:lnTo>
                    <a:pt x="243" y="113"/>
                  </a:lnTo>
                  <a:lnTo>
                    <a:pt x="243" y="111"/>
                  </a:lnTo>
                  <a:lnTo>
                    <a:pt x="241" y="111"/>
                  </a:lnTo>
                  <a:lnTo>
                    <a:pt x="239" y="109"/>
                  </a:lnTo>
                  <a:lnTo>
                    <a:pt x="238" y="109"/>
                  </a:lnTo>
                  <a:lnTo>
                    <a:pt x="238" y="107"/>
                  </a:lnTo>
                  <a:lnTo>
                    <a:pt x="238" y="106"/>
                  </a:lnTo>
                  <a:lnTo>
                    <a:pt x="237" y="105"/>
                  </a:lnTo>
                  <a:lnTo>
                    <a:pt x="236" y="102"/>
                  </a:lnTo>
                  <a:lnTo>
                    <a:pt x="233" y="104"/>
                  </a:lnTo>
                  <a:lnTo>
                    <a:pt x="229" y="106"/>
                  </a:lnTo>
                  <a:lnTo>
                    <a:pt x="229" y="107"/>
                  </a:lnTo>
                  <a:lnTo>
                    <a:pt x="230" y="104"/>
                  </a:lnTo>
                  <a:lnTo>
                    <a:pt x="235" y="98"/>
                  </a:lnTo>
                  <a:lnTo>
                    <a:pt x="236" y="98"/>
                  </a:lnTo>
                  <a:lnTo>
                    <a:pt x="238" y="92"/>
                  </a:lnTo>
                  <a:lnTo>
                    <a:pt x="240" y="85"/>
                  </a:lnTo>
                  <a:lnTo>
                    <a:pt x="240" y="83"/>
                  </a:lnTo>
                  <a:lnTo>
                    <a:pt x="240" y="82"/>
                  </a:lnTo>
                  <a:lnTo>
                    <a:pt x="241" y="81"/>
                  </a:lnTo>
                  <a:lnTo>
                    <a:pt x="242" y="72"/>
                  </a:lnTo>
                  <a:lnTo>
                    <a:pt x="245" y="67"/>
                  </a:lnTo>
                  <a:lnTo>
                    <a:pt x="253" y="53"/>
                  </a:lnTo>
                  <a:lnTo>
                    <a:pt x="255" y="51"/>
                  </a:lnTo>
                  <a:lnTo>
                    <a:pt x="257" y="50"/>
                  </a:lnTo>
                  <a:lnTo>
                    <a:pt x="258" y="50"/>
                  </a:lnTo>
                  <a:lnTo>
                    <a:pt x="259" y="49"/>
                  </a:lnTo>
                  <a:lnTo>
                    <a:pt x="262" y="47"/>
                  </a:lnTo>
                  <a:lnTo>
                    <a:pt x="263" y="47"/>
                  </a:lnTo>
                  <a:lnTo>
                    <a:pt x="263" y="46"/>
                  </a:lnTo>
                  <a:lnTo>
                    <a:pt x="270" y="34"/>
                  </a:lnTo>
                  <a:lnTo>
                    <a:pt x="275" y="34"/>
                  </a:lnTo>
                  <a:lnTo>
                    <a:pt x="275" y="33"/>
                  </a:lnTo>
                  <a:lnTo>
                    <a:pt x="279" y="32"/>
                  </a:lnTo>
                  <a:lnTo>
                    <a:pt x="285" y="30"/>
                  </a:lnTo>
                  <a:lnTo>
                    <a:pt x="286" y="30"/>
                  </a:lnTo>
                  <a:lnTo>
                    <a:pt x="288" y="28"/>
                  </a:lnTo>
                  <a:lnTo>
                    <a:pt x="289" y="28"/>
                  </a:lnTo>
                  <a:lnTo>
                    <a:pt x="289" y="27"/>
                  </a:lnTo>
                  <a:lnTo>
                    <a:pt x="290" y="26"/>
                  </a:lnTo>
                  <a:lnTo>
                    <a:pt x="292" y="24"/>
                  </a:lnTo>
                  <a:lnTo>
                    <a:pt x="293" y="24"/>
                  </a:lnTo>
                  <a:lnTo>
                    <a:pt x="294" y="23"/>
                  </a:lnTo>
                  <a:lnTo>
                    <a:pt x="295" y="22"/>
                  </a:lnTo>
                  <a:lnTo>
                    <a:pt x="295" y="21"/>
                  </a:lnTo>
                  <a:lnTo>
                    <a:pt x="296" y="21"/>
                  </a:lnTo>
                  <a:lnTo>
                    <a:pt x="296" y="19"/>
                  </a:lnTo>
                  <a:lnTo>
                    <a:pt x="296" y="18"/>
                  </a:lnTo>
                  <a:lnTo>
                    <a:pt x="296" y="17"/>
                  </a:lnTo>
                  <a:lnTo>
                    <a:pt x="293" y="11"/>
                  </a:lnTo>
                  <a:lnTo>
                    <a:pt x="292" y="10"/>
                  </a:lnTo>
                  <a:lnTo>
                    <a:pt x="292" y="9"/>
                  </a:lnTo>
                  <a:lnTo>
                    <a:pt x="291" y="9"/>
                  </a:lnTo>
                  <a:lnTo>
                    <a:pt x="291" y="8"/>
                  </a:lnTo>
                  <a:lnTo>
                    <a:pt x="284" y="5"/>
                  </a:lnTo>
                  <a:lnTo>
                    <a:pt x="283" y="5"/>
                  </a:lnTo>
                  <a:lnTo>
                    <a:pt x="282" y="5"/>
                  </a:lnTo>
                  <a:lnTo>
                    <a:pt x="279" y="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37" name="Freeform 681"/>
            <p:cNvSpPr>
              <a:spLocks noEditPoints="1"/>
            </p:cNvSpPr>
            <p:nvPr/>
          </p:nvSpPr>
          <p:spPr bwMode="auto">
            <a:xfrm>
              <a:off x="5026810" y="1118592"/>
              <a:ext cx="966787" cy="1163638"/>
            </a:xfrm>
            <a:custGeom>
              <a:avLst/>
              <a:gdLst>
                <a:gd name="T0" fmla="*/ 2147483646 w 400"/>
                <a:gd name="T1" fmla="*/ 2147483646 h 542"/>
                <a:gd name="T2" fmla="*/ 2147483646 w 400"/>
                <a:gd name="T3" fmla="*/ 2147483646 h 542"/>
                <a:gd name="T4" fmla="*/ 2147483646 w 400"/>
                <a:gd name="T5" fmla="*/ 2147483646 h 542"/>
                <a:gd name="T6" fmla="*/ 2147483646 w 400"/>
                <a:gd name="T7" fmla="*/ 2147483646 h 542"/>
                <a:gd name="T8" fmla="*/ 2147483646 w 400"/>
                <a:gd name="T9" fmla="*/ 2147483646 h 542"/>
                <a:gd name="T10" fmla="*/ 2147483646 w 400"/>
                <a:gd name="T11" fmla="*/ 2147483646 h 542"/>
                <a:gd name="T12" fmla="*/ 2147483646 w 400"/>
                <a:gd name="T13" fmla="*/ 2147483646 h 542"/>
                <a:gd name="T14" fmla="*/ 2147483646 w 400"/>
                <a:gd name="T15" fmla="*/ 2147483646 h 542"/>
                <a:gd name="T16" fmla="*/ 2147483646 w 400"/>
                <a:gd name="T17" fmla="*/ 2147483646 h 542"/>
                <a:gd name="T18" fmla="*/ 2147483646 w 400"/>
                <a:gd name="T19" fmla="*/ 2147483646 h 542"/>
                <a:gd name="T20" fmla="*/ 2147483646 w 400"/>
                <a:gd name="T21" fmla="*/ 2147483646 h 542"/>
                <a:gd name="T22" fmla="*/ 2147483646 w 400"/>
                <a:gd name="T23" fmla="*/ 2147483646 h 542"/>
                <a:gd name="T24" fmla="*/ 2147483646 w 400"/>
                <a:gd name="T25" fmla="*/ 2147483646 h 542"/>
                <a:gd name="T26" fmla="*/ 2147483646 w 400"/>
                <a:gd name="T27" fmla="*/ 2147483646 h 542"/>
                <a:gd name="T28" fmla="*/ 2147483646 w 400"/>
                <a:gd name="T29" fmla="*/ 2147483646 h 542"/>
                <a:gd name="T30" fmla="*/ 2147483646 w 400"/>
                <a:gd name="T31" fmla="*/ 2147483646 h 542"/>
                <a:gd name="T32" fmla="*/ 2147483646 w 400"/>
                <a:gd name="T33" fmla="*/ 2147483646 h 542"/>
                <a:gd name="T34" fmla="*/ 2147483646 w 400"/>
                <a:gd name="T35" fmla="*/ 2147483646 h 542"/>
                <a:gd name="T36" fmla="*/ 2147483646 w 400"/>
                <a:gd name="T37" fmla="*/ 2147483646 h 542"/>
                <a:gd name="T38" fmla="*/ 2147483646 w 400"/>
                <a:gd name="T39" fmla="*/ 2147483646 h 542"/>
                <a:gd name="T40" fmla="*/ 2147483646 w 400"/>
                <a:gd name="T41" fmla="*/ 2147483646 h 542"/>
                <a:gd name="T42" fmla="*/ 2147483646 w 400"/>
                <a:gd name="T43" fmla="*/ 2147483646 h 542"/>
                <a:gd name="T44" fmla="*/ 2147483646 w 400"/>
                <a:gd name="T45" fmla="*/ 2147483646 h 542"/>
                <a:gd name="T46" fmla="*/ 2147483646 w 400"/>
                <a:gd name="T47" fmla="*/ 2147483646 h 542"/>
                <a:gd name="T48" fmla="*/ 2147483646 w 400"/>
                <a:gd name="T49" fmla="*/ 2147483646 h 542"/>
                <a:gd name="T50" fmla="*/ 2147483646 w 400"/>
                <a:gd name="T51" fmla="*/ 2147483646 h 542"/>
                <a:gd name="T52" fmla="*/ 2147483646 w 400"/>
                <a:gd name="T53" fmla="*/ 2147483646 h 542"/>
                <a:gd name="T54" fmla="*/ 2147483646 w 400"/>
                <a:gd name="T55" fmla="*/ 2147483646 h 542"/>
                <a:gd name="T56" fmla="*/ 2147483646 w 400"/>
                <a:gd name="T57" fmla="*/ 2147483646 h 542"/>
                <a:gd name="T58" fmla="*/ 2147483646 w 400"/>
                <a:gd name="T59" fmla="*/ 2147483646 h 542"/>
                <a:gd name="T60" fmla="*/ 2147483646 w 400"/>
                <a:gd name="T61" fmla="*/ 2147483646 h 542"/>
                <a:gd name="T62" fmla="*/ 2147483646 w 400"/>
                <a:gd name="T63" fmla="*/ 2147483646 h 542"/>
                <a:gd name="T64" fmla="*/ 2147483646 w 400"/>
                <a:gd name="T65" fmla="*/ 2147483646 h 542"/>
                <a:gd name="T66" fmla="*/ 2147483646 w 400"/>
                <a:gd name="T67" fmla="*/ 2147483646 h 542"/>
                <a:gd name="T68" fmla="*/ 2147483646 w 400"/>
                <a:gd name="T69" fmla="*/ 2147483646 h 542"/>
                <a:gd name="T70" fmla="*/ 2147483646 w 400"/>
                <a:gd name="T71" fmla="*/ 2147483646 h 542"/>
                <a:gd name="T72" fmla="*/ 2147483646 w 400"/>
                <a:gd name="T73" fmla="*/ 2147483646 h 542"/>
                <a:gd name="T74" fmla="*/ 2147483646 w 400"/>
                <a:gd name="T75" fmla="*/ 2147483646 h 542"/>
                <a:gd name="T76" fmla="*/ 2147483646 w 400"/>
                <a:gd name="T77" fmla="*/ 2147483646 h 542"/>
                <a:gd name="T78" fmla="*/ 2147483646 w 400"/>
                <a:gd name="T79" fmla="*/ 2147483646 h 542"/>
                <a:gd name="T80" fmla="*/ 2147483646 w 400"/>
                <a:gd name="T81" fmla="*/ 2147483646 h 542"/>
                <a:gd name="T82" fmla="*/ 2147483646 w 400"/>
                <a:gd name="T83" fmla="*/ 2147483646 h 542"/>
                <a:gd name="T84" fmla="*/ 2147483646 w 400"/>
                <a:gd name="T85" fmla="*/ 2147483646 h 542"/>
                <a:gd name="T86" fmla="*/ 2147483646 w 400"/>
                <a:gd name="T87" fmla="*/ 2147483646 h 542"/>
                <a:gd name="T88" fmla="*/ 2147483646 w 400"/>
                <a:gd name="T89" fmla="*/ 2147483646 h 542"/>
                <a:gd name="T90" fmla="*/ 2147483646 w 400"/>
                <a:gd name="T91" fmla="*/ 2147483646 h 542"/>
                <a:gd name="T92" fmla="*/ 2147483646 w 400"/>
                <a:gd name="T93" fmla="*/ 2147483646 h 542"/>
                <a:gd name="T94" fmla="*/ 2147483646 w 400"/>
                <a:gd name="T95" fmla="*/ 2147483646 h 542"/>
                <a:gd name="T96" fmla="*/ 2147483646 w 400"/>
                <a:gd name="T97" fmla="*/ 2147483646 h 542"/>
                <a:gd name="T98" fmla="*/ 2147483646 w 400"/>
                <a:gd name="T99" fmla="*/ 2147483646 h 542"/>
                <a:gd name="T100" fmla="*/ 2147483646 w 400"/>
                <a:gd name="T101" fmla="*/ 2147483646 h 542"/>
                <a:gd name="T102" fmla="*/ 2147483646 w 400"/>
                <a:gd name="T103" fmla="*/ 2147483646 h 542"/>
                <a:gd name="T104" fmla="*/ 2147483646 w 400"/>
                <a:gd name="T105" fmla="*/ 2147483646 h 542"/>
                <a:gd name="T106" fmla="*/ 2147483646 w 400"/>
                <a:gd name="T107" fmla="*/ 2147483646 h 542"/>
                <a:gd name="T108" fmla="*/ 2147483646 w 400"/>
                <a:gd name="T109" fmla="*/ 2147483646 h 542"/>
                <a:gd name="T110" fmla="*/ 2147483646 w 400"/>
                <a:gd name="T111" fmla="*/ 2147483646 h 542"/>
                <a:gd name="T112" fmla="*/ 2147483646 w 400"/>
                <a:gd name="T113" fmla="*/ 2147483646 h 542"/>
                <a:gd name="T114" fmla="*/ 2147483646 w 400"/>
                <a:gd name="T115" fmla="*/ 2147483646 h 542"/>
                <a:gd name="T116" fmla="*/ 2147483646 w 400"/>
                <a:gd name="T117" fmla="*/ 2147483646 h 542"/>
                <a:gd name="T118" fmla="*/ 2147483646 w 400"/>
                <a:gd name="T119" fmla="*/ 2147483646 h 542"/>
                <a:gd name="T120" fmla="*/ 2147483646 w 400"/>
                <a:gd name="T121" fmla="*/ 2147483646 h 542"/>
                <a:gd name="T122" fmla="*/ 2147483646 w 400"/>
                <a:gd name="T123" fmla="*/ 2147483646 h 542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400" h="542">
                  <a:moveTo>
                    <a:pt x="4" y="3"/>
                  </a:moveTo>
                  <a:lnTo>
                    <a:pt x="4" y="3"/>
                  </a:lnTo>
                  <a:lnTo>
                    <a:pt x="4" y="5"/>
                  </a:lnTo>
                  <a:lnTo>
                    <a:pt x="3" y="6"/>
                  </a:lnTo>
                  <a:lnTo>
                    <a:pt x="2" y="6"/>
                  </a:lnTo>
                  <a:lnTo>
                    <a:pt x="3" y="4"/>
                  </a:lnTo>
                  <a:lnTo>
                    <a:pt x="3" y="3"/>
                  </a:lnTo>
                  <a:lnTo>
                    <a:pt x="4" y="3"/>
                  </a:lnTo>
                  <a:moveTo>
                    <a:pt x="279" y="7"/>
                  </a:moveTo>
                  <a:lnTo>
                    <a:pt x="282" y="8"/>
                  </a:lnTo>
                  <a:lnTo>
                    <a:pt x="283" y="8"/>
                  </a:lnTo>
                  <a:lnTo>
                    <a:pt x="289" y="11"/>
                  </a:lnTo>
                  <a:lnTo>
                    <a:pt x="291" y="11"/>
                  </a:lnTo>
                  <a:lnTo>
                    <a:pt x="291" y="12"/>
                  </a:lnTo>
                  <a:lnTo>
                    <a:pt x="293" y="19"/>
                  </a:lnTo>
                  <a:lnTo>
                    <a:pt x="293" y="20"/>
                  </a:lnTo>
                  <a:lnTo>
                    <a:pt x="292" y="21"/>
                  </a:lnTo>
                  <a:lnTo>
                    <a:pt x="291" y="22"/>
                  </a:lnTo>
                  <a:lnTo>
                    <a:pt x="288" y="24"/>
                  </a:lnTo>
                  <a:lnTo>
                    <a:pt x="287" y="26"/>
                  </a:lnTo>
                  <a:lnTo>
                    <a:pt x="285" y="27"/>
                  </a:lnTo>
                  <a:lnTo>
                    <a:pt x="278" y="29"/>
                  </a:lnTo>
                  <a:lnTo>
                    <a:pt x="274" y="31"/>
                  </a:lnTo>
                  <a:lnTo>
                    <a:pt x="268" y="32"/>
                  </a:lnTo>
                  <a:lnTo>
                    <a:pt x="261" y="45"/>
                  </a:lnTo>
                  <a:lnTo>
                    <a:pt x="258" y="47"/>
                  </a:lnTo>
                  <a:lnTo>
                    <a:pt x="257" y="47"/>
                  </a:lnTo>
                  <a:lnTo>
                    <a:pt x="253" y="49"/>
                  </a:lnTo>
                  <a:lnTo>
                    <a:pt x="251" y="52"/>
                  </a:lnTo>
                  <a:lnTo>
                    <a:pt x="243" y="66"/>
                  </a:lnTo>
                  <a:lnTo>
                    <a:pt x="240" y="70"/>
                  </a:lnTo>
                  <a:lnTo>
                    <a:pt x="240" y="71"/>
                  </a:lnTo>
                  <a:lnTo>
                    <a:pt x="238" y="81"/>
                  </a:lnTo>
                  <a:lnTo>
                    <a:pt x="237" y="84"/>
                  </a:lnTo>
                  <a:lnTo>
                    <a:pt x="236" y="91"/>
                  </a:lnTo>
                  <a:lnTo>
                    <a:pt x="233" y="96"/>
                  </a:lnTo>
                  <a:lnTo>
                    <a:pt x="228" y="103"/>
                  </a:lnTo>
                  <a:lnTo>
                    <a:pt x="224" y="108"/>
                  </a:lnTo>
                  <a:lnTo>
                    <a:pt x="224" y="110"/>
                  </a:lnTo>
                  <a:lnTo>
                    <a:pt x="225" y="110"/>
                  </a:lnTo>
                  <a:lnTo>
                    <a:pt x="228" y="110"/>
                  </a:lnTo>
                  <a:lnTo>
                    <a:pt x="230" y="109"/>
                  </a:lnTo>
                  <a:lnTo>
                    <a:pt x="234" y="106"/>
                  </a:lnTo>
                  <a:lnTo>
                    <a:pt x="235" y="107"/>
                  </a:lnTo>
                  <a:lnTo>
                    <a:pt x="236" y="109"/>
                  </a:lnTo>
                  <a:lnTo>
                    <a:pt x="236" y="110"/>
                  </a:lnTo>
                  <a:lnTo>
                    <a:pt x="238" y="112"/>
                  </a:lnTo>
                  <a:lnTo>
                    <a:pt x="240" y="113"/>
                  </a:lnTo>
                  <a:lnTo>
                    <a:pt x="243" y="127"/>
                  </a:lnTo>
                  <a:lnTo>
                    <a:pt x="249" y="135"/>
                  </a:lnTo>
                  <a:lnTo>
                    <a:pt x="250" y="136"/>
                  </a:lnTo>
                  <a:lnTo>
                    <a:pt x="251" y="144"/>
                  </a:lnTo>
                  <a:lnTo>
                    <a:pt x="251" y="145"/>
                  </a:lnTo>
                  <a:lnTo>
                    <a:pt x="249" y="145"/>
                  </a:lnTo>
                  <a:lnTo>
                    <a:pt x="247" y="149"/>
                  </a:lnTo>
                  <a:lnTo>
                    <a:pt x="246" y="162"/>
                  </a:lnTo>
                  <a:lnTo>
                    <a:pt x="247" y="165"/>
                  </a:lnTo>
                  <a:lnTo>
                    <a:pt x="248" y="166"/>
                  </a:lnTo>
                  <a:lnTo>
                    <a:pt x="250" y="166"/>
                  </a:lnTo>
                  <a:lnTo>
                    <a:pt x="252" y="166"/>
                  </a:lnTo>
                  <a:lnTo>
                    <a:pt x="255" y="168"/>
                  </a:lnTo>
                  <a:lnTo>
                    <a:pt x="254" y="169"/>
                  </a:lnTo>
                  <a:lnTo>
                    <a:pt x="254" y="170"/>
                  </a:lnTo>
                  <a:lnTo>
                    <a:pt x="255" y="172"/>
                  </a:lnTo>
                  <a:lnTo>
                    <a:pt x="257" y="176"/>
                  </a:lnTo>
                  <a:lnTo>
                    <a:pt x="258" y="178"/>
                  </a:lnTo>
                  <a:lnTo>
                    <a:pt x="260" y="178"/>
                  </a:lnTo>
                  <a:lnTo>
                    <a:pt x="262" y="179"/>
                  </a:lnTo>
                  <a:lnTo>
                    <a:pt x="263" y="179"/>
                  </a:lnTo>
                  <a:lnTo>
                    <a:pt x="264" y="178"/>
                  </a:lnTo>
                  <a:lnTo>
                    <a:pt x="266" y="177"/>
                  </a:lnTo>
                  <a:lnTo>
                    <a:pt x="268" y="176"/>
                  </a:lnTo>
                  <a:lnTo>
                    <a:pt x="270" y="177"/>
                  </a:lnTo>
                  <a:lnTo>
                    <a:pt x="273" y="177"/>
                  </a:lnTo>
                  <a:lnTo>
                    <a:pt x="277" y="177"/>
                  </a:lnTo>
                  <a:lnTo>
                    <a:pt x="279" y="179"/>
                  </a:lnTo>
                  <a:lnTo>
                    <a:pt x="281" y="179"/>
                  </a:lnTo>
                  <a:lnTo>
                    <a:pt x="285" y="179"/>
                  </a:lnTo>
                  <a:lnTo>
                    <a:pt x="287" y="178"/>
                  </a:lnTo>
                  <a:lnTo>
                    <a:pt x="289" y="177"/>
                  </a:lnTo>
                  <a:lnTo>
                    <a:pt x="289" y="176"/>
                  </a:lnTo>
                  <a:lnTo>
                    <a:pt x="290" y="175"/>
                  </a:lnTo>
                  <a:lnTo>
                    <a:pt x="294" y="175"/>
                  </a:lnTo>
                  <a:lnTo>
                    <a:pt x="298" y="177"/>
                  </a:lnTo>
                  <a:lnTo>
                    <a:pt x="303" y="179"/>
                  </a:lnTo>
                  <a:lnTo>
                    <a:pt x="304" y="180"/>
                  </a:lnTo>
                  <a:lnTo>
                    <a:pt x="305" y="180"/>
                  </a:lnTo>
                  <a:lnTo>
                    <a:pt x="306" y="180"/>
                  </a:lnTo>
                  <a:lnTo>
                    <a:pt x="307" y="179"/>
                  </a:lnTo>
                  <a:lnTo>
                    <a:pt x="308" y="179"/>
                  </a:lnTo>
                  <a:lnTo>
                    <a:pt x="309" y="179"/>
                  </a:lnTo>
                  <a:lnTo>
                    <a:pt x="310" y="179"/>
                  </a:lnTo>
                  <a:lnTo>
                    <a:pt x="328" y="206"/>
                  </a:lnTo>
                  <a:lnTo>
                    <a:pt x="330" y="205"/>
                  </a:lnTo>
                  <a:lnTo>
                    <a:pt x="331" y="205"/>
                  </a:lnTo>
                  <a:lnTo>
                    <a:pt x="332" y="206"/>
                  </a:lnTo>
                  <a:lnTo>
                    <a:pt x="332" y="207"/>
                  </a:lnTo>
                  <a:lnTo>
                    <a:pt x="333" y="207"/>
                  </a:lnTo>
                  <a:lnTo>
                    <a:pt x="334" y="206"/>
                  </a:lnTo>
                  <a:lnTo>
                    <a:pt x="338" y="204"/>
                  </a:lnTo>
                  <a:lnTo>
                    <a:pt x="339" y="203"/>
                  </a:lnTo>
                  <a:lnTo>
                    <a:pt x="340" y="203"/>
                  </a:lnTo>
                  <a:lnTo>
                    <a:pt x="345" y="204"/>
                  </a:lnTo>
                  <a:lnTo>
                    <a:pt x="348" y="205"/>
                  </a:lnTo>
                  <a:lnTo>
                    <a:pt x="349" y="205"/>
                  </a:lnTo>
                  <a:lnTo>
                    <a:pt x="350" y="206"/>
                  </a:lnTo>
                  <a:lnTo>
                    <a:pt x="355" y="204"/>
                  </a:lnTo>
                  <a:lnTo>
                    <a:pt x="356" y="204"/>
                  </a:lnTo>
                  <a:lnTo>
                    <a:pt x="359" y="204"/>
                  </a:lnTo>
                  <a:lnTo>
                    <a:pt x="364" y="203"/>
                  </a:lnTo>
                  <a:lnTo>
                    <a:pt x="365" y="203"/>
                  </a:lnTo>
                  <a:lnTo>
                    <a:pt x="367" y="203"/>
                  </a:lnTo>
                  <a:lnTo>
                    <a:pt x="368" y="203"/>
                  </a:lnTo>
                  <a:lnTo>
                    <a:pt x="369" y="203"/>
                  </a:lnTo>
                  <a:lnTo>
                    <a:pt x="370" y="202"/>
                  </a:lnTo>
                  <a:lnTo>
                    <a:pt x="373" y="200"/>
                  </a:lnTo>
                  <a:lnTo>
                    <a:pt x="378" y="201"/>
                  </a:lnTo>
                  <a:lnTo>
                    <a:pt x="380" y="202"/>
                  </a:lnTo>
                  <a:lnTo>
                    <a:pt x="381" y="202"/>
                  </a:lnTo>
                  <a:lnTo>
                    <a:pt x="382" y="203"/>
                  </a:lnTo>
                  <a:lnTo>
                    <a:pt x="382" y="204"/>
                  </a:lnTo>
                  <a:lnTo>
                    <a:pt x="383" y="204"/>
                  </a:lnTo>
                  <a:lnTo>
                    <a:pt x="382" y="205"/>
                  </a:lnTo>
                  <a:lnTo>
                    <a:pt x="382" y="206"/>
                  </a:lnTo>
                  <a:lnTo>
                    <a:pt x="382" y="207"/>
                  </a:lnTo>
                  <a:lnTo>
                    <a:pt x="383" y="208"/>
                  </a:lnTo>
                  <a:lnTo>
                    <a:pt x="384" y="210"/>
                  </a:lnTo>
                  <a:lnTo>
                    <a:pt x="383" y="210"/>
                  </a:lnTo>
                  <a:lnTo>
                    <a:pt x="382" y="211"/>
                  </a:lnTo>
                  <a:lnTo>
                    <a:pt x="379" y="215"/>
                  </a:lnTo>
                  <a:lnTo>
                    <a:pt x="377" y="216"/>
                  </a:lnTo>
                  <a:lnTo>
                    <a:pt x="377" y="218"/>
                  </a:lnTo>
                  <a:lnTo>
                    <a:pt x="377" y="220"/>
                  </a:lnTo>
                  <a:lnTo>
                    <a:pt x="377" y="223"/>
                  </a:lnTo>
                  <a:lnTo>
                    <a:pt x="377" y="224"/>
                  </a:lnTo>
                  <a:lnTo>
                    <a:pt x="377" y="226"/>
                  </a:lnTo>
                  <a:lnTo>
                    <a:pt x="375" y="227"/>
                  </a:lnTo>
                  <a:lnTo>
                    <a:pt x="374" y="228"/>
                  </a:lnTo>
                  <a:lnTo>
                    <a:pt x="373" y="228"/>
                  </a:lnTo>
                  <a:lnTo>
                    <a:pt x="372" y="229"/>
                  </a:lnTo>
                  <a:lnTo>
                    <a:pt x="371" y="232"/>
                  </a:lnTo>
                  <a:lnTo>
                    <a:pt x="371" y="237"/>
                  </a:lnTo>
                  <a:lnTo>
                    <a:pt x="372" y="239"/>
                  </a:lnTo>
                  <a:lnTo>
                    <a:pt x="372" y="242"/>
                  </a:lnTo>
                  <a:lnTo>
                    <a:pt x="370" y="255"/>
                  </a:lnTo>
                  <a:lnTo>
                    <a:pt x="372" y="262"/>
                  </a:lnTo>
                  <a:lnTo>
                    <a:pt x="371" y="263"/>
                  </a:lnTo>
                  <a:lnTo>
                    <a:pt x="371" y="264"/>
                  </a:lnTo>
                  <a:lnTo>
                    <a:pt x="371" y="265"/>
                  </a:lnTo>
                  <a:lnTo>
                    <a:pt x="371" y="267"/>
                  </a:lnTo>
                  <a:lnTo>
                    <a:pt x="373" y="270"/>
                  </a:lnTo>
                  <a:lnTo>
                    <a:pt x="373" y="271"/>
                  </a:lnTo>
                  <a:lnTo>
                    <a:pt x="374" y="275"/>
                  </a:lnTo>
                  <a:lnTo>
                    <a:pt x="375" y="279"/>
                  </a:lnTo>
                  <a:lnTo>
                    <a:pt x="375" y="280"/>
                  </a:lnTo>
                  <a:lnTo>
                    <a:pt x="376" y="281"/>
                  </a:lnTo>
                  <a:lnTo>
                    <a:pt x="377" y="281"/>
                  </a:lnTo>
                  <a:lnTo>
                    <a:pt x="378" y="281"/>
                  </a:lnTo>
                  <a:lnTo>
                    <a:pt x="379" y="281"/>
                  </a:lnTo>
                  <a:lnTo>
                    <a:pt x="380" y="283"/>
                  </a:lnTo>
                  <a:lnTo>
                    <a:pt x="381" y="285"/>
                  </a:lnTo>
                  <a:lnTo>
                    <a:pt x="381" y="288"/>
                  </a:lnTo>
                  <a:lnTo>
                    <a:pt x="381" y="289"/>
                  </a:lnTo>
                  <a:lnTo>
                    <a:pt x="382" y="289"/>
                  </a:lnTo>
                  <a:lnTo>
                    <a:pt x="383" y="289"/>
                  </a:lnTo>
                  <a:lnTo>
                    <a:pt x="384" y="290"/>
                  </a:lnTo>
                  <a:lnTo>
                    <a:pt x="384" y="291"/>
                  </a:lnTo>
                  <a:lnTo>
                    <a:pt x="383" y="294"/>
                  </a:lnTo>
                  <a:lnTo>
                    <a:pt x="382" y="294"/>
                  </a:lnTo>
                  <a:lnTo>
                    <a:pt x="380" y="296"/>
                  </a:lnTo>
                  <a:lnTo>
                    <a:pt x="369" y="307"/>
                  </a:lnTo>
                  <a:lnTo>
                    <a:pt x="369" y="309"/>
                  </a:lnTo>
                  <a:lnTo>
                    <a:pt x="370" y="309"/>
                  </a:lnTo>
                  <a:lnTo>
                    <a:pt x="374" y="309"/>
                  </a:lnTo>
                  <a:lnTo>
                    <a:pt x="375" y="310"/>
                  </a:lnTo>
                  <a:lnTo>
                    <a:pt x="377" y="314"/>
                  </a:lnTo>
                  <a:lnTo>
                    <a:pt x="378" y="315"/>
                  </a:lnTo>
                  <a:lnTo>
                    <a:pt x="383" y="321"/>
                  </a:lnTo>
                  <a:lnTo>
                    <a:pt x="385" y="322"/>
                  </a:lnTo>
                  <a:lnTo>
                    <a:pt x="386" y="322"/>
                  </a:lnTo>
                  <a:lnTo>
                    <a:pt x="387" y="324"/>
                  </a:lnTo>
                  <a:lnTo>
                    <a:pt x="386" y="325"/>
                  </a:lnTo>
                  <a:lnTo>
                    <a:pt x="385" y="326"/>
                  </a:lnTo>
                  <a:lnTo>
                    <a:pt x="385" y="328"/>
                  </a:lnTo>
                  <a:lnTo>
                    <a:pt x="387" y="330"/>
                  </a:lnTo>
                  <a:lnTo>
                    <a:pt x="387" y="331"/>
                  </a:lnTo>
                  <a:lnTo>
                    <a:pt x="393" y="352"/>
                  </a:lnTo>
                  <a:lnTo>
                    <a:pt x="394" y="358"/>
                  </a:lnTo>
                  <a:lnTo>
                    <a:pt x="394" y="359"/>
                  </a:lnTo>
                  <a:lnTo>
                    <a:pt x="394" y="360"/>
                  </a:lnTo>
                  <a:lnTo>
                    <a:pt x="389" y="361"/>
                  </a:lnTo>
                  <a:lnTo>
                    <a:pt x="389" y="360"/>
                  </a:lnTo>
                  <a:lnTo>
                    <a:pt x="389" y="355"/>
                  </a:lnTo>
                  <a:lnTo>
                    <a:pt x="389" y="353"/>
                  </a:lnTo>
                  <a:lnTo>
                    <a:pt x="389" y="350"/>
                  </a:lnTo>
                  <a:lnTo>
                    <a:pt x="389" y="347"/>
                  </a:lnTo>
                  <a:lnTo>
                    <a:pt x="388" y="343"/>
                  </a:lnTo>
                  <a:lnTo>
                    <a:pt x="387" y="341"/>
                  </a:lnTo>
                  <a:lnTo>
                    <a:pt x="385" y="339"/>
                  </a:lnTo>
                  <a:lnTo>
                    <a:pt x="385" y="338"/>
                  </a:lnTo>
                  <a:lnTo>
                    <a:pt x="384" y="337"/>
                  </a:lnTo>
                  <a:lnTo>
                    <a:pt x="383" y="334"/>
                  </a:lnTo>
                  <a:lnTo>
                    <a:pt x="382" y="333"/>
                  </a:lnTo>
                  <a:lnTo>
                    <a:pt x="382" y="332"/>
                  </a:lnTo>
                  <a:lnTo>
                    <a:pt x="379" y="330"/>
                  </a:lnTo>
                  <a:lnTo>
                    <a:pt x="377" y="332"/>
                  </a:lnTo>
                  <a:lnTo>
                    <a:pt x="375" y="334"/>
                  </a:lnTo>
                  <a:lnTo>
                    <a:pt x="373" y="336"/>
                  </a:lnTo>
                  <a:lnTo>
                    <a:pt x="372" y="337"/>
                  </a:lnTo>
                  <a:lnTo>
                    <a:pt x="372" y="338"/>
                  </a:lnTo>
                  <a:lnTo>
                    <a:pt x="370" y="341"/>
                  </a:lnTo>
                  <a:lnTo>
                    <a:pt x="368" y="342"/>
                  </a:lnTo>
                  <a:lnTo>
                    <a:pt x="367" y="343"/>
                  </a:lnTo>
                  <a:lnTo>
                    <a:pt x="366" y="343"/>
                  </a:lnTo>
                  <a:lnTo>
                    <a:pt x="365" y="343"/>
                  </a:lnTo>
                  <a:lnTo>
                    <a:pt x="364" y="343"/>
                  </a:lnTo>
                  <a:lnTo>
                    <a:pt x="363" y="342"/>
                  </a:lnTo>
                  <a:lnTo>
                    <a:pt x="362" y="341"/>
                  </a:lnTo>
                  <a:lnTo>
                    <a:pt x="361" y="339"/>
                  </a:lnTo>
                  <a:lnTo>
                    <a:pt x="361" y="338"/>
                  </a:lnTo>
                  <a:lnTo>
                    <a:pt x="360" y="337"/>
                  </a:lnTo>
                  <a:lnTo>
                    <a:pt x="360" y="336"/>
                  </a:lnTo>
                  <a:lnTo>
                    <a:pt x="358" y="336"/>
                  </a:lnTo>
                  <a:lnTo>
                    <a:pt x="357" y="337"/>
                  </a:lnTo>
                  <a:lnTo>
                    <a:pt x="357" y="339"/>
                  </a:lnTo>
                  <a:lnTo>
                    <a:pt x="357" y="342"/>
                  </a:lnTo>
                  <a:lnTo>
                    <a:pt x="358" y="342"/>
                  </a:lnTo>
                  <a:lnTo>
                    <a:pt x="359" y="344"/>
                  </a:lnTo>
                  <a:lnTo>
                    <a:pt x="325" y="343"/>
                  </a:lnTo>
                  <a:lnTo>
                    <a:pt x="324" y="343"/>
                  </a:lnTo>
                  <a:lnTo>
                    <a:pt x="321" y="342"/>
                  </a:lnTo>
                  <a:lnTo>
                    <a:pt x="316" y="343"/>
                  </a:lnTo>
                  <a:lnTo>
                    <a:pt x="314" y="344"/>
                  </a:lnTo>
                  <a:lnTo>
                    <a:pt x="312" y="344"/>
                  </a:lnTo>
                  <a:lnTo>
                    <a:pt x="312" y="345"/>
                  </a:lnTo>
                  <a:lnTo>
                    <a:pt x="312" y="364"/>
                  </a:lnTo>
                  <a:lnTo>
                    <a:pt x="319" y="364"/>
                  </a:lnTo>
                  <a:lnTo>
                    <a:pt x="323" y="365"/>
                  </a:lnTo>
                  <a:lnTo>
                    <a:pt x="325" y="365"/>
                  </a:lnTo>
                  <a:lnTo>
                    <a:pt x="326" y="364"/>
                  </a:lnTo>
                  <a:lnTo>
                    <a:pt x="328" y="366"/>
                  </a:lnTo>
                  <a:lnTo>
                    <a:pt x="329" y="366"/>
                  </a:lnTo>
                  <a:lnTo>
                    <a:pt x="332" y="371"/>
                  </a:lnTo>
                  <a:lnTo>
                    <a:pt x="331" y="374"/>
                  </a:lnTo>
                  <a:lnTo>
                    <a:pt x="332" y="377"/>
                  </a:lnTo>
                  <a:lnTo>
                    <a:pt x="330" y="379"/>
                  </a:lnTo>
                  <a:lnTo>
                    <a:pt x="327" y="378"/>
                  </a:lnTo>
                  <a:lnTo>
                    <a:pt x="326" y="377"/>
                  </a:lnTo>
                  <a:lnTo>
                    <a:pt x="323" y="375"/>
                  </a:lnTo>
                  <a:lnTo>
                    <a:pt x="316" y="377"/>
                  </a:lnTo>
                  <a:lnTo>
                    <a:pt x="313" y="379"/>
                  </a:lnTo>
                  <a:lnTo>
                    <a:pt x="308" y="379"/>
                  </a:lnTo>
                  <a:lnTo>
                    <a:pt x="306" y="379"/>
                  </a:lnTo>
                  <a:lnTo>
                    <a:pt x="306" y="403"/>
                  </a:lnTo>
                  <a:lnTo>
                    <a:pt x="309" y="407"/>
                  </a:lnTo>
                  <a:lnTo>
                    <a:pt x="315" y="412"/>
                  </a:lnTo>
                  <a:lnTo>
                    <a:pt x="316" y="413"/>
                  </a:lnTo>
                  <a:lnTo>
                    <a:pt x="318" y="413"/>
                  </a:lnTo>
                  <a:lnTo>
                    <a:pt x="319" y="414"/>
                  </a:lnTo>
                  <a:lnTo>
                    <a:pt x="319" y="418"/>
                  </a:lnTo>
                  <a:lnTo>
                    <a:pt x="319" y="419"/>
                  </a:lnTo>
                  <a:lnTo>
                    <a:pt x="319" y="420"/>
                  </a:lnTo>
                  <a:lnTo>
                    <a:pt x="318" y="421"/>
                  </a:lnTo>
                  <a:lnTo>
                    <a:pt x="318" y="422"/>
                  </a:lnTo>
                  <a:lnTo>
                    <a:pt x="321" y="427"/>
                  </a:lnTo>
                  <a:lnTo>
                    <a:pt x="322" y="428"/>
                  </a:lnTo>
                  <a:lnTo>
                    <a:pt x="323" y="429"/>
                  </a:lnTo>
                  <a:lnTo>
                    <a:pt x="323" y="430"/>
                  </a:lnTo>
                  <a:lnTo>
                    <a:pt x="325" y="439"/>
                  </a:lnTo>
                  <a:lnTo>
                    <a:pt x="324" y="441"/>
                  </a:lnTo>
                  <a:lnTo>
                    <a:pt x="323" y="446"/>
                  </a:lnTo>
                  <a:lnTo>
                    <a:pt x="311" y="530"/>
                  </a:lnTo>
                  <a:lnTo>
                    <a:pt x="311" y="531"/>
                  </a:lnTo>
                  <a:lnTo>
                    <a:pt x="311" y="530"/>
                  </a:lnTo>
                  <a:lnTo>
                    <a:pt x="310" y="529"/>
                  </a:lnTo>
                  <a:lnTo>
                    <a:pt x="309" y="528"/>
                  </a:lnTo>
                  <a:lnTo>
                    <a:pt x="306" y="526"/>
                  </a:lnTo>
                  <a:lnTo>
                    <a:pt x="306" y="525"/>
                  </a:lnTo>
                  <a:lnTo>
                    <a:pt x="306" y="524"/>
                  </a:lnTo>
                  <a:lnTo>
                    <a:pt x="305" y="522"/>
                  </a:lnTo>
                  <a:lnTo>
                    <a:pt x="305" y="521"/>
                  </a:lnTo>
                  <a:lnTo>
                    <a:pt x="303" y="519"/>
                  </a:lnTo>
                  <a:lnTo>
                    <a:pt x="300" y="517"/>
                  </a:lnTo>
                  <a:lnTo>
                    <a:pt x="298" y="517"/>
                  </a:lnTo>
                  <a:lnTo>
                    <a:pt x="296" y="519"/>
                  </a:lnTo>
                  <a:lnTo>
                    <a:pt x="295" y="519"/>
                  </a:lnTo>
                  <a:lnTo>
                    <a:pt x="289" y="517"/>
                  </a:lnTo>
                  <a:lnTo>
                    <a:pt x="307" y="485"/>
                  </a:lnTo>
                  <a:lnTo>
                    <a:pt x="306" y="483"/>
                  </a:lnTo>
                  <a:lnTo>
                    <a:pt x="305" y="483"/>
                  </a:lnTo>
                  <a:lnTo>
                    <a:pt x="303" y="481"/>
                  </a:lnTo>
                  <a:lnTo>
                    <a:pt x="303" y="480"/>
                  </a:lnTo>
                  <a:lnTo>
                    <a:pt x="302" y="479"/>
                  </a:lnTo>
                  <a:lnTo>
                    <a:pt x="300" y="476"/>
                  </a:lnTo>
                  <a:lnTo>
                    <a:pt x="299" y="476"/>
                  </a:lnTo>
                  <a:lnTo>
                    <a:pt x="298" y="476"/>
                  </a:lnTo>
                  <a:lnTo>
                    <a:pt x="298" y="477"/>
                  </a:lnTo>
                  <a:lnTo>
                    <a:pt x="292" y="476"/>
                  </a:lnTo>
                  <a:lnTo>
                    <a:pt x="291" y="473"/>
                  </a:lnTo>
                  <a:lnTo>
                    <a:pt x="290" y="471"/>
                  </a:lnTo>
                  <a:lnTo>
                    <a:pt x="285" y="468"/>
                  </a:lnTo>
                  <a:lnTo>
                    <a:pt x="281" y="470"/>
                  </a:lnTo>
                  <a:lnTo>
                    <a:pt x="277" y="470"/>
                  </a:lnTo>
                  <a:lnTo>
                    <a:pt x="275" y="472"/>
                  </a:lnTo>
                  <a:lnTo>
                    <a:pt x="270" y="471"/>
                  </a:lnTo>
                  <a:lnTo>
                    <a:pt x="269" y="470"/>
                  </a:lnTo>
                  <a:lnTo>
                    <a:pt x="266" y="468"/>
                  </a:lnTo>
                  <a:lnTo>
                    <a:pt x="264" y="468"/>
                  </a:lnTo>
                  <a:lnTo>
                    <a:pt x="262" y="468"/>
                  </a:lnTo>
                  <a:lnTo>
                    <a:pt x="262" y="467"/>
                  </a:lnTo>
                  <a:lnTo>
                    <a:pt x="262" y="466"/>
                  </a:lnTo>
                  <a:lnTo>
                    <a:pt x="261" y="465"/>
                  </a:lnTo>
                  <a:lnTo>
                    <a:pt x="260" y="466"/>
                  </a:lnTo>
                  <a:lnTo>
                    <a:pt x="258" y="468"/>
                  </a:lnTo>
                  <a:lnTo>
                    <a:pt x="257" y="471"/>
                  </a:lnTo>
                  <a:lnTo>
                    <a:pt x="256" y="472"/>
                  </a:lnTo>
                  <a:lnTo>
                    <a:pt x="255" y="472"/>
                  </a:lnTo>
                  <a:lnTo>
                    <a:pt x="253" y="472"/>
                  </a:lnTo>
                  <a:lnTo>
                    <a:pt x="251" y="473"/>
                  </a:lnTo>
                  <a:lnTo>
                    <a:pt x="247" y="476"/>
                  </a:lnTo>
                  <a:lnTo>
                    <a:pt x="245" y="476"/>
                  </a:lnTo>
                  <a:lnTo>
                    <a:pt x="240" y="474"/>
                  </a:lnTo>
                  <a:lnTo>
                    <a:pt x="236" y="473"/>
                  </a:lnTo>
                  <a:lnTo>
                    <a:pt x="230" y="476"/>
                  </a:lnTo>
                  <a:lnTo>
                    <a:pt x="228" y="477"/>
                  </a:lnTo>
                  <a:lnTo>
                    <a:pt x="228" y="475"/>
                  </a:lnTo>
                  <a:lnTo>
                    <a:pt x="227" y="473"/>
                  </a:lnTo>
                  <a:lnTo>
                    <a:pt x="226" y="473"/>
                  </a:lnTo>
                  <a:lnTo>
                    <a:pt x="225" y="473"/>
                  </a:lnTo>
                  <a:lnTo>
                    <a:pt x="223" y="472"/>
                  </a:lnTo>
                  <a:lnTo>
                    <a:pt x="223" y="471"/>
                  </a:lnTo>
                  <a:lnTo>
                    <a:pt x="222" y="471"/>
                  </a:lnTo>
                  <a:lnTo>
                    <a:pt x="221" y="468"/>
                  </a:lnTo>
                  <a:lnTo>
                    <a:pt x="223" y="468"/>
                  </a:lnTo>
                  <a:lnTo>
                    <a:pt x="223" y="467"/>
                  </a:lnTo>
                  <a:lnTo>
                    <a:pt x="223" y="465"/>
                  </a:lnTo>
                  <a:lnTo>
                    <a:pt x="223" y="458"/>
                  </a:lnTo>
                  <a:lnTo>
                    <a:pt x="221" y="456"/>
                  </a:lnTo>
                  <a:lnTo>
                    <a:pt x="219" y="454"/>
                  </a:lnTo>
                  <a:lnTo>
                    <a:pt x="218" y="456"/>
                  </a:lnTo>
                  <a:lnTo>
                    <a:pt x="217" y="456"/>
                  </a:lnTo>
                  <a:lnTo>
                    <a:pt x="213" y="454"/>
                  </a:lnTo>
                  <a:lnTo>
                    <a:pt x="211" y="453"/>
                  </a:lnTo>
                  <a:lnTo>
                    <a:pt x="211" y="450"/>
                  </a:lnTo>
                  <a:lnTo>
                    <a:pt x="211" y="449"/>
                  </a:lnTo>
                  <a:lnTo>
                    <a:pt x="212" y="449"/>
                  </a:lnTo>
                  <a:lnTo>
                    <a:pt x="211" y="447"/>
                  </a:lnTo>
                  <a:lnTo>
                    <a:pt x="210" y="445"/>
                  </a:lnTo>
                  <a:lnTo>
                    <a:pt x="209" y="444"/>
                  </a:lnTo>
                  <a:lnTo>
                    <a:pt x="209" y="441"/>
                  </a:lnTo>
                  <a:lnTo>
                    <a:pt x="206" y="438"/>
                  </a:lnTo>
                  <a:lnTo>
                    <a:pt x="205" y="438"/>
                  </a:lnTo>
                  <a:lnTo>
                    <a:pt x="204" y="438"/>
                  </a:lnTo>
                  <a:lnTo>
                    <a:pt x="201" y="437"/>
                  </a:lnTo>
                  <a:lnTo>
                    <a:pt x="200" y="436"/>
                  </a:lnTo>
                  <a:lnTo>
                    <a:pt x="194" y="432"/>
                  </a:lnTo>
                  <a:lnTo>
                    <a:pt x="191" y="430"/>
                  </a:lnTo>
                  <a:lnTo>
                    <a:pt x="190" y="430"/>
                  </a:lnTo>
                  <a:lnTo>
                    <a:pt x="189" y="427"/>
                  </a:lnTo>
                  <a:lnTo>
                    <a:pt x="189" y="426"/>
                  </a:lnTo>
                  <a:lnTo>
                    <a:pt x="190" y="424"/>
                  </a:lnTo>
                  <a:lnTo>
                    <a:pt x="188" y="422"/>
                  </a:lnTo>
                  <a:lnTo>
                    <a:pt x="187" y="416"/>
                  </a:lnTo>
                  <a:lnTo>
                    <a:pt x="186" y="415"/>
                  </a:lnTo>
                  <a:lnTo>
                    <a:pt x="180" y="410"/>
                  </a:lnTo>
                  <a:lnTo>
                    <a:pt x="179" y="411"/>
                  </a:lnTo>
                  <a:lnTo>
                    <a:pt x="177" y="409"/>
                  </a:lnTo>
                  <a:lnTo>
                    <a:pt x="177" y="408"/>
                  </a:lnTo>
                  <a:lnTo>
                    <a:pt x="177" y="407"/>
                  </a:lnTo>
                  <a:lnTo>
                    <a:pt x="176" y="406"/>
                  </a:lnTo>
                  <a:lnTo>
                    <a:pt x="176" y="405"/>
                  </a:lnTo>
                  <a:lnTo>
                    <a:pt x="175" y="404"/>
                  </a:lnTo>
                  <a:lnTo>
                    <a:pt x="174" y="404"/>
                  </a:lnTo>
                  <a:lnTo>
                    <a:pt x="174" y="405"/>
                  </a:lnTo>
                  <a:lnTo>
                    <a:pt x="173" y="405"/>
                  </a:lnTo>
                  <a:lnTo>
                    <a:pt x="171" y="404"/>
                  </a:lnTo>
                  <a:lnTo>
                    <a:pt x="170" y="403"/>
                  </a:lnTo>
                  <a:lnTo>
                    <a:pt x="165" y="399"/>
                  </a:lnTo>
                  <a:lnTo>
                    <a:pt x="163" y="399"/>
                  </a:lnTo>
                  <a:lnTo>
                    <a:pt x="162" y="401"/>
                  </a:lnTo>
                  <a:lnTo>
                    <a:pt x="162" y="402"/>
                  </a:lnTo>
                  <a:lnTo>
                    <a:pt x="161" y="402"/>
                  </a:lnTo>
                  <a:lnTo>
                    <a:pt x="160" y="401"/>
                  </a:lnTo>
                  <a:lnTo>
                    <a:pt x="159" y="400"/>
                  </a:lnTo>
                  <a:lnTo>
                    <a:pt x="158" y="400"/>
                  </a:lnTo>
                  <a:lnTo>
                    <a:pt x="157" y="400"/>
                  </a:lnTo>
                  <a:lnTo>
                    <a:pt x="153" y="397"/>
                  </a:lnTo>
                  <a:lnTo>
                    <a:pt x="150" y="396"/>
                  </a:lnTo>
                  <a:lnTo>
                    <a:pt x="149" y="397"/>
                  </a:lnTo>
                  <a:lnTo>
                    <a:pt x="148" y="396"/>
                  </a:lnTo>
                  <a:lnTo>
                    <a:pt x="143" y="392"/>
                  </a:lnTo>
                  <a:lnTo>
                    <a:pt x="141" y="388"/>
                  </a:lnTo>
                  <a:lnTo>
                    <a:pt x="140" y="387"/>
                  </a:lnTo>
                  <a:lnTo>
                    <a:pt x="134" y="385"/>
                  </a:lnTo>
                  <a:lnTo>
                    <a:pt x="130" y="385"/>
                  </a:lnTo>
                  <a:lnTo>
                    <a:pt x="130" y="389"/>
                  </a:lnTo>
                  <a:lnTo>
                    <a:pt x="129" y="390"/>
                  </a:lnTo>
                  <a:lnTo>
                    <a:pt x="126" y="391"/>
                  </a:lnTo>
                  <a:lnTo>
                    <a:pt x="125" y="390"/>
                  </a:lnTo>
                  <a:lnTo>
                    <a:pt x="124" y="390"/>
                  </a:lnTo>
                  <a:lnTo>
                    <a:pt x="121" y="389"/>
                  </a:lnTo>
                  <a:lnTo>
                    <a:pt x="121" y="390"/>
                  </a:lnTo>
                  <a:lnTo>
                    <a:pt x="120" y="390"/>
                  </a:lnTo>
                  <a:lnTo>
                    <a:pt x="119" y="390"/>
                  </a:lnTo>
                  <a:lnTo>
                    <a:pt x="117" y="390"/>
                  </a:lnTo>
                  <a:lnTo>
                    <a:pt x="113" y="388"/>
                  </a:lnTo>
                  <a:lnTo>
                    <a:pt x="111" y="387"/>
                  </a:lnTo>
                  <a:lnTo>
                    <a:pt x="108" y="387"/>
                  </a:lnTo>
                  <a:lnTo>
                    <a:pt x="107" y="387"/>
                  </a:lnTo>
                  <a:lnTo>
                    <a:pt x="103" y="386"/>
                  </a:lnTo>
                  <a:lnTo>
                    <a:pt x="102" y="385"/>
                  </a:lnTo>
                  <a:lnTo>
                    <a:pt x="101" y="381"/>
                  </a:lnTo>
                  <a:lnTo>
                    <a:pt x="101" y="378"/>
                  </a:lnTo>
                  <a:lnTo>
                    <a:pt x="101" y="377"/>
                  </a:lnTo>
                  <a:lnTo>
                    <a:pt x="100" y="377"/>
                  </a:lnTo>
                  <a:lnTo>
                    <a:pt x="99" y="377"/>
                  </a:lnTo>
                  <a:lnTo>
                    <a:pt x="98" y="377"/>
                  </a:lnTo>
                  <a:lnTo>
                    <a:pt x="98" y="376"/>
                  </a:lnTo>
                  <a:lnTo>
                    <a:pt x="96" y="375"/>
                  </a:lnTo>
                  <a:lnTo>
                    <a:pt x="95" y="374"/>
                  </a:lnTo>
                  <a:lnTo>
                    <a:pt x="95" y="373"/>
                  </a:lnTo>
                  <a:lnTo>
                    <a:pt x="95" y="372"/>
                  </a:lnTo>
                  <a:lnTo>
                    <a:pt x="95" y="371"/>
                  </a:lnTo>
                  <a:lnTo>
                    <a:pt x="94" y="371"/>
                  </a:lnTo>
                  <a:lnTo>
                    <a:pt x="92" y="372"/>
                  </a:lnTo>
                  <a:lnTo>
                    <a:pt x="91" y="372"/>
                  </a:lnTo>
                  <a:lnTo>
                    <a:pt x="90" y="372"/>
                  </a:lnTo>
                  <a:lnTo>
                    <a:pt x="89" y="372"/>
                  </a:lnTo>
                  <a:lnTo>
                    <a:pt x="88" y="370"/>
                  </a:lnTo>
                  <a:lnTo>
                    <a:pt x="86" y="370"/>
                  </a:lnTo>
                  <a:lnTo>
                    <a:pt x="85" y="370"/>
                  </a:lnTo>
                  <a:lnTo>
                    <a:pt x="84" y="370"/>
                  </a:lnTo>
                  <a:lnTo>
                    <a:pt x="83" y="369"/>
                  </a:lnTo>
                  <a:lnTo>
                    <a:pt x="81" y="368"/>
                  </a:lnTo>
                  <a:lnTo>
                    <a:pt x="79" y="366"/>
                  </a:lnTo>
                  <a:lnTo>
                    <a:pt x="77" y="365"/>
                  </a:lnTo>
                  <a:lnTo>
                    <a:pt x="76" y="364"/>
                  </a:lnTo>
                  <a:lnTo>
                    <a:pt x="73" y="362"/>
                  </a:lnTo>
                  <a:lnTo>
                    <a:pt x="73" y="360"/>
                  </a:lnTo>
                  <a:lnTo>
                    <a:pt x="71" y="360"/>
                  </a:lnTo>
                  <a:lnTo>
                    <a:pt x="70" y="360"/>
                  </a:lnTo>
                  <a:lnTo>
                    <a:pt x="70" y="359"/>
                  </a:lnTo>
                  <a:lnTo>
                    <a:pt x="68" y="358"/>
                  </a:lnTo>
                  <a:lnTo>
                    <a:pt x="67" y="358"/>
                  </a:lnTo>
                  <a:lnTo>
                    <a:pt x="64" y="353"/>
                  </a:lnTo>
                  <a:lnTo>
                    <a:pt x="62" y="349"/>
                  </a:lnTo>
                  <a:lnTo>
                    <a:pt x="60" y="348"/>
                  </a:lnTo>
                  <a:lnTo>
                    <a:pt x="59" y="348"/>
                  </a:lnTo>
                  <a:lnTo>
                    <a:pt x="58" y="348"/>
                  </a:lnTo>
                  <a:lnTo>
                    <a:pt x="57" y="347"/>
                  </a:lnTo>
                  <a:lnTo>
                    <a:pt x="59" y="343"/>
                  </a:lnTo>
                  <a:lnTo>
                    <a:pt x="62" y="341"/>
                  </a:lnTo>
                  <a:lnTo>
                    <a:pt x="63" y="340"/>
                  </a:lnTo>
                  <a:lnTo>
                    <a:pt x="65" y="341"/>
                  </a:lnTo>
                  <a:lnTo>
                    <a:pt x="66" y="341"/>
                  </a:lnTo>
                  <a:lnTo>
                    <a:pt x="69" y="343"/>
                  </a:lnTo>
                  <a:lnTo>
                    <a:pt x="70" y="342"/>
                  </a:lnTo>
                  <a:lnTo>
                    <a:pt x="71" y="339"/>
                  </a:lnTo>
                  <a:lnTo>
                    <a:pt x="71" y="338"/>
                  </a:lnTo>
                  <a:lnTo>
                    <a:pt x="70" y="334"/>
                  </a:lnTo>
                  <a:lnTo>
                    <a:pt x="69" y="334"/>
                  </a:lnTo>
                  <a:lnTo>
                    <a:pt x="68" y="333"/>
                  </a:lnTo>
                  <a:lnTo>
                    <a:pt x="68" y="330"/>
                  </a:lnTo>
                  <a:lnTo>
                    <a:pt x="68" y="329"/>
                  </a:lnTo>
                  <a:lnTo>
                    <a:pt x="71" y="322"/>
                  </a:lnTo>
                  <a:lnTo>
                    <a:pt x="71" y="323"/>
                  </a:lnTo>
                  <a:lnTo>
                    <a:pt x="72" y="322"/>
                  </a:lnTo>
                  <a:lnTo>
                    <a:pt x="72" y="321"/>
                  </a:lnTo>
                  <a:lnTo>
                    <a:pt x="73" y="321"/>
                  </a:lnTo>
                  <a:lnTo>
                    <a:pt x="74" y="319"/>
                  </a:lnTo>
                  <a:lnTo>
                    <a:pt x="75" y="319"/>
                  </a:lnTo>
                  <a:lnTo>
                    <a:pt x="76" y="320"/>
                  </a:lnTo>
                  <a:lnTo>
                    <a:pt x="77" y="321"/>
                  </a:lnTo>
                  <a:lnTo>
                    <a:pt x="79" y="319"/>
                  </a:lnTo>
                  <a:lnTo>
                    <a:pt x="83" y="320"/>
                  </a:lnTo>
                  <a:lnTo>
                    <a:pt x="87" y="319"/>
                  </a:lnTo>
                  <a:lnTo>
                    <a:pt x="88" y="318"/>
                  </a:lnTo>
                  <a:lnTo>
                    <a:pt x="89" y="315"/>
                  </a:lnTo>
                  <a:lnTo>
                    <a:pt x="89" y="316"/>
                  </a:lnTo>
                  <a:lnTo>
                    <a:pt x="90" y="317"/>
                  </a:lnTo>
                  <a:lnTo>
                    <a:pt x="92" y="317"/>
                  </a:lnTo>
                  <a:lnTo>
                    <a:pt x="94" y="316"/>
                  </a:lnTo>
                  <a:lnTo>
                    <a:pt x="93" y="315"/>
                  </a:lnTo>
                  <a:lnTo>
                    <a:pt x="93" y="311"/>
                  </a:lnTo>
                  <a:lnTo>
                    <a:pt x="95" y="308"/>
                  </a:lnTo>
                  <a:lnTo>
                    <a:pt x="99" y="302"/>
                  </a:lnTo>
                  <a:lnTo>
                    <a:pt x="100" y="302"/>
                  </a:lnTo>
                  <a:lnTo>
                    <a:pt x="104" y="296"/>
                  </a:lnTo>
                  <a:lnTo>
                    <a:pt x="104" y="294"/>
                  </a:lnTo>
                  <a:lnTo>
                    <a:pt x="103" y="294"/>
                  </a:lnTo>
                  <a:lnTo>
                    <a:pt x="102" y="293"/>
                  </a:lnTo>
                  <a:lnTo>
                    <a:pt x="103" y="292"/>
                  </a:lnTo>
                  <a:lnTo>
                    <a:pt x="105" y="290"/>
                  </a:lnTo>
                  <a:lnTo>
                    <a:pt x="109" y="286"/>
                  </a:lnTo>
                  <a:lnTo>
                    <a:pt x="111" y="283"/>
                  </a:lnTo>
                  <a:lnTo>
                    <a:pt x="112" y="281"/>
                  </a:lnTo>
                  <a:lnTo>
                    <a:pt x="112" y="279"/>
                  </a:lnTo>
                  <a:lnTo>
                    <a:pt x="115" y="275"/>
                  </a:lnTo>
                  <a:lnTo>
                    <a:pt x="113" y="275"/>
                  </a:lnTo>
                  <a:lnTo>
                    <a:pt x="111" y="277"/>
                  </a:lnTo>
                  <a:lnTo>
                    <a:pt x="109" y="277"/>
                  </a:lnTo>
                  <a:lnTo>
                    <a:pt x="108" y="277"/>
                  </a:lnTo>
                  <a:lnTo>
                    <a:pt x="107" y="277"/>
                  </a:lnTo>
                  <a:lnTo>
                    <a:pt x="107" y="275"/>
                  </a:lnTo>
                  <a:lnTo>
                    <a:pt x="108" y="274"/>
                  </a:lnTo>
                  <a:lnTo>
                    <a:pt x="109" y="273"/>
                  </a:lnTo>
                  <a:lnTo>
                    <a:pt x="110" y="273"/>
                  </a:lnTo>
                  <a:lnTo>
                    <a:pt x="111" y="270"/>
                  </a:lnTo>
                  <a:lnTo>
                    <a:pt x="110" y="270"/>
                  </a:lnTo>
                  <a:lnTo>
                    <a:pt x="109" y="270"/>
                  </a:lnTo>
                  <a:lnTo>
                    <a:pt x="107" y="270"/>
                  </a:lnTo>
                  <a:lnTo>
                    <a:pt x="107" y="271"/>
                  </a:lnTo>
                  <a:lnTo>
                    <a:pt x="107" y="273"/>
                  </a:lnTo>
                  <a:lnTo>
                    <a:pt x="106" y="274"/>
                  </a:lnTo>
                  <a:lnTo>
                    <a:pt x="106" y="275"/>
                  </a:lnTo>
                  <a:lnTo>
                    <a:pt x="104" y="272"/>
                  </a:lnTo>
                  <a:lnTo>
                    <a:pt x="104" y="268"/>
                  </a:lnTo>
                  <a:lnTo>
                    <a:pt x="104" y="267"/>
                  </a:lnTo>
                  <a:lnTo>
                    <a:pt x="107" y="266"/>
                  </a:lnTo>
                  <a:lnTo>
                    <a:pt x="109" y="266"/>
                  </a:lnTo>
                  <a:lnTo>
                    <a:pt x="109" y="265"/>
                  </a:lnTo>
                  <a:lnTo>
                    <a:pt x="109" y="264"/>
                  </a:lnTo>
                  <a:lnTo>
                    <a:pt x="108" y="264"/>
                  </a:lnTo>
                  <a:lnTo>
                    <a:pt x="107" y="264"/>
                  </a:lnTo>
                  <a:lnTo>
                    <a:pt x="106" y="262"/>
                  </a:lnTo>
                  <a:lnTo>
                    <a:pt x="107" y="258"/>
                  </a:lnTo>
                  <a:lnTo>
                    <a:pt x="108" y="255"/>
                  </a:lnTo>
                  <a:lnTo>
                    <a:pt x="108" y="250"/>
                  </a:lnTo>
                  <a:lnTo>
                    <a:pt x="107" y="247"/>
                  </a:lnTo>
                  <a:lnTo>
                    <a:pt x="107" y="245"/>
                  </a:lnTo>
                  <a:lnTo>
                    <a:pt x="107" y="236"/>
                  </a:lnTo>
                  <a:lnTo>
                    <a:pt x="107" y="235"/>
                  </a:lnTo>
                  <a:lnTo>
                    <a:pt x="108" y="234"/>
                  </a:lnTo>
                  <a:lnTo>
                    <a:pt x="107" y="226"/>
                  </a:lnTo>
                  <a:lnTo>
                    <a:pt x="105" y="225"/>
                  </a:lnTo>
                  <a:lnTo>
                    <a:pt x="103" y="224"/>
                  </a:lnTo>
                  <a:lnTo>
                    <a:pt x="104" y="223"/>
                  </a:lnTo>
                  <a:lnTo>
                    <a:pt x="106" y="221"/>
                  </a:lnTo>
                  <a:lnTo>
                    <a:pt x="107" y="222"/>
                  </a:lnTo>
                  <a:lnTo>
                    <a:pt x="108" y="222"/>
                  </a:lnTo>
                  <a:lnTo>
                    <a:pt x="109" y="222"/>
                  </a:lnTo>
                  <a:lnTo>
                    <a:pt x="111" y="219"/>
                  </a:lnTo>
                  <a:lnTo>
                    <a:pt x="111" y="217"/>
                  </a:lnTo>
                  <a:lnTo>
                    <a:pt x="111" y="216"/>
                  </a:lnTo>
                  <a:lnTo>
                    <a:pt x="109" y="210"/>
                  </a:lnTo>
                  <a:lnTo>
                    <a:pt x="107" y="207"/>
                  </a:lnTo>
                  <a:lnTo>
                    <a:pt x="106" y="206"/>
                  </a:lnTo>
                  <a:lnTo>
                    <a:pt x="106" y="205"/>
                  </a:lnTo>
                  <a:lnTo>
                    <a:pt x="106" y="204"/>
                  </a:lnTo>
                  <a:lnTo>
                    <a:pt x="106" y="201"/>
                  </a:lnTo>
                  <a:lnTo>
                    <a:pt x="107" y="202"/>
                  </a:lnTo>
                  <a:lnTo>
                    <a:pt x="108" y="201"/>
                  </a:lnTo>
                  <a:lnTo>
                    <a:pt x="109" y="198"/>
                  </a:lnTo>
                  <a:lnTo>
                    <a:pt x="110" y="192"/>
                  </a:lnTo>
                  <a:lnTo>
                    <a:pt x="108" y="188"/>
                  </a:lnTo>
                  <a:lnTo>
                    <a:pt x="107" y="187"/>
                  </a:lnTo>
                  <a:lnTo>
                    <a:pt x="102" y="182"/>
                  </a:lnTo>
                  <a:lnTo>
                    <a:pt x="102" y="179"/>
                  </a:lnTo>
                  <a:lnTo>
                    <a:pt x="102" y="178"/>
                  </a:lnTo>
                  <a:lnTo>
                    <a:pt x="102" y="177"/>
                  </a:lnTo>
                  <a:lnTo>
                    <a:pt x="96" y="171"/>
                  </a:lnTo>
                  <a:lnTo>
                    <a:pt x="98" y="163"/>
                  </a:lnTo>
                  <a:lnTo>
                    <a:pt x="100" y="163"/>
                  </a:lnTo>
                  <a:lnTo>
                    <a:pt x="101" y="162"/>
                  </a:lnTo>
                  <a:lnTo>
                    <a:pt x="101" y="160"/>
                  </a:lnTo>
                  <a:lnTo>
                    <a:pt x="100" y="159"/>
                  </a:lnTo>
                  <a:lnTo>
                    <a:pt x="100" y="158"/>
                  </a:lnTo>
                  <a:lnTo>
                    <a:pt x="100" y="157"/>
                  </a:lnTo>
                  <a:lnTo>
                    <a:pt x="101" y="156"/>
                  </a:lnTo>
                  <a:lnTo>
                    <a:pt x="103" y="157"/>
                  </a:lnTo>
                  <a:lnTo>
                    <a:pt x="104" y="159"/>
                  </a:lnTo>
                  <a:lnTo>
                    <a:pt x="104" y="161"/>
                  </a:lnTo>
                  <a:lnTo>
                    <a:pt x="105" y="162"/>
                  </a:lnTo>
                  <a:lnTo>
                    <a:pt x="112" y="157"/>
                  </a:lnTo>
                  <a:lnTo>
                    <a:pt x="112" y="155"/>
                  </a:lnTo>
                  <a:lnTo>
                    <a:pt x="111" y="154"/>
                  </a:lnTo>
                  <a:lnTo>
                    <a:pt x="113" y="151"/>
                  </a:lnTo>
                  <a:lnTo>
                    <a:pt x="113" y="150"/>
                  </a:lnTo>
                  <a:lnTo>
                    <a:pt x="116" y="149"/>
                  </a:lnTo>
                  <a:lnTo>
                    <a:pt x="117" y="147"/>
                  </a:lnTo>
                  <a:lnTo>
                    <a:pt x="116" y="144"/>
                  </a:lnTo>
                  <a:lnTo>
                    <a:pt x="115" y="141"/>
                  </a:lnTo>
                  <a:lnTo>
                    <a:pt x="114" y="140"/>
                  </a:lnTo>
                  <a:lnTo>
                    <a:pt x="113" y="138"/>
                  </a:lnTo>
                  <a:lnTo>
                    <a:pt x="112" y="138"/>
                  </a:lnTo>
                  <a:lnTo>
                    <a:pt x="112" y="136"/>
                  </a:lnTo>
                  <a:lnTo>
                    <a:pt x="112" y="134"/>
                  </a:lnTo>
                  <a:lnTo>
                    <a:pt x="111" y="133"/>
                  </a:lnTo>
                  <a:lnTo>
                    <a:pt x="111" y="132"/>
                  </a:lnTo>
                  <a:lnTo>
                    <a:pt x="109" y="132"/>
                  </a:lnTo>
                  <a:lnTo>
                    <a:pt x="109" y="130"/>
                  </a:lnTo>
                  <a:lnTo>
                    <a:pt x="110" y="130"/>
                  </a:lnTo>
                  <a:lnTo>
                    <a:pt x="111" y="129"/>
                  </a:lnTo>
                  <a:lnTo>
                    <a:pt x="113" y="126"/>
                  </a:lnTo>
                  <a:lnTo>
                    <a:pt x="115" y="129"/>
                  </a:lnTo>
                  <a:lnTo>
                    <a:pt x="115" y="131"/>
                  </a:lnTo>
                  <a:lnTo>
                    <a:pt x="116" y="132"/>
                  </a:lnTo>
                  <a:lnTo>
                    <a:pt x="117" y="133"/>
                  </a:lnTo>
                  <a:lnTo>
                    <a:pt x="118" y="133"/>
                  </a:lnTo>
                  <a:lnTo>
                    <a:pt x="119" y="134"/>
                  </a:lnTo>
                  <a:lnTo>
                    <a:pt x="120" y="137"/>
                  </a:lnTo>
                  <a:lnTo>
                    <a:pt x="123" y="140"/>
                  </a:lnTo>
                  <a:lnTo>
                    <a:pt x="124" y="142"/>
                  </a:lnTo>
                  <a:lnTo>
                    <a:pt x="125" y="143"/>
                  </a:lnTo>
                  <a:lnTo>
                    <a:pt x="126" y="143"/>
                  </a:lnTo>
                  <a:lnTo>
                    <a:pt x="126" y="144"/>
                  </a:lnTo>
                  <a:lnTo>
                    <a:pt x="126" y="146"/>
                  </a:lnTo>
                  <a:lnTo>
                    <a:pt x="125" y="146"/>
                  </a:lnTo>
                  <a:lnTo>
                    <a:pt x="125" y="145"/>
                  </a:lnTo>
                  <a:lnTo>
                    <a:pt x="124" y="146"/>
                  </a:lnTo>
                  <a:lnTo>
                    <a:pt x="124" y="147"/>
                  </a:lnTo>
                  <a:lnTo>
                    <a:pt x="124" y="149"/>
                  </a:lnTo>
                  <a:lnTo>
                    <a:pt x="125" y="150"/>
                  </a:lnTo>
                  <a:lnTo>
                    <a:pt x="126" y="150"/>
                  </a:lnTo>
                  <a:lnTo>
                    <a:pt x="128" y="149"/>
                  </a:lnTo>
                  <a:lnTo>
                    <a:pt x="129" y="149"/>
                  </a:lnTo>
                  <a:lnTo>
                    <a:pt x="129" y="145"/>
                  </a:lnTo>
                  <a:lnTo>
                    <a:pt x="129" y="134"/>
                  </a:lnTo>
                  <a:lnTo>
                    <a:pt x="128" y="132"/>
                  </a:lnTo>
                  <a:lnTo>
                    <a:pt x="126" y="130"/>
                  </a:lnTo>
                  <a:lnTo>
                    <a:pt x="124" y="130"/>
                  </a:lnTo>
                  <a:lnTo>
                    <a:pt x="125" y="129"/>
                  </a:lnTo>
                  <a:lnTo>
                    <a:pt x="126" y="127"/>
                  </a:lnTo>
                  <a:lnTo>
                    <a:pt x="128" y="127"/>
                  </a:lnTo>
                  <a:lnTo>
                    <a:pt x="132" y="126"/>
                  </a:lnTo>
                  <a:lnTo>
                    <a:pt x="139" y="119"/>
                  </a:lnTo>
                  <a:lnTo>
                    <a:pt x="140" y="119"/>
                  </a:lnTo>
                  <a:lnTo>
                    <a:pt x="141" y="118"/>
                  </a:lnTo>
                  <a:lnTo>
                    <a:pt x="142" y="117"/>
                  </a:lnTo>
                  <a:lnTo>
                    <a:pt x="144" y="116"/>
                  </a:lnTo>
                  <a:lnTo>
                    <a:pt x="147" y="109"/>
                  </a:lnTo>
                  <a:lnTo>
                    <a:pt x="147" y="108"/>
                  </a:lnTo>
                  <a:lnTo>
                    <a:pt x="149" y="106"/>
                  </a:lnTo>
                  <a:lnTo>
                    <a:pt x="149" y="105"/>
                  </a:lnTo>
                  <a:lnTo>
                    <a:pt x="155" y="102"/>
                  </a:lnTo>
                  <a:lnTo>
                    <a:pt x="157" y="102"/>
                  </a:lnTo>
                  <a:lnTo>
                    <a:pt x="161" y="103"/>
                  </a:lnTo>
                  <a:lnTo>
                    <a:pt x="162" y="102"/>
                  </a:lnTo>
                  <a:lnTo>
                    <a:pt x="163" y="101"/>
                  </a:lnTo>
                  <a:lnTo>
                    <a:pt x="164" y="99"/>
                  </a:lnTo>
                  <a:lnTo>
                    <a:pt x="164" y="98"/>
                  </a:lnTo>
                  <a:lnTo>
                    <a:pt x="164" y="97"/>
                  </a:lnTo>
                  <a:lnTo>
                    <a:pt x="164" y="96"/>
                  </a:lnTo>
                  <a:lnTo>
                    <a:pt x="164" y="94"/>
                  </a:lnTo>
                  <a:lnTo>
                    <a:pt x="163" y="94"/>
                  </a:lnTo>
                  <a:lnTo>
                    <a:pt x="162" y="92"/>
                  </a:lnTo>
                  <a:lnTo>
                    <a:pt x="164" y="85"/>
                  </a:lnTo>
                  <a:lnTo>
                    <a:pt x="165" y="83"/>
                  </a:lnTo>
                  <a:lnTo>
                    <a:pt x="165" y="82"/>
                  </a:lnTo>
                  <a:lnTo>
                    <a:pt x="165" y="81"/>
                  </a:lnTo>
                  <a:lnTo>
                    <a:pt x="166" y="80"/>
                  </a:lnTo>
                  <a:lnTo>
                    <a:pt x="167" y="79"/>
                  </a:lnTo>
                  <a:lnTo>
                    <a:pt x="167" y="77"/>
                  </a:lnTo>
                  <a:lnTo>
                    <a:pt x="167" y="71"/>
                  </a:lnTo>
                  <a:lnTo>
                    <a:pt x="169" y="70"/>
                  </a:lnTo>
                  <a:lnTo>
                    <a:pt x="169" y="69"/>
                  </a:lnTo>
                  <a:lnTo>
                    <a:pt x="168" y="67"/>
                  </a:lnTo>
                  <a:lnTo>
                    <a:pt x="169" y="66"/>
                  </a:lnTo>
                  <a:lnTo>
                    <a:pt x="172" y="64"/>
                  </a:lnTo>
                  <a:lnTo>
                    <a:pt x="175" y="62"/>
                  </a:lnTo>
                  <a:lnTo>
                    <a:pt x="177" y="61"/>
                  </a:lnTo>
                  <a:lnTo>
                    <a:pt x="176" y="60"/>
                  </a:lnTo>
                  <a:lnTo>
                    <a:pt x="176" y="61"/>
                  </a:lnTo>
                  <a:lnTo>
                    <a:pt x="175" y="60"/>
                  </a:lnTo>
                  <a:lnTo>
                    <a:pt x="175" y="59"/>
                  </a:lnTo>
                  <a:lnTo>
                    <a:pt x="176" y="59"/>
                  </a:lnTo>
                  <a:lnTo>
                    <a:pt x="177" y="59"/>
                  </a:lnTo>
                  <a:lnTo>
                    <a:pt x="182" y="56"/>
                  </a:lnTo>
                  <a:lnTo>
                    <a:pt x="183" y="54"/>
                  </a:lnTo>
                  <a:lnTo>
                    <a:pt x="187" y="49"/>
                  </a:lnTo>
                  <a:lnTo>
                    <a:pt x="188" y="49"/>
                  </a:lnTo>
                  <a:lnTo>
                    <a:pt x="197" y="53"/>
                  </a:lnTo>
                  <a:lnTo>
                    <a:pt x="198" y="53"/>
                  </a:lnTo>
                  <a:lnTo>
                    <a:pt x="200" y="53"/>
                  </a:lnTo>
                  <a:lnTo>
                    <a:pt x="202" y="53"/>
                  </a:lnTo>
                  <a:lnTo>
                    <a:pt x="203" y="53"/>
                  </a:lnTo>
                  <a:lnTo>
                    <a:pt x="202" y="53"/>
                  </a:lnTo>
                  <a:lnTo>
                    <a:pt x="202" y="54"/>
                  </a:lnTo>
                  <a:lnTo>
                    <a:pt x="199" y="54"/>
                  </a:lnTo>
                  <a:lnTo>
                    <a:pt x="198" y="54"/>
                  </a:lnTo>
                  <a:lnTo>
                    <a:pt x="194" y="57"/>
                  </a:lnTo>
                  <a:lnTo>
                    <a:pt x="194" y="58"/>
                  </a:lnTo>
                  <a:lnTo>
                    <a:pt x="194" y="60"/>
                  </a:lnTo>
                  <a:lnTo>
                    <a:pt x="196" y="58"/>
                  </a:lnTo>
                  <a:lnTo>
                    <a:pt x="198" y="60"/>
                  </a:lnTo>
                  <a:lnTo>
                    <a:pt x="198" y="61"/>
                  </a:lnTo>
                  <a:lnTo>
                    <a:pt x="200" y="61"/>
                  </a:lnTo>
                  <a:lnTo>
                    <a:pt x="200" y="60"/>
                  </a:lnTo>
                  <a:lnTo>
                    <a:pt x="203" y="54"/>
                  </a:lnTo>
                  <a:lnTo>
                    <a:pt x="204" y="53"/>
                  </a:lnTo>
                  <a:lnTo>
                    <a:pt x="205" y="49"/>
                  </a:lnTo>
                  <a:lnTo>
                    <a:pt x="205" y="47"/>
                  </a:lnTo>
                  <a:lnTo>
                    <a:pt x="205" y="45"/>
                  </a:lnTo>
                  <a:lnTo>
                    <a:pt x="206" y="43"/>
                  </a:lnTo>
                  <a:lnTo>
                    <a:pt x="207" y="42"/>
                  </a:lnTo>
                  <a:lnTo>
                    <a:pt x="211" y="41"/>
                  </a:lnTo>
                  <a:lnTo>
                    <a:pt x="213" y="42"/>
                  </a:lnTo>
                  <a:lnTo>
                    <a:pt x="213" y="43"/>
                  </a:lnTo>
                  <a:lnTo>
                    <a:pt x="215" y="44"/>
                  </a:lnTo>
                  <a:lnTo>
                    <a:pt x="217" y="45"/>
                  </a:lnTo>
                  <a:lnTo>
                    <a:pt x="221" y="45"/>
                  </a:lnTo>
                  <a:lnTo>
                    <a:pt x="222" y="44"/>
                  </a:lnTo>
                  <a:lnTo>
                    <a:pt x="224" y="44"/>
                  </a:lnTo>
                  <a:lnTo>
                    <a:pt x="225" y="44"/>
                  </a:lnTo>
                  <a:lnTo>
                    <a:pt x="228" y="44"/>
                  </a:lnTo>
                  <a:lnTo>
                    <a:pt x="230" y="44"/>
                  </a:lnTo>
                  <a:lnTo>
                    <a:pt x="232" y="43"/>
                  </a:lnTo>
                  <a:lnTo>
                    <a:pt x="234" y="42"/>
                  </a:lnTo>
                  <a:lnTo>
                    <a:pt x="234" y="41"/>
                  </a:lnTo>
                  <a:lnTo>
                    <a:pt x="236" y="40"/>
                  </a:lnTo>
                  <a:lnTo>
                    <a:pt x="247" y="31"/>
                  </a:lnTo>
                  <a:lnTo>
                    <a:pt x="248" y="30"/>
                  </a:lnTo>
                  <a:lnTo>
                    <a:pt x="254" y="28"/>
                  </a:lnTo>
                  <a:lnTo>
                    <a:pt x="255" y="28"/>
                  </a:lnTo>
                  <a:lnTo>
                    <a:pt x="257" y="28"/>
                  </a:lnTo>
                  <a:lnTo>
                    <a:pt x="261" y="25"/>
                  </a:lnTo>
                  <a:lnTo>
                    <a:pt x="262" y="24"/>
                  </a:lnTo>
                  <a:lnTo>
                    <a:pt x="265" y="18"/>
                  </a:lnTo>
                  <a:lnTo>
                    <a:pt x="265" y="15"/>
                  </a:lnTo>
                  <a:lnTo>
                    <a:pt x="264" y="15"/>
                  </a:lnTo>
                  <a:lnTo>
                    <a:pt x="265" y="14"/>
                  </a:lnTo>
                  <a:lnTo>
                    <a:pt x="266" y="13"/>
                  </a:lnTo>
                  <a:lnTo>
                    <a:pt x="268" y="13"/>
                  </a:lnTo>
                  <a:lnTo>
                    <a:pt x="270" y="13"/>
                  </a:lnTo>
                  <a:lnTo>
                    <a:pt x="270" y="14"/>
                  </a:lnTo>
                  <a:lnTo>
                    <a:pt x="269" y="15"/>
                  </a:lnTo>
                  <a:lnTo>
                    <a:pt x="270" y="17"/>
                  </a:lnTo>
                  <a:lnTo>
                    <a:pt x="271" y="17"/>
                  </a:lnTo>
                  <a:lnTo>
                    <a:pt x="273" y="15"/>
                  </a:lnTo>
                  <a:lnTo>
                    <a:pt x="275" y="11"/>
                  </a:lnTo>
                  <a:lnTo>
                    <a:pt x="278" y="10"/>
                  </a:lnTo>
                  <a:lnTo>
                    <a:pt x="280" y="8"/>
                  </a:lnTo>
                  <a:lnTo>
                    <a:pt x="279" y="8"/>
                  </a:lnTo>
                  <a:lnTo>
                    <a:pt x="278" y="8"/>
                  </a:lnTo>
                  <a:lnTo>
                    <a:pt x="277" y="8"/>
                  </a:lnTo>
                  <a:lnTo>
                    <a:pt x="278" y="7"/>
                  </a:lnTo>
                  <a:lnTo>
                    <a:pt x="279" y="7"/>
                  </a:lnTo>
                  <a:moveTo>
                    <a:pt x="105" y="262"/>
                  </a:moveTo>
                  <a:lnTo>
                    <a:pt x="105" y="262"/>
                  </a:lnTo>
                  <a:lnTo>
                    <a:pt x="106" y="262"/>
                  </a:lnTo>
                  <a:lnTo>
                    <a:pt x="106" y="264"/>
                  </a:lnTo>
                  <a:lnTo>
                    <a:pt x="107" y="264"/>
                  </a:lnTo>
                  <a:lnTo>
                    <a:pt x="107" y="265"/>
                  </a:lnTo>
                  <a:lnTo>
                    <a:pt x="102" y="266"/>
                  </a:lnTo>
                  <a:lnTo>
                    <a:pt x="101" y="266"/>
                  </a:lnTo>
                  <a:lnTo>
                    <a:pt x="101" y="265"/>
                  </a:lnTo>
                  <a:lnTo>
                    <a:pt x="104" y="262"/>
                  </a:lnTo>
                  <a:lnTo>
                    <a:pt x="105" y="262"/>
                  </a:lnTo>
                  <a:moveTo>
                    <a:pt x="83" y="315"/>
                  </a:moveTo>
                  <a:lnTo>
                    <a:pt x="83" y="315"/>
                  </a:lnTo>
                  <a:lnTo>
                    <a:pt x="84" y="317"/>
                  </a:lnTo>
                  <a:lnTo>
                    <a:pt x="84" y="319"/>
                  </a:lnTo>
                  <a:lnTo>
                    <a:pt x="83" y="319"/>
                  </a:lnTo>
                  <a:lnTo>
                    <a:pt x="81" y="317"/>
                  </a:lnTo>
                  <a:lnTo>
                    <a:pt x="81" y="316"/>
                  </a:lnTo>
                  <a:lnTo>
                    <a:pt x="81" y="315"/>
                  </a:lnTo>
                  <a:lnTo>
                    <a:pt x="83" y="315"/>
                  </a:lnTo>
                  <a:moveTo>
                    <a:pt x="3" y="0"/>
                  </a:moveTo>
                  <a:lnTo>
                    <a:pt x="2" y="1"/>
                  </a:lnTo>
                  <a:lnTo>
                    <a:pt x="1" y="2"/>
                  </a:lnTo>
                  <a:lnTo>
                    <a:pt x="0" y="2"/>
                  </a:lnTo>
                  <a:lnTo>
                    <a:pt x="0" y="3"/>
                  </a:lnTo>
                  <a:lnTo>
                    <a:pt x="0" y="4"/>
                  </a:lnTo>
                  <a:lnTo>
                    <a:pt x="0" y="6"/>
                  </a:lnTo>
                  <a:lnTo>
                    <a:pt x="0" y="7"/>
                  </a:lnTo>
                  <a:lnTo>
                    <a:pt x="0" y="8"/>
                  </a:lnTo>
                  <a:lnTo>
                    <a:pt x="1" y="8"/>
                  </a:lnTo>
                  <a:lnTo>
                    <a:pt x="2" y="9"/>
                  </a:lnTo>
                  <a:lnTo>
                    <a:pt x="4" y="9"/>
                  </a:lnTo>
                  <a:lnTo>
                    <a:pt x="4" y="8"/>
                  </a:lnTo>
                  <a:lnTo>
                    <a:pt x="5" y="8"/>
                  </a:lnTo>
                  <a:lnTo>
                    <a:pt x="6" y="6"/>
                  </a:lnTo>
                  <a:lnTo>
                    <a:pt x="6" y="4"/>
                  </a:lnTo>
                  <a:lnTo>
                    <a:pt x="7" y="2"/>
                  </a:lnTo>
                  <a:lnTo>
                    <a:pt x="5" y="1"/>
                  </a:lnTo>
                  <a:lnTo>
                    <a:pt x="5" y="0"/>
                  </a:lnTo>
                  <a:lnTo>
                    <a:pt x="3" y="0"/>
                  </a:lnTo>
                  <a:moveTo>
                    <a:pt x="279" y="4"/>
                  </a:moveTo>
                  <a:lnTo>
                    <a:pt x="279" y="4"/>
                  </a:lnTo>
                  <a:lnTo>
                    <a:pt x="278" y="4"/>
                  </a:lnTo>
                  <a:lnTo>
                    <a:pt x="277" y="4"/>
                  </a:lnTo>
                  <a:lnTo>
                    <a:pt x="277" y="5"/>
                  </a:lnTo>
                  <a:lnTo>
                    <a:pt x="276" y="6"/>
                  </a:lnTo>
                  <a:lnTo>
                    <a:pt x="275" y="6"/>
                  </a:lnTo>
                  <a:lnTo>
                    <a:pt x="275" y="8"/>
                  </a:lnTo>
                  <a:lnTo>
                    <a:pt x="274" y="9"/>
                  </a:lnTo>
                  <a:lnTo>
                    <a:pt x="273" y="9"/>
                  </a:lnTo>
                  <a:lnTo>
                    <a:pt x="272" y="10"/>
                  </a:lnTo>
                  <a:lnTo>
                    <a:pt x="272" y="11"/>
                  </a:lnTo>
                  <a:lnTo>
                    <a:pt x="270" y="11"/>
                  </a:lnTo>
                  <a:lnTo>
                    <a:pt x="269" y="11"/>
                  </a:lnTo>
                  <a:lnTo>
                    <a:pt x="268" y="11"/>
                  </a:lnTo>
                  <a:lnTo>
                    <a:pt x="265" y="11"/>
                  </a:lnTo>
                  <a:lnTo>
                    <a:pt x="264" y="11"/>
                  </a:lnTo>
                  <a:lnTo>
                    <a:pt x="263" y="12"/>
                  </a:lnTo>
                  <a:lnTo>
                    <a:pt x="262" y="13"/>
                  </a:lnTo>
                  <a:lnTo>
                    <a:pt x="261" y="15"/>
                  </a:lnTo>
                  <a:lnTo>
                    <a:pt x="262" y="16"/>
                  </a:lnTo>
                  <a:lnTo>
                    <a:pt x="262" y="17"/>
                  </a:lnTo>
                  <a:lnTo>
                    <a:pt x="260" y="23"/>
                  </a:lnTo>
                  <a:lnTo>
                    <a:pt x="255" y="25"/>
                  </a:lnTo>
                  <a:lnTo>
                    <a:pt x="255" y="26"/>
                  </a:lnTo>
                  <a:lnTo>
                    <a:pt x="254" y="26"/>
                  </a:lnTo>
                  <a:lnTo>
                    <a:pt x="253" y="25"/>
                  </a:lnTo>
                  <a:lnTo>
                    <a:pt x="253" y="26"/>
                  </a:lnTo>
                  <a:lnTo>
                    <a:pt x="247" y="28"/>
                  </a:lnTo>
                  <a:lnTo>
                    <a:pt x="245" y="29"/>
                  </a:lnTo>
                  <a:lnTo>
                    <a:pt x="234" y="38"/>
                  </a:lnTo>
                  <a:lnTo>
                    <a:pt x="232" y="39"/>
                  </a:lnTo>
                  <a:lnTo>
                    <a:pt x="232" y="40"/>
                  </a:lnTo>
                  <a:lnTo>
                    <a:pt x="230" y="41"/>
                  </a:lnTo>
                  <a:lnTo>
                    <a:pt x="229" y="41"/>
                  </a:lnTo>
                  <a:lnTo>
                    <a:pt x="228" y="41"/>
                  </a:lnTo>
                  <a:lnTo>
                    <a:pt x="225" y="41"/>
                  </a:lnTo>
                  <a:lnTo>
                    <a:pt x="224" y="41"/>
                  </a:lnTo>
                  <a:lnTo>
                    <a:pt x="222" y="41"/>
                  </a:lnTo>
                  <a:lnTo>
                    <a:pt x="221" y="41"/>
                  </a:lnTo>
                  <a:lnTo>
                    <a:pt x="221" y="42"/>
                  </a:lnTo>
                  <a:lnTo>
                    <a:pt x="218" y="42"/>
                  </a:lnTo>
                  <a:lnTo>
                    <a:pt x="216" y="41"/>
                  </a:lnTo>
                  <a:lnTo>
                    <a:pt x="215" y="41"/>
                  </a:lnTo>
                  <a:lnTo>
                    <a:pt x="214" y="40"/>
                  </a:lnTo>
                  <a:lnTo>
                    <a:pt x="213" y="40"/>
                  </a:lnTo>
                  <a:lnTo>
                    <a:pt x="212" y="39"/>
                  </a:lnTo>
                  <a:lnTo>
                    <a:pt x="211" y="39"/>
                  </a:lnTo>
                  <a:lnTo>
                    <a:pt x="210" y="39"/>
                  </a:lnTo>
                  <a:lnTo>
                    <a:pt x="207" y="40"/>
                  </a:lnTo>
                  <a:lnTo>
                    <a:pt x="206" y="40"/>
                  </a:lnTo>
                  <a:lnTo>
                    <a:pt x="205" y="41"/>
                  </a:lnTo>
                  <a:lnTo>
                    <a:pt x="204" y="41"/>
                  </a:lnTo>
                  <a:lnTo>
                    <a:pt x="203" y="44"/>
                  </a:lnTo>
                  <a:lnTo>
                    <a:pt x="202" y="45"/>
                  </a:lnTo>
                  <a:lnTo>
                    <a:pt x="202" y="46"/>
                  </a:lnTo>
                  <a:lnTo>
                    <a:pt x="202" y="47"/>
                  </a:lnTo>
                  <a:lnTo>
                    <a:pt x="202" y="49"/>
                  </a:lnTo>
                  <a:lnTo>
                    <a:pt x="202" y="51"/>
                  </a:lnTo>
                  <a:lnTo>
                    <a:pt x="201" y="51"/>
                  </a:lnTo>
                  <a:lnTo>
                    <a:pt x="200" y="51"/>
                  </a:lnTo>
                  <a:lnTo>
                    <a:pt x="199" y="51"/>
                  </a:lnTo>
                  <a:lnTo>
                    <a:pt x="198" y="51"/>
                  </a:lnTo>
                  <a:lnTo>
                    <a:pt x="190" y="47"/>
                  </a:lnTo>
                  <a:lnTo>
                    <a:pt x="189" y="47"/>
                  </a:lnTo>
                  <a:lnTo>
                    <a:pt x="187" y="45"/>
                  </a:lnTo>
                  <a:lnTo>
                    <a:pt x="186" y="47"/>
                  </a:lnTo>
                  <a:lnTo>
                    <a:pt x="181" y="52"/>
                  </a:lnTo>
                  <a:lnTo>
                    <a:pt x="180" y="53"/>
                  </a:lnTo>
                  <a:lnTo>
                    <a:pt x="180" y="54"/>
                  </a:lnTo>
                  <a:lnTo>
                    <a:pt x="175" y="57"/>
                  </a:lnTo>
                  <a:lnTo>
                    <a:pt x="174" y="57"/>
                  </a:lnTo>
                  <a:lnTo>
                    <a:pt x="173" y="58"/>
                  </a:lnTo>
                  <a:lnTo>
                    <a:pt x="173" y="60"/>
                  </a:lnTo>
                  <a:lnTo>
                    <a:pt x="170" y="61"/>
                  </a:lnTo>
                  <a:lnTo>
                    <a:pt x="170" y="62"/>
                  </a:lnTo>
                  <a:lnTo>
                    <a:pt x="168" y="64"/>
                  </a:lnTo>
                  <a:lnTo>
                    <a:pt x="167" y="64"/>
                  </a:lnTo>
                  <a:lnTo>
                    <a:pt x="166" y="66"/>
                  </a:lnTo>
                  <a:lnTo>
                    <a:pt x="166" y="68"/>
                  </a:lnTo>
                  <a:lnTo>
                    <a:pt x="166" y="69"/>
                  </a:lnTo>
                  <a:lnTo>
                    <a:pt x="164" y="70"/>
                  </a:lnTo>
                  <a:lnTo>
                    <a:pt x="164" y="71"/>
                  </a:lnTo>
                  <a:lnTo>
                    <a:pt x="164" y="77"/>
                  </a:lnTo>
                  <a:lnTo>
                    <a:pt x="164" y="78"/>
                  </a:lnTo>
                  <a:lnTo>
                    <a:pt x="163" y="79"/>
                  </a:lnTo>
                  <a:lnTo>
                    <a:pt x="162" y="81"/>
                  </a:lnTo>
                  <a:lnTo>
                    <a:pt x="162" y="82"/>
                  </a:lnTo>
                  <a:lnTo>
                    <a:pt x="162" y="83"/>
                  </a:lnTo>
                  <a:lnTo>
                    <a:pt x="162" y="84"/>
                  </a:lnTo>
                  <a:lnTo>
                    <a:pt x="160" y="90"/>
                  </a:lnTo>
                  <a:lnTo>
                    <a:pt x="160" y="92"/>
                  </a:lnTo>
                  <a:lnTo>
                    <a:pt x="160" y="94"/>
                  </a:lnTo>
                  <a:lnTo>
                    <a:pt x="160" y="95"/>
                  </a:lnTo>
                  <a:lnTo>
                    <a:pt x="161" y="95"/>
                  </a:lnTo>
                  <a:lnTo>
                    <a:pt x="161" y="96"/>
                  </a:lnTo>
                  <a:lnTo>
                    <a:pt x="161" y="97"/>
                  </a:lnTo>
                  <a:lnTo>
                    <a:pt x="161" y="98"/>
                  </a:lnTo>
                  <a:lnTo>
                    <a:pt x="160" y="100"/>
                  </a:lnTo>
                  <a:lnTo>
                    <a:pt x="158" y="99"/>
                  </a:lnTo>
                  <a:lnTo>
                    <a:pt x="157" y="99"/>
                  </a:lnTo>
                  <a:lnTo>
                    <a:pt x="154" y="100"/>
                  </a:lnTo>
                  <a:lnTo>
                    <a:pt x="153" y="100"/>
                  </a:lnTo>
                  <a:lnTo>
                    <a:pt x="148" y="103"/>
                  </a:lnTo>
                  <a:lnTo>
                    <a:pt x="147" y="103"/>
                  </a:lnTo>
                  <a:lnTo>
                    <a:pt x="147" y="104"/>
                  </a:lnTo>
                  <a:lnTo>
                    <a:pt x="145" y="107"/>
                  </a:lnTo>
                  <a:lnTo>
                    <a:pt x="144" y="109"/>
                  </a:lnTo>
                  <a:lnTo>
                    <a:pt x="141" y="114"/>
                  </a:lnTo>
                  <a:lnTo>
                    <a:pt x="141" y="115"/>
                  </a:lnTo>
                  <a:lnTo>
                    <a:pt x="140" y="116"/>
                  </a:lnTo>
                  <a:lnTo>
                    <a:pt x="138" y="116"/>
                  </a:lnTo>
                  <a:lnTo>
                    <a:pt x="137" y="118"/>
                  </a:lnTo>
                  <a:lnTo>
                    <a:pt x="131" y="123"/>
                  </a:lnTo>
                  <a:lnTo>
                    <a:pt x="127" y="124"/>
                  </a:lnTo>
                  <a:lnTo>
                    <a:pt x="126" y="125"/>
                  </a:lnTo>
                  <a:lnTo>
                    <a:pt x="124" y="125"/>
                  </a:lnTo>
                  <a:lnTo>
                    <a:pt x="124" y="126"/>
                  </a:lnTo>
                  <a:lnTo>
                    <a:pt x="123" y="128"/>
                  </a:lnTo>
                  <a:lnTo>
                    <a:pt x="123" y="129"/>
                  </a:lnTo>
                  <a:lnTo>
                    <a:pt x="122" y="130"/>
                  </a:lnTo>
                  <a:lnTo>
                    <a:pt x="122" y="132"/>
                  </a:lnTo>
                  <a:lnTo>
                    <a:pt x="124" y="132"/>
                  </a:lnTo>
                  <a:lnTo>
                    <a:pt x="125" y="133"/>
                  </a:lnTo>
                  <a:lnTo>
                    <a:pt x="126" y="134"/>
                  </a:lnTo>
                  <a:lnTo>
                    <a:pt x="126" y="135"/>
                  </a:lnTo>
                  <a:lnTo>
                    <a:pt x="126" y="140"/>
                  </a:lnTo>
                  <a:lnTo>
                    <a:pt x="126" y="139"/>
                  </a:lnTo>
                  <a:lnTo>
                    <a:pt x="126" y="138"/>
                  </a:lnTo>
                  <a:lnTo>
                    <a:pt x="125" y="138"/>
                  </a:lnTo>
                  <a:lnTo>
                    <a:pt x="123" y="135"/>
                  </a:lnTo>
                  <a:lnTo>
                    <a:pt x="121" y="133"/>
                  </a:lnTo>
                  <a:lnTo>
                    <a:pt x="121" y="132"/>
                  </a:lnTo>
                  <a:lnTo>
                    <a:pt x="120" y="132"/>
                  </a:lnTo>
                  <a:lnTo>
                    <a:pt x="119" y="131"/>
                  </a:lnTo>
                  <a:lnTo>
                    <a:pt x="118" y="130"/>
                  </a:lnTo>
                  <a:lnTo>
                    <a:pt x="117" y="130"/>
                  </a:lnTo>
                  <a:lnTo>
                    <a:pt x="117" y="128"/>
                  </a:lnTo>
                  <a:lnTo>
                    <a:pt x="116" y="125"/>
                  </a:lnTo>
                  <a:lnTo>
                    <a:pt x="115" y="124"/>
                  </a:lnTo>
                  <a:lnTo>
                    <a:pt x="111" y="121"/>
                  </a:lnTo>
                  <a:lnTo>
                    <a:pt x="110" y="125"/>
                  </a:lnTo>
                  <a:lnTo>
                    <a:pt x="110" y="126"/>
                  </a:lnTo>
                  <a:lnTo>
                    <a:pt x="109" y="127"/>
                  </a:lnTo>
                  <a:lnTo>
                    <a:pt x="108" y="128"/>
                  </a:lnTo>
                  <a:lnTo>
                    <a:pt x="107" y="129"/>
                  </a:lnTo>
                  <a:lnTo>
                    <a:pt x="107" y="130"/>
                  </a:lnTo>
                  <a:lnTo>
                    <a:pt x="107" y="131"/>
                  </a:lnTo>
                  <a:lnTo>
                    <a:pt x="107" y="132"/>
                  </a:lnTo>
                  <a:lnTo>
                    <a:pt x="107" y="135"/>
                  </a:lnTo>
                  <a:lnTo>
                    <a:pt x="109" y="135"/>
                  </a:lnTo>
                  <a:lnTo>
                    <a:pt x="109" y="136"/>
                  </a:lnTo>
                  <a:lnTo>
                    <a:pt x="109" y="138"/>
                  </a:lnTo>
                  <a:lnTo>
                    <a:pt x="109" y="139"/>
                  </a:lnTo>
                  <a:lnTo>
                    <a:pt x="110" y="140"/>
                  </a:lnTo>
                  <a:lnTo>
                    <a:pt x="111" y="140"/>
                  </a:lnTo>
                  <a:lnTo>
                    <a:pt x="112" y="142"/>
                  </a:lnTo>
                  <a:lnTo>
                    <a:pt x="113" y="142"/>
                  </a:lnTo>
                  <a:lnTo>
                    <a:pt x="113" y="145"/>
                  </a:lnTo>
                  <a:lnTo>
                    <a:pt x="113" y="147"/>
                  </a:lnTo>
                  <a:lnTo>
                    <a:pt x="112" y="148"/>
                  </a:lnTo>
                  <a:lnTo>
                    <a:pt x="111" y="148"/>
                  </a:lnTo>
                  <a:lnTo>
                    <a:pt x="111" y="149"/>
                  </a:lnTo>
                  <a:lnTo>
                    <a:pt x="109" y="153"/>
                  </a:lnTo>
                  <a:lnTo>
                    <a:pt x="108" y="154"/>
                  </a:lnTo>
                  <a:lnTo>
                    <a:pt x="109" y="155"/>
                  </a:lnTo>
                  <a:lnTo>
                    <a:pt x="106" y="158"/>
                  </a:lnTo>
                  <a:lnTo>
                    <a:pt x="106" y="156"/>
                  </a:lnTo>
                  <a:lnTo>
                    <a:pt x="105" y="155"/>
                  </a:lnTo>
                  <a:lnTo>
                    <a:pt x="104" y="155"/>
                  </a:lnTo>
                  <a:lnTo>
                    <a:pt x="102" y="153"/>
                  </a:lnTo>
                  <a:lnTo>
                    <a:pt x="100" y="152"/>
                  </a:lnTo>
                  <a:lnTo>
                    <a:pt x="98" y="155"/>
                  </a:lnTo>
                  <a:lnTo>
                    <a:pt x="98" y="156"/>
                  </a:lnTo>
                  <a:lnTo>
                    <a:pt x="98" y="157"/>
                  </a:lnTo>
                  <a:lnTo>
                    <a:pt x="98" y="158"/>
                  </a:lnTo>
                  <a:lnTo>
                    <a:pt x="98" y="159"/>
                  </a:lnTo>
                  <a:lnTo>
                    <a:pt x="98" y="160"/>
                  </a:lnTo>
                  <a:lnTo>
                    <a:pt x="97" y="160"/>
                  </a:lnTo>
                  <a:lnTo>
                    <a:pt x="96" y="162"/>
                  </a:lnTo>
                  <a:lnTo>
                    <a:pt x="93" y="170"/>
                  </a:lnTo>
                  <a:lnTo>
                    <a:pt x="93" y="172"/>
                  </a:lnTo>
                  <a:lnTo>
                    <a:pt x="94" y="173"/>
                  </a:lnTo>
                  <a:lnTo>
                    <a:pt x="99" y="178"/>
                  </a:lnTo>
                  <a:lnTo>
                    <a:pt x="100" y="179"/>
                  </a:lnTo>
                  <a:lnTo>
                    <a:pt x="99" y="182"/>
                  </a:lnTo>
                  <a:lnTo>
                    <a:pt x="98" y="183"/>
                  </a:lnTo>
                  <a:lnTo>
                    <a:pt x="100" y="184"/>
                  </a:lnTo>
                  <a:lnTo>
                    <a:pt x="105" y="189"/>
                  </a:lnTo>
                  <a:lnTo>
                    <a:pt x="106" y="190"/>
                  </a:lnTo>
                  <a:lnTo>
                    <a:pt x="107" y="192"/>
                  </a:lnTo>
                  <a:lnTo>
                    <a:pt x="107" y="197"/>
                  </a:lnTo>
                  <a:lnTo>
                    <a:pt x="106" y="198"/>
                  </a:lnTo>
                  <a:lnTo>
                    <a:pt x="104" y="196"/>
                  </a:lnTo>
                  <a:lnTo>
                    <a:pt x="103" y="200"/>
                  </a:lnTo>
                  <a:lnTo>
                    <a:pt x="103" y="204"/>
                  </a:lnTo>
                  <a:lnTo>
                    <a:pt x="103" y="205"/>
                  </a:lnTo>
                  <a:lnTo>
                    <a:pt x="103" y="206"/>
                  </a:lnTo>
                  <a:lnTo>
                    <a:pt x="104" y="206"/>
                  </a:lnTo>
                  <a:lnTo>
                    <a:pt x="104" y="207"/>
                  </a:lnTo>
                  <a:lnTo>
                    <a:pt x="106" y="209"/>
                  </a:lnTo>
                  <a:lnTo>
                    <a:pt x="107" y="211"/>
                  </a:lnTo>
                  <a:lnTo>
                    <a:pt x="109" y="217"/>
                  </a:lnTo>
                  <a:lnTo>
                    <a:pt x="109" y="218"/>
                  </a:lnTo>
                  <a:lnTo>
                    <a:pt x="107" y="219"/>
                  </a:lnTo>
                  <a:lnTo>
                    <a:pt x="106" y="219"/>
                  </a:lnTo>
                  <a:lnTo>
                    <a:pt x="105" y="219"/>
                  </a:lnTo>
                  <a:lnTo>
                    <a:pt x="103" y="221"/>
                  </a:lnTo>
                  <a:lnTo>
                    <a:pt x="102" y="221"/>
                  </a:lnTo>
                  <a:lnTo>
                    <a:pt x="102" y="222"/>
                  </a:lnTo>
                  <a:lnTo>
                    <a:pt x="101" y="224"/>
                  </a:lnTo>
                  <a:lnTo>
                    <a:pt x="100" y="226"/>
                  </a:lnTo>
                  <a:lnTo>
                    <a:pt x="102" y="227"/>
                  </a:lnTo>
                  <a:lnTo>
                    <a:pt x="104" y="228"/>
                  </a:lnTo>
                  <a:lnTo>
                    <a:pt x="106" y="234"/>
                  </a:lnTo>
                  <a:lnTo>
                    <a:pt x="105" y="234"/>
                  </a:lnTo>
                  <a:lnTo>
                    <a:pt x="105" y="235"/>
                  </a:lnTo>
                  <a:lnTo>
                    <a:pt x="104" y="236"/>
                  </a:lnTo>
                  <a:lnTo>
                    <a:pt x="105" y="245"/>
                  </a:lnTo>
                  <a:lnTo>
                    <a:pt x="105" y="247"/>
                  </a:lnTo>
                  <a:lnTo>
                    <a:pt x="106" y="250"/>
                  </a:lnTo>
                  <a:lnTo>
                    <a:pt x="106" y="255"/>
                  </a:lnTo>
                  <a:lnTo>
                    <a:pt x="105" y="257"/>
                  </a:lnTo>
                  <a:lnTo>
                    <a:pt x="104" y="257"/>
                  </a:lnTo>
                  <a:lnTo>
                    <a:pt x="104" y="258"/>
                  </a:lnTo>
                  <a:lnTo>
                    <a:pt x="104" y="259"/>
                  </a:lnTo>
                  <a:lnTo>
                    <a:pt x="104" y="260"/>
                  </a:lnTo>
                  <a:lnTo>
                    <a:pt x="103" y="260"/>
                  </a:lnTo>
                  <a:lnTo>
                    <a:pt x="102" y="260"/>
                  </a:lnTo>
                  <a:lnTo>
                    <a:pt x="100" y="263"/>
                  </a:lnTo>
                  <a:lnTo>
                    <a:pt x="99" y="264"/>
                  </a:lnTo>
                  <a:lnTo>
                    <a:pt x="98" y="266"/>
                  </a:lnTo>
                  <a:lnTo>
                    <a:pt x="97" y="270"/>
                  </a:lnTo>
                  <a:lnTo>
                    <a:pt x="102" y="269"/>
                  </a:lnTo>
                  <a:lnTo>
                    <a:pt x="101" y="272"/>
                  </a:lnTo>
                  <a:lnTo>
                    <a:pt x="102" y="272"/>
                  </a:lnTo>
                  <a:lnTo>
                    <a:pt x="102" y="273"/>
                  </a:lnTo>
                  <a:lnTo>
                    <a:pt x="102" y="274"/>
                  </a:lnTo>
                  <a:lnTo>
                    <a:pt x="104" y="276"/>
                  </a:lnTo>
                  <a:lnTo>
                    <a:pt x="106" y="279"/>
                  </a:lnTo>
                  <a:lnTo>
                    <a:pt x="107" y="279"/>
                  </a:lnTo>
                  <a:lnTo>
                    <a:pt x="107" y="280"/>
                  </a:lnTo>
                  <a:lnTo>
                    <a:pt x="108" y="280"/>
                  </a:lnTo>
                  <a:lnTo>
                    <a:pt x="109" y="280"/>
                  </a:lnTo>
                  <a:lnTo>
                    <a:pt x="109" y="281"/>
                  </a:lnTo>
                  <a:lnTo>
                    <a:pt x="109" y="282"/>
                  </a:lnTo>
                  <a:lnTo>
                    <a:pt x="108" y="283"/>
                  </a:lnTo>
                  <a:lnTo>
                    <a:pt x="107" y="284"/>
                  </a:lnTo>
                  <a:lnTo>
                    <a:pt x="106" y="285"/>
                  </a:lnTo>
                  <a:lnTo>
                    <a:pt x="104" y="289"/>
                  </a:lnTo>
                  <a:lnTo>
                    <a:pt x="101" y="290"/>
                  </a:lnTo>
                  <a:lnTo>
                    <a:pt x="100" y="291"/>
                  </a:lnTo>
                  <a:lnTo>
                    <a:pt x="100" y="292"/>
                  </a:lnTo>
                  <a:lnTo>
                    <a:pt x="99" y="294"/>
                  </a:lnTo>
                  <a:lnTo>
                    <a:pt x="100" y="295"/>
                  </a:lnTo>
                  <a:lnTo>
                    <a:pt x="100" y="296"/>
                  </a:lnTo>
                  <a:lnTo>
                    <a:pt x="98" y="300"/>
                  </a:lnTo>
                  <a:lnTo>
                    <a:pt x="97" y="300"/>
                  </a:lnTo>
                  <a:lnTo>
                    <a:pt x="93" y="306"/>
                  </a:lnTo>
                  <a:lnTo>
                    <a:pt x="92" y="307"/>
                  </a:lnTo>
                  <a:lnTo>
                    <a:pt x="90" y="310"/>
                  </a:lnTo>
                  <a:lnTo>
                    <a:pt x="90" y="311"/>
                  </a:lnTo>
                  <a:lnTo>
                    <a:pt x="90" y="313"/>
                  </a:lnTo>
                  <a:lnTo>
                    <a:pt x="87" y="307"/>
                  </a:lnTo>
                  <a:lnTo>
                    <a:pt x="86" y="314"/>
                  </a:lnTo>
                  <a:lnTo>
                    <a:pt x="86" y="315"/>
                  </a:lnTo>
                  <a:lnTo>
                    <a:pt x="85" y="314"/>
                  </a:lnTo>
                  <a:lnTo>
                    <a:pt x="85" y="313"/>
                  </a:lnTo>
                  <a:lnTo>
                    <a:pt x="83" y="312"/>
                  </a:lnTo>
                  <a:lnTo>
                    <a:pt x="82" y="312"/>
                  </a:lnTo>
                  <a:lnTo>
                    <a:pt x="81" y="312"/>
                  </a:lnTo>
                  <a:lnTo>
                    <a:pt x="81" y="313"/>
                  </a:lnTo>
                  <a:lnTo>
                    <a:pt x="80" y="313"/>
                  </a:lnTo>
                  <a:lnTo>
                    <a:pt x="79" y="313"/>
                  </a:lnTo>
                  <a:lnTo>
                    <a:pt x="79" y="314"/>
                  </a:lnTo>
                  <a:lnTo>
                    <a:pt x="79" y="315"/>
                  </a:lnTo>
                  <a:lnTo>
                    <a:pt x="78" y="315"/>
                  </a:lnTo>
                  <a:lnTo>
                    <a:pt x="78" y="316"/>
                  </a:lnTo>
                  <a:lnTo>
                    <a:pt x="77" y="317"/>
                  </a:lnTo>
                  <a:lnTo>
                    <a:pt x="75" y="317"/>
                  </a:lnTo>
                  <a:lnTo>
                    <a:pt x="74" y="317"/>
                  </a:lnTo>
                  <a:lnTo>
                    <a:pt x="73" y="317"/>
                  </a:lnTo>
                  <a:lnTo>
                    <a:pt x="72" y="313"/>
                  </a:lnTo>
                  <a:lnTo>
                    <a:pt x="69" y="321"/>
                  </a:lnTo>
                  <a:lnTo>
                    <a:pt x="65" y="328"/>
                  </a:lnTo>
                  <a:lnTo>
                    <a:pt x="65" y="329"/>
                  </a:lnTo>
                  <a:lnTo>
                    <a:pt x="65" y="330"/>
                  </a:lnTo>
                  <a:lnTo>
                    <a:pt x="65" y="331"/>
                  </a:lnTo>
                  <a:lnTo>
                    <a:pt x="66" y="334"/>
                  </a:lnTo>
                  <a:lnTo>
                    <a:pt x="66" y="335"/>
                  </a:lnTo>
                  <a:lnTo>
                    <a:pt x="67" y="336"/>
                  </a:lnTo>
                  <a:lnTo>
                    <a:pt x="68" y="336"/>
                  </a:lnTo>
                  <a:lnTo>
                    <a:pt x="68" y="338"/>
                  </a:lnTo>
                  <a:lnTo>
                    <a:pt x="68" y="339"/>
                  </a:lnTo>
                  <a:lnTo>
                    <a:pt x="67" y="339"/>
                  </a:lnTo>
                  <a:lnTo>
                    <a:pt x="66" y="338"/>
                  </a:lnTo>
                  <a:lnTo>
                    <a:pt x="64" y="338"/>
                  </a:lnTo>
                  <a:lnTo>
                    <a:pt x="62" y="338"/>
                  </a:lnTo>
                  <a:lnTo>
                    <a:pt x="61" y="338"/>
                  </a:lnTo>
                  <a:lnTo>
                    <a:pt x="60" y="338"/>
                  </a:lnTo>
                  <a:lnTo>
                    <a:pt x="60" y="339"/>
                  </a:lnTo>
                  <a:lnTo>
                    <a:pt x="58" y="341"/>
                  </a:lnTo>
                  <a:lnTo>
                    <a:pt x="57" y="341"/>
                  </a:lnTo>
                  <a:lnTo>
                    <a:pt x="55" y="345"/>
                  </a:lnTo>
                  <a:lnTo>
                    <a:pt x="54" y="347"/>
                  </a:lnTo>
                  <a:lnTo>
                    <a:pt x="55" y="348"/>
                  </a:lnTo>
                  <a:lnTo>
                    <a:pt x="55" y="349"/>
                  </a:lnTo>
                  <a:lnTo>
                    <a:pt x="56" y="350"/>
                  </a:lnTo>
                  <a:lnTo>
                    <a:pt x="57" y="350"/>
                  </a:lnTo>
                  <a:lnTo>
                    <a:pt x="58" y="351"/>
                  </a:lnTo>
                  <a:lnTo>
                    <a:pt x="60" y="351"/>
                  </a:lnTo>
                  <a:lnTo>
                    <a:pt x="61" y="354"/>
                  </a:lnTo>
                  <a:lnTo>
                    <a:pt x="62" y="355"/>
                  </a:lnTo>
                  <a:lnTo>
                    <a:pt x="65" y="359"/>
                  </a:lnTo>
                  <a:lnTo>
                    <a:pt x="66" y="359"/>
                  </a:lnTo>
                  <a:lnTo>
                    <a:pt x="66" y="360"/>
                  </a:lnTo>
                  <a:lnTo>
                    <a:pt x="68" y="361"/>
                  </a:lnTo>
                  <a:lnTo>
                    <a:pt x="68" y="362"/>
                  </a:lnTo>
                  <a:lnTo>
                    <a:pt x="70" y="364"/>
                  </a:lnTo>
                  <a:lnTo>
                    <a:pt x="72" y="363"/>
                  </a:lnTo>
                  <a:lnTo>
                    <a:pt x="72" y="364"/>
                  </a:lnTo>
                  <a:lnTo>
                    <a:pt x="74" y="366"/>
                  </a:lnTo>
                  <a:lnTo>
                    <a:pt x="75" y="367"/>
                  </a:lnTo>
                  <a:lnTo>
                    <a:pt x="76" y="368"/>
                  </a:lnTo>
                  <a:lnTo>
                    <a:pt x="77" y="368"/>
                  </a:lnTo>
                  <a:lnTo>
                    <a:pt x="78" y="368"/>
                  </a:lnTo>
                  <a:lnTo>
                    <a:pt x="79" y="370"/>
                  </a:lnTo>
                  <a:lnTo>
                    <a:pt x="81" y="371"/>
                  </a:lnTo>
                  <a:lnTo>
                    <a:pt x="82" y="371"/>
                  </a:lnTo>
                  <a:lnTo>
                    <a:pt x="83" y="372"/>
                  </a:lnTo>
                  <a:lnTo>
                    <a:pt x="85" y="372"/>
                  </a:lnTo>
                  <a:lnTo>
                    <a:pt x="86" y="372"/>
                  </a:lnTo>
                  <a:lnTo>
                    <a:pt x="87" y="373"/>
                  </a:lnTo>
                  <a:lnTo>
                    <a:pt x="87" y="374"/>
                  </a:lnTo>
                  <a:lnTo>
                    <a:pt x="88" y="374"/>
                  </a:lnTo>
                  <a:lnTo>
                    <a:pt x="89" y="375"/>
                  </a:lnTo>
                  <a:lnTo>
                    <a:pt x="90" y="375"/>
                  </a:lnTo>
                  <a:lnTo>
                    <a:pt x="92" y="375"/>
                  </a:lnTo>
                  <a:lnTo>
                    <a:pt x="93" y="375"/>
                  </a:lnTo>
                  <a:lnTo>
                    <a:pt x="93" y="376"/>
                  </a:lnTo>
                  <a:lnTo>
                    <a:pt x="94" y="377"/>
                  </a:lnTo>
                  <a:lnTo>
                    <a:pt x="95" y="378"/>
                  </a:lnTo>
                  <a:lnTo>
                    <a:pt x="96" y="379"/>
                  </a:lnTo>
                  <a:lnTo>
                    <a:pt x="97" y="379"/>
                  </a:lnTo>
                  <a:lnTo>
                    <a:pt x="98" y="380"/>
                  </a:lnTo>
                  <a:lnTo>
                    <a:pt x="98" y="381"/>
                  </a:lnTo>
                  <a:lnTo>
                    <a:pt x="99" y="385"/>
                  </a:lnTo>
                  <a:lnTo>
                    <a:pt x="100" y="387"/>
                  </a:lnTo>
                  <a:lnTo>
                    <a:pt x="102" y="388"/>
                  </a:lnTo>
                  <a:lnTo>
                    <a:pt x="107" y="390"/>
                  </a:lnTo>
                  <a:lnTo>
                    <a:pt x="108" y="390"/>
                  </a:lnTo>
                  <a:lnTo>
                    <a:pt x="109" y="390"/>
                  </a:lnTo>
                  <a:lnTo>
                    <a:pt x="110" y="390"/>
                  </a:lnTo>
                  <a:lnTo>
                    <a:pt x="111" y="390"/>
                  </a:lnTo>
                  <a:lnTo>
                    <a:pt x="116" y="392"/>
                  </a:lnTo>
                  <a:lnTo>
                    <a:pt x="117" y="393"/>
                  </a:lnTo>
                  <a:lnTo>
                    <a:pt x="119" y="393"/>
                  </a:lnTo>
                  <a:lnTo>
                    <a:pt x="121" y="392"/>
                  </a:lnTo>
                  <a:lnTo>
                    <a:pt x="122" y="392"/>
                  </a:lnTo>
                  <a:lnTo>
                    <a:pt x="123" y="392"/>
                  </a:lnTo>
                  <a:lnTo>
                    <a:pt x="124" y="393"/>
                  </a:lnTo>
                  <a:lnTo>
                    <a:pt x="124" y="394"/>
                  </a:lnTo>
                  <a:lnTo>
                    <a:pt x="125" y="394"/>
                  </a:lnTo>
                  <a:lnTo>
                    <a:pt x="126" y="394"/>
                  </a:lnTo>
                  <a:lnTo>
                    <a:pt x="127" y="394"/>
                  </a:lnTo>
                  <a:lnTo>
                    <a:pt x="130" y="392"/>
                  </a:lnTo>
                  <a:lnTo>
                    <a:pt x="132" y="392"/>
                  </a:lnTo>
                  <a:lnTo>
                    <a:pt x="132" y="390"/>
                  </a:lnTo>
                  <a:lnTo>
                    <a:pt x="132" y="389"/>
                  </a:lnTo>
                  <a:lnTo>
                    <a:pt x="132" y="388"/>
                  </a:lnTo>
                  <a:lnTo>
                    <a:pt x="134" y="388"/>
                  </a:lnTo>
                  <a:lnTo>
                    <a:pt x="138" y="389"/>
                  </a:lnTo>
                  <a:lnTo>
                    <a:pt x="141" y="394"/>
                  </a:lnTo>
                  <a:lnTo>
                    <a:pt x="142" y="394"/>
                  </a:lnTo>
                  <a:lnTo>
                    <a:pt x="146" y="398"/>
                  </a:lnTo>
                  <a:lnTo>
                    <a:pt x="147" y="399"/>
                  </a:lnTo>
                  <a:lnTo>
                    <a:pt x="148" y="399"/>
                  </a:lnTo>
                  <a:lnTo>
                    <a:pt x="149" y="400"/>
                  </a:lnTo>
                  <a:lnTo>
                    <a:pt x="149" y="399"/>
                  </a:lnTo>
                  <a:lnTo>
                    <a:pt x="150" y="399"/>
                  </a:lnTo>
                  <a:lnTo>
                    <a:pt x="152" y="400"/>
                  </a:lnTo>
                  <a:lnTo>
                    <a:pt x="155" y="402"/>
                  </a:lnTo>
                  <a:lnTo>
                    <a:pt x="156" y="402"/>
                  </a:lnTo>
                  <a:lnTo>
                    <a:pt x="157" y="402"/>
                  </a:lnTo>
                  <a:lnTo>
                    <a:pt x="157" y="403"/>
                  </a:lnTo>
                  <a:lnTo>
                    <a:pt x="158" y="403"/>
                  </a:lnTo>
                  <a:lnTo>
                    <a:pt x="159" y="403"/>
                  </a:lnTo>
                  <a:lnTo>
                    <a:pt x="160" y="404"/>
                  </a:lnTo>
                  <a:lnTo>
                    <a:pt x="162" y="404"/>
                  </a:lnTo>
                  <a:lnTo>
                    <a:pt x="164" y="404"/>
                  </a:lnTo>
                  <a:lnTo>
                    <a:pt x="164" y="403"/>
                  </a:lnTo>
                  <a:lnTo>
                    <a:pt x="165" y="402"/>
                  </a:lnTo>
                  <a:lnTo>
                    <a:pt x="168" y="405"/>
                  </a:lnTo>
                  <a:lnTo>
                    <a:pt x="169" y="406"/>
                  </a:lnTo>
                  <a:lnTo>
                    <a:pt x="170" y="406"/>
                  </a:lnTo>
                  <a:lnTo>
                    <a:pt x="172" y="407"/>
                  </a:lnTo>
                  <a:lnTo>
                    <a:pt x="173" y="408"/>
                  </a:lnTo>
                  <a:lnTo>
                    <a:pt x="174" y="407"/>
                  </a:lnTo>
                  <a:lnTo>
                    <a:pt x="174" y="408"/>
                  </a:lnTo>
                  <a:lnTo>
                    <a:pt x="174" y="409"/>
                  </a:lnTo>
                  <a:lnTo>
                    <a:pt x="174" y="410"/>
                  </a:lnTo>
                  <a:lnTo>
                    <a:pt x="175" y="411"/>
                  </a:lnTo>
                  <a:lnTo>
                    <a:pt x="177" y="413"/>
                  </a:lnTo>
                  <a:lnTo>
                    <a:pt x="179" y="414"/>
                  </a:lnTo>
                  <a:lnTo>
                    <a:pt x="180" y="413"/>
                  </a:lnTo>
                  <a:lnTo>
                    <a:pt x="184" y="417"/>
                  </a:lnTo>
                  <a:lnTo>
                    <a:pt x="185" y="423"/>
                  </a:lnTo>
                  <a:lnTo>
                    <a:pt x="185" y="424"/>
                  </a:lnTo>
                  <a:lnTo>
                    <a:pt x="186" y="424"/>
                  </a:lnTo>
                  <a:lnTo>
                    <a:pt x="187" y="425"/>
                  </a:lnTo>
                  <a:lnTo>
                    <a:pt x="187" y="426"/>
                  </a:lnTo>
                  <a:lnTo>
                    <a:pt x="186" y="427"/>
                  </a:lnTo>
                  <a:lnTo>
                    <a:pt x="187" y="428"/>
                  </a:lnTo>
                  <a:lnTo>
                    <a:pt x="188" y="431"/>
                  </a:lnTo>
                  <a:lnTo>
                    <a:pt x="189" y="432"/>
                  </a:lnTo>
                  <a:lnTo>
                    <a:pt x="190" y="433"/>
                  </a:lnTo>
                  <a:lnTo>
                    <a:pt x="193" y="434"/>
                  </a:lnTo>
                  <a:lnTo>
                    <a:pt x="198" y="437"/>
                  </a:lnTo>
                  <a:lnTo>
                    <a:pt x="199" y="439"/>
                  </a:lnTo>
                  <a:lnTo>
                    <a:pt x="200" y="440"/>
                  </a:lnTo>
                  <a:lnTo>
                    <a:pt x="203" y="441"/>
                  </a:lnTo>
                  <a:lnTo>
                    <a:pt x="204" y="441"/>
                  </a:lnTo>
                  <a:lnTo>
                    <a:pt x="205" y="441"/>
                  </a:lnTo>
                  <a:lnTo>
                    <a:pt x="206" y="441"/>
                  </a:lnTo>
                  <a:lnTo>
                    <a:pt x="207" y="442"/>
                  </a:lnTo>
                  <a:lnTo>
                    <a:pt x="207" y="444"/>
                  </a:lnTo>
                  <a:lnTo>
                    <a:pt x="207" y="445"/>
                  </a:lnTo>
                  <a:lnTo>
                    <a:pt x="208" y="446"/>
                  </a:lnTo>
                  <a:lnTo>
                    <a:pt x="209" y="448"/>
                  </a:lnTo>
                  <a:lnTo>
                    <a:pt x="209" y="449"/>
                  </a:lnTo>
                  <a:lnTo>
                    <a:pt x="208" y="452"/>
                  </a:lnTo>
                  <a:lnTo>
                    <a:pt x="208" y="453"/>
                  </a:lnTo>
                  <a:lnTo>
                    <a:pt x="209" y="454"/>
                  </a:lnTo>
                  <a:lnTo>
                    <a:pt x="209" y="455"/>
                  </a:lnTo>
                  <a:lnTo>
                    <a:pt x="211" y="457"/>
                  </a:lnTo>
                  <a:lnTo>
                    <a:pt x="212" y="457"/>
                  </a:lnTo>
                  <a:lnTo>
                    <a:pt x="215" y="459"/>
                  </a:lnTo>
                  <a:lnTo>
                    <a:pt x="217" y="460"/>
                  </a:lnTo>
                  <a:lnTo>
                    <a:pt x="218" y="459"/>
                  </a:lnTo>
                  <a:lnTo>
                    <a:pt x="219" y="458"/>
                  </a:lnTo>
                  <a:lnTo>
                    <a:pt x="220" y="459"/>
                  </a:lnTo>
                  <a:lnTo>
                    <a:pt x="221" y="465"/>
                  </a:lnTo>
                  <a:lnTo>
                    <a:pt x="221" y="466"/>
                  </a:lnTo>
                  <a:lnTo>
                    <a:pt x="220" y="466"/>
                  </a:lnTo>
                  <a:lnTo>
                    <a:pt x="219" y="467"/>
                  </a:lnTo>
                  <a:lnTo>
                    <a:pt x="219" y="469"/>
                  </a:lnTo>
                  <a:lnTo>
                    <a:pt x="219" y="471"/>
                  </a:lnTo>
                  <a:lnTo>
                    <a:pt x="220" y="472"/>
                  </a:lnTo>
                  <a:lnTo>
                    <a:pt x="220" y="473"/>
                  </a:lnTo>
                  <a:lnTo>
                    <a:pt x="221" y="473"/>
                  </a:lnTo>
                  <a:lnTo>
                    <a:pt x="221" y="474"/>
                  </a:lnTo>
                  <a:lnTo>
                    <a:pt x="222" y="475"/>
                  </a:lnTo>
                  <a:lnTo>
                    <a:pt x="224" y="475"/>
                  </a:lnTo>
                  <a:lnTo>
                    <a:pt x="224" y="476"/>
                  </a:lnTo>
                  <a:lnTo>
                    <a:pt x="226" y="476"/>
                  </a:lnTo>
                  <a:lnTo>
                    <a:pt x="226" y="477"/>
                  </a:lnTo>
                  <a:lnTo>
                    <a:pt x="227" y="479"/>
                  </a:lnTo>
                  <a:lnTo>
                    <a:pt x="229" y="479"/>
                  </a:lnTo>
                  <a:lnTo>
                    <a:pt x="231" y="479"/>
                  </a:lnTo>
                  <a:lnTo>
                    <a:pt x="232" y="478"/>
                  </a:lnTo>
                  <a:lnTo>
                    <a:pt x="237" y="476"/>
                  </a:lnTo>
                  <a:lnTo>
                    <a:pt x="240" y="477"/>
                  </a:lnTo>
                  <a:lnTo>
                    <a:pt x="243" y="479"/>
                  </a:lnTo>
                  <a:lnTo>
                    <a:pt x="244" y="479"/>
                  </a:lnTo>
                  <a:lnTo>
                    <a:pt x="246" y="479"/>
                  </a:lnTo>
                  <a:lnTo>
                    <a:pt x="247" y="479"/>
                  </a:lnTo>
                  <a:lnTo>
                    <a:pt x="248" y="479"/>
                  </a:lnTo>
                  <a:lnTo>
                    <a:pt x="252" y="475"/>
                  </a:lnTo>
                  <a:lnTo>
                    <a:pt x="254" y="475"/>
                  </a:lnTo>
                  <a:lnTo>
                    <a:pt x="255" y="475"/>
                  </a:lnTo>
                  <a:lnTo>
                    <a:pt x="256" y="475"/>
                  </a:lnTo>
                  <a:lnTo>
                    <a:pt x="258" y="475"/>
                  </a:lnTo>
                  <a:lnTo>
                    <a:pt x="258" y="473"/>
                  </a:lnTo>
                  <a:lnTo>
                    <a:pt x="258" y="471"/>
                  </a:lnTo>
                  <a:lnTo>
                    <a:pt x="260" y="470"/>
                  </a:lnTo>
                  <a:lnTo>
                    <a:pt x="261" y="470"/>
                  </a:lnTo>
                  <a:lnTo>
                    <a:pt x="264" y="471"/>
                  </a:lnTo>
                  <a:lnTo>
                    <a:pt x="266" y="471"/>
                  </a:lnTo>
                  <a:lnTo>
                    <a:pt x="267" y="471"/>
                  </a:lnTo>
                  <a:lnTo>
                    <a:pt x="268" y="473"/>
                  </a:lnTo>
                  <a:lnTo>
                    <a:pt x="269" y="474"/>
                  </a:lnTo>
                  <a:lnTo>
                    <a:pt x="270" y="474"/>
                  </a:lnTo>
                  <a:lnTo>
                    <a:pt x="275" y="475"/>
                  </a:lnTo>
                  <a:lnTo>
                    <a:pt x="276" y="475"/>
                  </a:lnTo>
                  <a:lnTo>
                    <a:pt x="277" y="474"/>
                  </a:lnTo>
                  <a:lnTo>
                    <a:pt x="279" y="473"/>
                  </a:lnTo>
                  <a:lnTo>
                    <a:pt x="282" y="471"/>
                  </a:lnTo>
                  <a:lnTo>
                    <a:pt x="284" y="471"/>
                  </a:lnTo>
                  <a:lnTo>
                    <a:pt x="288" y="473"/>
                  </a:lnTo>
                  <a:lnTo>
                    <a:pt x="288" y="474"/>
                  </a:lnTo>
                  <a:lnTo>
                    <a:pt x="288" y="475"/>
                  </a:lnTo>
                  <a:lnTo>
                    <a:pt x="290" y="477"/>
                  </a:lnTo>
                  <a:lnTo>
                    <a:pt x="291" y="478"/>
                  </a:lnTo>
                  <a:lnTo>
                    <a:pt x="292" y="479"/>
                  </a:lnTo>
                  <a:lnTo>
                    <a:pt x="298" y="479"/>
                  </a:lnTo>
                  <a:lnTo>
                    <a:pt x="299" y="479"/>
                  </a:lnTo>
                  <a:lnTo>
                    <a:pt x="300" y="480"/>
                  </a:lnTo>
                  <a:lnTo>
                    <a:pt x="300" y="481"/>
                  </a:lnTo>
                  <a:lnTo>
                    <a:pt x="300" y="482"/>
                  </a:lnTo>
                  <a:lnTo>
                    <a:pt x="301" y="483"/>
                  </a:lnTo>
                  <a:lnTo>
                    <a:pt x="302" y="483"/>
                  </a:lnTo>
                  <a:lnTo>
                    <a:pt x="304" y="485"/>
                  </a:lnTo>
                  <a:lnTo>
                    <a:pt x="287" y="515"/>
                  </a:lnTo>
                  <a:lnTo>
                    <a:pt x="286" y="518"/>
                  </a:lnTo>
                  <a:lnTo>
                    <a:pt x="289" y="519"/>
                  </a:lnTo>
                  <a:lnTo>
                    <a:pt x="294" y="521"/>
                  </a:lnTo>
                  <a:lnTo>
                    <a:pt x="294" y="522"/>
                  </a:lnTo>
                  <a:lnTo>
                    <a:pt x="295" y="522"/>
                  </a:lnTo>
                  <a:lnTo>
                    <a:pt x="296" y="522"/>
                  </a:lnTo>
                  <a:lnTo>
                    <a:pt x="297" y="521"/>
                  </a:lnTo>
                  <a:lnTo>
                    <a:pt x="298" y="521"/>
                  </a:lnTo>
                  <a:lnTo>
                    <a:pt x="298" y="520"/>
                  </a:lnTo>
                  <a:lnTo>
                    <a:pt x="299" y="520"/>
                  </a:lnTo>
                  <a:lnTo>
                    <a:pt x="300" y="520"/>
                  </a:lnTo>
                  <a:lnTo>
                    <a:pt x="301" y="521"/>
                  </a:lnTo>
                  <a:lnTo>
                    <a:pt x="302" y="522"/>
                  </a:lnTo>
                  <a:lnTo>
                    <a:pt x="303" y="524"/>
                  </a:lnTo>
                  <a:lnTo>
                    <a:pt x="303" y="525"/>
                  </a:lnTo>
                  <a:lnTo>
                    <a:pt x="304" y="525"/>
                  </a:lnTo>
                  <a:lnTo>
                    <a:pt x="304" y="526"/>
                  </a:lnTo>
                  <a:lnTo>
                    <a:pt x="304" y="527"/>
                  </a:lnTo>
                  <a:lnTo>
                    <a:pt x="305" y="528"/>
                  </a:lnTo>
                  <a:lnTo>
                    <a:pt x="307" y="530"/>
                  </a:lnTo>
                  <a:lnTo>
                    <a:pt x="308" y="531"/>
                  </a:lnTo>
                  <a:lnTo>
                    <a:pt x="309" y="531"/>
                  </a:lnTo>
                  <a:lnTo>
                    <a:pt x="309" y="542"/>
                  </a:lnTo>
                  <a:lnTo>
                    <a:pt x="313" y="532"/>
                  </a:lnTo>
                  <a:lnTo>
                    <a:pt x="314" y="531"/>
                  </a:lnTo>
                  <a:lnTo>
                    <a:pt x="314" y="530"/>
                  </a:lnTo>
                  <a:lnTo>
                    <a:pt x="326" y="446"/>
                  </a:lnTo>
                  <a:lnTo>
                    <a:pt x="327" y="442"/>
                  </a:lnTo>
                  <a:lnTo>
                    <a:pt x="328" y="440"/>
                  </a:lnTo>
                  <a:lnTo>
                    <a:pt x="328" y="439"/>
                  </a:lnTo>
                  <a:lnTo>
                    <a:pt x="326" y="430"/>
                  </a:lnTo>
                  <a:lnTo>
                    <a:pt x="326" y="429"/>
                  </a:lnTo>
                  <a:lnTo>
                    <a:pt x="325" y="428"/>
                  </a:lnTo>
                  <a:lnTo>
                    <a:pt x="324" y="426"/>
                  </a:lnTo>
                  <a:lnTo>
                    <a:pt x="323" y="426"/>
                  </a:lnTo>
                  <a:lnTo>
                    <a:pt x="323" y="425"/>
                  </a:lnTo>
                  <a:lnTo>
                    <a:pt x="321" y="421"/>
                  </a:lnTo>
                  <a:lnTo>
                    <a:pt x="321" y="420"/>
                  </a:lnTo>
                  <a:lnTo>
                    <a:pt x="322" y="419"/>
                  </a:lnTo>
                  <a:lnTo>
                    <a:pt x="322" y="418"/>
                  </a:lnTo>
                  <a:lnTo>
                    <a:pt x="322" y="417"/>
                  </a:lnTo>
                  <a:lnTo>
                    <a:pt x="321" y="413"/>
                  </a:lnTo>
                  <a:lnTo>
                    <a:pt x="320" y="411"/>
                  </a:lnTo>
                  <a:lnTo>
                    <a:pt x="319" y="411"/>
                  </a:lnTo>
                  <a:lnTo>
                    <a:pt x="317" y="410"/>
                  </a:lnTo>
                  <a:lnTo>
                    <a:pt x="316" y="410"/>
                  </a:lnTo>
                  <a:lnTo>
                    <a:pt x="311" y="405"/>
                  </a:lnTo>
                  <a:lnTo>
                    <a:pt x="308" y="402"/>
                  </a:lnTo>
                  <a:lnTo>
                    <a:pt x="309" y="382"/>
                  </a:lnTo>
                  <a:lnTo>
                    <a:pt x="313" y="381"/>
                  </a:lnTo>
                  <a:lnTo>
                    <a:pt x="314" y="381"/>
                  </a:lnTo>
                  <a:lnTo>
                    <a:pt x="315" y="381"/>
                  </a:lnTo>
                  <a:lnTo>
                    <a:pt x="317" y="379"/>
                  </a:lnTo>
                  <a:lnTo>
                    <a:pt x="322" y="377"/>
                  </a:lnTo>
                  <a:lnTo>
                    <a:pt x="324" y="379"/>
                  </a:lnTo>
                  <a:lnTo>
                    <a:pt x="326" y="380"/>
                  </a:lnTo>
                  <a:lnTo>
                    <a:pt x="326" y="381"/>
                  </a:lnTo>
                  <a:lnTo>
                    <a:pt x="327" y="381"/>
                  </a:lnTo>
                  <a:lnTo>
                    <a:pt x="329" y="381"/>
                  </a:lnTo>
                  <a:lnTo>
                    <a:pt x="330" y="381"/>
                  </a:lnTo>
                  <a:lnTo>
                    <a:pt x="332" y="380"/>
                  </a:lnTo>
                  <a:lnTo>
                    <a:pt x="335" y="379"/>
                  </a:lnTo>
                  <a:lnTo>
                    <a:pt x="334" y="377"/>
                  </a:lnTo>
                  <a:lnTo>
                    <a:pt x="334" y="374"/>
                  </a:lnTo>
                  <a:lnTo>
                    <a:pt x="334" y="371"/>
                  </a:lnTo>
                  <a:lnTo>
                    <a:pt x="334" y="370"/>
                  </a:lnTo>
                  <a:lnTo>
                    <a:pt x="331" y="365"/>
                  </a:lnTo>
                  <a:lnTo>
                    <a:pt x="330" y="364"/>
                  </a:lnTo>
                  <a:lnTo>
                    <a:pt x="329" y="363"/>
                  </a:lnTo>
                  <a:lnTo>
                    <a:pt x="327" y="362"/>
                  </a:lnTo>
                  <a:lnTo>
                    <a:pt x="326" y="361"/>
                  </a:lnTo>
                  <a:lnTo>
                    <a:pt x="324" y="362"/>
                  </a:lnTo>
                  <a:lnTo>
                    <a:pt x="323" y="362"/>
                  </a:lnTo>
                  <a:lnTo>
                    <a:pt x="319" y="362"/>
                  </a:lnTo>
                  <a:lnTo>
                    <a:pt x="318" y="362"/>
                  </a:lnTo>
                  <a:lnTo>
                    <a:pt x="315" y="362"/>
                  </a:lnTo>
                  <a:lnTo>
                    <a:pt x="315" y="347"/>
                  </a:lnTo>
                  <a:lnTo>
                    <a:pt x="317" y="345"/>
                  </a:lnTo>
                  <a:lnTo>
                    <a:pt x="321" y="345"/>
                  </a:lnTo>
                  <a:lnTo>
                    <a:pt x="323" y="345"/>
                  </a:lnTo>
                  <a:lnTo>
                    <a:pt x="324" y="346"/>
                  </a:lnTo>
                  <a:lnTo>
                    <a:pt x="325" y="346"/>
                  </a:lnTo>
                  <a:lnTo>
                    <a:pt x="359" y="347"/>
                  </a:lnTo>
                  <a:lnTo>
                    <a:pt x="364" y="347"/>
                  </a:lnTo>
                  <a:lnTo>
                    <a:pt x="363" y="345"/>
                  </a:lnTo>
                  <a:lnTo>
                    <a:pt x="364" y="345"/>
                  </a:lnTo>
                  <a:lnTo>
                    <a:pt x="364" y="346"/>
                  </a:lnTo>
                  <a:lnTo>
                    <a:pt x="365" y="346"/>
                  </a:lnTo>
                  <a:lnTo>
                    <a:pt x="366" y="345"/>
                  </a:lnTo>
                  <a:lnTo>
                    <a:pt x="368" y="345"/>
                  </a:lnTo>
                  <a:lnTo>
                    <a:pt x="370" y="344"/>
                  </a:lnTo>
                  <a:lnTo>
                    <a:pt x="372" y="343"/>
                  </a:lnTo>
                  <a:lnTo>
                    <a:pt x="372" y="342"/>
                  </a:lnTo>
                  <a:lnTo>
                    <a:pt x="374" y="339"/>
                  </a:lnTo>
                  <a:lnTo>
                    <a:pt x="375" y="338"/>
                  </a:lnTo>
                  <a:lnTo>
                    <a:pt x="377" y="336"/>
                  </a:lnTo>
                  <a:lnTo>
                    <a:pt x="379" y="334"/>
                  </a:lnTo>
                  <a:lnTo>
                    <a:pt x="380" y="334"/>
                  </a:lnTo>
                  <a:lnTo>
                    <a:pt x="380" y="335"/>
                  </a:lnTo>
                  <a:lnTo>
                    <a:pt x="381" y="338"/>
                  </a:lnTo>
                  <a:lnTo>
                    <a:pt x="383" y="339"/>
                  </a:lnTo>
                  <a:lnTo>
                    <a:pt x="383" y="340"/>
                  </a:lnTo>
                  <a:lnTo>
                    <a:pt x="383" y="341"/>
                  </a:lnTo>
                  <a:lnTo>
                    <a:pt x="385" y="342"/>
                  </a:lnTo>
                  <a:lnTo>
                    <a:pt x="385" y="344"/>
                  </a:lnTo>
                  <a:lnTo>
                    <a:pt x="387" y="347"/>
                  </a:lnTo>
                  <a:lnTo>
                    <a:pt x="387" y="350"/>
                  </a:lnTo>
                  <a:lnTo>
                    <a:pt x="387" y="352"/>
                  </a:lnTo>
                  <a:lnTo>
                    <a:pt x="387" y="353"/>
                  </a:lnTo>
                  <a:lnTo>
                    <a:pt x="386" y="353"/>
                  </a:lnTo>
                  <a:lnTo>
                    <a:pt x="386" y="354"/>
                  </a:lnTo>
                  <a:lnTo>
                    <a:pt x="386" y="355"/>
                  </a:lnTo>
                  <a:lnTo>
                    <a:pt x="386" y="360"/>
                  </a:lnTo>
                  <a:lnTo>
                    <a:pt x="386" y="361"/>
                  </a:lnTo>
                  <a:lnTo>
                    <a:pt x="386" y="362"/>
                  </a:lnTo>
                  <a:lnTo>
                    <a:pt x="387" y="364"/>
                  </a:lnTo>
                  <a:lnTo>
                    <a:pt x="389" y="364"/>
                  </a:lnTo>
                  <a:lnTo>
                    <a:pt x="394" y="362"/>
                  </a:lnTo>
                  <a:lnTo>
                    <a:pt x="400" y="362"/>
                  </a:lnTo>
                  <a:lnTo>
                    <a:pt x="396" y="358"/>
                  </a:lnTo>
                  <a:lnTo>
                    <a:pt x="396" y="352"/>
                  </a:lnTo>
                  <a:lnTo>
                    <a:pt x="396" y="351"/>
                  </a:lnTo>
                  <a:lnTo>
                    <a:pt x="389" y="330"/>
                  </a:lnTo>
                  <a:lnTo>
                    <a:pt x="389" y="329"/>
                  </a:lnTo>
                  <a:lnTo>
                    <a:pt x="388" y="327"/>
                  </a:lnTo>
                  <a:lnTo>
                    <a:pt x="389" y="326"/>
                  </a:lnTo>
                  <a:lnTo>
                    <a:pt x="389" y="325"/>
                  </a:lnTo>
                  <a:lnTo>
                    <a:pt x="389" y="324"/>
                  </a:lnTo>
                  <a:lnTo>
                    <a:pt x="389" y="322"/>
                  </a:lnTo>
                  <a:lnTo>
                    <a:pt x="389" y="321"/>
                  </a:lnTo>
                  <a:lnTo>
                    <a:pt x="388" y="321"/>
                  </a:lnTo>
                  <a:lnTo>
                    <a:pt x="387" y="320"/>
                  </a:lnTo>
                  <a:lnTo>
                    <a:pt x="385" y="319"/>
                  </a:lnTo>
                  <a:lnTo>
                    <a:pt x="380" y="313"/>
                  </a:lnTo>
                  <a:lnTo>
                    <a:pt x="379" y="313"/>
                  </a:lnTo>
                  <a:lnTo>
                    <a:pt x="379" y="312"/>
                  </a:lnTo>
                  <a:lnTo>
                    <a:pt x="377" y="309"/>
                  </a:lnTo>
                  <a:lnTo>
                    <a:pt x="377" y="308"/>
                  </a:lnTo>
                  <a:lnTo>
                    <a:pt x="376" y="308"/>
                  </a:lnTo>
                  <a:lnTo>
                    <a:pt x="375" y="307"/>
                  </a:lnTo>
                  <a:lnTo>
                    <a:pt x="373" y="307"/>
                  </a:lnTo>
                  <a:lnTo>
                    <a:pt x="382" y="298"/>
                  </a:lnTo>
                  <a:lnTo>
                    <a:pt x="383" y="296"/>
                  </a:lnTo>
                  <a:lnTo>
                    <a:pt x="384" y="296"/>
                  </a:lnTo>
                  <a:lnTo>
                    <a:pt x="385" y="295"/>
                  </a:lnTo>
                  <a:lnTo>
                    <a:pt x="387" y="292"/>
                  </a:lnTo>
                  <a:lnTo>
                    <a:pt x="387" y="291"/>
                  </a:lnTo>
                  <a:lnTo>
                    <a:pt x="387" y="289"/>
                  </a:lnTo>
                  <a:lnTo>
                    <a:pt x="386" y="288"/>
                  </a:lnTo>
                  <a:lnTo>
                    <a:pt x="385" y="287"/>
                  </a:lnTo>
                  <a:lnTo>
                    <a:pt x="384" y="287"/>
                  </a:lnTo>
                  <a:lnTo>
                    <a:pt x="383" y="284"/>
                  </a:lnTo>
                  <a:lnTo>
                    <a:pt x="383" y="283"/>
                  </a:lnTo>
                  <a:lnTo>
                    <a:pt x="383" y="282"/>
                  </a:lnTo>
                  <a:lnTo>
                    <a:pt x="381" y="279"/>
                  </a:lnTo>
                  <a:lnTo>
                    <a:pt x="380" y="279"/>
                  </a:lnTo>
                  <a:lnTo>
                    <a:pt x="379" y="278"/>
                  </a:lnTo>
                  <a:lnTo>
                    <a:pt x="378" y="278"/>
                  </a:lnTo>
                  <a:lnTo>
                    <a:pt x="377" y="278"/>
                  </a:lnTo>
                  <a:lnTo>
                    <a:pt x="376" y="274"/>
                  </a:lnTo>
                  <a:lnTo>
                    <a:pt x="375" y="270"/>
                  </a:lnTo>
                  <a:lnTo>
                    <a:pt x="375" y="269"/>
                  </a:lnTo>
                  <a:lnTo>
                    <a:pt x="375" y="268"/>
                  </a:lnTo>
                  <a:lnTo>
                    <a:pt x="374" y="266"/>
                  </a:lnTo>
                  <a:lnTo>
                    <a:pt x="374" y="265"/>
                  </a:lnTo>
                  <a:lnTo>
                    <a:pt x="374" y="264"/>
                  </a:lnTo>
                  <a:lnTo>
                    <a:pt x="374" y="263"/>
                  </a:lnTo>
                  <a:lnTo>
                    <a:pt x="374" y="262"/>
                  </a:lnTo>
                  <a:lnTo>
                    <a:pt x="374" y="261"/>
                  </a:lnTo>
                  <a:lnTo>
                    <a:pt x="372" y="255"/>
                  </a:lnTo>
                  <a:lnTo>
                    <a:pt x="374" y="242"/>
                  </a:lnTo>
                  <a:lnTo>
                    <a:pt x="374" y="239"/>
                  </a:lnTo>
                  <a:lnTo>
                    <a:pt x="374" y="236"/>
                  </a:lnTo>
                  <a:lnTo>
                    <a:pt x="374" y="232"/>
                  </a:lnTo>
                  <a:lnTo>
                    <a:pt x="374" y="231"/>
                  </a:lnTo>
                  <a:lnTo>
                    <a:pt x="374" y="230"/>
                  </a:lnTo>
                  <a:lnTo>
                    <a:pt x="375" y="230"/>
                  </a:lnTo>
                  <a:lnTo>
                    <a:pt x="377" y="229"/>
                  </a:lnTo>
                  <a:lnTo>
                    <a:pt x="378" y="228"/>
                  </a:lnTo>
                  <a:lnTo>
                    <a:pt x="379" y="228"/>
                  </a:lnTo>
                  <a:lnTo>
                    <a:pt x="379" y="227"/>
                  </a:lnTo>
                  <a:lnTo>
                    <a:pt x="380" y="225"/>
                  </a:lnTo>
                  <a:lnTo>
                    <a:pt x="381" y="224"/>
                  </a:lnTo>
                  <a:lnTo>
                    <a:pt x="380" y="223"/>
                  </a:lnTo>
                  <a:lnTo>
                    <a:pt x="379" y="222"/>
                  </a:lnTo>
                  <a:lnTo>
                    <a:pt x="379" y="220"/>
                  </a:lnTo>
                  <a:lnTo>
                    <a:pt x="379" y="219"/>
                  </a:lnTo>
                  <a:lnTo>
                    <a:pt x="380" y="217"/>
                  </a:lnTo>
                  <a:lnTo>
                    <a:pt x="381" y="217"/>
                  </a:lnTo>
                  <a:lnTo>
                    <a:pt x="384" y="213"/>
                  </a:lnTo>
                  <a:lnTo>
                    <a:pt x="385" y="213"/>
                  </a:lnTo>
                  <a:lnTo>
                    <a:pt x="385" y="212"/>
                  </a:lnTo>
                  <a:lnTo>
                    <a:pt x="386" y="211"/>
                  </a:lnTo>
                  <a:lnTo>
                    <a:pt x="387" y="210"/>
                  </a:lnTo>
                  <a:lnTo>
                    <a:pt x="386" y="209"/>
                  </a:lnTo>
                  <a:lnTo>
                    <a:pt x="385" y="207"/>
                  </a:lnTo>
                  <a:lnTo>
                    <a:pt x="385" y="206"/>
                  </a:lnTo>
                  <a:lnTo>
                    <a:pt x="388" y="202"/>
                  </a:lnTo>
                  <a:lnTo>
                    <a:pt x="383" y="201"/>
                  </a:lnTo>
                  <a:lnTo>
                    <a:pt x="383" y="200"/>
                  </a:lnTo>
                  <a:lnTo>
                    <a:pt x="382" y="200"/>
                  </a:lnTo>
                  <a:lnTo>
                    <a:pt x="381" y="200"/>
                  </a:lnTo>
                  <a:lnTo>
                    <a:pt x="381" y="199"/>
                  </a:lnTo>
                  <a:lnTo>
                    <a:pt x="379" y="198"/>
                  </a:lnTo>
                  <a:lnTo>
                    <a:pt x="378" y="198"/>
                  </a:lnTo>
                  <a:lnTo>
                    <a:pt x="373" y="198"/>
                  </a:lnTo>
                  <a:lnTo>
                    <a:pt x="372" y="197"/>
                  </a:lnTo>
                  <a:lnTo>
                    <a:pt x="371" y="198"/>
                  </a:lnTo>
                  <a:lnTo>
                    <a:pt x="368" y="200"/>
                  </a:lnTo>
                  <a:lnTo>
                    <a:pt x="367" y="200"/>
                  </a:lnTo>
                  <a:lnTo>
                    <a:pt x="366" y="200"/>
                  </a:lnTo>
                  <a:lnTo>
                    <a:pt x="365" y="200"/>
                  </a:lnTo>
                  <a:lnTo>
                    <a:pt x="364" y="200"/>
                  </a:lnTo>
                  <a:lnTo>
                    <a:pt x="363" y="200"/>
                  </a:lnTo>
                  <a:lnTo>
                    <a:pt x="362" y="200"/>
                  </a:lnTo>
                  <a:lnTo>
                    <a:pt x="358" y="202"/>
                  </a:lnTo>
                  <a:lnTo>
                    <a:pt x="357" y="201"/>
                  </a:lnTo>
                  <a:lnTo>
                    <a:pt x="356" y="201"/>
                  </a:lnTo>
                  <a:lnTo>
                    <a:pt x="355" y="201"/>
                  </a:lnTo>
                  <a:lnTo>
                    <a:pt x="354" y="201"/>
                  </a:lnTo>
                  <a:lnTo>
                    <a:pt x="354" y="202"/>
                  </a:lnTo>
                  <a:lnTo>
                    <a:pt x="350" y="203"/>
                  </a:lnTo>
                  <a:lnTo>
                    <a:pt x="349" y="202"/>
                  </a:lnTo>
                  <a:lnTo>
                    <a:pt x="345" y="202"/>
                  </a:lnTo>
                  <a:lnTo>
                    <a:pt x="345" y="201"/>
                  </a:lnTo>
                  <a:lnTo>
                    <a:pt x="340" y="200"/>
                  </a:lnTo>
                  <a:lnTo>
                    <a:pt x="339" y="200"/>
                  </a:lnTo>
                  <a:lnTo>
                    <a:pt x="338" y="200"/>
                  </a:lnTo>
                  <a:lnTo>
                    <a:pt x="337" y="201"/>
                  </a:lnTo>
                  <a:lnTo>
                    <a:pt x="336" y="201"/>
                  </a:lnTo>
                  <a:lnTo>
                    <a:pt x="336" y="202"/>
                  </a:lnTo>
                  <a:lnTo>
                    <a:pt x="334" y="204"/>
                  </a:lnTo>
                  <a:lnTo>
                    <a:pt x="333" y="202"/>
                  </a:lnTo>
                  <a:lnTo>
                    <a:pt x="331" y="202"/>
                  </a:lnTo>
                  <a:lnTo>
                    <a:pt x="330" y="202"/>
                  </a:lnTo>
                  <a:lnTo>
                    <a:pt x="329" y="202"/>
                  </a:lnTo>
                  <a:lnTo>
                    <a:pt x="313" y="177"/>
                  </a:lnTo>
                  <a:lnTo>
                    <a:pt x="312" y="177"/>
                  </a:lnTo>
                  <a:lnTo>
                    <a:pt x="311" y="177"/>
                  </a:lnTo>
                  <a:lnTo>
                    <a:pt x="309" y="176"/>
                  </a:lnTo>
                  <a:lnTo>
                    <a:pt x="307" y="177"/>
                  </a:lnTo>
                  <a:lnTo>
                    <a:pt x="306" y="177"/>
                  </a:lnTo>
                  <a:lnTo>
                    <a:pt x="305" y="177"/>
                  </a:lnTo>
                  <a:lnTo>
                    <a:pt x="304" y="177"/>
                  </a:lnTo>
                  <a:lnTo>
                    <a:pt x="300" y="174"/>
                  </a:lnTo>
                  <a:lnTo>
                    <a:pt x="299" y="174"/>
                  </a:lnTo>
                  <a:lnTo>
                    <a:pt x="294" y="173"/>
                  </a:lnTo>
                  <a:lnTo>
                    <a:pt x="290" y="173"/>
                  </a:lnTo>
                  <a:lnTo>
                    <a:pt x="289" y="173"/>
                  </a:lnTo>
                  <a:lnTo>
                    <a:pt x="288" y="173"/>
                  </a:lnTo>
                  <a:lnTo>
                    <a:pt x="287" y="174"/>
                  </a:lnTo>
                  <a:lnTo>
                    <a:pt x="287" y="175"/>
                  </a:lnTo>
                  <a:lnTo>
                    <a:pt x="285" y="175"/>
                  </a:lnTo>
                  <a:lnTo>
                    <a:pt x="285" y="176"/>
                  </a:lnTo>
                  <a:lnTo>
                    <a:pt x="281" y="177"/>
                  </a:lnTo>
                  <a:lnTo>
                    <a:pt x="280" y="176"/>
                  </a:lnTo>
                  <a:lnTo>
                    <a:pt x="278" y="175"/>
                  </a:lnTo>
                  <a:lnTo>
                    <a:pt x="277" y="175"/>
                  </a:lnTo>
                  <a:lnTo>
                    <a:pt x="274" y="175"/>
                  </a:lnTo>
                  <a:lnTo>
                    <a:pt x="270" y="174"/>
                  </a:lnTo>
                  <a:lnTo>
                    <a:pt x="268" y="173"/>
                  </a:lnTo>
                  <a:lnTo>
                    <a:pt x="268" y="174"/>
                  </a:lnTo>
                  <a:lnTo>
                    <a:pt x="266" y="174"/>
                  </a:lnTo>
                  <a:lnTo>
                    <a:pt x="262" y="176"/>
                  </a:lnTo>
                  <a:lnTo>
                    <a:pt x="262" y="175"/>
                  </a:lnTo>
                  <a:lnTo>
                    <a:pt x="261" y="175"/>
                  </a:lnTo>
                  <a:lnTo>
                    <a:pt x="260" y="175"/>
                  </a:lnTo>
                  <a:lnTo>
                    <a:pt x="258" y="174"/>
                  </a:lnTo>
                  <a:lnTo>
                    <a:pt x="257" y="171"/>
                  </a:lnTo>
                  <a:lnTo>
                    <a:pt x="257" y="170"/>
                  </a:lnTo>
                  <a:lnTo>
                    <a:pt x="257" y="169"/>
                  </a:lnTo>
                  <a:lnTo>
                    <a:pt x="258" y="167"/>
                  </a:lnTo>
                  <a:lnTo>
                    <a:pt x="256" y="166"/>
                  </a:lnTo>
                  <a:lnTo>
                    <a:pt x="253" y="164"/>
                  </a:lnTo>
                  <a:lnTo>
                    <a:pt x="252" y="164"/>
                  </a:lnTo>
                  <a:lnTo>
                    <a:pt x="251" y="163"/>
                  </a:lnTo>
                  <a:lnTo>
                    <a:pt x="249" y="163"/>
                  </a:lnTo>
                  <a:lnTo>
                    <a:pt x="249" y="162"/>
                  </a:lnTo>
                  <a:lnTo>
                    <a:pt x="250" y="150"/>
                  </a:lnTo>
                  <a:lnTo>
                    <a:pt x="251" y="148"/>
                  </a:lnTo>
                  <a:lnTo>
                    <a:pt x="252" y="147"/>
                  </a:lnTo>
                  <a:lnTo>
                    <a:pt x="253" y="147"/>
                  </a:lnTo>
                  <a:lnTo>
                    <a:pt x="253" y="146"/>
                  </a:lnTo>
                  <a:lnTo>
                    <a:pt x="253" y="145"/>
                  </a:lnTo>
                  <a:lnTo>
                    <a:pt x="254" y="145"/>
                  </a:lnTo>
                  <a:lnTo>
                    <a:pt x="254" y="144"/>
                  </a:lnTo>
                  <a:lnTo>
                    <a:pt x="253" y="136"/>
                  </a:lnTo>
                  <a:lnTo>
                    <a:pt x="253" y="135"/>
                  </a:lnTo>
                  <a:lnTo>
                    <a:pt x="252" y="134"/>
                  </a:lnTo>
                  <a:lnTo>
                    <a:pt x="252" y="133"/>
                  </a:lnTo>
                  <a:lnTo>
                    <a:pt x="251" y="133"/>
                  </a:lnTo>
                  <a:lnTo>
                    <a:pt x="251" y="132"/>
                  </a:lnTo>
                  <a:lnTo>
                    <a:pt x="245" y="126"/>
                  </a:lnTo>
                  <a:lnTo>
                    <a:pt x="243" y="113"/>
                  </a:lnTo>
                  <a:lnTo>
                    <a:pt x="243" y="111"/>
                  </a:lnTo>
                  <a:lnTo>
                    <a:pt x="241" y="111"/>
                  </a:lnTo>
                  <a:lnTo>
                    <a:pt x="239" y="109"/>
                  </a:lnTo>
                  <a:lnTo>
                    <a:pt x="238" y="109"/>
                  </a:lnTo>
                  <a:lnTo>
                    <a:pt x="238" y="107"/>
                  </a:lnTo>
                  <a:lnTo>
                    <a:pt x="238" y="106"/>
                  </a:lnTo>
                  <a:lnTo>
                    <a:pt x="237" y="105"/>
                  </a:lnTo>
                  <a:lnTo>
                    <a:pt x="236" y="102"/>
                  </a:lnTo>
                  <a:lnTo>
                    <a:pt x="233" y="104"/>
                  </a:lnTo>
                  <a:lnTo>
                    <a:pt x="229" y="106"/>
                  </a:lnTo>
                  <a:lnTo>
                    <a:pt x="229" y="107"/>
                  </a:lnTo>
                  <a:lnTo>
                    <a:pt x="230" y="104"/>
                  </a:lnTo>
                  <a:lnTo>
                    <a:pt x="235" y="98"/>
                  </a:lnTo>
                  <a:lnTo>
                    <a:pt x="236" y="98"/>
                  </a:lnTo>
                  <a:lnTo>
                    <a:pt x="238" y="92"/>
                  </a:lnTo>
                  <a:lnTo>
                    <a:pt x="240" y="85"/>
                  </a:lnTo>
                  <a:lnTo>
                    <a:pt x="240" y="83"/>
                  </a:lnTo>
                  <a:lnTo>
                    <a:pt x="240" y="82"/>
                  </a:lnTo>
                  <a:lnTo>
                    <a:pt x="241" y="81"/>
                  </a:lnTo>
                  <a:lnTo>
                    <a:pt x="242" y="72"/>
                  </a:lnTo>
                  <a:lnTo>
                    <a:pt x="245" y="67"/>
                  </a:lnTo>
                  <a:lnTo>
                    <a:pt x="253" y="53"/>
                  </a:lnTo>
                  <a:lnTo>
                    <a:pt x="255" y="51"/>
                  </a:lnTo>
                  <a:lnTo>
                    <a:pt x="257" y="50"/>
                  </a:lnTo>
                  <a:lnTo>
                    <a:pt x="258" y="50"/>
                  </a:lnTo>
                  <a:lnTo>
                    <a:pt x="259" y="49"/>
                  </a:lnTo>
                  <a:lnTo>
                    <a:pt x="262" y="47"/>
                  </a:lnTo>
                  <a:lnTo>
                    <a:pt x="263" y="47"/>
                  </a:lnTo>
                  <a:lnTo>
                    <a:pt x="263" y="46"/>
                  </a:lnTo>
                  <a:lnTo>
                    <a:pt x="270" y="34"/>
                  </a:lnTo>
                  <a:lnTo>
                    <a:pt x="275" y="34"/>
                  </a:lnTo>
                  <a:lnTo>
                    <a:pt x="275" y="33"/>
                  </a:lnTo>
                  <a:lnTo>
                    <a:pt x="279" y="32"/>
                  </a:lnTo>
                  <a:lnTo>
                    <a:pt x="285" y="30"/>
                  </a:lnTo>
                  <a:lnTo>
                    <a:pt x="286" y="30"/>
                  </a:lnTo>
                  <a:lnTo>
                    <a:pt x="288" y="28"/>
                  </a:lnTo>
                  <a:lnTo>
                    <a:pt x="289" y="28"/>
                  </a:lnTo>
                  <a:lnTo>
                    <a:pt x="289" y="27"/>
                  </a:lnTo>
                  <a:lnTo>
                    <a:pt x="290" y="26"/>
                  </a:lnTo>
                  <a:lnTo>
                    <a:pt x="292" y="24"/>
                  </a:lnTo>
                  <a:lnTo>
                    <a:pt x="293" y="24"/>
                  </a:lnTo>
                  <a:lnTo>
                    <a:pt x="294" y="23"/>
                  </a:lnTo>
                  <a:lnTo>
                    <a:pt x="295" y="22"/>
                  </a:lnTo>
                  <a:lnTo>
                    <a:pt x="295" y="21"/>
                  </a:lnTo>
                  <a:lnTo>
                    <a:pt x="296" y="21"/>
                  </a:lnTo>
                  <a:lnTo>
                    <a:pt x="296" y="19"/>
                  </a:lnTo>
                  <a:lnTo>
                    <a:pt x="296" y="18"/>
                  </a:lnTo>
                  <a:lnTo>
                    <a:pt x="296" y="17"/>
                  </a:lnTo>
                  <a:lnTo>
                    <a:pt x="293" y="11"/>
                  </a:lnTo>
                  <a:lnTo>
                    <a:pt x="292" y="10"/>
                  </a:lnTo>
                  <a:lnTo>
                    <a:pt x="292" y="9"/>
                  </a:lnTo>
                  <a:lnTo>
                    <a:pt x="291" y="9"/>
                  </a:lnTo>
                  <a:lnTo>
                    <a:pt x="291" y="8"/>
                  </a:lnTo>
                  <a:lnTo>
                    <a:pt x="284" y="5"/>
                  </a:lnTo>
                  <a:lnTo>
                    <a:pt x="283" y="5"/>
                  </a:lnTo>
                  <a:lnTo>
                    <a:pt x="282" y="5"/>
                  </a:lnTo>
                  <a:lnTo>
                    <a:pt x="279" y="4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38" name="Freeform 682"/>
            <p:cNvSpPr>
              <a:spLocks noEditPoints="1"/>
            </p:cNvSpPr>
            <p:nvPr/>
          </p:nvSpPr>
          <p:spPr bwMode="auto">
            <a:xfrm>
              <a:off x="4912510" y="399455"/>
              <a:ext cx="696912" cy="239712"/>
            </a:xfrm>
            <a:custGeom>
              <a:avLst/>
              <a:gdLst>
                <a:gd name="T0" fmla="*/ 2147483646 w 288"/>
                <a:gd name="T1" fmla="*/ 2147483646 h 111"/>
                <a:gd name="T2" fmla="*/ 2147483646 w 288"/>
                <a:gd name="T3" fmla="*/ 2147483646 h 111"/>
                <a:gd name="T4" fmla="*/ 2147483646 w 288"/>
                <a:gd name="T5" fmla="*/ 2147483646 h 111"/>
                <a:gd name="T6" fmla="*/ 2147483646 w 288"/>
                <a:gd name="T7" fmla="*/ 2147483646 h 111"/>
                <a:gd name="T8" fmla="*/ 2147483646 w 288"/>
                <a:gd name="T9" fmla="*/ 2147483646 h 111"/>
                <a:gd name="T10" fmla="*/ 2147483646 w 288"/>
                <a:gd name="T11" fmla="*/ 2147483646 h 111"/>
                <a:gd name="T12" fmla="*/ 2147483646 w 288"/>
                <a:gd name="T13" fmla="*/ 2147483646 h 111"/>
                <a:gd name="T14" fmla="*/ 2147483646 w 288"/>
                <a:gd name="T15" fmla="*/ 2147483646 h 111"/>
                <a:gd name="T16" fmla="*/ 2147483646 w 288"/>
                <a:gd name="T17" fmla="*/ 2147483646 h 111"/>
                <a:gd name="T18" fmla="*/ 2147483646 w 288"/>
                <a:gd name="T19" fmla="*/ 2147483646 h 111"/>
                <a:gd name="T20" fmla="*/ 2147483646 w 288"/>
                <a:gd name="T21" fmla="*/ 2147483646 h 111"/>
                <a:gd name="T22" fmla="*/ 2147483646 w 288"/>
                <a:gd name="T23" fmla="*/ 2147483646 h 111"/>
                <a:gd name="T24" fmla="*/ 2147483646 w 288"/>
                <a:gd name="T25" fmla="*/ 2147483646 h 111"/>
                <a:gd name="T26" fmla="*/ 2147483646 w 288"/>
                <a:gd name="T27" fmla="*/ 2147483646 h 111"/>
                <a:gd name="T28" fmla="*/ 2147483646 w 288"/>
                <a:gd name="T29" fmla="*/ 2147483646 h 111"/>
                <a:gd name="T30" fmla="*/ 2147483646 w 288"/>
                <a:gd name="T31" fmla="*/ 2147483646 h 111"/>
                <a:gd name="T32" fmla="*/ 2147483646 w 288"/>
                <a:gd name="T33" fmla="*/ 2147483646 h 111"/>
                <a:gd name="T34" fmla="*/ 2147483646 w 288"/>
                <a:gd name="T35" fmla="*/ 2147483646 h 111"/>
                <a:gd name="T36" fmla="*/ 2147483646 w 288"/>
                <a:gd name="T37" fmla="*/ 2147483646 h 111"/>
                <a:gd name="T38" fmla="*/ 0 w 288"/>
                <a:gd name="T39" fmla="*/ 2147483646 h 111"/>
                <a:gd name="T40" fmla="*/ 2147483646 w 288"/>
                <a:gd name="T41" fmla="*/ 2147483646 h 111"/>
                <a:gd name="T42" fmla="*/ 2147483646 w 288"/>
                <a:gd name="T43" fmla="*/ 2147483646 h 111"/>
                <a:gd name="T44" fmla="*/ 2147483646 w 288"/>
                <a:gd name="T45" fmla="*/ 2147483646 h 111"/>
                <a:gd name="T46" fmla="*/ 2147483646 w 288"/>
                <a:gd name="T47" fmla="*/ 2147483646 h 111"/>
                <a:gd name="T48" fmla="*/ 2147483646 w 288"/>
                <a:gd name="T49" fmla="*/ 2147483646 h 111"/>
                <a:gd name="T50" fmla="*/ 2147483646 w 288"/>
                <a:gd name="T51" fmla="*/ 2147483646 h 111"/>
                <a:gd name="T52" fmla="*/ 2147483646 w 288"/>
                <a:gd name="T53" fmla="*/ 2147483646 h 111"/>
                <a:gd name="T54" fmla="*/ 2147483646 w 288"/>
                <a:gd name="T55" fmla="*/ 2147483646 h 111"/>
                <a:gd name="T56" fmla="*/ 2147483646 w 288"/>
                <a:gd name="T57" fmla="*/ 2147483646 h 111"/>
                <a:gd name="T58" fmla="*/ 2147483646 w 288"/>
                <a:gd name="T59" fmla="*/ 2147483646 h 111"/>
                <a:gd name="T60" fmla="*/ 2147483646 w 288"/>
                <a:gd name="T61" fmla="*/ 2147483646 h 111"/>
                <a:gd name="T62" fmla="*/ 2147483646 w 288"/>
                <a:gd name="T63" fmla="*/ 2147483646 h 111"/>
                <a:gd name="T64" fmla="*/ 2147483646 w 288"/>
                <a:gd name="T65" fmla="*/ 2147483646 h 111"/>
                <a:gd name="T66" fmla="*/ 2147483646 w 288"/>
                <a:gd name="T67" fmla="*/ 2147483646 h 111"/>
                <a:gd name="T68" fmla="*/ 2147483646 w 288"/>
                <a:gd name="T69" fmla="*/ 2147483646 h 111"/>
                <a:gd name="T70" fmla="*/ 2147483646 w 288"/>
                <a:gd name="T71" fmla="*/ 2147483646 h 111"/>
                <a:gd name="T72" fmla="*/ 2147483646 w 288"/>
                <a:gd name="T73" fmla="*/ 2147483646 h 111"/>
                <a:gd name="T74" fmla="*/ 2147483646 w 288"/>
                <a:gd name="T75" fmla="*/ 2147483646 h 111"/>
                <a:gd name="T76" fmla="*/ 2147483646 w 288"/>
                <a:gd name="T77" fmla="*/ 2147483646 h 111"/>
                <a:gd name="T78" fmla="*/ 2147483646 w 288"/>
                <a:gd name="T79" fmla="*/ 2147483646 h 111"/>
                <a:gd name="T80" fmla="*/ 2147483646 w 288"/>
                <a:gd name="T81" fmla="*/ 2147483646 h 111"/>
                <a:gd name="T82" fmla="*/ 2147483646 w 288"/>
                <a:gd name="T83" fmla="*/ 2147483646 h 111"/>
                <a:gd name="T84" fmla="*/ 2147483646 w 288"/>
                <a:gd name="T85" fmla="*/ 2147483646 h 111"/>
                <a:gd name="T86" fmla="*/ 2147483646 w 288"/>
                <a:gd name="T87" fmla="*/ 2147483646 h 111"/>
                <a:gd name="T88" fmla="*/ 2147483646 w 288"/>
                <a:gd name="T89" fmla="*/ 2147483646 h 111"/>
                <a:gd name="T90" fmla="*/ 2147483646 w 288"/>
                <a:gd name="T91" fmla="*/ 2147483646 h 111"/>
                <a:gd name="T92" fmla="*/ 2147483646 w 288"/>
                <a:gd name="T93" fmla="*/ 2147483646 h 111"/>
                <a:gd name="T94" fmla="*/ 2147483646 w 288"/>
                <a:gd name="T95" fmla="*/ 2147483646 h 111"/>
                <a:gd name="T96" fmla="*/ 2147483646 w 288"/>
                <a:gd name="T97" fmla="*/ 2147483646 h 111"/>
                <a:gd name="T98" fmla="*/ 2147483646 w 288"/>
                <a:gd name="T99" fmla="*/ 2147483646 h 111"/>
                <a:gd name="T100" fmla="*/ 2147483646 w 288"/>
                <a:gd name="T101" fmla="*/ 2147483646 h 111"/>
                <a:gd name="T102" fmla="*/ 2147483646 w 288"/>
                <a:gd name="T103" fmla="*/ 2147483646 h 111"/>
                <a:gd name="T104" fmla="*/ 2147483646 w 288"/>
                <a:gd name="T105" fmla="*/ 2147483646 h 111"/>
                <a:gd name="T106" fmla="*/ 2147483646 w 288"/>
                <a:gd name="T107" fmla="*/ 2147483646 h 111"/>
                <a:gd name="T108" fmla="*/ 2147483646 w 288"/>
                <a:gd name="T109" fmla="*/ 2147483646 h 111"/>
                <a:gd name="T110" fmla="*/ 2147483646 w 288"/>
                <a:gd name="T111" fmla="*/ 2147483646 h 111"/>
                <a:gd name="T112" fmla="*/ 2147483646 w 288"/>
                <a:gd name="T113" fmla="*/ 2147483646 h 111"/>
                <a:gd name="T114" fmla="*/ 2147483646 w 288"/>
                <a:gd name="T115" fmla="*/ 2147483646 h 111"/>
                <a:gd name="T116" fmla="*/ 2147483646 w 288"/>
                <a:gd name="T117" fmla="*/ 2147483646 h 111"/>
                <a:gd name="T118" fmla="*/ 2147483646 w 288"/>
                <a:gd name="T119" fmla="*/ 2147483646 h 111"/>
                <a:gd name="T120" fmla="*/ 2147483646 w 288"/>
                <a:gd name="T121" fmla="*/ 2147483646 h 111"/>
                <a:gd name="T122" fmla="*/ 2147483646 w 288"/>
                <a:gd name="T123" fmla="*/ 2147483646 h 111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288" h="111">
                  <a:moveTo>
                    <a:pt x="187" y="111"/>
                  </a:moveTo>
                  <a:lnTo>
                    <a:pt x="187" y="110"/>
                  </a:lnTo>
                  <a:lnTo>
                    <a:pt x="186" y="108"/>
                  </a:lnTo>
                  <a:lnTo>
                    <a:pt x="191" y="102"/>
                  </a:lnTo>
                  <a:lnTo>
                    <a:pt x="198" y="96"/>
                  </a:lnTo>
                  <a:lnTo>
                    <a:pt x="199" y="96"/>
                  </a:lnTo>
                  <a:lnTo>
                    <a:pt x="200" y="96"/>
                  </a:lnTo>
                  <a:lnTo>
                    <a:pt x="204" y="94"/>
                  </a:lnTo>
                  <a:lnTo>
                    <a:pt x="205" y="93"/>
                  </a:lnTo>
                  <a:lnTo>
                    <a:pt x="207" y="90"/>
                  </a:lnTo>
                  <a:lnTo>
                    <a:pt x="205" y="85"/>
                  </a:lnTo>
                  <a:lnTo>
                    <a:pt x="204" y="85"/>
                  </a:lnTo>
                  <a:lnTo>
                    <a:pt x="202" y="83"/>
                  </a:lnTo>
                  <a:lnTo>
                    <a:pt x="199" y="84"/>
                  </a:lnTo>
                  <a:lnTo>
                    <a:pt x="197" y="85"/>
                  </a:lnTo>
                  <a:lnTo>
                    <a:pt x="190" y="84"/>
                  </a:lnTo>
                  <a:lnTo>
                    <a:pt x="188" y="83"/>
                  </a:lnTo>
                  <a:lnTo>
                    <a:pt x="187" y="84"/>
                  </a:lnTo>
                  <a:lnTo>
                    <a:pt x="183" y="84"/>
                  </a:lnTo>
                  <a:lnTo>
                    <a:pt x="181" y="83"/>
                  </a:lnTo>
                  <a:lnTo>
                    <a:pt x="177" y="77"/>
                  </a:lnTo>
                  <a:lnTo>
                    <a:pt x="175" y="76"/>
                  </a:lnTo>
                  <a:lnTo>
                    <a:pt x="171" y="73"/>
                  </a:lnTo>
                  <a:lnTo>
                    <a:pt x="171" y="68"/>
                  </a:lnTo>
                  <a:lnTo>
                    <a:pt x="171" y="61"/>
                  </a:lnTo>
                  <a:lnTo>
                    <a:pt x="170" y="59"/>
                  </a:lnTo>
                  <a:lnTo>
                    <a:pt x="170" y="58"/>
                  </a:lnTo>
                  <a:lnTo>
                    <a:pt x="170" y="57"/>
                  </a:lnTo>
                  <a:lnTo>
                    <a:pt x="169" y="55"/>
                  </a:lnTo>
                  <a:lnTo>
                    <a:pt x="168" y="55"/>
                  </a:lnTo>
                  <a:lnTo>
                    <a:pt x="166" y="55"/>
                  </a:lnTo>
                  <a:lnTo>
                    <a:pt x="165" y="56"/>
                  </a:lnTo>
                  <a:lnTo>
                    <a:pt x="164" y="56"/>
                  </a:lnTo>
                  <a:lnTo>
                    <a:pt x="162" y="56"/>
                  </a:lnTo>
                  <a:lnTo>
                    <a:pt x="156" y="57"/>
                  </a:lnTo>
                  <a:lnTo>
                    <a:pt x="154" y="57"/>
                  </a:lnTo>
                  <a:lnTo>
                    <a:pt x="149" y="56"/>
                  </a:lnTo>
                  <a:lnTo>
                    <a:pt x="144" y="53"/>
                  </a:lnTo>
                  <a:lnTo>
                    <a:pt x="143" y="53"/>
                  </a:lnTo>
                  <a:lnTo>
                    <a:pt x="141" y="52"/>
                  </a:lnTo>
                  <a:lnTo>
                    <a:pt x="138" y="51"/>
                  </a:lnTo>
                  <a:lnTo>
                    <a:pt x="135" y="52"/>
                  </a:lnTo>
                  <a:lnTo>
                    <a:pt x="133" y="49"/>
                  </a:lnTo>
                  <a:lnTo>
                    <a:pt x="132" y="49"/>
                  </a:lnTo>
                  <a:lnTo>
                    <a:pt x="130" y="48"/>
                  </a:lnTo>
                  <a:lnTo>
                    <a:pt x="130" y="47"/>
                  </a:lnTo>
                  <a:lnTo>
                    <a:pt x="127" y="45"/>
                  </a:lnTo>
                  <a:lnTo>
                    <a:pt x="125" y="44"/>
                  </a:lnTo>
                  <a:lnTo>
                    <a:pt x="124" y="42"/>
                  </a:lnTo>
                  <a:lnTo>
                    <a:pt x="124" y="41"/>
                  </a:lnTo>
                  <a:lnTo>
                    <a:pt x="124" y="39"/>
                  </a:lnTo>
                  <a:lnTo>
                    <a:pt x="123" y="39"/>
                  </a:lnTo>
                  <a:lnTo>
                    <a:pt x="122" y="41"/>
                  </a:lnTo>
                  <a:lnTo>
                    <a:pt x="120" y="42"/>
                  </a:lnTo>
                  <a:lnTo>
                    <a:pt x="116" y="41"/>
                  </a:lnTo>
                  <a:lnTo>
                    <a:pt x="115" y="42"/>
                  </a:lnTo>
                  <a:lnTo>
                    <a:pt x="114" y="42"/>
                  </a:lnTo>
                  <a:lnTo>
                    <a:pt x="113" y="42"/>
                  </a:lnTo>
                  <a:lnTo>
                    <a:pt x="112" y="42"/>
                  </a:lnTo>
                  <a:lnTo>
                    <a:pt x="109" y="42"/>
                  </a:lnTo>
                  <a:lnTo>
                    <a:pt x="109" y="41"/>
                  </a:lnTo>
                  <a:lnTo>
                    <a:pt x="107" y="40"/>
                  </a:lnTo>
                  <a:lnTo>
                    <a:pt x="106" y="40"/>
                  </a:lnTo>
                  <a:lnTo>
                    <a:pt x="105" y="40"/>
                  </a:lnTo>
                  <a:lnTo>
                    <a:pt x="105" y="39"/>
                  </a:lnTo>
                  <a:lnTo>
                    <a:pt x="105" y="40"/>
                  </a:lnTo>
                  <a:lnTo>
                    <a:pt x="101" y="40"/>
                  </a:lnTo>
                  <a:lnTo>
                    <a:pt x="100" y="40"/>
                  </a:lnTo>
                  <a:lnTo>
                    <a:pt x="98" y="38"/>
                  </a:lnTo>
                  <a:lnTo>
                    <a:pt x="93" y="36"/>
                  </a:lnTo>
                  <a:lnTo>
                    <a:pt x="93" y="37"/>
                  </a:lnTo>
                  <a:lnTo>
                    <a:pt x="90" y="38"/>
                  </a:lnTo>
                  <a:lnTo>
                    <a:pt x="87" y="37"/>
                  </a:lnTo>
                  <a:lnTo>
                    <a:pt x="83" y="33"/>
                  </a:lnTo>
                  <a:lnTo>
                    <a:pt x="81" y="32"/>
                  </a:lnTo>
                  <a:lnTo>
                    <a:pt x="79" y="31"/>
                  </a:lnTo>
                  <a:lnTo>
                    <a:pt x="79" y="30"/>
                  </a:lnTo>
                  <a:lnTo>
                    <a:pt x="79" y="29"/>
                  </a:lnTo>
                  <a:lnTo>
                    <a:pt x="79" y="28"/>
                  </a:lnTo>
                  <a:lnTo>
                    <a:pt x="80" y="27"/>
                  </a:lnTo>
                  <a:lnTo>
                    <a:pt x="81" y="27"/>
                  </a:lnTo>
                  <a:lnTo>
                    <a:pt x="88" y="27"/>
                  </a:lnTo>
                  <a:lnTo>
                    <a:pt x="90" y="27"/>
                  </a:lnTo>
                  <a:lnTo>
                    <a:pt x="92" y="27"/>
                  </a:lnTo>
                  <a:lnTo>
                    <a:pt x="93" y="26"/>
                  </a:lnTo>
                  <a:lnTo>
                    <a:pt x="93" y="25"/>
                  </a:lnTo>
                  <a:lnTo>
                    <a:pt x="90" y="23"/>
                  </a:lnTo>
                  <a:lnTo>
                    <a:pt x="88" y="22"/>
                  </a:lnTo>
                  <a:lnTo>
                    <a:pt x="69" y="22"/>
                  </a:lnTo>
                  <a:lnTo>
                    <a:pt x="68" y="21"/>
                  </a:lnTo>
                  <a:lnTo>
                    <a:pt x="66" y="21"/>
                  </a:lnTo>
                  <a:lnTo>
                    <a:pt x="65" y="23"/>
                  </a:lnTo>
                  <a:lnTo>
                    <a:pt x="64" y="24"/>
                  </a:lnTo>
                  <a:lnTo>
                    <a:pt x="56" y="28"/>
                  </a:lnTo>
                  <a:lnTo>
                    <a:pt x="55" y="29"/>
                  </a:lnTo>
                  <a:lnTo>
                    <a:pt x="54" y="31"/>
                  </a:lnTo>
                  <a:lnTo>
                    <a:pt x="54" y="32"/>
                  </a:lnTo>
                  <a:lnTo>
                    <a:pt x="53" y="32"/>
                  </a:lnTo>
                  <a:lnTo>
                    <a:pt x="51" y="33"/>
                  </a:lnTo>
                  <a:lnTo>
                    <a:pt x="51" y="32"/>
                  </a:lnTo>
                  <a:lnTo>
                    <a:pt x="47" y="36"/>
                  </a:lnTo>
                  <a:lnTo>
                    <a:pt x="43" y="38"/>
                  </a:lnTo>
                  <a:lnTo>
                    <a:pt x="42" y="38"/>
                  </a:lnTo>
                  <a:lnTo>
                    <a:pt x="40" y="36"/>
                  </a:lnTo>
                  <a:lnTo>
                    <a:pt x="38" y="38"/>
                  </a:lnTo>
                  <a:lnTo>
                    <a:pt x="34" y="38"/>
                  </a:lnTo>
                  <a:lnTo>
                    <a:pt x="32" y="38"/>
                  </a:lnTo>
                  <a:lnTo>
                    <a:pt x="30" y="39"/>
                  </a:lnTo>
                  <a:lnTo>
                    <a:pt x="30" y="40"/>
                  </a:lnTo>
                  <a:lnTo>
                    <a:pt x="30" y="41"/>
                  </a:lnTo>
                  <a:lnTo>
                    <a:pt x="29" y="44"/>
                  </a:lnTo>
                  <a:lnTo>
                    <a:pt x="28" y="45"/>
                  </a:lnTo>
                  <a:lnTo>
                    <a:pt x="27" y="45"/>
                  </a:lnTo>
                  <a:lnTo>
                    <a:pt x="26" y="45"/>
                  </a:lnTo>
                  <a:lnTo>
                    <a:pt x="25" y="45"/>
                  </a:lnTo>
                  <a:lnTo>
                    <a:pt x="24" y="45"/>
                  </a:lnTo>
                  <a:lnTo>
                    <a:pt x="20" y="46"/>
                  </a:lnTo>
                  <a:lnTo>
                    <a:pt x="20" y="47"/>
                  </a:lnTo>
                  <a:lnTo>
                    <a:pt x="16" y="49"/>
                  </a:lnTo>
                  <a:lnTo>
                    <a:pt x="15" y="50"/>
                  </a:lnTo>
                  <a:lnTo>
                    <a:pt x="14" y="50"/>
                  </a:lnTo>
                  <a:lnTo>
                    <a:pt x="13" y="51"/>
                  </a:lnTo>
                  <a:lnTo>
                    <a:pt x="12" y="51"/>
                  </a:lnTo>
                  <a:lnTo>
                    <a:pt x="11" y="49"/>
                  </a:lnTo>
                  <a:lnTo>
                    <a:pt x="13" y="46"/>
                  </a:lnTo>
                  <a:lnTo>
                    <a:pt x="13" y="45"/>
                  </a:lnTo>
                  <a:lnTo>
                    <a:pt x="10" y="45"/>
                  </a:lnTo>
                  <a:lnTo>
                    <a:pt x="9" y="46"/>
                  </a:lnTo>
                  <a:lnTo>
                    <a:pt x="8" y="47"/>
                  </a:lnTo>
                  <a:lnTo>
                    <a:pt x="7" y="47"/>
                  </a:lnTo>
                  <a:lnTo>
                    <a:pt x="6" y="49"/>
                  </a:lnTo>
                  <a:lnTo>
                    <a:pt x="5" y="49"/>
                  </a:lnTo>
                  <a:lnTo>
                    <a:pt x="2" y="48"/>
                  </a:lnTo>
                  <a:lnTo>
                    <a:pt x="1" y="48"/>
                  </a:lnTo>
                  <a:lnTo>
                    <a:pt x="0" y="47"/>
                  </a:lnTo>
                  <a:lnTo>
                    <a:pt x="0" y="46"/>
                  </a:lnTo>
                  <a:lnTo>
                    <a:pt x="0" y="45"/>
                  </a:lnTo>
                  <a:lnTo>
                    <a:pt x="1" y="44"/>
                  </a:lnTo>
                  <a:lnTo>
                    <a:pt x="3" y="42"/>
                  </a:lnTo>
                  <a:lnTo>
                    <a:pt x="3" y="44"/>
                  </a:lnTo>
                  <a:lnTo>
                    <a:pt x="5" y="44"/>
                  </a:lnTo>
                  <a:lnTo>
                    <a:pt x="13" y="40"/>
                  </a:lnTo>
                  <a:lnTo>
                    <a:pt x="14" y="39"/>
                  </a:lnTo>
                  <a:lnTo>
                    <a:pt x="15" y="39"/>
                  </a:lnTo>
                  <a:lnTo>
                    <a:pt x="18" y="39"/>
                  </a:lnTo>
                  <a:lnTo>
                    <a:pt x="17" y="38"/>
                  </a:lnTo>
                  <a:lnTo>
                    <a:pt x="16" y="36"/>
                  </a:lnTo>
                  <a:lnTo>
                    <a:pt x="18" y="31"/>
                  </a:lnTo>
                  <a:lnTo>
                    <a:pt x="18" y="30"/>
                  </a:lnTo>
                  <a:lnTo>
                    <a:pt x="21" y="27"/>
                  </a:lnTo>
                  <a:lnTo>
                    <a:pt x="29" y="20"/>
                  </a:lnTo>
                  <a:lnTo>
                    <a:pt x="54" y="10"/>
                  </a:lnTo>
                  <a:lnTo>
                    <a:pt x="54" y="9"/>
                  </a:lnTo>
                  <a:lnTo>
                    <a:pt x="59" y="8"/>
                  </a:lnTo>
                  <a:lnTo>
                    <a:pt x="60" y="9"/>
                  </a:lnTo>
                  <a:lnTo>
                    <a:pt x="62" y="9"/>
                  </a:lnTo>
                  <a:lnTo>
                    <a:pt x="62" y="8"/>
                  </a:lnTo>
                  <a:lnTo>
                    <a:pt x="63" y="8"/>
                  </a:lnTo>
                  <a:lnTo>
                    <a:pt x="67" y="8"/>
                  </a:lnTo>
                  <a:lnTo>
                    <a:pt x="68" y="8"/>
                  </a:lnTo>
                  <a:lnTo>
                    <a:pt x="71" y="8"/>
                  </a:lnTo>
                  <a:lnTo>
                    <a:pt x="72" y="8"/>
                  </a:lnTo>
                  <a:lnTo>
                    <a:pt x="73" y="7"/>
                  </a:lnTo>
                  <a:lnTo>
                    <a:pt x="77" y="5"/>
                  </a:lnTo>
                  <a:lnTo>
                    <a:pt x="79" y="4"/>
                  </a:lnTo>
                  <a:lnTo>
                    <a:pt x="82" y="3"/>
                  </a:lnTo>
                  <a:lnTo>
                    <a:pt x="83" y="3"/>
                  </a:lnTo>
                  <a:lnTo>
                    <a:pt x="84" y="4"/>
                  </a:lnTo>
                  <a:lnTo>
                    <a:pt x="86" y="4"/>
                  </a:lnTo>
                  <a:lnTo>
                    <a:pt x="87" y="3"/>
                  </a:lnTo>
                  <a:lnTo>
                    <a:pt x="88" y="3"/>
                  </a:lnTo>
                  <a:lnTo>
                    <a:pt x="89" y="4"/>
                  </a:lnTo>
                  <a:lnTo>
                    <a:pt x="90" y="4"/>
                  </a:lnTo>
                  <a:lnTo>
                    <a:pt x="94" y="4"/>
                  </a:lnTo>
                  <a:lnTo>
                    <a:pt x="96" y="4"/>
                  </a:lnTo>
                  <a:lnTo>
                    <a:pt x="97" y="4"/>
                  </a:lnTo>
                  <a:lnTo>
                    <a:pt x="98" y="4"/>
                  </a:lnTo>
                  <a:lnTo>
                    <a:pt x="100" y="4"/>
                  </a:lnTo>
                  <a:lnTo>
                    <a:pt x="101" y="5"/>
                  </a:lnTo>
                  <a:lnTo>
                    <a:pt x="102" y="6"/>
                  </a:lnTo>
                  <a:lnTo>
                    <a:pt x="102" y="7"/>
                  </a:lnTo>
                  <a:lnTo>
                    <a:pt x="104" y="6"/>
                  </a:lnTo>
                  <a:lnTo>
                    <a:pt x="109" y="4"/>
                  </a:lnTo>
                  <a:lnTo>
                    <a:pt x="120" y="0"/>
                  </a:lnTo>
                  <a:lnTo>
                    <a:pt x="109" y="7"/>
                  </a:lnTo>
                  <a:lnTo>
                    <a:pt x="111" y="8"/>
                  </a:lnTo>
                  <a:lnTo>
                    <a:pt x="115" y="7"/>
                  </a:lnTo>
                  <a:lnTo>
                    <a:pt x="125" y="6"/>
                  </a:lnTo>
                  <a:lnTo>
                    <a:pt x="126" y="7"/>
                  </a:lnTo>
                  <a:lnTo>
                    <a:pt x="127" y="8"/>
                  </a:lnTo>
                  <a:lnTo>
                    <a:pt x="128" y="10"/>
                  </a:lnTo>
                  <a:lnTo>
                    <a:pt x="134" y="12"/>
                  </a:lnTo>
                  <a:lnTo>
                    <a:pt x="136" y="11"/>
                  </a:lnTo>
                  <a:lnTo>
                    <a:pt x="141" y="11"/>
                  </a:lnTo>
                  <a:lnTo>
                    <a:pt x="142" y="12"/>
                  </a:lnTo>
                  <a:lnTo>
                    <a:pt x="143" y="13"/>
                  </a:lnTo>
                  <a:lnTo>
                    <a:pt x="145" y="15"/>
                  </a:lnTo>
                  <a:lnTo>
                    <a:pt x="149" y="17"/>
                  </a:lnTo>
                  <a:lnTo>
                    <a:pt x="149" y="16"/>
                  </a:lnTo>
                  <a:lnTo>
                    <a:pt x="151" y="15"/>
                  </a:lnTo>
                  <a:lnTo>
                    <a:pt x="153" y="15"/>
                  </a:lnTo>
                  <a:lnTo>
                    <a:pt x="153" y="16"/>
                  </a:lnTo>
                  <a:lnTo>
                    <a:pt x="154" y="17"/>
                  </a:lnTo>
                  <a:lnTo>
                    <a:pt x="154" y="18"/>
                  </a:lnTo>
                  <a:lnTo>
                    <a:pt x="158" y="19"/>
                  </a:lnTo>
                  <a:lnTo>
                    <a:pt x="158" y="21"/>
                  </a:lnTo>
                  <a:lnTo>
                    <a:pt x="160" y="23"/>
                  </a:lnTo>
                  <a:lnTo>
                    <a:pt x="158" y="24"/>
                  </a:lnTo>
                  <a:lnTo>
                    <a:pt x="157" y="24"/>
                  </a:lnTo>
                  <a:lnTo>
                    <a:pt x="153" y="21"/>
                  </a:lnTo>
                  <a:lnTo>
                    <a:pt x="151" y="19"/>
                  </a:lnTo>
                  <a:lnTo>
                    <a:pt x="153" y="23"/>
                  </a:lnTo>
                  <a:lnTo>
                    <a:pt x="153" y="24"/>
                  </a:lnTo>
                  <a:lnTo>
                    <a:pt x="157" y="28"/>
                  </a:lnTo>
                  <a:lnTo>
                    <a:pt x="158" y="28"/>
                  </a:lnTo>
                  <a:lnTo>
                    <a:pt x="161" y="28"/>
                  </a:lnTo>
                  <a:lnTo>
                    <a:pt x="164" y="28"/>
                  </a:lnTo>
                  <a:lnTo>
                    <a:pt x="165" y="28"/>
                  </a:lnTo>
                  <a:lnTo>
                    <a:pt x="166" y="28"/>
                  </a:lnTo>
                  <a:lnTo>
                    <a:pt x="167" y="28"/>
                  </a:lnTo>
                  <a:lnTo>
                    <a:pt x="168" y="28"/>
                  </a:lnTo>
                  <a:lnTo>
                    <a:pt x="171" y="28"/>
                  </a:lnTo>
                  <a:lnTo>
                    <a:pt x="177" y="30"/>
                  </a:lnTo>
                  <a:lnTo>
                    <a:pt x="181" y="33"/>
                  </a:lnTo>
                  <a:lnTo>
                    <a:pt x="183" y="35"/>
                  </a:lnTo>
                  <a:lnTo>
                    <a:pt x="184" y="36"/>
                  </a:lnTo>
                  <a:lnTo>
                    <a:pt x="188" y="38"/>
                  </a:lnTo>
                  <a:lnTo>
                    <a:pt x="189" y="38"/>
                  </a:lnTo>
                  <a:lnTo>
                    <a:pt x="190" y="38"/>
                  </a:lnTo>
                  <a:lnTo>
                    <a:pt x="191" y="40"/>
                  </a:lnTo>
                  <a:lnTo>
                    <a:pt x="191" y="39"/>
                  </a:lnTo>
                  <a:lnTo>
                    <a:pt x="190" y="38"/>
                  </a:lnTo>
                  <a:lnTo>
                    <a:pt x="188" y="36"/>
                  </a:lnTo>
                  <a:lnTo>
                    <a:pt x="190" y="34"/>
                  </a:lnTo>
                  <a:lnTo>
                    <a:pt x="187" y="34"/>
                  </a:lnTo>
                  <a:lnTo>
                    <a:pt x="185" y="32"/>
                  </a:lnTo>
                  <a:lnTo>
                    <a:pt x="186" y="31"/>
                  </a:lnTo>
                  <a:lnTo>
                    <a:pt x="185" y="30"/>
                  </a:lnTo>
                  <a:lnTo>
                    <a:pt x="185" y="31"/>
                  </a:lnTo>
                  <a:lnTo>
                    <a:pt x="183" y="30"/>
                  </a:lnTo>
                  <a:lnTo>
                    <a:pt x="182" y="30"/>
                  </a:lnTo>
                  <a:lnTo>
                    <a:pt x="181" y="28"/>
                  </a:lnTo>
                  <a:lnTo>
                    <a:pt x="180" y="29"/>
                  </a:lnTo>
                  <a:lnTo>
                    <a:pt x="178" y="29"/>
                  </a:lnTo>
                  <a:lnTo>
                    <a:pt x="173" y="27"/>
                  </a:lnTo>
                  <a:lnTo>
                    <a:pt x="173" y="26"/>
                  </a:lnTo>
                  <a:lnTo>
                    <a:pt x="173" y="25"/>
                  </a:lnTo>
                  <a:lnTo>
                    <a:pt x="175" y="23"/>
                  </a:lnTo>
                  <a:lnTo>
                    <a:pt x="176" y="23"/>
                  </a:lnTo>
                  <a:lnTo>
                    <a:pt x="178" y="23"/>
                  </a:lnTo>
                  <a:lnTo>
                    <a:pt x="178" y="24"/>
                  </a:lnTo>
                  <a:lnTo>
                    <a:pt x="179" y="24"/>
                  </a:lnTo>
                  <a:lnTo>
                    <a:pt x="180" y="24"/>
                  </a:lnTo>
                  <a:lnTo>
                    <a:pt x="181" y="23"/>
                  </a:lnTo>
                  <a:lnTo>
                    <a:pt x="183" y="23"/>
                  </a:lnTo>
                  <a:lnTo>
                    <a:pt x="185" y="24"/>
                  </a:lnTo>
                  <a:lnTo>
                    <a:pt x="185" y="25"/>
                  </a:lnTo>
                  <a:lnTo>
                    <a:pt x="187" y="27"/>
                  </a:lnTo>
                  <a:lnTo>
                    <a:pt x="188" y="27"/>
                  </a:lnTo>
                  <a:lnTo>
                    <a:pt x="190" y="28"/>
                  </a:lnTo>
                  <a:lnTo>
                    <a:pt x="191" y="29"/>
                  </a:lnTo>
                  <a:lnTo>
                    <a:pt x="192" y="31"/>
                  </a:lnTo>
                  <a:lnTo>
                    <a:pt x="196" y="34"/>
                  </a:lnTo>
                  <a:lnTo>
                    <a:pt x="198" y="37"/>
                  </a:lnTo>
                  <a:lnTo>
                    <a:pt x="197" y="38"/>
                  </a:lnTo>
                  <a:lnTo>
                    <a:pt x="199" y="38"/>
                  </a:lnTo>
                  <a:lnTo>
                    <a:pt x="201" y="38"/>
                  </a:lnTo>
                  <a:lnTo>
                    <a:pt x="202" y="40"/>
                  </a:lnTo>
                  <a:lnTo>
                    <a:pt x="202" y="41"/>
                  </a:lnTo>
                  <a:lnTo>
                    <a:pt x="202" y="43"/>
                  </a:lnTo>
                  <a:lnTo>
                    <a:pt x="204" y="44"/>
                  </a:lnTo>
                  <a:lnTo>
                    <a:pt x="204" y="45"/>
                  </a:lnTo>
                  <a:lnTo>
                    <a:pt x="205" y="45"/>
                  </a:lnTo>
                  <a:lnTo>
                    <a:pt x="212" y="51"/>
                  </a:lnTo>
                  <a:lnTo>
                    <a:pt x="213" y="51"/>
                  </a:lnTo>
                  <a:lnTo>
                    <a:pt x="214" y="51"/>
                  </a:lnTo>
                  <a:lnTo>
                    <a:pt x="213" y="53"/>
                  </a:lnTo>
                  <a:lnTo>
                    <a:pt x="215" y="53"/>
                  </a:lnTo>
                  <a:lnTo>
                    <a:pt x="217" y="57"/>
                  </a:lnTo>
                  <a:lnTo>
                    <a:pt x="218" y="58"/>
                  </a:lnTo>
                  <a:lnTo>
                    <a:pt x="219" y="59"/>
                  </a:lnTo>
                  <a:lnTo>
                    <a:pt x="219" y="60"/>
                  </a:lnTo>
                  <a:lnTo>
                    <a:pt x="220" y="60"/>
                  </a:lnTo>
                  <a:lnTo>
                    <a:pt x="224" y="61"/>
                  </a:lnTo>
                  <a:lnTo>
                    <a:pt x="227" y="64"/>
                  </a:lnTo>
                  <a:lnTo>
                    <a:pt x="228" y="63"/>
                  </a:lnTo>
                  <a:lnTo>
                    <a:pt x="232" y="63"/>
                  </a:lnTo>
                  <a:lnTo>
                    <a:pt x="234" y="64"/>
                  </a:lnTo>
                  <a:lnTo>
                    <a:pt x="235" y="65"/>
                  </a:lnTo>
                  <a:lnTo>
                    <a:pt x="236" y="65"/>
                  </a:lnTo>
                  <a:lnTo>
                    <a:pt x="237" y="66"/>
                  </a:lnTo>
                  <a:lnTo>
                    <a:pt x="238" y="66"/>
                  </a:lnTo>
                  <a:lnTo>
                    <a:pt x="238" y="67"/>
                  </a:lnTo>
                  <a:lnTo>
                    <a:pt x="239" y="68"/>
                  </a:lnTo>
                  <a:lnTo>
                    <a:pt x="240" y="69"/>
                  </a:lnTo>
                  <a:lnTo>
                    <a:pt x="243" y="68"/>
                  </a:lnTo>
                  <a:lnTo>
                    <a:pt x="245" y="68"/>
                  </a:lnTo>
                  <a:lnTo>
                    <a:pt x="249" y="68"/>
                  </a:lnTo>
                  <a:lnTo>
                    <a:pt x="252" y="70"/>
                  </a:lnTo>
                  <a:lnTo>
                    <a:pt x="253" y="71"/>
                  </a:lnTo>
                  <a:lnTo>
                    <a:pt x="253" y="73"/>
                  </a:lnTo>
                  <a:lnTo>
                    <a:pt x="251" y="79"/>
                  </a:lnTo>
                  <a:lnTo>
                    <a:pt x="247" y="79"/>
                  </a:lnTo>
                  <a:lnTo>
                    <a:pt x="247" y="81"/>
                  </a:lnTo>
                  <a:lnTo>
                    <a:pt x="246" y="81"/>
                  </a:lnTo>
                  <a:lnTo>
                    <a:pt x="247" y="81"/>
                  </a:lnTo>
                  <a:lnTo>
                    <a:pt x="251" y="82"/>
                  </a:lnTo>
                  <a:lnTo>
                    <a:pt x="252" y="81"/>
                  </a:lnTo>
                  <a:lnTo>
                    <a:pt x="253" y="80"/>
                  </a:lnTo>
                  <a:lnTo>
                    <a:pt x="266" y="81"/>
                  </a:lnTo>
                  <a:lnTo>
                    <a:pt x="268" y="82"/>
                  </a:lnTo>
                  <a:lnTo>
                    <a:pt x="273" y="85"/>
                  </a:lnTo>
                  <a:lnTo>
                    <a:pt x="274" y="86"/>
                  </a:lnTo>
                  <a:lnTo>
                    <a:pt x="275" y="87"/>
                  </a:lnTo>
                  <a:lnTo>
                    <a:pt x="277" y="89"/>
                  </a:lnTo>
                  <a:lnTo>
                    <a:pt x="277" y="90"/>
                  </a:lnTo>
                  <a:lnTo>
                    <a:pt x="277" y="91"/>
                  </a:lnTo>
                  <a:lnTo>
                    <a:pt x="279" y="93"/>
                  </a:lnTo>
                  <a:lnTo>
                    <a:pt x="281" y="94"/>
                  </a:lnTo>
                  <a:lnTo>
                    <a:pt x="283" y="94"/>
                  </a:lnTo>
                  <a:lnTo>
                    <a:pt x="284" y="93"/>
                  </a:lnTo>
                  <a:lnTo>
                    <a:pt x="286" y="93"/>
                  </a:lnTo>
                  <a:lnTo>
                    <a:pt x="288" y="96"/>
                  </a:lnTo>
                  <a:lnTo>
                    <a:pt x="288" y="98"/>
                  </a:lnTo>
                  <a:lnTo>
                    <a:pt x="288" y="99"/>
                  </a:lnTo>
                  <a:lnTo>
                    <a:pt x="288" y="100"/>
                  </a:lnTo>
                  <a:lnTo>
                    <a:pt x="285" y="103"/>
                  </a:lnTo>
                  <a:lnTo>
                    <a:pt x="284" y="104"/>
                  </a:lnTo>
                  <a:lnTo>
                    <a:pt x="283" y="104"/>
                  </a:lnTo>
                  <a:lnTo>
                    <a:pt x="281" y="104"/>
                  </a:lnTo>
                  <a:lnTo>
                    <a:pt x="274" y="104"/>
                  </a:lnTo>
                  <a:lnTo>
                    <a:pt x="271" y="104"/>
                  </a:lnTo>
                  <a:lnTo>
                    <a:pt x="270" y="104"/>
                  </a:lnTo>
                  <a:lnTo>
                    <a:pt x="268" y="105"/>
                  </a:lnTo>
                  <a:lnTo>
                    <a:pt x="264" y="107"/>
                  </a:lnTo>
                  <a:lnTo>
                    <a:pt x="264" y="108"/>
                  </a:lnTo>
                  <a:lnTo>
                    <a:pt x="262" y="109"/>
                  </a:lnTo>
                  <a:lnTo>
                    <a:pt x="258" y="110"/>
                  </a:lnTo>
                  <a:lnTo>
                    <a:pt x="258" y="108"/>
                  </a:lnTo>
                  <a:lnTo>
                    <a:pt x="256" y="111"/>
                  </a:lnTo>
                  <a:lnTo>
                    <a:pt x="256" y="109"/>
                  </a:lnTo>
                  <a:lnTo>
                    <a:pt x="254" y="110"/>
                  </a:lnTo>
                  <a:lnTo>
                    <a:pt x="253" y="110"/>
                  </a:lnTo>
                  <a:lnTo>
                    <a:pt x="252" y="110"/>
                  </a:lnTo>
                  <a:lnTo>
                    <a:pt x="248" y="110"/>
                  </a:lnTo>
                  <a:lnTo>
                    <a:pt x="247" y="110"/>
                  </a:lnTo>
                  <a:lnTo>
                    <a:pt x="246" y="110"/>
                  </a:lnTo>
                  <a:lnTo>
                    <a:pt x="245" y="109"/>
                  </a:lnTo>
                  <a:lnTo>
                    <a:pt x="244" y="108"/>
                  </a:lnTo>
                  <a:lnTo>
                    <a:pt x="243" y="108"/>
                  </a:lnTo>
                  <a:lnTo>
                    <a:pt x="238" y="107"/>
                  </a:lnTo>
                  <a:lnTo>
                    <a:pt x="237" y="107"/>
                  </a:lnTo>
                  <a:lnTo>
                    <a:pt x="232" y="106"/>
                  </a:lnTo>
                  <a:lnTo>
                    <a:pt x="229" y="106"/>
                  </a:lnTo>
                  <a:lnTo>
                    <a:pt x="223" y="107"/>
                  </a:lnTo>
                  <a:lnTo>
                    <a:pt x="222" y="108"/>
                  </a:lnTo>
                  <a:lnTo>
                    <a:pt x="220" y="108"/>
                  </a:lnTo>
                  <a:lnTo>
                    <a:pt x="218" y="108"/>
                  </a:lnTo>
                  <a:lnTo>
                    <a:pt x="213" y="108"/>
                  </a:lnTo>
                  <a:lnTo>
                    <a:pt x="211" y="109"/>
                  </a:lnTo>
                  <a:lnTo>
                    <a:pt x="210" y="109"/>
                  </a:lnTo>
                  <a:lnTo>
                    <a:pt x="207" y="110"/>
                  </a:lnTo>
                  <a:lnTo>
                    <a:pt x="205" y="110"/>
                  </a:lnTo>
                  <a:lnTo>
                    <a:pt x="204" y="110"/>
                  </a:lnTo>
                  <a:lnTo>
                    <a:pt x="202" y="109"/>
                  </a:lnTo>
                  <a:lnTo>
                    <a:pt x="198" y="110"/>
                  </a:lnTo>
                  <a:lnTo>
                    <a:pt x="188" y="111"/>
                  </a:lnTo>
                  <a:lnTo>
                    <a:pt x="187" y="111"/>
                  </a:lnTo>
                  <a:close/>
                  <a:moveTo>
                    <a:pt x="209" y="57"/>
                  </a:moveTo>
                  <a:lnTo>
                    <a:pt x="210" y="57"/>
                  </a:lnTo>
                  <a:lnTo>
                    <a:pt x="211" y="57"/>
                  </a:lnTo>
                  <a:lnTo>
                    <a:pt x="210" y="56"/>
                  </a:lnTo>
                  <a:lnTo>
                    <a:pt x="208" y="55"/>
                  </a:lnTo>
                  <a:lnTo>
                    <a:pt x="209" y="57"/>
                  </a:lnTo>
                  <a:close/>
                  <a:moveTo>
                    <a:pt x="201" y="47"/>
                  </a:moveTo>
                  <a:lnTo>
                    <a:pt x="199" y="45"/>
                  </a:lnTo>
                  <a:lnTo>
                    <a:pt x="198" y="47"/>
                  </a:lnTo>
                  <a:lnTo>
                    <a:pt x="196" y="44"/>
                  </a:lnTo>
                  <a:lnTo>
                    <a:pt x="194" y="44"/>
                  </a:lnTo>
                  <a:lnTo>
                    <a:pt x="197" y="47"/>
                  </a:lnTo>
                  <a:lnTo>
                    <a:pt x="199" y="47"/>
                  </a:lnTo>
                  <a:lnTo>
                    <a:pt x="201" y="47"/>
                  </a:lnTo>
                  <a:close/>
                  <a:moveTo>
                    <a:pt x="194" y="44"/>
                  </a:moveTo>
                  <a:lnTo>
                    <a:pt x="194" y="44"/>
                  </a:lnTo>
                  <a:lnTo>
                    <a:pt x="193" y="43"/>
                  </a:lnTo>
                  <a:lnTo>
                    <a:pt x="194" y="44"/>
                  </a:lnTo>
                  <a:close/>
                  <a:moveTo>
                    <a:pt x="53" y="61"/>
                  </a:moveTo>
                  <a:lnTo>
                    <a:pt x="50" y="60"/>
                  </a:lnTo>
                  <a:lnTo>
                    <a:pt x="47" y="57"/>
                  </a:lnTo>
                  <a:lnTo>
                    <a:pt x="47" y="56"/>
                  </a:lnTo>
                  <a:lnTo>
                    <a:pt x="47" y="54"/>
                  </a:lnTo>
                  <a:lnTo>
                    <a:pt x="46" y="51"/>
                  </a:lnTo>
                  <a:lnTo>
                    <a:pt x="51" y="55"/>
                  </a:lnTo>
                  <a:lnTo>
                    <a:pt x="52" y="55"/>
                  </a:lnTo>
                  <a:lnTo>
                    <a:pt x="53" y="55"/>
                  </a:lnTo>
                  <a:lnTo>
                    <a:pt x="52" y="53"/>
                  </a:lnTo>
                  <a:lnTo>
                    <a:pt x="50" y="49"/>
                  </a:lnTo>
                  <a:lnTo>
                    <a:pt x="51" y="47"/>
                  </a:lnTo>
                  <a:lnTo>
                    <a:pt x="51" y="46"/>
                  </a:lnTo>
                  <a:lnTo>
                    <a:pt x="55" y="42"/>
                  </a:lnTo>
                  <a:lnTo>
                    <a:pt x="60" y="43"/>
                  </a:lnTo>
                  <a:lnTo>
                    <a:pt x="64" y="44"/>
                  </a:lnTo>
                  <a:lnTo>
                    <a:pt x="64" y="47"/>
                  </a:lnTo>
                  <a:lnTo>
                    <a:pt x="65" y="48"/>
                  </a:lnTo>
                  <a:lnTo>
                    <a:pt x="66" y="49"/>
                  </a:lnTo>
                  <a:lnTo>
                    <a:pt x="67" y="55"/>
                  </a:lnTo>
                  <a:lnTo>
                    <a:pt x="66" y="56"/>
                  </a:lnTo>
                  <a:lnTo>
                    <a:pt x="64" y="57"/>
                  </a:lnTo>
                  <a:lnTo>
                    <a:pt x="61" y="59"/>
                  </a:lnTo>
                  <a:lnTo>
                    <a:pt x="56" y="61"/>
                  </a:lnTo>
                  <a:lnTo>
                    <a:pt x="55" y="61"/>
                  </a:lnTo>
                  <a:lnTo>
                    <a:pt x="53" y="61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39" name="Freeform 685"/>
            <p:cNvSpPr>
              <a:spLocks/>
            </p:cNvSpPr>
            <p:nvPr/>
          </p:nvSpPr>
          <p:spPr bwMode="auto">
            <a:xfrm>
              <a:off x="5725310" y="628055"/>
              <a:ext cx="250825" cy="160337"/>
            </a:xfrm>
            <a:custGeom>
              <a:avLst/>
              <a:gdLst>
                <a:gd name="T0" fmla="*/ 2147483646 w 104"/>
                <a:gd name="T1" fmla="*/ 2147483646 h 75"/>
                <a:gd name="T2" fmla="*/ 2147483646 w 104"/>
                <a:gd name="T3" fmla="*/ 2147483646 h 75"/>
                <a:gd name="T4" fmla="*/ 2147483646 w 104"/>
                <a:gd name="T5" fmla="*/ 2147483646 h 75"/>
                <a:gd name="T6" fmla="*/ 2147483646 w 104"/>
                <a:gd name="T7" fmla="*/ 2147483646 h 75"/>
                <a:gd name="T8" fmla="*/ 2147483646 w 104"/>
                <a:gd name="T9" fmla="*/ 2147483646 h 75"/>
                <a:gd name="T10" fmla="*/ 2147483646 w 104"/>
                <a:gd name="T11" fmla="*/ 2147483646 h 75"/>
                <a:gd name="T12" fmla="*/ 2147483646 w 104"/>
                <a:gd name="T13" fmla="*/ 2147483646 h 75"/>
                <a:gd name="T14" fmla="*/ 2147483646 w 104"/>
                <a:gd name="T15" fmla="*/ 2147483646 h 75"/>
                <a:gd name="T16" fmla="*/ 2147483646 w 104"/>
                <a:gd name="T17" fmla="*/ 2147483646 h 75"/>
                <a:gd name="T18" fmla="*/ 2147483646 w 104"/>
                <a:gd name="T19" fmla="*/ 2147483646 h 75"/>
                <a:gd name="T20" fmla="*/ 2147483646 w 104"/>
                <a:gd name="T21" fmla="*/ 2147483646 h 75"/>
                <a:gd name="T22" fmla="*/ 2147483646 w 104"/>
                <a:gd name="T23" fmla="*/ 2147483646 h 75"/>
                <a:gd name="T24" fmla="*/ 2147483646 w 104"/>
                <a:gd name="T25" fmla="*/ 2147483646 h 75"/>
                <a:gd name="T26" fmla="*/ 2147483646 w 104"/>
                <a:gd name="T27" fmla="*/ 0 h 75"/>
                <a:gd name="T28" fmla="*/ 2147483646 w 104"/>
                <a:gd name="T29" fmla="*/ 2147483646 h 75"/>
                <a:gd name="T30" fmla="*/ 2147483646 w 104"/>
                <a:gd name="T31" fmla="*/ 2147483646 h 75"/>
                <a:gd name="T32" fmla="*/ 2147483646 w 104"/>
                <a:gd name="T33" fmla="*/ 0 h 75"/>
                <a:gd name="T34" fmla="*/ 2147483646 w 104"/>
                <a:gd name="T35" fmla="*/ 2147483646 h 75"/>
                <a:gd name="T36" fmla="*/ 2147483646 w 104"/>
                <a:gd name="T37" fmla="*/ 2147483646 h 75"/>
                <a:gd name="T38" fmla="*/ 2147483646 w 104"/>
                <a:gd name="T39" fmla="*/ 2147483646 h 75"/>
                <a:gd name="T40" fmla="*/ 2147483646 w 104"/>
                <a:gd name="T41" fmla="*/ 2147483646 h 75"/>
                <a:gd name="T42" fmla="*/ 2147483646 w 104"/>
                <a:gd name="T43" fmla="*/ 2147483646 h 75"/>
                <a:gd name="T44" fmla="*/ 2147483646 w 104"/>
                <a:gd name="T45" fmla="*/ 2147483646 h 75"/>
                <a:gd name="T46" fmla="*/ 2147483646 w 104"/>
                <a:gd name="T47" fmla="*/ 2147483646 h 75"/>
                <a:gd name="T48" fmla="*/ 2147483646 w 104"/>
                <a:gd name="T49" fmla="*/ 2147483646 h 75"/>
                <a:gd name="T50" fmla="*/ 2147483646 w 104"/>
                <a:gd name="T51" fmla="*/ 2147483646 h 75"/>
                <a:gd name="T52" fmla="*/ 2147483646 w 104"/>
                <a:gd name="T53" fmla="*/ 2147483646 h 75"/>
                <a:gd name="T54" fmla="*/ 2147483646 w 104"/>
                <a:gd name="T55" fmla="*/ 2147483646 h 75"/>
                <a:gd name="T56" fmla="*/ 2147483646 w 104"/>
                <a:gd name="T57" fmla="*/ 2147483646 h 75"/>
                <a:gd name="T58" fmla="*/ 2147483646 w 104"/>
                <a:gd name="T59" fmla="*/ 2147483646 h 75"/>
                <a:gd name="T60" fmla="*/ 2147483646 w 104"/>
                <a:gd name="T61" fmla="*/ 2147483646 h 75"/>
                <a:gd name="T62" fmla="*/ 2147483646 w 104"/>
                <a:gd name="T63" fmla="*/ 2147483646 h 75"/>
                <a:gd name="T64" fmla="*/ 2147483646 w 104"/>
                <a:gd name="T65" fmla="*/ 2147483646 h 75"/>
                <a:gd name="T66" fmla="*/ 2147483646 w 104"/>
                <a:gd name="T67" fmla="*/ 2147483646 h 75"/>
                <a:gd name="T68" fmla="*/ 2147483646 w 104"/>
                <a:gd name="T69" fmla="*/ 2147483646 h 75"/>
                <a:gd name="T70" fmla="*/ 2147483646 w 104"/>
                <a:gd name="T71" fmla="*/ 2147483646 h 75"/>
                <a:gd name="T72" fmla="*/ 2147483646 w 104"/>
                <a:gd name="T73" fmla="*/ 2147483646 h 75"/>
                <a:gd name="T74" fmla="*/ 2147483646 w 104"/>
                <a:gd name="T75" fmla="*/ 2147483646 h 75"/>
                <a:gd name="T76" fmla="*/ 2147483646 w 104"/>
                <a:gd name="T77" fmla="*/ 2147483646 h 75"/>
                <a:gd name="T78" fmla="*/ 2147483646 w 104"/>
                <a:gd name="T79" fmla="*/ 2147483646 h 75"/>
                <a:gd name="T80" fmla="*/ 2147483646 w 104"/>
                <a:gd name="T81" fmla="*/ 2147483646 h 75"/>
                <a:gd name="T82" fmla="*/ 2147483646 w 104"/>
                <a:gd name="T83" fmla="*/ 2147483646 h 75"/>
                <a:gd name="T84" fmla="*/ 2147483646 w 104"/>
                <a:gd name="T85" fmla="*/ 2147483646 h 75"/>
                <a:gd name="T86" fmla="*/ 2147483646 w 104"/>
                <a:gd name="T87" fmla="*/ 2147483646 h 75"/>
                <a:gd name="T88" fmla="*/ 2147483646 w 104"/>
                <a:gd name="T89" fmla="*/ 2147483646 h 75"/>
                <a:gd name="T90" fmla="*/ 2147483646 w 104"/>
                <a:gd name="T91" fmla="*/ 2147483646 h 75"/>
                <a:gd name="T92" fmla="*/ 2147483646 w 104"/>
                <a:gd name="T93" fmla="*/ 2147483646 h 75"/>
                <a:gd name="T94" fmla="*/ 2147483646 w 104"/>
                <a:gd name="T95" fmla="*/ 2147483646 h 75"/>
                <a:gd name="T96" fmla="*/ 2147483646 w 104"/>
                <a:gd name="T97" fmla="*/ 2147483646 h 75"/>
                <a:gd name="T98" fmla="*/ 2147483646 w 104"/>
                <a:gd name="T99" fmla="*/ 2147483646 h 75"/>
                <a:gd name="T100" fmla="*/ 2147483646 w 104"/>
                <a:gd name="T101" fmla="*/ 2147483646 h 75"/>
                <a:gd name="T102" fmla="*/ 2147483646 w 104"/>
                <a:gd name="T103" fmla="*/ 2147483646 h 75"/>
                <a:gd name="T104" fmla="*/ 2147483646 w 104"/>
                <a:gd name="T105" fmla="*/ 2147483646 h 75"/>
                <a:gd name="T106" fmla="*/ 2147483646 w 104"/>
                <a:gd name="T107" fmla="*/ 2147483646 h 75"/>
                <a:gd name="T108" fmla="*/ 2147483646 w 104"/>
                <a:gd name="T109" fmla="*/ 2147483646 h 75"/>
                <a:gd name="T110" fmla="*/ 2147483646 w 104"/>
                <a:gd name="T111" fmla="*/ 2147483646 h 75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104" h="75">
                  <a:moveTo>
                    <a:pt x="8" y="67"/>
                  </a:moveTo>
                  <a:lnTo>
                    <a:pt x="7" y="63"/>
                  </a:lnTo>
                  <a:lnTo>
                    <a:pt x="7" y="62"/>
                  </a:lnTo>
                  <a:lnTo>
                    <a:pt x="6" y="62"/>
                  </a:lnTo>
                  <a:lnTo>
                    <a:pt x="6" y="61"/>
                  </a:lnTo>
                  <a:lnTo>
                    <a:pt x="5" y="61"/>
                  </a:lnTo>
                  <a:lnTo>
                    <a:pt x="5" y="60"/>
                  </a:lnTo>
                  <a:lnTo>
                    <a:pt x="5" y="58"/>
                  </a:lnTo>
                  <a:lnTo>
                    <a:pt x="5" y="56"/>
                  </a:lnTo>
                  <a:lnTo>
                    <a:pt x="5" y="54"/>
                  </a:lnTo>
                  <a:lnTo>
                    <a:pt x="7" y="52"/>
                  </a:lnTo>
                  <a:lnTo>
                    <a:pt x="7" y="51"/>
                  </a:lnTo>
                  <a:lnTo>
                    <a:pt x="3" y="49"/>
                  </a:lnTo>
                  <a:lnTo>
                    <a:pt x="3" y="48"/>
                  </a:lnTo>
                  <a:lnTo>
                    <a:pt x="3" y="46"/>
                  </a:lnTo>
                  <a:lnTo>
                    <a:pt x="2" y="43"/>
                  </a:lnTo>
                  <a:lnTo>
                    <a:pt x="1" y="43"/>
                  </a:lnTo>
                  <a:lnTo>
                    <a:pt x="0" y="42"/>
                  </a:lnTo>
                  <a:lnTo>
                    <a:pt x="2" y="41"/>
                  </a:lnTo>
                  <a:lnTo>
                    <a:pt x="3" y="40"/>
                  </a:lnTo>
                  <a:lnTo>
                    <a:pt x="5" y="40"/>
                  </a:lnTo>
                  <a:lnTo>
                    <a:pt x="5" y="41"/>
                  </a:lnTo>
                  <a:lnTo>
                    <a:pt x="6" y="41"/>
                  </a:lnTo>
                  <a:lnTo>
                    <a:pt x="8" y="38"/>
                  </a:lnTo>
                  <a:lnTo>
                    <a:pt x="9" y="38"/>
                  </a:lnTo>
                  <a:lnTo>
                    <a:pt x="10" y="36"/>
                  </a:lnTo>
                  <a:lnTo>
                    <a:pt x="10" y="34"/>
                  </a:lnTo>
                  <a:lnTo>
                    <a:pt x="8" y="31"/>
                  </a:lnTo>
                  <a:lnTo>
                    <a:pt x="10" y="28"/>
                  </a:lnTo>
                  <a:lnTo>
                    <a:pt x="13" y="25"/>
                  </a:lnTo>
                  <a:lnTo>
                    <a:pt x="13" y="24"/>
                  </a:lnTo>
                  <a:lnTo>
                    <a:pt x="11" y="21"/>
                  </a:lnTo>
                  <a:lnTo>
                    <a:pt x="12" y="18"/>
                  </a:lnTo>
                  <a:lnTo>
                    <a:pt x="13" y="17"/>
                  </a:lnTo>
                  <a:lnTo>
                    <a:pt x="13" y="14"/>
                  </a:lnTo>
                  <a:lnTo>
                    <a:pt x="13" y="13"/>
                  </a:lnTo>
                  <a:lnTo>
                    <a:pt x="13" y="11"/>
                  </a:lnTo>
                  <a:lnTo>
                    <a:pt x="13" y="10"/>
                  </a:lnTo>
                  <a:lnTo>
                    <a:pt x="13" y="9"/>
                  </a:lnTo>
                  <a:lnTo>
                    <a:pt x="12" y="7"/>
                  </a:lnTo>
                  <a:lnTo>
                    <a:pt x="11" y="7"/>
                  </a:lnTo>
                  <a:lnTo>
                    <a:pt x="11" y="6"/>
                  </a:lnTo>
                  <a:lnTo>
                    <a:pt x="12" y="6"/>
                  </a:lnTo>
                  <a:lnTo>
                    <a:pt x="13" y="5"/>
                  </a:lnTo>
                  <a:lnTo>
                    <a:pt x="17" y="1"/>
                  </a:lnTo>
                  <a:lnTo>
                    <a:pt x="19" y="0"/>
                  </a:lnTo>
                  <a:lnTo>
                    <a:pt x="20" y="0"/>
                  </a:lnTo>
                  <a:lnTo>
                    <a:pt x="22" y="0"/>
                  </a:lnTo>
                  <a:lnTo>
                    <a:pt x="24" y="1"/>
                  </a:lnTo>
                  <a:lnTo>
                    <a:pt x="26" y="2"/>
                  </a:lnTo>
                  <a:lnTo>
                    <a:pt x="28" y="3"/>
                  </a:lnTo>
                  <a:lnTo>
                    <a:pt x="30" y="2"/>
                  </a:lnTo>
                  <a:lnTo>
                    <a:pt x="32" y="2"/>
                  </a:lnTo>
                  <a:lnTo>
                    <a:pt x="32" y="1"/>
                  </a:lnTo>
                  <a:lnTo>
                    <a:pt x="33" y="0"/>
                  </a:lnTo>
                  <a:lnTo>
                    <a:pt x="34" y="0"/>
                  </a:lnTo>
                  <a:lnTo>
                    <a:pt x="35" y="0"/>
                  </a:lnTo>
                  <a:lnTo>
                    <a:pt x="40" y="0"/>
                  </a:lnTo>
                  <a:lnTo>
                    <a:pt x="41" y="1"/>
                  </a:lnTo>
                  <a:lnTo>
                    <a:pt x="42" y="2"/>
                  </a:lnTo>
                  <a:lnTo>
                    <a:pt x="45" y="5"/>
                  </a:lnTo>
                  <a:lnTo>
                    <a:pt x="47" y="5"/>
                  </a:lnTo>
                  <a:lnTo>
                    <a:pt x="48" y="4"/>
                  </a:lnTo>
                  <a:lnTo>
                    <a:pt x="49" y="4"/>
                  </a:lnTo>
                  <a:lnTo>
                    <a:pt x="50" y="4"/>
                  </a:lnTo>
                  <a:lnTo>
                    <a:pt x="52" y="5"/>
                  </a:lnTo>
                  <a:lnTo>
                    <a:pt x="52" y="6"/>
                  </a:lnTo>
                  <a:lnTo>
                    <a:pt x="53" y="7"/>
                  </a:lnTo>
                  <a:lnTo>
                    <a:pt x="54" y="8"/>
                  </a:lnTo>
                  <a:lnTo>
                    <a:pt x="58" y="9"/>
                  </a:lnTo>
                  <a:lnTo>
                    <a:pt x="58" y="8"/>
                  </a:lnTo>
                  <a:lnTo>
                    <a:pt x="59" y="7"/>
                  </a:lnTo>
                  <a:lnTo>
                    <a:pt x="60" y="7"/>
                  </a:lnTo>
                  <a:lnTo>
                    <a:pt x="63" y="7"/>
                  </a:lnTo>
                  <a:lnTo>
                    <a:pt x="64" y="8"/>
                  </a:lnTo>
                  <a:lnTo>
                    <a:pt x="65" y="9"/>
                  </a:lnTo>
                  <a:lnTo>
                    <a:pt x="66" y="9"/>
                  </a:lnTo>
                  <a:lnTo>
                    <a:pt x="66" y="11"/>
                  </a:lnTo>
                  <a:lnTo>
                    <a:pt x="65" y="13"/>
                  </a:lnTo>
                  <a:lnTo>
                    <a:pt x="65" y="16"/>
                  </a:lnTo>
                  <a:lnTo>
                    <a:pt x="66" y="18"/>
                  </a:lnTo>
                  <a:lnTo>
                    <a:pt x="66" y="19"/>
                  </a:lnTo>
                  <a:lnTo>
                    <a:pt x="67" y="20"/>
                  </a:lnTo>
                  <a:lnTo>
                    <a:pt x="72" y="18"/>
                  </a:lnTo>
                  <a:lnTo>
                    <a:pt x="73" y="18"/>
                  </a:lnTo>
                  <a:lnTo>
                    <a:pt x="75" y="18"/>
                  </a:lnTo>
                  <a:lnTo>
                    <a:pt x="78" y="19"/>
                  </a:lnTo>
                  <a:lnTo>
                    <a:pt x="79" y="18"/>
                  </a:lnTo>
                  <a:lnTo>
                    <a:pt x="81" y="17"/>
                  </a:lnTo>
                  <a:lnTo>
                    <a:pt x="82" y="17"/>
                  </a:lnTo>
                  <a:lnTo>
                    <a:pt x="84" y="21"/>
                  </a:lnTo>
                  <a:lnTo>
                    <a:pt x="84" y="22"/>
                  </a:lnTo>
                  <a:lnTo>
                    <a:pt x="81" y="25"/>
                  </a:lnTo>
                  <a:lnTo>
                    <a:pt x="81" y="26"/>
                  </a:lnTo>
                  <a:lnTo>
                    <a:pt x="80" y="26"/>
                  </a:lnTo>
                  <a:lnTo>
                    <a:pt x="71" y="24"/>
                  </a:lnTo>
                  <a:lnTo>
                    <a:pt x="70" y="26"/>
                  </a:lnTo>
                  <a:lnTo>
                    <a:pt x="71" y="26"/>
                  </a:lnTo>
                  <a:lnTo>
                    <a:pt x="73" y="25"/>
                  </a:lnTo>
                  <a:lnTo>
                    <a:pt x="75" y="25"/>
                  </a:lnTo>
                  <a:lnTo>
                    <a:pt x="76" y="26"/>
                  </a:lnTo>
                  <a:lnTo>
                    <a:pt x="77" y="26"/>
                  </a:lnTo>
                  <a:lnTo>
                    <a:pt x="77" y="27"/>
                  </a:lnTo>
                  <a:lnTo>
                    <a:pt x="79" y="28"/>
                  </a:lnTo>
                  <a:lnTo>
                    <a:pt x="81" y="28"/>
                  </a:lnTo>
                  <a:lnTo>
                    <a:pt x="86" y="28"/>
                  </a:lnTo>
                  <a:lnTo>
                    <a:pt x="88" y="28"/>
                  </a:lnTo>
                  <a:lnTo>
                    <a:pt x="89" y="28"/>
                  </a:lnTo>
                  <a:lnTo>
                    <a:pt x="93" y="30"/>
                  </a:lnTo>
                  <a:lnTo>
                    <a:pt x="94" y="30"/>
                  </a:lnTo>
                  <a:lnTo>
                    <a:pt x="95" y="32"/>
                  </a:lnTo>
                  <a:lnTo>
                    <a:pt x="96" y="33"/>
                  </a:lnTo>
                  <a:lnTo>
                    <a:pt x="98" y="36"/>
                  </a:lnTo>
                  <a:lnTo>
                    <a:pt x="103" y="39"/>
                  </a:lnTo>
                  <a:lnTo>
                    <a:pt x="103" y="40"/>
                  </a:lnTo>
                  <a:lnTo>
                    <a:pt x="104" y="41"/>
                  </a:lnTo>
                  <a:lnTo>
                    <a:pt x="104" y="43"/>
                  </a:lnTo>
                  <a:lnTo>
                    <a:pt x="99" y="51"/>
                  </a:lnTo>
                  <a:lnTo>
                    <a:pt x="98" y="52"/>
                  </a:lnTo>
                  <a:lnTo>
                    <a:pt x="96" y="52"/>
                  </a:lnTo>
                  <a:lnTo>
                    <a:pt x="95" y="52"/>
                  </a:lnTo>
                  <a:lnTo>
                    <a:pt x="95" y="51"/>
                  </a:lnTo>
                  <a:lnTo>
                    <a:pt x="94" y="55"/>
                  </a:lnTo>
                  <a:lnTo>
                    <a:pt x="95" y="56"/>
                  </a:lnTo>
                  <a:lnTo>
                    <a:pt x="95" y="57"/>
                  </a:lnTo>
                  <a:lnTo>
                    <a:pt x="95" y="58"/>
                  </a:lnTo>
                  <a:lnTo>
                    <a:pt x="94" y="60"/>
                  </a:lnTo>
                  <a:lnTo>
                    <a:pt x="93" y="59"/>
                  </a:lnTo>
                  <a:lnTo>
                    <a:pt x="92" y="59"/>
                  </a:lnTo>
                  <a:lnTo>
                    <a:pt x="92" y="58"/>
                  </a:lnTo>
                  <a:lnTo>
                    <a:pt x="90" y="59"/>
                  </a:lnTo>
                  <a:lnTo>
                    <a:pt x="89" y="58"/>
                  </a:lnTo>
                  <a:lnTo>
                    <a:pt x="88" y="58"/>
                  </a:lnTo>
                  <a:lnTo>
                    <a:pt x="87" y="56"/>
                  </a:lnTo>
                  <a:lnTo>
                    <a:pt x="88" y="54"/>
                  </a:lnTo>
                  <a:lnTo>
                    <a:pt x="88" y="53"/>
                  </a:lnTo>
                  <a:lnTo>
                    <a:pt x="86" y="51"/>
                  </a:lnTo>
                  <a:lnTo>
                    <a:pt x="86" y="50"/>
                  </a:lnTo>
                  <a:lnTo>
                    <a:pt x="85" y="50"/>
                  </a:lnTo>
                  <a:lnTo>
                    <a:pt x="84" y="50"/>
                  </a:lnTo>
                  <a:lnTo>
                    <a:pt x="81" y="51"/>
                  </a:lnTo>
                  <a:lnTo>
                    <a:pt x="79" y="50"/>
                  </a:lnTo>
                  <a:lnTo>
                    <a:pt x="77" y="49"/>
                  </a:lnTo>
                  <a:lnTo>
                    <a:pt x="73" y="49"/>
                  </a:lnTo>
                  <a:lnTo>
                    <a:pt x="71" y="49"/>
                  </a:lnTo>
                  <a:lnTo>
                    <a:pt x="69" y="50"/>
                  </a:lnTo>
                  <a:lnTo>
                    <a:pt x="68" y="49"/>
                  </a:lnTo>
                  <a:lnTo>
                    <a:pt x="64" y="48"/>
                  </a:lnTo>
                  <a:lnTo>
                    <a:pt x="60" y="48"/>
                  </a:lnTo>
                  <a:lnTo>
                    <a:pt x="58" y="49"/>
                  </a:lnTo>
                  <a:lnTo>
                    <a:pt x="56" y="49"/>
                  </a:lnTo>
                  <a:lnTo>
                    <a:pt x="55" y="51"/>
                  </a:lnTo>
                  <a:lnTo>
                    <a:pt x="52" y="55"/>
                  </a:lnTo>
                  <a:lnTo>
                    <a:pt x="51" y="55"/>
                  </a:lnTo>
                  <a:lnTo>
                    <a:pt x="49" y="56"/>
                  </a:lnTo>
                  <a:lnTo>
                    <a:pt x="45" y="55"/>
                  </a:lnTo>
                  <a:lnTo>
                    <a:pt x="43" y="56"/>
                  </a:lnTo>
                  <a:lnTo>
                    <a:pt x="42" y="56"/>
                  </a:lnTo>
                  <a:lnTo>
                    <a:pt x="41" y="56"/>
                  </a:lnTo>
                  <a:lnTo>
                    <a:pt x="39" y="56"/>
                  </a:lnTo>
                  <a:lnTo>
                    <a:pt x="39" y="54"/>
                  </a:lnTo>
                  <a:lnTo>
                    <a:pt x="38" y="53"/>
                  </a:lnTo>
                  <a:lnTo>
                    <a:pt x="39" y="51"/>
                  </a:lnTo>
                  <a:lnTo>
                    <a:pt x="39" y="50"/>
                  </a:lnTo>
                  <a:lnTo>
                    <a:pt x="39" y="49"/>
                  </a:lnTo>
                  <a:lnTo>
                    <a:pt x="38" y="49"/>
                  </a:lnTo>
                  <a:lnTo>
                    <a:pt x="37" y="50"/>
                  </a:lnTo>
                  <a:lnTo>
                    <a:pt x="37" y="51"/>
                  </a:lnTo>
                  <a:lnTo>
                    <a:pt x="36" y="51"/>
                  </a:lnTo>
                  <a:lnTo>
                    <a:pt x="33" y="53"/>
                  </a:lnTo>
                  <a:lnTo>
                    <a:pt x="30" y="55"/>
                  </a:lnTo>
                  <a:lnTo>
                    <a:pt x="28" y="53"/>
                  </a:lnTo>
                  <a:lnTo>
                    <a:pt x="27" y="53"/>
                  </a:lnTo>
                  <a:lnTo>
                    <a:pt x="26" y="54"/>
                  </a:lnTo>
                  <a:lnTo>
                    <a:pt x="27" y="55"/>
                  </a:lnTo>
                  <a:lnTo>
                    <a:pt x="28" y="56"/>
                  </a:lnTo>
                  <a:lnTo>
                    <a:pt x="26" y="60"/>
                  </a:lnTo>
                  <a:lnTo>
                    <a:pt x="22" y="65"/>
                  </a:lnTo>
                  <a:lnTo>
                    <a:pt x="21" y="66"/>
                  </a:lnTo>
                  <a:lnTo>
                    <a:pt x="20" y="66"/>
                  </a:lnTo>
                  <a:lnTo>
                    <a:pt x="16" y="74"/>
                  </a:lnTo>
                  <a:lnTo>
                    <a:pt x="15" y="75"/>
                  </a:lnTo>
                  <a:lnTo>
                    <a:pt x="13" y="75"/>
                  </a:lnTo>
                  <a:lnTo>
                    <a:pt x="8" y="67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40" name="Freeform 686"/>
            <p:cNvSpPr>
              <a:spLocks noEditPoints="1"/>
            </p:cNvSpPr>
            <p:nvPr/>
          </p:nvSpPr>
          <p:spPr bwMode="auto">
            <a:xfrm>
              <a:off x="5723722" y="623292"/>
              <a:ext cx="255588" cy="169863"/>
            </a:xfrm>
            <a:custGeom>
              <a:avLst/>
              <a:gdLst>
                <a:gd name="T0" fmla="*/ 2147483646 w 106"/>
                <a:gd name="T1" fmla="*/ 2147483646 h 79"/>
                <a:gd name="T2" fmla="*/ 2147483646 w 106"/>
                <a:gd name="T3" fmla="*/ 2147483646 h 79"/>
                <a:gd name="T4" fmla="*/ 2147483646 w 106"/>
                <a:gd name="T5" fmla="*/ 2147483646 h 79"/>
                <a:gd name="T6" fmla="*/ 2147483646 w 106"/>
                <a:gd name="T7" fmla="*/ 2147483646 h 79"/>
                <a:gd name="T8" fmla="*/ 2147483646 w 106"/>
                <a:gd name="T9" fmla="*/ 2147483646 h 79"/>
                <a:gd name="T10" fmla="*/ 2147483646 w 106"/>
                <a:gd name="T11" fmla="*/ 2147483646 h 79"/>
                <a:gd name="T12" fmla="*/ 2147483646 w 106"/>
                <a:gd name="T13" fmla="*/ 2147483646 h 79"/>
                <a:gd name="T14" fmla="*/ 2147483646 w 106"/>
                <a:gd name="T15" fmla="*/ 2147483646 h 79"/>
                <a:gd name="T16" fmla="*/ 2147483646 w 106"/>
                <a:gd name="T17" fmla="*/ 2147483646 h 79"/>
                <a:gd name="T18" fmla="*/ 2147483646 w 106"/>
                <a:gd name="T19" fmla="*/ 2147483646 h 79"/>
                <a:gd name="T20" fmla="*/ 2147483646 w 106"/>
                <a:gd name="T21" fmla="*/ 2147483646 h 79"/>
                <a:gd name="T22" fmla="*/ 2147483646 w 106"/>
                <a:gd name="T23" fmla="*/ 2147483646 h 79"/>
                <a:gd name="T24" fmla="*/ 2147483646 w 106"/>
                <a:gd name="T25" fmla="*/ 2147483646 h 79"/>
                <a:gd name="T26" fmla="*/ 2147483646 w 106"/>
                <a:gd name="T27" fmla="*/ 2147483646 h 79"/>
                <a:gd name="T28" fmla="*/ 2147483646 w 106"/>
                <a:gd name="T29" fmla="*/ 2147483646 h 79"/>
                <a:gd name="T30" fmla="*/ 2147483646 w 106"/>
                <a:gd name="T31" fmla="*/ 2147483646 h 79"/>
                <a:gd name="T32" fmla="*/ 2147483646 w 106"/>
                <a:gd name="T33" fmla="*/ 2147483646 h 79"/>
                <a:gd name="T34" fmla="*/ 2147483646 w 106"/>
                <a:gd name="T35" fmla="*/ 2147483646 h 79"/>
                <a:gd name="T36" fmla="*/ 2147483646 w 106"/>
                <a:gd name="T37" fmla="*/ 2147483646 h 79"/>
                <a:gd name="T38" fmla="*/ 2147483646 w 106"/>
                <a:gd name="T39" fmla="*/ 2147483646 h 79"/>
                <a:gd name="T40" fmla="*/ 2147483646 w 106"/>
                <a:gd name="T41" fmla="*/ 2147483646 h 79"/>
                <a:gd name="T42" fmla="*/ 2147483646 w 106"/>
                <a:gd name="T43" fmla="*/ 2147483646 h 79"/>
                <a:gd name="T44" fmla="*/ 2147483646 w 106"/>
                <a:gd name="T45" fmla="*/ 2147483646 h 79"/>
                <a:gd name="T46" fmla="*/ 2147483646 w 106"/>
                <a:gd name="T47" fmla="*/ 2147483646 h 79"/>
                <a:gd name="T48" fmla="*/ 2147483646 w 106"/>
                <a:gd name="T49" fmla="*/ 2147483646 h 79"/>
                <a:gd name="T50" fmla="*/ 2147483646 w 106"/>
                <a:gd name="T51" fmla="*/ 2147483646 h 79"/>
                <a:gd name="T52" fmla="*/ 2147483646 w 106"/>
                <a:gd name="T53" fmla="*/ 2147483646 h 79"/>
                <a:gd name="T54" fmla="*/ 2147483646 w 106"/>
                <a:gd name="T55" fmla="*/ 2147483646 h 79"/>
                <a:gd name="T56" fmla="*/ 2147483646 w 106"/>
                <a:gd name="T57" fmla="*/ 2147483646 h 79"/>
                <a:gd name="T58" fmla="*/ 2147483646 w 106"/>
                <a:gd name="T59" fmla="*/ 2147483646 h 79"/>
                <a:gd name="T60" fmla="*/ 2147483646 w 106"/>
                <a:gd name="T61" fmla="*/ 2147483646 h 79"/>
                <a:gd name="T62" fmla="*/ 2147483646 w 106"/>
                <a:gd name="T63" fmla="*/ 2147483646 h 79"/>
                <a:gd name="T64" fmla="*/ 2147483646 w 106"/>
                <a:gd name="T65" fmla="*/ 2147483646 h 79"/>
                <a:gd name="T66" fmla="*/ 2147483646 w 106"/>
                <a:gd name="T67" fmla="*/ 2147483646 h 79"/>
                <a:gd name="T68" fmla="*/ 2147483646 w 106"/>
                <a:gd name="T69" fmla="*/ 2147483646 h 79"/>
                <a:gd name="T70" fmla="*/ 2147483646 w 106"/>
                <a:gd name="T71" fmla="*/ 2147483646 h 79"/>
                <a:gd name="T72" fmla="*/ 2147483646 w 106"/>
                <a:gd name="T73" fmla="*/ 2147483646 h 79"/>
                <a:gd name="T74" fmla="*/ 2147483646 w 106"/>
                <a:gd name="T75" fmla="*/ 2147483646 h 79"/>
                <a:gd name="T76" fmla="*/ 2147483646 w 106"/>
                <a:gd name="T77" fmla="*/ 2147483646 h 79"/>
                <a:gd name="T78" fmla="*/ 2147483646 w 106"/>
                <a:gd name="T79" fmla="*/ 2147483646 h 79"/>
                <a:gd name="T80" fmla="*/ 2147483646 w 106"/>
                <a:gd name="T81" fmla="*/ 2147483646 h 79"/>
                <a:gd name="T82" fmla="*/ 2147483646 w 106"/>
                <a:gd name="T83" fmla="*/ 2147483646 h 79"/>
                <a:gd name="T84" fmla="*/ 2147483646 w 106"/>
                <a:gd name="T85" fmla="*/ 2147483646 h 79"/>
                <a:gd name="T86" fmla="*/ 2147483646 w 106"/>
                <a:gd name="T87" fmla="*/ 2147483646 h 79"/>
                <a:gd name="T88" fmla="*/ 2147483646 w 106"/>
                <a:gd name="T89" fmla="*/ 2147483646 h 79"/>
                <a:gd name="T90" fmla="*/ 2147483646 w 106"/>
                <a:gd name="T91" fmla="*/ 2147483646 h 79"/>
                <a:gd name="T92" fmla="*/ 2147483646 w 106"/>
                <a:gd name="T93" fmla="*/ 2147483646 h 79"/>
                <a:gd name="T94" fmla="*/ 2147483646 w 106"/>
                <a:gd name="T95" fmla="*/ 2147483646 h 79"/>
                <a:gd name="T96" fmla="*/ 2147483646 w 106"/>
                <a:gd name="T97" fmla="*/ 2147483646 h 79"/>
                <a:gd name="T98" fmla="*/ 2147483646 w 106"/>
                <a:gd name="T99" fmla="*/ 2147483646 h 79"/>
                <a:gd name="T100" fmla="*/ 2147483646 w 106"/>
                <a:gd name="T101" fmla="*/ 2147483646 h 79"/>
                <a:gd name="T102" fmla="*/ 2147483646 w 106"/>
                <a:gd name="T103" fmla="*/ 2147483646 h 79"/>
                <a:gd name="T104" fmla="*/ 2147483646 w 106"/>
                <a:gd name="T105" fmla="*/ 2147483646 h 79"/>
                <a:gd name="T106" fmla="*/ 2147483646 w 106"/>
                <a:gd name="T107" fmla="*/ 2147483646 h 79"/>
                <a:gd name="T108" fmla="*/ 2147483646 w 106"/>
                <a:gd name="T109" fmla="*/ 2147483646 h 79"/>
                <a:gd name="T110" fmla="*/ 2147483646 w 106"/>
                <a:gd name="T111" fmla="*/ 2147483646 h 79"/>
                <a:gd name="T112" fmla="*/ 2147483646 w 106"/>
                <a:gd name="T113" fmla="*/ 2147483646 h 79"/>
                <a:gd name="T114" fmla="*/ 2147483646 w 106"/>
                <a:gd name="T115" fmla="*/ 0 h 79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106" h="79">
                  <a:moveTo>
                    <a:pt x="36" y="3"/>
                  </a:moveTo>
                  <a:lnTo>
                    <a:pt x="36" y="3"/>
                  </a:lnTo>
                  <a:lnTo>
                    <a:pt x="40" y="4"/>
                  </a:lnTo>
                  <a:lnTo>
                    <a:pt x="41" y="4"/>
                  </a:lnTo>
                  <a:lnTo>
                    <a:pt x="42" y="6"/>
                  </a:lnTo>
                  <a:lnTo>
                    <a:pt x="46" y="8"/>
                  </a:lnTo>
                  <a:lnTo>
                    <a:pt x="48" y="8"/>
                  </a:lnTo>
                  <a:lnTo>
                    <a:pt x="49" y="8"/>
                  </a:lnTo>
                  <a:lnTo>
                    <a:pt x="50" y="7"/>
                  </a:lnTo>
                  <a:lnTo>
                    <a:pt x="52" y="9"/>
                  </a:lnTo>
                  <a:lnTo>
                    <a:pt x="53" y="10"/>
                  </a:lnTo>
                  <a:lnTo>
                    <a:pt x="54" y="11"/>
                  </a:lnTo>
                  <a:lnTo>
                    <a:pt x="59" y="13"/>
                  </a:lnTo>
                  <a:lnTo>
                    <a:pt x="59" y="12"/>
                  </a:lnTo>
                  <a:lnTo>
                    <a:pt x="60" y="12"/>
                  </a:lnTo>
                  <a:lnTo>
                    <a:pt x="60" y="11"/>
                  </a:lnTo>
                  <a:lnTo>
                    <a:pt x="61" y="11"/>
                  </a:lnTo>
                  <a:lnTo>
                    <a:pt x="64" y="11"/>
                  </a:lnTo>
                  <a:lnTo>
                    <a:pt x="65" y="12"/>
                  </a:lnTo>
                  <a:lnTo>
                    <a:pt x="65" y="13"/>
                  </a:lnTo>
                  <a:lnTo>
                    <a:pt x="65" y="15"/>
                  </a:lnTo>
                  <a:lnTo>
                    <a:pt x="65" y="18"/>
                  </a:lnTo>
                  <a:lnTo>
                    <a:pt x="65" y="20"/>
                  </a:lnTo>
                  <a:lnTo>
                    <a:pt x="66" y="21"/>
                  </a:lnTo>
                  <a:lnTo>
                    <a:pt x="67" y="23"/>
                  </a:lnTo>
                  <a:lnTo>
                    <a:pt x="68" y="23"/>
                  </a:lnTo>
                  <a:lnTo>
                    <a:pt x="74" y="21"/>
                  </a:lnTo>
                  <a:lnTo>
                    <a:pt x="76" y="21"/>
                  </a:lnTo>
                  <a:lnTo>
                    <a:pt x="80" y="22"/>
                  </a:lnTo>
                  <a:lnTo>
                    <a:pt x="81" y="21"/>
                  </a:lnTo>
                  <a:lnTo>
                    <a:pt x="82" y="21"/>
                  </a:lnTo>
                  <a:lnTo>
                    <a:pt x="84" y="23"/>
                  </a:lnTo>
                  <a:lnTo>
                    <a:pt x="82" y="26"/>
                  </a:lnTo>
                  <a:lnTo>
                    <a:pt x="81" y="26"/>
                  </a:lnTo>
                  <a:lnTo>
                    <a:pt x="72" y="25"/>
                  </a:lnTo>
                  <a:lnTo>
                    <a:pt x="71" y="25"/>
                  </a:lnTo>
                  <a:lnTo>
                    <a:pt x="70" y="25"/>
                  </a:lnTo>
                  <a:lnTo>
                    <a:pt x="70" y="28"/>
                  </a:lnTo>
                  <a:lnTo>
                    <a:pt x="70" y="29"/>
                  </a:lnTo>
                  <a:lnTo>
                    <a:pt x="71" y="29"/>
                  </a:lnTo>
                  <a:lnTo>
                    <a:pt x="72" y="29"/>
                  </a:lnTo>
                  <a:lnTo>
                    <a:pt x="74" y="28"/>
                  </a:lnTo>
                  <a:lnTo>
                    <a:pt x="76" y="28"/>
                  </a:lnTo>
                  <a:lnTo>
                    <a:pt x="76" y="29"/>
                  </a:lnTo>
                  <a:lnTo>
                    <a:pt x="77" y="29"/>
                  </a:lnTo>
                  <a:lnTo>
                    <a:pt x="77" y="30"/>
                  </a:lnTo>
                  <a:lnTo>
                    <a:pt x="80" y="31"/>
                  </a:lnTo>
                  <a:lnTo>
                    <a:pt x="82" y="32"/>
                  </a:lnTo>
                  <a:lnTo>
                    <a:pt x="87" y="31"/>
                  </a:lnTo>
                  <a:lnTo>
                    <a:pt x="88" y="31"/>
                  </a:lnTo>
                  <a:lnTo>
                    <a:pt x="89" y="31"/>
                  </a:lnTo>
                  <a:lnTo>
                    <a:pt x="89" y="32"/>
                  </a:lnTo>
                  <a:lnTo>
                    <a:pt x="93" y="33"/>
                  </a:lnTo>
                  <a:lnTo>
                    <a:pt x="94" y="34"/>
                  </a:lnTo>
                  <a:lnTo>
                    <a:pt x="95" y="34"/>
                  </a:lnTo>
                  <a:lnTo>
                    <a:pt x="95" y="36"/>
                  </a:lnTo>
                  <a:lnTo>
                    <a:pt x="99" y="39"/>
                  </a:lnTo>
                  <a:lnTo>
                    <a:pt x="103" y="43"/>
                  </a:lnTo>
                  <a:lnTo>
                    <a:pt x="104" y="44"/>
                  </a:lnTo>
                  <a:lnTo>
                    <a:pt x="104" y="45"/>
                  </a:lnTo>
                  <a:lnTo>
                    <a:pt x="99" y="52"/>
                  </a:lnTo>
                  <a:lnTo>
                    <a:pt x="99" y="53"/>
                  </a:lnTo>
                  <a:lnTo>
                    <a:pt x="97" y="53"/>
                  </a:lnTo>
                  <a:lnTo>
                    <a:pt x="96" y="52"/>
                  </a:lnTo>
                  <a:lnTo>
                    <a:pt x="95" y="51"/>
                  </a:lnTo>
                  <a:lnTo>
                    <a:pt x="95" y="52"/>
                  </a:lnTo>
                  <a:lnTo>
                    <a:pt x="93" y="56"/>
                  </a:lnTo>
                  <a:lnTo>
                    <a:pt x="91" y="57"/>
                  </a:lnTo>
                  <a:lnTo>
                    <a:pt x="91" y="56"/>
                  </a:lnTo>
                  <a:lnTo>
                    <a:pt x="90" y="56"/>
                  </a:lnTo>
                  <a:lnTo>
                    <a:pt x="90" y="55"/>
                  </a:lnTo>
                  <a:lnTo>
                    <a:pt x="89" y="53"/>
                  </a:lnTo>
                  <a:lnTo>
                    <a:pt x="89" y="52"/>
                  </a:lnTo>
                  <a:lnTo>
                    <a:pt x="88" y="51"/>
                  </a:lnTo>
                  <a:lnTo>
                    <a:pt x="87" y="51"/>
                  </a:lnTo>
                  <a:lnTo>
                    <a:pt x="85" y="51"/>
                  </a:lnTo>
                  <a:lnTo>
                    <a:pt x="82" y="51"/>
                  </a:lnTo>
                  <a:lnTo>
                    <a:pt x="80" y="51"/>
                  </a:lnTo>
                  <a:lnTo>
                    <a:pt x="79" y="50"/>
                  </a:lnTo>
                  <a:lnTo>
                    <a:pt x="74" y="50"/>
                  </a:lnTo>
                  <a:lnTo>
                    <a:pt x="72" y="50"/>
                  </a:lnTo>
                  <a:lnTo>
                    <a:pt x="70" y="51"/>
                  </a:lnTo>
                  <a:lnTo>
                    <a:pt x="69" y="50"/>
                  </a:lnTo>
                  <a:lnTo>
                    <a:pt x="65" y="49"/>
                  </a:lnTo>
                  <a:lnTo>
                    <a:pt x="61" y="49"/>
                  </a:lnTo>
                  <a:lnTo>
                    <a:pt x="60" y="49"/>
                  </a:lnTo>
                  <a:lnTo>
                    <a:pt x="58" y="50"/>
                  </a:lnTo>
                  <a:lnTo>
                    <a:pt x="57" y="50"/>
                  </a:lnTo>
                  <a:lnTo>
                    <a:pt x="55" y="53"/>
                  </a:lnTo>
                  <a:lnTo>
                    <a:pt x="52" y="56"/>
                  </a:lnTo>
                  <a:lnTo>
                    <a:pt x="50" y="56"/>
                  </a:lnTo>
                  <a:lnTo>
                    <a:pt x="46" y="56"/>
                  </a:lnTo>
                  <a:lnTo>
                    <a:pt x="45" y="56"/>
                  </a:lnTo>
                  <a:lnTo>
                    <a:pt x="44" y="57"/>
                  </a:lnTo>
                  <a:lnTo>
                    <a:pt x="43" y="57"/>
                  </a:lnTo>
                  <a:lnTo>
                    <a:pt x="42" y="57"/>
                  </a:lnTo>
                  <a:lnTo>
                    <a:pt x="41" y="56"/>
                  </a:lnTo>
                  <a:lnTo>
                    <a:pt x="41" y="55"/>
                  </a:lnTo>
                  <a:lnTo>
                    <a:pt x="40" y="55"/>
                  </a:lnTo>
                  <a:lnTo>
                    <a:pt x="41" y="53"/>
                  </a:lnTo>
                  <a:lnTo>
                    <a:pt x="41" y="52"/>
                  </a:lnTo>
                  <a:lnTo>
                    <a:pt x="41" y="51"/>
                  </a:lnTo>
                  <a:lnTo>
                    <a:pt x="40" y="50"/>
                  </a:lnTo>
                  <a:lnTo>
                    <a:pt x="39" y="49"/>
                  </a:lnTo>
                  <a:lnTo>
                    <a:pt x="38" y="50"/>
                  </a:lnTo>
                  <a:lnTo>
                    <a:pt x="38" y="51"/>
                  </a:lnTo>
                  <a:lnTo>
                    <a:pt x="37" y="51"/>
                  </a:lnTo>
                  <a:lnTo>
                    <a:pt x="37" y="52"/>
                  </a:lnTo>
                  <a:lnTo>
                    <a:pt x="36" y="52"/>
                  </a:lnTo>
                  <a:lnTo>
                    <a:pt x="36" y="53"/>
                  </a:lnTo>
                  <a:lnTo>
                    <a:pt x="33" y="53"/>
                  </a:lnTo>
                  <a:lnTo>
                    <a:pt x="31" y="55"/>
                  </a:lnTo>
                  <a:lnTo>
                    <a:pt x="29" y="54"/>
                  </a:lnTo>
                  <a:lnTo>
                    <a:pt x="28" y="54"/>
                  </a:lnTo>
                  <a:lnTo>
                    <a:pt x="27" y="54"/>
                  </a:lnTo>
                  <a:lnTo>
                    <a:pt x="27" y="55"/>
                  </a:lnTo>
                  <a:lnTo>
                    <a:pt x="26" y="56"/>
                  </a:lnTo>
                  <a:lnTo>
                    <a:pt x="27" y="58"/>
                  </a:lnTo>
                  <a:lnTo>
                    <a:pt x="26" y="61"/>
                  </a:lnTo>
                  <a:lnTo>
                    <a:pt x="22" y="66"/>
                  </a:lnTo>
                  <a:lnTo>
                    <a:pt x="21" y="66"/>
                  </a:lnTo>
                  <a:lnTo>
                    <a:pt x="21" y="67"/>
                  </a:lnTo>
                  <a:lnTo>
                    <a:pt x="16" y="75"/>
                  </a:lnTo>
                  <a:lnTo>
                    <a:pt x="15" y="75"/>
                  </a:lnTo>
                  <a:lnTo>
                    <a:pt x="10" y="68"/>
                  </a:lnTo>
                  <a:lnTo>
                    <a:pt x="10" y="64"/>
                  </a:lnTo>
                  <a:lnTo>
                    <a:pt x="9" y="64"/>
                  </a:lnTo>
                  <a:lnTo>
                    <a:pt x="8" y="62"/>
                  </a:lnTo>
                  <a:lnTo>
                    <a:pt x="7" y="62"/>
                  </a:lnTo>
                  <a:lnTo>
                    <a:pt x="8" y="60"/>
                  </a:lnTo>
                  <a:lnTo>
                    <a:pt x="8" y="58"/>
                  </a:lnTo>
                  <a:lnTo>
                    <a:pt x="8" y="57"/>
                  </a:lnTo>
                  <a:lnTo>
                    <a:pt x="10" y="53"/>
                  </a:lnTo>
                  <a:lnTo>
                    <a:pt x="8" y="52"/>
                  </a:lnTo>
                  <a:lnTo>
                    <a:pt x="5" y="50"/>
                  </a:lnTo>
                  <a:lnTo>
                    <a:pt x="5" y="49"/>
                  </a:lnTo>
                  <a:lnTo>
                    <a:pt x="6" y="48"/>
                  </a:lnTo>
                  <a:lnTo>
                    <a:pt x="3" y="45"/>
                  </a:lnTo>
                  <a:lnTo>
                    <a:pt x="4" y="44"/>
                  </a:lnTo>
                  <a:lnTo>
                    <a:pt x="4" y="43"/>
                  </a:lnTo>
                  <a:lnTo>
                    <a:pt x="5" y="43"/>
                  </a:lnTo>
                  <a:lnTo>
                    <a:pt x="6" y="44"/>
                  </a:lnTo>
                  <a:lnTo>
                    <a:pt x="7" y="44"/>
                  </a:lnTo>
                  <a:lnTo>
                    <a:pt x="8" y="43"/>
                  </a:lnTo>
                  <a:lnTo>
                    <a:pt x="10" y="41"/>
                  </a:lnTo>
                  <a:lnTo>
                    <a:pt x="11" y="41"/>
                  </a:lnTo>
                  <a:lnTo>
                    <a:pt x="12" y="39"/>
                  </a:lnTo>
                  <a:lnTo>
                    <a:pt x="12" y="38"/>
                  </a:lnTo>
                  <a:lnTo>
                    <a:pt x="12" y="36"/>
                  </a:lnTo>
                  <a:lnTo>
                    <a:pt x="11" y="33"/>
                  </a:lnTo>
                  <a:lnTo>
                    <a:pt x="12" y="31"/>
                  </a:lnTo>
                  <a:lnTo>
                    <a:pt x="16" y="28"/>
                  </a:lnTo>
                  <a:lnTo>
                    <a:pt x="16" y="26"/>
                  </a:lnTo>
                  <a:lnTo>
                    <a:pt x="16" y="25"/>
                  </a:lnTo>
                  <a:lnTo>
                    <a:pt x="15" y="24"/>
                  </a:lnTo>
                  <a:lnTo>
                    <a:pt x="14" y="24"/>
                  </a:lnTo>
                  <a:lnTo>
                    <a:pt x="13" y="23"/>
                  </a:lnTo>
                  <a:lnTo>
                    <a:pt x="14" y="21"/>
                  </a:lnTo>
                  <a:lnTo>
                    <a:pt x="15" y="19"/>
                  </a:lnTo>
                  <a:lnTo>
                    <a:pt x="16" y="16"/>
                  </a:lnTo>
                  <a:lnTo>
                    <a:pt x="16" y="15"/>
                  </a:lnTo>
                  <a:lnTo>
                    <a:pt x="15" y="14"/>
                  </a:lnTo>
                  <a:lnTo>
                    <a:pt x="15" y="13"/>
                  </a:lnTo>
                  <a:lnTo>
                    <a:pt x="15" y="12"/>
                  </a:lnTo>
                  <a:lnTo>
                    <a:pt x="15" y="11"/>
                  </a:lnTo>
                  <a:lnTo>
                    <a:pt x="15" y="10"/>
                  </a:lnTo>
                  <a:lnTo>
                    <a:pt x="15" y="9"/>
                  </a:lnTo>
                  <a:lnTo>
                    <a:pt x="16" y="10"/>
                  </a:lnTo>
                  <a:lnTo>
                    <a:pt x="16" y="9"/>
                  </a:lnTo>
                  <a:lnTo>
                    <a:pt x="16" y="8"/>
                  </a:lnTo>
                  <a:lnTo>
                    <a:pt x="15" y="7"/>
                  </a:lnTo>
                  <a:lnTo>
                    <a:pt x="14" y="7"/>
                  </a:lnTo>
                  <a:lnTo>
                    <a:pt x="15" y="7"/>
                  </a:lnTo>
                  <a:lnTo>
                    <a:pt x="18" y="4"/>
                  </a:lnTo>
                  <a:lnTo>
                    <a:pt x="20" y="4"/>
                  </a:lnTo>
                  <a:lnTo>
                    <a:pt x="22" y="4"/>
                  </a:lnTo>
                  <a:lnTo>
                    <a:pt x="23" y="4"/>
                  </a:lnTo>
                  <a:lnTo>
                    <a:pt x="24" y="4"/>
                  </a:lnTo>
                  <a:lnTo>
                    <a:pt x="26" y="5"/>
                  </a:lnTo>
                  <a:lnTo>
                    <a:pt x="26" y="6"/>
                  </a:lnTo>
                  <a:lnTo>
                    <a:pt x="29" y="6"/>
                  </a:lnTo>
                  <a:lnTo>
                    <a:pt x="32" y="6"/>
                  </a:lnTo>
                  <a:lnTo>
                    <a:pt x="33" y="4"/>
                  </a:lnTo>
                  <a:lnTo>
                    <a:pt x="34" y="4"/>
                  </a:lnTo>
                  <a:lnTo>
                    <a:pt x="35" y="3"/>
                  </a:lnTo>
                  <a:lnTo>
                    <a:pt x="36" y="3"/>
                  </a:lnTo>
                  <a:close/>
                  <a:moveTo>
                    <a:pt x="89" y="57"/>
                  </a:moveTo>
                  <a:lnTo>
                    <a:pt x="94" y="58"/>
                  </a:lnTo>
                  <a:lnTo>
                    <a:pt x="95" y="58"/>
                  </a:lnTo>
                  <a:lnTo>
                    <a:pt x="95" y="59"/>
                  </a:lnTo>
                  <a:lnTo>
                    <a:pt x="95" y="60"/>
                  </a:lnTo>
                  <a:lnTo>
                    <a:pt x="94" y="60"/>
                  </a:lnTo>
                  <a:lnTo>
                    <a:pt x="93" y="60"/>
                  </a:lnTo>
                  <a:lnTo>
                    <a:pt x="93" y="59"/>
                  </a:lnTo>
                  <a:lnTo>
                    <a:pt x="92" y="60"/>
                  </a:lnTo>
                  <a:lnTo>
                    <a:pt x="91" y="60"/>
                  </a:lnTo>
                  <a:lnTo>
                    <a:pt x="90" y="59"/>
                  </a:lnTo>
                  <a:lnTo>
                    <a:pt x="89" y="58"/>
                  </a:lnTo>
                  <a:lnTo>
                    <a:pt x="89" y="57"/>
                  </a:lnTo>
                  <a:close/>
                  <a:moveTo>
                    <a:pt x="36" y="0"/>
                  </a:moveTo>
                  <a:lnTo>
                    <a:pt x="36" y="0"/>
                  </a:lnTo>
                  <a:lnTo>
                    <a:pt x="35" y="0"/>
                  </a:lnTo>
                  <a:lnTo>
                    <a:pt x="34" y="0"/>
                  </a:lnTo>
                  <a:lnTo>
                    <a:pt x="34" y="1"/>
                  </a:lnTo>
                  <a:lnTo>
                    <a:pt x="33" y="1"/>
                  </a:lnTo>
                  <a:lnTo>
                    <a:pt x="32" y="2"/>
                  </a:lnTo>
                  <a:lnTo>
                    <a:pt x="31" y="2"/>
                  </a:lnTo>
                  <a:lnTo>
                    <a:pt x="31" y="3"/>
                  </a:lnTo>
                  <a:lnTo>
                    <a:pt x="29" y="4"/>
                  </a:lnTo>
                  <a:lnTo>
                    <a:pt x="27" y="3"/>
                  </a:lnTo>
                  <a:lnTo>
                    <a:pt x="26" y="2"/>
                  </a:lnTo>
                  <a:lnTo>
                    <a:pt x="25" y="2"/>
                  </a:lnTo>
                  <a:lnTo>
                    <a:pt x="24" y="1"/>
                  </a:lnTo>
                  <a:lnTo>
                    <a:pt x="23" y="1"/>
                  </a:lnTo>
                  <a:lnTo>
                    <a:pt x="22" y="1"/>
                  </a:lnTo>
                  <a:lnTo>
                    <a:pt x="21" y="1"/>
                  </a:lnTo>
                  <a:lnTo>
                    <a:pt x="20" y="1"/>
                  </a:lnTo>
                  <a:lnTo>
                    <a:pt x="18" y="2"/>
                  </a:lnTo>
                  <a:lnTo>
                    <a:pt x="17" y="2"/>
                  </a:lnTo>
                  <a:lnTo>
                    <a:pt x="16" y="2"/>
                  </a:lnTo>
                  <a:lnTo>
                    <a:pt x="13" y="6"/>
                  </a:lnTo>
                  <a:lnTo>
                    <a:pt x="12" y="6"/>
                  </a:lnTo>
                  <a:lnTo>
                    <a:pt x="12" y="7"/>
                  </a:lnTo>
                  <a:lnTo>
                    <a:pt x="10" y="6"/>
                  </a:lnTo>
                  <a:lnTo>
                    <a:pt x="11" y="9"/>
                  </a:lnTo>
                  <a:lnTo>
                    <a:pt x="11" y="10"/>
                  </a:lnTo>
                  <a:lnTo>
                    <a:pt x="12" y="10"/>
                  </a:lnTo>
                  <a:lnTo>
                    <a:pt x="12" y="11"/>
                  </a:lnTo>
                  <a:lnTo>
                    <a:pt x="12" y="12"/>
                  </a:lnTo>
                  <a:lnTo>
                    <a:pt x="12" y="13"/>
                  </a:lnTo>
                  <a:lnTo>
                    <a:pt x="12" y="15"/>
                  </a:lnTo>
                  <a:lnTo>
                    <a:pt x="13" y="15"/>
                  </a:lnTo>
                  <a:lnTo>
                    <a:pt x="13" y="16"/>
                  </a:lnTo>
                  <a:lnTo>
                    <a:pt x="12" y="18"/>
                  </a:lnTo>
                  <a:lnTo>
                    <a:pt x="12" y="19"/>
                  </a:lnTo>
                  <a:lnTo>
                    <a:pt x="12" y="20"/>
                  </a:lnTo>
                  <a:lnTo>
                    <a:pt x="11" y="22"/>
                  </a:lnTo>
                  <a:lnTo>
                    <a:pt x="10" y="23"/>
                  </a:lnTo>
                  <a:lnTo>
                    <a:pt x="11" y="24"/>
                  </a:lnTo>
                  <a:lnTo>
                    <a:pt x="12" y="26"/>
                  </a:lnTo>
                  <a:lnTo>
                    <a:pt x="13" y="26"/>
                  </a:lnTo>
                  <a:lnTo>
                    <a:pt x="10" y="30"/>
                  </a:lnTo>
                  <a:lnTo>
                    <a:pt x="8" y="32"/>
                  </a:lnTo>
                  <a:lnTo>
                    <a:pt x="8" y="34"/>
                  </a:lnTo>
                  <a:lnTo>
                    <a:pt x="10" y="36"/>
                  </a:lnTo>
                  <a:lnTo>
                    <a:pt x="10" y="38"/>
                  </a:lnTo>
                  <a:lnTo>
                    <a:pt x="9" y="39"/>
                  </a:lnTo>
                  <a:lnTo>
                    <a:pt x="8" y="39"/>
                  </a:lnTo>
                  <a:lnTo>
                    <a:pt x="8" y="40"/>
                  </a:lnTo>
                  <a:lnTo>
                    <a:pt x="7" y="41"/>
                  </a:lnTo>
                  <a:lnTo>
                    <a:pt x="5" y="41"/>
                  </a:lnTo>
                  <a:lnTo>
                    <a:pt x="4" y="41"/>
                  </a:lnTo>
                  <a:lnTo>
                    <a:pt x="3" y="41"/>
                  </a:lnTo>
                  <a:lnTo>
                    <a:pt x="3" y="42"/>
                  </a:lnTo>
                  <a:lnTo>
                    <a:pt x="1" y="42"/>
                  </a:lnTo>
                  <a:lnTo>
                    <a:pt x="0" y="43"/>
                  </a:lnTo>
                  <a:lnTo>
                    <a:pt x="1" y="45"/>
                  </a:lnTo>
                  <a:lnTo>
                    <a:pt x="1" y="46"/>
                  </a:lnTo>
                  <a:lnTo>
                    <a:pt x="3" y="48"/>
                  </a:lnTo>
                  <a:lnTo>
                    <a:pt x="3" y="49"/>
                  </a:lnTo>
                  <a:lnTo>
                    <a:pt x="3" y="50"/>
                  </a:lnTo>
                  <a:lnTo>
                    <a:pt x="3" y="51"/>
                  </a:lnTo>
                  <a:lnTo>
                    <a:pt x="4" y="52"/>
                  </a:lnTo>
                  <a:lnTo>
                    <a:pt x="6" y="54"/>
                  </a:lnTo>
                  <a:lnTo>
                    <a:pt x="6" y="56"/>
                  </a:lnTo>
                  <a:lnTo>
                    <a:pt x="5" y="56"/>
                  </a:lnTo>
                  <a:lnTo>
                    <a:pt x="5" y="57"/>
                  </a:lnTo>
                  <a:lnTo>
                    <a:pt x="5" y="58"/>
                  </a:lnTo>
                  <a:lnTo>
                    <a:pt x="5" y="59"/>
                  </a:lnTo>
                  <a:lnTo>
                    <a:pt x="5" y="60"/>
                  </a:lnTo>
                  <a:lnTo>
                    <a:pt x="5" y="61"/>
                  </a:lnTo>
                  <a:lnTo>
                    <a:pt x="4" y="64"/>
                  </a:lnTo>
                  <a:lnTo>
                    <a:pt x="6" y="64"/>
                  </a:lnTo>
                  <a:lnTo>
                    <a:pt x="7" y="66"/>
                  </a:lnTo>
                  <a:lnTo>
                    <a:pt x="8" y="69"/>
                  </a:lnTo>
                  <a:lnTo>
                    <a:pt x="8" y="70"/>
                  </a:lnTo>
                  <a:lnTo>
                    <a:pt x="13" y="77"/>
                  </a:lnTo>
                  <a:lnTo>
                    <a:pt x="14" y="79"/>
                  </a:lnTo>
                  <a:lnTo>
                    <a:pt x="16" y="78"/>
                  </a:lnTo>
                  <a:lnTo>
                    <a:pt x="17" y="78"/>
                  </a:lnTo>
                  <a:lnTo>
                    <a:pt x="17" y="77"/>
                  </a:lnTo>
                  <a:lnTo>
                    <a:pt x="18" y="77"/>
                  </a:lnTo>
                  <a:lnTo>
                    <a:pt x="23" y="69"/>
                  </a:lnTo>
                  <a:lnTo>
                    <a:pt x="23" y="68"/>
                  </a:lnTo>
                  <a:lnTo>
                    <a:pt x="24" y="68"/>
                  </a:lnTo>
                  <a:lnTo>
                    <a:pt x="28" y="62"/>
                  </a:lnTo>
                  <a:lnTo>
                    <a:pt x="29" y="60"/>
                  </a:lnTo>
                  <a:lnTo>
                    <a:pt x="30" y="58"/>
                  </a:lnTo>
                  <a:lnTo>
                    <a:pt x="29" y="58"/>
                  </a:lnTo>
                  <a:lnTo>
                    <a:pt x="31" y="59"/>
                  </a:lnTo>
                  <a:lnTo>
                    <a:pt x="33" y="57"/>
                  </a:lnTo>
                  <a:lnTo>
                    <a:pt x="35" y="56"/>
                  </a:lnTo>
                  <a:lnTo>
                    <a:pt x="37" y="55"/>
                  </a:lnTo>
                  <a:lnTo>
                    <a:pt x="38" y="55"/>
                  </a:lnTo>
                  <a:lnTo>
                    <a:pt x="37" y="55"/>
                  </a:lnTo>
                  <a:lnTo>
                    <a:pt x="38" y="56"/>
                  </a:lnTo>
                  <a:lnTo>
                    <a:pt x="38" y="57"/>
                  </a:lnTo>
                  <a:lnTo>
                    <a:pt x="39" y="58"/>
                  </a:lnTo>
                  <a:lnTo>
                    <a:pt x="39" y="59"/>
                  </a:lnTo>
                  <a:lnTo>
                    <a:pt x="40" y="59"/>
                  </a:lnTo>
                  <a:lnTo>
                    <a:pt x="41" y="60"/>
                  </a:lnTo>
                  <a:lnTo>
                    <a:pt x="42" y="60"/>
                  </a:lnTo>
                  <a:lnTo>
                    <a:pt x="43" y="60"/>
                  </a:lnTo>
                  <a:lnTo>
                    <a:pt x="44" y="60"/>
                  </a:lnTo>
                  <a:lnTo>
                    <a:pt x="44" y="59"/>
                  </a:lnTo>
                  <a:lnTo>
                    <a:pt x="45" y="59"/>
                  </a:lnTo>
                  <a:lnTo>
                    <a:pt x="46" y="58"/>
                  </a:lnTo>
                  <a:lnTo>
                    <a:pt x="50" y="59"/>
                  </a:lnTo>
                  <a:lnTo>
                    <a:pt x="52" y="58"/>
                  </a:lnTo>
                  <a:lnTo>
                    <a:pt x="52" y="59"/>
                  </a:lnTo>
                  <a:lnTo>
                    <a:pt x="53" y="58"/>
                  </a:lnTo>
                  <a:lnTo>
                    <a:pt x="54" y="58"/>
                  </a:lnTo>
                  <a:lnTo>
                    <a:pt x="57" y="55"/>
                  </a:lnTo>
                  <a:lnTo>
                    <a:pt x="57" y="54"/>
                  </a:lnTo>
                  <a:lnTo>
                    <a:pt x="58" y="53"/>
                  </a:lnTo>
                  <a:lnTo>
                    <a:pt x="59" y="53"/>
                  </a:lnTo>
                  <a:lnTo>
                    <a:pt x="59" y="52"/>
                  </a:lnTo>
                  <a:lnTo>
                    <a:pt x="60" y="52"/>
                  </a:lnTo>
                  <a:lnTo>
                    <a:pt x="61" y="51"/>
                  </a:lnTo>
                  <a:lnTo>
                    <a:pt x="65" y="51"/>
                  </a:lnTo>
                  <a:lnTo>
                    <a:pt x="69" y="53"/>
                  </a:lnTo>
                  <a:lnTo>
                    <a:pt x="70" y="53"/>
                  </a:lnTo>
                  <a:lnTo>
                    <a:pt x="71" y="53"/>
                  </a:lnTo>
                  <a:lnTo>
                    <a:pt x="72" y="53"/>
                  </a:lnTo>
                  <a:lnTo>
                    <a:pt x="74" y="53"/>
                  </a:lnTo>
                  <a:lnTo>
                    <a:pt x="78" y="53"/>
                  </a:lnTo>
                  <a:lnTo>
                    <a:pt x="79" y="53"/>
                  </a:lnTo>
                  <a:lnTo>
                    <a:pt x="80" y="53"/>
                  </a:lnTo>
                  <a:lnTo>
                    <a:pt x="82" y="53"/>
                  </a:lnTo>
                  <a:lnTo>
                    <a:pt x="82" y="54"/>
                  </a:lnTo>
                  <a:lnTo>
                    <a:pt x="83" y="54"/>
                  </a:lnTo>
                  <a:lnTo>
                    <a:pt x="85" y="53"/>
                  </a:lnTo>
                  <a:lnTo>
                    <a:pt x="86" y="53"/>
                  </a:lnTo>
                  <a:lnTo>
                    <a:pt x="87" y="54"/>
                  </a:lnTo>
                  <a:lnTo>
                    <a:pt x="87" y="55"/>
                  </a:lnTo>
                  <a:lnTo>
                    <a:pt x="87" y="56"/>
                  </a:lnTo>
                  <a:lnTo>
                    <a:pt x="87" y="57"/>
                  </a:lnTo>
                  <a:lnTo>
                    <a:pt x="87" y="58"/>
                  </a:lnTo>
                  <a:lnTo>
                    <a:pt x="87" y="59"/>
                  </a:lnTo>
                  <a:lnTo>
                    <a:pt x="87" y="60"/>
                  </a:lnTo>
                  <a:lnTo>
                    <a:pt x="88" y="61"/>
                  </a:lnTo>
                  <a:lnTo>
                    <a:pt x="89" y="62"/>
                  </a:lnTo>
                  <a:lnTo>
                    <a:pt x="91" y="62"/>
                  </a:lnTo>
                  <a:lnTo>
                    <a:pt x="92" y="62"/>
                  </a:lnTo>
                  <a:lnTo>
                    <a:pt x="93" y="62"/>
                  </a:lnTo>
                  <a:lnTo>
                    <a:pt x="95" y="64"/>
                  </a:lnTo>
                  <a:lnTo>
                    <a:pt x="97" y="62"/>
                  </a:lnTo>
                  <a:lnTo>
                    <a:pt x="97" y="60"/>
                  </a:lnTo>
                  <a:lnTo>
                    <a:pt x="97" y="59"/>
                  </a:lnTo>
                  <a:lnTo>
                    <a:pt x="97" y="58"/>
                  </a:lnTo>
                  <a:lnTo>
                    <a:pt x="97" y="57"/>
                  </a:lnTo>
                  <a:lnTo>
                    <a:pt x="97" y="56"/>
                  </a:lnTo>
                  <a:lnTo>
                    <a:pt x="96" y="56"/>
                  </a:lnTo>
                  <a:lnTo>
                    <a:pt x="97" y="55"/>
                  </a:lnTo>
                  <a:lnTo>
                    <a:pt x="99" y="55"/>
                  </a:lnTo>
                  <a:lnTo>
                    <a:pt x="100" y="55"/>
                  </a:lnTo>
                  <a:lnTo>
                    <a:pt x="101" y="55"/>
                  </a:lnTo>
                  <a:lnTo>
                    <a:pt x="101" y="54"/>
                  </a:lnTo>
                  <a:lnTo>
                    <a:pt x="101" y="53"/>
                  </a:lnTo>
                  <a:lnTo>
                    <a:pt x="106" y="46"/>
                  </a:lnTo>
                  <a:lnTo>
                    <a:pt x="106" y="45"/>
                  </a:lnTo>
                  <a:lnTo>
                    <a:pt x="106" y="44"/>
                  </a:lnTo>
                  <a:lnTo>
                    <a:pt x="106" y="43"/>
                  </a:lnTo>
                  <a:lnTo>
                    <a:pt x="106" y="42"/>
                  </a:lnTo>
                  <a:lnTo>
                    <a:pt x="105" y="41"/>
                  </a:lnTo>
                  <a:lnTo>
                    <a:pt x="104" y="41"/>
                  </a:lnTo>
                  <a:lnTo>
                    <a:pt x="101" y="37"/>
                  </a:lnTo>
                  <a:lnTo>
                    <a:pt x="98" y="34"/>
                  </a:lnTo>
                  <a:lnTo>
                    <a:pt x="97" y="33"/>
                  </a:lnTo>
                  <a:lnTo>
                    <a:pt x="97" y="32"/>
                  </a:lnTo>
                  <a:lnTo>
                    <a:pt x="96" y="32"/>
                  </a:lnTo>
                  <a:lnTo>
                    <a:pt x="95" y="31"/>
                  </a:lnTo>
                  <a:lnTo>
                    <a:pt x="91" y="29"/>
                  </a:lnTo>
                  <a:lnTo>
                    <a:pt x="90" y="28"/>
                  </a:lnTo>
                  <a:lnTo>
                    <a:pt x="89" y="28"/>
                  </a:lnTo>
                  <a:lnTo>
                    <a:pt x="88" y="28"/>
                  </a:lnTo>
                  <a:lnTo>
                    <a:pt x="87" y="28"/>
                  </a:lnTo>
                  <a:lnTo>
                    <a:pt x="86" y="28"/>
                  </a:lnTo>
                  <a:lnTo>
                    <a:pt x="82" y="29"/>
                  </a:lnTo>
                  <a:lnTo>
                    <a:pt x="82" y="28"/>
                  </a:lnTo>
                  <a:lnTo>
                    <a:pt x="83" y="28"/>
                  </a:lnTo>
                  <a:lnTo>
                    <a:pt x="84" y="28"/>
                  </a:lnTo>
                  <a:lnTo>
                    <a:pt x="86" y="24"/>
                  </a:lnTo>
                  <a:lnTo>
                    <a:pt x="86" y="23"/>
                  </a:lnTo>
                  <a:lnTo>
                    <a:pt x="86" y="22"/>
                  </a:lnTo>
                  <a:lnTo>
                    <a:pt x="86" y="21"/>
                  </a:lnTo>
                  <a:lnTo>
                    <a:pt x="84" y="19"/>
                  </a:lnTo>
                  <a:lnTo>
                    <a:pt x="83" y="18"/>
                  </a:lnTo>
                  <a:lnTo>
                    <a:pt x="82" y="18"/>
                  </a:lnTo>
                  <a:lnTo>
                    <a:pt x="81" y="18"/>
                  </a:lnTo>
                  <a:lnTo>
                    <a:pt x="80" y="19"/>
                  </a:lnTo>
                  <a:lnTo>
                    <a:pt x="79" y="19"/>
                  </a:lnTo>
                  <a:lnTo>
                    <a:pt x="76" y="19"/>
                  </a:lnTo>
                  <a:lnTo>
                    <a:pt x="74" y="19"/>
                  </a:lnTo>
                  <a:lnTo>
                    <a:pt x="73" y="19"/>
                  </a:lnTo>
                  <a:lnTo>
                    <a:pt x="69" y="20"/>
                  </a:lnTo>
                  <a:lnTo>
                    <a:pt x="68" y="19"/>
                  </a:lnTo>
                  <a:lnTo>
                    <a:pt x="67" y="17"/>
                  </a:lnTo>
                  <a:lnTo>
                    <a:pt x="67" y="16"/>
                  </a:lnTo>
                  <a:lnTo>
                    <a:pt x="68" y="14"/>
                  </a:lnTo>
                  <a:lnTo>
                    <a:pt x="68" y="13"/>
                  </a:lnTo>
                  <a:lnTo>
                    <a:pt x="68" y="12"/>
                  </a:lnTo>
                  <a:lnTo>
                    <a:pt x="68" y="11"/>
                  </a:lnTo>
                  <a:lnTo>
                    <a:pt x="67" y="11"/>
                  </a:lnTo>
                  <a:lnTo>
                    <a:pt x="67" y="10"/>
                  </a:lnTo>
                  <a:lnTo>
                    <a:pt x="66" y="9"/>
                  </a:lnTo>
                  <a:lnTo>
                    <a:pt x="65" y="9"/>
                  </a:lnTo>
                  <a:lnTo>
                    <a:pt x="65" y="8"/>
                  </a:lnTo>
                  <a:lnTo>
                    <a:pt x="64" y="8"/>
                  </a:lnTo>
                  <a:lnTo>
                    <a:pt x="62" y="8"/>
                  </a:lnTo>
                  <a:lnTo>
                    <a:pt x="61" y="8"/>
                  </a:lnTo>
                  <a:lnTo>
                    <a:pt x="60" y="8"/>
                  </a:lnTo>
                  <a:lnTo>
                    <a:pt x="59" y="8"/>
                  </a:lnTo>
                  <a:lnTo>
                    <a:pt x="59" y="9"/>
                  </a:lnTo>
                  <a:lnTo>
                    <a:pt x="58" y="9"/>
                  </a:lnTo>
                  <a:lnTo>
                    <a:pt x="55" y="9"/>
                  </a:lnTo>
                  <a:lnTo>
                    <a:pt x="54" y="7"/>
                  </a:lnTo>
                  <a:lnTo>
                    <a:pt x="53" y="7"/>
                  </a:lnTo>
                  <a:lnTo>
                    <a:pt x="52" y="6"/>
                  </a:lnTo>
                  <a:lnTo>
                    <a:pt x="52" y="5"/>
                  </a:lnTo>
                  <a:lnTo>
                    <a:pt x="51" y="5"/>
                  </a:lnTo>
                  <a:lnTo>
                    <a:pt x="50" y="5"/>
                  </a:lnTo>
                  <a:lnTo>
                    <a:pt x="49" y="5"/>
                  </a:lnTo>
                  <a:lnTo>
                    <a:pt x="48" y="5"/>
                  </a:lnTo>
                  <a:lnTo>
                    <a:pt x="48" y="6"/>
                  </a:lnTo>
                  <a:lnTo>
                    <a:pt x="46" y="6"/>
                  </a:lnTo>
                  <a:lnTo>
                    <a:pt x="44" y="4"/>
                  </a:lnTo>
                  <a:lnTo>
                    <a:pt x="43" y="2"/>
                  </a:lnTo>
                  <a:lnTo>
                    <a:pt x="42" y="2"/>
                  </a:lnTo>
                  <a:lnTo>
                    <a:pt x="42" y="1"/>
                  </a:lnTo>
                  <a:lnTo>
                    <a:pt x="41" y="1"/>
                  </a:lnTo>
                  <a:lnTo>
                    <a:pt x="37" y="0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41" name="Freeform 688"/>
            <p:cNvSpPr>
              <a:spLocks/>
            </p:cNvSpPr>
            <p:nvPr/>
          </p:nvSpPr>
          <p:spPr bwMode="auto">
            <a:xfrm>
              <a:off x="5115710" y="664567"/>
              <a:ext cx="26987" cy="12700"/>
            </a:xfrm>
            <a:custGeom>
              <a:avLst/>
              <a:gdLst>
                <a:gd name="T0" fmla="*/ 0 w 11"/>
                <a:gd name="T1" fmla="*/ 2147483646 h 6"/>
                <a:gd name="T2" fmla="*/ 0 w 11"/>
                <a:gd name="T3" fmla="*/ 2147483646 h 6"/>
                <a:gd name="T4" fmla="*/ 0 w 11"/>
                <a:gd name="T5" fmla="*/ 2147483646 h 6"/>
                <a:gd name="T6" fmla="*/ 2147483646 w 11"/>
                <a:gd name="T7" fmla="*/ 0 h 6"/>
                <a:gd name="T8" fmla="*/ 2147483646 w 11"/>
                <a:gd name="T9" fmla="*/ 2147483646 h 6"/>
                <a:gd name="T10" fmla="*/ 2147483646 w 11"/>
                <a:gd name="T11" fmla="*/ 2147483646 h 6"/>
                <a:gd name="T12" fmla="*/ 2147483646 w 11"/>
                <a:gd name="T13" fmla="*/ 2147483646 h 6"/>
                <a:gd name="T14" fmla="*/ 2147483646 w 11"/>
                <a:gd name="T15" fmla="*/ 2147483646 h 6"/>
                <a:gd name="T16" fmla="*/ 2147483646 w 11"/>
                <a:gd name="T17" fmla="*/ 0 h 6"/>
                <a:gd name="T18" fmla="*/ 2147483646 w 11"/>
                <a:gd name="T19" fmla="*/ 0 h 6"/>
                <a:gd name="T20" fmla="*/ 2147483646 w 11"/>
                <a:gd name="T21" fmla="*/ 2147483646 h 6"/>
                <a:gd name="T22" fmla="*/ 2147483646 w 11"/>
                <a:gd name="T23" fmla="*/ 2147483646 h 6"/>
                <a:gd name="T24" fmla="*/ 2147483646 w 11"/>
                <a:gd name="T25" fmla="*/ 2147483646 h 6"/>
                <a:gd name="T26" fmla="*/ 2147483646 w 11"/>
                <a:gd name="T27" fmla="*/ 2147483646 h 6"/>
                <a:gd name="T28" fmla="*/ 2147483646 w 11"/>
                <a:gd name="T29" fmla="*/ 2147483646 h 6"/>
                <a:gd name="T30" fmla="*/ 0 w 11"/>
                <a:gd name="T31" fmla="*/ 2147483646 h 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1" h="6">
                  <a:moveTo>
                    <a:pt x="0" y="5"/>
                  </a:moveTo>
                  <a:lnTo>
                    <a:pt x="0" y="4"/>
                  </a:lnTo>
                  <a:lnTo>
                    <a:pt x="0" y="3"/>
                  </a:lnTo>
                  <a:lnTo>
                    <a:pt x="1" y="0"/>
                  </a:lnTo>
                  <a:lnTo>
                    <a:pt x="3" y="2"/>
                  </a:lnTo>
                  <a:lnTo>
                    <a:pt x="5" y="0"/>
                  </a:lnTo>
                  <a:lnTo>
                    <a:pt x="10" y="0"/>
                  </a:lnTo>
                  <a:lnTo>
                    <a:pt x="11" y="2"/>
                  </a:lnTo>
                  <a:lnTo>
                    <a:pt x="10" y="4"/>
                  </a:lnTo>
                  <a:lnTo>
                    <a:pt x="10" y="5"/>
                  </a:lnTo>
                  <a:lnTo>
                    <a:pt x="4" y="6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C3C2A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42" name="Freeform 689"/>
            <p:cNvSpPr>
              <a:spLocks noEditPoints="1"/>
            </p:cNvSpPr>
            <p:nvPr/>
          </p:nvSpPr>
          <p:spPr bwMode="auto">
            <a:xfrm>
              <a:off x="5114122" y="659805"/>
              <a:ext cx="30163" cy="19050"/>
            </a:xfrm>
            <a:custGeom>
              <a:avLst/>
              <a:gdLst>
                <a:gd name="T0" fmla="*/ 2147483646 w 13"/>
                <a:gd name="T1" fmla="*/ 2147483646 h 9"/>
                <a:gd name="T2" fmla="*/ 2147483646 w 13"/>
                <a:gd name="T3" fmla="*/ 2147483646 h 9"/>
                <a:gd name="T4" fmla="*/ 2147483646 w 13"/>
                <a:gd name="T5" fmla="*/ 2147483646 h 9"/>
                <a:gd name="T6" fmla="*/ 2147483646 w 13"/>
                <a:gd name="T7" fmla="*/ 2147483646 h 9"/>
                <a:gd name="T8" fmla="*/ 2147483646 w 13"/>
                <a:gd name="T9" fmla="*/ 2147483646 h 9"/>
                <a:gd name="T10" fmla="*/ 2147483646 w 13"/>
                <a:gd name="T11" fmla="*/ 2147483646 h 9"/>
                <a:gd name="T12" fmla="*/ 2147483646 w 13"/>
                <a:gd name="T13" fmla="*/ 2147483646 h 9"/>
                <a:gd name="T14" fmla="*/ 2147483646 w 13"/>
                <a:gd name="T15" fmla="*/ 2147483646 h 9"/>
                <a:gd name="T16" fmla="*/ 2147483646 w 13"/>
                <a:gd name="T17" fmla="*/ 2147483646 h 9"/>
                <a:gd name="T18" fmla="*/ 2147483646 w 13"/>
                <a:gd name="T19" fmla="*/ 2147483646 h 9"/>
                <a:gd name="T20" fmla="*/ 2147483646 w 13"/>
                <a:gd name="T21" fmla="*/ 2147483646 h 9"/>
                <a:gd name="T22" fmla="*/ 2147483646 w 13"/>
                <a:gd name="T23" fmla="*/ 2147483646 h 9"/>
                <a:gd name="T24" fmla="*/ 2147483646 w 13"/>
                <a:gd name="T25" fmla="*/ 2147483646 h 9"/>
                <a:gd name="T26" fmla="*/ 2147483646 w 13"/>
                <a:gd name="T27" fmla="*/ 2147483646 h 9"/>
                <a:gd name="T28" fmla="*/ 2147483646 w 13"/>
                <a:gd name="T29" fmla="*/ 2147483646 h 9"/>
                <a:gd name="T30" fmla="*/ 2147483646 w 13"/>
                <a:gd name="T31" fmla="*/ 2147483646 h 9"/>
                <a:gd name="T32" fmla="*/ 2147483646 w 13"/>
                <a:gd name="T33" fmla="*/ 2147483646 h 9"/>
                <a:gd name="T34" fmla="*/ 2147483646 w 13"/>
                <a:gd name="T35" fmla="*/ 2147483646 h 9"/>
                <a:gd name="T36" fmla="*/ 2147483646 w 13"/>
                <a:gd name="T37" fmla="*/ 0 h 9"/>
                <a:gd name="T38" fmla="*/ 0 w 13"/>
                <a:gd name="T39" fmla="*/ 2147483646 h 9"/>
                <a:gd name="T40" fmla="*/ 0 w 13"/>
                <a:gd name="T41" fmla="*/ 2147483646 h 9"/>
                <a:gd name="T42" fmla="*/ 0 w 13"/>
                <a:gd name="T43" fmla="*/ 2147483646 h 9"/>
                <a:gd name="T44" fmla="*/ 0 w 13"/>
                <a:gd name="T45" fmla="*/ 2147483646 h 9"/>
                <a:gd name="T46" fmla="*/ 0 w 13"/>
                <a:gd name="T47" fmla="*/ 2147483646 h 9"/>
                <a:gd name="T48" fmla="*/ 0 w 13"/>
                <a:gd name="T49" fmla="*/ 2147483646 h 9"/>
                <a:gd name="T50" fmla="*/ 0 w 13"/>
                <a:gd name="T51" fmla="*/ 2147483646 h 9"/>
                <a:gd name="T52" fmla="*/ 0 w 13"/>
                <a:gd name="T53" fmla="*/ 2147483646 h 9"/>
                <a:gd name="T54" fmla="*/ 0 w 13"/>
                <a:gd name="T55" fmla="*/ 2147483646 h 9"/>
                <a:gd name="T56" fmla="*/ 2147483646 w 13"/>
                <a:gd name="T57" fmla="*/ 2147483646 h 9"/>
                <a:gd name="T58" fmla="*/ 2147483646 w 13"/>
                <a:gd name="T59" fmla="*/ 2147483646 h 9"/>
                <a:gd name="T60" fmla="*/ 2147483646 w 13"/>
                <a:gd name="T61" fmla="*/ 2147483646 h 9"/>
                <a:gd name="T62" fmla="*/ 2147483646 w 13"/>
                <a:gd name="T63" fmla="*/ 2147483646 h 9"/>
                <a:gd name="T64" fmla="*/ 2147483646 w 13"/>
                <a:gd name="T65" fmla="*/ 2147483646 h 9"/>
                <a:gd name="T66" fmla="*/ 2147483646 w 13"/>
                <a:gd name="T67" fmla="*/ 2147483646 h 9"/>
                <a:gd name="T68" fmla="*/ 2147483646 w 13"/>
                <a:gd name="T69" fmla="*/ 2147483646 h 9"/>
                <a:gd name="T70" fmla="*/ 2147483646 w 13"/>
                <a:gd name="T71" fmla="*/ 2147483646 h 9"/>
                <a:gd name="T72" fmla="*/ 2147483646 w 13"/>
                <a:gd name="T73" fmla="*/ 2147483646 h 9"/>
                <a:gd name="T74" fmla="*/ 2147483646 w 13"/>
                <a:gd name="T75" fmla="*/ 2147483646 h 9"/>
                <a:gd name="T76" fmla="*/ 2147483646 w 13"/>
                <a:gd name="T77" fmla="*/ 2147483646 h 9"/>
                <a:gd name="T78" fmla="*/ 2147483646 w 13"/>
                <a:gd name="T79" fmla="*/ 2147483646 h 9"/>
                <a:gd name="T80" fmla="*/ 2147483646 w 13"/>
                <a:gd name="T81" fmla="*/ 2147483646 h 9"/>
                <a:gd name="T82" fmla="*/ 2147483646 w 13"/>
                <a:gd name="T83" fmla="*/ 2147483646 h 9"/>
                <a:gd name="T84" fmla="*/ 2147483646 w 13"/>
                <a:gd name="T85" fmla="*/ 2147483646 h 9"/>
                <a:gd name="T86" fmla="*/ 2147483646 w 13"/>
                <a:gd name="T87" fmla="*/ 2147483646 h 9"/>
                <a:gd name="T88" fmla="*/ 2147483646 w 13"/>
                <a:gd name="T89" fmla="*/ 2147483646 h 9"/>
                <a:gd name="T90" fmla="*/ 2147483646 w 13"/>
                <a:gd name="T91" fmla="*/ 2147483646 h 9"/>
                <a:gd name="T92" fmla="*/ 2147483646 w 13"/>
                <a:gd name="T93" fmla="*/ 2147483646 h 9"/>
                <a:gd name="T94" fmla="*/ 2147483646 w 13"/>
                <a:gd name="T95" fmla="*/ 2147483646 h 9"/>
                <a:gd name="T96" fmla="*/ 2147483646 w 13"/>
                <a:gd name="T97" fmla="*/ 2147483646 h 9"/>
                <a:gd name="T98" fmla="*/ 2147483646 w 13"/>
                <a:gd name="T99" fmla="*/ 2147483646 h 9"/>
                <a:gd name="T100" fmla="*/ 2147483646 w 13"/>
                <a:gd name="T101" fmla="*/ 2147483646 h 9"/>
                <a:gd name="T102" fmla="*/ 2147483646 w 13"/>
                <a:gd name="T103" fmla="*/ 2147483646 h 9"/>
                <a:gd name="T104" fmla="*/ 2147483646 w 13"/>
                <a:gd name="T105" fmla="*/ 0 h 9"/>
                <a:gd name="T106" fmla="*/ 2147483646 w 13"/>
                <a:gd name="T107" fmla="*/ 0 h 9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0" t="0" r="r" b="b"/>
              <a:pathLst>
                <a:path w="13" h="9">
                  <a:moveTo>
                    <a:pt x="6" y="4"/>
                  </a:moveTo>
                  <a:lnTo>
                    <a:pt x="10" y="4"/>
                  </a:lnTo>
                  <a:lnTo>
                    <a:pt x="11" y="4"/>
                  </a:lnTo>
                  <a:lnTo>
                    <a:pt x="11" y="5"/>
                  </a:lnTo>
                  <a:lnTo>
                    <a:pt x="10" y="6"/>
                  </a:lnTo>
                  <a:lnTo>
                    <a:pt x="5" y="7"/>
                  </a:lnTo>
                  <a:lnTo>
                    <a:pt x="2" y="7"/>
                  </a:lnTo>
                  <a:lnTo>
                    <a:pt x="2" y="6"/>
                  </a:lnTo>
                  <a:lnTo>
                    <a:pt x="2" y="5"/>
                  </a:lnTo>
                  <a:lnTo>
                    <a:pt x="3" y="6"/>
                  </a:lnTo>
                  <a:lnTo>
                    <a:pt x="4" y="6"/>
                  </a:lnTo>
                  <a:lnTo>
                    <a:pt x="5" y="5"/>
                  </a:lnTo>
                  <a:lnTo>
                    <a:pt x="5" y="4"/>
                  </a:lnTo>
                  <a:lnTo>
                    <a:pt x="6" y="4"/>
                  </a:lnTo>
                  <a:close/>
                  <a:moveTo>
                    <a:pt x="2" y="0"/>
                  </a:moveTo>
                  <a:lnTo>
                    <a:pt x="0" y="4"/>
                  </a:lnTo>
                  <a:lnTo>
                    <a:pt x="0" y="5"/>
                  </a:lnTo>
                  <a:lnTo>
                    <a:pt x="0" y="6"/>
                  </a:lnTo>
                  <a:lnTo>
                    <a:pt x="0" y="7"/>
                  </a:lnTo>
                  <a:lnTo>
                    <a:pt x="0" y="9"/>
                  </a:lnTo>
                  <a:lnTo>
                    <a:pt x="2" y="9"/>
                  </a:lnTo>
                  <a:lnTo>
                    <a:pt x="5" y="9"/>
                  </a:lnTo>
                  <a:lnTo>
                    <a:pt x="6" y="9"/>
                  </a:lnTo>
                  <a:lnTo>
                    <a:pt x="11" y="8"/>
                  </a:lnTo>
                  <a:lnTo>
                    <a:pt x="11" y="7"/>
                  </a:lnTo>
                  <a:lnTo>
                    <a:pt x="12" y="7"/>
                  </a:lnTo>
                  <a:lnTo>
                    <a:pt x="13" y="6"/>
                  </a:lnTo>
                  <a:lnTo>
                    <a:pt x="13" y="5"/>
                  </a:lnTo>
                  <a:lnTo>
                    <a:pt x="13" y="4"/>
                  </a:lnTo>
                  <a:lnTo>
                    <a:pt x="13" y="2"/>
                  </a:lnTo>
                  <a:lnTo>
                    <a:pt x="12" y="2"/>
                  </a:lnTo>
                  <a:lnTo>
                    <a:pt x="11" y="2"/>
                  </a:lnTo>
                  <a:lnTo>
                    <a:pt x="11" y="1"/>
                  </a:lnTo>
                  <a:lnTo>
                    <a:pt x="10" y="1"/>
                  </a:lnTo>
                  <a:lnTo>
                    <a:pt x="6" y="1"/>
                  </a:lnTo>
                  <a:lnTo>
                    <a:pt x="5" y="1"/>
                  </a:lnTo>
                  <a:lnTo>
                    <a:pt x="5" y="2"/>
                  </a:lnTo>
                  <a:lnTo>
                    <a:pt x="4" y="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43" name="Freeform 690"/>
            <p:cNvSpPr>
              <a:spLocks noEditPoints="1"/>
            </p:cNvSpPr>
            <p:nvPr/>
          </p:nvSpPr>
          <p:spPr bwMode="auto">
            <a:xfrm>
              <a:off x="5114122" y="659805"/>
              <a:ext cx="30163" cy="19050"/>
            </a:xfrm>
            <a:custGeom>
              <a:avLst/>
              <a:gdLst>
                <a:gd name="T0" fmla="*/ 2147483646 w 13"/>
                <a:gd name="T1" fmla="*/ 2147483646 h 9"/>
                <a:gd name="T2" fmla="*/ 2147483646 w 13"/>
                <a:gd name="T3" fmla="*/ 2147483646 h 9"/>
                <a:gd name="T4" fmla="*/ 2147483646 w 13"/>
                <a:gd name="T5" fmla="*/ 2147483646 h 9"/>
                <a:gd name="T6" fmla="*/ 2147483646 w 13"/>
                <a:gd name="T7" fmla="*/ 2147483646 h 9"/>
                <a:gd name="T8" fmla="*/ 2147483646 w 13"/>
                <a:gd name="T9" fmla="*/ 2147483646 h 9"/>
                <a:gd name="T10" fmla="*/ 2147483646 w 13"/>
                <a:gd name="T11" fmla="*/ 2147483646 h 9"/>
                <a:gd name="T12" fmla="*/ 2147483646 w 13"/>
                <a:gd name="T13" fmla="*/ 2147483646 h 9"/>
                <a:gd name="T14" fmla="*/ 2147483646 w 13"/>
                <a:gd name="T15" fmla="*/ 2147483646 h 9"/>
                <a:gd name="T16" fmla="*/ 2147483646 w 13"/>
                <a:gd name="T17" fmla="*/ 2147483646 h 9"/>
                <a:gd name="T18" fmla="*/ 2147483646 w 13"/>
                <a:gd name="T19" fmla="*/ 2147483646 h 9"/>
                <a:gd name="T20" fmla="*/ 2147483646 w 13"/>
                <a:gd name="T21" fmla="*/ 2147483646 h 9"/>
                <a:gd name="T22" fmla="*/ 2147483646 w 13"/>
                <a:gd name="T23" fmla="*/ 2147483646 h 9"/>
                <a:gd name="T24" fmla="*/ 2147483646 w 13"/>
                <a:gd name="T25" fmla="*/ 2147483646 h 9"/>
                <a:gd name="T26" fmla="*/ 2147483646 w 13"/>
                <a:gd name="T27" fmla="*/ 2147483646 h 9"/>
                <a:gd name="T28" fmla="*/ 2147483646 w 13"/>
                <a:gd name="T29" fmla="*/ 2147483646 h 9"/>
                <a:gd name="T30" fmla="*/ 2147483646 w 13"/>
                <a:gd name="T31" fmla="*/ 2147483646 h 9"/>
                <a:gd name="T32" fmla="*/ 2147483646 w 13"/>
                <a:gd name="T33" fmla="*/ 2147483646 h 9"/>
                <a:gd name="T34" fmla="*/ 2147483646 w 13"/>
                <a:gd name="T35" fmla="*/ 2147483646 h 9"/>
                <a:gd name="T36" fmla="*/ 2147483646 w 13"/>
                <a:gd name="T37" fmla="*/ 0 h 9"/>
                <a:gd name="T38" fmla="*/ 0 w 13"/>
                <a:gd name="T39" fmla="*/ 2147483646 h 9"/>
                <a:gd name="T40" fmla="*/ 0 w 13"/>
                <a:gd name="T41" fmla="*/ 2147483646 h 9"/>
                <a:gd name="T42" fmla="*/ 0 w 13"/>
                <a:gd name="T43" fmla="*/ 2147483646 h 9"/>
                <a:gd name="T44" fmla="*/ 0 w 13"/>
                <a:gd name="T45" fmla="*/ 2147483646 h 9"/>
                <a:gd name="T46" fmla="*/ 0 w 13"/>
                <a:gd name="T47" fmla="*/ 2147483646 h 9"/>
                <a:gd name="T48" fmla="*/ 0 w 13"/>
                <a:gd name="T49" fmla="*/ 2147483646 h 9"/>
                <a:gd name="T50" fmla="*/ 0 w 13"/>
                <a:gd name="T51" fmla="*/ 2147483646 h 9"/>
                <a:gd name="T52" fmla="*/ 0 w 13"/>
                <a:gd name="T53" fmla="*/ 2147483646 h 9"/>
                <a:gd name="T54" fmla="*/ 0 w 13"/>
                <a:gd name="T55" fmla="*/ 2147483646 h 9"/>
                <a:gd name="T56" fmla="*/ 2147483646 w 13"/>
                <a:gd name="T57" fmla="*/ 2147483646 h 9"/>
                <a:gd name="T58" fmla="*/ 2147483646 w 13"/>
                <a:gd name="T59" fmla="*/ 2147483646 h 9"/>
                <a:gd name="T60" fmla="*/ 2147483646 w 13"/>
                <a:gd name="T61" fmla="*/ 2147483646 h 9"/>
                <a:gd name="T62" fmla="*/ 2147483646 w 13"/>
                <a:gd name="T63" fmla="*/ 2147483646 h 9"/>
                <a:gd name="T64" fmla="*/ 2147483646 w 13"/>
                <a:gd name="T65" fmla="*/ 2147483646 h 9"/>
                <a:gd name="T66" fmla="*/ 2147483646 w 13"/>
                <a:gd name="T67" fmla="*/ 2147483646 h 9"/>
                <a:gd name="T68" fmla="*/ 2147483646 w 13"/>
                <a:gd name="T69" fmla="*/ 2147483646 h 9"/>
                <a:gd name="T70" fmla="*/ 2147483646 w 13"/>
                <a:gd name="T71" fmla="*/ 2147483646 h 9"/>
                <a:gd name="T72" fmla="*/ 2147483646 w 13"/>
                <a:gd name="T73" fmla="*/ 2147483646 h 9"/>
                <a:gd name="T74" fmla="*/ 2147483646 w 13"/>
                <a:gd name="T75" fmla="*/ 2147483646 h 9"/>
                <a:gd name="T76" fmla="*/ 2147483646 w 13"/>
                <a:gd name="T77" fmla="*/ 2147483646 h 9"/>
                <a:gd name="T78" fmla="*/ 2147483646 w 13"/>
                <a:gd name="T79" fmla="*/ 2147483646 h 9"/>
                <a:gd name="T80" fmla="*/ 2147483646 w 13"/>
                <a:gd name="T81" fmla="*/ 2147483646 h 9"/>
                <a:gd name="T82" fmla="*/ 2147483646 w 13"/>
                <a:gd name="T83" fmla="*/ 2147483646 h 9"/>
                <a:gd name="T84" fmla="*/ 2147483646 w 13"/>
                <a:gd name="T85" fmla="*/ 2147483646 h 9"/>
                <a:gd name="T86" fmla="*/ 2147483646 w 13"/>
                <a:gd name="T87" fmla="*/ 2147483646 h 9"/>
                <a:gd name="T88" fmla="*/ 2147483646 w 13"/>
                <a:gd name="T89" fmla="*/ 2147483646 h 9"/>
                <a:gd name="T90" fmla="*/ 2147483646 w 13"/>
                <a:gd name="T91" fmla="*/ 2147483646 h 9"/>
                <a:gd name="T92" fmla="*/ 2147483646 w 13"/>
                <a:gd name="T93" fmla="*/ 2147483646 h 9"/>
                <a:gd name="T94" fmla="*/ 2147483646 w 13"/>
                <a:gd name="T95" fmla="*/ 2147483646 h 9"/>
                <a:gd name="T96" fmla="*/ 2147483646 w 13"/>
                <a:gd name="T97" fmla="*/ 2147483646 h 9"/>
                <a:gd name="T98" fmla="*/ 2147483646 w 13"/>
                <a:gd name="T99" fmla="*/ 2147483646 h 9"/>
                <a:gd name="T100" fmla="*/ 2147483646 w 13"/>
                <a:gd name="T101" fmla="*/ 2147483646 h 9"/>
                <a:gd name="T102" fmla="*/ 2147483646 w 13"/>
                <a:gd name="T103" fmla="*/ 2147483646 h 9"/>
                <a:gd name="T104" fmla="*/ 2147483646 w 13"/>
                <a:gd name="T105" fmla="*/ 0 h 9"/>
                <a:gd name="T106" fmla="*/ 2147483646 w 13"/>
                <a:gd name="T107" fmla="*/ 0 h 9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0" t="0" r="r" b="b"/>
              <a:pathLst>
                <a:path w="13" h="9">
                  <a:moveTo>
                    <a:pt x="6" y="4"/>
                  </a:moveTo>
                  <a:lnTo>
                    <a:pt x="10" y="4"/>
                  </a:lnTo>
                  <a:lnTo>
                    <a:pt x="11" y="4"/>
                  </a:lnTo>
                  <a:lnTo>
                    <a:pt x="11" y="5"/>
                  </a:lnTo>
                  <a:lnTo>
                    <a:pt x="10" y="6"/>
                  </a:lnTo>
                  <a:lnTo>
                    <a:pt x="5" y="7"/>
                  </a:lnTo>
                  <a:lnTo>
                    <a:pt x="2" y="7"/>
                  </a:lnTo>
                  <a:lnTo>
                    <a:pt x="2" y="6"/>
                  </a:lnTo>
                  <a:lnTo>
                    <a:pt x="2" y="5"/>
                  </a:lnTo>
                  <a:lnTo>
                    <a:pt x="3" y="6"/>
                  </a:lnTo>
                  <a:lnTo>
                    <a:pt x="4" y="6"/>
                  </a:lnTo>
                  <a:lnTo>
                    <a:pt x="5" y="5"/>
                  </a:lnTo>
                  <a:lnTo>
                    <a:pt x="5" y="4"/>
                  </a:lnTo>
                  <a:lnTo>
                    <a:pt x="6" y="4"/>
                  </a:lnTo>
                  <a:moveTo>
                    <a:pt x="2" y="0"/>
                  </a:moveTo>
                  <a:lnTo>
                    <a:pt x="0" y="4"/>
                  </a:lnTo>
                  <a:lnTo>
                    <a:pt x="0" y="5"/>
                  </a:lnTo>
                  <a:lnTo>
                    <a:pt x="0" y="6"/>
                  </a:lnTo>
                  <a:lnTo>
                    <a:pt x="0" y="7"/>
                  </a:lnTo>
                  <a:lnTo>
                    <a:pt x="0" y="9"/>
                  </a:lnTo>
                  <a:lnTo>
                    <a:pt x="2" y="9"/>
                  </a:lnTo>
                  <a:lnTo>
                    <a:pt x="5" y="9"/>
                  </a:lnTo>
                  <a:lnTo>
                    <a:pt x="6" y="9"/>
                  </a:lnTo>
                  <a:lnTo>
                    <a:pt x="11" y="8"/>
                  </a:lnTo>
                  <a:lnTo>
                    <a:pt x="11" y="7"/>
                  </a:lnTo>
                  <a:lnTo>
                    <a:pt x="12" y="7"/>
                  </a:lnTo>
                  <a:lnTo>
                    <a:pt x="13" y="6"/>
                  </a:lnTo>
                  <a:lnTo>
                    <a:pt x="13" y="5"/>
                  </a:lnTo>
                  <a:lnTo>
                    <a:pt x="13" y="4"/>
                  </a:lnTo>
                  <a:lnTo>
                    <a:pt x="13" y="2"/>
                  </a:lnTo>
                  <a:lnTo>
                    <a:pt x="12" y="2"/>
                  </a:lnTo>
                  <a:lnTo>
                    <a:pt x="11" y="2"/>
                  </a:lnTo>
                  <a:lnTo>
                    <a:pt x="11" y="1"/>
                  </a:lnTo>
                  <a:lnTo>
                    <a:pt x="10" y="1"/>
                  </a:lnTo>
                  <a:lnTo>
                    <a:pt x="6" y="1"/>
                  </a:lnTo>
                  <a:lnTo>
                    <a:pt x="5" y="1"/>
                  </a:lnTo>
                  <a:lnTo>
                    <a:pt x="5" y="2"/>
                  </a:lnTo>
                  <a:lnTo>
                    <a:pt x="4" y="2"/>
                  </a:lnTo>
                  <a:lnTo>
                    <a:pt x="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44" name="Freeform 691"/>
            <p:cNvSpPr>
              <a:spLocks noEditPoints="1"/>
            </p:cNvSpPr>
            <p:nvPr/>
          </p:nvSpPr>
          <p:spPr bwMode="auto">
            <a:xfrm>
              <a:off x="6204735" y="721717"/>
              <a:ext cx="38100" cy="15875"/>
            </a:xfrm>
            <a:custGeom>
              <a:avLst/>
              <a:gdLst>
                <a:gd name="T0" fmla="*/ 2147483646 w 16"/>
                <a:gd name="T1" fmla="*/ 2147483646 h 7"/>
                <a:gd name="T2" fmla="*/ 0 w 16"/>
                <a:gd name="T3" fmla="*/ 2147483646 h 7"/>
                <a:gd name="T4" fmla="*/ 2147483646 w 16"/>
                <a:gd name="T5" fmla="*/ 2147483646 h 7"/>
                <a:gd name="T6" fmla="*/ 2147483646 w 16"/>
                <a:gd name="T7" fmla="*/ 2147483646 h 7"/>
                <a:gd name="T8" fmla="*/ 2147483646 w 16"/>
                <a:gd name="T9" fmla="*/ 2147483646 h 7"/>
                <a:gd name="T10" fmla="*/ 2147483646 w 16"/>
                <a:gd name="T11" fmla="*/ 2147483646 h 7"/>
                <a:gd name="T12" fmla="*/ 2147483646 w 16"/>
                <a:gd name="T13" fmla="*/ 2147483646 h 7"/>
                <a:gd name="T14" fmla="*/ 2147483646 w 16"/>
                <a:gd name="T15" fmla="*/ 2147483646 h 7"/>
                <a:gd name="T16" fmla="*/ 2147483646 w 16"/>
                <a:gd name="T17" fmla="*/ 2147483646 h 7"/>
                <a:gd name="T18" fmla="*/ 2147483646 w 16"/>
                <a:gd name="T19" fmla="*/ 2147483646 h 7"/>
                <a:gd name="T20" fmla="*/ 2147483646 w 16"/>
                <a:gd name="T21" fmla="*/ 2147483646 h 7"/>
                <a:gd name="T22" fmla="*/ 2147483646 w 16"/>
                <a:gd name="T23" fmla="*/ 2147483646 h 7"/>
                <a:gd name="T24" fmla="*/ 2147483646 w 16"/>
                <a:gd name="T25" fmla="*/ 2147483646 h 7"/>
                <a:gd name="T26" fmla="*/ 2147483646 w 16"/>
                <a:gd name="T27" fmla="*/ 2147483646 h 7"/>
                <a:gd name="T28" fmla="*/ 2147483646 w 16"/>
                <a:gd name="T29" fmla="*/ 0 h 7"/>
                <a:gd name="T30" fmla="*/ 2147483646 w 16"/>
                <a:gd name="T31" fmla="*/ 0 h 7"/>
                <a:gd name="T32" fmla="*/ 2147483646 w 16"/>
                <a:gd name="T33" fmla="*/ 2147483646 h 7"/>
                <a:gd name="T34" fmla="*/ 2147483646 w 16"/>
                <a:gd name="T35" fmla="*/ 2147483646 h 7"/>
                <a:gd name="T36" fmla="*/ 2147483646 w 16"/>
                <a:gd name="T37" fmla="*/ 2147483646 h 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16" h="7">
                  <a:moveTo>
                    <a:pt x="3" y="7"/>
                  </a:moveTo>
                  <a:lnTo>
                    <a:pt x="0" y="5"/>
                  </a:lnTo>
                  <a:lnTo>
                    <a:pt x="3" y="3"/>
                  </a:lnTo>
                  <a:lnTo>
                    <a:pt x="4" y="2"/>
                  </a:lnTo>
                  <a:lnTo>
                    <a:pt x="5" y="2"/>
                  </a:lnTo>
                  <a:lnTo>
                    <a:pt x="7" y="1"/>
                  </a:lnTo>
                  <a:lnTo>
                    <a:pt x="8" y="2"/>
                  </a:lnTo>
                  <a:lnTo>
                    <a:pt x="8" y="3"/>
                  </a:lnTo>
                  <a:lnTo>
                    <a:pt x="7" y="5"/>
                  </a:lnTo>
                  <a:lnTo>
                    <a:pt x="4" y="7"/>
                  </a:lnTo>
                  <a:lnTo>
                    <a:pt x="3" y="7"/>
                  </a:lnTo>
                  <a:close/>
                  <a:moveTo>
                    <a:pt x="9" y="3"/>
                  </a:moveTo>
                  <a:lnTo>
                    <a:pt x="9" y="3"/>
                  </a:lnTo>
                  <a:lnTo>
                    <a:pt x="10" y="0"/>
                  </a:lnTo>
                  <a:lnTo>
                    <a:pt x="16" y="0"/>
                  </a:lnTo>
                  <a:lnTo>
                    <a:pt x="14" y="3"/>
                  </a:lnTo>
                  <a:lnTo>
                    <a:pt x="9" y="6"/>
                  </a:lnTo>
                  <a:lnTo>
                    <a:pt x="9" y="3"/>
                  </a:lnTo>
                  <a:close/>
                </a:path>
              </a:pathLst>
            </a:custGeom>
            <a:solidFill>
              <a:srgbClr val="C3C2A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45" name="Freeform 692"/>
            <p:cNvSpPr>
              <a:spLocks noEditPoints="1"/>
            </p:cNvSpPr>
            <p:nvPr/>
          </p:nvSpPr>
          <p:spPr bwMode="auto">
            <a:xfrm>
              <a:off x="6199972" y="720130"/>
              <a:ext cx="47625" cy="19050"/>
            </a:xfrm>
            <a:custGeom>
              <a:avLst/>
              <a:gdLst>
                <a:gd name="T0" fmla="*/ 2147483646 w 20"/>
                <a:gd name="T1" fmla="*/ 2147483646 h 9"/>
                <a:gd name="T2" fmla="*/ 2147483646 w 20"/>
                <a:gd name="T3" fmla="*/ 2147483646 h 9"/>
                <a:gd name="T4" fmla="*/ 2147483646 w 20"/>
                <a:gd name="T5" fmla="*/ 2147483646 h 9"/>
                <a:gd name="T6" fmla="*/ 2147483646 w 20"/>
                <a:gd name="T7" fmla="*/ 2147483646 h 9"/>
                <a:gd name="T8" fmla="*/ 2147483646 w 20"/>
                <a:gd name="T9" fmla="*/ 2147483646 h 9"/>
                <a:gd name="T10" fmla="*/ 2147483646 w 20"/>
                <a:gd name="T11" fmla="*/ 2147483646 h 9"/>
                <a:gd name="T12" fmla="*/ 2147483646 w 20"/>
                <a:gd name="T13" fmla="*/ 2147483646 h 9"/>
                <a:gd name="T14" fmla="*/ 2147483646 w 20"/>
                <a:gd name="T15" fmla="*/ 2147483646 h 9"/>
                <a:gd name="T16" fmla="*/ 2147483646 w 20"/>
                <a:gd name="T17" fmla="*/ 2147483646 h 9"/>
                <a:gd name="T18" fmla="*/ 2147483646 w 20"/>
                <a:gd name="T19" fmla="*/ 2147483646 h 9"/>
                <a:gd name="T20" fmla="*/ 2147483646 w 20"/>
                <a:gd name="T21" fmla="*/ 2147483646 h 9"/>
                <a:gd name="T22" fmla="*/ 2147483646 w 20"/>
                <a:gd name="T23" fmla="*/ 2147483646 h 9"/>
                <a:gd name="T24" fmla="*/ 2147483646 w 20"/>
                <a:gd name="T25" fmla="*/ 2147483646 h 9"/>
                <a:gd name="T26" fmla="*/ 2147483646 w 20"/>
                <a:gd name="T27" fmla="*/ 2147483646 h 9"/>
                <a:gd name="T28" fmla="*/ 2147483646 w 20"/>
                <a:gd name="T29" fmla="*/ 2147483646 h 9"/>
                <a:gd name="T30" fmla="*/ 2147483646 w 20"/>
                <a:gd name="T31" fmla="*/ 2147483646 h 9"/>
                <a:gd name="T32" fmla="*/ 2147483646 w 20"/>
                <a:gd name="T33" fmla="*/ 2147483646 h 9"/>
                <a:gd name="T34" fmla="*/ 2147483646 w 20"/>
                <a:gd name="T35" fmla="*/ 2147483646 h 9"/>
                <a:gd name="T36" fmla="*/ 2147483646 w 20"/>
                <a:gd name="T37" fmla="*/ 2147483646 h 9"/>
                <a:gd name="T38" fmla="*/ 2147483646 w 20"/>
                <a:gd name="T39" fmla="*/ 0 h 9"/>
                <a:gd name="T40" fmla="*/ 2147483646 w 20"/>
                <a:gd name="T41" fmla="*/ 2147483646 h 9"/>
                <a:gd name="T42" fmla="*/ 2147483646 w 20"/>
                <a:gd name="T43" fmla="*/ 2147483646 h 9"/>
                <a:gd name="T44" fmla="*/ 2147483646 w 20"/>
                <a:gd name="T45" fmla="*/ 2147483646 h 9"/>
                <a:gd name="T46" fmla="*/ 2147483646 w 20"/>
                <a:gd name="T47" fmla="*/ 2147483646 h 9"/>
                <a:gd name="T48" fmla="*/ 2147483646 w 20"/>
                <a:gd name="T49" fmla="*/ 2147483646 h 9"/>
                <a:gd name="T50" fmla="*/ 2147483646 w 20"/>
                <a:gd name="T51" fmla="*/ 2147483646 h 9"/>
                <a:gd name="T52" fmla="*/ 2147483646 w 20"/>
                <a:gd name="T53" fmla="*/ 2147483646 h 9"/>
                <a:gd name="T54" fmla="*/ 2147483646 w 20"/>
                <a:gd name="T55" fmla="*/ 2147483646 h 9"/>
                <a:gd name="T56" fmla="*/ 2147483646 w 20"/>
                <a:gd name="T57" fmla="*/ 2147483646 h 9"/>
                <a:gd name="T58" fmla="*/ 2147483646 w 20"/>
                <a:gd name="T59" fmla="*/ 2147483646 h 9"/>
                <a:gd name="T60" fmla="*/ 2147483646 w 20"/>
                <a:gd name="T61" fmla="*/ 2147483646 h 9"/>
                <a:gd name="T62" fmla="*/ 2147483646 w 20"/>
                <a:gd name="T63" fmla="*/ 2147483646 h 9"/>
                <a:gd name="T64" fmla="*/ 2147483646 w 20"/>
                <a:gd name="T65" fmla="*/ 2147483646 h 9"/>
                <a:gd name="T66" fmla="*/ 2147483646 w 20"/>
                <a:gd name="T67" fmla="*/ 2147483646 h 9"/>
                <a:gd name="T68" fmla="*/ 2147483646 w 20"/>
                <a:gd name="T69" fmla="*/ 2147483646 h 9"/>
                <a:gd name="T70" fmla="*/ 2147483646 w 20"/>
                <a:gd name="T71" fmla="*/ 2147483646 h 9"/>
                <a:gd name="T72" fmla="*/ 0 w 20"/>
                <a:gd name="T73" fmla="*/ 2147483646 h 9"/>
                <a:gd name="T74" fmla="*/ 2147483646 w 20"/>
                <a:gd name="T75" fmla="*/ 2147483646 h 9"/>
                <a:gd name="T76" fmla="*/ 2147483646 w 20"/>
                <a:gd name="T77" fmla="*/ 2147483646 h 9"/>
                <a:gd name="T78" fmla="*/ 2147483646 w 20"/>
                <a:gd name="T79" fmla="*/ 2147483646 h 9"/>
                <a:gd name="T80" fmla="*/ 2147483646 w 20"/>
                <a:gd name="T81" fmla="*/ 2147483646 h 9"/>
                <a:gd name="T82" fmla="*/ 2147483646 w 20"/>
                <a:gd name="T83" fmla="*/ 2147483646 h 9"/>
                <a:gd name="T84" fmla="*/ 2147483646 w 20"/>
                <a:gd name="T85" fmla="*/ 2147483646 h 9"/>
                <a:gd name="T86" fmla="*/ 2147483646 w 20"/>
                <a:gd name="T87" fmla="*/ 2147483646 h 9"/>
                <a:gd name="T88" fmla="*/ 2147483646 w 20"/>
                <a:gd name="T89" fmla="*/ 2147483646 h 9"/>
                <a:gd name="T90" fmla="*/ 2147483646 w 20"/>
                <a:gd name="T91" fmla="*/ 2147483646 h 9"/>
                <a:gd name="T92" fmla="*/ 2147483646 w 20"/>
                <a:gd name="T93" fmla="*/ 2147483646 h 9"/>
                <a:gd name="T94" fmla="*/ 2147483646 w 20"/>
                <a:gd name="T95" fmla="*/ 2147483646 h 9"/>
                <a:gd name="T96" fmla="*/ 2147483646 w 20"/>
                <a:gd name="T97" fmla="*/ 2147483646 h 9"/>
                <a:gd name="T98" fmla="*/ 2147483646 w 20"/>
                <a:gd name="T99" fmla="*/ 2147483646 h 9"/>
                <a:gd name="T100" fmla="*/ 2147483646 w 20"/>
                <a:gd name="T101" fmla="*/ 2147483646 h 9"/>
                <a:gd name="T102" fmla="*/ 2147483646 w 20"/>
                <a:gd name="T103" fmla="*/ 2147483646 h 9"/>
                <a:gd name="T104" fmla="*/ 2147483646 w 20"/>
                <a:gd name="T105" fmla="*/ 2147483646 h 9"/>
                <a:gd name="T106" fmla="*/ 2147483646 w 20"/>
                <a:gd name="T107" fmla="*/ 2147483646 h 9"/>
                <a:gd name="T108" fmla="*/ 2147483646 w 20"/>
                <a:gd name="T109" fmla="*/ 0 h 9"/>
                <a:gd name="T110" fmla="*/ 2147483646 w 20"/>
                <a:gd name="T111" fmla="*/ 0 h 9"/>
                <a:gd name="T112" fmla="*/ 2147483646 w 20"/>
                <a:gd name="T113" fmla="*/ 0 h 9"/>
                <a:gd name="T114" fmla="*/ 2147483646 w 20"/>
                <a:gd name="T115" fmla="*/ 0 h 9"/>
                <a:gd name="T116" fmla="*/ 2147483646 w 20"/>
                <a:gd name="T117" fmla="*/ 0 h 9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0" t="0" r="r" b="b"/>
              <a:pathLst>
                <a:path w="20" h="9">
                  <a:moveTo>
                    <a:pt x="13" y="2"/>
                  </a:moveTo>
                  <a:lnTo>
                    <a:pt x="15" y="2"/>
                  </a:lnTo>
                  <a:lnTo>
                    <a:pt x="15" y="3"/>
                  </a:lnTo>
                  <a:lnTo>
                    <a:pt x="12" y="5"/>
                  </a:lnTo>
                  <a:lnTo>
                    <a:pt x="12" y="4"/>
                  </a:lnTo>
                  <a:lnTo>
                    <a:pt x="13" y="2"/>
                  </a:lnTo>
                  <a:close/>
                  <a:moveTo>
                    <a:pt x="8" y="4"/>
                  </a:moveTo>
                  <a:lnTo>
                    <a:pt x="9" y="4"/>
                  </a:lnTo>
                  <a:lnTo>
                    <a:pt x="8" y="5"/>
                  </a:lnTo>
                  <a:lnTo>
                    <a:pt x="6" y="6"/>
                  </a:lnTo>
                  <a:lnTo>
                    <a:pt x="5" y="6"/>
                  </a:lnTo>
                  <a:lnTo>
                    <a:pt x="6" y="5"/>
                  </a:lnTo>
                  <a:lnTo>
                    <a:pt x="6" y="4"/>
                  </a:lnTo>
                  <a:lnTo>
                    <a:pt x="7" y="4"/>
                  </a:lnTo>
                  <a:lnTo>
                    <a:pt x="8" y="4"/>
                  </a:lnTo>
                  <a:close/>
                  <a:moveTo>
                    <a:pt x="11" y="0"/>
                  </a:moveTo>
                  <a:lnTo>
                    <a:pt x="11" y="1"/>
                  </a:lnTo>
                  <a:lnTo>
                    <a:pt x="10" y="2"/>
                  </a:lnTo>
                  <a:lnTo>
                    <a:pt x="9" y="2"/>
                  </a:lnTo>
                  <a:lnTo>
                    <a:pt x="9" y="1"/>
                  </a:lnTo>
                  <a:lnTo>
                    <a:pt x="8" y="1"/>
                  </a:lnTo>
                  <a:lnTo>
                    <a:pt x="7" y="2"/>
                  </a:lnTo>
                  <a:lnTo>
                    <a:pt x="6" y="2"/>
                  </a:lnTo>
                  <a:lnTo>
                    <a:pt x="5" y="2"/>
                  </a:lnTo>
                  <a:lnTo>
                    <a:pt x="4" y="2"/>
                  </a:lnTo>
                  <a:lnTo>
                    <a:pt x="4" y="3"/>
                  </a:lnTo>
                  <a:lnTo>
                    <a:pt x="3" y="4"/>
                  </a:lnTo>
                  <a:lnTo>
                    <a:pt x="0" y="6"/>
                  </a:lnTo>
                  <a:lnTo>
                    <a:pt x="4" y="8"/>
                  </a:lnTo>
                  <a:lnTo>
                    <a:pt x="5" y="9"/>
                  </a:lnTo>
                  <a:lnTo>
                    <a:pt x="6" y="9"/>
                  </a:lnTo>
                  <a:lnTo>
                    <a:pt x="7" y="9"/>
                  </a:lnTo>
                  <a:lnTo>
                    <a:pt x="9" y="8"/>
                  </a:lnTo>
                  <a:lnTo>
                    <a:pt x="10" y="9"/>
                  </a:lnTo>
                  <a:lnTo>
                    <a:pt x="13" y="7"/>
                  </a:lnTo>
                  <a:lnTo>
                    <a:pt x="17" y="5"/>
                  </a:lnTo>
                  <a:lnTo>
                    <a:pt x="17" y="4"/>
                  </a:lnTo>
                  <a:lnTo>
                    <a:pt x="20" y="0"/>
                  </a:lnTo>
                  <a:lnTo>
                    <a:pt x="15" y="0"/>
                  </a:lnTo>
                  <a:lnTo>
                    <a:pt x="13" y="0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46" name="Freeform 693"/>
            <p:cNvSpPr>
              <a:spLocks noEditPoints="1"/>
            </p:cNvSpPr>
            <p:nvPr/>
          </p:nvSpPr>
          <p:spPr bwMode="auto">
            <a:xfrm>
              <a:off x="6199972" y="720130"/>
              <a:ext cx="47625" cy="19050"/>
            </a:xfrm>
            <a:custGeom>
              <a:avLst/>
              <a:gdLst>
                <a:gd name="T0" fmla="*/ 2147483646 w 20"/>
                <a:gd name="T1" fmla="*/ 2147483646 h 9"/>
                <a:gd name="T2" fmla="*/ 2147483646 w 20"/>
                <a:gd name="T3" fmla="*/ 2147483646 h 9"/>
                <a:gd name="T4" fmla="*/ 2147483646 w 20"/>
                <a:gd name="T5" fmla="*/ 2147483646 h 9"/>
                <a:gd name="T6" fmla="*/ 2147483646 w 20"/>
                <a:gd name="T7" fmla="*/ 2147483646 h 9"/>
                <a:gd name="T8" fmla="*/ 2147483646 w 20"/>
                <a:gd name="T9" fmla="*/ 2147483646 h 9"/>
                <a:gd name="T10" fmla="*/ 2147483646 w 20"/>
                <a:gd name="T11" fmla="*/ 2147483646 h 9"/>
                <a:gd name="T12" fmla="*/ 2147483646 w 20"/>
                <a:gd name="T13" fmla="*/ 2147483646 h 9"/>
                <a:gd name="T14" fmla="*/ 2147483646 w 20"/>
                <a:gd name="T15" fmla="*/ 2147483646 h 9"/>
                <a:gd name="T16" fmla="*/ 2147483646 w 20"/>
                <a:gd name="T17" fmla="*/ 2147483646 h 9"/>
                <a:gd name="T18" fmla="*/ 2147483646 w 20"/>
                <a:gd name="T19" fmla="*/ 2147483646 h 9"/>
                <a:gd name="T20" fmla="*/ 2147483646 w 20"/>
                <a:gd name="T21" fmla="*/ 2147483646 h 9"/>
                <a:gd name="T22" fmla="*/ 2147483646 w 20"/>
                <a:gd name="T23" fmla="*/ 2147483646 h 9"/>
                <a:gd name="T24" fmla="*/ 2147483646 w 20"/>
                <a:gd name="T25" fmla="*/ 2147483646 h 9"/>
                <a:gd name="T26" fmla="*/ 2147483646 w 20"/>
                <a:gd name="T27" fmla="*/ 2147483646 h 9"/>
                <a:gd name="T28" fmla="*/ 2147483646 w 20"/>
                <a:gd name="T29" fmla="*/ 2147483646 h 9"/>
                <a:gd name="T30" fmla="*/ 2147483646 w 20"/>
                <a:gd name="T31" fmla="*/ 2147483646 h 9"/>
                <a:gd name="T32" fmla="*/ 2147483646 w 20"/>
                <a:gd name="T33" fmla="*/ 2147483646 h 9"/>
                <a:gd name="T34" fmla="*/ 2147483646 w 20"/>
                <a:gd name="T35" fmla="*/ 2147483646 h 9"/>
                <a:gd name="T36" fmla="*/ 2147483646 w 20"/>
                <a:gd name="T37" fmla="*/ 2147483646 h 9"/>
                <a:gd name="T38" fmla="*/ 2147483646 w 20"/>
                <a:gd name="T39" fmla="*/ 0 h 9"/>
                <a:gd name="T40" fmla="*/ 2147483646 w 20"/>
                <a:gd name="T41" fmla="*/ 2147483646 h 9"/>
                <a:gd name="T42" fmla="*/ 2147483646 w 20"/>
                <a:gd name="T43" fmla="*/ 2147483646 h 9"/>
                <a:gd name="T44" fmla="*/ 2147483646 w 20"/>
                <a:gd name="T45" fmla="*/ 2147483646 h 9"/>
                <a:gd name="T46" fmla="*/ 2147483646 w 20"/>
                <a:gd name="T47" fmla="*/ 2147483646 h 9"/>
                <a:gd name="T48" fmla="*/ 2147483646 w 20"/>
                <a:gd name="T49" fmla="*/ 2147483646 h 9"/>
                <a:gd name="T50" fmla="*/ 2147483646 w 20"/>
                <a:gd name="T51" fmla="*/ 2147483646 h 9"/>
                <a:gd name="T52" fmla="*/ 2147483646 w 20"/>
                <a:gd name="T53" fmla="*/ 2147483646 h 9"/>
                <a:gd name="T54" fmla="*/ 2147483646 w 20"/>
                <a:gd name="T55" fmla="*/ 2147483646 h 9"/>
                <a:gd name="T56" fmla="*/ 2147483646 w 20"/>
                <a:gd name="T57" fmla="*/ 2147483646 h 9"/>
                <a:gd name="T58" fmla="*/ 2147483646 w 20"/>
                <a:gd name="T59" fmla="*/ 2147483646 h 9"/>
                <a:gd name="T60" fmla="*/ 2147483646 w 20"/>
                <a:gd name="T61" fmla="*/ 2147483646 h 9"/>
                <a:gd name="T62" fmla="*/ 2147483646 w 20"/>
                <a:gd name="T63" fmla="*/ 2147483646 h 9"/>
                <a:gd name="T64" fmla="*/ 2147483646 w 20"/>
                <a:gd name="T65" fmla="*/ 2147483646 h 9"/>
                <a:gd name="T66" fmla="*/ 2147483646 w 20"/>
                <a:gd name="T67" fmla="*/ 2147483646 h 9"/>
                <a:gd name="T68" fmla="*/ 2147483646 w 20"/>
                <a:gd name="T69" fmla="*/ 2147483646 h 9"/>
                <a:gd name="T70" fmla="*/ 2147483646 w 20"/>
                <a:gd name="T71" fmla="*/ 2147483646 h 9"/>
                <a:gd name="T72" fmla="*/ 0 w 20"/>
                <a:gd name="T73" fmla="*/ 2147483646 h 9"/>
                <a:gd name="T74" fmla="*/ 2147483646 w 20"/>
                <a:gd name="T75" fmla="*/ 2147483646 h 9"/>
                <a:gd name="T76" fmla="*/ 2147483646 w 20"/>
                <a:gd name="T77" fmla="*/ 2147483646 h 9"/>
                <a:gd name="T78" fmla="*/ 2147483646 w 20"/>
                <a:gd name="T79" fmla="*/ 2147483646 h 9"/>
                <a:gd name="T80" fmla="*/ 2147483646 w 20"/>
                <a:gd name="T81" fmla="*/ 2147483646 h 9"/>
                <a:gd name="T82" fmla="*/ 2147483646 w 20"/>
                <a:gd name="T83" fmla="*/ 2147483646 h 9"/>
                <a:gd name="T84" fmla="*/ 2147483646 w 20"/>
                <a:gd name="T85" fmla="*/ 2147483646 h 9"/>
                <a:gd name="T86" fmla="*/ 2147483646 w 20"/>
                <a:gd name="T87" fmla="*/ 2147483646 h 9"/>
                <a:gd name="T88" fmla="*/ 2147483646 w 20"/>
                <a:gd name="T89" fmla="*/ 2147483646 h 9"/>
                <a:gd name="T90" fmla="*/ 2147483646 w 20"/>
                <a:gd name="T91" fmla="*/ 2147483646 h 9"/>
                <a:gd name="T92" fmla="*/ 2147483646 w 20"/>
                <a:gd name="T93" fmla="*/ 2147483646 h 9"/>
                <a:gd name="T94" fmla="*/ 2147483646 w 20"/>
                <a:gd name="T95" fmla="*/ 2147483646 h 9"/>
                <a:gd name="T96" fmla="*/ 2147483646 w 20"/>
                <a:gd name="T97" fmla="*/ 2147483646 h 9"/>
                <a:gd name="T98" fmla="*/ 2147483646 w 20"/>
                <a:gd name="T99" fmla="*/ 2147483646 h 9"/>
                <a:gd name="T100" fmla="*/ 2147483646 w 20"/>
                <a:gd name="T101" fmla="*/ 2147483646 h 9"/>
                <a:gd name="T102" fmla="*/ 2147483646 w 20"/>
                <a:gd name="T103" fmla="*/ 2147483646 h 9"/>
                <a:gd name="T104" fmla="*/ 2147483646 w 20"/>
                <a:gd name="T105" fmla="*/ 2147483646 h 9"/>
                <a:gd name="T106" fmla="*/ 2147483646 w 20"/>
                <a:gd name="T107" fmla="*/ 2147483646 h 9"/>
                <a:gd name="T108" fmla="*/ 2147483646 w 20"/>
                <a:gd name="T109" fmla="*/ 0 h 9"/>
                <a:gd name="T110" fmla="*/ 2147483646 w 20"/>
                <a:gd name="T111" fmla="*/ 0 h 9"/>
                <a:gd name="T112" fmla="*/ 2147483646 w 20"/>
                <a:gd name="T113" fmla="*/ 0 h 9"/>
                <a:gd name="T114" fmla="*/ 2147483646 w 20"/>
                <a:gd name="T115" fmla="*/ 0 h 9"/>
                <a:gd name="T116" fmla="*/ 2147483646 w 20"/>
                <a:gd name="T117" fmla="*/ 0 h 9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0" t="0" r="r" b="b"/>
              <a:pathLst>
                <a:path w="20" h="9">
                  <a:moveTo>
                    <a:pt x="13" y="2"/>
                  </a:moveTo>
                  <a:lnTo>
                    <a:pt x="15" y="2"/>
                  </a:lnTo>
                  <a:lnTo>
                    <a:pt x="15" y="3"/>
                  </a:lnTo>
                  <a:lnTo>
                    <a:pt x="12" y="5"/>
                  </a:lnTo>
                  <a:lnTo>
                    <a:pt x="12" y="4"/>
                  </a:lnTo>
                  <a:lnTo>
                    <a:pt x="13" y="2"/>
                  </a:lnTo>
                  <a:moveTo>
                    <a:pt x="8" y="4"/>
                  </a:moveTo>
                  <a:lnTo>
                    <a:pt x="9" y="4"/>
                  </a:lnTo>
                  <a:lnTo>
                    <a:pt x="8" y="5"/>
                  </a:lnTo>
                  <a:lnTo>
                    <a:pt x="6" y="6"/>
                  </a:lnTo>
                  <a:lnTo>
                    <a:pt x="5" y="6"/>
                  </a:lnTo>
                  <a:lnTo>
                    <a:pt x="6" y="5"/>
                  </a:lnTo>
                  <a:lnTo>
                    <a:pt x="6" y="4"/>
                  </a:lnTo>
                  <a:lnTo>
                    <a:pt x="7" y="4"/>
                  </a:lnTo>
                  <a:lnTo>
                    <a:pt x="8" y="4"/>
                  </a:lnTo>
                  <a:moveTo>
                    <a:pt x="11" y="0"/>
                  </a:moveTo>
                  <a:lnTo>
                    <a:pt x="11" y="1"/>
                  </a:lnTo>
                  <a:lnTo>
                    <a:pt x="10" y="2"/>
                  </a:lnTo>
                  <a:lnTo>
                    <a:pt x="9" y="2"/>
                  </a:lnTo>
                  <a:lnTo>
                    <a:pt x="9" y="1"/>
                  </a:lnTo>
                  <a:lnTo>
                    <a:pt x="8" y="1"/>
                  </a:lnTo>
                  <a:lnTo>
                    <a:pt x="7" y="2"/>
                  </a:lnTo>
                  <a:lnTo>
                    <a:pt x="6" y="2"/>
                  </a:lnTo>
                  <a:lnTo>
                    <a:pt x="5" y="2"/>
                  </a:lnTo>
                  <a:lnTo>
                    <a:pt x="4" y="2"/>
                  </a:lnTo>
                  <a:lnTo>
                    <a:pt x="4" y="3"/>
                  </a:lnTo>
                  <a:lnTo>
                    <a:pt x="3" y="4"/>
                  </a:lnTo>
                  <a:lnTo>
                    <a:pt x="0" y="6"/>
                  </a:lnTo>
                  <a:lnTo>
                    <a:pt x="4" y="8"/>
                  </a:lnTo>
                  <a:lnTo>
                    <a:pt x="5" y="9"/>
                  </a:lnTo>
                  <a:lnTo>
                    <a:pt x="6" y="9"/>
                  </a:lnTo>
                  <a:lnTo>
                    <a:pt x="7" y="9"/>
                  </a:lnTo>
                  <a:lnTo>
                    <a:pt x="9" y="8"/>
                  </a:lnTo>
                  <a:lnTo>
                    <a:pt x="10" y="9"/>
                  </a:lnTo>
                  <a:lnTo>
                    <a:pt x="13" y="7"/>
                  </a:lnTo>
                  <a:lnTo>
                    <a:pt x="17" y="5"/>
                  </a:lnTo>
                  <a:lnTo>
                    <a:pt x="17" y="4"/>
                  </a:lnTo>
                  <a:lnTo>
                    <a:pt x="20" y="0"/>
                  </a:lnTo>
                  <a:lnTo>
                    <a:pt x="15" y="0"/>
                  </a:lnTo>
                  <a:lnTo>
                    <a:pt x="13" y="0"/>
                  </a:lnTo>
                  <a:lnTo>
                    <a:pt x="11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47" name="Freeform 694"/>
            <p:cNvSpPr>
              <a:spLocks noEditPoints="1"/>
            </p:cNvSpPr>
            <p:nvPr/>
          </p:nvSpPr>
          <p:spPr bwMode="auto">
            <a:xfrm>
              <a:off x="5563385" y="615355"/>
              <a:ext cx="203200" cy="146050"/>
            </a:xfrm>
            <a:custGeom>
              <a:avLst/>
              <a:gdLst>
                <a:gd name="T0" fmla="*/ 2147483646 w 84"/>
                <a:gd name="T1" fmla="*/ 2147483646 h 68"/>
                <a:gd name="T2" fmla="*/ 2147483646 w 84"/>
                <a:gd name="T3" fmla="*/ 2147483646 h 68"/>
                <a:gd name="T4" fmla="*/ 0 w 84"/>
                <a:gd name="T5" fmla="*/ 2147483646 h 68"/>
                <a:gd name="T6" fmla="*/ 2147483646 w 84"/>
                <a:gd name="T7" fmla="*/ 2147483646 h 68"/>
                <a:gd name="T8" fmla="*/ 2147483646 w 84"/>
                <a:gd name="T9" fmla="*/ 2147483646 h 68"/>
                <a:gd name="T10" fmla="*/ 2147483646 w 84"/>
                <a:gd name="T11" fmla="*/ 2147483646 h 68"/>
                <a:gd name="T12" fmla="*/ 2147483646 w 84"/>
                <a:gd name="T13" fmla="*/ 2147483646 h 68"/>
                <a:gd name="T14" fmla="*/ 2147483646 w 84"/>
                <a:gd name="T15" fmla="*/ 2147483646 h 68"/>
                <a:gd name="T16" fmla="*/ 2147483646 w 84"/>
                <a:gd name="T17" fmla="*/ 2147483646 h 68"/>
                <a:gd name="T18" fmla="*/ 2147483646 w 84"/>
                <a:gd name="T19" fmla="*/ 2147483646 h 68"/>
                <a:gd name="T20" fmla="*/ 2147483646 w 84"/>
                <a:gd name="T21" fmla="*/ 2147483646 h 68"/>
                <a:gd name="T22" fmla="*/ 2147483646 w 84"/>
                <a:gd name="T23" fmla="*/ 2147483646 h 68"/>
                <a:gd name="T24" fmla="*/ 2147483646 w 84"/>
                <a:gd name="T25" fmla="*/ 2147483646 h 68"/>
                <a:gd name="T26" fmla="*/ 2147483646 w 84"/>
                <a:gd name="T27" fmla="*/ 2147483646 h 68"/>
                <a:gd name="T28" fmla="*/ 2147483646 w 84"/>
                <a:gd name="T29" fmla="*/ 2147483646 h 68"/>
                <a:gd name="T30" fmla="*/ 2147483646 w 84"/>
                <a:gd name="T31" fmla="*/ 2147483646 h 68"/>
                <a:gd name="T32" fmla="*/ 2147483646 w 84"/>
                <a:gd name="T33" fmla="*/ 2147483646 h 68"/>
                <a:gd name="T34" fmla="*/ 2147483646 w 84"/>
                <a:gd name="T35" fmla="*/ 2147483646 h 68"/>
                <a:gd name="T36" fmla="*/ 2147483646 w 84"/>
                <a:gd name="T37" fmla="*/ 2147483646 h 68"/>
                <a:gd name="T38" fmla="*/ 2147483646 w 84"/>
                <a:gd name="T39" fmla="*/ 2147483646 h 68"/>
                <a:gd name="T40" fmla="*/ 2147483646 w 84"/>
                <a:gd name="T41" fmla="*/ 2147483646 h 68"/>
                <a:gd name="T42" fmla="*/ 2147483646 w 84"/>
                <a:gd name="T43" fmla="*/ 2147483646 h 68"/>
                <a:gd name="T44" fmla="*/ 2147483646 w 84"/>
                <a:gd name="T45" fmla="*/ 0 h 68"/>
                <a:gd name="T46" fmla="*/ 2147483646 w 84"/>
                <a:gd name="T47" fmla="*/ 2147483646 h 68"/>
                <a:gd name="T48" fmla="*/ 2147483646 w 84"/>
                <a:gd name="T49" fmla="*/ 2147483646 h 68"/>
                <a:gd name="T50" fmla="*/ 2147483646 w 84"/>
                <a:gd name="T51" fmla="*/ 2147483646 h 68"/>
                <a:gd name="T52" fmla="*/ 2147483646 w 84"/>
                <a:gd name="T53" fmla="*/ 2147483646 h 68"/>
                <a:gd name="T54" fmla="*/ 2147483646 w 84"/>
                <a:gd name="T55" fmla="*/ 2147483646 h 68"/>
                <a:gd name="T56" fmla="*/ 2147483646 w 84"/>
                <a:gd name="T57" fmla="*/ 2147483646 h 68"/>
                <a:gd name="T58" fmla="*/ 2147483646 w 84"/>
                <a:gd name="T59" fmla="*/ 2147483646 h 68"/>
                <a:gd name="T60" fmla="*/ 2147483646 w 84"/>
                <a:gd name="T61" fmla="*/ 2147483646 h 68"/>
                <a:gd name="T62" fmla="*/ 2147483646 w 84"/>
                <a:gd name="T63" fmla="*/ 2147483646 h 68"/>
                <a:gd name="T64" fmla="*/ 2147483646 w 84"/>
                <a:gd name="T65" fmla="*/ 2147483646 h 68"/>
                <a:gd name="T66" fmla="*/ 2147483646 w 84"/>
                <a:gd name="T67" fmla="*/ 2147483646 h 68"/>
                <a:gd name="T68" fmla="*/ 2147483646 w 84"/>
                <a:gd name="T69" fmla="*/ 2147483646 h 68"/>
                <a:gd name="T70" fmla="*/ 2147483646 w 84"/>
                <a:gd name="T71" fmla="*/ 2147483646 h 68"/>
                <a:gd name="T72" fmla="*/ 2147483646 w 84"/>
                <a:gd name="T73" fmla="*/ 2147483646 h 68"/>
                <a:gd name="T74" fmla="*/ 2147483646 w 84"/>
                <a:gd name="T75" fmla="*/ 2147483646 h 68"/>
                <a:gd name="T76" fmla="*/ 2147483646 w 84"/>
                <a:gd name="T77" fmla="*/ 2147483646 h 68"/>
                <a:gd name="T78" fmla="*/ 2147483646 w 84"/>
                <a:gd name="T79" fmla="*/ 2147483646 h 68"/>
                <a:gd name="T80" fmla="*/ 2147483646 w 84"/>
                <a:gd name="T81" fmla="*/ 2147483646 h 68"/>
                <a:gd name="T82" fmla="*/ 2147483646 w 84"/>
                <a:gd name="T83" fmla="*/ 2147483646 h 68"/>
                <a:gd name="T84" fmla="*/ 2147483646 w 84"/>
                <a:gd name="T85" fmla="*/ 2147483646 h 68"/>
                <a:gd name="T86" fmla="*/ 2147483646 w 84"/>
                <a:gd name="T87" fmla="*/ 2147483646 h 68"/>
                <a:gd name="T88" fmla="*/ 2147483646 w 84"/>
                <a:gd name="T89" fmla="*/ 2147483646 h 68"/>
                <a:gd name="T90" fmla="*/ 2147483646 w 84"/>
                <a:gd name="T91" fmla="*/ 2147483646 h 68"/>
                <a:gd name="T92" fmla="*/ 2147483646 w 84"/>
                <a:gd name="T93" fmla="*/ 2147483646 h 68"/>
                <a:gd name="T94" fmla="*/ 2147483646 w 84"/>
                <a:gd name="T95" fmla="*/ 2147483646 h 68"/>
                <a:gd name="T96" fmla="*/ 2147483646 w 84"/>
                <a:gd name="T97" fmla="*/ 2147483646 h 68"/>
                <a:gd name="T98" fmla="*/ 2147483646 w 84"/>
                <a:gd name="T99" fmla="*/ 2147483646 h 68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0" t="0" r="r" b="b"/>
              <a:pathLst>
                <a:path w="84" h="68">
                  <a:moveTo>
                    <a:pt x="14" y="67"/>
                  </a:moveTo>
                  <a:lnTo>
                    <a:pt x="14" y="66"/>
                  </a:lnTo>
                  <a:lnTo>
                    <a:pt x="13" y="64"/>
                  </a:lnTo>
                  <a:lnTo>
                    <a:pt x="10" y="60"/>
                  </a:lnTo>
                  <a:lnTo>
                    <a:pt x="8" y="59"/>
                  </a:lnTo>
                  <a:lnTo>
                    <a:pt x="7" y="59"/>
                  </a:lnTo>
                  <a:lnTo>
                    <a:pt x="6" y="59"/>
                  </a:lnTo>
                  <a:lnTo>
                    <a:pt x="4" y="60"/>
                  </a:lnTo>
                  <a:lnTo>
                    <a:pt x="3" y="59"/>
                  </a:lnTo>
                  <a:lnTo>
                    <a:pt x="2" y="59"/>
                  </a:lnTo>
                  <a:lnTo>
                    <a:pt x="0" y="57"/>
                  </a:lnTo>
                  <a:lnTo>
                    <a:pt x="0" y="56"/>
                  </a:lnTo>
                  <a:lnTo>
                    <a:pt x="0" y="53"/>
                  </a:lnTo>
                  <a:lnTo>
                    <a:pt x="2" y="47"/>
                  </a:lnTo>
                  <a:lnTo>
                    <a:pt x="4" y="46"/>
                  </a:lnTo>
                  <a:lnTo>
                    <a:pt x="7" y="45"/>
                  </a:lnTo>
                  <a:lnTo>
                    <a:pt x="10" y="45"/>
                  </a:lnTo>
                  <a:lnTo>
                    <a:pt x="12" y="45"/>
                  </a:lnTo>
                  <a:lnTo>
                    <a:pt x="14" y="47"/>
                  </a:lnTo>
                  <a:lnTo>
                    <a:pt x="20" y="49"/>
                  </a:lnTo>
                  <a:lnTo>
                    <a:pt x="21" y="49"/>
                  </a:lnTo>
                  <a:lnTo>
                    <a:pt x="22" y="48"/>
                  </a:lnTo>
                  <a:lnTo>
                    <a:pt x="25" y="47"/>
                  </a:lnTo>
                  <a:lnTo>
                    <a:pt x="26" y="47"/>
                  </a:lnTo>
                  <a:lnTo>
                    <a:pt x="28" y="49"/>
                  </a:lnTo>
                  <a:lnTo>
                    <a:pt x="32" y="50"/>
                  </a:lnTo>
                  <a:lnTo>
                    <a:pt x="33" y="50"/>
                  </a:lnTo>
                  <a:lnTo>
                    <a:pt x="40" y="52"/>
                  </a:lnTo>
                  <a:lnTo>
                    <a:pt x="40" y="51"/>
                  </a:lnTo>
                  <a:lnTo>
                    <a:pt x="41" y="51"/>
                  </a:lnTo>
                  <a:lnTo>
                    <a:pt x="42" y="51"/>
                  </a:lnTo>
                  <a:lnTo>
                    <a:pt x="48" y="53"/>
                  </a:lnTo>
                  <a:lnTo>
                    <a:pt x="49" y="52"/>
                  </a:lnTo>
                  <a:lnTo>
                    <a:pt x="50" y="51"/>
                  </a:lnTo>
                  <a:lnTo>
                    <a:pt x="50" y="50"/>
                  </a:lnTo>
                  <a:lnTo>
                    <a:pt x="51" y="49"/>
                  </a:lnTo>
                  <a:lnTo>
                    <a:pt x="52" y="49"/>
                  </a:lnTo>
                  <a:lnTo>
                    <a:pt x="53" y="48"/>
                  </a:lnTo>
                  <a:lnTo>
                    <a:pt x="57" y="49"/>
                  </a:lnTo>
                  <a:lnTo>
                    <a:pt x="59" y="49"/>
                  </a:lnTo>
                  <a:lnTo>
                    <a:pt x="59" y="47"/>
                  </a:lnTo>
                  <a:lnTo>
                    <a:pt x="59" y="46"/>
                  </a:lnTo>
                  <a:lnTo>
                    <a:pt x="58" y="46"/>
                  </a:lnTo>
                  <a:lnTo>
                    <a:pt x="57" y="46"/>
                  </a:lnTo>
                  <a:lnTo>
                    <a:pt x="54" y="44"/>
                  </a:lnTo>
                  <a:lnTo>
                    <a:pt x="53" y="43"/>
                  </a:lnTo>
                  <a:lnTo>
                    <a:pt x="53" y="42"/>
                  </a:lnTo>
                  <a:lnTo>
                    <a:pt x="52" y="40"/>
                  </a:lnTo>
                  <a:lnTo>
                    <a:pt x="52" y="39"/>
                  </a:lnTo>
                  <a:lnTo>
                    <a:pt x="50" y="38"/>
                  </a:lnTo>
                  <a:lnTo>
                    <a:pt x="48" y="35"/>
                  </a:lnTo>
                  <a:lnTo>
                    <a:pt x="50" y="31"/>
                  </a:lnTo>
                  <a:lnTo>
                    <a:pt x="49" y="29"/>
                  </a:lnTo>
                  <a:lnTo>
                    <a:pt x="52" y="24"/>
                  </a:lnTo>
                  <a:lnTo>
                    <a:pt x="52" y="23"/>
                  </a:lnTo>
                  <a:lnTo>
                    <a:pt x="45" y="18"/>
                  </a:lnTo>
                  <a:lnTo>
                    <a:pt x="44" y="17"/>
                  </a:lnTo>
                  <a:lnTo>
                    <a:pt x="42" y="18"/>
                  </a:lnTo>
                  <a:lnTo>
                    <a:pt x="36" y="17"/>
                  </a:lnTo>
                  <a:lnTo>
                    <a:pt x="35" y="17"/>
                  </a:lnTo>
                  <a:lnTo>
                    <a:pt x="34" y="17"/>
                  </a:lnTo>
                  <a:lnTo>
                    <a:pt x="33" y="16"/>
                  </a:lnTo>
                  <a:lnTo>
                    <a:pt x="33" y="15"/>
                  </a:lnTo>
                  <a:lnTo>
                    <a:pt x="33" y="12"/>
                  </a:lnTo>
                  <a:lnTo>
                    <a:pt x="35" y="10"/>
                  </a:lnTo>
                  <a:lnTo>
                    <a:pt x="36" y="9"/>
                  </a:lnTo>
                  <a:lnTo>
                    <a:pt x="36" y="8"/>
                  </a:lnTo>
                  <a:lnTo>
                    <a:pt x="38" y="8"/>
                  </a:lnTo>
                  <a:lnTo>
                    <a:pt x="44" y="6"/>
                  </a:lnTo>
                  <a:lnTo>
                    <a:pt x="47" y="6"/>
                  </a:lnTo>
                  <a:lnTo>
                    <a:pt x="52" y="6"/>
                  </a:lnTo>
                  <a:lnTo>
                    <a:pt x="52" y="5"/>
                  </a:lnTo>
                  <a:lnTo>
                    <a:pt x="50" y="4"/>
                  </a:lnTo>
                  <a:lnTo>
                    <a:pt x="48" y="4"/>
                  </a:lnTo>
                  <a:lnTo>
                    <a:pt x="48" y="2"/>
                  </a:lnTo>
                  <a:lnTo>
                    <a:pt x="50" y="1"/>
                  </a:lnTo>
                  <a:lnTo>
                    <a:pt x="52" y="0"/>
                  </a:lnTo>
                  <a:lnTo>
                    <a:pt x="54" y="0"/>
                  </a:lnTo>
                  <a:lnTo>
                    <a:pt x="55" y="0"/>
                  </a:lnTo>
                  <a:lnTo>
                    <a:pt x="57" y="2"/>
                  </a:lnTo>
                  <a:lnTo>
                    <a:pt x="58" y="2"/>
                  </a:lnTo>
                  <a:lnTo>
                    <a:pt x="59" y="4"/>
                  </a:lnTo>
                  <a:lnTo>
                    <a:pt x="60" y="4"/>
                  </a:lnTo>
                  <a:lnTo>
                    <a:pt x="59" y="6"/>
                  </a:lnTo>
                  <a:lnTo>
                    <a:pt x="58" y="6"/>
                  </a:lnTo>
                  <a:lnTo>
                    <a:pt x="60" y="7"/>
                  </a:lnTo>
                  <a:lnTo>
                    <a:pt x="61" y="8"/>
                  </a:lnTo>
                  <a:lnTo>
                    <a:pt x="62" y="9"/>
                  </a:lnTo>
                  <a:lnTo>
                    <a:pt x="66" y="11"/>
                  </a:lnTo>
                  <a:lnTo>
                    <a:pt x="70" y="10"/>
                  </a:lnTo>
                  <a:lnTo>
                    <a:pt x="70" y="11"/>
                  </a:lnTo>
                  <a:lnTo>
                    <a:pt x="72" y="12"/>
                  </a:lnTo>
                  <a:lnTo>
                    <a:pt x="74" y="12"/>
                  </a:lnTo>
                  <a:lnTo>
                    <a:pt x="82" y="13"/>
                  </a:lnTo>
                  <a:lnTo>
                    <a:pt x="82" y="14"/>
                  </a:lnTo>
                  <a:lnTo>
                    <a:pt x="82" y="15"/>
                  </a:lnTo>
                  <a:lnTo>
                    <a:pt x="82" y="16"/>
                  </a:lnTo>
                  <a:lnTo>
                    <a:pt x="82" y="17"/>
                  </a:lnTo>
                  <a:lnTo>
                    <a:pt x="82" y="18"/>
                  </a:lnTo>
                  <a:lnTo>
                    <a:pt x="83" y="19"/>
                  </a:lnTo>
                  <a:lnTo>
                    <a:pt x="83" y="20"/>
                  </a:lnTo>
                  <a:lnTo>
                    <a:pt x="82" y="24"/>
                  </a:lnTo>
                  <a:lnTo>
                    <a:pt x="81" y="25"/>
                  </a:lnTo>
                  <a:lnTo>
                    <a:pt x="81" y="27"/>
                  </a:lnTo>
                  <a:lnTo>
                    <a:pt x="82" y="27"/>
                  </a:lnTo>
                  <a:lnTo>
                    <a:pt x="84" y="28"/>
                  </a:lnTo>
                  <a:lnTo>
                    <a:pt x="84" y="30"/>
                  </a:lnTo>
                  <a:lnTo>
                    <a:pt x="82" y="32"/>
                  </a:lnTo>
                  <a:lnTo>
                    <a:pt x="79" y="36"/>
                  </a:lnTo>
                  <a:lnTo>
                    <a:pt x="78" y="37"/>
                  </a:lnTo>
                  <a:lnTo>
                    <a:pt x="80" y="40"/>
                  </a:lnTo>
                  <a:lnTo>
                    <a:pt x="79" y="43"/>
                  </a:lnTo>
                  <a:lnTo>
                    <a:pt x="78" y="45"/>
                  </a:lnTo>
                  <a:lnTo>
                    <a:pt x="78" y="46"/>
                  </a:lnTo>
                  <a:lnTo>
                    <a:pt x="77" y="46"/>
                  </a:lnTo>
                  <a:lnTo>
                    <a:pt x="76" y="47"/>
                  </a:lnTo>
                  <a:lnTo>
                    <a:pt x="75" y="49"/>
                  </a:lnTo>
                  <a:lnTo>
                    <a:pt x="74" y="49"/>
                  </a:lnTo>
                  <a:lnTo>
                    <a:pt x="72" y="49"/>
                  </a:lnTo>
                  <a:lnTo>
                    <a:pt x="71" y="49"/>
                  </a:lnTo>
                  <a:lnTo>
                    <a:pt x="72" y="51"/>
                  </a:lnTo>
                  <a:lnTo>
                    <a:pt x="73" y="53"/>
                  </a:lnTo>
                  <a:lnTo>
                    <a:pt x="72" y="53"/>
                  </a:lnTo>
                  <a:lnTo>
                    <a:pt x="75" y="55"/>
                  </a:lnTo>
                  <a:lnTo>
                    <a:pt x="78" y="57"/>
                  </a:lnTo>
                  <a:lnTo>
                    <a:pt x="75" y="61"/>
                  </a:lnTo>
                  <a:lnTo>
                    <a:pt x="75" y="62"/>
                  </a:lnTo>
                  <a:lnTo>
                    <a:pt x="75" y="64"/>
                  </a:lnTo>
                  <a:lnTo>
                    <a:pt x="74" y="68"/>
                  </a:lnTo>
                  <a:lnTo>
                    <a:pt x="72" y="67"/>
                  </a:lnTo>
                  <a:lnTo>
                    <a:pt x="71" y="66"/>
                  </a:lnTo>
                  <a:lnTo>
                    <a:pt x="70" y="66"/>
                  </a:lnTo>
                  <a:lnTo>
                    <a:pt x="70" y="65"/>
                  </a:lnTo>
                  <a:lnTo>
                    <a:pt x="70" y="64"/>
                  </a:lnTo>
                  <a:lnTo>
                    <a:pt x="69" y="63"/>
                  </a:lnTo>
                  <a:lnTo>
                    <a:pt x="69" y="62"/>
                  </a:lnTo>
                  <a:lnTo>
                    <a:pt x="65" y="61"/>
                  </a:lnTo>
                  <a:lnTo>
                    <a:pt x="61" y="62"/>
                  </a:lnTo>
                  <a:lnTo>
                    <a:pt x="58" y="61"/>
                  </a:lnTo>
                  <a:lnTo>
                    <a:pt x="57" y="61"/>
                  </a:lnTo>
                  <a:lnTo>
                    <a:pt x="54" y="62"/>
                  </a:lnTo>
                  <a:lnTo>
                    <a:pt x="53" y="63"/>
                  </a:lnTo>
                  <a:lnTo>
                    <a:pt x="48" y="63"/>
                  </a:lnTo>
                  <a:lnTo>
                    <a:pt x="47" y="63"/>
                  </a:lnTo>
                  <a:lnTo>
                    <a:pt x="46" y="64"/>
                  </a:lnTo>
                  <a:lnTo>
                    <a:pt x="45" y="64"/>
                  </a:lnTo>
                  <a:lnTo>
                    <a:pt x="43" y="64"/>
                  </a:lnTo>
                  <a:lnTo>
                    <a:pt x="40" y="63"/>
                  </a:lnTo>
                  <a:lnTo>
                    <a:pt x="33" y="62"/>
                  </a:lnTo>
                  <a:lnTo>
                    <a:pt x="31" y="61"/>
                  </a:lnTo>
                  <a:lnTo>
                    <a:pt x="30" y="60"/>
                  </a:lnTo>
                  <a:lnTo>
                    <a:pt x="28" y="60"/>
                  </a:lnTo>
                  <a:lnTo>
                    <a:pt x="19" y="63"/>
                  </a:lnTo>
                  <a:lnTo>
                    <a:pt x="18" y="64"/>
                  </a:lnTo>
                  <a:lnTo>
                    <a:pt x="19" y="65"/>
                  </a:lnTo>
                  <a:lnTo>
                    <a:pt x="19" y="66"/>
                  </a:lnTo>
                  <a:lnTo>
                    <a:pt x="18" y="68"/>
                  </a:lnTo>
                  <a:lnTo>
                    <a:pt x="15" y="68"/>
                  </a:lnTo>
                  <a:lnTo>
                    <a:pt x="14" y="67"/>
                  </a:lnTo>
                  <a:close/>
                  <a:moveTo>
                    <a:pt x="46" y="45"/>
                  </a:moveTo>
                  <a:lnTo>
                    <a:pt x="44" y="45"/>
                  </a:lnTo>
                  <a:lnTo>
                    <a:pt x="36" y="42"/>
                  </a:lnTo>
                  <a:lnTo>
                    <a:pt x="35" y="42"/>
                  </a:lnTo>
                  <a:lnTo>
                    <a:pt x="34" y="40"/>
                  </a:lnTo>
                  <a:lnTo>
                    <a:pt x="34" y="39"/>
                  </a:lnTo>
                  <a:lnTo>
                    <a:pt x="34" y="38"/>
                  </a:lnTo>
                  <a:lnTo>
                    <a:pt x="35" y="36"/>
                  </a:lnTo>
                  <a:lnTo>
                    <a:pt x="36" y="36"/>
                  </a:lnTo>
                  <a:lnTo>
                    <a:pt x="37" y="36"/>
                  </a:lnTo>
                  <a:lnTo>
                    <a:pt x="38" y="36"/>
                  </a:lnTo>
                  <a:lnTo>
                    <a:pt x="48" y="40"/>
                  </a:lnTo>
                  <a:lnTo>
                    <a:pt x="49" y="42"/>
                  </a:lnTo>
                  <a:lnTo>
                    <a:pt x="50" y="44"/>
                  </a:lnTo>
                  <a:lnTo>
                    <a:pt x="48" y="46"/>
                  </a:lnTo>
                  <a:lnTo>
                    <a:pt x="46" y="47"/>
                  </a:lnTo>
                  <a:lnTo>
                    <a:pt x="46" y="45"/>
                  </a:lnTo>
                  <a:close/>
                </a:path>
              </a:pathLst>
            </a:custGeom>
            <a:solidFill>
              <a:srgbClr val="C3C1AA"/>
            </a:solidFill>
            <a:ln>
              <a:noFill/>
            </a:ln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48" name="Freeform 697"/>
            <p:cNvSpPr>
              <a:spLocks noEditPoints="1"/>
            </p:cNvSpPr>
            <p:nvPr/>
          </p:nvSpPr>
          <p:spPr bwMode="auto">
            <a:xfrm>
              <a:off x="6179335" y="731242"/>
              <a:ext cx="39687" cy="57150"/>
            </a:xfrm>
            <a:custGeom>
              <a:avLst/>
              <a:gdLst>
                <a:gd name="T0" fmla="*/ 2147483646 w 16"/>
                <a:gd name="T1" fmla="*/ 2147483646 h 27"/>
                <a:gd name="T2" fmla="*/ 2147483646 w 16"/>
                <a:gd name="T3" fmla="*/ 2147483646 h 27"/>
                <a:gd name="T4" fmla="*/ 2147483646 w 16"/>
                <a:gd name="T5" fmla="*/ 2147483646 h 27"/>
                <a:gd name="T6" fmla="*/ 2147483646 w 16"/>
                <a:gd name="T7" fmla="*/ 2147483646 h 27"/>
                <a:gd name="T8" fmla="*/ 2147483646 w 16"/>
                <a:gd name="T9" fmla="*/ 2147483646 h 27"/>
                <a:gd name="T10" fmla="*/ 2147483646 w 16"/>
                <a:gd name="T11" fmla="*/ 2147483646 h 27"/>
                <a:gd name="T12" fmla="*/ 2147483646 w 16"/>
                <a:gd name="T13" fmla="*/ 2147483646 h 27"/>
                <a:gd name="T14" fmla="*/ 2147483646 w 16"/>
                <a:gd name="T15" fmla="*/ 2147483646 h 27"/>
                <a:gd name="T16" fmla="*/ 2147483646 w 16"/>
                <a:gd name="T17" fmla="*/ 2147483646 h 27"/>
                <a:gd name="T18" fmla="*/ 2147483646 w 16"/>
                <a:gd name="T19" fmla="*/ 2147483646 h 27"/>
                <a:gd name="T20" fmla="*/ 2147483646 w 16"/>
                <a:gd name="T21" fmla="*/ 2147483646 h 27"/>
                <a:gd name="T22" fmla="*/ 2147483646 w 16"/>
                <a:gd name="T23" fmla="*/ 2147483646 h 27"/>
                <a:gd name="T24" fmla="*/ 2147483646 w 16"/>
                <a:gd name="T25" fmla="*/ 2147483646 h 27"/>
                <a:gd name="T26" fmla="*/ 2147483646 w 16"/>
                <a:gd name="T27" fmla="*/ 2147483646 h 27"/>
                <a:gd name="T28" fmla="*/ 2147483646 w 16"/>
                <a:gd name="T29" fmla="*/ 2147483646 h 27"/>
                <a:gd name="T30" fmla="*/ 2147483646 w 16"/>
                <a:gd name="T31" fmla="*/ 2147483646 h 27"/>
                <a:gd name="T32" fmla="*/ 2147483646 w 16"/>
                <a:gd name="T33" fmla="*/ 2147483646 h 27"/>
                <a:gd name="T34" fmla="*/ 2147483646 w 16"/>
                <a:gd name="T35" fmla="*/ 2147483646 h 27"/>
                <a:gd name="T36" fmla="*/ 2147483646 w 16"/>
                <a:gd name="T37" fmla="*/ 2147483646 h 27"/>
                <a:gd name="T38" fmla="*/ 2147483646 w 16"/>
                <a:gd name="T39" fmla="*/ 2147483646 h 27"/>
                <a:gd name="T40" fmla="*/ 2147483646 w 16"/>
                <a:gd name="T41" fmla="*/ 2147483646 h 27"/>
                <a:gd name="T42" fmla="*/ 2147483646 w 16"/>
                <a:gd name="T43" fmla="*/ 2147483646 h 27"/>
                <a:gd name="T44" fmla="*/ 2147483646 w 16"/>
                <a:gd name="T45" fmla="*/ 2147483646 h 27"/>
                <a:gd name="T46" fmla="*/ 2147483646 w 16"/>
                <a:gd name="T47" fmla="*/ 2147483646 h 27"/>
                <a:gd name="T48" fmla="*/ 2147483646 w 16"/>
                <a:gd name="T49" fmla="*/ 2147483646 h 27"/>
                <a:gd name="T50" fmla="*/ 2147483646 w 16"/>
                <a:gd name="T51" fmla="*/ 2147483646 h 27"/>
                <a:gd name="T52" fmla="*/ 2147483646 w 16"/>
                <a:gd name="T53" fmla="*/ 2147483646 h 27"/>
                <a:gd name="T54" fmla="*/ 2147483646 w 16"/>
                <a:gd name="T55" fmla="*/ 2147483646 h 27"/>
                <a:gd name="T56" fmla="*/ 2147483646 w 16"/>
                <a:gd name="T57" fmla="*/ 2147483646 h 27"/>
                <a:gd name="T58" fmla="*/ 2147483646 w 16"/>
                <a:gd name="T59" fmla="*/ 2147483646 h 27"/>
                <a:gd name="T60" fmla="*/ 2147483646 w 16"/>
                <a:gd name="T61" fmla="*/ 2147483646 h 27"/>
                <a:gd name="T62" fmla="*/ 2147483646 w 16"/>
                <a:gd name="T63" fmla="*/ 2147483646 h 27"/>
                <a:gd name="T64" fmla="*/ 2147483646 w 16"/>
                <a:gd name="T65" fmla="*/ 2147483646 h 27"/>
                <a:gd name="T66" fmla="*/ 2147483646 w 16"/>
                <a:gd name="T67" fmla="*/ 2147483646 h 27"/>
                <a:gd name="T68" fmla="*/ 2147483646 w 16"/>
                <a:gd name="T69" fmla="*/ 2147483646 h 27"/>
                <a:gd name="T70" fmla="*/ 2147483646 w 16"/>
                <a:gd name="T71" fmla="*/ 2147483646 h 27"/>
                <a:gd name="T72" fmla="*/ 2147483646 w 16"/>
                <a:gd name="T73" fmla="*/ 2147483646 h 27"/>
                <a:gd name="T74" fmla="*/ 0 w 16"/>
                <a:gd name="T75" fmla="*/ 2147483646 h 27"/>
                <a:gd name="T76" fmla="*/ 2147483646 w 16"/>
                <a:gd name="T77" fmla="*/ 2147483646 h 27"/>
                <a:gd name="T78" fmla="*/ 2147483646 w 16"/>
                <a:gd name="T79" fmla="*/ 2147483646 h 27"/>
                <a:gd name="T80" fmla="*/ 2147483646 w 16"/>
                <a:gd name="T81" fmla="*/ 2147483646 h 27"/>
                <a:gd name="T82" fmla="*/ 0 w 16"/>
                <a:gd name="T83" fmla="*/ 2147483646 h 27"/>
                <a:gd name="T84" fmla="*/ 2147483646 w 16"/>
                <a:gd name="T85" fmla="*/ 0 h 27"/>
                <a:gd name="T86" fmla="*/ 2147483646 w 16"/>
                <a:gd name="T87" fmla="*/ 0 h 27"/>
                <a:gd name="T88" fmla="*/ 2147483646 w 16"/>
                <a:gd name="T89" fmla="*/ 2147483646 h 27"/>
                <a:gd name="T90" fmla="*/ 2147483646 w 16"/>
                <a:gd name="T91" fmla="*/ 2147483646 h 27"/>
                <a:gd name="T92" fmla="*/ 2147483646 w 16"/>
                <a:gd name="T93" fmla="*/ 2147483646 h 27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16" h="27">
                  <a:moveTo>
                    <a:pt x="4" y="22"/>
                  </a:moveTo>
                  <a:lnTo>
                    <a:pt x="4" y="22"/>
                  </a:lnTo>
                  <a:lnTo>
                    <a:pt x="4" y="21"/>
                  </a:lnTo>
                  <a:lnTo>
                    <a:pt x="4" y="20"/>
                  </a:lnTo>
                  <a:lnTo>
                    <a:pt x="6" y="19"/>
                  </a:lnTo>
                  <a:lnTo>
                    <a:pt x="6" y="20"/>
                  </a:lnTo>
                  <a:lnTo>
                    <a:pt x="7" y="19"/>
                  </a:lnTo>
                  <a:lnTo>
                    <a:pt x="8" y="18"/>
                  </a:lnTo>
                  <a:lnTo>
                    <a:pt x="9" y="19"/>
                  </a:lnTo>
                  <a:lnTo>
                    <a:pt x="10" y="19"/>
                  </a:lnTo>
                  <a:lnTo>
                    <a:pt x="10" y="20"/>
                  </a:lnTo>
                  <a:lnTo>
                    <a:pt x="11" y="19"/>
                  </a:lnTo>
                  <a:lnTo>
                    <a:pt x="13" y="20"/>
                  </a:lnTo>
                  <a:lnTo>
                    <a:pt x="14" y="20"/>
                  </a:lnTo>
                  <a:lnTo>
                    <a:pt x="16" y="22"/>
                  </a:lnTo>
                  <a:lnTo>
                    <a:pt x="14" y="23"/>
                  </a:lnTo>
                  <a:lnTo>
                    <a:pt x="13" y="23"/>
                  </a:lnTo>
                  <a:lnTo>
                    <a:pt x="12" y="23"/>
                  </a:lnTo>
                  <a:lnTo>
                    <a:pt x="10" y="23"/>
                  </a:lnTo>
                  <a:lnTo>
                    <a:pt x="10" y="24"/>
                  </a:lnTo>
                  <a:lnTo>
                    <a:pt x="9" y="23"/>
                  </a:lnTo>
                  <a:lnTo>
                    <a:pt x="8" y="24"/>
                  </a:lnTo>
                  <a:lnTo>
                    <a:pt x="7" y="24"/>
                  </a:lnTo>
                  <a:lnTo>
                    <a:pt x="6" y="25"/>
                  </a:lnTo>
                  <a:lnTo>
                    <a:pt x="6" y="24"/>
                  </a:lnTo>
                  <a:lnTo>
                    <a:pt x="6" y="25"/>
                  </a:lnTo>
                  <a:lnTo>
                    <a:pt x="6" y="24"/>
                  </a:lnTo>
                  <a:lnTo>
                    <a:pt x="0" y="27"/>
                  </a:lnTo>
                  <a:lnTo>
                    <a:pt x="4" y="22"/>
                  </a:lnTo>
                  <a:close/>
                  <a:moveTo>
                    <a:pt x="6" y="5"/>
                  </a:moveTo>
                  <a:lnTo>
                    <a:pt x="5" y="4"/>
                  </a:lnTo>
                  <a:lnTo>
                    <a:pt x="0" y="1"/>
                  </a:lnTo>
                  <a:lnTo>
                    <a:pt x="4" y="0"/>
                  </a:lnTo>
                  <a:lnTo>
                    <a:pt x="6" y="0"/>
                  </a:lnTo>
                  <a:lnTo>
                    <a:pt x="10" y="2"/>
                  </a:lnTo>
                  <a:lnTo>
                    <a:pt x="10" y="5"/>
                  </a:lnTo>
                  <a:lnTo>
                    <a:pt x="6" y="5"/>
                  </a:lnTo>
                  <a:close/>
                </a:path>
              </a:pathLst>
            </a:custGeom>
            <a:solidFill>
              <a:srgbClr val="C3C2A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49" name="Freeform 698"/>
            <p:cNvSpPr>
              <a:spLocks noEditPoints="1"/>
            </p:cNvSpPr>
            <p:nvPr/>
          </p:nvSpPr>
          <p:spPr bwMode="auto">
            <a:xfrm>
              <a:off x="6172985" y="726480"/>
              <a:ext cx="52387" cy="69850"/>
            </a:xfrm>
            <a:custGeom>
              <a:avLst/>
              <a:gdLst>
                <a:gd name="T0" fmla="*/ 2147483646 w 22"/>
                <a:gd name="T1" fmla="*/ 2147483646 h 32"/>
                <a:gd name="T2" fmla="*/ 2147483646 w 22"/>
                <a:gd name="T3" fmla="*/ 2147483646 h 32"/>
                <a:gd name="T4" fmla="*/ 2147483646 w 22"/>
                <a:gd name="T5" fmla="*/ 2147483646 h 32"/>
                <a:gd name="T6" fmla="*/ 2147483646 w 22"/>
                <a:gd name="T7" fmla="*/ 2147483646 h 32"/>
                <a:gd name="T8" fmla="*/ 2147483646 w 22"/>
                <a:gd name="T9" fmla="*/ 2147483646 h 32"/>
                <a:gd name="T10" fmla="*/ 2147483646 w 22"/>
                <a:gd name="T11" fmla="*/ 2147483646 h 32"/>
                <a:gd name="T12" fmla="*/ 2147483646 w 22"/>
                <a:gd name="T13" fmla="*/ 2147483646 h 32"/>
                <a:gd name="T14" fmla="*/ 2147483646 w 22"/>
                <a:gd name="T15" fmla="*/ 2147483646 h 32"/>
                <a:gd name="T16" fmla="*/ 2147483646 w 22"/>
                <a:gd name="T17" fmla="*/ 2147483646 h 32"/>
                <a:gd name="T18" fmla="*/ 2147483646 w 22"/>
                <a:gd name="T19" fmla="*/ 2147483646 h 32"/>
                <a:gd name="T20" fmla="*/ 2147483646 w 22"/>
                <a:gd name="T21" fmla="*/ 2147483646 h 32"/>
                <a:gd name="T22" fmla="*/ 2147483646 w 22"/>
                <a:gd name="T23" fmla="*/ 2147483646 h 32"/>
                <a:gd name="T24" fmla="*/ 2147483646 w 22"/>
                <a:gd name="T25" fmla="*/ 2147483646 h 32"/>
                <a:gd name="T26" fmla="*/ 2147483646 w 22"/>
                <a:gd name="T27" fmla="*/ 2147483646 h 32"/>
                <a:gd name="T28" fmla="*/ 2147483646 w 22"/>
                <a:gd name="T29" fmla="*/ 2147483646 h 32"/>
                <a:gd name="T30" fmla="*/ 2147483646 w 22"/>
                <a:gd name="T31" fmla="*/ 2147483646 h 32"/>
                <a:gd name="T32" fmla="*/ 2147483646 w 22"/>
                <a:gd name="T33" fmla="*/ 2147483646 h 32"/>
                <a:gd name="T34" fmla="*/ 2147483646 w 22"/>
                <a:gd name="T35" fmla="*/ 2147483646 h 32"/>
                <a:gd name="T36" fmla="*/ 2147483646 w 22"/>
                <a:gd name="T37" fmla="*/ 2147483646 h 32"/>
                <a:gd name="T38" fmla="*/ 2147483646 w 22"/>
                <a:gd name="T39" fmla="*/ 2147483646 h 32"/>
                <a:gd name="T40" fmla="*/ 2147483646 w 22"/>
                <a:gd name="T41" fmla="*/ 2147483646 h 32"/>
                <a:gd name="T42" fmla="*/ 2147483646 w 22"/>
                <a:gd name="T43" fmla="*/ 2147483646 h 32"/>
                <a:gd name="T44" fmla="*/ 2147483646 w 22"/>
                <a:gd name="T45" fmla="*/ 2147483646 h 32"/>
                <a:gd name="T46" fmla="*/ 2147483646 w 22"/>
                <a:gd name="T47" fmla="*/ 2147483646 h 32"/>
                <a:gd name="T48" fmla="*/ 2147483646 w 22"/>
                <a:gd name="T49" fmla="*/ 2147483646 h 32"/>
                <a:gd name="T50" fmla="*/ 2147483646 w 22"/>
                <a:gd name="T51" fmla="*/ 2147483646 h 32"/>
                <a:gd name="T52" fmla="*/ 2147483646 w 22"/>
                <a:gd name="T53" fmla="*/ 2147483646 h 32"/>
                <a:gd name="T54" fmla="*/ 2147483646 w 22"/>
                <a:gd name="T55" fmla="*/ 2147483646 h 32"/>
                <a:gd name="T56" fmla="*/ 2147483646 w 22"/>
                <a:gd name="T57" fmla="*/ 2147483646 h 32"/>
                <a:gd name="T58" fmla="*/ 2147483646 w 22"/>
                <a:gd name="T59" fmla="*/ 2147483646 h 32"/>
                <a:gd name="T60" fmla="*/ 2147483646 w 22"/>
                <a:gd name="T61" fmla="*/ 2147483646 h 32"/>
                <a:gd name="T62" fmla="*/ 2147483646 w 22"/>
                <a:gd name="T63" fmla="*/ 2147483646 h 32"/>
                <a:gd name="T64" fmla="*/ 2147483646 w 22"/>
                <a:gd name="T65" fmla="*/ 2147483646 h 32"/>
                <a:gd name="T66" fmla="*/ 2147483646 w 22"/>
                <a:gd name="T67" fmla="*/ 2147483646 h 32"/>
                <a:gd name="T68" fmla="*/ 2147483646 w 22"/>
                <a:gd name="T69" fmla="*/ 2147483646 h 32"/>
                <a:gd name="T70" fmla="*/ 2147483646 w 22"/>
                <a:gd name="T71" fmla="*/ 2147483646 h 32"/>
                <a:gd name="T72" fmla="*/ 2147483646 w 22"/>
                <a:gd name="T73" fmla="*/ 2147483646 h 32"/>
                <a:gd name="T74" fmla="*/ 2147483646 w 22"/>
                <a:gd name="T75" fmla="*/ 2147483646 h 32"/>
                <a:gd name="T76" fmla="*/ 2147483646 w 22"/>
                <a:gd name="T77" fmla="*/ 2147483646 h 32"/>
                <a:gd name="T78" fmla="*/ 2147483646 w 22"/>
                <a:gd name="T79" fmla="*/ 2147483646 h 32"/>
                <a:gd name="T80" fmla="*/ 2147483646 w 22"/>
                <a:gd name="T81" fmla="*/ 2147483646 h 32"/>
                <a:gd name="T82" fmla="*/ 2147483646 w 22"/>
                <a:gd name="T83" fmla="*/ 2147483646 h 32"/>
                <a:gd name="T84" fmla="*/ 2147483646 w 22"/>
                <a:gd name="T85" fmla="*/ 2147483646 h 32"/>
                <a:gd name="T86" fmla="*/ 2147483646 w 22"/>
                <a:gd name="T87" fmla="*/ 2147483646 h 32"/>
                <a:gd name="T88" fmla="*/ 2147483646 w 22"/>
                <a:gd name="T89" fmla="*/ 2147483646 h 32"/>
                <a:gd name="T90" fmla="*/ 2147483646 w 22"/>
                <a:gd name="T91" fmla="*/ 2147483646 h 32"/>
                <a:gd name="T92" fmla="*/ 2147483646 w 22"/>
                <a:gd name="T93" fmla="*/ 2147483646 h 32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22" h="32">
                  <a:moveTo>
                    <a:pt x="9" y="3"/>
                  </a:moveTo>
                  <a:lnTo>
                    <a:pt x="11" y="5"/>
                  </a:lnTo>
                  <a:lnTo>
                    <a:pt x="10" y="5"/>
                  </a:lnTo>
                  <a:lnTo>
                    <a:pt x="9" y="5"/>
                  </a:lnTo>
                  <a:lnTo>
                    <a:pt x="7" y="4"/>
                  </a:lnTo>
                  <a:lnTo>
                    <a:pt x="8" y="3"/>
                  </a:lnTo>
                  <a:lnTo>
                    <a:pt x="9" y="3"/>
                  </a:lnTo>
                  <a:close/>
                  <a:moveTo>
                    <a:pt x="11" y="22"/>
                  </a:moveTo>
                  <a:lnTo>
                    <a:pt x="11" y="22"/>
                  </a:lnTo>
                  <a:lnTo>
                    <a:pt x="12" y="22"/>
                  </a:lnTo>
                  <a:lnTo>
                    <a:pt x="13" y="23"/>
                  </a:lnTo>
                  <a:lnTo>
                    <a:pt x="13" y="24"/>
                  </a:lnTo>
                  <a:lnTo>
                    <a:pt x="13" y="23"/>
                  </a:lnTo>
                  <a:lnTo>
                    <a:pt x="14" y="23"/>
                  </a:lnTo>
                  <a:lnTo>
                    <a:pt x="15" y="22"/>
                  </a:lnTo>
                  <a:lnTo>
                    <a:pt x="16" y="23"/>
                  </a:lnTo>
                  <a:lnTo>
                    <a:pt x="17" y="23"/>
                  </a:lnTo>
                  <a:lnTo>
                    <a:pt x="17" y="24"/>
                  </a:lnTo>
                  <a:lnTo>
                    <a:pt x="16" y="23"/>
                  </a:lnTo>
                  <a:lnTo>
                    <a:pt x="15" y="24"/>
                  </a:lnTo>
                  <a:lnTo>
                    <a:pt x="14" y="24"/>
                  </a:lnTo>
                  <a:lnTo>
                    <a:pt x="13" y="24"/>
                  </a:lnTo>
                  <a:lnTo>
                    <a:pt x="13" y="25"/>
                  </a:lnTo>
                  <a:lnTo>
                    <a:pt x="12" y="24"/>
                  </a:lnTo>
                  <a:lnTo>
                    <a:pt x="11" y="25"/>
                  </a:lnTo>
                  <a:lnTo>
                    <a:pt x="10" y="25"/>
                  </a:lnTo>
                  <a:lnTo>
                    <a:pt x="9" y="25"/>
                  </a:lnTo>
                  <a:lnTo>
                    <a:pt x="8" y="25"/>
                  </a:lnTo>
                  <a:lnTo>
                    <a:pt x="7" y="25"/>
                  </a:lnTo>
                  <a:lnTo>
                    <a:pt x="8" y="24"/>
                  </a:lnTo>
                  <a:lnTo>
                    <a:pt x="8" y="23"/>
                  </a:lnTo>
                  <a:lnTo>
                    <a:pt x="9" y="22"/>
                  </a:lnTo>
                  <a:lnTo>
                    <a:pt x="9" y="23"/>
                  </a:lnTo>
                  <a:lnTo>
                    <a:pt x="10" y="23"/>
                  </a:lnTo>
                  <a:lnTo>
                    <a:pt x="10" y="22"/>
                  </a:lnTo>
                  <a:lnTo>
                    <a:pt x="11" y="22"/>
                  </a:lnTo>
                  <a:close/>
                  <a:moveTo>
                    <a:pt x="9" y="0"/>
                  </a:moveTo>
                  <a:lnTo>
                    <a:pt x="9" y="1"/>
                  </a:lnTo>
                  <a:lnTo>
                    <a:pt x="7" y="1"/>
                  </a:lnTo>
                  <a:lnTo>
                    <a:pt x="6" y="1"/>
                  </a:lnTo>
                  <a:lnTo>
                    <a:pt x="1" y="3"/>
                  </a:lnTo>
                  <a:lnTo>
                    <a:pt x="5" y="6"/>
                  </a:lnTo>
                  <a:lnTo>
                    <a:pt x="7" y="7"/>
                  </a:lnTo>
                  <a:lnTo>
                    <a:pt x="9" y="8"/>
                  </a:lnTo>
                  <a:lnTo>
                    <a:pt x="11" y="8"/>
                  </a:lnTo>
                  <a:lnTo>
                    <a:pt x="15" y="8"/>
                  </a:lnTo>
                  <a:lnTo>
                    <a:pt x="14" y="5"/>
                  </a:lnTo>
                  <a:lnTo>
                    <a:pt x="14" y="3"/>
                  </a:lnTo>
                  <a:lnTo>
                    <a:pt x="13" y="3"/>
                  </a:lnTo>
                  <a:lnTo>
                    <a:pt x="11" y="1"/>
                  </a:lnTo>
                  <a:lnTo>
                    <a:pt x="9" y="0"/>
                  </a:lnTo>
                  <a:close/>
                  <a:moveTo>
                    <a:pt x="11" y="19"/>
                  </a:moveTo>
                  <a:lnTo>
                    <a:pt x="10" y="20"/>
                  </a:lnTo>
                  <a:lnTo>
                    <a:pt x="9" y="20"/>
                  </a:lnTo>
                  <a:lnTo>
                    <a:pt x="8" y="20"/>
                  </a:lnTo>
                  <a:lnTo>
                    <a:pt x="7" y="20"/>
                  </a:lnTo>
                  <a:lnTo>
                    <a:pt x="7" y="21"/>
                  </a:lnTo>
                  <a:lnTo>
                    <a:pt x="6" y="21"/>
                  </a:lnTo>
                  <a:lnTo>
                    <a:pt x="6" y="22"/>
                  </a:lnTo>
                  <a:lnTo>
                    <a:pt x="5" y="22"/>
                  </a:lnTo>
                  <a:lnTo>
                    <a:pt x="5" y="23"/>
                  </a:lnTo>
                  <a:lnTo>
                    <a:pt x="5" y="24"/>
                  </a:lnTo>
                  <a:lnTo>
                    <a:pt x="0" y="32"/>
                  </a:lnTo>
                  <a:lnTo>
                    <a:pt x="8" y="28"/>
                  </a:lnTo>
                  <a:lnTo>
                    <a:pt x="9" y="28"/>
                  </a:lnTo>
                  <a:lnTo>
                    <a:pt x="11" y="27"/>
                  </a:lnTo>
                  <a:lnTo>
                    <a:pt x="12" y="27"/>
                  </a:lnTo>
                  <a:lnTo>
                    <a:pt x="13" y="27"/>
                  </a:lnTo>
                  <a:lnTo>
                    <a:pt x="14" y="27"/>
                  </a:lnTo>
                  <a:lnTo>
                    <a:pt x="15" y="27"/>
                  </a:lnTo>
                  <a:lnTo>
                    <a:pt x="15" y="26"/>
                  </a:lnTo>
                  <a:lnTo>
                    <a:pt x="16" y="26"/>
                  </a:lnTo>
                  <a:lnTo>
                    <a:pt x="17" y="26"/>
                  </a:lnTo>
                  <a:lnTo>
                    <a:pt x="17" y="25"/>
                  </a:lnTo>
                  <a:lnTo>
                    <a:pt x="18" y="25"/>
                  </a:lnTo>
                  <a:lnTo>
                    <a:pt x="22" y="24"/>
                  </a:lnTo>
                  <a:lnTo>
                    <a:pt x="19" y="22"/>
                  </a:lnTo>
                  <a:lnTo>
                    <a:pt x="18" y="21"/>
                  </a:lnTo>
                  <a:lnTo>
                    <a:pt x="18" y="20"/>
                  </a:lnTo>
                  <a:lnTo>
                    <a:pt x="17" y="20"/>
                  </a:lnTo>
                  <a:lnTo>
                    <a:pt x="16" y="20"/>
                  </a:lnTo>
                  <a:lnTo>
                    <a:pt x="15" y="20"/>
                  </a:lnTo>
                  <a:lnTo>
                    <a:pt x="14" y="20"/>
                  </a:lnTo>
                  <a:lnTo>
                    <a:pt x="13" y="20"/>
                  </a:lnTo>
                  <a:lnTo>
                    <a:pt x="12" y="20"/>
                  </a:lnTo>
                  <a:lnTo>
                    <a:pt x="12" y="19"/>
                  </a:lnTo>
                  <a:lnTo>
                    <a:pt x="11" y="1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50" name="Freeform 699"/>
            <p:cNvSpPr>
              <a:spLocks noEditPoints="1"/>
            </p:cNvSpPr>
            <p:nvPr/>
          </p:nvSpPr>
          <p:spPr bwMode="auto">
            <a:xfrm>
              <a:off x="6172985" y="726480"/>
              <a:ext cx="52387" cy="69850"/>
            </a:xfrm>
            <a:custGeom>
              <a:avLst/>
              <a:gdLst>
                <a:gd name="T0" fmla="*/ 2147483646 w 22"/>
                <a:gd name="T1" fmla="*/ 2147483646 h 32"/>
                <a:gd name="T2" fmla="*/ 2147483646 w 22"/>
                <a:gd name="T3" fmla="*/ 2147483646 h 32"/>
                <a:gd name="T4" fmla="*/ 2147483646 w 22"/>
                <a:gd name="T5" fmla="*/ 2147483646 h 32"/>
                <a:gd name="T6" fmla="*/ 2147483646 w 22"/>
                <a:gd name="T7" fmla="*/ 2147483646 h 32"/>
                <a:gd name="T8" fmla="*/ 2147483646 w 22"/>
                <a:gd name="T9" fmla="*/ 2147483646 h 32"/>
                <a:gd name="T10" fmla="*/ 2147483646 w 22"/>
                <a:gd name="T11" fmla="*/ 2147483646 h 32"/>
                <a:gd name="T12" fmla="*/ 2147483646 w 22"/>
                <a:gd name="T13" fmla="*/ 2147483646 h 32"/>
                <a:gd name="T14" fmla="*/ 2147483646 w 22"/>
                <a:gd name="T15" fmla="*/ 2147483646 h 32"/>
                <a:gd name="T16" fmla="*/ 2147483646 w 22"/>
                <a:gd name="T17" fmla="*/ 2147483646 h 32"/>
                <a:gd name="T18" fmla="*/ 2147483646 w 22"/>
                <a:gd name="T19" fmla="*/ 2147483646 h 32"/>
                <a:gd name="T20" fmla="*/ 2147483646 w 22"/>
                <a:gd name="T21" fmla="*/ 2147483646 h 32"/>
                <a:gd name="T22" fmla="*/ 2147483646 w 22"/>
                <a:gd name="T23" fmla="*/ 2147483646 h 32"/>
                <a:gd name="T24" fmla="*/ 2147483646 w 22"/>
                <a:gd name="T25" fmla="*/ 2147483646 h 32"/>
                <a:gd name="T26" fmla="*/ 2147483646 w 22"/>
                <a:gd name="T27" fmla="*/ 2147483646 h 32"/>
                <a:gd name="T28" fmla="*/ 2147483646 w 22"/>
                <a:gd name="T29" fmla="*/ 2147483646 h 32"/>
                <a:gd name="T30" fmla="*/ 2147483646 w 22"/>
                <a:gd name="T31" fmla="*/ 2147483646 h 32"/>
                <a:gd name="T32" fmla="*/ 2147483646 w 22"/>
                <a:gd name="T33" fmla="*/ 2147483646 h 32"/>
                <a:gd name="T34" fmla="*/ 2147483646 w 22"/>
                <a:gd name="T35" fmla="*/ 2147483646 h 32"/>
                <a:gd name="T36" fmla="*/ 2147483646 w 22"/>
                <a:gd name="T37" fmla="*/ 2147483646 h 32"/>
                <a:gd name="T38" fmla="*/ 2147483646 w 22"/>
                <a:gd name="T39" fmla="*/ 2147483646 h 32"/>
                <a:gd name="T40" fmla="*/ 2147483646 w 22"/>
                <a:gd name="T41" fmla="*/ 2147483646 h 32"/>
                <a:gd name="T42" fmla="*/ 2147483646 w 22"/>
                <a:gd name="T43" fmla="*/ 2147483646 h 32"/>
                <a:gd name="T44" fmla="*/ 2147483646 w 22"/>
                <a:gd name="T45" fmla="*/ 2147483646 h 32"/>
                <a:gd name="T46" fmla="*/ 2147483646 w 22"/>
                <a:gd name="T47" fmla="*/ 2147483646 h 32"/>
                <a:gd name="T48" fmla="*/ 2147483646 w 22"/>
                <a:gd name="T49" fmla="*/ 2147483646 h 32"/>
                <a:gd name="T50" fmla="*/ 2147483646 w 22"/>
                <a:gd name="T51" fmla="*/ 2147483646 h 32"/>
                <a:gd name="T52" fmla="*/ 2147483646 w 22"/>
                <a:gd name="T53" fmla="*/ 2147483646 h 32"/>
                <a:gd name="T54" fmla="*/ 2147483646 w 22"/>
                <a:gd name="T55" fmla="*/ 2147483646 h 32"/>
                <a:gd name="T56" fmla="*/ 2147483646 w 22"/>
                <a:gd name="T57" fmla="*/ 2147483646 h 32"/>
                <a:gd name="T58" fmla="*/ 2147483646 w 22"/>
                <a:gd name="T59" fmla="*/ 2147483646 h 32"/>
                <a:gd name="T60" fmla="*/ 2147483646 w 22"/>
                <a:gd name="T61" fmla="*/ 2147483646 h 32"/>
                <a:gd name="T62" fmla="*/ 2147483646 w 22"/>
                <a:gd name="T63" fmla="*/ 2147483646 h 32"/>
                <a:gd name="T64" fmla="*/ 2147483646 w 22"/>
                <a:gd name="T65" fmla="*/ 2147483646 h 32"/>
                <a:gd name="T66" fmla="*/ 2147483646 w 22"/>
                <a:gd name="T67" fmla="*/ 2147483646 h 32"/>
                <a:gd name="T68" fmla="*/ 2147483646 w 22"/>
                <a:gd name="T69" fmla="*/ 2147483646 h 32"/>
                <a:gd name="T70" fmla="*/ 2147483646 w 22"/>
                <a:gd name="T71" fmla="*/ 2147483646 h 32"/>
                <a:gd name="T72" fmla="*/ 2147483646 w 22"/>
                <a:gd name="T73" fmla="*/ 2147483646 h 32"/>
                <a:gd name="T74" fmla="*/ 2147483646 w 22"/>
                <a:gd name="T75" fmla="*/ 2147483646 h 32"/>
                <a:gd name="T76" fmla="*/ 2147483646 w 22"/>
                <a:gd name="T77" fmla="*/ 2147483646 h 32"/>
                <a:gd name="T78" fmla="*/ 2147483646 w 22"/>
                <a:gd name="T79" fmla="*/ 2147483646 h 32"/>
                <a:gd name="T80" fmla="*/ 2147483646 w 22"/>
                <a:gd name="T81" fmla="*/ 2147483646 h 32"/>
                <a:gd name="T82" fmla="*/ 2147483646 w 22"/>
                <a:gd name="T83" fmla="*/ 2147483646 h 32"/>
                <a:gd name="T84" fmla="*/ 2147483646 w 22"/>
                <a:gd name="T85" fmla="*/ 2147483646 h 32"/>
                <a:gd name="T86" fmla="*/ 2147483646 w 22"/>
                <a:gd name="T87" fmla="*/ 2147483646 h 32"/>
                <a:gd name="T88" fmla="*/ 2147483646 w 22"/>
                <a:gd name="T89" fmla="*/ 2147483646 h 32"/>
                <a:gd name="T90" fmla="*/ 2147483646 w 22"/>
                <a:gd name="T91" fmla="*/ 2147483646 h 32"/>
                <a:gd name="T92" fmla="*/ 2147483646 w 22"/>
                <a:gd name="T93" fmla="*/ 2147483646 h 32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22" h="32">
                  <a:moveTo>
                    <a:pt x="9" y="3"/>
                  </a:moveTo>
                  <a:lnTo>
                    <a:pt x="11" y="5"/>
                  </a:lnTo>
                  <a:lnTo>
                    <a:pt x="10" y="5"/>
                  </a:lnTo>
                  <a:lnTo>
                    <a:pt x="9" y="5"/>
                  </a:lnTo>
                  <a:lnTo>
                    <a:pt x="7" y="4"/>
                  </a:lnTo>
                  <a:lnTo>
                    <a:pt x="8" y="3"/>
                  </a:lnTo>
                  <a:lnTo>
                    <a:pt x="9" y="3"/>
                  </a:lnTo>
                  <a:moveTo>
                    <a:pt x="11" y="22"/>
                  </a:moveTo>
                  <a:lnTo>
                    <a:pt x="11" y="22"/>
                  </a:lnTo>
                  <a:lnTo>
                    <a:pt x="12" y="22"/>
                  </a:lnTo>
                  <a:lnTo>
                    <a:pt x="13" y="23"/>
                  </a:lnTo>
                  <a:lnTo>
                    <a:pt x="13" y="24"/>
                  </a:lnTo>
                  <a:lnTo>
                    <a:pt x="13" y="23"/>
                  </a:lnTo>
                  <a:lnTo>
                    <a:pt x="14" y="23"/>
                  </a:lnTo>
                  <a:lnTo>
                    <a:pt x="15" y="22"/>
                  </a:lnTo>
                  <a:lnTo>
                    <a:pt x="16" y="23"/>
                  </a:lnTo>
                  <a:lnTo>
                    <a:pt x="17" y="23"/>
                  </a:lnTo>
                  <a:lnTo>
                    <a:pt x="17" y="24"/>
                  </a:lnTo>
                  <a:lnTo>
                    <a:pt x="16" y="23"/>
                  </a:lnTo>
                  <a:lnTo>
                    <a:pt x="15" y="24"/>
                  </a:lnTo>
                  <a:lnTo>
                    <a:pt x="14" y="24"/>
                  </a:lnTo>
                  <a:lnTo>
                    <a:pt x="13" y="24"/>
                  </a:lnTo>
                  <a:lnTo>
                    <a:pt x="13" y="25"/>
                  </a:lnTo>
                  <a:lnTo>
                    <a:pt x="12" y="24"/>
                  </a:lnTo>
                  <a:lnTo>
                    <a:pt x="11" y="25"/>
                  </a:lnTo>
                  <a:lnTo>
                    <a:pt x="10" y="25"/>
                  </a:lnTo>
                  <a:lnTo>
                    <a:pt x="9" y="25"/>
                  </a:lnTo>
                  <a:lnTo>
                    <a:pt x="8" y="25"/>
                  </a:lnTo>
                  <a:lnTo>
                    <a:pt x="7" y="25"/>
                  </a:lnTo>
                  <a:lnTo>
                    <a:pt x="8" y="24"/>
                  </a:lnTo>
                  <a:lnTo>
                    <a:pt x="8" y="23"/>
                  </a:lnTo>
                  <a:lnTo>
                    <a:pt x="9" y="22"/>
                  </a:lnTo>
                  <a:lnTo>
                    <a:pt x="9" y="23"/>
                  </a:lnTo>
                  <a:lnTo>
                    <a:pt x="10" y="23"/>
                  </a:lnTo>
                  <a:lnTo>
                    <a:pt x="10" y="22"/>
                  </a:lnTo>
                  <a:lnTo>
                    <a:pt x="11" y="22"/>
                  </a:lnTo>
                  <a:moveTo>
                    <a:pt x="9" y="0"/>
                  </a:moveTo>
                  <a:lnTo>
                    <a:pt x="9" y="1"/>
                  </a:lnTo>
                  <a:lnTo>
                    <a:pt x="7" y="1"/>
                  </a:lnTo>
                  <a:lnTo>
                    <a:pt x="6" y="1"/>
                  </a:lnTo>
                  <a:lnTo>
                    <a:pt x="1" y="3"/>
                  </a:lnTo>
                  <a:lnTo>
                    <a:pt x="5" y="6"/>
                  </a:lnTo>
                  <a:lnTo>
                    <a:pt x="7" y="7"/>
                  </a:lnTo>
                  <a:lnTo>
                    <a:pt x="9" y="8"/>
                  </a:lnTo>
                  <a:lnTo>
                    <a:pt x="11" y="8"/>
                  </a:lnTo>
                  <a:lnTo>
                    <a:pt x="15" y="8"/>
                  </a:lnTo>
                  <a:lnTo>
                    <a:pt x="14" y="5"/>
                  </a:lnTo>
                  <a:lnTo>
                    <a:pt x="14" y="3"/>
                  </a:lnTo>
                  <a:lnTo>
                    <a:pt x="13" y="3"/>
                  </a:lnTo>
                  <a:lnTo>
                    <a:pt x="11" y="1"/>
                  </a:lnTo>
                  <a:lnTo>
                    <a:pt x="9" y="0"/>
                  </a:lnTo>
                  <a:moveTo>
                    <a:pt x="11" y="19"/>
                  </a:moveTo>
                  <a:lnTo>
                    <a:pt x="10" y="20"/>
                  </a:lnTo>
                  <a:lnTo>
                    <a:pt x="9" y="20"/>
                  </a:lnTo>
                  <a:lnTo>
                    <a:pt x="8" y="20"/>
                  </a:lnTo>
                  <a:lnTo>
                    <a:pt x="7" y="20"/>
                  </a:lnTo>
                  <a:lnTo>
                    <a:pt x="7" y="21"/>
                  </a:lnTo>
                  <a:lnTo>
                    <a:pt x="6" y="21"/>
                  </a:lnTo>
                  <a:lnTo>
                    <a:pt x="6" y="22"/>
                  </a:lnTo>
                  <a:lnTo>
                    <a:pt x="5" y="22"/>
                  </a:lnTo>
                  <a:lnTo>
                    <a:pt x="5" y="23"/>
                  </a:lnTo>
                  <a:lnTo>
                    <a:pt x="5" y="24"/>
                  </a:lnTo>
                  <a:lnTo>
                    <a:pt x="0" y="32"/>
                  </a:lnTo>
                  <a:lnTo>
                    <a:pt x="8" y="28"/>
                  </a:lnTo>
                  <a:lnTo>
                    <a:pt x="9" y="28"/>
                  </a:lnTo>
                  <a:lnTo>
                    <a:pt x="11" y="27"/>
                  </a:lnTo>
                  <a:lnTo>
                    <a:pt x="12" y="27"/>
                  </a:lnTo>
                  <a:lnTo>
                    <a:pt x="13" y="27"/>
                  </a:lnTo>
                  <a:lnTo>
                    <a:pt x="14" y="27"/>
                  </a:lnTo>
                  <a:lnTo>
                    <a:pt x="15" y="27"/>
                  </a:lnTo>
                  <a:lnTo>
                    <a:pt x="15" y="26"/>
                  </a:lnTo>
                  <a:lnTo>
                    <a:pt x="16" y="26"/>
                  </a:lnTo>
                  <a:lnTo>
                    <a:pt x="17" y="26"/>
                  </a:lnTo>
                  <a:lnTo>
                    <a:pt x="17" y="25"/>
                  </a:lnTo>
                  <a:lnTo>
                    <a:pt x="18" y="25"/>
                  </a:lnTo>
                  <a:lnTo>
                    <a:pt x="22" y="24"/>
                  </a:lnTo>
                  <a:lnTo>
                    <a:pt x="19" y="22"/>
                  </a:lnTo>
                  <a:lnTo>
                    <a:pt x="18" y="21"/>
                  </a:lnTo>
                  <a:lnTo>
                    <a:pt x="18" y="20"/>
                  </a:lnTo>
                  <a:lnTo>
                    <a:pt x="17" y="20"/>
                  </a:lnTo>
                  <a:lnTo>
                    <a:pt x="16" y="20"/>
                  </a:lnTo>
                  <a:lnTo>
                    <a:pt x="15" y="20"/>
                  </a:lnTo>
                  <a:lnTo>
                    <a:pt x="14" y="20"/>
                  </a:lnTo>
                  <a:lnTo>
                    <a:pt x="13" y="20"/>
                  </a:lnTo>
                  <a:lnTo>
                    <a:pt x="12" y="20"/>
                  </a:lnTo>
                  <a:lnTo>
                    <a:pt x="12" y="19"/>
                  </a:lnTo>
                  <a:lnTo>
                    <a:pt x="11" y="1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51" name="Freeform 700"/>
            <p:cNvSpPr>
              <a:spLocks noEditPoints="1"/>
            </p:cNvSpPr>
            <p:nvPr/>
          </p:nvSpPr>
          <p:spPr bwMode="auto">
            <a:xfrm>
              <a:off x="6038047" y="720130"/>
              <a:ext cx="134938" cy="47625"/>
            </a:xfrm>
            <a:custGeom>
              <a:avLst/>
              <a:gdLst>
                <a:gd name="T0" fmla="*/ 2147483646 w 56"/>
                <a:gd name="T1" fmla="*/ 2147483646 h 22"/>
                <a:gd name="T2" fmla="*/ 2147483646 w 56"/>
                <a:gd name="T3" fmla="*/ 2147483646 h 22"/>
                <a:gd name="T4" fmla="*/ 2147483646 w 56"/>
                <a:gd name="T5" fmla="*/ 2147483646 h 22"/>
                <a:gd name="T6" fmla="*/ 2147483646 w 56"/>
                <a:gd name="T7" fmla="*/ 2147483646 h 22"/>
                <a:gd name="T8" fmla="*/ 2147483646 w 56"/>
                <a:gd name="T9" fmla="*/ 2147483646 h 22"/>
                <a:gd name="T10" fmla="*/ 2147483646 w 56"/>
                <a:gd name="T11" fmla="*/ 2147483646 h 22"/>
                <a:gd name="T12" fmla="*/ 2147483646 w 56"/>
                <a:gd name="T13" fmla="*/ 2147483646 h 22"/>
                <a:gd name="T14" fmla="*/ 2147483646 w 56"/>
                <a:gd name="T15" fmla="*/ 2147483646 h 22"/>
                <a:gd name="T16" fmla="*/ 2147483646 w 56"/>
                <a:gd name="T17" fmla="*/ 2147483646 h 22"/>
                <a:gd name="T18" fmla="*/ 0 w 56"/>
                <a:gd name="T19" fmla="*/ 2147483646 h 22"/>
                <a:gd name="T20" fmla="*/ 2147483646 w 56"/>
                <a:gd name="T21" fmla="*/ 2147483646 h 22"/>
                <a:gd name="T22" fmla="*/ 2147483646 w 56"/>
                <a:gd name="T23" fmla="*/ 2147483646 h 22"/>
                <a:gd name="T24" fmla="*/ 2147483646 w 56"/>
                <a:gd name="T25" fmla="*/ 2147483646 h 22"/>
                <a:gd name="T26" fmla="*/ 2147483646 w 56"/>
                <a:gd name="T27" fmla="*/ 2147483646 h 22"/>
                <a:gd name="T28" fmla="*/ 0 w 56"/>
                <a:gd name="T29" fmla="*/ 2147483646 h 22"/>
                <a:gd name="T30" fmla="*/ 2147483646 w 56"/>
                <a:gd name="T31" fmla="*/ 2147483646 h 22"/>
                <a:gd name="T32" fmla="*/ 2147483646 w 56"/>
                <a:gd name="T33" fmla="*/ 2147483646 h 22"/>
                <a:gd name="T34" fmla="*/ 2147483646 w 56"/>
                <a:gd name="T35" fmla="*/ 2147483646 h 22"/>
                <a:gd name="T36" fmla="*/ 2147483646 w 56"/>
                <a:gd name="T37" fmla="*/ 0 h 22"/>
                <a:gd name="T38" fmla="*/ 2147483646 w 56"/>
                <a:gd name="T39" fmla="*/ 2147483646 h 22"/>
                <a:gd name="T40" fmla="*/ 2147483646 w 56"/>
                <a:gd name="T41" fmla="*/ 2147483646 h 22"/>
                <a:gd name="T42" fmla="*/ 2147483646 w 56"/>
                <a:gd name="T43" fmla="*/ 2147483646 h 22"/>
                <a:gd name="T44" fmla="*/ 2147483646 w 56"/>
                <a:gd name="T45" fmla="*/ 2147483646 h 22"/>
                <a:gd name="T46" fmla="*/ 2147483646 w 56"/>
                <a:gd name="T47" fmla="*/ 2147483646 h 22"/>
                <a:gd name="T48" fmla="*/ 2147483646 w 56"/>
                <a:gd name="T49" fmla="*/ 2147483646 h 22"/>
                <a:gd name="T50" fmla="*/ 2147483646 w 56"/>
                <a:gd name="T51" fmla="*/ 2147483646 h 22"/>
                <a:gd name="T52" fmla="*/ 2147483646 w 56"/>
                <a:gd name="T53" fmla="*/ 2147483646 h 22"/>
                <a:gd name="T54" fmla="*/ 2147483646 w 56"/>
                <a:gd name="T55" fmla="*/ 2147483646 h 22"/>
                <a:gd name="T56" fmla="*/ 2147483646 w 56"/>
                <a:gd name="T57" fmla="*/ 2147483646 h 22"/>
                <a:gd name="T58" fmla="*/ 2147483646 w 56"/>
                <a:gd name="T59" fmla="*/ 2147483646 h 22"/>
                <a:gd name="T60" fmla="*/ 2147483646 w 56"/>
                <a:gd name="T61" fmla="*/ 2147483646 h 22"/>
                <a:gd name="T62" fmla="*/ 2147483646 w 56"/>
                <a:gd name="T63" fmla="*/ 2147483646 h 22"/>
                <a:gd name="T64" fmla="*/ 2147483646 w 56"/>
                <a:gd name="T65" fmla="*/ 2147483646 h 22"/>
                <a:gd name="T66" fmla="*/ 2147483646 w 56"/>
                <a:gd name="T67" fmla="*/ 2147483646 h 22"/>
                <a:gd name="T68" fmla="*/ 2147483646 w 56"/>
                <a:gd name="T69" fmla="*/ 2147483646 h 22"/>
                <a:gd name="T70" fmla="*/ 2147483646 w 56"/>
                <a:gd name="T71" fmla="*/ 2147483646 h 22"/>
                <a:gd name="T72" fmla="*/ 2147483646 w 56"/>
                <a:gd name="T73" fmla="*/ 2147483646 h 22"/>
                <a:gd name="T74" fmla="*/ 2147483646 w 56"/>
                <a:gd name="T75" fmla="*/ 2147483646 h 22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56" h="22">
                  <a:moveTo>
                    <a:pt x="27" y="22"/>
                  </a:moveTo>
                  <a:lnTo>
                    <a:pt x="26" y="21"/>
                  </a:lnTo>
                  <a:lnTo>
                    <a:pt x="25" y="21"/>
                  </a:lnTo>
                  <a:lnTo>
                    <a:pt x="24" y="21"/>
                  </a:lnTo>
                  <a:lnTo>
                    <a:pt x="22" y="20"/>
                  </a:lnTo>
                  <a:lnTo>
                    <a:pt x="19" y="21"/>
                  </a:lnTo>
                  <a:lnTo>
                    <a:pt x="18" y="21"/>
                  </a:lnTo>
                  <a:lnTo>
                    <a:pt x="16" y="21"/>
                  </a:lnTo>
                  <a:lnTo>
                    <a:pt x="15" y="21"/>
                  </a:lnTo>
                  <a:lnTo>
                    <a:pt x="15" y="20"/>
                  </a:lnTo>
                  <a:lnTo>
                    <a:pt x="13" y="21"/>
                  </a:lnTo>
                  <a:lnTo>
                    <a:pt x="12" y="21"/>
                  </a:lnTo>
                  <a:lnTo>
                    <a:pt x="9" y="22"/>
                  </a:lnTo>
                  <a:lnTo>
                    <a:pt x="8" y="22"/>
                  </a:lnTo>
                  <a:lnTo>
                    <a:pt x="5" y="21"/>
                  </a:lnTo>
                  <a:lnTo>
                    <a:pt x="1" y="22"/>
                  </a:lnTo>
                  <a:lnTo>
                    <a:pt x="0" y="20"/>
                  </a:lnTo>
                  <a:lnTo>
                    <a:pt x="1" y="17"/>
                  </a:lnTo>
                  <a:lnTo>
                    <a:pt x="3" y="12"/>
                  </a:lnTo>
                  <a:lnTo>
                    <a:pt x="3" y="11"/>
                  </a:lnTo>
                  <a:lnTo>
                    <a:pt x="2" y="10"/>
                  </a:lnTo>
                  <a:lnTo>
                    <a:pt x="1" y="10"/>
                  </a:lnTo>
                  <a:lnTo>
                    <a:pt x="1" y="9"/>
                  </a:lnTo>
                  <a:lnTo>
                    <a:pt x="0" y="8"/>
                  </a:lnTo>
                  <a:lnTo>
                    <a:pt x="0" y="6"/>
                  </a:lnTo>
                  <a:lnTo>
                    <a:pt x="3" y="2"/>
                  </a:lnTo>
                  <a:lnTo>
                    <a:pt x="4" y="2"/>
                  </a:lnTo>
                  <a:lnTo>
                    <a:pt x="5" y="1"/>
                  </a:lnTo>
                  <a:lnTo>
                    <a:pt x="7" y="1"/>
                  </a:lnTo>
                  <a:lnTo>
                    <a:pt x="7" y="0"/>
                  </a:lnTo>
                  <a:lnTo>
                    <a:pt x="8" y="0"/>
                  </a:lnTo>
                  <a:lnTo>
                    <a:pt x="9" y="1"/>
                  </a:lnTo>
                  <a:lnTo>
                    <a:pt x="10" y="1"/>
                  </a:lnTo>
                  <a:lnTo>
                    <a:pt x="16" y="2"/>
                  </a:lnTo>
                  <a:lnTo>
                    <a:pt x="32" y="2"/>
                  </a:lnTo>
                  <a:lnTo>
                    <a:pt x="35" y="3"/>
                  </a:lnTo>
                  <a:lnTo>
                    <a:pt x="36" y="2"/>
                  </a:lnTo>
                  <a:lnTo>
                    <a:pt x="39" y="3"/>
                  </a:lnTo>
                  <a:lnTo>
                    <a:pt x="42" y="4"/>
                  </a:lnTo>
                  <a:lnTo>
                    <a:pt x="46" y="6"/>
                  </a:lnTo>
                  <a:lnTo>
                    <a:pt x="48" y="6"/>
                  </a:lnTo>
                  <a:lnTo>
                    <a:pt x="47" y="10"/>
                  </a:lnTo>
                  <a:lnTo>
                    <a:pt x="48" y="11"/>
                  </a:lnTo>
                  <a:lnTo>
                    <a:pt x="47" y="12"/>
                  </a:lnTo>
                  <a:lnTo>
                    <a:pt x="44" y="13"/>
                  </a:lnTo>
                  <a:lnTo>
                    <a:pt x="40" y="17"/>
                  </a:lnTo>
                  <a:lnTo>
                    <a:pt x="40" y="19"/>
                  </a:lnTo>
                  <a:lnTo>
                    <a:pt x="39" y="20"/>
                  </a:lnTo>
                  <a:lnTo>
                    <a:pt x="38" y="20"/>
                  </a:lnTo>
                  <a:lnTo>
                    <a:pt x="37" y="21"/>
                  </a:lnTo>
                  <a:lnTo>
                    <a:pt x="29" y="22"/>
                  </a:lnTo>
                  <a:lnTo>
                    <a:pt x="27" y="22"/>
                  </a:lnTo>
                  <a:close/>
                  <a:moveTo>
                    <a:pt x="47" y="17"/>
                  </a:moveTo>
                  <a:lnTo>
                    <a:pt x="46" y="16"/>
                  </a:lnTo>
                  <a:lnTo>
                    <a:pt x="46" y="15"/>
                  </a:lnTo>
                  <a:lnTo>
                    <a:pt x="45" y="14"/>
                  </a:lnTo>
                  <a:lnTo>
                    <a:pt x="50" y="11"/>
                  </a:lnTo>
                  <a:lnTo>
                    <a:pt x="52" y="11"/>
                  </a:lnTo>
                  <a:lnTo>
                    <a:pt x="54" y="12"/>
                  </a:lnTo>
                  <a:lnTo>
                    <a:pt x="56" y="13"/>
                  </a:lnTo>
                  <a:lnTo>
                    <a:pt x="55" y="15"/>
                  </a:lnTo>
                  <a:lnTo>
                    <a:pt x="54" y="16"/>
                  </a:lnTo>
                  <a:lnTo>
                    <a:pt x="50" y="17"/>
                  </a:lnTo>
                  <a:lnTo>
                    <a:pt x="48" y="17"/>
                  </a:lnTo>
                  <a:lnTo>
                    <a:pt x="47" y="17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52" name="Freeform 703"/>
            <p:cNvSpPr>
              <a:spLocks/>
            </p:cNvSpPr>
            <p:nvPr/>
          </p:nvSpPr>
          <p:spPr bwMode="auto">
            <a:xfrm>
              <a:off x="6301572" y="737592"/>
              <a:ext cx="25400" cy="14288"/>
            </a:xfrm>
            <a:custGeom>
              <a:avLst/>
              <a:gdLst>
                <a:gd name="T0" fmla="*/ 2147483646 w 11"/>
                <a:gd name="T1" fmla="*/ 2147483646 h 7"/>
                <a:gd name="T2" fmla="*/ 2147483646 w 11"/>
                <a:gd name="T3" fmla="*/ 2147483646 h 7"/>
                <a:gd name="T4" fmla="*/ 2147483646 w 11"/>
                <a:gd name="T5" fmla="*/ 0 h 7"/>
                <a:gd name="T6" fmla="*/ 2147483646 w 11"/>
                <a:gd name="T7" fmla="*/ 0 h 7"/>
                <a:gd name="T8" fmla="*/ 2147483646 w 11"/>
                <a:gd name="T9" fmla="*/ 2147483646 h 7"/>
                <a:gd name="T10" fmla="*/ 2147483646 w 11"/>
                <a:gd name="T11" fmla="*/ 2147483646 h 7"/>
                <a:gd name="T12" fmla="*/ 2147483646 w 11"/>
                <a:gd name="T13" fmla="*/ 2147483646 h 7"/>
                <a:gd name="T14" fmla="*/ 2147483646 w 11"/>
                <a:gd name="T15" fmla="*/ 2147483646 h 7"/>
                <a:gd name="T16" fmla="*/ 2147483646 w 11"/>
                <a:gd name="T17" fmla="*/ 2147483646 h 7"/>
                <a:gd name="T18" fmla="*/ 0 w 11"/>
                <a:gd name="T19" fmla="*/ 2147483646 h 7"/>
                <a:gd name="T20" fmla="*/ 2147483646 w 11"/>
                <a:gd name="T21" fmla="*/ 2147483646 h 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1" h="7">
                  <a:moveTo>
                    <a:pt x="3" y="3"/>
                  </a:moveTo>
                  <a:lnTo>
                    <a:pt x="7" y="1"/>
                  </a:lnTo>
                  <a:lnTo>
                    <a:pt x="7" y="0"/>
                  </a:lnTo>
                  <a:lnTo>
                    <a:pt x="11" y="0"/>
                  </a:lnTo>
                  <a:lnTo>
                    <a:pt x="10" y="3"/>
                  </a:lnTo>
                  <a:lnTo>
                    <a:pt x="9" y="4"/>
                  </a:lnTo>
                  <a:lnTo>
                    <a:pt x="5" y="6"/>
                  </a:lnTo>
                  <a:lnTo>
                    <a:pt x="4" y="6"/>
                  </a:lnTo>
                  <a:lnTo>
                    <a:pt x="3" y="6"/>
                  </a:lnTo>
                  <a:lnTo>
                    <a:pt x="0" y="7"/>
                  </a:lnTo>
                  <a:lnTo>
                    <a:pt x="3" y="3"/>
                  </a:lnTo>
                  <a:close/>
                </a:path>
              </a:pathLst>
            </a:custGeom>
            <a:solidFill>
              <a:srgbClr val="C3C2A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53" name="Freeform 704"/>
            <p:cNvSpPr>
              <a:spLocks noEditPoints="1"/>
            </p:cNvSpPr>
            <p:nvPr/>
          </p:nvSpPr>
          <p:spPr bwMode="auto">
            <a:xfrm>
              <a:off x="6296810" y="736005"/>
              <a:ext cx="34925" cy="19050"/>
            </a:xfrm>
            <a:custGeom>
              <a:avLst/>
              <a:gdLst>
                <a:gd name="T0" fmla="*/ 2147483646 w 15"/>
                <a:gd name="T1" fmla="*/ 2147483646 h 9"/>
                <a:gd name="T2" fmla="*/ 2147483646 w 15"/>
                <a:gd name="T3" fmla="*/ 2147483646 h 9"/>
                <a:gd name="T4" fmla="*/ 2147483646 w 15"/>
                <a:gd name="T5" fmla="*/ 2147483646 h 9"/>
                <a:gd name="T6" fmla="*/ 2147483646 w 15"/>
                <a:gd name="T7" fmla="*/ 2147483646 h 9"/>
                <a:gd name="T8" fmla="*/ 2147483646 w 15"/>
                <a:gd name="T9" fmla="*/ 2147483646 h 9"/>
                <a:gd name="T10" fmla="*/ 2147483646 w 15"/>
                <a:gd name="T11" fmla="*/ 2147483646 h 9"/>
                <a:gd name="T12" fmla="*/ 2147483646 w 15"/>
                <a:gd name="T13" fmla="*/ 2147483646 h 9"/>
                <a:gd name="T14" fmla="*/ 2147483646 w 15"/>
                <a:gd name="T15" fmla="*/ 2147483646 h 9"/>
                <a:gd name="T16" fmla="*/ 2147483646 w 15"/>
                <a:gd name="T17" fmla="*/ 2147483646 h 9"/>
                <a:gd name="T18" fmla="*/ 2147483646 w 15"/>
                <a:gd name="T19" fmla="*/ 2147483646 h 9"/>
                <a:gd name="T20" fmla="*/ 2147483646 w 15"/>
                <a:gd name="T21" fmla="*/ 0 h 9"/>
                <a:gd name="T22" fmla="*/ 2147483646 w 15"/>
                <a:gd name="T23" fmla="*/ 0 h 9"/>
                <a:gd name="T24" fmla="*/ 2147483646 w 15"/>
                <a:gd name="T25" fmla="*/ 0 h 9"/>
                <a:gd name="T26" fmla="*/ 2147483646 w 15"/>
                <a:gd name="T27" fmla="*/ 2147483646 h 9"/>
                <a:gd name="T28" fmla="*/ 2147483646 w 15"/>
                <a:gd name="T29" fmla="*/ 2147483646 h 9"/>
                <a:gd name="T30" fmla="*/ 2147483646 w 15"/>
                <a:gd name="T31" fmla="*/ 2147483646 h 9"/>
                <a:gd name="T32" fmla="*/ 2147483646 w 15"/>
                <a:gd name="T33" fmla="*/ 2147483646 h 9"/>
                <a:gd name="T34" fmla="*/ 2147483646 w 15"/>
                <a:gd name="T35" fmla="*/ 2147483646 h 9"/>
                <a:gd name="T36" fmla="*/ 2147483646 w 15"/>
                <a:gd name="T37" fmla="*/ 2147483646 h 9"/>
                <a:gd name="T38" fmla="*/ 2147483646 w 15"/>
                <a:gd name="T39" fmla="*/ 2147483646 h 9"/>
                <a:gd name="T40" fmla="*/ 2147483646 w 15"/>
                <a:gd name="T41" fmla="*/ 2147483646 h 9"/>
                <a:gd name="T42" fmla="*/ 2147483646 w 15"/>
                <a:gd name="T43" fmla="*/ 2147483646 h 9"/>
                <a:gd name="T44" fmla="*/ 0 w 15"/>
                <a:gd name="T45" fmla="*/ 2147483646 h 9"/>
                <a:gd name="T46" fmla="*/ 2147483646 w 15"/>
                <a:gd name="T47" fmla="*/ 2147483646 h 9"/>
                <a:gd name="T48" fmla="*/ 2147483646 w 15"/>
                <a:gd name="T49" fmla="*/ 2147483646 h 9"/>
                <a:gd name="T50" fmla="*/ 2147483646 w 15"/>
                <a:gd name="T51" fmla="*/ 2147483646 h 9"/>
                <a:gd name="T52" fmla="*/ 2147483646 w 15"/>
                <a:gd name="T53" fmla="*/ 2147483646 h 9"/>
                <a:gd name="T54" fmla="*/ 2147483646 w 15"/>
                <a:gd name="T55" fmla="*/ 2147483646 h 9"/>
                <a:gd name="T56" fmla="*/ 2147483646 w 15"/>
                <a:gd name="T57" fmla="*/ 2147483646 h 9"/>
                <a:gd name="T58" fmla="*/ 2147483646 w 15"/>
                <a:gd name="T59" fmla="*/ 2147483646 h 9"/>
                <a:gd name="T60" fmla="*/ 2147483646 w 15"/>
                <a:gd name="T61" fmla="*/ 2147483646 h 9"/>
                <a:gd name="T62" fmla="*/ 2147483646 w 15"/>
                <a:gd name="T63" fmla="*/ 2147483646 h 9"/>
                <a:gd name="T64" fmla="*/ 2147483646 w 15"/>
                <a:gd name="T65" fmla="*/ 2147483646 h 9"/>
                <a:gd name="T66" fmla="*/ 2147483646 w 15"/>
                <a:gd name="T67" fmla="*/ 2147483646 h 9"/>
                <a:gd name="T68" fmla="*/ 2147483646 w 15"/>
                <a:gd name="T69" fmla="*/ 2147483646 h 9"/>
                <a:gd name="T70" fmla="*/ 2147483646 w 15"/>
                <a:gd name="T71" fmla="*/ 2147483646 h 9"/>
                <a:gd name="T72" fmla="*/ 2147483646 w 15"/>
                <a:gd name="T73" fmla="*/ 2147483646 h 9"/>
                <a:gd name="T74" fmla="*/ 2147483646 w 15"/>
                <a:gd name="T75" fmla="*/ 0 h 9"/>
                <a:gd name="T76" fmla="*/ 2147483646 w 15"/>
                <a:gd name="T77" fmla="*/ 0 h 9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0" t="0" r="r" b="b"/>
              <a:pathLst>
                <a:path w="15" h="9">
                  <a:moveTo>
                    <a:pt x="11" y="3"/>
                  </a:moveTo>
                  <a:lnTo>
                    <a:pt x="11" y="4"/>
                  </a:lnTo>
                  <a:lnTo>
                    <a:pt x="6" y="6"/>
                  </a:lnTo>
                  <a:lnTo>
                    <a:pt x="5" y="6"/>
                  </a:lnTo>
                  <a:lnTo>
                    <a:pt x="7" y="5"/>
                  </a:lnTo>
                  <a:lnTo>
                    <a:pt x="9" y="3"/>
                  </a:lnTo>
                  <a:lnTo>
                    <a:pt x="10" y="3"/>
                  </a:lnTo>
                  <a:lnTo>
                    <a:pt x="11" y="3"/>
                  </a:lnTo>
                  <a:close/>
                  <a:moveTo>
                    <a:pt x="15" y="0"/>
                  </a:moveTo>
                  <a:lnTo>
                    <a:pt x="11" y="0"/>
                  </a:lnTo>
                  <a:lnTo>
                    <a:pt x="10" y="0"/>
                  </a:lnTo>
                  <a:lnTo>
                    <a:pt x="9" y="1"/>
                  </a:lnTo>
                  <a:lnTo>
                    <a:pt x="8" y="1"/>
                  </a:lnTo>
                  <a:lnTo>
                    <a:pt x="7" y="1"/>
                  </a:lnTo>
                  <a:lnTo>
                    <a:pt x="5" y="3"/>
                  </a:lnTo>
                  <a:lnTo>
                    <a:pt x="3" y="4"/>
                  </a:lnTo>
                  <a:lnTo>
                    <a:pt x="0" y="9"/>
                  </a:lnTo>
                  <a:lnTo>
                    <a:pt x="6" y="8"/>
                  </a:lnTo>
                  <a:lnTo>
                    <a:pt x="7" y="8"/>
                  </a:lnTo>
                  <a:lnTo>
                    <a:pt x="12" y="6"/>
                  </a:lnTo>
                  <a:lnTo>
                    <a:pt x="13" y="6"/>
                  </a:lnTo>
                  <a:lnTo>
                    <a:pt x="13" y="5"/>
                  </a:lnTo>
                  <a:lnTo>
                    <a:pt x="14" y="4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54" name="Freeform 705"/>
            <p:cNvSpPr>
              <a:spLocks noEditPoints="1"/>
            </p:cNvSpPr>
            <p:nvPr/>
          </p:nvSpPr>
          <p:spPr bwMode="auto">
            <a:xfrm>
              <a:off x="6296810" y="736005"/>
              <a:ext cx="34925" cy="19050"/>
            </a:xfrm>
            <a:custGeom>
              <a:avLst/>
              <a:gdLst>
                <a:gd name="T0" fmla="*/ 2147483646 w 15"/>
                <a:gd name="T1" fmla="*/ 2147483646 h 9"/>
                <a:gd name="T2" fmla="*/ 2147483646 w 15"/>
                <a:gd name="T3" fmla="*/ 2147483646 h 9"/>
                <a:gd name="T4" fmla="*/ 2147483646 w 15"/>
                <a:gd name="T5" fmla="*/ 2147483646 h 9"/>
                <a:gd name="T6" fmla="*/ 2147483646 w 15"/>
                <a:gd name="T7" fmla="*/ 2147483646 h 9"/>
                <a:gd name="T8" fmla="*/ 2147483646 w 15"/>
                <a:gd name="T9" fmla="*/ 2147483646 h 9"/>
                <a:gd name="T10" fmla="*/ 2147483646 w 15"/>
                <a:gd name="T11" fmla="*/ 2147483646 h 9"/>
                <a:gd name="T12" fmla="*/ 2147483646 w 15"/>
                <a:gd name="T13" fmla="*/ 2147483646 h 9"/>
                <a:gd name="T14" fmla="*/ 2147483646 w 15"/>
                <a:gd name="T15" fmla="*/ 2147483646 h 9"/>
                <a:gd name="T16" fmla="*/ 2147483646 w 15"/>
                <a:gd name="T17" fmla="*/ 2147483646 h 9"/>
                <a:gd name="T18" fmla="*/ 2147483646 w 15"/>
                <a:gd name="T19" fmla="*/ 2147483646 h 9"/>
                <a:gd name="T20" fmla="*/ 2147483646 w 15"/>
                <a:gd name="T21" fmla="*/ 0 h 9"/>
                <a:gd name="T22" fmla="*/ 2147483646 w 15"/>
                <a:gd name="T23" fmla="*/ 0 h 9"/>
                <a:gd name="T24" fmla="*/ 2147483646 w 15"/>
                <a:gd name="T25" fmla="*/ 0 h 9"/>
                <a:gd name="T26" fmla="*/ 2147483646 w 15"/>
                <a:gd name="T27" fmla="*/ 2147483646 h 9"/>
                <a:gd name="T28" fmla="*/ 2147483646 w 15"/>
                <a:gd name="T29" fmla="*/ 2147483646 h 9"/>
                <a:gd name="T30" fmla="*/ 2147483646 w 15"/>
                <a:gd name="T31" fmla="*/ 2147483646 h 9"/>
                <a:gd name="T32" fmla="*/ 2147483646 w 15"/>
                <a:gd name="T33" fmla="*/ 2147483646 h 9"/>
                <a:gd name="T34" fmla="*/ 2147483646 w 15"/>
                <a:gd name="T35" fmla="*/ 2147483646 h 9"/>
                <a:gd name="T36" fmla="*/ 2147483646 w 15"/>
                <a:gd name="T37" fmla="*/ 2147483646 h 9"/>
                <a:gd name="T38" fmla="*/ 2147483646 w 15"/>
                <a:gd name="T39" fmla="*/ 2147483646 h 9"/>
                <a:gd name="T40" fmla="*/ 2147483646 w 15"/>
                <a:gd name="T41" fmla="*/ 2147483646 h 9"/>
                <a:gd name="T42" fmla="*/ 2147483646 w 15"/>
                <a:gd name="T43" fmla="*/ 2147483646 h 9"/>
                <a:gd name="T44" fmla="*/ 0 w 15"/>
                <a:gd name="T45" fmla="*/ 2147483646 h 9"/>
                <a:gd name="T46" fmla="*/ 2147483646 w 15"/>
                <a:gd name="T47" fmla="*/ 2147483646 h 9"/>
                <a:gd name="T48" fmla="*/ 2147483646 w 15"/>
                <a:gd name="T49" fmla="*/ 2147483646 h 9"/>
                <a:gd name="T50" fmla="*/ 2147483646 w 15"/>
                <a:gd name="T51" fmla="*/ 2147483646 h 9"/>
                <a:gd name="T52" fmla="*/ 2147483646 w 15"/>
                <a:gd name="T53" fmla="*/ 2147483646 h 9"/>
                <a:gd name="T54" fmla="*/ 2147483646 w 15"/>
                <a:gd name="T55" fmla="*/ 2147483646 h 9"/>
                <a:gd name="T56" fmla="*/ 2147483646 w 15"/>
                <a:gd name="T57" fmla="*/ 2147483646 h 9"/>
                <a:gd name="T58" fmla="*/ 2147483646 w 15"/>
                <a:gd name="T59" fmla="*/ 2147483646 h 9"/>
                <a:gd name="T60" fmla="*/ 2147483646 w 15"/>
                <a:gd name="T61" fmla="*/ 2147483646 h 9"/>
                <a:gd name="T62" fmla="*/ 2147483646 w 15"/>
                <a:gd name="T63" fmla="*/ 2147483646 h 9"/>
                <a:gd name="T64" fmla="*/ 2147483646 w 15"/>
                <a:gd name="T65" fmla="*/ 2147483646 h 9"/>
                <a:gd name="T66" fmla="*/ 2147483646 w 15"/>
                <a:gd name="T67" fmla="*/ 2147483646 h 9"/>
                <a:gd name="T68" fmla="*/ 2147483646 w 15"/>
                <a:gd name="T69" fmla="*/ 2147483646 h 9"/>
                <a:gd name="T70" fmla="*/ 2147483646 w 15"/>
                <a:gd name="T71" fmla="*/ 2147483646 h 9"/>
                <a:gd name="T72" fmla="*/ 2147483646 w 15"/>
                <a:gd name="T73" fmla="*/ 2147483646 h 9"/>
                <a:gd name="T74" fmla="*/ 2147483646 w 15"/>
                <a:gd name="T75" fmla="*/ 0 h 9"/>
                <a:gd name="T76" fmla="*/ 2147483646 w 15"/>
                <a:gd name="T77" fmla="*/ 0 h 9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0" t="0" r="r" b="b"/>
              <a:pathLst>
                <a:path w="15" h="9">
                  <a:moveTo>
                    <a:pt x="11" y="3"/>
                  </a:moveTo>
                  <a:lnTo>
                    <a:pt x="11" y="4"/>
                  </a:lnTo>
                  <a:lnTo>
                    <a:pt x="6" y="6"/>
                  </a:lnTo>
                  <a:lnTo>
                    <a:pt x="5" y="6"/>
                  </a:lnTo>
                  <a:lnTo>
                    <a:pt x="7" y="5"/>
                  </a:lnTo>
                  <a:lnTo>
                    <a:pt x="9" y="3"/>
                  </a:lnTo>
                  <a:lnTo>
                    <a:pt x="10" y="3"/>
                  </a:lnTo>
                  <a:lnTo>
                    <a:pt x="11" y="3"/>
                  </a:lnTo>
                  <a:moveTo>
                    <a:pt x="15" y="0"/>
                  </a:moveTo>
                  <a:lnTo>
                    <a:pt x="11" y="0"/>
                  </a:lnTo>
                  <a:lnTo>
                    <a:pt x="10" y="0"/>
                  </a:lnTo>
                  <a:lnTo>
                    <a:pt x="9" y="1"/>
                  </a:lnTo>
                  <a:lnTo>
                    <a:pt x="8" y="1"/>
                  </a:lnTo>
                  <a:lnTo>
                    <a:pt x="7" y="1"/>
                  </a:lnTo>
                  <a:lnTo>
                    <a:pt x="5" y="3"/>
                  </a:lnTo>
                  <a:lnTo>
                    <a:pt x="3" y="4"/>
                  </a:lnTo>
                  <a:lnTo>
                    <a:pt x="0" y="9"/>
                  </a:lnTo>
                  <a:lnTo>
                    <a:pt x="6" y="8"/>
                  </a:lnTo>
                  <a:lnTo>
                    <a:pt x="7" y="8"/>
                  </a:lnTo>
                  <a:lnTo>
                    <a:pt x="12" y="6"/>
                  </a:lnTo>
                  <a:lnTo>
                    <a:pt x="13" y="6"/>
                  </a:lnTo>
                  <a:lnTo>
                    <a:pt x="13" y="5"/>
                  </a:lnTo>
                  <a:lnTo>
                    <a:pt x="14" y="4"/>
                  </a:lnTo>
                  <a:lnTo>
                    <a:pt x="15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55" name="Freeform 706"/>
            <p:cNvSpPr>
              <a:spLocks/>
            </p:cNvSpPr>
            <p:nvPr/>
          </p:nvSpPr>
          <p:spPr bwMode="auto">
            <a:xfrm>
              <a:off x="5304622" y="720130"/>
              <a:ext cx="142875" cy="61912"/>
            </a:xfrm>
            <a:custGeom>
              <a:avLst/>
              <a:gdLst>
                <a:gd name="T0" fmla="*/ 2147483646 w 59"/>
                <a:gd name="T1" fmla="*/ 2147483646 h 29"/>
                <a:gd name="T2" fmla="*/ 2147483646 w 59"/>
                <a:gd name="T3" fmla="*/ 2147483646 h 29"/>
                <a:gd name="T4" fmla="*/ 2147483646 w 59"/>
                <a:gd name="T5" fmla="*/ 2147483646 h 29"/>
                <a:gd name="T6" fmla="*/ 2147483646 w 59"/>
                <a:gd name="T7" fmla="*/ 2147483646 h 29"/>
                <a:gd name="T8" fmla="*/ 2147483646 w 59"/>
                <a:gd name="T9" fmla="*/ 2147483646 h 29"/>
                <a:gd name="T10" fmla="*/ 2147483646 w 59"/>
                <a:gd name="T11" fmla="*/ 2147483646 h 29"/>
                <a:gd name="T12" fmla="*/ 2147483646 w 59"/>
                <a:gd name="T13" fmla="*/ 2147483646 h 29"/>
                <a:gd name="T14" fmla="*/ 2147483646 w 59"/>
                <a:gd name="T15" fmla="*/ 2147483646 h 29"/>
                <a:gd name="T16" fmla="*/ 2147483646 w 59"/>
                <a:gd name="T17" fmla="*/ 2147483646 h 29"/>
                <a:gd name="T18" fmla="*/ 2147483646 w 59"/>
                <a:gd name="T19" fmla="*/ 2147483646 h 29"/>
                <a:gd name="T20" fmla="*/ 2147483646 w 59"/>
                <a:gd name="T21" fmla="*/ 2147483646 h 29"/>
                <a:gd name="T22" fmla="*/ 2147483646 w 59"/>
                <a:gd name="T23" fmla="*/ 2147483646 h 29"/>
                <a:gd name="T24" fmla="*/ 0 w 59"/>
                <a:gd name="T25" fmla="*/ 2147483646 h 29"/>
                <a:gd name="T26" fmla="*/ 0 w 59"/>
                <a:gd name="T27" fmla="*/ 2147483646 h 29"/>
                <a:gd name="T28" fmla="*/ 0 w 59"/>
                <a:gd name="T29" fmla="*/ 2147483646 h 29"/>
                <a:gd name="T30" fmla="*/ 0 w 59"/>
                <a:gd name="T31" fmla="*/ 2147483646 h 29"/>
                <a:gd name="T32" fmla="*/ 2147483646 w 59"/>
                <a:gd name="T33" fmla="*/ 2147483646 h 29"/>
                <a:gd name="T34" fmla="*/ 2147483646 w 59"/>
                <a:gd name="T35" fmla="*/ 2147483646 h 29"/>
                <a:gd name="T36" fmla="*/ 2147483646 w 59"/>
                <a:gd name="T37" fmla="*/ 0 h 29"/>
                <a:gd name="T38" fmla="*/ 2147483646 w 59"/>
                <a:gd name="T39" fmla="*/ 2147483646 h 29"/>
                <a:gd name="T40" fmla="*/ 2147483646 w 59"/>
                <a:gd name="T41" fmla="*/ 2147483646 h 29"/>
                <a:gd name="T42" fmla="*/ 2147483646 w 59"/>
                <a:gd name="T43" fmla="*/ 2147483646 h 29"/>
                <a:gd name="T44" fmla="*/ 2147483646 w 59"/>
                <a:gd name="T45" fmla="*/ 2147483646 h 29"/>
                <a:gd name="T46" fmla="*/ 2147483646 w 59"/>
                <a:gd name="T47" fmla="*/ 2147483646 h 29"/>
                <a:gd name="T48" fmla="*/ 2147483646 w 59"/>
                <a:gd name="T49" fmla="*/ 2147483646 h 29"/>
                <a:gd name="T50" fmla="*/ 2147483646 w 59"/>
                <a:gd name="T51" fmla="*/ 2147483646 h 29"/>
                <a:gd name="T52" fmla="*/ 2147483646 w 59"/>
                <a:gd name="T53" fmla="*/ 2147483646 h 29"/>
                <a:gd name="T54" fmla="*/ 2147483646 w 59"/>
                <a:gd name="T55" fmla="*/ 2147483646 h 29"/>
                <a:gd name="T56" fmla="*/ 2147483646 w 59"/>
                <a:gd name="T57" fmla="*/ 2147483646 h 29"/>
                <a:gd name="T58" fmla="*/ 2147483646 w 59"/>
                <a:gd name="T59" fmla="*/ 2147483646 h 29"/>
                <a:gd name="T60" fmla="*/ 2147483646 w 59"/>
                <a:gd name="T61" fmla="*/ 2147483646 h 29"/>
                <a:gd name="T62" fmla="*/ 2147483646 w 59"/>
                <a:gd name="T63" fmla="*/ 2147483646 h 29"/>
                <a:gd name="T64" fmla="*/ 2147483646 w 59"/>
                <a:gd name="T65" fmla="*/ 2147483646 h 29"/>
                <a:gd name="T66" fmla="*/ 2147483646 w 59"/>
                <a:gd name="T67" fmla="*/ 2147483646 h 29"/>
                <a:gd name="T68" fmla="*/ 2147483646 w 59"/>
                <a:gd name="T69" fmla="*/ 2147483646 h 29"/>
                <a:gd name="T70" fmla="*/ 2147483646 w 59"/>
                <a:gd name="T71" fmla="*/ 2147483646 h 29"/>
                <a:gd name="T72" fmla="*/ 2147483646 w 59"/>
                <a:gd name="T73" fmla="*/ 2147483646 h 29"/>
                <a:gd name="T74" fmla="*/ 2147483646 w 59"/>
                <a:gd name="T75" fmla="*/ 2147483646 h 29"/>
                <a:gd name="T76" fmla="*/ 2147483646 w 59"/>
                <a:gd name="T77" fmla="*/ 2147483646 h 29"/>
                <a:gd name="T78" fmla="*/ 2147483646 w 59"/>
                <a:gd name="T79" fmla="*/ 2147483646 h 29"/>
                <a:gd name="T80" fmla="*/ 2147483646 w 59"/>
                <a:gd name="T81" fmla="*/ 2147483646 h 29"/>
                <a:gd name="T82" fmla="*/ 2147483646 w 59"/>
                <a:gd name="T83" fmla="*/ 2147483646 h 29"/>
                <a:gd name="T84" fmla="*/ 2147483646 w 59"/>
                <a:gd name="T85" fmla="*/ 2147483646 h 29"/>
                <a:gd name="T86" fmla="*/ 2147483646 w 59"/>
                <a:gd name="T87" fmla="*/ 2147483646 h 29"/>
                <a:gd name="T88" fmla="*/ 2147483646 w 59"/>
                <a:gd name="T89" fmla="*/ 2147483646 h 29"/>
                <a:gd name="T90" fmla="*/ 2147483646 w 59"/>
                <a:gd name="T91" fmla="*/ 2147483646 h 29"/>
                <a:gd name="T92" fmla="*/ 2147483646 w 59"/>
                <a:gd name="T93" fmla="*/ 2147483646 h 29"/>
                <a:gd name="T94" fmla="*/ 2147483646 w 59"/>
                <a:gd name="T95" fmla="*/ 2147483646 h 29"/>
                <a:gd name="T96" fmla="*/ 2147483646 w 59"/>
                <a:gd name="T97" fmla="*/ 2147483646 h 29"/>
                <a:gd name="T98" fmla="*/ 2147483646 w 59"/>
                <a:gd name="T99" fmla="*/ 2147483646 h 29"/>
                <a:gd name="T100" fmla="*/ 2147483646 w 59"/>
                <a:gd name="T101" fmla="*/ 2147483646 h 29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59" h="29">
                  <a:moveTo>
                    <a:pt x="30" y="29"/>
                  </a:moveTo>
                  <a:lnTo>
                    <a:pt x="29" y="28"/>
                  </a:lnTo>
                  <a:lnTo>
                    <a:pt x="26" y="25"/>
                  </a:lnTo>
                  <a:lnTo>
                    <a:pt x="25" y="24"/>
                  </a:lnTo>
                  <a:lnTo>
                    <a:pt x="24" y="25"/>
                  </a:lnTo>
                  <a:lnTo>
                    <a:pt x="23" y="25"/>
                  </a:lnTo>
                  <a:lnTo>
                    <a:pt x="22" y="25"/>
                  </a:lnTo>
                  <a:lnTo>
                    <a:pt x="21" y="24"/>
                  </a:lnTo>
                  <a:lnTo>
                    <a:pt x="17" y="25"/>
                  </a:lnTo>
                  <a:lnTo>
                    <a:pt x="16" y="24"/>
                  </a:lnTo>
                  <a:lnTo>
                    <a:pt x="14" y="23"/>
                  </a:lnTo>
                  <a:lnTo>
                    <a:pt x="13" y="21"/>
                  </a:lnTo>
                  <a:lnTo>
                    <a:pt x="13" y="19"/>
                  </a:lnTo>
                  <a:lnTo>
                    <a:pt x="11" y="19"/>
                  </a:lnTo>
                  <a:lnTo>
                    <a:pt x="10" y="18"/>
                  </a:lnTo>
                  <a:lnTo>
                    <a:pt x="9" y="17"/>
                  </a:lnTo>
                  <a:lnTo>
                    <a:pt x="8" y="13"/>
                  </a:lnTo>
                  <a:lnTo>
                    <a:pt x="6" y="13"/>
                  </a:lnTo>
                  <a:lnTo>
                    <a:pt x="4" y="13"/>
                  </a:lnTo>
                  <a:lnTo>
                    <a:pt x="1" y="13"/>
                  </a:lnTo>
                  <a:lnTo>
                    <a:pt x="0" y="11"/>
                  </a:lnTo>
                  <a:lnTo>
                    <a:pt x="0" y="10"/>
                  </a:lnTo>
                  <a:lnTo>
                    <a:pt x="0" y="9"/>
                  </a:lnTo>
                  <a:lnTo>
                    <a:pt x="0" y="8"/>
                  </a:lnTo>
                  <a:lnTo>
                    <a:pt x="1" y="6"/>
                  </a:lnTo>
                  <a:lnTo>
                    <a:pt x="6" y="3"/>
                  </a:lnTo>
                  <a:lnTo>
                    <a:pt x="11" y="3"/>
                  </a:lnTo>
                  <a:lnTo>
                    <a:pt x="13" y="1"/>
                  </a:lnTo>
                  <a:lnTo>
                    <a:pt x="15" y="0"/>
                  </a:lnTo>
                  <a:lnTo>
                    <a:pt x="16" y="0"/>
                  </a:lnTo>
                  <a:lnTo>
                    <a:pt x="20" y="1"/>
                  </a:lnTo>
                  <a:lnTo>
                    <a:pt x="21" y="2"/>
                  </a:lnTo>
                  <a:lnTo>
                    <a:pt x="22" y="2"/>
                  </a:lnTo>
                  <a:lnTo>
                    <a:pt x="23" y="2"/>
                  </a:lnTo>
                  <a:lnTo>
                    <a:pt x="24" y="2"/>
                  </a:lnTo>
                  <a:lnTo>
                    <a:pt x="26" y="2"/>
                  </a:lnTo>
                  <a:lnTo>
                    <a:pt x="27" y="2"/>
                  </a:lnTo>
                  <a:lnTo>
                    <a:pt x="28" y="2"/>
                  </a:lnTo>
                  <a:lnTo>
                    <a:pt x="30" y="3"/>
                  </a:lnTo>
                  <a:lnTo>
                    <a:pt x="30" y="2"/>
                  </a:lnTo>
                  <a:lnTo>
                    <a:pt x="32" y="3"/>
                  </a:lnTo>
                  <a:lnTo>
                    <a:pt x="34" y="4"/>
                  </a:lnTo>
                  <a:lnTo>
                    <a:pt x="35" y="4"/>
                  </a:lnTo>
                  <a:lnTo>
                    <a:pt x="36" y="4"/>
                  </a:lnTo>
                  <a:lnTo>
                    <a:pt x="37" y="4"/>
                  </a:lnTo>
                  <a:lnTo>
                    <a:pt x="38" y="4"/>
                  </a:lnTo>
                  <a:lnTo>
                    <a:pt x="40" y="4"/>
                  </a:lnTo>
                  <a:lnTo>
                    <a:pt x="42" y="4"/>
                  </a:lnTo>
                  <a:lnTo>
                    <a:pt x="43" y="6"/>
                  </a:lnTo>
                  <a:lnTo>
                    <a:pt x="45" y="8"/>
                  </a:lnTo>
                  <a:lnTo>
                    <a:pt x="46" y="9"/>
                  </a:lnTo>
                  <a:lnTo>
                    <a:pt x="47" y="8"/>
                  </a:lnTo>
                  <a:lnTo>
                    <a:pt x="49" y="10"/>
                  </a:lnTo>
                  <a:lnTo>
                    <a:pt x="51" y="11"/>
                  </a:lnTo>
                  <a:lnTo>
                    <a:pt x="55" y="11"/>
                  </a:lnTo>
                  <a:lnTo>
                    <a:pt x="57" y="13"/>
                  </a:lnTo>
                  <a:lnTo>
                    <a:pt x="58" y="15"/>
                  </a:lnTo>
                  <a:lnTo>
                    <a:pt x="59" y="17"/>
                  </a:lnTo>
                  <a:lnTo>
                    <a:pt x="59" y="22"/>
                  </a:lnTo>
                  <a:lnTo>
                    <a:pt x="57" y="23"/>
                  </a:lnTo>
                  <a:lnTo>
                    <a:pt x="56" y="24"/>
                  </a:lnTo>
                  <a:lnTo>
                    <a:pt x="55" y="24"/>
                  </a:lnTo>
                  <a:lnTo>
                    <a:pt x="47" y="24"/>
                  </a:lnTo>
                  <a:lnTo>
                    <a:pt x="46" y="23"/>
                  </a:lnTo>
                  <a:lnTo>
                    <a:pt x="45" y="21"/>
                  </a:lnTo>
                  <a:lnTo>
                    <a:pt x="43" y="21"/>
                  </a:lnTo>
                  <a:lnTo>
                    <a:pt x="42" y="21"/>
                  </a:lnTo>
                  <a:lnTo>
                    <a:pt x="40" y="24"/>
                  </a:lnTo>
                  <a:lnTo>
                    <a:pt x="40" y="25"/>
                  </a:lnTo>
                  <a:lnTo>
                    <a:pt x="38" y="25"/>
                  </a:lnTo>
                  <a:lnTo>
                    <a:pt x="36" y="24"/>
                  </a:lnTo>
                  <a:lnTo>
                    <a:pt x="35" y="23"/>
                  </a:lnTo>
                  <a:lnTo>
                    <a:pt x="34" y="23"/>
                  </a:lnTo>
                  <a:lnTo>
                    <a:pt x="33" y="25"/>
                  </a:lnTo>
                  <a:lnTo>
                    <a:pt x="34" y="27"/>
                  </a:lnTo>
                  <a:lnTo>
                    <a:pt x="34" y="28"/>
                  </a:lnTo>
                  <a:lnTo>
                    <a:pt x="33" y="28"/>
                  </a:lnTo>
                  <a:lnTo>
                    <a:pt x="32" y="28"/>
                  </a:lnTo>
                  <a:lnTo>
                    <a:pt x="32" y="29"/>
                  </a:lnTo>
                  <a:lnTo>
                    <a:pt x="30" y="29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56" name="Freeform 709"/>
            <p:cNvSpPr>
              <a:spLocks noEditPoints="1"/>
            </p:cNvSpPr>
            <p:nvPr/>
          </p:nvSpPr>
          <p:spPr bwMode="auto">
            <a:xfrm>
              <a:off x="4560085" y="724892"/>
              <a:ext cx="122237" cy="182563"/>
            </a:xfrm>
            <a:custGeom>
              <a:avLst/>
              <a:gdLst>
                <a:gd name="T0" fmla="*/ 2147483646 w 51"/>
                <a:gd name="T1" fmla="*/ 2147483646 h 85"/>
                <a:gd name="T2" fmla="*/ 2147483646 w 51"/>
                <a:gd name="T3" fmla="*/ 2147483646 h 85"/>
                <a:gd name="T4" fmla="*/ 2147483646 w 51"/>
                <a:gd name="T5" fmla="*/ 2147483646 h 85"/>
                <a:gd name="T6" fmla="*/ 2147483646 w 51"/>
                <a:gd name="T7" fmla="*/ 2147483646 h 85"/>
                <a:gd name="T8" fmla="*/ 2147483646 w 51"/>
                <a:gd name="T9" fmla="*/ 2147483646 h 85"/>
                <a:gd name="T10" fmla="*/ 2147483646 w 51"/>
                <a:gd name="T11" fmla="*/ 2147483646 h 85"/>
                <a:gd name="T12" fmla="*/ 2147483646 w 51"/>
                <a:gd name="T13" fmla="*/ 0 h 85"/>
                <a:gd name="T14" fmla="*/ 2147483646 w 51"/>
                <a:gd name="T15" fmla="*/ 0 h 85"/>
                <a:gd name="T16" fmla="*/ 2147483646 w 51"/>
                <a:gd name="T17" fmla="*/ 2147483646 h 85"/>
                <a:gd name="T18" fmla="*/ 2147483646 w 51"/>
                <a:gd name="T19" fmla="*/ 2147483646 h 85"/>
                <a:gd name="T20" fmla="*/ 2147483646 w 51"/>
                <a:gd name="T21" fmla="*/ 2147483646 h 85"/>
                <a:gd name="T22" fmla="*/ 2147483646 w 51"/>
                <a:gd name="T23" fmla="*/ 2147483646 h 85"/>
                <a:gd name="T24" fmla="*/ 2147483646 w 51"/>
                <a:gd name="T25" fmla="*/ 2147483646 h 85"/>
                <a:gd name="T26" fmla="*/ 2147483646 w 51"/>
                <a:gd name="T27" fmla="*/ 2147483646 h 85"/>
                <a:gd name="T28" fmla="*/ 2147483646 w 51"/>
                <a:gd name="T29" fmla="*/ 2147483646 h 85"/>
                <a:gd name="T30" fmla="*/ 2147483646 w 51"/>
                <a:gd name="T31" fmla="*/ 2147483646 h 85"/>
                <a:gd name="T32" fmla="*/ 2147483646 w 51"/>
                <a:gd name="T33" fmla="*/ 2147483646 h 85"/>
                <a:gd name="T34" fmla="*/ 2147483646 w 51"/>
                <a:gd name="T35" fmla="*/ 2147483646 h 85"/>
                <a:gd name="T36" fmla="*/ 2147483646 w 51"/>
                <a:gd name="T37" fmla="*/ 2147483646 h 85"/>
                <a:gd name="T38" fmla="*/ 2147483646 w 51"/>
                <a:gd name="T39" fmla="*/ 2147483646 h 85"/>
                <a:gd name="T40" fmla="*/ 2147483646 w 51"/>
                <a:gd name="T41" fmla="*/ 2147483646 h 85"/>
                <a:gd name="T42" fmla="*/ 2147483646 w 51"/>
                <a:gd name="T43" fmla="*/ 2147483646 h 85"/>
                <a:gd name="T44" fmla="*/ 2147483646 w 51"/>
                <a:gd name="T45" fmla="*/ 2147483646 h 85"/>
                <a:gd name="T46" fmla="*/ 2147483646 w 51"/>
                <a:gd name="T47" fmla="*/ 2147483646 h 85"/>
                <a:gd name="T48" fmla="*/ 2147483646 w 51"/>
                <a:gd name="T49" fmla="*/ 2147483646 h 85"/>
                <a:gd name="T50" fmla="*/ 2147483646 w 51"/>
                <a:gd name="T51" fmla="*/ 2147483646 h 85"/>
                <a:gd name="T52" fmla="*/ 2147483646 w 51"/>
                <a:gd name="T53" fmla="*/ 2147483646 h 85"/>
                <a:gd name="T54" fmla="*/ 2147483646 w 51"/>
                <a:gd name="T55" fmla="*/ 2147483646 h 85"/>
                <a:gd name="T56" fmla="*/ 2147483646 w 51"/>
                <a:gd name="T57" fmla="*/ 2147483646 h 85"/>
                <a:gd name="T58" fmla="*/ 2147483646 w 51"/>
                <a:gd name="T59" fmla="*/ 2147483646 h 85"/>
                <a:gd name="T60" fmla="*/ 2147483646 w 51"/>
                <a:gd name="T61" fmla="*/ 2147483646 h 85"/>
                <a:gd name="T62" fmla="*/ 2147483646 w 51"/>
                <a:gd name="T63" fmla="*/ 2147483646 h 85"/>
                <a:gd name="T64" fmla="*/ 2147483646 w 51"/>
                <a:gd name="T65" fmla="*/ 2147483646 h 85"/>
                <a:gd name="T66" fmla="*/ 2147483646 w 51"/>
                <a:gd name="T67" fmla="*/ 2147483646 h 85"/>
                <a:gd name="T68" fmla="*/ 2147483646 w 51"/>
                <a:gd name="T69" fmla="*/ 2147483646 h 85"/>
                <a:gd name="T70" fmla="*/ 2147483646 w 51"/>
                <a:gd name="T71" fmla="*/ 2147483646 h 85"/>
                <a:gd name="T72" fmla="*/ 2147483646 w 51"/>
                <a:gd name="T73" fmla="*/ 2147483646 h 85"/>
                <a:gd name="T74" fmla="*/ 2147483646 w 51"/>
                <a:gd name="T75" fmla="*/ 2147483646 h 85"/>
                <a:gd name="T76" fmla="*/ 2147483646 w 51"/>
                <a:gd name="T77" fmla="*/ 2147483646 h 85"/>
                <a:gd name="T78" fmla="*/ 2147483646 w 51"/>
                <a:gd name="T79" fmla="*/ 2147483646 h 85"/>
                <a:gd name="T80" fmla="*/ 2147483646 w 51"/>
                <a:gd name="T81" fmla="*/ 2147483646 h 85"/>
                <a:gd name="T82" fmla="*/ 2147483646 w 51"/>
                <a:gd name="T83" fmla="*/ 2147483646 h 85"/>
                <a:gd name="T84" fmla="*/ 2147483646 w 51"/>
                <a:gd name="T85" fmla="*/ 2147483646 h 85"/>
                <a:gd name="T86" fmla="*/ 2147483646 w 51"/>
                <a:gd name="T87" fmla="*/ 2147483646 h 85"/>
                <a:gd name="T88" fmla="*/ 2147483646 w 51"/>
                <a:gd name="T89" fmla="*/ 2147483646 h 85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51" h="85">
                  <a:moveTo>
                    <a:pt x="12" y="17"/>
                  </a:moveTo>
                  <a:lnTo>
                    <a:pt x="13" y="16"/>
                  </a:lnTo>
                  <a:lnTo>
                    <a:pt x="15" y="15"/>
                  </a:lnTo>
                  <a:lnTo>
                    <a:pt x="17" y="15"/>
                  </a:lnTo>
                  <a:lnTo>
                    <a:pt x="19" y="16"/>
                  </a:lnTo>
                  <a:lnTo>
                    <a:pt x="19" y="17"/>
                  </a:lnTo>
                  <a:lnTo>
                    <a:pt x="21" y="18"/>
                  </a:lnTo>
                  <a:lnTo>
                    <a:pt x="24" y="14"/>
                  </a:lnTo>
                  <a:lnTo>
                    <a:pt x="26" y="9"/>
                  </a:lnTo>
                  <a:lnTo>
                    <a:pt x="29" y="8"/>
                  </a:lnTo>
                  <a:lnTo>
                    <a:pt x="29" y="7"/>
                  </a:lnTo>
                  <a:lnTo>
                    <a:pt x="32" y="2"/>
                  </a:lnTo>
                  <a:lnTo>
                    <a:pt x="34" y="0"/>
                  </a:lnTo>
                  <a:lnTo>
                    <a:pt x="36" y="0"/>
                  </a:lnTo>
                  <a:lnTo>
                    <a:pt x="37" y="0"/>
                  </a:lnTo>
                  <a:lnTo>
                    <a:pt x="40" y="0"/>
                  </a:lnTo>
                  <a:lnTo>
                    <a:pt x="40" y="2"/>
                  </a:lnTo>
                  <a:lnTo>
                    <a:pt x="40" y="4"/>
                  </a:lnTo>
                  <a:lnTo>
                    <a:pt x="41" y="4"/>
                  </a:lnTo>
                  <a:lnTo>
                    <a:pt x="46" y="3"/>
                  </a:lnTo>
                  <a:lnTo>
                    <a:pt x="45" y="9"/>
                  </a:lnTo>
                  <a:lnTo>
                    <a:pt x="44" y="13"/>
                  </a:lnTo>
                  <a:lnTo>
                    <a:pt x="42" y="18"/>
                  </a:lnTo>
                  <a:lnTo>
                    <a:pt x="40" y="19"/>
                  </a:lnTo>
                  <a:lnTo>
                    <a:pt x="40" y="20"/>
                  </a:lnTo>
                  <a:lnTo>
                    <a:pt x="39" y="24"/>
                  </a:lnTo>
                  <a:lnTo>
                    <a:pt x="38" y="26"/>
                  </a:lnTo>
                  <a:lnTo>
                    <a:pt x="37" y="28"/>
                  </a:lnTo>
                  <a:lnTo>
                    <a:pt x="36" y="28"/>
                  </a:lnTo>
                  <a:lnTo>
                    <a:pt x="36" y="29"/>
                  </a:lnTo>
                  <a:lnTo>
                    <a:pt x="40" y="32"/>
                  </a:lnTo>
                  <a:lnTo>
                    <a:pt x="36" y="34"/>
                  </a:lnTo>
                  <a:lnTo>
                    <a:pt x="34" y="40"/>
                  </a:lnTo>
                  <a:lnTo>
                    <a:pt x="34" y="42"/>
                  </a:lnTo>
                  <a:lnTo>
                    <a:pt x="34" y="43"/>
                  </a:lnTo>
                  <a:lnTo>
                    <a:pt x="34" y="44"/>
                  </a:lnTo>
                  <a:lnTo>
                    <a:pt x="35" y="45"/>
                  </a:lnTo>
                  <a:lnTo>
                    <a:pt x="35" y="49"/>
                  </a:lnTo>
                  <a:lnTo>
                    <a:pt x="34" y="51"/>
                  </a:lnTo>
                  <a:lnTo>
                    <a:pt x="33" y="51"/>
                  </a:lnTo>
                  <a:lnTo>
                    <a:pt x="32" y="54"/>
                  </a:lnTo>
                  <a:lnTo>
                    <a:pt x="31" y="59"/>
                  </a:lnTo>
                  <a:lnTo>
                    <a:pt x="23" y="75"/>
                  </a:lnTo>
                  <a:lnTo>
                    <a:pt x="25" y="68"/>
                  </a:lnTo>
                  <a:lnTo>
                    <a:pt x="23" y="71"/>
                  </a:lnTo>
                  <a:lnTo>
                    <a:pt x="19" y="72"/>
                  </a:lnTo>
                  <a:lnTo>
                    <a:pt x="17" y="73"/>
                  </a:lnTo>
                  <a:lnTo>
                    <a:pt x="17" y="74"/>
                  </a:lnTo>
                  <a:lnTo>
                    <a:pt x="15" y="76"/>
                  </a:lnTo>
                  <a:lnTo>
                    <a:pt x="12" y="80"/>
                  </a:lnTo>
                  <a:lnTo>
                    <a:pt x="12" y="81"/>
                  </a:lnTo>
                  <a:lnTo>
                    <a:pt x="12" y="84"/>
                  </a:lnTo>
                  <a:lnTo>
                    <a:pt x="6" y="83"/>
                  </a:lnTo>
                  <a:lnTo>
                    <a:pt x="4" y="83"/>
                  </a:lnTo>
                  <a:lnTo>
                    <a:pt x="0" y="85"/>
                  </a:lnTo>
                  <a:lnTo>
                    <a:pt x="12" y="17"/>
                  </a:lnTo>
                  <a:close/>
                  <a:moveTo>
                    <a:pt x="42" y="40"/>
                  </a:moveTo>
                  <a:lnTo>
                    <a:pt x="42" y="38"/>
                  </a:lnTo>
                  <a:lnTo>
                    <a:pt x="43" y="34"/>
                  </a:lnTo>
                  <a:lnTo>
                    <a:pt x="47" y="29"/>
                  </a:lnTo>
                  <a:lnTo>
                    <a:pt x="48" y="29"/>
                  </a:lnTo>
                  <a:lnTo>
                    <a:pt x="49" y="31"/>
                  </a:lnTo>
                  <a:lnTo>
                    <a:pt x="49" y="32"/>
                  </a:lnTo>
                  <a:lnTo>
                    <a:pt x="48" y="35"/>
                  </a:lnTo>
                  <a:lnTo>
                    <a:pt x="48" y="36"/>
                  </a:lnTo>
                  <a:lnTo>
                    <a:pt x="46" y="36"/>
                  </a:lnTo>
                  <a:lnTo>
                    <a:pt x="45" y="39"/>
                  </a:lnTo>
                  <a:lnTo>
                    <a:pt x="44" y="42"/>
                  </a:lnTo>
                  <a:lnTo>
                    <a:pt x="42" y="40"/>
                  </a:lnTo>
                  <a:close/>
                  <a:moveTo>
                    <a:pt x="42" y="20"/>
                  </a:moveTo>
                  <a:lnTo>
                    <a:pt x="48" y="10"/>
                  </a:lnTo>
                  <a:lnTo>
                    <a:pt x="49" y="9"/>
                  </a:lnTo>
                  <a:lnTo>
                    <a:pt x="51" y="10"/>
                  </a:lnTo>
                  <a:lnTo>
                    <a:pt x="51" y="11"/>
                  </a:lnTo>
                  <a:lnTo>
                    <a:pt x="51" y="12"/>
                  </a:lnTo>
                  <a:lnTo>
                    <a:pt x="49" y="15"/>
                  </a:lnTo>
                  <a:lnTo>
                    <a:pt x="49" y="16"/>
                  </a:lnTo>
                  <a:lnTo>
                    <a:pt x="48" y="18"/>
                  </a:lnTo>
                  <a:lnTo>
                    <a:pt x="48" y="19"/>
                  </a:lnTo>
                  <a:lnTo>
                    <a:pt x="46" y="21"/>
                  </a:lnTo>
                  <a:lnTo>
                    <a:pt x="44" y="21"/>
                  </a:lnTo>
                  <a:lnTo>
                    <a:pt x="42" y="20"/>
                  </a:lnTo>
                  <a:close/>
                </a:path>
              </a:pathLst>
            </a:custGeom>
            <a:solidFill>
              <a:srgbClr val="C3C1AA"/>
            </a:solidFill>
            <a:ln>
              <a:noFill/>
            </a:ln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57" name="Freeform 710"/>
            <p:cNvSpPr>
              <a:spLocks noEditPoints="1"/>
            </p:cNvSpPr>
            <p:nvPr/>
          </p:nvSpPr>
          <p:spPr bwMode="auto">
            <a:xfrm>
              <a:off x="4555322" y="720130"/>
              <a:ext cx="138113" cy="192087"/>
            </a:xfrm>
            <a:custGeom>
              <a:avLst/>
              <a:gdLst>
                <a:gd name="T0" fmla="*/ 2147483646 w 57"/>
                <a:gd name="T1" fmla="*/ 2147483646 h 89"/>
                <a:gd name="T2" fmla="*/ 2147483646 w 57"/>
                <a:gd name="T3" fmla="*/ 2147483646 h 89"/>
                <a:gd name="T4" fmla="*/ 2147483646 w 57"/>
                <a:gd name="T5" fmla="*/ 2147483646 h 89"/>
                <a:gd name="T6" fmla="*/ 2147483646 w 57"/>
                <a:gd name="T7" fmla="*/ 2147483646 h 89"/>
                <a:gd name="T8" fmla="*/ 2147483646 w 57"/>
                <a:gd name="T9" fmla="*/ 2147483646 h 89"/>
                <a:gd name="T10" fmla="*/ 2147483646 w 57"/>
                <a:gd name="T11" fmla="*/ 2147483646 h 89"/>
                <a:gd name="T12" fmla="*/ 2147483646 w 57"/>
                <a:gd name="T13" fmla="*/ 2147483646 h 89"/>
                <a:gd name="T14" fmla="*/ 2147483646 w 57"/>
                <a:gd name="T15" fmla="*/ 2147483646 h 89"/>
                <a:gd name="T16" fmla="*/ 2147483646 w 57"/>
                <a:gd name="T17" fmla="*/ 2147483646 h 89"/>
                <a:gd name="T18" fmla="*/ 2147483646 w 57"/>
                <a:gd name="T19" fmla="*/ 2147483646 h 89"/>
                <a:gd name="T20" fmla="*/ 2147483646 w 57"/>
                <a:gd name="T21" fmla="*/ 2147483646 h 89"/>
                <a:gd name="T22" fmla="*/ 2147483646 w 57"/>
                <a:gd name="T23" fmla="*/ 2147483646 h 89"/>
                <a:gd name="T24" fmla="*/ 2147483646 w 57"/>
                <a:gd name="T25" fmla="*/ 2147483646 h 89"/>
                <a:gd name="T26" fmla="*/ 2147483646 w 57"/>
                <a:gd name="T27" fmla="*/ 2147483646 h 89"/>
                <a:gd name="T28" fmla="*/ 2147483646 w 57"/>
                <a:gd name="T29" fmla="*/ 2147483646 h 89"/>
                <a:gd name="T30" fmla="*/ 2147483646 w 57"/>
                <a:gd name="T31" fmla="*/ 2147483646 h 89"/>
                <a:gd name="T32" fmla="*/ 2147483646 w 57"/>
                <a:gd name="T33" fmla="*/ 2147483646 h 89"/>
                <a:gd name="T34" fmla="*/ 2147483646 w 57"/>
                <a:gd name="T35" fmla="*/ 2147483646 h 89"/>
                <a:gd name="T36" fmla="*/ 2147483646 w 57"/>
                <a:gd name="T37" fmla="*/ 0 h 89"/>
                <a:gd name="T38" fmla="*/ 2147483646 w 57"/>
                <a:gd name="T39" fmla="*/ 2147483646 h 89"/>
                <a:gd name="T40" fmla="*/ 2147483646 w 57"/>
                <a:gd name="T41" fmla="*/ 2147483646 h 89"/>
                <a:gd name="T42" fmla="*/ 2147483646 w 57"/>
                <a:gd name="T43" fmla="*/ 2147483646 h 89"/>
                <a:gd name="T44" fmla="*/ 2147483646 w 57"/>
                <a:gd name="T45" fmla="*/ 2147483646 h 89"/>
                <a:gd name="T46" fmla="*/ 2147483646 w 57"/>
                <a:gd name="T47" fmla="*/ 2147483646 h 89"/>
                <a:gd name="T48" fmla="*/ 2147483646 w 57"/>
                <a:gd name="T49" fmla="*/ 2147483646 h 89"/>
                <a:gd name="T50" fmla="*/ 2147483646 w 57"/>
                <a:gd name="T51" fmla="*/ 2147483646 h 89"/>
                <a:gd name="T52" fmla="*/ 2147483646 w 57"/>
                <a:gd name="T53" fmla="*/ 2147483646 h 89"/>
                <a:gd name="T54" fmla="*/ 2147483646 w 57"/>
                <a:gd name="T55" fmla="*/ 2147483646 h 89"/>
                <a:gd name="T56" fmla="*/ 2147483646 w 57"/>
                <a:gd name="T57" fmla="*/ 2147483646 h 89"/>
                <a:gd name="T58" fmla="*/ 2147483646 w 57"/>
                <a:gd name="T59" fmla="*/ 2147483646 h 89"/>
                <a:gd name="T60" fmla="*/ 2147483646 w 57"/>
                <a:gd name="T61" fmla="*/ 2147483646 h 89"/>
                <a:gd name="T62" fmla="*/ 2147483646 w 57"/>
                <a:gd name="T63" fmla="*/ 2147483646 h 89"/>
                <a:gd name="T64" fmla="*/ 2147483646 w 57"/>
                <a:gd name="T65" fmla="*/ 2147483646 h 89"/>
                <a:gd name="T66" fmla="*/ 2147483646 w 57"/>
                <a:gd name="T67" fmla="*/ 2147483646 h 89"/>
                <a:gd name="T68" fmla="*/ 2147483646 w 57"/>
                <a:gd name="T69" fmla="*/ 2147483646 h 89"/>
                <a:gd name="T70" fmla="*/ 2147483646 w 57"/>
                <a:gd name="T71" fmla="*/ 2147483646 h 89"/>
                <a:gd name="T72" fmla="*/ 2147483646 w 57"/>
                <a:gd name="T73" fmla="*/ 2147483646 h 89"/>
                <a:gd name="T74" fmla="*/ 2147483646 w 57"/>
                <a:gd name="T75" fmla="*/ 2147483646 h 89"/>
                <a:gd name="T76" fmla="*/ 2147483646 w 57"/>
                <a:gd name="T77" fmla="*/ 2147483646 h 89"/>
                <a:gd name="T78" fmla="*/ 2147483646 w 57"/>
                <a:gd name="T79" fmla="*/ 2147483646 h 89"/>
                <a:gd name="T80" fmla="*/ 2147483646 w 57"/>
                <a:gd name="T81" fmla="*/ 2147483646 h 89"/>
                <a:gd name="T82" fmla="*/ 2147483646 w 57"/>
                <a:gd name="T83" fmla="*/ 2147483646 h 89"/>
                <a:gd name="T84" fmla="*/ 2147483646 w 57"/>
                <a:gd name="T85" fmla="*/ 2147483646 h 89"/>
                <a:gd name="T86" fmla="*/ 2147483646 w 57"/>
                <a:gd name="T87" fmla="*/ 2147483646 h 89"/>
                <a:gd name="T88" fmla="*/ 2147483646 w 57"/>
                <a:gd name="T89" fmla="*/ 2147483646 h 89"/>
                <a:gd name="T90" fmla="*/ 2147483646 w 57"/>
                <a:gd name="T91" fmla="*/ 2147483646 h 89"/>
                <a:gd name="T92" fmla="*/ 2147483646 w 57"/>
                <a:gd name="T93" fmla="*/ 2147483646 h 89"/>
                <a:gd name="T94" fmla="*/ 2147483646 w 57"/>
                <a:gd name="T95" fmla="*/ 2147483646 h 89"/>
                <a:gd name="T96" fmla="*/ 2147483646 w 57"/>
                <a:gd name="T97" fmla="*/ 2147483646 h 89"/>
                <a:gd name="T98" fmla="*/ 2147483646 w 57"/>
                <a:gd name="T99" fmla="*/ 2147483646 h 89"/>
                <a:gd name="T100" fmla="*/ 2147483646 w 57"/>
                <a:gd name="T101" fmla="*/ 0 h 89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57" h="89">
                  <a:moveTo>
                    <a:pt x="38" y="3"/>
                  </a:moveTo>
                  <a:lnTo>
                    <a:pt x="39" y="3"/>
                  </a:lnTo>
                  <a:lnTo>
                    <a:pt x="41" y="3"/>
                  </a:lnTo>
                  <a:lnTo>
                    <a:pt x="41" y="4"/>
                  </a:lnTo>
                  <a:lnTo>
                    <a:pt x="40" y="5"/>
                  </a:lnTo>
                  <a:lnTo>
                    <a:pt x="40" y="7"/>
                  </a:lnTo>
                  <a:lnTo>
                    <a:pt x="43" y="7"/>
                  </a:lnTo>
                  <a:lnTo>
                    <a:pt x="46" y="6"/>
                  </a:lnTo>
                  <a:lnTo>
                    <a:pt x="46" y="11"/>
                  </a:lnTo>
                  <a:lnTo>
                    <a:pt x="45" y="14"/>
                  </a:lnTo>
                  <a:lnTo>
                    <a:pt x="42" y="19"/>
                  </a:lnTo>
                  <a:lnTo>
                    <a:pt x="41" y="21"/>
                  </a:lnTo>
                  <a:lnTo>
                    <a:pt x="40" y="22"/>
                  </a:lnTo>
                  <a:lnTo>
                    <a:pt x="40" y="25"/>
                  </a:lnTo>
                  <a:lnTo>
                    <a:pt x="39" y="27"/>
                  </a:lnTo>
                  <a:lnTo>
                    <a:pt x="39" y="28"/>
                  </a:lnTo>
                  <a:lnTo>
                    <a:pt x="38" y="28"/>
                  </a:lnTo>
                  <a:lnTo>
                    <a:pt x="38" y="29"/>
                  </a:lnTo>
                  <a:lnTo>
                    <a:pt x="37" y="30"/>
                  </a:lnTo>
                  <a:lnTo>
                    <a:pt x="37" y="31"/>
                  </a:lnTo>
                  <a:lnTo>
                    <a:pt x="40" y="34"/>
                  </a:lnTo>
                  <a:lnTo>
                    <a:pt x="37" y="35"/>
                  </a:lnTo>
                  <a:lnTo>
                    <a:pt x="35" y="41"/>
                  </a:lnTo>
                  <a:lnTo>
                    <a:pt x="34" y="44"/>
                  </a:lnTo>
                  <a:lnTo>
                    <a:pt x="34" y="45"/>
                  </a:lnTo>
                  <a:lnTo>
                    <a:pt x="34" y="47"/>
                  </a:lnTo>
                  <a:lnTo>
                    <a:pt x="35" y="47"/>
                  </a:lnTo>
                  <a:lnTo>
                    <a:pt x="36" y="47"/>
                  </a:lnTo>
                  <a:lnTo>
                    <a:pt x="36" y="51"/>
                  </a:lnTo>
                  <a:lnTo>
                    <a:pt x="34" y="52"/>
                  </a:lnTo>
                  <a:lnTo>
                    <a:pt x="34" y="53"/>
                  </a:lnTo>
                  <a:lnTo>
                    <a:pt x="33" y="56"/>
                  </a:lnTo>
                  <a:lnTo>
                    <a:pt x="32" y="61"/>
                  </a:lnTo>
                  <a:lnTo>
                    <a:pt x="30" y="65"/>
                  </a:lnTo>
                  <a:lnTo>
                    <a:pt x="31" y="62"/>
                  </a:lnTo>
                  <a:lnTo>
                    <a:pt x="29" y="64"/>
                  </a:lnTo>
                  <a:lnTo>
                    <a:pt x="29" y="66"/>
                  </a:lnTo>
                  <a:lnTo>
                    <a:pt x="25" y="72"/>
                  </a:lnTo>
                  <a:lnTo>
                    <a:pt x="21" y="72"/>
                  </a:lnTo>
                  <a:lnTo>
                    <a:pt x="19" y="74"/>
                  </a:lnTo>
                  <a:lnTo>
                    <a:pt x="18" y="74"/>
                  </a:lnTo>
                  <a:lnTo>
                    <a:pt x="16" y="77"/>
                  </a:lnTo>
                  <a:lnTo>
                    <a:pt x="12" y="81"/>
                  </a:lnTo>
                  <a:lnTo>
                    <a:pt x="12" y="83"/>
                  </a:lnTo>
                  <a:lnTo>
                    <a:pt x="12" y="84"/>
                  </a:lnTo>
                  <a:lnTo>
                    <a:pt x="8" y="84"/>
                  </a:lnTo>
                  <a:lnTo>
                    <a:pt x="5" y="84"/>
                  </a:lnTo>
                  <a:lnTo>
                    <a:pt x="4" y="85"/>
                  </a:lnTo>
                  <a:lnTo>
                    <a:pt x="16" y="20"/>
                  </a:lnTo>
                  <a:lnTo>
                    <a:pt x="16" y="19"/>
                  </a:lnTo>
                  <a:lnTo>
                    <a:pt x="17" y="19"/>
                  </a:lnTo>
                  <a:lnTo>
                    <a:pt x="19" y="18"/>
                  </a:lnTo>
                  <a:lnTo>
                    <a:pt x="19" y="19"/>
                  </a:lnTo>
                  <a:lnTo>
                    <a:pt x="23" y="21"/>
                  </a:lnTo>
                  <a:lnTo>
                    <a:pt x="27" y="17"/>
                  </a:lnTo>
                  <a:lnTo>
                    <a:pt x="29" y="12"/>
                  </a:lnTo>
                  <a:lnTo>
                    <a:pt x="31" y="11"/>
                  </a:lnTo>
                  <a:lnTo>
                    <a:pt x="32" y="9"/>
                  </a:lnTo>
                  <a:lnTo>
                    <a:pt x="35" y="4"/>
                  </a:lnTo>
                  <a:lnTo>
                    <a:pt x="36" y="3"/>
                  </a:lnTo>
                  <a:lnTo>
                    <a:pt x="38" y="3"/>
                  </a:lnTo>
                  <a:close/>
                  <a:moveTo>
                    <a:pt x="51" y="13"/>
                  </a:moveTo>
                  <a:lnTo>
                    <a:pt x="51" y="13"/>
                  </a:lnTo>
                  <a:lnTo>
                    <a:pt x="51" y="14"/>
                  </a:lnTo>
                  <a:lnTo>
                    <a:pt x="50" y="17"/>
                  </a:lnTo>
                  <a:lnTo>
                    <a:pt x="49" y="18"/>
                  </a:lnTo>
                  <a:lnTo>
                    <a:pt x="50" y="17"/>
                  </a:lnTo>
                  <a:lnTo>
                    <a:pt x="49" y="19"/>
                  </a:lnTo>
                  <a:lnTo>
                    <a:pt x="48" y="20"/>
                  </a:lnTo>
                  <a:lnTo>
                    <a:pt x="48" y="21"/>
                  </a:lnTo>
                  <a:lnTo>
                    <a:pt x="47" y="21"/>
                  </a:lnTo>
                  <a:lnTo>
                    <a:pt x="46" y="21"/>
                  </a:lnTo>
                  <a:lnTo>
                    <a:pt x="50" y="13"/>
                  </a:lnTo>
                  <a:lnTo>
                    <a:pt x="51" y="13"/>
                  </a:lnTo>
                  <a:close/>
                  <a:moveTo>
                    <a:pt x="50" y="32"/>
                  </a:moveTo>
                  <a:lnTo>
                    <a:pt x="50" y="32"/>
                  </a:lnTo>
                  <a:lnTo>
                    <a:pt x="50" y="33"/>
                  </a:lnTo>
                  <a:lnTo>
                    <a:pt x="50" y="34"/>
                  </a:lnTo>
                  <a:lnTo>
                    <a:pt x="49" y="36"/>
                  </a:lnTo>
                  <a:lnTo>
                    <a:pt x="48" y="37"/>
                  </a:lnTo>
                  <a:lnTo>
                    <a:pt x="48" y="36"/>
                  </a:lnTo>
                  <a:lnTo>
                    <a:pt x="47" y="37"/>
                  </a:lnTo>
                  <a:lnTo>
                    <a:pt x="46" y="38"/>
                  </a:lnTo>
                  <a:lnTo>
                    <a:pt x="46" y="40"/>
                  </a:lnTo>
                  <a:lnTo>
                    <a:pt x="46" y="41"/>
                  </a:lnTo>
                  <a:lnTo>
                    <a:pt x="45" y="41"/>
                  </a:lnTo>
                  <a:lnTo>
                    <a:pt x="45" y="40"/>
                  </a:lnTo>
                  <a:lnTo>
                    <a:pt x="46" y="36"/>
                  </a:lnTo>
                  <a:lnTo>
                    <a:pt x="50" y="32"/>
                  </a:lnTo>
                  <a:close/>
                  <a:moveTo>
                    <a:pt x="38" y="0"/>
                  </a:moveTo>
                  <a:lnTo>
                    <a:pt x="38" y="0"/>
                  </a:lnTo>
                  <a:lnTo>
                    <a:pt x="36" y="0"/>
                  </a:lnTo>
                  <a:lnTo>
                    <a:pt x="35" y="0"/>
                  </a:lnTo>
                  <a:lnTo>
                    <a:pt x="34" y="1"/>
                  </a:lnTo>
                  <a:lnTo>
                    <a:pt x="33" y="2"/>
                  </a:lnTo>
                  <a:lnTo>
                    <a:pt x="33" y="3"/>
                  </a:lnTo>
                  <a:lnTo>
                    <a:pt x="30" y="8"/>
                  </a:lnTo>
                  <a:lnTo>
                    <a:pt x="29" y="8"/>
                  </a:lnTo>
                  <a:lnTo>
                    <a:pt x="29" y="9"/>
                  </a:lnTo>
                  <a:lnTo>
                    <a:pt x="27" y="10"/>
                  </a:lnTo>
                  <a:lnTo>
                    <a:pt x="27" y="11"/>
                  </a:lnTo>
                  <a:lnTo>
                    <a:pt x="25" y="15"/>
                  </a:lnTo>
                  <a:lnTo>
                    <a:pt x="23" y="18"/>
                  </a:lnTo>
                  <a:lnTo>
                    <a:pt x="22" y="17"/>
                  </a:lnTo>
                  <a:lnTo>
                    <a:pt x="21" y="17"/>
                  </a:lnTo>
                  <a:lnTo>
                    <a:pt x="21" y="16"/>
                  </a:lnTo>
                  <a:lnTo>
                    <a:pt x="19" y="15"/>
                  </a:lnTo>
                  <a:lnTo>
                    <a:pt x="18" y="15"/>
                  </a:lnTo>
                  <a:lnTo>
                    <a:pt x="17" y="16"/>
                  </a:lnTo>
                  <a:lnTo>
                    <a:pt x="16" y="16"/>
                  </a:lnTo>
                  <a:lnTo>
                    <a:pt x="15" y="17"/>
                  </a:lnTo>
                  <a:lnTo>
                    <a:pt x="14" y="17"/>
                  </a:lnTo>
                  <a:lnTo>
                    <a:pt x="14" y="18"/>
                  </a:lnTo>
                  <a:lnTo>
                    <a:pt x="13" y="19"/>
                  </a:lnTo>
                  <a:lnTo>
                    <a:pt x="1" y="84"/>
                  </a:lnTo>
                  <a:lnTo>
                    <a:pt x="0" y="89"/>
                  </a:lnTo>
                  <a:lnTo>
                    <a:pt x="5" y="87"/>
                  </a:lnTo>
                  <a:lnTo>
                    <a:pt x="6" y="87"/>
                  </a:lnTo>
                  <a:lnTo>
                    <a:pt x="8" y="87"/>
                  </a:lnTo>
                  <a:lnTo>
                    <a:pt x="12" y="87"/>
                  </a:lnTo>
                  <a:lnTo>
                    <a:pt x="16" y="87"/>
                  </a:lnTo>
                  <a:lnTo>
                    <a:pt x="15" y="84"/>
                  </a:lnTo>
                  <a:lnTo>
                    <a:pt x="15" y="83"/>
                  </a:lnTo>
                  <a:lnTo>
                    <a:pt x="18" y="79"/>
                  </a:lnTo>
                  <a:lnTo>
                    <a:pt x="19" y="79"/>
                  </a:lnTo>
                  <a:lnTo>
                    <a:pt x="20" y="76"/>
                  </a:lnTo>
                  <a:lnTo>
                    <a:pt x="21" y="76"/>
                  </a:lnTo>
                  <a:lnTo>
                    <a:pt x="22" y="75"/>
                  </a:lnTo>
                  <a:lnTo>
                    <a:pt x="25" y="74"/>
                  </a:lnTo>
                  <a:lnTo>
                    <a:pt x="21" y="89"/>
                  </a:lnTo>
                  <a:lnTo>
                    <a:pt x="33" y="66"/>
                  </a:lnTo>
                  <a:lnTo>
                    <a:pt x="34" y="62"/>
                  </a:lnTo>
                  <a:lnTo>
                    <a:pt x="34" y="61"/>
                  </a:lnTo>
                  <a:lnTo>
                    <a:pt x="36" y="57"/>
                  </a:lnTo>
                  <a:lnTo>
                    <a:pt x="36" y="54"/>
                  </a:lnTo>
                  <a:lnTo>
                    <a:pt x="38" y="53"/>
                  </a:lnTo>
                  <a:lnTo>
                    <a:pt x="38" y="52"/>
                  </a:lnTo>
                  <a:lnTo>
                    <a:pt x="38" y="51"/>
                  </a:lnTo>
                  <a:lnTo>
                    <a:pt x="38" y="47"/>
                  </a:lnTo>
                  <a:lnTo>
                    <a:pt x="38" y="46"/>
                  </a:lnTo>
                  <a:lnTo>
                    <a:pt x="37" y="45"/>
                  </a:lnTo>
                  <a:lnTo>
                    <a:pt x="37" y="44"/>
                  </a:lnTo>
                  <a:lnTo>
                    <a:pt x="38" y="42"/>
                  </a:lnTo>
                  <a:lnTo>
                    <a:pt x="40" y="37"/>
                  </a:lnTo>
                  <a:lnTo>
                    <a:pt x="41" y="36"/>
                  </a:lnTo>
                  <a:lnTo>
                    <a:pt x="44" y="35"/>
                  </a:lnTo>
                  <a:lnTo>
                    <a:pt x="44" y="36"/>
                  </a:lnTo>
                  <a:lnTo>
                    <a:pt x="42" y="40"/>
                  </a:lnTo>
                  <a:lnTo>
                    <a:pt x="42" y="41"/>
                  </a:lnTo>
                  <a:lnTo>
                    <a:pt x="43" y="42"/>
                  </a:lnTo>
                  <a:lnTo>
                    <a:pt x="44" y="43"/>
                  </a:lnTo>
                  <a:lnTo>
                    <a:pt x="48" y="45"/>
                  </a:lnTo>
                  <a:lnTo>
                    <a:pt x="48" y="42"/>
                  </a:lnTo>
                  <a:lnTo>
                    <a:pt x="48" y="41"/>
                  </a:lnTo>
                  <a:lnTo>
                    <a:pt x="48" y="40"/>
                  </a:lnTo>
                  <a:lnTo>
                    <a:pt x="50" y="39"/>
                  </a:lnTo>
                  <a:lnTo>
                    <a:pt x="50" y="38"/>
                  </a:lnTo>
                  <a:lnTo>
                    <a:pt x="51" y="38"/>
                  </a:lnTo>
                  <a:lnTo>
                    <a:pt x="53" y="35"/>
                  </a:lnTo>
                  <a:lnTo>
                    <a:pt x="53" y="34"/>
                  </a:lnTo>
                  <a:lnTo>
                    <a:pt x="53" y="32"/>
                  </a:lnTo>
                  <a:lnTo>
                    <a:pt x="52" y="31"/>
                  </a:lnTo>
                  <a:lnTo>
                    <a:pt x="51" y="30"/>
                  </a:lnTo>
                  <a:lnTo>
                    <a:pt x="50" y="30"/>
                  </a:lnTo>
                  <a:lnTo>
                    <a:pt x="48" y="30"/>
                  </a:lnTo>
                  <a:lnTo>
                    <a:pt x="48" y="31"/>
                  </a:lnTo>
                  <a:lnTo>
                    <a:pt x="44" y="35"/>
                  </a:lnTo>
                  <a:lnTo>
                    <a:pt x="42" y="32"/>
                  </a:lnTo>
                  <a:lnTo>
                    <a:pt x="40" y="30"/>
                  </a:lnTo>
                  <a:lnTo>
                    <a:pt x="41" y="29"/>
                  </a:lnTo>
                  <a:lnTo>
                    <a:pt x="42" y="28"/>
                  </a:lnTo>
                  <a:lnTo>
                    <a:pt x="42" y="26"/>
                  </a:lnTo>
                  <a:lnTo>
                    <a:pt x="43" y="23"/>
                  </a:lnTo>
                  <a:lnTo>
                    <a:pt x="45" y="24"/>
                  </a:lnTo>
                  <a:lnTo>
                    <a:pt x="46" y="24"/>
                  </a:lnTo>
                  <a:lnTo>
                    <a:pt x="47" y="24"/>
                  </a:lnTo>
                  <a:lnTo>
                    <a:pt x="48" y="24"/>
                  </a:lnTo>
                  <a:lnTo>
                    <a:pt x="49" y="23"/>
                  </a:lnTo>
                  <a:lnTo>
                    <a:pt x="50" y="23"/>
                  </a:lnTo>
                  <a:lnTo>
                    <a:pt x="50" y="21"/>
                  </a:lnTo>
                  <a:lnTo>
                    <a:pt x="51" y="21"/>
                  </a:lnTo>
                  <a:lnTo>
                    <a:pt x="51" y="20"/>
                  </a:lnTo>
                  <a:lnTo>
                    <a:pt x="51" y="19"/>
                  </a:lnTo>
                  <a:lnTo>
                    <a:pt x="52" y="19"/>
                  </a:lnTo>
                  <a:lnTo>
                    <a:pt x="52" y="18"/>
                  </a:lnTo>
                  <a:lnTo>
                    <a:pt x="54" y="15"/>
                  </a:lnTo>
                  <a:lnTo>
                    <a:pt x="54" y="14"/>
                  </a:lnTo>
                  <a:lnTo>
                    <a:pt x="54" y="13"/>
                  </a:lnTo>
                  <a:lnTo>
                    <a:pt x="54" y="12"/>
                  </a:lnTo>
                  <a:lnTo>
                    <a:pt x="57" y="6"/>
                  </a:lnTo>
                  <a:lnTo>
                    <a:pt x="53" y="11"/>
                  </a:lnTo>
                  <a:lnTo>
                    <a:pt x="52" y="10"/>
                  </a:lnTo>
                  <a:lnTo>
                    <a:pt x="51" y="11"/>
                  </a:lnTo>
                  <a:lnTo>
                    <a:pt x="50" y="11"/>
                  </a:lnTo>
                  <a:lnTo>
                    <a:pt x="48" y="11"/>
                  </a:lnTo>
                  <a:lnTo>
                    <a:pt x="48" y="7"/>
                  </a:lnTo>
                  <a:lnTo>
                    <a:pt x="49" y="3"/>
                  </a:lnTo>
                  <a:lnTo>
                    <a:pt x="46" y="4"/>
                  </a:lnTo>
                  <a:lnTo>
                    <a:pt x="44" y="4"/>
                  </a:lnTo>
                  <a:lnTo>
                    <a:pt x="44" y="3"/>
                  </a:lnTo>
                  <a:lnTo>
                    <a:pt x="43" y="0"/>
                  </a:lnTo>
                  <a:lnTo>
                    <a:pt x="41" y="0"/>
                  </a:lnTo>
                  <a:lnTo>
                    <a:pt x="39" y="0"/>
                  </a:lnTo>
                  <a:lnTo>
                    <a:pt x="3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58" name="Freeform 711"/>
            <p:cNvSpPr>
              <a:spLocks noEditPoints="1"/>
            </p:cNvSpPr>
            <p:nvPr/>
          </p:nvSpPr>
          <p:spPr bwMode="auto">
            <a:xfrm>
              <a:off x="4555322" y="720130"/>
              <a:ext cx="138113" cy="192087"/>
            </a:xfrm>
            <a:custGeom>
              <a:avLst/>
              <a:gdLst>
                <a:gd name="T0" fmla="*/ 2147483646 w 57"/>
                <a:gd name="T1" fmla="*/ 2147483646 h 89"/>
                <a:gd name="T2" fmla="*/ 2147483646 w 57"/>
                <a:gd name="T3" fmla="*/ 2147483646 h 89"/>
                <a:gd name="T4" fmla="*/ 2147483646 w 57"/>
                <a:gd name="T5" fmla="*/ 2147483646 h 89"/>
                <a:gd name="T6" fmla="*/ 2147483646 w 57"/>
                <a:gd name="T7" fmla="*/ 2147483646 h 89"/>
                <a:gd name="T8" fmla="*/ 2147483646 w 57"/>
                <a:gd name="T9" fmla="*/ 2147483646 h 89"/>
                <a:gd name="T10" fmla="*/ 2147483646 w 57"/>
                <a:gd name="T11" fmla="*/ 2147483646 h 89"/>
                <a:gd name="T12" fmla="*/ 2147483646 w 57"/>
                <a:gd name="T13" fmla="*/ 2147483646 h 89"/>
                <a:gd name="T14" fmla="*/ 2147483646 w 57"/>
                <a:gd name="T15" fmla="*/ 2147483646 h 89"/>
                <a:gd name="T16" fmla="*/ 2147483646 w 57"/>
                <a:gd name="T17" fmla="*/ 2147483646 h 89"/>
                <a:gd name="T18" fmla="*/ 2147483646 w 57"/>
                <a:gd name="T19" fmla="*/ 2147483646 h 89"/>
                <a:gd name="T20" fmla="*/ 2147483646 w 57"/>
                <a:gd name="T21" fmla="*/ 2147483646 h 89"/>
                <a:gd name="T22" fmla="*/ 2147483646 w 57"/>
                <a:gd name="T23" fmla="*/ 2147483646 h 89"/>
                <a:gd name="T24" fmla="*/ 2147483646 w 57"/>
                <a:gd name="T25" fmla="*/ 2147483646 h 89"/>
                <a:gd name="T26" fmla="*/ 2147483646 w 57"/>
                <a:gd name="T27" fmla="*/ 2147483646 h 89"/>
                <a:gd name="T28" fmla="*/ 2147483646 w 57"/>
                <a:gd name="T29" fmla="*/ 2147483646 h 89"/>
                <a:gd name="T30" fmla="*/ 2147483646 w 57"/>
                <a:gd name="T31" fmla="*/ 2147483646 h 89"/>
                <a:gd name="T32" fmla="*/ 2147483646 w 57"/>
                <a:gd name="T33" fmla="*/ 2147483646 h 89"/>
                <a:gd name="T34" fmla="*/ 2147483646 w 57"/>
                <a:gd name="T35" fmla="*/ 2147483646 h 89"/>
                <a:gd name="T36" fmla="*/ 2147483646 w 57"/>
                <a:gd name="T37" fmla="*/ 0 h 89"/>
                <a:gd name="T38" fmla="*/ 2147483646 w 57"/>
                <a:gd name="T39" fmla="*/ 2147483646 h 89"/>
                <a:gd name="T40" fmla="*/ 2147483646 w 57"/>
                <a:gd name="T41" fmla="*/ 2147483646 h 89"/>
                <a:gd name="T42" fmla="*/ 2147483646 w 57"/>
                <a:gd name="T43" fmla="*/ 2147483646 h 89"/>
                <a:gd name="T44" fmla="*/ 2147483646 w 57"/>
                <a:gd name="T45" fmla="*/ 2147483646 h 89"/>
                <a:gd name="T46" fmla="*/ 2147483646 w 57"/>
                <a:gd name="T47" fmla="*/ 2147483646 h 89"/>
                <a:gd name="T48" fmla="*/ 2147483646 w 57"/>
                <a:gd name="T49" fmla="*/ 2147483646 h 89"/>
                <a:gd name="T50" fmla="*/ 2147483646 w 57"/>
                <a:gd name="T51" fmla="*/ 2147483646 h 89"/>
                <a:gd name="T52" fmla="*/ 2147483646 w 57"/>
                <a:gd name="T53" fmla="*/ 2147483646 h 89"/>
                <a:gd name="T54" fmla="*/ 2147483646 w 57"/>
                <a:gd name="T55" fmla="*/ 2147483646 h 89"/>
                <a:gd name="T56" fmla="*/ 2147483646 w 57"/>
                <a:gd name="T57" fmla="*/ 2147483646 h 89"/>
                <a:gd name="T58" fmla="*/ 2147483646 w 57"/>
                <a:gd name="T59" fmla="*/ 2147483646 h 89"/>
                <a:gd name="T60" fmla="*/ 2147483646 w 57"/>
                <a:gd name="T61" fmla="*/ 2147483646 h 89"/>
                <a:gd name="T62" fmla="*/ 2147483646 w 57"/>
                <a:gd name="T63" fmla="*/ 2147483646 h 89"/>
                <a:gd name="T64" fmla="*/ 2147483646 w 57"/>
                <a:gd name="T65" fmla="*/ 2147483646 h 89"/>
                <a:gd name="T66" fmla="*/ 2147483646 w 57"/>
                <a:gd name="T67" fmla="*/ 2147483646 h 89"/>
                <a:gd name="T68" fmla="*/ 2147483646 w 57"/>
                <a:gd name="T69" fmla="*/ 2147483646 h 89"/>
                <a:gd name="T70" fmla="*/ 2147483646 w 57"/>
                <a:gd name="T71" fmla="*/ 2147483646 h 89"/>
                <a:gd name="T72" fmla="*/ 2147483646 w 57"/>
                <a:gd name="T73" fmla="*/ 2147483646 h 89"/>
                <a:gd name="T74" fmla="*/ 2147483646 w 57"/>
                <a:gd name="T75" fmla="*/ 2147483646 h 89"/>
                <a:gd name="T76" fmla="*/ 2147483646 w 57"/>
                <a:gd name="T77" fmla="*/ 2147483646 h 89"/>
                <a:gd name="T78" fmla="*/ 2147483646 w 57"/>
                <a:gd name="T79" fmla="*/ 2147483646 h 89"/>
                <a:gd name="T80" fmla="*/ 2147483646 w 57"/>
                <a:gd name="T81" fmla="*/ 2147483646 h 89"/>
                <a:gd name="T82" fmla="*/ 2147483646 w 57"/>
                <a:gd name="T83" fmla="*/ 2147483646 h 89"/>
                <a:gd name="T84" fmla="*/ 2147483646 w 57"/>
                <a:gd name="T85" fmla="*/ 2147483646 h 89"/>
                <a:gd name="T86" fmla="*/ 2147483646 w 57"/>
                <a:gd name="T87" fmla="*/ 2147483646 h 89"/>
                <a:gd name="T88" fmla="*/ 2147483646 w 57"/>
                <a:gd name="T89" fmla="*/ 2147483646 h 89"/>
                <a:gd name="T90" fmla="*/ 2147483646 w 57"/>
                <a:gd name="T91" fmla="*/ 2147483646 h 89"/>
                <a:gd name="T92" fmla="*/ 2147483646 w 57"/>
                <a:gd name="T93" fmla="*/ 2147483646 h 89"/>
                <a:gd name="T94" fmla="*/ 2147483646 w 57"/>
                <a:gd name="T95" fmla="*/ 2147483646 h 89"/>
                <a:gd name="T96" fmla="*/ 2147483646 w 57"/>
                <a:gd name="T97" fmla="*/ 2147483646 h 89"/>
                <a:gd name="T98" fmla="*/ 2147483646 w 57"/>
                <a:gd name="T99" fmla="*/ 2147483646 h 89"/>
                <a:gd name="T100" fmla="*/ 2147483646 w 57"/>
                <a:gd name="T101" fmla="*/ 0 h 89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57" h="89">
                  <a:moveTo>
                    <a:pt x="38" y="3"/>
                  </a:moveTo>
                  <a:lnTo>
                    <a:pt x="39" y="3"/>
                  </a:lnTo>
                  <a:lnTo>
                    <a:pt x="41" y="3"/>
                  </a:lnTo>
                  <a:lnTo>
                    <a:pt x="41" y="4"/>
                  </a:lnTo>
                  <a:lnTo>
                    <a:pt x="40" y="5"/>
                  </a:lnTo>
                  <a:lnTo>
                    <a:pt x="40" y="7"/>
                  </a:lnTo>
                  <a:lnTo>
                    <a:pt x="43" y="7"/>
                  </a:lnTo>
                  <a:lnTo>
                    <a:pt x="46" y="6"/>
                  </a:lnTo>
                  <a:lnTo>
                    <a:pt x="46" y="11"/>
                  </a:lnTo>
                  <a:lnTo>
                    <a:pt x="45" y="14"/>
                  </a:lnTo>
                  <a:lnTo>
                    <a:pt x="42" y="19"/>
                  </a:lnTo>
                  <a:lnTo>
                    <a:pt x="41" y="21"/>
                  </a:lnTo>
                  <a:lnTo>
                    <a:pt x="40" y="22"/>
                  </a:lnTo>
                  <a:lnTo>
                    <a:pt x="40" y="25"/>
                  </a:lnTo>
                  <a:lnTo>
                    <a:pt x="39" y="27"/>
                  </a:lnTo>
                  <a:lnTo>
                    <a:pt x="39" y="28"/>
                  </a:lnTo>
                  <a:lnTo>
                    <a:pt x="38" y="28"/>
                  </a:lnTo>
                  <a:lnTo>
                    <a:pt x="38" y="29"/>
                  </a:lnTo>
                  <a:lnTo>
                    <a:pt x="37" y="30"/>
                  </a:lnTo>
                  <a:lnTo>
                    <a:pt x="37" y="31"/>
                  </a:lnTo>
                  <a:lnTo>
                    <a:pt x="40" y="34"/>
                  </a:lnTo>
                  <a:lnTo>
                    <a:pt x="37" y="35"/>
                  </a:lnTo>
                  <a:lnTo>
                    <a:pt x="35" y="41"/>
                  </a:lnTo>
                  <a:lnTo>
                    <a:pt x="34" y="44"/>
                  </a:lnTo>
                  <a:lnTo>
                    <a:pt x="34" y="45"/>
                  </a:lnTo>
                  <a:lnTo>
                    <a:pt x="34" y="47"/>
                  </a:lnTo>
                  <a:lnTo>
                    <a:pt x="35" y="47"/>
                  </a:lnTo>
                  <a:lnTo>
                    <a:pt x="36" y="47"/>
                  </a:lnTo>
                  <a:lnTo>
                    <a:pt x="36" y="51"/>
                  </a:lnTo>
                  <a:lnTo>
                    <a:pt x="34" y="52"/>
                  </a:lnTo>
                  <a:lnTo>
                    <a:pt x="34" y="53"/>
                  </a:lnTo>
                  <a:lnTo>
                    <a:pt x="33" y="56"/>
                  </a:lnTo>
                  <a:lnTo>
                    <a:pt x="32" y="61"/>
                  </a:lnTo>
                  <a:lnTo>
                    <a:pt x="30" y="65"/>
                  </a:lnTo>
                  <a:lnTo>
                    <a:pt x="31" y="62"/>
                  </a:lnTo>
                  <a:lnTo>
                    <a:pt x="29" y="64"/>
                  </a:lnTo>
                  <a:lnTo>
                    <a:pt x="29" y="66"/>
                  </a:lnTo>
                  <a:lnTo>
                    <a:pt x="25" y="72"/>
                  </a:lnTo>
                  <a:lnTo>
                    <a:pt x="21" y="72"/>
                  </a:lnTo>
                  <a:lnTo>
                    <a:pt x="19" y="74"/>
                  </a:lnTo>
                  <a:lnTo>
                    <a:pt x="18" y="74"/>
                  </a:lnTo>
                  <a:lnTo>
                    <a:pt x="16" y="77"/>
                  </a:lnTo>
                  <a:lnTo>
                    <a:pt x="12" y="81"/>
                  </a:lnTo>
                  <a:lnTo>
                    <a:pt x="12" y="83"/>
                  </a:lnTo>
                  <a:lnTo>
                    <a:pt x="12" y="84"/>
                  </a:lnTo>
                  <a:lnTo>
                    <a:pt x="8" y="84"/>
                  </a:lnTo>
                  <a:lnTo>
                    <a:pt x="5" y="84"/>
                  </a:lnTo>
                  <a:lnTo>
                    <a:pt x="4" y="85"/>
                  </a:lnTo>
                  <a:lnTo>
                    <a:pt x="16" y="20"/>
                  </a:lnTo>
                  <a:lnTo>
                    <a:pt x="16" y="19"/>
                  </a:lnTo>
                  <a:lnTo>
                    <a:pt x="17" y="19"/>
                  </a:lnTo>
                  <a:lnTo>
                    <a:pt x="19" y="18"/>
                  </a:lnTo>
                  <a:lnTo>
                    <a:pt x="19" y="19"/>
                  </a:lnTo>
                  <a:lnTo>
                    <a:pt x="23" y="21"/>
                  </a:lnTo>
                  <a:lnTo>
                    <a:pt x="27" y="17"/>
                  </a:lnTo>
                  <a:lnTo>
                    <a:pt x="29" y="12"/>
                  </a:lnTo>
                  <a:lnTo>
                    <a:pt x="31" y="11"/>
                  </a:lnTo>
                  <a:lnTo>
                    <a:pt x="32" y="9"/>
                  </a:lnTo>
                  <a:lnTo>
                    <a:pt x="35" y="4"/>
                  </a:lnTo>
                  <a:lnTo>
                    <a:pt x="36" y="3"/>
                  </a:lnTo>
                  <a:lnTo>
                    <a:pt x="38" y="3"/>
                  </a:lnTo>
                  <a:moveTo>
                    <a:pt x="51" y="13"/>
                  </a:moveTo>
                  <a:lnTo>
                    <a:pt x="51" y="13"/>
                  </a:lnTo>
                  <a:lnTo>
                    <a:pt x="51" y="14"/>
                  </a:lnTo>
                  <a:lnTo>
                    <a:pt x="50" y="17"/>
                  </a:lnTo>
                  <a:lnTo>
                    <a:pt x="49" y="18"/>
                  </a:lnTo>
                  <a:lnTo>
                    <a:pt x="50" y="17"/>
                  </a:lnTo>
                  <a:lnTo>
                    <a:pt x="49" y="19"/>
                  </a:lnTo>
                  <a:lnTo>
                    <a:pt x="48" y="20"/>
                  </a:lnTo>
                  <a:lnTo>
                    <a:pt x="48" y="21"/>
                  </a:lnTo>
                  <a:lnTo>
                    <a:pt x="47" y="21"/>
                  </a:lnTo>
                  <a:lnTo>
                    <a:pt x="46" y="21"/>
                  </a:lnTo>
                  <a:lnTo>
                    <a:pt x="50" y="13"/>
                  </a:lnTo>
                  <a:lnTo>
                    <a:pt x="51" y="13"/>
                  </a:lnTo>
                  <a:moveTo>
                    <a:pt x="50" y="32"/>
                  </a:moveTo>
                  <a:lnTo>
                    <a:pt x="50" y="32"/>
                  </a:lnTo>
                  <a:lnTo>
                    <a:pt x="50" y="33"/>
                  </a:lnTo>
                  <a:lnTo>
                    <a:pt x="50" y="34"/>
                  </a:lnTo>
                  <a:lnTo>
                    <a:pt x="49" y="36"/>
                  </a:lnTo>
                  <a:lnTo>
                    <a:pt x="48" y="37"/>
                  </a:lnTo>
                  <a:lnTo>
                    <a:pt x="48" y="36"/>
                  </a:lnTo>
                  <a:lnTo>
                    <a:pt x="47" y="37"/>
                  </a:lnTo>
                  <a:lnTo>
                    <a:pt x="46" y="38"/>
                  </a:lnTo>
                  <a:lnTo>
                    <a:pt x="46" y="40"/>
                  </a:lnTo>
                  <a:lnTo>
                    <a:pt x="46" y="41"/>
                  </a:lnTo>
                  <a:lnTo>
                    <a:pt x="45" y="41"/>
                  </a:lnTo>
                  <a:lnTo>
                    <a:pt x="45" y="40"/>
                  </a:lnTo>
                  <a:lnTo>
                    <a:pt x="46" y="36"/>
                  </a:lnTo>
                  <a:lnTo>
                    <a:pt x="50" y="32"/>
                  </a:lnTo>
                  <a:moveTo>
                    <a:pt x="38" y="0"/>
                  </a:moveTo>
                  <a:lnTo>
                    <a:pt x="38" y="0"/>
                  </a:lnTo>
                  <a:lnTo>
                    <a:pt x="36" y="0"/>
                  </a:lnTo>
                  <a:lnTo>
                    <a:pt x="35" y="0"/>
                  </a:lnTo>
                  <a:lnTo>
                    <a:pt x="34" y="1"/>
                  </a:lnTo>
                  <a:lnTo>
                    <a:pt x="33" y="2"/>
                  </a:lnTo>
                  <a:lnTo>
                    <a:pt x="33" y="3"/>
                  </a:lnTo>
                  <a:lnTo>
                    <a:pt x="30" y="8"/>
                  </a:lnTo>
                  <a:lnTo>
                    <a:pt x="29" y="8"/>
                  </a:lnTo>
                  <a:lnTo>
                    <a:pt x="29" y="9"/>
                  </a:lnTo>
                  <a:lnTo>
                    <a:pt x="27" y="10"/>
                  </a:lnTo>
                  <a:lnTo>
                    <a:pt x="27" y="11"/>
                  </a:lnTo>
                  <a:lnTo>
                    <a:pt x="25" y="15"/>
                  </a:lnTo>
                  <a:lnTo>
                    <a:pt x="23" y="18"/>
                  </a:lnTo>
                  <a:lnTo>
                    <a:pt x="22" y="17"/>
                  </a:lnTo>
                  <a:lnTo>
                    <a:pt x="21" y="17"/>
                  </a:lnTo>
                  <a:lnTo>
                    <a:pt x="21" y="16"/>
                  </a:lnTo>
                  <a:lnTo>
                    <a:pt x="19" y="15"/>
                  </a:lnTo>
                  <a:lnTo>
                    <a:pt x="18" y="15"/>
                  </a:lnTo>
                  <a:lnTo>
                    <a:pt x="17" y="16"/>
                  </a:lnTo>
                  <a:lnTo>
                    <a:pt x="16" y="16"/>
                  </a:lnTo>
                  <a:lnTo>
                    <a:pt x="15" y="17"/>
                  </a:lnTo>
                  <a:lnTo>
                    <a:pt x="14" y="17"/>
                  </a:lnTo>
                  <a:lnTo>
                    <a:pt x="14" y="18"/>
                  </a:lnTo>
                  <a:lnTo>
                    <a:pt x="13" y="19"/>
                  </a:lnTo>
                  <a:lnTo>
                    <a:pt x="1" y="84"/>
                  </a:lnTo>
                  <a:lnTo>
                    <a:pt x="0" y="89"/>
                  </a:lnTo>
                  <a:lnTo>
                    <a:pt x="5" y="87"/>
                  </a:lnTo>
                  <a:lnTo>
                    <a:pt x="6" y="87"/>
                  </a:lnTo>
                  <a:lnTo>
                    <a:pt x="8" y="87"/>
                  </a:lnTo>
                  <a:lnTo>
                    <a:pt x="12" y="87"/>
                  </a:lnTo>
                  <a:lnTo>
                    <a:pt x="16" y="87"/>
                  </a:lnTo>
                  <a:lnTo>
                    <a:pt x="15" y="84"/>
                  </a:lnTo>
                  <a:lnTo>
                    <a:pt x="15" y="83"/>
                  </a:lnTo>
                  <a:lnTo>
                    <a:pt x="18" y="79"/>
                  </a:lnTo>
                  <a:lnTo>
                    <a:pt x="19" y="79"/>
                  </a:lnTo>
                  <a:lnTo>
                    <a:pt x="20" y="76"/>
                  </a:lnTo>
                  <a:lnTo>
                    <a:pt x="21" y="76"/>
                  </a:lnTo>
                  <a:lnTo>
                    <a:pt x="22" y="75"/>
                  </a:lnTo>
                  <a:lnTo>
                    <a:pt x="25" y="74"/>
                  </a:lnTo>
                  <a:lnTo>
                    <a:pt x="21" y="89"/>
                  </a:lnTo>
                  <a:lnTo>
                    <a:pt x="33" y="66"/>
                  </a:lnTo>
                  <a:lnTo>
                    <a:pt x="34" y="62"/>
                  </a:lnTo>
                  <a:lnTo>
                    <a:pt x="34" y="61"/>
                  </a:lnTo>
                  <a:lnTo>
                    <a:pt x="36" y="57"/>
                  </a:lnTo>
                  <a:lnTo>
                    <a:pt x="36" y="54"/>
                  </a:lnTo>
                  <a:lnTo>
                    <a:pt x="38" y="53"/>
                  </a:lnTo>
                  <a:lnTo>
                    <a:pt x="38" y="52"/>
                  </a:lnTo>
                  <a:lnTo>
                    <a:pt x="38" y="51"/>
                  </a:lnTo>
                  <a:lnTo>
                    <a:pt x="38" y="47"/>
                  </a:lnTo>
                  <a:lnTo>
                    <a:pt x="38" y="46"/>
                  </a:lnTo>
                  <a:lnTo>
                    <a:pt x="37" y="45"/>
                  </a:lnTo>
                  <a:lnTo>
                    <a:pt x="37" y="44"/>
                  </a:lnTo>
                  <a:lnTo>
                    <a:pt x="38" y="42"/>
                  </a:lnTo>
                  <a:lnTo>
                    <a:pt x="40" y="37"/>
                  </a:lnTo>
                  <a:lnTo>
                    <a:pt x="41" y="36"/>
                  </a:lnTo>
                  <a:lnTo>
                    <a:pt x="44" y="35"/>
                  </a:lnTo>
                  <a:lnTo>
                    <a:pt x="44" y="36"/>
                  </a:lnTo>
                  <a:lnTo>
                    <a:pt x="42" y="40"/>
                  </a:lnTo>
                  <a:lnTo>
                    <a:pt x="42" y="41"/>
                  </a:lnTo>
                  <a:lnTo>
                    <a:pt x="43" y="42"/>
                  </a:lnTo>
                  <a:lnTo>
                    <a:pt x="44" y="43"/>
                  </a:lnTo>
                  <a:lnTo>
                    <a:pt x="48" y="45"/>
                  </a:lnTo>
                  <a:lnTo>
                    <a:pt x="48" y="42"/>
                  </a:lnTo>
                  <a:lnTo>
                    <a:pt x="48" y="41"/>
                  </a:lnTo>
                  <a:lnTo>
                    <a:pt x="48" y="40"/>
                  </a:lnTo>
                  <a:lnTo>
                    <a:pt x="50" y="39"/>
                  </a:lnTo>
                  <a:lnTo>
                    <a:pt x="50" y="38"/>
                  </a:lnTo>
                  <a:lnTo>
                    <a:pt x="51" y="38"/>
                  </a:lnTo>
                  <a:lnTo>
                    <a:pt x="53" y="35"/>
                  </a:lnTo>
                  <a:lnTo>
                    <a:pt x="53" y="34"/>
                  </a:lnTo>
                  <a:lnTo>
                    <a:pt x="53" y="32"/>
                  </a:lnTo>
                  <a:lnTo>
                    <a:pt x="52" y="31"/>
                  </a:lnTo>
                  <a:lnTo>
                    <a:pt x="51" y="30"/>
                  </a:lnTo>
                  <a:lnTo>
                    <a:pt x="50" y="30"/>
                  </a:lnTo>
                  <a:lnTo>
                    <a:pt x="48" y="30"/>
                  </a:lnTo>
                  <a:lnTo>
                    <a:pt x="48" y="31"/>
                  </a:lnTo>
                  <a:lnTo>
                    <a:pt x="44" y="35"/>
                  </a:lnTo>
                  <a:lnTo>
                    <a:pt x="42" y="32"/>
                  </a:lnTo>
                  <a:lnTo>
                    <a:pt x="40" y="30"/>
                  </a:lnTo>
                  <a:lnTo>
                    <a:pt x="41" y="29"/>
                  </a:lnTo>
                  <a:lnTo>
                    <a:pt x="42" y="28"/>
                  </a:lnTo>
                  <a:lnTo>
                    <a:pt x="42" y="26"/>
                  </a:lnTo>
                  <a:lnTo>
                    <a:pt x="43" y="23"/>
                  </a:lnTo>
                  <a:lnTo>
                    <a:pt x="45" y="24"/>
                  </a:lnTo>
                  <a:lnTo>
                    <a:pt x="46" y="24"/>
                  </a:lnTo>
                  <a:lnTo>
                    <a:pt x="47" y="24"/>
                  </a:lnTo>
                  <a:lnTo>
                    <a:pt x="48" y="24"/>
                  </a:lnTo>
                  <a:lnTo>
                    <a:pt x="49" y="23"/>
                  </a:lnTo>
                  <a:lnTo>
                    <a:pt x="50" y="23"/>
                  </a:lnTo>
                  <a:lnTo>
                    <a:pt x="50" y="21"/>
                  </a:lnTo>
                  <a:lnTo>
                    <a:pt x="51" y="21"/>
                  </a:lnTo>
                  <a:lnTo>
                    <a:pt x="51" y="20"/>
                  </a:lnTo>
                  <a:lnTo>
                    <a:pt x="51" y="19"/>
                  </a:lnTo>
                  <a:lnTo>
                    <a:pt x="52" y="19"/>
                  </a:lnTo>
                  <a:lnTo>
                    <a:pt x="52" y="18"/>
                  </a:lnTo>
                  <a:lnTo>
                    <a:pt x="54" y="15"/>
                  </a:lnTo>
                  <a:lnTo>
                    <a:pt x="54" y="14"/>
                  </a:lnTo>
                  <a:lnTo>
                    <a:pt x="54" y="13"/>
                  </a:lnTo>
                  <a:lnTo>
                    <a:pt x="54" y="12"/>
                  </a:lnTo>
                  <a:lnTo>
                    <a:pt x="57" y="6"/>
                  </a:lnTo>
                  <a:lnTo>
                    <a:pt x="53" y="11"/>
                  </a:lnTo>
                  <a:lnTo>
                    <a:pt x="52" y="10"/>
                  </a:lnTo>
                  <a:lnTo>
                    <a:pt x="51" y="11"/>
                  </a:lnTo>
                  <a:lnTo>
                    <a:pt x="50" y="11"/>
                  </a:lnTo>
                  <a:lnTo>
                    <a:pt x="48" y="11"/>
                  </a:lnTo>
                  <a:lnTo>
                    <a:pt x="48" y="7"/>
                  </a:lnTo>
                  <a:lnTo>
                    <a:pt x="49" y="3"/>
                  </a:lnTo>
                  <a:lnTo>
                    <a:pt x="46" y="4"/>
                  </a:lnTo>
                  <a:lnTo>
                    <a:pt x="44" y="4"/>
                  </a:lnTo>
                  <a:lnTo>
                    <a:pt x="44" y="3"/>
                  </a:lnTo>
                  <a:lnTo>
                    <a:pt x="43" y="0"/>
                  </a:lnTo>
                  <a:lnTo>
                    <a:pt x="41" y="0"/>
                  </a:lnTo>
                  <a:lnTo>
                    <a:pt x="39" y="0"/>
                  </a:lnTo>
                  <a:lnTo>
                    <a:pt x="38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59" name="Freeform 712"/>
            <p:cNvSpPr>
              <a:spLocks/>
            </p:cNvSpPr>
            <p:nvPr/>
          </p:nvSpPr>
          <p:spPr bwMode="auto">
            <a:xfrm>
              <a:off x="6317447" y="796330"/>
              <a:ext cx="22225" cy="20637"/>
            </a:xfrm>
            <a:custGeom>
              <a:avLst/>
              <a:gdLst>
                <a:gd name="T0" fmla="*/ 2147483646 w 9"/>
                <a:gd name="T1" fmla="*/ 2147483646 h 10"/>
                <a:gd name="T2" fmla="*/ 2147483646 w 9"/>
                <a:gd name="T3" fmla="*/ 2147483646 h 10"/>
                <a:gd name="T4" fmla="*/ 2147483646 w 9"/>
                <a:gd name="T5" fmla="*/ 2147483646 h 10"/>
                <a:gd name="T6" fmla="*/ 2147483646 w 9"/>
                <a:gd name="T7" fmla="*/ 2147483646 h 10"/>
                <a:gd name="T8" fmla="*/ 2147483646 w 9"/>
                <a:gd name="T9" fmla="*/ 2147483646 h 10"/>
                <a:gd name="T10" fmla="*/ 2147483646 w 9"/>
                <a:gd name="T11" fmla="*/ 2147483646 h 10"/>
                <a:gd name="T12" fmla="*/ 2147483646 w 9"/>
                <a:gd name="T13" fmla="*/ 2147483646 h 10"/>
                <a:gd name="T14" fmla="*/ 0 w 9"/>
                <a:gd name="T15" fmla="*/ 2147483646 h 10"/>
                <a:gd name="T16" fmla="*/ 2147483646 w 9"/>
                <a:gd name="T17" fmla="*/ 2147483646 h 10"/>
                <a:gd name="T18" fmla="*/ 2147483646 w 9"/>
                <a:gd name="T19" fmla="*/ 2147483646 h 10"/>
                <a:gd name="T20" fmla="*/ 2147483646 w 9"/>
                <a:gd name="T21" fmla="*/ 2147483646 h 10"/>
                <a:gd name="T22" fmla="*/ 2147483646 w 9"/>
                <a:gd name="T23" fmla="*/ 0 h 10"/>
                <a:gd name="T24" fmla="*/ 2147483646 w 9"/>
                <a:gd name="T25" fmla="*/ 2147483646 h 10"/>
                <a:gd name="T26" fmla="*/ 2147483646 w 9"/>
                <a:gd name="T27" fmla="*/ 2147483646 h 10"/>
                <a:gd name="T28" fmla="*/ 2147483646 w 9"/>
                <a:gd name="T29" fmla="*/ 2147483646 h 10"/>
                <a:gd name="T30" fmla="*/ 2147483646 w 9"/>
                <a:gd name="T31" fmla="*/ 2147483646 h 10"/>
                <a:gd name="T32" fmla="*/ 2147483646 w 9"/>
                <a:gd name="T33" fmla="*/ 2147483646 h 10"/>
                <a:gd name="T34" fmla="*/ 2147483646 w 9"/>
                <a:gd name="T35" fmla="*/ 2147483646 h 10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9" h="10">
                  <a:moveTo>
                    <a:pt x="6" y="7"/>
                  </a:moveTo>
                  <a:lnTo>
                    <a:pt x="6" y="7"/>
                  </a:lnTo>
                  <a:lnTo>
                    <a:pt x="5" y="7"/>
                  </a:lnTo>
                  <a:lnTo>
                    <a:pt x="4" y="7"/>
                  </a:lnTo>
                  <a:lnTo>
                    <a:pt x="2" y="5"/>
                  </a:lnTo>
                  <a:lnTo>
                    <a:pt x="0" y="3"/>
                  </a:lnTo>
                  <a:lnTo>
                    <a:pt x="1" y="2"/>
                  </a:lnTo>
                  <a:lnTo>
                    <a:pt x="2" y="1"/>
                  </a:lnTo>
                  <a:lnTo>
                    <a:pt x="4" y="0"/>
                  </a:lnTo>
                  <a:lnTo>
                    <a:pt x="6" y="2"/>
                  </a:lnTo>
                  <a:lnTo>
                    <a:pt x="8" y="3"/>
                  </a:lnTo>
                  <a:lnTo>
                    <a:pt x="9" y="7"/>
                  </a:lnTo>
                  <a:lnTo>
                    <a:pt x="9" y="9"/>
                  </a:lnTo>
                  <a:lnTo>
                    <a:pt x="6" y="10"/>
                  </a:lnTo>
                  <a:lnTo>
                    <a:pt x="6" y="7"/>
                  </a:lnTo>
                  <a:close/>
                </a:path>
              </a:pathLst>
            </a:custGeom>
            <a:solidFill>
              <a:srgbClr val="C3C2A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60" name="Freeform 713"/>
            <p:cNvSpPr>
              <a:spLocks noEditPoints="1"/>
            </p:cNvSpPr>
            <p:nvPr/>
          </p:nvSpPr>
          <p:spPr bwMode="auto">
            <a:xfrm>
              <a:off x="6315860" y="793155"/>
              <a:ext cx="28575" cy="28575"/>
            </a:xfrm>
            <a:custGeom>
              <a:avLst/>
              <a:gdLst>
                <a:gd name="T0" fmla="*/ 2147483646 w 12"/>
                <a:gd name="T1" fmla="*/ 2147483646 h 13"/>
                <a:gd name="T2" fmla="*/ 2147483646 w 12"/>
                <a:gd name="T3" fmla="*/ 2147483646 h 13"/>
                <a:gd name="T4" fmla="*/ 2147483646 w 12"/>
                <a:gd name="T5" fmla="*/ 2147483646 h 13"/>
                <a:gd name="T6" fmla="*/ 2147483646 w 12"/>
                <a:gd name="T7" fmla="*/ 2147483646 h 13"/>
                <a:gd name="T8" fmla="*/ 2147483646 w 12"/>
                <a:gd name="T9" fmla="*/ 2147483646 h 13"/>
                <a:gd name="T10" fmla="*/ 2147483646 w 12"/>
                <a:gd name="T11" fmla="*/ 2147483646 h 13"/>
                <a:gd name="T12" fmla="*/ 2147483646 w 12"/>
                <a:gd name="T13" fmla="*/ 2147483646 h 13"/>
                <a:gd name="T14" fmla="*/ 2147483646 w 12"/>
                <a:gd name="T15" fmla="*/ 2147483646 h 13"/>
                <a:gd name="T16" fmla="*/ 2147483646 w 12"/>
                <a:gd name="T17" fmla="*/ 2147483646 h 13"/>
                <a:gd name="T18" fmla="*/ 2147483646 w 12"/>
                <a:gd name="T19" fmla="*/ 2147483646 h 13"/>
                <a:gd name="T20" fmla="*/ 2147483646 w 12"/>
                <a:gd name="T21" fmla="*/ 2147483646 h 13"/>
                <a:gd name="T22" fmla="*/ 2147483646 w 12"/>
                <a:gd name="T23" fmla="*/ 2147483646 h 13"/>
                <a:gd name="T24" fmla="*/ 2147483646 w 12"/>
                <a:gd name="T25" fmla="*/ 2147483646 h 13"/>
                <a:gd name="T26" fmla="*/ 2147483646 w 12"/>
                <a:gd name="T27" fmla="*/ 2147483646 h 13"/>
                <a:gd name="T28" fmla="*/ 2147483646 w 12"/>
                <a:gd name="T29" fmla="*/ 2147483646 h 13"/>
                <a:gd name="T30" fmla="*/ 2147483646 w 12"/>
                <a:gd name="T31" fmla="*/ 2147483646 h 13"/>
                <a:gd name="T32" fmla="*/ 2147483646 w 12"/>
                <a:gd name="T33" fmla="*/ 2147483646 h 13"/>
                <a:gd name="T34" fmla="*/ 2147483646 w 12"/>
                <a:gd name="T35" fmla="*/ 2147483646 h 13"/>
                <a:gd name="T36" fmla="*/ 2147483646 w 12"/>
                <a:gd name="T37" fmla="*/ 2147483646 h 13"/>
                <a:gd name="T38" fmla="*/ 2147483646 w 12"/>
                <a:gd name="T39" fmla="*/ 2147483646 h 13"/>
                <a:gd name="T40" fmla="*/ 2147483646 w 12"/>
                <a:gd name="T41" fmla="*/ 0 h 13"/>
                <a:gd name="T42" fmla="*/ 2147483646 w 12"/>
                <a:gd name="T43" fmla="*/ 0 h 13"/>
                <a:gd name="T44" fmla="*/ 2147483646 w 12"/>
                <a:gd name="T45" fmla="*/ 0 h 13"/>
                <a:gd name="T46" fmla="*/ 2147483646 w 12"/>
                <a:gd name="T47" fmla="*/ 2147483646 h 13"/>
                <a:gd name="T48" fmla="*/ 2147483646 w 12"/>
                <a:gd name="T49" fmla="*/ 2147483646 h 13"/>
                <a:gd name="T50" fmla="*/ 2147483646 w 12"/>
                <a:gd name="T51" fmla="*/ 2147483646 h 13"/>
                <a:gd name="T52" fmla="*/ 2147483646 w 12"/>
                <a:gd name="T53" fmla="*/ 2147483646 h 13"/>
                <a:gd name="T54" fmla="*/ 2147483646 w 12"/>
                <a:gd name="T55" fmla="*/ 2147483646 h 13"/>
                <a:gd name="T56" fmla="*/ 2147483646 w 12"/>
                <a:gd name="T57" fmla="*/ 2147483646 h 13"/>
                <a:gd name="T58" fmla="*/ 2147483646 w 12"/>
                <a:gd name="T59" fmla="*/ 2147483646 h 13"/>
                <a:gd name="T60" fmla="*/ 2147483646 w 12"/>
                <a:gd name="T61" fmla="*/ 2147483646 h 13"/>
                <a:gd name="T62" fmla="*/ 2147483646 w 12"/>
                <a:gd name="T63" fmla="*/ 2147483646 h 13"/>
                <a:gd name="T64" fmla="*/ 0 w 12"/>
                <a:gd name="T65" fmla="*/ 2147483646 h 13"/>
                <a:gd name="T66" fmla="*/ 2147483646 w 12"/>
                <a:gd name="T67" fmla="*/ 2147483646 h 13"/>
                <a:gd name="T68" fmla="*/ 2147483646 w 12"/>
                <a:gd name="T69" fmla="*/ 2147483646 h 13"/>
                <a:gd name="T70" fmla="*/ 2147483646 w 12"/>
                <a:gd name="T71" fmla="*/ 2147483646 h 13"/>
                <a:gd name="T72" fmla="*/ 2147483646 w 12"/>
                <a:gd name="T73" fmla="*/ 2147483646 h 13"/>
                <a:gd name="T74" fmla="*/ 2147483646 w 12"/>
                <a:gd name="T75" fmla="*/ 2147483646 h 13"/>
                <a:gd name="T76" fmla="*/ 2147483646 w 12"/>
                <a:gd name="T77" fmla="*/ 2147483646 h 13"/>
                <a:gd name="T78" fmla="*/ 2147483646 w 12"/>
                <a:gd name="T79" fmla="*/ 2147483646 h 13"/>
                <a:gd name="T80" fmla="*/ 2147483646 w 12"/>
                <a:gd name="T81" fmla="*/ 2147483646 h 13"/>
                <a:gd name="T82" fmla="*/ 2147483646 w 12"/>
                <a:gd name="T83" fmla="*/ 2147483646 h 13"/>
                <a:gd name="T84" fmla="*/ 2147483646 w 12"/>
                <a:gd name="T85" fmla="*/ 2147483646 h 13"/>
                <a:gd name="T86" fmla="*/ 2147483646 w 12"/>
                <a:gd name="T87" fmla="*/ 2147483646 h 13"/>
                <a:gd name="T88" fmla="*/ 2147483646 w 12"/>
                <a:gd name="T89" fmla="*/ 2147483646 h 13"/>
                <a:gd name="T90" fmla="*/ 2147483646 w 12"/>
                <a:gd name="T91" fmla="*/ 2147483646 h 13"/>
                <a:gd name="T92" fmla="*/ 2147483646 w 12"/>
                <a:gd name="T93" fmla="*/ 2147483646 h 13"/>
                <a:gd name="T94" fmla="*/ 2147483646 w 12"/>
                <a:gd name="T95" fmla="*/ 2147483646 h 13"/>
                <a:gd name="T96" fmla="*/ 2147483646 w 12"/>
                <a:gd name="T97" fmla="*/ 2147483646 h 13"/>
                <a:gd name="T98" fmla="*/ 2147483646 w 12"/>
                <a:gd name="T99" fmla="*/ 2147483646 h 13"/>
                <a:gd name="T100" fmla="*/ 2147483646 w 12"/>
                <a:gd name="T101" fmla="*/ 2147483646 h 13"/>
                <a:gd name="T102" fmla="*/ 2147483646 w 12"/>
                <a:gd name="T103" fmla="*/ 2147483646 h 13"/>
                <a:gd name="T104" fmla="*/ 2147483646 w 12"/>
                <a:gd name="T105" fmla="*/ 2147483646 h 13"/>
                <a:gd name="T106" fmla="*/ 2147483646 w 12"/>
                <a:gd name="T107" fmla="*/ 2147483646 h 13"/>
                <a:gd name="T108" fmla="*/ 2147483646 w 12"/>
                <a:gd name="T109" fmla="*/ 2147483646 h 13"/>
                <a:gd name="T110" fmla="*/ 2147483646 w 12"/>
                <a:gd name="T111" fmla="*/ 2147483646 h 13"/>
                <a:gd name="T112" fmla="*/ 2147483646 w 12"/>
                <a:gd name="T113" fmla="*/ 2147483646 h 13"/>
                <a:gd name="T114" fmla="*/ 2147483646 w 12"/>
                <a:gd name="T115" fmla="*/ 2147483646 h 13"/>
                <a:gd name="T116" fmla="*/ 2147483646 w 12"/>
                <a:gd name="T117" fmla="*/ 2147483646 h 13"/>
                <a:gd name="T118" fmla="*/ 2147483646 w 12"/>
                <a:gd name="T119" fmla="*/ 0 h 13"/>
                <a:gd name="T120" fmla="*/ 2147483646 w 12"/>
                <a:gd name="T121" fmla="*/ 0 h 13"/>
                <a:gd name="T122" fmla="*/ 2147483646 w 12"/>
                <a:gd name="T123" fmla="*/ 0 h 13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2" h="13">
                  <a:moveTo>
                    <a:pt x="5" y="3"/>
                  </a:moveTo>
                  <a:lnTo>
                    <a:pt x="7" y="4"/>
                  </a:lnTo>
                  <a:lnTo>
                    <a:pt x="7" y="5"/>
                  </a:lnTo>
                  <a:lnTo>
                    <a:pt x="9" y="8"/>
                  </a:lnTo>
                  <a:lnTo>
                    <a:pt x="9" y="9"/>
                  </a:lnTo>
                  <a:lnTo>
                    <a:pt x="8" y="9"/>
                  </a:lnTo>
                  <a:lnTo>
                    <a:pt x="8" y="8"/>
                  </a:lnTo>
                  <a:lnTo>
                    <a:pt x="7" y="7"/>
                  </a:lnTo>
                  <a:lnTo>
                    <a:pt x="6" y="7"/>
                  </a:lnTo>
                  <a:lnTo>
                    <a:pt x="5" y="7"/>
                  </a:lnTo>
                  <a:lnTo>
                    <a:pt x="5" y="6"/>
                  </a:lnTo>
                  <a:lnTo>
                    <a:pt x="3" y="6"/>
                  </a:lnTo>
                  <a:lnTo>
                    <a:pt x="3" y="4"/>
                  </a:lnTo>
                  <a:lnTo>
                    <a:pt x="3" y="3"/>
                  </a:lnTo>
                  <a:lnTo>
                    <a:pt x="4" y="3"/>
                  </a:lnTo>
                  <a:lnTo>
                    <a:pt x="5" y="3"/>
                  </a:lnTo>
                  <a:close/>
                  <a:moveTo>
                    <a:pt x="5" y="0"/>
                  </a:moveTo>
                  <a:lnTo>
                    <a:pt x="3" y="0"/>
                  </a:lnTo>
                  <a:lnTo>
                    <a:pt x="3" y="1"/>
                  </a:lnTo>
                  <a:lnTo>
                    <a:pt x="2" y="1"/>
                  </a:lnTo>
                  <a:lnTo>
                    <a:pt x="1" y="2"/>
                  </a:lnTo>
                  <a:lnTo>
                    <a:pt x="1" y="3"/>
                  </a:lnTo>
                  <a:lnTo>
                    <a:pt x="0" y="4"/>
                  </a:lnTo>
                  <a:lnTo>
                    <a:pt x="1" y="5"/>
                  </a:lnTo>
                  <a:lnTo>
                    <a:pt x="1" y="6"/>
                  </a:lnTo>
                  <a:lnTo>
                    <a:pt x="1" y="7"/>
                  </a:lnTo>
                  <a:lnTo>
                    <a:pt x="2" y="8"/>
                  </a:lnTo>
                  <a:lnTo>
                    <a:pt x="3" y="9"/>
                  </a:lnTo>
                  <a:lnTo>
                    <a:pt x="4" y="9"/>
                  </a:lnTo>
                  <a:lnTo>
                    <a:pt x="5" y="9"/>
                  </a:lnTo>
                  <a:lnTo>
                    <a:pt x="5" y="10"/>
                  </a:lnTo>
                  <a:lnTo>
                    <a:pt x="6" y="13"/>
                  </a:lnTo>
                  <a:lnTo>
                    <a:pt x="9" y="11"/>
                  </a:lnTo>
                  <a:lnTo>
                    <a:pt x="10" y="11"/>
                  </a:lnTo>
                  <a:lnTo>
                    <a:pt x="11" y="10"/>
                  </a:lnTo>
                  <a:lnTo>
                    <a:pt x="12" y="9"/>
                  </a:lnTo>
                  <a:lnTo>
                    <a:pt x="12" y="8"/>
                  </a:lnTo>
                  <a:lnTo>
                    <a:pt x="11" y="7"/>
                  </a:lnTo>
                  <a:lnTo>
                    <a:pt x="10" y="4"/>
                  </a:lnTo>
                  <a:lnTo>
                    <a:pt x="9" y="4"/>
                  </a:lnTo>
                  <a:lnTo>
                    <a:pt x="9" y="2"/>
                  </a:lnTo>
                  <a:lnTo>
                    <a:pt x="8" y="2"/>
                  </a:lnTo>
                  <a:lnTo>
                    <a:pt x="6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61" name="Freeform 714"/>
            <p:cNvSpPr>
              <a:spLocks noEditPoints="1"/>
            </p:cNvSpPr>
            <p:nvPr/>
          </p:nvSpPr>
          <p:spPr bwMode="auto">
            <a:xfrm>
              <a:off x="6315860" y="793155"/>
              <a:ext cx="28575" cy="28575"/>
            </a:xfrm>
            <a:custGeom>
              <a:avLst/>
              <a:gdLst>
                <a:gd name="T0" fmla="*/ 2147483646 w 12"/>
                <a:gd name="T1" fmla="*/ 2147483646 h 13"/>
                <a:gd name="T2" fmla="*/ 2147483646 w 12"/>
                <a:gd name="T3" fmla="*/ 2147483646 h 13"/>
                <a:gd name="T4" fmla="*/ 2147483646 w 12"/>
                <a:gd name="T5" fmla="*/ 2147483646 h 13"/>
                <a:gd name="T6" fmla="*/ 2147483646 w 12"/>
                <a:gd name="T7" fmla="*/ 2147483646 h 13"/>
                <a:gd name="T8" fmla="*/ 2147483646 w 12"/>
                <a:gd name="T9" fmla="*/ 2147483646 h 13"/>
                <a:gd name="T10" fmla="*/ 2147483646 w 12"/>
                <a:gd name="T11" fmla="*/ 2147483646 h 13"/>
                <a:gd name="T12" fmla="*/ 2147483646 w 12"/>
                <a:gd name="T13" fmla="*/ 2147483646 h 13"/>
                <a:gd name="T14" fmla="*/ 2147483646 w 12"/>
                <a:gd name="T15" fmla="*/ 2147483646 h 13"/>
                <a:gd name="T16" fmla="*/ 2147483646 w 12"/>
                <a:gd name="T17" fmla="*/ 2147483646 h 13"/>
                <a:gd name="T18" fmla="*/ 2147483646 w 12"/>
                <a:gd name="T19" fmla="*/ 2147483646 h 13"/>
                <a:gd name="T20" fmla="*/ 2147483646 w 12"/>
                <a:gd name="T21" fmla="*/ 2147483646 h 13"/>
                <a:gd name="T22" fmla="*/ 2147483646 w 12"/>
                <a:gd name="T23" fmla="*/ 2147483646 h 13"/>
                <a:gd name="T24" fmla="*/ 2147483646 w 12"/>
                <a:gd name="T25" fmla="*/ 2147483646 h 13"/>
                <a:gd name="T26" fmla="*/ 2147483646 w 12"/>
                <a:gd name="T27" fmla="*/ 2147483646 h 13"/>
                <a:gd name="T28" fmla="*/ 2147483646 w 12"/>
                <a:gd name="T29" fmla="*/ 2147483646 h 13"/>
                <a:gd name="T30" fmla="*/ 2147483646 w 12"/>
                <a:gd name="T31" fmla="*/ 2147483646 h 13"/>
                <a:gd name="T32" fmla="*/ 2147483646 w 12"/>
                <a:gd name="T33" fmla="*/ 2147483646 h 13"/>
                <a:gd name="T34" fmla="*/ 2147483646 w 12"/>
                <a:gd name="T35" fmla="*/ 2147483646 h 13"/>
                <a:gd name="T36" fmla="*/ 2147483646 w 12"/>
                <a:gd name="T37" fmla="*/ 2147483646 h 13"/>
                <a:gd name="T38" fmla="*/ 2147483646 w 12"/>
                <a:gd name="T39" fmla="*/ 2147483646 h 13"/>
                <a:gd name="T40" fmla="*/ 2147483646 w 12"/>
                <a:gd name="T41" fmla="*/ 0 h 13"/>
                <a:gd name="T42" fmla="*/ 2147483646 w 12"/>
                <a:gd name="T43" fmla="*/ 0 h 13"/>
                <a:gd name="T44" fmla="*/ 2147483646 w 12"/>
                <a:gd name="T45" fmla="*/ 0 h 13"/>
                <a:gd name="T46" fmla="*/ 2147483646 w 12"/>
                <a:gd name="T47" fmla="*/ 2147483646 h 13"/>
                <a:gd name="T48" fmla="*/ 2147483646 w 12"/>
                <a:gd name="T49" fmla="*/ 2147483646 h 13"/>
                <a:gd name="T50" fmla="*/ 2147483646 w 12"/>
                <a:gd name="T51" fmla="*/ 2147483646 h 13"/>
                <a:gd name="T52" fmla="*/ 2147483646 w 12"/>
                <a:gd name="T53" fmla="*/ 2147483646 h 13"/>
                <a:gd name="T54" fmla="*/ 2147483646 w 12"/>
                <a:gd name="T55" fmla="*/ 2147483646 h 13"/>
                <a:gd name="T56" fmla="*/ 2147483646 w 12"/>
                <a:gd name="T57" fmla="*/ 2147483646 h 13"/>
                <a:gd name="T58" fmla="*/ 2147483646 w 12"/>
                <a:gd name="T59" fmla="*/ 2147483646 h 13"/>
                <a:gd name="T60" fmla="*/ 2147483646 w 12"/>
                <a:gd name="T61" fmla="*/ 2147483646 h 13"/>
                <a:gd name="T62" fmla="*/ 2147483646 w 12"/>
                <a:gd name="T63" fmla="*/ 2147483646 h 13"/>
                <a:gd name="T64" fmla="*/ 0 w 12"/>
                <a:gd name="T65" fmla="*/ 2147483646 h 13"/>
                <a:gd name="T66" fmla="*/ 2147483646 w 12"/>
                <a:gd name="T67" fmla="*/ 2147483646 h 13"/>
                <a:gd name="T68" fmla="*/ 2147483646 w 12"/>
                <a:gd name="T69" fmla="*/ 2147483646 h 13"/>
                <a:gd name="T70" fmla="*/ 2147483646 w 12"/>
                <a:gd name="T71" fmla="*/ 2147483646 h 13"/>
                <a:gd name="T72" fmla="*/ 2147483646 w 12"/>
                <a:gd name="T73" fmla="*/ 2147483646 h 13"/>
                <a:gd name="T74" fmla="*/ 2147483646 w 12"/>
                <a:gd name="T75" fmla="*/ 2147483646 h 13"/>
                <a:gd name="T76" fmla="*/ 2147483646 w 12"/>
                <a:gd name="T77" fmla="*/ 2147483646 h 13"/>
                <a:gd name="T78" fmla="*/ 2147483646 w 12"/>
                <a:gd name="T79" fmla="*/ 2147483646 h 13"/>
                <a:gd name="T80" fmla="*/ 2147483646 w 12"/>
                <a:gd name="T81" fmla="*/ 2147483646 h 13"/>
                <a:gd name="T82" fmla="*/ 2147483646 w 12"/>
                <a:gd name="T83" fmla="*/ 2147483646 h 13"/>
                <a:gd name="T84" fmla="*/ 2147483646 w 12"/>
                <a:gd name="T85" fmla="*/ 2147483646 h 13"/>
                <a:gd name="T86" fmla="*/ 2147483646 w 12"/>
                <a:gd name="T87" fmla="*/ 2147483646 h 13"/>
                <a:gd name="T88" fmla="*/ 2147483646 w 12"/>
                <a:gd name="T89" fmla="*/ 2147483646 h 13"/>
                <a:gd name="T90" fmla="*/ 2147483646 w 12"/>
                <a:gd name="T91" fmla="*/ 2147483646 h 13"/>
                <a:gd name="T92" fmla="*/ 2147483646 w 12"/>
                <a:gd name="T93" fmla="*/ 2147483646 h 13"/>
                <a:gd name="T94" fmla="*/ 2147483646 w 12"/>
                <a:gd name="T95" fmla="*/ 2147483646 h 13"/>
                <a:gd name="T96" fmla="*/ 2147483646 w 12"/>
                <a:gd name="T97" fmla="*/ 2147483646 h 13"/>
                <a:gd name="T98" fmla="*/ 2147483646 w 12"/>
                <a:gd name="T99" fmla="*/ 2147483646 h 13"/>
                <a:gd name="T100" fmla="*/ 2147483646 w 12"/>
                <a:gd name="T101" fmla="*/ 2147483646 h 13"/>
                <a:gd name="T102" fmla="*/ 2147483646 w 12"/>
                <a:gd name="T103" fmla="*/ 2147483646 h 13"/>
                <a:gd name="T104" fmla="*/ 2147483646 w 12"/>
                <a:gd name="T105" fmla="*/ 2147483646 h 13"/>
                <a:gd name="T106" fmla="*/ 2147483646 w 12"/>
                <a:gd name="T107" fmla="*/ 2147483646 h 13"/>
                <a:gd name="T108" fmla="*/ 2147483646 w 12"/>
                <a:gd name="T109" fmla="*/ 2147483646 h 13"/>
                <a:gd name="T110" fmla="*/ 2147483646 w 12"/>
                <a:gd name="T111" fmla="*/ 2147483646 h 13"/>
                <a:gd name="T112" fmla="*/ 2147483646 w 12"/>
                <a:gd name="T113" fmla="*/ 2147483646 h 13"/>
                <a:gd name="T114" fmla="*/ 2147483646 w 12"/>
                <a:gd name="T115" fmla="*/ 2147483646 h 13"/>
                <a:gd name="T116" fmla="*/ 2147483646 w 12"/>
                <a:gd name="T117" fmla="*/ 2147483646 h 13"/>
                <a:gd name="T118" fmla="*/ 2147483646 w 12"/>
                <a:gd name="T119" fmla="*/ 0 h 13"/>
                <a:gd name="T120" fmla="*/ 2147483646 w 12"/>
                <a:gd name="T121" fmla="*/ 0 h 13"/>
                <a:gd name="T122" fmla="*/ 2147483646 w 12"/>
                <a:gd name="T123" fmla="*/ 0 h 13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2" h="13">
                  <a:moveTo>
                    <a:pt x="5" y="3"/>
                  </a:moveTo>
                  <a:lnTo>
                    <a:pt x="7" y="4"/>
                  </a:lnTo>
                  <a:lnTo>
                    <a:pt x="7" y="5"/>
                  </a:lnTo>
                  <a:lnTo>
                    <a:pt x="9" y="8"/>
                  </a:lnTo>
                  <a:lnTo>
                    <a:pt x="9" y="9"/>
                  </a:lnTo>
                  <a:lnTo>
                    <a:pt x="8" y="9"/>
                  </a:lnTo>
                  <a:lnTo>
                    <a:pt x="8" y="8"/>
                  </a:lnTo>
                  <a:lnTo>
                    <a:pt x="7" y="7"/>
                  </a:lnTo>
                  <a:lnTo>
                    <a:pt x="6" y="7"/>
                  </a:lnTo>
                  <a:lnTo>
                    <a:pt x="5" y="7"/>
                  </a:lnTo>
                  <a:lnTo>
                    <a:pt x="5" y="6"/>
                  </a:lnTo>
                  <a:lnTo>
                    <a:pt x="3" y="6"/>
                  </a:lnTo>
                  <a:lnTo>
                    <a:pt x="3" y="4"/>
                  </a:lnTo>
                  <a:lnTo>
                    <a:pt x="3" y="3"/>
                  </a:lnTo>
                  <a:lnTo>
                    <a:pt x="4" y="3"/>
                  </a:lnTo>
                  <a:lnTo>
                    <a:pt x="5" y="3"/>
                  </a:lnTo>
                  <a:moveTo>
                    <a:pt x="5" y="0"/>
                  </a:moveTo>
                  <a:lnTo>
                    <a:pt x="3" y="0"/>
                  </a:lnTo>
                  <a:lnTo>
                    <a:pt x="3" y="1"/>
                  </a:lnTo>
                  <a:lnTo>
                    <a:pt x="2" y="1"/>
                  </a:lnTo>
                  <a:lnTo>
                    <a:pt x="1" y="2"/>
                  </a:lnTo>
                  <a:lnTo>
                    <a:pt x="1" y="3"/>
                  </a:lnTo>
                  <a:lnTo>
                    <a:pt x="0" y="4"/>
                  </a:lnTo>
                  <a:lnTo>
                    <a:pt x="1" y="5"/>
                  </a:lnTo>
                  <a:lnTo>
                    <a:pt x="1" y="6"/>
                  </a:lnTo>
                  <a:lnTo>
                    <a:pt x="1" y="7"/>
                  </a:lnTo>
                  <a:lnTo>
                    <a:pt x="2" y="8"/>
                  </a:lnTo>
                  <a:lnTo>
                    <a:pt x="3" y="9"/>
                  </a:lnTo>
                  <a:lnTo>
                    <a:pt x="4" y="9"/>
                  </a:lnTo>
                  <a:lnTo>
                    <a:pt x="5" y="9"/>
                  </a:lnTo>
                  <a:lnTo>
                    <a:pt x="5" y="10"/>
                  </a:lnTo>
                  <a:lnTo>
                    <a:pt x="6" y="13"/>
                  </a:lnTo>
                  <a:lnTo>
                    <a:pt x="9" y="11"/>
                  </a:lnTo>
                  <a:lnTo>
                    <a:pt x="10" y="11"/>
                  </a:lnTo>
                  <a:lnTo>
                    <a:pt x="11" y="10"/>
                  </a:lnTo>
                  <a:lnTo>
                    <a:pt x="12" y="9"/>
                  </a:lnTo>
                  <a:lnTo>
                    <a:pt x="12" y="8"/>
                  </a:lnTo>
                  <a:lnTo>
                    <a:pt x="11" y="7"/>
                  </a:lnTo>
                  <a:lnTo>
                    <a:pt x="10" y="4"/>
                  </a:lnTo>
                  <a:lnTo>
                    <a:pt x="9" y="4"/>
                  </a:lnTo>
                  <a:lnTo>
                    <a:pt x="9" y="2"/>
                  </a:lnTo>
                  <a:lnTo>
                    <a:pt x="8" y="2"/>
                  </a:lnTo>
                  <a:lnTo>
                    <a:pt x="6" y="0"/>
                  </a:lnTo>
                  <a:lnTo>
                    <a:pt x="5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62" name="Freeform 715"/>
            <p:cNvSpPr>
              <a:spLocks noEditPoints="1"/>
            </p:cNvSpPr>
            <p:nvPr/>
          </p:nvSpPr>
          <p:spPr bwMode="auto">
            <a:xfrm>
              <a:off x="6380947" y="774105"/>
              <a:ext cx="22225" cy="55562"/>
            </a:xfrm>
            <a:custGeom>
              <a:avLst/>
              <a:gdLst>
                <a:gd name="T0" fmla="*/ 2147483646 w 9"/>
                <a:gd name="T1" fmla="*/ 2147483646 h 26"/>
                <a:gd name="T2" fmla="*/ 0 w 9"/>
                <a:gd name="T3" fmla="*/ 2147483646 h 26"/>
                <a:gd name="T4" fmla="*/ 0 w 9"/>
                <a:gd name="T5" fmla="*/ 2147483646 h 26"/>
                <a:gd name="T6" fmla="*/ 0 w 9"/>
                <a:gd name="T7" fmla="*/ 2147483646 h 26"/>
                <a:gd name="T8" fmla="*/ 0 w 9"/>
                <a:gd name="T9" fmla="*/ 2147483646 h 26"/>
                <a:gd name="T10" fmla="*/ 2147483646 w 9"/>
                <a:gd name="T11" fmla="*/ 2147483646 h 26"/>
                <a:gd name="T12" fmla="*/ 2147483646 w 9"/>
                <a:gd name="T13" fmla="*/ 2147483646 h 26"/>
                <a:gd name="T14" fmla="*/ 2147483646 w 9"/>
                <a:gd name="T15" fmla="*/ 2147483646 h 26"/>
                <a:gd name="T16" fmla="*/ 2147483646 w 9"/>
                <a:gd name="T17" fmla="*/ 2147483646 h 26"/>
                <a:gd name="T18" fmla="*/ 2147483646 w 9"/>
                <a:gd name="T19" fmla="*/ 2147483646 h 26"/>
                <a:gd name="T20" fmla="*/ 2147483646 w 9"/>
                <a:gd name="T21" fmla="*/ 2147483646 h 26"/>
                <a:gd name="T22" fmla="*/ 2147483646 w 9"/>
                <a:gd name="T23" fmla="*/ 2147483646 h 26"/>
                <a:gd name="T24" fmla="*/ 2147483646 w 9"/>
                <a:gd name="T25" fmla="*/ 2147483646 h 26"/>
                <a:gd name="T26" fmla="*/ 2147483646 w 9"/>
                <a:gd name="T27" fmla="*/ 2147483646 h 26"/>
                <a:gd name="T28" fmla="*/ 2147483646 w 9"/>
                <a:gd name="T29" fmla="*/ 2147483646 h 26"/>
                <a:gd name="T30" fmla="*/ 2147483646 w 9"/>
                <a:gd name="T31" fmla="*/ 2147483646 h 26"/>
                <a:gd name="T32" fmla="*/ 2147483646 w 9"/>
                <a:gd name="T33" fmla="*/ 2147483646 h 26"/>
                <a:gd name="T34" fmla="*/ 2147483646 w 9"/>
                <a:gd name="T35" fmla="*/ 2147483646 h 26"/>
                <a:gd name="T36" fmla="*/ 2147483646 w 9"/>
                <a:gd name="T37" fmla="*/ 2147483646 h 26"/>
                <a:gd name="T38" fmla="*/ 2147483646 w 9"/>
                <a:gd name="T39" fmla="*/ 2147483646 h 26"/>
                <a:gd name="T40" fmla="*/ 2147483646 w 9"/>
                <a:gd name="T41" fmla="*/ 2147483646 h 26"/>
                <a:gd name="T42" fmla="*/ 2147483646 w 9"/>
                <a:gd name="T43" fmla="*/ 2147483646 h 26"/>
                <a:gd name="T44" fmla="*/ 2147483646 w 9"/>
                <a:gd name="T45" fmla="*/ 0 h 26"/>
                <a:gd name="T46" fmla="*/ 2147483646 w 9"/>
                <a:gd name="T47" fmla="*/ 2147483646 h 26"/>
                <a:gd name="T48" fmla="*/ 2147483646 w 9"/>
                <a:gd name="T49" fmla="*/ 2147483646 h 26"/>
                <a:gd name="T50" fmla="*/ 2147483646 w 9"/>
                <a:gd name="T51" fmla="*/ 2147483646 h 26"/>
                <a:gd name="T52" fmla="*/ 2147483646 w 9"/>
                <a:gd name="T53" fmla="*/ 2147483646 h 26"/>
                <a:gd name="T54" fmla="*/ 2147483646 w 9"/>
                <a:gd name="T55" fmla="*/ 2147483646 h 26"/>
                <a:gd name="T56" fmla="*/ 2147483646 w 9"/>
                <a:gd name="T57" fmla="*/ 2147483646 h 26"/>
                <a:gd name="T58" fmla="*/ 2147483646 w 9"/>
                <a:gd name="T59" fmla="*/ 2147483646 h 2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9" h="26">
                  <a:moveTo>
                    <a:pt x="2" y="26"/>
                  </a:moveTo>
                  <a:lnTo>
                    <a:pt x="0" y="25"/>
                  </a:lnTo>
                  <a:lnTo>
                    <a:pt x="0" y="24"/>
                  </a:lnTo>
                  <a:lnTo>
                    <a:pt x="0" y="21"/>
                  </a:lnTo>
                  <a:lnTo>
                    <a:pt x="0" y="20"/>
                  </a:lnTo>
                  <a:lnTo>
                    <a:pt x="3" y="18"/>
                  </a:lnTo>
                  <a:lnTo>
                    <a:pt x="5" y="19"/>
                  </a:lnTo>
                  <a:lnTo>
                    <a:pt x="6" y="19"/>
                  </a:lnTo>
                  <a:lnTo>
                    <a:pt x="9" y="21"/>
                  </a:lnTo>
                  <a:lnTo>
                    <a:pt x="9" y="24"/>
                  </a:lnTo>
                  <a:lnTo>
                    <a:pt x="8" y="25"/>
                  </a:lnTo>
                  <a:lnTo>
                    <a:pt x="6" y="26"/>
                  </a:lnTo>
                  <a:lnTo>
                    <a:pt x="2" y="26"/>
                  </a:lnTo>
                  <a:close/>
                  <a:moveTo>
                    <a:pt x="6" y="9"/>
                  </a:moveTo>
                  <a:lnTo>
                    <a:pt x="6" y="9"/>
                  </a:lnTo>
                  <a:lnTo>
                    <a:pt x="5" y="7"/>
                  </a:lnTo>
                  <a:lnTo>
                    <a:pt x="4" y="7"/>
                  </a:lnTo>
                  <a:lnTo>
                    <a:pt x="3" y="8"/>
                  </a:lnTo>
                  <a:lnTo>
                    <a:pt x="3" y="6"/>
                  </a:lnTo>
                  <a:lnTo>
                    <a:pt x="3" y="3"/>
                  </a:lnTo>
                  <a:lnTo>
                    <a:pt x="3" y="2"/>
                  </a:lnTo>
                  <a:lnTo>
                    <a:pt x="5" y="0"/>
                  </a:lnTo>
                  <a:lnTo>
                    <a:pt x="8" y="2"/>
                  </a:lnTo>
                  <a:lnTo>
                    <a:pt x="9" y="3"/>
                  </a:lnTo>
                  <a:lnTo>
                    <a:pt x="9" y="5"/>
                  </a:lnTo>
                  <a:lnTo>
                    <a:pt x="9" y="8"/>
                  </a:lnTo>
                  <a:lnTo>
                    <a:pt x="8" y="9"/>
                  </a:lnTo>
                  <a:lnTo>
                    <a:pt x="6" y="9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64" name="Freeform 717"/>
            <p:cNvSpPr>
              <a:spLocks noEditPoints="1"/>
            </p:cNvSpPr>
            <p:nvPr/>
          </p:nvSpPr>
          <p:spPr bwMode="auto">
            <a:xfrm>
              <a:off x="6377772" y="772517"/>
              <a:ext cx="26988" cy="61913"/>
            </a:xfrm>
            <a:custGeom>
              <a:avLst/>
              <a:gdLst>
                <a:gd name="T0" fmla="*/ 2147483646 w 11"/>
                <a:gd name="T1" fmla="*/ 2147483646 h 29"/>
                <a:gd name="T2" fmla="*/ 2147483646 w 11"/>
                <a:gd name="T3" fmla="*/ 2147483646 h 29"/>
                <a:gd name="T4" fmla="*/ 2147483646 w 11"/>
                <a:gd name="T5" fmla="*/ 2147483646 h 29"/>
                <a:gd name="T6" fmla="*/ 2147483646 w 11"/>
                <a:gd name="T7" fmla="*/ 2147483646 h 29"/>
                <a:gd name="T8" fmla="*/ 2147483646 w 11"/>
                <a:gd name="T9" fmla="*/ 2147483646 h 29"/>
                <a:gd name="T10" fmla="*/ 2147483646 w 11"/>
                <a:gd name="T11" fmla="*/ 2147483646 h 29"/>
                <a:gd name="T12" fmla="*/ 2147483646 w 11"/>
                <a:gd name="T13" fmla="*/ 2147483646 h 29"/>
                <a:gd name="T14" fmla="*/ 2147483646 w 11"/>
                <a:gd name="T15" fmla="*/ 2147483646 h 29"/>
                <a:gd name="T16" fmla="*/ 2147483646 w 11"/>
                <a:gd name="T17" fmla="*/ 2147483646 h 29"/>
                <a:gd name="T18" fmla="*/ 2147483646 w 11"/>
                <a:gd name="T19" fmla="*/ 2147483646 h 29"/>
                <a:gd name="T20" fmla="*/ 2147483646 w 11"/>
                <a:gd name="T21" fmla="*/ 2147483646 h 29"/>
                <a:gd name="T22" fmla="*/ 2147483646 w 11"/>
                <a:gd name="T23" fmla="*/ 2147483646 h 29"/>
                <a:gd name="T24" fmla="*/ 2147483646 w 11"/>
                <a:gd name="T25" fmla="*/ 2147483646 h 29"/>
                <a:gd name="T26" fmla="*/ 2147483646 w 11"/>
                <a:gd name="T27" fmla="*/ 2147483646 h 29"/>
                <a:gd name="T28" fmla="*/ 2147483646 w 11"/>
                <a:gd name="T29" fmla="*/ 2147483646 h 29"/>
                <a:gd name="T30" fmla="*/ 2147483646 w 11"/>
                <a:gd name="T31" fmla="*/ 2147483646 h 29"/>
                <a:gd name="T32" fmla="*/ 2147483646 w 11"/>
                <a:gd name="T33" fmla="*/ 2147483646 h 29"/>
                <a:gd name="T34" fmla="*/ 2147483646 w 11"/>
                <a:gd name="T35" fmla="*/ 2147483646 h 29"/>
                <a:gd name="T36" fmla="*/ 2147483646 w 11"/>
                <a:gd name="T37" fmla="*/ 2147483646 h 29"/>
                <a:gd name="T38" fmla="*/ 2147483646 w 11"/>
                <a:gd name="T39" fmla="*/ 2147483646 h 29"/>
                <a:gd name="T40" fmla="*/ 2147483646 w 11"/>
                <a:gd name="T41" fmla="*/ 2147483646 h 29"/>
                <a:gd name="T42" fmla="*/ 2147483646 w 11"/>
                <a:gd name="T43" fmla="*/ 2147483646 h 29"/>
                <a:gd name="T44" fmla="*/ 2147483646 w 11"/>
                <a:gd name="T45" fmla="*/ 2147483646 h 29"/>
                <a:gd name="T46" fmla="*/ 2147483646 w 11"/>
                <a:gd name="T47" fmla="*/ 2147483646 h 29"/>
                <a:gd name="T48" fmla="*/ 2147483646 w 11"/>
                <a:gd name="T49" fmla="*/ 2147483646 h 29"/>
                <a:gd name="T50" fmla="*/ 2147483646 w 11"/>
                <a:gd name="T51" fmla="*/ 2147483646 h 29"/>
                <a:gd name="T52" fmla="*/ 2147483646 w 11"/>
                <a:gd name="T53" fmla="*/ 2147483646 h 29"/>
                <a:gd name="T54" fmla="*/ 2147483646 w 11"/>
                <a:gd name="T55" fmla="*/ 2147483646 h 29"/>
                <a:gd name="T56" fmla="*/ 2147483646 w 11"/>
                <a:gd name="T57" fmla="*/ 2147483646 h 29"/>
                <a:gd name="T58" fmla="*/ 2147483646 w 11"/>
                <a:gd name="T59" fmla="*/ 2147483646 h 29"/>
                <a:gd name="T60" fmla="*/ 2147483646 w 11"/>
                <a:gd name="T61" fmla="*/ 2147483646 h 29"/>
                <a:gd name="T62" fmla="*/ 2147483646 w 11"/>
                <a:gd name="T63" fmla="*/ 0 h 29"/>
                <a:gd name="T64" fmla="*/ 2147483646 w 11"/>
                <a:gd name="T65" fmla="*/ 2147483646 h 29"/>
                <a:gd name="T66" fmla="*/ 2147483646 w 11"/>
                <a:gd name="T67" fmla="*/ 2147483646 h 29"/>
                <a:gd name="T68" fmla="*/ 0 w 11"/>
                <a:gd name="T69" fmla="*/ 2147483646 h 29"/>
                <a:gd name="T70" fmla="*/ 0 w 11"/>
                <a:gd name="T71" fmla="*/ 2147483646 h 29"/>
                <a:gd name="T72" fmla="*/ 0 w 11"/>
                <a:gd name="T73" fmla="*/ 2147483646 h 29"/>
                <a:gd name="T74" fmla="*/ 0 w 11"/>
                <a:gd name="T75" fmla="*/ 2147483646 h 29"/>
                <a:gd name="T76" fmla="*/ 2147483646 w 11"/>
                <a:gd name="T77" fmla="*/ 2147483646 h 29"/>
                <a:gd name="T78" fmla="*/ 2147483646 w 11"/>
                <a:gd name="T79" fmla="*/ 2147483646 h 29"/>
                <a:gd name="T80" fmla="*/ 2147483646 w 11"/>
                <a:gd name="T81" fmla="*/ 2147483646 h 29"/>
                <a:gd name="T82" fmla="*/ 2147483646 w 11"/>
                <a:gd name="T83" fmla="*/ 2147483646 h 29"/>
                <a:gd name="T84" fmla="*/ 2147483646 w 11"/>
                <a:gd name="T85" fmla="*/ 2147483646 h 29"/>
                <a:gd name="T86" fmla="*/ 2147483646 w 11"/>
                <a:gd name="T87" fmla="*/ 2147483646 h 29"/>
                <a:gd name="T88" fmla="*/ 2147483646 w 11"/>
                <a:gd name="T89" fmla="*/ 2147483646 h 29"/>
                <a:gd name="T90" fmla="*/ 2147483646 w 11"/>
                <a:gd name="T91" fmla="*/ 2147483646 h 29"/>
                <a:gd name="T92" fmla="*/ 2147483646 w 11"/>
                <a:gd name="T93" fmla="*/ 2147483646 h 29"/>
                <a:gd name="T94" fmla="*/ 2147483646 w 11"/>
                <a:gd name="T95" fmla="*/ 2147483646 h 29"/>
                <a:gd name="T96" fmla="*/ 2147483646 w 11"/>
                <a:gd name="T97" fmla="*/ 2147483646 h 29"/>
                <a:gd name="T98" fmla="*/ 2147483646 w 11"/>
                <a:gd name="T99" fmla="*/ 2147483646 h 29"/>
                <a:gd name="T100" fmla="*/ 2147483646 w 11"/>
                <a:gd name="T101" fmla="*/ 2147483646 h 29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11" h="29">
                  <a:moveTo>
                    <a:pt x="6" y="3"/>
                  </a:moveTo>
                  <a:lnTo>
                    <a:pt x="7" y="4"/>
                  </a:lnTo>
                  <a:lnTo>
                    <a:pt x="9" y="5"/>
                  </a:lnTo>
                  <a:lnTo>
                    <a:pt x="9" y="6"/>
                  </a:lnTo>
                  <a:lnTo>
                    <a:pt x="9" y="8"/>
                  </a:lnTo>
                  <a:lnTo>
                    <a:pt x="8" y="8"/>
                  </a:lnTo>
                  <a:lnTo>
                    <a:pt x="7" y="7"/>
                  </a:lnTo>
                  <a:lnTo>
                    <a:pt x="5" y="7"/>
                  </a:lnTo>
                  <a:lnTo>
                    <a:pt x="5" y="4"/>
                  </a:lnTo>
                  <a:lnTo>
                    <a:pt x="6" y="3"/>
                  </a:lnTo>
                  <a:moveTo>
                    <a:pt x="5" y="20"/>
                  </a:moveTo>
                  <a:lnTo>
                    <a:pt x="5" y="21"/>
                  </a:lnTo>
                  <a:lnTo>
                    <a:pt x="7" y="21"/>
                  </a:lnTo>
                  <a:lnTo>
                    <a:pt x="9" y="23"/>
                  </a:lnTo>
                  <a:lnTo>
                    <a:pt x="9" y="24"/>
                  </a:lnTo>
                  <a:lnTo>
                    <a:pt x="8" y="25"/>
                  </a:lnTo>
                  <a:lnTo>
                    <a:pt x="7" y="26"/>
                  </a:lnTo>
                  <a:lnTo>
                    <a:pt x="4" y="25"/>
                  </a:lnTo>
                  <a:lnTo>
                    <a:pt x="3" y="25"/>
                  </a:lnTo>
                  <a:lnTo>
                    <a:pt x="3" y="23"/>
                  </a:lnTo>
                  <a:lnTo>
                    <a:pt x="3" y="22"/>
                  </a:lnTo>
                  <a:lnTo>
                    <a:pt x="5" y="20"/>
                  </a:lnTo>
                  <a:moveTo>
                    <a:pt x="6" y="0"/>
                  </a:moveTo>
                  <a:lnTo>
                    <a:pt x="5" y="1"/>
                  </a:lnTo>
                  <a:lnTo>
                    <a:pt x="3" y="1"/>
                  </a:lnTo>
                  <a:lnTo>
                    <a:pt x="3" y="2"/>
                  </a:lnTo>
                  <a:lnTo>
                    <a:pt x="3" y="3"/>
                  </a:lnTo>
                  <a:lnTo>
                    <a:pt x="3" y="4"/>
                  </a:lnTo>
                  <a:lnTo>
                    <a:pt x="3" y="7"/>
                  </a:lnTo>
                  <a:lnTo>
                    <a:pt x="3" y="8"/>
                  </a:lnTo>
                  <a:lnTo>
                    <a:pt x="3" y="10"/>
                  </a:lnTo>
                  <a:lnTo>
                    <a:pt x="5" y="10"/>
                  </a:lnTo>
                  <a:lnTo>
                    <a:pt x="7" y="10"/>
                  </a:lnTo>
                  <a:lnTo>
                    <a:pt x="8" y="12"/>
                  </a:lnTo>
                  <a:lnTo>
                    <a:pt x="9" y="11"/>
                  </a:lnTo>
                  <a:lnTo>
                    <a:pt x="10" y="11"/>
                  </a:lnTo>
                  <a:lnTo>
                    <a:pt x="11" y="10"/>
                  </a:lnTo>
                  <a:lnTo>
                    <a:pt x="11" y="9"/>
                  </a:lnTo>
                  <a:lnTo>
                    <a:pt x="11" y="7"/>
                  </a:lnTo>
                  <a:lnTo>
                    <a:pt x="11" y="6"/>
                  </a:lnTo>
                  <a:lnTo>
                    <a:pt x="11" y="4"/>
                  </a:lnTo>
                  <a:lnTo>
                    <a:pt x="10" y="3"/>
                  </a:lnTo>
                  <a:lnTo>
                    <a:pt x="9" y="2"/>
                  </a:lnTo>
                  <a:lnTo>
                    <a:pt x="9" y="1"/>
                  </a:lnTo>
                  <a:lnTo>
                    <a:pt x="7" y="1"/>
                  </a:lnTo>
                  <a:lnTo>
                    <a:pt x="6" y="0"/>
                  </a:lnTo>
                  <a:moveTo>
                    <a:pt x="3" y="18"/>
                  </a:moveTo>
                  <a:lnTo>
                    <a:pt x="3" y="19"/>
                  </a:lnTo>
                  <a:lnTo>
                    <a:pt x="1" y="20"/>
                  </a:lnTo>
                  <a:lnTo>
                    <a:pt x="1" y="21"/>
                  </a:lnTo>
                  <a:lnTo>
                    <a:pt x="0" y="21"/>
                  </a:lnTo>
                  <a:lnTo>
                    <a:pt x="0" y="22"/>
                  </a:lnTo>
                  <a:lnTo>
                    <a:pt x="0" y="23"/>
                  </a:lnTo>
                  <a:lnTo>
                    <a:pt x="0" y="25"/>
                  </a:lnTo>
                  <a:lnTo>
                    <a:pt x="0" y="26"/>
                  </a:lnTo>
                  <a:lnTo>
                    <a:pt x="0" y="27"/>
                  </a:lnTo>
                  <a:lnTo>
                    <a:pt x="1" y="27"/>
                  </a:lnTo>
                  <a:lnTo>
                    <a:pt x="3" y="28"/>
                  </a:lnTo>
                  <a:lnTo>
                    <a:pt x="6" y="29"/>
                  </a:lnTo>
                  <a:lnTo>
                    <a:pt x="7" y="29"/>
                  </a:lnTo>
                  <a:lnTo>
                    <a:pt x="8" y="28"/>
                  </a:lnTo>
                  <a:lnTo>
                    <a:pt x="9" y="27"/>
                  </a:lnTo>
                  <a:lnTo>
                    <a:pt x="10" y="27"/>
                  </a:lnTo>
                  <a:lnTo>
                    <a:pt x="11" y="26"/>
                  </a:lnTo>
                  <a:lnTo>
                    <a:pt x="11" y="25"/>
                  </a:lnTo>
                  <a:lnTo>
                    <a:pt x="11" y="24"/>
                  </a:lnTo>
                  <a:lnTo>
                    <a:pt x="11" y="23"/>
                  </a:lnTo>
                  <a:lnTo>
                    <a:pt x="11" y="21"/>
                  </a:lnTo>
                  <a:lnTo>
                    <a:pt x="9" y="20"/>
                  </a:lnTo>
                  <a:lnTo>
                    <a:pt x="8" y="20"/>
                  </a:lnTo>
                  <a:lnTo>
                    <a:pt x="8" y="19"/>
                  </a:lnTo>
                  <a:lnTo>
                    <a:pt x="7" y="18"/>
                  </a:lnTo>
                  <a:lnTo>
                    <a:pt x="6" y="18"/>
                  </a:lnTo>
                  <a:lnTo>
                    <a:pt x="5" y="18"/>
                  </a:lnTo>
                  <a:lnTo>
                    <a:pt x="3" y="18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65" name="Freeform 718"/>
            <p:cNvSpPr>
              <a:spLocks/>
            </p:cNvSpPr>
            <p:nvPr/>
          </p:nvSpPr>
          <p:spPr bwMode="auto">
            <a:xfrm>
              <a:off x="6353960" y="836017"/>
              <a:ext cx="14287" cy="15875"/>
            </a:xfrm>
            <a:custGeom>
              <a:avLst/>
              <a:gdLst>
                <a:gd name="T0" fmla="*/ 2147483646 w 6"/>
                <a:gd name="T1" fmla="*/ 2147483646 h 7"/>
                <a:gd name="T2" fmla="*/ 2147483646 w 6"/>
                <a:gd name="T3" fmla="*/ 2147483646 h 7"/>
                <a:gd name="T4" fmla="*/ 2147483646 w 6"/>
                <a:gd name="T5" fmla="*/ 2147483646 h 7"/>
                <a:gd name="T6" fmla="*/ 2147483646 w 6"/>
                <a:gd name="T7" fmla="*/ 2147483646 h 7"/>
                <a:gd name="T8" fmla="*/ 0 w 6"/>
                <a:gd name="T9" fmla="*/ 2147483646 h 7"/>
                <a:gd name="T10" fmla="*/ 0 w 6"/>
                <a:gd name="T11" fmla="*/ 2147483646 h 7"/>
                <a:gd name="T12" fmla="*/ 2147483646 w 6"/>
                <a:gd name="T13" fmla="*/ 0 h 7"/>
                <a:gd name="T14" fmla="*/ 2147483646 w 6"/>
                <a:gd name="T15" fmla="*/ 2147483646 h 7"/>
                <a:gd name="T16" fmla="*/ 2147483646 w 6"/>
                <a:gd name="T17" fmla="*/ 2147483646 h 7"/>
                <a:gd name="T18" fmla="*/ 2147483646 w 6"/>
                <a:gd name="T19" fmla="*/ 2147483646 h 7"/>
                <a:gd name="T20" fmla="*/ 2147483646 w 6"/>
                <a:gd name="T21" fmla="*/ 2147483646 h 7"/>
                <a:gd name="T22" fmla="*/ 2147483646 w 6"/>
                <a:gd name="T23" fmla="*/ 2147483646 h 7"/>
                <a:gd name="T24" fmla="*/ 2147483646 w 6"/>
                <a:gd name="T25" fmla="*/ 2147483646 h 7"/>
                <a:gd name="T26" fmla="*/ 2147483646 w 6"/>
                <a:gd name="T27" fmla="*/ 2147483646 h 7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6" h="7">
                  <a:moveTo>
                    <a:pt x="2" y="7"/>
                  </a:moveTo>
                  <a:lnTo>
                    <a:pt x="2" y="7"/>
                  </a:lnTo>
                  <a:lnTo>
                    <a:pt x="1" y="6"/>
                  </a:lnTo>
                  <a:lnTo>
                    <a:pt x="1" y="5"/>
                  </a:lnTo>
                  <a:lnTo>
                    <a:pt x="0" y="5"/>
                  </a:lnTo>
                  <a:lnTo>
                    <a:pt x="0" y="4"/>
                  </a:lnTo>
                  <a:lnTo>
                    <a:pt x="2" y="0"/>
                  </a:lnTo>
                  <a:lnTo>
                    <a:pt x="5" y="1"/>
                  </a:lnTo>
                  <a:lnTo>
                    <a:pt x="6" y="3"/>
                  </a:lnTo>
                  <a:lnTo>
                    <a:pt x="6" y="6"/>
                  </a:lnTo>
                  <a:lnTo>
                    <a:pt x="5" y="7"/>
                  </a:lnTo>
                  <a:lnTo>
                    <a:pt x="4" y="7"/>
                  </a:lnTo>
                  <a:lnTo>
                    <a:pt x="2" y="7"/>
                  </a:lnTo>
                  <a:close/>
                </a:path>
              </a:pathLst>
            </a:custGeom>
            <a:solidFill>
              <a:srgbClr val="C3C2A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66" name="Freeform 719"/>
            <p:cNvSpPr>
              <a:spLocks noEditPoints="1"/>
            </p:cNvSpPr>
            <p:nvPr/>
          </p:nvSpPr>
          <p:spPr bwMode="auto">
            <a:xfrm>
              <a:off x="6352372" y="834430"/>
              <a:ext cx="19050" cy="19050"/>
            </a:xfrm>
            <a:custGeom>
              <a:avLst/>
              <a:gdLst>
                <a:gd name="T0" fmla="*/ 2147483646 w 8"/>
                <a:gd name="T1" fmla="*/ 2147483646 h 9"/>
                <a:gd name="T2" fmla="*/ 2147483646 w 8"/>
                <a:gd name="T3" fmla="*/ 2147483646 h 9"/>
                <a:gd name="T4" fmla="*/ 2147483646 w 8"/>
                <a:gd name="T5" fmla="*/ 2147483646 h 9"/>
                <a:gd name="T6" fmla="*/ 2147483646 w 8"/>
                <a:gd name="T7" fmla="*/ 2147483646 h 9"/>
                <a:gd name="T8" fmla="*/ 2147483646 w 8"/>
                <a:gd name="T9" fmla="*/ 2147483646 h 9"/>
                <a:gd name="T10" fmla="*/ 2147483646 w 8"/>
                <a:gd name="T11" fmla="*/ 2147483646 h 9"/>
                <a:gd name="T12" fmla="*/ 2147483646 w 8"/>
                <a:gd name="T13" fmla="*/ 2147483646 h 9"/>
                <a:gd name="T14" fmla="*/ 2147483646 w 8"/>
                <a:gd name="T15" fmla="*/ 2147483646 h 9"/>
                <a:gd name="T16" fmla="*/ 2147483646 w 8"/>
                <a:gd name="T17" fmla="*/ 2147483646 h 9"/>
                <a:gd name="T18" fmla="*/ 2147483646 w 8"/>
                <a:gd name="T19" fmla="*/ 2147483646 h 9"/>
                <a:gd name="T20" fmla="*/ 2147483646 w 8"/>
                <a:gd name="T21" fmla="*/ 2147483646 h 9"/>
                <a:gd name="T22" fmla="*/ 2147483646 w 8"/>
                <a:gd name="T23" fmla="*/ 2147483646 h 9"/>
                <a:gd name="T24" fmla="*/ 2147483646 w 8"/>
                <a:gd name="T25" fmla="*/ 2147483646 h 9"/>
                <a:gd name="T26" fmla="*/ 2147483646 w 8"/>
                <a:gd name="T27" fmla="*/ 0 h 9"/>
                <a:gd name="T28" fmla="*/ 2147483646 w 8"/>
                <a:gd name="T29" fmla="*/ 2147483646 h 9"/>
                <a:gd name="T30" fmla="*/ 2147483646 w 8"/>
                <a:gd name="T31" fmla="*/ 2147483646 h 9"/>
                <a:gd name="T32" fmla="*/ 2147483646 w 8"/>
                <a:gd name="T33" fmla="*/ 2147483646 h 9"/>
                <a:gd name="T34" fmla="*/ 0 w 8"/>
                <a:gd name="T35" fmla="*/ 2147483646 h 9"/>
                <a:gd name="T36" fmla="*/ 0 w 8"/>
                <a:gd name="T37" fmla="*/ 2147483646 h 9"/>
                <a:gd name="T38" fmla="*/ 0 w 8"/>
                <a:gd name="T39" fmla="*/ 2147483646 h 9"/>
                <a:gd name="T40" fmla="*/ 2147483646 w 8"/>
                <a:gd name="T41" fmla="*/ 2147483646 h 9"/>
                <a:gd name="T42" fmla="*/ 2147483646 w 8"/>
                <a:gd name="T43" fmla="*/ 2147483646 h 9"/>
                <a:gd name="T44" fmla="*/ 2147483646 w 8"/>
                <a:gd name="T45" fmla="*/ 2147483646 h 9"/>
                <a:gd name="T46" fmla="*/ 2147483646 w 8"/>
                <a:gd name="T47" fmla="*/ 2147483646 h 9"/>
                <a:gd name="T48" fmla="*/ 2147483646 w 8"/>
                <a:gd name="T49" fmla="*/ 2147483646 h 9"/>
                <a:gd name="T50" fmla="*/ 2147483646 w 8"/>
                <a:gd name="T51" fmla="*/ 2147483646 h 9"/>
                <a:gd name="T52" fmla="*/ 2147483646 w 8"/>
                <a:gd name="T53" fmla="*/ 2147483646 h 9"/>
                <a:gd name="T54" fmla="*/ 2147483646 w 8"/>
                <a:gd name="T55" fmla="*/ 2147483646 h 9"/>
                <a:gd name="T56" fmla="*/ 2147483646 w 8"/>
                <a:gd name="T57" fmla="*/ 2147483646 h 9"/>
                <a:gd name="T58" fmla="*/ 2147483646 w 8"/>
                <a:gd name="T59" fmla="*/ 2147483646 h 9"/>
                <a:gd name="T60" fmla="*/ 2147483646 w 8"/>
                <a:gd name="T61" fmla="*/ 2147483646 h 9"/>
                <a:gd name="T62" fmla="*/ 2147483646 w 8"/>
                <a:gd name="T63" fmla="*/ 2147483646 h 9"/>
                <a:gd name="T64" fmla="*/ 2147483646 w 8"/>
                <a:gd name="T65" fmla="*/ 2147483646 h 9"/>
                <a:gd name="T66" fmla="*/ 2147483646 w 8"/>
                <a:gd name="T67" fmla="*/ 2147483646 h 9"/>
                <a:gd name="T68" fmla="*/ 2147483646 w 8"/>
                <a:gd name="T69" fmla="*/ 2147483646 h 9"/>
                <a:gd name="T70" fmla="*/ 2147483646 w 8"/>
                <a:gd name="T71" fmla="*/ 2147483646 h 9"/>
                <a:gd name="T72" fmla="*/ 2147483646 w 8"/>
                <a:gd name="T73" fmla="*/ 2147483646 h 9"/>
                <a:gd name="T74" fmla="*/ 2147483646 w 8"/>
                <a:gd name="T75" fmla="*/ 2147483646 h 9"/>
                <a:gd name="T76" fmla="*/ 2147483646 w 8"/>
                <a:gd name="T77" fmla="*/ 2147483646 h 9"/>
                <a:gd name="T78" fmla="*/ 2147483646 w 8"/>
                <a:gd name="T79" fmla="*/ 2147483646 h 9"/>
                <a:gd name="T80" fmla="*/ 2147483646 w 8"/>
                <a:gd name="T81" fmla="*/ 2147483646 h 9"/>
                <a:gd name="T82" fmla="*/ 2147483646 w 8"/>
                <a:gd name="T83" fmla="*/ 2147483646 h 9"/>
                <a:gd name="T84" fmla="*/ 2147483646 w 8"/>
                <a:gd name="T85" fmla="*/ 2147483646 h 9"/>
                <a:gd name="T86" fmla="*/ 2147483646 w 8"/>
                <a:gd name="T87" fmla="*/ 2147483646 h 9"/>
                <a:gd name="T88" fmla="*/ 2147483646 w 8"/>
                <a:gd name="T89" fmla="*/ 2147483646 h 9"/>
                <a:gd name="T90" fmla="*/ 2147483646 w 8"/>
                <a:gd name="T91" fmla="*/ 2147483646 h 9"/>
                <a:gd name="T92" fmla="*/ 2147483646 w 8"/>
                <a:gd name="T93" fmla="*/ 0 h 9"/>
                <a:gd name="T94" fmla="*/ 2147483646 w 8"/>
                <a:gd name="T95" fmla="*/ 0 h 9"/>
                <a:gd name="T96" fmla="*/ 2147483646 w 8"/>
                <a:gd name="T97" fmla="*/ 0 h 9"/>
                <a:gd name="T98" fmla="*/ 2147483646 w 8"/>
                <a:gd name="T99" fmla="*/ 0 h 9"/>
                <a:gd name="T100" fmla="*/ 2147483646 w 8"/>
                <a:gd name="T101" fmla="*/ 0 h 9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8" h="9">
                  <a:moveTo>
                    <a:pt x="4" y="2"/>
                  </a:moveTo>
                  <a:lnTo>
                    <a:pt x="5" y="3"/>
                  </a:lnTo>
                  <a:lnTo>
                    <a:pt x="5" y="4"/>
                  </a:lnTo>
                  <a:lnTo>
                    <a:pt x="5" y="6"/>
                  </a:lnTo>
                  <a:lnTo>
                    <a:pt x="5" y="7"/>
                  </a:lnTo>
                  <a:lnTo>
                    <a:pt x="4" y="7"/>
                  </a:lnTo>
                  <a:lnTo>
                    <a:pt x="3" y="6"/>
                  </a:lnTo>
                  <a:lnTo>
                    <a:pt x="3" y="5"/>
                  </a:lnTo>
                  <a:lnTo>
                    <a:pt x="4" y="2"/>
                  </a:lnTo>
                  <a:close/>
                  <a:moveTo>
                    <a:pt x="3" y="0"/>
                  </a:moveTo>
                  <a:lnTo>
                    <a:pt x="1" y="2"/>
                  </a:lnTo>
                  <a:lnTo>
                    <a:pt x="1" y="4"/>
                  </a:lnTo>
                  <a:lnTo>
                    <a:pt x="0" y="5"/>
                  </a:lnTo>
                  <a:lnTo>
                    <a:pt x="0" y="6"/>
                  </a:lnTo>
                  <a:lnTo>
                    <a:pt x="1" y="7"/>
                  </a:lnTo>
                  <a:lnTo>
                    <a:pt x="1" y="8"/>
                  </a:lnTo>
                  <a:lnTo>
                    <a:pt x="2" y="9"/>
                  </a:lnTo>
                  <a:lnTo>
                    <a:pt x="3" y="9"/>
                  </a:lnTo>
                  <a:lnTo>
                    <a:pt x="4" y="9"/>
                  </a:lnTo>
                  <a:lnTo>
                    <a:pt x="5" y="9"/>
                  </a:lnTo>
                  <a:lnTo>
                    <a:pt x="6" y="9"/>
                  </a:lnTo>
                  <a:lnTo>
                    <a:pt x="7" y="9"/>
                  </a:lnTo>
                  <a:lnTo>
                    <a:pt x="7" y="8"/>
                  </a:lnTo>
                  <a:lnTo>
                    <a:pt x="8" y="8"/>
                  </a:lnTo>
                  <a:lnTo>
                    <a:pt x="8" y="6"/>
                  </a:lnTo>
                  <a:lnTo>
                    <a:pt x="8" y="4"/>
                  </a:lnTo>
                  <a:lnTo>
                    <a:pt x="7" y="2"/>
                  </a:lnTo>
                  <a:lnTo>
                    <a:pt x="7" y="0"/>
                  </a:lnTo>
                  <a:lnTo>
                    <a:pt x="5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67" name="Freeform 720"/>
            <p:cNvSpPr>
              <a:spLocks noEditPoints="1"/>
            </p:cNvSpPr>
            <p:nvPr/>
          </p:nvSpPr>
          <p:spPr bwMode="auto">
            <a:xfrm>
              <a:off x="6352372" y="834430"/>
              <a:ext cx="19050" cy="19050"/>
            </a:xfrm>
            <a:custGeom>
              <a:avLst/>
              <a:gdLst>
                <a:gd name="T0" fmla="*/ 2147483646 w 8"/>
                <a:gd name="T1" fmla="*/ 2147483646 h 9"/>
                <a:gd name="T2" fmla="*/ 2147483646 w 8"/>
                <a:gd name="T3" fmla="*/ 2147483646 h 9"/>
                <a:gd name="T4" fmla="*/ 2147483646 w 8"/>
                <a:gd name="T5" fmla="*/ 2147483646 h 9"/>
                <a:gd name="T6" fmla="*/ 2147483646 w 8"/>
                <a:gd name="T7" fmla="*/ 2147483646 h 9"/>
                <a:gd name="T8" fmla="*/ 2147483646 w 8"/>
                <a:gd name="T9" fmla="*/ 2147483646 h 9"/>
                <a:gd name="T10" fmla="*/ 2147483646 w 8"/>
                <a:gd name="T11" fmla="*/ 2147483646 h 9"/>
                <a:gd name="T12" fmla="*/ 2147483646 w 8"/>
                <a:gd name="T13" fmla="*/ 2147483646 h 9"/>
                <a:gd name="T14" fmla="*/ 2147483646 w 8"/>
                <a:gd name="T15" fmla="*/ 2147483646 h 9"/>
                <a:gd name="T16" fmla="*/ 2147483646 w 8"/>
                <a:gd name="T17" fmla="*/ 2147483646 h 9"/>
                <a:gd name="T18" fmla="*/ 2147483646 w 8"/>
                <a:gd name="T19" fmla="*/ 2147483646 h 9"/>
                <a:gd name="T20" fmla="*/ 2147483646 w 8"/>
                <a:gd name="T21" fmla="*/ 2147483646 h 9"/>
                <a:gd name="T22" fmla="*/ 2147483646 w 8"/>
                <a:gd name="T23" fmla="*/ 2147483646 h 9"/>
                <a:gd name="T24" fmla="*/ 2147483646 w 8"/>
                <a:gd name="T25" fmla="*/ 2147483646 h 9"/>
                <a:gd name="T26" fmla="*/ 2147483646 w 8"/>
                <a:gd name="T27" fmla="*/ 0 h 9"/>
                <a:gd name="T28" fmla="*/ 2147483646 w 8"/>
                <a:gd name="T29" fmla="*/ 2147483646 h 9"/>
                <a:gd name="T30" fmla="*/ 2147483646 w 8"/>
                <a:gd name="T31" fmla="*/ 2147483646 h 9"/>
                <a:gd name="T32" fmla="*/ 2147483646 w 8"/>
                <a:gd name="T33" fmla="*/ 2147483646 h 9"/>
                <a:gd name="T34" fmla="*/ 0 w 8"/>
                <a:gd name="T35" fmla="*/ 2147483646 h 9"/>
                <a:gd name="T36" fmla="*/ 0 w 8"/>
                <a:gd name="T37" fmla="*/ 2147483646 h 9"/>
                <a:gd name="T38" fmla="*/ 0 w 8"/>
                <a:gd name="T39" fmla="*/ 2147483646 h 9"/>
                <a:gd name="T40" fmla="*/ 2147483646 w 8"/>
                <a:gd name="T41" fmla="*/ 2147483646 h 9"/>
                <a:gd name="T42" fmla="*/ 2147483646 w 8"/>
                <a:gd name="T43" fmla="*/ 2147483646 h 9"/>
                <a:gd name="T44" fmla="*/ 2147483646 w 8"/>
                <a:gd name="T45" fmla="*/ 2147483646 h 9"/>
                <a:gd name="T46" fmla="*/ 2147483646 w 8"/>
                <a:gd name="T47" fmla="*/ 2147483646 h 9"/>
                <a:gd name="T48" fmla="*/ 2147483646 w 8"/>
                <a:gd name="T49" fmla="*/ 2147483646 h 9"/>
                <a:gd name="T50" fmla="*/ 2147483646 w 8"/>
                <a:gd name="T51" fmla="*/ 2147483646 h 9"/>
                <a:gd name="T52" fmla="*/ 2147483646 w 8"/>
                <a:gd name="T53" fmla="*/ 2147483646 h 9"/>
                <a:gd name="T54" fmla="*/ 2147483646 w 8"/>
                <a:gd name="T55" fmla="*/ 2147483646 h 9"/>
                <a:gd name="T56" fmla="*/ 2147483646 w 8"/>
                <a:gd name="T57" fmla="*/ 2147483646 h 9"/>
                <a:gd name="T58" fmla="*/ 2147483646 w 8"/>
                <a:gd name="T59" fmla="*/ 2147483646 h 9"/>
                <a:gd name="T60" fmla="*/ 2147483646 w 8"/>
                <a:gd name="T61" fmla="*/ 2147483646 h 9"/>
                <a:gd name="T62" fmla="*/ 2147483646 w 8"/>
                <a:gd name="T63" fmla="*/ 2147483646 h 9"/>
                <a:gd name="T64" fmla="*/ 2147483646 w 8"/>
                <a:gd name="T65" fmla="*/ 2147483646 h 9"/>
                <a:gd name="T66" fmla="*/ 2147483646 w 8"/>
                <a:gd name="T67" fmla="*/ 2147483646 h 9"/>
                <a:gd name="T68" fmla="*/ 2147483646 w 8"/>
                <a:gd name="T69" fmla="*/ 2147483646 h 9"/>
                <a:gd name="T70" fmla="*/ 2147483646 w 8"/>
                <a:gd name="T71" fmla="*/ 2147483646 h 9"/>
                <a:gd name="T72" fmla="*/ 2147483646 w 8"/>
                <a:gd name="T73" fmla="*/ 2147483646 h 9"/>
                <a:gd name="T74" fmla="*/ 2147483646 w 8"/>
                <a:gd name="T75" fmla="*/ 2147483646 h 9"/>
                <a:gd name="T76" fmla="*/ 2147483646 w 8"/>
                <a:gd name="T77" fmla="*/ 2147483646 h 9"/>
                <a:gd name="T78" fmla="*/ 2147483646 w 8"/>
                <a:gd name="T79" fmla="*/ 2147483646 h 9"/>
                <a:gd name="T80" fmla="*/ 2147483646 w 8"/>
                <a:gd name="T81" fmla="*/ 2147483646 h 9"/>
                <a:gd name="T82" fmla="*/ 2147483646 w 8"/>
                <a:gd name="T83" fmla="*/ 2147483646 h 9"/>
                <a:gd name="T84" fmla="*/ 2147483646 w 8"/>
                <a:gd name="T85" fmla="*/ 2147483646 h 9"/>
                <a:gd name="T86" fmla="*/ 2147483646 w 8"/>
                <a:gd name="T87" fmla="*/ 2147483646 h 9"/>
                <a:gd name="T88" fmla="*/ 2147483646 w 8"/>
                <a:gd name="T89" fmla="*/ 2147483646 h 9"/>
                <a:gd name="T90" fmla="*/ 2147483646 w 8"/>
                <a:gd name="T91" fmla="*/ 2147483646 h 9"/>
                <a:gd name="T92" fmla="*/ 2147483646 w 8"/>
                <a:gd name="T93" fmla="*/ 0 h 9"/>
                <a:gd name="T94" fmla="*/ 2147483646 w 8"/>
                <a:gd name="T95" fmla="*/ 0 h 9"/>
                <a:gd name="T96" fmla="*/ 2147483646 w 8"/>
                <a:gd name="T97" fmla="*/ 0 h 9"/>
                <a:gd name="T98" fmla="*/ 2147483646 w 8"/>
                <a:gd name="T99" fmla="*/ 0 h 9"/>
                <a:gd name="T100" fmla="*/ 2147483646 w 8"/>
                <a:gd name="T101" fmla="*/ 0 h 9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8" h="9">
                  <a:moveTo>
                    <a:pt x="4" y="2"/>
                  </a:moveTo>
                  <a:lnTo>
                    <a:pt x="5" y="3"/>
                  </a:lnTo>
                  <a:lnTo>
                    <a:pt x="5" y="4"/>
                  </a:lnTo>
                  <a:lnTo>
                    <a:pt x="5" y="6"/>
                  </a:lnTo>
                  <a:lnTo>
                    <a:pt x="5" y="7"/>
                  </a:lnTo>
                  <a:lnTo>
                    <a:pt x="4" y="7"/>
                  </a:lnTo>
                  <a:lnTo>
                    <a:pt x="3" y="6"/>
                  </a:lnTo>
                  <a:lnTo>
                    <a:pt x="3" y="5"/>
                  </a:lnTo>
                  <a:lnTo>
                    <a:pt x="4" y="2"/>
                  </a:lnTo>
                  <a:moveTo>
                    <a:pt x="3" y="0"/>
                  </a:moveTo>
                  <a:lnTo>
                    <a:pt x="1" y="2"/>
                  </a:lnTo>
                  <a:lnTo>
                    <a:pt x="1" y="4"/>
                  </a:lnTo>
                  <a:lnTo>
                    <a:pt x="0" y="5"/>
                  </a:lnTo>
                  <a:lnTo>
                    <a:pt x="0" y="6"/>
                  </a:lnTo>
                  <a:lnTo>
                    <a:pt x="1" y="7"/>
                  </a:lnTo>
                  <a:lnTo>
                    <a:pt x="1" y="8"/>
                  </a:lnTo>
                  <a:lnTo>
                    <a:pt x="2" y="9"/>
                  </a:lnTo>
                  <a:lnTo>
                    <a:pt x="3" y="9"/>
                  </a:lnTo>
                  <a:lnTo>
                    <a:pt x="4" y="9"/>
                  </a:lnTo>
                  <a:lnTo>
                    <a:pt x="5" y="9"/>
                  </a:lnTo>
                  <a:lnTo>
                    <a:pt x="6" y="9"/>
                  </a:lnTo>
                  <a:lnTo>
                    <a:pt x="7" y="9"/>
                  </a:lnTo>
                  <a:lnTo>
                    <a:pt x="7" y="8"/>
                  </a:lnTo>
                  <a:lnTo>
                    <a:pt x="8" y="8"/>
                  </a:lnTo>
                  <a:lnTo>
                    <a:pt x="8" y="6"/>
                  </a:lnTo>
                  <a:lnTo>
                    <a:pt x="8" y="4"/>
                  </a:lnTo>
                  <a:lnTo>
                    <a:pt x="7" y="2"/>
                  </a:lnTo>
                  <a:lnTo>
                    <a:pt x="7" y="0"/>
                  </a:lnTo>
                  <a:lnTo>
                    <a:pt x="5" y="0"/>
                  </a:lnTo>
                  <a:lnTo>
                    <a:pt x="3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68" name="Freeform 721"/>
            <p:cNvSpPr>
              <a:spLocks noEditPoints="1"/>
            </p:cNvSpPr>
            <p:nvPr/>
          </p:nvSpPr>
          <p:spPr bwMode="auto">
            <a:xfrm>
              <a:off x="6380947" y="855067"/>
              <a:ext cx="46038" cy="52388"/>
            </a:xfrm>
            <a:custGeom>
              <a:avLst/>
              <a:gdLst>
                <a:gd name="T0" fmla="*/ 2147483646 w 19"/>
                <a:gd name="T1" fmla="*/ 2147483646 h 24"/>
                <a:gd name="T2" fmla="*/ 2147483646 w 19"/>
                <a:gd name="T3" fmla="*/ 2147483646 h 24"/>
                <a:gd name="T4" fmla="*/ 2147483646 w 19"/>
                <a:gd name="T5" fmla="*/ 2147483646 h 24"/>
                <a:gd name="T6" fmla="*/ 2147483646 w 19"/>
                <a:gd name="T7" fmla="*/ 2147483646 h 24"/>
                <a:gd name="T8" fmla="*/ 2147483646 w 19"/>
                <a:gd name="T9" fmla="*/ 2147483646 h 24"/>
                <a:gd name="T10" fmla="*/ 2147483646 w 19"/>
                <a:gd name="T11" fmla="*/ 2147483646 h 24"/>
                <a:gd name="T12" fmla="*/ 2147483646 w 19"/>
                <a:gd name="T13" fmla="*/ 2147483646 h 24"/>
                <a:gd name="T14" fmla="*/ 2147483646 w 19"/>
                <a:gd name="T15" fmla="*/ 2147483646 h 24"/>
                <a:gd name="T16" fmla="*/ 2147483646 w 19"/>
                <a:gd name="T17" fmla="*/ 2147483646 h 24"/>
                <a:gd name="T18" fmla="*/ 2147483646 w 19"/>
                <a:gd name="T19" fmla="*/ 2147483646 h 24"/>
                <a:gd name="T20" fmla="*/ 2147483646 w 19"/>
                <a:gd name="T21" fmla="*/ 2147483646 h 24"/>
                <a:gd name="T22" fmla="*/ 2147483646 w 19"/>
                <a:gd name="T23" fmla="*/ 2147483646 h 24"/>
                <a:gd name="T24" fmla="*/ 2147483646 w 19"/>
                <a:gd name="T25" fmla="*/ 2147483646 h 24"/>
                <a:gd name="T26" fmla="*/ 2147483646 w 19"/>
                <a:gd name="T27" fmla="*/ 2147483646 h 24"/>
                <a:gd name="T28" fmla="*/ 2147483646 w 19"/>
                <a:gd name="T29" fmla="*/ 2147483646 h 24"/>
                <a:gd name="T30" fmla="*/ 0 w 19"/>
                <a:gd name="T31" fmla="*/ 2147483646 h 24"/>
                <a:gd name="T32" fmla="*/ 0 w 19"/>
                <a:gd name="T33" fmla="*/ 2147483646 h 24"/>
                <a:gd name="T34" fmla="*/ 0 w 19"/>
                <a:gd name="T35" fmla="*/ 2147483646 h 24"/>
                <a:gd name="T36" fmla="*/ 2147483646 w 19"/>
                <a:gd name="T37" fmla="*/ 2147483646 h 24"/>
                <a:gd name="T38" fmla="*/ 2147483646 w 19"/>
                <a:gd name="T39" fmla="*/ 2147483646 h 24"/>
                <a:gd name="T40" fmla="*/ 2147483646 w 19"/>
                <a:gd name="T41" fmla="*/ 2147483646 h 24"/>
                <a:gd name="T42" fmla="*/ 2147483646 w 19"/>
                <a:gd name="T43" fmla="*/ 2147483646 h 24"/>
                <a:gd name="T44" fmla="*/ 2147483646 w 19"/>
                <a:gd name="T45" fmla="*/ 2147483646 h 24"/>
                <a:gd name="T46" fmla="*/ 2147483646 w 19"/>
                <a:gd name="T47" fmla="*/ 2147483646 h 24"/>
                <a:gd name="T48" fmla="*/ 2147483646 w 19"/>
                <a:gd name="T49" fmla="*/ 2147483646 h 24"/>
                <a:gd name="T50" fmla="*/ 2147483646 w 19"/>
                <a:gd name="T51" fmla="*/ 2147483646 h 24"/>
                <a:gd name="T52" fmla="*/ 2147483646 w 19"/>
                <a:gd name="T53" fmla="*/ 2147483646 h 24"/>
                <a:gd name="T54" fmla="*/ 2147483646 w 19"/>
                <a:gd name="T55" fmla="*/ 2147483646 h 24"/>
                <a:gd name="T56" fmla="*/ 2147483646 w 19"/>
                <a:gd name="T57" fmla="*/ 2147483646 h 24"/>
                <a:gd name="T58" fmla="*/ 2147483646 w 19"/>
                <a:gd name="T59" fmla="*/ 2147483646 h 24"/>
                <a:gd name="T60" fmla="*/ 2147483646 w 19"/>
                <a:gd name="T61" fmla="*/ 0 h 24"/>
                <a:gd name="T62" fmla="*/ 2147483646 w 19"/>
                <a:gd name="T63" fmla="*/ 2147483646 h 24"/>
                <a:gd name="T64" fmla="*/ 2147483646 w 19"/>
                <a:gd name="T65" fmla="*/ 2147483646 h 24"/>
                <a:gd name="T66" fmla="*/ 2147483646 w 19"/>
                <a:gd name="T67" fmla="*/ 2147483646 h 24"/>
                <a:gd name="T68" fmla="*/ 2147483646 w 19"/>
                <a:gd name="T69" fmla="*/ 2147483646 h 24"/>
                <a:gd name="T70" fmla="*/ 2147483646 w 19"/>
                <a:gd name="T71" fmla="*/ 2147483646 h 24"/>
                <a:gd name="T72" fmla="*/ 2147483646 w 19"/>
                <a:gd name="T73" fmla="*/ 2147483646 h 24"/>
                <a:gd name="T74" fmla="*/ 2147483646 w 19"/>
                <a:gd name="T75" fmla="*/ 2147483646 h 24"/>
                <a:gd name="T76" fmla="*/ 2147483646 w 19"/>
                <a:gd name="T77" fmla="*/ 2147483646 h 24"/>
                <a:gd name="T78" fmla="*/ 2147483646 w 19"/>
                <a:gd name="T79" fmla="*/ 2147483646 h 24"/>
                <a:gd name="T80" fmla="*/ 2147483646 w 19"/>
                <a:gd name="T81" fmla="*/ 2147483646 h 24"/>
                <a:gd name="T82" fmla="*/ 2147483646 w 19"/>
                <a:gd name="T83" fmla="*/ 2147483646 h 24"/>
                <a:gd name="T84" fmla="*/ 2147483646 w 19"/>
                <a:gd name="T85" fmla="*/ 2147483646 h 24"/>
                <a:gd name="T86" fmla="*/ 2147483646 w 19"/>
                <a:gd name="T87" fmla="*/ 2147483646 h 24"/>
                <a:gd name="T88" fmla="*/ 2147483646 w 19"/>
                <a:gd name="T89" fmla="*/ 2147483646 h 24"/>
                <a:gd name="T90" fmla="*/ 2147483646 w 19"/>
                <a:gd name="T91" fmla="*/ 2147483646 h 24"/>
                <a:gd name="T92" fmla="*/ 2147483646 w 19"/>
                <a:gd name="T93" fmla="*/ 2147483646 h 24"/>
                <a:gd name="T94" fmla="*/ 2147483646 w 19"/>
                <a:gd name="T95" fmla="*/ 2147483646 h 24"/>
                <a:gd name="T96" fmla="*/ 2147483646 w 19"/>
                <a:gd name="T97" fmla="*/ 2147483646 h 24"/>
                <a:gd name="T98" fmla="*/ 2147483646 w 19"/>
                <a:gd name="T99" fmla="*/ 2147483646 h 24"/>
                <a:gd name="T100" fmla="*/ 2147483646 w 19"/>
                <a:gd name="T101" fmla="*/ 2147483646 h 24"/>
                <a:gd name="T102" fmla="*/ 2147483646 w 19"/>
                <a:gd name="T103" fmla="*/ 2147483646 h 24"/>
                <a:gd name="T104" fmla="*/ 2147483646 w 19"/>
                <a:gd name="T105" fmla="*/ 2147483646 h 24"/>
                <a:gd name="T106" fmla="*/ 2147483646 w 19"/>
                <a:gd name="T107" fmla="*/ 2147483646 h 24"/>
                <a:gd name="T108" fmla="*/ 2147483646 w 19"/>
                <a:gd name="T109" fmla="*/ 2147483646 h 24"/>
                <a:gd name="T110" fmla="*/ 2147483646 w 19"/>
                <a:gd name="T111" fmla="*/ 2147483646 h 24"/>
                <a:gd name="T112" fmla="*/ 0 w 19"/>
                <a:gd name="T113" fmla="*/ 2147483646 h 24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19" h="24">
                  <a:moveTo>
                    <a:pt x="14" y="23"/>
                  </a:moveTo>
                  <a:lnTo>
                    <a:pt x="13" y="23"/>
                  </a:lnTo>
                  <a:lnTo>
                    <a:pt x="12" y="22"/>
                  </a:lnTo>
                  <a:lnTo>
                    <a:pt x="12" y="20"/>
                  </a:lnTo>
                  <a:lnTo>
                    <a:pt x="13" y="18"/>
                  </a:lnTo>
                  <a:lnTo>
                    <a:pt x="14" y="16"/>
                  </a:lnTo>
                  <a:lnTo>
                    <a:pt x="16" y="16"/>
                  </a:lnTo>
                  <a:lnTo>
                    <a:pt x="17" y="17"/>
                  </a:lnTo>
                  <a:lnTo>
                    <a:pt x="18" y="19"/>
                  </a:lnTo>
                  <a:lnTo>
                    <a:pt x="18" y="21"/>
                  </a:lnTo>
                  <a:lnTo>
                    <a:pt x="17" y="22"/>
                  </a:lnTo>
                  <a:lnTo>
                    <a:pt x="17" y="23"/>
                  </a:lnTo>
                  <a:lnTo>
                    <a:pt x="16" y="23"/>
                  </a:lnTo>
                  <a:lnTo>
                    <a:pt x="15" y="24"/>
                  </a:lnTo>
                  <a:lnTo>
                    <a:pt x="14" y="23"/>
                  </a:lnTo>
                  <a:close/>
                  <a:moveTo>
                    <a:pt x="0" y="16"/>
                  </a:moveTo>
                  <a:lnTo>
                    <a:pt x="0" y="10"/>
                  </a:lnTo>
                  <a:lnTo>
                    <a:pt x="0" y="8"/>
                  </a:lnTo>
                  <a:lnTo>
                    <a:pt x="1" y="7"/>
                  </a:lnTo>
                  <a:lnTo>
                    <a:pt x="2" y="5"/>
                  </a:lnTo>
                  <a:lnTo>
                    <a:pt x="4" y="5"/>
                  </a:lnTo>
                  <a:lnTo>
                    <a:pt x="6" y="7"/>
                  </a:lnTo>
                  <a:lnTo>
                    <a:pt x="7" y="8"/>
                  </a:lnTo>
                  <a:lnTo>
                    <a:pt x="8" y="8"/>
                  </a:lnTo>
                  <a:lnTo>
                    <a:pt x="8" y="7"/>
                  </a:lnTo>
                  <a:lnTo>
                    <a:pt x="8" y="6"/>
                  </a:lnTo>
                  <a:lnTo>
                    <a:pt x="8" y="4"/>
                  </a:lnTo>
                  <a:lnTo>
                    <a:pt x="8" y="3"/>
                  </a:lnTo>
                  <a:lnTo>
                    <a:pt x="9" y="2"/>
                  </a:lnTo>
                  <a:lnTo>
                    <a:pt x="12" y="0"/>
                  </a:lnTo>
                  <a:lnTo>
                    <a:pt x="13" y="1"/>
                  </a:lnTo>
                  <a:lnTo>
                    <a:pt x="14" y="3"/>
                  </a:lnTo>
                  <a:lnTo>
                    <a:pt x="14" y="4"/>
                  </a:lnTo>
                  <a:lnTo>
                    <a:pt x="14" y="5"/>
                  </a:lnTo>
                  <a:lnTo>
                    <a:pt x="14" y="6"/>
                  </a:lnTo>
                  <a:lnTo>
                    <a:pt x="16" y="7"/>
                  </a:lnTo>
                  <a:lnTo>
                    <a:pt x="17" y="7"/>
                  </a:lnTo>
                  <a:lnTo>
                    <a:pt x="19" y="10"/>
                  </a:lnTo>
                  <a:lnTo>
                    <a:pt x="17" y="11"/>
                  </a:lnTo>
                  <a:lnTo>
                    <a:pt x="11" y="13"/>
                  </a:lnTo>
                  <a:lnTo>
                    <a:pt x="10" y="13"/>
                  </a:lnTo>
                  <a:lnTo>
                    <a:pt x="9" y="13"/>
                  </a:lnTo>
                  <a:lnTo>
                    <a:pt x="8" y="13"/>
                  </a:lnTo>
                  <a:lnTo>
                    <a:pt x="9" y="16"/>
                  </a:lnTo>
                  <a:lnTo>
                    <a:pt x="8" y="18"/>
                  </a:lnTo>
                  <a:lnTo>
                    <a:pt x="6" y="19"/>
                  </a:lnTo>
                  <a:lnTo>
                    <a:pt x="5" y="20"/>
                  </a:lnTo>
                  <a:lnTo>
                    <a:pt x="2" y="22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C3C2A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69" name="Freeform 722"/>
            <p:cNvSpPr>
              <a:spLocks noEditPoints="1"/>
            </p:cNvSpPr>
            <p:nvPr/>
          </p:nvSpPr>
          <p:spPr bwMode="auto">
            <a:xfrm>
              <a:off x="6377772" y="853480"/>
              <a:ext cx="53975" cy="55562"/>
            </a:xfrm>
            <a:custGeom>
              <a:avLst/>
              <a:gdLst>
                <a:gd name="T0" fmla="*/ 2147483646 w 22"/>
                <a:gd name="T1" fmla="*/ 2147483646 h 26"/>
                <a:gd name="T2" fmla="*/ 2147483646 w 22"/>
                <a:gd name="T3" fmla="*/ 2147483646 h 26"/>
                <a:gd name="T4" fmla="*/ 2147483646 w 22"/>
                <a:gd name="T5" fmla="*/ 2147483646 h 26"/>
                <a:gd name="T6" fmla="*/ 2147483646 w 22"/>
                <a:gd name="T7" fmla="*/ 2147483646 h 26"/>
                <a:gd name="T8" fmla="*/ 2147483646 w 22"/>
                <a:gd name="T9" fmla="*/ 2147483646 h 26"/>
                <a:gd name="T10" fmla="*/ 2147483646 w 22"/>
                <a:gd name="T11" fmla="*/ 2147483646 h 26"/>
                <a:gd name="T12" fmla="*/ 2147483646 w 22"/>
                <a:gd name="T13" fmla="*/ 2147483646 h 26"/>
                <a:gd name="T14" fmla="*/ 2147483646 w 22"/>
                <a:gd name="T15" fmla="*/ 2147483646 h 26"/>
                <a:gd name="T16" fmla="*/ 2147483646 w 22"/>
                <a:gd name="T17" fmla="*/ 2147483646 h 26"/>
                <a:gd name="T18" fmla="*/ 2147483646 w 22"/>
                <a:gd name="T19" fmla="*/ 2147483646 h 26"/>
                <a:gd name="T20" fmla="*/ 2147483646 w 22"/>
                <a:gd name="T21" fmla="*/ 2147483646 h 26"/>
                <a:gd name="T22" fmla="*/ 2147483646 w 22"/>
                <a:gd name="T23" fmla="*/ 2147483646 h 26"/>
                <a:gd name="T24" fmla="*/ 2147483646 w 22"/>
                <a:gd name="T25" fmla="*/ 2147483646 h 26"/>
                <a:gd name="T26" fmla="*/ 2147483646 w 22"/>
                <a:gd name="T27" fmla="*/ 2147483646 h 26"/>
                <a:gd name="T28" fmla="*/ 2147483646 w 22"/>
                <a:gd name="T29" fmla="*/ 2147483646 h 26"/>
                <a:gd name="T30" fmla="*/ 2147483646 w 22"/>
                <a:gd name="T31" fmla="*/ 2147483646 h 26"/>
                <a:gd name="T32" fmla="*/ 2147483646 w 22"/>
                <a:gd name="T33" fmla="*/ 2147483646 h 26"/>
                <a:gd name="T34" fmla="*/ 2147483646 w 22"/>
                <a:gd name="T35" fmla="*/ 2147483646 h 26"/>
                <a:gd name="T36" fmla="*/ 2147483646 w 22"/>
                <a:gd name="T37" fmla="*/ 2147483646 h 26"/>
                <a:gd name="T38" fmla="*/ 2147483646 w 22"/>
                <a:gd name="T39" fmla="*/ 2147483646 h 26"/>
                <a:gd name="T40" fmla="*/ 2147483646 w 22"/>
                <a:gd name="T41" fmla="*/ 2147483646 h 26"/>
                <a:gd name="T42" fmla="*/ 2147483646 w 22"/>
                <a:gd name="T43" fmla="*/ 2147483646 h 26"/>
                <a:gd name="T44" fmla="*/ 0 w 22"/>
                <a:gd name="T45" fmla="*/ 2147483646 h 26"/>
                <a:gd name="T46" fmla="*/ 0 w 22"/>
                <a:gd name="T47" fmla="*/ 2147483646 h 26"/>
                <a:gd name="T48" fmla="*/ 2147483646 w 22"/>
                <a:gd name="T49" fmla="*/ 2147483646 h 26"/>
                <a:gd name="T50" fmla="*/ 2147483646 w 22"/>
                <a:gd name="T51" fmla="*/ 2147483646 h 26"/>
                <a:gd name="T52" fmla="*/ 2147483646 w 22"/>
                <a:gd name="T53" fmla="*/ 2147483646 h 26"/>
                <a:gd name="T54" fmla="*/ 2147483646 w 22"/>
                <a:gd name="T55" fmla="*/ 2147483646 h 26"/>
                <a:gd name="T56" fmla="*/ 2147483646 w 22"/>
                <a:gd name="T57" fmla="*/ 2147483646 h 26"/>
                <a:gd name="T58" fmla="*/ 2147483646 w 22"/>
                <a:gd name="T59" fmla="*/ 2147483646 h 26"/>
                <a:gd name="T60" fmla="*/ 2147483646 w 22"/>
                <a:gd name="T61" fmla="*/ 2147483646 h 26"/>
                <a:gd name="T62" fmla="*/ 2147483646 w 22"/>
                <a:gd name="T63" fmla="*/ 2147483646 h 26"/>
                <a:gd name="T64" fmla="*/ 2147483646 w 22"/>
                <a:gd name="T65" fmla="*/ 2147483646 h 26"/>
                <a:gd name="T66" fmla="*/ 2147483646 w 22"/>
                <a:gd name="T67" fmla="*/ 2147483646 h 26"/>
                <a:gd name="T68" fmla="*/ 2147483646 w 22"/>
                <a:gd name="T69" fmla="*/ 2147483646 h 26"/>
                <a:gd name="T70" fmla="*/ 2147483646 w 22"/>
                <a:gd name="T71" fmla="*/ 2147483646 h 26"/>
                <a:gd name="T72" fmla="*/ 2147483646 w 22"/>
                <a:gd name="T73" fmla="*/ 2147483646 h 26"/>
                <a:gd name="T74" fmla="*/ 2147483646 w 22"/>
                <a:gd name="T75" fmla="*/ 0 h 26"/>
                <a:gd name="T76" fmla="*/ 2147483646 w 22"/>
                <a:gd name="T77" fmla="*/ 2147483646 h 26"/>
                <a:gd name="T78" fmla="*/ 2147483646 w 22"/>
                <a:gd name="T79" fmla="*/ 2147483646 h 26"/>
                <a:gd name="T80" fmla="*/ 2147483646 w 22"/>
                <a:gd name="T81" fmla="*/ 2147483646 h 26"/>
                <a:gd name="T82" fmla="*/ 2147483646 w 22"/>
                <a:gd name="T83" fmla="*/ 2147483646 h 26"/>
                <a:gd name="T84" fmla="*/ 2147483646 w 22"/>
                <a:gd name="T85" fmla="*/ 2147483646 h 26"/>
                <a:gd name="T86" fmla="*/ 2147483646 w 22"/>
                <a:gd name="T87" fmla="*/ 2147483646 h 26"/>
                <a:gd name="T88" fmla="*/ 2147483646 w 22"/>
                <a:gd name="T89" fmla="*/ 2147483646 h 26"/>
                <a:gd name="T90" fmla="*/ 2147483646 w 22"/>
                <a:gd name="T91" fmla="*/ 2147483646 h 26"/>
                <a:gd name="T92" fmla="*/ 2147483646 w 22"/>
                <a:gd name="T93" fmla="*/ 2147483646 h 26"/>
                <a:gd name="T94" fmla="*/ 2147483646 w 22"/>
                <a:gd name="T95" fmla="*/ 2147483646 h 26"/>
                <a:gd name="T96" fmla="*/ 2147483646 w 22"/>
                <a:gd name="T97" fmla="*/ 2147483646 h 2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22" h="26">
                  <a:moveTo>
                    <a:pt x="13" y="3"/>
                  </a:moveTo>
                  <a:lnTo>
                    <a:pt x="13" y="3"/>
                  </a:lnTo>
                  <a:lnTo>
                    <a:pt x="14" y="4"/>
                  </a:lnTo>
                  <a:lnTo>
                    <a:pt x="14" y="6"/>
                  </a:lnTo>
                  <a:lnTo>
                    <a:pt x="14" y="7"/>
                  </a:lnTo>
                  <a:lnTo>
                    <a:pt x="15" y="8"/>
                  </a:lnTo>
                  <a:lnTo>
                    <a:pt x="17" y="9"/>
                  </a:lnTo>
                  <a:lnTo>
                    <a:pt x="18" y="11"/>
                  </a:lnTo>
                  <a:lnTo>
                    <a:pt x="11" y="13"/>
                  </a:lnTo>
                  <a:lnTo>
                    <a:pt x="11" y="12"/>
                  </a:lnTo>
                  <a:lnTo>
                    <a:pt x="10" y="12"/>
                  </a:lnTo>
                  <a:lnTo>
                    <a:pt x="9" y="12"/>
                  </a:lnTo>
                  <a:lnTo>
                    <a:pt x="8" y="13"/>
                  </a:lnTo>
                  <a:lnTo>
                    <a:pt x="8" y="14"/>
                  </a:lnTo>
                  <a:lnTo>
                    <a:pt x="8" y="15"/>
                  </a:lnTo>
                  <a:lnTo>
                    <a:pt x="9" y="17"/>
                  </a:lnTo>
                  <a:lnTo>
                    <a:pt x="8" y="18"/>
                  </a:lnTo>
                  <a:lnTo>
                    <a:pt x="7" y="19"/>
                  </a:lnTo>
                  <a:lnTo>
                    <a:pt x="5" y="20"/>
                  </a:lnTo>
                  <a:lnTo>
                    <a:pt x="4" y="21"/>
                  </a:lnTo>
                  <a:lnTo>
                    <a:pt x="3" y="17"/>
                  </a:lnTo>
                  <a:lnTo>
                    <a:pt x="2" y="11"/>
                  </a:lnTo>
                  <a:lnTo>
                    <a:pt x="3" y="10"/>
                  </a:lnTo>
                  <a:lnTo>
                    <a:pt x="3" y="8"/>
                  </a:lnTo>
                  <a:lnTo>
                    <a:pt x="4" y="8"/>
                  </a:lnTo>
                  <a:lnTo>
                    <a:pt x="5" y="8"/>
                  </a:lnTo>
                  <a:lnTo>
                    <a:pt x="7" y="9"/>
                  </a:lnTo>
                  <a:lnTo>
                    <a:pt x="7" y="10"/>
                  </a:lnTo>
                  <a:lnTo>
                    <a:pt x="9" y="10"/>
                  </a:lnTo>
                  <a:lnTo>
                    <a:pt x="11" y="8"/>
                  </a:lnTo>
                  <a:lnTo>
                    <a:pt x="11" y="6"/>
                  </a:lnTo>
                  <a:lnTo>
                    <a:pt x="10" y="5"/>
                  </a:lnTo>
                  <a:lnTo>
                    <a:pt x="11" y="4"/>
                  </a:lnTo>
                  <a:lnTo>
                    <a:pt x="13" y="3"/>
                  </a:lnTo>
                  <a:close/>
                  <a:moveTo>
                    <a:pt x="17" y="19"/>
                  </a:moveTo>
                  <a:lnTo>
                    <a:pt x="17" y="19"/>
                  </a:lnTo>
                  <a:lnTo>
                    <a:pt x="18" y="21"/>
                  </a:lnTo>
                  <a:lnTo>
                    <a:pt x="18" y="22"/>
                  </a:lnTo>
                  <a:lnTo>
                    <a:pt x="17" y="23"/>
                  </a:lnTo>
                  <a:lnTo>
                    <a:pt x="16" y="23"/>
                  </a:lnTo>
                  <a:lnTo>
                    <a:pt x="15" y="23"/>
                  </a:lnTo>
                  <a:lnTo>
                    <a:pt x="14" y="21"/>
                  </a:lnTo>
                  <a:lnTo>
                    <a:pt x="15" y="20"/>
                  </a:lnTo>
                  <a:lnTo>
                    <a:pt x="16" y="19"/>
                  </a:lnTo>
                  <a:lnTo>
                    <a:pt x="17" y="19"/>
                  </a:lnTo>
                  <a:close/>
                  <a:moveTo>
                    <a:pt x="13" y="0"/>
                  </a:moveTo>
                  <a:lnTo>
                    <a:pt x="11" y="0"/>
                  </a:lnTo>
                  <a:lnTo>
                    <a:pt x="9" y="2"/>
                  </a:lnTo>
                  <a:lnTo>
                    <a:pt x="9" y="3"/>
                  </a:lnTo>
                  <a:lnTo>
                    <a:pt x="8" y="3"/>
                  </a:lnTo>
                  <a:lnTo>
                    <a:pt x="8" y="4"/>
                  </a:lnTo>
                  <a:lnTo>
                    <a:pt x="7" y="5"/>
                  </a:lnTo>
                  <a:lnTo>
                    <a:pt x="7" y="6"/>
                  </a:lnTo>
                  <a:lnTo>
                    <a:pt x="8" y="6"/>
                  </a:lnTo>
                  <a:lnTo>
                    <a:pt x="6" y="6"/>
                  </a:lnTo>
                  <a:lnTo>
                    <a:pt x="5" y="5"/>
                  </a:lnTo>
                  <a:lnTo>
                    <a:pt x="4" y="5"/>
                  </a:lnTo>
                  <a:lnTo>
                    <a:pt x="3" y="5"/>
                  </a:lnTo>
                  <a:lnTo>
                    <a:pt x="3" y="6"/>
                  </a:lnTo>
                  <a:lnTo>
                    <a:pt x="1" y="6"/>
                  </a:lnTo>
                  <a:lnTo>
                    <a:pt x="1" y="7"/>
                  </a:lnTo>
                  <a:lnTo>
                    <a:pt x="1" y="8"/>
                  </a:lnTo>
                  <a:lnTo>
                    <a:pt x="0" y="8"/>
                  </a:lnTo>
                  <a:lnTo>
                    <a:pt x="0" y="9"/>
                  </a:lnTo>
                  <a:lnTo>
                    <a:pt x="0" y="10"/>
                  </a:lnTo>
                  <a:lnTo>
                    <a:pt x="0" y="11"/>
                  </a:lnTo>
                  <a:lnTo>
                    <a:pt x="0" y="17"/>
                  </a:lnTo>
                  <a:lnTo>
                    <a:pt x="0" y="18"/>
                  </a:lnTo>
                  <a:lnTo>
                    <a:pt x="0" y="19"/>
                  </a:lnTo>
                  <a:lnTo>
                    <a:pt x="2" y="22"/>
                  </a:lnTo>
                  <a:lnTo>
                    <a:pt x="3" y="24"/>
                  </a:lnTo>
                  <a:lnTo>
                    <a:pt x="5" y="23"/>
                  </a:lnTo>
                  <a:lnTo>
                    <a:pt x="7" y="23"/>
                  </a:lnTo>
                  <a:lnTo>
                    <a:pt x="7" y="22"/>
                  </a:lnTo>
                  <a:lnTo>
                    <a:pt x="8" y="21"/>
                  </a:lnTo>
                  <a:lnTo>
                    <a:pt x="9" y="21"/>
                  </a:lnTo>
                  <a:lnTo>
                    <a:pt x="9" y="20"/>
                  </a:lnTo>
                  <a:lnTo>
                    <a:pt x="10" y="20"/>
                  </a:lnTo>
                  <a:lnTo>
                    <a:pt x="10" y="19"/>
                  </a:lnTo>
                  <a:lnTo>
                    <a:pt x="11" y="19"/>
                  </a:lnTo>
                  <a:lnTo>
                    <a:pt x="11" y="18"/>
                  </a:lnTo>
                  <a:lnTo>
                    <a:pt x="11" y="17"/>
                  </a:lnTo>
                  <a:lnTo>
                    <a:pt x="11" y="15"/>
                  </a:lnTo>
                  <a:lnTo>
                    <a:pt x="12" y="15"/>
                  </a:lnTo>
                  <a:lnTo>
                    <a:pt x="18" y="14"/>
                  </a:lnTo>
                  <a:lnTo>
                    <a:pt x="19" y="14"/>
                  </a:lnTo>
                  <a:lnTo>
                    <a:pt x="20" y="13"/>
                  </a:lnTo>
                  <a:lnTo>
                    <a:pt x="22" y="11"/>
                  </a:lnTo>
                  <a:lnTo>
                    <a:pt x="20" y="9"/>
                  </a:lnTo>
                  <a:lnTo>
                    <a:pt x="19" y="8"/>
                  </a:lnTo>
                  <a:lnTo>
                    <a:pt x="19" y="7"/>
                  </a:lnTo>
                  <a:lnTo>
                    <a:pt x="18" y="7"/>
                  </a:lnTo>
                  <a:lnTo>
                    <a:pt x="18" y="6"/>
                  </a:lnTo>
                  <a:lnTo>
                    <a:pt x="17" y="6"/>
                  </a:lnTo>
                  <a:lnTo>
                    <a:pt x="17" y="5"/>
                  </a:lnTo>
                  <a:lnTo>
                    <a:pt x="17" y="4"/>
                  </a:lnTo>
                  <a:lnTo>
                    <a:pt x="17" y="3"/>
                  </a:lnTo>
                  <a:lnTo>
                    <a:pt x="16" y="2"/>
                  </a:lnTo>
                  <a:lnTo>
                    <a:pt x="15" y="2"/>
                  </a:lnTo>
                  <a:lnTo>
                    <a:pt x="15" y="1"/>
                  </a:lnTo>
                  <a:lnTo>
                    <a:pt x="14" y="0"/>
                  </a:lnTo>
                  <a:lnTo>
                    <a:pt x="13" y="0"/>
                  </a:lnTo>
                  <a:close/>
                  <a:moveTo>
                    <a:pt x="17" y="15"/>
                  </a:moveTo>
                  <a:lnTo>
                    <a:pt x="15" y="16"/>
                  </a:lnTo>
                  <a:lnTo>
                    <a:pt x="15" y="17"/>
                  </a:lnTo>
                  <a:lnTo>
                    <a:pt x="14" y="17"/>
                  </a:lnTo>
                  <a:lnTo>
                    <a:pt x="13" y="18"/>
                  </a:lnTo>
                  <a:lnTo>
                    <a:pt x="13" y="19"/>
                  </a:lnTo>
                  <a:lnTo>
                    <a:pt x="12" y="20"/>
                  </a:lnTo>
                  <a:lnTo>
                    <a:pt x="11" y="21"/>
                  </a:lnTo>
                  <a:lnTo>
                    <a:pt x="12" y="23"/>
                  </a:lnTo>
                  <a:lnTo>
                    <a:pt x="13" y="24"/>
                  </a:lnTo>
                  <a:lnTo>
                    <a:pt x="13" y="25"/>
                  </a:lnTo>
                  <a:lnTo>
                    <a:pt x="15" y="25"/>
                  </a:lnTo>
                  <a:lnTo>
                    <a:pt x="15" y="26"/>
                  </a:lnTo>
                  <a:lnTo>
                    <a:pt x="16" y="26"/>
                  </a:lnTo>
                  <a:lnTo>
                    <a:pt x="17" y="26"/>
                  </a:lnTo>
                  <a:lnTo>
                    <a:pt x="17" y="25"/>
                  </a:lnTo>
                  <a:lnTo>
                    <a:pt x="18" y="25"/>
                  </a:lnTo>
                  <a:lnTo>
                    <a:pt x="19" y="24"/>
                  </a:lnTo>
                  <a:lnTo>
                    <a:pt x="20" y="24"/>
                  </a:lnTo>
                  <a:lnTo>
                    <a:pt x="20" y="23"/>
                  </a:lnTo>
                  <a:lnTo>
                    <a:pt x="21" y="22"/>
                  </a:lnTo>
                  <a:lnTo>
                    <a:pt x="20" y="21"/>
                  </a:lnTo>
                  <a:lnTo>
                    <a:pt x="20" y="20"/>
                  </a:lnTo>
                  <a:lnTo>
                    <a:pt x="20" y="19"/>
                  </a:lnTo>
                  <a:lnTo>
                    <a:pt x="19" y="17"/>
                  </a:lnTo>
                  <a:lnTo>
                    <a:pt x="18" y="17"/>
                  </a:lnTo>
                  <a:lnTo>
                    <a:pt x="17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70" name="Freeform 723"/>
            <p:cNvSpPr>
              <a:spLocks noEditPoints="1"/>
            </p:cNvSpPr>
            <p:nvPr/>
          </p:nvSpPr>
          <p:spPr bwMode="auto">
            <a:xfrm>
              <a:off x="6377772" y="853480"/>
              <a:ext cx="53975" cy="55562"/>
            </a:xfrm>
            <a:custGeom>
              <a:avLst/>
              <a:gdLst>
                <a:gd name="T0" fmla="*/ 2147483646 w 22"/>
                <a:gd name="T1" fmla="*/ 2147483646 h 26"/>
                <a:gd name="T2" fmla="*/ 2147483646 w 22"/>
                <a:gd name="T3" fmla="*/ 2147483646 h 26"/>
                <a:gd name="T4" fmla="*/ 2147483646 w 22"/>
                <a:gd name="T5" fmla="*/ 2147483646 h 26"/>
                <a:gd name="T6" fmla="*/ 2147483646 w 22"/>
                <a:gd name="T7" fmla="*/ 2147483646 h 26"/>
                <a:gd name="T8" fmla="*/ 2147483646 w 22"/>
                <a:gd name="T9" fmla="*/ 2147483646 h 26"/>
                <a:gd name="T10" fmla="*/ 2147483646 w 22"/>
                <a:gd name="T11" fmla="*/ 2147483646 h 26"/>
                <a:gd name="T12" fmla="*/ 2147483646 w 22"/>
                <a:gd name="T13" fmla="*/ 2147483646 h 26"/>
                <a:gd name="T14" fmla="*/ 2147483646 w 22"/>
                <a:gd name="T15" fmla="*/ 2147483646 h 26"/>
                <a:gd name="T16" fmla="*/ 2147483646 w 22"/>
                <a:gd name="T17" fmla="*/ 2147483646 h 26"/>
                <a:gd name="T18" fmla="*/ 2147483646 w 22"/>
                <a:gd name="T19" fmla="*/ 2147483646 h 26"/>
                <a:gd name="T20" fmla="*/ 2147483646 w 22"/>
                <a:gd name="T21" fmla="*/ 2147483646 h 26"/>
                <a:gd name="T22" fmla="*/ 2147483646 w 22"/>
                <a:gd name="T23" fmla="*/ 2147483646 h 26"/>
                <a:gd name="T24" fmla="*/ 2147483646 w 22"/>
                <a:gd name="T25" fmla="*/ 2147483646 h 26"/>
                <a:gd name="T26" fmla="*/ 2147483646 w 22"/>
                <a:gd name="T27" fmla="*/ 2147483646 h 26"/>
                <a:gd name="T28" fmla="*/ 2147483646 w 22"/>
                <a:gd name="T29" fmla="*/ 2147483646 h 26"/>
                <a:gd name="T30" fmla="*/ 2147483646 w 22"/>
                <a:gd name="T31" fmla="*/ 2147483646 h 26"/>
                <a:gd name="T32" fmla="*/ 2147483646 w 22"/>
                <a:gd name="T33" fmla="*/ 2147483646 h 26"/>
                <a:gd name="T34" fmla="*/ 2147483646 w 22"/>
                <a:gd name="T35" fmla="*/ 2147483646 h 26"/>
                <a:gd name="T36" fmla="*/ 2147483646 w 22"/>
                <a:gd name="T37" fmla="*/ 2147483646 h 26"/>
                <a:gd name="T38" fmla="*/ 2147483646 w 22"/>
                <a:gd name="T39" fmla="*/ 2147483646 h 26"/>
                <a:gd name="T40" fmla="*/ 2147483646 w 22"/>
                <a:gd name="T41" fmla="*/ 2147483646 h 26"/>
                <a:gd name="T42" fmla="*/ 2147483646 w 22"/>
                <a:gd name="T43" fmla="*/ 2147483646 h 26"/>
                <a:gd name="T44" fmla="*/ 0 w 22"/>
                <a:gd name="T45" fmla="*/ 2147483646 h 26"/>
                <a:gd name="T46" fmla="*/ 0 w 22"/>
                <a:gd name="T47" fmla="*/ 2147483646 h 26"/>
                <a:gd name="T48" fmla="*/ 2147483646 w 22"/>
                <a:gd name="T49" fmla="*/ 2147483646 h 26"/>
                <a:gd name="T50" fmla="*/ 2147483646 w 22"/>
                <a:gd name="T51" fmla="*/ 2147483646 h 26"/>
                <a:gd name="T52" fmla="*/ 2147483646 w 22"/>
                <a:gd name="T53" fmla="*/ 2147483646 h 26"/>
                <a:gd name="T54" fmla="*/ 2147483646 w 22"/>
                <a:gd name="T55" fmla="*/ 2147483646 h 26"/>
                <a:gd name="T56" fmla="*/ 2147483646 w 22"/>
                <a:gd name="T57" fmla="*/ 2147483646 h 26"/>
                <a:gd name="T58" fmla="*/ 2147483646 w 22"/>
                <a:gd name="T59" fmla="*/ 2147483646 h 26"/>
                <a:gd name="T60" fmla="*/ 2147483646 w 22"/>
                <a:gd name="T61" fmla="*/ 2147483646 h 26"/>
                <a:gd name="T62" fmla="*/ 2147483646 w 22"/>
                <a:gd name="T63" fmla="*/ 2147483646 h 26"/>
                <a:gd name="T64" fmla="*/ 2147483646 w 22"/>
                <a:gd name="T65" fmla="*/ 2147483646 h 26"/>
                <a:gd name="T66" fmla="*/ 2147483646 w 22"/>
                <a:gd name="T67" fmla="*/ 2147483646 h 26"/>
                <a:gd name="T68" fmla="*/ 2147483646 w 22"/>
                <a:gd name="T69" fmla="*/ 2147483646 h 26"/>
                <a:gd name="T70" fmla="*/ 2147483646 w 22"/>
                <a:gd name="T71" fmla="*/ 2147483646 h 26"/>
                <a:gd name="T72" fmla="*/ 2147483646 w 22"/>
                <a:gd name="T73" fmla="*/ 2147483646 h 26"/>
                <a:gd name="T74" fmla="*/ 2147483646 w 22"/>
                <a:gd name="T75" fmla="*/ 0 h 26"/>
                <a:gd name="T76" fmla="*/ 2147483646 w 22"/>
                <a:gd name="T77" fmla="*/ 2147483646 h 26"/>
                <a:gd name="T78" fmla="*/ 2147483646 w 22"/>
                <a:gd name="T79" fmla="*/ 2147483646 h 26"/>
                <a:gd name="T80" fmla="*/ 2147483646 w 22"/>
                <a:gd name="T81" fmla="*/ 2147483646 h 26"/>
                <a:gd name="T82" fmla="*/ 2147483646 w 22"/>
                <a:gd name="T83" fmla="*/ 2147483646 h 26"/>
                <a:gd name="T84" fmla="*/ 2147483646 w 22"/>
                <a:gd name="T85" fmla="*/ 2147483646 h 26"/>
                <a:gd name="T86" fmla="*/ 2147483646 w 22"/>
                <a:gd name="T87" fmla="*/ 2147483646 h 26"/>
                <a:gd name="T88" fmla="*/ 2147483646 w 22"/>
                <a:gd name="T89" fmla="*/ 2147483646 h 26"/>
                <a:gd name="T90" fmla="*/ 2147483646 w 22"/>
                <a:gd name="T91" fmla="*/ 2147483646 h 26"/>
                <a:gd name="T92" fmla="*/ 2147483646 w 22"/>
                <a:gd name="T93" fmla="*/ 2147483646 h 26"/>
                <a:gd name="T94" fmla="*/ 2147483646 w 22"/>
                <a:gd name="T95" fmla="*/ 2147483646 h 26"/>
                <a:gd name="T96" fmla="*/ 2147483646 w 22"/>
                <a:gd name="T97" fmla="*/ 2147483646 h 2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22" h="26">
                  <a:moveTo>
                    <a:pt x="13" y="3"/>
                  </a:moveTo>
                  <a:lnTo>
                    <a:pt x="13" y="3"/>
                  </a:lnTo>
                  <a:lnTo>
                    <a:pt x="14" y="4"/>
                  </a:lnTo>
                  <a:lnTo>
                    <a:pt x="14" y="6"/>
                  </a:lnTo>
                  <a:lnTo>
                    <a:pt x="14" y="7"/>
                  </a:lnTo>
                  <a:lnTo>
                    <a:pt x="15" y="8"/>
                  </a:lnTo>
                  <a:lnTo>
                    <a:pt x="17" y="9"/>
                  </a:lnTo>
                  <a:lnTo>
                    <a:pt x="18" y="11"/>
                  </a:lnTo>
                  <a:lnTo>
                    <a:pt x="11" y="13"/>
                  </a:lnTo>
                  <a:lnTo>
                    <a:pt x="11" y="12"/>
                  </a:lnTo>
                  <a:lnTo>
                    <a:pt x="10" y="12"/>
                  </a:lnTo>
                  <a:lnTo>
                    <a:pt x="9" y="12"/>
                  </a:lnTo>
                  <a:lnTo>
                    <a:pt x="8" y="13"/>
                  </a:lnTo>
                  <a:lnTo>
                    <a:pt x="8" y="14"/>
                  </a:lnTo>
                  <a:lnTo>
                    <a:pt x="8" y="15"/>
                  </a:lnTo>
                  <a:lnTo>
                    <a:pt x="9" y="17"/>
                  </a:lnTo>
                  <a:lnTo>
                    <a:pt x="8" y="18"/>
                  </a:lnTo>
                  <a:lnTo>
                    <a:pt x="7" y="19"/>
                  </a:lnTo>
                  <a:lnTo>
                    <a:pt x="5" y="20"/>
                  </a:lnTo>
                  <a:lnTo>
                    <a:pt x="4" y="21"/>
                  </a:lnTo>
                  <a:lnTo>
                    <a:pt x="3" y="17"/>
                  </a:lnTo>
                  <a:lnTo>
                    <a:pt x="2" y="11"/>
                  </a:lnTo>
                  <a:lnTo>
                    <a:pt x="3" y="10"/>
                  </a:lnTo>
                  <a:lnTo>
                    <a:pt x="3" y="8"/>
                  </a:lnTo>
                  <a:lnTo>
                    <a:pt x="4" y="8"/>
                  </a:lnTo>
                  <a:lnTo>
                    <a:pt x="5" y="8"/>
                  </a:lnTo>
                  <a:lnTo>
                    <a:pt x="7" y="9"/>
                  </a:lnTo>
                  <a:lnTo>
                    <a:pt x="7" y="10"/>
                  </a:lnTo>
                  <a:lnTo>
                    <a:pt x="9" y="10"/>
                  </a:lnTo>
                  <a:lnTo>
                    <a:pt x="11" y="8"/>
                  </a:lnTo>
                  <a:lnTo>
                    <a:pt x="11" y="6"/>
                  </a:lnTo>
                  <a:lnTo>
                    <a:pt x="10" y="5"/>
                  </a:lnTo>
                  <a:lnTo>
                    <a:pt x="11" y="4"/>
                  </a:lnTo>
                  <a:lnTo>
                    <a:pt x="13" y="3"/>
                  </a:lnTo>
                  <a:moveTo>
                    <a:pt x="17" y="19"/>
                  </a:moveTo>
                  <a:lnTo>
                    <a:pt x="17" y="19"/>
                  </a:lnTo>
                  <a:lnTo>
                    <a:pt x="18" y="21"/>
                  </a:lnTo>
                  <a:lnTo>
                    <a:pt x="18" y="22"/>
                  </a:lnTo>
                  <a:lnTo>
                    <a:pt x="17" y="23"/>
                  </a:lnTo>
                  <a:lnTo>
                    <a:pt x="16" y="23"/>
                  </a:lnTo>
                  <a:lnTo>
                    <a:pt x="15" y="23"/>
                  </a:lnTo>
                  <a:lnTo>
                    <a:pt x="14" y="21"/>
                  </a:lnTo>
                  <a:lnTo>
                    <a:pt x="15" y="20"/>
                  </a:lnTo>
                  <a:lnTo>
                    <a:pt x="16" y="19"/>
                  </a:lnTo>
                  <a:lnTo>
                    <a:pt x="17" y="19"/>
                  </a:lnTo>
                  <a:moveTo>
                    <a:pt x="13" y="0"/>
                  </a:moveTo>
                  <a:lnTo>
                    <a:pt x="11" y="0"/>
                  </a:lnTo>
                  <a:lnTo>
                    <a:pt x="9" y="2"/>
                  </a:lnTo>
                  <a:lnTo>
                    <a:pt x="9" y="3"/>
                  </a:lnTo>
                  <a:lnTo>
                    <a:pt x="8" y="3"/>
                  </a:lnTo>
                  <a:lnTo>
                    <a:pt x="8" y="4"/>
                  </a:lnTo>
                  <a:lnTo>
                    <a:pt x="7" y="5"/>
                  </a:lnTo>
                  <a:lnTo>
                    <a:pt x="7" y="6"/>
                  </a:lnTo>
                  <a:lnTo>
                    <a:pt x="8" y="6"/>
                  </a:lnTo>
                  <a:lnTo>
                    <a:pt x="6" y="6"/>
                  </a:lnTo>
                  <a:lnTo>
                    <a:pt x="5" y="5"/>
                  </a:lnTo>
                  <a:lnTo>
                    <a:pt x="4" y="5"/>
                  </a:lnTo>
                  <a:lnTo>
                    <a:pt x="3" y="5"/>
                  </a:lnTo>
                  <a:lnTo>
                    <a:pt x="3" y="6"/>
                  </a:lnTo>
                  <a:lnTo>
                    <a:pt x="1" y="6"/>
                  </a:lnTo>
                  <a:lnTo>
                    <a:pt x="1" y="7"/>
                  </a:lnTo>
                  <a:lnTo>
                    <a:pt x="1" y="8"/>
                  </a:lnTo>
                  <a:lnTo>
                    <a:pt x="0" y="8"/>
                  </a:lnTo>
                  <a:lnTo>
                    <a:pt x="0" y="9"/>
                  </a:lnTo>
                  <a:lnTo>
                    <a:pt x="0" y="10"/>
                  </a:lnTo>
                  <a:lnTo>
                    <a:pt x="0" y="11"/>
                  </a:lnTo>
                  <a:lnTo>
                    <a:pt x="0" y="17"/>
                  </a:lnTo>
                  <a:lnTo>
                    <a:pt x="0" y="18"/>
                  </a:lnTo>
                  <a:lnTo>
                    <a:pt x="0" y="19"/>
                  </a:lnTo>
                  <a:lnTo>
                    <a:pt x="2" y="22"/>
                  </a:lnTo>
                  <a:lnTo>
                    <a:pt x="3" y="24"/>
                  </a:lnTo>
                  <a:lnTo>
                    <a:pt x="5" y="23"/>
                  </a:lnTo>
                  <a:lnTo>
                    <a:pt x="7" y="23"/>
                  </a:lnTo>
                  <a:lnTo>
                    <a:pt x="7" y="22"/>
                  </a:lnTo>
                  <a:lnTo>
                    <a:pt x="8" y="21"/>
                  </a:lnTo>
                  <a:lnTo>
                    <a:pt x="9" y="21"/>
                  </a:lnTo>
                  <a:lnTo>
                    <a:pt x="9" y="20"/>
                  </a:lnTo>
                  <a:lnTo>
                    <a:pt x="10" y="20"/>
                  </a:lnTo>
                  <a:lnTo>
                    <a:pt x="10" y="19"/>
                  </a:lnTo>
                  <a:lnTo>
                    <a:pt x="11" y="19"/>
                  </a:lnTo>
                  <a:lnTo>
                    <a:pt x="11" y="18"/>
                  </a:lnTo>
                  <a:lnTo>
                    <a:pt x="11" y="17"/>
                  </a:lnTo>
                  <a:lnTo>
                    <a:pt x="11" y="15"/>
                  </a:lnTo>
                  <a:lnTo>
                    <a:pt x="12" y="15"/>
                  </a:lnTo>
                  <a:lnTo>
                    <a:pt x="18" y="14"/>
                  </a:lnTo>
                  <a:lnTo>
                    <a:pt x="19" y="14"/>
                  </a:lnTo>
                  <a:lnTo>
                    <a:pt x="20" y="13"/>
                  </a:lnTo>
                  <a:lnTo>
                    <a:pt x="22" y="11"/>
                  </a:lnTo>
                  <a:lnTo>
                    <a:pt x="20" y="9"/>
                  </a:lnTo>
                  <a:lnTo>
                    <a:pt x="19" y="8"/>
                  </a:lnTo>
                  <a:lnTo>
                    <a:pt x="19" y="7"/>
                  </a:lnTo>
                  <a:lnTo>
                    <a:pt x="18" y="7"/>
                  </a:lnTo>
                  <a:lnTo>
                    <a:pt x="18" y="6"/>
                  </a:lnTo>
                  <a:lnTo>
                    <a:pt x="17" y="6"/>
                  </a:lnTo>
                  <a:lnTo>
                    <a:pt x="17" y="5"/>
                  </a:lnTo>
                  <a:lnTo>
                    <a:pt x="17" y="4"/>
                  </a:lnTo>
                  <a:lnTo>
                    <a:pt x="17" y="3"/>
                  </a:lnTo>
                  <a:lnTo>
                    <a:pt x="16" y="2"/>
                  </a:lnTo>
                  <a:lnTo>
                    <a:pt x="15" y="2"/>
                  </a:lnTo>
                  <a:lnTo>
                    <a:pt x="15" y="1"/>
                  </a:lnTo>
                  <a:lnTo>
                    <a:pt x="14" y="0"/>
                  </a:lnTo>
                  <a:lnTo>
                    <a:pt x="13" y="0"/>
                  </a:lnTo>
                  <a:moveTo>
                    <a:pt x="17" y="15"/>
                  </a:moveTo>
                  <a:lnTo>
                    <a:pt x="15" y="16"/>
                  </a:lnTo>
                  <a:lnTo>
                    <a:pt x="15" y="17"/>
                  </a:lnTo>
                  <a:lnTo>
                    <a:pt x="14" y="17"/>
                  </a:lnTo>
                  <a:lnTo>
                    <a:pt x="13" y="18"/>
                  </a:lnTo>
                  <a:lnTo>
                    <a:pt x="13" y="19"/>
                  </a:lnTo>
                  <a:lnTo>
                    <a:pt x="12" y="20"/>
                  </a:lnTo>
                  <a:lnTo>
                    <a:pt x="11" y="21"/>
                  </a:lnTo>
                  <a:lnTo>
                    <a:pt x="12" y="23"/>
                  </a:lnTo>
                  <a:lnTo>
                    <a:pt x="13" y="24"/>
                  </a:lnTo>
                  <a:lnTo>
                    <a:pt x="13" y="25"/>
                  </a:lnTo>
                  <a:lnTo>
                    <a:pt x="15" y="25"/>
                  </a:lnTo>
                  <a:lnTo>
                    <a:pt x="15" y="26"/>
                  </a:lnTo>
                  <a:lnTo>
                    <a:pt x="16" y="26"/>
                  </a:lnTo>
                  <a:lnTo>
                    <a:pt x="17" y="26"/>
                  </a:lnTo>
                  <a:lnTo>
                    <a:pt x="17" y="25"/>
                  </a:lnTo>
                  <a:lnTo>
                    <a:pt x="18" y="25"/>
                  </a:lnTo>
                  <a:lnTo>
                    <a:pt x="19" y="24"/>
                  </a:lnTo>
                  <a:lnTo>
                    <a:pt x="20" y="24"/>
                  </a:lnTo>
                  <a:lnTo>
                    <a:pt x="20" y="23"/>
                  </a:lnTo>
                  <a:lnTo>
                    <a:pt x="21" y="22"/>
                  </a:lnTo>
                  <a:lnTo>
                    <a:pt x="20" y="21"/>
                  </a:lnTo>
                  <a:lnTo>
                    <a:pt x="20" y="20"/>
                  </a:lnTo>
                  <a:lnTo>
                    <a:pt x="20" y="19"/>
                  </a:lnTo>
                  <a:lnTo>
                    <a:pt x="19" y="17"/>
                  </a:lnTo>
                  <a:lnTo>
                    <a:pt x="18" y="17"/>
                  </a:lnTo>
                  <a:lnTo>
                    <a:pt x="17" y="15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71" name="Freeform 724"/>
            <p:cNvSpPr>
              <a:spLocks/>
            </p:cNvSpPr>
            <p:nvPr/>
          </p:nvSpPr>
          <p:spPr bwMode="auto">
            <a:xfrm>
              <a:off x="6395235" y="915392"/>
              <a:ext cx="22225" cy="36513"/>
            </a:xfrm>
            <a:custGeom>
              <a:avLst/>
              <a:gdLst>
                <a:gd name="T0" fmla="*/ 2147483646 w 9"/>
                <a:gd name="T1" fmla="*/ 2147483646 h 17"/>
                <a:gd name="T2" fmla="*/ 2147483646 w 9"/>
                <a:gd name="T3" fmla="*/ 2147483646 h 17"/>
                <a:gd name="T4" fmla="*/ 2147483646 w 9"/>
                <a:gd name="T5" fmla="*/ 2147483646 h 17"/>
                <a:gd name="T6" fmla="*/ 2147483646 w 9"/>
                <a:gd name="T7" fmla="*/ 2147483646 h 17"/>
                <a:gd name="T8" fmla="*/ 2147483646 w 9"/>
                <a:gd name="T9" fmla="*/ 2147483646 h 17"/>
                <a:gd name="T10" fmla="*/ 2147483646 w 9"/>
                <a:gd name="T11" fmla="*/ 2147483646 h 17"/>
                <a:gd name="T12" fmla="*/ 0 w 9"/>
                <a:gd name="T13" fmla="*/ 2147483646 h 17"/>
                <a:gd name="T14" fmla="*/ 0 w 9"/>
                <a:gd name="T15" fmla="*/ 2147483646 h 17"/>
                <a:gd name="T16" fmla="*/ 2147483646 w 9"/>
                <a:gd name="T17" fmla="*/ 2147483646 h 17"/>
                <a:gd name="T18" fmla="*/ 2147483646 w 9"/>
                <a:gd name="T19" fmla="*/ 0 h 17"/>
                <a:gd name="T20" fmla="*/ 2147483646 w 9"/>
                <a:gd name="T21" fmla="*/ 0 h 17"/>
                <a:gd name="T22" fmla="*/ 2147483646 w 9"/>
                <a:gd name="T23" fmla="*/ 0 h 17"/>
                <a:gd name="T24" fmla="*/ 2147483646 w 9"/>
                <a:gd name="T25" fmla="*/ 2147483646 h 17"/>
                <a:gd name="T26" fmla="*/ 2147483646 w 9"/>
                <a:gd name="T27" fmla="*/ 2147483646 h 17"/>
                <a:gd name="T28" fmla="*/ 2147483646 w 9"/>
                <a:gd name="T29" fmla="*/ 2147483646 h 17"/>
                <a:gd name="T30" fmla="*/ 2147483646 w 9"/>
                <a:gd name="T31" fmla="*/ 2147483646 h 17"/>
                <a:gd name="T32" fmla="*/ 2147483646 w 9"/>
                <a:gd name="T33" fmla="*/ 2147483646 h 17"/>
                <a:gd name="T34" fmla="*/ 2147483646 w 9"/>
                <a:gd name="T35" fmla="*/ 2147483646 h 17"/>
                <a:gd name="T36" fmla="*/ 2147483646 w 9"/>
                <a:gd name="T37" fmla="*/ 2147483646 h 17"/>
                <a:gd name="T38" fmla="*/ 2147483646 w 9"/>
                <a:gd name="T39" fmla="*/ 2147483646 h 17"/>
                <a:gd name="T40" fmla="*/ 2147483646 w 9"/>
                <a:gd name="T41" fmla="*/ 2147483646 h 17"/>
                <a:gd name="T42" fmla="*/ 2147483646 w 9"/>
                <a:gd name="T43" fmla="*/ 2147483646 h 17"/>
                <a:gd name="T44" fmla="*/ 2147483646 w 9"/>
                <a:gd name="T45" fmla="*/ 2147483646 h 17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9" h="17">
                  <a:moveTo>
                    <a:pt x="2" y="16"/>
                  </a:moveTo>
                  <a:lnTo>
                    <a:pt x="2" y="13"/>
                  </a:lnTo>
                  <a:lnTo>
                    <a:pt x="2" y="12"/>
                  </a:lnTo>
                  <a:lnTo>
                    <a:pt x="2" y="10"/>
                  </a:lnTo>
                  <a:lnTo>
                    <a:pt x="2" y="9"/>
                  </a:lnTo>
                  <a:lnTo>
                    <a:pt x="0" y="7"/>
                  </a:lnTo>
                  <a:lnTo>
                    <a:pt x="0" y="4"/>
                  </a:lnTo>
                  <a:lnTo>
                    <a:pt x="1" y="2"/>
                  </a:lnTo>
                  <a:lnTo>
                    <a:pt x="2" y="0"/>
                  </a:lnTo>
                  <a:lnTo>
                    <a:pt x="3" y="0"/>
                  </a:lnTo>
                  <a:lnTo>
                    <a:pt x="4" y="0"/>
                  </a:lnTo>
                  <a:lnTo>
                    <a:pt x="7" y="2"/>
                  </a:lnTo>
                  <a:lnTo>
                    <a:pt x="8" y="3"/>
                  </a:lnTo>
                  <a:lnTo>
                    <a:pt x="9" y="5"/>
                  </a:lnTo>
                  <a:lnTo>
                    <a:pt x="9" y="7"/>
                  </a:lnTo>
                  <a:lnTo>
                    <a:pt x="9" y="11"/>
                  </a:lnTo>
                  <a:lnTo>
                    <a:pt x="8" y="13"/>
                  </a:lnTo>
                  <a:lnTo>
                    <a:pt x="8" y="14"/>
                  </a:lnTo>
                  <a:lnTo>
                    <a:pt x="8" y="15"/>
                  </a:lnTo>
                  <a:lnTo>
                    <a:pt x="7" y="15"/>
                  </a:lnTo>
                  <a:lnTo>
                    <a:pt x="4" y="17"/>
                  </a:lnTo>
                  <a:lnTo>
                    <a:pt x="2" y="16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72" name="Freeform 725"/>
            <p:cNvSpPr>
              <a:spLocks noEditPoints="1"/>
            </p:cNvSpPr>
            <p:nvPr/>
          </p:nvSpPr>
          <p:spPr bwMode="auto">
            <a:xfrm>
              <a:off x="6392060" y="913805"/>
              <a:ext cx="26987" cy="42862"/>
            </a:xfrm>
            <a:custGeom>
              <a:avLst/>
              <a:gdLst>
                <a:gd name="T0" fmla="*/ 2147483646 w 11"/>
                <a:gd name="T1" fmla="*/ 2147483646 h 20"/>
                <a:gd name="T2" fmla="*/ 2147483646 w 11"/>
                <a:gd name="T3" fmla="*/ 2147483646 h 20"/>
                <a:gd name="T4" fmla="*/ 2147483646 w 11"/>
                <a:gd name="T5" fmla="*/ 2147483646 h 20"/>
                <a:gd name="T6" fmla="*/ 2147483646 w 11"/>
                <a:gd name="T7" fmla="*/ 2147483646 h 20"/>
                <a:gd name="T8" fmla="*/ 2147483646 w 11"/>
                <a:gd name="T9" fmla="*/ 2147483646 h 20"/>
                <a:gd name="T10" fmla="*/ 2147483646 w 11"/>
                <a:gd name="T11" fmla="*/ 2147483646 h 20"/>
                <a:gd name="T12" fmla="*/ 2147483646 w 11"/>
                <a:gd name="T13" fmla="*/ 2147483646 h 20"/>
                <a:gd name="T14" fmla="*/ 2147483646 w 11"/>
                <a:gd name="T15" fmla="*/ 2147483646 h 20"/>
                <a:gd name="T16" fmla="*/ 2147483646 w 11"/>
                <a:gd name="T17" fmla="*/ 2147483646 h 20"/>
                <a:gd name="T18" fmla="*/ 2147483646 w 11"/>
                <a:gd name="T19" fmla="*/ 2147483646 h 20"/>
                <a:gd name="T20" fmla="*/ 2147483646 w 11"/>
                <a:gd name="T21" fmla="*/ 2147483646 h 20"/>
                <a:gd name="T22" fmla="*/ 2147483646 w 11"/>
                <a:gd name="T23" fmla="*/ 0 h 20"/>
                <a:gd name="T24" fmla="*/ 2147483646 w 11"/>
                <a:gd name="T25" fmla="*/ 0 h 20"/>
                <a:gd name="T26" fmla="*/ 2147483646 w 11"/>
                <a:gd name="T27" fmla="*/ 2147483646 h 20"/>
                <a:gd name="T28" fmla="*/ 2147483646 w 11"/>
                <a:gd name="T29" fmla="*/ 2147483646 h 20"/>
                <a:gd name="T30" fmla="*/ 0 w 11"/>
                <a:gd name="T31" fmla="*/ 2147483646 h 20"/>
                <a:gd name="T32" fmla="*/ 0 w 11"/>
                <a:gd name="T33" fmla="*/ 2147483646 h 20"/>
                <a:gd name="T34" fmla="*/ 0 w 11"/>
                <a:gd name="T35" fmla="*/ 2147483646 h 20"/>
                <a:gd name="T36" fmla="*/ 2147483646 w 11"/>
                <a:gd name="T37" fmla="*/ 2147483646 h 20"/>
                <a:gd name="T38" fmla="*/ 2147483646 w 11"/>
                <a:gd name="T39" fmla="*/ 2147483646 h 20"/>
                <a:gd name="T40" fmla="*/ 2147483646 w 11"/>
                <a:gd name="T41" fmla="*/ 2147483646 h 20"/>
                <a:gd name="T42" fmla="*/ 2147483646 w 11"/>
                <a:gd name="T43" fmla="*/ 2147483646 h 20"/>
                <a:gd name="T44" fmla="*/ 2147483646 w 11"/>
                <a:gd name="T45" fmla="*/ 2147483646 h 20"/>
                <a:gd name="T46" fmla="*/ 2147483646 w 11"/>
                <a:gd name="T47" fmla="*/ 2147483646 h 20"/>
                <a:gd name="T48" fmla="*/ 2147483646 w 11"/>
                <a:gd name="T49" fmla="*/ 2147483646 h 20"/>
                <a:gd name="T50" fmla="*/ 2147483646 w 11"/>
                <a:gd name="T51" fmla="*/ 2147483646 h 20"/>
                <a:gd name="T52" fmla="*/ 2147483646 w 11"/>
                <a:gd name="T53" fmla="*/ 2147483646 h 20"/>
                <a:gd name="T54" fmla="*/ 2147483646 w 11"/>
                <a:gd name="T55" fmla="*/ 2147483646 h 20"/>
                <a:gd name="T56" fmla="*/ 2147483646 w 11"/>
                <a:gd name="T57" fmla="*/ 2147483646 h 20"/>
                <a:gd name="T58" fmla="*/ 2147483646 w 11"/>
                <a:gd name="T59" fmla="*/ 2147483646 h 20"/>
                <a:gd name="T60" fmla="*/ 2147483646 w 11"/>
                <a:gd name="T61" fmla="*/ 2147483646 h 20"/>
                <a:gd name="T62" fmla="*/ 2147483646 w 11"/>
                <a:gd name="T63" fmla="*/ 2147483646 h 20"/>
                <a:gd name="T64" fmla="*/ 2147483646 w 11"/>
                <a:gd name="T65" fmla="*/ 2147483646 h 20"/>
                <a:gd name="T66" fmla="*/ 2147483646 w 11"/>
                <a:gd name="T67" fmla="*/ 2147483646 h 20"/>
                <a:gd name="T68" fmla="*/ 2147483646 w 11"/>
                <a:gd name="T69" fmla="*/ 2147483646 h 20"/>
                <a:gd name="T70" fmla="*/ 2147483646 w 11"/>
                <a:gd name="T71" fmla="*/ 2147483646 h 20"/>
                <a:gd name="T72" fmla="*/ 2147483646 w 11"/>
                <a:gd name="T73" fmla="*/ 2147483646 h 20"/>
                <a:gd name="T74" fmla="*/ 2147483646 w 11"/>
                <a:gd name="T75" fmla="*/ 2147483646 h 20"/>
                <a:gd name="T76" fmla="*/ 2147483646 w 11"/>
                <a:gd name="T77" fmla="*/ 2147483646 h 20"/>
                <a:gd name="T78" fmla="*/ 2147483646 w 11"/>
                <a:gd name="T79" fmla="*/ 0 h 20"/>
                <a:gd name="T80" fmla="*/ 2147483646 w 11"/>
                <a:gd name="T81" fmla="*/ 0 h 20"/>
                <a:gd name="T82" fmla="*/ 2147483646 w 11"/>
                <a:gd name="T83" fmla="*/ 0 h 20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1" h="20">
                  <a:moveTo>
                    <a:pt x="4" y="3"/>
                  </a:moveTo>
                  <a:lnTo>
                    <a:pt x="5" y="3"/>
                  </a:lnTo>
                  <a:lnTo>
                    <a:pt x="7" y="4"/>
                  </a:lnTo>
                  <a:lnTo>
                    <a:pt x="8" y="4"/>
                  </a:lnTo>
                  <a:lnTo>
                    <a:pt x="9" y="6"/>
                  </a:lnTo>
                  <a:lnTo>
                    <a:pt x="9" y="8"/>
                  </a:lnTo>
                  <a:lnTo>
                    <a:pt x="9" y="12"/>
                  </a:lnTo>
                  <a:lnTo>
                    <a:pt x="8" y="14"/>
                  </a:lnTo>
                  <a:lnTo>
                    <a:pt x="7" y="15"/>
                  </a:lnTo>
                  <a:lnTo>
                    <a:pt x="5" y="16"/>
                  </a:lnTo>
                  <a:lnTo>
                    <a:pt x="5" y="14"/>
                  </a:lnTo>
                  <a:lnTo>
                    <a:pt x="5" y="13"/>
                  </a:lnTo>
                  <a:lnTo>
                    <a:pt x="5" y="11"/>
                  </a:lnTo>
                  <a:lnTo>
                    <a:pt x="4" y="9"/>
                  </a:lnTo>
                  <a:lnTo>
                    <a:pt x="3" y="7"/>
                  </a:lnTo>
                  <a:lnTo>
                    <a:pt x="3" y="5"/>
                  </a:lnTo>
                  <a:lnTo>
                    <a:pt x="3" y="3"/>
                  </a:lnTo>
                  <a:lnTo>
                    <a:pt x="4" y="3"/>
                  </a:lnTo>
                  <a:close/>
                  <a:moveTo>
                    <a:pt x="3" y="0"/>
                  </a:moveTo>
                  <a:lnTo>
                    <a:pt x="3" y="0"/>
                  </a:lnTo>
                  <a:lnTo>
                    <a:pt x="2" y="1"/>
                  </a:lnTo>
                  <a:lnTo>
                    <a:pt x="1" y="1"/>
                  </a:lnTo>
                  <a:lnTo>
                    <a:pt x="1" y="2"/>
                  </a:lnTo>
                  <a:lnTo>
                    <a:pt x="1" y="3"/>
                  </a:lnTo>
                  <a:lnTo>
                    <a:pt x="0" y="4"/>
                  </a:lnTo>
                  <a:lnTo>
                    <a:pt x="0" y="5"/>
                  </a:lnTo>
                  <a:lnTo>
                    <a:pt x="0" y="6"/>
                  </a:lnTo>
                  <a:lnTo>
                    <a:pt x="0" y="8"/>
                  </a:lnTo>
                  <a:lnTo>
                    <a:pt x="1" y="8"/>
                  </a:lnTo>
                  <a:lnTo>
                    <a:pt x="1" y="10"/>
                  </a:lnTo>
                  <a:lnTo>
                    <a:pt x="2" y="12"/>
                  </a:lnTo>
                  <a:lnTo>
                    <a:pt x="2" y="13"/>
                  </a:lnTo>
                  <a:lnTo>
                    <a:pt x="2" y="14"/>
                  </a:lnTo>
                  <a:lnTo>
                    <a:pt x="2" y="16"/>
                  </a:lnTo>
                  <a:lnTo>
                    <a:pt x="2" y="18"/>
                  </a:lnTo>
                  <a:lnTo>
                    <a:pt x="3" y="18"/>
                  </a:lnTo>
                  <a:lnTo>
                    <a:pt x="5" y="20"/>
                  </a:lnTo>
                  <a:lnTo>
                    <a:pt x="6" y="18"/>
                  </a:lnTo>
                  <a:lnTo>
                    <a:pt x="9" y="17"/>
                  </a:lnTo>
                  <a:lnTo>
                    <a:pt x="10" y="16"/>
                  </a:lnTo>
                  <a:lnTo>
                    <a:pt x="11" y="16"/>
                  </a:lnTo>
                  <a:lnTo>
                    <a:pt x="11" y="15"/>
                  </a:lnTo>
                  <a:lnTo>
                    <a:pt x="11" y="14"/>
                  </a:lnTo>
                  <a:lnTo>
                    <a:pt x="11" y="12"/>
                  </a:lnTo>
                  <a:lnTo>
                    <a:pt x="11" y="8"/>
                  </a:lnTo>
                  <a:lnTo>
                    <a:pt x="11" y="6"/>
                  </a:lnTo>
                  <a:lnTo>
                    <a:pt x="11" y="5"/>
                  </a:lnTo>
                  <a:lnTo>
                    <a:pt x="10" y="3"/>
                  </a:lnTo>
                  <a:lnTo>
                    <a:pt x="9" y="3"/>
                  </a:lnTo>
                  <a:lnTo>
                    <a:pt x="9" y="2"/>
                  </a:lnTo>
                  <a:lnTo>
                    <a:pt x="6" y="1"/>
                  </a:lnTo>
                  <a:lnTo>
                    <a:pt x="5" y="0"/>
                  </a:lnTo>
                  <a:lnTo>
                    <a:pt x="4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73" name="Freeform 726"/>
            <p:cNvSpPr>
              <a:spLocks noEditPoints="1"/>
            </p:cNvSpPr>
            <p:nvPr/>
          </p:nvSpPr>
          <p:spPr bwMode="auto">
            <a:xfrm>
              <a:off x="6392060" y="913805"/>
              <a:ext cx="26987" cy="42862"/>
            </a:xfrm>
            <a:custGeom>
              <a:avLst/>
              <a:gdLst>
                <a:gd name="T0" fmla="*/ 2147483646 w 11"/>
                <a:gd name="T1" fmla="*/ 2147483646 h 20"/>
                <a:gd name="T2" fmla="*/ 2147483646 w 11"/>
                <a:gd name="T3" fmla="*/ 2147483646 h 20"/>
                <a:gd name="T4" fmla="*/ 2147483646 w 11"/>
                <a:gd name="T5" fmla="*/ 2147483646 h 20"/>
                <a:gd name="T6" fmla="*/ 2147483646 w 11"/>
                <a:gd name="T7" fmla="*/ 2147483646 h 20"/>
                <a:gd name="T8" fmla="*/ 2147483646 w 11"/>
                <a:gd name="T9" fmla="*/ 2147483646 h 20"/>
                <a:gd name="T10" fmla="*/ 2147483646 w 11"/>
                <a:gd name="T11" fmla="*/ 2147483646 h 20"/>
                <a:gd name="T12" fmla="*/ 2147483646 w 11"/>
                <a:gd name="T13" fmla="*/ 2147483646 h 20"/>
                <a:gd name="T14" fmla="*/ 2147483646 w 11"/>
                <a:gd name="T15" fmla="*/ 2147483646 h 20"/>
                <a:gd name="T16" fmla="*/ 2147483646 w 11"/>
                <a:gd name="T17" fmla="*/ 2147483646 h 20"/>
                <a:gd name="T18" fmla="*/ 2147483646 w 11"/>
                <a:gd name="T19" fmla="*/ 2147483646 h 20"/>
                <a:gd name="T20" fmla="*/ 2147483646 w 11"/>
                <a:gd name="T21" fmla="*/ 2147483646 h 20"/>
                <a:gd name="T22" fmla="*/ 2147483646 w 11"/>
                <a:gd name="T23" fmla="*/ 0 h 20"/>
                <a:gd name="T24" fmla="*/ 2147483646 w 11"/>
                <a:gd name="T25" fmla="*/ 0 h 20"/>
                <a:gd name="T26" fmla="*/ 2147483646 w 11"/>
                <a:gd name="T27" fmla="*/ 2147483646 h 20"/>
                <a:gd name="T28" fmla="*/ 2147483646 w 11"/>
                <a:gd name="T29" fmla="*/ 2147483646 h 20"/>
                <a:gd name="T30" fmla="*/ 0 w 11"/>
                <a:gd name="T31" fmla="*/ 2147483646 h 20"/>
                <a:gd name="T32" fmla="*/ 0 w 11"/>
                <a:gd name="T33" fmla="*/ 2147483646 h 20"/>
                <a:gd name="T34" fmla="*/ 0 w 11"/>
                <a:gd name="T35" fmla="*/ 2147483646 h 20"/>
                <a:gd name="T36" fmla="*/ 2147483646 w 11"/>
                <a:gd name="T37" fmla="*/ 2147483646 h 20"/>
                <a:gd name="T38" fmla="*/ 2147483646 w 11"/>
                <a:gd name="T39" fmla="*/ 2147483646 h 20"/>
                <a:gd name="T40" fmla="*/ 2147483646 w 11"/>
                <a:gd name="T41" fmla="*/ 2147483646 h 20"/>
                <a:gd name="T42" fmla="*/ 2147483646 w 11"/>
                <a:gd name="T43" fmla="*/ 2147483646 h 20"/>
                <a:gd name="T44" fmla="*/ 2147483646 w 11"/>
                <a:gd name="T45" fmla="*/ 2147483646 h 20"/>
                <a:gd name="T46" fmla="*/ 2147483646 w 11"/>
                <a:gd name="T47" fmla="*/ 2147483646 h 20"/>
                <a:gd name="T48" fmla="*/ 2147483646 w 11"/>
                <a:gd name="T49" fmla="*/ 2147483646 h 20"/>
                <a:gd name="T50" fmla="*/ 2147483646 w 11"/>
                <a:gd name="T51" fmla="*/ 2147483646 h 20"/>
                <a:gd name="T52" fmla="*/ 2147483646 w 11"/>
                <a:gd name="T53" fmla="*/ 2147483646 h 20"/>
                <a:gd name="T54" fmla="*/ 2147483646 w 11"/>
                <a:gd name="T55" fmla="*/ 2147483646 h 20"/>
                <a:gd name="T56" fmla="*/ 2147483646 w 11"/>
                <a:gd name="T57" fmla="*/ 2147483646 h 20"/>
                <a:gd name="T58" fmla="*/ 2147483646 w 11"/>
                <a:gd name="T59" fmla="*/ 2147483646 h 20"/>
                <a:gd name="T60" fmla="*/ 2147483646 w 11"/>
                <a:gd name="T61" fmla="*/ 2147483646 h 20"/>
                <a:gd name="T62" fmla="*/ 2147483646 w 11"/>
                <a:gd name="T63" fmla="*/ 2147483646 h 20"/>
                <a:gd name="T64" fmla="*/ 2147483646 w 11"/>
                <a:gd name="T65" fmla="*/ 2147483646 h 20"/>
                <a:gd name="T66" fmla="*/ 2147483646 w 11"/>
                <a:gd name="T67" fmla="*/ 2147483646 h 20"/>
                <a:gd name="T68" fmla="*/ 2147483646 w 11"/>
                <a:gd name="T69" fmla="*/ 2147483646 h 20"/>
                <a:gd name="T70" fmla="*/ 2147483646 w 11"/>
                <a:gd name="T71" fmla="*/ 2147483646 h 20"/>
                <a:gd name="T72" fmla="*/ 2147483646 w 11"/>
                <a:gd name="T73" fmla="*/ 2147483646 h 20"/>
                <a:gd name="T74" fmla="*/ 2147483646 w 11"/>
                <a:gd name="T75" fmla="*/ 2147483646 h 20"/>
                <a:gd name="T76" fmla="*/ 2147483646 w 11"/>
                <a:gd name="T77" fmla="*/ 2147483646 h 20"/>
                <a:gd name="T78" fmla="*/ 2147483646 w 11"/>
                <a:gd name="T79" fmla="*/ 0 h 20"/>
                <a:gd name="T80" fmla="*/ 2147483646 w 11"/>
                <a:gd name="T81" fmla="*/ 0 h 20"/>
                <a:gd name="T82" fmla="*/ 2147483646 w 11"/>
                <a:gd name="T83" fmla="*/ 0 h 20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1" h="20">
                  <a:moveTo>
                    <a:pt x="4" y="3"/>
                  </a:moveTo>
                  <a:lnTo>
                    <a:pt x="5" y="3"/>
                  </a:lnTo>
                  <a:lnTo>
                    <a:pt x="7" y="4"/>
                  </a:lnTo>
                  <a:lnTo>
                    <a:pt x="8" y="4"/>
                  </a:lnTo>
                  <a:lnTo>
                    <a:pt x="9" y="6"/>
                  </a:lnTo>
                  <a:lnTo>
                    <a:pt x="9" y="8"/>
                  </a:lnTo>
                  <a:lnTo>
                    <a:pt x="9" y="12"/>
                  </a:lnTo>
                  <a:lnTo>
                    <a:pt x="8" y="14"/>
                  </a:lnTo>
                  <a:lnTo>
                    <a:pt x="7" y="15"/>
                  </a:lnTo>
                  <a:lnTo>
                    <a:pt x="5" y="16"/>
                  </a:lnTo>
                  <a:lnTo>
                    <a:pt x="5" y="14"/>
                  </a:lnTo>
                  <a:lnTo>
                    <a:pt x="5" y="13"/>
                  </a:lnTo>
                  <a:lnTo>
                    <a:pt x="5" y="11"/>
                  </a:lnTo>
                  <a:lnTo>
                    <a:pt x="4" y="9"/>
                  </a:lnTo>
                  <a:lnTo>
                    <a:pt x="3" y="7"/>
                  </a:lnTo>
                  <a:lnTo>
                    <a:pt x="3" y="5"/>
                  </a:lnTo>
                  <a:lnTo>
                    <a:pt x="3" y="3"/>
                  </a:lnTo>
                  <a:lnTo>
                    <a:pt x="4" y="3"/>
                  </a:lnTo>
                  <a:moveTo>
                    <a:pt x="3" y="0"/>
                  </a:moveTo>
                  <a:lnTo>
                    <a:pt x="3" y="0"/>
                  </a:lnTo>
                  <a:lnTo>
                    <a:pt x="2" y="1"/>
                  </a:lnTo>
                  <a:lnTo>
                    <a:pt x="1" y="1"/>
                  </a:lnTo>
                  <a:lnTo>
                    <a:pt x="1" y="2"/>
                  </a:lnTo>
                  <a:lnTo>
                    <a:pt x="1" y="3"/>
                  </a:lnTo>
                  <a:lnTo>
                    <a:pt x="0" y="4"/>
                  </a:lnTo>
                  <a:lnTo>
                    <a:pt x="0" y="5"/>
                  </a:lnTo>
                  <a:lnTo>
                    <a:pt x="0" y="6"/>
                  </a:lnTo>
                  <a:lnTo>
                    <a:pt x="0" y="8"/>
                  </a:lnTo>
                  <a:lnTo>
                    <a:pt x="1" y="8"/>
                  </a:lnTo>
                  <a:lnTo>
                    <a:pt x="1" y="10"/>
                  </a:lnTo>
                  <a:lnTo>
                    <a:pt x="2" y="12"/>
                  </a:lnTo>
                  <a:lnTo>
                    <a:pt x="2" y="13"/>
                  </a:lnTo>
                  <a:lnTo>
                    <a:pt x="2" y="14"/>
                  </a:lnTo>
                  <a:lnTo>
                    <a:pt x="2" y="16"/>
                  </a:lnTo>
                  <a:lnTo>
                    <a:pt x="2" y="18"/>
                  </a:lnTo>
                  <a:lnTo>
                    <a:pt x="3" y="18"/>
                  </a:lnTo>
                  <a:lnTo>
                    <a:pt x="5" y="20"/>
                  </a:lnTo>
                  <a:lnTo>
                    <a:pt x="6" y="18"/>
                  </a:lnTo>
                  <a:lnTo>
                    <a:pt x="9" y="17"/>
                  </a:lnTo>
                  <a:lnTo>
                    <a:pt x="10" y="16"/>
                  </a:lnTo>
                  <a:lnTo>
                    <a:pt x="11" y="16"/>
                  </a:lnTo>
                  <a:lnTo>
                    <a:pt x="11" y="15"/>
                  </a:lnTo>
                  <a:lnTo>
                    <a:pt x="11" y="14"/>
                  </a:lnTo>
                  <a:lnTo>
                    <a:pt x="11" y="12"/>
                  </a:lnTo>
                  <a:lnTo>
                    <a:pt x="11" y="8"/>
                  </a:lnTo>
                  <a:lnTo>
                    <a:pt x="11" y="6"/>
                  </a:lnTo>
                  <a:lnTo>
                    <a:pt x="11" y="5"/>
                  </a:lnTo>
                  <a:lnTo>
                    <a:pt x="10" y="3"/>
                  </a:lnTo>
                  <a:lnTo>
                    <a:pt x="9" y="3"/>
                  </a:lnTo>
                  <a:lnTo>
                    <a:pt x="9" y="2"/>
                  </a:lnTo>
                  <a:lnTo>
                    <a:pt x="6" y="1"/>
                  </a:lnTo>
                  <a:lnTo>
                    <a:pt x="5" y="0"/>
                  </a:lnTo>
                  <a:lnTo>
                    <a:pt x="4" y="0"/>
                  </a:lnTo>
                  <a:lnTo>
                    <a:pt x="3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74" name="Freeform 727"/>
            <p:cNvSpPr>
              <a:spLocks/>
            </p:cNvSpPr>
            <p:nvPr/>
          </p:nvSpPr>
          <p:spPr bwMode="auto">
            <a:xfrm>
              <a:off x="6407935" y="967780"/>
              <a:ext cx="30162" cy="36512"/>
            </a:xfrm>
            <a:custGeom>
              <a:avLst/>
              <a:gdLst>
                <a:gd name="T0" fmla="*/ 2147483646 w 13"/>
                <a:gd name="T1" fmla="*/ 2147483646 h 17"/>
                <a:gd name="T2" fmla="*/ 2147483646 w 13"/>
                <a:gd name="T3" fmla="*/ 2147483646 h 17"/>
                <a:gd name="T4" fmla="*/ 2147483646 w 13"/>
                <a:gd name="T5" fmla="*/ 2147483646 h 17"/>
                <a:gd name="T6" fmla="*/ 2147483646 w 13"/>
                <a:gd name="T7" fmla="*/ 2147483646 h 17"/>
                <a:gd name="T8" fmla="*/ 2147483646 w 13"/>
                <a:gd name="T9" fmla="*/ 2147483646 h 17"/>
                <a:gd name="T10" fmla="*/ 2147483646 w 13"/>
                <a:gd name="T11" fmla="*/ 2147483646 h 17"/>
                <a:gd name="T12" fmla="*/ 2147483646 w 13"/>
                <a:gd name="T13" fmla="*/ 2147483646 h 17"/>
                <a:gd name="T14" fmla="*/ 0 w 13"/>
                <a:gd name="T15" fmla="*/ 2147483646 h 17"/>
                <a:gd name="T16" fmla="*/ 2147483646 w 13"/>
                <a:gd name="T17" fmla="*/ 2147483646 h 17"/>
                <a:gd name="T18" fmla="*/ 2147483646 w 13"/>
                <a:gd name="T19" fmla="*/ 0 h 17"/>
                <a:gd name="T20" fmla="*/ 2147483646 w 13"/>
                <a:gd name="T21" fmla="*/ 0 h 17"/>
                <a:gd name="T22" fmla="*/ 2147483646 w 13"/>
                <a:gd name="T23" fmla="*/ 0 h 17"/>
                <a:gd name="T24" fmla="*/ 2147483646 w 13"/>
                <a:gd name="T25" fmla="*/ 0 h 17"/>
                <a:gd name="T26" fmla="*/ 2147483646 w 13"/>
                <a:gd name="T27" fmla="*/ 2147483646 h 17"/>
                <a:gd name="T28" fmla="*/ 2147483646 w 13"/>
                <a:gd name="T29" fmla="*/ 2147483646 h 17"/>
                <a:gd name="T30" fmla="*/ 2147483646 w 13"/>
                <a:gd name="T31" fmla="*/ 2147483646 h 17"/>
                <a:gd name="T32" fmla="*/ 2147483646 w 13"/>
                <a:gd name="T33" fmla="*/ 2147483646 h 17"/>
                <a:gd name="T34" fmla="*/ 2147483646 w 13"/>
                <a:gd name="T35" fmla="*/ 2147483646 h 17"/>
                <a:gd name="T36" fmla="*/ 2147483646 w 13"/>
                <a:gd name="T37" fmla="*/ 2147483646 h 17"/>
                <a:gd name="T38" fmla="*/ 2147483646 w 13"/>
                <a:gd name="T39" fmla="*/ 2147483646 h 17"/>
                <a:gd name="T40" fmla="*/ 2147483646 w 13"/>
                <a:gd name="T41" fmla="*/ 2147483646 h 17"/>
                <a:gd name="T42" fmla="*/ 2147483646 w 13"/>
                <a:gd name="T43" fmla="*/ 2147483646 h 17"/>
                <a:gd name="T44" fmla="*/ 2147483646 w 13"/>
                <a:gd name="T45" fmla="*/ 2147483646 h 17"/>
                <a:gd name="T46" fmla="*/ 2147483646 w 13"/>
                <a:gd name="T47" fmla="*/ 2147483646 h 17"/>
                <a:gd name="T48" fmla="*/ 2147483646 w 13"/>
                <a:gd name="T49" fmla="*/ 2147483646 h 1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3" h="17">
                  <a:moveTo>
                    <a:pt x="9" y="17"/>
                  </a:moveTo>
                  <a:lnTo>
                    <a:pt x="9" y="15"/>
                  </a:lnTo>
                  <a:lnTo>
                    <a:pt x="7" y="15"/>
                  </a:lnTo>
                  <a:lnTo>
                    <a:pt x="6" y="15"/>
                  </a:lnTo>
                  <a:lnTo>
                    <a:pt x="5" y="15"/>
                  </a:lnTo>
                  <a:lnTo>
                    <a:pt x="1" y="8"/>
                  </a:lnTo>
                  <a:lnTo>
                    <a:pt x="0" y="3"/>
                  </a:lnTo>
                  <a:lnTo>
                    <a:pt x="1" y="2"/>
                  </a:lnTo>
                  <a:lnTo>
                    <a:pt x="3" y="0"/>
                  </a:lnTo>
                  <a:lnTo>
                    <a:pt x="5" y="0"/>
                  </a:lnTo>
                  <a:lnTo>
                    <a:pt x="6" y="0"/>
                  </a:lnTo>
                  <a:lnTo>
                    <a:pt x="8" y="2"/>
                  </a:lnTo>
                  <a:lnTo>
                    <a:pt x="10" y="5"/>
                  </a:lnTo>
                  <a:lnTo>
                    <a:pt x="10" y="6"/>
                  </a:lnTo>
                  <a:lnTo>
                    <a:pt x="11" y="8"/>
                  </a:lnTo>
                  <a:lnTo>
                    <a:pt x="12" y="10"/>
                  </a:lnTo>
                  <a:lnTo>
                    <a:pt x="13" y="10"/>
                  </a:lnTo>
                  <a:lnTo>
                    <a:pt x="13" y="14"/>
                  </a:lnTo>
                  <a:lnTo>
                    <a:pt x="13" y="15"/>
                  </a:lnTo>
                  <a:lnTo>
                    <a:pt x="12" y="17"/>
                  </a:lnTo>
                  <a:lnTo>
                    <a:pt x="11" y="17"/>
                  </a:lnTo>
                  <a:lnTo>
                    <a:pt x="10" y="17"/>
                  </a:lnTo>
                  <a:lnTo>
                    <a:pt x="9" y="17"/>
                  </a:lnTo>
                  <a:close/>
                </a:path>
              </a:pathLst>
            </a:custGeom>
            <a:solidFill>
              <a:srgbClr val="C3C1AA"/>
            </a:solidFill>
            <a:ln>
              <a:noFill/>
            </a:ln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75" name="Freeform 728"/>
            <p:cNvSpPr>
              <a:spLocks noEditPoints="1"/>
            </p:cNvSpPr>
            <p:nvPr/>
          </p:nvSpPr>
          <p:spPr bwMode="auto">
            <a:xfrm>
              <a:off x="6404760" y="963017"/>
              <a:ext cx="36512" cy="46038"/>
            </a:xfrm>
            <a:custGeom>
              <a:avLst/>
              <a:gdLst>
                <a:gd name="T0" fmla="*/ 2147483646 w 15"/>
                <a:gd name="T1" fmla="*/ 2147483646 h 21"/>
                <a:gd name="T2" fmla="*/ 2147483646 w 15"/>
                <a:gd name="T3" fmla="*/ 2147483646 h 21"/>
                <a:gd name="T4" fmla="*/ 2147483646 w 15"/>
                <a:gd name="T5" fmla="*/ 2147483646 h 21"/>
                <a:gd name="T6" fmla="*/ 2147483646 w 15"/>
                <a:gd name="T7" fmla="*/ 2147483646 h 21"/>
                <a:gd name="T8" fmla="*/ 2147483646 w 15"/>
                <a:gd name="T9" fmla="*/ 2147483646 h 21"/>
                <a:gd name="T10" fmla="*/ 2147483646 w 15"/>
                <a:gd name="T11" fmla="*/ 2147483646 h 21"/>
                <a:gd name="T12" fmla="*/ 2147483646 w 15"/>
                <a:gd name="T13" fmla="*/ 2147483646 h 21"/>
                <a:gd name="T14" fmla="*/ 2147483646 w 15"/>
                <a:gd name="T15" fmla="*/ 2147483646 h 21"/>
                <a:gd name="T16" fmla="*/ 2147483646 w 15"/>
                <a:gd name="T17" fmla="*/ 2147483646 h 21"/>
                <a:gd name="T18" fmla="*/ 2147483646 w 15"/>
                <a:gd name="T19" fmla="*/ 2147483646 h 21"/>
                <a:gd name="T20" fmla="*/ 2147483646 w 15"/>
                <a:gd name="T21" fmla="*/ 2147483646 h 21"/>
                <a:gd name="T22" fmla="*/ 2147483646 w 15"/>
                <a:gd name="T23" fmla="*/ 0 h 21"/>
                <a:gd name="T24" fmla="*/ 2147483646 w 15"/>
                <a:gd name="T25" fmla="*/ 0 h 21"/>
                <a:gd name="T26" fmla="*/ 2147483646 w 15"/>
                <a:gd name="T27" fmla="*/ 2147483646 h 21"/>
                <a:gd name="T28" fmla="*/ 0 w 15"/>
                <a:gd name="T29" fmla="*/ 2147483646 h 21"/>
                <a:gd name="T30" fmla="*/ 0 w 15"/>
                <a:gd name="T31" fmla="*/ 2147483646 h 21"/>
                <a:gd name="T32" fmla="*/ 0 w 15"/>
                <a:gd name="T33" fmla="*/ 2147483646 h 21"/>
                <a:gd name="T34" fmla="*/ 2147483646 w 15"/>
                <a:gd name="T35" fmla="*/ 2147483646 h 21"/>
                <a:gd name="T36" fmla="*/ 2147483646 w 15"/>
                <a:gd name="T37" fmla="*/ 2147483646 h 21"/>
                <a:gd name="T38" fmla="*/ 2147483646 w 15"/>
                <a:gd name="T39" fmla="*/ 2147483646 h 21"/>
                <a:gd name="T40" fmla="*/ 2147483646 w 15"/>
                <a:gd name="T41" fmla="*/ 2147483646 h 21"/>
                <a:gd name="T42" fmla="*/ 2147483646 w 15"/>
                <a:gd name="T43" fmla="*/ 2147483646 h 21"/>
                <a:gd name="T44" fmla="*/ 2147483646 w 15"/>
                <a:gd name="T45" fmla="*/ 2147483646 h 21"/>
                <a:gd name="T46" fmla="*/ 2147483646 w 15"/>
                <a:gd name="T47" fmla="*/ 2147483646 h 21"/>
                <a:gd name="T48" fmla="*/ 2147483646 w 15"/>
                <a:gd name="T49" fmla="*/ 2147483646 h 21"/>
                <a:gd name="T50" fmla="*/ 2147483646 w 15"/>
                <a:gd name="T51" fmla="*/ 2147483646 h 21"/>
                <a:gd name="T52" fmla="*/ 2147483646 w 15"/>
                <a:gd name="T53" fmla="*/ 2147483646 h 21"/>
                <a:gd name="T54" fmla="*/ 2147483646 w 15"/>
                <a:gd name="T55" fmla="*/ 2147483646 h 21"/>
                <a:gd name="T56" fmla="*/ 2147483646 w 15"/>
                <a:gd name="T57" fmla="*/ 2147483646 h 21"/>
                <a:gd name="T58" fmla="*/ 2147483646 w 15"/>
                <a:gd name="T59" fmla="*/ 2147483646 h 21"/>
                <a:gd name="T60" fmla="*/ 2147483646 w 15"/>
                <a:gd name="T61" fmla="*/ 2147483646 h 21"/>
                <a:gd name="T62" fmla="*/ 2147483646 w 15"/>
                <a:gd name="T63" fmla="*/ 2147483646 h 21"/>
                <a:gd name="T64" fmla="*/ 2147483646 w 15"/>
                <a:gd name="T65" fmla="*/ 2147483646 h 21"/>
                <a:gd name="T66" fmla="*/ 2147483646 w 15"/>
                <a:gd name="T67" fmla="*/ 2147483646 h 21"/>
                <a:gd name="T68" fmla="*/ 2147483646 w 15"/>
                <a:gd name="T69" fmla="*/ 2147483646 h 21"/>
                <a:gd name="T70" fmla="*/ 2147483646 w 15"/>
                <a:gd name="T71" fmla="*/ 2147483646 h 21"/>
                <a:gd name="T72" fmla="*/ 2147483646 w 15"/>
                <a:gd name="T73" fmla="*/ 2147483646 h 21"/>
                <a:gd name="T74" fmla="*/ 2147483646 w 15"/>
                <a:gd name="T75" fmla="*/ 0 h 21"/>
                <a:gd name="T76" fmla="*/ 2147483646 w 15"/>
                <a:gd name="T77" fmla="*/ 0 h 21"/>
                <a:gd name="T78" fmla="*/ 2147483646 w 15"/>
                <a:gd name="T79" fmla="*/ 0 h 21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15" h="21">
                  <a:moveTo>
                    <a:pt x="5" y="3"/>
                  </a:moveTo>
                  <a:lnTo>
                    <a:pt x="5" y="3"/>
                  </a:lnTo>
                  <a:lnTo>
                    <a:pt x="6" y="4"/>
                  </a:lnTo>
                  <a:lnTo>
                    <a:pt x="8" y="4"/>
                  </a:lnTo>
                  <a:lnTo>
                    <a:pt x="10" y="8"/>
                  </a:lnTo>
                  <a:lnTo>
                    <a:pt x="11" y="10"/>
                  </a:lnTo>
                  <a:lnTo>
                    <a:pt x="12" y="12"/>
                  </a:lnTo>
                  <a:lnTo>
                    <a:pt x="13" y="13"/>
                  </a:lnTo>
                  <a:lnTo>
                    <a:pt x="13" y="16"/>
                  </a:lnTo>
                  <a:lnTo>
                    <a:pt x="12" y="17"/>
                  </a:lnTo>
                  <a:lnTo>
                    <a:pt x="11" y="18"/>
                  </a:lnTo>
                  <a:lnTo>
                    <a:pt x="11" y="16"/>
                  </a:lnTo>
                  <a:lnTo>
                    <a:pt x="9" y="16"/>
                  </a:lnTo>
                  <a:lnTo>
                    <a:pt x="7" y="16"/>
                  </a:lnTo>
                  <a:lnTo>
                    <a:pt x="4" y="9"/>
                  </a:lnTo>
                  <a:lnTo>
                    <a:pt x="2" y="5"/>
                  </a:lnTo>
                  <a:lnTo>
                    <a:pt x="3" y="4"/>
                  </a:lnTo>
                  <a:lnTo>
                    <a:pt x="4" y="3"/>
                  </a:lnTo>
                  <a:lnTo>
                    <a:pt x="5" y="3"/>
                  </a:lnTo>
                  <a:close/>
                  <a:moveTo>
                    <a:pt x="4" y="0"/>
                  </a:moveTo>
                  <a:lnTo>
                    <a:pt x="4" y="0"/>
                  </a:lnTo>
                  <a:lnTo>
                    <a:pt x="3" y="1"/>
                  </a:lnTo>
                  <a:lnTo>
                    <a:pt x="2" y="1"/>
                  </a:lnTo>
                  <a:lnTo>
                    <a:pt x="1" y="2"/>
                  </a:lnTo>
                  <a:lnTo>
                    <a:pt x="0" y="3"/>
                  </a:lnTo>
                  <a:lnTo>
                    <a:pt x="0" y="4"/>
                  </a:lnTo>
                  <a:lnTo>
                    <a:pt x="0" y="5"/>
                  </a:lnTo>
                  <a:lnTo>
                    <a:pt x="0" y="6"/>
                  </a:lnTo>
                  <a:lnTo>
                    <a:pt x="1" y="10"/>
                  </a:lnTo>
                  <a:lnTo>
                    <a:pt x="2" y="10"/>
                  </a:lnTo>
                  <a:lnTo>
                    <a:pt x="4" y="17"/>
                  </a:lnTo>
                  <a:lnTo>
                    <a:pt x="6" y="19"/>
                  </a:lnTo>
                  <a:lnTo>
                    <a:pt x="7" y="19"/>
                  </a:lnTo>
                  <a:lnTo>
                    <a:pt x="8" y="19"/>
                  </a:lnTo>
                  <a:lnTo>
                    <a:pt x="9" y="19"/>
                  </a:lnTo>
                  <a:lnTo>
                    <a:pt x="9" y="21"/>
                  </a:lnTo>
                  <a:lnTo>
                    <a:pt x="11" y="21"/>
                  </a:lnTo>
                  <a:lnTo>
                    <a:pt x="12" y="21"/>
                  </a:lnTo>
                  <a:lnTo>
                    <a:pt x="13" y="21"/>
                  </a:lnTo>
                  <a:lnTo>
                    <a:pt x="13" y="20"/>
                  </a:lnTo>
                  <a:lnTo>
                    <a:pt x="14" y="19"/>
                  </a:lnTo>
                  <a:lnTo>
                    <a:pt x="15" y="19"/>
                  </a:lnTo>
                  <a:lnTo>
                    <a:pt x="15" y="17"/>
                  </a:lnTo>
                  <a:lnTo>
                    <a:pt x="15" y="16"/>
                  </a:lnTo>
                  <a:lnTo>
                    <a:pt x="15" y="13"/>
                  </a:lnTo>
                  <a:lnTo>
                    <a:pt x="15" y="12"/>
                  </a:lnTo>
                  <a:lnTo>
                    <a:pt x="15" y="11"/>
                  </a:lnTo>
                  <a:lnTo>
                    <a:pt x="15" y="10"/>
                  </a:lnTo>
                  <a:lnTo>
                    <a:pt x="13" y="9"/>
                  </a:lnTo>
                  <a:lnTo>
                    <a:pt x="13" y="8"/>
                  </a:lnTo>
                  <a:lnTo>
                    <a:pt x="13" y="7"/>
                  </a:lnTo>
                  <a:lnTo>
                    <a:pt x="12" y="6"/>
                  </a:lnTo>
                  <a:lnTo>
                    <a:pt x="10" y="3"/>
                  </a:lnTo>
                  <a:lnTo>
                    <a:pt x="9" y="2"/>
                  </a:lnTo>
                  <a:lnTo>
                    <a:pt x="7" y="2"/>
                  </a:lnTo>
                  <a:lnTo>
                    <a:pt x="7" y="1"/>
                  </a:lnTo>
                  <a:lnTo>
                    <a:pt x="6" y="1"/>
                  </a:lnTo>
                  <a:lnTo>
                    <a:pt x="6" y="0"/>
                  </a:lnTo>
                  <a:lnTo>
                    <a:pt x="5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76" name="Freeform 729"/>
            <p:cNvSpPr>
              <a:spLocks noEditPoints="1"/>
            </p:cNvSpPr>
            <p:nvPr/>
          </p:nvSpPr>
          <p:spPr bwMode="auto">
            <a:xfrm>
              <a:off x="6404760" y="963017"/>
              <a:ext cx="36512" cy="46038"/>
            </a:xfrm>
            <a:custGeom>
              <a:avLst/>
              <a:gdLst>
                <a:gd name="T0" fmla="*/ 2147483646 w 15"/>
                <a:gd name="T1" fmla="*/ 2147483646 h 21"/>
                <a:gd name="T2" fmla="*/ 2147483646 w 15"/>
                <a:gd name="T3" fmla="*/ 2147483646 h 21"/>
                <a:gd name="T4" fmla="*/ 2147483646 w 15"/>
                <a:gd name="T5" fmla="*/ 2147483646 h 21"/>
                <a:gd name="T6" fmla="*/ 2147483646 w 15"/>
                <a:gd name="T7" fmla="*/ 2147483646 h 21"/>
                <a:gd name="T8" fmla="*/ 2147483646 w 15"/>
                <a:gd name="T9" fmla="*/ 2147483646 h 21"/>
                <a:gd name="T10" fmla="*/ 2147483646 w 15"/>
                <a:gd name="T11" fmla="*/ 2147483646 h 21"/>
                <a:gd name="T12" fmla="*/ 2147483646 w 15"/>
                <a:gd name="T13" fmla="*/ 2147483646 h 21"/>
                <a:gd name="T14" fmla="*/ 2147483646 w 15"/>
                <a:gd name="T15" fmla="*/ 2147483646 h 21"/>
                <a:gd name="T16" fmla="*/ 2147483646 w 15"/>
                <a:gd name="T17" fmla="*/ 2147483646 h 21"/>
                <a:gd name="T18" fmla="*/ 2147483646 w 15"/>
                <a:gd name="T19" fmla="*/ 2147483646 h 21"/>
                <a:gd name="T20" fmla="*/ 2147483646 w 15"/>
                <a:gd name="T21" fmla="*/ 2147483646 h 21"/>
                <a:gd name="T22" fmla="*/ 2147483646 w 15"/>
                <a:gd name="T23" fmla="*/ 0 h 21"/>
                <a:gd name="T24" fmla="*/ 2147483646 w 15"/>
                <a:gd name="T25" fmla="*/ 0 h 21"/>
                <a:gd name="T26" fmla="*/ 2147483646 w 15"/>
                <a:gd name="T27" fmla="*/ 2147483646 h 21"/>
                <a:gd name="T28" fmla="*/ 0 w 15"/>
                <a:gd name="T29" fmla="*/ 2147483646 h 21"/>
                <a:gd name="T30" fmla="*/ 0 w 15"/>
                <a:gd name="T31" fmla="*/ 2147483646 h 21"/>
                <a:gd name="T32" fmla="*/ 0 w 15"/>
                <a:gd name="T33" fmla="*/ 2147483646 h 21"/>
                <a:gd name="T34" fmla="*/ 2147483646 w 15"/>
                <a:gd name="T35" fmla="*/ 2147483646 h 21"/>
                <a:gd name="T36" fmla="*/ 2147483646 w 15"/>
                <a:gd name="T37" fmla="*/ 2147483646 h 21"/>
                <a:gd name="T38" fmla="*/ 2147483646 w 15"/>
                <a:gd name="T39" fmla="*/ 2147483646 h 21"/>
                <a:gd name="T40" fmla="*/ 2147483646 w 15"/>
                <a:gd name="T41" fmla="*/ 2147483646 h 21"/>
                <a:gd name="T42" fmla="*/ 2147483646 w 15"/>
                <a:gd name="T43" fmla="*/ 2147483646 h 21"/>
                <a:gd name="T44" fmla="*/ 2147483646 w 15"/>
                <a:gd name="T45" fmla="*/ 2147483646 h 21"/>
                <a:gd name="T46" fmla="*/ 2147483646 w 15"/>
                <a:gd name="T47" fmla="*/ 2147483646 h 21"/>
                <a:gd name="T48" fmla="*/ 2147483646 w 15"/>
                <a:gd name="T49" fmla="*/ 2147483646 h 21"/>
                <a:gd name="T50" fmla="*/ 2147483646 w 15"/>
                <a:gd name="T51" fmla="*/ 2147483646 h 21"/>
                <a:gd name="T52" fmla="*/ 2147483646 w 15"/>
                <a:gd name="T53" fmla="*/ 2147483646 h 21"/>
                <a:gd name="T54" fmla="*/ 2147483646 w 15"/>
                <a:gd name="T55" fmla="*/ 2147483646 h 21"/>
                <a:gd name="T56" fmla="*/ 2147483646 w 15"/>
                <a:gd name="T57" fmla="*/ 2147483646 h 21"/>
                <a:gd name="T58" fmla="*/ 2147483646 w 15"/>
                <a:gd name="T59" fmla="*/ 2147483646 h 21"/>
                <a:gd name="T60" fmla="*/ 2147483646 w 15"/>
                <a:gd name="T61" fmla="*/ 2147483646 h 21"/>
                <a:gd name="T62" fmla="*/ 2147483646 w 15"/>
                <a:gd name="T63" fmla="*/ 2147483646 h 21"/>
                <a:gd name="T64" fmla="*/ 2147483646 w 15"/>
                <a:gd name="T65" fmla="*/ 2147483646 h 21"/>
                <a:gd name="T66" fmla="*/ 2147483646 w 15"/>
                <a:gd name="T67" fmla="*/ 2147483646 h 21"/>
                <a:gd name="T68" fmla="*/ 2147483646 w 15"/>
                <a:gd name="T69" fmla="*/ 2147483646 h 21"/>
                <a:gd name="T70" fmla="*/ 2147483646 w 15"/>
                <a:gd name="T71" fmla="*/ 2147483646 h 21"/>
                <a:gd name="T72" fmla="*/ 2147483646 w 15"/>
                <a:gd name="T73" fmla="*/ 2147483646 h 21"/>
                <a:gd name="T74" fmla="*/ 2147483646 w 15"/>
                <a:gd name="T75" fmla="*/ 0 h 21"/>
                <a:gd name="T76" fmla="*/ 2147483646 w 15"/>
                <a:gd name="T77" fmla="*/ 0 h 21"/>
                <a:gd name="T78" fmla="*/ 2147483646 w 15"/>
                <a:gd name="T79" fmla="*/ 0 h 21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15" h="21">
                  <a:moveTo>
                    <a:pt x="5" y="3"/>
                  </a:moveTo>
                  <a:lnTo>
                    <a:pt x="5" y="3"/>
                  </a:lnTo>
                  <a:lnTo>
                    <a:pt x="6" y="4"/>
                  </a:lnTo>
                  <a:lnTo>
                    <a:pt x="8" y="4"/>
                  </a:lnTo>
                  <a:lnTo>
                    <a:pt x="10" y="8"/>
                  </a:lnTo>
                  <a:lnTo>
                    <a:pt x="11" y="10"/>
                  </a:lnTo>
                  <a:lnTo>
                    <a:pt x="12" y="12"/>
                  </a:lnTo>
                  <a:lnTo>
                    <a:pt x="13" y="13"/>
                  </a:lnTo>
                  <a:lnTo>
                    <a:pt x="13" y="16"/>
                  </a:lnTo>
                  <a:lnTo>
                    <a:pt x="12" y="17"/>
                  </a:lnTo>
                  <a:lnTo>
                    <a:pt x="11" y="18"/>
                  </a:lnTo>
                  <a:lnTo>
                    <a:pt x="11" y="16"/>
                  </a:lnTo>
                  <a:lnTo>
                    <a:pt x="9" y="16"/>
                  </a:lnTo>
                  <a:lnTo>
                    <a:pt x="7" y="16"/>
                  </a:lnTo>
                  <a:lnTo>
                    <a:pt x="4" y="9"/>
                  </a:lnTo>
                  <a:lnTo>
                    <a:pt x="2" y="5"/>
                  </a:lnTo>
                  <a:lnTo>
                    <a:pt x="3" y="4"/>
                  </a:lnTo>
                  <a:lnTo>
                    <a:pt x="4" y="3"/>
                  </a:lnTo>
                  <a:lnTo>
                    <a:pt x="5" y="3"/>
                  </a:lnTo>
                  <a:moveTo>
                    <a:pt x="4" y="0"/>
                  </a:moveTo>
                  <a:lnTo>
                    <a:pt x="4" y="0"/>
                  </a:lnTo>
                  <a:lnTo>
                    <a:pt x="3" y="1"/>
                  </a:lnTo>
                  <a:lnTo>
                    <a:pt x="2" y="1"/>
                  </a:lnTo>
                  <a:lnTo>
                    <a:pt x="1" y="2"/>
                  </a:lnTo>
                  <a:lnTo>
                    <a:pt x="0" y="3"/>
                  </a:lnTo>
                  <a:lnTo>
                    <a:pt x="0" y="4"/>
                  </a:lnTo>
                  <a:lnTo>
                    <a:pt x="0" y="5"/>
                  </a:lnTo>
                  <a:lnTo>
                    <a:pt x="0" y="6"/>
                  </a:lnTo>
                  <a:lnTo>
                    <a:pt x="1" y="10"/>
                  </a:lnTo>
                  <a:lnTo>
                    <a:pt x="2" y="10"/>
                  </a:lnTo>
                  <a:lnTo>
                    <a:pt x="4" y="17"/>
                  </a:lnTo>
                  <a:lnTo>
                    <a:pt x="6" y="19"/>
                  </a:lnTo>
                  <a:lnTo>
                    <a:pt x="7" y="19"/>
                  </a:lnTo>
                  <a:lnTo>
                    <a:pt x="8" y="19"/>
                  </a:lnTo>
                  <a:lnTo>
                    <a:pt x="9" y="19"/>
                  </a:lnTo>
                  <a:lnTo>
                    <a:pt x="9" y="21"/>
                  </a:lnTo>
                  <a:lnTo>
                    <a:pt x="11" y="21"/>
                  </a:lnTo>
                  <a:lnTo>
                    <a:pt x="12" y="21"/>
                  </a:lnTo>
                  <a:lnTo>
                    <a:pt x="13" y="21"/>
                  </a:lnTo>
                  <a:lnTo>
                    <a:pt x="13" y="20"/>
                  </a:lnTo>
                  <a:lnTo>
                    <a:pt x="14" y="19"/>
                  </a:lnTo>
                  <a:lnTo>
                    <a:pt x="15" y="19"/>
                  </a:lnTo>
                  <a:lnTo>
                    <a:pt x="15" y="17"/>
                  </a:lnTo>
                  <a:lnTo>
                    <a:pt x="15" y="16"/>
                  </a:lnTo>
                  <a:lnTo>
                    <a:pt x="15" y="13"/>
                  </a:lnTo>
                  <a:lnTo>
                    <a:pt x="15" y="12"/>
                  </a:lnTo>
                  <a:lnTo>
                    <a:pt x="15" y="11"/>
                  </a:lnTo>
                  <a:lnTo>
                    <a:pt x="15" y="10"/>
                  </a:lnTo>
                  <a:lnTo>
                    <a:pt x="13" y="9"/>
                  </a:lnTo>
                  <a:lnTo>
                    <a:pt x="13" y="8"/>
                  </a:lnTo>
                  <a:lnTo>
                    <a:pt x="13" y="7"/>
                  </a:lnTo>
                  <a:lnTo>
                    <a:pt x="12" y="6"/>
                  </a:lnTo>
                  <a:lnTo>
                    <a:pt x="10" y="3"/>
                  </a:lnTo>
                  <a:lnTo>
                    <a:pt x="9" y="2"/>
                  </a:lnTo>
                  <a:lnTo>
                    <a:pt x="7" y="2"/>
                  </a:lnTo>
                  <a:lnTo>
                    <a:pt x="7" y="1"/>
                  </a:lnTo>
                  <a:lnTo>
                    <a:pt x="6" y="1"/>
                  </a:lnTo>
                  <a:lnTo>
                    <a:pt x="6" y="0"/>
                  </a:lnTo>
                  <a:lnTo>
                    <a:pt x="5" y="0"/>
                  </a:lnTo>
                  <a:lnTo>
                    <a:pt x="4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77" name="Freeform 730"/>
            <p:cNvSpPr>
              <a:spLocks/>
            </p:cNvSpPr>
            <p:nvPr/>
          </p:nvSpPr>
          <p:spPr bwMode="auto">
            <a:xfrm>
              <a:off x="6412697" y="1018580"/>
              <a:ext cx="19050" cy="34925"/>
            </a:xfrm>
            <a:custGeom>
              <a:avLst/>
              <a:gdLst>
                <a:gd name="T0" fmla="*/ 2147483646 w 8"/>
                <a:gd name="T1" fmla="*/ 2147483646 h 16"/>
                <a:gd name="T2" fmla="*/ 2147483646 w 8"/>
                <a:gd name="T3" fmla="*/ 2147483646 h 16"/>
                <a:gd name="T4" fmla="*/ 2147483646 w 8"/>
                <a:gd name="T5" fmla="*/ 2147483646 h 16"/>
                <a:gd name="T6" fmla="*/ 2147483646 w 8"/>
                <a:gd name="T7" fmla="*/ 2147483646 h 16"/>
                <a:gd name="T8" fmla="*/ 2147483646 w 8"/>
                <a:gd name="T9" fmla="*/ 2147483646 h 16"/>
                <a:gd name="T10" fmla="*/ 2147483646 w 8"/>
                <a:gd name="T11" fmla="*/ 2147483646 h 16"/>
                <a:gd name="T12" fmla="*/ 2147483646 w 8"/>
                <a:gd name="T13" fmla="*/ 2147483646 h 16"/>
                <a:gd name="T14" fmla="*/ 0 w 8"/>
                <a:gd name="T15" fmla="*/ 2147483646 h 16"/>
                <a:gd name="T16" fmla="*/ 0 w 8"/>
                <a:gd name="T17" fmla="*/ 2147483646 h 16"/>
                <a:gd name="T18" fmla="*/ 0 w 8"/>
                <a:gd name="T19" fmla="*/ 2147483646 h 16"/>
                <a:gd name="T20" fmla="*/ 0 w 8"/>
                <a:gd name="T21" fmla="*/ 2147483646 h 16"/>
                <a:gd name="T22" fmla="*/ 2147483646 w 8"/>
                <a:gd name="T23" fmla="*/ 2147483646 h 16"/>
                <a:gd name="T24" fmla="*/ 2147483646 w 8"/>
                <a:gd name="T25" fmla="*/ 0 h 16"/>
                <a:gd name="T26" fmla="*/ 2147483646 w 8"/>
                <a:gd name="T27" fmla="*/ 2147483646 h 16"/>
                <a:gd name="T28" fmla="*/ 2147483646 w 8"/>
                <a:gd name="T29" fmla="*/ 2147483646 h 16"/>
                <a:gd name="T30" fmla="*/ 2147483646 w 8"/>
                <a:gd name="T31" fmla="*/ 2147483646 h 16"/>
                <a:gd name="T32" fmla="*/ 2147483646 w 8"/>
                <a:gd name="T33" fmla="*/ 2147483646 h 16"/>
                <a:gd name="T34" fmla="*/ 2147483646 w 8"/>
                <a:gd name="T35" fmla="*/ 2147483646 h 16"/>
                <a:gd name="T36" fmla="*/ 2147483646 w 8"/>
                <a:gd name="T37" fmla="*/ 2147483646 h 16"/>
                <a:gd name="T38" fmla="*/ 2147483646 w 8"/>
                <a:gd name="T39" fmla="*/ 2147483646 h 16"/>
                <a:gd name="T40" fmla="*/ 2147483646 w 8"/>
                <a:gd name="T41" fmla="*/ 2147483646 h 1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8" h="16">
                  <a:moveTo>
                    <a:pt x="3" y="14"/>
                  </a:moveTo>
                  <a:lnTo>
                    <a:pt x="3" y="14"/>
                  </a:lnTo>
                  <a:lnTo>
                    <a:pt x="1" y="14"/>
                  </a:lnTo>
                  <a:lnTo>
                    <a:pt x="1" y="13"/>
                  </a:lnTo>
                  <a:lnTo>
                    <a:pt x="0" y="12"/>
                  </a:lnTo>
                  <a:lnTo>
                    <a:pt x="0" y="11"/>
                  </a:lnTo>
                  <a:lnTo>
                    <a:pt x="0" y="8"/>
                  </a:lnTo>
                  <a:lnTo>
                    <a:pt x="0" y="7"/>
                  </a:lnTo>
                  <a:lnTo>
                    <a:pt x="4" y="1"/>
                  </a:lnTo>
                  <a:lnTo>
                    <a:pt x="6" y="0"/>
                  </a:lnTo>
                  <a:lnTo>
                    <a:pt x="7" y="1"/>
                  </a:lnTo>
                  <a:lnTo>
                    <a:pt x="8" y="5"/>
                  </a:lnTo>
                  <a:lnTo>
                    <a:pt x="8" y="6"/>
                  </a:lnTo>
                  <a:lnTo>
                    <a:pt x="7" y="12"/>
                  </a:lnTo>
                  <a:lnTo>
                    <a:pt x="5" y="14"/>
                  </a:lnTo>
                  <a:lnTo>
                    <a:pt x="4" y="15"/>
                  </a:lnTo>
                  <a:lnTo>
                    <a:pt x="3" y="16"/>
                  </a:lnTo>
                  <a:lnTo>
                    <a:pt x="3" y="14"/>
                  </a:lnTo>
                  <a:close/>
                </a:path>
              </a:pathLst>
            </a:custGeom>
            <a:solidFill>
              <a:srgbClr val="C3C2A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78" name="Freeform 731"/>
            <p:cNvSpPr>
              <a:spLocks noEditPoints="1"/>
            </p:cNvSpPr>
            <p:nvPr/>
          </p:nvSpPr>
          <p:spPr bwMode="auto">
            <a:xfrm>
              <a:off x="6409522" y="1016992"/>
              <a:ext cx="26988" cy="38100"/>
            </a:xfrm>
            <a:custGeom>
              <a:avLst/>
              <a:gdLst>
                <a:gd name="T0" fmla="*/ 2147483646 w 11"/>
                <a:gd name="T1" fmla="*/ 2147483646 h 18"/>
                <a:gd name="T2" fmla="*/ 2147483646 w 11"/>
                <a:gd name="T3" fmla="*/ 2147483646 h 18"/>
                <a:gd name="T4" fmla="*/ 2147483646 w 11"/>
                <a:gd name="T5" fmla="*/ 2147483646 h 18"/>
                <a:gd name="T6" fmla="*/ 2147483646 w 11"/>
                <a:gd name="T7" fmla="*/ 2147483646 h 18"/>
                <a:gd name="T8" fmla="*/ 2147483646 w 11"/>
                <a:gd name="T9" fmla="*/ 2147483646 h 18"/>
                <a:gd name="T10" fmla="*/ 2147483646 w 11"/>
                <a:gd name="T11" fmla="*/ 2147483646 h 18"/>
                <a:gd name="T12" fmla="*/ 2147483646 w 11"/>
                <a:gd name="T13" fmla="*/ 2147483646 h 18"/>
                <a:gd name="T14" fmla="*/ 2147483646 w 11"/>
                <a:gd name="T15" fmla="*/ 2147483646 h 18"/>
                <a:gd name="T16" fmla="*/ 2147483646 w 11"/>
                <a:gd name="T17" fmla="*/ 2147483646 h 18"/>
                <a:gd name="T18" fmla="*/ 2147483646 w 11"/>
                <a:gd name="T19" fmla="*/ 2147483646 h 18"/>
                <a:gd name="T20" fmla="*/ 2147483646 w 11"/>
                <a:gd name="T21" fmla="*/ 2147483646 h 18"/>
                <a:gd name="T22" fmla="*/ 2147483646 w 11"/>
                <a:gd name="T23" fmla="*/ 0 h 18"/>
                <a:gd name="T24" fmla="*/ 2147483646 w 11"/>
                <a:gd name="T25" fmla="*/ 0 h 18"/>
                <a:gd name="T26" fmla="*/ 0 w 11"/>
                <a:gd name="T27" fmla="*/ 2147483646 h 18"/>
                <a:gd name="T28" fmla="*/ 0 w 11"/>
                <a:gd name="T29" fmla="*/ 2147483646 h 18"/>
                <a:gd name="T30" fmla="*/ 0 w 11"/>
                <a:gd name="T31" fmla="*/ 2147483646 h 18"/>
                <a:gd name="T32" fmla="*/ 0 w 11"/>
                <a:gd name="T33" fmla="*/ 2147483646 h 18"/>
                <a:gd name="T34" fmla="*/ 0 w 11"/>
                <a:gd name="T35" fmla="*/ 2147483646 h 18"/>
                <a:gd name="T36" fmla="*/ 0 w 11"/>
                <a:gd name="T37" fmla="*/ 2147483646 h 18"/>
                <a:gd name="T38" fmla="*/ 0 w 11"/>
                <a:gd name="T39" fmla="*/ 2147483646 h 18"/>
                <a:gd name="T40" fmla="*/ 2147483646 w 11"/>
                <a:gd name="T41" fmla="*/ 2147483646 h 18"/>
                <a:gd name="T42" fmla="*/ 2147483646 w 11"/>
                <a:gd name="T43" fmla="*/ 2147483646 h 18"/>
                <a:gd name="T44" fmla="*/ 2147483646 w 11"/>
                <a:gd name="T45" fmla="*/ 2147483646 h 18"/>
                <a:gd name="T46" fmla="*/ 2147483646 w 11"/>
                <a:gd name="T47" fmla="*/ 2147483646 h 18"/>
                <a:gd name="T48" fmla="*/ 2147483646 w 11"/>
                <a:gd name="T49" fmla="*/ 2147483646 h 18"/>
                <a:gd name="T50" fmla="*/ 2147483646 w 11"/>
                <a:gd name="T51" fmla="*/ 2147483646 h 18"/>
                <a:gd name="T52" fmla="*/ 2147483646 w 11"/>
                <a:gd name="T53" fmla="*/ 2147483646 h 18"/>
                <a:gd name="T54" fmla="*/ 2147483646 w 11"/>
                <a:gd name="T55" fmla="*/ 2147483646 h 18"/>
                <a:gd name="T56" fmla="*/ 2147483646 w 11"/>
                <a:gd name="T57" fmla="*/ 2147483646 h 18"/>
                <a:gd name="T58" fmla="*/ 2147483646 w 11"/>
                <a:gd name="T59" fmla="*/ 2147483646 h 18"/>
                <a:gd name="T60" fmla="*/ 2147483646 w 11"/>
                <a:gd name="T61" fmla="*/ 2147483646 h 18"/>
                <a:gd name="T62" fmla="*/ 2147483646 w 11"/>
                <a:gd name="T63" fmla="*/ 2147483646 h 18"/>
                <a:gd name="T64" fmla="*/ 2147483646 w 11"/>
                <a:gd name="T65" fmla="*/ 2147483646 h 18"/>
                <a:gd name="T66" fmla="*/ 2147483646 w 11"/>
                <a:gd name="T67" fmla="*/ 0 h 18"/>
                <a:gd name="T68" fmla="*/ 2147483646 w 11"/>
                <a:gd name="T69" fmla="*/ 0 h 18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11" h="18">
                  <a:moveTo>
                    <a:pt x="7" y="2"/>
                  </a:moveTo>
                  <a:lnTo>
                    <a:pt x="7" y="2"/>
                  </a:lnTo>
                  <a:lnTo>
                    <a:pt x="8" y="6"/>
                  </a:lnTo>
                  <a:lnTo>
                    <a:pt x="7" y="7"/>
                  </a:lnTo>
                  <a:lnTo>
                    <a:pt x="7" y="13"/>
                  </a:lnTo>
                  <a:lnTo>
                    <a:pt x="5" y="15"/>
                  </a:lnTo>
                  <a:lnTo>
                    <a:pt x="5" y="14"/>
                  </a:lnTo>
                  <a:lnTo>
                    <a:pt x="4" y="14"/>
                  </a:lnTo>
                  <a:lnTo>
                    <a:pt x="4" y="13"/>
                  </a:lnTo>
                  <a:lnTo>
                    <a:pt x="3" y="13"/>
                  </a:lnTo>
                  <a:lnTo>
                    <a:pt x="2" y="13"/>
                  </a:lnTo>
                  <a:lnTo>
                    <a:pt x="2" y="12"/>
                  </a:lnTo>
                  <a:lnTo>
                    <a:pt x="2" y="9"/>
                  </a:lnTo>
                  <a:lnTo>
                    <a:pt x="6" y="2"/>
                  </a:lnTo>
                  <a:lnTo>
                    <a:pt x="7" y="2"/>
                  </a:lnTo>
                  <a:close/>
                  <a:moveTo>
                    <a:pt x="7" y="0"/>
                  </a:moveTo>
                  <a:lnTo>
                    <a:pt x="5" y="0"/>
                  </a:lnTo>
                  <a:lnTo>
                    <a:pt x="4" y="1"/>
                  </a:lnTo>
                  <a:lnTo>
                    <a:pt x="0" y="7"/>
                  </a:lnTo>
                  <a:lnTo>
                    <a:pt x="0" y="8"/>
                  </a:lnTo>
                  <a:lnTo>
                    <a:pt x="0" y="9"/>
                  </a:lnTo>
                  <a:lnTo>
                    <a:pt x="0" y="12"/>
                  </a:lnTo>
                  <a:lnTo>
                    <a:pt x="0" y="13"/>
                  </a:lnTo>
                  <a:lnTo>
                    <a:pt x="0" y="14"/>
                  </a:lnTo>
                  <a:lnTo>
                    <a:pt x="0" y="15"/>
                  </a:lnTo>
                  <a:lnTo>
                    <a:pt x="1" y="15"/>
                  </a:lnTo>
                  <a:lnTo>
                    <a:pt x="2" y="15"/>
                  </a:lnTo>
                  <a:lnTo>
                    <a:pt x="2" y="16"/>
                  </a:lnTo>
                  <a:lnTo>
                    <a:pt x="3" y="18"/>
                  </a:lnTo>
                  <a:lnTo>
                    <a:pt x="5" y="17"/>
                  </a:lnTo>
                  <a:lnTo>
                    <a:pt x="6" y="17"/>
                  </a:lnTo>
                  <a:lnTo>
                    <a:pt x="7" y="17"/>
                  </a:lnTo>
                  <a:lnTo>
                    <a:pt x="7" y="16"/>
                  </a:lnTo>
                  <a:lnTo>
                    <a:pt x="9" y="14"/>
                  </a:lnTo>
                  <a:lnTo>
                    <a:pt x="9" y="13"/>
                  </a:lnTo>
                  <a:lnTo>
                    <a:pt x="10" y="7"/>
                  </a:lnTo>
                  <a:lnTo>
                    <a:pt x="11" y="7"/>
                  </a:lnTo>
                  <a:lnTo>
                    <a:pt x="11" y="6"/>
                  </a:lnTo>
                  <a:lnTo>
                    <a:pt x="10" y="6"/>
                  </a:lnTo>
                  <a:lnTo>
                    <a:pt x="9" y="2"/>
                  </a:lnTo>
                  <a:lnTo>
                    <a:pt x="9" y="1"/>
                  </a:lnTo>
                  <a:lnTo>
                    <a:pt x="8" y="0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79" name="Freeform 732"/>
            <p:cNvSpPr>
              <a:spLocks noEditPoints="1"/>
            </p:cNvSpPr>
            <p:nvPr/>
          </p:nvSpPr>
          <p:spPr bwMode="auto">
            <a:xfrm>
              <a:off x="6409522" y="1016992"/>
              <a:ext cx="26988" cy="38100"/>
            </a:xfrm>
            <a:custGeom>
              <a:avLst/>
              <a:gdLst>
                <a:gd name="T0" fmla="*/ 2147483646 w 11"/>
                <a:gd name="T1" fmla="*/ 2147483646 h 18"/>
                <a:gd name="T2" fmla="*/ 2147483646 w 11"/>
                <a:gd name="T3" fmla="*/ 2147483646 h 18"/>
                <a:gd name="T4" fmla="*/ 2147483646 w 11"/>
                <a:gd name="T5" fmla="*/ 2147483646 h 18"/>
                <a:gd name="T6" fmla="*/ 2147483646 w 11"/>
                <a:gd name="T7" fmla="*/ 2147483646 h 18"/>
                <a:gd name="T8" fmla="*/ 2147483646 w 11"/>
                <a:gd name="T9" fmla="*/ 2147483646 h 18"/>
                <a:gd name="T10" fmla="*/ 2147483646 w 11"/>
                <a:gd name="T11" fmla="*/ 2147483646 h 18"/>
                <a:gd name="T12" fmla="*/ 2147483646 w 11"/>
                <a:gd name="T13" fmla="*/ 2147483646 h 18"/>
                <a:gd name="T14" fmla="*/ 2147483646 w 11"/>
                <a:gd name="T15" fmla="*/ 2147483646 h 18"/>
                <a:gd name="T16" fmla="*/ 2147483646 w 11"/>
                <a:gd name="T17" fmla="*/ 2147483646 h 18"/>
                <a:gd name="T18" fmla="*/ 2147483646 w 11"/>
                <a:gd name="T19" fmla="*/ 2147483646 h 18"/>
                <a:gd name="T20" fmla="*/ 2147483646 w 11"/>
                <a:gd name="T21" fmla="*/ 2147483646 h 18"/>
                <a:gd name="T22" fmla="*/ 2147483646 w 11"/>
                <a:gd name="T23" fmla="*/ 0 h 18"/>
                <a:gd name="T24" fmla="*/ 2147483646 w 11"/>
                <a:gd name="T25" fmla="*/ 0 h 18"/>
                <a:gd name="T26" fmla="*/ 0 w 11"/>
                <a:gd name="T27" fmla="*/ 2147483646 h 18"/>
                <a:gd name="T28" fmla="*/ 0 w 11"/>
                <a:gd name="T29" fmla="*/ 2147483646 h 18"/>
                <a:gd name="T30" fmla="*/ 0 w 11"/>
                <a:gd name="T31" fmla="*/ 2147483646 h 18"/>
                <a:gd name="T32" fmla="*/ 0 w 11"/>
                <a:gd name="T33" fmla="*/ 2147483646 h 18"/>
                <a:gd name="T34" fmla="*/ 0 w 11"/>
                <a:gd name="T35" fmla="*/ 2147483646 h 18"/>
                <a:gd name="T36" fmla="*/ 0 w 11"/>
                <a:gd name="T37" fmla="*/ 2147483646 h 18"/>
                <a:gd name="T38" fmla="*/ 0 w 11"/>
                <a:gd name="T39" fmla="*/ 2147483646 h 18"/>
                <a:gd name="T40" fmla="*/ 2147483646 w 11"/>
                <a:gd name="T41" fmla="*/ 2147483646 h 18"/>
                <a:gd name="T42" fmla="*/ 2147483646 w 11"/>
                <a:gd name="T43" fmla="*/ 2147483646 h 18"/>
                <a:gd name="T44" fmla="*/ 2147483646 w 11"/>
                <a:gd name="T45" fmla="*/ 2147483646 h 18"/>
                <a:gd name="T46" fmla="*/ 2147483646 w 11"/>
                <a:gd name="T47" fmla="*/ 2147483646 h 18"/>
                <a:gd name="T48" fmla="*/ 2147483646 w 11"/>
                <a:gd name="T49" fmla="*/ 2147483646 h 18"/>
                <a:gd name="T50" fmla="*/ 2147483646 w 11"/>
                <a:gd name="T51" fmla="*/ 2147483646 h 18"/>
                <a:gd name="T52" fmla="*/ 2147483646 w 11"/>
                <a:gd name="T53" fmla="*/ 2147483646 h 18"/>
                <a:gd name="T54" fmla="*/ 2147483646 w 11"/>
                <a:gd name="T55" fmla="*/ 2147483646 h 18"/>
                <a:gd name="T56" fmla="*/ 2147483646 w 11"/>
                <a:gd name="T57" fmla="*/ 2147483646 h 18"/>
                <a:gd name="T58" fmla="*/ 2147483646 w 11"/>
                <a:gd name="T59" fmla="*/ 2147483646 h 18"/>
                <a:gd name="T60" fmla="*/ 2147483646 w 11"/>
                <a:gd name="T61" fmla="*/ 2147483646 h 18"/>
                <a:gd name="T62" fmla="*/ 2147483646 w 11"/>
                <a:gd name="T63" fmla="*/ 2147483646 h 18"/>
                <a:gd name="T64" fmla="*/ 2147483646 w 11"/>
                <a:gd name="T65" fmla="*/ 2147483646 h 18"/>
                <a:gd name="T66" fmla="*/ 2147483646 w 11"/>
                <a:gd name="T67" fmla="*/ 0 h 18"/>
                <a:gd name="T68" fmla="*/ 2147483646 w 11"/>
                <a:gd name="T69" fmla="*/ 0 h 18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11" h="18">
                  <a:moveTo>
                    <a:pt x="7" y="2"/>
                  </a:moveTo>
                  <a:lnTo>
                    <a:pt x="7" y="2"/>
                  </a:lnTo>
                  <a:lnTo>
                    <a:pt x="8" y="6"/>
                  </a:lnTo>
                  <a:lnTo>
                    <a:pt x="7" y="7"/>
                  </a:lnTo>
                  <a:lnTo>
                    <a:pt x="7" y="13"/>
                  </a:lnTo>
                  <a:lnTo>
                    <a:pt x="5" y="15"/>
                  </a:lnTo>
                  <a:lnTo>
                    <a:pt x="5" y="14"/>
                  </a:lnTo>
                  <a:lnTo>
                    <a:pt x="4" y="14"/>
                  </a:lnTo>
                  <a:lnTo>
                    <a:pt x="4" y="13"/>
                  </a:lnTo>
                  <a:lnTo>
                    <a:pt x="3" y="13"/>
                  </a:lnTo>
                  <a:lnTo>
                    <a:pt x="2" y="13"/>
                  </a:lnTo>
                  <a:lnTo>
                    <a:pt x="2" y="12"/>
                  </a:lnTo>
                  <a:lnTo>
                    <a:pt x="2" y="9"/>
                  </a:lnTo>
                  <a:lnTo>
                    <a:pt x="6" y="2"/>
                  </a:lnTo>
                  <a:lnTo>
                    <a:pt x="7" y="2"/>
                  </a:lnTo>
                  <a:moveTo>
                    <a:pt x="7" y="0"/>
                  </a:moveTo>
                  <a:lnTo>
                    <a:pt x="5" y="0"/>
                  </a:lnTo>
                  <a:lnTo>
                    <a:pt x="4" y="1"/>
                  </a:lnTo>
                  <a:lnTo>
                    <a:pt x="0" y="7"/>
                  </a:lnTo>
                  <a:lnTo>
                    <a:pt x="0" y="8"/>
                  </a:lnTo>
                  <a:lnTo>
                    <a:pt x="0" y="9"/>
                  </a:lnTo>
                  <a:lnTo>
                    <a:pt x="0" y="12"/>
                  </a:lnTo>
                  <a:lnTo>
                    <a:pt x="0" y="13"/>
                  </a:lnTo>
                  <a:lnTo>
                    <a:pt x="0" y="14"/>
                  </a:lnTo>
                  <a:lnTo>
                    <a:pt x="0" y="15"/>
                  </a:lnTo>
                  <a:lnTo>
                    <a:pt x="1" y="15"/>
                  </a:lnTo>
                  <a:lnTo>
                    <a:pt x="2" y="15"/>
                  </a:lnTo>
                  <a:lnTo>
                    <a:pt x="2" y="16"/>
                  </a:lnTo>
                  <a:lnTo>
                    <a:pt x="3" y="18"/>
                  </a:lnTo>
                  <a:lnTo>
                    <a:pt x="5" y="17"/>
                  </a:lnTo>
                  <a:lnTo>
                    <a:pt x="6" y="17"/>
                  </a:lnTo>
                  <a:lnTo>
                    <a:pt x="7" y="17"/>
                  </a:lnTo>
                  <a:lnTo>
                    <a:pt x="7" y="16"/>
                  </a:lnTo>
                  <a:lnTo>
                    <a:pt x="9" y="14"/>
                  </a:lnTo>
                  <a:lnTo>
                    <a:pt x="9" y="13"/>
                  </a:lnTo>
                  <a:lnTo>
                    <a:pt x="10" y="7"/>
                  </a:lnTo>
                  <a:lnTo>
                    <a:pt x="11" y="7"/>
                  </a:lnTo>
                  <a:lnTo>
                    <a:pt x="11" y="6"/>
                  </a:lnTo>
                  <a:lnTo>
                    <a:pt x="10" y="6"/>
                  </a:lnTo>
                  <a:lnTo>
                    <a:pt x="9" y="2"/>
                  </a:lnTo>
                  <a:lnTo>
                    <a:pt x="9" y="1"/>
                  </a:lnTo>
                  <a:lnTo>
                    <a:pt x="8" y="0"/>
                  </a:lnTo>
                  <a:lnTo>
                    <a:pt x="7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80" name="Freeform 733"/>
            <p:cNvSpPr>
              <a:spLocks/>
            </p:cNvSpPr>
            <p:nvPr/>
          </p:nvSpPr>
          <p:spPr bwMode="auto">
            <a:xfrm>
              <a:off x="6392060" y="1067792"/>
              <a:ext cx="20637" cy="22225"/>
            </a:xfrm>
            <a:custGeom>
              <a:avLst/>
              <a:gdLst>
                <a:gd name="T0" fmla="*/ 2147483646 w 8"/>
                <a:gd name="T1" fmla="*/ 2147483646 h 10"/>
                <a:gd name="T2" fmla="*/ 2147483646 w 8"/>
                <a:gd name="T3" fmla="*/ 2147483646 h 10"/>
                <a:gd name="T4" fmla="*/ 0 w 8"/>
                <a:gd name="T5" fmla="*/ 2147483646 h 10"/>
                <a:gd name="T6" fmla="*/ 2147483646 w 8"/>
                <a:gd name="T7" fmla="*/ 2147483646 h 10"/>
                <a:gd name="T8" fmla="*/ 2147483646 w 8"/>
                <a:gd name="T9" fmla="*/ 0 h 10"/>
                <a:gd name="T10" fmla="*/ 2147483646 w 8"/>
                <a:gd name="T11" fmla="*/ 0 h 10"/>
                <a:gd name="T12" fmla="*/ 2147483646 w 8"/>
                <a:gd name="T13" fmla="*/ 0 h 10"/>
                <a:gd name="T14" fmla="*/ 2147483646 w 8"/>
                <a:gd name="T15" fmla="*/ 2147483646 h 10"/>
                <a:gd name="T16" fmla="*/ 2147483646 w 8"/>
                <a:gd name="T17" fmla="*/ 2147483646 h 10"/>
                <a:gd name="T18" fmla="*/ 2147483646 w 8"/>
                <a:gd name="T19" fmla="*/ 2147483646 h 10"/>
                <a:gd name="T20" fmla="*/ 2147483646 w 8"/>
                <a:gd name="T21" fmla="*/ 2147483646 h 10"/>
                <a:gd name="T22" fmla="*/ 2147483646 w 8"/>
                <a:gd name="T23" fmla="*/ 2147483646 h 10"/>
                <a:gd name="T24" fmla="*/ 2147483646 w 8"/>
                <a:gd name="T25" fmla="*/ 2147483646 h 10"/>
                <a:gd name="T26" fmla="*/ 2147483646 w 8"/>
                <a:gd name="T27" fmla="*/ 2147483646 h 1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8" h="10">
                  <a:moveTo>
                    <a:pt x="1" y="9"/>
                  </a:moveTo>
                  <a:lnTo>
                    <a:pt x="1" y="8"/>
                  </a:lnTo>
                  <a:lnTo>
                    <a:pt x="0" y="7"/>
                  </a:lnTo>
                  <a:lnTo>
                    <a:pt x="1" y="5"/>
                  </a:lnTo>
                  <a:lnTo>
                    <a:pt x="3" y="0"/>
                  </a:lnTo>
                  <a:lnTo>
                    <a:pt x="5" y="0"/>
                  </a:lnTo>
                  <a:lnTo>
                    <a:pt x="7" y="0"/>
                  </a:lnTo>
                  <a:lnTo>
                    <a:pt x="8" y="2"/>
                  </a:lnTo>
                  <a:lnTo>
                    <a:pt x="8" y="4"/>
                  </a:lnTo>
                  <a:lnTo>
                    <a:pt x="7" y="6"/>
                  </a:lnTo>
                  <a:lnTo>
                    <a:pt x="7" y="8"/>
                  </a:lnTo>
                  <a:lnTo>
                    <a:pt x="5" y="10"/>
                  </a:lnTo>
                  <a:lnTo>
                    <a:pt x="4" y="10"/>
                  </a:lnTo>
                  <a:lnTo>
                    <a:pt x="1" y="9"/>
                  </a:lnTo>
                  <a:close/>
                </a:path>
              </a:pathLst>
            </a:custGeom>
            <a:solidFill>
              <a:srgbClr val="C3C2A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81" name="Freeform 734"/>
            <p:cNvSpPr>
              <a:spLocks noEditPoints="1"/>
            </p:cNvSpPr>
            <p:nvPr/>
          </p:nvSpPr>
          <p:spPr bwMode="auto">
            <a:xfrm>
              <a:off x="6390472" y="1064617"/>
              <a:ext cx="23813" cy="30163"/>
            </a:xfrm>
            <a:custGeom>
              <a:avLst/>
              <a:gdLst>
                <a:gd name="T0" fmla="*/ 2147483646 w 10"/>
                <a:gd name="T1" fmla="*/ 2147483646 h 14"/>
                <a:gd name="T2" fmla="*/ 2147483646 w 10"/>
                <a:gd name="T3" fmla="*/ 2147483646 h 14"/>
                <a:gd name="T4" fmla="*/ 2147483646 w 10"/>
                <a:gd name="T5" fmla="*/ 2147483646 h 14"/>
                <a:gd name="T6" fmla="*/ 2147483646 w 10"/>
                <a:gd name="T7" fmla="*/ 2147483646 h 14"/>
                <a:gd name="T8" fmla="*/ 2147483646 w 10"/>
                <a:gd name="T9" fmla="*/ 2147483646 h 14"/>
                <a:gd name="T10" fmla="*/ 2147483646 w 10"/>
                <a:gd name="T11" fmla="*/ 2147483646 h 14"/>
                <a:gd name="T12" fmla="*/ 2147483646 w 10"/>
                <a:gd name="T13" fmla="*/ 2147483646 h 14"/>
                <a:gd name="T14" fmla="*/ 2147483646 w 10"/>
                <a:gd name="T15" fmla="*/ 2147483646 h 14"/>
                <a:gd name="T16" fmla="*/ 2147483646 w 10"/>
                <a:gd name="T17" fmla="*/ 2147483646 h 14"/>
                <a:gd name="T18" fmla="*/ 2147483646 w 10"/>
                <a:gd name="T19" fmla="*/ 2147483646 h 14"/>
                <a:gd name="T20" fmla="*/ 2147483646 w 10"/>
                <a:gd name="T21" fmla="*/ 2147483646 h 14"/>
                <a:gd name="T22" fmla="*/ 2147483646 w 10"/>
                <a:gd name="T23" fmla="*/ 2147483646 h 14"/>
                <a:gd name="T24" fmla="*/ 2147483646 w 10"/>
                <a:gd name="T25" fmla="*/ 2147483646 h 14"/>
                <a:gd name="T26" fmla="*/ 2147483646 w 10"/>
                <a:gd name="T27" fmla="*/ 2147483646 h 14"/>
                <a:gd name="T28" fmla="*/ 2147483646 w 10"/>
                <a:gd name="T29" fmla="*/ 0 h 14"/>
                <a:gd name="T30" fmla="*/ 2147483646 w 10"/>
                <a:gd name="T31" fmla="*/ 0 h 14"/>
                <a:gd name="T32" fmla="*/ 2147483646 w 10"/>
                <a:gd name="T33" fmla="*/ 2147483646 h 14"/>
                <a:gd name="T34" fmla="*/ 2147483646 w 10"/>
                <a:gd name="T35" fmla="*/ 2147483646 h 14"/>
                <a:gd name="T36" fmla="*/ 2147483646 w 10"/>
                <a:gd name="T37" fmla="*/ 2147483646 h 14"/>
                <a:gd name="T38" fmla="*/ 0 w 10"/>
                <a:gd name="T39" fmla="*/ 2147483646 h 14"/>
                <a:gd name="T40" fmla="*/ 0 w 10"/>
                <a:gd name="T41" fmla="*/ 2147483646 h 14"/>
                <a:gd name="T42" fmla="*/ 0 w 10"/>
                <a:gd name="T43" fmla="*/ 2147483646 h 14"/>
                <a:gd name="T44" fmla="*/ 0 w 10"/>
                <a:gd name="T45" fmla="*/ 2147483646 h 14"/>
                <a:gd name="T46" fmla="*/ 0 w 10"/>
                <a:gd name="T47" fmla="*/ 2147483646 h 14"/>
                <a:gd name="T48" fmla="*/ 0 w 10"/>
                <a:gd name="T49" fmla="*/ 2147483646 h 14"/>
                <a:gd name="T50" fmla="*/ 2147483646 w 10"/>
                <a:gd name="T51" fmla="*/ 2147483646 h 14"/>
                <a:gd name="T52" fmla="*/ 2147483646 w 10"/>
                <a:gd name="T53" fmla="*/ 2147483646 h 14"/>
                <a:gd name="T54" fmla="*/ 2147483646 w 10"/>
                <a:gd name="T55" fmla="*/ 2147483646 h 14"/>
                <a:gd name="T56" fmla="*/ 2147483646 w 10"/>
                <a:gd name="T57" fmla="*/ 2147483646 h 14"/>
                <a:gd name="T58" fmla="*/ 2147483646 w 10"/>
                <a:gd name="T59" fmla="*/ 2147483646 h 14"/>
                <a:gd name="T60" fmla="*/ 2147483646 w 10"/>
                <a:gd name="T61" fmla="*/ 2147483646 h 14"/>
                <a:gd name="T62" fmla="*/ 2147483646 w 10"/>
                <a:gd name="T63" fmla="*/ 2147483646 h 14"/>
                <a:gd name="T64" fmla="*/ 2147483646 w 10"/>
                <a:gd name="T65" fmla="*/ 2147483646 h 14"/>
                <a:gd name="T66" fmla="*/ 2147483646 w 10"/>
                <a:gd name="T67" fmla="*/ 2147483646 h 14"/>
                <a:gd name="T68" fmla="*/ 2147483646 w 10"/>
                <a:gd name="T69" fmla="*/ 2147483646 h 14"/>
                <a:gd name="T70" fmla="*/ 2147483646 w 10"/>
                <a:gd name="T71" fmla="*/ 2147483646 h 14"/>
                <a:gd name="T72" fmla="*/ 2147483646 w 10"/>
                <a:gd name="T73" fmla="*/ 2147483646 h 14"/>
                <a:gd name="T74" fmla="*/ 2147483646 w 10"/>
                <a:gd name="T75" fmla="*/ 2147483646 h 14"/>
                <a:gd name="T76" fmla="*/ 2147483646 w 10"/>
                <a:gd name="T77" fmla="*/ 2147483646 h 14"/>
                <a:gd name="T78" fmla="*/ 2147483646 w 10"/>
                <a:gd name="T79" fmla="*/ 2147483646 h 14"/>
                <a:gd name="T80" fmla="*/ 2147483646 w 10"/>
                <a:gd name="T81" fmla="*/ 2147483646 h 14"/>
                <a:gd name="T82" fmla="*/ 2147483646 w 10"/>
                <a:gd name="T83" fmla="*/ 2147483646 h 14"/>
                <a:gd name="T84" fmla="*/ 2147483646 w 10"/>
                <a:gd name="T85" fmla="*/ 2147483646 h 14"/>
                <a:gd name="T86" fmla="*/ 2147483646 w 10"/>
                <a:gd name="T87" fmla="*/ 2147483646 h 14"/>
                <a:gd name="T88" fmla="*/ 2147483646 w 10"/>
                <a:gd name="T89" fmla="*/ 2147483646 h 14"/>
                <a:gd name="T90" fmla="*/ 2147483646 w 10"/>
                <a:gd name="T91" fmla="*/ 2147483646 h 14"/>
                <a:gd name="T92" fmla="*/ 2147483646 w 10"/>
                <a:gd name="T93" fmla="*/ 2147483646 h 14"/>
                <a:gd name="T94" fmla="*/ 2147483646 w 10"/>
                <a:gd name="T95" fmla="*/ 2147483646 h 14"/>
                <a:gd name="T96" fmla="*/ 2147483646 w 10"/>
                <a:gd name="T97" fmla="*/ 2147483646 h 14"/>
                <a:gd name="T98" fmla="*/ 2147483646 w 10"/>
                <a:gd name="T99" fmla="*/ 2147483646 h 14"/>
                <a:gd name="T100" fmla="*/ 2147483646 w 10"/>
                <a:gd name="T101" fmla="*/ 2147483646 h 14"/>
                <a:gd name="T102" fmla="*/ 2147483646 w 10"/>
                <a:gd name="T103" fmla="*/ 0 h 14"/>
                <a:gd name="T104" fmla="*/ 2147483646 w 10"/>
                <a:gd name="T105" fmla="*/ 0 h 14"/>
                <a:gd name="T106" fmla="*/ 2147483646 w 10"/>
                <a:gd name="T107" fmla="*/ 0 h 14"/>
                <a:gd name="T108" fmla="*/ 2147483646 w 10"/>
                <a:gd name="T109" fmla="*/ 0 h 14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10" h="14">
                  <a:moveTo>
                    <a:pt x="6" y="3"/>
                  </a:moveTo>
                  <a:lnTo>
                    <a:pt x="7" y="3"/>
                  </a:lnTo>
                  <a:lnTo>
                    <a:pt x="8" y="5"/>
                  </a:lnTo>
                  <a:lnTo>
                    <a:pt x="8" y="6"/>
                  </a:lnTo>
                  <a:lnTo>
                    <a:pt x="7" y="8"/>
                  </a:lnTo>
                  <a:lnTo>
                    <a:pt x="6" y="10"/>
                  </a:lnTo>
                  <a:lnTo>
                    <a:pt x="6" y="11"/>
                  </a:lnTo>
                  <a:lnTo>
                    <a:pt x="5" y="11"/>
                  </a:lnTo>
                  <a:lnTo>
                    <a:pt x="4" y="10"/>
                  </a:lnTo>
                  <a:lnTo>
                    <a:pt x="3" y="10"/>
                  </a:lnTo>
                  <a:lnTo>
                    <a:pt x="3" y="8"/>
                  </a:lnTo>
                  <a:lnTo>
                    <a:pt x="3" y="7"/>
                  </a:lnTo>
                  <a:lnTo>
                    <a:pt x="5" y="4"/>
                  </a:lnTo>
                  <a:lnTo>
                    <a:pt x="6" y="3"/>
                  </a:lnTo>
                  <a:close/>
                  <a:moveTo>
                    <a:pt x="6" y="0"/>
                  </a:moveTo>
                  <a:lnTo>
                    <a:pt x="5" y="0"/>
                  </a:lnTo>
                  <a:lnTo>
                    <a:pt x="4" y="1"/>
                  </a:lnTo>
                  <a:lnTo>
                    <a:pt x="3" y="2"/>
                  </a:lnTo>
                  <a:lnTo>
                    <a:pt x="0" y="6"/>
                  </a:lnTo>
                  <a:lnTo>
                    <a:pt x="0" y="7"/>
                  </a:lnTo>
                  <a:lnTo>
                    <a:pt x="0" y="8"/>
                  </a:lnTo>
                  <a:lnTo>
                    <a:pt x="0" y="9"/>
                  </a:lnTo>
                  <a:lnTo>
                    <a:pt x="0" y="10"/>
                  </a:lnTo>
                  <a:lnTo>
                    <a:pt x="1" y="10"/>
                  </a:lnTo>
                  <a:lnTo>
                    <a:pt x="1" y="11"/>
                  </a:lnTo>
                  <a:lnTo>
                    <a:pt x="2" y="12"/>
                  </a:lnTo>
                  <a:lnTo>
                    <a:pt x="4" y="14"/>
                  </a:lnTo>
                  <a:lnTo>
                    <a:pt x="5" y="14"/>
                  </a:lnTo>
                  <a:lnTo>
                    <a:pt x="6" y="14"/>
                  </a:lnTo>
                  <a:lnTo>
                    <a:pt x="7" y="13"/>
                  </a:lnTo>
                  <a:lnTo>
                    <a:pt x="8" y="12"/>
                  </a:lnTo>
                  <a:lnTo>
                    <a:pt x="8" y="11"/>
                  </a:lnTo>
                  <a:lnTo>
                    <a:pt x="9" y="11"/>
                  </a:lnTo>
                  <a:lnTo>
                    <a:pt x="10" y="8"/>
                  </a:lnTo>
                  <a:lnTo>
                    <a:pt x="10" y="6"/>
                  </a:lnTo>
                  <a:lnTo>
                    <a:pt x="10" y="5"/>
                  </a:lnTo>
                  <a:lnTo>
                    <a:pt x="10" y="4"/>
                  </a:lnTo>
                  <a:lnTo>
                    <a:pt x="10" y="2"/>
                  </a:lnTo>
                  <a:lnTo>
                    <a:pt x="9" y="1"/>
                  </a:lnTo>
                  <a:lnTo>
                    <a:pt x="8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82" name="Freeform 735"/>
            <p:cNvSpPr>
              <a:spLocks noEditPoints="1"/>
            </p:cNvSpPr>
            <p:nvPr/>
          </p:nvSpPr>
          <p:spPr bwMode="auto">
            <a:xfrm>
              <a:off x="6390472" y="1064617"/>
              <a:ext cx="23813" cy="30163"/>
            </a:xfrm>
            <a:custGeom>
              <a:avLst/>
              <a:gdLst>
                <a:gd name="T0" fmla="*/ 2147483646 w 10"/>
                <a:gd name="T1" fmla="*/ 2147483646 h 14"/>
                <a:gd name="T2" fmla="*/ 2147483646 w 10"/>
                <a:gd name="T3" fmla="*/ 2147483646 h 14"/>
                <a:gd name="T4" fmla="*/ 2147483646 w 10"/>
                <a:gd name="T5" fmla="*/ 2147483646 h 14"/>
                <a:gd name="T6" fmla="*/ 2147483646 w 10"/>
                <a:gd name="T7" fmla="*/ 2147483646 h 14"/>
                <a:gd name="T8" fmla="*/ 2147483646 w 10"/>
                <a:gd name="T9" fmla="*/ 2147483646 h 14"/>
                <a:gd name="T10" fmla="*/ 2147483646 w 10"/>
                <a:gd name="T11" fmla="*/ 2147483646 h 14"/>
                <a:gd name="T12" fmla="*/ 2147483646 w 10"/>
                <a:gd name="T13" fmla="*/ 2147483646 h 14"/>
                <a:gd name="T14" fmla="*/ 2147483646 w 10"/>
                <a:gd name="T15" fmla="*/ 2147483646 h 14"/>
                <a:gd name="T16" fmla="*/ 2147483646 w 10"/>
                <a:gd name="T17" fmla="*/ 2147483646 h 14"/>
                <a:gd name="T18" fmla="*/ 2147483646 w 10"/>
                <a:gd name="T19" fmla="*/ 2147483646 h 14"/>
                <a:gd name="T20" fmla="*/ 2147483646 w 10"/>
                <a:gd name="T21" fmla="*/ 2147483646 h 14"/>
                <a:gd name="T22" fmla="*/ 2147483646 w 10"/>
                <a:gd name="T23" fmla="*/ 2147483646 h 14"/>
                <a:gd name="T24" fmla="*/ 2147483646 w 10"/>
                <a:gd name="T25" fmla="*/ 2147483646 h 14"/>
                <a:gd name="T26" fmla="*/ 2147483646 w 10"/>
                <a:gd name="T27" fmla="*/ 2147483646 h 14"/>
                <a:gd name="T28" fmla="*/ 2147483646 w 10"/>
                <a:gd name="T29" fmla="*/ 0 h 14"/>
                <a:gd name="T30" fmla="*/ 2147483646 w 10"/>
                <a:gd name="T31" fmla="*/ 0 h 14"/>
                <a:gd name="T32" fmla="*/ 2147483646 w 10"/>
                <a:gd name="T33" fmla="*/ 2147483646 h 14"/>
                <a:gd name="T34" fmla="*/ 2147483646 w 10"/>
                <a:gd name="T35" fmla="*/ 2147483646 h 14"/>
                <a:gd name="T36" fmla="*/ 2147483646 w 10"/>
                <a:gd name="T37" fmla="*/ 2147483646 h 14"/>
                <a:gd name="T38" fmla="*/ 0 w 10"/>
                <a:gd name="T39" fmla="*/ 2147483646 h 14"/>
                <a:gd name="T40" fmla="*/ 0 w 10"/>
                <a:gd name="T41" fmla="*/ 2147483646 h 14"/>
                <a:gd name="T42" fmla="*/ 0 w 10"/>
                <a:gd name="T43" fmla="*/ 2147483646 h 14"/>
                <a:gd name="T44" fmla="*/ 0 w 10"/>
                <a:gd name="T45" fmla="*/ 2147483646 h 14"/>
                <a:gd name="T46" fmla="*/ 0 w 10"/>
                <a:gd name="T47" fmla="*/ 2147483646 h 14"/>
                <a:gd name="T48" fmla="*/ 0 w 10"/>
                <a:gd name="T49" fmla="*/ 2147483646 h 14"/>
                <a:gd name="T50" fmla="*/ 2147483646 w 10"/>
                <a:gd name="T51" fmla="*/ 2147483646 h 14"/>
                <a:gd name="T52" fmla="*/ 2147483646 w 10"/>
                <a:gd name="T53" fmla="*/ 2147483646 h 14"/>
                <a:gd name="T54" fmla="*/ 2147483646 w 10"/>
                <a:gd name="T55" fmla="*/ 2147483646 h 14"/>
                <a:gd name="T56" fmla="*/ 2147483646 w 10"/>
                <a:gd name="T57" fmla="*/ 2147483646 h 14"/>
                <a:gd name="T58" fmla="*/ 2147483646 w 10"/>
                <a:gd name="T59" fmla="*/ 2147483646 h 14"/>
                <a:gd name="T60" fmla="*/ 2147483646 w 10"/>
                <a:gd name="T61" fmla="*/ 2147483646 h 14"/>
                <a:gd name="T62" fmla="*/ 2147483646 w 10"/>
                <a:gd name="T63" fmla="*/ 2147483646 h 14"/>
                <a:gd name="T64" fmla="*/ 2147483646 w 10"/>
                <a:gd name="T65" fmla="*/ 2147483646 h 14"/>
                <a:gd name="T66" fmla="*/ 2147483646 w 10"/>
                <a:gd name="T67" fmla="*/ 2147483646 h 14"/>
                <a:gd name="T68" fmla="*/ 2147483646 w 10"/>
                <a:gd name="T69" fmla="*/ 2147483646 h 14"/>
                <a:gd name="T70" fmla="*/ 2147483646 w 10"/>
                <a:gd name="T71" fmla="*/ 2147483646 h 14"/>
                <a:gd name="T72" fmla="*/ 2147483646 w 10"/>
                <a:gd name="T73" fmla="*/ 2147483646 h 14"/>
                <a:gd name="T74" fmla="*/ 2147483646 w 10"/>
                <a:gd name="T75" fmla="*/ 2147483646 h 14"/>
                <a:gd name="T76" fmla="*/ 2147483646 w 10"/>
                <a:gd name="T77" fmla="*/ 2147483646 h 14"/>
                <a:gd name="T78" fmla="*/ 2147483646 w 10"/>
                <a:gd name="T79" fmla="*/ 2147483646 h 14"/>
                <a:gd name="T80" fmla="*/ 2147483646 w 10"/>
                <a:gd name="T81" fmla="*/ 2147483646 h 14"/>
                <a:gd name="T82" fmla="*/ 2147483646 w 10"/>
                <a:gd name="T83" fmla="*/ 2147483646 h 14"/>
                <a:gd name="T84" fmla="*/ 2147483646 w 10"/>
                <a:gd name="T85" fmla="*/ 2147483646 h 14"/>
                <a:gd name="T86" fmla="*/ 2147483646 w 10"/>
                <a:gd name="T87" fmla="*/ 2147483646 h 14"/>
                <a:gd name="T88" fmla="*/ 2147483646 w 10"/>
                <a:gd name="T89" fmla="*/ 2147483646 h 14"/>
                <a:gd name="T90" fmla="*/ 2147483646 w 10"/>
                <a:gd name="T91" fmla="*/ 2147483646 h 14"/>
                <a:gd name="T92" fmla="*/ 2147483646 w 10"/>
                <a:gd name="T93" fmla="*/ 2147483646 h 14"/>
                <a:gd name="T94" fmla="*/ 2147483646 w 10"/>
                <a:gd name="T95" fmla="*/ 2147483646 h 14"/>
                <a:gd name="T96" fmla="*/ 2147483646 w 10"/>
                <a:gd name="T97" fmla="*/ 2147483646 h 14"/>
                <a:gd name="T98" fmla="*/ 2147483646 w 10"/>
                <a:gd name="T99" fmla="*/ 2147483646 h 14"/>
                <a:gd name="T100" fmla="*/ 2147483646 w 10"/>
                <a:gd name="T101" fmla="*/ 2147483646 h 14"/>
                <a:gd name="T102" fmla="*/ 2147483646 w 10"/>
                <a:gd name="T103" fmla="*/ 0 h 14"/>
                <a:gd name="T104" fmla="*/ 2147483646 w 10"/>
                <a:gd name="T105" fmla="*/ 0 h 14"/>
                <a:gd name="T106" fmla="*/ 2147483646 w 10"/>
                <a:gd name="T107" fmla="*/ 0 h 14"/>
                <a:gd name="T108" fmla="*/ 2147483646 w 10"/>
                <a:gd name="T109" fmla="*/ 0 h 14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10" h="14">
                  <a:moveTo>
                    <a:pt x="6" y="3"/>
                  </a:moveTo>
                  <a:lnTo>
                    <a:pt x="7" y="3"/>
                  </a:lnTo>
                  <a:lnTo>
                    <a:pt x="8" y="5"/>
                  </a:lnTo>
                  <a:lnTo>
                    <a:pt x="8" y="6"/>
                  </a:lnTo>
                  <a:lnTo>
                    <a:pt x="7" y="8"/>
                  </a:lnTo>
                  <a:lnTo>
                    <a:pt x="6" y="10"/>
                  </a:lnTo>
                  <a:lnTo>
                    <a:pt x="6" y="11"/>
                  </a:lnTo>
                  <a:lnTo>
                    <a:pt x="5" y="11"/>
                  </a:lnTo>
                  <a:lnTo>
                    <a:pt x="4" y="10"/>
                  </a:lnTo>
                  <a:lnTo>
                    <a:pt x="3" y="10"/>
                  </a:lnTo>
                  <a:lnTo>
                    <a:pt x="3" y="8"/>
                  </a:lnTo>
                  <a:lnTo>
                    <a:pt x="3" y="7"/>
                  </a:lnTo>
                  <a:lnTo>
                    <a:pt x="5" y="4"/>
                  </a:lnTo>
                  <a:lnTo>
                    <a:pt x="6" y="3"/>
                  </a:lnTo>
                  <a:moveTo>
                    <a:pt x="6" y="0"/>
                  </a:moveTo>
                  <a:lnTo>
                    <a:pt x="5" y="0"/>
                  </a:lnTo>
                  <a:lnTo>
                    <a:pt x="4" y="1"/>
                  </a:lnTo>
                  <a:lnTo>
                    <a:pt x="3" y="2"/>
                  </a:lnTo>
                  <a:lnTo>
                    <a:pt x="0" y="6"/>
                  </a:lnTo>
                  <a:lnTo>
                    <a:pt x="0" y="7"/>
                  </a:lnTo>
                  <a:lnTo>
                    <a:pt x="0" y="8"/>
                  </a:lnTo>
                  <a:lnTo>
                    <a:pt x="0" y="9"/>
                  </a:lnTo>
                  <a:lnTo>
                    <a:pt x="0" y="10"/>
                  </a:lnTo>
                  <a:lnTo>
                    <a:pt x="1" y="10"/>
                  </a:lnTo>
                  <a:lnTo>
                    <a:pt x="1" y="11"/>
                  </a:lnTo>
                  <a:lnTo>
                    <a:pt x="2" y="12"/>
                  </a:lnTo>
                  <a:lnTo>
                    <a:pt x="4" y="14"/>
                  </a:lnTo>
                  <a:lnTo>
                    <a:pt x="5" y="14"/>
                  </a:lnTo>
                  <a:lnTo>
                    <a:pt x="6" y="14"/>
                  </a:lnTo>
                  <a:lnTo>
                    <a:pt x="7" y="13"/>
                  </a:lnTo>
                  <a:lnTo>
                    <a:pt x="8" y="12"/>
                  </a:lnTo>
                  <a:lnTo>
                    <a:pt x="8" y="11"/>
                  </a:lnTo>
                  <a:lnTo>
                    <a:pt x="9" y="11"/>
                  </a:lnTo>
                  <a:lnTo>
                    <a:pt x="10" y="8"/>
                  </a:lnTo>
                  <a:lnTo>
                    <a:pt x="10" y="6"/>
                  </a:lnTo>
                  <a:lnTo>
                    <a:pt x="10" y="5"/>
                  </a:lnTo>
                  <a:lnTo>
                    <a:pt x="10" y="4"/>
                  </a:lnTo>
                  <a:lnTo>
                    <a:pt x="10" y="2"/>
                  </a:lnTo>
                  <a:lnTo>
                    <a:pt x="9" y="1"/>
                  </a:lnTo>
                  <a:lnTo>
                    <a:pt x="8" y="0"/>
                  </a:lnTo>
                  <a:lnTo>
                    <a:pt x="6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83" name="Freeform 736"/>
            <p:cNvSpPr>
              <a:spLocks/>
            </p:cNvSpPr>
            <p:nvPr/>
          </p:nvSpPr>
          <p:spPr bwMode="auto">
            <a:xfrm>
              <a:off x="6501597" y="1070967"/>
              <a:ext cx="22225" cy="25400"/>
            </a:xfrm>
            <a:custGeom>
              <a:avLst/>
              <a:gdLst>
                <a:gd name="T0" fmla="*/ 2147483646 w 9"/>
                <a:gd name="T1" fmla="*/ 2147483646 h 12"/>
                <a:gd name="T2" fmla="*/ 2147483646 w 9"/>
                <a:gd name="T3" fmla="*/ 2147483646 h 12"/>
                <a:gd name="T4" fmla="*/ 2147483646 w 9"/>
                <a:gd name="T5" fmla="*/ 2147483646 h 12"/>
                <a:gd name="T6" fmla="*/ 0 w 9"/>
                <a:gd name="T7" fmla="*/ 2147483646 h 12"/>
                <a:gd name="T8" fmla="*/ 0 w 9"/>
                <a:gd name="T9" fmla="*/ 2147483646 h 12"/>
                <a:gd name="T10" fmla="*/ 0 w 9"/>
                <a:gd name="T11" fmla="*/ 2147483646 h 12"/>
                <a:gd name="T12" fmla="*/ 2147483646 w 9"/>
                <a:gd name="T13" fmla="*/ 2147483646 h 12"/>
                <a:gd name="T14" fmla="*/ 2147483646 w 9"/>
                <a:gd name="T15" fmla="*/ 2147483646 h 12"/>
                <a:gd name="T16" fmla="*/ 2147483646 w 9"/>
                <a:gd name="T17" fmla="*/ 0 h 12"/>
                <a:gd name="T18" fmla="*/ 2147483646 w 9"/>
                <a:gd name="T19" fmla="*/ 0 h 12"/>
                <a:gd name="T20" fmla="*/ 2147483646 w 9"/>
                <a:gd name="T21" fmla="*/ 2147483646 h 12"/>
                <a:gd name="T22" fmla="*/ 2147483646 w 9"/>
                <a:gd name="T23" fmla="*/ 2147483646 h 12"/>
                <a:gd name="T24" fmla="*/ 2147483646 w 9"/>
                <a:gd name="T25" fmla="*/ 2147483646 h 12"/>
                <a:gd name="T26" fmla="*/ 2147483646 w 9"/>
                <a:gd name="T27" fmla="*/ 2147483646 h 12"/>
                <a:gd name="T28" fmla="*/ 2147483646 w 9"/>
                <a:gd name="T29" fmla="*/ 2147483646 h 12"/>
                <a:gd name="T30" fmla="*/ 2147483646 w 9"/>
                <a:gd name="T31" fmla="*/ 2147483646 h 12"/>
                <a:gd name="T32" fmla="*/ 2147483646 w 9"/>
                <a:gd name="T33" fmla="*/ 2147483646 h 12"/>
                <a:gd name="T34" fmla="*/ 2147483646 w 9"/>
                <a:gd name="T35" fmla="*/ 2147483646 h 12"/>
                <a:gd name="T36" fmla="*/ 2147483646 w 9"/>
                <a:gd name="T37" fmla="*/ 2147483646 h 12"/>
                <a:gd name="T38" fmla="*/ 2147483646 w 9"/>
                <a:gd name="T39" fmla="*/ 2147483646 h 12"/>
                <a:gd name="T40" fmla="*/ 2147483646 w 9"/>
                <a:gd name="T41" fmla="*/ 2147483646 h 12"/>
                <a:gd name="T42" fmla="*/ 2147483646 w 9"/>
                <a:gd name="T43" fmla="*/ 2147483646 h 12"/>
                <a:gd name="T44" fmla="*/ 2147483646 w 9"/>
                <a:gd name="T45" fmla="*/ 2147483646 h 12"/>
                <a:gd name="T46" fmla="*/ 2147483646 w 9"/>
                <a:gd name="T47" fmla="*/ 2147483646 h 12"/>
                <a:gd name="T48" fmla="*/ 2147483646 w 9"/>
                <a:gd name="T49" fmla="*/ 2147483646 h 12"/>
                <a:gd name="T50" fmla="*/ 2147483646 w 9"/>
                <a:gd name="T51" fmla="*/ 2147483646 h 12"/>
                <a:gd name="T52" fmla="*/ 2147483646 w 9"/>
                <a:gd name="T53" fmla="*/ 2147483646 h 12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9" h="12">
                  <a:moveTo>
                    <a:pt x="3" y="11"/>
                  </a:moveTo>
                  <a:lnTo>
                    <a:pt x="1" y="11"/>
                  </a:lnTo>
                  <a:lnTo>
                    <a:pt x="1" y="9"/>
                  </a:lnTo>
                  <a:lnTo>
                    <a:pt x="0" y="8"/>
                  </a:lnTo>
                  <a:lnTo>
                    <a:pt x="0" y="3"/>
                  </a:lnTo>
                  <a:lnTo>
                    <a:pt x="1" y="1"/>
                  </a:lnTo>
                  <a:lnTo>
                    <a:pt x="2" y="0"/>
                  </a:lnTo>
                  <a:lnTo>
                    <a:pt x="3" y="0"/>
                  </a:lnTo>
                  <a:lnTo>
                    <a:pt x="4" y="1"/>
                  </a:lnTo>
                  <a:lnTo>
                    <a:pt x="5" y="2"/>
                  </a:lnTo>
                  <a:lnTo>
                    <a:pt x="5" y="3"/>
                  </a:lnTo>
                  <a:lnTo>
                    <a:pt x="5" y="4"/>
                  </a:lnTo>
                  <a:lnTo>
                    <a:pt x="6" y="5"/>
                  </a:lnTo>
                  <a:lnTo>
                    <a:pt x="7" y="5"/>
                  </a:lnTo>
                  <a:lnTo>
                    <a:pt x="8" y="5"/>
                  </a:lnTo>
                  <a:lnTo>
                    <a:pt x="9" y="6"/>
                  </a:lnTo>
                  <a:lnTo>
                    <a:pt x="9" y="7"/>
                  </a:lnTo>
                  <a:lnTo>
                    <a:pt x="9" y="9"/>
                  </a:lnTo>
                  <a:lnTo>
                    <a:pt x="8" y="9"/>
                  </a:lnTo>
                  <a:lnTo>
                    <a:pt x="8" y="10"/>
                  </a:lnTo>
                  <a:lnTo>
                    <a:pt x="7" y="11"/>
                  </a:lnTo>
                  <a:lnTo>
                    <a:pt x="6" y="11"/>
                  </a:lnTo>
                  <a:lnTo>
                    <a:pt x="5" y="12"/>
                  </a:lnTo>
                  <a:lnTo>
                    <a:pt x="3" y="12"/>
                  </a:lnTo>
                  <a:lnTo>
                    <a:pt x="3" y="11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84" name="Freeform 737"/>
            <p:cNvSpPr>
              <a:spLocks noEditPoints="1"/>
            </p:cNvSpPr>
            <p:nvPr/>
          </p:nvSpPr>
          <p:spPr bwMode="auto">
            <a:xfrm>
              <a:off x="6500010" y="1067792"/>
              <a:ext cx="25400" cy="30163"/>
            </a:xfrm>
            <a:custGeom>
              <a:avLst/>
              <a:gdLst>
                <a:gd name="T0" fmla="*/ 2147483646 w 11"/>
                <a:gd name="T1" fmla="*/ 2147483646 h 14"/>
                <a:gd name="T2" fmla="*/ 2147483646 w 11"/>
                <a:gd name="T3" fmla="*/ 2147483646 h 14"/>
                <a:gd name="T4" fmla="*/ 2147483646 w 11"/>
                <a:gd name="T5" fmla="*/ 2147483646 h 14"/>
                <a:gd name="T6" fmla="*/ 2147483646 w 11"/>
                <a:gd name="T7" fmla="*/ 2147483646 h 14"/>
                <a:gd name="T8" fmla="*/ 2147483646 w 11"/>
                <a:gd name="T9" fmla="*/ 2147483646 h 14"/>
                <a:gd name="T10" fmla="*/ 2147483646 w 11"/>
                <a:gd name="T11" fmla="*/ 2147483646 h 14"/>
                <a:gd name="T12" fmla="*/ 2147483646 w 11"/>
                <a:gd name="T13" fmla="*/ 2147483646 h 14"/>
                <a:gd name="T14" fmla="*/ 2147483646 w 11"/>
                <a:gd name="T15" fmla="*/ 2147483646 h 14"/>
                <a:gd name="T16" fmla="*/ 2147483646 w 11"/>
                <a:gd name="T17" fmla="*/ 2147483646 h 14"/>
                <a:gd name="T18" fmla="*/ 2147483646 w 11"/>
                <a:gd name="T19" fmla="*/ 2147483646 h 14"/>
                <a:gd name="T20" fmla="*/ 2147483646 w 11"/>
                <a:gd name="T21" fmla="*/ 2147483646 h 14"/>
                <a:gd name="T22" fmla="*/ 2147483646 w 11"/>
                <a:gd name="T23" fmla="*/ 2147483646 h 14"/>
                <a:gd name="T24" fmla="*/ 2147483646 w 11"/>
                <a:gd name="T25" fmla="*/ 2147483646 h 14"/>
                <a:gd name="T26" fmla="*/ 2147483646 w 11"/>
                <a:gd name="T27" fmla="*/ 0 h 14"/>
                <a:gd name="T28" fmla="*/ 2147483646 w 11"/>
                <a:gd name="T29" fmla="*/ 0 h 14"/>
                <a:gd name="T30" fmla="*/ 2147483646 w 11"/>
                <a:gd name="T31" fmla="*/ 0 h 14"/>
                <a:gd name="T32" fmla="*/ 2147483646 w 11"/>
                <a:gd name="T33" fmla="*/ 0 h 14"/>
                <a:gd name="T34" fmla="*/ 0 w 11"/>
                <a:gd name="T35" fmla="*/ 2147483646 h 14"/>
                <a:gd name="T36" fmla="*/ 0 w 11"/>
                <a:gd name="T37" fmla="*/ 2147483646 h 14"/>
                <a:gd name="T38" fmla="*/ 0 w 11"/>
                <a:gd name="T39" fmla="*/ 2147483646 h 14"/>
                <a:gd name="T40" fmla="*/ 0 w 11"/>
                <a:gd name="T41" fmla="*/ 2147483646 h 14"/>
                <a:gd name="T42" fmla="*/ 0 w 11"/>
                <a:gd name="T43" fmla="*/ 2147483646 h 14"/>
                <a:gd name="T44" fmla="*/ 0 w 11"/>
                <a:gd name="T45" fmla="*/ 2147483646 h 14"/>
                <a:gd name="T46" fmla="*/ 0 w 11"/>
                <a:gd name="T47" fmla="*/ 2147483646 h 14"/>
                <a:gd name="T48" fmla="*/ 2147483646 w 11"/>
                <a:gd name="T49" fmla="*/ 2147483646 h 14"/>
                <a:gd name="T50" fmla="*/ 2147483646 w 11"/>
                <a:gd name="T51" fmla="*/ 2147483646 h 14"/>
                <a:gd name="T52" fmla="*/ 2147483646 w 11"/>
                <a:gd name="T53" fmla="*/ 2147483646 h 14"/>
                <a:gd name="T54" fmla="*/ 2147483646 w 11"/>
                <a:gd name="T55" fmla="*/ 2147483646 h 14"/>
                <a:gd name="T56" fmla="*/ 2147483646 w 11"/>
                <a:gd name="T57" fmla="*/ 2147483646 h 14"/>
                <a:gd name="T58" fmla="*/ 2147483646 w 11"/>
                <a:gd name="T59" fmla="*/ 2147483646 h 14"/>
                <a:gd name="T60" fmla="*/ 2147483646 w 11"/>
                <a:gd name="T61" fmla="*/ 2147483646 h 14"/>
                <a:gd name="T62" fmla="*/ 2147483646 w 11"/>
                <a:gd name="T63" fmla="*/ 2147483646 h 14"/>
                <a:gd name="T64" fmla="*/ 2147483646 w 11"/>
                <a:gd name="T65" fmla="*/ 2147483646 h 14"/>
                <a:gd name="T66" fmla="*/ 2147483646 w 11"/>
                <a:gd name="T67" fmla="*/ 2147483646 h 14"/>
                <a:gd name="T68" fmla="*/ 2147483646 w 11"/>
                <a:gd name="T69" fmla="*/ 2147483646 h 14"/>
                <a:gd name="T70" fmla="*/ 2147483646 w 11"/>
                <a:gd name="T71" fmla="*/ 2147483646 h 14"/>
                <a:gd name="T72" fmla="*/ 2147483646 w 11"/>
                <a:gd name="T73" fmla="*/ 2147483646 h 14"/>
                <a:gd name="T74" fmla="*/ 2147483646 w 11"/>
                <a:gd name="T75" fmla="*/ 2147483646 h 14"/>
                <a:gd name="T76" fmla="*/ 2147483646 w 11"/>
                <a:gd name="T77" fmla="*/ 2147483646 h 14"/>
                <a:gd name="T78" fmla="*/ 2147483646 w 11"/>
                <a:gd name="T79" fmla="*/ 2147483646 h 14"/>
                <a:gd name="T80" fmla="*/ 2147483646 w 11"/>
                <a:gd name="T81" fmla="*/ 2147483646 h 14"/>
                <a:gd name="T82" fmla="*/ 2147483646 w 11"/>
                <a:gd name="T83" fmla="*/ 2147483646 h 14"/>
                <a:gd name="T84" fmla="*/ 2147483646 w 11"/>
                <a:gd name="T85" fmla="*/ 2147483646 h 14"/>
                <a:gd name="T86" fmla="*/ 2147483646 w 11"/>
                <a:gd name="T87" fmla="*/ 2147483646 h 14"/>
                <a:gd name="T88" fmla="*/ 2147483646 w 11"/>
                <a:gd name="T89" fmla="*/ 2147483646 h 14"/>
                <a:gd name="T90" fmla="*/ 2147483646 w 11"/>
                <a:gd name="T91" fmla="*/ 0 h 14"/>
                <a:gd name="T92" fmla="*/ 2147483646 w 11"/>
                <a:gd name="T93" fmla="*/ 0 h 14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11" h="14">
                  <a:moveTo>
                    <a:pt x="4" y="2"/>
                  </a:moveTo>
                  <a:lnTo>
                    <a:pt x="4" y="2"/>
                  </a:lnTo>
                  <a:lnTo>
                    <a:pt x="5" y="4"/>
                  </a:lnTo>
                  <a:lnTo>
                    <a:pt x="5" y="5"/>
                  </a:lnTo>
                  <a:lnTo>
                    <a:pt x="6" y="6"/>
                  </a:lnTo>
                  <a:lnTo>
                    <a:pt x="7" y="7"/>
                  </a:lnTo>
                  <a:lnTo>
                    <a:pt x="8" y="8"/>
                  </a:lnTo>
                  <a:lnTo>
                    <a:pt x="8" y="9"/>
                  </a:lnTo>
                  <a:lnTo>
                    <a:pt x="8" y="10"/>
                  </a:lnTo>
                  <a:lnTo>
                    <a:pt x="7" y="10"/>
                  </a:lnTo>
                  <a:lnTo>
                    <a:pt x="6" y="11"/>
                  </a:lnTo>
                  <a:lnTo>
                    <a:pt x="6" y="12"/>
                  </a:lnTo>
                  <a:lnTo>
                    <a:pt x="5" y="12"/>
                  </a:lnTo>
                  <a:lnTo>
                    <a:pt x="5" y="11"/>
                  </a:lnTo>
                  <a:lnTo>
                    <a:pt x="3" y="10"/>
                  </a:lnTo>
                  <a:lnTo>
                    <a:pt x="2" y="8"/>
                  </a:lnTo>
                  <a:lnTo>
                    <a:pt x="2" y="4"/>
                  </a:lnTo>
                  <a:lnTo>
                    <a:pt x="2" y="3"/>
                  </a:lnTo>
                  <a:lnTo>
                    <a:pt x="3" y="3"/>
                  </a:lnTo>
                  <a:lnTo>
                    <a:pt x="3" y="2"/>
                  </a:lnTo>
                  <a:lnTo>
                    <a:pt x="4" y="2"/>
                  </a:lnTo>
                  <a:close/>
                  <a:moveTo>
                    <a:pt x="4" y="0"/>
                  </a:moveTo>
                  <a:lnTo>
                    <a:pt x="3" y="0"/>
                  </a:lnTo>
                  <a:lnTo>
                    <a:pt x="2" y="0"/>
                  </a:lnTo>
                  <a:lnTo>
                    <a:pt x="1" y="0"/>
                  </a:lnTo>
                  <a:lnTo>
                    <a:pt x="1" y="1"/>
                  </a:lnTo>
                  <a:lnTo>
                    <a:pt x="0" y="2"/>
                  </a:lnTo>
                  <a:lnTo>
                    <a:pt x="0" y="3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9"/>
                  </a:lnTo>
                  <a:lnTo>
                    <a:pt x="0" y="10"/>
                  </a:lnTo>
                  <a:lnTo>
                    <a:pt x="0" y="11"/>
                  </a:lnTo>
                  <a:lnTo>
                    <a:pt x="1" y="12"/>
                  </a:lnTo>
                  <a:lnTo>
                    <a:pt x="2" y="13"/>
                  </a:lnTo>
                  <a:lnTo>
                    <a:pt x="3" y="13"/>
                  </a:lnTo>
                  <a:lnTo>
                    <a:pt x="4" y="14"/>
                  </a:lnTo>
                  <a:lnTo>
                    <a:pt x="6" y="14"/>
                  </a:lnTo>
                  <a:lnTo>
                    <a:pt x="7" y="14"/>
                  </a:lnTo>
                  <a:lnTo>
                    <a:pt x="8" y="14"/>
                  </a:lnTo>
                  <a:lnTo>
                    <a:pt x="9" y="12"/>
                  </a:lnTo>
                  <a:lnTo>
                    <a:pt x="10" y="12"/>
                  </a:lnTo>
                  <a:lnTo>
                    <a:pt x="10" y="11"/>
                  </a:lnTo>
                  <a:lnTo>
                    <a:pt x="11" y="10"/>
                  </a:lnTo>
                  <a:lnTo>
                    <a:pt x="11" y="9"/>
                  </a:lnTo>
                  <a:lnTo>
                    <a:pt x="11" y="8"/>
                  </a:lnTo>
                  <a:lnTo>
                    <a:pt x="11" y="6"/>
                  </a:lnTo>
                  <a:lnTo>
                    <a:pt x="10" y="6"/>
                  </a:lnTo>
                  <a:lnTo>
                    <a:pt x="9" y="5"/>
                  </a:lnTo>
                  <a:lnTo>
                    <a:pt x="8" y="5"/>
                  </a:lnTo>
                  <a:lnTo>
                    <a:pt x="8" y="4"/>
                  </a:lnTo>
                  <a:lnTo>
                    <a:pt x="8" y="3"/>
                  </a:lnTo>
                  <a:lnTo>
                    <a:pt x="7" y="3"/>
                  </a:lnTo>
                  <a:lnTo>
                    <a:pt x="7" y="2"/>
                  </a:lnTo>
                  <a:lnTo>
                    <a:pt x="6" y="0"/>
                  </a:lnTo>
                  <a:lnTo>
                    <a:pt x="5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99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85" name="Freeform 738"/>
            <p:cNvSpPr>
              <a:spLocks noEditPoints="1"/>
            </p:cNvSpPr>
            <p:nvPr/>
          </p:nvSpPr>
          <p:spPr bwMode="auto">
            <a:xfrm>
              <a:off x="6500010" y="1067792"/>
              <a:ext cx="25400" cy="30163"/>
            </a:xfrm>
            <a:custGeom>
              <a:avLst/>
              <a:gdLst>
                <a:gd name="T0" fmla="*/ 2147483646 w 11"/>
                <a:gd name="T1" fmla="*/ 2147483646 h 14"/>
                <a:gd name="T2" fmla="*/ 2147483646 w 11"/>
                <a:gd name="T3" fmla="*/ 2147483646 h 14"/>
                <a:gd name="T4" fmla="*/ 2147483646 w 11"/>
                <a:gd name="T5" fmla="*/ 2147483646 h 14"/>
                <a:gd name="T6" fmla="*/ 2147483646 w 11"/>
                <a:gd name="T7" fmla="*/ 2147483646 h 14"/>
                <a:gd name="T8" fmla="*/ 2147483646 w 11"/>
                <a:gd name="T9" fmla="*/ 2147483646 h 14"/>
                <a:gd name="T10" fmla="*/ 2147483646 w 11"/>
                <a:gd name="T11" fmla="*/ 2147483646 h 14"/>
                <a:gd name="T12" fmla="*/ 2147483646 w 11"/>
                <a:gd name="T13" fmla="*/ 2147483646 h 14"/>
                <a:gd name="T14" fmla="*/ 2147483646 w 11"/>
                <a:gd name="T15" fmla="*/ 2147483646 h 14"/>
                <a:gd name="T16" fmla="*/ 2147483646 w 11"/>
                <a:gd name="T17" fmla="*/ 2147483646 h 14"/>
                <a:gd name="T18" fmla="*/ 2147483646 w 11"/>
                <a:gd name="T19" fmla="*/ 2147483646 h 14"/>
                <a:gd name="T20" fmla="*/ 2147483646 w 11"/>
                <a:gd name="T21" fmla="*/ 2147483646 h 14"/>
                <a:gd name="T22" fmla="*/ 2147483646 w 11"/>
                <a:gd name="T23" fmla="*/ 2147483646 h 14"/>
                <a:gd name="T24" fmla="*/ 2147483646 w 11"/>
                <a:gd name="T25" fmla="*/ 2147483646 h 14"/>
                <a:gd name="T26" fmla="*/ 2147483646 w 11"/>
                <a:gd name="T27" fmla="*/ 0 h 14"/>
                <a:gd name="T28" fmla="*/ 2147483646 w 11"/>
                <a:gd name="T29" fmla="*/ 0 h 14"/>
                <a:gd name="T30" fmla="*/ 2147483646 w 11"/>
                <a:gd name="T31" fmla="*/ 0 h 14"/>
                <a:gd name="T32" fmla="*/ 2147483646 w 11"/>
                <a:gd name="T33" fmla="*/ 0 h 14"/>
                <a:gd name="T34" fmla="*/ 0 w 11"/>
                <a:gd name="T35" fmla="*/ 2147483646 h 14"/>
                <a:gd name="T36" fmla="*/ 0 w 11"/>
                <a:gd name="T37" fmla="*/ 2147483646 h 14"/>
                <a:gd name="T38" fmla="*/ 0 w 11"/>
                <a:gd name="T39" fmla="*/ 2147483646 h 14"/>
                <a:gd name="T40" fmla="*/ 0 w 11"/>
                <a:gd name="T41" fmla="*/ 2147483646 h 14"/>
                <a:gd name="T42" fmla="*/ 0 w 11"/>
                <a:gd name="T43" fmla="*/ 2147483646 h 14"/>
                <a:gd name="T44" fmla="*/ 0 w 11"/>
                <a:gd name="T45" fmla="*/ 2147483646 h 14"/>
                <a:gd name="T46" fmla="*/ 0 w 11"/>
                <a:gd name="T47" fmla="*/ 2147483646 h 14"/>
                <a:gd name="T48" fmla="*/ 2147483646 w 11"/>
                <a:gd name="T49" fmla="*/ 2147483646 h 14"/>
                <a:gd name="T50" fmla="*/ 2147483646 w 11"/>
                <a:gd name="T51" fmla="*/ 2147483646 h 14"/>
                <a:gd name="T52" fmla="*/ 2147483646 w 11"/>
                <a:gd name="T53" fmla="*/ 2147483646 h 14"/>
                <a:gd name="T54" fmla="*/ 2147483646 w 11"/>
                <a:gd name="T55" fmla="*/ 2147483646 h 14"/>
                <a:gd name="T56" fmla="*/ 2147483646 w 11"/>
                <a:gd name="T57" fmla="*/ 2147483646 h 14"/>
                <a:gd name="T58" fmla="*/ 2147483646 w 11"/>
                <a:gd name="T59" fmla="*/ 2147483646 h 14"/>
                <a:gd name="T60" fmla="*/ 2147483646 w 11"/>
                <a:gd name="T61" fmla="*/ 2147483646 h 14"/>
                <a:gd name="T62" fmla="*/ 2147483646 w 11"/>
                <a:gd name="T63" fmla="*/ 2147483646 h 14"/>
                <a:gd name="T64" fmla="*/ 2147483646 w 11"/>
                <a:gd name="T65" fmla="*/ 2147483646 h 14"/>
                <a:gd name="T66" fmla="*/ 2147483646 w 11"/>
                <a:gd name="T67" fmla="*/ 2147483646 h 14"/>
                <a:gd name="T68" fmla="*/ 2147483646 w 11"/>
                <a:gd name="T69" fmla="*/ 2147483646 h 14"/>
                <a:gd name="T70" fmla="*/ 2147483646 w 11"/>
                <a:gd name="T71" fmla="*/ 2147483646 h 14"/>
                <a:gd name="T72" fmla="*/ 2147483646 w 11"/>
                <a:gd name="T73" fmla="*/ 2147483646 h 14"/>
                <a:gd name="T74" fmla="*/ 2147483646 w 11"/>
                <a:gd name="T75" fmla="*/ 2147483646 h 14"/>
                <a:gd name="T76" fmla="*/ 2147483646 w 11"/>
                <a:gd name="T77" fmla="*/ 2147483646 h 14"/>
                <a:gd name="T78" fmla="*/ 2147483646 w 11"/>
                <a:gd name="T79" fmla="*/ 2147483646 h 14"/>
                <a:gd name="T80" fmla="*/ 2147483646 w 11"/>
                <a:gd name="T81" fmla="*/ 2147483646 h 14"/>
                <a:gd name="T82" fmla="*/ 2147483646 w 11"/>
                <a:gd name="T83" fmla="*/ 2147483646 h 14"/>
                <a:gd name="T84" fmla="*/ 2147483646 w 11"/>
                <a:gd name="T85" fmla="*/ 2147483646 h 14"/>
                <a:gd name="T86" fmla="*/ 2147483646 w 11"/>
                <a:gd name="T87" fmla="*/ 2147483646 h 14"/>
                <a:gd name="T88" fmla="*/ 2147483646 w 11"/>
                <a:gd name="T89" fmla="*/ 2147483646 h 14"/>
                <a:gd name="T90" fmla="*/ 2147483646 w 11"/>
                <a:gd name="T91" fmla="*/ 0 h 14"/>
                <a:gd name="T92" fmla="*/ 2147483646 w 11"/>
                <a:gd name="T93" fmla="*/ 0 h 14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11" h="14">
                  <a:moveTo>
                    <a:pt x="4" y="2"/>
                  </a:moveTo>
                  <a:lnTo>
                    <a:pt x="4" y="2"/>
                  </a:lnTo>
                  <a:lnTo>
                    <a:pt x="5" y="4"/>
                  </a:lnTo>
                  <a:lnTo>
                    <a:pt x="5" y="5"/>
                  </a:lnTo>
                  <a:lnTo>
                    <a:pt x="6" y="6"/>
                  </a:lnTo>
                  <a:lnTo>
                    <a:pt x="7" y="7"/>
                  </a:lnTo>
                  <a:lnTo>
                    <a:pt x="8" y="8"/>
                  </a:lnTo>
                  <a:lnTo>
                    <a:pt x="8" y="9"/>
                  </a:lnTo>
                  <a:lnTo>
                    <a:pt x="8" y="10"/>
                  </a:lnTo>
                  <a:lnTo>
                    <a:pt x="7" y="10"/>
                  </a:lnTo>
                  <a:lnTo>
                    <a:pt x="6" y="11"/>
                  </a:lnTo>
                  <a:lnTo>
                    <a:pt x="6" y="12"/>
                  </a:lnTo>
                  <a:lnTo>
                    <a:pt x="5" y="12"/>
                  </a:lnTo>
                  <a:lnTo>
                    <a:pt x="5" y="11"/>
                  </a:lnTo>
                  <a:lnTo>
                    <a:pt x="3" y="10"/>
                  </a:lnTo>
                  <a:lnTo>
                    <a:pt x="2" y="8"/>
                  </a:lnTo>
                  <a:lnTo>
                    <a:pt x="2" y="4"/>
                  </a:lnTo>
                  <a:lnTo>
                    <a:pt x="2" y="3"/>
                  </a:lnTo>
                  <a:lnTo>
                    <a:pt x="3" y="3"/>
                  </a:lnTo>
                  <a:lnTo>
                    <a:pt x="3" y="2"/>
                  </a:lnTo>
                  <a:lnTo>
                    <a:pt x="4" y="2"/>
                  </a:lnTo>
                  <a:moveTo>
                    <a:pt x="4" y="0"/>
                  </a:moveTo>
                  <a:lnTo>
                    <a:pt x="3" y="0"/>
                  </a:lnTo>
                  <a:lnTo>
                    <a:pt x="2" y="0"/>
                  </a:lnTo>
                  <a:lnTo>
                    <a:pt x="1" y="0"/>
                  </a:lnTo>
                  <a:lnTo>
                    <a:pt x="1" y="1"/>
                  </a:lnTo>
                  <a:lnTo>
                    <a:pt x="0" y="2"/>
                  </a:lnTo>
                  <a:lnTo>
                    <a:pt x="0" y="3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9"/>
                  </a:lnTo>
                  <a:lnTo>
                    <a:pt x="0" y="10"/>
                  </a:lnTo>
                  <a:lnTo>
                    <a:pt x="0" y="11"/>
                  </a:lnTo>
                  <a:lnTo>
                    <a:pt x="1" y="12"/>
                  </a:lnTo>
                  <a:lnTo>
                    <a:pt x="2" y="13"/>
                  </a:lnTo>
                  <a:lnTo>
                    <a:pt x="3" y="13"/>
                  </a:lnTo>
                  <a:lnTo>
                    <a:pt x="4" y="14"/>
                  </a:lnTo>
                  <a:lnTo>
                    <a:pt x="6" y="14"/>
                  </a:lnTo>
                  <a:lnTo>
                    <a:pt x="7" y="14"/>
                  </a:lnTo>
                  <a:lnTo>
                    <a:pt x="8" y="14"/>
                  </a:lnTo>
                  <a:lnTo>
                    <a:pt x="9" y="12"/>
                  </a:lnTo>
                  <a:lnTo>
                    <a:pt x="10" y="12"/>
                  </a:lnTo>
                  <a:lnTo>
                    <a:pt x="10" y="11"/>
                  </a:lnTo>
                  <a:lnTo>
                    <a:pt x="11" y="10"/>
                  </a:lnTo>
                  <a:lnTo>
                    <a:pt x="11" y="9"/>
                  </a:lnTo>
                  <a:lnTo>
                    <a:pt x="11" y="8"/>
                  </a:lnTo>
                  <a:lnTo>
                    <a:pt x="11" y="6"/>
                  </a:lnTo>
                  <a:lnTo>
                    <a:pt x="10" y="6"/>
                  </a:lnTo>
                  <a:lnTo>
                    <a:pt x="9" y="5"/>
                  </a:lnTo>
                  <a:lnTo>
                    <a:pt x="8" y="5"/>
                  </a:lnTo>
                  <a:lnTo>
                    <a:pt x="8" y="4"/>
                  </a:lnTo>
                  <a:lnTo>
                    <a:pt x="8" y="3"/>
                  </a:lnTo>
                  <a:lnTo>
                    <a:pt x="7" y="3"/>
                  </a:lnTo>
                  <a:lnTo>
                    <a:pt x="7" y="2"/>
                  </a:lnTo>
                  <a:lnTo>
                    <a:pt x="6" y="0"/>
                  </a:lnTo>
                  <a:lnTo>
                    <a:pt x="5" y="0"/>
                  </a:lnTo>
                  <a:lnTo>
                    <a:pt x="4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86" name="Freeform 739"/>
            <p:cNvSpPr>
              <a:spLocks/>
            </p:cNvSpPr>
            <p:nvPr/>
          </p:nvSpPr>
          <p:spPr bwMode="auto">
            <a:xfrm>
              <a:off x="5804685" y="1118592"/>
              <a:ext cx="19050" cy="20638"/>
            </a:xfrm>
            <a:custGeom>
              <a:avLst/>
              <a:gdLst>
                <a:gd name="T0" fmla="*/ 2147483646 w 8"/>
                <a:gd name="T1" fmla="*/ 2147483646 h 10"/>
                <a:gd name="T2" fmla="*/ 2147483646 w 8"/>
                <a:gd name="T3" fmla="*/ 2147483646 h 10"/>
                <a:gd name="T4" fmla="*/ 0 w 8"/>
                <a:gd name="T5" fmla="*/ 2147483646 h 10"/>
                <a:gd name="T6" fmla="*/ 2147483646 w 8"/>
                <a:gd name="T7" fmla="*/ 0 h 10"/>
                <a:gd name="T8" fmla="*/ 2147483646 w 8"/>
                <a:gd name="T9" fmla="*/ 2147483646 h 10"/>
                <a:gd name="T10" fmla="*/ 2147483646 w 8"/>
                <a:gd name="T11" fmla="*/ 2147483646 h 10"/>
                <a:gd name="T12" fmla="*/ 2147483646 w 8"/>
                <a:gd name="T13" fmla="*/ 2147483646 h 10"/>
                <a:gd name="T14" fmla="*/ 2147483646 w 8"/>
                <a:gd name="T15" fmla="*/ 2147483646 h 10"/>
                <a:gd name="T16" fmla="*/ 2147483646 w 8"/>
                <a:gd name="T17" fmla="*/ 2147483646 h 10"/>
                <a:gd name="T18" fmla="*/ 2147483646 w 8"/>
                <a:gd name="T19" fmla="*/ 2147483646 h 10"/>
                <a:gd name="T20" fmla="*/ 2147483646 w 8"/>
                <a:gd name="T21" fmla="*/ 2147483646 h 1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8" h="10">
                  <a:moveTo>
                    <a:pt x="5" y="9"/>
                  </a:moveTo>
                  <a:lnTo>
                    <a:pt x="3" y="9"/>
                  </a:lnTo>
                  <a:lnTo>
                    <a:pt x="0" y="5"/>
                  </a:lnTo>
                  <a:lnTo>
                    <a:pt x="1" y="0"/>
                  </a:lnTo>
                  <a:lnTo>
                    <a:pt x="3" y="1"/>
                  </a:lnTo>
                  <a:lnTo>
                    <a:pt x="6" y="4"/>
                  </a:lnTo>
                  <a:lnTo>
                    <a:pt x="7" y="6"/>
                  </a:lnTo>
                  <a:lnTo>
                    <a:pt x="7" y="7"/>
                  </a:lnTo>
                  <a:lnTo>
                    <a:pt x="8" y="9"/>
                  </a:lnTo>
                  <a:lnTo>
                    <a:pt x="6" y="10"/>
                  </a:lnTo>
                  <a:lnTo>
                    <a:pt x="5" y="9"/>
                  </a:lnTo>
                  <a:close/>
                </a:path>
              </a:pathLst>
            </a:custGeom>
            <a:solidFill>
              <a:srgbClr val="C3C2A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87" name="Freeform 740"/>
            <p:cNvSpPr>
              <a:spLocks noEditPoints="1"/>
            </p:cNvSpPr>
            <p:nvPr/>
          </p:nvSpPr>
          <p:spPr bwMode="auto">
            <a:xfrm>
              <a:off x="5803097" y="1113830"/>
              <a:ext cx="23813" cy="26987"/>
            </a:xfrm>
            <a:custGeom>
              <a:avLst/>
              <a:gdLst>
                <a:gd name="T0" fmla="*/ 2147483646 w 10"/>
                <a:gd name="T1" fmla="*/ 2147483646 h 13"/>
                <a:gd name="T2" fmla="*/ 2147483646 w 10"/>
                <a:gd name="T3" fmla="*/ 2147483646 h 13"/>
                <a:gd name="T4" fmla="*/ 2147483646 w 10"/>
                <a:gd name="T5" fmla="*/ 2147483646 h 13"/>
                <a:gd name="T6" fmla="*/ 2147483646 w 10"/>
                <a:gd name="T7" fmla="*/ 2147483646 h 13"/>
                <a:gd name="T8" fmla="*/ 2147483646 w 10"/>
                <a:gd name="T9" fmla="*/ 2147483646 h 13"/>
                <a:gd name="T10" fmla="*/ 2147483646 w 10"/>
                <a:gd name="T11" fmla="*/ 2147483646 h 13"/>
                <a:gd name="T12" fmla="*/ 2147483646 w 10"/>
                <a:gd name="T13" fmla="*/ 2147483646 h 13"/>
                <a:gd name="T14" fmla="*/ 2147483646 w 10"/>
                <a:gd name="T15" fmla="*/ 2147483646 h 13"/>
                <a:gd name="T16" fmla="*/ 2147483646 w 10"/>
                <a:gd name="T17" fmla="*/ 2147483646 h 13"/>
                <a:gd name="T18" fmla="*/ 2147483646 w 10"/>
                <a:gd name="T19" fmla="*/ 2147483646 h 13"/>
                <a:gd name="T20" fmla="*/ 0 w 10"/>
                <a:gd name="T21" fmla="*/ 0 h 13"/>
                <a:gd name="T22" fmla="*/ 0 w 10"/>
                <a:gd name="T23" fmla="*/ 2147483646 h 13"/>
                <a:gd name="T24" fmla="*/ 0 w 10"/>
                <a:gd name="T25" fmla="*/ 2147483646 h 13"/>
                <a:gd name="T26" fmla="*/ 0 w 10"/>
                <a:gd name="T27" fmla="*/ 2147483646 h 13"/>
                <a:gd name="T28" fmla="*/ 0 w 10"/>
                <a:gd name="T29" fmla="*/ 2147483646 h 13"/>
                <a:gd name="T30" fmla="*/ 2147483646 w 10"/>
                <a:gd name="T31" fmla="*/ 2147483646 h 13"/>
                <a:gd name="T32" fmla="*/ 2147483646 w 10"/>
                <a:gd name="T33" fmla="*/ 2147483646 h 13"/>
                <a:gd name="T34" fmla="*/ 2147483646 w 10"/>
                <a:gd name="T35" fmla="*/ 2147483646 h 13"/>
                <a:gd name="T36" fmla="*/ 2147483646 w 10"/>
                <a:gd name="T37" fmla="*/ 2147483646 h 13"/>
                <a:gd name="T38" fmla="*/ 2147483646 w 10"/>
                <a:gd name="T39" fmla="*/ 2147483646 h 13"/>
                <a:gd name="T40" fmla="*/ 2147483646 w 10"/>
                <a:gd name="T41" fmla="*/ 2147483646 h 13"/>
                <a:gd name="T42" fmla="*/ 2147483646 w 10"/>
                <a:gd name="T43" fmla="*/ 2147483646 h 13"/>
                <a:gd name="T44" fmla="*/ 2147483646 w 10"/>
                <a:gd name="T45" fmla="*/ 2147483646 h 13"/>
                <a:gd name="T46" fmla="*/ 2147483646 w 10"/>
                <a:gd name="T47" fmla="*/ 2147483646 h 13"/>
                <a:gd name="T48" fmla="*/ 2147483646 w 10"/>
                <a:gd name="T49" fmla="*/ 2147483646 h 13"/>
                <a:gd name="T50" fmla="*/ 2147483646 w 10"/>
                <a:gd name="T51" fmla="*/ 2147483646 h 13"/>
                <a:gd name="T52" fmla="*/ 2147483646 w 10"/>
                <a:gd name="T53" fmla="*/ 2147483646 h 13"/>
                <a:gd name="T54" fmla="*/ 2147483646 w 10"/>
                <a:gd name="T55" fmla="*/ 2147483646 h 13"/>
                <a:gd name="T56" fmla="*/ 2147483646 w 10"/>
                <a:gd name="T57" fmla="*/ 2147483646 h 13"/>
                <a:gd name="T58" fmla="*/ 2147483646 w 10"/>
                <a:gd name="T59" fmla="*/ 2147483646 h 13"/>
                <a:gd name="T60" fmla="*/ 2147483646 w 10"/>
                <a:gd name="T61" fmla="*/ 2147483646 h 13"/>
                <a:gd name="T62" fmla="*/ 2147483646 w 10"/>
                <a:gd name="T63" fmla="*/ 2147483646 h 13"/>
                <a:gd name="T64" fmla="*/ 2147483646 w 10"/>
                <a:gd name="T65" fmla="*/ 2147483646 h 13"/>
                <a:gd name="T66" fmla="*/ 2147483646 w 10"/>
                <a:gd name="T67" fmla="*/ 2147483646 h 13"/>
                <a:gd name="T68" fmla="*/ 2147483646 w 10"/>
                <a:gd name="T69" fmla="*/ 2147483646 h 13"/>
                <a:gd name="T70" fmla="*/ 2147483646 w 10"/>
                <a:gd name="T71" fmla="*/ 2147483646 h 13"/>
                <a:gd name="T72" fmla="*/ 2147483646 w 10"/>
                <a:gd name="T73" fmla="*/ 2147483646 h 13"/>
                <a:gd name="T74" fmla="*/ 0 w 10"/>
                <a:gd name="T75" fmla="*/ 0 h 13"/>
                <a:gd name="T76" fmla="*/ 0 w 10"/>
                <a:gd name="T77" fmla="*/ 0 h 13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0" t="0" r="r" b="b"/>
              <a:pathLst>
                <a:path w="10" h="13">
                  <a:moveTo>
                    <a:pt x="3" y="4"/>
                  </a:moveTo>
                  <a:lnTo>
                    <a:pt x="3" y="4"/>
                  </a:lnTo>
                  <a:lnTo>
                    <a:pt x="6" y="7"/>
                  </a:lnTo>
                  <a:lnTo>
                    <a:pt x="7" y="9"/>
                  </a:lnTo>
                  <a:lnTo>
                    <a:pt x="7" y="10"/>
                  </a:lnTo>
                  <a:lnTo>
                    <a:pt x="7" y="11"/>
                  </a:lnTo>
                  <a:lnTo>
                    <a:pt x="5" y="10"/>
                  </a:lnTo>
                  <a:lnTo>
                    <a:pt x="2" y="6"/>
                  </a:lnTo>
                  <a:lnTo>
                    <a:pt x="3" y="4"/>
                  </a:lnTo>
                  <a:close/>
                  <a:moveTo>
                    <a:pt x="0" y="0"/>
                  </a:moveTo>
                  <a:lnTo>
                    <a:pt x="0" y="4"/>
                  </a:lnTo>
                  <a:lnTo>
                    <a:pt x="0" y="6"/>
                  </a:lnTo>
                  <a:lnTo>
                    <a:pt x="0" y="8"/>
                  </a:lnTo>
                  <a:lnTo>
                    <a:pt x="3" y="11"/>
                  </a:lnTo>
                  <a:lnTo>
                    <a:pt x="3" y="12"/>
                  </a:lnTo>
                  <a:lnTo>
                    <a:pt x="4" y="12"/>
                  </a:lnTo>
                  <a:lnTo>
                    <a:pt x="6" y="13"/>
                  </a:lnTo>
                  <a:lnTo>
                    <a:pt x="7" y="13"/>
                  </a:lnTo>
                  <a:lnTo>
                    <a:pt x="8" y="13"/>
                  </a:lnTo>
                  <a:lnTo>
                    <a:pt x="9" y="13"/>
                  </a:lnTo>
                  <a:lnTo>
                    <a:pt x="10" y="11"/>
                  </a:lnTo>
                  <a:lnTo>
                    <a:pt x="10" y="10"/>
                  </a:lnTo>
                  <a:lnTo>
                    <a:pt x="9" y="9"/>
                  </a:lnTo>
                  <a:lnTo>
                    <a:pt x="9" y="8"/>
                  </a:lnTo>
                  <a:lnTo>
                    <a:pt x="8" y="6"/>
                  </a:lnTo>
                  <a:lnTo>
                    <a:pt x="8" y="5"/>
                  </a:lnTo>
                  <a:lnTo>
                    <a:pt x="5" y="2"/>
                  </a:lnTo>
                  <a:lnTo>
                    <a:pt x="4" y="2"/>
                  </a:lnTo>
                  <a:lnTo>
                    <a:pt x="3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88" name="Freeform 741"/>
            <p:cNvSpPr>
              <a:spLocks noEditPoints="1"/>
            </p:cNvSpPr>
            <p:nvPr/>
          </p:nvSpPr>
          <p:spPr bwMode="auto">
            <a:xfrm>
              <a:off x="5803097" y="1113830"/>
              <a:ext cx="23813" cy="26987"/>
            </a:xfrm>
            <a:custGeom>
              <a:avLst/>
              <a:gdLst>
                <a:gd name="T0" fmla="*/ 2147483646 w 10"/>
                <a:gd name="T1" fmla="*/ 2147483646 h 13"/>
                <a:gd name="T2" fmla="*/ 2147483646 w 10"/>
                <a:gd name="T3" fmla="*/ 2147483646 h 13"/>
                <a:gd name="T4" fmla="*/ 2147483646 w 10"/>
                <a:gd name="T5" fmla="*/ 2147483646 h 13"/>
                <a:gd name="T6" fmla="*/ 2147483646 w 10"/>
                <a:gd name="T7" fmla="*/ 2147483646 h 13"/>
                <a:gd name="T8" fmla="*/ 2147483646 w 10"/>
                <a:gd name="T9" fmla="*/ 2147483646 h 13"/>
                <a:gd name="T10" fmla="*/ 2147483646 w 10"/>
                <a:gd name="T11" fmla="*/ 2147483646 h 13"/>
                <a:gd name="T12" fmla="*/ 2147483646 w 10"/>
                <a:gd name="T13" fmla="*/ 2147483646 h 13"/>
                <a:gd name="T14" fmla="*/ 2147483646 w 10"/>
                <a:gd name="T15" fmla="*/ 2147483646 h 13"/>
                <a:gd name="T16" fmla="*/ 2147483646 w 10"/>
                <a:gd name="T17" fmla="*/ 2147483646 h 13"/>
                <a:gd name="T18" fmla="*/ 2147483646 w 10"/>
                <a:gd name="T19" fmla="*/ 2147483646 h 13"/>
                <a:gd name="T20" fmla="*/ 0 w 10"/>
                <a:gd name="T21" fmla="*/ 0 h 13"/>
                <a:gd name="T22" fmla="*/ 0 w 10"/>
                <a:gd name="T23" fmla="*/ 2147483646 h 13"/>
                <a:gd name="T24" fmla="*/ 0 w 10"/>
                <a:gd name="T25" fmla="*/ 2147483646 h 13"/>
                <a:gd name="T26" fmla="*/ 0 w 10"/>
                <a:gd name="T27" fmla="*/ 2147483646 h 13"/>
                <a:gd name="T28" fmla="*/ 0 w 10"/>
                <a:gd name="T29" fmla="*/ 2147483646 h 13"/>
                <a:gd name="T30" fmla="*/ 2147483646 w 10"/>
                <a:gd name="T31" fmla="*/ 2147483646 h 13"/>
                <a:gd name="T32" fmla="*/ 2147483646 w 10"/>
                <a:gd name="T33" fmla="*/ 2147483646 h 13"/>
                <a:gd name="T34" fmla="*/ 2147483646 w 10"/>
                <a:gd name="T35" fmla="*/ 2147483646 h 13"/>
                <a:gd name="T36" fmla="*/ 2147483646 w 10"/>
                <a:gd name="T37" fmla="*/ 2147483646 h 13"/>
                <a:gd name="T38" fmla="*/ 2147483646 w 10"/>
                <a:gd name="T39" fmla="*/ 2147483646 h 13"/>
                <a:gd name="T40" fmla="*/ 2147483646 w 10"/>
                <a:gd name="T41" fmla="*/ 2147483646 h 13"/>
                <a:gd name="T42" fmla="*/ 2147483646 w 10"/>
                <a:gd name="T43" fmla="*/ 2147483646 h 13"/>
                <a:gd name="T44" fmla="*/ 2147483646 w 10"/>
                <a:gd name="T45" fmla="*/ 2147483646 h 13"/>
                <a:gd name="T46" fmla="*/ 2147483646 w 10"/>
                <a:gd name="T47" fmla="*/ 2147483646 h 13"/>
                <a:gd name="T48" fmla="*/ 2147483646 w 10"/>
                <a:gd name="T49" fmla="*/ 2147483646 h 13"/>
                <a:gd name="T50" fmla="*/ 2147483646 w 10"/>
                <a:gd name="T51" fmla="*/ 2147483646 h 13"/>
                <a:gd name="T52" fmla="*/ 2147483646 w 10"/>
                <a:gd name="T53" fmla="*/ 2147483646 h 13"/>
                <a:gd name="T54" fmla="*/ 2147483646 w 10"/>
                <a:gd name="T55" fmla="*/ 2147483646 h 13"/>
                <a:gd name="T56" fmla="*/ 2147483646 w 10"/>
                <a:gd name="T57" fmla="*/ 2147483646 h 13"/>
                <a:gd name="T58" fmla="*/ 2147483646 w 10"/>
                <a:gd name="T59" fmla="*/ 2147483646 h 13"/>
                <a:gd name="T60" fmla="*/ 2147483646 w 10"/>
                <a:gd name="T61" fmla="*/ 2147483646 h 13"/>
                <a:gd name="T62" fmla="*/ 2147483646 w 10"/>
                <a:gd name="T63" fmla="*/ 2147483646 h 13"/>
                <a:gd name="T64" fmla="*/ 2147483646 w 10"/>
                <a:gd name="T65" fmla="*/ 2147483646 h 13"/>
                <a:gd name="T66" fmla="*/ 2147483646 w 10"/>
                <a:gd name="T67" fmla="*/ 2147483646 h 13"/>
                <a:gd name="T68" fmla="*/ 2147483646 w 10"/>
                <a:gd name="T69" fmla="*/ 2147483646 h 13"/>
                <a:gd name="T70" fmla="*/ 2147483646 w 10"/>
                <a:gd name="T71" fmla="*/ 2147483646 h 13"/>
                <a:gd name="T72" fmla="*/ 2147483646 w 10"/>
                <a:gd name="T73" fmla="*/ 2147483646 h 13"/>
                <a:gd name="T74" fmla="*/ 0 w 10"/>
                <a:gd name="T75" fmla="*/ 0 h 13"/>
                <a:gd name="T76" fmla="*/ 0 w 10"/>
                <a:gd name="T77" fmla="*/ 0 h 13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0" t="0" r="r" b="b"/>
              <a:pathLst>
                <a:path w="10" h="13">
                  <a:moveTo>
                    <a:pt x="3" y="4"/>
                  </a:moveTo>
                  <a:lnTo>
                    <a:pt x="3" y="4"/>
                  </a:lnTo>
                  <a:lnTo>
                    <a:pt x="6" y="7"/>
                  </a:lnTo>
                  <a:lnTo>
                    <a:pt x="7" y="9"/>
                  </a:lnTo>
                  <a:lnTo>
                    <a:pt x="7" y="10"/>
                  </a:lnTo>
                  <a:lnTo>
                    <a:pt x="7" y="11"/>
                  </a:lnTo>
                  <a:lnTo>
                    <a:pt x="5" y="10"/>
                  </a:lnTo>
                  <a:lnTo>
                    <a:pt x="2" y="6"/>
                  </a:lnTo>
                  <a:lnTo>
                    <a:pt x="3" y="4"/>
                  </a:lnTo>
                  <a:moveTo>
                    <a:pt x="0" y="0"/>
                  </a:moveTo>
                  <a:lnTo>
                    <a:pt x="0" y="4"/>
                  </a:lnTo>
                  <a:lnTo>
                    <a:pt x="0" y="6"/>
                  </a:lnTo>
                  <a:lnTo>
                    <a:pt x="0" y="8"/>
                  </a:lnTo>
                  <a:lnTo>
                    <a:pt x="3" y="11"/>
                  </a:lnTo>
                  <a:lnTo>
                    <a:pt x="3" y="12"/>
                  </a:lnTo>
                  <a:lnTo>
                    <a:pt x="4" y="12"/>
                  </a:lnTo>
                  <a:lnTo>
                    <a:pt x="6" y="13"/>
                  </a:lnTo>
                  <a:lnTo>
                    <a:pt x="7" y="13"/>
                  </a:lnTo>
                  <a:lnTo>
                    <a:pt x="8" y="13"/>
                  </a:lnTo>
                  <a:lnTo>
                    <a:pt x="9" y="13"/>
                  </a:lnTo>
                  <a:lnTo>
                    <a:pt x="10" y="11"/>
                  </a:lnTo>
                  <a:lnTo>
                    <a:pt x="10" y="10"/>
                  </a:lnTo>
                  <a:lnTo>
                    <a:pt x="9" y="9"/>
                  </a:lnTo>
                  <a:lnTo>
                    <a:pt x="9" y="8"/>
                  </a:lnTo>
                  <a:lnTo>
                    <a:pt x="8" y="6"/>
                  </a:lnTo>
                  <a:lnTo>
                    <a:pt x="8" y="5"/>
                  </a:lnTo>
                  <a:lnTo>
                    <a:pt x="5" y="2"/>
                  </a:lnTo>
                  <a:lnTo>
                    <a:pt x="4" y="2"/>
                  </a:lnTo>
                  <a:lnTo>
                    <a:pt x="3" y="2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89" name="Freeform 742"/>
            <p:cNvSpPr>
              <a:spLocks noEditPoints="1"/>
            </p:cNvSpPr>
            <p:nvPr/>
          </p:nvSpPr>
          <p:spPr bwMode="auto">
            <a:xfrm>
              <a:off x="5863422" y="1134467"/>
              <a:ext cx="69850" cy="33338"/>
            </a:xfrm>
            <a:custGeom>
              <a:avLst/>
              <a:gdLst>
                <a:gd name="T0" fmla="*/ 2147483646 w 29"/>
                <a:gd name="T1" fmla="*/ 2147483646 h 15"/>
                <a:gd name="T2" fmla="*/ 2147483646 w 29"/>
                <a:gd name="T3" fmla="*/ 2147483646 h 15"/>
                <a:gd name="T4" fmla="*/ 2147483646 w 29"/>
                <a:gd name="T5" fmla="*/ 2147483646 h 15"/>
                <a:gd name="T6" fmla="*/ 2147483646 w 29"/>
                <a:gd name="T7" fmla="*/ 2147483646 h 15"/>
                <a:gd name="T8" fmla="*/ 2147483646 w 29"/>
                <a:gd name="T9" fmla="*/ 2147483646 h 15"/>
                <a:gd name="T10" fmla="*/ 2147483646 w 29"/>
                <a:gd name="T11" fmla="*/ 2147483646 h 15"/>
                <a:gd name="T12" fmla="*/ 2147483646 w 29"/>
                <a:gd name="T13" fmla="*/ 2147483646 h 15"/>
                <a:gd name="T14" fmla="*/ 2147483646 w 29"/>
                <a:gd name="T15" fmla="*/ 2147483646 h 15"/>
                <a:gd name="T16" fmla="*/ 2147483646 w 29"/>
                <a:gd name="T17" fmla="*/ 2147483646 h 15"/>
                <a:gd name="T18" fmla="*/ 2147483646 w 29"/>
                <a:gd name="T19" fmla="*/ 2147483646 h 15"/>
                <a:gd name="T20" fmla="*/ 2147483646 w 29"/>
                <a:gd name="T21" fmla="*/ 2147483646 h 15"/>
                <a:gd name="T22" fmla="*/ 2147483646 w 29"/>
                <a:gd name="T23" fmla="*/ 2147483646 h 15"/>
                <a:gd name="T24" fmla="*/ 2147483646 w 29"/>
                <a:gd name="T25" fmla="*/ 2147483646 h 15"/>
                <a:gd name="T26" fmla="*/ 2147483646 w 29"/>
                <a:gd name="T27" fmla="*/ 2147483646 h 15"/>
                <a:gd name="T28" fmla="*/ 2147483646 w 29"/>
                <a:gd name="T29" fmla="*/ 2147483646 h 15"/>
                <a:gd name="T30" fmla="*/ 2147483646 w 29"/>
                <a:gd name="T31" fmla="*/ 2147483646 h 15"/>
                <a:gd name="T32" fmla="*/ 2147483646 w 29"/>
                <a:gd name="T33" fmla="*/ 2147483646 h 15"/>
                <a:gd name="T34" fmla="*/ 2147483646 w 29"/>
                <a:gd name="T35" fmla="*/ 2147483646 h 15"/>
                <a:gd name="T36" fmla="*/ 2147483646 w 29"/>
                <a:gd name="T37" fmla="*/ 2147483646 h 15"/>
                <a:gd name="T38" fmla="*/ 2147483646 w 29"/>
                <a:gd name="T39" fmla="*/ 2147483646 h 15"/>
                <a:gd name="T40" fmla="*/ 2147483646 w 29"/>
                <a:gd name="T41" fmla="*/ 2147483646 h 15"/>
                <a:gd name="T42" fmla="*/ 2147483646 w 29"/>
                <a:gd name="T43" fmla="*/ 2147483646 h 15"/>
                <a:gd name="T44" fmla="*/ 2147483646 w 29"/>
                <a:gd name="T45" fmla="*/ 2147483646 h 15"/>
                <a:gd name="T46" fmla="*/ 2147483646 w 29"/>
                <a:gd name="T47" fmla="*/ 2147483646 h 15"/>
                <a:gd name="T48" fmla="*/ 2147483646 w 29"/>
                <a:gd name="T49" fmla="*/ 2147483646 h 15"/>
                <a:gd name="T50" fmla="*/ 2147483646 w 29"/>
                <a:gd name="T51" fmla="*/ 2147483646 h 15"/>
                <a:gd name="T52" fmla="*/ 2147483646 w 29"/>
                <a:gd name="T53" fmla="*/ 2147483646 h 15"/>
                <a:gd name="T54" fmla="*/ 2147483646 w 29"/>
                <a:gd name="T55" fmla="*/ 2147483646 h 15"/>
                <a:gd name="T56" fmla="*/ 2147483646 w 29"/>
                <a:gd name="T57" fmla="*/ 2147483646 h 15"/>
                <a:gd name="T58" fmla="*/ 2147483646 w 29"/>
                <a:gd name="T59" fmla="*/ 2147483646 h 15"/>
                <a:gd name="T60" fmla="*/ 0 w 29"/>
                <a:gd name="T61" fmla="*/ 2147483646 h 15"/>
                <a:gd name="T62" fmla="*/ 0 w 29"/>
                <a:gd name="T63" fmla="*/ 2147483646 h 15"/>
                <a:gd name="T64" fmla="*/ 2147483646 w 29"/>
                <a:gd name="T65" fmla="*/ 0 h 15"/>
                <a:gd name="T66" fmla="*/ 2147483646 w 29"/>
                <a:gd name="T67" fmla="*/ 2147483646 h 15"/>
                <a:gd name="T68" fmla="*/ 2147483646 w 29"/>
                <a:gd name="T69" fmla="*/ 2147483646 h 15"/>
                <a:gd name="T70" fmla="*/ 2147483646 w 29"/>
                <a:gd name="T71" fmla="*/ 2147483646 h 15"/>
                <a:gd name="T72" fmla="*/ 2147483646 w 29"/>
                <a:gd name="T73" fmla="*/ 2147483646 h 15"/>
                <a:gd name="T74" fmla="*/ 2147483646 w 29"/>
                <a:gd name="T75" fmla="*/ 2147483646 h 15"/>
                <a:gd name="T76" fmla="*/ 2147483646 w 29"/>
                <a:gd name="T77" fmla="*/ 2147483646 h 15"/>
                <a:gd name="T78" fmla="*/ 2147483646 w 29"/>
                <a:gd name="T79" fmla="*/ 2147483646 h 15"/>
                <a:gd name="T80" fmla="*/ 2147483646 w 29"/>
                <a:gd name="T81" fmla="*/ 2147483646 h 15"/>
                <a:gd name="T82" fmla="*/ 2147483646 w 29"/>
                <a:gd name="T83" fmla="*/ 2147483646 h 15"/>
                <a:gd name="T84" fmla="*/ 2147483646 w 29"/>
                <a:gd name="T85" fmla="*/ 2147483646 h 15"/>
                <a:gd name="T86" fmla="*/ 2147483646 w 29"/>
                <a:gd name="T87" fmla="*/ 2147483646 h 15"/>
                <a:gd name="T88" fmla="*/ 2147483646 w 29"/>
                <a:gd name="T89" fmla="*/ 2147483646 h 15"/>
                <a:gd name="T90" fmla="*/ 2147483646 w 29"/>
                <a:gd name="T91" fmla="*/ 2147483646 h 15"/>
                <a:gd name="T92" fmla="*/ 2147483646 w 29"/>
                <a:gd name="T93" fmla="*/ 2147483646 h 15"/>
                <a:gd name="T94" fmla="*/ 2147483646 w 29"/>
                <a:gd name="T95" fmla="*/ 2147483646 h 15"/>
                <a:gd name="T96" fmla="*/ 2147483646 w 29"/>
                <a:gd name="T97" fmla="*/ 2147483646 h 15"/>
                <a:gd name="T98" fmla="*/ 2147483646 w 29"/>
                <a:gd name="T99" fmla="*/ 2147483646 h 15"/>
                <a:gd name="T100" fmla="*/ 2147483646 w 29"/>
                <a:gd name="T101" fmla="*/ 2147483646 h 15"/>
                <a:gd name="T102" fmla="*/ 2147483646 w 29"/>
                <a:gd name="T103" fmla="*/ 2147483646 h 15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29" h="15">
                  <a:moveTo>
                    <a:pt x="25" y="13"/>
                  </a:moveTo>
                  <a:lnTo>
                    <a:pt x="24" y="13"/>
                  </a:lnTo>
                  <a:lnTo>
                    <a:pt x="24" y="12"/>
                  </a:lnTo>
                  <a:lnTo>
                    <a:pt x="24" y="10"/>
                  </a:lnTo>
                  <a:lnTo>
                    <a:pt x="24" y="9"/>
                  </a:lnTo>
                  <a:lnTo>
                    <a:pt x="24" y="8"/>
                  </a:lnTo>
                  <a:lnTo>
                    <a:pt x="22" y="8"/>
                  </a:lnTo>
                  <a:lnTo>
                    <a:pt x="21" y="7"/>
                  </a:lnTo>
                  <a:lnTo>
                    <a:pt x="20" y="5"/>
                  </a:lnTo>
                  <a:lnTo>
                    <a:pt x="21" y="3"/>
                  </a:lnTo>
                  <a:lnTo>
                    <a:pt x="22" y="3"/>
                  </a:lnTo>
                  <a:lnTo>
                    <a:pt x="23" y="3"/>
                  </a:lnTo>
                  <a:lnTo>
                    <a:pt x="24" y="3"/>
                  </a:lnTo>
                  <a:lnTo>
                    <a:pt x="29" y="5"/>
                  </a:lnTo>
                  <a:lnTo>
                    <a:pt x="29" y="7"/>
                  </a:lnTo>
                  <a:lnTo>
                    <a:pt x="29" y="10"/>
                  </a:lnTo>
                  <a:lnTo>
                    <a:pt x="28" y="13"/>
                  </a:lnTo>
                  <a:lnTo>
                    <a:pt x="27" y="14"/>
                  </a:lnTo>
                  <a:lnTo>
                    <a:pt x="26" y="15"/>
                  </a:lnTo>
                  <a:lnTo>
                    <a:pt x="25" y="13"/>
                  </a:lnTo>
                  <a:close/>
                  <a:moveTo>
                    <a:pt x="11" y="13"/>
                  </a:moveTo>
                  <a:lnTo>
                    <a:pt x="10" y="13"/>
                  </a:lnTo>
                  <a:lnTo>
                    <a:pt x="9" y="13"/>
                  </a:lnTo>
                  <a:lnTo>
                    <a:pt x="6" y="11"/>
                  </a:lnTo>
                  <a:lnTo>
                    <a:pt x="3" y="9"/>
                  </a:lnTo>
                  <a:lnTo>
                    <a:pt x="1" y="5"/>
                  </a:lnTo>
                  <a:lnTo>
                    <a:pt x="0" y="4"/>
                  </a:lnTo>
                  <a:lnTo>
                    <a:pt x="0" y="1"/>
                  </a:lnTo>
                  <a:lnTo>
                    <a:pt x="2" y="0"/>
                  </a:lnTo>
                  <a:lnTo>
                    <a:pt x="4" y="1"/>
                  </a:lnTo>
                  <a:lnTo>
                    <a:pt x="5" y="1"/>
                  </a:lnTo>
                  <a:lnTo>
                    <a:pt x="5" y="3"/>
                  </a:lnTo>
                  <a:lnTo>
                    <a:pt x="6" y="3"/>
                  </a:lnTo>
                  <a:lnTo>
                    <a:pt x="6" y="4"/>
                  </a:lnTo>
                  <a:lnTo>
                    <a:pt x="6" y="5"/>
                  </a:lnTo>
                  <a:lnTo>
                    <a:pt x="7" y="6"/>
                  </a:lnTo>
                  <a:lnTo>
                    <a:pt x="9" y="7"/>
                  </a:lnTo>
                  <a:lnTo>
                    <a:pt x="10" y="7"/>
                  </a:lnTo>
                  <a:lnTo>
                    <a:pt x="11" y="7"/>
                  </a:lnTo>
                  <a:lnTo>
                    <a:pt x="13" y="11"/>
                  </a:lnTo>
                  <a:lnTo>
                    <a:pt x="14" y="13"/>
                  </a:lnTo>
                  <a:lnTo>
                    <a:pt x="11" y="13"/>
                  </a:lnTo>
                  <a:close/>
                </a:path>
              </a:pathLst>
            </a:custGeom>
            <a:solidFill>
              <a:srgbClr val="C3C2A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90" name="Freeform 743"/>
            <p:cNvSpPr>
              <a:spLocks noEditPoints="1"/>
            </p:cNvSpPr>
            <p:nvPr/>
          </p:nvSpPr>
          <p:spPr bwMode="auto">
            <a:xfrm>
              <a:off x="5860247" y="1131292"/>
              <a:ext cx="77788" cy="38100"/>
            </a:xfrm>
            <a:custGeom>
              <a:avLst/>
              <a:gdLst>
                <a:gd name="T0" fmla="*/ 2147483646 w 32"/>
                <a:gd name="T1" fmla="*/ 2147483646 h 18"/>
                <a:gd name="T2" fmla="*/ 2147483646 w 32"/>
                <a:gd name="T3" fmla="*/ 2147483646 h 18"/>
                <a:gd name="T4" fmla="*/ 2147483646 w 32"/>
                <a:gd name="T5" fmla="*/ 2147483646 h 18"/>
                <a:gd name="T6" fmla="*/ 2147483646 w 32"/>
                <a:gd name="T7" fmla="*/ 2147483646 h 18"/>
                <a:gd name="T8" fmla="*/ 2147483646 w 32"/>
                <a:gd name="T9" fmla="*/ 2147483646 h 18"/>
                <a:gd name="T10" fmla="*/ 2147483646 w 32"/>
                <a:gd name="T11" fmla="*/ 2147483646 h 18"/>
                <a:gd name="T12" fmla="*/ 2147483646 w 32"/>
                <a:gd name="T13" fmla="*/ 2147483646 h 18"/>
                <a:gd name="T14" fmla="*/ 2147483646 w 32"/>
                <a:gd name="T15" fmla="*/ 2147483646 h 18"/>
                <a:gd name="T16" fmla="*/ 2147483646 w 32"/>
                <a:gd name="T17" fmla="*/ 2147483646 h 18"/>
                <a:gd name="T18" fmla="*/ 2147483646 w 32"/>
                <a:gd name="T19" fmla="*/ 2147483646 h 18"/>
                <a:gd name="T20" fmla="*/ 2147483646 w 32"/>
                <a:gd name="T21" fmla="*/ 2147483646 h 18"/>
                <a:gd name="T22" fmla="*/ 2147483646 w 32"/>
                <a:gd name="T23" fmla="*/ 2147483646 h 18"/>
                <a:gd name="T24" fmla="*/ 2147483646 w 32"/>
                <a:gd name="T25" fmla="*/ 2147483646 h 18"/>
                <a:gd name="T26" fmla="*/ 2147483646 w 32"/>
                <a:gd name="T27" fmla="*/ 2147483646 h 18"/>
                <a:gd name="T28" fmla="*/ 2147483646 w 32"/>
                <a:gd name="T29" fmla="*/ 2147483646 h 18"/>
                <a:gd name="T30" fmla="*/ 2147483646 w 32"/>
                <a:gd name="T31" fmla="*/ 2147483646 h 18"/>
                <a:gd name="T32" fmla="*/ 2147483646 w 32"/>
                <a:gd name="T33" fmla="*/ 2147483646 h 18"/>
                <a:gd name="T34" fmla="*/ 2147483646 w 32"/>
                <a:gd name="T35" fmla="*/ 2147483646 h 18"/>
                <a:gd name="T36" fmla="*/ 0 w 32"/>
                <a:gd name="T37" fmla="*/ 2147483646 h 18"/>
                <a:gd name="T38" fmla="*/ 0 w 32"/>
                <a:gd name="T39" fmla="*/ 2147483646 h 18"/>
                <a:gd name="T40" fmla="*/ 2147483646 w 32"/>
                <a:gd name="T41" fmla="*/ 2147483646 h 18"/>
                <a:gd name="T42" fmla="*/ 2147483646 w 32"/>
                <a:gd name="T43" fmla="*/ 2147483646 h 18"/>
                <a:gd name="T44" fmla="*/ 2147483646 w 32"/>
                <a:gd name="T45" fmla="*/ 2147483646 h 18"/>
                <a:gd name="T46" fmla="*/ 2147483646 w 32"/>
                <a:gd name="T47" fmla="*/ 2147483646 h 18"/>
                <a:gd name="T48" fmla="*/ 2147483646 w 32"/>
                <a:gd name="T49" fmla="*/ 2147483646 h 18"/>
                <a:gd name="T50" fmla="*/ 2147483646 w 32"/>
                <a:gd name="T51" fmla="*/ 2147483646 h 18"/>
                <a:gd name="T52" fmla="*/ 2147483646 w 32"/>
                <a:gd name="T53" fmla="*/ 2147483646 h 18"/>
                <a:gd name="T54" fmla="*/ 2147483646 w 32"/>
                <a:gd name="T55" fmla="*/ 2147483646 h 18"/>
                <a:gd name="T56" fmla="*/ 2147483646 w 32"/>
                <a:gd name="T57" fmla="*/ 2147483646 h 18"/>
                <a:gd name="T58" fmla="*/ 2147483646 w 32"/>
                <a:gd name="T59" fmla="*/ 2147483646 h 18"/>
                <a:gd name="T60" fmla="*/ 2147483646 w 32"/>
                <a:gd name="T61" fmla="*/ 2147483646 h 18"/>
                <a:gd name="T62" fmla="*/ 2147483646 w 32"/>
                <a:gd name="T63" fmla="*/ 2147483646 h 18"/>
                <a:gd name="T64" fmla="*/ 2147483646 w 32"/>
                <a:gd name="T65" fmla="*/ 2147483646 h 18"/>
                <a:gd name="T66" fmla="*/ 2147483646 w 32"/>
                <a:gd name="T67" fmla="*/ 2147483646 h 18"/>
                <a:gd name="T68" fmla="*/ 2147483646 w 32"/>
                <a:gd name="T69" fmla="*/ 2147483646 h 18"/>
                <a:gd name="T70" fmla="*/ 2147483646 w 32"/>
                <a:gd name="T71" fmla="*/ 2147483646 h 18"/>
                <a:gd name="T72" fmla="*/ 2147483646 w 32"/>
                <a:gd name="T73" fmla="*/ 2147483646 h 18"/>
                <a:gd name="T74" fmla="*/ 2147483646 w 32"/>
                <a:gd name="T75" fmla="*/ 2147483646 h 18"/>
                <a:gd name="T76" fmla="*/ 2147483646 w 32"/>
                <a:gd name="T77" fmla="*/ 2147483646 h 18"/>
                <a:gd name="T78" fmla="*/ 2147483646 w 32"/>
                <a:gd name="T79" fmla="*/ 0 h 18"/>
                <a:gd name="T80" fmla="*/ 2147483646 w 32"/>
                <a:gd name="T81" fmla="*/ 2147483646 h 18"/>
                <a:gd name="T82" fmla="*/ 2147483646 w 32"/>
                <a:gd name="T83" fmla="*/ 2147483646 h 18"/>
                <a:gd name="T84" fmla="*/ 2147483646 w 32"/>
                <a:gd name="T85" fmla="*/ 2147483646 h 18"/>
                <a:gd name="T86" fmla="*/ 2147483646 w 32"/>
                <a:gd name="T87" fmla="*/ 2147483646 h 18"/>
                <a:gd name="T88" fmla="*/ 2147483646 w 32"/>
                <a:gd name="T89" fmla="*/ 2147483646 h 18"/>
                <a:gd name="T90" fmla="*/ 2147483646 w 32"/>
                <a:gd name="T91" fmla="*/ 2147483646 h 18"/>
                <a:gd name="T92" fmla="*/ 2147483646 w 32"/>
                <a:gd name="T93" fmla="*/ 2147483646 h 18"/>
                <a:gd name="T94" fmla="*/ 2147483646 w 32"/>
                <a:gd name="T95" fmla="*/ 2147483646 h 18"/>
                <a:gd name="T96" fmla="*/ 2147483646 w 32"/>
                <a:gd name="T97" fmla="*/ 2147483646 h 18"/>
                <a:gd name="T98" fmla="*/ 2147483646 w 32"/>
                <a:gd name="T99" fmla="*/ 2147483646 h 18"/>
                <a:gd name="T100" fmla="*/ 2147483646 w 32"/>
                <a:gd name="T101" fmla="*/ 2147483646 h 18"/>
                <a:gd name="T102" fmla="*/ 2147483646 w 32"/>
                <a:gd name="T103" fmla="*/ 2147483646 h 18"/>
                <a:gd name="T104" fmla="*/ 2147483646 w 32"/>
                <a:gd name="T105" fmla="*/ 2147483646 h 18"/>
                <a:gd name="T106" fmla="*/ 2147483646 w 32"/>
                <a:gd name="T107" fmla="*/ 2147483646 h 18"/>
                <a:gd name="T108" fmla="*/ 2147483646 w 32"/>
                <a:gd name="T109" fmla="*/ 2147483646 h 18"/>
                <a:gd name="T110" fmla="*/ 2147483646 w 32"/>
                <a:gd name="T111" fmla="*/ 2147483646 h 18"/>
                <a:gd name="T112" fmla="*/ 2147483646 w 32"/>
                <a:gd name="T113" fmla="*/ 2147483646 h 18"/>
                <a:gd name="T114" fmla="*/ 2147483646 w 32"/>
                <a:gd name="T115" fmla="*/ 2147483646 h 18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32" h="18">
                  <a:moveTo>
                    <a:pt x="3" y="3"/>
                  </a:moveTo>
                  <a:lnTo>
                    <a:pt x="4" y="4"/>
                  </a:lnTo>
                  <a:lnTo>
                    <a:pt x="5" y="5"/>
                  </a:lnTo>
                  <a:lnTo>
                    <a:pt x="6" y="5"/>
                  </a:lnTo>
                  <a:lnTo>
                    <a:pt x="6" y="6"/>
                  </a:lnTo>
                  <a:lnTo>
                    <a:pt x="6" y="7"/>
                  </a:lnTo>
                  <a:lnTo>
                    <a:pt x="6" y="8"/>
                  </a:lnTo>
                  <a:lnTo>
                    <a:pt x="7" y="9"/>
                  </a:lnTo>
                  <a:lnTo>
                    <a:pt x="9" y="10"/>
                  </a:lnTo>
                  <a:lnTo>
                    <a:pt x="10" y="10"/>
                  </a:lnTo>
                  <a:lnTo>
                    <a:pt x="11" y="10"/>
                  </a:lnTo>
                  <a:lnTo>
                    <a:pt x="12" y="11"/>
                  </a:lnTo>
                  <a:lnTo>
                    <a:pt x="13" y="13"/>
                  </a:lnTo>
                  <a:lnTo>
                    <a:pt x="13" y="14"/>
                  </a:lnTo>
                  <a:lnTo>
                    <a:pt x="12" y="14"/>
                  </a:lnTo>
                  <a:lnTo>
                    <a:pt x="11" y="14"/>
                  </a:lnTo>
                  <a:lnTo>
                    <a:pt x="8" y="12"/>
                  </a:lnTo>
                  <a:lnTo>
                    <a:pt x="5" y="9"/>
                  </a:lnTo>
                  <a:lnTo>
                    <a:pt x="3" y="7"/>
                  </a:lnTo>
                  <a:lnTo>
                    <a:pt x="2" y="5"/>
                  </a:lnTo>
                  <a:lnTo>
                    <a:pt x="2" y="4"/>
                  </a:lnTo>
                  <a:lnTo>
                    <a:pt x="3" y="3"/>
                  </a:lnTo>
                  <a:close/>
                  <a:moveTo>
                    <a:pt x="24" y="6"/>
                  </a:moveTo>
                  <a:lnTo>
                    <a:pt x="25" y="6"/>
                  </a:lnTo>
                  <a:lnTo>
                    <a:pt x="29" y="9"/>
                  </a:lnTo>
                  <a:lnTo>
                    <a:pt x="29" y="12"/>
                  </a:lnTo>
                  <a:lnTo>
                    <a:pt x="27" y="14"/>
                  </a:lnTo>
                  <a:lnTo>
                    <a:pt x="27" y="15"/>
                  </a:lnTo>
                  <a:lnTo>
                    <a:pt x="27" y="14"/>
                  </a:lnTo>
                  <a:lnTo>
                    <a:pt x="26" y="13"/>
                  </a:lnTo>
                  <a:lnTo>
                    <a:pt x="26" y="12"/>
                  </a:lnTo>
                  <a:lnTo>
                    <a:pt x="27" y="11"/>
                  </a:lnTo>
                  <a:lnTo>
                    <a:pt x="27" y="10"/>
                  </a:lnTo>
                  <a:lnTo>
                    <a:pt x="26" y="9"/>
                  </a:lnTo>
                  <a:lnTo>
                    <a:pt x="25" y="9"/>
                  </a:lnTo>
                  <a:lnTo>
                    <a:pt x="24" y="9"/>
                  </a:lnTo>
                  <a:lnTo>
                    <a:pt x="23" y="9"/>
                  </a:lnTo>
                  <a:lnTo>
                    <a:pt x="23" y="7"/>
                  </a:lnTo>
                  <a:lnTo>
                    <a:pt x="23" y="6"/>
                  </a:lnTo>
                  <a:lnTo>
                    <a:pt x="24" y="6"/>
                  </a:lnTo>
                  <a:close/>
                  <a:moveTo>
                    <a:pt x="2" y="0"/>
                  </a:moveTo>
                  <a:lnTo>
                    <a:pt x="1" y="2"/>
                  </a:lnTo>
                  <a:lnTo>
                    <a:pt x="0" y="2"/>
                  </a:lnTo>
                  <a:lnTo>
                    <a:pt x="0" y="3"/>
                  </a:lnTo>
                  <a:lnTo>
                    <a:pt x="0" y="4"/>
                  </a:lnTo>
                  <a:lnTo>
                    <a:pt x="0" y="5"/>
                  </a:lnTo>
                  <a:lnTo>
                    <a:pt x="0" y="6"/>
                  </a:lnTo>
                  <a:lnTo>
                    <a:pt x="0" y="7"/>
                  </a:lnTo>
                  <a:lnTo>
                    <a:pt x="1" y="8"/>
                  </a:lnTo>
                  <a:lnTo>
                    <a:pt x="3" y="11"/>
                  </a:lnTo>
                  <a:lnTo>
                    <a:pt x="6" y="14"/>
                  </a:lnTo>
                  <a:lnTo>
                    <a:pt x="10" y="16"/>
                  </a:lnTo>
                  <a:lnTo>
                    <a:pt x="10" y="17"/>
                  </a:lnTo>
                  <a:lnTo>
                    <a:pt x="11" y="17"/>
                  </a:lnTo>
                  <a:lnTo>
                    <a:pt x="12" y="17"/>
                  </a:lnTo>
                  <a:lnTo>
                    <a:pt x="13" y="17"/>
                  </a:lnTo>
                  <a:lnTo>
                    <a:pt x="16" y="17"/>
                  </a:lnTo>
                  <a:lnTo>
                    <a:pt x="16" y="14"/>
                  </a:lnTo>
                  <a:lnTo>
                    <a:pt x="15" y="13"/>
                  </a:lnTo>
                  <a:lnTo>
                    <a:pt x="15" y="12"/>
                  </a:lnTo>
                  <a:lnTo>
                    <a:pt x="13" y="9"/>
                  </a:lnTo>
                  <a:lnTo>
                    <a:pt x="13" y="8"/>
                  </a:lnTo>
                  <a:lnTo>
                    <a:pt x="12" y="8"/>
                  </a:lnTo>
                  <a:lnTo>
                    <a:pt x="12" y="7"/>
                  </a:lnTo>
                  <a:lnTo>
                    <a:pt x="11" y="7"/>
                  </a:lnTo>
                  <a:lnTo>
                    <a:pt x="10" y="7"/>
                  </a:lnTo>
                  <a:lnTo>
                    <a:pt x="9" y="7"/>
                  </a:lnTo>
                  <a:lnTo>
                    <a:pt x="8" y="6"/>
                  </a:lnTo>
                  <a:lnTo>
                    <a:pt x="8" y="5"/>
                  </a:lnTo>
                  <a:lnTo>
                    <a:pt x="8" y="4"/>
                  </a:lnTo>
                  <a:lnTo>
                    <a:pt x="7" y="3"/>
                  </a:lnTo>
                  <a:lnTo>
                    <a:pt x="6" y="2"/>
                  </a:lnTo>
                  <a:lnTo>
                    <a:pt x="4" y="1"/>
                  </a:lnTo>
                  <a:lnTo>
                    <a:pt x="2" y="0"/>
                  </a:lnTo>
                  <a:close/>
                  <a:moveTo>
                    <a:pt x="23" y="3"/>
                  </a:moveTo>
                  <a:lnTo>
                    <a:pt x="23" y="3"/>
                  </a:lnTo>
                  <a:lnTo>
                    <a:pt x="22" y="3"/>
                  </a:lnTo>
                  <a:lnTo>
                    <a:pt x="21" y="4"/>
                  </a:lnTo>
                  <a:lnTo>
                    <a:pt x="21" y="5"/>
                  </a:lnTo>
                  <a:lnTo>
                    <a:pt x="21" y="7"/>
                  </a:lnTo>
                  <a:lnTo>
                    <a:pt x="20" y="7"/>
                  </a:lnTo>
                  <a:lnTo>
                    <a:pt x="21" y="9"/>
                  </a:lnTo>
                  <a:lnTo>
                    <a:pt x="21" y="10"/>
                  </a:lnTo>
                  <a:lnTo>
                    <a:pt x="22" y="11"/>
                  </a:lnTo>
                  <a:lnTo>
                    <a:pt x="23" y="11"/>
                  </a:lnTo>
                  <a:lnTo>
                    <a:pt x="24" y="11"/>
                  </a:lnTo>
                  <a:lnTo>
                    <a:pt x="23" y="12"/>
                  </a:lnTo>
                  <a:lnTo>
                    <a:pt x="23" y="13"/>
                  </a:lnTo>
                  <a:lnTo>
                    <a:pt x="23" y="14"/>
                  </a:lnTo>
                  <a:lnTo>
                    <a:pt x="24" y="14"/>
                  </a:lnTo>
                  <a:lnTo>
                    <a:pt x="24" y="15"/>
                  </a:lnTo>
                  <a:lnTo>
                    <a:pt x="25" y="16"/>
                  </a:lnTo>
                  <a:lnTo>
                    <a:pt x="25" y="17"/>
                  </a:lnTo>
                  <a:lnTo>
                    <a:pt x="27" y="18"/>
                  </a:lnTo>
                  <a:lnTo>
                    <a:pt x="27" y="17"/>
                  </a:lnTo>
                  <a:lnTo>
                    <a:pt x="28" y="17"/>
                  </a:lnTo>
                  <a:lnTo>
                    <a:pt x="29" y="17"/>
                  </a:lnTo>
                  <a:lnTo>
                    <a:pt x="30" y="16"/>
                  </a:lnTo>
                  <a:lnTo>
                    <a:pt x="30" y="15"/>
                  </a:lnTo>
                  <a:lnTo>
                    <a:pt x="30" y="13"/>
                  </a:lnTo>
                  <a:lnTo>
                    <a:pt x="31" y="13"/>
                  </a:lnTo>
                  <a:lnTo>
                    <a:pt x="32" y="9"/>
                  </a:lnTo>
                  <a:lnTo>
                    <a:pt x="31" y="8"/>
                  </a:lnTo>
                  <a:lnTo>
                    <a:pt x="31" y="7"/>
                  </a:lnTo>
                  <a:lnTo>
                    <a:pt x="30" y="6"/>
                  </a:lnTo>
                  <a:lnTo>
                    <a:pt x="26" y="3"/>
                  </a:lnTo>
                  <a:lnTo>
                    <a:pt x="25" y="3"/>
                  </a:lnTo>
                  <a:lnTo>
                    <a:pt x="24" y="3"/>
                  </a:lnTo>
                  <a:lnTo>
                    <a:pt x="23" y="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91" name="Freeform 744"/>
            <p:cNvSpPr>
              <a:spLocks noEditPoints="1"/>
            </p:cNvSpPr>
            <p:nvPr/>
          </p:nvSpPr>
          <p:spPr bwMode="auto">
            <a:xfrm>
              <a:off x="5860247" y="1131292"/>
              <a:ext cx="77788" cy="38100"/>
            </a:xfrm>
            <a:custGeom>
              <a:avLst/>
              <a:gdLst>
                <a:gd name="T0" fmla="*/ 2147483646 w 32"/>
                <a:gd name="T1" fmla="*/ 2147483646 h 18"/>
                <a:gd name="T2" fmla="*/ 2147483646 w 32"/>
                <a:gd name="T3" fmla="*/ 2147483646 h 18"/>
                <a:gd name="T4" fmla="*/ 2147483646 w 32"/>
                <a:gd name="T5" fmla="*/ 2147483646 h 18"/>
                <a:gd name="T6" fmla="*/ 2147483646 w 32"/>
                <a:gd name="T7" fmla="*/ 2147483646 h 18"/>
                <a:gd name="T8" fmla="*/ 2147483646 w 32"/>
                <a:gd name="T9" fmla="*/ 2147483646 h 18"/>
                <a:gd name="T10" fmla="*/ 2147483646 w 32"/>
                <a:gd name="T11" fmla="*/ 2147483646 h 18"/>
                <a:gd name="T12" fmla="*/ 2147483646 w 32"/>
                <a:gd name="T13" fmla="*/ 2147483646 h 18"/>
                <a:gd name="T14" fmla="*/ 2147483646 w 32"/>
                <a:gd name="T15" fmla="*/ 2147483646 h 18"/>
                <a:gd name="T16" fmla="*/ 2147483646 w 32"/>
                <a:gd name="T17" fmla="*/ 2147483646 h 18"/>
                <a:gd name="T18" fmla="*/ 2147483646 w 32"/>
                <a:gd name="T19" fmla="*/ 2147483646 h 18"/>
                <a:gd name="T20" fmla="*/ 2147483646 w 32"/>
                <a:gd name="T21" fmla="*/ 2147483646 h 18"/>
                <a:gd name="T22" fmla="*/ 2147483646 w 32"/>
                <a:gd name="T23" fmla="*/ 2147483646 h 18"/>
                <a:gd name="T24" fmla="*/ 2147483646 w 32"/>
                <a:gd name="T25" fmla="*/ 2147483646 h 18"/>
                <a:gd name="T26" fmla="*/ 2147483646 w 32"/>
                <a:gd name="T27" fmla="*/ 2147483646 h 18"/>
                <a:gd name="T28" fmla="*/ 2147483646 w 32"/>
                <a:gd name="T29" fmla="*/ 2147483646 h 18"/>
                <a:gd name="T30" fmla="*/ 2147483646 w 32"/>
                <a:gd name="T31" fmla="*/ 2147483646 h 18"/>
                <a:gd name="T32" fmla="*/ 2147483646 w 32"/>
                <a:gd name="T33" fmla="*/ 2147483646 h 18"/>
                <a:gd name="T34" fmla="*/ 2147483646 w 32"/>
                <a:gd name="T35" fmla="*/ 2147483646 h 18"/>
                <a:gd name="T36" fmla="*/ 0 w 32"/>
                <a:gd name="T37" fmla="*/ 2147483646 h 18"/>
                <a:gd name="T38" fmla="*/ 0 w 32"/>
                <a:gd name="T39" fmla="*/ 2147483646 h 18"/>
                <a:gd name="T40" fmla="*/ 2147483646 w 32"/>
                <a:gd name="T41" fmla="*/ 2147483646 h 18"/>
                <a:gd name="T42" fmla="*/ 2147483646 w 32"/>
                <a:gd name="T43" fmla="*/ 2147483646 h 18"/>
                <a:gd name="T44" fmla="*/ 2147483646 w 32"/>
                <a:gd name="T45" fmla="*/ 2147483646 h 18"/>
                <a:gd name="T46" fmla="*/ 2147483646 w 32"/>
                <a:gd name="T47" fmla="*/ 2147483646 h 18"/>
                <a:gd name="T48" fmla="*/ 2147483646 w 32"/>
                <a:gd name="T49" fmla="*/ 2147483646 h 18"/>
                <a:gd name="T50" fmla="*/ 2147483646 w 32"/>
                <a:gd name="T51" fmla="*/ 2147483646 h 18"/>
                <a:gd name="T52" fmla="*/ 2147483646 w 32"/>
                <a:gd name="T53" fmla="*/ 2147483646 h 18"/>
                <a:gd name="T54" fmla="*/ 2147483646 w 32"/>
                <a:gd name="T55" fmla="*/ 2147483646 h 18"/>
                <a:gd name="T56" fmla="*/ 2147483646 w 32"/>
                <a:gd name="T57" fmla="*/ 2147483646 h 18"/>
                <a:gd name="T58" fmla="*/ 2147483646 w 32"/>
                <a:gd name="T59" fmla="*/ 2147483646 h 18"/>
                <a:gd name="T60" fmla="*/ 2147483646 w 32"/>
                <a:gd name="T61" fmla="*/ 2147483646 h 18"/>
                <a:gd name="T62" fmla="*/ 2147483646 w 32"/>
                <a:gd name="T63" fmla="*/ 2147483646 h 18"/>
                <a:gd name="T64" fmla="*/ 2147483646 w 32"/>
                <a:gd name="T65" fmla="*/ 2147483646 h 18"/>
                <a:gd name="T66" fmla="*/ 2147483646 w 32"/>
                <a:gd name="T67" fmla="*/ 2147483646 h 18"/>
                <a:gd name="T68" fmla="*/ 2147483646 w 32"/>
                <a:gd name="T69" fmla="*/ 2147483646 h 18"/>
                <a:gd name="T70" fmla="*/ 2147483646 w 32"/>
                <a:gd name="T71" fmla="*/ 2147483646 h 18"/>
                <a:gd name="T72" fmla="*/ 2147483646 w 32"/>
                <a:gd name="T73" fmla="*/ 2147483646 h 18"/>
                <a:gd name="T74" fmla="*/ 2147483646 w 32"/>
                <a:gd name="T75" fmla="*/ 2147483646 h 18"/>
                <a:gd name="T76" fmla="*/ 2147483646 w 32"/>
                <a:gd name="T77" fmla="*/ 2147483646 h 18"/>
                <a:gd name="T78" fmla="*/ 2147483646 w 32"/>
                <a:gd name="T79" fmla="*/ 0 h 18"/>
                <a:gd name="T80" fmla="*/ 2147483646 w 32"/>
                <a:gd name="T81" fmla="*/ 2147483646 h 18"/>
                <a:gd name="T82" fmla="*/ 2147483646 w 32"/>
                <a:gd name="T83" fmla="*/ 2147483646 h 18"/>
                <a:gd name="T84" fmla="*/ 2147483646 w 32"/>
                <a:gd name="T85" fmla="*/ 2147483646 h 18"/>
                <a:gd name="T86" fmla="*/ 2147483646 w 32"/>
                <a:gd name="T87" fmla="*/ 2147483646 h 18"/>
                <a:gd name="T88" fmla="*/ 2147483646 w 32"/>
                <a:gd name="T89" fmla="*/ 2147483646 h 18"/>
                <a:gd name="T90" fmla="*/ 2147483646 w 32"/>
                <a:gd name="T91" fmla="*/ 2147483646 h 18"/>
                <a:gd name="T92" fmla="*/ 2147483646 w 32"/>
                <a:gd name="T93" fmla="*/ 2147483646 h 18"/>
                <a:gd name="T94" fmla="*/ 2147483646 w 32"/>
                <a:gd name="T95" fmla="*/ 2147483646 h 18"/>
                <a:gd name="T96" fmla="*/ 2147483646 w 32"/>
                <a:gd name="T97" fmla="*/ 2147483646 h 18"/>
                <a:gd name="T98" fmla="*/ 2147483646 w 32"/>
                <a:gd name="T99" fmla="*/ 2147483646 h 18"/>
                <a:gd name="T100" fmla="*/ 2147483646 w 32"/>
                <a:gd name="T101" fmla="*/ 2147483646 h 18"/>
                <a:gd name="T102" fmla="*/ 2147483646 w 32"/>
                <a:gd name="T103" fmla="*/ 2147483646 h 18"/>
                <a:gd name="T104" fmla="*/ 2147483646 w 32"/>
                <a:gd name="T105" fmla="*/ 2147483646 h 18"/>
                <a:gd name="T106" fmla="*/ 2147483646 w 32"/>
                <a:gd name="T107" fmla="*/ 2147483646 h 18"/>
                <a:gd name="T108" fmla="*/ 2147483646 w 32"/>
                <a:gd name="T109" fmla="*/ 2147483646 h 18"/>
                <a:gd name="T110" fmla="*/ 2147483646 w 32"/>
                <a:gd name="T111" fmla="*/ 2147483646 h 18"/>
                <a:gd name="T112" fmla="*/ 2147483646 w 32"/>
                <a:gd name="T113" fmla="*/ 2147483646 h 18"/>
                <a:gd name="T114" fmla="*/ 2147483646 w 32"/>
                <a:gd name="T115" fmla="*/ 2147483646 h 18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32" h="18">
                  <a:moveTo>
                    <a:pt x="3" y="3"/>
                  </a:moveTo>
                  <a:lnTo>
                    <a:pt x="4" y="4"/>
                  </a:lnTo>
                  <a:lnTo>
                    <a:pt x="5" y="5"/>
                  </a:lnTo>
                  <a:lnTo>
                    <a:pt x="6" y="5"/>
                  </a:lnTo>
                  <a:lnTo>
                    <a:pt x="6" y="6"/>
                  </a:lnTo>
                  <a:lnTo>
                    <a:pt x="6" y="7"/>
                  </a:lnTo>
                  <a:lnTo>
                    <a:pt x="6" y="8"/>
                  </a:lnTo>
                  <a:lnTo>
                    <a:pt x="7" y="9"/>
                  </a:lnTo>
                  <a:lnTo>
                    <a:pt x="9" y="10"/>
                  </a:lnTo>
                  <a:lnTo>
                    <a:pt x="10" y="10"/>
                  </a:lnTo>
                  <a:lnTo>
                    <a:pt x="11" y="10"/>
                  </a:lnTo>
                  <a:lnTo>
                    <a:pt x="12" y="11"/>
                  </a:lnTo>
                  <a:lnTo>
                    <a:pt x="13" y="13"/>
                  </a:lnTo>
                  <a:lnTo>
                    <a:pt x="13" y="14"/>
                  </a:lnTo>
                  <a:lnTo>
                    <a:pt x="12" y="14"/>
                  </a:lnTo>
                  <a:lnTo>
                    <a:pt x="11" y="14"/>
                  </a:lnTo>
                  <a:lnTo>
                    <a:pt x="8" y="12"/>
                  </a:lnTo>
                  <a:lnTo>
                    <a:pt x="5" y="9"/>
                  </a:lnTo>
                  <a:lnTo>
                    <a:pt x="3" y="7"/>
                  </a:lnTo>
                  <a:lnTo>
                    <a:pt x="2" y="5"/>
                  </a:lnTo>
                  <a:lnTo>
                    <a:pt x="2" y="4"/>
                  </a:lnTo>
                  <a:lnTo>
                    <a:pt x="3" y="3"/>
                  </a:lnTo>
                  <a:moveTo>
                    <a:pt x="24" y="6"/>
                  </a:moveTo>
                  <a:lnTo>
                    <a:pt x="25" y="6"/>
                  </a:lnTo>
                  <a:lnTo>
                    <a:pt x="29" y="9"/>
                  </a:lnTo>
                  <a:lnTo>
                    <a:pt x="29" y="12"/>
                  </a:lnTo>
                  <a:lnTo>
                    <a:pt x="27" y="14"/>
                  </a:lnTo>
                  <a:lnTo>
                    <a:pt x="27" y="15"/>
                  </a:lnTo>
                  <a:lnTo>
                    <a:pt x="27" y="14"/>
                  </a:lnTo>
                  <a:lnTo>
                    <a:pt x="26" y="13"/>
                  </a:lnTo>
                  <a:lnTo>
                    <a:pt x="26" y="12"/>
                  </a:lnTo>
                  <a:lnTo>
                    <a:pt x="27" y="11"/>
                  </a:lnTo>
                  <a:lnTo>
                    <a:pt x="27" y="10"/>
                  </a:lnTo>
                  <a:lnTo>
                    <a:pt x="26" y="9"/>
                  </a:lnTo>
                  <a:lnTo>
                    <a:pt x="25" y="9"/>
                  </a:lnTo>
                  <a:lnTo>
                    <a:pt x="24" y="9"/>
                  </a:lnTo>
                  <a:lnTo>
                    <a:pt x="23" y="9"/>
                  </a:lnTo>
                  <a:lnTo>
                    <a:pt x="23" y="7"/>
                  </a:lnTo>
                  <a:lnTo>
                    <a:pt x="23" y="6"/>
                  </a:lnTo>
                  <a:lnTo>
                    <a:pt x="24" y="6"/>
                  </a:lnTo>
                  <a:moveTo>
                    <a:pt x="2" y="0"/>
                  </a:moveTo>
                  <a:lnTo>
                    <a:pt x="1" y="2"/>
                  </a:lnTo>
                  <a:lnTo>
                    <a:pt x="0" y="2"/>
                  </a:lnTo>
                  <a:lnTo>
                    <a:pt x="0" y="3"/>
                  </a:lnTo>
                  <a:lnTo>
                    <a:pt x="0" y="4"/>
                  </a:lnTo>
                  <a:lnTo>
                    <a:pt x="0" y="5"/>
                  </a:lnTo>
                  <a:lnTo>
                    <a:pt x="0" y="6"/>
                  </a:lnTo>
                  <a:lnTo>
                    <a:pt x="0" y="7"/>
                  </a:lnTo>
                  <a:lnTo>
                    <a:pt x="1" y="8"/>
                  </a:lnTo>
                  <a:lnTo>
                    <a:pt x="3" y="11"/>
                  </a:lnTo>
                  <a:lnTo>
                    <a:pt x="6" y="14"/>
                  </a:lnTo>
                  <a:lnTo>
                    <a:pt x="10" y="16"/>
                  </a:lnTo>
                  <a:lnTo>
                    <a:pt x="10" y="17"/>
                  </a:lnTo>
                  <a:lnTo>
                    <a:pt x="11" y="17"/>
                  </a:lnTo>
                  <a:lnTo>
                    <a:pt x="12" y="17"/>
                  </a:lnTo>
                  <a:lnTo>
                    <a:pt x="13" y="17"/>
                  </a:lnTo>
                  <a:lnTo>
                    <a:pt x="16" y="17"/>
                  </a:lnTo>
                  <a:lnTo>
                    <a:pt x="16" y="14"/>
                  </a:lnTo>
                  <a:lnTo>
                    <a:pt x="15" y="13"/>
                  </a:lnTo>
                  <a:lnTo>
                    <a:pt x="15" y="12"/>
                  </a:lnTo>
                  <a:lnTo>
                    <a:pt x="13" y="9"/>
                  </a:lnTo>
                  <a:lnTo>
                    <a:pt x="13" y="8"/>
                  </a:lnTo>
                  <a:lnTo>
                    <a:pt x="12" y="8"/>
                  </a:lnTo>
                  <a:lnTo>
                    <a:pt x="12" y="7"/>
                  </a:lnTo>
                  <a:lnTo>
                    <a:pt x="11" y="7"/>
                  </a:lnTo>
                  <a:lnTo>
                    <a:pt x="10" y="7"/>
                  </a:lnTo>
                  <a:lnTo>
                    <a:pt x="9" y="7"/>
                  </a:lnTo>
                  <a:lnTo>
                    <a:pt x="8" y="6"/>
                  </a:lnTo>
                  <a:lnTo>
                    <a:pt x="8" y="5"/>
                  </a:lnTo>
                  <a:lnTo>
                    <a:pt x="8" y="4"/>
                  </a:lnTo>
                  <a:lnTo>
                    <a:pt x="7" y="3"/>
                  </a:lnTo>
                  <a:lnTo>
                    <a:pt x="6" y="2"/>
                  </a:lnTo>
                  <a:lnTo>
                    <a:pt x="4" y="1"/>
                  </a:lnTo>
                  <a:lnTo>
                    <a:pt x="2" y="0"/>
                  </a:lnTo>
                  <a:moveTo>
                    <a:pt x="23" y="3"/>
                  </a:moveTo>
                  <a:lnTo>
                    <a:pt x="23" y="3"/>
                  </a:lnTo>
                  <a:lnTo>
                    <a:pt x="22" y="3"/>
                  </a:lnTo>
                  <a:lnTo>
                    <a:pt x="21" y="4"/>
                  </a:lnTo>
                  <a:lnTo>
                    <a:pt x="21" y="5"/>
                  </a:lnTo>
                  <a:lnTo>
                    <a:pt x="21" y="7"/>
                  </a:lnTo>
                  <a:lnTo>
                    <a:pt x="20" y="7"/>
                  </a:lnTo>
                  <a:lnTo>
                    <a:pt x="21" y="9"/>
                  </a:lnTo>
                  <a:lnTo>
                    <a:pt x="21" y="10"/>
                  </a:lnTo>
                  <a:lnTo>
                    <a:pt x="22" y="11"/>
                  </a:lnTo>
                  <a:lnTo>
                    <a:pt x="23" y="11"/>
                  </a:lnTo>
                  <a:lnTo>
                    <a:pt x="24" y="11"/>
                  </a:lnTo>
                  <a:lnTo>
                    <a:pt x="23" y="12"/>
                  </a:lnTo>
                  <a:lnTo>
                    <a:pt x="23" y="13"/>
                  </a:lnTo>
                  <a:lnTo>
                    <a:pt x="23" y="14"/>
                  </a:lnTo>
                  <a:lnTo>
                    <a:pt x="24" y="14"/>
                  </a:lnTo>
                  <a:lnTo>
                    <a:pt x="24" y="15"/>
                  </a:lnTo>
                  <a:lnTo>
                    <a:pt x="25" y="16"/>
                  </a:lnTo>
                  <a:lnTo>
                    <a:pt x="25" y="17"/>
                  </a:lnTo>
                  <a:lnTo>
                    <a:pt x="27" y="18"/>
                  </a:lnTo>
                  <a:lnTo>
                    <a:pt x="27" y="17"/>
                  </a:lnTo>
                  <a:lnTo>
                    <a:pt x="28" y="17"/>
                  </a:lnTo>
                  <a:lnTo>
                    <a:pt x="29" y="17"/>
                  </a:lnTo>
                  <a:lnTo>
                    <a:pt x="30" y="16"/>
                  </a:lnTo>
                  <a:lnTo>
                    <a:pt x="30" y="15"/>
                  </a:lnTo>
                  <a:lnTo>
                    <a:pt x="30" y="13"/>
                  </a:lnTo>
                  <a:lnTo>
                    <a:pt x="31" y="13"/>
                  </a:lnTo>
                  <a:lnTo>
                    <a:pt x="32" y="9"/>
                  </a:lnTo>
                  <a:lnTo>
                    <a:pt x="31" y="8"/>
                  </a:lnTo>
                  <a:lnTo>
                    <a:pt x="31" y="7"/>
                  </a:lnTo>
                  <a:lnTo>
                    <a:pt x="30" y="6"/>
                  </a:lnTo>
                  <a:lnTo>
                    <a:pt x="26" y="3"/>
                  </a:lnTo>
                  <a:lnTo>
                    <a:pt x="25" y="3"/>
                  </a:lnTo>
                  <a:lnTo>
                    <a:pt x="24" y="3"/>
                  </a:lnTo>
                  <a:lnTo>
                    <a:pt x="23" y="3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92" name="Freeform 745"/>
            <p:cNvSpPr>
              <a:spLocks/>
            </p:cNvSpPr>
            <p:nvPr/>
          </p:nvSpPr>
          <p:spPr bwMode="auto">
            <a:xfrm>
              <a:off x="6352372" y="1145580"/>
              <a:ext cx="20638" cy="22225"/>
            </a:xfrm>
            <a:custGeom>
              <a:avLst/>
              <a:gdLst>
                <a:gd name="T0" fmla="*/ 0 w 9"/>
                <a:gd name="T1" fmla="*/ 2147483646 h 10"/>
                <a:gd name="T2" fmla="*/ 2147483646 w 9"/>
                <a:gd name="T3" fmla="*/ 2147483646 h 10"/>
                <a:gd name="T4" fmla="*/ 2147483646 w 9"/>
                <a:gd name="T5" fmla="*/ 2147483646 h 10"/>
                <a:gd name="T6" fmla="*/ 2147483646 w 9"/>
                <a:gd name="T7" fmla="*/ 0 h 10"/>
                <a:gd name="T8" fmla="*/ 2147483646 w 9"/>
                <a:gd name="T9" fmla="*/ 0 h 10"/>
                <a:gd name="T10" fmla="*/ 2147483646 w 9"/>
                <a:gd name="T11" fmla="*/ 0 h 10"/>
                <a:gd name="T12" fmla="*/ 2147483646 w 9"/>
                <a:gd name="T13" fmla="*/ 0 h 10"/>
                <a:gd name="T14" fmla="*/ 2147483646 w 9"/>
                <a:gd name="T15" fmla="*/ 0 h 10"/>
                <a:gd name="T16" fmla="*/ 2147483646 w 9"/>
                <a:gd name="T17" fmla="*/ 2147483646 h 10"/>
                <a:gd name="T18" fmla="*/ 2147483646 w 9"/>
                <a:gd name="T19" fmla="*/ 2147483646 h 10"/>
                <a:gd name="T20" fmla="*/ 2147483646 w 9"/>
                <a:gd name="T21" fmla="*/ 2147483646 h 10"/>
                <a:gd name="T22" fmla="*/ 2147483646 w 9"/>
                <a:gd name="T23" fmla="*/ 2147483646 h 10"/>
                <a:gd name="T24" fmla="*/ 2147483646 w 9"/>
                <a:gd name="T25" fmla="*/ 2147483646 h 10"/>
                <a:gd name="T26" fmla="*/ 2147483646 w 9"/>
                <a:gd name="T27" fmla="*/ 2147483646 h 10"/>
                <a:gd name="T28" fmla="*/ 2147483646 w 9"/>
                <a:gd name="T29" fmla="*/ 2147483646 h 10"/>
                <a:gd name="T30" fmla="*/ 2147483646 w 9"/>
                <a:gd name="T31" fmla="*/ 2147483646 h 10"/>
                <a:gd name="T32" fmla="*/ 2147483646 w 9"/>
                <a:gd name="T33" fmla="*/ 2147483646 h 10"/>
                <a:gd name="T34" fmla="*/ 2147483646 w 9"/>
                <a:gd name="T35" fmla="*/ 2147483646 h 10"/>
                <a:gd name="T36" fmla="*/ 0 w 9"/>
                <a:gd name="T37" fmla="*/ 2147483646 h 10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9" h="10">
                  <a:moveTo>
                    <a:pt x="0" y="10"/>
                  </a:moveTo>
                  <a:lnTo>
                    <a:pt x="3" y="2"/>
                  </a:lnTo>
                  <a:lnTo>
                    <a:pt x="5" y="0"/>
                  </a:lnTo>
                  <a:lnTo>
                    <a:pt x="6" y="0"/>
                  </a:lnTo>
                  <a:lnTo>
                    <a:pt x="8" y="0"/>
                  </a:lnTo>
                  <a:lnTo>
                    <a:pt x="9" y="0"/>
                  </a:lnTo>
                  <a:lnTo>
                    <a:pt x="9" y="1"/>
                  </a:lnTo>
                  <a:lnTo>
                    <a:pt x="9" y="2"/>
                  </a:lnTo>
                  <a:lnTo>
                    <a:pt x="9" y="5"/>
                  </a:lnTo>
                  <a:lnTo>
                    <a:pt x="8" y="6"/>
                  </a:lnTo>
                  <a:lnTo>
                    <a:pt x="7" y="8"/>
                  </a:lnTo>
                  <a:lnTo>
                    <a:pt x="7" y="9"/>
                  </a:lnTo>
                  <a:lnTo>
                    <a:pt x="4" y="10"/>
                  </a:lnTo>
                  <a:lnTo>
                    <a:pt x="3" y="1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93" name="Freeform 746"/>
            <p:cNvSpPr>
              <a:spLocks noEditPoints="1"/>
            </p:cNvSpPr>
            <p:nvPr/>
          </p:nvSpPr>
          <p:spPr bwMode="auto">
            <a:xfrm>
              <a:off x="6347610" y="1140817"/>
              <a:ext cx="28575" cy="28575"/>
            </a:xfrm>
            <a:custGeom>
              <a:avLst/>
              <a:gdLst>
                <a:gd name="T0" fmla="*/ 2147483646 w 12"/>
                <a:gd name="T1" fmla="*/ 2147483646 h 13"/>
                <a:gd name="T2" fmla="*/ 2147483646 w 12"/>
                <a:gd name="T3" fmla="*/ 2147483646 h 13"/>
                <a:gd name="T4" fmla="*/ 2147483646 w 12"/>
                <a:gd name="T5" fmla="*/ 2147483646 h 13"/>
                <a:gd name="T6" fmla="*/ 2147483646 w 12"/>
                <a:gd name="T7" fmla="*/ 2147483646 h 13"/>
                <a:gd name="T8" fmla="*/ 2147483646 w 12"/>
                <a:gd name="T9" fmla="*/ 2147483646 h 13"/>
                <a:gd name="T10" fmla="*/ 2147483646 w 12"/>
                <a:gd name="T11" fmla="*/ 2147483646 h 13"/>
                <a:gd name="T12" fmla="*/ 2147483646 w 12"/>
                <a:gd name="T13" fmla="*/ 2147483646 h 13"/>
                <a:gd name="T14" fmla="*/ 2147483646 w 12"/>
                <a:gd name="T15" fmla="*/ 2147483646 h 13"/>
                <a:gd name="T16" fmla="*/ 2147483646 w 12"/>
                <a:gd name="T17" fmla="*/ 0 h 13"/>
                <a:gd name="T18" fmla="*/ 2147483646 w 12"/>
                <a:gd name="T19" fmla="*/ 2147483646 h 13"/>
                <a:gd name="T20" fmla="*/ 2147483646 w 12"/>
                <a:gd name="T21" fmla="*/ 2147483646 h 13"/>
                <a:gd name="T22" fmla="*/ 2147483646 w 12"/>
                <a:gd name="T23" fmla="*/ 2147483646 h 13"/>
                <a:gd name="T24" fmla="*/ 2147483646 w 12"/>
                <a:gd name="T25" fmla="*/ 2147483646 h 13"/>
                <a:gd name="T26" fmla="*/ 2147483646 w 12"/>
                <a:gd name="T27" fmla="*/ 2147483646 h 13"/>
                <a:gd name="T28" fmla="*/ 0 w 12"/>
                <a:gd name="T29" fmla="*/ 2147483646 h 13"/>
                <a:gd name="T30" fmla="*/ 2147483646 w 12"/>
                <a:gd name="T31" fmla="*/ 2147483646 h 13"/>
                <a:gd name="T32" fmla="*/ 2147483646 w 12"/>
                <a:gd name="T33" fmla="*/ 2147483646 h 13"/>
                <a:gd name="T34" fmla="*/ 2147483646 w 12"/>
                <a:gd name="T35" fmla="*/ 2147483646 h 13"/>
                <a:gd name="T36" fmla="*/ 2147483646 w 12"/>
                <a:gd name="T37" fmla="*/ 2147483646 h 13"/>
                <a:gd name="T38" fmla="*/ 2147483646 w 12"/>
                <a:gd name="T39" fmla="*/ 2147483646 h 13"/>
                <a:gd name="T40" fmla="*/ 2147483646 w 12"/>
                <a:gd name="T41" fmla="*/ 2147483646 h 13"/>
                <a:gd name="T42" fmla="*/ 2147483646 w 12"/>
                <a:gd name="T43" fmla="*/ 2147483646 h 13"/>
                <a:gd name="T44" fmla="*/ 2147483646 w 12"/>
                <a:gd name="T45" fmla="*/ 2147483646 h 13"/>
                <a:gd name="T46" fmla="*/ 2147483646 w 12"/>
                <a:gd name="T47" fmla="*/ 2147483646 h 13"/>
                <a:gd name="T48" fmla="*/ 2147483646 w 12"/>
                <a:gd name="T49" fmla="*/ 2147483646 h 13"/>
                <a:gd name="T50" fmla="*/ 2147483646 w 12"/>
                <a:gd name="T51" fmla="*/ 2147483646 h 13"/>
                <a:gd name="T52" fmla="*/ 2147483646 w 12"/>
                <a:gd name="T53" fmla="*/ 2147483646 h 13"/>
                <a:gd name="T54" fmla="*/ 2147483646 w 12"/>
                <a:gd name="T55" fmla="*/ 2147483646 h 13"/>
                <a:gd name="T56" fmla="*/ 2147483646 w 12"/>
                <a:gd name="T57" fmla="*/ 2147483646 h 13"/>
                <a:gd name="T58" fmla="*/ 2147483646 w 12"/>
                <a:gd name="T59" fmla="*/ 2147483646 h 13"/>
                <a:gd name="T60" fmla="*/ 2147483646 w 12"/>
                <a:gd name="T61" fmla="*/ 2147483646 h 13"/>
                <a:gd name="T62" fmla="*/ 2147483646 w 12"/>
                <a:gd name="T63" fmla="*/ 0 h 13"/>
                <a:gd name="T64" fmla="*/ 2147483646 w 12"/>
                <a:gd name="T65" fmla="*/ 0 h 1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2" h="13">
                  <a:moveTo>
                    <a:pt x="8" y="3"/>
                  </a:moveTo>
                  <a:lnTo>
                    <a:pt x="9" y="3"/>
                  </a:lnTo>
                  <a:lnTo>
                    <a:pt x="9" y="4"/>
                  </a:lnTo>
                  <a:lnTo>
                    <a:pt x="9" y="6"/>
                  </a:lnTo>
                  <a:lnTo>
                    <a:pt x="9" y="8"/>
                  </a:lnTo>
                  <a:lnTo>
                    <a:pt x="8" y="9"/>
                  </a:lnTo>
                  <a:lnTo>
                    <a:pt x="8" y="10"/>
                  </a:lnTo>
                  <a:lnTo>
                    <a:pt x="7" y="10"/>
                  </a:lnTo>
                  <a:lnTo>
                    <a:pt x="6" y="10"/>
                  </a:lnTo>
                  <a:lnTo>
                    <a:pt x="5" y="10"/>
                  </a:lnTo>
                  <a:lnTo>
                    <a:pt x="4" y="10"/>
                  </a:lnTo>
                  <a:lnTo>
                    <a:pt x="6" y="5"/>
                  </a:lnTo>
                  <a:lnTo>
                    <a:pt x="7" y="4"/>
                  </a:lnTo>
                  <a:lnTo>
                    <a:pt x="7" y="3"/>
                  </a:lnTo>
                  <a:lnTo>
                    <a:pt x="8" y="3"/>
                  </a:lnTo>
                  <a:close/>
                  <a:moveTo>
                    <a:pt x="7" y="0"/>
                  </a:moveTo>
                  <a:lnTo>
                    <a:pt x="7" y="0"/>
                  </a:lnTo>
                  <a:lnTo>
                    <a:pt x="6" y="1"/>
                  </a:lnTo>
                  <a:lnTo>
                    <a:pt x="5" y="2"/>
                  </a:lnTo>
                  <a:lnTo>
                    <a:pt x="4" y="3"/>
                  </a:lnTo>
                  <a:lnTo>
                    <a:pt x="4" y="4"/>
                  </a:lnTo>
                  <a:lnTo>
                    <a:pt x="3" y="4"/>
                  </a:lnTo>
                  <a:lnTo>
                    <a:pt x="1" y="10"/>
                  </a:lnTo>
                  <a:lnTo>
                    <a:pt x="0" y="12"/>
                  </a:lnTo>
                  <a:lnTo>
                    <a:pt x="3" y="13"/>
                  </a:lnTo>
                  <a:lnTo>
                    <a:pt x="4" y="13"/>
                  </a:lnTo>
                  <a:lnTo>
                    <a:pt x="5" y="13"/>
                  </a:lnTo>
                  <a:lnTo>
                    <a:pt x="7" y="13"/>
                  </a:lnTo>
                  <a:lnTo>
                    <a:pt x="9" y="12"/>
                  </a:lnTo>
                  <a:lnTo>
                    <a:pt x="10" y="11"/>
                  </a:lnTo>
                  <a:lnTo>
                    <a:pt x="11" y="11"/>
                  </a:lnTo>
                  <a:lnTo>
                    <a:pt x="11" y="10"/>
                  </a:lnTo>
                  <a:lnTo>
                    <a:pt x="11" y="9"/>
                  </a:lnTo>
                  <a:lnTo>
                    <a:pt x="12" y="8"/>
                  </a:lnTo>
                  <a:lnTo>
                    <a:pt x="12" y="7"/>
                  </a:lnTo>
                  <a:lnTo>
                    <a:pt x="12" y="6"/>
                  </a:lnTo>
                  <a:lnTo>
                    <a:pt x="12" y="4"/>
                  </a:lnTo>
                  <a:lnTo>
                    <a:pt x="12" y="3"/>
                  </a:lnTo>
                  <a:lnTo>
                    <a:pt x="12" y="2"/>
                  </a:lnTo>
                  <a:lnTo>
                    <a:pt x="11" y="2"/>
                  </a:lnTo>
                  <a:lnTo>
                    <a:pt x="11" y="0"/>
                  </a:lnTo>
                  <a:lnTo>
                    <a:pt x="9" y="0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94" name="Freeform 747"/>
            <p:cNvSpPr>
              <a:spLocks noEditPoints="1"/>
            </p:cNvSpPr>
            <p:nvPr/>
          </p:nvSpPr>
          <p:spPr bwMode="auto">
            <a:xfrm>
              <a:off x="6347610" y="1140817"/>
              <a:ext cx="28575" cy="28575"/>
            </a:xfrm>
            <a:custGeom>
              <a:avLst/>
              <a:gdLst>
                <a:gd name="T0" fmla="*/ 2147483646 w 12"/>
                <a:gd name="T1" fmla="*/ 2147483646 h 13"/>
                <a:gd name="T2" fmla="*/ 2147483646 w 12"/>
                <a:gd name="T3" fmla="*/ 2147483646 h 13"/>
                <a:gd name="T4" fmla="*/ 2147483646 w 12"/>
                <a:gd name="T5" fmla="*/ 2147483646 h 13"/>
                <a:gd name="T6" fmla="*/ 2147483646 w 12"/>
                <a:gd name="T7" fmla="*/ 2147483646 h 13"/>
                <a:gd name="T8" fmla="*/ 2147483646 w 12"/>
                <a:gd name="T9" fmla="*/ 2147483646 h 13"/>
                <a:gd name="T10" fmla="*/ 2147483646 w 12"/>
                <a:gd name="T11" fmla="*/ 2147483646 h 13"/>
                <a:gd name="T12" fmla="*/ 2147483646 w 12"/>
                <a:gd name="T13" fmla="*/ 2147483646 h 13"/>
                <a:gd name="T14" fmla="*/ 2147483646 w 12"/>
                <a:gd name="T15" fmla="*/ 2147483646 h 13"/>
                <a:gd name="T16" fmla="*/ 2147483646 w 12"/>
                <a:gd name="T17" fmla="*/ 0 h 13"/>
                <a:gd name="T18" fmla="*/ 2147483646 w 12"/>
                <a:gd name="T19" fmla="*/ 2147483646 h 13"/>
                <a:gd name="T20" fmla="*/ 2147483646 w 12"/>
                <a:gd name="T21" fmla="*/ 2147483646 h 13"/>
                <a:gd name="T22" fmla="*/ 2147483646 w 12"/>
                <a:gd name="T23" fmla="*/ 2147483646 h 13"/>
                <a:gd name="T24" fmla="*/ 2147483646 w 12"/>
                <a:gd name="T25" fmla="*/ 2147483646 h 13"/>
                <a:gd name="T26" fmla="*/ 2147483646 w 12"/>
                <a:gd name="T27" fmla="*/ 2147483646 h 13"/>
                <a:gd name="T28" fmla="*/ 0 w 12"/>
                <a:gd name="T29" fmla="*/ 2147483646 h 13"/>
                <a:gd name="T30" fmla="*/ 2147483646 w 12"/>
                <a:gd name="T31" fmla="*/ 2147483646 h 13"/>
                <a:gd name="T32" fmla="*/ 2147483646 w 12"/>
                <a:gd name="T33" fmla="*/ 2147483646 h 13"/>
                <a:gd name="T34" fmla="*/ 2147483646 w 12"/>
                <a:gd name="T35" fmla="*/ 2147483646 h 13"/>
                <a:gd name="T36" fmla="*/ 2147483646 w 12"/>
                <a:gd name="T37" fmla="*/ 2147483646 h 13"/>
                <a:gd name="T38" fmla="*/ 2147483646 w 12"/>
                <a:gd name="T39" fmla="*/ 2147483646 h 13"/>
                <a:gd name="T40" fmla="*/ 2147483646 w 12"/>
                <a:gd name="T41" fmla="*/ 2147483646 h 13"/>
                <a:gd name="T42" fmla="*/ 2147483646 w 12"/>
                <a:gd name="T43" fmla="*/ 2147483646 h 13"/>
                <a:gd name="T44" fmla="*/ 2147483646 w 12"/>
                <a:gd name="T45" fmla="*/ 2147483646 h 13"/>
                <a:gd name="T46" fmla="*/ 2147483646 w 12"/>
                <a:gd name="T47" fmla="*/ 2147483646 h 13"/>
                <a:gd name="T48" fmla="*/ 2147483646 w 12"/>
                <a:gd name="T49" fmla="*/ 2147483646 h 13"/>
                <a:gd name="T50" fmla="*/ 2147483646 w 12"/>
                <a:gd name="T51" fmla="*/ 2147483646 h 13"/>
                <a:gd name="T52" fmla="*/ 2147483646 w 12"/>
                <a:gd name="T53" fmla="*/ 2147483646 h 13"/>
                <a:gd name="T54" fmla="*/ 2147483646 w 12"/>
                <a:gd name="T55" fmla="*/ 2147483646 h 13"/>
                <a:gd name="T56" fmla="*/ 2147483646 w 12"/>
                <a:gd name="T57" fmla="*/ 2147483646 h 13"/>
                <a:gd name="T58" fmla="*/ 2147483646 w 12"/>
                <a:gd name="T59" fmla="*/ 2147483646 h 13"/>
                <a:gd name="T60" fmla="*/ 2147483646 w 12"/>
                <a:gd name="T61" fmla="*/ 2147483646 h 13"/>
                <a:gd name="T62" fmla="*/ 2147483646 w 12"/>
                <a:gd name="T63" fmla="*/ 0 h 13"/>
                <a:gd name="T64" fmla="*/ 2147483646 w 12"/>
                <a:gd name="T65" fmla="*/ 0 h 1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2" h="13">
                  <a:moveTo>
                    <a:pt x="8" y="3"/>
                  </a:moveTo>
                  <a:lnTo>
                    <a:pt x="9" y="3"/>
                  </a:lnTo>
                  <a:lnTo>
                    <a:pt x="9" y="4"/>
                  </a:lnTo>
                  <a:lnTo>
                    <a:pt x="9" y="6"/>
                  </a:lnTo>
                  <a:lnTo>
                    <a:pt x="9" y="8"/>
                  </a:lnTo>
                  <a:lnTo>
                    <a:pt x="8" y="9"/>
                  </a:lnTo>
                  <a:lnTo>
                    <a:pt x="8" y="10"/>
                  </a:lnTo>
                  <a:lnTo>
                    <a:pt x="7" y="10"/>
                  </a:lnTo>
                  <a:lnTo>
                    <a:pt x="6" y="10"/>
                  </a:lnTo>
                  <a:lnTo>
                    <a:pt x="5" y="10"/>
                  </a:lnTo>
                  <a:lnTo>
                    <a:pt x="4" y="10"/>
                  </a:lnTo>
                  <a:lnTo>
                    <a:pt x="6" y="5"/>
                  </a:lnTo>
                  <a:lnTo>
                    <a:pt x="7" y="4"/>
                  </a:lnTo>
                  <a:lnTo>
                    <a:pt x="7" y="3"/>
                  </a:lnTo>
                  <a:lnTo>
                    <a:pt x="8" y="3"/>
                  </a:lnTo>
                  <a:moveTo>
                    <a:pt x="7" y="0"/>
                  </a:moveTo>
                  <a:lnTo>
                    <a:pt x="7" y="0"/>
                  </a:lnTo>
                  <a:lnTo>
                    <a:pt x="6" y="1"/>
                  </a:lnTo>
                  <a:lnTo>
                    <a:pt x="5" y="2"/>
                  </a:lnTo>
                  <a:lnTo>
                    <a:pt x="4" y="3"/>
                  </a:lnTo>
                  <a:lnTo>
                    <a:pt x="4" y="4"/>
                  </a:lnTo>
                  <a:lnTo>
                    <a:pt x="3" y="4"/>
                  </a:lnTo>
                  <a:lnTo>
                    <a:pt x="1" y="10"/>
                  </a:lnTo>
                  <a:lnTo>
                    <a:pt x="0" y="12"/>
                  </a:lnTo>
                  <a:lnTo>
                    <a:pt x="3" y="13"/>
                  </a:lnTo>
                  <a:lnTo>
                    <a:pt x="4" y="13"/>
                  </a:lnTo>
                  <a:lnTo>
                    <a:pt x="5" y="13"/>
                  </a:lnTo>
                  <a:lnTo>
                    <a:pt x="7" y="13"/>
                  </a:lnTo>
                  <a:lnTo>
                    <a:pt x="9" y="12"/>
                  </a:lnTo>
                  <a:lnTo>
                    <a:pt x="10" y="11"/>
                  </a:lnTo>
                  <a:lnTo>
                    <a:pt x="11" y="11"/>
                  </a:lnTo>
                  <a:lnTo>
                    <a:pt x="11" y="10"/>
                  </a:lnTo>
                  <a:lnTo>
                    <a:pt x="11" y="9"/>
                  </a:lnTo>
                  <a:lnTo>
                    <a:pt x="12" y="8"/>
                  </a:lnTo>
                  <a:lnTo>
                    <a:pt x="12" y="7"/>
                  </a:lnTo>
                  <a:lnTo>
                    <a:pt x="12" y="6"/>
                  </a:lnTo>
                  <a:lnTo>
                    <a:pt x="12" y="4"/>
                  </a:lnTo>
                  <a:lnTo>
                    <a:pt x="12" y="3"/>
                  </a:lnTo>
                  <a:lnTo>
                    <a:pt x="12" y="2"/>
                  </a:lnTo>
                  <a:lnTo>
                    <a:pt x="11" y="2"/>
                  </a:lnTo>
                  <a:lnTo>
                    <a:pt x="11" y="0"/>
                  </a:lnTo>
                  <a:lnTo>
                    <a:pt x="9" y="0"/>
                  </a:lnTo>
                  <a:lnTo>
                    <a:pt x="7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95" name="Freeform 748"/>
            <p:cNvSpPr>
              <a:spLocks noEditPoints="1"/>
            </p:cNvSpPr>
            <p:nvPr/>
          </p:nvSpPr>
          <p:spPr bwMode="auto">
            <a:xfrm>
              <a:off x="5564972" y="1148755"/>
              <a:ext cx="909638" cy="784225"/>
            </a:xfrm>
            <a:custGeom>
              <a:avLst/>
              <a:gdLst>
                <a:gd name="T0" fmla="*/ 2147483646 w 376"/>
                <a:gd name="T1" fmla="*/ 2147483646 h 365"/>
                <a:gd name="T2" fmla="*/ 2147483646 w 376"/>
                <a:gd name="T3" fmla="*/ 2147483646 h 365"/>
                <a:gd name="T4" fmla="*/ 2147483646 w 376"/>
                <a:gd name="T5" fmla="*/ 2147483646 h 365"/>
                <a:gd name="T6" fmla="*/ 2147483646 w 376"/>
                <a:gd name="T7" fmla="*/ 2147483646 h 365"/>
                <a:gd name="T8" fmla="*/ 2147483646 w 376"/>
                <a:gd name="T9" fmla="*/ 2147483646 h 365"/>
                <a:gd name="T10" fmla="*/ 2147483646 w 376"/>
                <a:gd name="T11" fmla="*/ 2147483646 h 365"/>
                <a:gd name="T12" fmla="*/ 2147483646 w 376"/>
                <a:gd name="T13" fmla="*/ 2147483646 h 365"/>
                <a:gd name="T14" fmla="*/ 2147483646 w 376"/>
                <a:gd name="T15" fmla="*/ 2147483646 h 365"/>
                <a:gd name="T16" fmla="*/ 2147483646 w 376"/>
                <a:gd name="T17" fmla="*/ 2147483646 h 365"/>
                <a:gd name="T18" fmla="*/ 2147483646 w 376"/>
                <a:gd name="T19" fmla="*/ 2147483646 h 365"/>
                <a:gd name="T20" fmla="*/ 2147483646 w 376"/>
                <a:gd name="T21" fmla="*/ 2147483646 h 365"/>
                <a:gd name="T22" fmla="*/ 2147483646 w 376"/>
                <a:gd name="T23" fmla="*/ 2147483646 h 365"/>
                <a:gd name="T24" fmla="*/ 2147483646 w 376"/>
                <a:gd name="T25" fmla="*/ 2147483646 h 365"/>
                <a:gd name="T26" fmla="*/ 2147483646 w 376"/>
                <a:gd name="T27" fmla="*/ 2147483646 h 365"/>
                <a:gd name="T28" fmla="*/ 2147483646 w 376"/>
                <a:gd name="T29" fmla="*/ 2147483646 h 365"/>
                <a:gd name="T30" fmla="*/ 2147483646 w 376"/>
                <a:gd name="T31" fmla="*/ 2147483646 h 365"/>
                <a:gd name="T32" fmla="*/ 2147483646 w 376"/>
                <a:gd name="T33" fmla="*/ 2147483646 h 365"/>
                <a:gd name="T34" fmla="*/ 2147483646 w 376"/>
                <a:gd name="T35" fmla="*/ 2147483646 h 365"/>
                <a:gd name="T36" fmla="*/ 2147483646 w 376"/>
                <a:gd name="T37" fmla="*/ 2147483646 h 365"/>
                <a:gd name="T38" fmla="*/ 2147483646 w 376"/>
                <a:gd name="T39" fmla="*/ 2147483646 h 365"/>
                <a:gd name="T40" fmla="*/ 2147483646 w 376"/>
                <a:gd name="T41" fmla="*/ 2147483646 h 365"/>
                <a:gd name="T42" fmla="*/ 2147483646 w 376"/>
                <a:gd name="T43" fmla="*/ 2147483646 h 365"/>
                <a:gd name="T44" fmla="*/ 2147483646 w 376"/>
                <a:gd name="T45" fmla="*/ 2147483646 h 365"/>
                <a:gd name="T46" fmla="*/ 2147483646 w 376"/>
                <a:gd name="T47" fmla="*/ 2147483646 h 365"/>
                <a:gd name="T48" fmla="*/ 2147483646 w 376"/>
                <a:gd name="T49" fmla="*/ 2147483646 h 365"/>
                <a:gd name="T50" fmla="*/ 2147483646 w 376"/>
                <a:gd name="T51" fmla="*/ 2147483646 h 365"/>
                <a:gd name="T52" fmla="*/ 2147483646 w 376"/>
                <a:gd name="T53" fmla="*/ 2147483646 h 365"/>
                <a:gd name="T54" fmla="*/ 2147483646 w 376"/>
                <a:gd name="T55" fmla="*/ 2147483646 h 365"/>
                <a:gd name="T56" fmla="*/ 2147483646 w 376"/>
                <a:gd name="T57" fmla="*/ 2147483646 h 365"/>
                <a:gd name="T58" fmla="*/ 2147483646 w 376"/>
                <a:gd name="T59" fmla="*/ 2147483646 h 365"/>
                <a:gd name="T60" fmla="*/ 2147483646 w 376"/>
                <a:gd name="T61" fmla="*/ 2147483646 h 365"/>
                <a:gd name="T62" fmla="*/ 2147483646 w 376"/>
                <a:gd name="T63" fmla="*/ 2147483646 h 365"/>
                <a:gd name="T64" fmla="*/ 2147483646 w 376"/>
                <a:gd name="T65" fmla="*/ 2147483646 h 365"/>
                <a:gd name="T66" fmla="*/ 2147483646 w 376"/>
                <a:gd name="T67" fmla="*/ 2147483646 h 365"/>
                <a:gd name="T68" fmla="*/ 2147483646 w 376"/>
                <a:gd name="T69" fmla="*/ 2147483646 h 365"/>
                <a:gd name="T70" fmla="*/ 2147483646 w 376"/>
                <a:gd name="T71" fmla="*/ 2147483646 h 365"/>
                <a:gd name="T72" fmla="*/ 2147483646 w 376"/>
                <a:gd name="T73" fmla="*/ 2147483646 h 365"/>
                <a:gd name="T74" fmla="*/ 2147483646 w 376"/>
                <a:gd name="T75" fmla="*/ 2147483646 h 365"/>
                <a:gd name="T76" fmla="*/ 2147483646 w 376"/>
                <a:gd name="T77" fmla="*/ 2147483646 h 365"/>
                <a:gd name="T78" fmla="*/ 2147483646 w 376"/>
                <a:gd name="T79" fmla="*/ 2147483646 h 365"/>
                <a:gd name="T80" fmla="*/ 2147483646 w 376"/>
                <a:gd name="T81" fmla="*/ 2147483646 h 365"/>
                <a:gd name="T82" fmla="*/ 2147483646 w 376"/>
                <a:gd name="T83" fmla="*/ 2147483646 h 365"/>
                <a:gd name="T84" fmla="*/ 2147483646 w 376"/>
                <a:gd name="T85" fmla="*/ 2147483646 h 365"/>
                <a:gd name="T86" fmla="*/ 2147483646 w 376"/>
                <a:gd name="T87" fmla="*/ 2147483646 h 365"/>
                <a:gd name="T88" fmla="*/ 2147483646 w 376"/>
                <a:gd name="T89" fmla="*/ 2147483646 h 365"/>
                <a:gd name="T90" fmla="*/ 2147483646 w 376"/>
                <a:gd name="T91" fmla="*/ 2147483646 h 365"/>
                <a:gd name="T92" fmla="*/ 2147483646 w 376"/>
                <a:gd name="T93" fmla="*/ 2147483646 h 365"/>
                <a:gd name="T94" fmla="*/ 2147483646 w 376"/>
                <a:gd name="T95" fmla="*/ 2147483646 h 365"/>
                <a:gd name="T96" fmla="*/ 2147483646 w 376"/>
                <a:gd name="T97" fmla="*/ 2147483646 h 365"/>
                <a:gd name="T98" fmla="*/ 2147483646 w 376"/>
                <a:gd name="T99" fmla="*/ 2147483646 h 365"/>
                <a:gd name="T100" fmla="*/ 2147483646 w 376"/>
                <a:gd name="T101" fmla="*/ 2147483646 h 365"/>
                <a:gd name="T102" fmla="*/ 2147483646 w 376"/>
                <a:gd name="T103" fmla="*/ 2147483646 h 365"/>
                <a:gd name="T104" fmla="*/ 2147483646 w 376"/>
                <a:gd name="T105" fmla="*/ 2147483646 h 365"/>
                <a:gd name="T106" fmla="*/ 2147483646 w 376"/>
                <a:gd name="T107" fmla="*/ 2147483646 h 365"/>
                <a:gd name="T108" fmla="*/ 2147483646 w 376"/>
                <a:gd name="T109" fmla="*/ 2147483646 h 365"/>
                <a:gd name="T110" fmla="*/ 2147483646 w 376"/>
                <a:gd name="T111" fmla="*/ 2147483646 h 365"/>
                <a:gd name="T112" fmla="*/ 2147483646 w 376"/>
                <a:gd name="T113" fmla="*/ 2147483646 h 365"/>
                <a:gd name="T114" fmla="*/ 2147483646 w 376"/>
                <a:gd name="T115" fmla="*/ 2147483646 h 365"/>
                <a:gd name="T116" fmla="*/ 2147483646 w 376"/>
                <a:gd name="T117" fmla="*/ 2147483646 h 365"/>
                <a:gd name="T118" fmla="*/ 2147483646 w 376"/>
                <a:gd name="T119" fmla="*/ 2147483646 h 365"/>
                <a:gd name="T120" fmla="*/ 2147483646 w 376"/>
                <a:gd name="T121" fmla="*/ 2147483646 h 365"/>
                <a:gd name="T122" fmla="*/ 2147483646 w 376"/>
                <a:gd name="T123" fmla="*/ 2147483646 h 365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376" h="365">
                  <a:moveTo>
                    <a:pt x="207" y="365"/>
                  </a:moveTo>
                  <a:lnTo>
                    <a:pt x="207" y="363"/>
                  </a:lnTo>
                  <a:lnTo>
                    <a:pt x="206" y="362"/>
                  </a:lnTo>
                  <a:lnTo>
                    <a:pt x="205" y="361"/>
                  </a:lnTo>
                  <a:lnTo>
                    <a:pt x="206" y="359"/>
                  </a:lnTo>
                  <a:lnTo>
                    <a:pt x="207" y="357"/>
                  </a:lnTo>
                  <a:lnTo>
                    <a:pt x="208" y="356"/>
                  </a:lnTo>
                  <a:lnTo>
                    <a:pt x="207" y="356"/>
                  </a:lnTo>
                  <a:lnTo>
                    <a:pt x="207" y="355"/>
                  </a:lnTo>
                  <a:lnTo>
                    <a:pt x="207" y="354"/>
                  </a:lnTo>
                  <a:lnTo>
                    <a:pt x="206" y="354"/>
                  </a:lnTo>
                  <a:lnTo>
                    <a:pt x="203" y="354"/>
                  </a:lnTo>
                  <a:lnTo>
                    <a:pt x="200" y="356"/>
                  </a:lnTo>
                  <a:lnTo>
                    <a:pt x="199" y="357"/>
                  </a:lnTo>
                  <a:lnTo>
                    <a:pt x="198" y="358"/>
                  </a:lnTo>
                  <a:lnTo>
                    <a:pt x="198" y="359"/>
                  </a:lnTo>
                  <a:lnTo>
                    <a:pt x="197" y="360"/>
                  </a:lnTo>
                  <a:lnTo>
                    <a:pt x="192" y="362"/>
                  </a:lnTo>
                  <a:lnTo>
                    <a:pt x="186" y="361"/>
                  </a:lnTo>
                  <a:lnTo>
                    <a:pt x="185" y="361"/>
                  </a:lnTo>
                  <a:lnTo>
                    <a:pt x="170" y="346"/>
                  </a:lnTo>
                  <a:lnTo>
                    <a:pt x="169" y="345"/>
                  </a:lnTo>
                  <a:lnTo>
                    <a:pt x="169" y="338"/>
                  </a:lnTo>
                  <a:lnTo>
                    <a:pt x="162" y="318"/>
                  </a:lnTo>
                  <a:lnTo>
                    <a:pt x="162" y="317"/>
                  </a:lnTo>
                  <a:lnTo>
                    <a:pt x="161" y="314"/>
                  </a:lnTo>
                  <a:lnTo>
                    <a:pt x="161" y="312"/>
                  </a:lnTo>
                  <a:lnTo>
                    <a:pt x="162" y="311"/>
                  </a:lnTo>
                  <a:lnTo>
                    <a:pt x="162" y="310"/>
                  </a:lnTo>
                  <a:lnTo>
                    <a:pt x="162" y="309"/>
                  </a:lnTo>
                  <a:lnTo>
                    <a:pt x="160" y="308"/>
                  </a:lnTo>
                  <a:lnTo>
                    <a:pt x="158" y="307"/>
                  </a:lnTo>
                  <a:lnTo>
                    <a:pt x="154" y="301"/>
                  </a:lnTo>
                  <a:lnTo>
                    <a:pt x="152" y="301"/>
                  </a:lnTo>
                  <a:lnTo>
                    <a:pt x="151" y="297"/>
                  </a:lnTo>
                  <a:lnTo>
                    <a:pt x="147" y="296"/>
                  </a:lnTo>
                  <a:lnTo>
                    <a:pt x="145" y="297"/>
                  </a:lnTo>
                  <a:lnTo>
                    <a:pt x="144" y="293"/>
                  </a:lnTo>
                  <a:lnTo>
                    <a:pt x="156" y="281"/>
                  </a:lnTo>
                  <a:lnTo>
                    <a:pt x="158" y="279"/>
                  </a:lnTo>
                  <a:lnTo>
                    <a:pt x="160" y="277"/>
                  </a:lnTo>
                  <a:lnTo>
                    <a:pt x="160" y="276"/>
                  </a:lnTo>
                  <a:lnTo>
                    <a:pt x="159" y="276"/>
                  </a:lnTo>
                  <a:lnTo>
                    <a:pt x="158" y="276"/>
                  </a:lnTo>
                  <a:lnTo>
                    <a:pt x="158" y="275"/>
                  </a:lnTo>
                  <a:lnTo>
                    <a:pt x="157" y="275"/>
                  </a:lnTo>
                  <a:lnTo>
                    <a:pt x="156" y="271"/>
                  </a:lnTo>
                  <a:lnTo>
                    <a:pt x="156" y="270"/>
                  </a:lnTo>
                  <a:lnTo>
                    <a:pt x="155" y="268"/>
                  </a:lnTo>
                  <a:lnTo>
                    <a:pt x="153" y="268"/>
                  </a:lnTo>
                  <a:lnTo>
                    <a:pt x="152" y="267"/>
                  </a:lnTo>
                  <a:lnTo>
                    <a:pt x="151" y="267"/>
                  </a:lnTo>
                  <a:lnTo>
                    <a:pt x="151" y="265"/>
                  </a:lnTo>
                  <a:lnTo>
                    <a:pt x="150" y="261"/>
                  </a:lnTo>
                  <a:lnTo>
                    <a:pt x="149" y="258"/>
                  </a:lnTo>
                  <a:lnTo>
                    <a:pt x="149" y="256"/>
                  </a:lnTo>
                  <a:lnTo>
                    <a:pt x="147" y="254"/>
                  </a:lnTo>
                  <a:lnTo>
                    <a:pt x="147" y="251"/>
                  </a:lnTo>
                  <a:lnTo>
                    <a:pt x="147" y="250"/>
                  </a:lnTo>
                  <a:lnTo>
                    <a:pt x="147" y="248"/>
                  </a:lnTo>
                  <a:lnTo>
                    <a:pt x="145" y="241"/>
                  </a:lnTo>
                  <a:lnTo>
                    <a:pt x="147" y="227"/>
                  </a:lnTo>
                  <a:lnTo>
                    <a:pt x="147" y="226"/>
                  </a:lnTo>
                  <a:lnTo>
                    <a:pt x="147" y="223"/>
                  </a:lnTo>
                  <a:lnTo>
                    <a:pt x="147" y="217"/>
                  </a:lnTo>
                  <a:lnTo>
                    <a:pt x="148" y="214"/>
                  </a:lnTo>
                  <a:lnTo>
                    <a:pt x="150" y="213"/>
                  </a:lnTo>
                  <a:lnTo>
                    <a:pt x="152" y="212"/>
                  </a:lnTo>
                  <a:lnTo>
                    <a:pt x="152" y="211"/>
                  </a:lnTo>
                  <a:lnTo>
                    <a:pt x="153" y="210"/>
                  </a:lnTo>
                  <a:lnTo>
                    <a:pt x="153" y="209"/>
                  </a:lnTo>
                  <a:lnTo>
                    <a:pt x="152" y="205"/>
                  </a:lnTo>
                  <a:lnTo>
                    <a:pt x="152" y="204"/>
                  </a:lnTo>
                  <a:lnTo>
                    <a:pt x="154" y="201"/>
                  </a:lnTo>
                  <a:lnTo>
                    <a:pt x="158" y="196"/>
                  </a:lnTo>
                  <a:lnTo>
                    <a:pt x="159" y="195"/>
                  </a:lnTo>
                  <a:lnTo>
                    <a:pt x="158" y="194"/>
                  </a:lnTo>
                  <a:lnTo>
                    <a:pt x="158" y="193"/>
                  </a:lnTo>
                  <a:lnTo>
                    <a:pt x="157" y="192"/>
                  </a:lnTo>
                  <a:lnTo>
                    <a:pt x="158" y="190"/>
                  </a:lnTo>
                  <a:lnTo>
                    <a:pt x="157" y="189"/>
                  </a:lnTo>
                  <a:lnTo>
                    <a:pt x="156" y="188"/>
                  </a:lnTo>
                  <a:lnTo>
                    <a:pt x="154" y="188"/>
                  </a:lnTo>
                  <a:lnTo>
                    <a:pt x="150" y="188"/>
                  </a:lnTo>
                  <a:lnTo>
                    <a:pt x="148" y="189"/>
                  </a:lnTo>
                  <a:lnTo>
                    <a:pt x="147" y="190"/>
                  </a:lnTo>
                  <a:lnTo>
                    <a:pt x="145" y="190"/>
                  </a:lnTo>
                  <a:lnTo>
                    <a:pt x="144" y="190"/>
                  </a:lnTo>
                  <a:lnTo>
                    <a:pt x="141" y="190"/>
                  </a:lnTo>
                  <a:lnTo>
                    <a:pt x="136" y="192"/>
                  </a:lnTo>
                  <a:lnTo>
                    <a:pt x="133" y="191"/>
                  </a:lnTo>
                  <a:lnTo>
                    <a:pt x="132" y="191"/>
                  </a:lnTo>
                  <a:lnTo>
                    <a:pt x="127" y="193"/>
                  </a:lnTo>
                  <a:lnTo>
                    <a:pt x="125" y="192"/>
                  </a:lnTo>
                  <a:lnTo>
                    <a:pt x="124" y="192"/>
                  </a:lnTo>
                  <a:lnTo>
                    <a:pt x="122" y="191"/>
                  </a:lnTo>
                  <a:lnTo>
                    <a:pt x="116" y="190"/>
                  </a:lnTo>
                  <a:lnTo>
                    <a:pt x="115" y="190"/>
                  </a:lnTo>
                  <a:lnTo>
                    <a:pt x="113" y="193"/>
                  </a:lnTo>
                  <a:lnTo>
                    <a:pt x="111" y="194"/>
                  </a:lnTo>
                  <a:lnTo>
                    <a:pt x="109" y="194"/>
                  </a:lnTo>
                  <a:lnTo>
                    <a:pt x="107" y="192"/>
                  </a:lnTo>
                  <a:lnTo>
                    <a:pt x="105" y="193"/>
                  </a:lnTo>
                  <a:lnTo>
                    <a:pt x="86" y="166"/>
                  </a:lnTo>
                  <a:lnTo>
                    <a:pt x="85" y="166"/>
                  </a:lnTo>
                  <a:lnTo>
                    <a:pt x="85" y="167"/>
                  </a:lnTo>
                  <a:lnTo>
                    <a:pt x="84" y="167"/>
                  </a:lnTo>
                  <a:lnTo>
                    <a:pt x="83" y="167"/>
                  </a:lnTo>
                  <a:lnTo>
                    <a:pt x="81" y="167"/>
                  </a:lnTo>
                  <a:lnTo>
                    <a:pt x="79" y="166"/>
                  </a:lnTo>
                  <a:lnTo>
                    <a:pt x="75" y="163"/>
                  </a:lnTo>
                  <a:lnTo>
                    <a:pt x="71" y="163"/>
                  </a:lnTo>
                  <a:lnTo>
                    <a:pt x="68" y="163"/>
                  </a:lnTo>
                  <a:lnTo>
                    <a:pt x="67" y="163"/>
                  </a:lnTo>
                  <a:lnTo>
                    <a:pt x="66" y="163"/>
                  </a:lnTo>
                  <a:lnTo>
                    <a:pt x="64" y="165"/>
                  </a:lnTo>
                  <a:lnTo>
                    <a:pt x="63" y="166"/>
                  </a:lnTo>
                  <a:lnTo>
                    <a:pt x="58" y="167"/>
                  </a:lnTo>
                  <a:lnTo>
                    <a:pt x="55" y="166"/>
                  </a:lnTo>
                  <a:lnTo>
                    <a:pt x="53" y="165"/>
                  </a:lnTo>
                  <a:lnTo>
                    <a:pt x="50" y="165"/>
                  </a:lnTo>
                  <a:lnTo>
                    <a:pt x="46" y="164"/>
                  </a:lnTo>
                  <a:lnTo>
                    <a:pt x="45" y="163"/>
                  </a:lnTo>
                  <a:lnTo>
                    <a:pt x="44" y="164"/>
                  </a:lnTo>
                  <a:lnTo>
                    <a:pt x="41" y="165"/>
                  </a:lnTo>
                  <a:lnTo>
                    <a:pt x="40" y="166"/>
                  </a:lnTo>
                  <a:lnTo>
                    <a:pt x="38" y="166"/>
                  </a:lnTo>
                  <a:lnTo>
                    <a:pt x="37" y="165"/>
                  </a:lnTo>
                  <a:lnTo>
                    <a:pt x="35" y="165"/>
                  </a:lnTo>
                  <a:lnTo>
                    <a:pt x="34" y="163"/>
                  </a:lnTo>
                  <a:lnTo>
                    <a:pt x="33" y="163"/>
                  </a:lnTo>
                  <a:lnTo>
                    <a:pt x="30" y="158"/>
                  </a:lnTo>
                  <a:lnTo>
                    <a:pt x="30" y="156"/>
                  </a:lnTo>
                  <a:lnTo>
                    <a:pt x="30" y="155"/>
                  </a:lnTo>
                  <a:lnTo>
                    <a:pt x="28" y="154"/>
                  </a:lnTo>
                  <a:lnTo>
                    <a:pt x="27" y="153"/>
                  </a:lnTo>
                  <a:lnTo>
                    <a:pt x="24" y="153"/>
                  </a:lnTo>
                  <a:lnTo>
                    <a:pt x="23" y="152"/>
                  </a:lnTo>
                  <a:lnTo>
                    <a:pt x="22" y="149"/>
                  </a:lnTo>
                  <a:lnTo>
                    <a:pt x="23" y="135"/>
                  </a:lnTo>
                  <a:lnTo>
                    <a:pt x="26" y="130"/>
                  </a:lnTo>
                  <a:lnTo>
                    <a:pt x="27" y="130"/>
                  </a:lnTo>
                  <a:lnTo>
                    <a:pt x="26" y="122"/>
                  </a:lnTo>
                  <a:lnTo>
                    <a:pt x="25" y="122"/>
                  </a:lnTo>
                  <a:lnTo>
                    <a:pt x="18" y="113"/>
                  </a:lnTo>
                  <a:lnTo>
                    <a:pt x="17" y="100"/>
                  </a:lnTo>
                  <a:lnTo>
                    <a:pt x="14" y="99"/>
                  </a:lnTo>
                  <a:lnTo>
                    <a:pt x="11" y="96"/>
                  </a:lnTo>
                  <a:lnTo>
                    <a:pt x="11" y="95"/>
                  </a:lnTo>
                  <a:lnTo>
                    <a:pt x="11" y="94"/>
                  </a:lnTo>
                  <a:lnTo>
                    <a:pt x="9" y="95"/>
                  </a:lnTo>
                  <a:lnTo>
                    <a:pt x="8" y="97"/>
                  </a:lnTo>
                  <a:lnTo>
                    <a:pt x="5" y="97"/>
                  </a:lnTo>
                  <a:lnTo>
                    <a:pt x="2" y="97"/>
                  </a:lnTo>
                  <a:lnTo>
                    <a:pt x="0" y="97"/>
                  </a:lnTo>
                  <a:lnTo>
                    <a:pt x="0" y="94"/>
                  </a:lnTo>
                  <a:lnTo>
                    <a:pt x="4" y="88"/>
                  </a:lnTo>
                  <a:lnTo>
                    <a:pt x="9" y="82"/>
                  </a:lnTo>
                  <a:lnTo>
                    <a:pt x="11" y="77"/>
                  </a:lnTo>
                  <a:lnTo>
                    <a:pt x="13" y="70"/>
                  </a:lnTo>
                  <a:lnTo>
                    <a:pt x="13" y="67"/>
                  </a:lnTo>
                  <a:lnTo>
                    <a:pt x="14" y="66"/>
                  </a:lnTo>
                  <a:lnTo>
                    <a:pt x="15" y="57"/>
                  </a:lnTo>
                  <a:lnTo>
                    <a:pt x="16" y="56"/>
                  </a:lnTo>
                  <a:lnTo>
                    <a:pt x="18" y="51"/>
                  </a:lnTo>
                  <a:lnTo>
                    <a:pt x="27" y="37"/>
                  </a:lnTo>
                  <a:lnTo>
                    <a:pt x="29" y="34"/>
                  </a:lnTo>
                  <a:lnTo>
                    <a:pt x="30" y="33"/>
                  </a:lnTo>
                  <a:lnTo>
                    <a:pt x="34" y="32"/>
                  </a:lnTo>
                  <a:lnTo>
                    <a:pt x="37" y="30"/>
                  </a:lnTo>
                  <a:lnTo>
                    <a:pt x="45" y="17"/>
                  </a:lnTo>
                  <a:lnTo>
                    <a:pt x="51" y="16"/>
                  </a:lnTo>
                  <a:lnTo>
                    <a:pt x="54" y="14"/>
                  </a:lnTo>
                  <a:lnTo>
                    <a:pt x="61" y="12"/>
                  </a:lnTo>
                  <a:lnTo>
                    <a:pt x="66" y="9"/>
                  </a:lnTo>
                  <a:lnTo>
                    <a:pt x="64" y="14"/>
                  </a:lnTo>
                  <a:lnTo>
                    <a:pt x="63" y="16"/>
                  </a:lnTo>
                  <a:lnTo>
                    <a:pt x="60" y="18"/>
                  </a:lnTo>
                  <a:lnTo>
                    <a:pt x="47" y="21"/>
                  </a:lnTo>
                  <a:lnTo>
                    <a:pt x="47" y="22"/>
                  </a:lnTo>
                  <a:lnTo>
                    <a:pt x="48" y="29"/>
                  </a:lnTo>
                  <a:lnTo>
                    <a:pt x="49" y="33"/>
                  </a:lnTo>
                  <a:lnTo>
                    <a:pt x="50" y="34"/>
                  </a:lnTo>
                  <a:lnTo>
                    <a:pt x="52" y="38"/>
                  </a:lnTo>
                  <a:lnTo>
                    <a:pt x="51" y="39"/>
                  </a:lnTo>
                  <a:lnTo>
                    <a:pt x="52" y="44"/>
                  </a:lnTo>
                  <a:lnTo>
                    <a:pt x="53" y="45"/>
                  </a:lnTo>
                  <a:lnTo>
                    <a:pt x="54" y="46"/>
                  </a:lnTo>
                  <a:lnTo>
                    <a:pt x="56" y="44"/>
                  </a:lnTo>
                  <a:lnTo>
                    <a:pt x="56" y="42"/>
                  </a:lnTo>
                  <a:lnTo>
                    <a:pt x="55" y="39"/>
                  </a:lnTo>
                  <a:lnTo>
                    <a:pt x="58" y="38"/>
                  </a:lnTo>
                  <a:lnTo>
                    <a:pt x="59" y="38"/>
                  </a:lnTo>
                  <a:lnTo>
                    <a:pt x="60" y="38"/>
                  </a:lnTo>
                  <a:lnTo>
                    <a:pt x="61" y="38"/>
                  </a:lnTo>
                  <a:lnTo>
                    <a:pt x="62" y="38"/>
                  </a:lnTo>
                  <a:lnTo>
                    <a:pt x="69" y="35"/>
                  </a:lnTo>
                  <a:lnTo>
                    <a:pt x="69" y="34"/>
                  </a:lnTo>
                  <a:lnTo>
                    <a:pt x="75" y="31"/>
                  </a:lnTo>
                  <a:lnTo>
                    <a:pt x="78" y="30"/>
                  </a:lnTo>
                  <a:lnTo>
                    <a:pt x="81" y="30"/>
                  </a:lnTo>
                  <a:lnTo>
                    <a:pt x="82" y="30"/>
                  </a:lnTo>
                  <a:lnTo>
                    <a:pt x="84" y="30"/>
                  </a:lnTo>
                  <a:lnTo>
                    <a:pt x="85" y="29"/>
                  </a:lnTo>
                  <a:lnTo>
                    <a:pt x="86" y="28"/>
                  </a:lnTo>
                  <a:lnTo>
                    <a:pt x="87" y="28"/>
                  </a:lnTo>
                  <a:lnTo>
                    <a:pt x="90" y="27"/>
                  </a:lnTo>
                  <a:lnTo>
                    <a:pt x="92" y="27"/>
                  </a:lnTo>
                  <a:lnTo>
                    <a:pt x="95" y="24"/>
                  </a:lnTo>
                  <a:lnTo>
                    <a:pt x="97" y="24"/>
                  </a:lnTo>
                  <a:lnTo>
                    <a:pt x="98" y="24"/>
                  </a:lnTo>
                  <a:lnTo>
                    <a:pt x="96" y="21"/>
                  </a:lnTo>
                  <a:lnTo>
                    <a:pt x="100" y="22"/>
                  </a:lnTo>
                  <a:lnTo>
                    <a:pt x="103" y="24"/>
                  </a:lnTo>
                  <a:lnTo>
                    <a:pt x="104" y="24"/>
                  </a:lnTo>
                  <a:lnTo>
                    <a:pt x="105" y="23"/>
                  </a:lnTo>
                  <a:lnTo>
                    <a:pt x="105" y="20"/>
                  </a:lnTo>
                  <a:lnTo>
                    <a:pt x="104" y="18"/>
                  </a:lnTo>
                  <a:lnTo>
                    <a:pt x="95" y="21"/>
                  </a:lnTo>
                  <a:lnTo>
                    <a:pt x="93" y="21"/>
                  </a:lnTo>
                  <a:lnTo>
                    <a:pt x="92" y="20"/>
                  </a:lnTo>
                  <a:lnTo>
                    <a:pt x="92" y="18"/>
                  </a:lnTo>
                  <a:lnTo>
                    <a:pt x="92" y="15"/>
                  </a:lnTo>
                  <a:lnTo>
                    <a:pt x="91" y="12"/>
                  </a:lnTo>
                  <a:lnTo>
                    <a:pt x="91" y="10"/>
                  </a:lnTo>
                  <a:lnTo>
                    <a:pt x="92" y="7"/>
                  </a:lnTo>
                  <a:lnTo>
                    <a:pt x="95" y="3"/>
                  </a:lnTo>
                  <a:lnTo>
                    <a:pt x="101" y="0"/>
                  </a:lnTo>
                  <a:lnTo>
                    <a:pt x="103" y="1"/>
                  </a:lnTo>
                  <a:lnTo>
                    <a:pt x="105" y="2"/>
                  </a:lnTo>
                  <a:lnTo>
                    <a:pt x="106" y="5"/>
                  </a:lnTo>
                  <a:lnTo>
                    <a:pt x="107" y="8"/>
                  </a:lnTo>
                  <a:lnTo>
                    <a:pt x="107" y="10"/>
                  </a:lnTo>
                  <a:lnTo>
                    <a:pt x="107" y="11"/>
                  </a:lnTo>
                  <a:lnTo>
                    <a:pt x="107" y="12"/>
                  </a:lnTo>
                  <a:lnTo>
                    <a:pt x="107" y="14"/>
                  </a:lnTo>
                  <a:lnTo>
                    <a:pt x="109" y="20"/>
                  </a:lnTo>
                  <a:lnTo>
                    <a:pt x="109" y="21"/>
                  </a:lnTo>
                  <a:lnTo>
                    <a:pt x="109" y="22"/>
                  </a:lnTo>
                  <a:lnTo>
                    <a:pt x="110" y="23"/>
                  </a:lnTo>
                  <a:lnTo>
                    <a:pt x="111" y="22"/>
                  </a:lnTo>
                  <a:lnTo>
                    <a:pt x="112" y="22"/>
                  </a:lnTo>
                  <a:lnTo>
                    <a:pt x="113" y="22"/>
                  </a:lnTo>
                  <a:lnTo>
                    <a:pt x="115" y="22"/>
                  </a:lnTo>
                  <a:lnTo>
                    <a:pt x="116" y="22"/>
                  </a:lnTo>
                  <a:lnTo>
                    <a:pt x="117" y="22"/>
                  </a:lnTo>
                  <a:lnTo>
                    <a:pt x="119" y="21"/>
                  </a:lnTo>
                  <a:lnTo>
                    <a:pt x="128" y="24"/>
                  </a:lnTo>
                  <a:lnTo>
                    <a:pt x="132" y="24"/>
                  </a:lnTo>
                  <a:lnTo>
                    <a:pt x="137" y="27"/>
                  </a:lnTo>
                  <a:lnTo>
                    <a:pt x="138" y="29"/>
                  </a:lnTo>
                  <a:lnTo>
                    <a:pt x="139" y="29"/>
                  </a:lnTo>
                  <a:lnTo>
                    <a:pt x="140" y="29"/>
                  </a:lnTo>
                  <a:lnTo>
                    <a:pt x="143" y="32"/>
                  </a:lnTo>
                  <a:lnTo>
                    <a:pt x="144" y="33"/>
                  </a:lnTo>
                  <a:lnTo>
                    <a:pt x="148" y="43"/>
                  </a:lnTo>
                  <a:lnTo>
                    <a:pt x="147" y="44"/>
                  </a:lnTo>
                  <a:lnTo>
                    <a:pt x="145" y="44"/>
                  </a:lnTo>
                  <a:lnTo>
                    <a:pt x="145" y="46"/>
                  </a:lnTo>
                  <a:lnTo>
                    <a:pt x="147" y="51"/>
                  </a:lnTo>
                  <a:lnTo>
                    <a:pt x="148" y="53"/>
                  </a:lnTo>
                  <a:lnTo>
                    <a:pt x="149" y="54"/>
                  </a:lnTo>
                  <a:lnTo>
                    <a:pt x="150" y="54"/>
                  </a:lnTo>
                  <a:lnTo>
                    <a:pt x="152" y="54"/>
                  </a:lnTo>
                  <a:lnTo>
                    <a:pt x="156" y="54"/>
                  </a:lnTo>
                  <a:lnTo>
                    <a:pt x="158" y="54"/>
                  </a:lnTo>
                  <a:lnTo>
                    <a:pt x="165" y="52"/>
                  </a:lnTo>
                  <a:lnTo>
                    <a:pt x="172" y="52"/>
                  </a:lnTo>
                  <a:lnTo>
                    <a:pt x="177" y="51"/>
                  </a:lnTo>
                  <a:lnTo>
                    <a:pt x="180" y="50"/>
                  </a:lnTo>
                  <a:lnTo>
                    <a:pt x="194" y="49"/>
                  </a:lnTo>
                  <a:lnTo>
                    <a:pt x="196" y="49"/>
                  </a:lnTo>
                  <a:lnTo>
                    <a:pt x="198" y="50"/>
                  </a:lnTo>
                  <a:lnTo>
                    <a:pt x="200" y="48"/>
                  </a:lnTo>
                  <a:lnTo>
                    <a:pt x="202" y="49"/>
                  </a:lnTo>
                  <a:lnTo>
                    <a:pt x="207" y="52"/>
                  </a:lnTo>
                  <a:lnTo>
                    <a:pt x="205" y="54"/>
                  </a:lnTo>
                  <a:lnTo>
                    <a:pt x="205" y="55"/>
                  </a:lnTo>
                  <a:lnTo>
                    <a:pt x="206" y="56"/>
                  </a:lnTo>
                  <a:lnTo>
                    <a:pt x="209" y="58"/>
                  </a:lnTo>
                  <a:lnTo>
                    <a:pt x="210" y="60"/>
                  </a:lnTo>
                  <a:lnTo>
                    <a:pt x="213" y="62"/>
                  </a:lnTo>
                  <a:lnTo>
                    <a:pt x="215" y="62"/>
                  </a:lnTo>
                  <a:lnTo>
                    <a:pt x="219" y="63"/>
                  </a:lnTo>
                  <a:lnTo>
                    <a:pt x="223" y="65"/>
                  </a:lnTo>
                  <a:lnTo>
                    <a:pt x="227" y="65"/>
                  </a:lnTo>
                  <a:lnTo>
                    <a:pt x="232" y="67"/>
                  </a:lnTo>
                  <a:lnTo>
                    <a:pt x="239" y="66"/>
                  </a:lnTo>
                  <a:lnTo>
                    <a:pt x="240" y="66"/>
                  </a:lnTo>
                  <a:lnTo>
                    <a:pt x="241" y="64"/>
                  </a:lnTo>
                  <a:lnTo>
                    <a:pt x="244" y="61"/>
                  </a:lnTo>
                  <a:lnTo>
                    <a:pt x="246" y="61"/>
                  </a:lnTo>
                  <a:lnTo>
                    <a:pt x="249" y="61"/>
                  </a:lnTo>
                  <a:lnTo>
                    <a:pt x="250" y="60"/>
                  </a:lnTo>
                  <a:lnTo>
                    <a:pt x="251" y="58"/>
                  </a:lnTo>
                  <a:lnTo>
                    <a:pt x="251" y="57"/>
                  </a:lnTo>
                  <a:lnTo>
                    <a:pt x="255" y="56"/>
                  </a:lnTo>
                  <a:lnTo>
                    <a:pt x="254" y="54"/>
                  </a:lnTo>
                  <a:lnTo>
                    <a:pt x="253" y="50"/>
                  </a:lnTo>
                  <a:lnTo>
                    <a:pt x="256" y="48"/>
                  </a:lnTo>
                  <a:lnTo>
                    <a:pt x="257" y="49"/>
                  </a:lnTo>
                  <a:lnTo>
                    <a:pt x="259" y="50"/>
                  </a:lnTo>
                  <a:lnTo>
                    <a:pt x="267" y="48"/>
                  </a:lnTo>
                  <a:lnTo>
                    <a:pt x="271" y="48"/>
                  </a:lnTo>
                  <a:lnTo>
                    <a:pt x="275" y="49"/>
                  </a:lnTo>
                  <a:lnTo>
                    <a:pt x="276" y="49"/>
                  </a:lnTo>
                  <a:lnTo>
                    <a:pt x="281" y="48"/>
                  </a:lnTo>
                  <a:lnTo>
                    <a:pt x="283" y="48"/>
                  </a:lnTo>
                  <a:lnTo>
                    <a:pt x="285" y="46"/>
                  </a:lnTo>
                  <a:lnTo>
                    <a:pt x="291" y="46"/>
                  </a:lnTo>
                  <a:lnTo>
                    <a:pt x="292" y="47"/>
                  </a:lnTo>
                  <a:lnTo>
                    <a:pt x="293" y="47"/>
                  </a:lnTo>
                  <a:lnTo>
                    <a:pt x="297" y="46"/>
                  </a:lnTo>
                  <a:lnTo>
                    <a:pt x="299" y="45"/>
                  </a:lnTo>
                  <a:lnTo>
                    <a:pt x="310" y="47"/>
                  </a:lnTo>
                  <a:lnTo>
                    <a:pt x="313" y="47"/>
                  </a:lnTo>
                  <a:lnTo>
                    <a:pt x="319" y="46"/>
                  </a:lnTo>
                  <a:lnTo>
                    <a:pt x="323" y="46"/>
                  </a:lnTo>
                  <a:lnTo>
                    <a:pt x="322" y="49"/>
                  </a:lnTo>
                  <a:lnTo>
                    <a:pt x="321" y="50"/>
                  </a:lnTo>
                  <a:lnTo>
                    <a:pt x="320" y="51"/>
                  </a:lnTo>
                  <a:lnTo>
                    <a:pt x="317" y="52"/>
                  </a:lnTo>
                  <a:lnTo>
                    <a:pt x="316" y="52"/>
                  </a:lnTo>
                  <a:lnTo>
                    <a:pt x="315" y="52"/>
                  </a:lnTo>
                  <a:lnTo>
                    <a:pt x="314" y="52"/>
                  </a:lnTo>
                  <a:lnTo>
                    <a:pt x="313" y="52"/>
                  </a:lnTo>
                  <a:lnTo>
                    <a:pt x="311" y="52"/>
                  </a:lnTo>
                  <a:lnTo>
                    <a:pt x="311" y="54"/>
                  </a:lnTo>
                  <a:lnTo>
                    <a:pt x="309" y="55"/>
                  </a:lnTo>
                  <a:lnTo>
                    <a:pt x="305" y="55"/>
                  </a:lnTo>
                  <a:lnTo>
                    <a:pt x="303" y="54"/>
                  </a:lnTo>
                  <a:lnTo>
                    <a:pt x="302" y="54"/>
                  </a:lnTo>
                  <a:lnTo>
                    <a:pt x="300" y="54"/>
                  </a:lnTo>
                  <a:lnTo>
                    <a:pt x="296" y="54"/>
                  </a:lnTo>
                  <a:lnTo>
                    <a:pt x="296" y="56"/>
                  </a:lnTo>
                  <a:lnTo>
                    <a:pt x="298" y="58"/>
                  </a:lnTo>
                  <a:lnTo>
                    <a:pt x="300" y="60"/>
                  </a:lnTo>
                  <a:lnTo>
                    <a:pt x="300" y="61"/>
                  </a:lnTo>
                  <a:lnTo>
                    <a:pt x="300" y="62"/>
                  </a:lnTo>
                  <a:lnTo>
                    <a:pt x="302" y="61"/>
                  </a:lnTo>
                  <a:lnTo>
                    <a:pt x="303" y="63"/>
                  </a:lnTo>
                  <a:lnTo>
                    <a:pt x="304" y="64"/>
                  </a:lnTo>
                  <a:lnTo>
                    <a:pt x="305" y="65"/>
                  </a:lnTo>
                  <a:lnTo>
                    <a:pt x="306" y="71"/>
                  </a:lnTo>
                  <a:lnTo>
                    <a:pt x="308" y="76"/>
                  </a:lnTo>
                  <a:lnTo>
                    <a:pt x="309" y="75"/>
                  </a:lnTo>
                  <a:lnTo>
                    <a:pt x="309" y="74"/>
                  </a:lnTo>
                  <a:lnTo>
                    <a:pt x="308" y="73"/>
                  </a:lnTo>
                  <a:lnTo>
                    <a:pt x="309" y="67"/>
                  </a:lnTo>
                  <a:lnTo>
                    <a:pt x="310" y="69"/>
                  </a:lnTo>
                  <a:lnTo>
                    <a:pt x="312" y="69"/>
                  </a:lnTo>
                  <a:lnTo>
                    <a:pt x="315" y="69"/>
                  </a:lnTo>
                  <a:lnTo>
                    <a:pt x="316" y="70"/>
                  </a:lnTo>
                  <a:lnTo>
                    <a:pt x="319" y="72"/>
                  </a:lnTo>
                  <a:lnTo>
                    <a:pt x="320" y="75"/>
                  </a:lnTo>
                  <a:lnTo>
                    <a:pt x="321" y="74"/>
                  </a:lnTo>
                  <a:lnTo>
                    <a:pt x="323" y="74"/>
                  </a:lnTo>
                  <a:lnTo>
                    <a:pt x="326" y="75"/>
                  </a:lnTo>
                  <a:lnTo>
                    <a:pt x="324" y="73"/>
                  </a:lnTo>
                  <a:lnTo>
                    <a:pt x="327" y="72"/>
                  </a:lnTo>
                  <a:lnTo>
                    <a:pt x="329" y="73"/>
                  </a:lnTo>
                  <a:lnTo>
                    <a:pt x="330" y="73"/>
                  </a:lnTo>
                  <a:lnTo>
                    <a:pt x="332" y="75"/>
                  </a:lnTo>
                  <a:lnTo>
                    <a:pt x="333" y="76"/>
                  </a:lnTo>
                  <a:lnTo>
                    <a:pt x="333" y="78"/>
                  </a:lnTo>
                  <a:lnTo>
                    <a:pt x="334" y="78"/>
                  </a:lnTo>
                  <a:lnTo>
                    <a:pt x="334" y="79"/>
                  </a:lnTo>
                  <a:lnTo>
                    <a:pt x="337" y="82"/>
                  </a:lnTo>
                  <a:lnTo>
                    <a:pt x="338" y="82"/>
                  </a:lnTo>
                  <a:lnTo>
                    <a:pt x="341" y="82"/>
                  </a:lnTo>
                  <a:lnTo>
                    <a:pt x="343" y="82"/>
                  </a:lnTo>
                  <a:lnTo>
                    <a:pt x="345" y="83"/>
                  </a:lnTo>
                  <a:lnTo>
                    <a:pt x="345" y="84"/>
                  </a:lnTo>
                  <a:lnTo>
                    <a:pt x="348" y="87"/>
                  </a:lnTo>
                  <a:lnTo>
                    <a:pt x="350" y="89"/>
                  </a:lnTo>
                  <a:lnTo>
                    <a:pt x="351" y="91"/>
                  </a:lnTo>
                  <a:lnTo>
                    <a:pt x="350" y="93"/>
                  </a:lnTo>
                  <a:lnTo>
                    <a:pt x="349" y="94"/>
                  </a:lnTo>
                  <a:lnTo>
                    <a:pt x="347" y="95"/>
                  </a:lnTo>
                  <a:lnTo>
                    <a:pt x="346" y="95"/>
                  </a:lnTo>
                  <a:lnTo>
                    <a:pt x="345" y="95"/>
                  </a:lnTo>
                  <a:lnTo>
                    <a:pt x="345" y="97"/>
                  </a:lnTo>
                  <a:lnTo>
                    <a:pt x="345" y="98"/>
                  </a:lnTo>
                  <a:lnTo>
                    <a:pt x="349" y="96"/>
                  </a:lnTo>
                  <a:lnTo>
                    <a:pt x="348" y="100"/>
                  </a:lnTo>
                  <a:lnTo>
                    <a:pt x="347" y="100"/>
                  </a:lnTo>
                  <a:lnTo>
                    <a:pt x="348" y="100"/>
                  </a:lnTo>
                  <a:lnTo>
                    <a:pt x="348" y="101"/>
                  </a:lnTo>
                  <a:lnTo>
                    <a:pt x="348" y="103"/>
                  </a:lnTo>
                  <a:lnTo>
                    <a:pt x="347" y="104"/>
                  </a:lnTo>
                  <a:lnTo>
                    <a:pt x="347" y="105"/>
                  </a:lnTo>
                  <a:lnTo>
                    <a:pt x="348" y="105"/>
                  </a:lnTo>
                  <a:lnTo>
                    <a:pt x="347" y="107"/>
                  </a:lnTo>
                  <a:lnTo>
                    <a:pt x="346" y="109"/>
                  </a:lnTo>
                  <a:lnTo>
                    <a:pt x="348" y="109"/>
                  </a:lnTo>
                  <a:lnTo>
                    <a:pt x="349" y="110"/>
                  </a:lnTo>
                  <a:lnTo>
                    <a:pt x="349" y="112"/>
                  </a:lnTo>
                  <a:lnTo>
                    <a:pt x="348" y="113"/>
                  </a:lnTo>
                  <a:lnTo>
                    <a:pt x="350" y="112"/>
                  </a:lnTo>
                  <a:lnTo>
                    <a:pt x="351" y="113"/>
                  </a:lnTo>
                  <a:lnTo>
                    <a:pt x="352" y="114"/>
                  </a:lnTo>
                  <a:lnTo>
                    <a:pt x="353" y="114"/>
                  </a:lnTo>
                  <a:lnTo>
                    <a:pt x="356" y="115"/>
                  </a:lnTo>
                  <a:lnTo>
                    <a:pt x="356" y="114"/>
                  </a:lnTo>
                  <a:lnTo>
                    <a:pt x="357" y="112"/>
                  </a:lnTo>
                  <a:lnTo>
                    <a:pt x="358" y="112"/>
                  </a:lnTo>
                  <a:lnTo>
                    <a:pt x="363" y="112"/>
                  </a:lnTo>
                  <a:lnTo>
                    <a:pt x="364" y="112"/>
                  </a:lnTo>
                  <a:lnTo>
                    <a:pt x="366" y="112"/>
                  </a:lnTo>
                  <a:lnTo>
                    <a:pt x="369" y="114"/>
                  </a:lnTo>
                  <a:lnTo>
                    <a:pt x="371" y="115"/>
                  </a:lnTo>
                  <a:lnTo>
                    <a:pt x="371" y="116"/>
                  </a:lnTo>
                  <a:lnTo>
                    <a:pt x="375" y="123"/>
                  </a:lnTo>
                  <a:lnTo>
                    <a:pt x="376" y="124"/>
                  </a:lnTo>
                  <a:lnTo>
                    <a:pt x="374" y="127"/>
                  </a:lnTo>
                  <a:lnTo>
                    <a:pt x="371" y="127"/>
                  </a:lnTo>
                  <a:lnTo>
                    <a:pt x="370" y="128"/>
                  </a:lnTo>
                  <a:lnTo>
                    <a:pt x="369" y="132"/>
                  </a:lnTo>
                  <a:lnTo>
                    <a:pt x="368" y="133"/>
                  </a:lnTo>
                  <a:lnTo>
                    <a:pt x="366" y="133"/>
                  </a:lnTo>
                  <a:lnTo>
                    <a:pt x="363" y="135"/>
                  </a:lnTo>
                  <a:lnTo>
                    <a:pt x="362" y="136"/>
                  </a:lnTo>
                  <a:lnTo>
                    <a:pt x="360" y="138"/>
                  </a:lnTo>
                  <a:lnTo>
                    <a:pt x="354" y="140"/>
                  </a:lnTo>
                  <a:lnTo>
                    <a:pt x="353" y="143"/>
                  </a:lnTo>
                  <a:lnTo>
                    <a:pt x="353" y="145"/>
                  </a:lnTo>
                  <a:lnTo>
                    <a:pt x="350" y="148"/>
                  </a:lnTo>
                  <a:lnTo>
                    <a:pt x="349" y="148"/>
                  </a:lnTo>
                  <a:lnTo>
                    <a:pt x="350" y="149"/>
                  </a:lnTo>
                  <a:lnTo>
                    <a:pt x="351" y="149"/>
                  </a:lnTo>
                  <a:lnTo>
                    <a:pt x="352" y="152"/>
                  </a:lnTo>
                  <a:lnTo>
                    <a:pt x="353" y="154"/>
                  </a:lnTo>
                  <a:lnTo>
                    <a:pt x="353" y="156"/>
                  </a:lnTo>
                  <a:lnTo>
                    <a:pt x="351" y="156"/>
                  </a:lnTo>
                  <a:lnTo>
                    <a:pt x="351" y="157"/>
                  </a:lnTo>
                  <a:lnTo>
                    <a:pt x="351" y="158"/>
                  </a:lnTo>
                  <a:lnTo>
                    <a:pt x="352" y="158"/>
                  </a:lnTo>
                  <a:lnTo>
                    <a:pt x="353" y="158"/>
                  </a:lnTo>
                  <a:lnTo>
                    <a:pt x="354" y="157"/>
                  </a:lnTo>
                  <a:lnTo>
                    <a:pt x="358" y="158"/>
                  </a:lnTo>
                  <a:lnTo>
                    <a:pt x="359" y="158"/>
                  </a:lnTo>
                  <a:lnTo>
                    <a:pt x="360" y="159"/>
                  </a:lnTo>
                  <a:lnTo>
                    <a:pt x="361" y="160"/>
                  </a:lnTo>
                  <a:lnTo>
                    <a:pt x="361" y="161"/>
                  </a:lnTo>
                  <a:lnTo>
                    <a:pt x="360" y="163"/>
                  </a:lnTo>
                  <a:lnTo>
                    <a:pt x="356" y="167"/>
                  </a:lnTo>
                  <a:lnTo>
                    <a:pt x="355" y="168"/>
                  </a:lnTo>
                  <a:lnTo>
                    <a:pt x="350" y="171"/>
                  </a:lnTo>
                  <a:lnTo>
                    <a:pt x="349" y="171"/>
                  </a:lnTo>
                  <a:lnTo>
                    <a:pt x="348" y="173"/>
                  </a:lnTo>
                  <a:lnTo>
                    <a:pt x="347" y="173"/>
                  </a:lnTo>
                  <a:lnTo>
                    <a:pt x="344" y="173"/>
                  </a:lnTo>
                  <a:lnTo>
                    <a:pt x="343" y="173"/>
                  </a:lnTo>
                  <a:lnTo>
                    <a:pt x="341" y="174"/>
                  </a:lnTo>
                  <a:lnTo>
                    <a:pt x="337" y="175"/>
                  </a:lnTo>
                  <a:lnTo>
                    <a:pt x="337" y="174"/>
                  </a:lnTo>
                  <a:lnTo>
                    <a:pt x="336" y="175"/>
                  </a:lnTo>
                  <a:lnTo>
                    <a:pt x="336" y="176"/>
                  </a:lnTo>
                  <a:lnTo>
                    <a:pt x="334" y="178"/>
                  </a:lnTo>
                  <a:lnTo>
                    <a:pt x="335" y="178"/>
                  </a:lnTo>
                  <a:lnTo>
                    <a:pt x="336" y="182"/>
                  </a:lnTo>
                  <a:lnTo>
                    <a:pt x="336" y="186"/>
                  </a:lnTo>
                  <a:lnTo>
                    <a:pt x="335" y="191"/>
                  </a:lnTo>
                  <a:lnTo>
                    <a:pt x="332" y="193"/>
                  </a:lnTo>
                  <a:lnTo>
                    <a:pt x="332" y="194"/>
                  </a:lnTo>
                  <a:lnTo>
                    <a:pt x="330" y="197"/>
                  </a:lnTo>
                  <a:lnTo>
                    <a:pt x="329" y="198"/>
                  </a:lnTo>
                  <a:lnTo>
                    <a:pt x="345" y="220"/>
                  </a:lnTo>
                  <a:lnTo>
                    <a:pt x="347" y="220"/>
                  </a:lnTo>
                  <a:lnTo>
                    <a:pt x="348" y="220"/>
                  </a:lnTo>
                  <a:lnTo>
                    <a:pt x="348" y="222"/>
                  </a:lnTo>
                  <a:lnTo>
                    <a:pt x="350" y="227"/>
                  </a:lnTo>
                  <a:lnTo>
                    <a:pt x="350" y="229"/>
                  </a:lnTo>
                  <a:lnTo>
                    <a:pt x="349" y="230"/>
                  </a:lnTo>
                  <a:lnTo>
                    <a:pt x="348" y="233"/>
                  </a:lnTo>
                  <a:lnTo>
                    <a:pt x="347" y="234"/>
                  </a:lnTo>
                  <a:lnTo>
                    <a:pt x="345" y="235"/>
                  </a:lnTo>
                  <a:lnTo>
                    <a:pt x="341" y="237"/>
                  </a:lnTo>
                  <a:lnTo>
                    <a:pt x="340" y="239"/>
                  </a:lnTo>
                  <a:lnTo>
                    <a:pt x="339" y="241"/>
                  </a:lnTo>
                  <a:lnTo>
                    <a:pt x="339" y="242"/>
                  </a:lnTo>
                  <a:lnTo>
                    <a:pt x="337" y="243"/>
                  </a:lnTo>
                  <a:lnTo>
                    <a:pt x="332" y="244"/>
                  </a:lnTo>
                  <a:lnTo>
                    <a:pt x="328" y="244"/>
                  </a:lnTo>
                  <a:lnTo>
                    <a:pt x="324" y="246"/>
                  </a:lnTo>
                  <a:lnTo>
                    <a:pt x="323" y="247"/>
                  </a:lnTo>
                  <a:lnTo>
                    <a:pt x="324" y="248"/>
                  </a:lnTo>
                  <a:lnTo>
                    <a:pt x="323" y="249"/>
                  </a:lnTo>
                  <a:lnTo>
                    <a:pt x="322" y="250"/>
                  </a:lnTo>
                  <a:lnTo>
                    <a:pt x="321" y="252"/>
                  </a:lnTo>
                  <a:lnTo>
                    <a:pt x="319" y="252"/>
                  </a:lnTo>
                  <a:lnTo>
                    <a:pt x="317" y="252"/>
                  </a:lnTo>
                  <a:lnTo>
                    <a:pt x="316" y="252"/>
                  </a:lnTo>
                  <a:lnTo>
                    <a:pt x="315" y="252"/>
                  </a:lnTo>
                  <a:lnTo>
                    <a:pt x="315" y="254"/>
                  </a:lnTo>
                  <a:lnTo>
                    <a:pt x="313" y="254"/>
                  </a:lnTo>
                  <a:lnTo>
                    <a:pt x="311" y="255"/>
                  </a:lnTo>
                  <a:lnTo>
                    <a:pt x="309" y="255"/>
                  </a:lnTo>
                  <a:lnTo>
                    <a:pt x="309" y="254"/>
                  </a:lnTo>
                  <a:lnTo>
                    <a:pt x="307" y="255"/>
                  </a:lnTo>
                  <a:lnTo>
                    <a:pt x="306" y="256"/>
                  </a:lnTo>
                  <a:lnTo>
                    <a:pt x="304" y="257"/>
                  </a:lnTo>
                  <a:lnTo>
                    <a:pt x="303" y="256"/>
                  </a:lnTo>
                  <a:lnTo>
                    <a:pt x="301" y="256"/>
                  </a:lnTo>
                  <a:lnTo>
                    <a:pt x="297" y="254"/>
                  </a:lnTo>
                  <a:lnTo>
                    <a:pt x="296" y="254"/>
                  </a:lnTo>
                  <a:lnTo>
                    <a:pt x="294" y="256"/>
                  </a:lnTo>
                  <a:lnTo>
                    <a:pt x="292" y="258"/>
                  </a:lnTo>
                  <a:lnTo>
                    <a:pt x="290" y="258"/>
                  </a:lnTo>
                  <a:lnTo>
                    <a:pt x="288" y="258"/>
                  </a:lnTo>
                  <a:lnTo>
                    <a:pt x="288" y="259"/>
                  </a:lnTo>
                  <a:lnTo>
                    <a:pt x="288" y="261"/>
                  </a:lnTo>
                  <a:lnTo>
                    <a:pt x="288" y="262"/>
                  </a:lnTo>
                  <a:lnTo>
                    <a:pt x="288" y="265"/>
                  </a:lnTo>
                  <a:lnTo>
                    <a:pt x="289" y="267"/>
                  </a:lnTo>
                  <a:lnTo>
                    <a:pt x="289" y="268"/>
                  </a:lnTo>
                  <a:lnTo>
                    <a:pt x="289" y="269"/>
                  </a:lnTo>
                  <a:lnTo>
                    <a:pt x="288" y="271"/>
                  </a:lnTo>
                  <a:lnTo>
                    <a:pt x="287" y="272"/>
                  </a:lnTo>
                  <a:lnTo>
                    <a:pt x="284" y="273"/>
                  </a:lnTo>
                  <a:lnTo>
                    <a:pt x="283" y="273"/>
                  </a:lnTo>
                  <a:lnTo>
                    <a:pt x="282" y="273"/>
                  </a:lnTo>
                  <a:lnTo>
                    <a:pt x="279" y="272"/>
                  </a:lnTo>
                  <a:lnTo>
                    <a:pt x="275" y="265"/>
                  </a:lnTo>
                  <a:lnTo>
                    <a:pt x="273" y="262"/>
                  </a:lnTo>
                  <a:lnTo>
                    <a:pt x="271" y="261"/>
                  </a:lnTo>
                  <a:lnTo>
                    <a:pt x="270" y="261"/>
                  </a:lnTo>
                  <a:lnTo>
                    <a:pt x="269" y="261"/>
                  </a:lnTo>
                  <a:lnTo>
                    <a:pt x="269" y="262"/>
                  </a:lnTo>
                  <a:lnTo>
                    <a:pt x="269" y="263"/>
                  </a:lnTo>
                  <a:lnTo>
                    <a:pt x="267" y="264"/>
                  </a:lnTo>
                  <a:lnTo>
                    <a:pt x="265" y="263"/>
                  </a:lnTo>
                  <a:lnTo>
                    <a:pt x="264" y="263"/>
                  </a:lnTo>
                  <a:lnTo>
                    <a:pt x="263" y="261"/>
                  </a:lnTo>
                  <a:lnTo>
                    <a:pt x="257" y="261"/>
                  </a:lnTo>
                  <a:lnTo>
                    <a:pt x="256" y="261"/>
                  </a:lnTo>
                  <a:lnTo>
                    <a:pt x="254" y="263"/>
                  </a:lnTo>
                  <a:lnTo>
                    <a:pt x="253" y="263"/>
                  </a:lnTo>
                  <a:lnTo>
                    <a:pt x="252" y="263"/>
                  </a:lnTo>
                  <a:lnTo>
                    <a:pt x="250" y="262"/>
                  </a:lnTo>
                  <a:lnTo>
                    <a:pt x="249" y="258"/>
                  </a:lnTo>
                  <a:lnTo>
                    <a:pt x="249" y="256"/>
                  </a:lnTo>
                  <a:lnTo>
                    <a:pt x="247" y="255"/>
                  </a:lnTo>
                  <a:lnTo>
                    <a:pt x="246" y="255"/>
                  </a:lnTo>
                  <a:lnTo>
                    <a:pt x="243" y="255"/>
                  </a:lnTo>
                  <a:lnTo>
                    <a:pt x="242" y="255"/>
                  </a:lnTo>
                  <a:lnTo>
                    <a:pt x="241" y="255"/>
                  </a:lnTo>
                  <a:lnTo>
                    <a:pt x="237" y="256"/>
                  </a:lnTo>
                  <a:lnTo>
                    <a:pt x="236" y="256"/>
                  </a:lnTo>
                  <a:lnTo>
                    <a:pt x="235" y="254"/>
                  </a:lnTo>
                  <a:lnTo>
                    <a:pt x="234" y="252"/>
                  </a:lnTo>
                  <a:lnTo>
                    <a:pt x="233" y="251"/>
                  </a:lnTo>
                  <a:lnTo>
                    <a:pt x="232" y="251"/>
                  </a:lnTo>
                  <a:lnTo>
                    <a:pt x="232" y="252"/>
                  </a:lnTo>
                  <a:lnTo>
                    <a:pt x="234" y="252"/>
                  </a:lnTo>
                  <a:lnTo>
                    <a:pt x="234" y="253"/>
                  </a:lnTo>
                  <a:lnTo>
                    <a:pt x="235" y="256"/>
                  </a:lnTo>
                  <a:lnTo>
                    <a:pt x="236" y="258"/>
                  </a:lnTo>
                  <a:lnTo>
                    <a:pt x="237" y="259"/>
                  </a:lnTo>
                  <a:lnTo>
                    <a:pt x="241" y="264"/>
                  </a:lnTo>
                  <a:lnTo>
                    <a:pt x="243" y="265"/>
                  </a:lnTo>
                  <a:lnTo>
                    <a:pt x="245" y="266"/>
                  </a:lnTo>
                  <a:lnTo>
                    <a:pt x="249" y="271"/>
                  </a:lnTo>
                  <a:lnTo>
                    <a:pt x="249" y="273"/>
                  </a:lnTo>
                  <a:lnTo>
                    <a:pt x="248" y="275"/>
                  </a:lnTo>
                  <a:lnTo>
                    <a:pt x="247" y="276"/>
                  </a:lnTo>
                  <a:lnTo>
                    <a:pt x="248" y="284"/>
                  </a:lnTo>
                  <a:lnTo>
                    <a:pt x="249" y="288"/>
                  </a:lnTo>
                  <a:lnTo>
                    <a:pt x="253" y="298"/>
                  </a:lnTo>
                  <a:lnTo>
                    <a:pt x="253" y="302"/>
                  </a:lnTo>
                  <a:lnTo>
                    <a:pt x="252" y="303"/>
                  </a:lnTo>
                  <a:lnTo>
                    <a:pt x="252" y="305"/>
                  </a:lnTo>
                  <a:lnTo>
                    <a:pt x="256" y="307"/>
                  </a:lnTo>
                  <a:lnTo>
                    <a:pt x="263" y="306"/>
                  </a:lnTo>
                  <a:lnTo>
                    <a:pt x="269" y="307"/>
                  </a:lnTo>
                  <a:lnTo>
                    <a:pt x="271" y="308"/>
                  </a:lnTo>
                  <a:lnTo>
                    <a:pt x="270" y="313"/>
                  </a:lnTo>
                  <a:lnTo>
                    <a:pt x="269" y="314"/>
                  </a:lnTo>
                  <a:lnTo>
                    <a:pt x="269" y="318"/>
                  </a:lnTo>
                  <a:lnTo>
                    <a:pt x="266" y="318"/>
                  </a:lnTo>
                  <a:lnTo>
                    <a:pt x="264" y="318"/>
                  </a:lnTo>
                  <a:lnTo>
                    <a:pt x="263" y="319"/>
                  </a:lnTo>
                  <a:lnTo>
                    <a:pt x="260" y="322"/>
                  </a:lnTo>
                  <a:lnTo>
                    <a:pt x="259" y="322"/>
                  </a:lnTo>
                  <a:lnTo>
                    <a:pt x="256" y="323"/>
                  </a:lnTo>
                  <a:lnTo>
                    <a:pt x="253" y="323"/>
                  </a:lnTo>
                  <a:lnTo>
                    <a:pt x="252" y="324"/>
                  </a:lnTo>
                  <a:lnTo>
                    <a:pt x="251" y="324"/>
                  </a:lnTo>
                  <a:lnTo>
                    <a:pt x="251" y="325"/>
                  </a:lnTo>
                  <a:lnTo>
                    <a:pt x="251" y="327"/>
                  </a:lnTo>
                  <a:lnTo>
                    <a:pt x="251" y="331"/>
                  </a:lnTo>
                  <a:lnTo>
                    <a:pt x="250" y="333"/>
                  </a:lnTo>
                  <a:lnTo>
                    <a:pt x="249" y="335"/>
                  </a:lnTo>
                  <a:lnTo>
                    <a:pt x="244" y="339"/>
                  </a:lnTo>
                  <a:lnTo>
                    <a:pt x="241" y="338"/>
                  </a:lnTo>
                  <a:lnTo>
                    <a:pt x="237" y="340"/>
                  </a:lnTo>
                  <a:lnTo>
                    <a:pt x="237" y="341"/>
                  </a:lnTo>
                  <a:lnTo>
                    <a:pt x="236" y="342"/>
                  </a:lnTo>
                  <a:lnTo>
                    <a:pt x="235" y="343"/>
                  </a:lnTo>
                  <a:lnTo>
                    <a:pt x="232" y="345"/>
                  </a:lnTo>
                  <a:lnTo>
                    <a:pt x="231" y="346"/>
                  </a:lnTo>
                  <a:lnTo>
                    <a:pt x="230" y="346"/>
                  </a:lnTo>
                  <a:lnTo>
                    <a:pt x="228" y="345"/>
                  </a:lnTo>
                  <a:lnTo>
                    <a:pt x="226" y="347"/>
                  </a:lnTo>
                  <a:lnTo>
                    <a:pt x="224" y="348"/>
                  </a:lnTo>
                  <a:lnTo>
                    <a:pt x="221" y="349"/>
                  </a:lnTo>
                  <a:lnTo>
                    <a:pt x="220" y="350"/>
                  </a:lnTo>
                  <a:lnTo>
                    <a:pt x="220" y="351"/>
                  </a:lnTo>
                  <a:lnTo>
                    <a:pt x="220" y="352"/>
                  </a:lnTo>
                  <a:lnTo>
                    <a:pt x="220" y="353"/>
                  </a:lnTo>
                  <a:lnTo>
                    <a:pt x="220" y="354"/>
                  </a:lnTo>
                  <a:lnTo>
                    <a:pt x="220" y="355"/>
                  </a:lnTo>
                  <a:lnTo>
                    <a:pt x="219" y="356"/>
                  </a:lnTo>
                  <a:lnTo>
                    <a:pt x="217" y="356"/>
                  </a:lnTo>
                  <a:lnTo>
                    <a:pt x="216" y="356"/>
                  </a:lnTo>
                  <a:lnTo>
                    <a:pt x="215" y="356"/>
                  </a:lnTo>
                  <a:lnTo>
                    <a:pt x="213" y="358"/>
                  </a:lnTo>
                  <a:lnTo>
                    <a:pt x="213" y="361"/>
                  </a:lnTo>
                  <a:lnTo>
                    <a:pt x="212" y="363"/>
                  </a:lnTo>
                  <a:lnTo>
                    <a:pt x="210" y="364"/>
                  </a:lnTo>
                  <a:lnTo>
                    <a:pt x="209" y="365"/>
                  </a:lnTo>
                  <a:lnTo>
                    <a:pt x="207" y="365"/>
                  </a:lnTo>
                  <a:close/>
                  <a:moveTo>
                    <a:pt x="50" y="99"/>
                  </a:moveTo>
                  <a:lnTo>
                    <a:pt x="51" y="99"/>
                  </a:lnTo>
                  <a:lnTo>
                    <a:pt x="52" y="99"/>
                  </a:lnTo>
                  <a:lnTo>
                    <a:pt x="58" y="97"/>
                  </a:lnTo>
                  <a:lnTo>
                    <a:pt x="59" y="95"/>
                  </a:lnTo>
                  <a:lnTo>
                    <a:pt x="60" y="95"/>
                  </a:lnTo>
                  <a:lnTo>
                    <a:pt x="60" y="94"/>
                  </a:lnTo>
                  <a:lnTo>
                    <a:pt x="62" y="92"/>
                  </a:lnTo>
                  <a:lnTo>
                    <a:pt x="63" y="91"/>
                  </a:lnTo>
                  <a:lnTo>
                    <a:pt x="64" y="91"/>
                  </a:lnTo>
                  <a:lnTo>
                    <a:pt x="64" y="90"/>
                  </a:lnTo>
                  <a:lnTo>
                    <a:pt x="64" y="84"/>
                  </a:lnTo>
                  <a:lnTo>
                    <a:pt x="65" y="82"/>
                  </a:lnTo>
                  <a:lnTo>
                    <a:pt x="65" y="79"/>
                  </a:lnTo>
                  <a:lnTo>
                    <a:pt x="65" y="75"/>
                  </a:lnTo>
                  <a:lnTo>
                    <a:pt x="64" y="74"/>
                  </a:lnTo>
                  <a:lnTo>
                    <a:pt x="63" y="73"/>
                  </a:lnTo>
                  <a:lnTo>
                    <a:pt x="60" y="66"/>
                  </a:lnTo>
                  <a:lnTo>
                    <a:pt x="60" y="65"/>
                  </a:lnTo>
                  <a:lnTo>
                    <a:pt x="59" y="65"/>
                  </a:lnTo>
                  <a:lnTo>
                    <a:pt x="57" y="62"/>
                  </a:lnTo>
                  <a:lnTo>
                    <a:pt x="56" y="59"/>
                  </a:lnTo>
                  <a:lnTo>
                    <a:pt x="56" y="56"/>
                  </a:lnTo>
                  <a:lnTo>
                    <a:pt x="54" y="54"/>
                  </a:lnTo>
                  <a:lnTo>
                    <a:pt x="53" y="56"/>
                  </a:lnTo>
                  <a:lnTo>
                    <a:pt x="52" y="57"/>
                  </a:lnTo>
                  <a:lnTo>
                    <a:pt x="49" y="60"/>
                  </a:lnTo>
                  <a:lnTo>
                    <a:pt x="49" y="61"/>
                  </a:lnTo>
                  <a:lnTo>
                    <a:pt x="47" y="64"/>
                  </a:lnTo>
                  <a:lnTo>
                    <a:pt x="38" y="76"/>
                  </a:lnTo>
                  <a:lnTo>
                    <a:pt x="39" y="78"/>
                  </a:lnTo>
                  <a:lnTo>
                    <a:pt x="40" y="78"/>
                  </a:lnTo>
                  <a:lnTo>
                    <a:pt x="41" y="80"/>
                  </a:lnTo>
                  <a:lnTo>
                    <a:pt x="42" y="82"/>
                  </a:lnTo>
                  <a:lnTo>
                    <a:pt x="43" y="84"/>
                  </a:lnTo>
                  <a:lnTo>
                    <a:pt x="43" y="85"/>
                  </a:lnTo>
                  <a:lnTo>
                    <a:pt x="48" y="89"/>
                  </a:lnTo>
                  <a:lnTo>
                    <a:pt x="49" y="91"/>
                  </a:lnTo>
                  <a:lnTo>
                    <a:pt x="47" y="95"/>
                  </a:lnTo>
                  <a:lnTo>
                    <a:pt x="47" y="97"/>
                  </a:lnTo>
                  <a:lnTo>
                    <a:pt x="48" y="98"/>
                  </a:lnTo>
                  <a:lnTo>
                    <a:pt x="50" y="99"/>
                  </a:lnTo>
                  <a:close/>
                  <a:moveTo>
                    <a:pt x="313" y="75"/>
                  </a:moveTo>
                  <a:lnTo>
                    <a:pt x="313" y="74"/>
                  </a:lnTo>
                  <a:lnTo>
                    <a:pt x="313" y="73"/>
                  </a:lnTo>
                  <a:lnTo>
                    <a:pt x="312" y="73"/>
                  </a:lnTo>
                  <a:lnTo>
                    <a:pt x="313" y="75"/>
                  </a:lnTo>
                  <a:close/>
                  <a:moveTo>
                    <a:pt x="268" y="55"/>
                  </a:moveTo>
                  <a:lnTo>
                    <a:pt x="268" y="55"/>
                  </a:lnTo>
                  <a:lnTo>
                    <a:pt x="266" y="54"/>
                  </a:lnTo>
                  <a:lnTo>
                    <a:pt x="264" y="54"/>
                  </a:lnTo>
                  <a:lnTo>
                    <a:pt x="259" y="54"/>
                  </a:lnTo>
                  <a:lnTo>
                    <a:pt x="258" y="54"/>
                  </a:lnTo>
                  <a:lnTo>
                    <a:pt x="257" y="54"/>
                  </a:lnTo>
                  <a:lnTo>
                    <a:pt x="260" y="54"/>
                  </a:lnTo>
                  <a:lnTo>
                    <a:pt x="261" y="55"/>
                  </a:lnTo>
                  <a:lnTo>
                    <a:pt x="268" y="55"/>
                  </a:lnTo>
                  <a:close/>
                  <a:moveTo>
                    <a:pt x="260" y="44"/>
                  </a:moveTo>
                  <a:lnTo>
                    <a:pt x="259" y="42"/>
                  </a:lnTo>
                  <a:lnTo>
                    <a:pt x="258" y="42"/>
                  </a:lnTo>
                  <a:lnTo>
                    <a:pt x="257" y="43"/>
                  </a:lnTo>
                  <a:lnTo>
                    <a:pt x="253" y="41"/>
                  </a:lnTo>
                  <a:lnTo>
                    <a:pt x="251" y="41"/>
                  </a:lnTo>
                  <a:lnTo>
                    <a:pt x="252" y="36"/>
                  </a:lnTo>
                  <a:lnTo>
                    <a:pt x="258" y="35"/>
                  </a:lnTo>
                  <a:lnTo>
                    <a:pt x="260" y="35"/>
                  </a:lnTo>
                  <a:lnTo>
                    <a:pt x="260" y="37"/>
                  </a:lnTo>
                  <a:lnTo>
                    <a:pt x="261" y="38"/>
                  </a:lnTo>
                  <a:lnTo>
                    <a:pt x="262" y="38"/>
                  </a:lnTo>
                  <a:lnTo>
                    <a:pt x="263" y="36"/>
                  </a:lnTo>
                  <a:lnTo>
                    <a:pt x="264" y="34"/>
                  </a:lnTo>
                  <a:lnTo>
                    <a:pt x="268" y="31"/>
                  </a:lnTo>
                  <a:lnTo>
                    <a:pt x="269" y="34"/>
                  </a:lnTo>
                  <a:lnTo>
                    <a:pt x="270" y="38"/>
                  </a:lnTo>
                  <a:lnTo>
                    <a:pt x="269" y="40"/>
                  </a:lnTo>
                  <a:lnTo>
                    <a:pt x="267" y="43"/>
                  </a:lnTo>
                  <a:lnTo>
                    <a:pt x="264" y="43"/>
                  </a:lnTo>
                  <a:lnTo>
                    <a:pt x="261" y="45"/>
                  </a:lnTo>
                  <a:lnTo>
                    <a:pt x="260" y="44"/>
                  </a:lnTo>
                  <a:close/>
                  <a:moveTo>
                    <a:pt x="227" y="44"/>
                  </a:moveTo>
                  <a:lnTo>
                    <a:pt x="224" y="43"/>
                  </a:lnTo>
                  <a:lnTo>
                    <a:pt x="223" y="43"/>
                  </a:lnTo>
                  <a:lnTo>
                    <a:pt x="223" y="41"/>
                  </a:lnTo>
                  <a:lnTo>
                    <a:pt x="224" y="39"/>
                  </a:lnTo>
                  <a:lnTo>
                    <a:pt x="226" y="39"/>
                  </a:lnTo>
                  <a:lnTo>
                    <a:pt x="228" y="38"/>
                  </a:lnTo>
                  <a:lnTo>
                    <a:pt x="231" y="39"/>
                  </a:lnTo>
                  <a:lnTo>
                    <a:pt x="232" y="41"/>
                  </a:lnTo>
                  <a:lnTo>
                    <a:pt x="232" y="43"/>
                  </a:lnTo>
                  <a:lnTo>
                    <a:pt x="230" y="43"/>
                  </a:lnTo>
                  <a:lnTo>
                    <a:pt x="228" y="44"/>
                  </a:lnTo>
                  <a:lnTo>
                    <a:pt x="227" y="44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96" name="Freeform 749"/>
            <p:cNvSpPr>
              <a:spLocks noEditPoints="1"/>
            </p:cNvSpPr>
            <p:nvPr/>
          </p:nvSpPr>
          <p:spPr bwMode="auto">
            <a:xfrm>
              <a:off x="5560210" y="1143992"/>
              <a:ext cx="917575" cy="790575"/>
            </a:xfrm>
            <a:custGeom>
              <a:avLst/>
              <a:gdLst>
                <a:gd name="T0" fmla="*/ 2147483646 w 379"/>
                <a:gd name="T1" fmla="*/ 2147483646 h 368"/>
                <a:gd name="T2" fmla="*/ 2147483646 w 379"/>
                <a:gd name="T3" fmla="*/ 2147483646 h 368"/>
                <a:gd name="T4" fmla="*/ 2147483646 w 379"/>
                <a:gd name="T5" fmla="*/ 2147483646 h 368"/>
                <a:gd name="T6" fmla="*/ 2147483646 w 379"/>
                <a:gd name="T7" fmla="*/ 2147483646 h 368"/>
                <a:gd name="T8" fmla="*/ 2147483646 w 379"/>
                <a:gd name="T9" fmla="*/ 2147483646 h 368"/>
                <a:gd name="T10" fmla="*/ 2147483646 w 379"/>
                <a:gd name="T11" fmla="*/ 2147483646 h 368"/>
                <a:gd name="T12" fmla="*/ 2147483646 w 379"/>
                <a:gd name="T13" fmla="*/ 2147483646 h 368"/>
                <a:gd name="T14" fmla="*/ 2147483646 w 379"/>
                <a:gd name="T15" fmla="*/ 2147483646 h 368"/>
                <a:gd name="T16" fmla="*/ 2147483646 w 379"/>
                <a:gd name="T17" fmla="*/ 2147483646 h 368"/>
                <a:gd name="T18" fmla="*/ 2147483646 w 379"/>
                <a:gd name="T19" fmla="*/ 2147483646 h 368"/>
                <a:gd name="T20" fmla="*/ 2147483646 w 379"/>
                <a:gd name="T21" fmla="*/ 2147483646 h 368"/>
                <a:gd name="T22" fmla="*/ 2147483646 w 379"/>
                <a:gd name="T23" fmla="*/ 2147483646 h 368"/>
                <a:gd name="T24" fmla="*/ 2147483646 w 379"/>
                <a:gd name="T25" fmla="*/ 2147483646 h 368"/>
                <a:gd name="T26" fmla="*/ 2147483646 w 379"/>
                <a:gd name="T27" fmla="*/ 2147483646 h 368"/>
                <a:gd name="T28" fmla="*/ 2147483646 w 379"/>
                <a:gd name="T29" fmla="*/ 2147483646 h 368"/>
                <a:gd name="T30" fmla="*/ 2147483646 w 379"/>
                <a:gd name="T31" fmla="*/ 2147483646 h 368"/>
                <a:gd name="T32" fmla="*/ 2147483646 w 379"/>
                <a:gd name="T33" fmla="*/ 2147483646 h 368"/>
                <a:gd name="T34" fmla="*/ 2147483646 w 379"/>
                <a:gd name="T35" fmla="*/ 2147483646 h 368"/>
                <a:gd name="T36" fmla="*/ 2147483646 w 379"/>
                <a:gd name="T37" fmla="*/ 2147483646 h 368"/>
                <a:gd name="T38" fmla="*/ 2147483646 w 379"/>
                <a:gd name="T39" fmla="*/ 2147483646 h 368"/>
                <a:gd name="T40" fmla="*/ 2147483646 w 379"/>
                <a:gd name="T41" fmla="*/ 2147483646 h 368"/>
                <a:gd name="T42" fmla="*/ 2147483646 w 379"/>
                <a:gd name="T43" fmla="*/ 2147483646 h 368"/>
                <a:gd name="T44" fmla="*/ 2147483646 w 379"/>
                <a:gd name="T45" fmla="*/ 2147483646 h 368"/>
                <a:gd name="T46" fmla="*/ 2147483646 w 379"/>
                <a:gd name="T47" fmla="*/ 2147483646 h 368"/>
                <a:gd name="T48" fmla="*/ 2147483646 w 379"/>
                <a:gd name="T49" fmla="*/ 2147483646 h 368"/>
                <a:gd name="T50" fmla="*/ 2147483646 w 379"/>
                <a:gd name="T51" fmla="*/ 2147483646 h 368"/>
                <a:gd name="T52" fmla="*/ 2147483646 w 379"/>
                <a:gd name="T53" fmla="*/ 2147483646 h 368"/>
                <a:gd name="T54" fmla="*/ 2147483646 w 379"/>
                <a:gd name="T55" fmla="*/ 2147483646 h 368"/>
                <a:gd name="T56" fmla="*/ 2147483646 w 379"/>
                <a:gd name="T57" fmla="*/ 2147483646 h 368"/>
                <a:gd name="T58" fmla="*/ 2147483646 w 379"/>
                <a:gd name="T59" fmla="*/ 2147483646 h 368"/>
                <a:gd name="T60" fmla="*/ 2147483646 w 379"/>
                <a:gd name="T61" fmla="*/ 2147483646 h 368"/>
                <a:gd name="T62" fmla="*/ 2147483646 w 379"/>
                <a:gd name="T63" fmla="*/ 2147483646 h 368"/>
                <a:gd name="T64" fmla="*/ 2147483646 w 379"/>
                <a:gd name="T65" fmla="*/ 2147483646 h 368"/>
                <a:gd name="T66" fmla="*/ 2147483646 w 379"/>
                <a:gd name="T67" fmla="*/ 2147483646 h 368"/>
                <a:gd name="T68" fmla="*/ 2147483646 w 379"/>
                <a:gd name="T69" fmla="*/ 2147483646 h 368"/>
                <a:gd name="T70" fmla="*/ 2147483646 w 379"/>
                <a:gd name="T71" fmla="*/ 2147483646 h 368"/>
                <a:gd name="T72" fmla="*/ 2147483646 w 379"/>
                <a:gd name="T73" fmla="*/ 2147483646 h 368"/>
                <a:gd name="T74" fmla="*/ 2147483646 w 379"/>
                <a:gd name="T75" fmla="*/ 2147483646 h 368"/>
                <a:gd name="T76" fmla="*/ 2147483646 w 379"/>
                <a:gd name="T77" fmla="*/ 2147483646 h 368"/>
                <a:gd name="T78" fmla="*/ 2147483646 w 379"/>
                <a:gd name="T79" fmla="*/ 2147483646 h 368"/>
                <a:gd name="T80" fmla="*/ 2147483646 w 379"/>
                <a:gd name="T81" fmla="*/ 2147483646 h 368"/>
                <a:gd name="T82" fmla="*/ 2147483646 w 379"/>
                <a:gd name="T83" fmla="*/ 2147483646 h 368"/>
                <a:gd name="T84" fmla="*/ 2147483646 w 379"/>
                <a:gd name="T85" fmla="*/ 2147483646 h 368"/>
                <a:gd name="T86" fmla="*/ 2147483646 w 379"/>
                <a:gd name="T87" fmla="*/ 2147483646 h 368"/>
                <a:gd name="T88" fmla="*/ 2147483646 w 379"/>
                <a:gd name="T89" fmla="*/ 2147483646 h 368"/>
                <a:gd name="T90" fmla="*/ 2147483646 w 379"/>
                <a:gd name="T91" fmla="*/ 2147483646 h 368"/>
                <a:gd name="T92" fmla="*/ 2147483646 w 379"/>
                <a:gd name="T93" fmla="*/ 2147483646 h 368"/>
                <a:gd name="T94" fmla="*/ 2147483646 w 379"/>
                <a:gd name="T95" fmla="*/ 2147483646 h 368"/>
                <a:gd name="T96" fmla="*/ 2147483646 w 379"/>
                <a:gd name="T97" fmla="*/ 2147483646 h 368"/>
                <a:gd name="T98" fmla="*/ 2147483646 w 379"/>
                <a:gd name="T99" fmla="*/ 2147483646 h 368"/>
                <a:gd name="T100" fmla="*/ 2147483646 w 379"/>
                <a:gd name="T101" fmla="*/ 2147483646 h 368"/>
                <a:gd name="T102" fmla="*/ 2147483646 w 379"/>
                <a:gd name="T103" fmla="*/ 2147483646 h 368"/>
                <a:gd name="T104" fmla="*/ 2147483646 w 379"/>
                <a:gd name="T105" fmla="*/ 2147483646 h 368"/>
                <a:gd name="T106" fmla="*/ 2147483646 w 379"/>
                <a:gd name="T107" fmla="*/ 2147483646 h 368"/>
                <a:gd name="T108" fmla="*/ 2147483646 w 379"/>
                <a:gd name="T109" fmla="*/ 2147483646 h 368"/>
                <a:gd name="T110" fmla="*/ 2147483646 w 379"/>
                <a:gd name="T111" fmla="*/ 2147483646 h 368"/>
                <a:gd name="T112" fmla="*/ 2147483646 w 379"/>
                <a:gd name="T113" fmla="*/ 2147483646 h 368"/>
                <a:gd name="T114" fmla="*/ 2147483646 w 379"/>
                <a:gd name="T115" fmla="*/ 2147483646 h 368"/>
                <a:gd name="T116" fmla="*/ 2147483646 w 379"/>
                <a:gd name="T117" fmla="*/ 2147483646 h 368"/>
                <a:gd name="T118" fmla="*/ 2147483646 w 379"/>
                <a:gd name="T119" fmla="*/ 2147483646 h 368"/>
                <a:gd name="T120" fmla="*/ 2147483646 w 379"/>
                <a:gd name="T121" fmla="*/ 2147483646 h 368"/>
                <a:gd name="T122" fmla="*/ 2147483646 w 379"/>
                <a:gd name="T123" fmla="*/ 2147483646 h 368"/>
                <a:gd name="T124" fmla="*/ 2147483646 w 379"/>
                <a:gd name="T125" fmla="*/ 2147483646 h 368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379" h="368">
                  <a:moveTo>
                    <a:pt x="103" y="3"/>
                  </a:moveTo>
                  <a:lnTo>
                    <a:pt x="105" y="4"/>
                  </a:lnTo>
                  <a:lnTo>
                    <a:pt x="105" y="5"/>
                  </a:lnTo>
                  <a:lnTo>
                    <a:pt x="107" y="7"/>
                  </a:lnTo>
                  <a:lnTo>
                    <a:pt x="107" y="10"/>
                  </a:lnTo>
                  <a:lnTo>
                    <a:pt x="107" y="12"/>
                  </a:lnTo>
                  <a:lnTo>
                    <a:pt x="107" y="13"/>
                  </a:lnTo>
                  <a:lnTo>
                    <a:pt x="107" y="14"/>
                  </a:lnTo>
                  <a:lnTo>
                    <a:pt x="107" y="16"/>
                  </a:lnTo>
                  <a:lnTo>
                    <a:pt x="109" y="23"/>
                  </a:lnTo>
                  <a:lnTo>
                    <a:pt x="109" y="24"/>
                  </a:lnTo>
                  <a:lnTo>
                    <a:pt x="111" y="25"/>
                  </a:lnTo>
                  <a:lnTo>
                    <a:pt x="111" y="26"/>
                  </a:lnTo>
                  <a:lnTo>
                    <a:pt x="112" y="26"/>
                  </a:lnTo>
                  <a:lnTo>
                    <a:pt x="113" y="26"/>
                  </a:lnTo>
                  <a:lnTo>
                    <a:pt x="115" y="25"/>
                  </a:lnTo>
                  <a:lnTo>
                    <a:pt x="117" y="25"/>
                  </a:lnTo>
                  <a:lnTo>
                    <a:pt x="117" y="26"/>
                  </a:lnTo>
                  <a:lnTo>
                    <a:pt x="119" y="26"/>
                  </a:lnTo>
                  <a:lnTo>
                    <a:pt x="120" y="25"/>
                  </a:lnTo>
                  <a:lnTo>
                    <a:pt x="121" y="24"/>
                  </a:lnTo>
                  <a:lnTo>
                    <a:pt x="130" y="27"/>
                  </a:lnTo>
                  <a:lnTo>
                    <a:pt x="133" y="27"/>
                  </a:lnTo>
                  <a:lnTo>
                    <a:pt x="138" y="30"/>
                  </a:lnTo>
                  <a:lnTo>
                    <a:pt x="139" y="31"/>
                  </a:lnTo>
                  <a:lnTo>
                    <a:pt x="141" y="32"/>
                  </a:lnTo>
                  <a:lnTo>
                    <a:pt x="141" y="33"/>
                  </a:lnTo>
                  <a:lnTo>
                    <a:pt x="144" y="35"/>
                  </a:lnTo>
                  <a:lnTo>
                    <a:pt x="145" y="36"/>
                  </a:lnTo>
                  <a:lnTo>
                    <a:pt x="149" y="45"/>
                  </a:lnTo>
                  <a:lnTo>
                    <a:pt x="148" y="45"/>
                  </a:lnTo>
                  <a:lnTo>
                    <a:pt x="147" y="45"/>
                  </a:lnTo>
                  <a:lnTo>
                    <a:pt x="146" y="46"/>
                  </a:lnTo>
                  <a:lnTo>
                    <a:pt x="146" y="48"/>
                  </a:lnTo>
                  <a:lnTo>
                    <a:pt x="147" y="54"/>
                  </a:lnTo>
                  <a:lnTo>
                    <a:pt x="149" y="56"/>
                  </a:lnTo>
                  <a:lnTo>
                    <a:pt x="150" y="56"/>
                  </a:lnTo>
                  <a:lnTo>
                    <a:pt x="151" y="57"/>
                  </a:lnTo>
                  <a:lnTo>
                    <a:pt x="152" y="57"/>
                  </a:lnTo>
                  <a:lnTo>
                    <a:pt x="154" y="57"/>
                  </a:lnTo>
                  <a:lnTo>
                    <a:pt x="157" y="58"/>
                  </a:lnTo>
                  <a:lnTo>
                    <a:pt x="158" y="58"/>
                  </a:lnTo>
                  <a:lnTo>
                    <a:pt x="159" y="57"/>
                  </a:lnTo>
                  <a:lnTo>
                    <a:pt x="160" y="57"/>
                  </a:lnTo>
                  <a:lnTo>
                    <a:pt x="167" y="56"/>
                  </a:lnTo>
                  <a:lnTo>
                    <a:pt x="174" y="55"/>
                  </a:lnTo>
                  <a:lnTo>
                    <a:pt x="179" y="54"/>
                  </a:lnTo>
                  <a:lnTo>
                    <a:pt x="182" y="53"/>
                  </a:lnTo>
                  <a:lnTo>
                    <a:pt x="196" y="52"/>
                  </a:lnTo>
                  <a:lnTo>
                    <a:pt x="198" y="52"/>
                  </a:lnTo>
                  <a:lnTo>
                    <a:pt x="200" y="53"/>
                  </a:lnTo>
                  <a:lnTo>
                    <a:pt x="201" y="53"/>
                  </a:lnTo>
                  <a:lnTo>
                    <a:pt x="201" y="52"/>
                  </a:lnTo>
                  <a:lnTo>
                    <a:pt x="202" y="52"/>
                  </a:lnTo>
                  <a:lnTo>
                    <a:pt x="204" y="52"/>
                  </a:lnTo>
                  <a:lnTo>
                    <a:pt x="207" y="54"/>
                  </a:lnTo>
                  <a:lnTo>
                    <a:pt x="206" y="56"/>
                  </a:lnTo>
                  <a:lnTo>
                    <a:pt x="207" y="58"/>
                  </a:lnTo>
                  <a:lnTo>
                    <a:pt x="210" y="61"/>
                  </a:lnTo>
                  <a:lnTo>
                    <a:pt x="211" y="63"/>
                  </a:lnTo>
                  <a:lnTo>
                    <a:pt x="214" y="65"/>
                  </a:lnTo>
                  <a:lnTo>
                    <a:pt x="215" y="65"/>
                  </a:lnTo>
                  <a:lnTo>
                    <a:pt x="217" y="65"/>
                  </a:lnTo>
                  <a:lnTo>
                    <a:pt x="221" y="67"/>
                  </a:lnTo>
                  <a:lnTo>
                    <a:pt x="224" y="68"/>
                  </a:lnTo>
                  <a:lnTo>
                    <a:pt x="228" y="69"/>
                  </a:lnTo>
                  <a:lnTo>
                    <a:pt x="234" y="70"/>
                  </a:lnTo>
                  <a:lnTo>
                    <a:pt x="241" y="69"/>
                  </a:lnTo>
                  <a:lnTo>
                    <a:pt x="242" y="69"/>
                  </a:lnTo>
                  <a:lnTo>
                    <a:pt x="243" y="69"/>
                  </a:lnTo>
                  <a:lnTo>
                    <a:pt x="244" y="67"/>
                  </a:lnTo>
                  <a:lnTo>
                    <a:pt x="247" y="64"/>
                  </a:lnTo>
                  <a:lnTo>
                    <a:pt x="248" y="64"/>
                  </a:lnTo>
                  <a:lnTo>
                    <a:pt x="251" y="65"/>
                  </a:lnTo>
                  <a:lnTo>
                    <a:pt x="254" y="63"/>
                  </a:lnTo>
                  <a:lnTo>
                    <a:pt x="253" y="62"/>
                  </a:lnTo>
                  <a:lnTo>
                    <a:pt x="254" y="61"/>
                  </a:lnTo>
                  <a:lnTo>
                    <a:pt x="254" y="60"/>
                  </a:lnTo>
                  <a:lnTo>
                    <a:pt x="259" y="58"/>
                  </a:lnTo>
                  <a:lnTo>
                    <a:pt x="262" y="58"/>
                  </a:lnTo>
                  <a:lnTo>
                    <a:pt x="263" y="58"/>
                  </a:lnTo>
                  <a:lnTo>
                    <a:pt x="270" y="58"/>
                  </a:lnTo>
                  <a:lnTo>
                    <a:pt x="272" y="58"/>
                  </a:lnTo>
                  <a:lnTo>
                    <a:pt x="273" y="57"/>
                  </a:lnTo>
                  <a:lnTo>
                    <a:pt x="269" y="55"/>
                  </a:lnTo>
                  <a:lnTo>
                    <a:pt x="266" y="54"/>
                  </a:lnTo>
                  <a:lnTo>
                    <a:pt x="260" y="54"/>
                  </a:lnTo>
                  <a:lnTo>
                    <a:pt x="259" y="55"/>
                  </a:lnTo>
                  <a:lnTo>
                    <a:pt x="258" y="56"/>
                  </a:lnTo>
                  <a:lnTo>
                    <a:pt x="257" y="56"/>
                  </a:lnTo>
                  <a:lnTo>
                    <a:pt x="256" y="52"/>
                  </a:lnTo>
                  <a:lnTo>
                    <a:pt x="258" y="52"/>
                  </a:lnTo>
                  <a:lnTo>
                    <a:pt x="260" y="53"/>
                  </a:lnTo>
                  <a:lnTo>
                    <a:pt x="269" y="52"/>
                  </a:lnTo>
                  <a:lnTo>
                    <a:pt x="273" y="52"/>
                  </a:lnTo>
                  <a:lnTo>
                    <a:pt x="277" y="52"/>
                  </a:lnTo>
                  <a:lnTo>
                    <a:pt x="279" y="52"/>
                  </a:lnTo>
                  <a:lnTo>
                    <a:pt x="283" y="51"/>
                  </a:lnTo>
                  <a:lnTo>
                    <a:pt x="285" y="51"/>
                  </a:lnTo>
                  <a:lnTo>
                    <a:pt x="288" y="50"/>
                  </a:lnTo>
                  <a:lnTo>
                    <a:pt x="292" y="50"/>
                  </a:lnTo>
                  <a:lnTo>
                    <a:pt x="293" y="50"/>
                  </a:lnTo>
                  <a:lnTo>
                    <a:pt x="294" y="50"/>
                  </a:lnTo>
                  <a:lnTo>
                    <a:pt x="295" y="50"/>
                  </a:lnTo>
                  <a:lnTo>
                    <a:pt x="300" y="49"/>
                  </a:lnTo>
                  <a:lnTo>
                    <a:pt x="301" y="48"/>
                  </a:lnTo>
                  <a:lnTo>
                    <a:pt x="312" y="50"/>
                  </a:lnTo>
                  <a:lnTo>
                    <a:pt x="315" y="50"/>
                  </a:lnTo>
                  <a:lnTo>
                    <a:pt x="321" y="49"/>
                  </a:lnTo>
                  <a:lnTo>
                    <a:pt x="323" y="49"/>
                  </a:lnTo>
                  <a:lnTo>
                    <a:pt x="323" y="50"/>
                  </a:lnTo>
                  <a:lnTo>
                    <a:pt x="322" y="52"/>
                  </a:lnTo>
                  <a:lnTo>
                    <a:pt x="321" y="52"/>
                  </a:lnTo>
                  <a:lnTo>
                    <a:pt x="319" y="52"/>
                  </a:lnTo>
                  <a:lnTo>
                    <a:pt x="317" y="52"/>
                  </a:lnTo>
                  <a:lnTo>
                    <a:pt x="316" y="52"/>
                  </a:lnTo>
                  <a:lnTo>
                    <a:pt x="315" y="52"/>
                  </a:lnTo>
                  <a:lnTo>
                    <a:pt x="313" y="52"/>
                  </a:lnTo>
                  <a:lnTo>
                    <a:pt x="312" y="54"/>
                  </a:lnTo>
                  <a:lnTo>
                    <a:pt x="311" y="55"/>
                  </a:lnTo>
                  <a:lnTo>
                    <a:pt x="311" y="56"/>
                  </a:lnTo>
                  <a:lnTo>
                    <a:pt x="307" y="56"/>
                  </a:lnTo>
                  <a:lnTo>
                    <a:pt x="305" y="55"/>
                  </a:lnTo>
                  <a:lnTo>
                    <a:pt x="304" y="55"/>
                  </a:lnTo>
                  <a:lnTo>
                    <a:pt x="302" y="54"/>
                  </a:lnTo>
                  <a:lnTo>
                    <a:pt x="294" y="56"/>
                  </a:lnTo>
                  <a:lnTo>
                    <a:pt x="292" y="58"/>
                  </a:lnTo>
                  <a:lnTo>
                    <a:pt x="294" y="57"/>
                  </a:lnTo>
                  <a:lnTo>
                    <a:pt x="294" y="56"/>
                  </a:lnTo>
                  <a:lnTo>
                    <a:pt x="296" y="56"/>
                  </a:lnTo>
                  <a:lnTo>
                    <a:pt x="296" y="58"/>
                  </a:lnTo>
                  <a:lnTo>
                    <a:pt x="296" y="59"/>
                  </a:lnTo>
                  <a:lnTo>
                    <a:pt x="296" y="60"/>
                  </a:lnTo>
                  <a:lnTo>
                    <a:pt x="295" y="60"/>
                  </a:lnTo>
                  <a:lnTo>
                    <a:pt x="294" y="59"/>
                  </a:lnTo>
                  <a:lnTo>
                    <a:pt x="293" y="59"/>
                  </a:lnTo>
                  <a:lnTo>
                    <a:pt x="292" y="60"/>
                  </a:lnTo>
                  <a:lnTo>
                    <a:pt x="292" y="63"/>
                  </a:lnTo>
                  <a:lnTo>
                    <a:pt x="294" y="63"/>
                  </a:lnTo>
                  <a:lnTo>
                    <a:pt x="293" y="62"/>
                  </a:lnTo>
                  <a:lnTo>
                    <a:pt x="293" y="60"/>
                  </a:lnTo>
                  <a:lnTo>
                    <a:pt x="294" y="60"/>
                  </a:lnTo>
                  <a:lnTo>
                    <a:pt x="295" y="60"/>
                  </a:lnTo>
                  <a:lnTo>
                    <a:pt x="296" y="60"/>
                  </a:lnTo>
                  <a:lnTo>
                    <a:pt x="297" y="60"/>
                  </a:lnTo>
                  <a:lnTo>
                    <a:pt x="298" y="60"/>
                  </a:lnTo>
                  <a:lnTo>
                    <a:pt x="299" y="60"/>
                  </a:lnTo>
                  <a:lnTo>
                    <a:pt x="300" y="62"/>
                  </a:lnTo>
                  <a:lnTo>
                    <a:pt x="301" y="63"/>
                  </a:lnTo>
                  <a:lnTo>
                    <a:pt x="302" y="69"/>
                  </a:lnTo>
                  <a:lnTo>
                    <a:pt x="300" y="70"/>
                  </a:lnTo>
                  <a:lnTo>
                    <a:pt x="299" y="70"/>
                  </a:lnTo>
                  <a:lnTo>
                    <a:pt x="296" y="71"/>
                  </a:lnTo>
                  <a:lnTo>
                    <a:pt x="294" y="69"/>
                  </a:lnTo>
                  <a:lnTo>
                    <a:pt x="292" y="69"/>
                  </a:lnTo>
                  <a:lnTo>
                    <a:pt x="291" y="69"/>
                  </a:lnTo>
                  <a:lnTo>
                    <a:pt x="290" y="69"/>
                  </a:lnTo>
                  <a:lnTo>
                    <a:pt x="292" y="70"/>
                  </a:lnTo>
                  <a:lnTo>
                    <a:pt x="294" y="70"/>
                  </a:lnTo>
                  <a:lnTo>
                    <a:pt x="294" y="71"/>
                  </a:lnTo>
                  <a:lnTo>
                    <a:pt x="296" y="72"/>
                  </a:lnTo>
                  <a:lnTo>
                    <a:pt x="300" y="70"/>
                  </a:lnTo>
                  <a:lnTo>
                    <a:pt x="301" y="70"/>
                  </a:lnTo>
                  <a:lnTo>
                    <a:pt x="302" y="69"/>
                  </a:lnTo>
                  <a:lnTo>
                    <a:pt x="302" y="68"/>
                  </a:lnTo>
                  <a:lnTo>
                    <a:pt x="302" y="66"/>
                  </a:lnTo>
                  <a:lnTo>
                    <a:pt x="302" y="65"/>
                  </a:lnTo>
                  <a:lnTo>
                    <a:pt x="303" y="65"/>
                  </a:lnTo>
                  <a:lnTo>
                    <a:pt x="304" y="66"/>
                  </a:lnTo>
                  <a:lnTo>
                    <a:pt x="305" y="67"/>
                  </a:lnTo>
                  <a:lnTo>
                    <a:pt x="307" y="73"/>
                  </a:lnTo>
                  <a:lnTo>
                    <a:pt x="309" y="80"/>
                  </a:lnTo>
                  <a:lnTo>
                    <a:pt x="309" y="81"/>
                  </a:lnTo>
                  <a:lnTo>
                    <a:pt x="310" y="81"/>
                  </a:lnTo>
                  <a:lnTo>
                    <a:pt x="311" y="80"/>
                  </a:lnTo>
                  <a:lnTo>
                    <a:pt x="312" y="77"/>
                  </a:lnTo>
                  <a:lnTo>
                    <a:pt x="312" y="76"/>
                  </a:lnTo>
                  <a:lnTo>
                    <a:pt x="311" y="75"/>
                  </a:lnTo>
                  <a:lnTo>
                    <a:pt x="311" y="73"/>
                  </a:lnTo>
                  <a:lnTo>
                    <a:pt x="313" y="75"/>
                  </a:lnTo>
                  <a:lnTo>
                    <a:pt x="313" y="77"/>
                  </a:lnTo>
                  <a:lnTo>
                    <a:pt x="313" y="81"/>
                  </a:lnTo>
                  <a:lnTo>
                    <a:pt x="313" y="84"/>
                  </a:lnTo>
                  <a:lnTo>
                    <a:pt x="313" y="83"/>
                  </a:lnTo>
                  <a:lnTo>
                    <a:pt x="314" y="81"/>
                  </a:lnTo>
                  <a:lnTo>
                    <a:pt x="315" y="80"/>
                  </a:lnTo>
                  <a:lnTo>
                    <a:pt x="315" y="78"/>
                  </a:lnTo>
                  <a:lnTo>
                    <a:pt x="318" y="77"/>
                  </a:lnTo>
                  <a:lnTo>
                    <a:pt x="317" y="76"/>
                  </a:lnTo>
                  <a:lnTo>
                    <a:pt x="315" y="75"/>
                  </a:lnTo>
                  <a:lnTo>
                    <a:pt x="315" y="74"/>
                  </a:lnTo>
                  <a:lnTo>
                    <a:pt x="314" y="74"/>
                  </a:lnTo>
                  <a:lnTo>
                    <a:pt x="313" y="74"/>
                  </a:lnTo>
                  <a:lnTo>
                    <a:pt x="312" y="73"/>
                  </a:lnTo>
                  <a:lnTo>
                    <a:pt x="313" y="72"/>
                  </a:lnTo>
                  <a:lnTo>
                    <a:pt x="314" y="72"/>
                  </a:lnTo>
                  <a:lnTo>
                    <a:pt x="317" y="73"/>
                  </a:lnTo>
                  <a:lnTo>
                    <a:pt x="319" y="75"/>
                  </a:lnTo>
                  <a:lnTo>
                    <a:pt x="323" y="80"/>
                  </a:lnTo>
                  <a:lnTo>
                    <a:pt x="325" y="84"/>
                  </a:lnTo>
                  <a:lnTo>
                    <a:pt x="326" y="83"/>
                  </a:lnTo>
                  <a:lnTo>
                    <a:pt x="325" y="82"/>
                  </a:lnTo>
                  <a:lnTo>
                    <a:pt x="324" y="80"/>
                  </a:lnTo>
                  <a:lnTo>
                    <a:pt x="324" y="79"/>
                  </a:lnTo>
                  <a:lnTo>
                    <a:pt x="324" y="78"/>
                  </a:lnTo>
                  <a:lnTo>
                    <a:pt x="324" y="77"/>
                  </a:lnTo>
                  <a:lnTo>
                    <a:pt x="328" y="78"/>
                  </a:lnTo>
                  <a:lnTo>
                    <a:pt x="329" y="79"/>
                  </a:lnTo>
                  <a:lnTo>
                    <a:pt x="330" y="78"/>
                  </a:lnTo>
                  <a:lnTo>
                    <a:pt x="329" y="77"/>
                  </a:lnTo>
                  <a:lnTo>
                    <a:pt x="328" y="75"/>
                  </a:lnTo>
                  <a:lnTo>
                    <a:pt x="329" y="75"/>
                  </a:lnTo>
                  <a:lnTo>
                    <a:pt x="330" y="76"/>
                  </a:lnTo>
                  <a:lnTo>
                    <a:pt x="331" y="76"/>
                  </a:lnTo>
                  <a:lnTo>
                    <a:pt x="333" y="78"/>
                  </a:lnTo>
                  <a:lnTo>
                    <a:pt x="334" y="79"/>
                  </a:lnTo>
                  <a:lnTo>
                    <a:pt x="334" y="80"/>
                  </a:lnTo>
                  <a:lnTo>
                    <a:pt x="334" y="81"/>
                  </a:lnTo>
                  <a:lnTo>
                    <a:pt x="335" y="82"/>
                  </a:lnTo>
                  <a:lnTo>
                    <a:pt x="338" y="85"/>
                  </a:lnTo>
                  <a:lnTo>
                    <a:pt x="340" y="86"/>
                  </a:lnTo>
                  <a:lnTo>
                    <a:pt x="343" y="85"/>
                  </a:lnTo>
                  <a:lnTo>
                    <a:pt x="344" y="86"/>
                  </a:lnTo>
                  <a:lnTo>
                    <a:pt x="346" y="86"/>
                  </a:lnTo>
                  <a:lnTo>
                    <a:pt x="347" y="87"/>
                  </a:lnTo>
                  <a:lnTo>
                    <a:pt x="349" y="90"/>
                  </a:lnTo>
                  <a:lnTo>
                    <a:pt x="351" y="92"/>
                  </a:lnTo>
                  <a:lnTo>
                    <a:pt x="351" y="93"/>
                  </a:lnTo>
                  <a:lnTo>
                    <a:pt x="351" y="94"/>
                  </a:lnTo>
                  <a:lnTo>
                    <a:pt x="350" y="95"/>
                  </a:lnTo>
                  <a:lnTo>
                    <a:pt x="349" y="95"/>
                  </a:lnTo>
                  <a:lnTo>
                    <a:pt x="347" y="96"/>
                  </a:lnTo>
                  <a:lnTo>
                    <a:pt x="345" y="97"/>
                  </a:lnTo>
                  <a:lnTo>
                    <a:pt x="343" y="100"/>
                  </a:lnTo>
                  <a:lnTo>
                    <a:pt x="342" y="101"/>
                  </a:lnTo>
                  <a:lnTo>
                    <a:pt x="342" y="102"/>
                  </a:lnTo>
                  <a:lnTo>
                    <a:pt x="343" y="101"/>
                  </a:lnTo>
                  <a:lnTo>
                    <a:pt x="345" y="98"/>
                  </a:lnTo>
                  <a:lnTo>
                    <a:pt x="346" y="98"/>
                  </a:lnTo>
                  <a:lnTo>
                    <a:pt x="346" y="99"/>
                  </a:lnTo>
                  <a:lnTo>
                    <a:pt x="343" y="103"/>
                  </a:lnTo>
                  <a:lnTo>
                    <a:pt x="342" y="104"/>
                  </a:lnTo>
                  <a:lnTo>
                    <a:pt x="342" y="105"/>
                  </a:lnTo>
                  <a:lnTo>
                    <a:pt x="341" y="105"/>
                  </a:lnTo>
                  <a:lnTo>
                    <a:pt x="339" y="112"/>
                  </a:lnTo>
                  <a:lnTo>
                    <a:pt x="339" y="114"/>
                  </a:lnTo>
                  <a:lnTo>
                    <a:pt x="339" y="115"/>
                  </a:lnTo>
                  <a:lnTo>
                    <a:pt x="338" y="116"/>
                  </a:lnTo>
                  <a:lnTo>
                    <a:pt x="337" y="116"/>
                  </a:lnTo>
                  <a:lnTo>
                    <a:pt x="335" y="116"/>
                  </a:lnTo>
                  <a:lnTo>
                    <a:pt x="332" y="116"/>
                  </a:lnTo>
                  <a:lnTo>
                    <a:pt x="330" y="116"/>
                  </a:lnTo>
                  <a:lnTo>
                    <a:pt x="328" y="116"/>
                  </a:lnTo>
                  <a:lnTo>
                    <a:pt x="327" y="116"/>
                  </a:lnTo>
                  <a:lnTo>
                    <a:pt x="327" y="118"/>
                  </a:lnTo>
                  <a:lnTo>
                    <a:pt x="333" y="120"/>
                  </a:lnTo>
                  <a:lnTo>
                    <a:pt x="334" y="122"/>
                  </a:lnTo>
                  <a:lnTo>
                    <a:pt x="338" y="120"/>
                  </a:lnTo>
                  <a:lnTo>
                    <a:pt x="339" y="120"/>
                  </a:lnTo>
                  <a:lnTo>
                    <a:pt x="341" y="120"/>
                  </a:lnTo>
                  <a:lnTo>
                    <a:pt x="341" y="121"/>
                  </a:lnTo>
                  <a:lnTo>
                    <a:pt x="341" y="122"/>
                  </a:lnTo>
                  <a:lnTo>
                    <a:pt x="343" y="120"/>
                  </a:lnTo>
                  <a:lnTo>
                    <a:pt x="344" y="118"/>
                  </a:lnTo>
                  <a:lnTo>
                    <a:pt x="344" y="117"/>
                  </a:lnTo>
                  <a:lnTo>
                    <a:pt x="347" y="116"/>
                  </a:lnTo>
                  <a:lnTo>
                    <a:pt x="352" y="116"/>
                  </a:lnTo>
                  <a:lnTo>
                    <a:pt x="353" y="116"/>
                  </a:lnTo>
                  <a:lnTo>
                    <a:pt x="354" y="118"/>
                  </a:lnTo>
                  <a:lnTo>
                    <a:pt x="358" y="118"/>
                  </a:lnTo>
                  <a:lnTo>
                    <a:pt x="360" y="117"/>
                  </a:lnTo>
                  <a:lnTo>
                    <a:pt x="360" y="115"/>
                  </a:lnTo>
                  <a:lnTo>
                    <a:pt x="361" y="115"/>
                  </a:lnTo>
                  <a:lnTo>
                    <a:pt x="365" y="115"/>
                  </a:lnTo>
                  <a:lnTo>
                    <a:pt x="366" y="115"/>
                  </a:lnTo>
                  <a:lnTo>
                    <a:pt x="368" y="116"/>
                  </a:lnTo>
                  <a:lnTo>
                    <a:pt x="371" y="118"/>
                  </a:lnTo>
                  <a:lnTo>
                    <a:pt x="376" y="126"/>
                  </a:lnTo>
                  <a:lnTo>
                    <a:pt x="375" y="128"/>
                  </a:lnTo>
                  <a:lnTo>
                    <a:pt x="373" y="128"/>
                  </a:lnTo>
                  <a:lnTo>
                    <a:pt x="372" y="129"/>
                  </a:lnTo>
                  <a:lnTo>
                    <a:pt x="371" y="129"/>
                  </a:lnTo>
                  <a:lnTo>
                    <a:pt x="370" y="133"/>
                  </a:lnTo>
                  <a:lnTo>
                    <a:pt x="370" y="134"/>
                  </a:lnTo>
                  <a:lnTo>
                    <a:pt x="368" y="133"/>
                  </a:lnTo>
                  <a:lnTo>
                    <a:pt x="367" y="134"/>
                  </a:lnTo>
                  <a:lnTo>
                    <a:pt x="364" y="137"/>
                  </a:lnTo>
                  <a:lnTo>
                    <a:pt x="363" y="137"/>
                  </a:lnTo>
                  <a:lnTo>
                    <a:pt x="362" y="139"/>
                  </a:lnTo>
                  <a:lnTo>
                    <a:pt x="356" y="141"/>
                  </a:lnTo>
                  <a:lnTo>
                    <a:pt x="355" y="141"/>
                  </a:lnTo>
                  <a:lnTo>
                    <a:pt x="354" y="144"/>
                  </a:lnTo>
                  <a:lnTo>
                    <a:pt x="354" y="146"/>
                  </a:lnTo>
                  <a:lnTo>
                    <a:pt x="351" y="148"/>
                  </a:lnTo>
                  <a:lnTo>
                    <a:pt x="350" y="149"/>
                  </a:lnTo>
                  <a:lnTo>
                    <a:pt x="350" y="150"/>
                  </a:lnTo>
                  <a:lnTo>
                    <a:pt x="351" y="152"/>
                  </a:lnTo>
                  <a:lnTo>
                    <a:pt x="353" y="154"/>
                  </a:lnTo>
                  <a:lnTo>
                    <a:pt x="353" y="156"/>
                  </a:lnTo>
                  <a:lnTo>
                    <a:pt x="353" y="157"/>
                  </a:lnTo>
                  <a:lnTo>
                    <a:pt x="353" y="158"/>
                  </a:lnTo>
                  <a:lnTo>
                    <a:pt x="352" y="158"/>
                  </a:lnTo>
                  <a:lnTo>
                    <a:pt x="352" y="160"/>
                  </a:lnTo>
                  <a:lnTo>
                    <a:pt x="353" y="160"/>
                  </a:lnTo>
                  <a:lnTo>
                    <a:pt x="355" y="162"/>
                  </a:lnTo>
                  <a:lnTo>
                    <a:pt x="355" y="161"/>
                  </a:lnTo>
                  <a:lnTo>
                    <a:pt x="356" y="160"/>
                  </a:lnTo>
                  <a:lnTo>
                    <a:pt x="359" y="161"/>
                  </a:lnTo>
                  <a:lnTo>
                    <a:pt x="360" y="161"/>
                  </a:lnTo>
                  <a:lnTo>
                    <a:pt x="362" y="163"/>
                  </a:lnTo>
                  <a:lnTo>
                    <a:pt x="361" y="165"/>
                  </a:lnTo>
                  <a:lnTo>
                    <a:pt x="358" y="168"/>
                  </a:lnTo>
                  <a:lnTo>
                    <a:pt x="356" y="169"/>
                  </a:lnTo>
                  <a:lnTo>
                    <a:pt x="351" y="171"/>
                  </a:lnTo>
                  <a:lnTo>
                    <a:pt x="351" y="173"/>
                  </a:lnTo>
                  <a:lnTo>
                    <a:pt x="350" y="173"/>
                  </a:lnTo>
                  <a:lnTo>
                    <a:pt x="349" y="173"/>
                  </a:lnTo>
                  <a:lnTo>
                    <a:pt x="349" y="174"/>
                  </a:lnTo>
                  <a:lnTo>
                    <a:pt x="346" y="173"/>
                  </a:lnTo>
                  <a:lnTo>
                    <a:pt x="344" y="174"/>
                  </a:lnTo>
                  <a:lnTo>
                    <a:pt x="343" y="175"/>
                  </a:lnTo>
                  <a:lnTo>
                    <a:pt x="340" y="175"/>
                  </a:lnTo>
                  <a:lnTo>
                    <a:pt x="339" y="175"/>
                  </a:lnTo>
                  <a:lnTo>
                    <a:pt x="338" y="175"/>
                  </a:lnTo>
                  <a:lnTo>
                    <a:pt x="336" y="177"/>
                  </a:lnTo>
                  <a:lnTo>
                    <a:pt x="335" y="180"/>
                  </a:lnTo>
                  <a:lnTo>
                    <a:pt x="336" y="181"/>
                  </a:lnTo>
                  <a:lnTo>
                    <a:pt x="337" y="185"/>
                  </a:lnTo>
                  <a:lnTo>
                    <a:pt x="337" y="188"/>
                  </a:lnTo>
                  <a:lnTo>
                    <a:pt x="336" y="192"/>
                  </a:lnTo>
                  <a:lnTo>
                    <a:pt x="333" y="194"/>
                  </a:lnTo>
                  <a:lnTo>
                    <a:pt x="332" y="196"/>
                  </a:lnTo>
                  <a:lnTo>
                    <a:pt x="331" y="199"/>
                  </a:lnTo>
                  <a:lnTo>
                    <a:pt x="330" y="199"/>
                  </a:lnTo>
                  <a:lnTo>
                    <a:pt x="329" y="199"/>
                  </a:lnTo>
                  <a:lnTo>
                    <a:pt x="347" y="222"/>
                  </a:lnTo>
                  <a:lnTo>
                    <a:pt x="347" y="223"/>
                  </a:lnTo>
                  <a:lnTo>
                    <a:pt x="348" y="223"/>
                  </a:lnTo>
                  <a:lnTo>
                    <a:pt x="349" y="224"/>
                  </a:lnTo>
                  <a:lnTo>
                    <a:pt x="351" y="229"/>
                  </a:lnTo>
                  <a:lnTo>
                    <a:pt x="351" y="231"/>
                  </a:lnTo>
                  <a:lnTo>
                    <a:pt x="350" y="231"/>
                  </a:lnTo>
                  <a:lnTo>
                    <a:pt x="349" y="234"/>
                  </a:lnTo>
                  <a:lnTo>
                    <a:pt x="348" y="235"/>
                  </a:lnTo>
                  <a:lnTo>
                    <a:pt x="347" y="236"/>
                  </a:lnTo>
                  <a:lnTo>
                    <a:pt x="343" y="238"/>
                  </a:lnTo>
                  <a:lnTo>
                    <a:pt x="342" y="238"/>
                  </a:lnTo>
                  <a:lnTo>
                    <a:pt x="341" y="241"/>
                  </a:lnTo>
                  <a:lnTo>
                    <a:pt x="341" y="242"/>
                  </a:lnTo>
                  <a:lnTo>
                    <a:pt x="340" y="243"/>
                  </a:lnTo>
                  <a:lnTo>
                    <a:pt x="339" y="244"/>
                  </a:lnTo>
                  <a:lnTo>
                    <a:pt x="334" y="245"/>
                  </a:lnTo>
                  <a:lnTo>
                    <a:pt x="330" y="244"/>
                  </a:lnTo>
                  <a:lnTo>
                    <a:pt x="324" y="248"/>
                  </a:lnTo>
                  <a:lnTo>
                    <a:pt x="324" y="249"/>
                  </a:lnTo>
                  <a:lnTo>
                    <a:pt x="324" y="250"/>
                  </a:lnTo>
                  <a:lnTo>
                    <a:pt x="324" y="251"/>
                  </a:lnTo>
                  <a:lnTo>
                    <a:pt x="324" y="252"/>
                  </a:lnTo>
                  <a:lnTo>
                    <a:pt x="322" y="252"/>
                  </a:lnTo>
                  <a:lnTo>
                    <a:pt x="321" y="253"/>
                  </a:lnTo>
                  <a:lnTo>
                    <a:pt x="320" y="252"/>
                  </a:lnTo>
                  <a:lnTo>
                    <a:pt x="319" y="252"/>
                  </a:lnTo>
                  <a:lnTo>
                    <a:pt x="317" y="253"/>
                  </a:lnTo>
                  <a:lnTo>
                    <a:pt x="316" y="254"/>
                  </a:lnTo>
                  <a:lnTo>
                    <a:pt x="315" y="254"/>
                  </a:lnTo>
                  <a:lnTo>
                    <a:pt x="315" y="256"/>
                  </a:lnTo>
                  <a:lnTo>
                    <a:pt x="313" y="256"/>
                  </a:lnTo>
                  <a:lnTo>
                    <a:pt x="311" y="256"/>
                  </a:lnTo>
                  <a:lnTo>
                    <a:pt x="311" y="255"/>
                  </a:lnTo>
                  <a:lnTo>
                    <a:pt x="309" y="256"/>
                  </a:lnTo>
                  <a:lnTo>
                    <a:pt x="307" y="257"/>
                  </a:lnTo>
                  <a:lnTo>
                    <a:pt x="306" y="258"/>
                  </a:lnTo>
                  <a:lnTo>
                    <a:pt x="305" y="258"/>
                  </a:lnTo>
                  <a:lnTo>
                    <a:pt x="303" y="256"/>
                  </a:lnTo>
                  <a:lnTo>
                    <a:pt x="300" y="255"/>
                  </a:lnTo>
                  <a:lnTo>
                    <a:pt x="298" y="255"/>
                  </a:lnTo>
                  <a:lnTo>
                    <a:pt x="296" y="257"/>
                  </a:lnTo>
                  <a:lnTo>
                    <a:pt x="294" y="259"/>
                  </a:lnTo>
                  <a:lnTo>
                    <a:pt x="292" y="259"/>
                  </a:lnTo>
                  <a:lnTo>
                    <a:pt x="290" y="259"/>
                  </a:lnTo>
                  <a:lnTo>
                    <a:pt x="289" y="260"/>
                  </a:lnTo>
                  <a:lnTo>
                    <a:pt x="288" y="263"/>
                  </a:lnTo>
                  <a:lnTo>
                    <a:pt x="288" y="264"/>
                  </a:lnTo>
                  <a:lnTo>
                    <a:pt x="290" y="267"/>
                  </a:lnTo>
                  <a:lnTo>
                    <a:pt x="290" y="269"/>
                  </a:lnTo>
                  <a:lnTo>
                    <a:pt x="290" y="271"/>
                  </a:lnTo>
                  <a:lnTo>
                    <a:pt x="289" y="272"/>
                  </a:lnTo>
                  <a:lnTo>
                    <a:pt x="288" y="273"/>
                  </a:lnTo>
                  <a:lnTo>
                    <a:pt x="285" y="274"/>
                  </a:lnTo>
                  <a:lnTo>
                    <a:pt x="284" y="274"/>
                  </a:lnTo>
                  <a:lnTo>
                    <a:pt x="283" y="273"/>
                  </a:lnTo>
                  <a:lnTo>
                    <a:pt x="278" y="267"/>
                  </a:lnTo>
                  <a:lnTo>
                    <a:pt x="275" y="263"/>
                  </a:lnTo>
                  <a:lnTo>
                    <a:pt x="274" y="262"/>
                  </a:lnTo>
                  <a:lnTo>
                    <a:pt x="273" y="261"/>
                  </a:lnTo>
                  <a:lnTo>
                    <a:pt x="272" y="261"/>
                  </a:lnTo>
                  <a:lnTo>
                    <a:pt x="271" y="261"/>
                  </a:lnTo>
                  <a:lnTo>
                    <a:pt x="270" y="262"/>
                  </a:lnTo>
                  <a:lnTo>
                    <a:pt x="270" y="264"/>
                  </a:lnTo>
                  <a:lnTo>
                    <a:pt x="270" y="265"/>
                  </a:lnTo>
                  <a:lnTo>
                    <a:pt x="269" y="265"/>
                  </a:lnTo>
                  <a:lnTo>
                    <a:pt x="268" y="265"/>
                  </a:lnTo>
                  <a:lnTo>
                    <a:pt x="267" y="264"/>
                  </a:lnTo>
                  <a:lnTo>
                    <a:pt x="266" y="263"/>
                  </a:lnTo>
                  <a:lnTo>
                    <a:pt x="266" y="262"/>
                  </a:lnTo>
                  <a:lnTo>
                    <a:pt x="259" y="261"/>
                  </a:lnTo>
                  <a:lnTo>
                    <a:pt x="257" y="263"/>
                  </a:lnTo>
                  <a:lnTo>
                    <a:pt x="256" y="264"/>
                  </a:lnTo>
                  <a:lnTo>
                    <a:pt x="255" y="264"/>
                  </a:lnTo>
                  <a:lnTo>
                    <a:pt x="254" y="264"/>
                  </a:lnTo>
                  <a:lnTo>
                    <a:pt x="253" y="263"/>
                  </a:lnTo>
                  <a:lnTo>
                    <a:pt x="253" y="260"/>
                  </a:lnTo>
                  <a:lnTo>
                    <a:pt x="252" y="258"/>
                  </a:lnTo>
                  <a:lnTo>
                    <a:pt x="251" y="257"/>
                  </a:lnTo>
                  <a:lnTo>
                    <a:pt x="249" y="256"/>
                  </a:lnTo>
                  <a:lnTo>
                    <a:pt x="248" y="256"/>
                  </a:lnTo>
                  <a:lnTo>
                    <a:pt x="246" y="256"/>
                  </a:lnTo>
                  <a:lnTo>
                    <a:pt x="245" y="256"/>
                  </a:lnTo>
                  <a:lnTo>
                    <a:pt x="244" y="256"/>
                  </a:lnTo>
                  <a:lnTo>
                    <a:pt x="243" y="256"/>
                  </a:lnTo>
                  <a:lnTo>
                    <a:pt x="239" y="256"/>
                  </a:lnTo>
                  <a:lnTo>
                    <a:pt x="238" y="256"/>
                  </a:lnTo>
                  <a:lnTo>
                    <a:pt x="237" y="254"/>
                  </a:lnTo>
                  <a:lnTo>
                    <a:pt x="237" y="253"/>
                  </a:lnTo>
                  <a:lnTo>
                    <a:pt x="236" y="252"/>
                  </a:lnTo>
                  <a:lnTo>
                    <a:pt x="235" y="252"/>
                  </a:lnTo>
                  <a:lnTo>
                    <a:pt x="234" y="252"/>
                  </a:lnTo>
                  <a:lnTo>
                    <a:pt x="233" y="252"/>
                  </a:lnTo>
                  <a:lnTo>
                    <a:pt x="233" y="254"/>
                  </a:lnTo>
                  <a:lnTo>
                    <a:pt x="234" y="254"/>
                  </a:lnTo>
                  <a:lnTo>
                    <a:pt x="235" y="256"/>
                  </a:lnTo>
                  <a:lnTo>
                    <a:pt x="236" y="256"/>
                  </a:lnTo>
                  <a:lnTo>
                    <a:pt x="236" y="258"/>
                  </a:lnTo>
                  <a:lnTo>
                    <a:pt x="237" y="261"/>
                  </a:lnTo>
                  <a:lnTo>
                    <a:pt x="242" y="267"/>
                  </a:lnTo>
                  <a:lnTo>
                    <a:pt x="245" y="268"/>
                  </a:lnTo>
                  <a:lnTo>
                    <a:pt x="246" y="269"/>
                  </a:lnTo>
                  <a:lnTo>
                    <a:pt x="249" y="273"/>
                  </a:lnTo>
                  <a:lnTo>
                    <a:pt x="249" y="275"/>
                  </a:lnTo>
                  <a:lnTo>
                    <a:pt x="249" y="276"/>
                  </a:lnTo>
                  <a:lnTo>
                    <a:pt x="248" y="277"/>
                  </a:lnTo>
                  <a:lnTo>
                    <a:pt x="248" y="278"/>
                  </a:lnTo>
                  <a:lnTo>
                    <a:pt x="249" y="286"/>
                  </a:lnTo>
                  <a:lnTo>
                    <a:pt x="249" y="290"/>
                  </a:lnTo>
                  <a:lnTo>
                    <a:pt x="254" y="301"/>
                  </a:lnTo>
                  <a:lnTo>
                    <a:pt x="254" y="303"/>
                  </a:lnTo>
                  <a:lnTo>
                    <a:pt x="253" y="305"/>
                  </a:lnTo>
                  <a:lnTo>
                    <a:pt x="253" y="306"/>
                  </a:lnTo>
                  <a:lnTo>
                    <a:pt x="253" y="307"/>
                  </a:lnTo>
                  <a:lnTo>
                    <a:pt x="253" y="309"/>
                  </a:lnTo>
                  <a:lnTo>
                    <a:pt x="258" y="310"/>
                  </a:lnTo>
                  <a:lnTo>
                    <a:pt x="265" y="309"/>
                  </a:lnTo>
                  <a:lnTo>
                    <a:pt x="271" y="310"/>
                  </a:lnTo>
                  <a:lnTo>
                    <a:pt x="271" y="315"/>
                  </a:lnTo>
                  <a:lnTo>
                    <a:pt x="271" y="316"/>
                  </a:lnTo>
                  <a:lnTo>
                    <a:pt x="270" y="318"/>
                  </a:lnTo>
                  <a:lnTo>
                    <a:pt x="268" y="319"/>
                  </a:lnTo>
                  <a:lnTo>
                    <a:pt x="266" y="319"/>
                  </a:lnTo>
                  <a:lnTo>
                    <a:pt x="264" y="320"/>
                  </a:lnTo>
                  <a:lnTo>
                    <a:pt x="261" y="322"/>
                  </a:lnTo>
                  <a:lnTo>
                    <a:pt x="260" y="323"/>
                  </a:lnTo>
                  <a:lnTo>
                    <a:pt x="258" y="324"/>
                  </a:lnTo>
                  <a:lnTo>
                    <a:pt x="255" y="324"/>
                  </a:lnTo>
                  <a:lnTo>
                    <a:pt x="254" y="324"/>
                  </a:lnTo>
                  <a:lnTo>
                    <a:pt x="253" y="325"/>
                  </a:lnTo>
                  <a:lnTo>
                    <a:pt x="253" y="326"/>
                  </a:lnTo>
                  <a:lnTo>
                    <a:pt x="252" y="327"/>
                  </a:lnTo>
                  <a:lnTo>
                    <a:pt x="252" y="329"/>
                  </a:lnTo>
                  <a:lnTo>
                    <a:pt x="251" y="333"/>
                  </a:lnTo>
                  <a:lnTo>
                    <a:pt x="251" y="335"/>
                  </a:lnTo>
                  <a:lnTo>
                    <a:pt x="250" y="336"/>
                  </a:lnTo>
                  <a:lnTo>
                    <a:pt x="246" y="339"/>
                  </a:lnTo>
                  <a:lnTo>
                    <a:pt x="243" y="339"/>
                  </a:lnTo>
                  <a:lnTo>
                    <a:pt x="242" y="339"/>
                  </a:lnTo>
                  <a:lnTo>
                    <a:pt x="238" y="341"/>
                  </a:lnTo>
                  <a:lnTo>
                    <a:pt x="237" y="341"/>
                  </a:lnTo>
                  <a:lnTo>
                    <a:pt x="237" y="342"/>
                  </a:lnTo>
                  <a:lnTo>
                    <a:pt x="237" y="343"/>
                  </a:lnTo>
                  <a:lnTo>
                    <a:pt x="236" y="344"/>
                  </a:lnTo>
                  <a:lnTo>
                    <a:pt x="234" y="346"/>
                  </a:lnTo>
                  <a:lnTo>
                    <a:pt x="233" y="346"/>
                  </a:lnTo>
                  <a:lnTo>
                    <a:pt x="232" y="347"/>
                  </a:lnTo>
                  <a:lnTo>
                    <a:pt x="230" y="346"/>
                  </a:lnTo>
                  <a:lnTo>
                    <a:pt x="227" y="348"/>
                  </a:lnTo>
                  <a:lnTo>
                    <a:pt x="225" y="349"/>
                  </a:lnTo>
                  <a:lnTo>
                    <a:pt x="222" y="350"/>
                  </a:lnTo>
                  <a:lnTo>
                    <a:pt x="221" y="351"/>
                  </a:lnTo>
                  <a:lnTo>
                    <a:pt x="221" y="352"/>
                  </a:lnTo>
                  <a:lnTo>
                    <a:pt x="221" y="353"/>
                  </a:lnTo>
                  <a:lnTo>
                    <a:pt x="221" y="354"/>
                  </a:lnTo>
                  <a:lnTo>
                    <a:pt x="221" y="355"/>
                  </a:lnTo>
                  <a:lnTo>
                    <a:pt x="221" y="356"/>
                  </a:lnTo>
                  <a:lnTo>
                    <a:pt x="220" y="357"/>
                  </a:lnTo>
                  <a:lnTo>
                    <a:pt x="219" y="357"/>
                  </a:lnTo>
                  <a:lnTo>
                    <a:pt x="218" y="357"/>
                  </a:lnTo>
                  <a:lnTo>
                    <a:pt x="217" y="357"/>
                  </a:lnTo>
                  <a:lnTo>
                    <a:pt x="216" y="358"/>
                  </a:lnTo>
                  <a:lnTo>
                    <a:pt x="215" y="359"/>
                  </a:lnTo>
                  <a:lnTo>
                    <a:pt x="214" y="360"/>
                  </a:lnTo>
                  <a:lnTo>
                    <a:pt x="214" y="362"/>
                  </a:lnTo>
                  <a:lnTo>
                    <a:pt x="213" y="364"/>
                  </a:lnTo>
                  <a:lnTo>
                    <a:pt x="211" y="365"/>
                  </a:lnTo>
                  <a:lnTo>
                    <a:pt x="210" y="365"/>
                  </a:lnTo>
                  <a:lnTo>
                    <a:pt x="209" y="365"/>
                  </a:lnTo>
                  <a:lnTo>
                    <a:pt x="209" y="364"/>
                  </a:lnTo>
                  <a:lnTo>
                    <a:pt x="209" y="363"/>
                  </a:lnTo>
                  <a:lnTo>
                    <a:pt x="209" y="362"/>
                  </a:lnTo>
                  <a:lnTo>
                    <a:pt x="211" y="361"/>
                  </a:lnTo>
                  <a:lnTo>
                    <a:pt x="211" y="359"/>
                  </a:lnTo>
                  <a:lnTo>
                    <a:pt x="211" y="358"/>
                  </a:lnTo>
                  <a:lnTo>
                    <a:pt x="211" y="357"/>
                  </a:lnTo>
                  <a:lnTo>
                    <a:pt x="210" y="356"/>
                  </a:lnTo>
                  <a:lnTo>
                    <a:pt x="209" y="356"/>
                  </a:lnTo>
                  <a:lnTo>
                    <a:pt x="209" y="355"/>
                  </a:lnTo>
                  <a:lnTo>
                    <a:pt x="205" y="355"/>
                  </a:lnTo>
                  <a:lnTo>
                    <a:pt x="201" y="358"/>
                  </a:lnTo>
                  <a:lnTo>
                    <a:pt x="200" y="358"/>
                  </a:lnTo>
                  <a:lnTo>
                    <a:pt x="200" y="359"/>
                  </a:lnTo>
                  <a:lnTo>
                    <a:pt x="199" y="360"/>
                  </a:lnTo>
                  <a:lnTo>
                    <a:pt x="198" y="361"/>
                  </a:lnTo>
                  <a:lnTo>
                    <a:pt x="194" y="363"/>
                  </a:lnTo>
                  <a:lnTo>
                    <a:pt x="188" y="362"/>
                  </a:lnTo>
                  <a:lnTo>
                    <a:pt x="173" y="348"/>
                  </a:lnTo>
                  <a:lnTo>
                    <a:pt x="173" y="347"/>
                  </a:lnTo>
                  <a:lnTo>
                    <a:pt x="173" y="346"/>
                  </a:lnTo>
                  <a:lnTo>
                    <a:pt x="172" y="340"/>
                  </a:lnTo>
                  <a:lnTo>
                    <a:pt x="166" y="319"/>
                  </a:lnTo>
                  <a:lnTo>
                    <a:pt x="166" y="318"/>
                  </a:lnTo>
                  <a:lnTo>
                    <a:pt x="164" y="316"/>
                  </a:lnTo>
                  <a:lnTo>
                    <a:pt x="164" y="314"/>
                  </a:lnTo>
                  <a:lnTo>
                    <a:pt x="165" y="313"/>
                  </a:lnTo>
                  <a:lnTo>
                    <a:pt x="166" y="312"/>
                  </a:lnTo>
                  <a:lnTo>
                    <a:pt x="165" y="310"/>
                  </a:lnTo>
                  <a:lnTo>
                    <a:pt x="164" y="310"/>
                  </a:lnTo>
                  <a:lnTo>
                    <a:pt x="162" y="309"/>
                  </a:lnTo>
                  <a:lnTo>
                    <a:pt x="157" y="303"/>
                  </a:lnTo>
                  <a:lnTo>
                    <a:pt x="156" y="302"/>
                  </a:lnTo>
                  <a:lnTo>
                    <a:pt x="154" y="298"/>
                  </a:lnTo>
                  <a:lnTo>
                    <a:pt x="153" y="297"/>
                  </a:lnTo>
                  <a:lnTo>
                    <a:pt x="149" y="297"/>
                  </a:lnTo>
                  <a:lnTo>
                    <a:pt x="148" y="297"/>
                  </a:lnTo>
                  <a:lnTo>
                    <a:pt x="148" y="295"/>
                  </a:lnTo>
                  <a:lnTo>
                    <a:pt x="159" y="284"/>
                  </a:lnTo>
                  <a:lnTo>
                    <a:pt x="161" y="282"/>
                  </a:lnTo>
                  <a:lnTo>
                    <a:pt x="162" y="282"/>
                  </a:lnTo>
                  <a:lnTo>
                    <a:pt x="163" y="279"/>
                  </a:lnTo>
                  <a:lnTo>
                    <a:pt x="163" y="278"/>
                  </a:lnTo>
                  <a:lnTo>
                    <a:pt x="162" y="277"/>
                  </a:lnTo>
                  <a:lnTo>
                    <a:pt x="161" y="277"/>
                  </a:lnTo>
                  <a:lnTo>
                    <a:pt x="160" y="277"/>
                  </a:lnTo>
                  <a:lnTo>
                    <a:pt x="160" y="276"/>
                  </a:lnTo>
                  <a:lnTo>
                    <a:pt x="160" y="273"/>
                  </a:lnTo>
                  <a:lnTo>
                    <a:pt x="159" y="271"/>
                  </a:lnTo>
                  <a:lnTo>
                    <a:pt x="158" y="269"/>
                  </a:lnTo>
                  <a:lnTo>
                    <a:pt x="157" y="269"/>
                  </a:lnTo>
                  <a:lnTo>
                    <a:pt x="156" y="269"/>
                  </a:lnTo>
                  <a:lnTo>
                    <a:pt x="155" y="269"/>
                  </a:lnTo>
                  <a:lnTo>
                    <a:pt x="154" y="268"/>
                  </a:lnTo>
                  <a:lnTo>
                    <a:pt x="154" y="267"/>
                  </a:lnTo>
                  <a:lnTo>
                    <a:pt x="153" y="263"/>
                  </a:lnTo>
                  <a:lnTo>
                    <a:pt x="152" y="259"/>
                  </a:lnTo>
                  <a:lnTo>
                    <a:pt x="152" y="258"/>
                  </a:lnTo>
                  <a:lnTo>
                    <a:pt x="150" y="255"/>
                  </a:lnTo>
                  <a:lnTo>
                    <a:pt x="150" y="253"/>
                  </a:lnTo>
                  <a:lnTo>
                    <a:pt x="150" y="252"/>
                  </a:lnTo>
                  <a:lnTo>
                    <a:pt x="150" y="251"/>
                  </a:lnTo>
                  <a:lnTo>
                    <a:pt x="151" y="250"/>
                  </a:lnTo>
                  <a:lnTo>
                    <a:pt x="149" y="243"/>
                  </a:lnTo>
                  <a:lnTo>
                    <a:pt x="151" y="230"/>
                  </a:lnTo>
                  <a:lnTo>
                    <a:pt x="151" y="227"/>
                  </a:lnTo>
                  <a:lnTo>
                    <a:pt x="150" y="225"/>
                  </a:lnTo>
                  <a:lnTo>
                    <a:pt x="150" y="220"/>
                  </a:lnTo>
                  <a:lnTo>
                    <a:pt x="151" y="217"/>
                  </a:lnTo>
                  <a:lnTo>
                    <a:pt x="152" y="216"/>
                  </a:lnTo>
                  <a:lnTo>
                    <a:pt x="153" y="216"/>
                  </a:lnTo>
                  <a:lnTo>
                    <a:pt x="154" y="215"/>
                  </a:lnTo>
                  <a:lnTo>
                    <a:pt x="156" y="214"/>
                  </a:lnTo>
                  <a:lnTo>
                    <a:pt x="156" y="212"/>
                  </a:lnTo>
                  <a:lnTo>
                    <a:pt x="156" y="211"/>
                  </a:lnTo>
                  <a:lnTo>
                    <a:pt x="156" y="208"/>
                  </a:lnTo>
                  <a:lnTo>
                    <a:pt x="156" y="206"/>
                  </a:lnTo>
                  <a:lnTo>
                    <a:pt x="156" y="204"/>
                  </a:lnTo>
                  <a:lnTo>
                    <a:pt x="158" y="203"/>
                  </a:lnTo>
                  <a:lnTo>
                    <a:pt x="161" y="199"/>
                  </a:lnTo>
                  <a:lnTo>
                    <a:pt x="162" y="198"/>
                  </a:lnTo>
                  <a:lnTo>
                    <a:pt x="163" y="198"/>
                  </a:lnTo>
                  <a:lnTo>
                    <a:pt x="162" y="196"/>
                  </a:lnTo>
                  <a:lnTo>
                    <a:pt x="161" y="195"/>
                  </a:lnTo>
                  <a:lnTo>
                    <a:pt x="161" y="194"/>
                  </a:lnTo>
                  <a:lnTo>
                    <a:pt x="161" y="193"/>
                  </a:lnTo>
                  <a:lnTo>
                    <a:pt x="162" y="192"/>
                  </a:lnTo>
                  <a:lnTo>
                    <a:pt x="161" y="192"/>
                  </a:lnTo>
                  <a:lnTo>
                    <a:pt x="161" y="191"/>
                  </a:lnTo>
                  <a:lnTo>
                    <a:pt x="160" y="190"/>
                  </a:lnTo>
                  <a:lnTo>
                    <a:pt x="159" y="190"/>
                  </a:lnTo>
                  <a:lnTo>
                    <a:pt x="157" y="189"/>
                  </a:lnTo>
                  <a:lnTo>
                    <a:pt x="152" y="188"/>
                  </a:lnTo>
                  <a:lnTo>
                    <a:pt x="149" y="190"/>
                  </a:lnTo>
                  <a:lnTo>
                    <a:pt x="148" y="191"/>
                  </a:lnTo>
                  <a:lnTo>
                    <a:pt x="147" y="191"/>
                  </a:lnTo>
                  <a:lnTo>
                    <a:pt x="146" y="191"/>
                  </a:lnTo>
                  <a:lnTo>
                    <a:pt x="144" y="191"/>
                  </a:lnTo>
                  <a:lnTo>
                    <a:pt x="143" y="191"/>
                  </a:lnTo>
                  <a:lnTo>
                    <a:pt x="138" y="192"/>
                  </a:lnTo>
                  <a:lnTo>
                    <a:pt x="135" y="192"/>
                  </a:lnTo>
                  <a:lnTo>
                    <a:pt x="134" y="192"/>
                  </a:lnTo>
                  <a:lnTo>
                    <a:pt x="129" y="194"/>
                  </a:lnTo>
                  <a:lnTo>
                    <a:pt x="128" y="193"/>
                  </a:lnTo>
                  <a:lnTo>
                    <a:pt x="127" y="193"/>
                  </a:lnTo>
                  <a:lnTo>
                    <a:pt x="124" y="192"/>
                  </a:lnTo>
                  <a:lnTo>
                    <a:pt x="119" y="191"/>
                  </a:lnTo>
                  <a:lnTo>
                    <a:pt x="118" y="191"/>
                  </a:lnTo>
                  <a:lnTo>
                    <a:pt x="117" y="192"/>
                  </a:lnTo>
                  <a:lnTo>
                    <a:pt x="113" y="194"/>
                  </a:lnTo>
                  <a:lnTo>
                    <a:pt x="112" y="195"/>
                  </a:lnTo>
                  <a:lnTo>
                    <a:pt x="111" y="195"/>
                  </a:lnTo>
                  <a:lnTo>
                    <a:pt x="111" y="194"/>
                  </a:lnTo>
                  <a:lnTo>
                    <a:pt x="110" y="193"/>
                  </a:lnTo>
                  <a:lnTo>
                    <a:pt x="109" y="193"/>
                  </a:lnTo>
                  <a:lnTo>
                    <a:pt x="107" y="194"/>
                  </a:lnTo>
                  <a:lnTo>
                    <a:pt x="89" y="167"/>
                  </a:lnTo>
                  <a:lnTo>
                    <a:pt x="88" y="167"/>
                  </a:lnTo>
                  <a:lnTo>
                    <a:pt x="87" y="167"/>
                  </a:lnTo>
                  <a:lnTo>
                    <a:pt x="86" y="167"/>
                  </a:lnTo>
                  <a:lnTo>
                    <a:pt x="85" y="168"/>
                  </a:lnTo>
                  <a:lnTo>
                    <a:pt x="84" y="168"/>
                  </a:lnTo>
                  <a:lnTo>
                    <a:pt x="83" y="168"/>
                  </a:lnTo>
                  <a:lnTo>
                    <a:pt x="82" y="167"/>
                  </a:lnTo>
                  <a:lnTo>
                    <a:pt x="77" y="165"/>
                  </a:lnTo>
                  <a:lnTo>
                    <a:pt x="73" y="163"/>
                  </a:lnTo>
                  <a:lnTo>
                    <a:pt x="69" y="163"/>
                  </a:lnTo>
                  <a:lnTo>
                    <a:pt x="68" y="164"/>
                  </a:lnTo>
                  <a:lnTo>
                    <a:pt x="68" y="165"/>
                  </a:lnTo>
                  <a:lnTo>
                    <a:pt x="66" y="166"/>
                  </a:lnTo>
                  <a:lnTo>
                    <a:pt x="64" y="167"/>
                  </a:lnTo>
                  <a:lnTo>
                    <a:pt x="60" y="167"/>
                  </a:lnTo>
                  <a:lnTo>
                    <a:pt x="58" y="167"/>
                  </a:lnTo>
                  <a:lnTo>
                    <a:pt x="56" y="165"/>
                  </a:lnTo>
                  <a:lnTo>
                    <a:pt x="52" y="165"/>
                  </a:lnTo>
                  <a:lnTo>
                    <a:pt x="49" y="165"/>
                  </a:lnTo>
                  <a:lnTo>
                    <a:pt x="47" y="164"/>
                  </a:lnTo>
                  <a:lnTo>
                    <a:pt x="45" y="165"/>
                  </a:lnTo>
                  <a:lnTo>
                    <a:pt x="43" y="166"/>
                  </a:lnTo>
                  <a:lnTo>
                    <a:pt x="42" y="167"/>
                  </a:lnTo>
                  <a:lnTo>
                    <a:pt x="41" y="167"/>
                  </a:lnTo>
                  <a:lnTo>
                    <a:pt x="39" y="166"/>
                  </a:lnTo>
                  <a:lnTo>
                    <a:pt x="37" y="166"/>
                  </a:lnTo>
                  <a:lnTo>
                    <a:pt x="36" y="164"/>
                  </a:lnTo>
                  <a:lnTo>
                    <a:pt x="34" y="160"/>
                  </a:lnTo>
                  <a:lnTo>
                    <a:pt x="33" y="158"/>
                  </a:lnTo>
                  <a:lnTo>
                    <a:pt x="33" y="157"/>
                  </a:lnTo>
                  <a:lnTo>
                    <a:pt x="34" y="156"/>
                  </a:lnTo>
                  <a:lnTo>
                    <a:pt x="31" y="154"/>
                  </a:lnTo>
                  <a:lnTo>
                    <a:pt x="29" y="154"/>
                  </a:lnTo>
                  <a:lnTo>
                    <a:pt x="27" y="154"/>
                  </a:lnTo>
                  <a:lnTo>
                    <a:pt x="26" y="153"/>
                  </a:lnTo>
                  <a:lnTo>
                    <a:pt x="25" y="150"/>
                  </a:lnTo>
                  <a:lnTo>
                    <a:pt x="26" y="137"/>
                  </a:lnTo>
                  <a:lnTo>
                    <a:pt x="28" y="133"/>
                  </a:lnTo>
                  <a:lnTo>
                    <a:pt x="30" y="133"/>
                  </a:lnTo>
                  <a:lnTo>
                    <a:pt x="30" y="132"/>
                  </a:lnTo>
                  <a:lnTo>
                    <a:pt x="29" y="124"/>
                  </a:lnTo>
                  <a:lnTo>
                    <a:pt x="28" y="123"/>
                  </a:lnTo>
                  <a:lnTo>
                    <a:pt x="22" y="115"/>
                  </a:lnTo>
                  <a:lnTo>
                    <a:pt x="19" y="101"/>
                  </a:lnTo>
                  <a:lnTo>
                    <a:pt x="17" y="100"/>
                  </a:lnTo>
                  <a:lnTo>
                    <a:pt x="15" y="98"/>
                  </a:lnTo>
                  <a:lnTo>
                    <a:pt x="15" y="97"/>
                  </a:lnTo>
                  <a:lnTo>
                    <a:pt x="14" y="95"/>
                  </a:lnTo>
                  <a:lnTo>
                    <a:pt x="13" y="94"/>
                  </a:lnTo>
                  <a:lnTo>
                    <a:pt x="9" y="97"/>
                  </a:lnTo>
                  <a:lnTo>
                    <a:pt x="7" y="98"/>
                  </a:lnTo>
                  <a:lnTo>
                    <a:pt x="4" y="98"/>
                  </a:lnTo>
                  <a:lnTo>
                    <a:pt x="3" y="98"/>
                  </a:lnTo>
                  <a:lnTo>
                    <a:pt x="3" y="96"/>
                  </a:lnTo>
                  <a:lnTo>
                    <a:pt x="7" y="91"/>
                  </a:lnTo>
                  <a:lnTo>
                    <a:pt x="12" y="84"/>
                  </a:lnTo>
                  <a:lnTo>
                    <a:pt x="15" y="79"/>
                  </a:lnTo>
                  <a:lnTo>
                    <a:pt x="16" y="72"/>
                  </a:lnTo>
                  <a:lnTo>
                    <a:pt x="17" y="69"/>
                  </a:lnTo>
                  <a:lnTo>
                    <a:pt x="19" y="59"/>
                  </a:lnTo>
                  <a:lnTo>
                    <a:pt x="19" y="58"/>
                  </a:lnTo>
                  <a:lnTo>
                    <a:pt x="22" y="54"/>
                  </a:lnTo>
                  <a:lnTo>
                    <a:pt x="30" y="40"/>
                  </a:lnTo>
                  <a:lnTo>
                    <a:pt x="32" y="37"/>
                  </a:lnTo>
                  <a:lnTo>
                    <a:pt x="36" y="35"/>
                  </a:lnTo>
                  <a:lnTo>
                    <a:pt x="37" y="35"/>
                  </a:lnTo>
                  <a:lnTo>
                    <a:pt x="40" y="33"/>
                  </a:lnTo>
                  <a:lnTo>
                    <a:pt x="47" y="20"/>
                  </a:lnTo>
                  <a:lnTo>
                    <a:pt x="53" y="19"/>
                  </a:lnTo>
                  <a:lnTo>
                    <a:pt x="57" y="17"/>
                  </a:lnTo>
                  <a:lnTo>
                    <a:pt x="64" y="15"/>
                  </a:lnTo>
                  <a:lnTo>
                    <a:pt x="66" y="14"/>
                  </a:lnTo>
                  <a:lnTo>
                    <a:pt x="65" y="16"/>
                  </a:lnTo>
                  <a:lnTo>
                    <a:pt x="64" y="17"/>
                  </a:lnTo>
                  <a:lnTo>
                    <a:pt x="61" y="18"/>
                  </a:lnTo>
                  <a:lnTo>
                    <a:pt x="48" y="22"/>
                  </a:lnTo>
                  <a:lnTo>
                    <a:pt x="47" y="24"/>
                  </a:lnTo>
                  <a:lnTo>
                    <a:pt x="49" y="31"/>
                  </a:lnTo>
                  <a:lnTo>
                    <a:pt x="50" y="35"/>
                  </a:lnTo>
                  <a:lnTo>
                    <a:pt x="51" y="37"/>
                  </a:lnTo>
                  <a:lnTo>
                    <a:pt x="53" y="40"/>
                  </a:lnTo>
                  <a:lnTo>
                    <a:pt x="52" y="41"/>
                  </a:lnTo>
                  <a:lnTo>
                    <a:pt x="53" y="46"/>
                  </a:lnTo>
                  <a:lnTo>
                    <a:pt x="54" y="48"/>
                  </a:lnTo>
                  <a:lnTo>
                    <a:pt x="56" y="50"/>
                  </a:lnTo>
                  <a:lnTo>
                    <a:pt x="56" y="51"/>
                  </a:lnTo>
                  <a:lnTo>
                    <a:pt x="54" y="57"/>
                  </a:lnTo>
                  <a:lnTo>
                    <a:pt x="53" y="58"/>
                  </a:lnTo>
                  <a:lnTo>
                    <a:pt x="51" y="61"/>
                  </a:lnTo>
                  <a:lnTo>
                    <a:pt x="49" y="62"/>
                  </a:lnTo>
                  <a:lnTo>
                    <a:pt x="48" y="65"/>
                  </a:lnTo>
                  <a:lnTo>
                    <a:pt x="39" y="78"/>
                  </a:lnTo>
                  <a:lnTo>
                    <a:pt x="40" y="80"/>
                  </a:lnTo>
                  <a:lnTo>
                    <a:pt x="41" y="81"/>
                  </a:lnTo>
                  <a:lnTo>
                    <a:pt x="42" y="82"/>
                  </a:lnTo>
                  <a:lnTo>
                    <a:pt x="43" y="84"/>
                  </a:lnTo>
                  <a:lnTo>
                    <a:pt x="43" y="86"/>
                  </a:lnTo>
                  <a:lnTo>
                    <a:pt x="44" y="88"/>
                  </a:lnTo>
                  <a:lnTo>
                    <a:pt x="49" y="92"/>
                  </a:lnTo>
                  <a:lnTo>
                    <a:pt x="49" y="93"/>
                  </a:lnTo>
                  <a:lnTo>
                    <a:pt x="48" y="97"/>
                  </a:lnTo>
                  <a:lnTo>
                    <a:pt x="48" y="100"/>
                  </a:lnTo>
                  <a:lnTo>
                    <a:pt x="49" y="100"/>
                  </a:lnTo>
                  <a:lnTo>
                    <a:pt x="49" y="101"/>
                  </a:lnTo>
                  <a:lnTo>
                    <a:pt x="51" y="102"/>
                  </a:lnTo>
                  <a:lnTo>
                    <a:pt x="52" y="102"/>
                  </a:lnTo>
                  <a:lnTo>
                    <a:pt x="53" y="102"/>
                  </a:lnTo>
                  <a:lnTo>
                    <a:pt x="54" y="102"/>
                  </a:lnTo>
                  <a:lnTo>
                    <a:pt x="60" y="100"/>
                  </a:lnTo>
                  <a:lnTo>
                    <a:pt x="60" y="99"/>
                  </a:lnTo>
                  <a:lnTo>
                    <a:pt x="62" y="99"/>
                  </a:lnTo>
                  <a:lnTo>
                    <a:pt x="62" y="98"/>
                  </a:lnTo>
                  <a:lnTo>
                    <a:pt x="63" y="97"/>
                  </a:lnTo>
                  <a:lnTo>
                    <a:pt x="64" y="95"/>
                  </a:lnTo>
                  <a:lnTo>
                    <a:pt x="65" y="95"/>
                  </a:lnTo>
                  <a:lnTo>
                    <a:pt x="66" y="94"/>
                  </a:lnTo>
                  <a:lnTo>
                    <a:pt x="67" y="94"/>
                  </a:lnTo>
                  <a:lnTo>
                    <a:pt x="68" y="93"/>
                  </a:lnTo>
                  <a:lnTo>
                    <a:pt x="68" y="92"/>
                  </a:lnTo>
                  <a:lnTo>
                    <a:pt x="67" y="92"/>
                  </a:lnTo>
                  <a:lnTo>
                    <a:pt x="67" y="87"/>
                  </a:lnTo>
                  <a:lnTo>
                    <a:pt x="67" y="86"/>
                  </a:lnTo>
                  <a:lnTo>
                    <a:pt x="68" y="84"/>
                  </a:lnTo>
                  <a:lnTo>
                    <a:pt x="68" y="82"/>
                  </a:lnTo>
                  <a:lnTo>
                    <a:pt x="68" y="77"/>
                  </a:lnTo>
                  <a:lnTo>
                    <a:pt x="68" y="75"/>
                  </a:lnTo>
                  <a:lnTo>
                    <a:pt x="66" y="74"/>
                  </a:lnTo>
                  <a:lnTo>
                    <a:pt x="63" y="67"/>
                  </a:lnTo>
                  <a:lnTo>
                    <a:pt x="62" y="66"/>
                  </a:lnTo>
                  <a:lnTo>
                    <a:pt x="60" y="63"/>
                  </a:lnTo>
                  <a:lnTo>
                    <a:pt x="59" y="61"/>
                  </a:lnTo>
                  <a:lnTo>
                    <a:pt x="58" y="58"/>
                  </a:lnTo>
                  <a:lnTo>
                    <a:pt x="57" y="56"/>
                  </a:lnTo>
                  <a:lnTo>
                    <a:pt x="56" y="54"/>
                  </a:lnTo>
                  <a:lnTo>
                    <a:pt x="58" y="49"/>
                  </a:lnTo>
                  <a:lnTo>
                    <a:pt x="60" y="47"/>
                  </a:lnTo>
                  <a:lnTo>
                    <a:pt x="60" y="43"/>
                  </a:lnTo>
                  <a:lnTo>
                    <a:pt x="59" y="42"/>
                  </a:lnTo>
                  <a:lnTo>
                    <a:pt x="60" y="41"/>
                  </a:lnTo>
                  <a:lnTo>
                    <a:pt x="61" y="41"/>
                  </a:lnTo>
                  <a:lnTo>
                    <a:pt x="62" y="41"/>
                  </a:lnTo>
                  <a:lnTo>
                    <a:pt x="63" y="41"/>
                  </a:lnTo>
                  <a:lnTo>
                    <a:pt x="65" y="41"/>
                  </a:lnTo>
                  <a:lnTo>
                    <a:pt x="72" y="37"/>
                  </a:lnTo>
                  <a:lnTo>
                    <a:pt x="73" y="37"/>
                  </a:lnTo>
                  <a:lnTo>
                    <a:pt x="78" y="34"/>
                  </a:lnTo>
                  <a:lnTo>
                    <a:pt x="81" y="33"/>
                  </a:lnTo>
                  <a:lnTo>
                    <a:pt x="83" y="33"/>
                  </a:lnTo>
                  <a:lnTo>
                    <a:pt x="84" y="33"/>
                  </a:lnTo>
                  <a:lnTo>
                    <a:pt x="86" y="33"/>
                  </a:lnTo>
                  <a:lnTo>
                    <a:pt x="87" y="33"/>
                  </a:lnTo>
                  <a:lnTo>
                    <a:pt x="88" y="31"/>
                  </a:lnTo>
                  <a:lnTo>
                    <a:pt x="89" y="31"/>
                  </a:lnTo>
                  <a:lnTo>
                    <a:pt x="92" y="30"/>
                  </a:lnTo>
                  <a:lnTo>
                    <a:pt x="94" y="29"/>
                  </a:lnTo>
                  <a:lnTo>
                    <a:pt x="97" y="28"/>
                  </a:lnTo>
                  <a:lnTo>
                    <a:pt x="100" y="27"/>
                  </a:lnTo>
                  <a:lnTo>
                    <a:pt x="101" y="26"/>
                  </a:lnTo>
                  <a:lnTo>
                    <a:pt x="100" y="24"/>
                  </a:lnTo>
                  <a:lnTo>
                    <a:pt x="102" y="25"/>
                  </a:lnTo>
                  <a:lnTo>
                    <a:pt x="104" y="27"/>
                  </a:lnTo>
                  <a:lnTo>
                    <a:pt x="105" y="28"/>
                  </a:lnTo>
                  <a:lnTo>
                    <a:pt x="107" y="28"/>
                  </a:lnTo>
                  <a:lnTo>
                    <a:pt x="109" y="25"/>
                  </a:lnTo>
                  <a:lnTo>
                    <a:pt x="108" y="22"/>
                  </a:lnTo>
                  <a:lnTo>
                    <a:pt x="107" y="19"/>
                  </a:lnTo>
                  <a:lnTo>
                    <a:pt x="106" y="19"/>
                  </a:lnTo>
                  <a:lnTo>
                    <a:pt x="97" y="22"/>
                  </a:lnTo>
                  <a:lnTo>
                    <a:pt x="96" y="22"/>
                  </a:lnTo>
                  <a:lnTo>
                    <a:pt x="95" y="21"/>
                  </a:lnTo>
                  <a:lnTo>
                    <a:pt x="96" y="20"/>
                  </a:lnTo>
                  <a:lnTo>
                    <a:pt x="96" y="16"/>
                  </a:lnTo>
                  <a:lnTo>
                    <a:pt x="94" y="14"/>
                  </a:lnTo>
                  <a:lnTo>
                    <a:pt x="94" y="12"/>
                  </a:lnTo>
                  <a:lnTo>
                    <a:pt x="96" y="10"/>
                  </a:lnTo>
                  <a:lnTo>
                    <a:pt x="98" y="6"/>
                  </a:lnTo>
                  <a:lnTo>
                    <a:pt x="103" y="3"/>
                  </a:lnTo>
                  <a:close/>
                  <a:moveTo>
                    <a:pt x="269" y="35"/>
                  </a:moveTo>
                  <a:lnTo>
                    <a:pt x="270" y="37"/>
                  </a:lnTo>
                  <a:lnTo>
                    <a:pt x="271" y="40"/>
                  </a:lnTo>
                  <a:lnTo>
                    <a:pt x="271" y="41"/>
                  </a:lnTo>
                  <a:lnTo>
                    <a:pt x="268" y="44"/>
                  </a:lnTo>
                  <a:lnTo>
                    <a:pt x="266" y="44"/>
                  </a:lnTo>
                  <a:lnTo>
                    <a:pt x="264" y="45"/>
                  </a:lnTo>
                  <a:lnTo>
                    <a:pt x="262" y="43"/>
                  </a:lnTo>
                  <a:lnTo>
                    <a:pt x="261" y="43"/>
                  </a:lnTo>
                  <a:lnTo>
                    <a:pt x="260" y="42"/>
                  </a:lnTo>
                  <a:lnTo>
                    <a:pt x="260" y="43"/>
                  </a:lnTo>
                  <a:lnTo>
                    <a:pt x="259" y="43"/>
                  </a:lnTo>
                  <a:lnTo>
                    <a:pt x="256" y="42"/>
                  </a:lnTo>
                  <a:lnTo>
                    <a:pt x="254" y="42"/>
                  </a:lnTo>
                  <a:lnTo>
                    <a:pt x="255" y="39"/>
                  </a:lnTo>
                  <a:lnTo>
                    <a:pt x="260" y="38"/>
                  </a:lnTo>
                  <a:lnTo>
                    <a:pt x="260" y="39"/>
                  </a:lnTo>
                  <a:lnTo>
                    <a:pt x="261" y="40"/>
                  </a:lnTo>
                  <a:lnTo>
                    <a:pt x="262" y="41"/>
                  </a:lnTo>
                  <a:lnTo>
                    <a:pt x="263" y="41"/>
                  </a:lnTo>
                  <a:lnTo>
                    <a:pt x="264" y="41"/>
                  </a:lnTo>
                  <a:lnTo>
                    <a:pt x="265" y="41"/>
                  </a:lnTo>
                  <a:lnTo>
                    <a:pt x="266" y="39"/>
                  </a:lnTo>
                  <a:lnTo>
                    <a:pt x="267" y="37"/>
                  </a:lnTo>
                  <a:lnTo>
                    <a:pt x="269" y="35"/>
                  </a:lnTo>
                  <a:close/>
                  <a:moveTo>
                    <a:pt x="230" y="41"/>
                  </a:moveTo>
                  <a:lnTo>
                    <a:pt x="232" y="43"/>
                  </a:lnTo>
                  <a:lnTo>
                    <a:pt x="232" y="44"/>
                  </a:lnTo>
                  <a:lnTo>
                    <a:pt x="232" y="45"/>
                  </a:lnTo>
                  <a:lnTo>
                    <a:pt x="230" y="45"/>
                  </a:lnTo>
                  <a:lnTo>
                    <a:pt x="227" y="44"/>
                  </a:lnTo>
                  <a:lnTo>
                    <a:pt x="226" y="43"/>
                  </a:lnTo>
                  <a:lnTo>
                    <a:pt x="227" y="42"/>
                  </a:lnTo>
                  <a:lnTo>
                    <a:pt x="228" y="42"/>
                  </a:lnTo>
                  <a:lnTo>
                    <a:pt x="230" y="41"/>
                  </a:lnTo>
                  <a:close/>
                  <a:moveTo>
                    <a:pt x="349" y="101"/>
                  </a:moveTo>
                  <a:lnTo>
                    <a:pt x="349" y="101"/>
                  </a:lnTo>
                  <a:lnTo>
                    <a:pt x="347" y="103"/>
                  </a:lnTo>
                  <a:lnTo>
                    <a:pt x="346" y="103"/>
                  </a:lnTo>
                  <a:lnTo>
                    <a:pt x="345" y="105"/>
                  </a:lnTo>
                  <a:lnTo>
                    <a:pt x="343" y="106"/>
                  </a:lnTo>
                  <a:lnTo>
                    <a:pt x="343" y="107"/>
                  </a:lnTo>
                  <a:lnTo>
                    <a:pt x="342" y="107"/>
                  </a:lnTo>
                  <a:lnTo>
                    <a:pt x="341" y="107"/>
                  </a:lnTo>
                  <a:lnTo>
                    <a:pt x="343" y="105"/>
                  </a:lnTo>
                  <a:lnTo>
                    <a:pt x="346" y="102"/>
                  </a:lnTo>
                  <a:lnTo>
                    <a:pt x="349" y="101"/>
                  </a:lnTo>
                  <a:close/>
                  <a:moveTo>
                    <a:pt x="347" y="103"/>
                  </a:moveTo>
                  <a:lnTo>
                    <a:pt x="348" y="103"/>
                  </a:lnTo>
                  <a:lnTo>
                    <a:pt x="349" y="103"/>
                  </a:lnTo>
                  <a:lnTo>
                    <a:pt x="349" y="105"/>
                  </a:lnTo>
                  <a:lnTo>
                    <a:pt x="347" y="107"/>
                  </a:lnTo>
                  <a:lnTo>
                    <a:pt x="343" y="109"/>
                  </a:lnTo>
                  <a:lnTo>
                    <a:pt x="346" y="103"/>
                  </a:lnTo>
                  <a:lnTo>
                    <a:pt x="347" y="103"/>
                  </a:lnTo>
                  <a:close/>
                  <a:moveTo>
                    <a:pt x="348" y="108"/>
                  </a:moveTo>
                  <a:lnTo>
                    <a:pt x="348" y="109"/>
                  </a:lnTo>
                  <a:lnTo>
                    <a:pt x="345" y="112"/>
                  </a:lnTo>
                  <a:lnTo>
                    <a:pt x="344" y="112"/>
                  </a:lnTo>
                  <a:lnTo>
                    <a:pt x="342" y="112"/>
                  </a:lnTo>
                  <a:lnTo>
                    <a:pt x="340" y="113"/>
                  </a:lnTo>
                  <a:lnTo>
                    <a:pt x="339" y="113"/>
                  </a:lnTo>
                  <a:lnTo>
                    <a:pt x="339" y="112"/>
                  </a:lnTo>
                  <a:lnTo>
                    <a:pt x="343" y="109"/>
                  </a:lnTo>
                  <a:lnTo>
                    <a:pt x="344" y="109"/>
                  </a:lnTo>
                  <a:lnTo>
                    <a:pt x="348" y="108"/>
                  </a:lnTo>
                  <a:close/>
                  <a:moveTo>
                    <a:pt x="349" y="112"/>
                  </a:moveTo>
                  <a:lnTo>
                    <a:pt x="349" y="112"/>
                  </a:lnTo>
                  <a:lnTo>
                    <a:pt x="349" y="114"/>
                  </a:lnTo>
                  <a:lnTo>
                    <a:pt x="346" y="116"/>
                  </a:lnTo>
                  <a:lnTo>
                    <a:pt x="345" y="115"/>
                  </a:lnTo>
                  <a:lnTo>
                    <a:pt x="344" y="115"/>
                  </a:lnTo>
                  <a:lnTo>
                    <a:pt x="349" y="112"/>
                  </a:lnTo>
                  <a:close/>
                  <a:moveTo>
                    <a:pt x="346" y="112"/>
                  </a:moveTo>
                  <a:lnTo>
                    <a:pt x="345" y="114"/>
                  </a:lnTo>
                  <a:lnTo>
                    <a:pt x="344" y="114"/>
                  </a:lnTo>
                  <a:lnTo>
                    <a:pt x="343" y="114"/>
                  </a:lnTo>
                  <a:lnTo>
                    <a:pt x="343" y="115"/>
                  </a:lnTo>
                  <a:lnTo>
                    <a:pt x="342" y="115"/>
                  </a:lnTo>
                  <a:lnTo>
                    <a:pt x="340" y="114"/>
                  </a:lnTo>
                  <a:lnTo>
                    <a:pt x="339" y="114"/>
                  </a:lnTo>
                  <a:lnTo>
                    <a:pt x="341" y="113"/>
                  </a:lnTo>
                  <a:lnTo>
                    <a:pt x="343" y="112"/>
                  </a:lnTo>
                  <a:lnTo>
                    <a:pt x="346" y="112"/>
                  </a:lnTo>
                  <a:close/>
                  <a:moveTo>
                    <a:pt x="343" y="116"/>
                  </a:moveTo>
                  <a:lnTo>
                    <a:pt x="344" y="116"/>
                  </a:lnTo>
                  <a:lnTo>
                    <a:pt x="344" y="118"/>
                  </a:lnTo>
                  <a:lnTo>
                    <a:pt x="343" y="118"/>
                  </a:lnTo>
                  <a:lnTo>
                    <a:pt x="343" y="119"/>
                  </a:lnTo>
                  <a:lnTo>
                    <a:pt x="340" y="119"/>
                  </a:lnTo>
                  <a:lnTo>
                    <a:pt x="339" y="119"/>
                  </a:lnTo>
                  <a:lnTo>
                    <a:pt x="336" y="119"/>
                  </a:lnTo>
                  <a:lnTo>
                    <a:pt x="337" y="118"/>
                  </a:lnTo>
                  <a:lnTo>
                    <a:pt x="337" y="117"/>
                  </a:lnTo>
                  <a:lnTo>
                    <a:pt x="338" y="117"/>
                  </a:lnTo>
                  <a:lnTo>
                    <a:pt x="339" y="117"/>
                  </a:lnTo>
                  <a:lnTo>
                    <a:pt x="339" y="118"/>
                  </a:lnTo>
                  <a:lnTo>
                    <a:pt x="340" y="117"/>
                  </a:lnTo>
                  <a:lnTo>
                    <a:pt x="341" y="116"/>
                  </a:lnTo>
                  <a:lnTo>
                    <a:pt x="343" y="116"/>
                  </a:lnTo>
                  <a:close/>
                  <a:moveTo>
                    <a:pt x="332" y="116"/>
                  </a:moveTo>
                  <a:lnTo>
                    <a:pt x="336" y="117"/>
                  </a:lnTo>
                  <a:lnTo>
                    <a:pt x="336" y="118"/>
                  </a:lnTo>
                  <a:lnTo>
                    <a:pt x="336" y="119"/>
                  </a:lnTo>
                  <a:lnTo>
                    <a:pt x="339" y="119"/>
                  </a:lnTo>
                  <a:lnTo>
                    <a:pt x="338" y="120"/>
                  </a:lnTo>
                  <a:lnTo>
                    <a:pt x="337" y="120"/>
                  </a:lnTo>
                  <a:lnTo>
                    <a:pt x="336" y="120"/>
                  </a:lnTo>
                  <a:lnTo>
                    <a:pt x="333" y="120"/>
                  </a:lnTo>
                  <a:lnTo>
                    <a:pt x="332" y="120"/>
                  </a:lnTo>
                  <a:lnTo>
                    <a:pt x="330" y="119"/>
                  </a:lnTo>
                  <a:lnTo>
                    <a:pt x="329" y="118"/>
                  </a:lnTo>
                  <a:lnTo>
                    <a:pt x="331" y="117"/>
                  </a:lnTo>
                  <a:lnTo>
                    <a:pt x="332" y="116"/>
                  </a:lnTo>
                  <a:close/>
                  <a:moveTo>
                    <a:pt x="103" y="0"/>
                  </a:moveTo>
                  <a:lnTo>
                    <a:pt x="102" y="1"/>
                  </a:lnTo>
                  <a:lnTo>
                    <a:pt x="96" y="4"/>
                  </a:lnTo>
                  <a:lnTo>
                    <a:pt x="96" y="5"/>
                  </a:lnTo>
                  <a:lnTo>
                    <a:pt x="93" y="9"/>
                  </a:lnTo>
                  <a:lnTo>
                    <a:pt x="92" y="12"/>
                  </a:lnTo>
                  <a:lnTo>
                    <a:pt x="92" y="14"/>
                  </a:lnTo>
                  <a:lnTo>
                    <a:pt x="92" y="15"/>
                  </a:lnTo>
                  <a:lnTo>
                    <a:pt x="93" y="17"/>
                  </a:lnTo>
                  <a:lnTo>
                    <a:pt x="93" y="20"/>
                  </a:lnTo>
                  <a:lnTo>
                    <a:pt x="92" y="22"/>
                  </a:lnTo>
                  <a:lnTo>
                    <a:pt x="93" y="23"/>
                  </a:lnTo>
                  <a:lnTo>
                    <a:pt x="94" y="24"/>
                  </a:lnTo>
                  <a:lnTo>
                    <a:pt x="95" y="24"/>
                  </a:lnTo>
                  <a:lnTo>
                    <a:pt x="96" y="24"/>
                  </a:lnTo>
                  <a:lnTo>
                    <a:pt x="97" y="24"/>
                  </a:lnTo>
                  <a:lnTo>
                    <a:pt x="97" y="25"/>
                  </a:lnTo>
                  <a:lnTo>
                    <a:pt x="96" y="26"/>
                  </a:lnTo>
                  <a:lnTo>
                    <a:pt x="93" y="28"/>
                  </a:lnTo>
                  <a:lnTo>
                    <a:pt x="91" y="28"/>
                  </a:lnTo>
                  <a:lnTo>
                    <a:pt x="88" y="29"/>
                  </a:lnTo>
                  <a:lnTo>
                    <a:pt x="87" y="29"/>
                  </a:lnTo>
                  <a:lnTo>
                    <a:pt x="86" y="30"/>
                  </a:lnTo>
                  <a:lnTo>
                    <a:pt x="86" y="31"/>
                  </a:lnTo>
                  <a:lnTo>
                    <a:pt x="85" y="31"/>
                  </a:lnTo>
                  <a:lnTo>
                    <a:pt x="84" y="31"/>
                  </a:lnTo>
                  <a:lnTo>
                    <a:pt x="83" y="31"/>
                  </a:lnTo>
                  <a:lnTo>
                    <a:pt x="80" y="31"/>
                  </a:lnTo>
                  <a:lnTo>
                    <a:pt x="77" y="31"/>
                  </a:lnTo>
                  <a:lnTo>
                    <a:pt x="77" y="32"/>
                  </a:lnTo>
                  <a:lnTo>
                    <a:pt x="71" y="35"/>
                  </a:lnTo>
                  <a:lnTo>
                    <a:pt x="64" y="39"/>
                  </a:lnTo>
                  <a:lnTo>
                    <a:pt x="63" y="39"/>
                  </a:lnTo>
                  <a:lnTo>
                    <a:pt x="62" y="39"/>
                  </a:lnTo>
                  <a:lnTo>
                    <a:pt x="61" y="39"/>
                  </a:lnTo>
                  <a:lnTo>
                    <a:pt x="60" y="39"/>
                  </a:lnTo>
                  <a:lnTo>
                    <a:pt x="58" y="39"/>
                  </a:lnTo>
                  <a:lnTo>
                    <a:pt x="55" y="41"/>
                  </a:lnTo>
                  <a:lnTo>
                    <a:pt x="54" y="39"/>
                  </a:lnTo>
                  <a:lnTo>
                    <a:pt x="53" y="36"/>
                  </a:lnTo>
                  <a:lnTo>
                    <a:pt x="53" y="35"/>
                  </a:lnTo>
                  <a:lnTo>
                    <a:pt x="53" y="34"/>
                  </a:lnTo>
                  <a:lnTo>
                    <a:pt x="51" y="31"/>
                  </a:lnTo>
                  <a:lnTo>
                    <a:pt x="50" y="24"/>
                  </a:lnTo>
                  <a:lnTo>
                    <a:pt x="62" y="21"/>
                  </a:lnTo>
                  <a:lnTo>
                    <a:pt x="65" y="20"/>
                  </a:lnTo>
                  <a:lnTo>
                    <a:pt x="66" y="19"/>
                  </a:lnTo>
                  <a:lnTo>
                    <a:pt x="68" y="17"/>
                  </a:lnTo>
                  <a:lnTo>
                    <a:pt x="68" y="16"/>
                  </a:lnTo>
                  <a:lnTo>
                    <a:pt x="68" y="15"/>
                  </a:lnTo>
                  <a:lnTo>
                    <a:pt x="71" y="9"/>
                  </a:lnTo>
                  <a:lnTo>
                    <a:pt x="64" y="12"/>
                  </a:lnTo>
                  <a:lnTo>
                    <a:pt x="62" y="13"/>
                  </a:lnTo>
                  <a:lnTo>
                    <a:pt x="56" y="14"/>
                  </a:lnTo>
                  <a:lnTo>
                    <a:pt x="53" y="16"/>
                  </a:lnTo>
                  <a:lnTo>
                    <a:pt x="47" y="17"/>
                  </a:lnTo>
                  <a:lnTo>
                    <a:pt x="46" y="18"/>
                  </a:lnTo>
                  <a:lnTo>
                    <a:pt x="45" y="18"/>
                  </a:lnTo>
                  <a:lnTo>
                    <a:pt x="38" y="31"/>
                  </a:lnTo>
                  <a:lnTo>
                    <a:pt x="36" y="33"/>
                  </a:lnTo>
                  <a:lnTo>
                    <a:pt x="35" y="33"/>
                  </a:lnTo>
                  <a:lnTo>
                    <a:pt x="32" y="34"/>
                  </a:lnTo>
                  <a:lnTo>
                    <a:pt x="31" y="35"/>
                  </a:lnTo>
                  <a:lnTo>
                    <a:pt x="30" y="35"/>
                  </a:lnTo>
                  <a:lnTo>
                    <a:pt x="30" y="36"/>
                  </a:lnTo>
                  <a:lnTo>
                    <a:pt x="28" y="39"/>
                  </a:lnTo>
                  <a:lnTo>
                    <a:pt x="20" y="52"/>
                  </a:lnTo>
                  <a:lnTo>
                    <a:pt x="17" y="57"/>
                  </a:lnTo>
                  <a:lnTo>
                    <a:pt x="17" y="58"/>
                  </a:lnTo>
                  <a:lnTo>
                    <a:pt x="16" y="58"/>
                  </a:lnTo>
                  <a:lnTo>
                    <a:pt x="15" y="67"/>
                  </a:lnTo>
                  <a:lnTo>
                    <a:pt x="14" y="69"/>
                  </a:lnTo>
                  <a:lnTo>
                    <a:pt x="13" y="71"/>
                  </a:lnTo>
                  <a:lnTo>
                    <a:pt x="13" y="72"/>
                  </a:lnTo>
                  <a:lnTo>
                    <a:pt x="12" y="78"/>
                  </a:lnTo>
                  <a:lnTo>
                    <a:pt x="10" y="83"/>
                  </a:lnTo>
                  <a:lnTo>
                    <a:pt x="5" y="89"/>
                  </a:lnTo>
                  <a:lnTo>
                    <a:pt x="5" y="90"/>
                  </a:lnTo>
                  <a:lnTo>
                    <a:pt x="2" y="95"/>
                  </a:lnTo>
                  <a:lnTo>
                    <a:pt x="1" y="95"/>
                  </a:lnTo>
                  <a:lnTo>
                    <a:pt x="0" y="97"/>
                  </a:lnTo>
                  <a:lnTo>
                    <a:pt x="0" y="100"/>
                  </a:lnTo>
                  <a:lnTo>
                    <a:pt x="3" y="101"/>
                  </a:lnTo>
                  <a:lnTo>
                    <a:pt x="4" y="101"/>
                  </a:lnTo>
                  <a:lnTo>
                    <a:pt x="7" y="101"/>
                  </a:lnTo>
                  <a:lnTo>
                    <a:pt x="8" y="101"/>
                  </a:lnTo>
                  <a:lnTo>
                    <a:pt x="9" y="101"/>
                  </a:lnTo>
                  <a:lnTo>
                    <a:pt x="10" y="100"/>
                  </a:lnTo>
                  <a:lnTo>
                    <a:pt x="11" y="99"/>
                  </a:lnTo>
                  <a:lnTo>
                    <a:pt x="12" y="98"/>
                  </a:lnTo>
                  <a:lnTo>
                    <a:pt x="11" y="99"/>
                  </a:lnTo>
                  <a:lnTo>
                    <a:pt x="13" y="100"/>
                  </a:lnTo>
                  <a:lnTo>
                    <a:pt x="15" y="102"/>
                  </a:lnTo>
                  <a:lnTo>
                    <a:pt x="17" y="103"/>
                  </a:lnTo>
                  <a:lnTo>
                    <a:pt x="19" y="115"/>
                  </a:lnTo>
                  <a:lnTo>
                    <a:pt x="19" y="116"/>
                  </a:lnTo>
                  <a:lnTo>
                    <a:pt x="20" y="116"/>
                  </a:lnTo>
                  <a:lnTo>
                    <a:pt x="26" y="124"/>
                  </a:lnTo>
                  <a:lnTo>
                    <a:pt x="26" y="125"/>
                  </a:lnTo>
                  <a:lnTo>
                    <a:pt x="27" y="131"/>
                  </a:lnTo>
                  <a:lnTo>
                    <a:pt x="26" y="132"/>
                  </a:lnTo>
                  <a:lnTo>
                    <a:pt x="24" y="136"/>
                  </a:lnTo>
                  <a:lnTo>
                    <a:pt x="24" y="137"/>
                  </a:lnTo>
                  <a:lnTo>
                    <a:pt x="22" y="150"/>
                  </a:lnTo>
                  <a:lnTo>
                    <a:pt x="22" y="151"/>
                  </a:lnTo>
                  <a:lnTo>
                    <a:pt x="22" y="152"/>
                  </a:lnTo>
                  <a:lnTo>
                    <a:pt x="24" y="154"/>
                  </a:lnTo>
                  <a:lnTo>
                    <a:pt x="24" y="155"/>
                  </a:lnTo>
                  <a:lnTo>
                    <a:pt x="25" y="156"/>
                  </a:lnTo>
                  <a:lnTo>
                    <a:pt x="26" y="156"/>
                  </a:lnTo>
                  <a:lnTo>
                    <a:pt x="28" y="156"/>
                  </a:lnTo>
                  <a:lnTo>
                    <a:pt x="29" y="156"/>
                  </a:lnTo>
                  <a:lnTo>
                    <a:pt x="30" y="157"/>
                  </a:lnTo>
                  <a:lnTo>
                    <a:pt x="30" y="158"/>
                  </a:lnTo>
                  <a:lnTo>
                    <a:pt x="30" y="159"/>
                  </a:lnTo>
                  <a:lnTo>
                    <a:pt x="31" y="161"/>
                  </a:lnTo>
                  <a:lnTo>
                    <a:pt x="33" y="165"/>
                  </a:lnTo>
                  <a:lnTo>
                    <a:pt x="34" y="167"/>
                  </a:lnTo>
                  <a:lnTo>
                    <a:pt x="35" y="167"/>
                  </a:lnTo>
                  <a:lnTo>
                    <a:pt x="36" y="168"/>
                  </a:lnTo>
                  <a:lnTo>
                    <a:pt x="37" y="168"/>
                  </a:lnTo>
                  <a:lnTo>
                    <a:pt x="39" y="169"/>
                  </a:lnTo>
                  <a:lnTo>
                    <a:pt x="40" y="169"/>
                  </a:lnTo>
                  <a:lnTo>
                    <a:pt x="41" y="169"/>
                  </a:lnTo>
                  <a:lnTo>
                    <a:pt x="42" y="169"/>
                  </a:lnTo>
                  <a:lnTo>
                    <a:pt x="43" y="169"/>
                  </a:lnTo>
                  <a:lnTo>
                    <a:pt x="44" y="169"/>
                  </a:lnTo>
                  <a:lnTo>
                    <a:pt x="47" y="167"/>
                  </a:lnTo>
                  <a:lnTo>
                    <a:pt x="48" y="167"/>
                  </a:lnTo>
                  <a:lnTo>
                    <a:pt x="51" y="168"/>
                  </a:lnTo>
                  <a:lnTo>
                    <a:pt x="52" y="168"/>
                  </a:lnTo>
                  <a:lnTo>
                    <a:pt x="55" y="168"/>
                  </a:lnTo>
                  <a:lnTo>
                    <a:pt x="56" y="169"/>
                  </a:lnTo>
                  <a:lnTo>
                    <a:pt x="57" y="169"/>
                  </a:lnTo>
                  <a:lnTo>
                    <a:pt x="59" y="170"/>
                  </a:lnTo>
                  <a:lnTo>
                    <a:pt x="60" y="170"/>
                  </a:lnTo>
                  <a:lnTo>
                    <a:pt x="65" y="169"/>
                  </a:lnTo>
                  <a:lnTo>
                    <a:pt x="66" y="169"/>
                  </a:lnTo>
                  <a:lnTo>
                    <a:pt x="67" y="169"/>
                  </a:lnTo>
                  <a:lnTo>
                    <a:pt x="67" y="168"/>
                  </a:lnTo>
                  <a:lnTo>
                    <a:pt x="68" y="168"/>
                  </a:lnTo>
                  <a:lnTo>
                    <a:pt x="69" y="167"/>
                  </a:lnTo>
                  <a:lnTo>
                    <a:pt x="70" y="167"/>
                  </a:lnTo>
                  <a:lnTo>
                    <a:pt x="70" y="166"/>
                  </a:lnTo>
                  <a:lnTo>
                    <a:pt x="73" y="166"/>
                  </a:lnTo>
                  <a:lnTo>
                    <a:pt x="77" y="167"/>
                  </a:lnTo>
                  <a:lnTo>
                    <a:pt x="81" y="169"/>
                  </a:lnTo>
                  <a:lnTo>
                    <a:pt x="81" y="170"/>
                  </a:lnTo>
                  <a:lnTo>
                    <a:pt x="82" y="170"/>
                  </a:lnTo>
                  <a:lnTo>
                    <a:pt x="83" y="171"/>
                  </a:lnTo>
                  <a:lnTo>
                    <a:pt x="84" y="171"/>
                  </a:lnTo>
                  <a:lnTo>
                    <a:pt x="85" y="171"/>
                  </a:lnTo>
                  <a:lnTo>
                    <a:pt x="86" y="171"/>
                  </a:lnTo>
                  <a:lnTo>
                    <a:pt x="87" y="171"/>
                  </a:lnTo>
                  <a:lnTo>
                    <a:pt x="87" y="170"/>
                  </a:lnTo>
                  <a:lnTo>
                    <a:pt x="87" y="169"/>
                  </a:lnTo>
                  <a:lnTo>
                    <a:pt x="88" y="169"/>
                  </a:lnTo>
                  <a:lnTo>
                    <a:pt x="105" y="195"/>
                  </a:lnTo>
                  <a:lnTo>
                    <a:pt x="106" y="197"/>
                  </a:lnTo>
                  <a:lnTo>
                    <a:pt x="108" y="196"/>
                  </a:lnTo>
                  <a:lnTo>
                    <a:pt x="109" y="196"/>
                  </a:lnTo>
                  <a:lnTo>
                    <a:pt x="110" y="197"/>
                  </a:lnTo>
                  <a:lnTo>
                    <a:pt x="111" y="197"/>
                  </a:lnTo>
                  <a:lnTo>
                    <a:pt x="113" y="197"/>
                  </a:lnTo>
                  <a:lnTo>
                    <a:pt x="115" y="197"/>
                  </a:lnTo>
                  <a:lnTo>
                    <a:pt x="115" y="196"/>
                  </a:lnTo>
                  <a:lnTo>
                    <a:pt x="118" y="194"/>
                  </a:lnTo>
                  <a:lnTo>
                    <a:pt x="123" y="194"/>
                  </a:lnTo>
                  <a:lnTo>
                    <a:pt x="126" y="195"/>
                  </a:lnTo>
                  <a:lnTo>
                    <a:pt x="127" y="195"/>
                  </a:lnTo>
                  <a:lnTo>
                    <a:pt x="128" y="196"/>
                  </a:lnTo>
                  <a:lnTo>
                    <a:pt x="129" y="196"/>
                  </a:lnTo>
                  <a:lnTo>
                    <a:pt x="130" y="196"/>
                  </a:lnTo>
                  <a:lnTo>
                    <a:pt x="134" y="194"/>
                  </a:lnTo>
                  <a:lnTo>
                    <a:pt x="135" y="194"/>
                  </a:lnTo>
                  <a:lnTo>
                    <a:pt x="137" y="195"/>
                  </a:lnTo>
                  <a:lnTo>
                    <a:pt x="138" y="195"/>
                  </a:lnTo>
                  <a:lnTo>
                    <a:pt x="139" y="195"/>
                  </a:lnTo>
                  <a:lnTo>
                    <a:pt x="143" y="194"/>
                  </a:lnTo>
                  <a:lnTo>
                    <a:pt x="145" y="194"/>
                  </a:lnTo>
                  <a:lnTo>
                    <a:pt x="146" y="194"/>
                  </a:lnTo>
                  <a:lnTo>
                    <a:pt x="147" y="194"/>
                  </a:lnTo>
                  <a:lnTo>
                    <a:pt x="149" y="194"/>
                  </a:lnTo>
                  <a:lnTo>
                    <a:pt x="149" y="193"/>
                  </a:lnTo>
                  <a:lnTo>
                    <a:pt x="151" y="192"/>
                  </a:lnTo>
                  <a:lnTo>
                    <a:pt x="153" y="191"/>
                  </a:lnTo>
                  <a:lnTo>
                    <a:pt x="156" y="192"/>
                  </a:lnTo>
                  <a:lnTo>
                    <a:pt x="158" y="192"/>
                  </a:lnTo>
                  <a:lnTo>
                    <a:pt x="158" y="194"/>
                  </a:lnTo>
                  <a:lnTo>
                    <a:pt x="158" y="195"/>
                  </a:lnTo>
                  <a:lnTo>
                    <a:pt x="159" y="197"/>
                  </a:lnTo>
                  <a:lnTo>
                    <a:pt x="160" y="197"/>
                  </a:lnTo>
                  <a:lnTo>
                    <a:pt x="156" y="201"/>
                  </a:lnTo>
                  <a:lnTo>
                    <a:pt x="155" y="201"/>
                  </a:lnTo>
                  <a:lnTo>
                    <a:pt x="154" y="203"/>
                  </a:lnTo>
                  <a:lnTo>
                    <a:pt x="154" y="205"/>
                  </a:lnTo>
                  <a:lnTo>
                    <a:pt x="153" y="205"/>
                  </a:lnTo>
                  <a:lnTo>
                    <a:pt x="153" y="207"/>
                  </a:lnTo>
                  <a:lnTo>
                    <a:pt x="153" y="208"/>
                  </a:lnTo>
                  <a:lnTo>
                    <a:pt x="154" y="211"/>
                  </a:lnTo>
                  <a:lnTo>
                    <a:pt x="154" y="212"/>
                  </a:lnTo>
                  <a:lnTo>
                    <a:pt x="153" y="212"/>
                  </a:lnTo>
                  <a:lnTo>
                    <a:pt x="153" y="213"/>
                  </a:lnTo>
                  <a:lnTo>
                    <a:pt x="152" y="214"/>
                  </a:lnTo>
                  <a:lnTo>
                    <a:pt x="151" y="214"/>
                  </a:lnTo>
                  <a:lnTo>
                    <a:pt x="150" y="215"/>
                  </a:lnTo>
                  <a:lnTo>
                    <a:pt x="149" y="215"/>
                  </a:lnTo>
                  <a:lnTo>
                    <a:pt x="149" y="216"/>
                  </a:lnTo>
                  <a:lnTo>
                    <a:pt x="147" y="218"/>
                  </a:lnTo>
                  <a:lnTo>
                    <a:pt x="147" y="219"/>
                  </a:lnTo>
                  <a:lnTo>
                    <a:pt x="147" y="220"/>
                  </a:lnTo>
                  <a:lnTo>
                    <a:pt x="147" y="225"/>
                  </a:lnTo>
                  <a:lnTo>
                    <a:pt x="147" y="226"/>
                  </a:lnTo>
                  <a:lnTo>
                    <a:pt x="148" y="228"/>
                  </a:lnTo>
                  <a:lnTo>
                    <a:pt x="148" y="229"/>
                  </a:lnTo>
                  <a:lnTo>
                    <a:pt x="146" y="243"/>
                  </a:lnTo>
                  <a:lnTo>
                    <a:pt x="148" y="250"/>
                  </a:lnTo>
                  <a:lnTo>
                    <a:pt x="147" y="250"/>
                  </a:lnTo>
                  <a:lnTo>
                    <a:pt x="147" y="252"/>
                  </a:lnTo>
                  <a:lnTo>
                    <a:pt x="147" y="253"/>
                  </a:lnTo>
                  <a:lnTo>
                    <a:pt x="147" y="254"/>
                  </a:lnTo>
                  <a:lnTo>
                    <a:pt x="147" y="256"/>
                  </a:lnTo>
                  <a:lnTo>
                    <a:pt x="148" y="256"/>
                  </a:lnTo>
                  <a:lnTo>
                    <a:pt x="149" y="259"/>
                  </a:lnTo>
                  <a:lnTo>
                    <a:pt x="150" y="260"/>
                  </a:lnTo>
                  <a:lnTo>
                    <a:pt x="151" y="263"/>
                  </a:lnTo>
                  <a:lnTo>
                    <a:pt x="151" y="267"/>
                  </a:lnTo>
                  <a:lnTo>
                    <a:pt x="151" y="268"/>
                  </a:lnTo>
                  <a:lnTo>
                    <a:pt x="152" y="269"/>
                  </a:lnTo>
                  <a:lnTo>
                    <a:pt x="153" y="269"/>
                  </a:lnTo>
                  <a:lnTo>
                    <a:pt x="153" y="270"/>
                  </a:lnTo>
                  <a:lnTo>
                    <a:pt x="153" y="271"/>
                  </a:lnTo>
                  <a:lnTo>
                    <a:pt x="154" y="271"/>
                  </a:lnTo>
                  <a:lnTo>
                    <a:pt x="155" y="271"/>
                  </a:lnTo>
                  <a:lnTo>
                    <a:pt x="156" y="271"/>
                  </a:lnTo>
                  <a:lnTo>
                    <a:pt x="157" y="273"/>
                  </a:lnTo>
                  <a:lnTo>
                    <a:pt x="158" y="277"/>
                  </a:lnTo>
                  <a:lnTo>
                    <a:pt x="158" y="278"/>
                  </a:lnTo>
                  <a:lnTo>
                    <a:pt x="159" y="278"/>
                  </a:lnTo>
                  <a:lnTo>
                    <a:pt x="160" y="279"/>
                  </a:lnTo>
                  <a:lnTo>
                    <a:pt x="160" y="280"/>
                  </a:lnTo>
                  <a:lnTo>
                    <a:pt x="159" y="280"/>
                  </a:lnTo>
                  <a:lnTo>
                    <a:pt x="157" y="282"/>
                  </a:lnTo>
                  <a:lnTo>
                    <a:pt x="146" y="293"/>
                  </a:lnTo>
                  <a:lnTo>
                    <a:pt x="145" y="295"/>
                  </a:lnTo>
                  <a:lnTo>
                    <a:pt x="145" y="296"/>
                  </a:lnTo>
                  <a:lnTo>
                    <a:pt x="145" y="297"/>
                  </a:lnTo>
                  <a:lnTo>
                    <a:pt x="145" y="300"/>
                  </a:lnTo>
                  <a:lnTo>
                    <a:pt x="148" y="300"/>
                  </a:lnTo>
                  <a:lnTo>
                    <a:pt x="149" y="299"/>
                  </a:lnTo>
                  <a:lnTo>
                    <a:pt x="152" y="300"/>
                  </a:lnTo>
                  <a:lnTo>
                    <a:pt x="153" y="303"/>
                  </a:lnTo>
                  <a:lnTo>
                    <a:pt x="154" y="303"/>
                  </a:lnTo>
                  <a:lnTo>
                    <a:pt x="154" y="304"/>
                  </a:lnTo>
                  <a:lnTo>
                    <a:pt x="155" y="305"/>
                  </a:lnTo>
                  <a:lnTo>
                    <a:pt x="159" y="310"/>
                  </a:lnTo>
                  <a:lnTo>
                    <a:pt x="160" y="310"/>
                  </a:lnTo>
                  <a:lnTo>
                    <a:pt x="161" y="311"/>
                  </a:lnTo>
                  <a:lnTo>
                    <a:pt x="161" y="312"/>
                  </a:lnTo>
                  <a:lnTo>
                    <a:pt x="162" y="312"/>
                  </a:lnTo>
                  <a:lnTo>
                    <a:pt x="162" y="313"/>
                  </a:lnTo>
                  <a:lnTo>
                    <a:pt x="162" y="314"/>
                  </a:lnTo>
                  <a:lnTo>
                    <a:pt x="162" y="315"/>
                  </a:lnTo>
                  <a:lnTo>
                    <a:pt x="162" y="316"/>
                  </a:lnTo>
                  <a:lnTo>
                    <a:pt x="163" y="319"/>
                  </a:lnTo>
                  <a:lnTo>
                    <a:pt x="163" y="320"/>
                  </a:lnTo>
                  <a:lnTo>
                    <a:pt x="164" y="320"/>
                  </a:lnTo>
                  <a:lnTo>
                    <a:pt x="170" y="341"/>
                  </a:lnTo>
                  <a:lnTo>
                    <a:pt x="170" y="347"/>
                  </a:lnTo>
                  <a:lnTo>
                    <a:pt x="170" y="348"/>
                  </a:lnTo>
                  <a:lnTo>
                    <a:pt x="171" y="348"/>
                  </a:lnTo>
                  <a:lnTo>
                    <a:pt x="171" y="349"/>
                  </a:lnTo>
                  <a:lnTo>
                    <a:pt x="171" y="350"/>
                  </a:lnTo>
                  <a:lnTo>
                    <a:pt x="187" y="363"/>
                  </a:lnTo>
                  <a:lnTo>
                    <a:pt x="187" y="364"/>
                  </a:lnTo>
                  <a:lnTo>
                    <a:pt x="188" y="365"/>
                  </a:lnTo>
                  <a:lnTo>
                    <a:pt x="194" y="365"/>
                  </a:lnTo>
                  <a:lnTo>
                    <a:pt x="195" y="365"/>
                  </a:lnTo>
                  <a:lnTo>
                    <a:pt x="199" y="363"/>
                  </a:lnTo>
                  <a:lnTo>
                    <a:pt x="200" y="363"/>
                  </a:lnTo>
                  <a:lnTo>
                    <a:pt x="200" y="362"/>
                  </a:lnTo>
                  <a:lnTo>
                    <a:pt x="201" y="362"/>
                  </a:lnTo>
                  <a:lnTo>
                    <a:pt x="201" y="361"/>
                  </a:lnTo>
                  <a:lnTo>
                    <a:pt x="202" y="361"/>
                  </a:lnTo>
                  <a:lnTo>
                    <a:pt x="202" y="360"/>
                  </a:lnTo>
                  <a:lnTo>
                    <a:pt x="203" y="359"/>
                  </a:lnTo>
                  <a:lnTo>
                    <a:pt x="205" y="358"/>
                  </a:lnTo>
                  <a:lnTo>
                    <a:pt x="208" y="358"/>
                  </a:lnTo>
                  <a:lnTo>
                    <a:pt x="209" y="358"/>
                  </a:lnTo>
                  <a:lnTo>
                    <a:pt x="208" y="359"/>
                  </a:lnTo>
                  <a:lnTo>
                    <a:pt x="207" y="360"/>
                  </a:lnTo>
                  <a:lnTo>
                    <a:pt x="207" y="361"/>
                  </a:lnTo>
                  <a:lnTo>
                    <a:pt x="207" y="362"/>
                  </a:lnTo>
                  <a:lnTo>
                    <a:pt x="206" y="363"/>
                  </a:lnTo>
                  <a:lnTo>
                    <a:pt x="207" y="365"/>
                  </a:lnTo>
                  <a:lnTo>
                    <a:pt x="207" y="366"/>
                  </a:lnTo>
                  <a:lnTo>
                    <a:pt x="207" y="367"/>
                  </a:lnTo>
                  <a:lnTo>
                    <a:pt x="208" y="367"/>
                  </a:lnTo>
                  <a:lnTo>
                    <a:pt x="209" y="368"/>
                  </a:lnTo>
                  <a:lnTo>
                    <a:pt x="210" y="368"/>
                  </a:lnTo>
                  <a:lnTo>
                    <a:pt x="211" y="368"/>
                  </a:lnTo>
                  <a:lnTo>
                    <a:pt x="213" y="367"/>
                  </a:lnTo>
                  <a:lnTo>
                    <a:pt x="215" y="366"/>
                  </a:lnTo>
                  <a:lnTo>
                    <a:pt x="215" y="365"/>
                  </a:lnTo>
                  <a:lnTo>
                    <a:pt x="217" y="363"/>
                  </a:lnTo>
                  <a:lnTo>
                    <a:pt x="217" y="362"/>
                  </a:lnTo>
                  <a:lnTo>
                    <a:pt x="217" y="361"/>
                  </a:lnTo>
                  <a:lnTo>
                    <a:pt x="218" y="359"/>
                  </a:lnTo>
                  <a:lnTo>
                    <a:pt x="219" y="359"/>
                  </a:lnTo>
                  <a:lnTo>
                    <a:pt x="220" y="359"/>
                  </a:lnTo>
                  <a:lnTo>
                    <a:pt x="221" y="359"/>
                  </a:lnTo>
                  <a:lnTo>
                    <a:pt x="222" y="358"/>
                  </a:lnTo>
                  <a:lnTo>
                    <a:pt x="222" y="357"/>
                  </a:lnTo>
                  <a:lnTo>
                    <a:pt x="223" y="356"/>
                  </a:lnTo>
                  <a:lnTo>
                    <a:pt x="223" y="355"/>
                  </a:lnTo>
                  <a:lnTo>
                    <a:pt x="224" y="354"/>
                  </a:lnTo>
                  <a:lnTo>
                    <a:pt x="224" y="353"/>
                  </a:lnTo>
                  <a:lnTo>
                    <a:pt x="224" y="352"/>
                  </a:lnTo>
                  <a:lnTo>
                    <a:pt x="226" y="352"/>
                  </a:lnTo>
                  <a:lnTo>
                    <a:pt x="226" y="351"/>
                  </a:lnTo>
                  <a:lnTo>
                    <a:pt x="228" y="350"/>
                  </a:lnTo>
                  <a:lnTo>
                    <a:pt x="230" y="349"/>
                  </a:lnTo>
                  <a:lnTo>
                    <a:pt x="232" y="350"/>
                  </a:lnTo>
                  <a:lnTo>
                    <a:pt x="233" y="349"/>
                  </a:lnTo>
                  <a:lnTo>
                    <a:pt x="234" y="349"/>
                  </a:lnTo>
                  <a:lnTo>
                    <a:pt x="235" y="348"/>
                  </a:lnTo>
                  <a:lnTo>
                    <a:pt x="238" y="346"/>
                  </a:lnTo>
                  <a:lnTo>
                    <a:pt x="239" y="346"/>
                  </a:lnTo>
                  <a:lnTo>
                    <a:pt x="239" y="345"/>
                  </a:lnTo>
                  <a:lnTo>
                    <a:pt x="239" y="344"/>
                  </a:lnTo>
                  <a:lnTo>
                    <a:pt x="239" y="343"/>
                  </a:lnTo>
                  <a:lnTo>
                    <a:pt x="240" y="343"/>
                  </a:lnTo>
                  <a:lnTo>
                    <a:pt x="243" y="341"/>
                  </a:lnTo>
                  <a:lnTo>
                    <a:pt x="245" y="342"/>
                  </a:lnTo>
                  <a:lnTo>
                    <a:pt x="246" y="343"/>
                  </a:lnTo>
                  <a:lnTo>
                    <a:pt x="247" y="342"/>
                  </a:lnTo>
                  <a:lnTo>
                    <a:pt x="251" y="338"/>
                  </a:lnTo>
                  <a:lnTo>
                    <a:pt x="252" y="338"/>
                  </a:lnTo>
                  <a:lnTo>
                    <a:pt x="252" y="337"/>
                  </a:lnTo>
                  <a:lnTo>
                    <a:pt x="253" y="336"/>
                  </a:lnTo>
                  <a:lnTo>
                    <a:pt x="253" y="335"/>
                  </a:lnTo>
                  <a:lnTo>
                    <a:pt x="254" y="334"/>
                  </a:lnTo>
                  <a:lnTo>
                    <a:pt x="254" y="333"/>
                  </a:lnTo>
                  <a:lnTo>
                    <a:pt x="254" y="329"/>
                  </a:lnTo>
                  <a:lnTo>
                    <a:pt x="254" y="327"/>
                  </a:lnTo>
                  <a:lnTo>
                    <a:pt x="255" y="327"/>
                  </a:lnTo>
                  <a:lnTo>
                    <a:pt x="255" y="326"/>
                  </a:lnTo>
                  <a:lnTo>
                    <a:pt x="258" y="326"/>
                  </a:lnTo>
                  <a:lnTo>
                    <a:pt x="259" y="326"/>
                  </a:lnTo>
                  <a:lnTo>
                    <a:pt x="261" y="326"/>
                  </a:lnTo>
                  <a:lnTo>
                    <a:pt x="262" y="326"/>
                  </a:lnTo>
                  <a:lnTo>
                    <a:pt x="262" y="325"/>
                  </a:lnTo>
                  <a:lnTo>
                    <a:pt x="263" y="324"/>
                  </a:lnTo>
                  <a:lnTo>
                    <a:pt x="266" y="322"/>
                  </a:lnTo>
                  <a:lnTo>
                    <a:pt x="268" y="322"/>
                  </a:lnTo>
                  <a:lnTo>
                    <a:pt x="271" y="321"/>
                  </a:lnTo>
                  <a:lnTo>
                    <a:pt x="272" y="320"/>
                  </a:lnTo>
                  <a:lnTo>
                    <a:pt x="273" y="319"/>
                  </a:lnTo>
                  <a:lnTo>
                    <a:pt x="273" y="317"/>
                  </a:lnTo>
                  <a:lnTo>
                    <a:pt x="273" y="316"/>
                  </a:lnTo>
                  <a:lnTo>
                    <a:pt x="273" y="315"/>
                  </a:lnTo>
                  <a:lnTo>
                    <a:pt x="274" y="310"/>
                  </a:lnTo>
                  <a:lnTo>
                    <a:pt x="274" y="309"/>
                  </a:lnTo>
                  <a:lnTo>
                    <a:pt x="273" y="309"/>
                  </a:lnTo>
                  <a:lnTo>
                    <a:pt x="273" y="308"/>
                  </a:lnTo>
                  <a:lnTo>
                    <a:pt x="272" y="307"/>
                  </a:lnTo>
                  <a:lnTo>
                    <a:pt x="271" y="307"/>
                  </a:lnTo>
                  <a:lnTo>
                    <a:pt x="266" y="307"/>
                  </a:lnTo>
                  <a:lnTo>
                    <a:pt x="265" y="307"/>
                  </a:lnTo>
                  <a:lnTo>
                    <a:pt x="258" y="307"/>
                  </a:lnTo>
                  <a:lnTo>
                    <a:pt x="255" y="307"/>
                  </a:lnTo>
                  <a:lnTo>
                    <a:pt x="256" y="306"/>
                  </a:lnTo>
                  <a:lnTo>
                    <a:pt x="256" y="305"/>
                  </a:lnTo>
                  <a:lnTo>
                    <a:pt x="256" y="304"/>
                  </a:lnTo>
                  <a:lnTo>
                    <a:pt x="256" y="301"/>
                  </a:lnTo>
                  <a:lnTo>
                    <a:pt x="256" y="300"/>
                  </a:lnTo>
                  <a:lnTo>
                    <a:pt x="256" y="299"/>
                  </a:lnTo>
                  <a:lnTo>
                    <a:pt x="252" y="289"/>
                  </a:lnTo>
                  <a:lnTo>
                    <a:pt x="251" y="285"/>
                  </a:lnTo>
                  <a:lnTo>
                    <a:pt x="251" y="278"/>
                  </a:lnTo>
                  <a:lnTo>
                    <a:pt x="251" y="277"/>
                  </a:lnTo>
                  <a:lnTo>
                    <a:pt x="252" y="276"/>
                  </a:lnTo>
                  <a:lnTo>
                    <a:pt x="252" y="275"/>
                  </a:lnTo>
                  <a:lnTo>
                    <a:pt x="252" y="274"/>
                  </a:lnTo>
                  <a:lnTo>
                    <a:pt x="252" y="273"/>
                  </a:lnTo>
                  <a:lnTo>
                    <a:pt x="252" y="272"/>
                  </a:lnTo>
                  <a:lnTo>
                    <a:pt x="251" y="272"/>
                  </a:lnTo>
                  <a:lnTo>
                    <a:pt x="248" y="267"/>
                  </a:lnTo>
                  <a:lnTo>
                    <a:pt x="247" y="267"/>
                  </a:lnTo>
                  <a:lnTo>
                    <a:pt x="246" y="266"/>
                  </a:lnTo>
                  <a:lnTo>
                    <a:pt x="245" y="266"/>
                  </a:lnTo>
                  <a:lnTo>
                    <a:pt x="244" y="265"/>
                  </a:lnTo>
                  <a:lnTo>
                    <a:pt x="239" y="260"/>
                  </a:lnTo>
                  <a:lnTo>
                    <a:pt x="239" y="259"/>
                  </a:lnTo>
                  <a:lnTo>
                    <a:pt x="240" y="259"/>
                  </a:lnTo>
                  <a:lnTo>
                    <a:pt x="243" y="259"/>
                  </a:lnTo>
                  <a:lnTo>
                    <a:pt x="244" y="258"/>
                  </a:lnTo>
                  <a:lnTo>
                    <a:pt x="245" y="258"/>
                  </a:lnTo>
                  <a:lnTo>
                    <a:pt x="247" y="258"/>
                  </a:lnTo>
                  <a:lnTo>
                    <a:pt x="248" y="258"/>
                  </a:lnTo>
                  <a:lnTo>
                    <a:pt x="249" y="259"/>
                  </a:lnTo>
                  <a:lnTo>
                    <a:pt x="250" y="260"/>
                  </a:lnTo>
                  <a:lnTo>
                    <a:pt x="251" y="264"/>
                  </a:lnTo>
                  <a:lnTo>
                    <a:pt x="251" y="265"/>
                  </a:lnTo>
                  <a:lnTo>
                    <a:pt x="252" y="265"/>
                  </a:lnTo>
                  <a:lnTo>
                    <a:pt x="253" y="266"/>
                  </a:lnTo>
                  <a:lnTo>
                    <a:pt x="253" y="267"/>
                  </a:lnTo>
                  <a:lnTo>
                    <a:pt x="254" y="267"/>
                  </a:lnTo>
                  <a:lnTo>
                    <a:pt x="255" y="267"/>
                  </a:lnTo>
                  <a:lnTo>
                    <a:pt x="256" y="267"/>
                  </a:lnTo>
                  <a:lnTo>
                    <a:pt x="256" y="266"/>
                  </a:lnTo>
                  <a:lnTo>
                    <a:pt x="257" y="266"/>
                  </a:lnTo>
                  <a:lnTo>
                    <a:pt x="258" y="265"/>
                  </a:lnTo>
                  <a:lnTo>
                    <a:pt x="259" y="265"/>
                  </a:lnTo>
                  <a:lnTo>
                    <a:pt x="260" y="264"/>
                  </a:lnTo>
                  <a:lnTo>
                    <a:pt x="264" y="265"/>
                  </a:lnTo>
                  <a:lnTo>
                    <a:pt x="265" y="265"/>
                  </a:lnTo>
                  <a:lnTo>
                    <a:pt x="265" y="266"/>
                  </a:lnTo>
                  <a:lnTo>
                    <a:pt x="266" y="266"/>
                  </a:lnTo>
                  <a:lnTo>
                    <a:pt x="266" y="267"/>
                  </a:lnTo>
                  <a:lnTo>
                    <a:pt x="267" y="267"/>
                  </a:lnTo>
                  <a:lnTo>
                    <a:pt x="268" y="267"/>
                  </a:lnTo>
                  <a:lnTo>
                    <a:pt x="269" y="267"/>
                  </a:lnTo>
                  <a:lnTo>
                    <a:pt x="270" y="267"/>
                  </a:lnTo>
                  <a:lnTo>
                    <a:pt x="271" y="267"/>
                  </a:lnTo>
                  <a:lnTo>
                    <a:pt x="272" y="265"/>
                  </a:lnTo>
                  <a:lnTo>
                    <a:pt x="273" y="265"/>
                  </a:lnTo>
                  <a:lnTo>
                    <a:pt x="273" y="264"/>
                  </a:lnTo>
                  <a:lnTo>
                    <a:pt x="273" y="265"/>
                  </a:lnTo>
                  <a:lnTo>
                    <a:pt x="275" y="268"/>
                  </a:lnTo>
                  <a:lnTo>
                    <a:pt x="275" y="269"/>
                  </a:lnTo>
                  <a:lnTo>
                    <a:pt x="280" y="275"/>
                  </a:lnTo>
                  <a:lnTo>
                    <a:pt x="281" y="275"/>
                  </a:lnTo>
                  <a:lnTo>
                    <a:pt x="283" y="276"/>
                  </a:lnTo>
                  <a:lnTo>
                    <a:pt x="283" y="277"/>
                  </a:lnTo>
                  <a:lnTo>
                    <a:pt x="284" y="277"/>
                  </a:lnTo>
                  <a:lnTo>
                    <a:pt x="285" y="277"/>
                  </a:lnTo>
                  <a:lnTo>
                    <a:pt x="286" y="277"/>
                  </a:lnTo>
                  <a:lnTo>
                    <a:pt x="287" y="277"/>
                  </a:lnTo>
                  <a:lnTo>
                    <a:pt x="289" y="275"/>
                  </a:lnTo>
                  <a:lnTo>
                    <a:pt x="290" y="275"/>
                  </a:lnTo>
                  <a:lnTo>
                    <a:pt x="291" y="273"/>
                  </a:lnTo>
                  <a:lnTo>
                    <a:pt x="292" y="273"/>
                  </a:lnTo>
                  <a:lnTo>
                    <a:pt x="292" y="271"/>
                  </a:lnTo>
                  <a:lnTo>
                    <a:pt x="292" y="270"/>
                  </a:lnTo>
                  <a:lnTo>
                    <a:pt x="292" y="269"/>
                  </a:lnTo>
                  <a:lnTo>
                    <a:pt x="292" y="267"/>
                  </a:lnTo>
                  <a:lnTo>
                    <a:pt x="292" y="266"/>
                  </a:lnTo>
                  <a:lnTo>
                    <a:pt x="291" y="263"/>
                  </a:lnTo>
                  <a:lnTo>
                    <a:pt x="292" y="261"/>
                  </a:lnTo>
                  <a:lnTo>
                    <a:pt x="293" y="261"/>
                  </a:lnTo>
                  <a:lnTo>
                    <a:pt x="294" y="261"/>
                  </a:lnTo>
                  <a:lnTo>
                    <a:pt x="296" y="261"/>
                  </a:lnTo>
                  <a:lnTo>
                    <a:pt x="297" y="259"/>
                  </a:lnTo>
                  <a:lnTo>
                    <a:pt x="299" y="258"/>
                  </a:lnTo>
                  <a:lnTo>
                    <a:pt x="302" y="259"/>
                  </a:lnTo>
                  <a:lnTo>
                    <a:pt x="304" y="260"/>
                  </a:lnTo>
                  <a:lnTo>
                    <a:pt x="305" y="260"/>
                  </a:lnTo>
                  <a:lnTo>
                    <a:pt x="306" y="260"/>
                  </a:lnTo>
                  <a:lnTo>
                    <a:pt x="307" y="260"/>
                  </a:lnTo>
                  <a:lnTo>
                    <a:pt x="308" y="260"/>
                  </a:lnTo>
                  <a:lnTo>
                    <a:pt x="309" y="260"/>
                  </a:lnTo>
                  <a:lnTo>
                    <a:pt x="309" y="259"/>
                  </a:lnTo>
                  <a:lnTo>
                    <a:pt x="310" y="258"/>
                  </a:lnTo>
                  <a:lnTo>
                    <a:pt x="311" y="258"/>
                  </a:lnTo>
                  <a:lnTo>
                    <a:pt x="312" y="258"/>
                  </a:lnTo>
                  <a:lnTo>
                    <a:pt x="313" y="258"/>
                  </a:lnTo>
                  <a:lnTo>
                    <a:pt x="315" y="258"/>
                  </a:lnTo>
                  <a:lnTo>
                    <a:pt x="316" y="258"/>
                  </a:lnTo>
                  <a:lnTo>
                    <a:pt x="317" y="257"/>
                  </a:lnTo>
                  <a:lnTo>
                    <a:pt x="317" y="256"/>
                  </a:lnTo>
                  <a:lnTo>
                    <a:pt x="318" y="256"/>
                  </a:lnTo>
                  <a:lnTo>
                    <a:pt x="319" y="255"/>
                  </a:lnTo>
                  <a:lnTo>
                    <a:pt x="320" y="255"/>
                  </a:lnTo>
                  <a:lnTo>
                    <a:pt x="321" y="256"/>
                  </a:lnTo>
                  <a:lnTo>
                    <a:pt x="323" y="255"/>
                  </a:lnTo>
                  <a:lnTo>
                    <a:pt x="324" y="255"/>
                  </a:lnTo>
                  <a:lnTo>
                    <a:pt x="324" y="254"/>
                  </a:lnTo>
                  <a:lnTo>
                    <a:pt x="326" y="254"/>
                  </a:lnTo>
                  <a:lnTo>
                    <a:pt x="326" y="253"/>
                  </a:lnTo>
                  <a:lnTo>
                    <a:pt x="326" y="252"/>
                  </a:lnTo>
                  <a:lnTo>
                    <a:pt x="326" y="251"/>
                  </a:lnTo>
                  <a:lnTo>
                    <a:pt x="327" y="250"/>
                  </a:lnTo>
                  <a:lnTo>
                    <a:pt x="330" y="247"/>
                  </a:lnTo>
                  <a:lnTo>
                    <a:pt x="334" y="248"/>
                  </a:lnTo>
                  <a:lnTo>
                    <a:pt x="339" y="246"/>
                  </a:lnTo>
                  <a:lnTo>
                    <a:pt x="340" y="246"/>
                  </a:lnTo>
                  <a:lnTo>
                    <a:pt x="341" y="246"/>
                  </a:lnTo>
                  <a:lnTo>
                    <a:pt x="342" y="244"/>
                  </a:lnTo>
                  <a:lnTo>
                    <a:pt x="343" y="243"/>
                  </a:lnTo>
                  <a:lnTo>
                    <a:pt x="343" y="242"/>
                  </a:lnTo>
                  <a:lnTo>
                    <a:pt x="343" y="241"/>
                  </a:lnTo>
                  <a:lnTo>
                    <a:pt x="344" y="241"/>
                  </a:lnTo>
                  <a:lnTo>
                    <a:pt x="345" y="240"/>
                  </a:lnTo>
                  <a:lnTo>
                    <a:pt x="348" y="239"/>
                  </a:lnTo>
                  <a:lnTo>
                    <a:pt x="348" y="238"/>
                  </a:lnTo>
                  <a:lnTo>
                    <a:pt x="349" y="237"/>
                  </a:lnTo>
                  <a:lnTo>
                    <a:pt x="350" y="237"/>
                  </a:lnTo>
                  <a:lnTo>
                    <a:pt x="351" y="235"/>
                  </a:lnTo>
                  <a:lnTo>
                    <a:pt x="353" y="233"/>
                  </a:lnTo>
                  <a:lnTo>
                    <a:pt x="353" y="231"/>
                  </a:lnTo>
                  <a:lnTo>
                    <a:pt x="353" y="230"/>
                  </a:lnTo>
                  <a:lnTo>
                    <a:pt x="353" y="229"/>
                  </a:lnTo>
                  <a:lnTo>
                    <a:pt x="351" y="224"/>
                  </a:lnTo>
                  <a:lnTo>
                    <a:pt x="351" y="223"/>
                  </a:lnTo>
                  <a:lnTo>
                    <a:pt x="351" y="222"/>
                  </a:lnTo>
                  <a:lnTo>
                    <a:pt x="350" y="221"/>
                  </a:lnTo>
                  <a:lnTo>
                    <a:pt x="349" y="220"/>
                  </a:lnTo>
                  <a:lnTo>
                    <a:pt x="348" y="220"/>
                  </a:lnTo>
                  <a:lnTo>
                    <a:pt x="333" y="200"/>
                  </a:lnTo>
                  <a:lnTo>
                    <a:pt x="335" y="197"/>
                  </a:lnTo>
                  <a:lnTo>
                    <a:pt x="335" y="196"/>
                  </a:lnTo>
                  <a:lnTo>
                    <a:pt x="338" y="194"/>
                  </a:lnTo>
                  <a:lnTo>
                    <a:pt x="338" y="192"/>
                  </a:lnTo>
                  <a:lnTo>
                    <a:pt x="339" y="189"/>
                  </a:lnTo>
                  <a:lnTo>
                    <a:pt x="339" y="188"/>
                  </a:lnTo>
                  <a:lnTo>
                    <a:pt x="339" y="185"/>
                  </a:lnTo>
                  <a:lnTo>
                    <a:pt x="339" y="184"/>
                  </a:lnTo>
                  <a:lnTo>
                    <a:pt x="338" y="180"/>
                  </a:lnTo>
                  <a:lnTo>
                    <a:pt x="338" y="178"/>
                  </a:lnTo>
                  <a:lnTo>
                    <a:pt x="339" y="178"/>
                  </a:lnTo>
                  <a:lnTo>
                    <a:pt x="340" y="178"/>
                  </a:lnTo>
                  <a:lnTo>
                    <a:pt x="343" y="178"/>
                  </a:lnTo>
                  <a:lnTo>
                    <a:pt x="344" y="177"/>
                  </a:lnTo>
                  <a:lnTo>
                    <a:pt x="345" y="177"/>
                  </a:lnTo>
                  <a:lnTo>
                    <a:pt x="345" y="176"/>
                  </a:lnTo>
                  <a:lnTo>
                    <a:pt x="346" y="176"/>
                  </a:lnTo>
                  <a:lnTo>
                    <a:pt x="348" y="177"/>
                  </a:lnTo>
                  <a:lnTo>
                    <a:pt x="349" y="177"/>
                  </a:lnTo>
                  <a:lnTo>
                    <a:pt x="350" y="177"/>
                  </a:lnTo>
                  <a:lnTo>
                    <a:pt x="351" y="176"/>
                  </a:lnTo>
                  <a:lnTo>
                    <a:pt x="351" y="175"/>
                  </a:lnTo>
                  <a:lnTo>
                    <a:pt x="352" y="175"/>
                  </a:lnTo>
                  <a:lnTo>
                    <a:pt x="353" y="174"/>
                  </a:lnTo>
                  <a:lnTo>
                    <a:pt x="357" y="171"/>
                  </a:lnTo>
                  <a:lnTo>
                    <a:pt x="358" y="171"/>
                  </a:lnTo>
                  <a:lnTo>
                    <a:pt x="359" y="170"/>
                  </a:lnTo>
                  <a:lnTo>
                    <a:pt x="360" y="170"/>
                  </a:lnTo>
                  <a:lnTo>
                    <a:pt x="363" y="166"/>
                  </a:lnTo>
                  <a:lnTo>
                    <a:pt x="364" y="166"/>
                  </a:lnTo>
                  <a:lnTo>
                    <a:pt x="364" y="165"/>
                  </a:lnTo>
                  <a:lnTo>
                    <a:pt x="364" y="164"/>
                  </a:lnTo>
                  <a:lnTo>
                    <a:pt x="364" y="163"/>
                  </a:lnTo>
                  <a:lnTo>
                    <a:pt x="364" y="161"/>
                  </a:lnTo>
                  <a:lnTo>
                    <a:pt x="363" y="161"/>
                  </a:lnTo>
                  <a:lnTo>
                    <a:pt x="362" y="160"/>
                  </a:lnTo>
                  <a:lnTo>
                    <a:pt x="361" y="159"/>
                  </a:lnTo>
                  <a:lnTo>
                    <a:pt x="360" y="158"/>
                  </a:lnTo>
                  <a:lnTo>
                    <a:pt x="357" y="158"/>
                  </a:lnTo>
                  <a:lnTo>
                    <a:pt x="356" y="158"/>
                  </a:lnTo>
                  <a:lnTo>
                    <a:pt x="355" y="158"/>
                  </a:lnTo>
                  <a:lnTo>
                    <a:pt x="356" y="157"/>
                  </a:lnTo>
                  <a:lnTo>
                    <a:pt x="356" y="156"/>
                  </a:lnTo>
                  <a:lnTo>
                    <a:pt x="356" y="155"/>
                  </a:lnTo>
                  <a:lnTo>
                    <a:pt x="355" y="154"/>
                  </a:lnTo>
                  <a:lnTo>
                    <a:pt x="355" y="153"/>
                  </a:lnTo>
                  <a:lnTo>
                    <a:pt x="354" y="151"/>
                  </a:lnTo>
                  <a:lnTo>
                    <a:pt x="353" y="150"/>
                  </a:lnTo>
                  <a:lnTo>
                    <a:pt x="356" y="148"/>
                  </a:lnTo>
                  <a:lnTo>
                    <a:pt x="356" y="146"/>
                  </a:lnTo>
                  <a:lnTo>
                    <a:pt x="356" y="145"/>
                  </a:lnTo>
                  <a:lnTo>
                    <a:pt x="358" y="143"/>
                  </a:lnTo>
                  <a:lnTo>
                    <a:pt x="362" y="141"/>
                  </a:lnTo>
                  <a:lnTo>
                    <a:pt x="363" y="141"/>
                  </a:lnTo>
                  <a:lnTo>
                    <a:pt x="365" y="139"/>
                  </a:lnTo>
                  <a:lnTo>
                    <a:pt x="366" y="139"/>
                  </a:lnTo>
                  <a:lnTo>
                    <a:pt x="368" y="136"/>
                  </a:lnTo>
                  <a:lnTo>
                    <a:pt x="370" y="137"/>
                  </a:lnTo>
                  <a:lnTo>
                    <a:pt x="371" y="135"/>
                  </a:lnTo>
                  <a:lnTo>
                    <a:pt x="372" y="135"/>
                  </a:lnTo>
                  <a:lnTo>
                    <a:pt x="373" y="135"/>
                  </a:lnTo>
                  <a:lnTo>
                    <a:pt x="373" y="134"/>
                  </a:lnTo>
                  <a:lnTo>
                    <a:pt x="373" y="131"/>
                  </a:lnTo>
                  <a:lnTo>
                    <a:pt x="374" y="131"/>
                  </a:lnTo>
                  <a:lnTo>
                    <a:pt x="376" y="130"/>
                  </a:lnTo>
                  <a:lnTo>
                    <a:pt x="377" y="130"/>
                  </a:lnTo>
                  <a:lnTo>
                    <a:pt x="378" y="129"/>
                  </a:lnTo>
                  <a:lnTo>
                    <a:pt x="379" y="128"/>
                  </a:lnTo>
                  <a:lnTo>
                    <a:pt x="379" y="126"/>
                  </a:lnTo>
                  <a:lnTo>
                    <a:pt x="379" y="124"/>
                  </a:lnTo>
                  <a:lnTo>
                    <a:pt x="378" y="124"/>
                  </a:lnTo>
                  <a:lnTo>
                    <a:pt x="374" y="118"/>
                  </a:lnTo>
                  <a:lnTo>
                    <a:pt x="374" y="117"/>
                  </a:lnTo>
                  <a:lnTo>
                    <a:pt x="373" y="116"/>
                  </a:lnTo>
                  <a:lnTo>
                    <a:pt x="372" y="116"/>
                  </a:lnTo>
                  <a:lnTo>
                    <a:pt x="369" y="114"/>
                  </a:lnTo>
                  <a:lnTo>
                    <a:pt x="368" y="114"/>
                  </a:lnTo>
                  <a:lnTo>
                    <a:pt x="366" y="113"/>
                  </a:lnTo>
                  <a:lnTo>
                    <a:pt x="366" y="112"/>
                  </a:lnTo>
                  <a:lnTo>
                    <a:pt x="365" y="112"/>
                  </a:lnTo>
                  <a:lnTo>
                    <a:pt x="361" y="112"/>
                  </a:lnTo>
                  <a:lnTo>
                    <a:pt x="360" y="112"/>
                  </a:lnTo>
                  <a:lnTo>
                    <a:pt x="359" y="113"/>
                  </a:lnTo>
                  <a:lnTo>
                    <a:pt x="358" y="113"/>
                  </a:lnTo>
                  <a:lnTo>
                    <a:pt x="358" y="114"/>
                  </a:lnTo>
                  <a:lnTo>
                    <a:pt x="357" y="116"/>
                  </a:lnTo>
                  <a:lnTo>
                    <a:pt x="355" y="115"/>
                  </a:lnTo>
                  <a:lnTo>
                    <a:pt x="355" y="114"/>
                  </a:lnTo>
                  <a:lnTo>
                    <a:pt x="354" y="114"/>
                  </a:lnTo>
                  <a:lnTo>
                    <a:pt x="353" y="114"/>
                  </a:lnTo>
                  <a:lnTo>
                    <a:pt x="353" y="113"/>
                  </a:lnTo>
                  <a:lnTo>
                    <a:pt x="352" y="113"/>
                  </a:lnTo>
                  <a:lnTo>
                    <a:pt x="352" y="112"/>
                  </a:lnTo>
                  <a:lnTo>
                    <a:pt x="351" y="111"/>
                  </a:lnTo>
                  <a:lnTo>
                    <a:pt x="350" y="110"/>
                  </a:lnTo>
                  <a:lnTo>
                    <a:pt x="351" y="110"/>
                  </a:lnTo>
                  <a:lnTo>
                    <a:pt x="351" y="109"/>
                  </a:lnTo>
                  <a:lnTo>
                    <a:pt x="351" y="105"/>
                  </a:lnTo>
                  <a:lnTo>
                    <a:pt x="351" y="104"/>
                  </a:lnTo>
                  <a:lnTo>
                    <a:pt x="352" y="103"/>
                  </a:lnTo>
                  <a:lnTo>
                    <a:pt x="351" y="102"/>
                  </a:lnTo>
                  <a:lnTo>
                    <a:pt x="351" y="101"/>
                  </a:lnTo>
                  <a:lnTo>
                    <a:pt x="353" y="96"/>
                  </a:lnTo>
                  <a:lnTo>
                    <a:pt x="353" y="95"/>
                  </a:lnTo>
                  <a:lnTo>
                    <a:pt x="354" y="94"/>
                  </a:lnTo>
                  <a:lnTo>
                    <a:pt x="354" y="93"/>
                  </a:lnTo>
                  <a:lnTo>
                    <a:pt x="354" y="92"/>
                  </a:lnTo>
                  <a:lnTo>
                    <a:pt x="353" y="91"/>
                  </a:lnTo>
                  <a:lnTo>
                    <a:pt x="353" y="90"/>
                  </a:lnTo>
                  <a:lnTo>
                    <a:pt x="351" y="88"/>
                  </a:lnTo>
                  <a:lnTo>
                    <a:pt x="349" y="85"/>
                  </a:lnTo>
                  <a:lnTo>
                    <a:pt x="348" y="85"/>
                  </a:lnTo>
                  <a:lnTo>
                    <a:pt x="347" y="84"/>
                  </a:lnTo>
                  <a:lnTo>
                    <a:pt x="345" y="83"/>
                  </a:lnTo>
                  <a:lnTo>
                    <a:pt x="343" y="82"/>
                  </a:lnTo>
                  <a:lnTo>
                    <a:pt x="340" y="83"/>
                  </a:lnTo>
                  <a:lnTo>
                    <a:pt x="339" y="82"/>
                  </a:lnTo>
                  <a:lnTo>
                    <a:pt x="337" y="80"/>
                  </a:lnTo>
                  <a:lnTo>
                    <a:pt x="336" y="80"/>
                  </a:lnTo>
                  <a:lnTo>
                    <a:pt x="336" y="78"/>
                  </a:lnTo>
                  <a:lnTo>
                    <a:pt x="336" y="77"/>
                  </a:lnTo>
                  <a:lnTo>
                    <a:pt x="335" y="76"/>
                  </a:lnTo>
                  <a:lnTo>
                    <a:pt x="334" y="76"/>
                  </a:lnTo>
                  <a:lnTo>
                    <a:pt x="332" y="74"/>
                  </a:lnTo>
                  <a:lnTo>
                    <a:pt x="332" y="73"/>
                  </a:lnTo>
                  <a:lnTo>
                    <a:pt x="330" y="73"/>
                  </a:lnTo>
                  <a:lnTo>
                    <a:pt x="329" y="73"/>
                  </a:lnTo>
                  <a:lnTo>
                    <a:pt x="328" y="73"/>
                  </a:lnTo>
                  <a:lnTo>
                    <a:pt x="327" y="73"/>
                  </a:lnTo>
                  <a:lnTo>
                    <a:pt x="324" y="74"/>
                  </a:lnTo>
                  <a:lnTo>
                    <a:pt x="325" y="75"/>
                  </a:lnTo>
                  <a:lnTo>
                    <a:pt x="324" y="75"/>
                  </a:lnTo>
                  <a:lnTo>
                    <a:pt x="322" y="75"/>
                  </a:lnTo>
                  <a:lnTo>
                    <a:pt x="322" y="73"/>
                  </a:lnTo>
                  <a:lnTo>
                    <a:pt x="321" y="73"/>
                  </a:lnTo>
                  <a:lnTo>
                    <a:pt x="319" y="71"/>
                  </a:lnTo>
                  <a:lnTo>
                    <a:pt x="318" y="71"/>
                  </a:lnTo>
                  <a:lnTo>
                    <a:pt x="318" y="70"/>
                  </a:lnTo>
                  <a:lnTo>
                    <a:pt x="317" y="70"/>
                  </a:lnTo>
                  <a:lnTo>
                    <a:pt x="315" y="69"/>
                  </a:lnTo>
                  <a:lnTo>
                    <a:pt x="314" y="69"/>
                  </a:lnTo>
                  <a:lnTo>
                    <a:pt x="313" y="69"/>
                  </a:lnTo>
                  <a:lnTo>
                    <a:pt x="312" y="69"/>
                  </a:lnTo>
                  <a:lnTo>
                    <a:pt x="309" y="65"/>
                  </a:lnTo>
                  <a:lnTo>
                    <a:pt x="309" y="71"/>
                  </a:lnTo>
                  <a:lnTo>
                    <a:pt x="308" y="67"/>
                  </a:lnTo>
                  <a:lnTo>
                    <a:pt x="308" y="66"/>
                  </a:lnTo>
                  <a:lnTo>
                    <a:pt x="307" y="65"/>
                  </a:lnTo>
                  <a:lnTo>
                    <a:pt x="306" y="64"/>
                  </a:lnTo>
                  <a:lnTo>
                    <a:pt x="306" y="63"/>
                  </a:lnTo>
                  <a:lnTo>
                    <a:pt x="305" y="63"/>
                  </a:lnTo>
                  <a:lnTo>
                    <a:pt x="304" y="62"/>
                  </a:lnTo>
                  <a:lnTo>
                    <a:pt x="303" y="62"/>
                  </a:lnTo>
                  <a:lnTo>
                    <a:pt x="303" y="61"/>
                  </a:lnTo>
                  <a:lnTo>
                    <a:pt x="302" y="61"/>
                  </a:lnTo>
                  <a:lnTo>
                    <a:pt x="302" y="59"/>
                  </a:lnTo>
                  <a:lnTo>
                    <a:pt x="301" y="58"/>
                  </a:lnTo>
                  <a:lnTo>
                    <a:pt x="300" y="58"/>
                  </a:lnTo>
                  <a:lnTo>
                    <a:pt x="299" y="58"/>
                  </a:lnTo>
                  <a:lnTo>
                    <a:pt x="302" y="57"/>
                  </a:lnTo>
                  <a:lnTo>
                    <a:pt x="303" y="58"/>
                  </a:lnTo>
                  <a:lnTo>
                    <a:pt x="304" y="58"/>
                  </a:lnTo>
                  <a:lnTo>
                    <a:pt x="305" y="58"/>
                  </a:lnTo>
                  <a:lnTo>
                    <a:pt x="307" y="58"/>
                  </a:lnTo>
                  <a:lnTo>
                    <a:pt x="311" y="58"/>
                  </a:lnTo>
                  <a:lnTo>
                    <a:pt x="312" y="58"/>
                  </a:lnTo>
                  <a:lnTo>
                    <a:pt x="313" y="57"/>
                  </a:lnTo>
                  <a:lnTo>
                    <a:pt x="313" y="56"/>
                  </a:lnTo>
                  <a:lnTo>
                    <a:pt x="314" y="56"/>
                  </a:lnTo>
                  <a:lnTo>
                    <a:pt x="314" y="55"/>
                  </a:lnTo>
                  <a:lnTo>
                    <a:pt x="315" y="55"/>
                  </a:lnTo>
                  <a:lnTo>
                    <a:pt x="316" y="55"/>
                  </a:lnTo>
                  <a:lnTo>
                    <a:pt x="317" y="55"/>
                  </a:lnTo>
                  <a:lnTo>
                    <a:pt x="318" y="55"/>
                  </a:lnTo>
                  <a:lnTo>
                    <a:pt x="319" y="55"/>
                  </a:lnTo>
                  <a:lnTo>
                    <a:pt x="322" y="54"/>
                  </a:lnTo>
                  <a:lnTo>
                    <a:pt x="323" y="54"/>
                  </a:lnTo>
                  <a:lnTo>
                    <a:pt x="324" y="54"/>
                  </a:lnTo>
                  <a:lnTo>
                    <a:pt x="324" y="53"/>
                  </a:lnTo>
                  <a:lnTo>
                    <a:pt x="325" y="52"/>
                  </a:lnTo>
                  <a:lnTo>
                    <a:pt x="326" y="52"/>
                  </a:lnTo>
                  <a:lnTo>
                    <a:pt x="326" y="51"/>
                  </a:lnTo>
                  <a:lnTo>
                    <a:pt x="326" y="50"/>
                  </a:lnTo>
                  <a:lnTo>
                    <a:pt x="326" y="46"/>
                  </a:lnTo>
                  <a:lnTo>
                    <a:pt x="323" y="46"/>
                  </a:lnTo>
                  <a:lnTo>
                    <a:pt x="321" y="46"/>
                  </a:lnTo>
                  <a:lnTo>
                    <a:pt x="320" y="46"/>
                  </a:lnTo>
                  <a:lnTo>
                    <a:pt x="315" y="48"/>
                  </a:lnTo>
                  <a:lnTo>
                    <a:pt x="312" y="48"/>
                  </a:lnTo>
                  <a:lnTo>
                    <a:pt x="302" y="46"/>
                  </a:lnTo>
                  <a:lnTo>
                    <a:pt x="301" y="46"/>
                  </a:lnTo>
                  <a:lnTo>
                    <a:pt x="299" y="46"/>
                  </a:lnTo>
                  <a:lnTo>
                    <a:pt x="295" y="48"/>
                  </a:lnTo>
                  <a:lnTo>
                    <a:pt x="294" y="48"/>
                  </a:lnTo>
                  <a:lnTo>
                    <a:pt x="294" y="47"/>
                  </a:lnTo>
                  <a:lnTo>
                    <a:pt x="292" y="47"/>
                  </a:lnTo>
                  <a:lnTo>
                    <a:pt x="288" y="47"/>
                  </a:lnTo>
                  <a:lnTo>
                    <a:pt x="287" y="47"/>
                  </a:lnTo>
                  <a:lnTo>
                    <a:pt x="285" y="48"/>
                  </a:lnTo>
                  <a:lnTo>
                    <a:pt x="284" y="48"/>
                  </a:lnTo>
                  <a:lnTo>
                    <a:pt x="283" y="48"/>
                  </a:lnTo>
                  <a:lnTo>
                    <a:pt x="278" y="50"/>
                  </a:lnTo>
                  <a:lnTo>
                    <a:pt x="277" y="50"/>
                  </a:lnTo>
                  <a:lnTo>
                    <a:pt x="273" y="49"/>
                  </a:lnTo>
                  <a:lnTo>
                    <a:pt x="269" y="49"/>
                  </a:lnTo>
                  <a:lnTo>
                    <a:pt x="261" y="50"/>
                  </a:lnTo>
                  <a:lnTo>
                    <a:pt x="260" y="50"/>
                  </a:lnTo>
                  <a:lnTo>
                    <a:pt x="259" y="50"/>
                  </a:lnTo>
                  <a:lnTo>
                    <a:pt x="257" y="48"/>
                  </a:lnTo>
                  <a:lnTo>
                    <a:pt x="256" y="50"/>
                  </a:lnTo>
                  <a:lnTo>
                    <a:pt x="254" y="50"/>
                  </a:lnTo>
                  <a:lnTo>
                    <a:pt x="253" y="52"/>
                  </a:lnTo>
                  <a:lnTo>
                    <a:pt x="254" y="53"/>
                  </a:lnTo>
                  <a:lnTo>
                    <a:pt x="255" y="56"/>
                  </a:lnTo>
                  <a:lnTo>
                    <a:pt x="255" y="57"/>
                  </a:lnTo>
                  <a:lnTo>
                    <a:pt x="253" y="58"/>
                  </a:lnTo>
                  <a:lnTo>
                    <a:pt x="252" y="59"/>
                  </a:lnTo>
                  <a:lnTo>
                    <a:pt x="251" y="59"/>
                  </a:lnTo>
                  <a:lnTo>
                    <a:pt x="251" y="60"/>
                  </a:lnTo>
                  <a:lnTo>
                    <a:pt x="251" y="61"/>
                  </a:lnTo>
                  <a:lnTo>
                    <a:pt x="251" y="62"/>
                  </a:lnTo>
                  <a:lnTo>
                    <a:pt x="250" y="62"/>
                  </a:lnTo>
                  <a:lnTo>
                    <a:pt x="249" y="62"/>
                  </a:lnTo>
                  <a:lnTo>
                    <a:pt x="248" y="62"/>
                  </a:lnTo>
                  <a:lnTo>
                    <a:pt x="247" y="62"/>
                  </a:lnTo>
                  <a:lnTo>
                    <a:pt x="246" y="62"/>
                  </a:lnTo>
                  <a:lnTo>
                    <a:pt x="245" y="62"/>
                  </a:lnTo>
                  <a:lnTo>
                    <a:pt x="243" y="65"/>
                  </a:lnTo>
                  <a:lnTo>
                    <a:pt x="242" y="65"/>
                  </a:lnTo>
                  <a:lnTo>
                    <a:pt x="241" y="66"/>
                  </a:lnTo>
                  <a:lnTo>
                    <a:pt x="241" y="67"/>
                  </a:lnTo>
                  <a:lnTo>
                    <a:pt x="240" y="67"/>
                  </a:lnTo>
                  <a:lnTo>
                    <a:pt x="234" y="67"/>
                  </a:lnTo>
                  <a:lnTo>
                    <a:pt x="229" y="66"/>
                  </a:lnTo>
                  <a:lnTo>
                    <a:pt x="225" y="65"/>
                  </a:lnTo>
                  <a:lnTo>
                    <a:pt x="222" y="64"/>
                  </a:lnTo>
                  <a:lnTo>
                    <a:pt x="217" y="63"/>
                  </a:lnTo>
                  <a:lnTo>
                    <a:pt x="216" y="63"/>
                  </a:lnTo>
                  <a:lnTo>
                    <a:pt x="215" y="63"/>
                  </a:lnTo>
                  <a:lnTo>
                    <a:pt x="213" y="62"/>
                  </a:lnTo>
                  <a:lnTo>
                    <a:pt x="213" y="60"/>
                  </a:lnTo>
                  <a:lnTo>
                    <a:pt x="212" y="59"/>
                  </a:lnTo>
                  <a:lnTo>
                    <a:pt x="209" y="56"/>
                  </a:lnTo>
                  <a:lnTo>
                    <a:pt x="211" y="53"/>
                  </a:lnTo>
                  <a:lnTo>
                    <a:pt x="209" y="52"/>
                  </a:lnTo>
                  <a:lnTo>
                    <a:pt x="204" y="50"/>
                  </a:lnTo>
                  <a:lnTo>
                    <a:pt x="202" y="49"/>
                  </a:lnTo>
                  <a:lnTo>
                    <a:pt x="201" y="49"/>
                  </a:lnTo>
                  <a:lnTo>
                    <a:pt x="200" y="50"/>
                  </a:lnTo>
                  <a:lnTo>
                    <a:pt x="199" y="50"/>
                  </a:lnTo>
                  <a:lnTo>
                    <a:pt x="198" y="50"/>
                  </a:lnTo>
                  <a:lnTo>
                    <a:pt x="197" y="50"/>
                  </a:lnTo>
                  <a:lnTo>
                    <a:pt x="196" y="50"/>
                  </a:lnTo>
                  <a:lnTo>
                    <a:pt x="182" y="50"/>
                  </a:lnTo>
                  <a:lnTo>
                    <a:pt x="181" y="50"/>
                  </a:lnTo>
                  <a:lnTo>
                    <a:pt x="178" y="52"/>
                  </a:lnTo>
                  <a:lnTo>
                    <a:pt x="174" y="52"/>
                  </a:lnTo>
                  <a:lnTo>
                    <a:pt x="167" y="53"/>
                  </a:lnTo>
                  <a:lnTo>
                    <a:pt x="166" y="53"/>
                  </a:lnTo>
                  <a:lnTo>
                    <a:pt x="159" y="54"/>
                  </a:lnTo>
                  <a:lnTo>
                    <a:pt x="158" y="54"/>
                  </a:lnTo>
                  <a:lnTo>
                    <a:pt x="158" y="55"/>
                  </a:lnTo>
                  <a:lnTo>
                    <a:pt x="154" y="54"/>
                  </a:lnTo>
                  <a:lnTo>
                    <a:pt x="152" y="54"/>
                  </a:lnTo>
                  <a:lnTo>
                    <a:pt x="151" y="54"/>
                  </a:lnTo>
                  <a:lnTo>
                    <a:pt x="150" y="52"/>
                  </a:lnTo>
                  <a:lnTo>
                    <a:pt x="149" y="48"/>
                  </a:lnTo>
                  <a:lnTo>
                    <a:pt x="150" y="48"/>
                  </a:lnTo>
                  <a:lnTo>
                    <a:pt x="151" y="46"/>
                  </a:lnTo>
                  <a:lnTo>
                    <a:pt x="151" y="45"/>
                  </a:lnTo>
                  <a:lnTo>
                    <a:pt x="151" y="44"/>
                  </a:lnTo>
                  <a:lnTo>
                    <a:pt x="147" y="35"/>
                  </a:lnTo>
                  <a:lnTo>
                    <a:pt x="147" y="34"/>
                  </a:lnTo>
                  <a:lnTo>
                    <a:pt x="147" y="33"/>
                  </a:lnTo>
                  <a:lnTo>
                    <a:pt x="146" y="33"/>
                  </a:lnTo>
                  <a:lnTo>
                    <a:pt x="143" y="31"/>
                  </a:lnTo>
                  <a:lnTo>
                    <a:pt x="143" y="30"/>
                  </a:lnTo>
                  <a:lnTo>
                    <a:pt x="142" y="30"/>
                  </a:lnTo>
                  <a:lnTo>
                    <a:pt x="141" y="29"/>
                  </a:lnTo>
                  <a:lnTo>
                    <a:pt x="140" y="28"/>
                  </a:lnTo>
                  <a:lnTo>
                    <a:pt x="139" y="28"/>
                  </a:lnTo>
                  <a:lnTo>
                    <a:pt x="134" y="24"/>
                  </a:lnTo>
                  <a:lnTo>
                    <a:pt x="133" y="24"/>
                  </a:lnTo>
                  <a:lnTo>
                    <a:pt x="130" y="24"/>
                  </a:lnTo>
                  <a:lnTo>
                    <a:pt x="122" y="22"/>
                  </a:lnTo>
                  <a:lnTo>
                    <a:pt x="121" y="21"/>
                  </a:lnTo>
                  <a:lnTo>
                    <a:pt x="120" y="22"/>
                  </a:lnTo>
                  <a:lnTo>
                    <a:pt x="119" y="22"/>
                  </a:lnTo>
                  <a:lnTo>
                    <a:pt x="118" y="23"/>
                  </a:lnTo>
                  <a:lnTo>
                    <a:pt x="117" y="23"/>
                  </a:lnTo>
                  <a:lnTo>
                    <a:pt x="117" y="22"/>
                  </a:lnTo>
                  <a:lnTo>
                    <a:pt x="115" y="22"/>
                  </a:lnTo>
                  <a:lnTo>
                    <a:pt x="114" y="22"/>
                  </a:lnTo>
                  <a:lnTo>
                    <a:pt x="113" y="22"/>
                  </a:lnTo>
                  <a:lnTo>
                    <a:pt x="113" y="23"/>
                  </a:lnTo>
                  <a:lnTo>
                    <a:pt x="112" y="22"/>
                  </a:lnTo>
                  <a:lnTo>
                    <a:pt x="110" y="15"/>
                  </a:lnTo>
                  <a:lnTo>
                    <a:pt x="110" y="14"/>
                  </a:lnTo>
                  <a:lnTo>
                    <a:pt x="110" y="13"/>
                  </a:lnTo>
                  <a:lnTo>
                    <a:pt x="110" y="12"/>
                  </a:lnTo>
                  <a:lnTo>
                    <a:pt x="110" y="10"/>
                  </a:lnTo>
                  <a:lnTo>
                    <a:pt x="110" y="9"/>
                  </a:lnTo>
                  <a:lnTo>
                    <a:pt x="109" y="7"/>
                  </a:lnTo>
                  <a:lnTo>
                    <a:pt x="109" y="6"/>
                  </a:lnTo>
                  <a:lnTo>
                    <a:pt x="108" y="4"/>
                  </a:lnTo>
                  <a:lnTo>
                    <a:pt x="108" y="3"/>
                  </a:lnTo>
                  <a:lnTo>
                    <a:pt x="107" y="3"/>
                  </a:lnTo>
                  <a:lnTo>
                    <a:pt x="107" y="2"/>
                  </a:lnTo>
                  <a:lnTo>
                    <a:pt x="106" y="1"/>
                  </a:lnTo>
                  <a:lnTo>
                    <a:pt x="103" y="1"/>
                  </a:lnTo>
                  <a:lnTo>
                    <a:pt x="103" y="0"/>
                  </a:lnTo>
                  <a:close/>
                  <a:moveTo>
                    <a:pt x="103" y="22"/>
                  </a:moveTo>
                  <a:lnTo>
                    <a:pt x="105" y="22"/>
                  </a:lnTo>
                  <a:lnTo>
                    <a:pt x="105" y="24"/>
                  </a:lnTo>
                  <a:lnTo>
                    <a:pt x="105" y="25"/>
                  </a:lnTo>
                  <a:lnTo>
                    <a:pt x="103" y="23"/>
                  </a:lnTo>
                  <a:lnTo>
                    <a:pt x="103" y="22"/>
                  </a:lnTo>
                  <a:close/>
                  <a:moveTo>
                    <a:pt x="54" y="41"/>
                  </a:moveTo>
                  <a:lnTo>
                    <a:pt x="55" y="41"/>
                  </a:lnTo>
                  <a:lnTo>
                    <a:pt x="57" y="44"/>
                  </a:lnTo>
                  <a:lnTo>
                    <a:pt x="57" y="45"/>
                  </a:lnTo>
                  <a:lnTo>
                    <a:pt x="57" y="46"/>
                  </a:lnTo>
                  <a:lnTo>
                    <a:pt x="56" y="46"/>
                  </a:lnTo>
                  <a:lnTo>
                    <a:pt x="56" y="45"/>
                  </a:lnTo>
                  <a:lnTo>
                    <a:pt x="54" y="41"/>
                  </a:lnTo>
                  <a:close/>
                  <a:moveTo>
                    <a:pt x="52" y="62"/>
                  </a:moveTo>
                  <a:lnTo>
                    <a:pt x="55" y="60"/>
                  </a:lnTo>
                  <a:lnTo>
                    <a:pt x="56" y="60"/>
                  </a:lnTo>
                  <a:lnTo>
                    <a:pt x="56" y="59"/>
                  </a:lnTo>
                  <a:lnTo>
                    <a:pt x="56" y="61"/>
                  </a:lnTo>
                  <a:lnTo>
                    <a:pt x="56" y="62"/>
                  </a:lnTo>
                  <a:lnTo>
                    <a:pt x="58" y="64"/>
                  </a:lnTo>
                  <a:lnTo>
                    <a:pt x="58" y="65"/>
                  </a:lnTo>
                  <a:lnTo>
                    <a:pt x="60" y="67"/>
                  </a:lnTo>
                  <a:lnTo>
                    <a:pt x="60" y="68"/>
                  </a:lnTo>
                  <a:lnTo>
                    <a:pt x="61" y="69"/>
                  </a:lnTo>
                  <a:lnTo>
                    <a:pt x="64" y="75"/>
                  </a:lnTo>
                  <a:lnTo>
                    <a:pt x="65" y="77"/>
                  </a:lnTo>
                  <a:lnTo>
                    <a:pt x="66" y="77"/>
                  </a:lnTo>
                  <a:lnTo>
                    <a:pt x="66" y="81"/>
                  </a:lnTo>
                  <a:lnTo>
                    <a:pt x="66" y="84"/>
                  </a:lnTo>
                  <a:lnTo>
                    <a:pt x="65" y="84"/>
                  </a:lnTo>
                  <a:lnTo>
                    <a:pt x="65" y="85"/>
                  </a:lnTo>
                  <a:lnTo>
                    <a:pt x="64" y="86"/>
                  </a:lnTo>
                  <a:lnTo>
                    <a:pt x="64" y="87"/>
                  </a:lnTo>
                  <a:lnTo>
                    <a:pt x="64" y="92"/>
                  </a:lnTo>
                  <a:lnTo>
                    <a:pt x="63" y="92"/>
                  </a:lnTo>
                  <a:lnTo>
                    <a:pt x="63" y="93"/>
                  </a:lnTo>
                  <a:lnTo>
                    <a:pt x="62" y="93"/>
                  </a:lnTo>
                  <a:lnTo>
                    <a:pt x="62" y="94"/>
                  </a:lnTo>
                  <a:lnTo>
                    <a:pt x="61" y="95"/>
                  </a:lnTo>
                  <a:lnTo>
                    <a:pt x="60" y="95"/>
                  </a:lnTo>
                  <a:lnTo>
                    <a:pt x="60" y="96"/>
                  </a:lnTo>
                  <a:lnTo>
                    <a:pt x="60" y="97"/>
                  </a:lnTo>
                  <a:lnTo>
                    <a:pt x="59" y="97"/>
                  </a:lnTo>
                  <a:lnTo>
                    <a:pt x="54" y="99"/>
                  </a:lnTo>
                  <a:lnTo>
                    <a:pt x="53" y="99"/>
                  </a:lnTo>
                  <a:lnTo>
                    <a:pt x="52" y="99"/>
                  </a:lnTo>
                  <a:lnTo>
                    <a:pt x="51" y="99"/>
                  </a:lnTo>
                  <a:lnTo>
                    <a:pt x="51" y="97"/>
                  </a:lnTo>
                  <a:lnTo>
                    <a:pt x="52" y="94"/>
                  </a:lnTo>
                  <a:lnTo>
                    <a:pt x="52" y="93"/>
                  </a:lnTo>
                  <a:lnTo>
                    <a:pt x="52" y="92"/>
                  </a:lnTo>
                  <a:lnTo>
                    <a:pt x="51" y="91"/>
                  </a:lnTo>
                  <a:lnTo>
                    <a:pt x="51" y="90"/>
                  </a:lnTo>
                  <a:lnTo>
                    <a:pt x="46" y="86"/>
                  </a:lnTo>
                  <a:lnTo>
                    <a:pt x="45" y="84"/>
                  </a:lnTo>
                  <a:lnTo>
                    <a:pt x="45" y="83"/>
                  </a:lnTo>
                  <a:lnTo>
                    <a:pt x="44" y="82"/>
                  </a:lnTo>
                  <a:lnTo>
                    <a:pt x="44" y="81"/>
                  </a:lnTo>
                  <a:lnTo>
                    <a:pt x="43" y="80"/>
                  </a:lnTo>
                  <a:lnTo>
                    <a:pt x="42" y="79"/>
                  </a:lnTo>
                  <a:lnTo>
                    <a:pt x="42" y="78"/>
                  </a:lnTo>
                  <a:lnTo>
                    <a:pt x="50" y="67"/>
                  </a:lnTo>
                  <a:lnTo>
                    <a:pt x="51" y="63"/>
                  </a:lnTo>
                  <a:lnTo>
                    <a:pt x="52" y="62"/>
                  </a:lnTo>
                  <a:close/>
                  <a:moveTo>
                    <a:pt x="270" y="31"/>
                  </a:moveTo>
                  <a:lnTo>
                    <a:pt x="268" y="33"/>
                  </a:lnTo>
                  <a:lnTo>
                    <a:pt x="266" y="35"/>
                  </a:lnTo>
                  <a:lnTo>
                    <a:pt x="265" y="35"/>
                  </a:lnTo>
                  <a:lnTo>
                    <a:pt x="264" y="37"/>
                  </a:lnTo>
                  <a:lnTo>
                    <a:pt x="263" y="38"/>
                  </a:lnTo>
                  <a:lnTo>
                    <a:pt x="263" y="37"/>
                  </a:lnTo>
                  <a:lnTo>
                    <a:pt x="262" y="36"/>
                  </a:lnTo>
                  <a:lnTo>
                    <a:pt x="261" y="35"/>
                  </a:lnTo>
                  <a:lnTo>
                    <a:pt x="260" y="35"/>
                  </a:lnTo>
                  <a:lnTo>
                    <a:pt x="259" y="35"/>
                  </a:lnTo>
                  <a:lnTo>
                    <a:pt x="254" y="37"/>
                  </a:lnTo>
                  <a:lnTo>
                    <a:pt x="253" y="37"/>
                  </a:lnTo>
                  <a:lnTo>
                    <a:pt x="253" y="38"/>
                  </a:lnTo>
                  <a:lnTo>
                    <a:pt x="252" y="41"/>
                  </a:lnTo>
                  <a:lnTo>
                    <a:pt x="251" y="43"/>
                  </a:lnTo>
                  <a:lnTo>
                    <a:pt x="253" y="44"/>
                  </a:lnTo>
                  <a:lnTo>
                    <a:pt x="254" y="45"/>
                  </a:lnTo>
                  <a:lnTo>
                    <a:pt x="255" y="45"/>
                  </a:lnTo>
                  <a:lnTo>
                    <a:pt x="258" y="46"/>
                  </a:lnTo>
                  <a:lnTo>
                    <a:pt x="259" y="46"/>
                  </a:lnTo>
                  <a:lnTo>
                    <a:pt x="260" y="46"/>
                  </a:lnTo>
                  <a:lnTo>
                    <a:pt x="260" y="45"/>
                  </a:lnTo>
                  <a:lnTo>
                    <a:pt x="261" y="46"/>
                  </a:lnTo>
                  <a:lnTo>
                    <a:pt x="262" y="49"/>
                  </a:lnTo>
                  <a:lnTo>
                    <a:pt x="265" y="48"/>
                  </a:lnTo>
                  <a:lnTo>
                    <a:pt x="267" y="46"/>
                  </a:lnTo>
                  <a:lnTo>
                    <a:pt x="269" y="46"/>
                  </a:lnTo>
                  <a:lnTo>
                    <a:pt x="270" y="46"/>
                  </a:lnTo>
                  <a:lnTo>
                    <a:pt x="273" y="43"/>
                  </a:lnTo>
                  <a:lnTo>
                    <a:pt x="273" y="42"/>
                  </a:lnTo>
                  <a:lnTo>
                    <a:pt x="273" y="41"/>
                  </a:lnTo>
                  <a:lnTo>
                    <a:pt x="273" y="40"/>
                  </a:lnTo>
                  <a:lnTo>
                    <a:pt x="273" y="39"/>
                  </a:lnTo>
                  <a:lnTo>
                    <a:pt x="273" y="36"/>
                  </a:lnTo>
                  <a:lnTo>
                    <a:pt x="272" y="35"/>
                  </a:lnTo>
                  <a:lnTo>
                    <a:pt x="271" y="34"/>
                  </a:lnTo>
                  <a:lnTo>
                    <a:pt x="270" y="31"/>
                  </a:lnTo>
                  <a:close/>
                  <a:moveTo>
                    <a:pt x="230" y="39"/>
                  </a:moveTo>
                  <a:lnTo>
                    <a:pt x="229" y="39"/>
                  </a:lnTo>
                  <a:lnTo>
                    <a:pt x="228" y="39"/>
                  </a:lnTo>
                  <a:lnTo>
                    <a:pt x="227" y="39"/>
                  </a:lnTo>
                  <a:lnTo>
                    <a:pt x="226" y="39"/>
                  </a:lnTo>
                  <a:lnTo>
                    <a:pt x="226" y="40"/>
                  </a:lnTo>
                  <a:lnTo>
                    <a:pt x="225" y="41"/>
                  </a:lnTo>
                  <a:lnTo>
                    <a:pt x="224" y="41"/>
                  </a:lnTo>
                  <a:lnTo>
                    <a:pt x="224" y="42"/>
                  </a:lnTo>
                  <a:lnTo>
                    <a:pt x="224" y="43"/>
                  </a:lnTo>
                  <a:lnTo>
                    <a:pt x="224" y="45"/>
                  </a:lnTo>
                  <a:lnTo>
                    <a:pt x="225" y="46"/>
                  </a:lnTo>
                  <a:lnTo>
                    <a:pt x="226" y="46"/>
                  </a:lnTo>
                  <a:lnTo>
                    <a:pt x="229" y="47"/>
                  </a:lnTo>
                  <a:lnTo>
                    <a:pt x="230" y="47"/>
                  </a:lnTo>
                  <a:lnTo>
                    <a:pt x="231" y="47"/>
                  </a:lnTo>
                  <a:lnTo>
                    <a:pt x="232" y="46"/>
                  </a:lnTo>
                  <a:lnTo>
                    <a:pt x="233" y="46"/>
                  </a:lnTo>
                  <a:lnTo>
                    <a:pt x="234" y="46"/>
                  </a:lnTo>
                  <a:lnTo>
                    <a:pt x="235" y="45"/>
                  </a:lnTo>
                  <a:lnTo>
                    <a:pt x="235" y="44"/>
                  </a:lnTo>
                  <a:lnTo>
                    <a:pt x="235" y="43"/>
                  </a:lnTo>
                  <a:lnTo>
                    <a:pt x="235" y="42"/>
                  </a:lnTo>
                  <a:lnTo>
                    <a:pt x="234" y="40"/>
                  </a:lnTo>
                  <a:lnTo>
                    <a:pt x="233" y="40"/>
                  </a:lnTo>
                  <a:lnTo>
                    <a:pt x="230" y="3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97" name="Freeform 750"/>
            <p:cNvSpPr>
              <a:spLocks noEditPoints="1"/>
            </p:cNvSpPr>
            <p:nvPr/>
          </p:nvSpPr>
          <p:spPr bwMode="auto">
            <a:xfrm>
              <a:off x="5560210" y="1143992"/>
              <a:ext cx="917575" cy="790575"/>
            </a:xfrm>
            <a:custGeom>
              <a:avLst/>
              <a:gdLst>
                <a:gd name="T0" fmla="*/ 2147483646 w 379"/>
                <a:gd name="T1" fmla="*/ 2147483646 h 368"/>
                <a:gd name="T2" fmla="*/ 2147483646 w 379"/>
                <a:gd name="T3" fmla="*/ 2147483646 h 368"/>
                <a:gd name="T4" fmla="*/ 2147483646 w 379"/>
                <a:gd name="T5" fmla="*/ 2147483646 h 368"/>
                <a:gd name="T6" fmla="*/ 2147483646 w 379"/>
                <a:gd name="T7" fmla="*/ 2147483646 h 368"/>
                <a:gd name="T8" fmla="*/ 2147483646 w 379"/>
                <a:gd name="T9" fmla="*/ 2147483646 h 368"/>
                <a:gd name="T10" fmla="*/ 2147483646 w 379"/>
                <a:gd name="T11" fmla="*/ 2147483646 h 368"/>
                <a:gd name="T12" fmla="*/ 2147483646 w 379"/>
                <a:gd name="T13" fmla="*/ 2147483646 h 368"/>
                <a:gd name="T14" fmla="*/ 2147483646 w 379"/>
                <a:gd name="T15" fmla="*/ 2147483646 h 368"/>
                <a:gd name="T16" fmla="*/ 2147483646 w 379"/>
                <a:gd name="T17" fmla="*/ 2147483646 h 368"/>
                <a:gd name="T18" fmla="*/ 2147483646 w 379"/>
                <a:gd name="T19" fmla="*/ 2147483646 h 368"/>
                <a:gd name="T20" fmla="*/ 2147483646 w 379"/>
                <a:gd name="T21" fmla="*/ 2147483646 h 368"/>
                <a:gd name="T22" fmla="*/ 2147483646 w 379"/>
                <a:gd name="T23" fmla="*/ 2147483646 h 368"/>
                <a:gd name="T24" fmla="*/ 2147483646 w 379"/>
                <a:gd name="T25" fmla="*/ 2147483646 h 368"/>
                <a:gd name="T26" fmla="*/ 2147483646 w 379"/>
                <a:gd name="T27" fmla="*/ 2147483646 h 368"/>
                <a:gd name="T28" fmla="*/ 2147483646 w 379"/>
                <a:gd name="T29" fmla="*/ 2147483646 h 368"/>
                <a:gd name="T30" fmla="*/ 2147483646 w 379"/>
                <a:gd name="T31" fmla="*/ 2147483646 h 368"/>
                <a:gd name="T32" fmla="*/ 2147483646 w 379"/>
                <a:gd name="T33" fmla="*/ 2147483646 h 368"/>
                <a:gd name="T34" fmla="*/ 2147483646 w 379"/>
                <a:gd name="T35" fmla="*/ 2147483646 h 368"/>
                <a:gd name="T36" fmla="*/ 2147483646 w 379"/>
                <a:gd name="T37" fmla="*/ 2147483646 h 368"/>
                <a:gd name="T38" fmla="*/ 2147483646 w 379"/>
                <a:gd name="T39" fmla="*/ 2147483646 h 368"/>
                <a:gd name="T40" fmla="*/ 2147483646 w 379"/>
                <a:gd name="T41" fmla="*/ 2147483646 h 368"/>
                <a:gd name="T42" fmla="*/ 2147483646 w 379"/>
                <a:gd name="T43" fmla="*/ 2147483646 h 368"/>
                <a:gd name="T44" fmla="*/ 2147483646 w 379"/>
                <a:gd name="T45" fmla="*/ 2147483646 h 368"/>
                <a:gd name="T46" fmla="*/ 2147483646 w 379"/>
                <a:gd name="T47" fmla="*/ 2147483646 h 368"/>
                <a:gd name="T48" fmla="*/ 2147483646 w 379"/>
                <a:gd name="T49" fmla="*/ 2147483646 h 368"/>
                <a:gd name="T50" fmla="*/ 2147483646 w 379"/>
                <a:gd name="T51" fmla="*/ 2147483646 h 368"/>
                <a:gd name="T52" fmla="*/ 2147483646 w 379"/>
                <a:gd name="T53" fmla="*/ 2147483646 h 368"/>
                <a:gd name="T54" fmla="*/ 2147483646 w 379"/>
                <a:gd name="T55" fmla="*/ 2147483646 h 368"/>
                <a:gd name="T56" fmla="*/ 2147483646 w 379"/>
                <a:gd name="T57" fmla="*/ 2147483646 h 368"/>
                <a:gd name="T58" fmla="*/ 2147483646 w 379"/>
                <a:gd name="T59" fmla="*/ 2147483646 h 368"/>
                <a:gd name="T60" fmla="*/ 2147483646 w 379"/>
                <a:gd name="T61" fmla="*/ 2147483646 h 368"/>
                <a:gd name="T62" fmla="*/ 2147483646 w 379"/>
                <a:gd name="T63" fmla="*/ 2147483646 h 368"/>
                <a:gd name="T64" fmla="*/ 2147483646 w 379"/>
                <a:gd name="T65" fmla="*/ 2147483646 h 368"/>
                <a:gd name="T66" fmla="*/ 2147483646 w 379"/>
                <a:gd name="T67" fmla="*/ 2147483646 h 368"/>
                <a:gd name="T68" fmla="*/ 2147483646 w 379"/>
                <a:gd name="T69" fmla="*/ 2147483646 h 368"/>
                <a:gd name="T70" fmla="*/ 2147483646 w 379"/>
                <a:gd name="T71" fmla="*/ 2147483646 h 368"/>
                <a:gd name="T72" fmla="*/ 2147483646 w 379"/>
                <a:gd name="T73" fmla="*/ 2147483646 h 368"/>
                <a:gd name="T74" fmla="*/ 2147483646 w 379"/>
                <a:gd name="T75" fmla="*/ 2147483646 h 368"/>
                <a:gd name="T76" fmla="*/ 2147483646 w 379"/>
                <a:gd name="T77" fmla="*/ 2147483646 h 368"/>
                <a:gd name="T78" fmla="*/ 2147483646 w 379"/>
                <a:gd name="T79" fmla="*/ 2147483646 h 368"/>
                <a:gd name="T80" fmla="*/ 2147483646 w 379"/>
                <a:gd name="T81" fmla="*/ 2147483646 h 368"/>
                <a:gd name="T82" fmla="*/ 2147483646 w 379"/>
                <a:gd name="T83" fmla="*/ 2147483646 h 368"/>
                <a:gd name="T84" fmla="*/ 2147483646 w 379"/>
                <a:gd name="T85" fmla="*/ 2147483646 h 368"/>
                <a:gd name="T86" fmla="*/ 2147483646 w 379"/>
                <a:gd name="T87" fmla="*/ 2147483646 h 368"/>
                <a:gd name="T88" fmla="*/ 2147483646 w 379"/>
                <a:gd name="T89" fmla="*/ 2147483646 h 368"/>
                <a:gd name="T90" fmla="*/ 2147483646 w 379"/>
                <a:gd name="T91" fmla="*/ 2147483646 h 368"/>
                <a:gd name="T92" fmla="*/ 2147483646 w 379"/>
                <a:gd name="T93" fmla="*/ 2147483646 h 368"/>
                <a:gd name="T94" fmla="*/ 2147483646 w 379"/>
                <a:gd name="T95" fmla="*/ 2147483646 h 368"/>
                <a:gd name="T96" fmla="*/ 2147483646 w 379"/>
                <a:gd name="T97" fmla="*/ 2147483646 h 368"/>
                <a:gd name="T98" fmla="*/ 2147483646 w 379"/>
                <a:gd name="T99" fmla="*/ 2147483646 h 368"/>
                <a:gd name="T100" fmla="*/ 2147483646 w 379"/>
                <a:gd name="T101" fmla="*/ 2147483646 h 368"/>
                <a:gd name="T102" fmla="*/ 2147483646 w 379"/>
                <a:gd name="T103" fmla="*/ 2147483646 h 368"/>
                <a:gd name="T104" fmla="*/ 2147483646 w 379"/>
                <a:gd name="T105" fmla="*/ 2147483646 h 368"/>
                <a:gd name="T106" fmla="*/ 2147483646 w 379"/>
                <a:gd name="T107" fmla="*/ 2147483646 h 368"/>
                <a:gd name="T108" fmla="*/ 2147483646 w 379"/>
                <a:gd name="T109" fmla="*/ 2147483646 h 368"/>
                <a:gd name="T110" fmla="*/ 2147483646 w 379"/>
                <a:gd name="T111" fmla="*/ 2147483646 h 368"/>
                <a:gd name="T112" fmla="*/ 2147483646 w 379"/>
                <a:gd name="T113" fmla="*/ 2147483646 h 368"/>
                <a:gd name="T114" fmla="*/ 2147483646 w 379"/>
                <a:gd name="T115" fmla="*/ 2147483646 h 368"/>
                <a:gd name="T116" fmla="*/ 2147483646 w 379"/>
                <a:gd name="T117" fmla="*/ 2147483646 h 368"/>
                <a:gd name="T118" fmla="*/ 2147483646 w 379"/>
                <a:gd name="T119" fmla="*/ 2147483646 h 368"/>
                <a:gd name="T120" fmla="*/ 2147483646 w 379"/>
                <a:gd name="T121" fmla="*/ 2147483646 h 368"/>
                <a:gd name="T122" fmla="*/ 2147483646 w 379"/>
                <a:gd name="T123" fmla="*/ 2147483646 h 368"/>
                <a:gd name="T124" fmla="*/ 2147483646 w 379"/>
                <a:gd name="T125" fmla="*/ 2147483646 h 368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379" h="368">
                  <a:moveTo>
                    <a:pt x="103" y="3"/>
                  </a:moveTo>
                  <a:lnTo>
                    <a:pt x="105" y="4"/>
                  </a:lnTo>
                  <a:lnTo>
                    <a:pt x="105" y="5"/>
                  </a:lnTo>
                  <a:lnTo>
                    <a:pt x="107" y="7"/>
                  </a:lnTo>
                  <a:lnTo>
                    <a:pt x="107" y="10"/>
                  </a:lnTo>
                  <a:lnTo>
                    <a:pt x="107" y="12"/>
                  </a:lnTo>
                  <a:lnTo>
                    <a:pt x="107" y="13"/>
                  </a:lnTo>
                  <a:lnTo>
                    <a:pt x="107" y="14"/>
                  </a:lnTo>
                  <a:lnTo>
                    <a:pt x="107" y="16"/>
                  </a:lnTo>
                  <a:lnTo>
                    <a:pt x="109" y="23"/>
                  </a:lnTo>
                  <a:lnTo>
                    <a:pt x="109" y="24"/>
                  </a:lnTo>
                  <a:lnTo>
                    <a:pt x="111" y="25"/>
                  </a:lnTo>
                  <a:lnTo>
                    <a:pt x="111" y="26"/>
                  </a:lnTo>
                  <a:lnTo>
                    <a:pt x="112" y="26"/>
                  </a:lnTo>
                  <a:lnTo>
                    <a:pt x="113" y="26"/>
                  </a:lnTo>
                  <a:lnTo>
                    <a:pt x="115" y="25"/>
                  </a:lnTo>
                  <a:lnTo>
                    <a:pt x="117" y="25"/>
                  </a:lnTo>
                  <a:lnTo>
                    <a:pt x="117" y="26"/>
                  </a:lnTo>
                  <a:lnTo>
                    <a:pt x="119" y="26"/>
                  </a:lnTo>
                  <a:lnTo>
                    <a:pt x="120" y="25"/>
                  </a:lnTo>
                  <a:lnTo>
                    <a:pt x="121" y="24"/>
                  </a:lnTo>
                  <a:lnTo>
                    <a:pt x="130" y="27"/>
                  </a:lnTo>
                  <a:lnTo>
                    <a:pt x="133" y="27"/>
                  </a:lnTo>
                  <a:lnTo>
                    <a:pt x="138" y="30"/>
                  </a:lnTo>
                  <a:lnTo>
                    <a:pt x="139" y="31"/>
                  </a:lnTo>
                  <a:lnTo>
                    <a:pt x="141" y="32"/>
                  </a:lnTo>
                  <a:lnTo>
                    <a:pt x="141" y="33"/>
                  </a:lnTo>
                  <a:lnTo>
                    <a:pt x="144" y="35"/>
                  </a:lnTo>
                  <a:lnTo>
                    <a:pt x="145" y="36"/>
                  </a:lnTo>
                  <a:lnTo>
                    <a:pt x="149" y="45"/>
                  </a:lnTo>
                  <a:lnTo>
                    <a:pt x="148" y="45"/>
                  </a:lnTo>
                  <a:lnTo>
                    <a:pt x="147" y="45"/>
                  </a:lnTo>
                  <a:lnTo>
                    <a:pt x="146" y="46"/>
                  </a:lnTo>
                  <a:lnTo>
                    <a:pt x="146" y="48"/>
                  </a:lnTo>
                  <a:lnTo>
                    <a:pt x="147" y="54"/>
                  </a:lnTo>
                  <a:lnTo>
                    <a:pt x="149" y="56"/>
                  </a:lnTo>
                  <a:lnTo>
                    <a:pt x="150" y="56"/>
                  </a:lnTo>
                  <a:lnTo>
                    <a:pt x="151" y="57"/>
                  </a:lnTo>
                  <a:lnTo>
                    <a:pt x="152" y="57"/>
                  </a:lnTo>
                  <a:lnTo>
                    <a:pt x="154" y="57"/>
                  </a:lnTo>
                  <a:lnTo>
                    <a:pt x="157" y="58"/>
                  </a:lnTo>
                  <a:lnTo>
                    <a:pt x="158" y="58"/>
                  </a:lnTo>
                  <a:lnTo>
                    <a:pt x="159" y="57"/>
                  </a:lnTo>
                  <a:lnTo>
                    <a:pt x="160" y="57"/>
                  </a:lnTo>
                  <a:lnTo>
                    <a:pt x="167" y="56"/>
                  </a:lnTo>
                  <a:lnTo>
                    <a:pt x="174" y="55"/>
                  </a:lnTo>
                  <a:lnTo>
                    <a:pt x="179" y="54"/>
                  </a:lnTo>
                  <a:lnTo>
                    <a:pt x="182" y="53"/>
                  </a:lnTo>
                  <a:lnTo>
                    <a:pt x="196" y="52"/>
                  </a:lnTo>
                  <a:lnTo>
                    <a:pt x="198" y="52"/>
                  </a:lnTo>
                  <a:lnTo>
                    <a:pt x="200" y="53"/>
                  </a:lnTo>
                  <a:lnTo>
                    <a:pt x="201" y="53"/>
                  </a:lnTo>
                  <a:lnTo>
                    <a:pt x="201" y="52"/>
                  </a:lnTo>
                  <a:lnTo>
                    <a:pt x="202" y="52"/>
                  </a:lnTo>
                  <a:lnTo>
                    <a:pt x="204" y="52"/>
                  </a:lnTo>
                  <a:lnTo>
                    <a:pt x="207" y="54"/>
                  </a:lnTo>
                  <a:lnTo>
                    <a:pt x="206" y="56"/>
                  </a:lnTo>
                  <a:lnTo>
                    <a:pt x="207" y="58"/>
                  </a:lnTo>
                  <a:lnTo>
                    <a:pt x="210" y="61"/>
                  </a:lnTo>
                  <a:lnTo>
                    <a:pt x="211" y="63"/>
                  </a:lnTo>
                  <a:lnTo>
                    <a:pt x="214" y="65"/>
                  </a:lnTo>
                  <a:lnTo>
                    <a:pt x="215" y="65"/>
                  </a:lnTo>
                  <a:lnTo>
                    <a:pt x="217" y="65"/>
                  </a:lnTo>
                  <a:lnTo>
                    <a:pt x="221" y="67"/>
                  </a:lnTo>
                  <a:lnTo>
                    <a:pt x="224" y="68"/>
                  </a:lnTo>
                  <a:lnTo>
                    <a:pt x="228" y="69"/>
                  </a:lnTo>
                  <a:lnTo>
                    <a:pt x="234" y="70"/>
                  </a:lnTo>
                  <a:lnTo>
                    <a:pt x="241" y="69"/>
                  </a:lnTo>
                  <a:lnTo>
                    <a:pt x="242" y="69"/>
                  </a:lnTo>
                  <a:lnTo>
                    <a:pt x="243" y="69"/>
                  </a:lnTo>
                  <a:lnTo>
                    <a:pt x="244" y="67"/>
                  </a:lnTo>
                  <a:lnTo>
                    <a:pt x="247" y="64"/>
                  </a:lnTo>
                  <a:lnTo>
                    <a:pt x="248" y="64"/>
                  </a:lnTo>
                  <a:lnTo>
                    <a:pt x="251" y="65"/>
                  </a:lnTo>
                  <a:lnTo>
                    <a:pt x="254" y="63"/>
                  </a:lnTo>
                  <a:lnTo>
                    <a:pt x="253" y="62"/>
                  </a:lnTo>
                  <a:lnTo>
                    <a:pt x="254" y="61"/>
                  </a:lnTo>
                  <a:lnTo>
                    <a:pt x="254" y="60"/>
                  </a:lnTo>
                  <a:lnTo>
                    <a:pt x="259" y="58"/>
                  </a:lnTo>
                  <a:lnTo>
                    <a:pt x="262" y="58"/>
                  </a:lnTo>
                  <a:lnTo>
                    <a:pt x="263" y="58"/>
                  </a:lnTo>
                  <a:lnTo>
                    <a:pt x="270" y="58"/>
                  </a:lnTo>
                  <a:lnTo>
                    <a:pt x="272" y="58"/>
                  </a:lnTo>
                  <a:lnTo>
                    <a:pt x="273" y="57"/>
                  </a:lnTo>
                  <a:lnTo>
                    <a:pt x="269" y="55"/>
                  </a:lnTo>
                  <a:lnTo>
                    <a:pt x="266" y="54"/>
                  </a:lnTo>
                  <a:lnTo>
                    <a:pt x="260" y="54"/>
                  </a:lnTo>
                  <a:lnTo>
                    <a:pt x="259" y="55"/>
                  </a:lnTo>
                  <a:lnTo>
                    <a:pt x="258" y="56"/>
                  </a:lnTo>
                  <a:lnTo>
                    <a:pt x="257" y="56"/>
                  </a:lnTo>
                  <a:lnTo>
                    <a:pt x="256" y="52"/>
                  </a:lnTo>
                  <a:lnTo>
                    <a:pt x="258" y="52"/>
                  </a:lnTo>
                  <a:lnTo>
                    <a:pt x="260" y="53"/>
                  </a:lnTo>
                  <a:lnTo>
                    <a:pt x="269" y="52"/>
                  </a:lnTo>
                  <a:lnTo>
                    <a:pt x="273" y="52"/>
                  </a:lnTo>
                  <a:lnTo>
                    <a:pt x="277" y="52"/>
                  </a:lnTo>
                  <a:lnTo>
                    <a:pt x="279" y="52"/>
                  </a:lnTo>
                  <a:lnTo>
                    <a:pt x="283" y="51"/>
                  </a:lnTo>
                  <a:lnTo>
                    <a:pt x="285" y="51"/>
                  </a:lnTo>
                  <a:lnTo>
                    <a:pt x="288" y="50"/>
                  </a:lnTo>
                  <a:lnTo>
                    <a:pt x="292" y="50"/>
                  </a:lnTo>
                  <a:lnTo>
                    <a:pt x="293" y="50"/>
                  </a:lnTo>
                  <a:lnTo>
                    <a:pt x="294" y="50"/>
                  </a:lnTo>
                  <a:lnTo>
                    <a:pt x="295" y="50"/>
                  </a:lnTo>
                  <a:lnTo>
                    <a:pt x="300" y="49"/>
                  </a:lnTo>
                  <a:lnTo>
                    <a:pt x="301" y="48"/>
                  </a:lnTo>
                  <a:lnTo>
                    <a:pt x="312" y="50"/>
                  </a:lnTo>
                  <a:lnTo>
                    <a:pt x="315" y="50"/>
                  </a:lnTo>
                  <a:lnTo>
                    <a:pt x="321" y="49"/>
                  </a:lnTo>
                  <a:lnTo>
                    <a:pt x="323" y="49"/>
                  </a:lnTo>
                  <a:lnTo>
                    <a:pt x="323" y="50"/>
                  </a:lnTo>
                  <a:lnTo>
                    <a:pt x="322" y="52"/>
                  </a:lnTo>
                  <a:lnTo>
                    <a:pt x="321" y="52"/>
                  </a:lnTo>
                  <a:lnTo>
                    <a:pt x="319" y="52"/>
                  </a:lnTo>
                  <a:lnTo>
                    <a:pt x="317" y="52"/>
                  </a:lnTo>
                  <a:lnTo>
                    <a:pt x="316" y="52"/>
                  </a:lnTo>
                  <a:lnTo>
                    <a:pt x="315" y="52"/>
                  </a:lnTo>
                  <a:lnTo>
                    <a:pt x="313" y="52"/>
                  </a:lnTo>
                  <a:lnTo>
                    <a:pt x="312" y="54"/>
                  </a:lnTo>
                  <a:lnTo>
                    <a:pt x="311" y="55"/>
                  </a:lnTo>
                  <a:lnTo>
                    <a:pt x="311" y="56"/>
                  </a:lnTo>
                  <a:lnTo>
                    <a:pt x="307" y="56"/>
                  </a:lnTo>
                  <a:lnTo>
                    <a:pt x="305" y="55"/>
                  </a:lnTo>
                  <a:lnTo>
                    <a:pt x="304" y="55"/>
                  </a:lnTo>
                  <a:lnTo>
                    <a:pt x="302" y="54"/>
                  </a:lnTo>
                  <a:lnTo>
                    <a:pt x="294" y="56"/>
                  </a:lnTo>
                  <a:lnTo>
                    <a:pt x="292" y="58"/>
                  </a:lnTo>
                  <a:lnTo>
                    <a:pt x="294" y="57"/>
                  </a:lnTo>
                  <a:lnTo>
                    <a:pt x="294" y="56"/>
                  </a:lnTo>
                  <a:lnTo>
                    <a:pt x="296" y="56"/>
                  </a:lnTo>
                  <a:lnTo>
                    <a:pt x="296" y="58"/>
                  </a:lnTo>
                  <a:lnTo>
                    <a:pt x="296" y="59"/>
                  </a:lnTo>
                  <a:lnTo>
                    <a:pt x="296" y="60"/>
                  </a:lnTo>
                  <a:lnTo>
                    <a:pt x="295" y="60"/>
                  </a:lnTo>
                  <a:lnTo>
                    <a:pt x="294" y="59"/>
                  </a:lnTo>
                  <a:lnTo>
                    <a:pt x="293" y="59"/>
                  </a:lnTo>
                  <a:lnTo>
                    <a:pt x="292" y="60"/>
                  </a:lnTo>
                  <a:lnTo>
                    <a:pt x="292" y="63"/>
                  </a:lnTo>
                  <a:lnTo>
                    <a:pt x="294" y="63"/>
                  </a:lnTo>
                  <a:lnTo>
                    <a:pt x="293" y="62"/>
                  </a:lnTo>
                  <a:lnTo>
                    <a:pt x="293" y="60"/>
                  </a:lnTo>
                  <a:lnTo>
                    <a:pt x="294" y="60"/>
                  </a:lnTo>
                  <a:lnTo>
                    <a:pt x="295" y="60"/>
                  </a:lnTo>
                  <a:lnTo>
                    <a:pt x="296" y="60"/>
                  </a:lnTo>
                  <a:lnTo>
                    <a:pt x="297" y="60"/>
                  </a:lnTo>
                  <a:lnTo>
                    <a:pt x="298" y="60"/>
                  </a:lnTo>
                  <a:lnTo>
                    <a:pt x="299" y="60"/>
                  </a:lnTo>
                  <a:lnTo>
                    <a:pt x="300" y="62"/>
                  </a:lnTo>
                  <a:lnTo>
                    <a:pt x="301" y="63"/>
                  </a:lnTo>
                  <a:lnTo>
                    <a:pt x="302" y="69"/>
                  </a:lnTo>
                  <a:lnTo>
                    <a:pt x="300" y="70"/>
                  </a:lnTo>
                  <a:lnTo>
                    <a:pt x="299" y="70"/>
                  </a:lnTo>
                  <a:lnTo>
                    <a:pt x="296" y="71"/>
                  </a:lnTo>
                  <a:lnTo>
                    <a:pt x="294" y="69"/>
                  </a:lnTo>
                  <a:lnTo>
                    <a:pt x="292" y="69"/>
                  </a:lnTo>
                  <a:lnTo>
                    <a:pt x="291" y="69"/>
                  </a:lnTo>
                  <a:lnTo>
                    <a:pt x="290" y="69"/>
                  </a:lnTo>
                  <a:lnTo>
                    <a:pt x="292" y="70"/>
                  </a:lnTo>
                  <a:lnTo>
                    <a:pt x="294" y="70"/>
                  </a:lnTo>
                  <a:lnTo>
                    <a:pt x="294" y="71"/>
                  </a:lnTo>
                  <a:lnTo>
                    <a:pt x="296" y="72"/>
                  </a:lnTo>
                  <a:lnTo>
                    <a:pt x="300" y="70"/>
                  </a:lnTo>
                  <a:lnTo>
                    <a:pt x="301" y="70"/>
                  </a:lnTo>
                  <a:lnTo>
                    <a:pt x="302" y="69"/>
                  </a:lnTo>
                  <a:lnTo>
                    <a:pt x="302" y="68"/>
                  </a:lnTo>
                  <a:lnTo>
                    <a:pt x="302" y="66"/>
                  </a:lnTo>
                  <a:lnTo>
                    <a:pt x="302" y="65"/>
                  </a:lnTo>
                  <a:lnTo>
                    <a:pt x="303" y="65"/>
                  </a:lnTo>
                  <a:lnTo>
                    <a:pt x="304" y="66"/>
                  </a:lnTo>
                  <a:lnTo>
                    <a:pt x="305" y="67"/>
                  </a:lnTo>
                  <a:lnTo>
                    <a:pt x="307" y="73"/>
                  </a:lnTo>
                  <a:lnTo>
                    <a:pt x="309" y="80"/>
                  </a:lnTo>
                  <a:lnTo>
                    <a:pt x="309" y="81"/>
                  </a:lnTo>
                  <a:lnTo>
                    <a:pt x="310" y="81"/>
                  </a:lnTo>
                  <a:lnTo>
                    <a:pt x="311" y="80"/>
                  </a:lnTo>
                  <a:lnTo>
                    <a:pt x="312" y="77"/>
                  </a:lnTo>
                  <a:lnTo>
                    <a:pt x="312" y="76"/>
                  </a:lnTo>
                  <a:lnTo>
                    <a:pt x="311" y="75"/>
                  </a:lnTo>
                  <a:lnTo>
                    <a:pt x="311" y="73"/>
                  </a:lnTo>
                  <a:lnTo>
                    <a:pt x="313" y="75"/>
                  </a:lnTo>
                  <a:lnTo>
                    <a:pt x="313" y="77"/>
                  </a:lnTo>
                  <a:lnTo>
                    <a:pt x="313" y="81"/>
                  </a:lnTo>
                  <a:lnTo>
                    <a:pt x="313" y="84"/>
                  </a:lnTo>
                  <a:lnTo>
                    <a:pt x="313" y="83"/>
                  </a:lnTo>
                  <a:lnTo>
                    <a:pt x="314" y="81"/>
                  </a:lnTo>
                  <a:lnTo>
                    <a:pt x="315" y="80"/>
                  </a:lnTo>
                  <a:lnTo>
                    <a:pt x="315" y="78"/>
                  </a:lnTo>
                  <a:lnTo>
                    <a:pt x="318" y="77"/>
                  </a:lnTo>
                  <a:lnTo>
                    <a:pt x="317" y="76"/>
                  </a:lnTo>
                  <a:lnTo>
                    <a:pt x="315" y="75"/>
                  </a:lnTo>
                  <a:lnTo>
                    <a:pt x="315" y="74"/>
                  </a:lnTo>
                  <a:lnTo>
                    <a:pt x="314" y="74"/>
                  </a:lnTo>
                  <a:lnTo>
                    <a:pt x="313" y="74"/>
                  </a:lnTo>
                  <a:lnTo>
                    <a:pt x="312" y="73"/>
                  </a:lnTo>
                  <a:lnTo>
                    <a:pt x="313" y="72"/>
                  </a:lnTo>
                  <a:lnTo>
                    <a:pt x="314" y="72"/>
                  </a:lnTo>
                  <a:lnTo>
                    <a:pt x="317" y="73"/>
                  </a:lnTo>
                  <a:lnTo>
                    <a:pt x="319" y="75"/>
                  </a:lnTo>
                  <a:lnTo>
                    <a:pt x="323" y="80"/>
                  </a:lnTo>
                  <a:lnTo>
                    <a:pt x="325" y="84"/>
                  </a:lnTo>
                  <a:lnTo>
                    <a:pt x="326" y="83"/>
                  </a:lnTo>
                  <a:lnTo>
                    <a:pt x="325" y="82"/>
                  </a:lnTo>
                  <a:lnTo>
                    <a:pt x="324" y="80"/>
                  </a:lnTo>
                  <a:lnTo>
                    <a:pt x="324" y="79"/>
                  </a:lnTo>
                  <a:lnTo>
                    <a:pt x="324" y="78"/>
                  </a:lnTo>
                  <a:lnTo>
                    <a:pt x="324" y="77"/>
                  </a:lnTo>
                  <a:lnTo>
                    <a:pt x="328" y="78"/>
                  </a:lnTo>
                  <a:lnTo>
                    <a:pt x="329" y="79"/>
                  </a:lnTo>
                  <a:lnTo>
                    <a:pt x="330" y="78"/>
                  </a:lnTo>
                  <a:lnTo>
                    <a:pt x="329" y="77"/>
                  </a:lnTo>
                  <a:lnTo>
                    <a:pt x="328" y="75"/>
                  </a:lnTo>
                  <a:lnTo>
                    <a:pt x="329" y="75"/>
                  </a:lnTo>
                  <a:lnTo>
                    <a:pt x="330" y="76"/>
                  </a:lnTo>
                  <a:lnTo>
                    <a:pt x="331" y="76"/>
                  </a:lnTo>
                  <a:lnTo>
                    <a:pt x="333" y="78"/>
                  </a:lnTo>
                  <a:lnTo>
                    <a:pt x="334" y="79"/>
                  </a:lnTo>
                  <a:lnTo>
                    <a:pt x="334" y="80"/>
                  </a:lnTo>
                  <a:lnTo>
                    <a:pt x="334" y="81"/>
                  </a:lnTo>
                  <a:lnTo>
                    <a:pt x="335" y="82"/>
                  </a:lnTo>
                  <a:lnTo>
                    <a:pt x="338" y="85"/>
                  </a:lnTo>
                  <a:lnTo>
                    <a:pt x="340" y="86"/>
                  </a:lnTo>
                  <a:lnTo>
                    <a:pt x="343" y="85"/>
                  </a:lnTo>
                  <a:lnTo>
                    <a:pt x="344" y="86"/>
                  </a:lnTo>
                  <a:lnTo>
                    <a:pt x="346" y="86"/>
                  </a:lnTo>
                  <a:lnTo>
                    <a:pt x="347" y="87"/>
                  </a:lnTo>
                  <a:lnTo>
                    <a:pt x="349" y="90"/>
                  </a:lnTo>
                  <a:lnTo>
                    <a:pt x="351" y="92"/>
                  </a:lnTo>
                  <a:lnTo>
                    <a:pt x="351" y="93"/>
                  </a:lnTo>
                  <a:lnTo>
                    <a:pt x="351" y="94"/>
                  </a:lnTo>
                  <a:lnTo>
                    <a:pt x="350" y="95"/>
                  </a:lnTo>
                  <a:lnTo>
                    <a:pt x="349" y="95"/>
                  </a:lnTo>
                  <a:lnTo>
                    <a:pt x="347" y="96"/>
                  </a:lnTo>
                  <a:lnTo>
                    <a:pt x="345" y="97"/>
                  </a:lnTo>
                  <a:lnTo>
                    <a:pt x="343" y="100"/>
                  </a:lnTo>
                  <a:lnTo>
                    <a:pt x="342" y="101"/>
                  </a:lnTo>
                  <a:lnTo>
                    <a:pt x="342" y="102"/>
                  </a:lnTo>
                  <a:lnTo>
                    <a:pt x="343" y="101"/>
                  </a:lnTo>
                  <a:lnTo>
                    <a:pt x="345" y="98"/>
                  </a:lnTo>
                  <a:lnTo>
                    <a:pt x="346" y="98"/>
                  </a:lnTo>
                  <a:lnTo>
                    <a:pt x="346" y="99"/>
                  </a:lnTo>
                  <a:lnTo>
                    <a:pt x="343" y="103"/>
                  </a:lnTo>
                  <a:lnTo>
                    <a:pt x="342" y="104"/>
                  </a:lnTo>
                  <a:lnTo>
                    <a:pt x="342" y="105"/>
                  </a:lnTo>
                  <a:lnTo>
                    <a:pt x="341" y="105"/>
                  </a:lnTo>
                  <a:lnTo>
                    <a:pt x="339" y="112"/>
                  </a:lnTo>
                  <a:lnTo>
                    <a:pt x="339" y="114"/>
                  </a:lnTo>
                  <a:lnTo>
                    <a:pt x="339" y="115"/>
                  </a:lnTo>
                  <a:lnTo>
                    <a:pt x="338" y="116"/>
                  </a:lnTo>
                  <a:lnTo>
                    <a:pt x="337" y="116"/>
                  </a:lnTo>
                  <a:lnTo>
                    <a:pt x="335" y="116"/>
                  </a:lnTo>
                  <a:lnTo>
                    <a:pt x="332" y="116"/>
                  </a:lnTo>
                  <a:lnTo>
                    <a:pt x="330" y="116"/>
                  </a:lnTo>
                  <a:lnTo>
                    <a:pt x="328" y="116"/>
                  </a:lnTo>
                  <a:lnTo>
                    <a:pt x="327" y="116"/>
                  </a:lnTo>
                  <a:lnTo>
                    <a:pt x="327" y="118"/>
                  </a:lnTo>
                  <a:lnTo>
                    <a:pt x="333" y="120"/>
                  </a:lnTo>
                  <a:lnTo>
                    <a:pt x="334" y="122"/>
                  </a:lnTo>
                  <a:lnTo>
                    <a:pt x="338" y="120"/>
                  </a:lnTo>
                  <a:lnTo>
                    <a:pt x="339" y="120"/>
                  </a:lnTo>
                  <a:lnTo>
                    <a:pt x="341" y="120"/>
                  </a:lnTo>
                  <a:lnTo>
                    <a:pt x="341" y="121"/>
                  </a:lnTo>
                  <a:lnTo>
                    <a:pt x="341" y="122"/>
                  </a:lnTo>
                  <a:lnTo>
                    <a:pt x="343" y="120"/>
                  </a:lnTo>
                  <a:lnTo>
                    <a:pt x="344" y="118"/>
                  </a:lnTo>
                  <a:lnTo>
                    <a:pt x="344" y="117"/>
                  </a:lnTo>
                  <a:lnTo>
                    <a:pt x="347" y="116"/>
                  </a:lnTo>
                  <a:lnTo>
                    <a:pt x="352" y="116"/>
                  </a:lnTo>
                  <a:lnTo>
                    <a:pt x="353" y="116"/>
                  </a:lnTo>
                  <a:lnTo>
                    <a:pt x="354" y="118"/>
                  </a:lnTo>
                  <a:lnTo>
                    <a:pt x="358" y="118"/>
                  </a:lnTo>
                  <a:lnTo>
                    <a:pt x="360" y="117"/>
                  </a:lnTo>
                  <a:lnTo>
                    <a:pt x="360" y="115"/>
                  </a:lnTo>
                  <a:lnTo>
                    <a:pt x="361" y="115"/>
                  </a:lnTo>
                  <a:lnTo>
                    <a:pt x="365" y="115"/>
                  </a:lnTo>
                  <a:lnTo>
                    <a:pt x="366" y="115"/>
                  </a:lnTo>
                  <a:lnTo>
                    <a:pt x="368" y="116"/>
                  </a:lnTo>
                  <a:lnTo>
                    <a:pt x="371" y="118"/>
                  </a:lnTo>
                  <a:lnTo>
                    <a:pt x="376" y="126"/>
                  </a:lnTo>
                  <a:lnTo>
                    <a:pt x="375" y="128"/>
                  </a:lnTo>
                  <a:lnTo>
                    <a:pt x="373" y="128"/>
                  </a:lnTo>
                  <a:lnTo>
                    <a:pt x="372" y="129"/>
                  </a:lnTo>
                  <a:lnTo>
                    <a:pt x="371" y="129"/>
                  </a:lnTo>
                  <a:lnTo>
                    <a:pt x="370" y="133"/>
                  </a:lnTo>
                  <a:lnTo>
                    <a:pt x="370" y="134"/>
                  </a:lnTo>
                  <a:lnTo>
                    <a:pt x="368" y="133"/>
                  </a:lnTo>
                  <a:lnTo>
                    <a:pt x="367" y="134"/>
                  </a:lnTo>
                  <a:lnTo>
                    <a:pt x="364" y="137"/>
                  </a:lnTo>
                  <a:lnTo>
                    <a:pt x="363" y="137"/>
                  </a:lnTo>
                  <a:lnTo>
                    <a:pt x="362" y="139"/>
                  </a:lnTo>
                  <a:lnTo>
                    <a:pt x="356" y="141"/>
                  </a:lnTo>
                  <a:lnTo>
                    <a:pt x="355" y="141"/>
                  </a:lnTo>
                  <a:lnTo>
                    <a:pt x="354" y="144"/>
                  </a:lnTo>
                  <a:lnTo>
                    <a:pt x="354" y="146"/>
                  </a:lnTo>
                  <a:lnTo>
                    <a:pt x="351" y="148"/>
                  </a:lnTo>
                  <a:lnTo>
                    <a:pt x="350" y="149"/>
                  </a:lnTo>
                  <a:lnTo>
                    <a:pt x="350" y="150"/>
                  </a:lnTo>
                  <a:lnTo>
                    <a:pt x="351" y="152"/>
                  </a:lnTo>
                  <a:lnTo>
                    <a:pt x="353" y="154"/>
                  </a:lnTo>
                  <a:lnTo>
                    <a:pt x="353" y="156"/>
                  </a:lnTo>
                  <a:lnTo>
                    <a:pt x="353" y="157"/>
                  </a:lnTo>
                  <a:lnTo>
                    <a:pt x="353" y="158"/>
                  </a:lnTo>
                  <a:lnTo>
                    <a:pt x="352" y="158"/>
                  </a:lnTo>
                  <a:lnTo>
                    <a:pt x="352" y="160"/>
                  </a:lnTo>
                  <a:lnTo>
                    <a:pt x="353" y="160"/>
                  </a:lnTo>
                  <a:lnTo>
                    <a:pt x="355" y="162"/>
                  </a:lnTo>
                  <a:lnTo>
                    <a:pt x="355" y="161"/>
                  </a:lnTo>
                  <a:lnTo>
                    <a:pt x="356" y="160"/>
                  </a:lnTo>
                  <a:lnTo>
                    <a:pt x="359" y="161"/>
                  </a:lnTo>
                  <a:lnTo>
                    <a:pt x="360" y="161"/>
                  </a:lnTo>
                  <a:lnTo>
                    <a:pt x="362" y="163"/>
                  </a:lnTo>
                  <a:lnTo>
                    <a:pt x="361" y="165"/>
                  </a:lnTo>
                  <a:lnTo>
                    <a:pt x="358" y="168"/>
                  </a:lnTo>
                  <a:lnTo>
                    <a:pt x="356" y="169"/>
                  </a:lnTo>
                  <a:lnTo>
                    <a:pt x="351" y="171"/>
                  </a:lnTo>
                  <a:lnTo>
                    <a:pt x="351" y="173"/>
                  </a:lnTo>
                  <a:lnTo>
                    <a:pt x="350" y="173"/>
                  </a:lnTo>
                  <a:lnTo>
                    <a:pt x="349" y="173"/>
                  </a:lnTo>
                  <a:lnTo>
                    <a:pt x="349" y="174"/>
                  </a:lnTo>
                  <a:lnTo>
                    <a:pt x="346" y="173"/>
                  </a:lnTo>
                  <a:lnTo>
                    <a:pt x="344" y="174"/>
                  </a:lnTo>
                  <a:lnTo>
                    <a:pt x="343" y="175"/>
                  </a:lnTo>
                  <a:lnTo>
                    <a:pt x="340" y="175"/>
                  </a:lnTo>
                  <a:lnTo>
                    <a:pt x="339" y="175"/>
                  </a:lnTo>
                  <a:lnTo>
                    <a:pt x="338" y="175"/>
                  </a:lnTo>
                  <a:lnTo>
                    <a:pt x="336" y="177"/>
                  </a:lnTo>
                  <a:lnTo>
                    <a:pt x="335" y="180"/>
                  </a:lnTo>
                  <a:lnTo>
                    <a:pt x="336" y="181"/>
                  </a:lnTo>
                  <a:lnTo>
                    <a:pt x="337" y="185"/>
                  </a:lnTo>
                  <a:lnTo>
                    <a:pt x="337" y="188"/>
                  </a:lnTo>
                  <a:lnTo>
                    <a:pt x="336" y="192"/>
                  </a:lnTo>
                  <a:lnTo>
                    <a:pt x="333" y="194"/>
                  </a:lnTo>
                  <a:lnTo>
                    <a:pt x="332" y="196"/>
                  </a:lnTo>
                  <a:lnTo>
                    <a:pt x="331" y="199"/>
                  </a:lnTo>
                  <a:lnTo>
                    <a:pt x="330" y="199"/>
                  </a:lnTo>
                  <a:lnTo>
                    <a:pt x="329" y="199"/>
                  </a:lnTo>
                  <a:lnTo>
                    <a:pt x="347" y="222"/>
                  </a:lnTo>
                  <a:lnTo>
                    <a:pt x="347" y="223"/>
                  </a:lnTo>
                  <a:lnTo>
                    <a:pt x="348" y="223"/>
                  </a:lnTo>
                  <a:lnTo>
                    <a:pt x="349" y="224"/>
                  </a:lnTo>
                  <a:lnTo>
                    <a:pt x="351" y="229"/>
                  </a:lnTo>
                  <a:lnTo>
                    <a:pt x="351" y="231"/>
                  </a:lnTo>
                  <a:lnTo>
                    <a:pt x="350" y="231"/>
                  </a:lnTo>
                  <a:lnTo>
                    <a:pt x="349" y="234"/>
                  </a:lnTo>
                  <a:lnTo>
                    <a:pt x="348" y="235"/>
                  </a:lnTo>
                  <a:lnTo>
                    <a:pt x="347" y="236"/>
                  </a:lnTo>
                  <a:lnTo>
                    <a:pt x="343" y="238"/>
                  </a:lnTo>
                  <a:lnTo>
                    <a:pt x="342" y="238"/>
                  </a:lnTo>
                  <a:lnTo>
                    <a:pt x="341" y="241"/>
                  </a:lnTo>
                  <a:lnTo>
                    <a:pt x="341" y="242"/>
                  </a:lnTo>
                  <a:lnTo>
                    <a:pt x="340" y="243"/>
                  </a:lnTo>
                  <a:lnTo>
                    <a:pt x="339" y="244"/>
                  </a:lnTo>
                  <a:lnTo>
                    <a:pt x="334" y="245"/>
                  </a:lnTo>
                  <a:lnTo>
                    <a:pt x="330" y="244"/>
                  </a:lnTo>
                  <a:lnTo>
                    <a:pt x="324" y="248"/>
                  </a:lnTo>
                  <a:lnTo>
                    <a:pt x="324" y="249"/>
                  </a:lnTo>
                  <a:lnTo>
                    <a:pt x="324" y="250"/>
                  </a:lnTo>
                  <a:lnTo>
                    <a:pt x="324" y="251"/>
                  </a:lnTo>
                  <a:lnTo>
                    <a:pt x="324" y="252"/>
                  </a:lnTo>
                  <a:lnTo>
                    <a:pt x="322" y="252"/>
                  </a:lnTo>
                  <a:lnTo>
                    <a:pt x="321" y="253"/>
                  </a:lnTo>
                  <a:lnTo>
                    <a:pt x="320" y="252"/>
                  </a:lnTo>
                  <a:lnTo>
                    <a:pt x="319" y="252"/>
                  </a:lnTo>
                  <a:lnTo>
                    <a:pt x="317" y="253"/>
                  </a:lnTo>
                  <a:lnTo>
                    <a:pt x="316" y="254"/>
                  </a:lnTo>
                  <a:lnTo>
                    <a:pt x="315" y="254"/>
                  </a:lnTo>
                  <a:lnTo>
                    <a:pt x="315" y="256"/>
                  </a:lnTo>
                  <a:lnTo>
                    <a:pt x="313" y="256"/>
                  </a:lnTo>
                  <a:lnTo>
                    <a:pt x="311" y="256"/>
                  </a:lnTo>
                  <a:lnTo>
                    <a:pt x="311" y="255"/>
                  </a:lnTo>
                  <a:lnTo>
                    <a:pt x="309" y="256"/>
                  </a:lnTo>
                  <a:lnTo>
                    <a:pt x="307" y="257"/>
                  </a:lnTo>
                  <a:lnTo>
                    <a:pt x="306" y="258"/>
                  </a:lnTo>
                  <a:lnTo>
                    <a:pt x="305" y="258"/>
                  </a:lnTo>
                  <a:lnTo>
                    <a:pt x="303" y="256"/>
                  </a:lnTo>
                  <a:lnTo>
                    <a:pt x="300" y="255"/>
                  </a:lnTo>
                  <a:lnTo>
                    <a:pt x="298" y="255"/>
                  </a:lnTo>
                  <a:lnTo>
                    <a:pt x="296" y="257"/>
                  </a:lnTo>
                  <a:lnTo>
                    <a:pt x="294" y="259"/>
                  </a:lnTo>
                  <a:lnTo>
                    <a:pt x="292" y="259"/>
                  </a:lnTo>
                  <a:lnTo>
                    <a:pt x="290" y="259"/>
                  </a:lnTo>
                  <a:lnTo>
                    <a:pt x="289" y="260"/>
                  </a:lnTo>
                  <a:lnTo>
                    <a:pt x="288" y="263"/>
                  </a:lnTo>
                  <a:lnTo>
                    <a:pt x="288" y="264"/>
                  </a:lnTo>
                  <a:lnTo>
                    <a:pt x="290" y="267"/>
                  </a:lnTo>
                  <a:lnTo>
                    <a:pt x="290" y="269"/>
                  </a:lnTo>
                  <a:lnTo>
                    <a:pt x="290" y="271"/>
                  </a:lnTo>
                  <a:lnTo>
                    <a:pt x="289" y="272"/>
                  </a:lnTo>
                  <a:lnTo>
                    <a:pt x="288" y="273"/>
                  </a:lnTo>
                  <a:lnTo>
                    <a:pt x="285" y="274"/>
                  </a:lnTo>
                  <a:lnTo>
                    <a:pt x="284" y="274"/>
                  </a:lnTo>
                  <a:lnTo>
                    <a:pt x="283" y="273"/>
                  </a:lnTo>
                  <a:lnTo>
                    <a:pt x="278" y="267"/>
                  </a:lnTo>
                  <a:lnTo>
                    <a:pt x="275" y="263"/>
                  </a:lnTo>
                  <a:lnTo>
                    <a:pt x="274" y="262"/>
                  </a:lnTo>
                  <a:lnTo>
                    <a:pt x="273" y="261"/>
                  </a:lnTo>
                  <a:lnTo>
                    <a:pt x="272" y="261"/>
                  </a:lnTo>
                  <a:lnTo>
                    <a:pt x="271" y="261"/>
                  </a:lnTo>
                  <a:lnTo>
                    <a:pt x="270" y="262"/>
                  </a:lnTo>
                  <a:lnTo>
                    <a:pt x="270" y="264"/>
                  </a:lnTo>
                  <a:lnTo>
                    <a:pt x="270" y="265"/>
                  </a:lnTo>
                  <a:lnTo>
                    <a:pt x="269" y="265"/>
                  </a:lnTo>
                  <a:lnTo>
                    <a:pt x="268" y="265"/>
                  </a:lnTo>
                  <a:lnTo>
                    <a:pt x="267" y="264"/>
                  </a:lnTo>
                  <a:lnTo>
                    <a:pt x="266" y="263"/>
                  </a:lnTo>
                  <a:lnTo>
                    <a:pt x="266" y="262"/>
                  </a:lnTo>
                  <a:lnTo>
                    <a:pt x="259" y="261"/>
                  </a:lnTo>
                  <a:lnTo>
                    <a:pt x="257" y="263"/>
                  </a:lnTo>
                  <a:lnTo>
                    <a:pt x="256" y="264"/>
                  </a:lnTo>
                  <a:lnTo>
                    <a:pt x="255" y="264"/>
                  </a:lnTo>
                  <a:lnTo>
                    <a:pt x="254" y="264"/>
                  </a:lnTo>
                  <a:lnTo>
                    <a:pt x="253" y="263"/>
                  </a:lnTo>
                  <a:lnTo>
                    <a:pt x="253" y="260"/>
                  </a:lnTo>
                  <a:lnTo>
                    <a:pt x="252" y="258"/>
                  </a:lnTo>
                  <a:lnTo>
                    <a:pt x="251" y="257"/>
                  </a:lnTo>
                  <a:lnTo>
                    <a:pt x="249" y="256"/>
                  </a:lnTo>
                  <a:lnTo>
                    <a:pt x="248" y="256"/>
                  </a:lnTo>
                  <a:lnTo>
                    <a:pt x="246" y="256"/>
                  </a:lnTo>
                  <a:lnTo>
                    <a:pt x="245" y="256"/>
                  </a:lnTo>
                  <a:lnTo>
                    <a:pt x="244" y="256"/>
                  </a:lnTo>
                  <a:lnTo>
                    <a:pt x="243" y="256"/>
                  </a:lnTo>
                  <a:lnTo>
                    <a:pt x="239" y="256"/>
                  </a:lnTo>
                  <a:lnTo>
                    <a:pt x="238" y="256"/>
                  </a:lnTo>
                  <a:lnTo>
                    <a:pt x="237" y="254"/>
                  </a:lnTo>
                  <a:lnTo>
                    <a:pt x="237" y="253"/>
                  </a:lnTo>
                  <a:lnTo>
                    <a:pt x="236" y="252"/>
                  </a:lnTo>
                  <a:lnTo>
                    <a:pt x="235" y="252"/>
                  </a:lnTo>
                  <a:lnTo>
                    <a:pt x="234" y="252"/>
                  </a:lnTo>
                  <a:lnTo>
                    <a:pt x="233" y="252"/>
                  </a:lnTo>
                  <a:lnTo>
                    <a:pt x="233" y="254"/>
                  </a:lnTo>
                  <a:lnTo>
                    <a:pt x="234" y="254"/>
                  </a:lnTo>
                  <a:lnTo>
                    <a:pt x="235" y="256"/>
                  </a:lnTo>
                  <a:lnTo>
                    <a:pt x="236" y="256"/>
                  </a:lnTo>
                  <a:lnTo>
                    <a:pt x="236" y="258"/>
                  </a:lnTo>
                  <a:lnTo>
                    <a:pt x="237" y="261"/>
                  </a:lnTo>
                  <a:lnTo>
                    <a:pt x="242" y="267"/>
                  </a:lnTo>
                  <a:lnTo>
                    <a:pt x="245" y="268"/>
                  </a:lnTo>
                  <a:lnTo>
                    <a:pt x="246" y="269"/>
                  </a:lnTo>
                  <a:lnTo>
                    <a:pt x="249" y="273"/>
                  </a:lnTo>
                  <a:lnTo>
                    <a:pt x="249" y="275"/>
                  </a:lnTo>
                  <a:lnTo>
                    <a:pt x="249" y="276"/>
                  </a:lnTo>
                  <a:lnTo>
                    <a:pt x="248" y="277"/>
                  </a:lnTo>
                  <a:lnTo>
                    <a:pt x="248" y="278"/>
                  </a:lnTo>
                  <a:lnTo>
                    <a:pt x="249" y="286"/>
                  </a:lnTo>
                  <a:lnTo>
                    <a:pt x="249" y="290"/>
                  </a:lnTo>
                  <a:lnTo>
                    <a:pt x="254" y="301"/>
                  </a:lnTo>
                  <a:lnTo>
                    <a:pt x="254" y="303"/>
                  </a:lnTo>
                  <a:lnTo>
                    <a:pt x="253" y="305"/>
                  </a:lnTo>
                  <a:lnTo>
                    <a:pt x="253" y="306"/>
                  </a:lnTo>
                  <a:lnTo>
                    <a:pt x="253" y="307"/>
                  </a:lnTo>
                  <a:lnTo>
                    <a:pt x="253" y="309"/>
                  </a:lnTo>
                  <a:lnTo>
                    <a:pt x="258" y="310"/>
                  </a:lnTo>
                  <a:lnTo>
                    <a:pt x="265" y="309"/>
                  </a:lnTo>
                  <a:lnTo>
                    <a:pt x="271" y="310"/>
                  </a:lnTo>
                  <a:lnTo>
                    <a:pt x="271" y="315"/>
                  </a:lnTo>
                  <a:lnTo>
                    <a:pt x="271" y="316"/>
                  </a:lnTo>
                  <a:lnTo>
                    <a:pt x="270" y="318"/>
                  </a:lnTo>
                  <a:lnTo>
                    <a:pt x="268" y="319"/>
                  </a:lnTo>
                  <a:lnTo>
                    <a:pt x="266" y="319"/>
                  </a:lnTo>
                  <a:lnTo>
                    <a:pt x="264" y="320"/>
                  </a:lnTo>
                  <a:lnTo>
                    <a:pt x="261" y="322"/>
                  </a:lnTo>
                  <a:lnTo>
                    <a:pt x="260" y="323"/>
                  </a:lnTo>
                  <a:lnTo>
                    <a:pt x="258" y="324"/>
                  </a:lnTo>
                  <a:lnTo>
                    <a:pt x="255" y="324"/>
                  </a:lnTo>
                  <a:lnTo>
                    <a:pt x="254" y="324"/>
                  </a:lnTo>
                  <a:lnTo>
                    <a:pt x="253" y="325"/>
                  </a:lnTo>
                  <a:lnTo>
                    <a:pt x="253" y="326"/>
                  </a:lnTo>
                  <a:lnTo>
                    <a:pt x="252" y="327"/>
                  </a:lnTo>
                  <a:lnTo>
                    <a:pt x="252" y="329"/>
                  </a:lnTo>
                  <a:lnTo>
                    <a:pt x="251" y="333"/>
                  </a:lnTo>
                  <a:lnTo>
                    <a:pt x="251" y="335"/>
                  </a:lnTo>
                  <a:lnTo>
                    <a:pt x="250" y="336"/>
                  </a:lnTo>
                  <a:lnTo>
                    <a:pt x="246" y="339"/>
                  </a:lnTo>
                  <a:lnTo>
                    <a:pt x="243" y="339"/>
                  </a:lnTo>
                  <a:lnTo>
                    <a:pt x="242" y="339"/>
                  </a:lnTo>
                  <a:lnTo>
                    <a:pt x="238" y="341"/>
                  </a:lnTo>
                  <a:lnTo>
                    <a:pt x="237" y="341"/>
                  </a:lnTo>
                  <a:lnTo>
                    <a:pt x="237" y="342"/>
                  </a:lnTo>
                  <a:lnTo>
                    <a:pt x="237" y="343"/>
                  </a:lnTo>
                  <a:lnTo>
                    <a:pt x="236" y="344"/>
                  </a:lnTo>
                  <a:lnTo>
                    <a:pt x="234" y="346"/>
                  </a:lnTo>
                  <a:lnTo>
                    <a:pt x="233" y="346"/>
                  </a:lnTo>
                  <a:lnTo>
                    <a:pt x="232" y="347"/>
                  </a:lnTo>
                  <a:lnTo>
                    <a:pt x="230" y="346"/>
                  </a:lnTo>
                  <a:lnTo>
                    <a:pt x="227" y="348"/>
                  </a:lnTo>
                  <a:lnTo>
                    <a:pt x="225" y="349"/>
                  </a:lnTo>
                  <a:lnTo>
                    <a:pt x="222" y="350"/>
                  </a:lnTo>
                  <a:lnTo>
                    <a:pt x="221" y="351"/>
                  </a:lnTo>
                  <a:lnTo>
                    <a:pt x="221" y="352"/>
                  </a:lnTo>
                  <a:lnTo>
                    <a:pt x="221" y="353"/>
                  </a:lnTo>
                  <a:lnTo>
                    <a:pt x="221" y="354"/>
                  </a:lnTo>
                  <a:lnTo>
                    <a:pt x="221" y="355"/>
                  </a:lnTo>
                  <a:lnTo>
                    <a:pt x="221" y="356"/>
                  </a:lnTo>
                  <a:lnTo>
                    <a:pt x="220" y="357"/>
                  </a:lnTo>
                  <a:lnTo>
                    <a:pt x="219" y="357"/>
                  </a:lnTo>
                  <a:lnTo>
                    <a:pt x="218" y="357"/>
                  </a:lnTo>
                  <a:lnTo>
                    <a:pt x="217" y="357"/>
                  </a:lnTo>
                  <a:lnTo>
                    <a:pt x="216" y="358"/>
                  </a:lnTo>
                  <a:lnTo>
                    <a:pt x="215" y="359"/>
                  </a:lnTo>
                  <a:lnTo>
                    <a:pt x="214" y="360"/>
                  </a:lnTo>
                  <a:lnTo>
                    <a:pt x="214" y="362"/>
                  </a:lnTo>
                  <a:lnTo>
                    <a:pt x="213" y="364"/>
                  </a:lnTo>
                  <a:lnTo>
                    <a:pt x="211" y="365"/>
                  </a:lnTo>
                  <a:lnTo>
                    <a:pt x="210" y="365"/>
                  </a:lnTo>
                  <a:lnTo>
                    <a:pt x="209" y="365"/>
                  </a:lnTo>
                  <a:lnTo>
                    <a:pt x="209" y="364"/>
                  </a:lnTo>
                  <a:lnTo>
                    <a:pt x="209" y="363"/>
                  </a:lnTo>
                  <a:lnTo>
                    <a:pt x="209" y="362"/>
                  </a:lnTo>
                  <a:lnTo>
                    <a:pt x="211" y="361"/>
                  </a:lnTo>
                  <a:lnTo>
                    <a:pt x="211" y="359"/>
                  </a:lnTo>
                  <a:lnTo>
                    <a:pt x="211" y="358"/>
                  </a:lnTo>
                  <a:lnTo>
                    <a:pt x="211" y="357"/>
                  </a:lnTo>
                  <a:lnTo>
                    <a:pt x="210" y="356"/>
                  </a:lnTo>
                  <a:lnTo>
                    <a:pt x="209" y="356"/>
                  </a:lnTo>
                  <a:lnTo>
                    <a:pt x="209" y="355"/>
                  </a:lnTo>
                  <a:lnTo>
                    <a:pt x="205" y="355"/>
                  </a:lnTo>
                  <a:lnTo>
                    <a:pt x="201" y="358"/>
                  </a:lnTo>
                  <a:lnTo>
                    <a:pt x="200" y="358"/>
                  </a:lnTo>
                  <a:lnTo>
                    <a:pt x="200" y="359"/>
                  </a:lnTo>
                  <a:lnTo>
                    <a:pt x="199" y="360"/>
                  </a:lnTo>
                  <a:lnTo>
                    <a:pt x="198" y="361"/>
                  </a:lnTo>
                  <a:lnTo>
                    <a:pt x="194" y="363"/>
                  </a:lnTo>
                  <a:lnTo>
                    <a:pt x="188" y="362"/>
                  </a:lnTo>
                  <a:lnTo>
                    <a:pt x="173" y="348"/>
                  </a:lnTo>
                  <a:lnTo>
                    <a:pt x="173" y="347"/>
                  </a:lnTo>
                  <a:lnTo>
                    <a:pt x="173" y="346"/>
                  </a:lnTo>
                  <a:lnTo>
                    <a:pt x="172" y="340"/>
                  </a:lnTo>
                  <a:lnTo>
                    <a:pt x="166" y="319"/>
                  </a:lnTo>
                  <a:lnTo>
                    <a:pt x="166" y="318"/>
                  </a:lnTo>
                  <a:lnTo>
                    <a:pt x="164" y="316"/>
                  </a:lnTo>
                  <a:lnTo>
                    <a:pt x="164" y="314"/>
                  </a:lnTo>
                  <a:lnTo>
                    <a:pt x="165" y="313"/>
                  </a:lnTo>
                  <a:lnTo>
                    <a:pt x="166" y="312"/>
                  </a:lnTo>
                  <a:lnTo>
                    <a:pt x="165" y="310"/>
                  </a:lnTo>
                  <a:lnTo>
                    <a:pt x="164" y="310"/>
                  </a:lnTo>
                  <a:lnTo>
                    <a:pt x="162" y="309"/>
                  </a:lnTo>
                  <a:lnTo>
                    <a:pt x="157" y="303"/>
                  </a:lnTo>
                  <a:lnTo>
                    <a:pt x="156" y="302"/>
                  </a:lnTo>
                  <a:lnTo>
                    <a:pt x="154" y="298"/>
                  </a:lnTo>
                  <a:lnTo>
                    <a:pt x="153" y="297"/>
                  </a:lnTo>
                  <a:lnTo>
                    <a:pt x="149" y="297"/>
                  </a:lnTo>
                  <a:lnTo>
                    <a:pt x="148" y="297"/>
                  </a:lnTo>
                  <a:lnTo>
                    <a:pt x="148" y="295"/>
                  </a:lnTo>
                  <a:lnTo>
                    <a:pt x="159" y="284"/>
                  </a:lnTo>
                  <a:lnTo>
                    <a:pt x="161" y="282"/>
                  </a:lnTo>
                  <a:lnTo>
                    <a:pt x="162" y="282"/>
                  </a:lnTo>
                  <a:lnTo>
                    <a:pt x="163" y="279"/>
                  </a:lnTo>
                  <a:lnTo>
                    <a:pt x="163" y="278"/>
                  </a:lnTo>
                  <a:lnTo>
                    <a:pt x="162" y="277"/>
                  </a:lnTo>
                  <a:lnTo>
                    <a:pt x="161" y="277"/>
                  </a:lnTo>
                  <a:lnTo>
                    <a:pt x="160" y="277"/>
                  </a:lnTo>
                  <a:lnTo>
                    <a:pt x="160" y="276"/>
                  </a:lnTo>
                  <a:lnTo>
                    <a:pt x="160" y="273"/>
                  </a:lnTo>
                  <a:lnTo>
                    <a:pt x="159" y="271"/>
                  </a:lnTo>
                  <a:lnTo>
                    <a:pt x="158" y="269"/>
                  </a:lnTo>
                  <a:lnTo>
                    <a:pt x="157" y="269"/>
                  </a:lnTo>
                  <a:lnTo>
                    <a:pt x="156" y="269"/>
                  </a:lnTo>
                  <a:lnTo>
                    <a:pt x="155" y="269"/>
                  </a:lnTo>
                  <a:lnTo>
                    <a:pt x="154" y="268"/>
                  </a:lnTo>
                  <a:lnTo>
                    <a:pt x="154" y="267"/>
                  </a:lnTo>
                  <a:lnTo>
                    <a:pt x="153" y="263"/>
                  </a:lnTo>
                  <a:lnTo>
                    <a:pt x="152" y="259"/>
                  </a:lnTo>
                  <a:lnTo>
                    <a:pt x="152" y="258"/>
                  </a:lnTo>
                  <a:lnTo>
                    <a:pt x="150" y="255"/>
                  </a:lnTo>
                  <a:lnTo>
                    <a:pt x="150" y="253"/>
                  </a:lnTo>
                  <a:lnTo>
                    <a:pt x="150" y="252"/>
                  </a:lnTo>
                  <a:lnTo>
                    <a:pt x="150" y="251"/>
                  </a:lnTo>
                  <a:lnTo>
                    <a:pt x="151" y="250"/>
                  </a:lnTo>
                  <a:lnTo>
                    <a:pt x="149" y="243"/>
                  </a:lnTo>
                  <a:lnTo>
                    <a:pt x="151" y="230"/>
                  </a:lnTo>
                  <a:lnTo>
                    <a:pt x="151" y="227"/>
                  </a:lnTo>
                  <a:lnTo>
                    <a:pt x="150" y="225"/>
                  </a:lnTo>
                  <a:lnTo>
                    <a:pt x="150" y="220"/>
                  </a:lnTo>
                  <a:lnTo>
                    <a:pt x="151" y="217"/>
                  </a:lnTo>
                  <a:lnTo>
                    <a:pt x="152" y="216"/>
                  </a:lnTo>
                  <a:lnTo>
                    <a:pt x="153" y="216"/>
                  </a:lnTo>
                  <a:lnTo>
                    <a:pt x="154" y="215"/>
                  </a:lnTo>
                  <a:lnTo>
                    <a:pt x="156" y="214"/>
                  </a:lnTo>
                  <a:lnTo>
                    <a:pt x="156" y="212"/>
                  </a:lnTo>
                  <a:lnTo>
                    <a:pt x="156" y="211"/>
                  </a:lnTo>
                  <a:lnTo>
                    <a:pt x="156" y="208"/>
                  </a:lnTo>
                  <a:lnTo>
                    <a:pt x="156" y="206"/>
                  </a:lnTo>
                  <a:lnTo>
                    <a:pt x="156" y="204"/>
                  </a:lnTo>
                  <a:lnTo>
                    <a:pt x="158" y="203"/>
                  </a:lnTo>
                  <a:lnTo>
                    <a:pt x="161" y="199"/>
                  </a:lnTo>
                  <a:lnTo>
                    <a:pt x="162" y="198"/>
                  </a:lnTo>
                  <a:lnTo>
                    <a:pt x="163" y="198"/>
                  </a:lnTo>
                  <a:lnTo>
                    <a:pt x="162" y="196"/>
                  </a:lnTo>
                  <a:lnTo>
                    <a:pt x="161" y="195"/>
                  </a:lnTo>
                  <a:lnTo>
                    <a:pt x="161" y="194"/>
                  </a:lnTo>
                  <a:lnTo>
                    <a:pt x="161" y="193"/>
                  </a:lnTo>
                  <a:lnTo>
                    <a:pt x="162" y="192"/>
                  </a:lnTo>
                  <a:lnTo>
                    <a:pt x="161" y="192"/>
                  </a:lnTo>
                  <a:lnTo>
                    <a:pt x="161" y="191"/>
                  </a:lnTo>
                  <a:lnTo>
                    <a:pt x="160" y="190"/>
                  </a:lnTo>
                  <a:lnTo>
                    <a:pt x="159" y="190"/>
                  </a:lnTo>
                  <a:lnTo>
                    <a:pt x="157" y="189"/>
                  </a:lnTo>
                  <a:lnTo>
                    <a:pt x="152" y="188"/>
                  </a:lnTo>
                  <a:lnTo>
                    <a:pt x="149" y="190"/>
                  </a:lnTo>
                  <a:lnTo>
                    <a:pt x="148" y="191"/>
                  </a:lnTo>
                  <a:lnTo>
                    <a:pt x="147" y="191"/>
                  </a:lnTo>
                  <a:lnTo>
                    <a:pt x="146" y="191"/>
                  </a:lnTo>
                  <a:lnTo>
                    <a:pt x="144" y="191"/>
                  </a:lnTo>
                  <a:lnTo>
                    <a:pt x="143" y="191"/>
                  </a:lnTo>
                  <a:lnTo>
                    <a:pt x="138" y="192"/>
                  </a:lnTo>
                  <a:lnTo>
                    <a:pt x="135" y="192"/>
                  </a:lnTo>
                  <a:lnTo>
                    <a:pt x="134" y="192"/>
                  </a:lnTo>
                  <a:lnTo>
                    <a:pt x="129" y="194"/>
                  </a:lnTo>
                  <a:lnTo>
                    <a:pt x="128" y="193"/>
                  </a:lnTo>
                  <a:lnTo>
                    <a:pt x="127" y="193"/>
                  </a:lnTo>
                  <a:lnTo>
                    <a:pt x="124" y="192"/>
                  </a:lnTo>
                  <a:lnTo>
                    <a:pt x="119" y="191"/>
                  </a:lnTo>
                  <a:lnTo>
                    <a:pt x="118" y="191"/>
                  </a:lnTo>
                  <a:lnTo>
                    <a:pt x="117" y="192"/>
                  </a:lnTo>
                  <a:lnTo>
                    <a:pt x="113" y="194"/>
                  </a:lnTo>
                  <a:lnTo>
                    <a:pt x="112" y="195"/>
                  </a:lnTo>
                  <a:lnTo>
                    <a:pt x="111" y="195"/>
                  </a:lnTo>
                  <a:lnTo>
                    <a:pt x="111" y="194"/>
                  </a:lnTo>
                  <a:lnTo>
                    <a:pt x="110" y="193"/>
                  </a:lnTo>
                  <a:lnTo>
                    <a:pt x="109" y="193"/>
                  </a:lnTo>
                  <a:lnTo>
                    <a:pt x="107" y="194"/>
                  </a:lnTo>
                  <a:lnTo>
                    <a:pt x="89" y="167"/>
                  </a:lnTo>
                  <a:lnTo>
                    <a:pt x="88" y="167"/>
                  </a:lnTo>
                  <a:lnTo>
                    <a:pt x="87" y="167"/>
                  </a:lnTo>
                  <a:lnTo>
                    <a:pt x="86" y="167"/>
                  </a:lnTo>
                  <a:lnTo>
                    <a:pt x="85" y="168"/>
                  </a:lnTo>
                  <a:lnTo>
                    <a:pt x="84" y="168"/>
                  </a:lnTo>
                  <a:lnTo>
                    <a:pt x="83" y="168"/>
                  </a:lnTo>
                  <a:lnTo>
                    <a:pt x="82" y="167"/>
                  </a:lnTo>
                  <a:lnTo>
                    <a:pt x="77" y="165"/>
                  </a:lnTo>
                  <a:lnTo>
                    <a:pt x="73" y="163"/>
                  </a:lnTo>
                  <a:lnTo>
                    <a:pt x="69" y="163"/>
                  </a:lnTo>
                  <a:lnTo>
                    <a:pt x="68" y="164"/>
                  </a:lnTo>
                  <a:lnTo>
                    <a:pt x="68" y="165"/>
                  </a:lnTo>
                  <a:lnTo>
                    <a:pt x="66" y="166"/>
                  </a:lnTo>
                  <a:lnTo>
                    <a:pt x="64" y="167"/>
                  </a:lnTo>
                  <a:lnTo>
                    <a:pt x="60" y="167"/>
                  </a:lnTo>
                  <a:lnTo>
                    <a:pt x="58" y="167"/>
                  </a:lnTo>
                  <a:lnTo>
                    <a:pt x="56" y="165"/>
                  </a:lnTo>
                  <a:lnTo>
                    <a:pt x="52" y="165"/>
                  </a:lnTo>
                  <a:lnTo>
                    <a:pt x="49" y="165"/>
                  </a:lnTo>
                  <a:lnTo>
                    <a:pt x="47" y="164"/>
                  </a:lnTo>
                  <a:lnTo>
                    <a:pt x="45" y="165"/>
                  </a:lnTo>
                  <a:lnTo>
                    <a:pt x="43" y="166"/>
                  </a:lnTo>
                  <a:lnTo>
                    <a:pt x="42" y="167"/>
                  </a:lnTo>
                  <a:lnTo>
                    <a:pt x="41" y="167"/>
                  </a:lnTo>
                  <a:lnTo>
                    <a:pt x="39" y="166"/>
                  </a:lnTo>
                  <a:lnTo>
                    <a:pt x="37" y="166"/>
                  </a:lnTo>
                  <a:lnTo>
                    <a:pt x="36" y="164"/>
                  </a:lnTo>
                  <a:lnTo>
                    <a:pt x="34" y="160"/>
                  </a:lnTo>
                  <a:lnTo>
                    <a:pt x="33" y="158"/>
                  </a:lnTo>
                  <a:lnTo>
                    <a:pt x="33" y="157"/>
                  </a:lnTo>
                  <a:lnTo>
                    <a:pt x="34" y="156"/>
                  </a:lnTo>
                  <a:lnTo>
                    <a:pt x="31" y="154"/>
                  </a:lnTo>
                  <a:lnTo>
                    <a:pt x="29" y="154"/>
                  </a:lnTo>
                  <a:lnTo>
                    <a:pt x="27" y="154"/>
                  </a:lnTo>
                  <a:lnTo>
                    <a:pt x="26" y="153"/>
                  </a:lnTo>
                  <a:lnTo>
                    <a:pt x="25" y="150"/>
                  </a:lnTo>
                  <a:lnTo>
                    <a:pt x="26" y="137"/>
                  </a:lnTo>
                  <a:lnTo>
                    <a:pt x="28" y="133"/>
                  </a:lnTo>
                  <a:lnTo>
                    <a:pt x="30" y="133"/>
                  </a:lnTo>
                  <a:lnTo>
                    <a:pt x="30" y="132"/>
                  </a:lnTo>
                  <a:lnTo>
                    <a:pt x="29" y="124"/>
                  </a:lnTo>
                  <a:lnTo>
                    <a:pt x="28" y="123"/>
                  </a:lnTo>
                  <a:lnTo>
                    <a:pt x="22" y="115"/>
                  </a:lnTo>
                  <a:lnTo>
                    <a:pt x="19" y="101"/>
                  </a:lnTo>
                  <a:lnTo>
                    <a:pt x="17" y="100"/>
                  </a:lnTo>
                  <a:lnTo>
                    <a:pt x="15" y="98"/>
                  </a:lnTo>
                  <a:lnTo>
                    <a:pt x="15" y="97"/>
                  </a:lnTo>
                  <a:lnTo>
                    <a:pt x="14" y="95"/>
                  </a:lnTo>
                  <a:lnTo>
                    <a:pt x="13" y="94"/>
                  </a:lnTo>
                  <a:lnTo>
                    <a:pt x="9" y="97"/>
                  </a:lnTo>
                  <a:lnTo>
                    <a:pt x="7" y="98"/>
                  </a:lnTo>
                  <a:lnTo>
                    <a:pt x="4" y="98"/>
                  </a:lnTo>
                  <a:lnTo>
                    <a:pt x="3" y="98"/>
                  </a:lnTo>
                  <a:lnTo>
                    <a:pt x="3" y="96"/>
                  </a:lnTo>
                  <a:lnTo>
                    <a:pt x="7" y="91"/>
                  </a:lnTo>
                  <a:lnTo>
                    <a:pt x="12" y="84"/>
                  </a:lnTo>
                  <a:lnTo>
                    <a:pt x="15" y="79"/>
                  </a:lnTo>
                  <a:lnTo>
                    <a:pt x="16" y="72"/>
                  </a:lnTo>
                  <a:lnTo>
                    <a:pt x="17" y="69"/>
                  </a:lnTo>
                  <a:lnTo>
                    <a:pt x="19" y="59"/>
                  </a:lnTo>
                  <a:lnTo>
                    <a:pt x="19" y="58"/>
                  </a:lnTo>
                  <a:lnTo>
                    <a:pt x="22" y="54"/>
                  </a:lnTo>
                  <a:lnTo>
                    <a:pt x="30" y="40"/>
                  </a:lnTo>
                  <a:lnTo>
                    <a:pt x="32" y="37"/>
                  </a:lnTo>
                  <a:lnTo>
                    <a:pt x="36" y="35"/>
                  </a:lnTo>
                  <a:lnTo>
                    <a:pt x="37" y="35"/>
                  </a:lnTo>
                  <a:lnTo>
                    <a:pt x="40" y="33"/>
                  </a:lnTo>
                  <a:lnTo>
                    <a:pt x="47" y="20"/>
                  </a:lnTo>
                  <a:lnTo>
                    <a:pt x="53" y="19"/>
                  </a:lnTo>
                  <a:lnTo>
                    <a:pt x="57" y="17"/>
                  </a:lnTo>
                  <a:lnTo>
                    <a:pt x="64" y="15"/>
                  </a:lnTo>
                  <a:lnTo>
                    <a:pt x="66" y="14"/>
                  </a:lnTo>
                  <a:lnTo>
                    <a:pt x="65" y="16"/>
                  </a:lnTo>
                  <a:lnTo>
                    <a:pt x="64" y="17"/>
                  </a:lnTo>
                  <a:lnTo>
                    <a:pt x="61" y="18"/>
                  </a:lnTo>
                  <a:lnTo>
                    <a:pt x="48" y="22"/>
                  </a:lnTo>
                  <a:lnTo>
                    <a:pt x="47" y="24"/>
                  </a:lnTo>
                  <a:lnTo>
                    <a:pt x="49" y="31"/>
                  </a:lnTo>
                  <a:lnTo>
                    <a:pt x="50" y="35"/>
                  </a:lnTo>
                  <a:lnTo>
                    <a:pt x="51" y="37"/>
                  </a:lnTo>
                  <a:lnTo>
                    <a:pt x="53" y="40"/>
                  </a:lnTo>
                  <a:lnTo>
                    <a:pt x="52" y="41"/>
                  </a:lnTo>
                  <a:lnTo>
                    <a:pt x="53" y="46"/>
                  </a:lnTo>
                  <a:lnTo>
                    <a:pt x="54" y="48"/>
                  </a:lnTo>
                  <a:lnTo>
                    <a:pt x="56" y="50"/>
                  </a:lnTo>
                  <a:lnTo>
                    <a:pt x="56" y="51"/>
                  </a:lnTo>
                  <a:lnTo>
                    <a:pt x="54" y="57"/>
                  </a:lnTo>
                  <a:lnTo>
                    <a:pt x="53" y="58"/>
                  </a:lnTo>
                  <a:lnTo>
                    <a:pt x="51" y="61"/>
                  </a:lnTo>
                  <a:lnTo>
                    <a:pt x="49" y="62"/>
                  </a:lnTo>
                  <a:lnTo>
                    <a:pt x="48" y="65"/>
                  </a:lnTo>
                  <a:lnTo>
                    <a:pt x="39" y="78"/>
                  </a:lnTo>
                  <a:lnTo>
                    <a:pt x="40" y="80"/>
                  </a:lnTo>
                  <a:lnTo>
                    <a:pt x="41" y="81"/>
                  </a:lnTo>
                  <a:lnTo>
                    <a:pt x="42" y="82"/>
                  </a:lnTo>
                  <a:lnTo>
                    <a:pt x="43" y="84"/>
                  </a:lnTo>
                  <a:lnTo>
                    <a:pt x="43" y="86"/>
                  </a:lnTo>
                  <a:lnTo>
                    <a:pt x="44" y="88"/>
                  </a:lnTo>
                  <a:lnTo>
                    <a:pt x="49" y="92"/>
                  </a:lnTo>
                  <a:lnTo>
                    <a:pt x="49" y="93"/>
                  </a:lnTo>
                  <a:lnTo>
                    <a:pt x="48" y="97"/>
                  </a:lnTo>
                  <a:lnTo>
                    <a:pt x="48" y="100"/>
                  </a:lnTo>
                  <a:lnTo>
                    <a:pt x="49" y="100"/>
                  </a:lnTo>
                  <a:lnTo>
                    <a:pt x="49" y="101"/>
                  </a:lnTo>
                  <a:lnTo>
                    <a:pt x="51" y="102"/>
                  </a:lnTo>
                  <a:lnTo>
                    <a:pt x="52" y="102"/>
                  </a:lnTo>
                  <a:lnTo>
                    <a:pt x="53" y="102"/>
                  </a:lnTo>
                  <a:lnTo>
                    <a:pt x="54" y="102"/>
                  </a:lnTo>
                  <a:lnTo>
                    <a:pt x="60" y="100"/>
                  </a:lnTo>
                  <a:lnTo>
                    <a:pt x="60" y="99"/>
                  </a:lnTo>
                  <a:lnTo>
                    <a:pt x="62" y="99"/>
                  </a:lnTo>
                  <a:lnTo>
                    <a:pt x="62" y="98"/>
                  </a:lnTo>
                  <a:lnTo>
                    <a:pt x="63" y="97"/>
                  </a:lnTo>
                  <a:lnTo>
                    <a:pt x="64" y="95"/>
                  </a:lnTo>
                  <a:lnTo>
                    <a:pt x="65" y="95"/>
                  </a:lnTo>
                  <a:lnTo>
                    <a:pt x="66" y="94"/>
                  </a:lnTo>
                  <a:lnTo>
                    <a:pt x="67" y="94"/>
                  </a:lnTo>
                  <a:lnTo>
                    <a:pt x="68" y="93"/>
                  </a:lnTo>
                  <a:lnTo>
                    <a:pt x="68" y="92"/>
                  </a:lnTo>
                  <a:lnTo>
                    <a:pt x="67" y="92"/>
                  </a:lnTo>
                  <a:lnTo>
                    <a:pt x="67" y="87"/>
                  </a:lnTo>
                  <a:lnTo>
                    <a:pt x="67" y="86"/>
                  </a:lnTo>
                  <a:lnTo>
                    <a:pt x="68" y="84"/>
                  </a:lnTo>
                  <a:lnTo>
                    <a:pt x="68" y="82"/>
                  </a:lnTo>
                  <a:lnTo>
                    <a:pt x="68" y="77"/>
                  </a:lnTo>
                  <a:lnTo>
                    <a:pt x="68" y="75"/>
                  </a:lnTo>
                  <a:lnTo>
                    <a:pt x="66" y="74"/>
                  </a:lnTo>
                  <a:lnTo>
                    <a:pt x="63" y="67"/>
                  </a:lnTo>
                  <a:lnTo>
                    <a:pt x="62" y="66"/>
                  </a:lnTo>
                  <a:lnTo>
                    <a:pt x="60" y="63"/>
                  </a:lnTo>
                  <a:lnTo>
                    <a:pt x="59" y="61"/>
                  </a:lnTo>
                  <a:lnTo>
                    <a:pt x="58" y="58"/>
                  </a:lnTo>
                  <a:lnTo>
                    <a:pt x="57" y="56"/>
                  </a:lnTo>
                  <a:lnTo>
                    <a:pt x="56" y="54"/>
                  </a:lnTo>
                  <a:lnTo>
                    <a:pt x="58" y="49"/>
                  </a:lnTo>
                  <a:lnTo>
                    <a:pt x="60" y="47"/>
                  </a:lnTo>
                  <a:lnTo>
                    <a:pt x="60" y="43"/>
                  </a:lnTo>
                  <a:lnTo>
                    <a:pt x="59" y="42"/>
                  </a:lnTo>
                  <a:lnTo>
                    <a:pt x="60" y="41"/>
                  </a:lnTo>
                  <a:lnTo>
                    <a:pt x="61" y="41"/>
                  </a:lnTo>
                  <a:lnTo>
                    <a:pt x="62" y="41"/>
                  </a:lnTo>
                  <a:lnTo>
                    <a:pt x="63" y="41"/>
                  </a:lnTo>
                  <a:lnTo>
                    <a:pt x="65" y="41"/>
                  </a:lnTo>
                  <a:lnTo>
                    <a:pt x="72" y="37"/>
                  </a:lnTo>
                  <a:lnTo>
                    <a:pt x="73" y="37"/>
                  </a:lnTo>
                  <a:lnTo>
                    <a:pt x="78" y="34"/>
                  </a:lnTo>
                  <a:lnTo>
                    <a:pt x="81" y="33"/>
                  </a:lnTo>
                  <a:lnTo>
                    <a:pt x="83" y="33"/>
                  </a:lnTo>
                  <a:lnTo>
                    <a:pt x="84" y="33"/>
                  </a:lnTo>
                  <a:lnTo>
                    <a:pt x="86" y="33"/>
                  </a:lnTo>
                  <a:lnTo>
                    <a:pt x="87" y="33"/>
                  </a:lnTo>
                  <a:lnTo>
                    <a:pt x="88" y="31"/>
                  </a:lnTo>
                  <a:lnTo>
                    <a:pt x="89" y="31"/>
                  </a:lnTo>
                  <a:lnTo>
                    <a:pt x="92" y="30"/>
                  </a:lnTo>
                  <a:lnTo>
                    <a:pt x="94" y="29"/>
                  </a:lnTo>
                  <a:lnTo>
                    <a:pt x="97" y="28"/>
                  </a:lnTo>
                  <a:lnTo>
                    <a:pt x="100" y="27"/>
                  </a:lnTo>
                  <a:lnTo>
                    <a:pt x="101" y="26"/>
                  </a:lnTo>
                  <a:lnTo>
                    <a:pt x="100" y="24"/>
                  </a:lnTo>
                  <a:lnTo>
                    <a:pt x="102" y="25"/>
                  </a:lnTo>
                  <a:lnTo>
                    <a:pt x="104" y="27"/>
                  </a:lnTo>
                  <a:lnTo>
                    <a:pt x="105" y="28"/>
                  </a:lnTo>
                  <a:lnTo>
                    <a:pt x="107" y="28"/>
                  </a:lnTo>
                  <a:lnTo>
                    <a:pt x="109" y="25"/>
                  </a:lnTo>
                  <a:lnTo>
                    <a:pt x="108" y="22"/>
                  </a:lnTo>
                  <a:lnTo>
                    <a:pt x="107" y="19"/>
                  </a:lnTo>
                  <a:lnTo>
                    <a:pt x="106" y="19"/>
                  </a:lnTo>
                  <a:lnTo>
                    <a:pt x="97" y="22"/>
                  </a:lnTo>
                  <a:lnTo>
                    <a:pt x="96" y="22"/>
                  </a:lnTo>
                  <a:lnTo>
                    <a:pt x="95" y="21"/>
                  </a:lnTo>
                  <a:lnTo>
                    <a:pt x="96" y="20"/>
                  </a:lnTo>
                  <a:lnTo>
                    <a:pt x="96" y="16"/>
                  </a:lnTo>
                  <a:lnTo>
                    <a:pt x="94" y="14"/>
                  </a:lnTo>
                  <a:lnTo>
                    <a:pt x="94" y="12"/>
                  </a:lnTo>
                  <a:lnTo>
                    <a:pt x="96" y="10"/>
                  </a:lnTo>
                  <a:lnTo>
                    <a:pt x="98" y="6"/>
                  </a:lnTo>
                  <a:lnTo>
                    <a:pt x="103" y="3"/>
                  </a:lnTo>
                  <a:moveTo>
                    <a:pt x="269" y="35"/>
                  </a:moveTo>
                  <a:lnTo>
                    <a:pt x="270" y="37"/>
                  </a:lnTo>
                  <a:lnTo>
                    <a:pt x="271" y="40"/>
                  </a:lnTo>
                  <a:lnTo>
                    <a:pt x="271" y="41"/>
                  </a:lnTo>
                  <a:lnTo>
                    <a:pt x="268" y="44"/>
                  </a:lnTo>
                  <a:lnTo>
                    <a:pt x="266" y="44"/>
                  </a:lnTo>
                  <a:lnTo>
                    <a:pt x="264" y="45"/>
                  </a:lnTo>
                  <a:lnTo>
                    <a:pt x="262" y="43"/>
                  </a:lnTo>
                  <a:lnTo>
                    <a:pt x="261" y="43"/>
                  </a:lnTo>
                  <a:lnTo>
                    <a:pt x="260" y="42"/>
                  </a:lnTo>
                  <a:lnTo>
                    <a:pt x="260" y="43"/>
                  </a:lnTo>
                  <a:lnTo>
                    <a:pt x="259" y="43"/>
                  </a:lnTo>
                  <a:lnTo>
                    <a:pt x="256" y="42"/>
                  </a:lnTo>
                  <a:lnTo>
                    <a:pt x="254" y="42"/>
                  </a:lnTo>
                  <a:lnTo>
                    <a:pt x="255" y="39"/>
                  </a:lnTo>
                  <a:lnTo>
                    <a:pt x="260" y="38"/>
                  </a:lnTo>
                  <a:lnTo>
                    <a:pt x="260" y="39"/>
                  </a:lnTo>
                  <a:lnTo>
                    <a:pt x="261" y="40"/>
                  </a:lnTo>
                  <a:lnTo>
                    <a:pt x="262" y="41"/>
                  </a:lnTo>
                  <a:lnTo>
                    <a:pt x="263" y="41"/>
                  </a:lnTo>
                  <a:lnTo>
                    <a:pt x="264" y="41"/>
                  </a:lnTo>
                  <a:lnTo>
                    <a:pt x="265" y="41"/>
                  </a:lnTo>
                  <a:lnTo>
                    <a:pt x="266" y="39"/>
                  </a:lnTo>
                  <a:lnTo>
                    <a:pt x="267" y="37"/>
                  </a:lnTo>
                  <a:lnTo>
                    <a:pt x="269" y="35"/>
                  </a:lnTo>
                  <a:moveTo>
                    <a:pt x="230" y="41"/>
                  </a:moveTo>
                  <a:lnTo>
                    <a:pt x="232" y="43"/>
                  </a:lnTo>
                  <a:lnTo>
                    <a:pt x="232" y="44"/>
                  </a:lnTo>
                  <a:lnTo>
                    <a:pt x="232" y="45"/>
                  </a:lnTo>
                  <a:lnTo>
                    <a:pt x="230" y="45"/>
                  </a:lnTo>
                  <a:lnTo>
                    <a:pt x="227" y="44"/>
                  </a:lnTo>
                  <a:lnTo>
                    <a:pt x="226" y="43"/>
                  </a:lnTo>
                  <a:lnTo>
                    <a:pt x="227" y="42"/>
                  </a:lnTo>
                  <a:lnTo>
                    <a:pt x="228" y="42"/>
                  </a:lnTo>
                  <a:lnTo>
                    <a:pt x="230" y="41"/>
                  </a:lnTo>
                  <a:moveTo>
                    <a:pt x="349" y="101"/>
                  </a:moveTo>
                  <a:lnTo>
                    <a:pt x="349" y="101"/>
                  </a:lnTo>
                  <a:lnTo>
                    <a:pt x="347" y="103"/>
                  </a:lnTo>
                  <a:lnTo>
                    <a:pt x="346" y="103"/>
                  </a:lnTo>
                  <a:lnTo>
                    <a:pt x="345" y="105"/>
                  </a:lnTo>
                  <a:lnTo>
                    <a:pt x="343" y="106"/>
                  </a:lnTo>
                  <a:lnTo>
                    <a:pt x="343" y="107"/>
                  </a:lnTo>
                  <a:lnTo>
                    <a:pt x="342" y="107"/>
                  </a:lnTo>
                  <a:lnTo>
                    <a:pt x="341" y="107"/>
                  </a:lnTo>
                  <a:lnTo>
                    <a:pt x="343" y="105"/>
                  </a:lnTo>
                  <a:lnTo>
                    <a:pt x="346" y="102"/>
                  </a:lnTo>
                  <a:lnTo>
                    <a:pt x="349" y="101"/>
                  </a:lnTo>
                  <a:moveTo>
                    <a:pt x="347" y="103"/>
                  </a:moveTo>
                  <a:lnTo>
                    <a:pt x="348" y="103"/>
                  </a:lnTo>
                  <a:lnTo>
                    <a:pt x="349" y="103"/>
                  </a:lnTo>
                  <a:lnTo>
                    <a:pt x="349" y="105"/>
                  </a:lnTo>
                  <a:lnTo>
                    <a:pt x="347" y="107"/>
                  </a:lnTo>
                  <a:lnTo>
                    <a:pt x="343" y="109"/>
                  </a:lnTo>
                  <a:lnTo>
                    <a:pt x="346" y="103"/>
                  </a:lnTo>
                  <a:lnTo>
                    <a:pt x="347" y="103"/>
                  </a:lnTo>
                  <a:moveTo>
                    <a:pt x="348" y="108"/>
                  </a:moveTo>
                  <a:lnTo>
                    <a:pt x="348" y="109"/>
                  </a:lnTo>
                  <a:lnTo>
                    <a:pt x="345" y="112"/>
                  </a:lnTo>
                  <a:lnTo>
                    <a:pt x="344" y="112"/>
                  </a:lnTo>
                  <a:lnTo>
                    <a:pt x="342" y="112"/>
                  </a:lnTo>
                  <a:lnTo>
                    <a:pt x="340" y="113"/>
                  </a:lnTo>
                  <a:lnTo>
                    <a:pt x="339" y="113"/>
                  </a:lnTo>
                  <a:lnTo>
                    <a:pt x="339" y="112"/>
                  </a:lnTo>
                  <a:lnTo>
                    <a:pt x="343" y="109"/>
                  </a:lnTo>
                  <a:lnTo>
                    <a:pt x="344" y="109"/>
                  </a:lnTo>
                  <a:lnTo>
                    <a:pt x="348" y="108"/>
                  </a:lnTo>
                  <a:moveTo>
                    <a:pt x="349" y="112"/>
                  </a:moveTo>
                  <a:lnTo>
                    <a:pt x="349" y="112"/>
                  </a:lnTo>
                  <a:lnTo>
                    <a:pt x="349" y="114"/>
                  </a:lnTo>
                  <a:lnTo>
                    <a:pt x="346" y="116"/>
                  </a:lnTo>
                  <a:lnTo>
                    <a:pt x="345" y="115"/>
                  </a:lnTo>
                  <a:lnTo>
                    <a:pt x="344" y="115"/>
                  </a:lnTo>
                  <a:lnTo>
                    <a:pt x="349" y="112"/>
                  </a:lnTo>
                  <a:moveTo>
                    <a:pt x="346" y="112"/>
                  </a:moveTo>
                  <a:lnTo>
                    <a:pt x="345" y="114"/>
                  </a:lnTo>
                  <a:lnTo>
                    <a:pt x="344" y="114"/>
                  </a:lnTo>
                  <a:lnTo>
                    <a:pt x="343" y="114"/>
                  </a:lnTo>
                  <a:lnTo>
                    <a:pt x="343" y="115"/>
                  </a:lnTo>
                  <a:lnTo>
                    <a:pt x="342" y="115"/>
                  </a:lnTo>
                  <a:lnTo>
                    <a:pt x="340" y="114"/>
                  </a:lnTo>
                  <a:lnTo>
                    <a:pt x="339" y="114"/>
                  </a:lnTo>
                  <a:lnTo>
                    <a:pt x="341" y="113"/>
                  </a:lnTo>
                  <a:lnTo>
                    <a:pt x="343" y="112"/>
                  </a:lnTo>
                  <a:lnTo>
                    <a:pt x="346" y="112"/>
                  </a:lnTo>
                  <a:moveTo>
                    <a:pt x="343" y="116"/>
                  </a:moveTo>
                  <a:lnTo>
                    <a:pt x="344" y="116"/>
                  </a:lnTo>
                  <a:lnTo>
                    <a:pt x="344" y="118"/>
                  </a:lnTo>
                  <a:lnTo>
                    <a:pt x="343" y="118"/>
                  </a:lnTo>
                  <a:lnTo>
                    <a:pt x="343" y="119"/>
                  </a:lnTo>
                  <a:lnTo>
                    <a:pt x="340" y="119"/>
                  </a:lnTo>
                  <a:lnTo>
                    <a:pt x="339" y="119"/>
                  </a:lnTo>
                  <a:lnTo>
                    <a:pt x="336" y="119"/>
                  </a:lnTo>
                  <a:lnTo>
                    <a:pt x="337" y="118"/>
                  </a:lnTo>
                  <a:lnTo>
                    <a:pt x="337" y="117"/>
                  </a:lnTo>
                  <a:lnTo>
                    <a:pt x="338" y="117"/>
                  </a:lnTo>
                  <a:lnTo>
                    <a:pt x="339" y="117"/>
                  </a:lnTo>
                  <a:lnTo>
                    <a:pt x="339" y="118"/>
                  </a:lnTo>
                  <a:lnTo>
                    <a:pt x="340" y="117"/>
                  </a:lnTo>
                  <a:lnTo>
                    <a:pt x="341" y="116"/>
                  </a:lnTo>
                  <a:lnTo>
                    <a:pt x="343" y="116"/>
                  </a:lnTo>
                  <a:moveTo>
                    <a:pt x="332" y="116"/>
                  </a:moveTo>
                  <a:lnTo>
                    <a:pt x="336" y="117"/>
                  </a:lnTo>
                  <a:lnTo>
                    <a:pt x="336" y="118"/>
                  </a:lnTo>
                  <a:lnTo>
                    <a:pt x="336" y="119"/>
                  </a:lnTo>
                  <a:lnTo>
                    <a:pt x="339" y="119"/>
                  </a:lnTo>
                  <a:lnTo>
                    <a:pt x="338" y="120"/>
                  </a:lnTo>
                  <a:lnTo>
                    <a:pt x="337" y="120"/>
                  </a:lnTo>
                  <a:lnTo>
                    <a:pt x="336" y="120"/>
                  </a:lnTo>
                  <a:lnTo>
                    <a:pt x="333" y="120"/>
                  </a:lnTo>
                  <a:lnTo>
                    <a:pt x="332" y="120"/>
                  </a:lnTo>
                  <a:lnTo>
                    <a:pt x="330" y="119"/>
                  </a:lnTo>
                  <a:lnTo>
                    <a:pt x="329" y="118"/>
                  </a:lnTo>
                  <a:lnTo>
                    <a:pt x="331" y="117"/>
                  </a:lnTo>
                  <a:lnTo>
                    <a:pt x="332" y="116"/>
                  </a:lnTo>
                  <a:moveTo>
                    <a:pt x="103" y="0"/>
                  </a:moveTo>
                  <a:lnTo>
                    <a:pt x="102" y="1"/>
                  </a:lnTo>
                  <a:lnTo>
                    <a:pt x="96" y="4"/>
                  </a:lnTo>
                  <a:lnTo>
                    <a:pt x="96" y="5"/>
                  </a:lnTo>
                  <a:lnTo>
                    <a:pt x="93" y="9"/>
                  </a:lnTo>
                  <a:lnTo>
                    <a:pt x="92" y="12"/>
                  </a:lnTo>
                  <a:lnTo>
                    <a:pt x="92" y="14"/>
                  </a:lnTo>
                  <a:lnTo>
                    <a:pt x="92" y="15"/>
                  </a:lnTo>
                  <a:lnTo>
                    <a:pt x="93" y="17"/>
                  </a:lnTo>
                  <a:lnTo>
                    <a:pt x="93" y="20"/>
                  </a:lnTo>
                  <a:lnTo>
                    <a:pt x="92" y="22"/>
                  </a:lnTo>
                  <a:lnTo>
                    <a:pt x="93" y="23"/>
                  </a:lnTo>
                  <a:lnTo>
                    <a:pt x="94" y="24"/>
                  </a:lnTo>
                  <a:lnTo>
                    <a:pt x="95" y="24"/>
                  </a:lnTo>
                  <a:lnTo>
                    <a:pt x="96" y="24"/>
                  </a:lnTo>
                  <a:lnTo>
                    <a:pt x="97" y="24"/>
                  </a:lnTo>
                  <a:lnTo>
                    <a:pt x="97" y="25"/>
                  </a:lnTo>
                  <a:lnTo>
                    <a:pt x="96" y="26"/>
                  </a:lnTo>
                  <a:lnTo>
                    <a:pt x="93" y="28"/>
                  </a:lnTo>
                  <a:lnTo>
                    <a:pt x="91" y="28"/>
                  </a:lnTo>
                  <a:lnTo>
                    <a:pt x="88" y="29"/>
                  </a:lnTo>
                  <a:lnTo>
                    <a:pt x="87" y="29"/>
                  </a:lnTo>
                  <a:lnTo>
                    <a:pt x="86" y="30"/>
                  </a:lnTo>
                  <a:lnTo>
                    <a:pt x="86" y="31"/>
                  </a:lnTo>
                  <a:lnTo>
                    <a:pt x="85" y="31"/>
                  </a:lnTo>
                  <a:lnTo>
                    <a:pt x="84" y="31"/>
                  </a:lnTo>
                  <a:lnTo>
                    <a:pt x="83" y="31"/>
                  </a:lnTo>
                  <a:lnTo>
                    <a:pt x="80" y="31"/>
                  </a:lnTo>
                  <a:lnTo>
                    <a:pt x="77" y="31"/>
                  </a:lnTo>
                  <a:lnTo>
                    <a:pt x="77" y="32"/>
                  </a:lnTo>
                  <a:lnTo>
                    <a:pt x="71" y="35"/>
                  </a:lnTo>
                  <a:lnTo>
                    <a:pt x="64" y="39"/>
                  </a:lnTo>
                  <a:lnTo>
                    <a:pt x="63" y="39"/>
                  </a:lnTo>
                  <a:lnTo>
                    <a:pt x="62" y="39"/>
                  </a:lnTo>
                  <a:lnTo>
                    <a:pt x="61" y="39"/>
                  </a:lnTo>
                  <a:lnTo>
                    <a:pt x="60" y="39"/>
                  </a:lnTo>
                  <a:lnTo>
                    <a:pt x="58" y="39"/>
                  </a:lnTo>
                  <a:lnTo>
                    <a:pt x="55" y="41"/>
                  </a:lnTo>
                  <a:lnTo>
                    <a:pt x="54" y="39"/>
                  </a:lnTo>
                  <a:lnTo>
                    <a:pt x="53" y="36"/>
                  </a:lnTo>
                  <a:lnTo>
                    <a:pt x="53" y="35"/>
                  </a:lnTo>
                  <a:lnTo>
                    <a:pt x="53" y="34"/>
                  </a:lnTo>
                  <a:lnTo>
                    <a:pt x="51" y="31"/>
                  </a:lnTo>
                  <a:lnTo>
                    <a:pt x="50" y="24"/>
                  </a:lnTo>
                  <a:lnTo>
                    <a:pt x="62" y="21"/>
                  </a:lnTo>
                  <a:lnTo>
                    <a:pt x="65" y="20"/>
                  </a:lnTo>
                  <a:lnTo>
                    <a:pt x="66" y="19"/>
                  </a:lnTo>
                  <a:lnTo>
                    <a:pt x="68" y="17"/>
                  </a:lnTo>
                  <a:lnTo>
                    <a:pt x="68" y="16"/>
                  </a:lnTo>
                  <a:lnTo>
                    <a:pt x="68" y="15"/>
                  </a:lnTo>
                  <a:lnTo>
                    <a:pt x="71" y="9"/>
                  </a:lnTo>
                  <a:lnTo>
                    <a:pt x="64" y="12"/>
                  </a:lnTo>
                  <a:lnTo>
                    <a:pt x="62" y="13"/>
                  </a:lnTo>
                  <a:lnTo>
                    <a:pt x="56" y="14"/>
                  </a:lnTo>
                  <a:lnTo>
                    <a:pt x="53" y="16"/>
                  </a:lnTo>
                  <a:lnTo>
                    <a:pt x="47" y="17"/>
                  </a:lnTo>
                  <a:lnTo>
                    <a:pt x="46" y="18"/>
                  </a:lnTo>
                  <a:lnTo>
                    <a:pt x="45" y="18"/>
                  </a:lnTo>
                  <a:lnTo>
                    <a:pt x="38" y="31"/>
                  </a:lnTo>
                  <a:lnTo>
                    <a:pt x="36" y="33"/>
                  </a:lnTo>
                  <a:lnTo>
                    <a:pt x="35" y="33"/>
                  </a:lnTo>
                  <a:lnTo>
                    <a:pt x="32" y="34"/>
                  </a:lnTo>
                  <a:lnTo>
                    <a:pt x="31" y="35"/>
                  </a:lnTo>
                  <a:lnTo>
                    <a:pt x="30" y="35"/>
                  </a:lnTo>
                  <a:lnTo>
                    <a:pt x="30" y="36"/>
                  </a:lnTo>
                  <a:lnTo>
                    <a:pt x="28" y="39"/>
                  </a:lnTo>
                  <a:lnTo>
                    <a:pt x="20" y="52"/>
                  </a:lnTo>
                  <a:lnTo>
                    <a:pt x="17" y="57"/>
                  </a:lnTo>
                  <a:lnTo>
                    <a:pt x="17" y="58"/>
                  </a:lnTo>
                  <a:lnTo>
                    <a:pt x="16" y="58"/>
                  </a:lnTo>
                  <a:lnTo>
                    <a:pt x="15" y="67"/>
                  </a:lnTo>
                  <a:lnTo>
                    <a:pt x="14" y="69"/>
                  </a:lnTo>
                  <a:lnTo>
                    <a:pt x="13" y="71"/>
                  </a:lnTo>
                  <a:lnTo>
                    <a:pt x="13" y="72"/>
                  </a:lnTo>
                  <a:lnTo>
                    <a:pt x="12" y="78"/>
                  </a:lnTo>
                  <a:lnTo>
                    <a:pt x="10" y="83"/>
                  </a:lnTo>
                  <a:lnTo>
                    <a:pt x="5" y="89"/>
                  </a:lnTo>
                  <a:lnTo>
                    <a:pt x="5" y="90"/>
                  </a:lnTo>
                  <a:lnTo>
                    <a:pt x="2" y="95"/>
                  </a:lnTo>
                  <a:lnTo>
                    <a:pt x="1" y="95"/>
                  </a:lnTo>
                  <a:lnTo>
                    <a:pt x="0" y="97"/>
                  </a:lnTo>
                  <a:lnTo>
                    <a:pt x="0" y="100"/>
                  </a:lnTo>
                  <a:lnTo>
                    <a:pt x="3" y="101"/>
                  </a:lnTo>
                  <a:lnTo>
                    <a:pt x="4" y="101"/>
                  </a:lnTo>
                  <a:lnTo>
                    <a:pt x="7" y="101"/>
                  </a:lnTo>
                  <a:lnTo>
                    <a:pt x="8" y="101"/>
                  </a:lnTo>
                  <a:lnTo>
                    <a:pt x="9" y="101"/>
                  </a:lnTo>
                  <a:lnTo>
                    <a:pt x="10" y="100"/>
                  </a:lnTo>
                  <a:lnTo>
                    <a:pt x="11" y="99"/>
                  </a:lnTo>
                  <a:lnTo>
                    <a:pt x="12" y="98"/>
                  </a:lnTo>
                  <a:lnTo>
                    <a:pt x="11" y="99"/>
                  </a:lnTo>
                  <a:lnTo>
                    <a:pt x="13" y="100"/>
                  </a:lnTo>
                  <a:lnTo>
                    <a:pt x="15" y="102"/>
                  </a:lnTo>
                  <a:lnTo>
                    <a:pt x="17" y="103"/>
                  </a:lnTo>
                  <a:lnTo>
                    <a:pt x="19" y="115"/>
                  </a:lnTo>
                  <a:lnTo>
                    <a:pt x="19" y="116"/>
                  </a:lnTo>
                  <a:lnTo>
                    <a:pt x="20" y="116"/>
                  </a:lnTo>
                  <a:lnTo>
                    <a:pt x="26" y="124"/>
                  </a:lnTo>
                  <a:lnTo>
                    <a:pt x="26" y="125"/>
                  </a:lnTo>
                  <a:lnTo>
                    <a:pt x="27" y="131"/>
                  </a:lnTo>
                  <a:lnTo>
                    <a:pt x="26" y="132"/>
                  </a:lnTo>
                  <a:lnTo>
                    <a:pt x="24" y="136"/>
                  </a:lnTo>
                  <a:lnTo>
                    <a:pt x="24" y="137"/>
                  </a:lnTo>
                  <a:lnTo>
                    <a:pt x="22" y="150"/>
                  </a:lnTo>
                  <a:lnTo>
                    <a:pt x="22" y="151"/>
                  </a:lnTo>
                  <a:lnTo>
                    <a:pt x="22" y="152"/>
                  </a:lnTo>
                  <a:lnTo>
                    <a:pt x="24" y="154"/>
                  </a:lnTo>
                  <a:lnTo>
                    <a:pt x="24" y="155"/>
                  </a:lnTo>
                  <a:lnTo>
                    <a:pt x="25" y="156"/>
                  </a:lnTo>
                  <a:lnTo>
                    <a:pt x="26" y="156"/>
                  </a:lnTo>
                  <a:lnTo>
                    <a:pt x="28" y="156"/>
                  </a:lnTo>
                  <a:lnTo>
                    <a:pt x="29" y="156"/>
                  </a:lnTo>
                  <a:lnTo>
                    <a:pt x="30" y="157"/>
                  </a:lnTo>
                  <a:lnTo>
                    <a:pt x="30" y="158"/>
                  </a:lnTo>
                  <a:lnTo>
                    <a:pt x="30" y="159"/>
                  </a:lnTo>
                  <a:lnTo>
                    <a:pt x="31" y="161"/>
                  </a:lnTo>
                  <a:lnTo>
                    <a:pt x="33" y="165"/>
                  </a:lnTo>
                  <a:lnTo>
                    <a:pt x="34" y="167"/>
                  </a:lnTo>
                  <a:lnTo>
                    <a:pt x="35" y="167"/>
                  </a:lnTo>
                  <a:lnTo>
                    <a:pt x="36" y="168"/>
                  </a:lnTo>
                  <a:lnTo>
                    <a:pt x="37" y="168"/>
                  </a:lnTo>
                  <a:lnTo>
                    <a:pt x="39" y="169"/>
                  </a:lnTo>
                  <a:lnTo>
                    <a:pt x="40" y="169"/>
                  </a:lnTo>
                  <a:lnTo>
                    <a:pt x="41" y="169"/>
                  </a:lnTo>
                  <a:lnTo>
                    <a:pt x="42" y="169"/>
                  </a:lnTo>
                  <a:lnTo>
                    <a:pt x="43" y="169"/>
                  </a:lnTo>
                  <a:lnTo>
                    <a:pt x="44" y="169"/>
                  </a:lnTo>
                  <a:lnTo>
                    <a:pt x="47" y="167"/>
                  </a:lnTo>
                  <a:lnTo>
                    <a:pt x="48" y="167"/>
                  </a:lnTo>
                  <a:lnTo>
                    <a:pt x="51" y="168"/>
                  </a:lnTo>
                  <a:lnTo>
                    <a:pt x="52" y="168"/>
                  </a:lnTo>
                  <a:lnTo>
                    <a:pt x="55" y="168"/>
                  </a:lnTo>
                  <a:lnTo>
                    <a:pt x="56" y="169"/>
                  </a:lnTo>
                  <a:lnTo>
                    <a:pt x="57" y="169"/>
                  </a:lnTo>
                  <a:lnTo>
                    <a:pt x="59" y="170"/>
                  </a:lnTo>
                  <a:lnTo>
                    <a:pt x="60" y="170"/>
                  </a:lnTo>
                  <a:lnTo>
                    <a:pt x="65" y="169"/>
                  </a:lnTo>
                  <a:lnTo>
                    <a:pt x="66" y="169"/>
                  </a:lnTo>
                  <a:lnTo>
                    <a:pt x="67" y="169"/>
                  </a:lnTo>
                  <a:lnTo>
                    <a:pt x="67" y="168"/>
                  </a:lnTo>
                  <a:lnTo>
                    <a:pt x="68" y="168"/>
                  </a:lnTo>
                  <a:lnTo>
                    <a:pt x="69" y="167"/>
                  </a:lnTo>
                  <a:lnTo>
                    <a:pt x="70" y="167"/>
                  </a:lnTo>
                  <a:lnTo>
                    <a:pt x="70" y="166"/>
                  </a:lnTo>
                  <a:lnTo>
                    <a:pt x="73" y="166"/>
                  </a:lnTo>
                  <a:lnTo>
                    <a:pt x="77" y="167"/>
                  </a:lnTo>
                  <a:lnTo>
                    <a:pt x="81" y="169"/>
                  </a:lnTo>
                  <a:lnTo>
                    <a:pt x="81" y="170"/>
                  </a:lnTo>
                  <a:lnTo>
                    <a:pt x="82" y="170"/>
                  </a:lnTo>
                  <a:lnTo>
                    <a:pt x="83" y="171"/>
                  </a:lnTo>
                  <a:lnTo>
                    <a:pt x="84" y="171"/>
                  </a:lnTo>
                  <a:lnTo>
                    <a:pt x="85" y="171"/>
                  </a:lnTo>
                  <a:lnTo>
                    <a:pt x="86" y="171"/>
                  </a:lnTo>
                  <a:lnTo>
                    <a:pt x="87" y="171"/>
                  </a:lnTo>
                  <a:lnTo>
                    <a:pt x="87" y="170"/>
                  </a:lnTo>
                  <a:lnTo>
                    <a:pt x="87" y="169"/>
                  </a:lnTo>
                  <a:lnTo>
                    <a:pt x="88" y="169"/>
                  </a:lnTo>
                  <a:lnTo>
                    <a:pt x="105" y="195"/>
                  </a:lnTo>
                  <a:lnTo>
                    <a:pt x="106" y="197"/>
                  </a:lnTo>
                  <a:lnTo>
                    <a:pt x="108" y="196"/>
                  </a:lnTo>
                  <a:lnTo>
                    <a:pt x="109" y="196"/>
                  </a:lnTo>
                  <a:lnTo>
                    <a:pt x="110" y="197"/>
                  </a:lnTo>
                  <a:lnTo>
                    <a:pt x="111" y="197"/>
                  </a:lnTo>
                  <a:lnTo>
                    <a:pt x="113" y="197"/>
                  </a:lnTo>
                  <a:lnTo>
                    <a:pt x="115" y="197"/>
                  </a:lnTo>
                  <a:lnTo>
                    <a:pt x="115" y="196"/>
                  </a:lnTo>
                  <a:lnTo>
                    <a:pt x="118" y="194"/>
                  </a:lnTo>
                  <a:lnTo>
                    <a:pt x="123" y="194"/>
                  </a:lnTo>
                  <a:lnTo>
                    <a:pt x="126" y="195"/>
                  </a:lnTo>
                  <a:lnTo>
                    <a:pt x="127" y="195"/>
                  </a:lnTo>
                  <a:lnTo>
                    <a:pt x="128" y="196"/>
                  </a:lnTo>
                  <a:lnTo>
                    <a:pt x="129" y="196"/>
                  </a:lnTo>
                  <a:lnTo>
                    <a:pt x="130" y="196"/>
                  </a:lnTo>
                  <a:lnTo>
                    <a:pt x="134" y="194"/>
                  </a:lnTo>
                  <a:lnTo>
                    <a:pt x="135" y="194"/>
                  </a:lnTo>
                  <a:lnTo>
                    <a:pt x="137" y="195"/>
                  </a:lnTo>
                  <a:lnTo>
                    <a:pt x="138" y="195"/>
                  </a:lnTo>
                  <a:lnTo>
                    <a:pt x="139" y="195"/>
                  </a:lnTo>
                  <a:lnTo>
                    <a:pt x="143" y="194"/>
                  </a:lnTo>
                  <a:lnTo>
                    <a:pt x="145" y="194"/>
                  </a:lnTo>
                  <a:lnTo>
                    <a:pt x="146" y="194"/>
                  </a:lnTo>
                  <a:lnTo>
                    <a:pt x="147" y="194"/>
                  </a:lnTo>
                  <a:lnTo>
                    <a:pt x="149" y="194"/>
                  </a:lnTo>
                  <a:lnTo>
                    <a:pt x="149" y="193"/>
                  </a:lnTo>
                  <a:lnTo>
                    <a:pt x="151" y="192"/>
                  </a:lnTo>
                  <a:lnTo>
                    <a:pt x="153" y="191"/>
                  </a:lnTo>
                  <a:lnTo>
                    <a:pt x="156" y="192"/>
                  </a:lnTo>
                  <a:lnTo>
                    <a:pt x="158" y="192"/>
                  </a:lnTo>
                  <a:lnTo>
                    <a:pt x="158" y="194"/>
                  </a:lnTo>
                  <a:lnTo>
                    <a:pt x="158" y="195"/>
                  </a:lnTo>
                  <a:lnTo>
                    <a:pt x="159" y="197"/>
                  </a:lnTo>
                  <a:lnTo>
                    <a:pt x="160" y="197"/>
                  </a:lnTo>
                  <a:lnTo>
                    <a:pt x="156" y="201"/>
                  </a:lnTo>
                  <a:lnTo>
                    <a:pt x="155" y="201"/>
                  </a:lnTo>
                  <a:lnTo>
                    <a:pt x="154" y="203"/>
                  </a:lnTo>
                  <a:lnTo>
                    <a:pt x="154" y="205"/>
                  </a:lnTo>
                  <a:lnTo>
                    <a:pt x="153" y="205"/>
                  </a:lnTo>
                  <a:lnTo>
                    <a:pt x="153" y="207"/>
                  </a:lnTo>
                  <a:lnTo>
                    <a:pt x="153" y="208"/>
                  </a:lnTo>
                  <a:lnTo>
                    <a:pt x="154" y="211"/>
                  </a:lnTo>
                  <a:lnTo>
                    <a:pt x="154" y="212"/>
                  </a:lnTo>
                  <a:lnTo>
                    <a:pt x="153" y="212"/>
                  </a:lnTo>
                  <a:lnTo>
                    <a:pt x="153" y="213"/>
                  </a:lnTo>
                  <a:lnTo>
                    <a:pt x="152" y="214"/>
                  </a:lnTo>
                  <a:lnTo>
                    <a:pt x="151" y="214"/>
                  </a:lnTo>
                  <a:lnTo>
                    <a:pt x="150" y="215"/>
                  </a:lnTo>
                  <a:lnTo>
                    <a:pt x="149" y="215"/>
                  </a:lnTo>
                  <a:lnTo>
                    <a:pt x="149" y="216"/>
                  </a:lnTo>
                  <a:lnTo>
                    <a:pt x="147" y="218"/>
                  </a:lnTo>
                  <a:lnTo>
                    <a:pt x="147" y="219"/>
                  </a:lnTo>
                  <a:lnTo>
                    <a:pt x="147" y="220"/>
                  </a:lnTo>
                  <a:lnTo>
                    <a:pt x="147" y="225"/>
                  </a:lnTo>
                  <a:lnTo>
                    <a:pt x="147" y="226"/>
                  </a:lnTo>
                  <a:lnTo>
                    <a:pt x="148" y="228"/>
                  </a:lnTo>
                  <a:lnTo>
                    <a:pt x="148" y="229"/>
                  </a:lnTo>
                  <a:lnTo>
                    <a:pt x="146" y="243"/>
                  </a:lnTo>
                  <a:lnTo>
                    <a:pt x="148" y="250"/>
                  </a:lnTo>
                  <a:lnTo>
                    <a:pt x="147" y="250"/>
                  </a:lnTo>
                  <a:lnTo>
                    <a:pt x="147" y="252"/>
                  </a:lnTo>
                  <a:lnTo>
                    <a:pt x="147" y="253"/>
                  </a:lnTo>
                  <a:lnTo>
                    <a:pt x="147" y="254"/>
                  </a:lnTo>
                  <a:lnTo>
                    <a:pt x="147" y="256"/>
                  </a:lnTo>
                  <a:lnTo>
                    <a:pt x="148" y="256"/>
                  </a:lnTo>
                  <a:lnTo>
                    <a:pt x="149" y="259"/>
                  </a:lnTo>
                  <a:lnTo>
                    <a:pt x="150" y="260"/>
                  </a:lnTo>
                  <a:lnTo>
                    <a:pt x="151" y="263"/>
                  </a:lnTo>
                  <a:lnTo>
                    <a:pt x="151" y="267"/>
                  </a:lnTo>
                  <a:lnTo>
                    <a:pt x="151" y="268"/>
                  </a:lnTo>
                  <a:lnTo>
                    <a:pt x="152" y="269"/>
                  </a:lnTo>
                  <a:lnTo>
                    <a:pt x="153" y="269"/>
                  </a:lnTo>
                  <a:lnTo>
                    <a:pt x="153" y="270"/>
                  </a:lnTo>
                  <a:lnTo>
                    <a:pt x="153" y="271"/>
                  </a:lnTo>
                  <a:lnTo>
                    <a:pt x="154" y="271"/>
                  </a:lnTo>
                  <a:lnTo>
                    <a:pt x="155" y="271"/>
                  </a:lnTo>
                  <a:lnTo>
                    <a:pt x="156" y="271"/>
                  </a:lnTo>
                  <a:lnTo>
                    <a:pt x="157" y="273"/>
                  </a:lnTo>
                  <a:lnTo>
                    <a:pt x="158" y="277"/>
                  </a:lnTo>
                  <a:lnTo>
                    <a:pt x="158" y="278"/>
                  </a:lnTo>
                  <a:lnTo>
                    <a:pt x="159" y="278"/>
                  </a:lnTo>
                  <a:lnTo>
                    <a:pt x="160" y="279"/>
                  </a:lnTo>
                  <a:lnTo>
                    <a:pt x="160" y="280"/>
                  </a:lnTo>
                  <a:lnTo>
                    <a:pt x="159" y="280"/>
                  </a:lnTo>
                  <a:lnTo>
                    <a:pt x="157" y="282"/>
                  </a:lnTo>
                  <a:lnTo>
                    <a:pt x="146" y="293"/>
                  </a:lnTo>
                  <a:lnTo>
                    <a:pt x="145" y="295"/>
                  </a:lnTo>
                  <a:lnTo>
                    <a:pt x="145" y="296"/>
                  </a:lnTo>
                  <a:lnTo>
                    <a:pt x="145" y="297"/>
                  </a:lnTo>
                  <a:lnTo>
                    <a:pt x="145" y="300"/>
                  </a:lnTo>
                  <a:lnTo>
                    <a:pt x="148" y="300"/>
                  </a:lnTo>
                  <a:lnTo>
                    <a:pt x="149" y="299"/>
                  </a:lnTo>
                  <a:lnTo>
                    <a:pt x="152" y="300"/>
                  </a:lnTo>
                  <a:lnTo>
                    <a:pt x="153" y="303"/>
                  </a:lnTo>
                  <a:lnTo>
                    <a:pt x="154" y="303"/>
                  </a:lnTo>
                  <a:lnTo>
                    <a:pt x="154" y="304"/>
                  </a:lnTo>
                  <a:lnTo>
                    <a:pt x="155" y="305"/>
                  </a:lnTo>
                  <a:lnTo>
                    <a:pt x="159" y="310"/>
                  </a:lnTo>
                  <a:lnTo>
                    <a:pt x="160" y="310"/>
                  </a:lnTo>
                  <a:lnTo>
                    <a:pt x="161" y="311"/>
                  </a:lnTo>
                  <a:lnTo>
                    <a:pt x="161" y="312"/>
                  </a:lnTo>
                  <a:lnTo>
                    <a:pt x="162" y="312"/>
                  </a:lnTo>
                  <a:lnTo>
                    <a:pt x="162" y="313"/>
                  </a:lnTo>
                  <a:lnTo>
                    <a:pt x="162" y="314"/>
                  </a:lnTo>
                  <a:lnTo>
                    <a:pt x="162" y="315"/>
                  </a:lnTo>
                  <a:lnTo>
                    <a:pt x="162" y="316"/>
                  </a:lnTo>
                  <a:lnTo>
                    <a:pt x="163" y="319"/>
                  </a:lnTo>
                  <a:lnTo>
                    <a:pt x="163" y="320"/>
                  </a:lnTo>
                  <a:lnTo>
                    <a:pt x="164" y="320"/>
                  </a:lnTo>
                  <a:lnTo>
                    <a:pt x="170" y="341"/>
                  </a:lnTo>
                  <a:lnTo>
                    <a:pt x="170" y="347"/>
                  </a:lnTo>
                  <a:lnTo>
                    <a:pt x="170" y="348"/>
                  </a:lnTo>
                  <a:lnTo>
                    <a:pt x="171" y="348"/>
                  </a:lnTo>
                  <a:lnTo>
                    <a:pt x="171" y="349"/>
                  </a:lnTo>
                  <a:lnTo>
                    <a:pt x="171" y="350"/>
                  </a:lnTo>
                  <a:lnTo>
                    <a:pt x="187" y="363"/>
                  </a:lnTo>
                  <a:lnTo>
                    <a:pt x="187" y="364"/>
                  </a:lnTo>
                  <a:lnTo>
                    <a:pt x="188" y="365"/>
                  </a:lnTo>
                  <a:lnTo>
                    <a:pt x="194" y="365"/>
                  </a:lnTo>
                  <a:lnTo>
                    <a:pt x="195" y="365"/>
                  </a:lnTo>
                  <a:lnTo>
                    <a:pt x="199" y="363"/>
                  </a:lnTo>
                  <a:lnTo>
                    <a:pt x="200" y="363"/>
                  </a:lnTo>
                  <a:lnTo>
                    <a:pt x="200" y="362"/>
                  </a:lnTo>
                  <a:lnTo>
                    <a:pt x="201" y="362"/>
                  </a:lnTo>
                  <a:lnTo>
                    <a:pt x="201" y="361"/>
                  </a:lnTo>
                  <a:lnTo>
                    <a:pt x="202" y="361"/>
                  </a:lnTo>
                  <a:lnTo>
                    <a:pt x="202" y="360"/>
                  </a:lnTo>
                  <a:lnTo>
                    <a:pt x="203" y="359"/>
                  </a:lnTo>
                  <a:lnTo>
                    <a:pt x="205" y="358"/>
                  </a:lnTo>
                  <a:lnTo>
                    <a:pt x="208" y="358"/>
                  </a:lnTo>
                  <a:lnTo>
                    <a:pt x="209" y="358"/>
                  </a:lnTo>
                  <a:lnTo>
                    <a:pt x="208" y="359"/>
                  </a:lnTo>
                  <a:lnTo>
                    <a:pt x="207" y="360"/>
                  </a:lnTo>
                  <a:lnTo>
                    <a:pt x="207" y="361"/>
                  </a:lnTo>
                  <a:lnTo>
                    <a:pt x="207" y="362"/>
                  </a:lnTo>
                  <a:lnTo>
                    <a:pt x="206" y="363"/>
                  </a:lnTo>
                  <a:lnTo>
                    <a:pt x="207" y="365"/>
                  </a:lnTo>
                  <a:lnTo>
                    <a:pt x="207" y="366"/>
                  </a:lnTo>
                  <a:lnTo>
                    <a:pt x="207" y="367"/>
                  </a:lnTo>
                  <a:lnTo>
                    <a:pt x="208" y="367"/>
                  </a:lnTo>
                  <a:lnTo>
                    <a:pt x="209" y="368"/>
                  </a:lnTo>
                  <a:lnTo>
                    <a:pt x="210" y="368"/>
                  </a:lnTo>
                  <a:lnTo>
                    <a:pt x="211" y="368"/>
                  </a:lnTo>
                  <a:lnTo>
                    <a:pt x="213" y="367"/>
                  </a:lnTo>
                  <a:lnTo>
                    <a:pt x="215" y="366"/>
                  </a:lnTo>
                  <a:lnTo>
                    <a:pt x="215" y="365"/>
                  </a:lnTo>
                  <a:lnTo>
                    <a:pt x="217" y="363"/>
                  </a:lnTo>
                  <a:lnTo>
                    <a:pt x="217" y="362"/>
                  </a:lnTo>
                  <a:lnTo>
                    <a:pt x="217" y="361"/>
                  </a:lnTo>
                  <a:lnTo>
                    <a:pt x="218" y="359"/>
                  </a:lnTo>
                  <a:lnTo>
                    <a:pt x="219" y="359"/>
                  </a:lnTo>
                  <a:lnTo>
                    <a:pt x="220" y="359"/>
                  </a:lnTo>
                  <a:lnTo>
                    <a:pt x="221" y="359"/>
                  </a:lnTo>
                  <a:lnTo>
                    <a:pt x="222" y="358"/>
                  </a:lnTo>
                  <a:lnTo>
                    <a:pt x="222" y="357"/>
                  </a:lnTo>
                  <a:lnTo>
                    <a:pt x="223" y="356"/>
                  </a:lnTo>
                  <a:lnTo>
                    <a:pt x="223" y="355"/>
                  </a:lnTo>
                  <a:lnTo>
                    <a:pt x="224" y="354"/>
                  </a:lnTo>
                  <a:lnTo>
                    <a:pt x="224" y="353"/>
                  </a:lnTo>
                  <a:lnTo>
                    <a:pt x="224" y="352"/>
                  </a:lnTo>
                  <a:lnTo>
                    <a:pt x="226" y="352"/>
                  </a:lnTo>
                  <a:lnTo>
                    <a:pt x="226" y="351"/>
                  </a:lnTo>
                  <a:lnTo>
                    <a:pt x="228" y="350"/>
                  </a:lnTo>
                  <a:lnTo>
                    <a:pt x="230" y="349"/>
                  </a:lnTo>
                  <a:lnTo>
                    <a:pt x="232" y="350"/>
                  </a:lnTo>
                  <a:lnTo>
                    <a:pt x="233" y="349"/>
                  </a:lnTo>
                  <a:lnTo>
                    <a:pt x="234" y="349"/>
                  </a:lnTo>
                  <a:lnTo>
                    <a:pt x="235" y="348"/>
                  </a:lnTo>
                  <a:lnTo>
                    <a:pt x="238" y="346"/>
                  </a:lnTo>
                  <a:lnTo>
                    <a:pt x="239" y="346"/>
                  </a:lnTo>
                  <a:lnTo>
                    <a:pt x="239" y="345"/>
                  </a:lnTo>
                  <a:lnTo>
                    <a:pt x="239" y="344"/>
                  </a:lnTo>
                  <a:lnTo>
                    <a:pt x="239" y="343"/>
                  </a:lnTo>
                  <a:lnTo>
                    <a:pt x="240" y="343"/>
                  </a:lnTo>
                  <a:lnTo>
                    <a:pt x="243" y="341"/>
                  </a:lnTo>
                  <a:lnTo>
                    <a:pt x="245" y="342"/>
                  </a:lnTo>
                  <a:lnTo>
                    <a:pt x="246" y="343"/>
                  </a:lnTo>
                  <a:lnTo>
                    <a:pt x="247" y="342"/>
                  </a:lnTo>
                  <a:lnTo>
                    <a:pt x="251" y="338"/>
                  </a:lnTo>
                  <a:lnTo>
                    <a:pt x="252" y="338"/>
                  </a:lnTo>
                  <a:lnTo>
                    <a:pt x="252" y="337"/>
                  </a:lnTo>
                  <a:lnTo>
                    <a:pt x="253" y="336"/>
                  </a:lnTo>
                  <a:lnTo>
                    <a:pt x="253" y="335"/>
                  </a:lnTo>
                  <a:lnTo>
                    <a:pt x="254" y="334"/>
                  </a:lnTo>
                  <a:lnTo>
                    <a:pt x="254" y="333"/>
                  </a:lnTo>
                  <a:lnTo>
                    <a:pt x="254" y="329"/>
                  </a:lnTo>
                  <a:lnTo>
                    <a:pt x="254" y="327"/>
                  </a:lnTo>
                  <a:lnTo>
                    <a:pt x="255" y="327"/>
                  </a:lnTo>
                  <a:lnTo>
                    <a:pt x="255" y="326"/>
                  </a:lnTo>
                  <a:lnTo>
                    <a:pt x="258" y="326"/>
                  </a:lnTo>
                  <a:lnTo>
                    <a:pt x="259" y="326"/>
                  </a:lnTo>
                  <a:lnTo>
                    <a:pt x="261" y="326"/>
                  </a:lnTo>
                  <a:lnTo>
                    <a:pt x="262" y="326"/>
                  </a:lnTo>
                  <a:lnTo>
                    <a:pt x="262" y="325"/>
                  </a:lnTo>
                  <a:lnTo>
                    <a:pt x="263" y="324"/>
                  </a:lnTo>
                  <a:lnTo>
                    <a:pt x="266" y="322"/>
                  </a:lnTo>
                  <a:lnTo>
                    <a:pt x="268" y="322"/>
                  </a:lnTo>
                  <a:lnTo>
                    <a:pt x="271" y="321"/>
                  </a:lnTo>
                  <a:lnTo>
                    <a:pt x="272" y="320"/>
                  </a:lnTo>
                  <a:lnTo>
                    <a:pt x="273" y="319"/>
                  </a:lnTo>
                  <a:lnTo>
                    <a:pt x="273" y="317"/>
                  </a:lnTo>
                  <a:lnTo>
                    <a:pt x="273" y="316"/>
                  </a:lnTo>
                  <a:lnTo>
                    <a:pt x="273" y="315"/>
                  </a:lnTo>
                  <a:lnTo>
                    <a:pt x="274" y="310"/>
                  </a:lnTo>
                  <a:lnTo>
                    <a:pt x="274" y="309"/>
                  </a:lnTo>
                  <a:lnTo>
                    <a:pt x="273" y="309"/>
                  </a:lnTo>
                  <a:lnTo>
                    <a:pt x="273" y="308"/>
                  </a:lnTo>
                  <a:lnTo>
                    <a:pt x="272" y="307"/>
                  </a:lnTo>
                  <a:lnTo>
                    <a:pt x="271" y="307"/>
                  </a:lnTo>
                  <a:lnTo>
                    <a:pt x="266" y="307"/>
                  </a:lnTo>
                  <a:lnTo>
                    <a:pt x="265" y="307"/>
                  </a:lnTo>
                  <a:lnTo>
                    <a:pt x="258" y="307"/>
                  </a:lnTo>
                  <a:lnTo>
                    <a:pt x="255" y="307"/>
                  </a:lnTo>
                  <a:lnTo>
                    <a:pt x="256" y="306"/>
                  </a:lnTo>
                  <a:lnTo>
                    <a:pt x="256" y="305"/>
                  </a:lnTo>
                  <a:lnTo>
                    <a:pt x="256" y="304"/>
                  </a:lnTo>
                  <a:lnTo>
                    <a:pt x="256" y="301"/>
                  </a:lnTo>
                  <a:lnTo>
                    <a:pt x="256" y="300"/>
                  </a:lnTo>
                  <a:lnTo>
                    <a:pt x="256" y="299"/>
                  </a:lnTo>
                  <a:lnTo>
                    <a:pt x="252" y="289"/>
                  </a:lnTo>
                  <a:lnTo>
                    <a:pt x="251" y="285"/>
                  </a:lnTo>
                  <a:lnTo>
                    <a:pt x="251" y="278"/>
                  </a:lnTo>
                  <a:lnTo>
                    <a:pt x="251" y="277"/>
                  </a:lnTo>
                  <a:lnTo>
                    <a:pt x="252" y="276"/>
                  </a:lnTo>
                  <a:lnTo>
                    <a:pt x="252" y="275"/>
                  </a:lnTo>
                  <a:lnTo>
                    <a:pt x="252" y="274"/>
                  </a:lnTo>
                  <a:lnTo>
                    <a:pt x="252" y="273"/>
                  </a:lnTo>
                  <a:lnTo>
                    <a:pt x="252" y="272"/>
                  </a:lnTo>
                  <a:lnTo>
                    <a:pt x="251" y="272"/>
                  </a:lnTo>
                  <a:lnTo>
                    <a:pt x="248" y="267"/>
                  </a:lnTo>
                  <a:lnTo>
                    <a:pt x="247" y="267"/>
                  </a:lnTo>
                  <a:lnTo>
                    <a:pt x="246" y="266"/>
                  </a:lnTo>
                  <a:lnTo>
                    <a:pt x="245" y="266"/>
                  </a:lnTo>
                  <a:lnTo>
                    <a:pt x="244" y="265"/>
                  </a:lnTo>
                  <a:lnTo>
                    <a:pt x="239" y="260"/>
                  </a:lnTo>
                  <a:lnTo>
                    <a:pt x="239" y="259"/>
                  </a:lnTo>
                  <a:lnTo>
                    <a:pt x="240" y="259"/>
                  </a:lnTo>
                  <a:lnTo>
                    <a:pt x="243" y="259"/>
                  </a:lnTo>
                  <a:lnTo>
                    <a:pt x="244" y="258"/>
                  </a:lnTo>
                  <a:lnTo>
                    <a:pt x="245" y="258"/>
                  </a:lnTo>
                  <a:lnTo>
                    <a:pt x="247" y="258"/>
                  </a:lnTo>
                  <a:lnTo>
                    <a:pt x="248" y="258"/>
                  </a:lnTo>
                  <a:lnTo>
                    <a:pt x="249" y="259"/>
                  </a:lnTo>
                  <a:lnTo>
                    <a:pt x="250" y="260"/>
                  </a:lnTo>
                  <a:lnTo>
                    <a:pt x="251" y="264"/>
                  </a:lnTo>
                  <a:lnTo>
                    <a:pt x="251" y="265"/>
                  </a:lnTo>
                  <a:lnTo>
                    <a:pt x="252" y="265"/>
                  </a:lnTo>
                  <a:lnTo>
                    <a:pt x="253" y="266"/>
                  </a:lnTo>
                  <a:lnTo>
                    <a:pt x="253" y="267"/>
                  </a:lnTo>
                  <a:lnTo>
                    <a:pt x="254" y="267"/>
                  </a:lnTo>
                  <a:lnTo>
                    <a:pt x="255" y="267"/>
                  </a:lnTo>
                  <a:lnTo>
                    <a:pt x="256" y="267"/>
                  </a:lnTo>
                  <a:lnTo>
                    <a:pt x="256" y="266"/>
                  </a:lnTo>
                  <a:lnTo>
                    <a:pt x="257" y="266"/>
                  </a:lnTo>
                  <a:lnTo>
                    <a:pt x="258" y="265"/>
                  </a:lnTo>
                  <a:lnTo>
                    <a:pt x="259" y="265"/>
                  </a:lnTo>
                  <a:lnTo>
                    <a:pt x="260" y="264"/>
                  </a:lnTo>
                  <a:lnTo>
                    <a:pt x="264" y="265"/>
                  </a:lnTo>
                  <a:lnTo>
                    <a:pt x="265" y="265"/>
                  </a:lnTo>
                  <a:lnTo>
                    <a:pt x="265" y="266"/>
                  </a:lnTo>
                  <a:lnTo>
                    <a:pt x="266" y="266"/>
                  </a:lnTo>
                  <a:lnTo>
                    <a:pt x="266" y="267"/>
                  </a:lnTo>
                  <a:lnTo>
                    <a:pt x="267" y="267"/>
                  </a:lnTo>
                  <a:lnTo>
                    <a:pt x="268" y="267"/>
                  </a:lnTo>
                  <a:lnTo>
                    <a:pt x="269" y="267"/>
                  </a:lnTo>
                  <a:lnTo>
                    <a:pt x="270" y="267"/>
                  </a:lnTo>
                  <a:lnTo>
                    <a:pt x="271" y="267"/>
                  </a:lnTo>
                  <a:lnTo>
                    <a:pt x="272" y="265"/>
                  </a:lnTo>
                  <a:lnTo>
                    <a:pt x="273" y="265"/>
                  </a:lnTo>
                  <a:lnTo>
                    <a:pt x="273" y="264"/>
                  </a:lnTo>
                  <a:lnTo>
                    <a:pt x="273" y="265"/>
                  </a:lnTo>
                  <a:lnTo>
                    <a:pt x="275" y="268"/>
                  </a:lnTo>
                  <a:lnTo>
                    <a:pt x="275" y="269"/>
                  </a:lnTo>
                  <a:lnTo>
                    <a:pt x="280" y="275"/>
                  </a:lnTo>
                  <a:lnTo>
                    <a:pt x="281" y="275"/>
                  </a:lnTo>
                  <a:lnTo>
                    <a:pt x="283" y="276"/>
                  </a:lnTo>
                  <a:lnTo>
                    <a:pt x="283" y="277"/>
                  </a:lnTo>
                  <a:lnTo>
                    <a:pt x="284" y="277"/>
                  </a:lnTo>
                  <a:lnTo>
                    <a:pt x="285" y="277"/>
                  </a:lnTo>
                  <a:lnTo>
                    <a:pt x="286" y="277"/>
                  </a:lnTo>
                  <a:lnTo>
                    <a:pt x="287" y="277"/>
                  </a:lnTo>
                  <a:lnTo>
                    <a:pt x="289" y="275"/>
                  </a:lnTo>
                  <a:lnTo>
                    <a:pt x="290" y="275"/>
                  </a:lnTo>
                  <a:lnTo>
                    <a:pt x="291" y="273"/>
                  </a:lnTo>
                  <a:lnTo>
                    <a:pt x="292" y="273"/>
                  </a:lnTo>
                  <a:lnTo>
                    <a:pt x="292" y="271"/>
                  </a:lnTo>
                  <a:lnTo>
                    <a:pt x="292" y="270"/>
                  </a:lnTo>
                  <a:lnTo>
                    <a:pt x="292" y="269"/>
                  </a:lnTo>
                  <a:lnTo>
                    <a:pt x="292" y="267"/>
                  </a:lnTo>
                  <a:lnTo>
                    <a:pt x="292" y="266"/>
                  </a:lnTo>
                  <a:lnTo>
                    <a:pt x="291" y="263"/>
                  </a:lnTo>
                  <a:lnTo>
                    <a:pt x="292" y="261"/>
                  </a:lnTo>
                  <a:lnTo>
                    <a:pt x="293" y="261"/>
                  </a:lnTo>
                  <a:lnTo>
                    <a:pt x="294" y="261"/>
                  </a:lnTo>
                  <a:lnTo>
                    <a:pt x="296" y="261"/>
                  </a:lnTo>
                  <a:lnTo>
                    <a:pt x="297" y="259"/>
                  </a:lnTo>
                  <a:lnTo>
                    <a:pt x="299" y="258"/>
                  </a:lnTo>
                  <a:lnTo>
                    <a:pt x="302" y="259"/>
                  </a:lnTo>
                  <a:lnTo>
                    <a:pt x="304" y="260"/>
                  </a:lnTo>
                  <a:lnTo>
                    <a:pt x="305" y="260"/>
                  </a:lnTo>
                  <a:lnTo>
                    <a:pt x="306" y="260"/>
                  </a:lnTo>
                  <a:lnTo>
                    <a:pt x="307" y="260"/>
                  </a:lnTo>
                  <a:lnTo>
                    <a:pt x="308" y="260"/>
                  </a:lnTo>
                  <a:lnTo>
                    <a:pt x="309" y="260"/>
                  </a:lnTo>
                  <a:lnTo>
                    <a:pt x="309" y="259"/>
                  </a:lnTo>
                  <a:lnTo>
                    <a:pt x="310" y="258"/>
                  </a:lnTo>
                  <a:lnTo>
                    <a:pt x="311" y="258"/>
                  </a:lnTo>
                  <a:lnTo>
                    <a:pt x="312" y="258"/>
                  </a:lnTo>
                  <a:lnTo>
                    <a:pt x="313" y="258"/>
                  </a:lnTo>
                  <a:lnTo>
                    <a:pt x="315" y="258"/>
                  </a:lnTo>
                  <a:lnTo>
                    <a:pt x="316" y="258"/>
                  </a:lnTo>
                  <a:lnTo>
                    <a:pt x="317" y="257"/>
                  </a:lnTo>
                  <a:lnTo>
                    <a:pt x="317" y="256"/>
                  </a:lnTo>
                  <a:lnTo>
                    <a:pt x="318" y="256"/>
                  </a:lnTo>
                  <a:lnTo>
                    <a:pt x="319" y="255"/>
                  </a:lnTo>
                  <a:lnTo>
                    <a:pt x="320" y="255"/>
                  </a:lnTo>
                  <a:lnTo>
                    <a:pt x="321" y="256"/>
                  </a:lnTo>
                  <a:lnTo>
                    <a:pt x="323" y="255"/>
                  </a:lnTo>
                  <a:lnTo>
                    <a:pt x="324" y="255"/>
                  </a:lnTo>
                  <a:lnTo>
                    <a:pt x="324" y="254"/>
                  </a:lnTo>
                  <a:lnTo>
                    <a:pt x="326" y="254"/>
                  </a:lnTo>
                  <a:lnTo>
                    <a:pt x="326" y="253"/>
                  </a:lnTo>
                  <a:lnTo>
                    <a:pt x="326" y="252"/>
                  </a:lnTo>
                  <a:lnTo>
                    <a:pt x="326" y="251"/>
                  </a:lnTo>
                  <a:lnTo>
                    <a:pt x="327" y="250"/>
                  </a:lnTo>
                  <a:lnTo>
                    <a:pt x="330" y="247"/>
                  </a:lnTo>
                  <a:lnTo>
                    <a:pt x="334" y="248"/>
                  </a:lnTo>
                  <a:lnTo>
                    <a:pt x="339" y="246"/>
                  </a:lnTo>
                  <a:lnTo>
                    <a:pt x="340" y="246"/>
                  </a:lnTo>
                  <a:lnTo>
                    <a:pt x="341" y="246"/>
                  </a:lnTo>
                  <a:lnTo>
                    <a:pt x="342" y="244"/>
                  </a:lnTo>
                  <a:lnTo>
                    <a:pt x="343" y="243"/>
                  </a:lnTo>
                  <a:lnTo>
                    <a:pt x="343" y="242"/>
                  </a:lnTo>
                  <a:lnTo>
                    <a:pt x="343" y="241"/>
                  </a:lnTo>
                  <a:lnTo>
                    <a:pt x="344" y="241"/>
                  </a:lnTo>
                  <a:lnTo>
                    <a:pt x="345" y="240"/>
                  </a:lnTo>
                  <a:lnTo>
                    <a:pt x="348" y="239"/>
                  </a:lnTo>
                  <a:lnTo>
                    <a:pt x="348" y="238"/>
                  </a:lnTo>
                  <a:lnTo>
                    <a:pt x="349" y="237"/>
                  </a:lnTo>
                  <a:lnTo>
                    <a:pt x="350" y="237"/>
                  </a:lnTo>
                  <a:lnTo>
                    <a:pt x="351" y="235"/>
                  </a:lnTo>
                  <a:lnTo>
                    <a:pt x="353" y="233"/>
                  </a:lnTo>
                  <a:lnTo>
                    <a:pt x="353" y="231"/>
                  </a:lnTo>
                  <a:lnTo>
                    <a:pt x="353" y="230"/>
                  </a:lnTo>
                  <a:lnTo>
                    <a:pt x="353" y="229"/>
                  </a:lnTo>
                  <a:lnTo>
                    <a:pt x="351" y="224"/>
                  </a:lnTo>
                  <a:lnTo>
                    <a:pt x="351" y="223"/>
                  </a:lnTo>
                  <a:lnTo>
                    <a:pt x="351" y="222"/>
                  </a:lnTo>
                  <a:lnTo>
                    <a:pt x="350" y="221"/>
                  </a:lnTo>
                  <a:lnTo>
                    <a:pt x="349" y="220"/>
                  </a:lnTo>
                  <a:lnTo>
                    <a:pt x="348" y="220"/>
                  </a:lnTo>
                  <a:lnTo>
                    <a:pt x="333" y="200"/>
                  </a:lnTo>
                  <a:lnTo>
                    <a:pt x="335" y="197"/>
                  </a:lnTo>
                  <a:lnTo>
                    <a:pt x="335" y="196"/>
                  </a:lnTo>
                  <a:lnTo>
                    <a:pt x="338" y="194"/>
                  </a:lnTo>
                  <a:lnTo>
                    <a:pt x="338" y="192"/>
                  </a:lnTo>
                  <a:lnTo>
                    <a:pt x="339" y="189"/>
                  </a:lnTo>
                  <a:lnTo>
                    <a:pt x="339" y="188"/>
                  </a:lnTo>
                  <a:lnTo>
                    <a:pt x="339" y="185"/>
                  </a:lnTo>
                  <a:lnTo>
                    <a:pt x="339" y="184"/>
                  </a:lnTo>
                  <a:lnTo>
                    <a:pt x="338" y="180"/>
                  </a:lnTo>
                  <a:lnTo>
                    <a:pt x="338" y="178"/>
                  </a:lnTo>
                  <a:lnTo>
                    <a:pt x="339" y="178"/>
                  </a:lnTo>
                  <a:lnTo>
                    <a:pt x="340" y="178"/>
                  </a:lnTo>
                  <a:lnTo>
                    <a:pt x="343" y="178"/>
                  </a:lnTo>
                  <a:lnTo>
                    <a:pt x="344" y="177"/>
                  </a:lnTo>
                  <a:lnTo>
                    <a:pt x="345" y="177"/>
                  </a:lnTo>
                  <a:lnTo>
                    <a:pt x="345" y="176"/>
                  </a:lnTo>
                  <a:lnTo>
                    <a:pt x="346" y="176"/>
                  </a:lnTo>
                  <a:lnTo>
                    <a:pt x="348" y="177"/>
                  </a:lnTo>
                  <a:lnTo>
                    <a:pt x="349" y="177"/>
                  </a:lnTo>
                  <a:lnTo>
                    <a:pt x="350" y="177"/>
                  </a:lnTo>
                  <a:lnTo>
                    <a:pt x="351" y="176"/>
                  </a:lnTo>
                  <a:lnTo>
                    <a:pt x="351" y="175"/>
                  </a:lnTo>
                  <a:lnTo>
                    <a:pt x="352" y="175"/>
                  </a:lnTo>
                  <a:lnTo>
                    <a:pt x="353" y="174"/>
                  </a:lnTo>
                  <a:lnTo>
                    <a:pt x="357" y="171"/>
                  </a:lnTo>
                  <a:lnTo>
                    <a:pt x="358" y="171"/>
                  </a:lnTo>
                  <a:lnTo>
                    <a:pt x="359" y="170"/>
                  </a:lnTo>
                  <a:lnTo>
                    <a:pt x="360" y="170"/>
                  </a:lnTo>
                  <a:lnTo>
                    <a:pt x="363" y="166"/>
                  </a:lnTo>
                  <a:lnTo>
                    <a:pt x="364" y="166"/>
                  </a:lnTo>
                  <a:lnTo>
                    <a:pt x="364" y="165"/>
                  </a:lnTo>
                  <a:lnTo>
                    <a:pt x="364" y="164"/>
                  </a:lnTo>
                  <a:lnTo>
                    <a:pt x="364" y="163"/>
                  </a:lnTo>
                  <a:lnTo>
                    <a:pt x="364" y="161"/>
                  </a:lnTo>
                  <a:lnTo>
                    <a:pt x="363" y="161"/>
                  </a:lnTo>
                  <a:lnTo>
                    <a:pt x="362" y="160"/>
                  </a:lnTo>
                  <a:lnTo>
                    <a:pt x="361" y="159"/>
                  </a:lnTo>
                  <a:lnTo>
                    <a:pt x="360" y="158"/>
                  </a:lnTo>
                  <a:lnTo>
                    <a:pt x="357" y="158"/>
                  </a:lnTo>
                  <a:lnTo>
                    <a:pt x="356" y="158"/>
                  </a:lnTo>
                  <a:lnTo>
                    <a:pt x="355" y="158"/>
                  </a:lnTo>
                  <a:lnTo>
                    <a:pt x="356" y="157"/>
                  </a:lnTo>
                  <a:lnTo>
                    <a:pt x="356" y="156"/>
                  </a:lnTo>
                  <a:lnTo>
                    <a:pt x="356" y="155"/>
                  </a:lnTo>
                  <a:lnTo>
                    <a:pt x="355" y="154"/>
                  </a:lnTo>
                  <a:lnTo>
                    <a:pt x="355" y="153"/>
                  </a:lnTo>
                  <a:lnTo>
                    <a:pt x="354" y="151"/>
                  </a:lnTo>
                  <a:lnTo>
                    <a:pt x="353" y="150"/>
                  </a:lnTo>
                  <a:lnTo>
                    <a:pt x="356" y="148"/>
                  </a:lnTo>
                  <a:lnTo>
                    <a:pt x="356" y="146"/>
                  </a:lnTo>
                  <a:lnTo>
                    <a:pt x="356" y="145"/>
                  </a:lnTo>
                  <a:lnTo>
                    <a:pt x="358" y="143"/>
                  </a:lnTo>
                  <a:lnTo>
                    <a:pt x="362" y="141"/>
                  </a:lnTo>
                  <a:lnTo>
                    <a:pt x="363" y="141"/>
                  </a:lnTo>
                  <a:lnTo>
                    <a:pt x="365" y="139"/>
                  </a:lnTo>
                  <a:lnTo>
                    <a:pt x="366" y="139"/>
                  </a:lnTo>
                  <a:lnTo>
                    <a:pt x="368" y="136"/>
                  </a:lnTo>
                  <a:lnTo>
                    <a:pt x="370" y="137"/>
                  </a:lnTo>
                  <a:lnTo>
                    <a:pt x="371" y="135"/>
                  </a:lnTo>
                  <a:lnTo>
                    <a:pt x="372" y="135"/>
                  </a:lnTo>
                  <a:lnTo>
                    <a:pt x="373" y="135"/>
                  </a:lnTo>
                  <a:lnTo>
                    <a:pt x="373" y="134"/>
                  </a:lnTo>
                  <a:lnTo>
                    <a:pt x="373" y="131"/>
                  </a:lnTo>
                  <a:lnTo>
                    <a:pt x="374" y="131"/>
                  </a:lnTo>
                  <a:lnTo>
                    <a:pt x="376" y="130"/>
                  </a:lnTo>
                  <a:lnTo>
                    <a:pt x="377" y="130"/>
                  </a:lnTo>
                  <a:lnTo>
                    <a:pt x="378" y="129"/>
                  </a:lnTo>
                  <a:lnTo>
                    <a:pt x="379" y="128"/>
                  </a:lnTo>
                  <a:lnTo>
                    <a:pt x="379" y="126"/>
                  </a:lnTo>
                  <a:lnTo>
                    <a:pt x="379" y="124"/>
                  </a:lnTo>
                  <a:lnTo>
                    <a:pt x="378" y="124"/>
                  </a:lnTo>
                  <a:lnTo>
                    <a:pt x="374" y="118"/>
                  </a:lnTo>
                  <a:lnTo>
                    <a:pt x="374" y="117"/>
                  </a:lnTo>
                  <a:lnTo>
                    <a:pt x="373" y="116"/>
                  </a:lnTo>
                  <a:lnTo>
                    <a:pt x="372" y="116"/>
                  </a:lnTo>
                  <a:lnTo>
                    <a:pt x="369" y="114"/>
                  </a:lnTo>
                  <a:lnTo>
                    <a:pt x="368" y="114"/>
                  </a:lnTo>
                  <a:lnTo>
                    <a:pt x="366" y="113"/>
                  </a:lnTo>
                  <a:lnTo>
                    <a:pt x="366" y="112"/>
                  </a:lnTo>
                  <a:lnTo>
                    <a:pt x="365" y="112"/>
                  </a:lnTo>
                  <a:lnTo>
                    <a:pt x="361" y="112"/>
                  </a:lnTo>
                  <a:lnTo>
                    <a:pt x="360" y="112"/>
                  </a:lnTo>
                  <a:lnTo>
                    <a:pt x="359" y="113"/>
                  </a:lnTo>
                  <a:lnTo>
                    <a:pt x="358" y="113"/>
                  </a:lnTo>
                  <a:lnTo>
                    <a:pt x="358" y="114"/>
                  </a:lnTo>
                  <a:lnTo>
                    <a:pt x="357" y="116"/>
                  </a:lnTo>
                  <a:lnTo>
                    <a:pt x="355" y="115"/>
                  </a:lnTo>
                  <a:lnTo>
                    <a:pt x="355" y="114"/>
                  </a:lnTo>
                  <a:lnTo>
                    <a:pt x="354" y="114"/>
                  </a:lnTo>
                  <a:lnTo>
                    <a:pt x="353" y="114"/>
                  </a:lnTo>
                  <a:lnTo>
                    <a:pt x="353" y="113"/>
                  </a:lnTo>
                  <a:lnTo>
                    <a:pt x="352" y="113"/>
                  </a:lnTo>
                  <a:lnTo>
                    <a:pt x="352" y="112"/>
                  </a:lnTo>
                  <a:lnTo>
                    <a:pt x="351" y="111"/>
                  </a:lnTo>
                  <a:lnTo>
                    <a:pt x="350" y="110"/>
                  </a:lnTo>
                  <a:lnTo>
                    <a:pt x="351" y="110"/>
                  </a:lnTo>
                  <a:lnTo>
                    <a:pt x="351" y="109"/>
                  </a:lnTo>
                  <a:lnTo>
                    <a:pt x="351" y="105"/>
                  </a:lnTo>
                  <a:lnTo>
                    <a:pt x="351" y="104"/>
                  </a:lnTo>
                  <a:lnTo>
                    <a:pt x="352" y="103"/>
                  </a:lnTo>
                  <a:lnTo>
                    <a:pt x="351" y="102"/>
                  </a:lnTo>
                  <a:lnTo>
                    <a:pt x="351" y="101"/>
                  </a:lnTo>
                  <a:lnTo>
                    <a:pt x="353" y="96"/>
                  </a:lnTo>
                  <a:lnTo>
                    <a:pt x="353" y="95"/>
                  </a:lnTo>
                  <a:lnTo>
                    <a:pt x="354" y="94"/>
                  </a:lnTo>
                  <a:lnTo>
                    <a:pt x="354" y="93"/>
                  </a:lnTo>
                  <a:lnTo>
                    <a:pt x="354" y="92"/>
                  </a:lnTo>
                  <a:lnTo>
                    <a:pt x="353" y="91"/>
                  </a:lnTo>
                  <a:lnTo>
                    <a:pt x="353" y="90"/>
                  </a:lnTo>
                  <a:lnTo>
                    <a:pt x="351" y="88"/>
                  </a:lnTo>
                  <a:lnTo>
                    <a:pt x="349" y="85"/>
                  </a:lnTo>
                  <a:lnTo>
                    <a:pt x="348" y="85"/>
                  </a:lnTo>
                  <a:lnTo>
                    <a:pt x="347" y="84"/>
                  </a:lnTo>
                  <a:lnTo>
                    <a:pt x="345" y="83"/>
                  </a:lnTo>
                  <a:lnTo>
                    <a:pt x="343" y="82"/>
                  </a:lnTo>
                  <a:lnTo>
                    <a:pt x="340" y="83"/>
                  </a:lnTo>
                  <a:lnTo>
                    <a:pt x="339" y="82"/>
                  </a:lnTo>
                  <a:lnTo>
                    <a:pt x="337" y="80"/>
                  </a:lnTo>
                  <a:lnTo>
                    <a:pt x="336" y="80"/>
                  </a:lnTo>
                  <a:lnTo>
                    <a:pt x="336" y="78"/>
                  </a:lnTo>
                  <a:lnTo>
                    <a:pt x="336" y="77"/>
                  </a:lnTo>
                  <a:lnTo>
                    <a:pt x="335" y="76"/>
                  </a:lnTo>
                  <a:lnTo>
                    <a:pt x="334" y="76"/>
                  </a:lnTo>
                  <a:lnTo>
                    <a:pt x="332" y="74"/>
                  </a:lnTo>
                  <a:lnTo>
                    <a:pt x="332" y="73"/>
                  </a:lnTo>
                  <a:lnTo>
                    <a:pt x="330" y="73"/>
                  </a:lnTo>
                  <a:lnTo>
                    <a:pt x="329" y="73"/>
                  </a:lnTo>
                  <a:lnTo>
                    <a:pt x="328" y="73"/>
                  </a:lnTo>
                  <a:lnTo>
                    <a:pt x="327" y="73"/>
                  </a:lnTo>
                  <a:lnTo>
                    <a:pt x="324" y="74"/>
                  </a:lnTo>
                  <a:lnTo>
                    <a:pt x="325" y="75"/>
                  </a:lnTo>
                  <a:lnTo>
                    <a:pt x="324" y="75"/>
                  </a:lnTo>
                  <a:lnTo>
                    <a:pt x="322" y="75"/>
                  </a:lnTo>
                  <a:lnTo>
                    <a:pt x="322" y="73"/>
                  </a:lnTo>
                  <a:lnTo>
                    <a:pt x="321" y="73"/>
                  </a:lnTo>
                  <a:lnTo>
                    <a:pt x="319" y="71"/>
                  </a:lnTo>
                  <a:lnTo>
                    <a:pt x="318" y="71"/>
                  </a:lnTo>
                  <a:lnTo>
                    <a:pt x="318" y="70"/>
                  </a:lnTo>
                  <a:lnTo>
                    <a:pt x="317" y="70"/>
                  </a:lnTo>
                  <a:lnTo>
                    <a:pt x="315" y="69"/>
                  </a:lnTo>
                  <a:lnTo>
                    <a:pt x="314" y="69"/>
                  </a:lnTo>
                  <a:lnTo>
                    <a:pt x="313" y="69"/>
                  </a:lnTo>
                  <a:lnTo>
                    <a:pt x="312" y="69"/>
                  </a:lnTo>
                  <a:lnTo>
                    <a:pt x="309" y="65"/>
                  </a:lnTo>
                  <a:lnTo>
                    <a:pt x="309" y="71"/>
                  </a:lnTo>
                  <a:lnTo>
                    <a:pt x="308" y="67"/>
                  </a:lnTo>
                  <a:lnTo>
                    <a:pt x="308" y="66"/>
                  </a:lnTo>
                  <a:lnTo>
                    <a:pt x="307" y="65"/>
                  </a:lnTo>
                  <a:lnTo>
                    <a:pt x="306" y="64"/>
                  </a:lnTo>
                  <a:lnTo>
                    <a:pt x="306" y="63"/>
                  </a:lnTo>
                  <a:lnTo>
                    <a:pt x="305" y="63"/>
                  </a:lnTo>
                  <a:lnTo>
                    <a:pt x="304" y="62"/>
                  </a:lnTo>
                  <a:lnTo>
                    <a:pt x="303" y="62"/>
                  </a:lnTo>
                  <a:lnTo>
                    <a:pt x="303" y="61"/>
                  </a:lnTo>
                  <a:lnTo>
                    <a:pt x="302" y="61"/>
                  </a:lnTo>
                  <a:lnTo>
                    <a:pt x="302" y="59"/>
                  </a:lnTo>
                  <a:lnTo>
                    <a:pt x="301" y="58"/>
                  </a:lnTo>
                  <a:lnTo>
                    <a:pt x="300" y="58"/>
                  </a:lnTo>
                  <a:lnTo>
                    <a:pt x="299" y="58"/>
                  </a:lnTo>
                  <a:lnTo>
                    <a:pt x="302" y="57"/>
                  </a:lnTo>
                  <a:lnTo>
                    <a:pt x="303" y="58"/>
                  </a:lnTo>
                  <a:lnTo>
                    <a:pt x="304" y="58"/>
                  </a:lnTo>
                  <a:lnTo>
                    <a:pt x="305" y="58"/>
                  </a:lnTo>
                  <a:lnTo>
                    <a:pt x="307" y="58"/>
                  </a:lnTo>
                  <a:lnTo>
                    <a:pt x="311" y="58"/>
                  </a:lnTo>
                  <a:lnTo>
                    <a:pt x="312" y="58"/>
                  </a:lnTo>
                  <a:lnTo>
                    <a:pt x="313" y="57"/>
                  </a:lnTo>
                  <a:lnTo>
                    <a:pt x="313" y="56"/>
                  </a:lnTo>
                  <a:lnTo>
                    <a:pt x="314" y="56"/>
                  </a:lnTo>
                  <a:lnTo>
                    <a:pt x="314" y="55"/>
                  </a:lnTo>
                  <a:lnTo>
                    <a:pt x="315" y="55"/>
                  </a:lnTo>
                  <a:lnTo>
                    <a:pt x="316" y="55"/>
                  </a:lnTo>
                  <a:lnTo>
                    <a:pt x="317" y="55"/>
                  </a:lnTo>
                  <a:lnTo>
                    <a:pt x="318" y="55"/>
                  </a:lnTo>
                  <a:lnTo>
                    <a:pt x="319" y="55"/>
                  </a:lnTo>
                  <a:lnTo>
                    <a:pt x="322" y="54"/>
                  </a:lnTo>
                  <a:lnTo>
                    <a:pt x="323" y="54"/>
                  </a:lnTo>
                  <a:lnTo>
                    <a:pt x="324" y="54"/>
                  </a:lnTo>
                  <a:lnTo>
                    <a:pt x="324" y="53"/>
                  </a:lnTo>
                  <a:lnTo>
                    <a:pt x="325" y="52"/>
                  </a:lnTo>
                  <a:lnTo>
                    <a:pt x="326" y="52"/>
                  </a:lnTo>
                  <a:lnTo>
                    <a:pt x="326" y="51"/>
                  </a:lnTo>
                  <a:lnTo>
                    <a:pt x="326" y="50"/>
                  </a:lnTo>
                  <a:lnTo>
                    <a:pt x="326" y="46"/>
                  </a:lnTo>
                  <a:lnTo>
                    <a:pt x="323" y="46"/>
                  </a:lnTo>
                  <a:lnTo>
                    <a:pt x="321" y="46"/>
                  </a:lnTo>
                  <a:lnTo>
                    <a:pt x="320" y="46"/>
                  </a:lnTo>
                  <a:lnTo>
                    <a:pt x="315" y="48"/>
                  </a:lnTo>
                  <a:lnTo>
                    <a:pt x="312" y="48"/>
                  </a:lnTo>
                  <a:lnTo>
                    <a:pt x="302" y="46"/>
                  </a:lnTo>
                  <a:lnTo>
                    <a:pt x="301" y="46"/>
                  </a:lnTo>
                  <a:lnTo>
                    <a:pt x="299" y="46"/>
                  </a:lnTo>
                  <a:lnTo>
                    <a:pt x="295" y="48"/>
                  </a:lnTo>
                  <a:lnTo>
                    <a:pt x="294" y="48"/>
                  </a:lnTo>
                  <a:lnTo>
                    <a:pt x="294" y="47"/>
                  </a:lnTo>
                  <a:lnTo>
                    <a:pt x="292" y="47"/>
                  </a:lnTo>
                  <a:lnTo>
                    <a:pt x="288" y="47"/>
                  </a:lnTo>
                  <a:lnTo>
                    <a:pt x="287" y="47"/>
                  </a:lnTo>
                  <a:lnTo>
                    <a:pt x="285" y="48"/>
                  </a:lnTo>
                  <a:lnTo>
                    <a:pt x="284" y="48"/>
                  </a:lnTo>
                  <a:lnTo>
                    <a:pt x="283" y="48"/>
                  </a:lnTo>
                  <a:lnTo>
                    <a:pt x="278" y="50"/>
                  </a:lnTo>
                  <a:lnTo>
                    <a:pt x="277" y="50"/>
                  </a:lnTo>
                  <a:lnTo>
                    <a:pt x="273" y="49"/>
                  </a:lnTo>
                  <a:lnTo>
                    <a:pt x="269" y="49"/>
                  </a:lnTo>
                  <a:lnTo>
                    <a:pt x="261" y="50"/>
                  </a:lnTo>
                  <a:lnTo>
                    <a:pt x="260" y="50"/>
                  </a:lnTo>
                  <a:lnTo>
                    <a:pt x="259" y="50"/>
                  </a:lnTo>
                  <a:lnTo>
                    <a:pt x="257" y="48"/>
                  </a:lnTo>
                  <a:lnTo>
                    <a:pt x="256" y="50"/>
                  </a:lnTo>
                  <a:lnTo>
                    <a:pt x="254" y="50"/>
                  </a:lnTo>
                  <a:lnTo>
                    <a:pt x="253" y="52"/>
                  </a:lnTo>
                  <a:lnTo>
                    <a:pt x="254" y="53"/>
                  </a:lnTo>
                  <a:lnTo>
                    <a:pt x="255" y="56"/>
                  </a:lnTo>
                  <a:lnTo>
                    <a:pt x="255" y="57"/>
                  </a:lnTo>
                  <a:lnTo>
                    <a:pt x="253" y="58"/>
                  </a:lnTo>
                  <a:lnTo>
                    <a:pt x="252" y="59"/>
                  </a:lnTo>
                  <a:lnTo>
                    <a:pt x="251" y="59"/>
                  </a:lnTo>
                  <a:lnTo>
                    <a:pt x="251" y="60"/>
                  </a:lnTo>
                  <a:lnTo>
                    <a:pt x="251" y="61"/>
                  </a:lnTo>
                  <a:lnTo>
                    <a:pt x="251" y="62"/>
                  </a:lnTo>
                  <a:lnTo>
                    <a:pt x="250" y="62"/>
                  </a:lnTo>
                  <a:lnTo>
                    <a:pt x="249" y="62"/>
                  </a:lnTo>
                  <a:lnTo>
                    <a:pt x="248" y="62"/>
                  </a:lnTo>
                  <a:lnTo>
                    <a:pt x="247" y="62"/>
                  </a:lnTo>
                  <a:lnTo>
                    <a:pt x="246" y="62"/>
                  </a:lnTo>
                  <a:lnTo>
                    <a:pt x="245" y="62"/>
                  </a:lnTo>
                  <a:lnTo>
                    <a:pt x="243" y="65"/>
                  </a:lnTo>
                  <a:lnTo>
                    <a:pt x="242" y="65"/>
                  </a:lnTo>
                  <a:lnTo>
                    <a:pt x="241" y="66"/>
                  </a:lnTo>
                  <a:lnTo>
                    <a:pt x="241" y="67"/>
                  </a:lnTo>
                  <a:lnTo>
                    <a:pt x="240" y="67"/>
                  </a:lnTo>
                  <a:lnTo>
                    <a:pt x="234" y="67"/>
                  </a:lnTo>
                  <a:lnTo>
                    <a:pt x="229" y="66"/>
                  </a:lnTo>
                  <a:lnTo>
                    <a:pt x="225" y="65"/>
                  </a:lnTo>
                  <a:lnTo>
                    <a:pt x="222" y="64"/>
                  </a:lnTo>
                  <a:lnTo>
                    <a:pt x="217" y="63"/>
                  </a:lnTo>
                  <a:lnTo>
                    <a:pt x="216" y="63"/>
                  </a:lnTo>
                  <a:lnTo>
                    <a:pt x="215" y="63"/>
                  </a:lnTo>
                  <a:lnTo>
                    <a:pt x="213" y="62"/>
                  </a:lnTo>
                  <a:lnTo>
                    <a:pt x="213" y="60"/>
                  </a:lnTo>
                  <a:lnTo>
                    <a:pt x="212" y="59"/>
                  </a:lnTo>
                  <a:lnTo>
                    <a:pt x="209" y="56"/>
                  </a:lnTo>
                  <a:lnTo>
                    <a:pt x="211" y="53"/>
                  </a:lnTo>
                  <a:lnTo>
                    <a:pt x="209" y="52"/>
                  </a:lnTo>
                  <a:lnTo>
                    <a:pt x="204" y="50"/>
                  </a:lnTo>
                  <a:lnTo>
                    <a:pt x="202" y="49"/>
                  </a:lnTo>
                  <a:lnTo>
                    <a:pt x="201" y="49"/>
                  </a:lnTo>
                  <a:lnTo>
                    <a:pt x="200" y="50"/>
                  </a:lnTo>
                  <a:lnTo>
                    <a:pt x="199" y="50"/>
                  </a:lnTo>
                  <a:lnTo>
                    <a:pt x="198" y="50"/>
                  </a:lnTo>
                  <a:lnTo>
                    <a:pt x="197" y="50"/>
                  </a:lnTo>
                  <a:lnTo>
                    <a:pt x="196" y="50"/>
                  </a:lnTo>
                  <a:lnTo>
                    <a:pt x="182" y="50"/>
                  </a:lnTo>
                  <a:lnTo>
                    <a:pt x="181" y="50"/>
                  </a:lnTo>
                  <a:lnTo>
                    <a:pt x="178" y="52"/>
                  </a:lnTo>
                  <a:lnTo>
                    <a:pt x="174" y="52"/>
                  </a:lnTo>
                  <a:lnTo>
                    <a:pt x="167" y="53"/>
                  </a:lnTo>
                  <a:lnTo>
                    <a:pt x="166" y="53"/>
                  </a:lnTo>
                  <a:lnTo>
                    <a:pt x="159" y="54"/>
                  </a:lnTo>
                  <a:lnTo>
                    <a:pt x="158" y="54"/>
                  </a:lnTo>
                  <a:lnTo>
                    <a:pt x="158" y="55"/>
                  </a:lnTo>
                  <a:lnTo>
                    <a:pt x="154" y="54"/>
                  </a:lnTo>
                  <a:lnTo>
                    <a:pt x="152" y="54"/>
                  </a:lnTo>
                  <a:lnTo>
                    <a:pt x="151" y="54"/>
                  </a:lnTo>
                  <a:lnTo>
                    <a:pt x="150" y="52"/>
                  </a:lnTo>
                  <a:lnTo>
                    <a:pt x="149" y="48"/>
                  </a:lnTo>
                  <a:lnTo>
                    <a:pt x="150" y="48"/>
                  </a:lnTo>
                  <a:lnTo>
                    <a:pt x="151" y="46"/>
                  </a:lnTo>
                  <a:lnTo>
                    <a:pt x="151" y="45"/>
                  </a:lnTo>
                  <a:lnTo>
                    <a:pt x="151" y="44"/>
                  </a:lnTo>
                  <a:lnTo>
                    <a:pt x="147" y="35"/>
                  </a:lnTo>
                  <a:lnTo>
                    <a:pt x="147" y="34"/>
                  </a:lnTo>
                  <a:lnTo>
                    <a:pt x="147" y="33"/>
                  </a:lnTo>
                  <a:lnTo>
                    <a:pt x="146" y="33"/>
                  </a:lnTo>
                  <a:lnTo>
                    <a:pt x="143" y="31"/>
                  </a:lnTo>
                  <a:lnTo>
                    <a:pt x="143" y="30"/>
                  </a:lnTo>
                  <a:lnTo>
                    <a:pt x="142" y="30"/>
                  </a:lnTo>
                  <a:lnTo>
                    <a:pt x="141" y="29"/>
                  </a:lnTo>
                  <a:lnTo>
                    <a:pt x="140" y="28"/>
                  </a:lnTo>
                  <a:lnTo>
                    <a:pt x="139" y="28"/>
                  </a:lnTo>
                  <a:lnTo>
                    <a:pt x="134" y="24"/>
                  </a:lnTo>
                  <a:lnTo>
                    <a:pt x="133" y="24"/>
                  </a:lnTo>
                  <a:lnTo>
                    <a:pt x="130" y="24"/>
                  </a:lnTo>
                  <a:lnTo>
                    <a:pt x="122" y="22"/>
                  </a:lnTo>
                  <a:lnTo>
                    <a:pt x="121" y="21"/>
                  </a:lnTo>
                  <a:lnTo>
                    <a:pt x="120" y="22"/>
                  </a:lnTo>
                  <a:lnTo>
                    <a:pt x="119" y="22"/>
                  </a:lnTo>
                  <a:lnTo>
                    <a:pt x="118" y="23"/>
                  </a:lnTo>
                  <a:lnTo>
                    <a:pt x="117" y="23"/>
                  </a:lnTo>
                  <a:lnTo>
                    <a:pt x="117" y="22"/>
                  </a:lnTo>
                  <a:lnTo>
                    <a:pt x="115" y="22"/>
                  </a:lnTo>
                  <a:lnTo>
                    <a:pt x="114" y="22"/>
                  </a:lnTo>
                  <a:lnTo>
                    <a:pt x="113" y="22"/>
                  </a:lnTo>
                  <a:lnTo>
                    <a:pt x="113" y="23"/>
                  </a:lnTo>
                  <a:lnTo>
                    <a:pt x="112" y="22"/>
                  </a:lnTo>
                  <a:lnTo>
                    <a:pt x="110" y="15"/>
                  </a:lnTo>
                  <a:lnTo>
                    <a:pt x="110" y="14"/>
                  </a:lnTo>
                  <a:lnTo>
                    <a:pt x="110" y="13"/>
                  </a:lnTo>
                  <a:lnTo>
                    <a:pt x="110" y="12"/>
                  </a:lnTo>
                  <a:lnTo>
                    <a:pt x="110" y="10"/>
                  </a:lnTo>
                  <a:lnTo>
                    <a:pt x="110" y="9"/>
                  </a:lnTo>
                  <a:lnTo>
                    <a:pt x="109" y="7"/>
                  </a:lnTo>
                  <a:lnTo>
                    <a:pt x="109" y="6"/>
                  </a:lnTo>
                  <a:lnTo>
                    <a:pt x="108" y="4"/>
                  </a:lnTo>
                  <a:lnTo>
                    <a:pt x="108" y="3"/>
                  </a:lnTo>
                  <a:lnTo>
                    <a:pt x="107" y="3"/>
                  </a:lnTo>
                  <a:lnTo>
                    <a:pt x="107" y="2"/>
                  </a:lnTo>
                  <a:lnTo>
                    <a:pt x="106" y="1"/>
                  </a:lnTo>
                  <a:lnTo>
                    <a:pt x="103" y="1"/>
                  </a:lnTo>
                  <a:lnTo>
                    <a:pt x="103" y="0"/>
                  </a:lnTo>
                  <a:moveTo>
                    <a:pt x="103" y="22"/>
                  </a:moveTo>
                  <a:lnTo>
                    <a:pt x="105" y="22"/>
                  </a:lnTo>
                  <a:lnTo>
                    <a:pt x="105" y="24"/>
                  </a:lnTo>
                  <a:lnTo>
                    <a:pt x="105" y="25"/>
                  </a:lnTo>
                  <a:lnTo>
                    <a:pt x="103" y="23"/>
                  </a:lnTo>
                  <a:lnTo>
                    <a:pt x="103" y="22"/>
                  </a:lnTo>
                  <a:moveTo>
                    <a:pt x="54" y="41"/>
                  </a:moveTo>
                  <a:lnTo>
                    <a:pt x="55" y="41"/>
                  </a:lnTo>
                  <a:lnTo>
                    <a:pt x="57" y="44"/>
                  </a:lnTo>
                  <a:lnTo>
                    <a:pt x="57" y="45"/>
                  </a:lnTo>
                  <a:lnTo>
                    <a:pt x="57" y="46"/>
                  </a:lnTo>
                  <a:lnTo>
                    <a:pt x="56" y="46"/>
                  </a:lnTo>
                  <a:lnTo>
                    <a:pt x="56" y="45"/>
                  </a:lnTo>
                  <a:lnTo>
                    <a:pt x="54" y="41"/>
                  </a:lnTo>
                  <a:moveTo>
                    <a:pt x="52" y="62"/>
                  </a:moveTo>
                  <a:lnTo>
                    <a:pt x="55" y="60"/>
                  </a:lnTo>
                  <a:lnTo>
                    <a:pt x="56" y="60"/>
                  </a:lnTo>
                  <a:lnTo>
                    <a:pt x="56" y="59"/>
                  </a:lnTo>
                  <a:lnTo>
                    <a:pt x="56" y="61"/>
                  </a:lnTo>
                  <a:lnTo>
                    <a:pt x="56" y="62"/>
                  </a:lnTo>
                  <a:lnTo>
                    <a:pt x="58" y="64"/>
                  </a:lnTo>
                  <a:lnTo>
                    <a:pt x="58" y="65"/>
                  </a:lnTo>
                  <a:lnTo>
                    <a:pt x="60" y="67"/>
                  </a:lnTo>
                  <a:lnTo>
                    <a:pt x="60" y="68"/>
                  </a:lnTo>
                  <a:lnTo>
                    <a:pt x="61" y="69"/>
                  </a:lnTo>
                  <a:lnTo>
                    <a:pt x="64" y="75"/>
                  </a:lnTo>
                  <a:lnTo>
                    <a:pt x="65" y="77"/>
                  </a:lnTo>
                  <a:lnTo>
                    <a:pt x="66" y="77"/>
                  </a:lnTo>
                  <a:lnTo>
                    <a:pt x="66" y="81"/>
                  </a:lnTo>
                  <a:lnTo>
                    <a:pt x="66" y="84"/>
                  </a:lnTo>
                  <a:lnTo>
                    <a:pt x="65" y="84"/>
                  </a:lnTo>
                  <a:lnTo>
                    <a:pt x="65" y="85"/>
                  </a:lnTo>
                  <a:lnTo>
                    <a:pt x="64" y="86"/>
                  </a:lnTo>
                  <a:lnTo>
                    <a:pt x="64" y="87"/>
                  </a:lnTo>
                  <a:lnTo>
                    <a:pt x="64" y="92"/>
                  </a:lnTo>
                  <a:lnTo>
                    <a:pt x="63" y="92"/>
                  </a:lnTo>
                  <a:lnTo>
                    <a:pt x="63" y="93"/>
                  </a:lnTo>
                  <a:lnTo>
                    <a:pt x="62" y="93"/>
                  </a:lnTo>
                  <a:lnTo>
                    <a:pt x="62" y="94"/>
                  </a:lnTo>
                  <a:lnTo>
                    <a:pt x="61" y="95"/>
                  </a:lnTo>
                  <a:lnTo>
                    <a:pt x="60" y="95"/>
                  </a:lnTo>
                  <a:lnTo>
                    <a:pt x="60" y="96"/>
                  </a:lnTo>
                  <a:lnTo>
                    <a:pt x="60" y="97"/>
                  </a:lnTo>
                  <a:lnTo>
                    <a:pt x="59" y="97"/>
                  </a:lnTo>
                  <a:lnTo>
                    <a:pt x="54" y="99"/>
                  </a:lnTo>
                  <a:lnTo>
                    <a:pt x="53" y="99"/>
                  </a:lnTo>
                  <a:lnTo>
                    <a:pt x="52" y="99"/>
                  </a:lnTo>
                  <a:lnTo>
                    <a:pt x="51" y="99"/>
                  </a:lnTo>
                  <a:lnTo>
                    <a:pt x="51" y="97"/>
                  </a:lnTo>
                  <a:lnTo>
                    <a:pt x="52" y="94"/>
                  </a:lnTo>
                  <a:lnTo>
                    <a:pt x="52" y="93"/>
                  </a:lnTo>
                  <a:lnTo>
                    <a:pt x="52" y="92"/>
                  </a:lnTo>
                  <a:lnTo>
                    <a:pt x="51" y="91"/>
                  </a:lnTo>
                  <a:lnTo>
                    <a:pt x="51" y="90"/>
                  </a:lnTo>
                  <a:lnTo>
                    <a:pt x="46" y="86"/>
                  </a:lnTo>
                  <a:lnTo>
                    <a:pt x="45" y="84"/>
                  </a:lnTo>
                  <a:lnTo>
                    <a:pt x="45" y="83"/>
                  </a:lnTo>
                  <a:lnTo>
                    <a:pt x="44" y="82"/>
                  </a:lnTo>
                  <a:lnTo>
                    <a:pt x="44" y="81"/>
                  </a:lnTo>
                  <a:lnTo>
                    <a:pt x="43" y="80"/>
                  </a:lnTo>
                  <a:lnTo>
                    <a:pt x="42" y="79"/>
                  </a:lnTo>
                  <a:lnTo>
                    <a:pt x="42" y="78"/>
                  </a:lnTo>
                  <a:lnTo>
                    <a:pt x="50" y="67"/>
                  </a:lnTo>
                  <a:lnTo>
                    <a:pt x="51" y="63"/>
                  </a:lnTo>
                  <a:lnTo>
                    <a:pt x="52" y="62"/>
                  </a:lnTo>
                  <a:moveTo>
                    <a:pt x="270" y="31"/>
                  </a:moveTo>
                  <a:lnTo>
                    <a:pt x="268" y="33"/>
                  </a:lnTo>
                  <a:lnTo>
                    <a:pt x="266" y="35"/>
                  </a:lnTo>
                  <a:lnTo>
                    <a:pt x="265" y="35"/>
                  </a:lnTo>
                  <a:lnTo>
                    <a:pt x="264" y="37"/>
                  </a:lnTo>
                  <a:lnTo>
                    <a:pt x="263" y="38"/>
                  </a:lnTo>
                  <a:lnTo>
                    <a:pt x="263" y="37"/>
                  </a:lnTo>
                  <a:lnTo>
                    <a:pt x="262" y="36"/>
                  </a:lnTo>
                  <a:lnTo>
                    <a:pt x="261" y="35"/>
                  </a:lnTo>
                  <a:lnTo>
                    <a:pt x="260" y="35"/>
                  </a:lnTo>
                  <a:lnTo>
                    <a:pt x="259" y="35"/>
                  </a:lnTo>
                  <a:lnTo>
                    <a:pt x="254" y="37"/>
                  </a:lnTo>
                  <a:lnTo>
                    <a:pt x="253" y="37"/>
                  </a:lnTo>
                  <a:lnTo>
                    <a:pt x="253" y="38"/>
                  </a:lnTo>
                  <a:lnTo>
                    <a:pt x="252" y="41"/>
                  </a:lnTo>
                  <a:lnTo>
                    <a:pt x="251" y="43"/>
                  </a:lnTo>
                  <a:lnTo>
                    <a:pt x="253" y="44"/>
                  </a:lnTo>
                  <a:lnTo>
                    <a:pt x="254" y="45"/>
                  </a:lnTo>
                  <a:lnTo>
                    <a:pt x="255" y="45"/>
                  </a:lnTo>
                  <a:lnTo>
                    <a:pt x="258" y="46"/>
                  </a:lnTo>
                  <a:lnTo>
                    <a:pt x="259" y="46"/>
                  </a:lnTo>
                  <a:lnTo>
                    <a:pt x="260" y="46"/>
                  </a:lnTo>
                  <a:lnTo>
                    <a:pt x="260" y="45"/>
                  </a:lnTo>
                  <a:lnTo>
                    <a:pt x="261" y="46"/>
                  </a:lnTo>
                  <a:lnTo>
                    <a:pt x="262" y="49"/>
                  </a:lnTo>
                  <a:lnTo>
                    <a:pt x="265" y="48"/>
                  </a:lnTo>
                  <a:lnTo>
                    <a:pt x="267" y="46"/>
                  </a:lnTo>
                  <a:lnTo>
                    <a:pt x="269" y="46"/>
                  </a:lnTo>
                  <a:lnTo>
                    <a:pt x="270" y="46"/>
                  </a:lnTo>
                  <a:lnTo>
                    <a:pt x="273" y="43"/>
                  </a:lnTo>
                  <a:lnTo>
                    <a:pt x="273" y="42"/>
                  </a:lnTo>
                  <a:lnTo>
                    <a:pt x="273" y="41"/>
                  </a:lnTo>
                  <a:lnTo>
                    <a:pt x="273" y="40"/>
                  </a:lnTo>
                  <a:lnTo>
                    <a:pt x="273" y="39"/>
                  </a:lnTo>
                  <a:lnTo>
                    <a:pt x="273" y="36"/>
                  </a:lnTo>
                  <a:lnTo>
                    <a:pt x="272" y="35"/>
                  </a:lnTo>
                  <a:lnTo>
                    <a:pt x="271" y="34"/>
                  </a:lnTo>
                  <a:lnTo>
                    <a:pt x="270" y="31"/>
                  </a:lnTo>
                  <a:moveTo>
                    <a:pt x="230" y="39"/>
                  </a:moveTo>
                  <a:lnTo>
                    <a:pt x="229" y="39"/>
                  </a:lnTo>
                  <a:lnTo>
                    <a:pt x="228" y="39"/>
                  </a:lnTo>
                  <a:lnTo>
                    <a:pt x="227" y="39"/>
                  </a:lnTo>
                  <a:lnTo>
                    <a:pt x="226" y="39"/>
                  </a:lnTo>
                  <a:lnTo>
                    <a:pt x="226" y="40"/>
                  </a:lnTo>
                  <a:lnTo>
                    <a:pt x="225" y="41"/>
                  </a:lnTo>
                  <a:lnTo>
                    <a:pt x="224" y="41"/>
                  </a:lnTo>
                  <a:lnTo>
                    <a:pt x="224" y="42"/>
                  </a:lnTo>
                  <a:lnTo>
                    <a:pt x="224" y="43"/>
                  </a:lnTo>
                  <a:lnTo>
                    <a:pt x="224" y="45"/>
                  </a:lnTo>
                  <a:lnTo>
                    <a:pt x="225" y="46"/>
                  </a:lnTo>
                  <a:lnTo>
                    <a:pt x="226" y="46"/>
                  </a:lnTo>
                  <a:lnTo>
                    <a:pt x="229" y="47"/>
                  </a:lnTo>
                  <a:lnTo>
                    <a:pt x="230" y="47"/>
                  </a:lnTo>
                  <a:lnTo>
                    <a:pt x="231" y="47"/>
                  </a:lnTo>
                  <a:lnTo>
                    <a:pt x="232" y="46"/>
                  </a:lnTo>
                  <a:lnTo>
                    <a:pt x="233" y="46"/>
                  </a:lnTo>
                  <a:lnTo>
                    <a:pt x="234" y="46"/>
                  </a:lnTo>
                  <a:lnTo>
                    <a:pt x="235" y="45"/>
                  </a:lnTo>
                  <a:lnTo>
                    <a:pt x="235" y="44"/>
                  </a:lnTo>
                  <a:lnTo>
                    <a:pt x="235" y="43"/>
                  </a:lnTo>
                  <a:lnTo>
                    <a:pt x="235" y="42"/>
                  </a:lnTo>
                  <a:lnTo>
                    <a:pt x="234" y="40"/>
                  </a:lnTo>
                  <a:lnTo>
                    <a:pt x="233" y="40"/>
                  </a:lnTo>
                  <a:lnTo>
                    <a:pt x="230" y="3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98" name="Freeform 751"/>
            <p:cNvSpPr>
              <a:spLocks noEditPoints="1"/>
            </p:cNvSpPr>
            <p:nvPr/>
          </p:nvSpPr>
          <p:spPr bwMode="auto">
            <a:xfrm>
              <a:off x="6331735" y="1204317"/>
              <a:ext cx="109537" cy="93663"/>
            </a:xfrm>
            <a:custGeom>
              <a:avLst/>
              <a:gdLst>
                <a:gd name="T0" fmla="*/ 0 w 45"/>
                <a:gd name="T1" fmla="*/ 2147483646 h 44"/>
                <a:gd name="T2" fmla="*/ 2147483646 w 45"/>
                <a:gd name="T3" fmla="*/ 2147483646 h 44"/>
                <a:gd name="T4" fmla="*/ 2147483646 w 45"/>
                <a:gd name="T5" fmla="*/ 2147483646 h 44"/>
                <a:gd name="T6" fmla="*/ 2147483646 w 45"/>
                <a:gd name="T7" fmla="*/ 2147483646 h 44"/>
                <a:gd name="T8" fmla="*/ 2147483646 w 45"/>
                <a:gd name="T9" fmla="*/ 2147483646 h 44"/>
                <a:gd name="T10" fmla="*/ 2147483646 w 45"/>
                <a:gd name="T11" fmla="*/ 2147483646 h 44"/>
                <a:gd name="T12" fmla="*/ 2147483646 w 45"/>
                <a:gd name="T13" fmla="*/ 2147483646 h 44"/>
                <a:gd name="T14" fmla="*/ 2147483646 w 45"/>
                <a:gd name="T15" fmla="*/ 2147483646 h 44"/>
                <a:gd name="T16" fmla="*/ 2147483646 w 45"/>
                <a:gd name="T17" fmla="*/ 2147483646 h 44"/>
                <a:gd name="T18" fmla="*/ 2147483646 w 45"/>
                <a:gd name="T19" fmla="*/ 2147483646 h 44"/>
                <a:gd name="T20" fmla="*/ 2147483646 w 45"/>
                <a:gd name="T21" fmla="*/ 2147483646 h 44"/>
                <a:gd name="T22" fmla="*/ 2147483646 w 45"/>
                <a:gd name="T23" fmla="*/ 2147483646 h 44"/>
                <a:gd name="T24" fmla="*/ 2147483646 w 45"/>
                <a:gd name="T25" fmla="*/ 2147483646 h 44"/>
                <a:gd name="T26" fmla="*/ 2147483646 w 45"/>
                <a:gd name="T27" fmla="*/ 2147483646 h 44"/>
                <a:gd name="T28" fmla="*/ 2147483646 w 45"/>
                <a:gd name="T29" fmla="*/ 2147483646 h 44"/>
                <a:gd name="T30" fmla="*/ 2147483646 w 45"/>
                <a:gd name="T31" fmla="*/ 2147483646 h 44"/>
                <a:gd name="T32" fmla="*/ 2147483646 w 45"/>
                <a:gd name="T33" fmla="*/ 2147483646 h 44"/>
                <a:gd name="T34" fmla="*/ 2147483646 w 45"/>
                <a:gd name="T35" fmla="*/ 2147483646 h 44"/>
                <a:gd name="T36" fmla="*/ 2147483646 w 45"/>
                <a:gd name="T37" fmla="*/ 2147483646 h 44"/>
                <a:gd name="T38" fmla="*/ 2147483646 w 45"/>
                <a:gd name="T39" fmla="*/ 2147483646 h 44"/>
                <a:gd name="T40" fmla="*/ 2147483646 w 45"/>
                <a:gd name="T41" fmla="*/ 2147483646 h 44"/>
                <a:gd name="T42" fmla="*/ 2147483646 w 45"/>
                <a:gd name="T43" fmla="*/ 2147483646 h 44"/>
                <a:gd name="T44" fmla="*/ 2147483646 w 45"/>
                <a:gd name="T45" fmla="*/ 2147483646 h 44"/>
                <a:gd name="T46" fmla="*/ 2147483646 w 45"/>
                <a:gd name="T47" fmla="*/ 2147483646 h 44"/>
                <a:gd name="T48" fmla="*/ 2147483646 w 45"/>
                <a:gd name="T49" fmla="*/ 2147483646 h 44"/>
                <a:gd name="T50" fmla="*/ 2147483646 w 45"/>
                <a:gd name="T51" fmla="*/ 2147483646 h 44"/>
                <a:gd name="T52" fmla="*/ 2147483646 w 45"/>
                <a:gd name="T53" fmla="*/ 2147483646 h 44"/>
                <a:gd name="T54" fmla="*/ 2147483646 w 45"/>
                <a:gd name="T55" fmla="*/ 2147483646 h 44"/>
                <a:gd name="T56" fmla="*/ 2147483646 w 45"/>
                <a:gd name="T57" fmla="*/ 2147483646 h 44"/>
                <a:gd name="T58" fmla="*/ 2147483646 w 45"/>
                <a:gd name="T59" fmla="*/ 2147483646 h 44"/>
                <a:gd name="T60" fmla="*/ 2147483646 w 45"/>
                <a:gd name="T61" fmla="*/ 2147483646 h 44"/>
                <a:gd name="T62" fmla="*/ 2147483646 w 45"/>
                <a:gd name="T63" fmla="*/ 2147483646 h 44"/>
                <a:gd name="T64" fmla="*/ 2147483646 w 45"/>
                <a:gd name="T65" fmla="*/ 2147483646 h 44"/>
                <a:gd name="T66" fmla="*/ 2147483646 w 45"/>
                <a:gd name="T67" fmla="*/ 2147483646 h 44"/>
                <a:gd name="T68" fmla="*/ 2147483646 w 45"/>
                <a:gd name="T69" fmla="*/ 2147483646 h 44"/>
                <a:gd name="T70" fmla="*/ 2147483646 w 45"/>
                <a:gd name="T71" fmla="*/ 2147483646 h 44"/>
                <a:gd name="T72" fmla="*/ 2147483646 w 45"/>
                <a:gd name="T73" fmla="*/ 2147483646 h 44"/>
                <a:gd name="T74" fmla="*/ 2147483646 w 45"/>
                <a:gd name="T75" fmla="*/ 2147483646 h 44"/>
                <a:gd name="T76" fmla="*/ 2147483646 w 45"/>
                <a:gd name="T77" fmla="*/ 2147483646 h 44"/>
                <a:gd name="T78" fmla="*/ 2147483646 w 45"/>
                <a:gd name="T79" fmla="*/ 2147483646 h 44"/>
                <a:gd name="T80" fmla="*/ 2147483646 w 45"/>
                <a:gd name="T81" fmla="*/ 2147483646 h 44"/>
                <a:gd name="T82" fmla="*/ 2147483646 w 45"/>
                <a:gd name="T83" fmla="*/ 2147483646 h 44"/>
                <a:gd name="T84" fmla="*/ 2147483646 w 45"/>
                <a:gd name="T85" fmla="*/ 2147483646 h 44"/>
                <a:gd name="T86" fmla="*/ 2147483646 w 45"/>
                <a:gd name="T87" fmla="*/ 2147483646 h 44"/>
                <a:gd name="T88" fmla="*/ 0 w 45"/>
                <a:gd name="T89" fmla="*/ 2147483646 h 44"/>
                <a:gd name="T90" fmla="*/ 2147483646 w 45"/>
                <a:gd name="T91" fmla="*/ 2147483646 h 44"/>
                <a:gd name="T92" fmla="*/ 2147483646 w 45"/>
                <a:gd name="T93" fmla="*/ 2147483646 h 44"/>
                <a:gd name="T94" fmla="*/ 2147483646 w 45"/>
                <a:gd name="T95" fmla="*/ 2147483646 h 44"/>
                <a:gd name="T96" fmla="*/ 2147483646 w 45"/>
                <a:gd name="T97" fmla="*/ 0 h 44"/>
                <a:gd name="T98" fmla="*/ 2147483646 w 45"/>
                <a:gd name="T99" fmla="*/ 2147483646 h 44"/>
                <a:gd name="T100" fmla="*/ 2147483646 w 45"/>
                <a:gd name="T101" fmla="*/ 2147483646 h 44"/>
                <a:gd name="T102" fmla="*/ 2147483646 w 45"/>
                <a:gd name="T103" fmla="*/ 2147483646 h 44"/>
                <a:gd name="T104" fmla="*/ 2147483646 w 45"/>
                <a:gd name="T105" fmla="*/ 2147483646 h 44"/>
                <a:gd name="T106" fmla="*/ 2147483646 w 45"/>
                <a:gd name="T107" fmla="*/ 2147483646 h 44"/>
                <a:gd name="T108" fmla="*/ 2147483646 w 45"/>
                <a:gd name="T109" fmla="*/ 2147483646 h 44"/>
                <a:gd name="T110" fmla="*/ 2147483646 w 45"/>
                <a:gd name="T111" fmla="*/ 2147483646 h 44"/>
                <a:gd name="T112" fmla="*/ 2147483646 w 45"/>
                <a:gd name="T113" fmla="*/ 2147483646 h 44"/>
                <a:gd name="T114" fmla="*/ 2147483646 w 45"/>
                <a:gd name="T115" fmla="*/ 2147483646 h 44"/>
                <a:gd name="T116" fmla="*/ 2147483646 w 45"/>
                <a:gd name="T117" fmla="*/ 2147483646 h 44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0" t="0" r="r" b="b"/>
              <a:pathLst>
                <a:path w="45" h="44">
                  <a:moveTo>
                    <a:pt x="0" y="41"/>
                  </a:moveTo>
                  <a:lnTo>
                    <a:pt x="4" y="39"/>
                  </a:lnTo>
                  <a:lnTo>
                    <a:pt x="9" y="37"/>
                  </a:lnTo>
                  <a:lnTo>
                    <a:pt x="13" y="35"/>
                  </a:lnTo>
                  <a:lnTo>
                    <a:pt x="14" y="35"/>
                  </a:lnTo>
                  <a:lnTo>
                    <a:pt x="14" y="26"/>
                  </a:lnTo>
                  <a:lnTo>
                    <a:pt x="14" y="25"/>
                  </a:lnTo>
                  <a:lnTo>
                    <a:pt x="13" y="24"/>
                  </a:lnTo>
                  <a:lnTo>
                    <a:pt x="12" y="24"/>
                  </a:lnTo>
                  <a:lnTo>
                    <a:pt x="11" y="24"/>
                  </a:lnTo>
                  <a:lnTo>
                    <a:pt x="9" y="24"/>
                  </a:lnTo>
                  <a:lnTo>
                    <a:pt x="9" y="21"/>
                  </a:lnTo>
                  <a:lnTo>
                    <a:pt x="12" y="20"/>
                  </a:lnTo>
                  <a:lnTo>
                    <a:pt x="17" y="19"/>
                  </a:lnTo>
                  <a:lnTo>
                    <a:pt x="18" y="18"/>
                  </a:lnTo>
                  <a:lnTo>
                    <a:pt x="22" y="18"/>
                  </a:lnTo>
                  <a:lnTo>
                    <a:pt x="23" y="18"/>
                  </a:lnTo>
                  <a:lnTo>
                    <a:pt x="24" y="18"/>
                  </a:lnTo>
                  <a:lnTo>
                    <a:pt x="24" y="17"/>
                  </a:lnTo>
                  <a:lnTo>
                    <a:pt x="26" y="17"/>
                  </a:lnTo>
                  <a:lnTo>
                    <a:pt x="28" y="17"/>
                  </a:lnTo>
                  <a:lnTo>
                    <a:pt x="32" y="17"/>
                  </a:lnTo>
                  <a:lnTo>
                    <a:pt x="33" y="18"/>
                  </a:lnTo>
                  <a:lnTo>
                    <a:pt x="32" y="20"/>
                  </a:lnTo>
                  <a:lnTo>
                    <a:pt x="32" y="21"/>
                  </a:lnTo>
                  <a:lnTo>
                    <a:pt x="31" y="22"/>
                  </a:lnTo>
                  <a:lnTo>
                    <a:pt x="30" y="23"/>
                  </a:lnTo>
                  <a:lnTo>
                    <a:pt x="29" y="23"/>
                  </a:lnTo>
                  <a:lnTo>
                    <a:pt x="29" y="24"/>
                  </a:lnTo>
                  <a:lnTo>
                    <a:pt x="28" y="29"/>
                  </a:lnTo>
                  <a:lnTo>
                    <a:pt x="29" y="32"/>
                  </a:lnTo>
                  <a:lnTo>
                    <a:pt x="29" y="33"/>
                  </a:lnTo>
                  <a:lnTo>
                    <a:pt x="28" y="40"/>
                  </a:lnTo>
                  <a:lnTo>
                    <a:pt x="26" y="42"/>
                  </a:lnTo>
                  <a:lnTo>
                    <a:pt x="25" y="43"/>
                  </a:lnTo>
                  <a:lnTo>
                    <a:pt x="24" y="43"/>
                  </a:lnTo>
                  <a:lnTo>
                    <a:pt x="22" y="43"/>
                  </a:lnTo>
                  <a:lnTo>
                    <a:pt x="5" y="43"/>
                  </a:lnTo>
                  <a:lnTo>
                    <a:pt x="4" y="43"/>
                  </a:lnTo>
                  <a:lnTo>
                    <a:pt x="3" y="44"/>
                  </a:lnTo>
                  <a:lnTo>
                    <a:pt x="2" y="44"/>
                  </a:lnTo>
                  <a:lnTo>
                    <a:pt x="0" y="41"/>
                  </a:lnTo>
                  <a:close/>
                  <a:moveTo>
                    <a:pt x="32" y="9"/>
                  </a:moveTo>
                  <a:lnTo>
                    <a:pt x="32" y="7"/>
                  </a:lnTo>
                  <a:lnTo>
                    <a:pt x="39" y="2"/>
                  </a:lnTo>
                  <a:lnTo>
                    <a:pt x="43" y="0"/>
                  </a:lnTo>
                  <a:lnTo>
                    <a:pt x="45" y="2"/>
                  </a:lnTo>
                  <a:lnTo>
                    <a:pt x="44" y="5"/>
                  </a:lnTo>
                  <a:lnTo>
                    <a:pt x="40" y="8"/>
                  </a:lnTo>
                  <a:lnTo>
                    <a:pt x="39" y="8"/>
                  </a:lnTo>
                  <a:lnTo>
                    <a:pt x="38" y="8"/>
                  </a:lnTo>
                  <a:lnTo>
                    <a:pt x="37" y="8"/>
                  </a:lnTo>
                  <a:lnTo>
                    <a:pt x="37" y="9"/>
                  </a:lnTo>
                  <a:lnTo>
                    <a:pt x="36" y="10"/>
                  </a:lnTo>
                  <a:lnTo>
                    <a:pt x="32" y="9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199" name="Freeform 752"/>
            <p:cNvSpPr>
              <a:spLocks noEditPoints="1"/>
            </p:cNvSpPr>
            <p:nvPr/>
          </p:nvSpPr>
          <p:spPr bwMode="auto">
            <a:xfrm>
              <a:off x="6330147" y="1201142"/>
              <a:ext cx="112713" cy="101600"/>
            </a:xfrm>
            <a:custGeom>
              <a:avLst/>
              <a:gdLst>
                <a:gd name="T0" fmla="*/ 2147483646 w 47"/>
                <a:gd name="T1" fmla="*/ 2147483646 h 47"/>
                <a:gd name="T2" fmla="*/ 2147483646 w 47"/>
                <a:gd name="T3" fmla="*/ 2147483646 h 47"/>
                <a:gd name="T4" fmla="*/ 2147483646 w 47"/>
                <a:gd name="T5" fmla="*/ 2147483646 h 47"/>
                <a:gd name="T6" fmla="*/ 2147483646 w 47"/>
                <a:gd name="T7" fmla="*/ 2147483646 h 47"/>
                <a:gd name="T8" fmla="*/ 2147483646 w 47"/>
                <a:gd name="T9" fmla="*/ 2147483646 h 47"/>
                <a:gd name="T10" fmla="*/ 2147483646 w 47"/>
                <a:gd name="T11" fmla="*/ 2147483646 h 47"/>
                <a:gd name="T12" fmla="*/ 2147483646 w 47"/>
                <a:gd name="T13" fmla="*/ 2147483646 h 47"/>
                <a:gd name="T14" fmla="*/ 2147483646 w 47"/>
                <a:gd name="T15" fmla="*/ 2147483646 h 47"/>
                <a:gd name="T16" fmla="*/ 2147483646 w 47"/>
                <a:gd name="T17" fmla="*/ 2147483646 h 47"/>
                <a:gd name="T18" fmla="*/ 2147483646 w 47"/>
                <a:gd name="T19" fmla="*/ 2147483646 h 47"/>
                <a:gd name="T20" fmla="*/ 2147483646 w 47"/>
                <a:gd name="T21" fmla="*/ 2147483646 h 47"/>
                <a:gd name="T22" fmla="*/ 2147483646 w 47"/>
                <a:gd name="T23" fmla="*/ 2147483646 h 47"/>
                <a:gd name="T24" fmla="*/ 2147483646 w 47"/>
                <a:gd name="T25" fmla="*/ 2147483646 h 47"/>
                <a:gd name="T26" fmla="*/ 2147483646 w 47"/>
                <a:gd name="T27" fmla="*/ 2147483646 h 47"/>
                <a:gd name="T28" fmla="*/ 2147483646 w 47"/>
                <a:gd name="T29" fmla="*/ 2147483646 h 47"/>
                <a:gd name="T30" fmla="*/ 2147483646 w 47"/>
                <a:gd name="T31" fmla="*/ 2147483646 h 47"/>
                <a:gd name="T32" fmla="*/ 2147483646 w 47"/>
                <a:gd name="T33" fmla="*/ 2147483646 h 47"/>
                <a:gd name="T34" fmla="*/ 2147483646 w 47"/>
                <a:gd name="T35" fmla="*/ 2147483646 h 47"/>
                <a:gd name="T36" fmla="*/ 2147483646 w 47"/>
                <a:gd name="T37" fmla="*/ 2147483646 h 47"/>
                <a:gd name="T38" fmla="*/ 2147483646 w 47"/>
                <a:gd name="T39" fmla="*/ 0 h 47"/>
                <a:gd name="T40" fmla="*/ 2147483646 w 47"/>
                <a:gd name="T41" fmla="*/ 2147483646 h 47"/>
                <a:gd name="T42" fmla="*/ 2147483646 w 47"/>
                <a:gd name="T43" fmla="*/ 2147483646 h 47"/>
                <a:gd name="T44" fmla="*/ 2147483646 w 47"/>
                <a:gd name="T45" fmla="*/ 2147483646 h 47"/>
                <a:gd name="T46" fmla="*/ 2147483646 w 47"/>
                <a:gd name="T47" fmla="*/ 2147483646 h 47"/>
                <a:gd name="T48" fmla="*/ 2147483646 w 47"/>
                <a:gd name="T49" fmla="*/ 2147483646 h 47"/>
                <a:gd name="T50" fmla="*/ 2147483646 w 47"/>
                <a:gd name="T51" fmla="*/ 2147483646 h 47"/>
                <a:gd name="T52" fmla="*/ 2147483646 w 47"/>
                <a:gd name="T53" fmla="*/ 2147483646 h 47"/>
                <a:gd name="T54" fmla="*/ 2147483646 w 47"/>
                <a:gd name="T55" fmla="*/ 2147483646 h 47"/>
                <a:gd name="T56" fmla="*/ 2147483646 w 47"/>
                <a:gd name="T57" fmla="*/ 2147483646 h 47"/>
                <a:gd name="T58" fmla="*/ 2147483646 w 47"/>
                <a:gd name="T59" fmla="*/ 2147483646 h 47"/>
                <a:gd name="T60" fmla="*/ 2147483646 w 47"/>
                <a:gd name="T61" fmla="*/ 0 h 47"/>
                <a:gd name="T62" fmla="*/ 2147483646 w 47"/>
                <a:gd name="T63" fmla="*/ 2147483646 h 47"/>
                <a:gd name="T64" fmla="*/ 2147483646 w 47"/>
                <a:gd name="T65" fmla="*/ 2147483646 h 47"/>
                <a:gd name="T66" fmla="*/ 2147483646 w 47"/>
                <a:gd name="T67" fmla="*/ 2147483646 h 47"/>
                <a:gd name="T68" fmla="*/ 2147483646 w 47"/>
                <a:gd name="T69" fmla="*/ 2147483646 h 47"/>
                <a:gd name="T70" fmla="*/ 2147483646 w 47"/>
                <a:gd name="T71" fmla="*/ 2147483646 h 47"/>
                <a:gd name="T72" fmla="*/ 2147483646 w 47"/>
                <a:gd name="T73" fmla="*/ 2147483646 h 47"/>
                <a:gd name="T74" fmla="*/ 2147483646 w 47"/>
                <a:gd name="T75" fmla="*/ 2147483646 h 47"/>
                <a:gd name="T76" fmla="*/ 2147483646 w 47"/>
                <a:gd name="T77" fmla="*/ 2147483646 h 47"/>
                <a:gd name="T78" fmla="*/ 2147483646 w 47"/>
                <a:gd name="T79" fmla="*/ 2147483646 h 47"/>
                <a:gd name="T80" fmla="*/ 2147483646 w 47"/>
                <a:gd name="T81" fmla="*/ 2147483646 h 47"/>
                <a:gd name="T82" fmla="*/ 2147483646 w 47"/>
                <a:gd name="T83" fmla="*/ 2147483646 h 47"/>
                <a:gd name="T84" fmla="*/ 2147483646 w 47"/>
                <a:gd name="T85" fmla="*/ 2147483646 h 47"/>
                <a:gd name="T86" fmla="*/ 2147483646 w 47"/>
                <a:gd name="T87" fmla="*/ 2147483646 h 47"/>
                <a:gd name="T88" fmla="*/ 0 w 47"/>
                <a:gd name="T89" fmla="*/ 2147483646 h 47"/>
                <a:gd name="T90" fmla="*/ 2147483646 w 47"/>
                <a:gd name="T91" fmla="*/ 2147483646 h 47"/>
                <a:gd name="T92" fmla="*/ 2147483646 w 47"/>
                <a:gd name="T93" fmla="*/ 2147483646 h 47"/>
                <a:gd name="T94" fmla="*/ 2147483646 w 47"/>
                <a:gd name="T95" fmla="*/ 2147483646 h 47"/>
                <a:gd name="T96" fmla="*/ 2147483646 w 47"/>
                <a:gd name="T97" fmla="*/ 2147483646 h 47"/>
                <a:gd name="T98" fmla="*/ 2147483646 w 47"/>
                <a:gd name="T99" fmla="*/ 2147483646 h 47"/>
                <a:gd name="T100" fmla="*/ 2147483646 w 47"/>
                <a:gd name="T101" fmla="*/ 2147483646 h 47"/>
                <a:gd name="T102" fmla="*/ 2147483646 w 47"/>
                <a:gd name="T103" fmla="*/ 2147483646 h 47"/>
                <a:gd name="T104" fmla="*/ 2147483646 w 47"/>
                <a:gd name="T105" fmla="*/ 2147483646 h 47"/>
                <a:gd name="T106" fmla="*/ 2147483646 w 47"/>
                <a:gd name="T107" fmla="*/ 2147483646 h 47"/>
                <a:gd name="T108" fmla="*/ 2147483646 w 47"/>
                <a:gd name="T109" fmla="*/ 2147483646 h 47"/>
                <a:gd name="T110" fmla="*/ 2147483646 w 47"/>
                <a:gd name="T111" fmla="*/ 2147483646 h 47"/>
                <a:gd name="T112" fmla="*/ 2147483646 w 47"/>
                <a:gd name="T113" fmla="*/ 2147483646 h 47"/>
                <a:gd name="T114" fmla="*/ 2147483646 w 47"/>
                <a:gd name="T115" fmla="*/ 2147483646 h 47"/>
                <a:gd name="T116" fmla="*/ 2147483646 w 47"/>
                <a:gd name="T117" fmla="*/ 2147483646 h 47"/>
                <a:gd name="T118" fmla="*/ 2147483646 w 47"/>
                <a:gd name="T119" fmla="*/ 2147483646 h 47"/>
                <a:gd name="T120" fmla="*/ 2147483646 w 47"/>
                <a:gd name="T121" fmla="*/ 2147483646 h 47"/>
                <a:gd name="T122" fmla="*/ 2147483646 w 47"/>
                <a:gd name="T123" fmla="*/ 2147483646 h 47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47" h="47">
                  <a:moveTo>
                    <a:pt x="44" y="3"/>
                  </a:moveTo>
                  <a:lnTo>
                    <a:pt x="44" y="3"/>
                  </a:lnTo>
                  <a:lnTo>
                    <a:pt x="44" y="5"/>
                  </a:lnTo>
                  <a:lnTo>
                    <a:pt x="44" y="6"/>
                  </a:lnTo>
                  <a:lnTo>
                    <a:pt x="40" y="8"/>
                  </a:lnTo>
                  <a:lnTo>
                    <a:pt x="39" y="8"/>
                  </a:lnTo>
                  <a:lnTo>
                    <a:pt x="38" y="8"/>
                  </a:lnTo>
                  <a:lnTo>
                    <a:pt x="37" y="8"/>
                  </a:lnTo>
                  <a:lnTo>
                    <a:pt x="36" y="10"/>
                  </a:lnTo>
                  <a:lnTo>
                    <a:pt x="35" y="9"/>
                  </a:lnTo>
                  <a:lnTo>
                    <a:pt x="35" y="8"/>
                  </a:lnTo>
                  <a:lnTo>
                    <a:pt x="40" y="4"/>
                  </a:lnTo>
                  <a:lnTo>
                    <a:pt x="44" y="3"/>
                  </a:lnTo>
                  <a:close/>
                  <a:moveTo>
                    <a:pt x="29" y="19"/>
                  </a:moveTo>
                  <a:lnTo>
                    <a:pt x="32" y="19"/>
                  </a:lnTo>
                  <a:lnTo>
                    <a:pt x="33" y="19"/>
                  </a:lnTo>
                  <a:lnTo>
                    <a:pt x="32" y="20"/>
                  </a:lnTo>
                  <a:lnTo>
                    <a:pt x="31" y="21"/>
                  </a:lnTo>
                  <a:lnTo>
                    <a:pt x="31" y="22"/>
                  </a:lnTo>
                  <a:lnTo>
                    <a:pt x="30" y="23"/>
                  </a:lnTo>
                  <a:lnTo>
                    <a:pt x="29" y="23"/>
                  </a:lnTo>
                  <a:lnTo>
                    <a:pt x="29" y="24"/>
                  </a:lnTo>
                  <a:lnTo>
                    <a:pt x="28" y="30"/>
                  </a:lnTo>
                  <a:lnTo>
                    <a:pt x="29" y="33"/>
                  </a:lnTo>
                  <a:lnTo>
                    <a:pt x="29" y="34"/>
                  </a:lnTo>
                  <a:lnTo>
                    <a:pt x="29" y="40"/>
                  </a:lnTo>
                  <a:lnTo>
                    <a:pt x="26" y="42"/>
                  </a:lnTo>
                  <a:lnTo>
                    <a:pt x="25" y="42"/>
                  </a:lnTo>
                  <a:lnTo>
                    <a:pt x="24" y="43"/>
                  </a:lnTo>
                  <a:lnTo>
                    <a:pt x="23" y="43"/>
                  </a:lnTo>
                  <a:lnTo>
                    <a:pt x="6" y="42"/>
                  </a:lnTo>
                  <a:lnTo>
                    <a:pt x="4" y="43"/>
                  </a:lnTo>
                  <a:lnTo>
                    <a:pt x="4" y="44"/>
                  </a:lnTo>
                  <a:lnTo>
                    <a:pt x="3" y="44"/>
                  </a:lnTo>
                  <a:lnTo>
                    <a:pt x="3" y="43"/>
                  </a:lnTo>
                  <a:lnTo>
                    <a:pt x="6" y="41"/>
                  </a:lnTo>
                  <a:lnTo>
                    <a:pt x="11" y="39"/>
                  </a:lnTo>
                  <a:lnTo>
                    <a:pt x="15" y="38"/>
                  </a:lnTo>
                  <a:lnTo>
                    <a:pt x="16" y="36"/>
                  </a:lnTo>
                  <a:lnTo>
                    <a:pt x="16" y="27"/>
                  </a:lnTo>
                  <a:lnTo>
                    <a:pt x="16" y="25"/>
                  </a:lnTo>
                  <a:lnTo>
                    <a:pt x="14" y="24"/>
                  </a:lnTo>
                  <a:lnTo>
                    <a:pt x="13" y="23"/>
                  </a:lnTo>
                  <a:lnTo>
                    <a:pt x="12" y="24"/>
                  </a:lnTo>
                  <a:lnTo>
                    <a:pt x="12" y="23"/>
                  </a:lnTo>
                  <a:lnTo>
                    <a:pt x="13" y="22"/>
                  </a:lnTo>
                  <a:lnTo>
                    <a:pt x="18" y="21"/>
                  </a:lnTo>
                  <a:lnTo>
                    <a:pt x="19" y="21"/>
                  </a:lnTo>
                  <a:lnTo>
                    <a:pt x="23" y="20"/>
                  </a:lnTo>
                  <a:lnTo>
                    <a:pt x="24" y="20"/>
                  </a:lnTo>
                  <a:lnTo>
                    <a:pt x="25" y="20"/>
                  </a:lnTo>
                  <a:lnTo>
                    <a:pt x="26" y="19"/>
                  </a:lnTo>
                  <a:lnTo>
                    <a:pt x="27" y="19"/>
                  </a:lnTo>
                  <a:lnTo>
                    <a:pt x="28" y="19"/>
                  </a:lnTo>
                  <a:lnTo>
                    <a:pt x="29" y="19"/>
                  </a:lnTo>
                  <a:close/>
                  <a:moveTo>
                    <a:pt x="46" y="0"/>
                  </a:moveTo>
                  <a:lnTo>
                    <a:pt x="43" y="1"/>
                  </a:lnTo>
                  <a:lnTo>
                    <a:pt x="39" y="2"/>
                  </a:lnTo>
                  <a:lnTo>
                    <a:pt x="38" y="2"/>
                  </a:lnTo>
                  <a:lnTo>
                    <a:pt x="33" y="6"/>
                  </a:lnTo>
                  <a:lnTo>
                    <a:pt x="32" y="7"/>
                  </a:lnTo>
                  <a:lnTo>
                    <a:pt x="32" y="8"/>
                  </a:lnTo>
                  <a:lnTo>
                    <a:pt x="32" y="9"/>
                  </a:lnTo>
                  <a:lnTo>
                    <a:pt x="33" y="11"/>
                  </a:lnTo>
                  <a:lnTo>
                    <a:pt x="34" y="12"/>
                  </a:lnTo>
                  <a:lnTo>
                    <a:pt x="35" y="12"/>
                  </a:lnTo>
                  <a:lnTo>
                    <a:pt x="37" y="12"/>
                  </a:lnTo>
                  <a:lnTo>
                    <a:pt x="38" y="12"/>
                  </a:lnTo>
                  <a:lnTo>
                    <a:pt x="38" y="10"/>
                  </a:lnTo>
                  <a:lnTo>
                    <a:pt x="39" y="10"/>
                  </a:lnTo>
                  <a:lnTo>
                    <a:pt x="40" y="10"/>
                  </a:lnTo>
                  <a:lnTo>
                    <a:pt x="41" y="10"/>
                  </a:lnTo>
                  <a:lnTo>
                    <a:pt x="42" y="10"/>
                  </a:lnTo>
                  <a:lnTo>
                    <a:pt x="45" y="8"/>
                  </a:lnTo>
                  <a:lnTo>
                    <a:pt x="46" y="8"/>
                  </a:lnTo>
                  <a:lnTo>
                    <a:pt x="46" y="7"/>
                  </a:lnTo>
                  <a:lnTo>
                    <a:pt x="46" y="6"/>
                  </a:lnTo>
                  <a:lnTo>
                    <a:pt x="47" y="4"/>
                  </a:lnTo>
                  <a:lnTo>
                    <a:pt x="47" y="3"/>
                  </a:lnTo>
                  <a:lnTo>
                    <a:pt x="46" y="2"/>
                  </a:lnTo>
                  <a:lnTo>
                    <a:pt x="46" y="0"/>
                  </a:lnTo>
                  <a:close/>
                  <a:moveTo>
                    <a:pt x="29" y="16"/>
                  </a:moveTo>
                  <a:lnTo>
                    <a:pt x="29" y="16"/>
                  </a:lnTo>
                  <a:lnTo>
                    <a:pt x="27" y="17"/>
                  </a:lnTo>
                  <a:lnTo>
                    <a:pt x="25" y="17"/>
                  </a:lnTo>
                  <a:lnTo>
                    <a:pt x="25" y="18"/>
                  </a:lnTo>
                  <a:lnTo>
                    <a:pt x="24" y="18"/>
                  </a:lnTo>
                  <a:lnTo>
                    <a:pt x="23" y="18"/>
                  </a:lnTo>
                  <a:lnTo>
                    <a:pt x="19" y="18"/>
                  </a:lnTo>
                  <a:lnTo>
                    <a:pt x="18" y="18"/>
                  </a:lnTo>
                  <a:lnTo>
                    <a:pt x="18" y="19"/>
                  </a:lnTo>
                  <a:lnTo>
                    <a:pt x="17" y="19"/>
                  </a:lnTo>
                  <a:lnTo>
                    <a:pt x="13" y="19"/>
                  </a:lnTo>
                  <a:lnTo>
                    <a:pt x="12" y="19"/>
                  </a:lnTo>
                  <a:lnTo>
                    <a:pt x="10" y="21"/>
                  </a:lnTo>
                  <a:lnTo>
                    <a:pt x="8" y="21"/>
                  </a:lnTo>
                  <a:lnTo>
                    <a:pt x="9" y="23"/>
                  </a:lnTo>
                  <a:lnTo>
                    <a:pt x="9" y="24"/>
                  </a:lnTo>
                  <a:lnTo>
                    <a:pt x="9" y="27"/>
                  </a:lnTo>
                  <a:lnTo>
                    <a:pt x="11" y="27"/>
                  </a:lnTo>
                  <a:lnTo>
                    <a:pt x="12" y="27"/>
                  </a:lnTo>
                  <a:lnTo>
                    <a:pt x="13" y="27"/>
                  </a:lnTo>
                  <a:lnTo>
                    <a:pt x="14" y="27"/>
                  </a:lnTo>
                  <a:lnTo>
                    <a:pt x="14" y="35"/>
                  </a:lnTo>
                  <a:lnTo>
                    <a:pt x="10" y="36"/>
                  </a:lnTo>
                  <a:lnTo>
                    <a:pt x="5" y="39"/>
                  </a:lnTo>
                  <a:lnTo>
                    <a:pt x="4" y="39"/>
                  </a:lnTo>
                  <a:lnTo>
                    <a:pt x="1" y="41"/>
                  </a:lnTo>
                  <a:lnTo>
                    <a:pt x="0" y="42"/>
                  </a:lnTo>
                  <a:lnTo>
                    <a:pt x="1" y="44"/>
                  </a:lnTo>
                  <a:lnTo>
                    <a:pt x="1" y="45"/>
                  </a:lnTo>
                  <a:lnTo>
                    <a:pt x="1" y="47"/>
                  </a:lnTo>
                  <a:lnTo>
                    <a:pt x="3" y="46"/>
                  </a:lnTo>
                  <a:lnTo>
                    <a:pt x="4" y="46"/>
                  </a:lnTo>
                  <a:lnTo>
                    <a:pt x="5" y="46"/>
                  </a:lnTo>
                  <a:lnTo>
                    <a:pt x="6" y="46"/>
                  </a:lnTo>
                  <a:lnTo>
                    <a:pt x="6" y="45"/>
                  </a:lnTo>
                  <a:lnTo>
                    <a:pt x="23" y="46"/>
                  </a:lnTo>
                  <a:lnTo>
                    <a:pt x="25" y="46"/>
                  </a:lnTo>
                  <a:lnTo>
                    <a:pt x="25" y="45"/>
                  </a:lnTo>
                  <a:lnTo>
                    <a:pt x="27" y="45"/>
                  </a:lnTo>
                  <a:lnTo>
                    <a:pt x="27" y="44"/>
                  </a:lnTo>
                  <a:lnTo>
                    <a:pt x="30" y="42"/>
                  </a:lnTo>
                  <a:lnTo>
                    <a:pt x="31" y="42"/>
                  </a:lnTo>
                  <a:lnTo>
                    <a:pt x="31" y="40"/>
                  </a:lnTo>
                  <a:lnTo>
                    <a:pt x="31" y="35"/>
                  </a:lnTo>
                  <a:lnTo>
                    <a:pt x="31" y="34"/>
                  </a:lnTo>
                  <a:lnTo>
                    <a:pt x="31" y="33"/>
                  </a:lnTo>
                  <a:lnTo>
                    <a:pt x="31" y="32"/>
                  </a:lnTo>
                  <a:lnTo>
                    <a:pt x="31" y="30"/>
                  </a:lnTo>
                  <a:lnTo>
                    <a:pt x="31" y="25"/>
                  </a:lnTo>
                  <a:lnTo>
                    <a:pt x="32" y="25"/>
                  </a:lnTo>
                  <a:lnTo>
                    <a:pt x="33" y="24"/>
                  </a:lnTo>
                  <a:lnTo>
                    <a:pt x="33" y="23"/>
                  </a:lnTo>
                  <a:lnTo>
                    <a:pt x="34" y="21"/>
                  </a:lnTo>
                  <a:lnTo>
                    <a:pt x="35" y="21"/>
                  </a:lnTo>
                  <a:lnTo>
                    <a:pt x="35" y="20"/>
                  </a:lnTo>
                  <a:lnTo>
                    <a:pt x="36" y="18"/>
                  </a:lnTo>
                  <a:lnTo>
                    <a:pt x="34" y="17"/>
                  </a:lnTo>
                  <a:lnTo>
                    <a:pt x="33" y="17"/>
                  </a:lnTo>
                  <a:lnTo>
                    <a:pt x="33" y="16"/>
                  </a:lnTo>
                  <a:lnTo>
                    <a:pt x="32" y="16"/>
                  </a:lnTo>
                  <a:lnTo>
                    <a:pt x="29" y="1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200" name="Freeform 753"/>
            <p:cNvSpPr>
              <a:spLocks noEditPoints="1"/>
            </p:cNvSpPr>
            <p:nvPr/>
          </p:nvSpPr>
          <p:spPr bwMode="auto">
            <a:xfrm>
              <a:off x="6330147" y="1201142"/>
              <a:ext cx="112713" cy="101600"/>
            </a:xfrm>
            <a:custGeom>
              <a:avLst/>
              <a:gdLst>
                <a:gd name="T0" fmla="*/ 2147483646 w 47"/>
                <a:gd name="T1" fmla="*/ 2147483646 h 47"/>
                <a:gd name="T2" fmla="*/ 2147483646 w 47"/>
                <a:gd name="T3" fmla="*/ 2147483646 h 47"/>
                <a:gd name="T4" fmla="*/ 2147483646 w 47"/>
                <a:gd name="T5" fmla="*/ 2147483646 h 47"/>
                <a:gd name="T6" fmla="*/ 2147483646 w 47"/>
                <a:gd name="T7" fmla="*/ 2147483646 h 47"/>
                <a:gd name="T8" fmla="*/ 2147483646 w 47"/>
                <a:gd name="T9" fmla="*/ 2147483646 h 47"/>
                <a:gd name="T10" fmla="*/ 2147483646 w 47"/>
                <a:gd name="T11" fmla="*/ 2147483646 h 47"/>
                <a:gd name="T12" fmla="*/ 2147483646 w 47"/>
                <a:gd name="T13" fmla="*/ 2147483646 h 47"/>
                <a:gd name="T14" fmla="*/ 2147483646 w 47"/>
                <a:gd name="T15" fmla="*/ 2147483646 h 47"/>
                <a:gd name="T16" fmla="*/ 2147483646 w 47"/>
                <a:gd name="T17" fmla="*/ 2147483646 h 47"/>
                <a:gd name="T18" fmla="*/ 2147483646 w 47"/>
                <a:gd name="T19" fmla="*/ 2147483646 h 47"/>
                <a:gd name="T20" fmla="*/ 2147483646 w 47"/>
                <a:gd name="T21" fmla="*/ 2147483646 h 47"/>
                <a:gd name="T22" fmla="*/ 2147483646 w 47"/>
                <a:gd name="T23" fmla="*/ 2147483646 h 47"/>
                <a:gd name="T24" fmla="*/ 2147483646 w 47"/>
                <a:gd name="T25" fmla="*/ 2147483646 h 47"/>
                <a:gd name="T26" fmla="*/ 2147483646 w 47"/>
                <a:gd name="T27" fmla="*/ 2147483646 h 47"/>
                <a:gd name="T28" fmla="*/ 2147483646 w 47"/>
                <a:gd name="T29" fmla="*/ 2147483646 h 47"/>
                <a:gd name="T30" fmla="*/ 2147483646 w 47"/>
                <a:gd name="T31" fmla="*/ 2147483646 h 47"/>
                <a:gd name="T32" fmla="*/ 2147483646 w 47"/>
                <a:gd name="T33" fmla="*/ 2147483646 h 47"/>
                <a:gd name="T34" fmla="*/ 2147483646 w 47"/>
                <a:gd name="T35" fmla="*/ 2147483646 h 47"/>
                <a:gd name="T36" fmla="*/ 2147483646 w 47"/>
                <a:gd name="T37" fmla="*/ 2147483646 h 47"/>
                <a:gd name="T38" fmla="*/ 2147483646 w 47"/>
                <a:gd name="T39" fmla="*/ 0 h 47"/>
                <a:gd name="T40" fmla="*/ 2147483646 w 47"/>
                <a:gd name="T41" fmla="*/ 2147483646 h 47"/>
                <a:gd name="T42" fmla="*/ 2147483646 w 47"/>
                <a:gd name="T43" fmla="*/ 2147483646 h 47"/>
                <a:gd name="T44" fmla="*/ 2147483646 w 47"/>
                <a:gd name="T45" fmla="*/ 2147483646 h 47"/>
                <a:gd name="T46" fmla="*/ 2147483646 w 47"/>
                <a:gd name="T47" fmla="*/ 2147483646 h 47"/>
                <a:gd name="T48" fmla="*/ 2147483646 w 47"/>
                <a:gd name="T49" fmla="*/ 2147483646 h 47"/>
                <a:gd name="T50" fmla="*/ 2147483646 w 47"/>
                <a:gd name="T51" fmla="*/ 2147483646 h 47"/>
                <a:gd name="T52" fmla="*/ 2147483646 w 47"/>
                <a:gd name="T53" fmla="*/ 2147483646 h 47"/>
                <a:gd name="T54" fmla="*/ 2147483646 w 47"/>
                <a:gd name="T55" fmla="*/ 2147483646 h 47"/>
                <a:gd name="T56" fmla="*/ 2147483646 w 47"/>
                <a:gd name="T57" fmla="*/ 2147483646 h 47"/>
                <a:gd name="T58" fmla="*/ 2147483646 w 47"/>
                <a:gd name="T59" fmla="*/ 2147483646 h 47"/>
                <a:gd name="T60" fmla="*/ 2147483646 w 47"/>
                <a:gd name="T61" fmla="*/ 0 h 47"/>
                <a:gd name="T62" fmla="*/ 2147483646 w 47"/>
                <a:gd name="T63" fmla="*/ 2147483646 h 47"/>
                <a:gd name="T64" fmla="*/ 2147483646 w 47"/>
                <a:gd name="T65" fmla="*/ 2147483646 h 47"/>
                <a:gd name="T66" fmla="*/ 2147483646 w 47"/>
                <a:gd name="T67" fmla="*/ 2147483646 h 47"/>
                <a:gd name="T68" fmla="*/ 2147483646 w 47"/>
                <a:gd name="T69" fmla="*/ 2147483646 h 47"/>
                <a:gd name="T70" fmla="*/ 2147483646 w 47"/>
                <a:gd name="T71" fmla="*/ 2147483646 h 47"/>
                <a:gd name="T72" fmla="*/ 2147483646 w 47"/>
                <a:gd name="T73" fmla="*/ 2147483646 h 47"/>
                <a:gd name="T74" fmla="*/ 2147483646 w 47"/>
                <a:gd name="T75" fmla="*/ 2147483646 h 47"/>
                <a:gd name="T76" fmla="*/ 2147483646 w 47"/>
                <a:gd name="T77" fmla="*/ 2147483646 h 47"/>
                <a:gd name="T78" fmla="*/ 2147483646 w 47"/>
                <a:gd name="T79" fmla="*/ 2147483646 h 47"/>
                <a:gd name="T80" fmla="*/ 2147483646 w 47"/>
                <a:gd name="T81" fmla="*/ 2147483646 h 47"/>
                <a:gd name="T82" fmla="*/ 2147483646 w 47"/>
                <a:gd name="T83" fmla="*/ 2147483646 h 47"/>
                <a:gd name="T84" fmla="*/ 2147483646 w 47"/>
                <a:gd name="T85" fmla="*/ 2147483646 h 47"/>
                <a:gd name="T86" fmla="*/ 2147483646 w 47"/>
                <a:gd name="T87" fmla="*/ 2147483646 h 47"/>
                <a:gd name="T88" fmla="*/ 0 w 47"/>
                <a:gd name="T89" fmla="*/ 2147483646 h 47"/>
                <a:gd name="T90" fmla="*/ 2147483646 w 47"/>
                <a:gd name="T91" fmla="*/ 2147483646 h 47"/>
                <a:gd name="T92" fmla="*/ 2147483646 w 47"/>
                <a:gd name="T93" fmla="*/ 2147483646 h 47"/>
                <a:gd name="T94" fmla="*/ 2147483646 w 47"/>
                <a:gd name="T95" fmla="*/ 2147483646 h 47"/>
                <a:gd name="T96" fmla="*/ 2147483646 w 47"/>
                <a:gd name="T97" fmla="*/ 2147483646 h 47"/>
                <a:gd name="T98" fmla="*/ 2147483646 w 47"/>
                <a:gd name="T99" fmla="*/ 2147483646 h 47"/>
                <a:gd name="T100" fmla="*/ 2147483646 w 47"/>
                <a:gd name="T101" fmla="*/ 2147483646 h 47"/>
                <a:gd name="T102" fmla="*/ 2147483646 w 47"/>
                <a:gd name="T103" fmla="*/ 2147483646 h 47"/>
                <a:gd name="T104" fmla="*/ 2147483646 w 47"/>
                <a:gd name="T105" fmla="*/ 2147483646 h 47"/>
                <a:gd name="T106" fmla="*/ 2147483646 w 47"/>
                <a:gd name="T107" fmla="*/ 2147483646 h 47"/>
                <a:gd name="T108" fmla="*/ 2147483646 w 47"/>
                <a:gd name="T109" fmla="*/ 2147483646 h 47"/>
                <a:gd name="T110" fmla="*/ 2147483646 w 47"/>
                <a:gd name="T111" fmla="*/ 2147483646 h 47"/>
                <a:gd name="T112" fmla="*/ 2147483646 w 47"/>
                <a:gd name="T113" fmla="*/ 2147483646 h 47"/>
                <a:gd name="T114" fmla="*/ 2147483646 w 47"/>
                <a:gd name="T115" fmla="*/ 2147483646 h 47"/>
                <a:gd name="T116" fmla="*/ 2147483646 w 47"/>
                <a:gd name="T117" fmla="*/ 2147483646 h 47"/>
                <a:gd name="T118" fmla="*/ 2147483646 w 47"/>
                <a:gd name="T119" fmla="*/ 2147483646 h 47"/>
                <a:gd name="T120" fmla="*/ 2147483646 w 47"/>
                <a:gd name="T121" fmla="*/ 2147483646 h 47"/>
                <a:gd name="T122" fmla="*/ 2147483646 w 47"/>
                <a:gd name="T123" fmla="*/ 2147483646 h 47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47" h="47">
                  <a:moveTo>
                    <a:pt x="44" y="3"/>
                  </a:moveTo>
                  <a:lnTo>
                    <a:pt x="44" y="3"/>
                  </a:lnTo>
                  <a:lnTo>
                    <a:pt x="44" y="5"/>
                  </a:lnTo>
                  <a:lnTo>
                    <a:pt x="44" y="6"/>
                  </a:lnTo>
                  <a:lnTo>
                    <a:pt x="40" y="8"/>
                  </a:lnTo>
                  <a:lnTo>
                    <a:pt x="39" y="8"/>
                  </a:lnTo>
                  <a:lnTo>
                    <a:pt x="38" y="8"/>
                  </a:lnTo>
                  <a:lnTo>
                    <a:pt x="37" y="8"/>
                  </a:lnTo>
                  <a:lnTo>
                    <a:pt x="36" y="10"/>
                  </a:lnTo>
                  <a:lnTo>
                    <a:pt x="35" y="9"/>
                  </a:lnTo>
                  <a:lnTo>
                    <a:pt x="35" y="8"/>
                  </a:lnTo>
                  <a:lnTo>
                    <a:pt x="40" y="4"/>
                  </a:lnTo>
                  <a:lnTo>
                    <a:pt x="44" y="3"/>
                  </a:lnTo>
                  <a:moveTo>
                    <a:pt x="29" y="19"/>
                  </a:moveTo>
                  <a:lnTo>
                    <a:pt x="32" y="19"/>
                  </a:lnTo>
                  <a:lnTo>
                    <a:pt x="33" y="19"/>
                  </a:lnTo>
                  <a:lnTo>
                    <a:pt x="32" y="20"/>
                  </a:lnTo>
                  <a:lnTo>
                    <a:pt x="31" y="21"/>
                  </a:lnTo>
                  <a:lnTo>
                    <a:pt x="31" y="22"/>
                  </a:lnTo>
                  <a:lnTo>
                    <a:pt x="30" y="23"/>
                  </a:lnTo>
                  <a:lnTo>
                    <a:pt x="29" y="23"/>
                  </a:lnTo>
                  <a:lnTo>
                    <a:pt x="29" y="24"/>
                  </a:lnTo>
                  <a:lnTo>
                    <a:pt x="28" y="30"/>
                  </a:lnTo>
                  <a:lnTo>
                    <a:pt x="29" y="33"/>
                  </a:lnTo>
                  <a:lnTo>
                    <a:pt x="29" y="34"/>
                  </a:lnTo>
                  <a:lnTo>
                    <a:pt x="29" y="40"/>
                  </a:lnTo>
                  <a:lnTo>
                    <a:pt x="26" y="42"/>
                  </a:lnTo>
                  <a:lnTo>
                    <a:pt x="25" y="42"/>
                  </a:lnTo>
                  <a:lnTo>
                    <a:pt x="24" y="43"/>
                  </a:lnTo>
                  <a:lnTo>
                    <a:pt x="23" y="43"/>
                  </a:lnTo>
                  <a:lnTo>
                    <a:pt x="6" y="42"/>
                  </a:lnTo>
                  <a:lnTo>
                    <a:pt x="4" y="43"/>
                  </a:lnTo>
                  <a:lnTo>
                    <a:pt x="4" y="44"/>
                  </a:lnTo>
                  <a:lnTo>
                    <a:pt x="3" y="44"/>
                  </a:lnTo>
                  <a:lnTo>
                    <a:pt x="3" y="43"/>
                  </a:lnTo>
                  <a:lnTo>
                    <a:pt x="6" y="41"/>
                  </a:lnTo>
                  <a:lnTo>
                    <a:pt x="11" y="39"/>
                  </a:lnTo>
                  <a:lnTo>
                    <a:pt x="15" y="38"/>
                  </a:lnTo>
                  <a:lnTo>
                    <a:pt x="16" y="36"/>
                  </a:lnTo>
                  <a:lnTo>
                    <a:pt x="16" y="27"/>
                  </a:lnTo>
                  <a:lnTo>
                    <a:pt x="16" y="25"/>
                  </a:lnTo>
                  <a:lnTo>
                    <a:pt x="14" y="24"/>
                  </a:lnTo>
                  <a:lnTo>
                    <a:pt x="13" y="23"/>
                  </a:lnTo>
                  <a:lnTo>
                    <a:pt x="12" y="24"/>
                  </a:lnTo>
                  <a:lnTo>
                    <a:pt x="12" y="23"/>
                  </a:lnTo>
                  <a:lnTo>
                    <a:pt x="13" y="22"/>
                  </a:lnTo>
                  <a:lnTo>
                    <a:pt x="18" y="21"/>
                  </a:lnTo>
                  <a:lnTo>
                    <a:pt x="19" y="21"/>
                  </a:lnTo>
                  <a:lnTo>
                    <a:pt x="23" y="20"/>
                  </a:lnTo>
                  <a:lnTo>
                    <a:pt x="24" y="20"/>
                  </a:lnTo>
                  <a:lnTo>
                    <a:pt x="25" y="20"/>
                  </a:lnTo>
                  <a:lnTo>
                    <a:pt x="26" y="19"/>
                  </a:lnTo>
                  <a:lnTo>
                    <a:pt x="27" y="19"/>
                  </a:lnTo>
                  <a:lnTo>
                    <a:pt x="28" y="19"/>
                  </a:lnTo>
                  <a:lnTo>
                    <a:pt x="29" y="19"/>
                  </a:lnTo>
                  <a:moveTo>
                    <a:pt x="46" y="0"/>
                  </a:moveTo>
                  <a:lnTo>
                    <a:pt x="43" y="1"/>
                  </a:lnTo>
                  <a:lnTo>
                    <a:pt x="39" y="2"/>
                  </a:lnTo>
                  <a:lnTo>
                    <a:pt x="38" y="2"/>
                  </a:lnTo>
                  <a:lnTo>
                    <a:pt x="33" y="6"/>
                  </a:lnTo>
                  <a:lnTo>
                    <a:pt x="32" y="7"/>
                  </a:lnTo>
                  <a:lnTo>
                    <a:pt x="32" y="8"/>
                  </a:lnTo>
                  <a:lnTo>
                    <a:pt x="32" y="9"/>
                  </a:lnTo>
                  <a:lnTo>
                    <a:pt x="33" y="11"/>
                  </a:lnTo>
                  <a:lnTo>
                    <a:pt x="34" y="12"/>
                  </a:lnTo>
                  <a:lnTo>
                    <a:pt x="35" y="12"/>
                  </a:lnTo>
                  <a:lnTo>
                    <a:pt x="37" y="12"/>
                  </a:lnTo>
                  <a:lnTo>
                    <a:pt x="38" y="12"/>
                  </a:lnTo>
                  <a:lnTo>
                    <a:pt x="38" y="10"/>
                  </a:lnTo>
                  <a:lnTo>
                    <a:pt x="39" y="10"/>
                  </a:lnTo>
                  <a:lnTo>
                    <a:pt x="40" y="10"/>
                  </a:lnTo>
                  <a:lnTo>
                    <a:pt x="41" y="10"/>
                  </a:lnTo>
                  <a:lnTo>
                    <a:pt x="42" y="10"/>
                  </a:lnTo>
                  <a:lnTo>
                    <a:pt x="45" y="8"/>
                  </a:lnTo>
                  <a:lnTo>
                    <a:pt x="46" y="8"/>
                  </a:lnTo>
                  <a:lnTo>
                    <a:pt x="46" y="7"/>
                  </a:lnTo>
                  <a:lnTo>
                    <a:pt x="46" y="6"/>
                  </a:lnTo>
                  <a:lnTo>
                    <a:pt x="47" y="4"/>
                  </a:lnTo>
                  <a:lnTo>
                    <a:pt x="47" y="3"/>
                  </a:lnTo>
                  <a:lnTo>
                    <a:pt x="46" y="2"/>
                  </a:lnTo>
                  <a:lnTo>
                    <a:pt x="46" y="0"/>
                  </a:lnTo>
                  <a:moveTo>
                    <a:pt x="29" y="16"/>
                  </a:moveTo>
                  <a:lnTo>
                    <a:pt x="29" y="16"/>
                  </a:lnTo>
                  <a:lnTo>
                    <a:pt x="27" y="17"/>
                  </a:lnTo>
                  <a:lnTo>
                    <a:pt x="25" y="17"/>
                  </a:lnTo>
                  <a:lnTo>
                    <a:pt x="25" y="18"/>
                  </a:lnTo>
                  <a:lnTo>
                    <a:pt x="24" y="18"/>
                  </a:lnTo>
                  <a:lnTo>
                    <a:pt x="23" y="18"/>
                  </a:lnTo>
                  <a:lnTo>
                    <a:pt x="19" y="18"/>
                  </a:lnTo>
                  <a:lnTo>
                    <a:pt x="18" y="18"/>
                  </a:lnTo>
                  <a:lnTo>
                    <a:pt x="18" y="19"/>
                  </a:lnTo>
                  <a:lnTo>
                    <a:pt x="17" y="19"/>
                  </a:lnTo>
                  <a:lnTo>
                    <a:pt x="13" y="19"/>
                  </a:lnTo>
                  <a:lnTo>
                    <a:pt x="12" y="19"/>
                  </a:lnTo>
                  <a:lnTo>
                    <a:pt x="10" y="21"/>
                  </a:lnTo>
                  <a:lnTo>
                    <a:pt x="8" y="21"/>
                  </a:lnTo>
                  <a:lnTo>
                    <a:pt x="9" y="23"/>
                  </a:lnTo>
                  <a:lnTo>
                    <a:pt x="9" y="24"/>
                  </a:lnTo>
                  <a:lnTo>
                    <a:pt x="9" y="27"/>
                  </a:lnTo>
                  <a:lnTo>
                    <a:pt x="11" y="27"/>
                  </a:lnTo>
                  <a:lnTo>
                    <a:pt x="12" y="27"/>
                  </a:lnTo>
                  <a:lnTo>
                    <a:pt x="13" y="27"/>
                  </a:lnTo>
                  <a:lnTo>
                    <a:pt x="14" y="27"/>
                  </a:lnTo>
                  <a:lnTo>
                    <a:pt x="14" y="35"/>
                  </a:lnTo>
                  <a:lnTo>
                    <a:pt x="10" y="36"/>
                  </a:lnTo>
                  <a:lnTo>
                    <a:pt x="5" y="39"/>
                  </a:lnTo>
                  <a:lnTo>
                    <a:pt x="4" y="39"/>
                  </a:lnTo>
                  <a:lnTo>
                    <a:pt x="1" y="41"/>
                  </a:lnTo>
                  <a:lnTo>
                    <a:pt x="0" y="42"/>
                  </a:lnTo>
                  <a:lnTo>
                    <a:pt x="1" y="44"/>
                  </a:lnTo>
                  <a:lnTo>
                    <a:pt x="1" y="45"/>
                  </a:lnTo>
                  <a:lnTo>
                    <a:pt x="1" y="47"/>
                  </a:lnTo>
                  <a:lnTo>
                    <a:pt x="3" y="46"/>
                  </a:lnTo>
                  <a:lnTo>
                    <a:pt x="4" y="46"/>
                  </a:lnTo>
                  <a:lnTo>
                    <a:pt x="5" y="46"/>
                  </a:lnTo>
                  <a:lnTo>
                    <a:pt x="6" y="46"/>
                  </a:lnTo>
                  <a:lnTo>
                    <a:pt x="6" y="45"/>
                  </a:lnTo>
                  <a:lnTo>
                    <a:pt x="23" y="46"/>
                  </a:lnTo>
                  <a:lnTo>
                    <a:pt x="25" y="46"/>
                  </a:lnTo>
                  <a:lnTo>
                    <a:pt x="25" y="45"/>
                  </a:lnTo>
                  <a:lnTo>
                    <a:pt x="27" y="45"/>
                  </a:lnTo>
                  <a:lnTo>
                    <a:pt x="27" y="44"/>
                  </a:lnTo>
                  <a:lnTo>
                    <a:pt x="30" y="42"/>
                  </a:lnTo>
                  <a:lnTo>
                    <a:pt x="31" y="42"/>
                  </a:lnTo>
                  <a:lnTo>
                    <a:pt x="31" y="40"/>
                  </a:lnTo>
                  <a:lnTo>
                    <a:pt x="31" y="35"/>
                  </a:lnTo>
                  <a:lnTo>
                    <a:pt x="31" y="34"/>
                  </a:lnTo>
                  <a:lnTo>
                    <a:pt x="31" y="33"/>
                  </a:lnTo>
                  <a:lnTo>
                    <a:pt x="31" y="32"/>
                  </a:lnTo>
                  <a:lnTo>
                    <a:pt x="31" y="30"/>
                  </a:lnTo>
                  <a:lnTo>
                    <a:pt x="31" y="25"/>
                  </a:lnTo>
                  <a:lnTo>
                    <a:pt x="32" y="25"/>
                  </a:lnTo>
                  <a:lnTo>
                    <a:pt x="33" y="24"/>
                  </a:lnTo>
                  <a:lnTo>
                    <a:pt x="33" y="23"/>
                  </a:lnTo>
                  <a:lnTo>
                    <a:pt x="34" y="21"/>
                  </a:lnTo>
                  <a:lnTo>
                    <a:pt x="35" y="21"/>
                  </a:lnTo>
                  <a:lnTo>
                    <a:pt x="35" y="20"/>
                  </a:lnTo>
                  <a:lnTo>
                    <a:pt x="36" y="18"/>
                  </a:lnTo>
                  <a:lnTo>
                    <a:pt x="34" y="17"/>
                  </a:lnTo>
                  <a:lnTo>
                    <a:pt x="33" y="17"/>
                  </a:lnTo>
                  <a:lnTo>
                    <a:pt x="33" y="16"/>
                  </a:lnTo>
                  <a:lnTo>
                    <a:pt x="32" y="16"/>
                  </a:lnTo>
                  <a:lnTo>
                    <a:pt x="29" y="16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201" name="Freeform 754"/>
            <p:cNvSpPr>
              <a:spLocks noEditPoints="1"/>
            </p:cNvSpPr>
            <p:nvPr/>
          </p:nvSpPr>
          <p:spPr bwMode="auto">
            <a:xfrm>
              <a:off x="3401210" y="3147417"/>
              <a:ext cx="3576637" cy="2570163"/>
            </a:xfrm>
            <a:custGeom>
              <a:avLst/>
              <a:gdLst>
                <a:gd name="T0" fmla="*/ 2147483646 w 1479"/>
                <a:gd name="T1" fmla="*/ 2147483646 h 1196"/>
                <a:gd name="T2" fmla="*/ 2147483646 w 1479"/>
                <a:gd name="T3" fmla="*/ 2147483646 h 1196"/>
                <a:gd name="T4" fmla="*/ 2147483646 w 1479"/>
                <a:gd name="T5" fmla="*/ 2147483646 h 1196"/>
                <a:gd name="T6" fmla="*/ 2147483646 w 1479"/>
                <a:gd name="T7" fmla="*/ 2147483646 h 1196"/>
                <a:gd name="T8" fmla="*/ 2147483646 w 1479"/>
                <a:gd name="T9" fmla="*/ 2147483646 h 1196"/>
                <a:gd name="T10" fmla="*/ 2147483646 w 1479"/>
                <a:gd name="T11" fmla="*/ 2147483646 h 1196"/>
                <a:gd name="T12" fmla="*/ 2147483646 w 1479"/>
                <a:gd name="T13" fmla="*/ 2147483646 h 1196"/>
                <a:gd name="T14" fmla="*/ 2147483646 w 1479"/>
                <a:gd name="T15" fmla="*/ 2147483646 h 1196"/>
                <a:gd name="T16" fmla="*/ 2147483646 w 1479"/>
                <a:gd name="T17" fmla="*/ 2147483646 h 1196"/>
                <a:gd name="T18" fmla="*/ 2147483646 w 1479"/>
                <a:gd name="T19" fmla="*/ 2147483646 h 1196"/>
                <a:gd name="T20" fmla="*/ 2147483646 w 1479"/>
                <a:gd name="T21" fmla="*/ 2147483646 h 1196"/>
                <a:gd name="T22" fmla="*/ 2147483646 w 1479"/>
                <a:gd name="T23" fmla="*/ 2147483646 h 1196"/>
                <a:gd name="T24" fmla="*/ 2147483646 w 1479"/>
                <a:gd name="T25" fmla="*/ 2147483646 h 1196"/>
                <a:gd name="T26" fmla="*/ 2147483646 w 1479"/>
                <a:gd name="T27" fmla="*/ 2147483646 h 1196"/>
                <a:gd name="T28" fmla="*/ 2147483646 w 1479"/>
                <a:gd name="T29" fmla="*/ 2147483646 h 1196"/>
                <a:gd name="T30" fmla="*/ 2147483646 w 1479"/>
                <a:gd name="T31" fmla="*/ 2147483646 h 1196"/>
                <a:gd name="T32" fmla="*/ 2147483646 w 1479"/>
                <a:gd name="T33" fmla="*/ 2147483646 h 1196"/>
                <a:gd name="T34" fmla="*/ 2147483646 w 1479"/>
                <a:gd name="T35" fmla="*/ 2147483646 h 1196"/>
                <a:gd name="T36" fmla="*/ 2147483646 w 1479"/>
                <a:gd name="T37" fmla="*/ 2147483646 h 1196"/>
                <a:gd name="T38" fmla="*/ 2147483646 w 1479"/>
                <a:gd name="T39" fmla="*/ 2147483646 h 1196"/>
                <a:gd name="T40" fmla="*/ 2147483646 w 1479"/>
                <a:gd name="T41" fmla="*/ 2147483646 h 1196"/>
                <a:gd name="T42" fmla="*/ 2147483646 w 1479"/>
                <a:gd name="T43" fmla="*/ 2147483646 h 1196"/>
                <a:gd name="T44" fmla="*/ 2147483646 w 1479"/>
                <a:gd name="T45" fmla="*/ 2147483646 h 1196"/>
                <a:gd name="T46" fmla="*/ 2147483646 w 1479"/>
                <a:gd name="T47" fmla="*/ 2147483646 h 1196"/>
                <a:gd name="T48" fmla="*/ 2147483646 w 1479"/>
                <a:gd name="T49" fmla="*/ 2147483646 h 1196"/>
                <a:gd name="T50" fmla="*/ 2147483646 w 1479"/>
                <a:gd name="T51" fmla="*/ 2147483646 h 1196"/>
                <a:gd name="T52" fmla="*/ 2147483646 w 1479"/>
                <a:gd name="T53" fmla="*/ 2147483646 h 1196"/>
                <a:gd name="T54" fmla="*/ 2147483646 w 1479"/>
                <a:gd name="T55" fmla="*/ 2147483646 h 1196"/>
                <a:gd name="T56" fmla="*/ 2147483646 w 1479"/>
                <a:gd name="T57" fmla="*/ 2147483646 h 1196"/>
                <a:gd name="T58" fmla="*/ 2147483646 w 1479"/>
                <a:gd name="T59" fmla="*/ 2147483646 h 1196"/>
                <a:gd name="T60" fmla="*/ 2147483646 w 1479"/>
                <a:gd name="T61" fmla="*/ 2147483646 h 1196"/>
                <a:gd name="T62" fmla="*/ 2147483646 w 1479"/>
                <a:gd name="T63" fmla="*/ 2147483646 h 1196"/>
                <a:gd name="T64" fmla="*/ 2147483646 w 1479"/>
                <a:gd name="T65" fmla="*/ 2147483646 h 1196"/>
                <a:gd name="T66" fmla="*/ 2147483646 w 1479"/>
                <a:gd name="T67" fmla="*/ 2147483646 h 1196"/>
                <a:gd name="T68" fmla="*/ 2147483646 w 1479"/>
                <a:gd name="T69" fmla="*/ 2147483646 h 1196"/>
                <a:gd name="T70" fmla="*/ 2147483646 w 1479"/>
                <a:gd name="T71" fmla="*/ 2147483646 h 1196"/>
                <a:gd name="T72" fmla="*/ 2147483646 w 1479"/>
                <a:gd name="T73" fmla="*/ 2147483646 h 1196"/>
                <a:gd name="T74" fmla="*/ 2147483646 w 1479"/>
                <a:gd name="T75" fmla="*/ 2147483646 h 1196"/>
                <a:gd name="T76" fmla="*/ 2147483646 w 1479"/>
                <a:gd name="T77" fmla="*/ 2147483646 h 1196"/>
                <a:gd name="T78" fmla="*/ 2147483646 w 1479"/>
                <a:gd name="T79" fmla="*/ 2147483646 h 1196"/>
                <a:gd name="T80" fmla="*/ 2147483646 w 1479"/>
                <a:gd name="T81" fmla="*/ 2147483646 h 1196"/>
                <a:gd name="T82" fmla="*/ 2147483646 w 1479"/>
                <a:gd name="T83" fmla="*/ 2147483646 h 1196"/>
                <a:gd name="T84" fmla="*/ 2147483646 w 1479"/>
                <a:gd name="T85" fmla="*/ 2147483646 h 1196"/>
                <a:gd name="T86" fmla="*/ 2147483646 w 1479"/>
                <a:gd name="T87" fmla="*/ 2147483646 h 1196"/>
                <a:gd name="T88" fmla="*/ 2147483646 w 1479"/>
                <a:gd name="T89" fmla="*/ 2147483646 h 1196"/>
                <a:gd name="T90" fmla="*/ 2147483646 w 1479"/>
                <a:gd name="T91" fmla="*/ 2147483646 h 1196"/>
                <a:gd name="T92" fmla="*/ 2147483646 w 1479"/>
                <a:gd name="T93" fmla="*/ 2147483646 h 1196"/>
                <a:gd name="T94" fmla="*/ 2147483646 w 1479"/>
                <a:gd name="T95" fmla="*/ 2147483646 h 1196"/>
                <a:gd name="T96" fmla="*/ 2147483646 w 1479"/>
                <a:gd name="T97" fmla="*/ 2147483646 h 1196"/>
                <a:gd name="T98" fmla="*/ 2147483646 w 1479"/>
                <a:gd name="T99" fmla="*/ 2147483646 h 1196"/>
                <a:gd name="T100" fmla="*/ 2147483646 w 1479"/>
                <a:gd name="T101" fmla="*/ 2147483646 h 1196"/>
                <a:gd name="T102" fmla="*/ 2147483646 w 1479"/>
                <a:gd name="T103" fmla="*/ 2147483646 h 1196"/>
                <a:gd name="T104" fmla="*/ 2147483646 w 1479"/>
                <a:gd name="T105" fmla="*/ 2147483646 h 1196"/>
                <a:gd name="T106" fmla="*/ 2147483646 w 1479"/>
                <a:gd name="T107" fmla="*/ 2147483646 h 1196"/>
                <a:gd name="T108" fmla="*/ 2147483646 w 1479"/>
                <a:gd name="T109" fmla="*/ 2147483646 h 1196"/>
                <a:gd name="T110" fmla="*/ 2147483646 w 1479"/>
                <a:gd name="T111" fmla="*/ 2147483646 h 1196"/>
                <a:gd name="T112" fmla="*/ 2147483646 w 1479"/>
                <a:gd name="T113" fmla="*/ 2147483646 h 1196"/>
                <a:gd name="T114" fmla="*/ 2147483646 w 1479"/>
                <a:gd name="T115" fmla="*/ 2147483646 h 1196"/>
                <a:gd name="T116" fmla="*/ 2147483646 w 1479"/>
                <a:gd name="T117" fmla="*/ 2147483646 h 1196"/>
                <a:gd name="T118" fmla="*/ 2147483646 w 1479"/>
                <a:gd name="T119" fmla="*/ 2147483646 h 1196"/>
                <a:gd name="T120" fmla="*/ 2147483646 w 1479"/>
                <a:gd name="T121" fmla="*/ 2147483646 h 1196"/>
                <a:gd name="T122" fmla="*/ 2147483646 w 1479"/>
                <a:gd name="T123" fmla="*/ 2147483646 h 1196"/>
                <a:gd name="T124" fmla="*/ 2147483646 w 1479"/>
                <a:gd name="T125" fmla="*/ 2147483646 h 119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1479" h="1196">
                  <a:moveTo>
                    <a:pt x="1459" y="1192"/>
                  </a:moveTo>
                  <a:lnTo>
                    <a:pt x="1459" y="1192"/>
                  </a:lnTo>
                  <a:lnTo>
                    <a:pt x="1456" y="1193"/>
                  </a:lnTo>
                  <a:lnTo>
                    <a:pt x="1455" y="1192"/>
                  </a:lnTo>
                  <a:lnTo>
                    <a:pt x="1454" y="1192"/>
                  </a:lnTo>
                  <a:lnTo>
                    <a:pt x="1453" y="1191"/>
                  </a:lnTo>
                  <a:lnTo>
                    <a:pt x="1453" y="1189"/>
                  </a:lnTo>
                  <a:lnTo>
                    <a:pt x="1455" y="1189"/>
                  </a:lnTo>
                  <a:lnTo>
                    <a:pt x="1456" y="1189"/>
                  </a:lnTo>
                  <a:lnTo>
                    <a:pt x="1458" y="1189"/>
                  </a:lnTo>
                  <a:lnTo>
                    <a:pt x="1460" y="1189"/>
                  </a:lnTo>
                  <a:lnTo>
                    <a:pt x="1459" y="1189"/>
                  </a:lnTo>
                  <a:lnTo>
                    <a:pt x="1459" y="1187"/>
                  </a:lnTo>
                  <a:lnTo>
                    <a:pt x="1457" y="1185"/>
                  </a:lnTo>
                  <a:lnTo>
                    <a:pt x="1459" y="1183"/>
                  </a:lnTo>
                  <a:lnTo>
                    <a:pt x="1461" y="1181"/>
                  </a:lnTo>
                  <a:lnTo>
                    <a:pt x="1463" y="1181"/>
                  </a:lnTo>
                  <a:lnTo>
                    <a:pt x="1468" y="1188"/>
                  </a:lnTo>
                  <a:lnTo>
                    <a:pt x="1469" y="1189"/>
                  </a:lnTo>
                  <a:lnTo>
                    <a:pt x="1471" y="1191"/>
                  </a:lnTo>
                  <a:lnTo>
                    <a:pt x="1473" y="1193"/>
                  </a:lnTo>
                  <a:lnTo>
                    <a:pt x="1470" y="1194"/>
                  </a:lnTo>
                  <a:lnTo>
                    <a:pt x="1466" y="1192"/>
                  </a:lnTo>
                  <a:lnTo>
                    <a:pt x="1465" y="1192"/>
                  </a:lnTo>
                  <a:lnTo>
                    <a:pt x="1464" y="1193"/>
                  </a:lnTo>
                  <a:lnTo>
                    <a:pt x="1463" y="1193"/>
                  </a:lnTo>
                  <a:lnTo>
                    <a:pt x="1463" y="1196"/>
                  </a:lnTo>
                  <a:lnTo>
                    <a:pt x="1459" y="1192"/>
                  </a:lnTo>
                  <a:close/>
                  <a:moveTo>
                    <a:pt x="1447" y="1189"/>
                  </a:moveTo>
                  <a:lnTo>
                    <a:pt x="1446" y="1188"/>
                  </a:lnTo>
                  <a:lnTo>
                    <a:pt x="1444" y="1187"/>
                  </a:lnTo>
                  <a:lnTo>
                    <a:pt x="1442" y="1185"/>
                  </a:lnTo>
                  <a:lnTo>
                    <a:pt x="1440" y="1183"/>
                  </a:lnTo>
                  <a:lnTo>
                    <a:pt x="1437" y="1181"/>
                  </a:lnTo>
                  <a:lnTo>
                    <a:pt x="1437" y="1182"/>
                  </a:lnTo>
                  <a:lnTo>
                    <a:pt x="1434" y="1182"/>
                  </a:lnTo>
                  <a:lnTo>
                    <a:pt x="1432" y="1181"/>
                  </a:lnTo>
                  <a:lnTo>
                    <a:pt x="1429" y="1181"/>
                  </a:lnTo>
                  <a:lnTo>
                    <a:pt x="1427" y="1182"/>
                  </a:lnTo>
                  <a:lnTo>
                    <a:pt x="1426" y="1182"/>
                  </a:lnTo>
                  <a:lnTo>
                    <a:pt x="1425" y="1181"/>
                  </a:lnTo>
                  <a:lnTo>
                    <a:pt x="1423" y="1181"/>
                  </a:lnTo>
                  <a:lnTo>
                    <a:pt x="1421" y="1179"/>
                  </a:lnTo>
                  <a:lnTo>
                    <a:pt x="1421" y="1177"/>
                  </a:lnTo>
                  <a:lnTo>
                    <a:pt x="1420" y="1175"/>
                  </a:lnTo>
                  <a:lnTo>
                    <a:pt x="1418" y="1176"/>
                  </a:lnTo>
                  <a:lnTo>
                    <a:pt x="1415" y="1175"/>
                  </a:lnTo>
                  <a:lnTo>
                    <a:pt x="1414" y="1174"/>
                  </a:lnTo>
                  <a:lnTo>
                    <a:pt x="1413" y="1174"/>
                  </a:lnTo>
                  <a:lnTo>
                    <a:pt x="1412" y="1174"/>
                  </a:lnTo>
                  <a:lnTo>
                    <a:pt x="1414" y="1176"/>
                  </a:lnTo>
                  <a:lnTo>
                    <a:pt x="1415" y="1177"/>
                  </a:lnTo>
                  <a:lnTo>
                    <a:pt x="1417" y="1177"/>
                  </a:lnTo>
                  <a:lnTo>
                    <a:pt x="1419" y="1177"/>
                  </a:lnTo>
                  <a:lnTo>
                    <a:pt x="1421" y="1181"/>
                  </a:lnTo>
                  <a:lnTo>
                    <a:pt x="1419" y="1183"/>
                  </a:lnTo>
                  <a:lnTo>
                    <a:pt x="1415" y="1181"/>
                  </a:lnTo>
                  <a:lnTo>
                    <a:pt x="1412" y="1182"/>
                  </a:lnTo>
                  <a:lnTo>
                    <a:pt x="1408" y="1179"/>
                  </a:lnTo>
                  <a:lnTo>
                    <a:pt x="1408" y="1177"/>
                  </a:lnTo>
                  <a:lnTo>
                    <a:pt x="1408" y="1179"/>
                  </a:lnTo>
                  <a:lnTo>
                    <a:pt x="1405" y="1177"/>
                  </a:lnTo>
                  <a:lnTo>
                    <a:pt x="1402" y="1176"/>
                  </a:lnTo>
                  <a:lnTo>
                    <a:pt x="1402" y="1174"/>
                  </a:lnTo>
                  <a:lnTo>
                    <a:pt x="1400" y="1175"/>
                  </a:lnTo>
                  <a:lnTo>
                    <a:pt x="1398" y="1175"/>
                  </a:lnTo>
                  <a:lnTo>
                    <a:pt x="1393" y="1172"/>
                  </a:lnTo>
                  <a:lnTo>
                    <a:pt x="1391" y="1172"/>
                  </a:lnTo>
                  <a:lnTo>
                    <a:pt x="1392" y="1170"/>
                  </a:lnTo>
                  <a:lnTo>
                    <a:pt x="1393" y="1168"/>
                  </a:lnTo>
                  <a:lnTo>
                    <a:pt x="1393" y="1167"/>
                  </a:lnTo>
                  <a:lnTo>
                    <a:pt x="1392" y="1166"/>
                  </a:lnTo>
                  <a:lnTo>
                    <a:pt x="1391" y="1166"/>
                  </a:lnTo>
                  <a:lnTo>
                    <a:pt x="1389" y="1167"/>
                  </a:lnTo>
                  <a:lnTo>
                    <a:pt x="1387" y="1168"/>
                  </a:lnTo>
                  <a:lnTo>
                    <a:pt x="1389" y="1169"/>
                  </a:lnTo>
                  <a:lnTo>
                    <a:pt x="1387" y="1171"/>
                  </a:lnTo>
                  <a:lnTo>
                    <a:pt x="1386" y="1171"/>
                  </a:lnTo>
                  <a:lnTo>
                    <a:pt x="1386" y="1172"/>
                  </a:lnTo>
                  <a:lnTo>
                    <a:pt x="1383" y="1174"/>
                  </a:lnTo>
                  <a:lnTo>
                    <a:pt x="1382" y="1174"/>
                  </a:lnTo>
                  <a:lnTo>
                    <a:pt x="1381" y="1173"/>
                  </a:lnTo>
                  <a:lnTo>
                    <a:pt x="1380" y="1172"/>
                  </a:lnTo>
                  <a:lnTo>
                    <a:pt x="1379" y="1170"/>
                  </a:lnTo>
                  <a:lnTo>
                    <a:pt x="1378" y="1170"/>
                  </a:lnTo>
                  <a:lnTo>
                    <a:pt x="1378" y="1171"/>
                  </a:lnTo>
                  <a:lnTo>
                    <a:pt x="1370" y="1170"/>
                  </a:lnTo>
                  <a:lnTo>
                    <a:pt x="1368" y="1168"/>
                  </a:lnTo>
                  <a:lnTo>
                    <a:pt x="1366" y="1166"/>
                  </a:lnTo>
                  <a:lnTo>
                    <a:pt x="1365" y="1166"/>
                  </a:lnTo>
                  <a:lnTo>
                    <a:pt x="1363" y="1165"/>
                  </a:lnTo>
                  <a:lnTo>
                    <a:pt x="1361" y="1164"/>
                  </a:lnTo>
                  <a:lnTo>
                    <a:pt x="1360" y="1166"/>
                  </a:lnTo>
                  <a:lnTo>
                    <a:pt x="1359" y="1166"/>
                  </a:lnTo>
                  <a:lnTo>
                    <a:pt x="1357" y="1166"/>
                  </a:lnTo>
                  <a:lnTo>
                    <a:pt x="1354" y="1163"/>
                  </a:lnTo>
                  <a:lnTo>
                    <a:pt x="1354" y="1159"/>
                  </a:lnTo>
                  <a:lnTo>
                    <a:pt x="1363" y="1160"/>
                  </a:lnTo>
                  <a:lnTo>
                    <a:pt x="1362" y="1160"/>
                  </a:lnTo>
                  <a:lnTo>
                    <a:pt x="1361" y="1159"/>
                  </a:lnTo>
                  <a:lnTo>
                    <a:pt x="1361" y="1158"/>
                  </a:lnTo>
                  <a:lnTo>
                    <a:pt x="1361" y="1157"/>
                  </a:lnTo>
                  <a:lnTo>
                    <a:pt x="1359" y="1158"/>
                  </a:lnTo>
                  <a:lnTo>
                    <a:pt x="1359" y="1159"/>
                  </a:lnTo>
                  <a:lnTo>
                    <a:pt x="1355" y="1157"/>
                  </a:lnTo>
                  <a:lnTo>
                    <a:pt x="1354" y="1157"/>
                  </a:lnTo>
                  <a:lnTo>
                    <a:pt x="1353" y="1155"/>
                  </a:lnTo>
                  <a:lnTo>
                    <a:pt x="1352" y="1153"/>
                  </a:lnTo>
                  <a:lnTo>
                    <a:pt x="1352" y="1156"/>
                  </a:lnTo>
                  <a:lnTo>
                    <a:pt x="1353" y="1159"/>
                  </a:lnTo>
                  <a:lnTo>
                    <a:pt x="1351" y="1158"/>
                  </a:lnTo>
                  <a:lnTo>
                    <a:pt x="1350" y="1158"/>
                  </a:lnTo>
                  <a:lnTo>
                    <a:pt x="1345" y="1156"/>
                  </a:lnTo>
                  <a:lnTo>
                    <a:pt x="1344" y="1155"/>
                  </a:lnTo>
                  <a:lnTo>
                    <a:pt x="1344" y="1156"/>
                  </a:lnTo>
                  <a:lnTo>
                    <a:pt x="1344" y="1157"/>
                  </a:lnTo>
                  <a:lnTo>
                    <a:pt x="1343" y="1157"/>
                  </a:lnTo>
                  <a:lnTo>
                    <a:pt x="1340" y="1157"/>
                  </a:lnTo>
                  <a:lnTo>
                    <a:pt x="1339" y="1157"/>
                  </a:lnTo>
                  <a:lnTo>
                    <a:pt x="1338" y="1157"/>
                  </a:lnTo>
                  <a:lnTo>
                    <a:pt x="1336" y="1154"/>
                  </a:lnTo>
                  <a:lnTo>
                    <a:pt x="1334" y="1152"/>
                  </a:lnTo>
                  <a:lnTo>
                    <a:pt x="1334" y="1150"/>
                  </a:lnTo>
                  <a:lnTo>
                    <a:pt x="1334" y="1149"/>
                  </a:lnTo>
                  <a:lnTo>
                    <a:pt x="1335" y="1149"/>
                  </a:lnTo>
                  <a:lnTo>
                    <a:pt x="1336" y="1148"/>
                  </a:lnTo>
                  <a:lnTo>
                    <a:pt x="1336" y="1149"/>
                  </a:lnTo>
                  <a:lnTo>
                    <a:pt x="1336" y="1148"/>
                  </a:lnTo>
                  <a:lnTo>
                    <a:pt x="1338" y="1147"/>
                  </a:lnTo>
                  <a:lnTo>
                    <a:pt x="1339" y="1147"/>
                  </a:lnTo>
                  <a:lnTo>
                    <a:pt x="1340" y="1147"/>
                  </a:lnTo>
                  <a:lnTo>
                    <a:pt x="1342" y="1147"/>
                  </a:lnTo>
                  <a:lnTo>
                    <a:pt x="1342" y="1148"/>
                  </a:lnTo>
                  <a:lnTo>
                    <a:pt x="1342" y="1147"/>
                  </a:lnTo>
                  <a:lnTo>
                    <a:pt x="1344" y="1147"/>
                  </a:lnTo>
                  <a:lnTo>
                    <a:pt x="1346" y="1147"/>
                  </a:lnTo>
                  <a:lnTo>
                    <a:pt x="1347" y="1147"/>
                  </a:lnTo>
                  <a:lnTo>
                    <a:pt x="1344" y="1144"/>
                  </a:lnTo>
                  <a:lnTo>
                    <a:pt x="1344" y="1145"/>
                  </a:lnTo>
                  <a:lnTo>
                    <a:pt x="1339" y="1145"/>
                  </a:lnTo>
                  <a:lnTo>
                    <a:pt x="1338" y="1144"/>
                  </a:lnTo>
                  <a:lnTo>
                    <a:pt x="1338" y="1147"/>
                  </a:lnTo>
                  <a:lnTo>
                    <a:pt x="1337" y="1147"/>
                  </a:lnTo>
                  <a:lnTo>
                    <a:pt x="1336" y="1147"/>
                  </a:lnTo>
                  <a:lnTo>
                    <a:pt x="1334" y="1147"/>
                  </a:lnTo>
                  <a:lnTo>
                    <a:pt x="1332" y="1146"/>
                  </a:lnTo>
                  <a:lnTo>
                    <a:pt x="1332" y="1145"/>
                  </a:lnTo>
                  <a:lnTo>
                    <a:pt x="1326" y="1142"/>
                  </a:lnTo>
                  <a:lnTo>
                    <a:pt x="1325" y="1145"/>
                  </a:lnTo>
                  <a:lnTo>
                    <a:pt x="1327" y="1145"/>
                  </a:lnTo>
                  <a:lnTo>
                    <a:pt x="1327" y="1146"/>
                  </a:lnTo>
                  <a:lnTo>
                    <a:pt x="1328" y="1148"/>
                  </a:lnTo>
                  <a:lnTo>
                    <a:pt x="1325" y="1149"/>
                  </a:lnTo>
                  <a:lnTo>
                    <a:pt x="1324" y="1151"/>
                  </a:lnTo>
                  <a:lnTo>
                    <a:pt x="1323" y="1150"/>
                  </a:lnTo>
                  <a:lnTo>
                    <a:pt x="1321" y="1149"/>
                  </a:lnTo>
                  <a:lnTo>
                    <a:pt x="1318" y="1146"/>
                  </a:lnTo>
                  <a:lnTo>
                    <a:pt x="1320" y="1145"/>
                  </a:lnTo>
                  <a:lnTo>
                    <a:pt x="1319" y="1145"/>
                  </a:lnTo>
                  <a:lnTo>
                    <a:pt x="1319" y="1144"/>
                  </a:lnTo>
                  <a:lnTo>
                    <a:pt x="1317" y="1142"/>
                  </a:lnTo>
                  <a:lnTo>
                    <a:pt x="1318" y="1139"/>
                  </a:lnTo>
                  <a:lnTo>
                    <a:pt x="1317" y="1140"/>
                  </a:lnTo>
                  <a:lnTo>
                    <a:pt x="1315" y="1140"/>
                  </a:lnTo>
                  <a:lnTo>
                    <a:pt x="1314" y="1140"/>
                  </a:lnTo>
                  <a:lnTo>
                    <a:pt x="1313" y="1140"/>
                  </a:lnTo>
                  <a:lnTo>
                    <a:pt x="1310" y="1142"/>
                  </a:lnTo>
                  <a:lnTo>
                    <a:pt x="1309" y="1142"/>
                  </a:lnTo>
                  <a:lnTo>
                    <a:pt x="1305" y="1140"/>
                  </a:lnTo>
                  <a:lnTo>
                    <a:pt x="1304" y="1140"/>
                  </a:lnTo>
                  <a:lnTo>
                    <a:pt x="1302" y="1141"/>
                  </a:lnTo>
                  <a:lnTo>
                    <a:pt x="1300" y="1142"/>
                  </a:lnTo>
                  <a:lnTo>
                    <a:pt x="1294" y="1140"/>
                  </a:lnTo>
                  <a:lnTo>
                    <a:pt x="1292" y="1138"/>
                  </a:lnTo>
                  <a:lnTo>
                    <a:pt x="1295" y="1136"/>
                  </a:lnTo>
                  <a:lnTo>
                    <a:pt x="1297" y="1136"/>
                  </a:lnTo>
                  <a:lnTo>
                    <a:pt x="1292" y="1132"/>
                  </a:lnTo>
                  <a:lnTo>
                    <a:pt x="1292" y="1130"/>
                  </a:lnTo>
                  <a:lnTo>
                    <a:pt x="1293" y="1130"/>
                  </a:lnTo>
                  <a:lnTo>
                    <a:pt x="1292" y="1129"/>
                  </a:lnTo>
                  <a:lnTo>
                    <a:pt x="1290" y="1129"/>
                  </a:lnTo>
                  <a:lnTo>
                    <a:pt x="1289" y="1130"/>
                  </a:lnTo>
                  <a:lnTo>
                    <a:pt x="1288" y="1130"/>
                  </a:lnTo>
                  <a:lnTo>
                    <a:pt x="1283" y="1130"/>
                  </a:lnTo>
                  <a:lnTo>
                    <a:pt x="1285" y="1128"/>
                  </a:lnTo>
                  <a:lnTo>
                    <a:pt x="1283" y="1127"/>
                  </a:lnTo>
                  <a:lnTo>
                    <a:pt x="1282" y="1126"/>
                  </a:lnTo>
                  <a:lnTo>
                    <a:pt x="1281" y="1125"/>
                  </a:lnTo>
                  <a:lnTo>
                    <a:pt x="1281" y="1124"/>
                  </a:lnTo>
                  <a:lnTo>
                    <a:pt x="1281" y="1123"/>
                  </a:lnTo>
                  <a:lnTo>
                    <a:pt x="1280" y="1123"/>
                  </a:lnTo>
                  <a:lnTo>
                    <a:pt x="1278" y="1125"/>
                  </a:lnTo>
                  <a:lnTo>
                    <a:pt x="1277" y="1125"/>
                  </a:lnTo>
                  <a:lnTo>
                    <a:pt x="1276" y="1125"/>
                  </a:lnTo>
                  <a:lnTo>
                    <a:pt x="1274" y="1123"/>
                  </a:lnTo>
                  <a:lnTo>
                    <a:pt x="1272" y="1120"/>
                  </a:lnTo>
                  <a:lnTo>
                    <a:pt x="1273" y="1119"/>
                  </a:lnTo>
                  <a:lnTo>
                    <a:pt x="1273" y="1117"/>
                  </a:lnTo>
                  <a:lnTo>
                    <a:pt x="1276" y="1117"/>
                  </a:lnTo>
                  <a:lnTo>
                    <a:pt x="1277" y="1119"/>
                  </a:lnTo>
                  <a:lnTo>
                    <a:pt x="1279" y="1119"/>
                  </a:lnTo>
                  <a:lnTo>
                    <a:pt x="1278" y="1117"/>
                  </a:lnTo>
                  <a:lnTo>
                    <a:pt x="1279" y="1117"/>
                  </a:lnTo>
                  <a:lnTo>
                    <a:pt x="1279" y="1116"/>
                  </a:lnTo>
                  <a:lnTo>
                    <a:pt x="1277" y="1115"/>
                  </a:lnTo>
                  <a:lnTo>
                    <a:pt x="1276" y="1114"/>
                  </a:lnTo>
                  <a:lnTo>
                    <a:pt x="1272" y="1113"/>
                  </a:lnTo>
                  <a:lnTo>
                    <a:pt x="1266" y="1110"/>
                  </a:lnTo>
                  <a:lnTo>
                    <a:pt x="1265" y="1110"/>
                  </a:lnTo>
                  <a:lnTo>
                    <a:pt x="1264" y="1110"/>
                  </a:lnTo>
                  <a:lnTo>
                    <a:pt x="1263" y="1111"/>
                  </a:lnTo>
                  <a:lnTo>
                    <a:pt x="1257" y="1111"/>
                  </a:lnTo>
                  <a:lnTo>
                    <a:pt x="1256" y="1110"/>
                  </a:lnTo>
                  <a:lnTo>
                    <a:pt x="1254" y="1108"/>
                  </a:lnTo>
                  <a:lnTo>
                    <a:pt x="1252" y="1107"/>
                  </a:lnTo>
                  <a:lnTo>
                    <a:pt x="1250" y="1107"/>
                  </a:lnTo>
                  <a:lnTo>
                    <a:pt x="1247" y="1106"/>
                  </a:lnTo>
                  <a:lnTo>
                    <a:pt x="1246" y="1104"/>
                  </a:lnTo>
                  <a:lnTo>
                    <a:pt x="1246" y="1103"/>
                  </a:lnTo>
                  <a:lnTo>
                    <a:pt x="1245" y="1102"/>
                  </a:lnTo>
                  <a:lnTo>
                    <a:pt x="1244" y="1102"/>
                  </a:lnTo>
                  <a:lnTo>
                    <a:pt x="1242" y="1102"/>
                  </a:lnTo>
                  <a:lnTo>
                    <a:pt x="1240" y="1100"/>
                  </a:lnTo>
                  <a:lnTo>
                    <a:pt x="1240" y="1096"/>
                  </a:lnTo>
                  <a:lnTo>
                    <a:pt x="1242" y="1096"/>
                  </a:lnTo>
                  <a:lnTo>
                    <a:pt x="1244" y="1097"/>
                  </a:lnTo>
                  <a:lnTo>
                    <a:pt x="1251" y="1101"/>
                  </a:lnTo>
                  <a:lnTo>
                    <a:pt x="1253" y="1103"/>
                  </a:lnTo>
                  <a:lnTo>
                    <a:pt x="1254" y="1104"/>
                  </a:lnTo>
                  <a:lnTo>
                    <a:pt x="1255" y="1104"/>
                  </a:lnTo>
                  <a:lnTo>
                    <a:pt x="1259" y="1103"/>
                  </a:lnTo>
                  <a:lnTo>
                    <a:pt x="1262" y="1104"/>
                  </a:lnTo>
                  <a:lnTo>
                    <a:pt x="1266" y="1105"/>
                  </a:lnTo>
                  <a:lnTo>
                    <a:pt x="1270" y="1107"/>
                  </a:lnTo>
                  <a:lnTo>
                    <a:pt x="1270" y="1106"/>
                  </a:lnTo>
                  <a:lnTo>
                    <a:pt x="1274" y="1107"/>
                  </a:lnTo>
                  <a:lnTo>
                    <a:pt x="1276" y="1108"/>
                  </a:lnTo>
                  <a:lnTo>
                    <a:pt x="1276" y="1109"/>
                  </a:lnTo>
                  <a:lnTo>
                    <a:pt x="1278" y="1109"/>
                  </a:lnTo>
                  <a:lnTo>
                    <a:pt x="1278" y="1110"/>
                  </a:lnTo>
                  <a:lnTo>
                    <a:pt x="1273" y="1107"/>
                  </a:lnTo>
                  <a:lnTo>
                    <a:pt x="1274" y="1106"/>
                  </a:lnTo>
                  <a:lnTo>
                    <a:pt x="1273" y="1106"/>
                  </a:lnTo>
                  <a:lnTo>
                    <a:pt x="1272" y="1105"/>
                  </a:lnTo>
                  <a:lnTo>
                    <a:pt x="1272" y="1104"/>
                  </a:lnTo>
                  <a:lnTo>
                    <a:pt x="1271" y="1104"/>
                  </a:lnTo>
                  <a:lnTo>
                    <a:pt x="1270" y="1104"/>
                  </a:lnTo>
                  <a:lnTo>
                    <a:pt x="1268" y="1104"/>
                  </a:lnTo>
                  <a:lnTo>
                    <a:pt x="1267" y="1105"/>
                  </a:lnTo>
                  <a:lnTo>
                    <a:pt x="1264" y="1104"/>
                  </a:lnTo>
                  <a:lnTo>
                    <a:pt x="1266" y="1101"/>
                  </a:lnTo>
                  <a:lnTo>
                    <a:pt x="1267" y="1101"/>
                  </a:lnTo>
                  <a:lnTo>
                    <a:pt x="1268" y="1100"/>
                  </a:lnTo>
                  <a:lnTo>
                    <a:pt x="1264" y="1099"/>
                  </a:lnTo>
                  <a:lnTo>
                    <a:pt x="1263" y="1097"/>
                  </a:lnTo>
                  <a:lnTo>
                    <a:pt x="1263" y="1098"/>
                  </a:lnTo>
                  <a:lnTo>
                    <a:pt x="1262" y="1099"/>
                  </a:lnTo>
                  <a:lnTo>
                    <a:pt x="1261" y="1098"/>
                  </a:lnTo>
                  <a:lnTo>
                    <a:pt x="1261" y="1099"/>
                  </a:lnTo>
                  <a:lnTo>
                    <a:pt x="1261" y="1100"/>
                  </a:lnTo>
                  <a:lnTo>
                    <a:pt x="1259" y="1099"/>
                  </a:lnTo>
                  <a:lnTo>
                    <a:pt x="1254" y="1096"/>
                  </a:lnTo>
                  <a:lnTo>
                    <a:pt x="1253" y="1096"/>
                  </a:lnTo>
                  <a:lnTo>
                    <a:pt x="1253" y="1095"/>
                  </a:lnTo>
                  <a:lnTo>
                    <a:pt x="1253" y="1093"/>
                  </a:lnTo>
                  <a:lnTo>
                    <a:pt x="1253" y="1091"/>
                  </a:lnTo>
                  <a:lnTo>
                    <a:pt x="1255" y="1089"/>
                  </a:lnTo>
                  <a:lnTo>
                    <a:pt x="1253" y="1088"/>
                  </a:lnTo>
                  <a:lnTo>
                    <a:pt x="1250" y="1089"/>
                  </a:lnTo>
                  <a:lnTo>
                    <a:pt x="1249" y="1089"/>
                  </a:lnTo>
                  <a:lnTo>
                    <a:pt x="1248" y="1089"/>
                  </a:lnTo>
                  <a:lnTo>
                    <a:pt x="1247" y="1089"/>
                  </a:lnTo>
                  <a:lnTo>
                    <a:pt x="1245" y="1087"/>
                  </a:lnTo>
                  <a:lnTo>
                    <a:pt x="1243" y="1084"/>
                  </a:lnTo>
                  <a:lnTo>
                    <a:pt x="1243" y="1083"/>
                  </a:lnTo>
                  <a:lnTo>
                    <a:pt x="1242" y="1083"/>
                  </a:lnTo>
                  <a:lnTo>
                    <a:pt x="1241" y="1083"/>
                  </a:lnTo>
                  <a:lnTo>
                    <a:pt x="1240" y="1083"/>
                  </a:lnTo>
                  <a:lnTo>
                    <a:pt x="1239" y="1082"/>
                  </a:lnTo>
                  <a:lnTo>
                    <a:pt x="1237" y="1081"/>
                  </a:lnTo>
                  <a:lnTo>
                    <a:pt x="1236" y="1080"/>
                  </a:lnTo>
                  <a:lnTo>
                    <a:pt x="1238" y="1078"/>
                  </a:lnTo>
                  <a:lnTo>
                    <a:pt x="1239" y="1077"/>
                  </a:lnTo>
                  <a:lnTo>
                    <a:pt x="1240" y="1077"/>
                  </a:lnTo>
                  <a:lnTo>
                    <a:pt x="1245" y="1080"/>
                  </a:lnTo>
                  <a:lnTo>
                    <a:pt x="1246" y="1079"/>
                  </a:lnTo>
                  <a:lnTo>
                    <a:pt x="1247" y="1079"/>
                  </a:lnTo>
                  <a:lnTo>
                    <a:pt x="1243" y="1077"/>
                  </a:lnTo>
                  <a:lnTo>
                    <a:pt x="1242" y="1077"/>
                  </a:lnTo>
                  <a:lnTo>
                    <a:pt x="1241" y="1076"/>
                  </a:lnTo>
                  <a:lnTo>
                    <a:pt x="1239" y="1076"/>
                  </a:lnTo>
                  <a:lnTo>
                    <a:pt x="1234" y="1074"/>
                  </a:lnTo>
                  <a:lnTo>
                    <a:pt x="1235" y="1076"/>
                  </a:lnTo>
                  <a:lnTo>
                    <a:pt x="1235" y="1077"/>
                  </a:lnTo>
                  <a:lnTo>
                    <a:pt x="1234" y="1078"/>
                  </a:lnTo>
                  <a:lnTo>
                    <a:pt x="1234" y="1081"/>
                  </a:lnTo>
                  <a:lnTo>
                    <a:pt x="1235" y="1081"/>
                  </a:lnTo>
                  <a:lnTo>
                    <a:pt x="1236" y="1082"/>
                  </a:lnTo>
                  <a:lnTo>
                    <a:pt x="1236" y="1086"/>
                  </a:lnTo>
                  <a:lnTo>
                    <a:pt x="1234" y="1087"/>
                  </a:lnTo>
                  <a:lnTo>
                    <a:pt x="1233" y="1087"/>
                  </a:lnTo>
                  <a:lnTo>
                    <a:pt x="1231" y="1086"/>
                  </a:lnTo>
                  <a:lnTo>
                    <a:pt x="1228" y="1082"/>
                  </a:lnTo>
                  <a:lnTo>
                    <a:pt x="1229" y="1082"/>
                  </a:lnTo>
                  <a:lnTo>
                    <a:pt x="1228" y="1081"/>
                  </a:lnTo>
                  <a:lnTo>
                    <a:pt x="1228" y="1082"/>
                  </a:lnTo>
                  <a:lnTo>
                    <a:pt x="1227" y="1082"/>
                  </a:lnTo>
                  <a:lnTo>
                    <a:pt x="1227" y="1081"/>
                  </a:lnTo>
                  <a:lnTo>
                    <a:pt x="1225" y="1081"/>
                  </a:lnTo>
                  <a:lnTo>
                    <a:pt x="1224" y="1081"/>
                  </a:lnTo>
                  <a:lnTo>
                    <a:pt x="1223" y="1080"/>
                  </a:lnTo>
                  <a:lnTo>
                    <a:pt x="1219" y="1076"/>
                  </a:lnTo>
                  <a:lnTo>
                    <a:pt x="1219" y="1074"/>
                  </a:lnTo>
                  <a:lnTo>
                    <a:pt x="1218" y="1075"/>
                  </a:lnTo>
                  <a:lnTo>
                    <a:pt x="1217" y="1074"/>
                  </a:lnTo>
                  <a:lnTo>
                    <a:pt x="1216" y="1074"/>
                  </a:lnTo>
                  <a:lnTo>
                    <a:pt x="1215" y="1070"/>
                  </a:lnTo>
                  <a:lnTo>
                    <a:pt x="1214" y="1068"/>
                  </a:lnTo>
                  <a:lnTo>
                    <a:pt x="1215" y="1067"/>
                  </a:lnTo>
                  <a:lnTo>
                    <a:pt x="1215" y="1066"/>
                  </a:lnTo>
                  <a:lnTo>
                    <a:pt x="1216" y="1066"/>
                  </a:lnTo>
                  <a:lnTo>
                    <a:pt x="1216" y="1064"/>
                  </a:lnTo>
                  <a:lnTo>
                    <a:pt x="1217" y="1064"/>
                  </a:lnTo>
                  <a:lnTo>
                    <a:pt x="1219" y="1064"/>
                  </a:lnTo>
                  <a:lnTo>
                    <a:pt x="1221" y="1064"/>
                  </a:lnTo>
                  <a:lnTo>
                    <a:pt x="1222" y="1064"/>
                  </a:lnTo>
                  <a:lnTo>
                    <a:pt x="1222" y="1065"/>
                  </a:lnTo>
                  <a:lnTo>
                    <a:pt x="1225" y="1069"/>
                  </a:lnTo>
                  <a:lnTo>
                    <a:pt x="1225" y="1070"/>
                  </a:lnTo>
                  <a:lnTo>
                    <a:pt x="1230" y="1070"/>
                  </a:lnTo>
                  <a:lnTo>
                    <a:pt x="1230" y="1072"/>
                  </a:lnTo>
                  <a:lnTo>
                    <a:pt x="1230" y="1074"/>
                  </a:lnTo>
                  <a:lnTo>
                    <a:pt x="1231" y="1072"/>
                  </a:lnTo>
                  <a:lnTo>
                    <a:pt x="1232" y="1073"/>
                  </a:lnTo>
                  <a:lnTo>
                    <a:pt x="1225" y="1065"/>
                  </a:lnTo>
                  <a:lnTo>
                    <a:pt x="1232" y="1067"/>
                  </a:lnTo>
                  <a:lnTo>
                    <a:pt x="1234" y="1068"/>
                  </a:lnTo>
                  <a:lnTo>
                    <a:pt x="1233" y="1067"/>
                  </a:lnTo>
                  <a:lnTo>
                    <a:pt x="1233" y="1066"/>
                  </a:lnTo>
                  <a:lnTo>
                    <a:pt x="1235" y="1065"/>
                  </a:lnTo>
                  <a:lnTo>
                    <a:pt x="1236" y="1065"/>
                  </a:lnTo>
                  <a:lnTo>
                    <a:pt x="1234" y="1063"/>
                  </a:lnTo>
                  <a:lnTo>
                    <a:pt x="1234" y="1062"/>
                  </a:lnTo>
                  <a:lnTo>
                    <a:pt x="1235" y="1061"/>
                  </a:lnTo>
                  <a:lnTo>
                    <a:pt x="1236" y="1061"/>
                  </a:lnTo>
                  <a:lnTo>
                    <a:pt x="1237" y="1062"/>
                  </a:lnTo>
                  <a:lnTo>
                    <a:pt x="1238" y="1062"/>
                  </a:lnTo>
                  <a:lnTo>
                    <a:pt x="1236" y="1060"/>
                  </a:lnTo>
                  <a:lnTo>
                    <a:pt x="1236" y="1059"/>
                  </a:lnTo>
                  <a:lnTo>
                    <a:pt x="1236" y="1057"/>
                  </a:lnTo>
                  <a:lnTo>
                    <a:pt x="1234" y="1059"/>
                  </a:lnTo>
                  <a:lnTo>
                    <a:pt x="1235" y="1059"/>
                  </a:lnTo>
                  <a:lnTo>
                    <a:pt x="1235" y="1060"/>
                  </a:lnTo>
                  <a:lnTo>
                    <a:pt x="1233" y="1061"/>
                  </a:lnTo>
                  <a:lnTo>
                    <a:pt x="1232" y="1061"/>
                  </a:lnTo>
                  <a:lnTo>
                    <a:pt x="1230" y="1060"/>
                  </a:lnTo>
                  <a:lnTo>
                    <a:pt x="1229" y="1059"/>
                  </a:lnTo>
                  <a:lnTo>
                    <a:pt x="1227" y="1057"/>
                  </a:lnTo>
                  <a:lnTo>
                    <a:pt x="1227" y="1056"/>
                  </a:lnTo>
                  <a:lnTo>
                    <a:pt x="1226" y="1055"/>
                  </a:lnTo>
                  <a:lnTo>
                    <a:pt x="1225" y="1054"/>
                  </a:lnTo>
                  <a:lnTo>
                    <a:pt x="1225" y="1053"/>
                  </a:lnTo>
                  <a:lnTo>
                    <a:pt x="1224" y="1053"/>
                  </a:lnTo>
                  <a:lnTo>
                    <a:pt x="1222" y="1054"/>
                  </a:lnTo>
                  <a:lnTo>
                    <a:pt x="1221" y="1053"/>
                  </a:lnTo>
                  <a:lnTo>
                    <a:pt x="1222" y="1054"/>
                  </a:lnTo>
                  <a:lnTo>
                    <a:pt x="1223" y="1057"/>
                  </a:lnTo>
                  <a:lnTo>
                    <a:pt x="1223" y="1058"/>
                  </a:lnTo>
                  <a:lnTo>
                    <a:pt x="1223" y="1059"/>
                  </a:lnTo>
                  <a:lnTo>
                    <a:pt x="1222" y="1060"/>
                  </a:lnTo>
                  <a:lnTo>
                    <a:pt x="1221" y="1060"/>
                  </a:lnTo>
                  <a:lnTo>
                    <a:pt x="1220" y="1060"/>
                  </a:lnTo>
                  <a:lnTo>
                    <a:pt x="1219" y="1059"/>
                  </a:lnTo>
                  <a:lnTo>
                    <a:pt x="1219" y="1060"/>
                  </a:lnTo>
                  <a:lnTo>
                    <a:pt x="1217" y="1060"/>
                  </a:lnTo>
                  <a:lnTo>
                    <a:pt x="1216" y="1060"/>
                  </a:lnTo>
                  <a:lnTo>
                    <a:pt x="1215" y="1061"/>
                  </a:lnTo>
                  <a:lnTo>
                    <a:pt x="1214" y="1062"/>
                  </a:lnTo>
                  <a:lnTo>
                    <a:pt x="1213" y="1062"/>
                  </a:lnTo>
                  <a:lnTo>
                    <a:pt x="1212" y="1061"/>
                  </a:lnTo>
                  <a:lnTo>
                    <a:pt x="1212" y="1062"/>
                  </a:lnTo>
                  <a:lnTo>
                    <a:pt x="1212" y="1063"/>
                  </a:lnTo>
                  <a:lnTo>
                    <a:pt x="1212" y="1064"/>
                  </a:lnTo>
                  <a:lnTo>
                    <a:pt x="1210" y="1066"/>
                  </a:lnTo>
                  <a:lnTo>
                    <a:pt x="1209" y="1066"/>
                  </a:lnTo>
                  <a:lnTo>
                    <a:pt x="1208" y="1066"/>
                  </a:lnTo>
                  <a:lnTo>
                    <a:pt x="1207" y="1066"/>
                  </a:lnTo>
                  <a:lnTo>
                    <a:pt x="1205" y="1062"/>
                  </a:lnTo>
                  <a:lnTo>
                    <a:pt x="1206" y="1061"/>
                  </a:lnTo>
                  <a:lnTo>
                    <a:pt x="1206" y="1060"/>
                  </a:lnTo>
                  <a:lnTo>
                    <a:pt x="1206" y="1059"/>
                  </a:lnTo>
                  <a:lnTo>
                    <a:pt x="1204" y="1057"/>
                  </a:lnTo>
                  <a:lnTo>
                    <a:pt x="1204" y="1056"/>
                  </a:lnTo>
                  <a:lnTo>
                    <a:pt x="1204" y="1055"/>
                  </a:lnTo>
                  <a:lnTo>
                    <a:pt x="1205" y="1053"/>
                  </a:lnTo>
                  <a:lnTo>
                    <a:pt x="1206" y="1053"/>
                  </a:lnTo>
                  <a:lnTo>
                    <a:pt x="1210" y="1055"/>
                  </a:lnTo>
                  <a:lnTo>
                    <a:pt x="1212" y="1051"/>
                  </a:lnTo>
                  <a:lnTo>
                    <a:pt x="1215" y="1051"/>
                  </a:lnTo>
                  <a:lnTo>
                    <a:pt x="1214" y="1051"/>
                  </a:lnTo>
                  <a:lnTo>
                    <a:pt x="1213" y="1051"/>
                  </a:lnTo>
                  <a:lnTo>
                    <a:pt x="1208" y="1049"/>
                  </a:lnTo>
                  <a:lnTo>
                    <a:pt x="1205" y="1047"/>
                  </a:lnTo>
                  <a:lnTo>
                    <a:pt x="1204" y="1046"/>
                  </a:lnTo>
                  <a:lnTo>
                    <a:pt x="1204" y="1045"/>
                  </a:lnTo>
                  <a:lnTo>
                    <a:pt x="1204" y="1044"/>
                  </a:lnTo>
                  <a:lnTo>
                    <a:pt x="1204" y="1043"/>
                  </a:lnTo>
                  <a:lnTo>
                    <a:pt x="1203" y="1042"/>
                  </a:lnTo>
                  <a:lnTo>
                    <a:pt x="1202" y="1042"/>
                  </a:lnTo>
                  <a:lnTo>
                    <a:pt x="1201" y="1042"/>
                  </a:lnTo>
                  <a:lnTo>
                    <a:pt x="1200" y="1042"/>
                  </a:lnTo>
                  <a:lnTo>
                    <a:pt x="1199" y="1041"/>
                  </a:lnTo>
                  <a:lnTo>
                    <a:pt x="1198" y="1040"/>
                  </a:lnTo>
                  <a:lnTo>
                    <a:pt x="1197" y="1039"/>
                  </a:lnTo>
                  <a:lnTo>
                    <a:pt x="1197" y="1038"/>
                  </a:lnTo>
                  <a:lnTo>
                    <a:pt x="1196" y="1035"/>
                  </a:lnTo>
                  <a:lnTo>
                    <a:pt x="1197" y="1034"/>
                  </a:lnTo>
                  <a:lnTo>
                    <a:pt x="1200" y="1034"/>
                  </a:lnTo>
                  <a:lnTo>
                    <a:pt x="1201" y="1035"/>
                  </a:lnTo>
                  <a:lnTo>
                    <a:pt x="1201" y="1036"/>
                  </a:lnTo>
                  <a:lnTo>
                    <a:pt x="1204" y="1034"/>
                  </a:lnTo>
                  <a:lnTo>
                    <a:pt x="1204" y="1035"/>
                  </a:lnTo>
                  <a:lnTo>
                    <a:pt x="1207" y="1036"/>
                  </a:lnTo>
                  <a:lnTo>
                    <a:pt x="1208" y="1037"/>
                  </a:lnTo>
                  <a:lnTo>
                    <a:pt x="1208" y="1036"/>
                  </a:lnTo>
                  <a:lnTo>
                    <a:pt x="1208" y="1034"/>
                  </a:lnTo>
                  <a:lnTo>
                    <a:pt x="1209" y="1032"/>
                  </a:lnTo>
                  <a:lnTo>
                    <a:pt x="1208" y="1033"/>
                  </a:lnTo>
                  <a:lnTo>
                    <a:pt x="1207" y="1033"/>
                  </a:lnTo>
                  <a:lnTo>
                    <a:pt x="1204" y="1032"/>
                  </a:lnTo>
                  <a:lnTo>
                    <a:pt x="1203" y="1032"/>
                  </a:lnTo>
                  <a:lnTo>
                    <a:pt x="1202" y="1032"/>
                  </a:lnTo>
                  <a:lnTo>
                    <a:pt x="1201" y="1032"/>
                  </a:lnTo>
                  <a:lnTo>
                    <a:pt x="1200" y="1032"/>
                  </a:lnTo>
                  <a:lnTo>
                    <a:pt x="1199" y="1027"/>
                  </a:lnTo>
                  <a:lnTo>
                    <a:pt x="1201" y="1026"/>
                  </a:lnTo>
                  <a:lnTo>
                    <a:pt x="1202" y="1026"/>
                  </a:lnTo>
                  <a:lnTo>
                    <a:pt x="1203" y="1026"/>
                  </a:lnTo>
                  <a:lnTo>
                    <a:pt x="1198" y="1023"/>
                  </a:lnTo>
                  <a:lnTo>
                    <a:pt x="1198" y="1022"/>
                  </a:lnTo>
                  <a:lnTo>
                    <a:pt x="1198" y="1023"/>
                  </a:lnTo>
                  <a:lnTo>
                    <a:pt x="1193" y="1026"/>
                  </a:lnTo>
                  <a:lnTo>
                    <a:pt x="1192" y="1029"/>
                  </a:lnTo>
                  <a:lnTo>
                    <a:pt x="1192" y="1030"/>
                  </a:lnTo>
                  <a:lnTo>
                    <a:pt x="1193" y="1030"/>
                  </a:lnTo>
                  <a:lnTo>
                    <a:pt x="1195" y="1030"/>
                  </a:lnTo>
                  <a:lnTo>
                    <a:pt x="1196" y="1030"/>
                  </a:lnTo>
                  <a:lnTo>
                    <a:pt x="1196" y="1032"/>
                  </a:lnTo>
                  <a:lnTo>
                    <a:pt x="1195" y="1035"/>
                  </a:lnTo>
                  <a:lnTo>
                    <a:pt x="1194" y="1036"/>
                  </a:lnTo>
                  <a:lnTo>
                    <a:pt x="1196" y="1038"/>
                  </a:lnTo>
                  <a:lnTo>
                    <a:pt x="1196" y="1040"/>
                  </a:lnTo>
                  <a:lnTo>
                    <a:pt x="1195" y="1041"/>
                  </a:lnTo>
                  <a:lnTo>
                    <a:pt x="1194" y="1042"/>
                  </a:lnTo>
                  <a:lnTo>
                    <a:pt x="1193" y="1041"/>
                  </a:lnTo>
                  <a:lnTo>
                    <a:pt x="1190" y="1040"/>
                  </a:lnTo>
                  <a:lnTo>
                    <a:pt x="1189" y="1040"/>
                  </a:lnTo>
                  <a:lnTo>
                    <a:pt x="1185" y="1036"/>
                  </a:lnTo>
                  <a:lnTo>
                    <a:pt x="1185" y="1035"/>
                  </a:lnTo>
                  <a:lnTo>
                    <a:pt x="1187" y="1034"/>
                  </a:lnTo>
                  <a:lnTo>
                    <a:pt x="1187" y="1033"/>
                  </a:lnTo>
                  <a:lnTo>
                    <a:pt x="1185" y="1032"/>
                  </a:lnTo>
                  <a:lnTo>
                    <a:pt x="1184" y="1030"/>
                  </a:lnTo>
                  <a:lnTo>
                    <a:pt x="1185" y="1028"/>
                  </a:lnTo>
                  <a:lnTo>
                    <a:pt x="1186" y="1028"/>
                  </a:lnTo>
                  <a:lnTo>
                    <a:pt x="1184" y="1028"/>
                  </a:lnTo>
                  <a:lnTo>
                    <a:pt x="1183" y="1028"/>
                  </a:lnTo>
                  <a:lnTo>
                    <a:pt x="1182" y="1028"/>
                  </a:lnTo>
                  <a:lnTo>
                    <a:pt x="1182" y="1027"/>
                  </a:lnTo>
                  <a:lnTo>
                    <a:pt x="1181" y="1025"/>
                  </a:lnTo>
                  <a:lnTo>
                    <a:pt x="1181" y="1021"/>
                  </a:lnTo>
                  <a:lnTo>
                    <a:pt x="1181" y="1020"/>
                  </a:lnTo>
                  <a:lnTo>
                    <a:pt x="1180" y="1019"/>
                  </a:lnTo>
                  <a:lnTo>
                    <a:pt x="1178" y="1017"/>
                  </a:lnTo>
                  <a:lnTo>
                    <a:pt x="1180" y="1015"/>
                  </a:lnTo>
                  <a:lnTo>
                    <a:pt x="1181" y="1015"/>
                  </a:lnTo>
                  <a:lnTo>
                    <a:pt x="1183" y="1015"/>
                  </a:lnTo>
                  <a:lnTo>
                    <a:pt x="1182" y="1014"/>
                  </a:lnTo>
                  <a:lnTo>
                    <a:pt x="1181" y="1013"/>
                  </a:lnTo>
                  <a:lnTo>
                    <a:pt x="1181" y="1014"/>
                  </a:lnTo>
                  <a:lnTo>
                    <a:pt x="1180" y="1014"/>
                  </a:lnTo>
                  <a:lnTo>
                    <a:pt x="1178" y="1013"/>
                  </a:lnTo>
                  <a:lnTo>
                    <a:pt x="1176" y="1011"/>
                  </a:lnTo>
                  <a:lnTo>
                    <a:pt x="1175" y="1011"/>
                  </a:lnTo>
                  <a:lnTo>
                    <a:pt x="1174" y="1013"/>
                  </a:lnTo>
                  <a:lnTo>
                    <a:pt x="1172" y="1012"/>
                  </a:lnTo>
                  <a:lnTo>
                    <a:pt x="1170" y="1010"/>
                  </a:lnTo>
                  <a:lnTo>
                    <a:pt x="1167" y="1006"/>
                  </a:lnTo>
                  <a:lnTo>
                    <a:pt x="1168" y="1003"/>
                  </a:lnTo>
                  <a:lnTo>
                    <a:pt x="1174" y="1003"/>
                  </a:lnTo>
                  <a:lnTo>
                    <a:pt x="1173" y="1002"/>
                  </a:lnTo>
                  <a:lnTo>
                    <a:pt x="1172" y="1000"/>
                  </a:lnTo>
                  <a:lnTo>
                    <a:pt x="1171" y="1000"/>
                  </a:lnTo>
                  <a:lnTo>
                    <a:pt x="1170" y="1001"/>
                  </a:lnTo>
                  <a:lnTo>
                    <a:pt x="1167" y="998"/>
                  </a:lnTo>
                  <a:lnTo>
                    <a:pt x="1166" y="998"/>
                  </a:lnTo>
                  <a:lnTo>
                    <a:pt x="1165" y="995"/>
                  </a:lnTo>
                  <a:lnTo>
                    <a:pt x="1164" y="995"/>
                  </a:lnTo>
                  <a:lnTo>
                    <a:pt x="1160" y="993"/>
                  </a:lnTo>
                  <a:lnTo>
                    <a:pt x="1159" y="993"/>
                  </a:lnTo>
                  <a:lnTo>
                    <a:pt x="1159" y="989"/>
                  </a:lnTo>
                  <a:lnTo>
                    <a:pt x="1161" y="988"/>
                  </a:lnTo>
                  <a:lnTo>
                    <a:pt x="1157" y="986"/>
                  </a:lnTo>
                  <a:lnTo>
                    <a:pt x="1155" y="985"/>
                  </a:lnTo>
                  <a:lnTo>
                    <a:pt x="1155" y="984"/>
                  </a:lnTo>
                  <a:lnTo>
                    <a:pt x="1155" y="983"/>
                  </a:lnTo>
                  <a:lnTo>
                    <a:pt x="1155" y="981"/>
                  </a:lnTo>
                  <a:lnTo>
                    <a:pt x="1154" y="980"/>
                  </a:lnTo>
                  <a:lnTo>
                    <a:pt x="1153" y="979"/>
                  </a:lnTo>
                  <a:lnTo>
                    <a:pt x="1151" y="976"/>
                  </a:lnTo>
                  <a:lnTo>
                    <a:pt x="1152" y="976"/>
                  </a:lnTo>
                  <a:lnTo>
                    <a:pt x="1151" y="975"/>
                  </a:lnTo>
                  <a:lnTo>
                    <a:pt x="1149" y="974"/>
                  </a:lnTo>
                  <a:lnTo>
                    <a:pt x="1148" y="970"/>
                  </a:lnTo>
                  <a:lnTo>
                    <a:pt x="1148" y="968"/>
                  </a:lnTo>
                  <a:lnTo>
                    <a:pt x="1149" y="968"/>
                  </a:lnTo>
                  <a:lnTo>
                    <a:pt x="1149" y="966"/>
                  </a:lnTo>
                  <a:lnTo>
                    <a:pt x="1148" y="966"/>
                  </a:lnTo>
                  <a:lnTo>
                    <a:pt x="1144" y="959"/>
                  </a:lnTo>
                  <a:lnTo>
                    <a:pt x="1144" y="957"/>
                  </a:lnTo>
                  <a:lnTo>
                    <a:pt x="1144" y="956"/>
                  </a:lnTo>
                  <a:lnTo>
                    <a:pt x="1146" y="955"/>
                  </a:lnTo>
                  <a:lnTo>
                    <a:pt x="1149" y="954"/>
                  </a:lnTo>
                  <a:lnTo>
                    <a:pt x="1150" y="954"/>
                  </a:lnTo>
                  <a:lnTo>
                    <a:pt x="1151" y="955"/>
                  </a:lnTo>
                  <a:lnTo>
                    <a:pt x="1151" y="953"/>
                  </a:lnTo>
                  <a:lnTo>
                    <a:pt x="1152" y="953"/>
                  </a:lnTo>
                  <a:lnTo>
                    <a:pt x="1153" y="952"/>
                  </a:lnTo>
                  <a:lnTo>
                    <a:pt x="1155" y="951"/>
                  </a:lnTo>
                  <a:lnTo>
                    <a:pt x="1156" y="951"/>
                  </a:lnTo>
                  <a:lnTo>
                    <a:pt x="1157" y="949"/>
                  </a:lnTo>
                  <a:lnTo>
                    <a:pt x="1156" y="949"/>
                  </a:lnTo>
                  <a:lnTo>
                    <a:pt x="1155" y="950"/>
                  </a:lnTo>
                  <a:lnTo>
                    <a:pt x="1155" y="949"/>
                  </a:lnTo>
                  <a:lnTo>
                    <a:pt x="1155" y="950"/>
                  </a:lnTo>
                  <a:lnTo>
                    <a:pt x="1154" y="951"/>
                  </a:lnTo>
                  <a:lnTo>
                    <a:pt x="1153" y="951"/>
                  </a:lnTo>
                  <a:lnTo>
                    <a:pt x="1149" y="952"/>
                  </a:lnTo>
                  <a:lnTo>
                    <a:pt x="1149" y="950"/>
                  </a:lnTo>
                  <a:lnTo>
                    <a:pt x="1148" y="950"/>
                  </a:lnTo>
                  <a:lnTo>
                    <a:pt x="1147" y="949"/>
                  </a:lnTo>
                  <a:lnTo>
                    <a:pt x="1146" y="948"/>
                  </a:lnTo>
                  <a:lnTo>
                    <a:pt x="1147" y="946"/>
                  </a:lnTo>
                  <a:lnTo>
                    <a:pt x="1150" y="944"/>
                  </a:lnTo>
                  <a:lnTo>
                    <a:pt x="1151" y="945"/>
                  </a:lnTo>
                  <a:lnTo>
                    <a:pt x="1151" y="944"/>
                  </a:lnTo>
                  <a:lnTo>
                    <a:pt x="1152" y="944"/>
                  </a:lnTo>
                  <a:lnTo>
                    <a:pt x="1155" y="945"/>
                  </a:lnTo>
                  <a:lnTo>
                    <a:pt x="1156" y="945"/>
                  </a:lnTo>
                  <a:lnTo>
                    <a:pt x="1157" y="946"/>
                  </a:lnTo>
                  <a:lnTo>
                    <a:pt x="1158" y="947"/>
                  </a:lnTo>
                  <a:lnTo>
                    <a:pt x="1158" y="948"/>
                  </a:lnTo>
                  <a:lnTo>
                    <a:pt x="1159" y="947"/>
                  </a:lnTo>
                  <a:lnTo>
                    <a:pt x="1161" y="948"/>
                  </a:lnTo>
                  <a:lnTo>
                    <a:pt x="1159" y="947"/>
                  </a:lnTo>
                  <a:lnTo>
                    <a:pt x="1160" y="941"/>
                  </a:lnTo>
                  <a:lnTo>
                    <a:pt x="1161" y="940"/>
                  </a:lnTo>
                  <a:lnTo>
                    <a:pt x="1162" y="940"/>
                  </a:lnTo>
                  <a:lnTo>
                    <a:pt x="1161" y="939"/>
                  </a:lnTo>
                  <a:lnTo>
                    <a:pt x="1160" y="938"/>
                  </a:lnTo>
                  <a:lnTo>
                    <a:pt x="1160" y="935"/>
                  </a:lnTo>
                  <a:lnTo>
                    <a:pt x="1161" y="933"/>
                  </a:lnTo>
                  <a:lnTo>
                    <a:pt x="1162" y="930"/>
                  </a:lnTo>
                  <a:lnTo>
                    <a:pt x="1163" y="930"/>
                  </a:lnTo>
                  <a:lnTo>
                    <a:pt x="1163" y="929"/>
                  </a:lnTo>
                  <a:lnTo>
                    <a:pt x="1163" y="928"/>
                  </a:lnTo>
                  <a:lnTo>
                    <a:pt x="1162" y="928"/>
                  </a:lnTo>
                  <a:lnTo>
                    <a:pt x="1160" y="930"/>
                  </a:lnTo>
                  <a:lnTo>
                    <a:pt x="1159" y="932"/>
                  </a:lnTo>
                  <a:lnTo>
                    <a:pt x="1157" y="930"/>
                  </a:lnTo>
                  <a:lnTo>
                    <a:pt x="1156" y="929"/>
                  </a:lnTo>
                  <a:lnTo>
                    <a:pt x="1155" y="927"/>
                  </a:lnTo>
                  <a:lnTo>
                    <a:pt x="1156" y="926"/>
                  </a:lnTo>
                  <a:lnTo>
                    <a:pt x="1157" y="925"/>
                  </a:lnTo>
                  <a:lnTo>
                    <a:pt x="1158" y="925"/>
                  </a:lnTo>
                  <a:lnTo>
                    <a:pt x="1159" y="925"/>
                  </a:lnTo>
                  <a:lnTo>
                    <a:pt x="1160" y="925"/>
                  </a:lnTo>
                  <a:lnTo>
                    <a:pt x="1161" y="925"/>
                  </a:lnTo>
                  <a:lnTo>
                    <a:pt x="1162" y="925"/>
                  </a:lnTo>
                  <a:lnTo>
                    <a:pt x="1162" y="926"/>
                  </a:lnTo>
                  <a:lnTo>
                    <a:pt x="1162" y="925"/>
                  </a:lnTo>
                  <a:lnTo>
                    <a:pt x="1163" y="925"/>
                  </a:lnTo>
                  <a:lnTo>
                    <a:pt x="1159" y="921"/>
                  </a:lnTo>
                  <a:lnTo>
                    <a:pt x="1157" y="919"/>
                  </a:lnTo>
                  <a:lnTo>
                    <a:pt x="1155" y="919"/>
                  </a:lnTo>
                  <a:lnTo>
                    <a:pt x="1156" y="919"/>
                  </a:lnTo>
                  <a:lnTo>
                    <a:pt x="1156" y="921"/>
                  </a:lnTo>
                  <a:lnTo>
                    <a:pt x="1155" y="923"/>
                  </a:lnTo>
                  <a:lnTo>
                    <a:pt x="1154" y="923"/>
                  </a:lnTo>
                  <a:lnTo>
                    <a:pt x="1152" y="923"/>
                  </a:lnTo>
                  <a:lnTo>
                    <a:pt x="1138" y="918"/>
                  </a:lnTo>
                  <a:lnTo>
                    <a:pt x="1135" y="915"/>
                  </a:lnTo>
                  <a:lnTo>
                    <a:pt x="1134" y="913"/>
                  </a:lnTo>
                  <a:lnTo>
                    <a:pt x="1134" y="914"/>
                  </a:lnTo>
                  <a:lnTo>
                    <a:pt x="1130" y="915"/>
                  </a:lnTo>
                  <a:lnTo>
                    <a:pt x="1134" y="920"/>
                  </a:lnTo>
                  <a:lnTo>
                    <a:pt x="1134" y="922"/>
                  </a:lnTo>
                  <a:lnTo>
                    <a:pt x="1132" y="923"/>
                  </a:lnTo>
                  <a:lnTo>
                    <a:pt x="1130" y="925"/>
                  </a:lnTo>
                  <a:lnTo>
                    <a:pt x="1128" y="924"/>
                  </a:lnTo>
                  <a:lnTo>
                    <a:pt x="1125" y="922"/>
                  </a:lnTo>
                  <a:lnTo>
                    <a:pt x="1121" y="919"/>
                  </a:lnTo>
                  <a:lnTo>
                    <a:pt x="1120" y="917"/>
                  </a:lnTo>
                  <a:lnTo>
                    <a:pt x="1119" y="913"/>
                  </a:lnTo>
                  <a:lnTo>
                    <a:pt x="1120" y="910"/>
                  </a:lnTo>
                  <a:lnTo>
                    <a:pt x="1121" y="910"/>
                  </a:lnTo>
                  <a:lnTo>
                    <a:pt x="1123" y="910"/>
                  </a:lnTo>
                  <a:lnTo>
                    <a:pt x="1124" y="908"/>
                  </a:lnTo>
                  <a:lnTo>
                    <a:pt x="1123" y="908"/>
                  </a:lnTo>
                  <a:lnTo>
                    <a:pt x="1125" y="906"/>
                  </a:lnTo>
                  <a:lnTo>
                    <a:pt x="1125" y="905"/>
                  </a:lnTo>
                  <a:lnTo>
                    <a:pt x="1127" y="904"/>
                  </a:lnTo>
                  <a:lnTo>
                    <a:pt x="1127" y="903"/>
                  </a:lnTo>
                  <a:lnTo>
                    <a:pt x="1129" y="899"/>
                  </a:lnTo>
                  <a:lnTo>
                    <a:pt x="1130" y="899"/>
                  </a:lnTo>
                  <a:lnTo>
                    <a:pt x="1132" y="899"/>
                  </a:lnTo>
                  <a:lnTo>
                    <a:pt x="1132" y="898"/>
                  </a:lnTo>
                  <a:lnTo>
                    <a:pt x="1130" y="898"/>
                  </a:lnTo>
                  <a:lnTo>
                    <a:pt x="1129" y="898"/>
                  </a:lnTo>
                  <a:lnTo>
                    <a:pt x="1128" y="898"/>
                  </a:lnTo>
                  <a:lnTo>
                    <a:pt x="1127" y="898"/>
                  </a:lnTo>
                  <a:lnTo>
                    <a:pt x="1127" y="897"/>
                  </a:lnTo>
                  <a:lnTo>
                    <a:pt x="1125" y="896"/>
                  </a:lnTo>
                  <a:lnTo>
                    <a:pt x="1125" y="895"/>
                  </a:lnTo>
                  <a:lnTo>
                    <a:pt x="1125" y="894"/>
                  </a:lnTo>
                  <a:lnTo>
                    <a:pt x="1123" y="891"/>
                  </a:lnTo>
                  <a:lnTo>
                    <a:pt x="1123" y="889"/>
                  </a:lnTo>
                  <a:lnTo>
                    <a:pt x="1125" y="888"/>
                  </a:lnTo>
                  <a:lnTo>
                    <a:pt x="1129" y="889"/>
                  </a:lnTo>
                  <a:lnTo>
                    <a:pt x="1130" y="887"/>
                  </a:lnTo>
                  <a:lnTo>
                    <a:pt x="1131" y="887"/>
                  </a:lnTo>
                  <a:lnTo>
                    <a:pt x="1130" y="886"/>
                  </a:lnTo>
                  <a:lnTo>
                    <a:pt x="1130" y="885"/>
                  </a:lnTo>
                  <a:lnTo>
                    <a:pt x="1130" y="883"/>
                  </a:lnTo>
                  <a:lnTo>
                    <a:pt x="1130" y="882"/>
                  </a:lnTo>
                  <a:lnTo>
                    <a:pt x="1130" y="881"/>
                  </a:lnTo>
                  <a:lnTo>
                    <a:pt x="1130" y="880"/>
                  </a:lnTo>
                  <a:lnTo>
                    <a:pt x="1131" y="880"/>
                  </a:lnTo>
                  <a:lnTo>
                    <a:pt x="1132" y="879"/>
                  </a:lnTo>
                  <a:lnTo>
                    <a:pt x="1134" y="879"/>
                  </a:lnTo>
                  <a:lnTo>
                    <a:pt x="1134" y="878"/>
                  </a:lnTo>
                  <a:lnTo>
                    <a:pt x="1134" y="876"/>
                  </a:lnTo>
                  <a:lnTo>
                    <a:pt x="1132" y="875"/>
                  </a:lnTo>
                  <a:lnTo>
                    <a:pt x="1130" y="874"/>
                  </a:lnTo>
                  <a:lnTo>
                    <a:pt x="1129" y="873"/>
                  </a:lnTo>
                  <a:lnTo>
                    <a:pt x="1129" y="872"/>
                  </a:lnTo>
                  <a:lnTo>
                    <a:pt x="1130" y="871"/>
                  </a:lnTo>
                  <a:lnTo>
                    <a:pt x="1130" y="870"/>
                  </a:lnTo>
                  <a:lnTo>
                    <a:pt x="1130" y="868"/>
                  </a:lnTo>
                  <a:lnTo>
                    <a:pt x="1130" y="866"/>
                  </a:lnTo>
                  <a:lnTo>
                    <a:pt x="1132" y="866"/>
                  </a:lnTo>
                  <a:lnTo>
                    <a:pt x="1133" y="866"/>
                  </a:lnTo>
                  <a:lnTo>
                    <a:pt x="1132" y="865"/>
                  </a:lnTo>
                  <a:lnTo>
                    <a:pt x="1130" y="864"/>
                  </a:lnTo>
                  <a:lnTo>
                    <a:pt x="1129" y="864"/>
                  </a:lnTo>
                  <a:lnTo>
                    <a:pt x="1129" y="862"/>
                  </a:lnTo>
                  <a:lnTo>
                    <a:pt x="1130" y="859"/>
                  </a:lnTo>
                  <a:lnTo>
                    <a:pt x="1128" y="860"/>
                  </a:lnTo>
                  <a:lnTo>
                    <a:pt x="1127" y="860"/>
                  </a:lnTo>
                  <a:lnTo>
                    <a:pt x="1124" y="859"/>
                  </a:lnTo>
                  <a:lnTo>
                    <a:pt x="1121" y="857"/>
                  </a:lnTo>
                  <a:lnTo>
                    <a:pt x="1121" y="855"/>
                  </a:lnTo>
                  <a:lnTo>
                    <a:pt x="1119" y="855"/>
                  </a:lnTo>
                  <a:lnTo>
                    <a:pt x="1117" y="854"/>
                  </a:lnTo>
                  <a:lnTo>
                    <a:pt x="1116" y="854"/>
                  </a:lnTo>
                  <a:lnTo>
                    <a:pt x="1115" y="855"/>
                  </a:lnTo>
                  <a:lnTo>
                    <a:pt x="1114" y="855"/>
                  </a:lnTo>
                  <a:lnTo>
                    <a:pt x="1114" y="854"/>
                  </a:lnTo>
                  <a:lnTo>
                    <a:pt x="1113" y="853"/>
                  </a:lnTo>
                  <a:lnTo>
                    <a:pt x="1112" y="852"/>
                  </a:lnTo>
                  <a:lnTo>
                    <a:pt x="1111" y="850"/>
                  </a:lnTo>
                  <a:lnTo>
                    <a:pt x="1111" y="849"/>
                  </a:lnTo>
                  <a:lnTo>
                    <a:pt x="1112" y="847"/>
                  </a:lnTo>
                  <a:lnTo>
                    <a:pt x="1113" y="847"/>
                  </a:lnTo>
                  <a:lnTo>
                    <a:pt x="1115" y="849"/>
                  </a:lnTo>
                  <a:lnTo>
                    <a:pt x="1116" y="849"/>
                  </a:lnTo>
                  <a:lnTo>
                    <a:pt x="1116" y="850"/>
                  </a:lnTo>
                  <a:lnTo>
                    <a:pt x="1117" y="851"/>
                  </a:lnTo>
                  <a:lnTo>
                    <a:pt x="1118" y="850"/>
                  </a:lnTo>
                  <a:lnTo>
                    <a:pt x="1119" y="850"/>
                  </a:lnTo>
                  <a:lnTo>
                    <a:pt x="1122" y="850"/>
                  </a:lnTo>
                  <a:lnTo>
                    <a:pt x="1123" y="851"/>
                  </a:lnTo>
                  <a:lnTo>
                    <a:pt x="1123" y="850"/>
                  </a:lnTo>
                  <a:lnTo>
                    <a:pt x="1119" y="849"/>
                  </a:lnTo>
                  <a:lnTo>
                    <a:pt x="1118" y="849"/>
                  </a:lnTo>
                  <a:lnTo>
                    <a:pt x="1117" y="849"/>
                  </a:lnTo>
                  <a:lnTo>
                    <a:pt x="1117" y="847"/>
                  </a:lnTo>
                  <a:lnTo>
                    <a:pt x="1117" y="846"/>
                  </a:lnTo>
                  <a:lnTo>
                    <a:pt x="1117" y="845"/>
                  </a:lnTo>
                  <a:lnTo>
                    <a:pt x="1117" y="844"/>
                  </a:lnTo>
                  <a:lnTo>
                    <a:pt x="1123" y="843"/>
                  </a:lnTo>
                  <a:lnTo>
                    <a:pt x="1125" y="844"/>
                  </a:lnTo>
                  <a:lnTo>
                    <a:pt x="1126" y="845"/>
                  </a:lnTo>
                  <a:lnTo>
                    <a:pt x="1126" y="844"/>
                  </a:lnTo>
                  <a:lnTo>
                    <a:pt x="1127" y="844"/>
                  </a:lnTo>
                  <a:lnTo>
                    <a:pt x="1125" y="842"/>
                  </a:lnTo>
                  <a:lnTo>
                    <a:pt x="1123" y="838"/>
                  </a:lnTo>
                  <a:lnTo>
                    <a:pt x="1125" y="835"/>
                  </a:lnTo>
                  <a:lnTo>
                    <a:pt x="1126" y="836"/>
                  </a:lnTo>
                  <a:lnTo>
                    <a:pt x="1126" y="835"/>
                  </a:lnTo>
                  <a:lnTo>
                    <a:pt x="1127" y="834"/>
                  </a:lnTo>
                  <a:lnTo>
                    <a:pt x="1128" y="834"/>
                  </a:lnTo>
                  <a:lnTo>
                    <a:pt x="1129" y="834"/>
                  </a:lnTo>
                  <a:lnTo>
                    <a:pt x="1130" y="834"/>
                  </a:lnTo>
                  <a:lnTo>
                    <a:pt x="1132" y="836"/>
                  </a:lnTo>
                  <a:lnTo>
                    <a:pt x="1133" y="838"/>
                  </a:lnTo>
                  <a:lnTo>
                    <a:pt x="1132" y="839"/>
                  </a:lnTo>
                  <a:lnTo>
                    <a:pt x="1133" y="839"/>
                  </a:lnTo>
                  <a:lnTo>
                    <a:pt x="1134" y="840"/>
                  </a:lnTo>
                  <a:lnTo>
                    <a:pt x="1136" y="841"/>
                  </a:lnTo>
                  <a:lnTo>
                    <a:pt x="1136" y="842"/>
                  </a:lnTo>
                  <a:lnTo>
                    <a:pt x="1135" y="844"/>
                  </a:lnTo>
                  <a:lnTo>
                    <a:pt x="1134" y="844"/>
                  </a:lnTo>
                  <a:lnTo>
                    <a:pt x="1133" y="844"/>
                  </a:lnTo>
                  <a:lnTo>
                    <a:pt x="1134" y="845"/>
                  </a:lnTo>
                  <a:lnTo>
                    <a:pt x="1134" y="847"/>
                  </a:lnTo>
                  <a:lnTo>
                    <a:pt x="1135" y="848"/>
                  </a:lnTo>
                  <a:lnTo>
                    <a:pt x="1135" y="849"/>
                  </a:lnTo>
                  <a:lnTo>
                    <a:pt x="1134" y="850"/>
                  </a:lnTo>
                  <a:lnTo>
                    <a:pt x="1136" y="850"/>
                  </a:lnTo>
                  <a:lnTo>
                    <a:pt x="1136" y="849"/>
                  </a:lnTo>
                  <a:lnTo>
                    <a:pt x="1137" y="848"/>
                  </a:lnTo>
                  <a:lnTo>
                    <a:pt x="1140" y="847"/>
                  </a:lnTo>
                  <a:lnTo>
                    <a:pt x="1141" y="847"/>
                  </a:lnTo>
                  <a:lnTo>
                    <a:pt x="1142" y="848"/>
                  </a:lnTo>
                  <a:lnTo>
                    <a:pt x="1146" y="853"/>
                  </a:lnTo>
                  <a:lnTo>
                    <a:pt x="1146" y="855"/>
                  </a:lnTo>
                  <a:lnTo>
                    <a:pt x="1147" y="858"/>
                  </a:lnTo>
                  <a:lnTo>
                    <a:pt x="1147" y="859"/>
                  </a:lnTo>
                  <a:lnTo>
                    <a:pt x="1146" y="859"/>
                  </a:lnTo>
                  <a:lnTo>
                    <a:pt x="1144" y="859"/>
                  </a:lnTo>
                  <a:lnTo>
                    <a:pt x="1145" y="861"/>
                  </a:lnTo>
                  <a:lnTo>
                    <a:pt x="1145" y="862"/>
                  </a:lnTo>
                  <a:lnTo>
                    <a:pt x="1148" y="865"/>
                  </a:lnTo>
                  <a:lnTo>
                    <a:pt x="1149" y="866"/>
                  </a:lnTo>
                  <a:lnTo>
                    <a:pt x="1150" y="868"/>
                  </a:lnTo>
                  <a:lnTo>
                    <a:pt x="1151" y="874"/>
                  </a:lnTo>
                  <a:lnTo>
                    <a:pt x="1150" y="873"/>
                  </a:lnTo>
                  <a:lnTo>
                    <a:pt x="1150" y="874"/>
                  </a:lnTo>
                  <a:lnTo>
                    <a:pt x="1150" y="875"/>
                  </a:lnTo>
                  <a:lnTo>
                    <a:pt x="1151" y="876"/>
                  </a:lnTo>
                  <a:lnTo>
                    <a:pt x="1152" y="876"/>
                  </a:lnTo>
                  <a:lnTo>
                    <a:pt x="1153" y="875"/>
                  </a:lnTo>
                  <a:lnTo>
                    <a:pt x="1156" y="876"/>
                  </a:lnTo>
                  <a:lnTo>
                    <a:pt x="1157" y="876"/>
                  </a:lnTo>
                  <a:lnTo>
                    <a:pt x="1158" y="874"/>
                  </a:lnTo>
                  <a:lnTo>
                    <a:pt x="1159" y="874"/>
                  </a:lnTo>
                  <a:lnTo>
                    <a:pt x="1157" y="873"/>
                  </a:lnTo>
                  <a:lnTo>
                    <a:pt x="1155" y="872"/>
                  </a:lnTo>
                  <a:lnTo>
                    <a:pt x="1155" y="871"/>
                  </a:lnTo>
                  <a:lnTo>
                    <a:pt x="1154" y="868"/>
                  </a:lnTo>
                  <a:lnTo>
                    <a:pt x="1156" y="868"/>
                  </a:lnTo>
                  <a:lnTo>
                    <a:pt x="1157" y="868"/>
                  </a:lnTo>
                  <a:lnTo>
                    <a:pt x="1155" y="866"/>
                  </a:lnTo>
                  <a:lnTo>
                    <a:pt x="1153" y="864"/>
                  </a:lnTo>
                  <a:lnTo>
                    <a:pt x="1153" y="862"/>
                  </a:lnTo>
                  <a:lnTo>
                    <a:pt x="1153" y="861"/>
                  </a:lnTo>
                  <a:lnTo>
                    <a:pt x="1151" y="859"/>
                  </a:lnTo>
                  <a:lnTo>
                    <a:pt x="1150" y="859"/>
                  </a:lnTo>
                  <a:lnTo>
                    <a:pt x="1150" y="858"/>
                  </a:lnTo>
                  <a:lnTo>
                    <a:pt x="1150" y="857"/>
                  </a:lnTo>
                  <a:lnTo>
                    <a:pt x="1147" y="855"/>
                  </a:lnTo>
                  <a:lnTo>
                    <a:pt x="1146" y="852"/>
                  </a:lnTo>
                  <a:lnTo>
                    <a:pt x="1146" y="850"/>
                  </a:lnTo>
                  <a:lnTo>
                    <a:pt x="1147" y="849"/>
                  </a:lnTo>
                  <a:lnTo>
                    <a:pt x="1148" y="849"/>
                  </a:lnTo>
                  <a:lnTo>
                    <a:pt x="1149" y="849"/>
                  </a:lnTo>
                  <a:lnTo>
                    <a:pt x="1149" y="847"/>
                  </a:lnTo>
                  <a:lnTo>
                    <a:pt x="1149" y="845"/>
                  </a:lnTo>
                  <a:lnTo>
                    <a:pt x="1149" y="844"/>
                  </a:lnTo>
                  <a:lnTo>
                    <a:pt x="1153" y="843"/>
                  </a:lnTo>
                  <a:lnTo>
                    <a:pt x="1153" y="842"/>
                  </a:lnTo>
                  <a:lnTo>
                    <a:pt x="1151" y="842"/>
                  </a:lnTo>
                  <a:lnTo>
                    <a:pt x="1149" y="842"/>
                  </a:lnTo>
                  <a:lnTo>
                    <a:pt x="1148" y="841"/>
                  </a:lnTo>
                  <a:lnTo>
                    <a:pt x="1144" y="838"/>
                  </a:lnTo>
                  <a:lnTo>
                    <a:pt x="1144" y="837"/>
                  </a:lnTo>
                  <a:lnTo>
                    <a:pt x="1143" y="835"/>
                  </a:lnTo>
                  <a:lnTo>
                    <a:pt x="1144" y="834"/>
                  </a:lnTo>
                  <a:lnTo>
                    <a:pt x="1142" y="833"/>
                  </a:lnTo>
                  <a:lnTo>
                    <a:pt x="1142" y="832"/>
                  </a:lnTo>
                  <a:lnTo>
                    <a:pt x="1141" y="831"/>
                  </a:lnTo>
                  <a:lnTo>
                    <a:pt x="1140" y="830"/>
                  </a:lnTo>
                  <a:lnTo>
                    <a:pt x="1141" y="829"/>
                  </a:lnTo>
                  <a:lnTo>
                    <a:pt x="1143" y="827"/>
                  </a:lnTo>
                  <a:lnTo>
                    <a:pt x="1144" y="827"/>
                  </a:lnTo>
                  <a:lnTo>
                    <a:pt x="1145" y="827"/>
                  </a:lnTo>
                  <a:lnTo>
                    <a:pt x="1146" y="827"/>
                  </a:lnTo>
                  <a:lnTo>
                    <a:pt x="1146" y="825"/>
                  </a:lnTo>
                  <a:lnTo>
                    <a:pt x="1144" y="825"/>
                  </a:lnTo>
                  <a:lnTo>
                    <a:pt x="1144" y="823"/>
                  </a:lnTo>
                  <a:lnTo>
                    <a:pt x="1142" y="820"/>
                  </a:lnTo>
                  <a:lnTo>
                    <a:pt x="1138" y="815"/>
                  </a:lnTo>
                  <a:lnTo>
                    <a:pt x="1137" y="811"/>
                  </a:lnTo>
                  <a:lnTo>
                    <a:pt x="1138" y="810"/>
                  </a:lnTo>
                  <a:lnTo>
                    <a:pt x="1140" y="808"/>
                  </a:lnTo>
                  <a:lnTo>
                    <a:pt x="1140" y="807"/>
                  </a:lnTo>
                  <a:lnTo>
                    <a:pt x="1138" y="806"/>
                  </a:lnTo>
                  <a:lnTo>
                    <a:pt x="1138" y="804"/>
                  </a:lnTo>
                  <a:lnTo>
                    <a:pt x="1138" y="802"/>
                  </a:lnTo>
                  <a:lnTo>
                    <a:pt x="1140" y="800"/>
                  </a:lnTo>
                  <a:lnTo>
                    <a:pt x="1141" y="800"/>
                  </a:lnTo>
                  <a:lnTo>
                    <a:pt x="1140" y="799"/>
                  </a:lnTo>
                  <a:lnTo>
                    <a:pt x="1140" y="798"/>
                  </a:lnTo>
                  <a:lnTo>
                    <a:pt x="1139" y="798"/>
                  </a:lnTo>
                  <a:lnTo>
                    <a:pt x="1138" y="797"/>
                  </a:lnTo>
                  <a:lnTo>
                    <a:pt x="1137" y="796"/>
                  </a:lnTo>
                  <a:lnTo>
                    <a:pt x="1136" y="795"/>
                  </a:lnTo>
                  <a:lnTo>
                    <a:pt x="1133" y="788"/>
                  </a:lnTo>
                  <a:lnTo>
                    <a:pt x="1133" y="785"/>
                  </a:lnTo>
                  <a:lnTo>
                    <a:pt x="1134" y="784"/>
                  </a:lnTo>
                  <a:lnTo>
                    <a:pt x="1129" y="779"/>
                  </a:lnTo>
                  <a:lnTo>
                    <a:pt x="1130" y="777"/>
                  </a:lnTo>
                  <a:lnTo>
                    <a:pt x="1132" y="776"/>
                  </a:lnTo>
                  <a:lnTo>
                    <a:pt x="1136" y="774"/>
                  </a:lnTo>
                  <a:lnTo>
                    <a:pt x="1137" y="775"/>
                  </a:lnTo>
                  <a:lnTo>
                    <a:pt x="1136" y="774"/>
                  </a:lnTo>
                  <a:lnTo>
                    <a:pt x="1136" y="770"/>
                  </a:lnTo>
                  <a:lnTo>
                    <a:pt x="1135" y="771"/>
                  </a:lnTo>
                  <a:lnTo>
                    <a:pt x="1133" y="772"/>
                  </a:lnTo>
                  <a:lnTo>
                    <a:pt x="1129" y="772"/>
                  </a:lnTo>
                  <a:lnTo>
                    <a:pt x="1127" y="770"/>
                  </a:lnTo>
                  <a:lnTo>
                    <a:pt x="1125" y="768"/>
                  </a:lnTo>
                  <a:lnTo>
                    <a:pt x="1124" y="767"/>
                  </a:lnTo>
                  <a:lnTo>
                    <a:pt x="1125" y="764"/>
                  </a:lnTo>
                  <a:lnTo>
                    <a:pt x="1127" y="761"/>
                  </a:lnTo>
                  <a:lnTo>
                    <a:pt x="1125" y="759"/>
                  </a:lnTo>
                  <a:lnTo>
                    <a:pt x="1121" y="756"/>
                  </a:lnTo>
                  <a:lnTo>
                    <a:pt x="1120" y="756"/>
                  </a:lnTo>
                  <a:lnTo>
                    <a:pt x="1118" y="755"/>
                  </a:lnTo>
                  <a:lnTo>
                    <a:pt x="1117" y="756"/>
                  </a:lnTo>
                  <a:lnTo>
                    <a:pt x="1117" y="757"/>
                  </a:lnTo>
                  <a:lnTo>
                    <a:pt x="1117" y="758"/>
                  </a:lnTo>
                  <a:lnTo>
                    <a:pt x="1119" y="761"/>
                  </a:lnTo>
                  <a:lnTo>
                    <a:pt x="1118" y="763"/>
                  </a:lnTo>
                  <a:lnTo>
                    <a:pt x="1116" y="764"/>
                  </a:lnTo>
                  <a:lnTo>
                    <a:pt x="1115" y="765"/>
                  </a:lnTo>
                  <a:lnTo>
                    <a:pt x="1112" y="764"/>
                  </a:lnTo>
                  <a:lnTo>
                    <a:pt x="1110" y="764"/>
                  </a:lnTo>
                  <a:lnTo>
                    <a:pt x="1111" y="768"/>
                  </a:lnTo>
                  <a:lnTo>
                    <a:pt x="1114" y="772"/>
                  </a:lnTo>
                  <a:lnTo>
                    <a:pt x="1114" y="774"/>
                  </a:lnTo>
                  <a:lnTo>
                    <a:pt x="1115" y="774"/>
                  </a:lnTo>
                  <a:lnTo>
                    <a:pt x="1116" y="775"/>
                  </a:lnTo>
                  <a:lnTo>
                    <a:pt x="1118" y="777"/>
                  </a:lnTo>
                  <a:lnTo>
                    <a:pt x="1119" y="779"/>
                  </a:lnTo>
                  <a:lnTo>
                    <a:pt x="1119" y="781"/>
                  </a:lnTo>
                  <a:lnTo>
                    <a:pt x="1116" y="781"/>
                  </a:lnTo>
                  <a:lnTo>
                    <a:pt x="1121" y="785"/>
                  </a:lnTo>
                  <a:lnTo>
                    <a:pt x="1122" y="789"/>
                  </a:lnTo>
                  <a:lnTo>
                    <a:pt x="1119" y="789"/>
                  </a:lnTo>
                  <a:lnTo>
                    <a:pt x="1117" y="787"/>
                  </a:lnTo>
                  <a:lnTo>
                    <a:pt x="1116" y="787"/>
                  </a:lnTo>
                  <a:lnTo>
                    <a:pt x="1112" y="788"/>
                  </a:lnTo>
                  <a:lnTo>
                    <a:pt x="1118" y="792"/>
                  </a:lnTo>
                  <a:lnTo>
                    <a:pt x="1119" y="793"/>
                  </a:lnTo>
                  <a:lnTo>
                    <a:pt x="1121" y="793"/>
                  </a:lnTo>
                  <a:lnTo>
                    <a:pt x="1122" y="794"/>
                  </a:lnTo>
                  <a:lnTo>
                    <a:pt x="1123" y="796"/>
                  </a:lnTo>
                  <a:lnTo>
                    <a:pt x="1124" y="798"/>
                  </a:lnTo>
                  <a:lnTo>
                    <a:pt x="1121" y="798"/>
                  </a:lnTo>
                  <a:lnTo>
                    <a:pt x="1121" y="799"/>
                  </a:lnTo>
                  <a:lnTo>
                    <a:pt x="1123" y="800"/>
                  </a:lnTo>
                  <a:lnTo>
                    <a:pt x="1126" y="803"/>
                  </a:lnTo>
                  <a:lnTo>
                    <a:pt x="1127" y="804"/>
                  </a:lnTo>
                  <a:lnTo>
                    <a:pt x="1127" y="805"/>
                  </a:lnTo>
                  <a:lnTo>
                    <a:pt x="1126" y="806"/>
                  </a:lnTo>
                  <a:lnTo>
                    <a:pt x="1121" y="806"/>
                  </a:lnTo>
                  <a:lnTo>
                    <a:pt x="1121" y="807"/>
                  </a:lnTo>
                  <a:lnTo>
                    <a:pt x="1123" y="808"/>
                  </a:lnTo>
                  <a:lnTo>
                    <a:pt x="1124" y="809"/>
                  </a:lnTo>
                  <a:lnTo>
                    <a:pt x="1125" y="813"/>
                  </a:lnTo>
                  <a:lnTo>
                    <a:pt x="1123" y="814"/>
                  </a:lnTo>
                  <a:lnTo>
                    <a:pt x="1119" y="815"/>
                  </a:lnTo>
                  <a:lnTo>
                    <a:pt x="1117" y="813"/>
                  </a:lnTo>
                  <a:lnTo>
                    <a:pt x="1112" y="813"/>
                  </a:lnTo>
                  <a:lnTo>
                    <a:pt x="1108" y="812"/>
                  </a:lnTo>
                  <a:lnTo>
                    <a:pt x="1105" y="811"/>
                  </a:lnTo>
                  <a:lnTo>
                    <a:pt x="1104" y="810"/>
                  </a:lnTo>
                  <a:lnTo>
                    <a:pt x="1103" y="809"/>
                  </a:lnTo>
                  <a:lnTo>
                    <a:pt x="1103" y="804"/>
                  </a:lnTo>
                  <a:lnTo>
                    <a:pt x="1104" y="802"/>
                  </a:lnTo>
                  <a:lnTo>
                    <a:pt x="1103" y="801"/>
                  </a:lnTo>
                  <a:lnTo>
                    <a:pt x="1104" y="800"/>
                  </a:lnTo>
                  <a:lnTo>
                    <a:pt x="1104" y="798"/>
                  </a:lnTo>
                  <a:lnTo>
                    <a:pt x="1102" y="791"/>
                  </a:lnTo>
                  <a:lnTo>
                    <a:pt x="1100" y="789"/>
                  </a:lnTo>
                  <a:lnTo>
                    <a:pt x="1100" y="787"/>
                  </a:lnTo>
                  <a:lnTo>
                    <a:pt x="1098" y="787"/>
                  </a:lnTo>
                  <a:lnTo>
                    <a:pt x="1095" y="778"/>
                  </a:lnTo>
                  <a:lnTo>
                    <a:pt x="1095" y="776"/>
                  </a:lnTo>
                  <a:lnTo>
                    <a:pt x="1096" y="776"/>
                  </a:lnTo>
                  <a:lnTo>
                    <a:pt x="1096" y="775"/>
                  </a:lnTo>
                  <a:lnTo>
                    <a:pt x="1097" y="774"/>
                  </a:lnTo>
                  <a:lnTo>
                    <a:pt x="1097" y="772"/>
                  </a:lnTo>
                  <a:lnTo>
                    <a:pt x="1095" y="768"/>
                  </a:lnTo>
                  <a:lnTo>
                    <a:pt x="1093" y="766"/>
                  </a:lnTo>
                  <a:lnTo>
                    <a:pt x="1093" y="764"/>
                  </a:lnTo>
                  <a:lnTo>
                    <a:pt x="1093" y="762"/>
                  </a:lnTo>
                  <a:lnTo>
                    <a:pt x="1098" y="762"/>
                  </a:lnTo>
                  <a:lnTo>
                    <a:pt x="1100" y="764"/>
                  </a:lnTo>
                  <a:lnTo>
                    <a:pt x="1100" y="765"/>
                  </a:lnTo>
                  <a:lnTo>
                    <a:pt x="1102" y="764"/>
                  </a:lnTo>
                  <a:lnTo>
                    <a:pt x="1100" y="764"/>
                  </a:lnTo>
                  <a:lnTo>
                    <a:pt x="1099" y="760"/>
                  </a:lnTo>
                  <a:lnTo>
                    <a:pt x="1100" y="759"/>
                  </a:lnTo>
                  <a:lnTo>
                    <a:pt x="1097" y="758"/>
                  </a:lnTo>
                  <a:lnTo>
                    <a:pt x="1093" y="755"/>
                  </a:lnTo>
                  <a:lnTo>
                    <a:pt x="1093" y="753"/>
                  </a:lnTo>
                  <a:lnTo>
                    <a:pt x="1093" y="752"/>
                  </a:lnTo>
                  <a:lnTo>
                    <a:pt x="1092" y="750"/>
                  </a:lnTo>
                  <a:lnTo>
                    <a:pt x="1089" y="747"/>
                  </a:lnTo>
                  <a:lnTo>
                    <a:pt x="1089" y="746"/>
                  </a:lnTo>
                  <a:lnTo>
                    <a:pt x="1087" y="745"/>
                  </a:lnTo>
                  <a:lnTo>
                    <a:pt x="1083" y="738"/>
                  </a:lnTo>
                  <a:lnTo>
                    <a:pt x="1083" y="727"/>
                  </a:lnTo>
                  <a:lnTo>
                    <a:pt x="1084" y="725"/>
                  </a:lnTo>
                  <a:lnTo>
                    <a:pt x="1084" y="724"/>
                  </a:lnTo>
                  <a:lnTo>
                    <a:pt x="1083" y="723"/>
                  </a:lnTo>
                  <a:lnTo>
                    <a:pt x="1082" y="721"/>
                  </a:lnTo>
                  <a:lnTo>
                    <a:pt x="1081" y="713"/>
                  </a:lnTo>
                  <a:lnTo>
                    <a:pt x="1081" y="712"/>
                  </a:lnTo>
                  <a:lnTo>
                    <a:pt x="1081" y="710"/>
                  </a:lnTo>
                  <a:lnTo>
                    <a:pt x="1080" y="709"/>
                  </a:lnTo>
                  <a:lnTo>
                    <a:pt x="1078" y="708"/>
                  </a:lnTo>
                  <a:lnTo>
                    <a:pt x="1079" y="706"/>
                  </a:lnTo>
                  <a:lnTo>
                    <a:pt x="1080" y="705"/>
                  </a:lnTo>
                  <a:lnTo>
                    <a:pt x="1084" y="702"/>
                  </a:lnTo>
                  <a:lnTo>
                    <a:pt x="1085" y="703"/>
                  </a:lnTo>
                  <a:lnTo>
                    <a:pt x="1084" y="700"/>
                  </a:lnTo>
                  <a:lnTo>
                    <a:pt x="1084" y="695"/>
                  </a:lnTo>
                  <a:lnTo>
                    <a:pt x="1085" y="694"/>
                  </a:lnTo>
                  <a:lnTo>
                    <a:pt x="1085" y="692"/>
                  </a:lnTo>
                  <a:lnTo>
                    <a:pt x="1085" y="690"/>
                  </a:lnTo>
                  <a:lnTo>
                    <a:pt x="1083" y="689"/>
                  </a:lnTo>
                  <a:lnTo>
                    <a:pt x="1083" y="688"/>
                  </a:lnTo>
                  <a:lnTo>
                    <a:pt x="1083" y="685"/>
                  </a:lnTo>
                  <a:lnTo>
                    <a:pt x="1067" y="663"/>
                  </a:lnTo>
                  <a:lnTo>
                    <a:pt x="1065" y="659"/>
                  </a:lnTo>
                  <a:lnTo>
                    <a:pt x="1064" y="658"/>
                  </a:lnTo>
                  <a:lnTo>
                    <a:pt x="1064" y="655"/>
                  </a:lnTo>
                  <a:lnTo>
                    <a:pt x="1064" y="654"/>
                  </a:lnTo>
                  <a:lnTo>
                    <a:pt x="1064" y="653"/>
                  </a:lnTo>
                  <a:lnTo>
                    <a:pt x="1064" y="652"/>
                  </a:lnTo>
                  <a:lnTo>
                    <a:pt x="1063" y="648"/>
                  </a:lnTo>
                  <a:lnTo>
                    <a:pt x="1059" y="642"/>
                  </a:lnTo>
                  <a:lnTo>
                    <a:pt x="1057" y="640"/>
                  </a:lnTo>
                  <a:lnTo>
                    <a:pt x="1054" y="638"/>
                  </a:lnTo>
                  <a:lnTo>
                    <a:pt x="1052" y="633"/>
                  </a:lnTo>
                  <a:lnTo>
                    <a:pt x="1052" y="632"/>
                  </a:lnTo>
                  <a:lnTo>
                    <a:pt x="1053" y="631"/>
                  </a:lnTo>
                  <a:lnTo>
                    <a:pt x="1053" y="630"/>
                  </a:lnTo>
                  <a:lnTo>
                    <a:pt x="1053" y="629"/>
                  </a:lnTo>
                  <a:lnTo>
                    <a:pt x="1052" y="628"/>
                  </a:lnTo>
                  <a:lnTo>
                    <a:pt x="1051" y="627"/>
                  </a:lnTo>
                  <a:lnTo>
                    <a:pt x="1050" y="627"/>
                  </a:lnTo>
                  <a:lnTo>
                    <a:pt x="1049" y="625"/>
                  </a:lnTo>
                  <a:lnTo>
                    <a:pt x="1049" y="621"/>
                  </a:lnTo>
                  <a:lnTo>
                    <a:pt x="1049" y="619"/>
                  </a:lnTo>
                  <a:lnTo>
                    <a:pt x="1051" y="617"/>
                  </a:lnTo>
                  <a:lnTo>
                    <a:pt x="1053" y="619"/>
                  </a:lnTo>
                  <a:lnTo>
                    <a:pt x="1054" y="619"/>
                  </a:lnTo>
                  <a:lnTo>
                    <a:pt x="1056" y="620"/>
                  </a:lnTo>
                  <a:lnTo>
                    <a:pt x="1057" y="620"/>
                  </a:lnTo>
                  <a:lnTo>
                    <a:pt x="1058" y="620"/>
                  </a:lnTo>
                  <a:lnTo>
                    <a:pt x="1059" y="619"/>
                  </a:lnTo>
                  <a:lnTo>
                    <a:pt x="1060" y="619"/>
                  </a:lnTo>
                  <a:lnTo>
                    <a:pt x="1060" y="618"/>
                  </a:lnTo>
                  <a:lnTo>
                    <a:pt x="1060" y="616"/>
                  </a:lnTo>
                  <a:lnTo>
                    <a:pt x="1056" y="602"/>
                  </a:lnTo>
                  <a:lnTo>
                    <a:pt x="1059" y="604"/>
                  </a:lnTo>
                  <a:lnTo>
                    <a:pt x="1061" y="604"/>
                  </a:lnTo>
                  <a:lnTo>
                    <a:pt x="1060" y="599"/>
                  </a:lnTo>
                  <a:lnTo>
                    <a:pt x="1061" y="593"/>
                  </a:lnTo>
                  <a:lnTo>
                    <a:pt x="1058" y="582"/>
                  </a:lnTo>
                  <a:lnTo>
                    <a:pt x="1059" y="581"/>
                  </a:lnTo>
                  <a:lnTo>
                    <a:pt x="1059" y="580"/>
                  </a:lnTo>
                  <a:lnTo>
                    <a:pt x="1061" y="577"/>
                  </a:lnTo>
                  <a:lnTo>
                    <a:pt x="1061" y="576"/>
                  </a:lnTo>
                  <a:lnTo>
                    <a:pt x="1061" y="575"/>
                  </a:lnTo>
                  <a:lnTo>
                    <a:pt x="1058" y="571"/>
                  </a:lnTo>
                  <a:lnTo>
                    <a:pt x="1057" y="569"/>
                  </a:lnTo>
                  <a:lnTo>
                    <a:pt x="1058" y="568"/>
                  </a:lnTo>
                  <a:lnTo>
                    <a:pt x="1059" y="567"/>
                  </a:lnTo>
                  <a:lnTo>
                    <a:pt x="1060" y="567"/>
                  </a:lnTo>
                  <a:lnTo>
                    <a:pt x="1061" y="560"/>
                  </a:lnTo>
                  <a:lnTo>
                    <a:pt x="1061" y="559"/>
                  </a:lnTo>
                  <a:lnTo>
                    <a:pt x="1062" y="557"/>
                  </a:lnTo>
                  <a:lnTo>
                    <a:pt x="1063" y="556"/>
                  </a:lnTo>
                  <a:lnTo>
                    <a:pt x="1064" y="555"/>
                  </a:lnTo>
                  <a:lnTo>
                    <a:pt x="1064" y="554"/>
                  </a:lnTo>
                  <a:lnTo>
                    <a:pt x="1064" y="553"/>
                  </a:lnTo>
                  <a:lnTo>
                    <a:pt x="1063" y="548"/>
                  </a:lnTo>
                  <a:lnTo>
                    <a:pt x="1063" y="544"/>
                  </a:lnTo>
                  <a:lnTo>
                    <a:pt x="1064" y="544"/>
                  </a:lnTo>
                  <a:lnTo>
                    <a:pt x="1064" y="542"/>
                  </a:lnTo>
                  <a:lnTo>
                    <a:pt x="1064" y="540"/>
                  </a:lnTo>
                  <a:lnTo>
                    <a:pt x="1063" y="536"/>
                  </a:lnTo>
                  <a:lnTo>
                    <a:pt x="1062" y="533"/>
                  </a:lnTo>
                  <a:lnTo>
                    <a:pt x="1062" y="532"/>
                  </a:lnTo>
                  <a:lnTo>
                    <a:pt x="1063" y="531"/>
                  </a:lnTo>
                  <a:lnTo>
                    <a:pt x="1062" y="528"/>
                  </a:lnTo>
                  <a:lnTo>
                    <a:pt x="1061" y="527"/>
                  </a:lnTo>
                  <a:lnTo>
                    <a:pt x="1061" y="526"/>
                  </a:lnTo>
                  <a:lnTo>
                    <a:pt x="1060" y="525"/>
                  </a:lnTo>
                  <a:lnTo>
                    <a:pt x="1061" y="519"/>
                  </a:lnTo>
                  <a:lnTo>
                    <a:pt x="1062" y="518"/>
                  </a:lnTo>
                  <a:lnTo>
                    <a:pt x="1062" y="516"/>
                  </a:lnTo>
                  <a:lnTo>
                    <a:pt x="1062" y="512"/>
                  </a:lnTo>
                  <a:lnTo>
                    <a:pt x="1064" y="512"/>
                  </a:lnTo>
                  <a:lnTo>
                    <a:pt x="1064" y="511"/>
                  </a:lnTo>
                  <a:lnTo>
                    <a:pt x="1065" y="511"/>
                  </a:lnTo>
                  <a:lnTo>
                    <a:pt x="1065" y="510"/>
                  </a:lnTo>
                  <a:lnTo>
                    <a:pt x="1064" y="506"/>
                  </a:lnTo>
                  <a:lnTo>
                    <a:pt x="1061" y="501"/>
                  </a:lnTo>
                  <a:lnTo>
                    <a:pt x="1060" y="497"/>
                  </a:lnTo>
                  <a:lnTo>
                    <a:pt x="1057" y="493"/>
                  </a:lnTo>
                  <a:lnTo>
                    <a:pt x="1057" y="490"/>
                  </a:lnTo>
                  <a:lnTo>
                    <a:pt x="1059" y="490"/>
                  </a:lnTo>
                  <a:lnTo>
                    <a:pt x="1061" y="489"/>
                  </a:lnTo>
                  <a:lnTo>
                    <a:pt x="1061" y="485"/>
                  </a:lnTo>
                  <a:lnTo>
                    <a:pt x="1061" y="482"/>
                  </a:lnTo>
                  <a:lnTo>
                    <a:pt x="1061" y="479"/>
                  </a:lnTo>
                  <a:lnTo>
                    <a:pt x="1061" y="478"/>
                  </a:lnTo>
                  <a:lnTo>
                    <a:pt x="1060" y="473"/>
                  </a:lnTo>
                  <a:lnTo>
                    <a:pt x="1060" y="470"/>
                  </a:lnTo>
                  <a:lnTo>
                    <a:pt x="1057" y="466"/>
                  </a:lnTo>
                  <a:lnTo>
                    <a:pt x="1055" y="464"/>
                  </a:lnTo>
                  <a:lnTo>
                    <a:pt x="1054" y="461"/>
                  </a:lnTo>
                  <a:lnTo>
                    <a:pt x="1054" y="457"/>
                  </a:lnTo>
                  <a:lnTo>
                    <a:pt x="1052" y="451"/>
                  </a:lnTo>
                  <a:lnTo>
                    <a:pt x="1051" y="450"/>
                  </a:lnTo>
                  <a:lnTo>
                    <a:pt x="1049" y="446"/>
                  </a:lnTo>
                  <a:lnTo>
                    <a:pt x="1049" y="444"/>
                  </a:lnTo>
                  <a:lnTo>
                    <a:pt x="1043" y="432"/>
                  </a:lnTo>
                  <a:lnTo>
                    <a:pt x="1042" y="431"/>
                  </a:lnTo>
                  <a:lnTo>
                    <a:pt x="1042" y="429"/>
                  </a:lnTo>
                  <a:lnTo>
                    <a:pt x="1042" y="426"/>
                  </a:lnTo>
                  <a:lnTo>
                    <a:pt x="1042" y="425"/>
                  </a:lnTo>
                  <a:lnTo>
                    <a:pt x="1041" y="425"/>
                  </a:lnTo>
                  <a:lnTo>
                    <a:pt x="1039" y="419"/>
                  </a:lnTo>
                  <a:lnTo>
                    <a:pt x="1036" y="406"/>
                  </a:lnTo>
                  <a:lnTo>
                    <a:pt x="1036" y="402"/>
                  </a:lnTo>
                  <a:lnTo>
                    <a:pt x="1038" y="401"/>
                  </a:lnTo>
                  <a:lnTo>
                    <a:pt x="1040" y="402"/>
                  </a:lnTo>
                  <a:lnTo>
                    <a:pt x="1042" y="400"/>
                  </a:lnTo>
                  <a:lnTo>
                    <a:pt x="1042" y="399"/>
                  </a:lnTo>
                  <a:lnTo>
                    <a:pt x="1042" y="393"/>
                  </a:lnTo>
                  <a:lnTo>
                    <a:pt x="1043" y="391"/>
                  </a:lnTo>
                  <a:lnTo>
                    <a:pt x="1042" y="390"/>
                  </a:lnTo>
                  <a:lnTo>
                    <a:pt x="1042" y="389"/>
                  </a:lnTo>
                  <a:lnTo>
                    <a:pt x="1040" y="387"/>
                  </a:lnTo>
                  <a:lnTo>
                    <a:pt x="1039" y="381"/>
                  </a:lnTo>
                  <a:lnTo>
                    <a:pt x="1039" y="378"/>
                  </a:lnTo>
                  <a:lnTo>
                    <a:pt x="1039" y="377"/>
                  </a:lnTo>
                  <a:lnTo>
                    <a:pt x="1038" y="374"/>
                  </a:lnTo>
                  <a:lnTo>
                    <a:pt x="1037" y="374"/>
                  </a:lnTo>
                  <a:lnTo>
                    <a:pt x="1036" y="373"/>
                  </a:lnTo>
                  <a:lnTo>
                    <a:pt x="1034" y="372"/>
                  </a:lnTo>
                  <a:lnTo>
                    <a:pt x="1033" y="371"/>
                  </a:lnTo>
                  <a:lnTo>
                    <a:pt x="1032" y="370"/>
                  </a:lnTo>
                  <a:lnTo>
                    <a:pt x="1032" y="369"/>
                  </a:lnTo>
                  <a:lnTo>
                    <a:pt x="1032" y="367"/>
                  </a:lnTo>
                  <a:lnTo>
                    <a:pt x="1030" y="363"/>
                  </a:lnTo>
                  <a:lnTo>
                    <a:pt x="1030" y="360"/>
                  </a:lnTo>
                  <a:lnTo>
                    <a:pt x="1030" y="359"/>
                  </a:lnTo>
                  <a:lnTo>
                    <a:pt x="1032" y="355"/>
                  </a:lnTo>
                  <a:lnTo>
                    <a:pt x="1034" y="353"/>
                  </a:lnTo>
                  <a:lnTo>
                    <a:pt x="1033" y="350"/>
                  </a:lnTo>
                  <a:lnTo>
                    <a:pt x="1034" y="348"/>
                  </a:lnTo>
                  <a:lnTo>
                    <a:pt x="1034" y="346"/>
                  </a:lnTo>
                  <a:lnTo>
                    <a:pt x="1035" y="343"/>
                  </a:lnTo>
                  <a:lnTo>
                    <a:pt x="1033" y="331"/>
                  </a:lnTo>
                  <a:lnTo>
                    <a:pt x="1033" y="325"/>
                  </a:lnTo>
                  <a:lnTo>
                    <a:pt x="1034" y="323"/>
                  </a:lnTo>
                  <a:lnTo>
                    <a:pt x="1035" y="321"/>
                  </a:lnTo>
                  <a:lnTo>
                    <a:pt x="1036" y="320"/>
                  </a:lnTo>
                  <a:lnTo>
                    <a:pt x="1037" y="320"/>
                  </a:lnTo>
                  <a:lnTo>
                    <a:pt x="1036" y="316"/>
                  </a:lnTo>
                  <a:lnTo>
                    <a:pt x="1032" y="306"/>
                  </a:lnTo>
                  <a:lnTo>
                    <a:pt x="1032" y="305"/>
                  </a:lnTo>
                  <a:lnTo>
                    <a:pt x="1033" y="304"/>
                  </a:lnTo>
                  <a:lnTo>
                    <a:pt x="1034" y="303"/>
                  </a:lnTo>
                  <a:lnTo>
                    <a:pt x="1035" y="303"/>
                  </a:lnTo>
                  <a:lnTo>
                    <a:pt x="1036" y="301"/>
                  </a:lnTo>
                  <a:lnTo>
                    <a:pt x="1036" y="299"/>
                  </a:lnTo>
                  <a:lnTo>
                    <a:pt x="1035" y="298"/>
                  </a:lnTo>
                  <a:lnTo>
                    <a:pt x="1034" y="297"/>
                  </a:lnTo>
                  <a:lnTo>
                    <a:pt x="1036" y="287"/>
                  </a:lnTo>
                  <a:lnTo>
                    <a:pt x="1036" y="283"/>
                  </a:lnTo>
                  <a:lnTo>
                    <a:pt x="1036" y="279"/>
                  </a:lnTo>
                  <a:lnTo>
                    <a:pt x="1034" y="276"/>
                  </a:lnTo>
                  <a:lnTo>
                    <a:pt x="1034" y="275"/>
                  </a:lnTo>
                  <a:lnTo>
                    <a:pt x="1034" y="272"/>
                  </a:lnTo>
                  <a:lnTo>
                    <a:pt x="1034" y="270"/>
                  </a:lnTo>
                  <a:lnTo>
                    <a:pt x="1034" y="269"/>
                  </a:lnTo>
                  <a:lnTo>
                    <a:pt x="1034" y="268"/>
                  </a:lnTo>
                  <a:lnTo>
                    <a:pt x="1032" y="267"/>
                  </a:lnTo>
                  <a:lnTo>
                    <a:pt x="1030" y="264"/>
                  </a:lnTo>
                  <a:lnTo>
                    <a:pt x="1031" y="259"/>
                  </a:lnTo>
                  <a:lnTo>
                    <a:pt x="1032" y="255"/>
                  </a:lnTo>
                  <a:lnTo>
                    <a:pt x="1033" y="253"/>
                  </a:lnTo>
                  <a:lnTo>
                    <a:pt x="1034" y="252"/>
                  </a:lnTo>
                  <a:lnTo>
                    <a:pt x="1035" y="249"/>
                  </a:lnTo>
                  <a:lnTo>
                    <a:pt x="1035" y="246"/>
                  </a:lnTo>
                  <a:lnTo>
                    <a:pt x="1035" y="245"/>
                  </a:lnTo>
                  <a:lnTo>
                    <a:pt x="1034" y="243"/>
                  </a:lnTo>
                  <a:lnTo>
                    <a:pt x="1032" y="241"/>
                  </a:lnTo>
                  <a:lnTo>
                    <a:pt x="1032" y="237"/>
                  </a:lnTo>
                  <a:lnTo>
                    <a:pt x="1031" y="235"/>
                  </a:lnTo>
                  <a:lnTo>
                    <a:pt x="1029" y="229"/>
                  </a:lnTo>
                  <a:lnTo>
                    <a:pt x="1028" y="218"/>
                  </a:lnTo>
                  <a:lnTo>
                    <a:pt x="1027" y="218"/>
                  </a:lnTo>
                  <a:lnTo>
                    <a:pt x="1027" y="214"/>
                  </a:lnTo>
                  <a:lnTo>
                    <a:pt x="1028" y="212"/>
                  </a:lnTo>
                  <a:lnTo>
                    <a:pt x="1028" y="210"/>
                  </a:lnTo>
                  <a:lnTo>
                    <a:pt x="1027" y="208"/>
                  </a:lnTo>
                  <a:lnTo>
                    <a:pt x="1027" y="207"/>
                  </a:lnTo>
                  <a:lnTo>
                    <a:pt x="1026" y="202"/>
                  </a:lnTo>
                  <a:lnTo>
                    <a:pt x="1026" y="199"/>
                  </a:lnTo>
                  <a:lnTo>
                    <a:pt x="1027" y="198"/>
                  </a:lnTo>
                  <a:lnTo>
                    <a:pt x="1027" y="197"/>
                  </a:lnTo>
                  <a:lnTo>
                    <a:pt x="1028" y="197"/>
                  </a:lnTo>
                  <a:lnTo>
                    <a:pt x="1028" y="194"/>
                  </a:lnTo>
                  <a:lnTo>
                    <a:pt x="1028" y="193"/>
                  </a:lnTo>
                  <a:lnTo>
                    <a:pt x="1027" y="191"/>
                  </a:lnTo>
                  <a:lnTo>
                    <a:pt x="1026" y="193"/>
                  </a:lnTo>
                  <a:lnTo>
                    <a:pt x="1021" y="192"/>
                  </a:lnTo>
                  <a:lnTo>
                    <a:pt x="1021" y="187"/>
                  </a:lnTo>
                  <a:lnTo>
                    <a:pt x="1021" y="177"/>
                  </a:lnTo>
                  <a:lnTo>
                    <a:pt x="1022" y="175"/>
                  </a:lnTo>
                  <a:lnTo>
                    <a:pt x="1025" y="174"/>
                  </a:lnTo>
                  <a:lnTo>
                    <a:pt x="1025" y="176"/>
                  </a:lnTo>
                  <a:lnTo>
                    <a:pt x="1026" y="176"/>
                  </a:lnTo>
                  <a:lnTo>
                    <a:pt x="1027" y="176"/>
                  </a:lnTo>
                  <a:lnTo>
                    <a:pt x="1027" y="175"/>
                  </a:lnTo>
                  <a:lnTo>
                    <a:pt x="1028" y="172"/>
                  </a:lnTo>
                  <a:lnTo>
                    <a:pt x="1027" y="171"/>
                  </a:lnTo>
                  <a:lnTo>
                    <a:pt x="1027" y="169"/>
                  </a:lnTo>
                  <a:lnTo>
                    <a:pt x="1026" y="149"/>
                  </a:lnTo>
                  <a:lnTo>
                    <a:pt x="1027" y="144"/>
                  </a:lnTo>
                  <a:lnTo>
                    <a:pt x="1026" y="137"/>
                  </a:lnTo>
                  <a:lnTo>
                    <a:pt x="1026" y="136"/>
                  </a:lnTo>
                  <a:lnTo>
                    <a:pt x="1026" y="134"/>
                  </a:lnTo>
                  <a:lnTo>
                    <a:pt x="1026" y="131"/>
                  </a:lnTo>
                  <a:lnTo>
                    <a:pt x="1027" y="130"/>
                  </a:lnTo>
                  <a:lnTo>
                    <a:pt x="1027" y="129"/>
                  </a:lnTo>
                  <a:lnTo>
                    <a:pt x="1027" y="126"/>
                  </a:lnTo>
                  <a:lnTo>
                    <a:pt x="1027" y="125"/>
                  </a:lnTo>
                  <a:lnTo>
                    <a:pt x="1026" y="123"/>
                  </a:lnTo>
                  <a:lnTo>
                    <a:pt x="1027" y="122"/>
                  </a:lnTo>
                  <a:lnTo>
                    <a:pt x="1024" y="116"/>
                  </a:lnTo>
                  <a:lnTo>
                    <a:pt x="1022" y="113"/>
                  </a:lnTo>
                  <a:lnTo>
                    <a:pt x="1023" y="111"/>
                  </a:lnTo>
                  <a:lnTo>
                    <a:pt x="1023" y="110"/>
                  </a:lnTo>
                  <a:lnTo>
                    <a:pt x="1023" y="109"/>
                  </a:lnTo>
                  <a:lnTo>
                    <a:pt x="1022" y="108"/>
                  </a:lnTo>
                  <a:lnTo>
                    <a:pt x="1020" y="107"/>
                  </a:lnTo>
                  <a:lnTo>
                    <a:pt x="1019" y="93"/>
                  </a:lnTo>
                  <a:lnTo>
                    <a:pt x="1020" y="91"/>
                  </a:lnTo>
                  <a:lnTo>
                    <a:pt x="1020" y="90"/>
                  </a:lnTo>
                  <a:lnTo>
                    <a:pt x="1019" y="88"/>
                  </a:lnTo>
                  <a:lnTo>
                    <a:pt x="1019" y="86"/>
                  </a:lnTo>
                  <a:lnTo>
                    <a:pt x="1019" y="84"/>
                  </a:lnTo>
                  <a:lnTo>
                    <a:pt x="1019" y="80"/>
                  </a:lnTo>
                  <a:lnTo>
                    <a:pt x="1013" y="62"/>
                  </a:lnTo>
                  <a:lnTo>
                    <a:pt x="1012" y="59"/>
                  </a:lnTo>
                  <a:lnTo>
                    <a:pt x="1012" y="56"/>
                  </a:lnTo>
                  <a:lnTo>
                    <a:pt x="1012" y="55"/>
                  </a:lnTo>
                  <a:lnTo>
                    <a:pt x="1012" y="54"/>
                  </a:lnTo>
                  <a:lnTo>
                    <a:pt x="1009" y="46"/>
                  </a:lnTo>
                  <a:lnTo>
                    <a:pt x="1008" y="45"/>
                  </a:lnTo>
                  <a:lnTo>
                    <a:pt x="1007" y="39"/>
                  </a:lnTo>
                  <a:lnTo>
                    <a:pt x="1008" y="33"/>
                  </a:lnTo>
                  <a:lnTo>
                    <a:pt x="1007" y="32"/>
                  </a:lnTo>
                  <a:lnTo>
                    <a:pt x="1006" y="31"/>
                  </a:lnTo>
                  <a:lnTo>
                    <a:pt x="1005" y="31"/>
                  </a:lnTo>
                  <a:lnTo>
                    <a:pt x="1004" y="30"/>
                  </a:lnTo>
                  <a:lnTo>
                    <a:pt x="1005" y="28"/>
                  </a:lnTo>
                  <a:lnTo>
                    <a:pt x="1006" y="27"/>
                  </a:lnTo>
                  <a:lnTo>
                    <a:pt x="1008" y="27"/>
                  </a:lnTo>
                  <a:lnTo>
                    <a:pt x="1012" y="27"/>
                  </a:lnTo>
                  <a:lnTo>
                    <a:pt x="1013" y="27"/>
                  </a:lnTo>
                  <a:lnTo>
                    <a:pt x="1016" y="25"/>
                  </a:lnTo>
                  <a:lnTo>
                    <a:pt x="1017" y="25"/>
                  </a:lnTo>
                  <a:lnTo>
                    <a:pt x="1019" y="22"/>
                  </a:lnTo>
                  <a:lnTo>
                    <a:pt x="1020" y="18"/>
                  </a:lnTo>
                  <a:lnTo>
                    <a:pt x="1020" y="17"/>
                  </a:lnTo>
                  <a:lnTo>
                    <a:pt x="1019" y="12"/>
                  </a:lnTo>
                  <a:lnTo>
                    <a:pt x="1018" y="12"/>
                  </a:lnTo>
                  <a:lnTo>
                    <a:pt x="1017" y="11"/>
                  </a:lnTo>
                  <a:lnTo>
                    <a:pt x="1017" y="9"/>
                  </a:lnTo>
                  <a:lnTo>
                    <a:pt x="1017" y="8"/>
                  </a:lnTo>
                  <a:lnTo>
                    <a:pt x="1018" y="6"/>
                  </a:lnTo>
                  <a:lnTo>
                    <a:pt x="1022" y="6"/>
                  </a:lnTo>
                  <a:lnTo>
                    <a:pt x="1028" y="0"/>
                  </a:lnTo>
                  <a:lnTo>
                    <a:pt x="1029" y="6"/>
                  </a:lnTo>
                  <a:lnTo>
                    <a:pt x="1033" y="10"/>
                  </a:lnTo>
                  <a:lnTo>
                    <a:pt x="1034" y="11"/>
                  </a:lnTo>
                  <a:lnTo>
                    <a:pt x="1034" y="12"/>
                  </a:lnTo>
                  <a:lnTo>
                    <a:pt x="1035" y="15"/>
                  </a:lnTo>
                  <a:lnTo>
                    <a:pt x="1035" y="16"/>
                  </a:lnTo>
                  <a:lnTo>
                    <a:pt x="1036" y="17"/>
                  </a:lnTo>
                  <a:lnTo>
                    <a:pt x="1040" y="18"/>
                  </a:lnTo>
                  <a:lnTo>
                    <a:pt x="1041" y="18"/>
                  </a:lnTo>
                  <a:lnTo>
                    <a:pt x="1042" y="18"/>
                  </a:lnTo>
                  <a:lnTo>
                    <a:pt x="1042" y="20"/>
                  </a:lnTo>
                  <a:lnTo>
                    <a:pt x="1042" y="21"/>
                  </a:lnTo>
                  <a:lnTo>
                    <a:pt x="1042" y="22"/>
                  </a:lnTo>
                  <a:lnTo>
                    <a:pt x="1041" y="23"/>
                  </a:lnTo>
                  <a:lnTo>
                    <a:pt x="1040" y="23"/>
                  </a:lnTo>
                  <a:lnTo>
                    <a:pt x="1041" y="23"/>
                  </a:lnTo>
                  <a:lnTo>
                    <a:pt x="1042" y="25"/>
                  </a:lnTo>
                  <a:lnTo>
                    <a:pt x="1044" y="30"/>
                  </a:lnTo>
                  <a:lnTo>
                    <a:pt x="1044" y="31"/>
                  </a:lnTo>
                  <a:lnTo>
                    <a:pt x="1045" y="32"/>
                  </a:lnTo>
                  <a:lnTo>
                    <a:pt x="1046" y="33"/>
                  </a:lnTo>
                  <a:lnTo>
                    <a:pt x="1046" y="36"/>
                  </a:lnTo>
                  <a:lnTo>
                    <a:pt x="1046" y="39"/>
                  </a:lnTo>
                  <a:lnTo>
                    <a:pt x="1047" y="41"/>
                  </a:lnTo>
                  <a:lnTo>
                    <a:pt x="1049" y="46"/>
                  </a:lnTo>
                  <a:lnTo>
                    <a:pt x="1049" y="48"/>
                  </a:lnTo>
                  <a:lnTo>
                    <a:pt x="1051" y="51"/>
                  </a:lnTo>
                  <a:lnTo>
                    <a:pt x="1054" y="53"/>
                  </a:lnTo>
                  <a:lnTo>
                    <a:pt x="1055" y="54"/>
                  </a:lnTo>
                  <a:lnTo>
                    <a:pt x="1059" y="57"/>
                  </a:lnTo>
                  <a:lnTo>
                    <a:pt x="1059" y="58"/>
                  </a:lnTo>
                  <a:lnTo>
                    <a:pt x="1060" y="58"/>
                  </a:lnTo>
                  <a:lnTo>
                    <a:pt x="1061" y="59"/>
                  </a:lnTo>
                  <a:lnTo>
                    <a:pt x="1063" y="61"/>
                  </a:lnTo>
                  <a:lnTo>
                    <a:pt x="1065" y="63"/>
                  </a:lnTo>
                  <a:lnTo>
                    <a:pt x="1063" y="67"/>
                  </a:lnTo>
                  <a:lnTo>
                    <a:pt x="1061" y="69"/>
                  </a:lnTo>
                  <a:lnTo>
                    <a:pt x="1060" y="72"/>
                  </a:lnTo>
                  <a:lnTo>
                    <a:pt x="1063" y="75"/>
                  </a:lnTo>
                  <a:lnTo>
                    <a:pt x="1065" y="78"/>
                  </a:lnTo>
                  <a:lnTo>
                    <a:pt x="1064" y="84"/>
                  </a:lnTo>
                  <a:lnTo>
                    <a:pt x="1062" y="84"/>
                  </a:lnTo>
                  <a:lnTo>
                    <a:pt x="1061" y="84"/>
                  </a:lnTo>
                  <a:lnTo>
                    <a:pt x="1059" y="85"/>
                  </a:lnTo>
                  <a:lnTo>
                    <a:pt x="1061" y="88"/>
                  </a:lnTo>
                  <a:lnTo>
                    <a:pt x="1062" y="92"/>
                  </a:lnTo>
                  <a:lnTo>
                    <a:pt x="1061" y="93"/>
                  </a:lnTo>
                  <a:lnTo>
                    <a:pt x="1061" y="94"/>
                  </a:lnTo>
                  <a:lnTo>
                    <a:pt x="1061" y="95"/>
                  </a:lnTo>
                  <a:lnTo>
                    <a:pt x="1062" y="95"/>
                  </a:lnTo>
                  <a:lnTo>
                    <a:pt x="1063" y="96"/>
                  </a:lnTo>
                  <a:lnTo>
                    <a:pt x="1063" y="97"/>
                  </a:lnTo>
                  <a:lnTo>
                    <a:pt x="1066" y="97"/>
                  </a:lnTo>
                  <a:lnTo>
                    <a:pt x="1066" y="98"/>
                  </a:lnTo>
                  <a:lnTo>
                    <a:pt x="1068" y="99"/>
                  </a:lnTo>
                  <a:lnTo>
                    <a:pt x="1070" y="101"/>
                  </a:lnTo>
                  <a:lnTo>
                    <a:pt x="1070" y="103"/>
                  </a:lnTo>
                  <a:lnTo>
                    <a:pt x="1068" y="103"/>
                  </a:lnTo>
                  <a:lnTo>
                    <a:pt x="1067" y="105"/>
                  </a:lnTo>
                  <a:lnTo>
                    <a:pt x="1068" y="108"/>
                  </a:lnTo>
                  <a:lnTo>
                    <a:pt x="1068" y="109"/>
                  </a:lnTo>
                  <a:lnTo>
                    <a:pt x="1069" y="109"/>
                  </a:lnTo>
                  <a:lnTo>
                    <a:pt x="1072" y="109"/>
                  </a:lnTo>
                  <a:lnTo>
                    <a:pt x="1080" y="121"/>
                  </a:lnTo>
                  <a:lnTo>
                    <a:pt x="1081" y="131"/>
                  </a:lnTo>
                  <a:lnTo>
                    <a:pt x="1083" y="133"/>
                  </a:lnTo>
                  <a:lnTo>
                    <a:pt x="1083" y="134"/>
                  </a:lnTo>
                  <a:lnTo>
                    <a:pt x="1084" y="135"/>
                  </a:lnTo>
                  <a:lnTo>
                    <a:pt x="1085" y="138"/>
                  </a:lnTo>
                  <a:lnTo>
                    <a:pt x="1085" y="142"/>
                  </a:lnTo>
                  <a:lnTo>
                    <a:pt x="1088" y="144"/>
                  </a:lnTo>
                  <a:lnTo>
                    <a:pt x="1089" y="145"/>
                  </a:lnTo>
                  <a:lnTo>
                    <a:pt x="1090" y="146"/>
                  </a:lnTo>
                  <a:lnTo>
                    <a:pt x="1091" y="151"/>
                  </a:lnTo>
                  <a:lnTo>
                    <a:pt x="1091" y="152"/>
                  </a:lnTo>
                  <a:lnTo>
                    <a:pt x="1091" y="153"/>
                  </a:lnTo>
                  <a:lnTo>
                    <a:pt x="1095" y="161"/>
                  </a:lnTo>
                  <a:lnTo>
                    <a:pt x="1095" y="166"/>
                  </a:lnTo>
                  <a:lnTo>
                    <a:pt x="1095" y="169"/>
                  </a:lnTo>
                  <a:lnTo>
                    <a:pt x="1097" y="170"/>
                  </a:lnTo>
                  <a:lnTo>
                    <a:pt x="1102" y="171"/>
                  </a:lnTo>
                  <a:lnTo>
                    <a:pt x="1113" y="168"/>
                  </a:lnTo>
                  <a:lnTo>
                    <a:pt x="1120" y="175"/>
                  </a:lnTo>
                  <a:lnTo>
                    <a:pt x="1115" y="208"/>
                  </a:lnTo>
                  <a:lnTo>
                    <a:pt x="1092" y="220"/>
                  </a:lnTo>
                  <a:lnTo>
                    <a:pt x="1092" y="221"/>
                  </a:lnTo>
                  <a:lnTo>
                    <a:pt x="1091" y="223"/>
                  </a:lnTo>
                  <a:lnTo>
                    <a:pt x="1089" y="223"/>
                  </a:lnTo>
                  <a:lnTo>
                    <a:pt x="1087" y="228"/>
                  </a:lnTo>
                  <a:lnTo>
                    <a:pt x="1085" y="231"/>
                  </a:lnTo>
                  <a:lnTo>
                    <a:pt x="1085" y="232"/>
                  </a:lnTo>
                  <a:lnTo>
                    <a:pt x="1086" y="233"/>
                  </a:lnTo>
                  <a:lnTo>
                    <a:pt x="1087" y="234"/>
                  </a:lnTo>
                  <a:lnTo>
                    <a:pt x="1094" y="242"/>
                  </a:lnTo>
                  <a:lnTo>
                    <a:pt x="1091" y="244"/>
                  </a:lnTo>
                  <a:lnTo>
                    <a:pt x="1089" y="244"/>
                  </a:lnTo>
                  <a:lnTo>
                    <a:pt x="1089" y="247"/>
                  </a:lnTo>
                  <a:lnTo>
                    <a:pt x="1089" y="249"/>
                  </a:lnTo>
                  <a:lnTo>
                    <a:pt x="1089" y="252"/>
                  </a:lnTo>
                  <a:lnTo>
                    <a:pt x="1089" y="253"/>
                  </a:lnTo>
                  <a:lnTo>
                    <a:pt x="1089" y="254"/>
                  </a:lnTo>
                  <a:lnTo>
                    <a:pt x="1091" y="257"/>
                  </a:lnTo>
                  <a:lnTo>
                    <a:pt x="1093" y="260"/>
                  </a:lnTo>
                  <a:lnTo>
                    <a:pt x="1098" y="274"/>
                  </a:lnTo>
                  <a:lnTo>
                    <a:pt x="1097" y="276"/>
                  </a:lnTo>
                  <a:lnTo>
                    <a:pt x="1096" y="278"/>
                  </a:lnTo>
                  <a:lnTo>
                    <a:pt x="1095" y="279"/>
                  </a:lnTo>
                  <a:lnTo>
                    <a:pt x="1094" y="279"/>
                  </a:lnTo>
                  <a:lnTo>
                    <a:pt x="1094" y="280"/>
                  </a:lnTo>
                  <a:lnTo>
                    <a:pt x="1095" y="285"/>
                  </a:lnTo>
                  <a:lnTo>
                    <a:pt x="1095" y="286"/>
                  </a:lnTo>
                  <a:lnTo>
                    <a:pt x="1097" y="287"/>
                  </a:lnTo>
                  <a:lnTo>
                    <a:pt x="1105" y="297"/>
                  </a:lnTo>
                  <a:lnTo>
                    <a:pt x="1106" y="298"/>
                  </a:lnTo>
                  <a:lnTo>
                    <a:pt x="1105" y="302"/>
                  </a:lnTo>
                  <a:lnTo>
                    <a:pt x="1102" y="304"/>
                  </a:lnTo>
                  <a:lnTo>
                    <a:pt x="1096" y="306"/>
                  </a:lnTo>
                  <a:lnTo>
                    <a:pt x="1094" y="305"/>
                  </a:lnTo>
                  <a:lnTo>
                    <a:pt x="1093" y="305"/>
                  </a:lnTo>
                  <a:lnTo>
                    <a:pt x="1092" y="306"/>
                  </a:lnTo>
                  <a:lnTo>
                    <a:pt x="1091" y="308"/>
                  </a:lnTo>
                  <a:lnTo>
                    <a:pt x="1092" y="309"/>
                  </a:lnTo>
                  <a:lnTo>
                    <a:pt x="1092" y="312"/>
                  </a:lnTo>
                  <a:lnTo>
                    <a:pt x="1089" y="320"/>
                  </a:lnTo>
                  <a:lnTo>
                    <a:pt x="1089" y="321"/>
                  </a:lnTo>
                  <a:lnTo>
                    <a:pt x="1089" y="324"/>
                  </a:lnTo>
                  <a:lnTo>
                    <a:pt x="1089" y="329"/>
                  </a:lnTo>
                  <a:lnTo>
                    <a:pt x="1088" y="331"/>
                  </a:lnTo>
                  <a:lnTo>
                    <a:pt x="1087" y="332"/>
                  </a:lnTo>
                  <a:lnTo>
                    <a:pt x="1086" y="333"/>
                  </a:lnTo>
                  <a:lnTo>
                    <a:pt x="1085" y="333"/>
                  </a:lnTo>
                  <a:lnTo>
                    <a:pt x="1085" y="334"/>
                  </a:lnTo>
                  <a:lnTo>
                    <a:pt x="1085" y="335"/>
                  </a:lnTo>
                  <a:lnTo>
                    <a:pt x="1085" y="336"/>
                  </a:lnTo>
                  <a:lnTo>
                    <a:pt x="1081" y="342"/>
                  </a:lnTo>
                  <a:lnTo>
                    <a:pt x="1078" y="345"/>
                  </a:lnTo>
                  <a:lnTo>
                    <a:pt x="1079" y="349"/>
                  </a:lnTo>
                  <a:lnTo>
                    <a:pt x="1079" y="351"/>
                  </a:lnTo>
                  <a:lnTo>
                    <a:pt x="1078" y="352"/>
                  </a:lnTo>
                  <a:lnTo>
                    <a:pt x="1078" y="353"/>
                  </a:lnTo>
                  <a:lnTo>
                    <a:pt x="1078" y="354"/>
                  </a:lnTo>
                  <a:lnTo>
                    <a:pt x="1078" y="355"/>
                  </a:lnTo>
                  <a:lnTo>
                    <a:pt x="1079" y="355"/>
                  </a:lnTo>
                  <a:lnTo>
                    <a:pt x="1080" y="357"/>
                  </a:lnTo>
                  <a:lnTo>
                    <a:pt x="1079" y="360"/>
                  </a:lnTo>
                  <a:lnTo>
                    <a:pt x="1079" y="364"/>
                  </a:lnTo>
                  <a:lnTo>
                    <a:pt x="1080" y="365"/>
                  </a:lnTo>
                  <a:lnTo>
                    <a:pt x="1080" y="367"/>
                  </a:lnTo>
                  <a:lnTo>
                    <a:pt x="1079" y="368"/>
                  </a:lnTo>
                  <a:lnTo>
                    <a:pt x="1078" y="369"/>
                  </a:lnTo>
                  <a:lnTo>
                    <a:pt x="1076" y="369"/>
                  </a:lnTo>
                  <a:lnTo>
                    <a:pt x="1076" y="370"/>
                  </a:lnTo>
                  <a:lnTo>
                    <a:pt x="1074" y="372"/>
                  </a:lnTo>
                  <a:lnTo>
                    <a:pt x="1075" y="374"/>
                  </a:lnTo>
                  <a:lnTo>
                    <a:pt x="1076" y="376"/>
                  </a:lnTo>
                  <a:lnTo>
                    <a:pt x="1078" y="380"/>
                  </a:lnTo>
                  <a:lnTo>
                    <a:pt x="1079" y="382"/>
                  </a:lnTo>
                  <a:lnTo>
                    <a:pt x="1079" y="384"/>
                  </a:lnTo>
                  <a:lnTo>
                    <a:pt x="1080" y="385"/>
                  </a:lnTo>
                  <a:lnTo>
                    <a:pt x="1081" y="386"/>
                  </a:lnTo>
                  <a:lnTo>
                    <a:pt x="1081" y="388"/>
                  </a:lnTo>
                  <a:lnTo>
                    <a:pt x="1082" y="392"/>
                  </a:lnTo>
                  <a:lnTo>
                    <a:pt x="1083" y="394"/>
                  </a:lnTo>
                  <a:lnTo>
                    <a:pt x="1085" y="397"/>
                  </a:lnTo>
                  <a:lnTo>
                    <a:pt x="1085" y="398"/>
                  </a:lnTo>
                  <a:lnTo>
                    <a:pt x="1086" y="399"/>
                  </a:lnTo>
                  <a:lnTo>
                    <a:pt x="1087" y="401"/>
                  </a:lnTo>
                  <a:lnTo>
                    <a:pt x="1085" y="405"/>
                  </a:lnTo>
                  <a:lnTo>
                    <a:pt x="1085" y="408"/>
                  </a:lnTo>
                  <a:lnTo>
                    <a:pt x="1083" y="408"/>
                  </a:lnTo>
                  <a:lnTo>
                    <a:pt x="1081" y="408"/>
                  </a:lnTo>
                  <a:lnTo>
                    <a:pt x="1080" y="409"/>
                  </a:lnTo>
                  <a:lnTo>
                    <a:pt x="1079" y="413"/>
                  </a:lnTo>
                  <a:lnTo>
                    <a:pt x="1079" y="415"/>
                  </a:lnTo>
                  <a:lnTo>
                    <a:pt x="1078" y="421"/>
                  </a:lnTo>
                  <a:lnTo>
                    <a:pt x="1079" y="423"/>
                  </a:lnTo>
                  <a:lnTo>
                    <a:pt x="1079" y="424"/>
                  </a:lnTo>
                  <a:lnTo>
                    <a:pt x="1080" y="425"/>
                  </a:lnTo>
                  <a:lnTo>
                    <a:pt x="1081" y="427"/>
                  </a:lnTo>
                  <a:lnTo>
                    <a:pt x="1079" y="430"/>
                  </a:lnTo>
                  <a:lnTo>
                    <a:pt x="1076" y="431"/>
                  </a:lnTo>
                  <a:lnTo>
                    <a:pt x="1076" y="432"/>
                  </a:lnTo>
                  <a:lnTo>
                    <a:pt x="1076" y="436"/>
                  </a:lnTo>
                  <a:lnTo>
                    <a:pt x="1077" y="440"/>
                  </a:lnTo>
                  <a:lnTo>
                    <a:pt x="1078" y="444"/>
                  </a:lnTo>
                  <a:lnTo>
                    <a:pt x="1083" y="452"/>
                  </a:lnTo>
                  <a:lnTo>
                    <a:pt x="1085" y="453"/>
                  </a:lnTo>
                  <a:lnTo>
                    <a:pt x="1087" y="452"/>
                  </a:lnTo>
                  <a:lnTo>
                    <a:pt x="1087" y="453"/>
                  </a:lnTo>
                  <a:lnTo>
                    <a:pt x="1089" y="455"/>
                  </a:lnTo>
                  <a:lnTo>
                    <a:pt x="1090" y="456"/>
                  </a:lnTo>
                  <a:lnTo>
                    <a:pt x="1090" y="460"/>
                  </a:lnTo>
                  <a:lnTo>
                    <a:pt x="1088" y="460"/>
                  </a:lnTo>
                  <a:lnTo>
                    <a:pt x="1090" y="465"/>
                  </a:lnTo>
                  <a:lnTo>
                    <a:pt x="1092" y="466"/>
                  </a:lnTo>
                  <a:lnTo>
                    <a:pt x="1097" y="472"/>
                  </a:lnTo>
                  <a:lnTo>
                    <a:pt x="1097" y="473"/>
                  </a:lnTo>
                  <a:lnTo>
                    <a:pt x="1097" y="474"/>
                  </a:lnTo>
                  <a:lnTo>
                    <a:pt x="1097" y="476"/>
                  </a:lnTo>
                  <a:lnTo>
                    <a:pt x="1097" y="477"/>
                  </a:lnTo>
                  <a:lnTo>
                    <a:pt x="1099" y="480"/>
                  </a:lnTo>
                  <a:lnTo>
                    <a:pt x="1102" y="483"/>
                  </a:lnTo>
                  <a:lnTo>
                    <a:pt x="1104" y="484"/>
                  </a:lnTo>
                  <a:lnTo>
                    <a:pt x="1104" y="487"/>
                  </a:lnTo>
                  <a:lnTo>
                    <a:pt x="1103" y="489"/>
                  </a:lnTo>
                  <a:lnTo>
                    <a:pt x="1103" y="490"/>
                  </a:lnTo>
                  <a:lnTo>
                    <a:pt x="1104" y="491"/>
                  </a:lnTo>
                  <a:lnTo>
                    <a:pt x="1104" y="493"/>
                  </a:lnTo>
                  <a:lnTo>
                    <a:pt x="1104" y="494"/>
                  </a:lnTo>
                  <a:lnTo>
                    <a:pt x="1106" y="496"/>
                  </a:lnTo>
                  <a:lnTo>
                    <a:pt x="1107" y="495"/>
                  </a:lnTo>
                  <a:lnTo>
                    <a:pt x="1108" y="495"/>
                  </a:lnTo>
                  <a:lnTo>
                    <a:pt x="1110" y="495"/>
                  </a:lnTo>
                  <a:lnTo>
                    <a:pt x="1112" y="497"/>
                  </a:lnTo>
                  <a:lnTo>
                    <a:pt x="1114" y="501"/>
                  </a:lnTo>
                  <a:lnTo>
                    <a:pt x="1115" y="502"/>
                  </a:lnTo>
                  <a:lnTo>
                    <a:pt x="1114" y="503"/>
                  </a:lnTo>
                  <a:lnTo>
                    <a:pt x="1114" y="506"/>
                  </a:lnTo>
                  <a:lnTo>
                    <a:pt x="1115" y="513"/>
                  </a:lnTo>
                  <a:lnTo>
                    <a:pt x="1115" y="514"/>
                  </a:lnTo>
                  <a:lnTo>
                    <a:pt x="1116" y="516"/>
                  </a:lnTo>
                  <a:lnTo>
                    <a:pt x="1121" y="528"/>
                  </a:lnTo>
                  <a:lnTo>
                    <a:pt x="1119" y="531"/>
                  </a:lnTo>
                  <a:lnTo>
                    <a:pt x="1117" y="530"/>
                  </a:lnTo>
                  <a:lnTo>
                    <a:pt x="1116" y="530"/>
                  </a:lnTo>
                  <a:lnTo>
                    <a:pt x="1115" y="530"/>
                  </a:lnTo>
                  <a:lnTo>
                    <a:pt x="1116" y="531"/>
                  </a:lnTo>
                  <a:lnTo>
                    <a:pt x="1117" y="533"/>
                  </a:lnTo>
                  <a:lnTo>
                    <a:pt x="1115" y="537"/>
                  </a:lnTo>
                  <a:lnTo>
                    <a:pt x="1114" y="541"/>
                  </a:lnTo>
                  <a:lnTo>
                    <a:pt x="1114" y="551"/>
                  </a:lnTo>
                  <a:lnTo>
                    <a:pt x="1115" y="553"/>
                  </a:lnTo>
                  <a:lnTo>
                    <a:pt x="1115" y="554"/>
                  </a:lnTo>
                  <a:lnTo>
                    <a:pt x="1115" y="556"/>
                  </a:lnTo>
                  <a:lnTo>
                    <a:pt x="1115" y="558"/>
                  </a:lnTo>
                  <a:lnTo>
                    <a:pt x="1113" y="559"/>
                  </a:lnTo>
                  <a:lnTo>
                    <a:pt x="1112" y="559"/>
                  </a:lnTo>
                  <a:lnTo>
                    <a:pt x="1112" y="560"/>
                  </a:lnTo>
                  <a:lnTo>
                    <a:pt x="1116" y="562"/>
                  </a:lnTo>
                  <a:lnTo>
                    <a:pt x="1118" y="567"/>
                  </a:lnTo>
                  <a:lnTo>
                    <a:pt x="1119" y="571"/>
                  </a:lnTo>
                  <a:lnTo>
                    <a:pt x="1119" y="572"/>
                  </a:lnTo>
                  <a:lnTo>
                    <a:pt x="1123" y="577"/>
                  </a:lnTo>
                  <a:lnTo>
                    <a:pt x="1122" y="578"/>
                  </a:lnTo>
                  <a:lnTo>
                    <a:pt x="1121" y="579"/>
                  </a:lnTo>
                  <a:lnTo>
                    <a:pt x="1121" y="580"/>
                  </a:lnTo>
                  <a:lnTo>
                    <a:pt x="1124" y="585"/>
                  </a:lnTo>
                  <a:lnTo>
                    <a:pt x="1124" y="587"/>
                  </a:lnTo>
                  <a:lnTo>
                    <a:pt x="1123" y="589"/>
                  </a:lnTo>
                  <a:lnTo>
                    <a:pt x="1122" y="589"/>
                  </a:lnTo>
                  <a:lnTo>
                    <a:pt x="1121" y="589"/>
                  </a:lnTo>
                  <a:lnTo>
                    <a:pt x="1119" y="589"/>
                  </a:lnTo>
                  <a:lnTo>
                    <a:pt x="1118" y="591"/>
                  </a:lnTo>
                  <a:lnTo>
                    <a:pt x="1118" y="593"/>
                  </a:lnTo>
                  <a:lnTo>
                    <a:pt x="1119" y="595"/>
                  </a:lnTo>
                  <a:lnTo>
                    <a:pt x="1119" y="597"/>
                  </a:lnTo>
                  <a:lnTo>
                    <a:pt x="1112" y="599"/>
                  </a:lnTo>
                  <a:lnTo>
                    <a:pt x="1112" y="609"/>
                  </a:lnTo>
                  <a:lnTo>
                    <a:pt x="1116" y="617"/>
                  </a:lnTo>
                  <a:lnTo>
                    <a:pt x="1116" y="620"/>
                  </a:lnTo>
                  <a:lnTo>
                    <a:pt x="1116" y="622"/>
                  </a:lnTo>
                  <a:lnTo>
                    <a:pt x="1115" y="623"/>
                  </a:lnTo>
                  <a:lnTo>
                    <a:pt x="1117" y="625"/>
                  </a:lnTo>
                  <a:lnTo>
                    <a:pt x="1119" y="627"/>
                  </a:lnTo>
                  <a:lnTo>
                    <a:pt x="1119" y="628"/>
                  </a:lnTo>
                  <a:lnTo>
                    <a:pt x="1121" y="633"/>
                  </a:lnTo>
                  <a:lnTo>
                    <a:pt x="1120" y="634"/>
                  </a:lnTo>
                  <a:lnTo>
                    <a:pt x="1120" y="635"/>
                  </a:lnTo>
                  <a:lnTo>
                    <a:pt x="1122" y="638"/>
                  </a:lnTo>
                  <a:lnTo>
                    <a:pt x="1123" y="640"/>
                  </a:lnTo>
                  <a:lnTo>
                    <a:pt x="1129" y="647"/>
                  </a:lnTo>
                  <a:lnTo>
                    <a:pt x="1130" y="650"/>
                  </a:lnTo>
                  <a:lnTo>
                    <a:pt x="1130" y="652"/>
                  </a:lnTo>
                  <a:lnTo>
                    <a:pt x="1133" y="657"/>
                  </a:lnTo>
                  <a:lnTo>
                    <a:pt x="1134" y="659"/>
                  </a:lnTo>
                  <a:lnTo>
                    <a:pt x="1136" y="659"/>
                  </a:lnTo>
                  <a:lnTo>
                    <a:pt x="1136" y="660"/>
                  </a:lnTo>
                  <a:lnTo>
                    <a:pt x="1138" y="661"/>
                  </a:lnTo>
                  <a:lnTo>
                    <a:pt x="1139" y="662"/>
                  </a:lnTo>
                  <a:lnTo>
                    <a:pt x="1139" y="663"/>
                  </a:lnTo>
                  <a:lnTo>
                    <a:pt x="1140" y="667"/>
                  </a:lnTo>
                  <a:lnTo>
                    <a:pt x="1138" y="670"/>
                  </a:lnTo>
                  <a:lnTo>
                    <a:pt x="1137" y="670"/>
                  </a:lnTo>
                  <a:lnTo>
                    <a:pt x="1134" y="670"/>
                  </a:lnTo>
                  <a:lnTo>
                    <a:pt x="1129" y="674"/>
                  </a:lnTo>
                  <a:lnTo>
                    <a:pt x="1128" y="674"/>
                  </a:lnTo>
                  <a:lnTo>
                    <a:pt x="1128" y="675"/>
                  </a:lnTo>
                  <a:lnTo>
                    <a:pt x="1129" y="678"/>
                  </a:lnTo>
                  <a:lnTo>
                    <a:pt x="1132" y="683"/>
                  </a:lnTo>
                  <a:lnTo>
                    <a:pt x="1132" y="687"/>
                  </a:lnTo>
                  <a:lnTo>
                    <a:pt x="1132" y="690"/>
                  </a:lnTo>
                  <a:lnTo>
                    <a:pt x="1134" y="695"/>
                  </a:lnTo>
                  <a:lnTo>
                    <a:pt x="1133" y="697"/>
                  </a:lnTo>
                  <a:lnTo>
                    <a:pt x="1130" y="697"/>
                  </a:lnTo>
                  <a:lnTo>
                    <a:pt x="1129" y="697"/>
                  </a:lnTo>
                  <a:lnTo>
                    <a:pt x="1129" y="699"/>
                  </a:lnTo>
                  <a:lnTo>
                    <a:pt x="1134" y="706"/>
                  </a:lnTo>
                  <a:lnTo>
                    <a:pt x="1134" y="710"/>
                  </a:lnTo>
                  <a:lnTo>
                    <a:pt x="1132" y="712"/>
                  </a:lnTo>
                  <a:lnTo>
                    <a:pt x="1132" y="713"/>
                  </a:lnTo>
                  <a:lnTo>
                    <a:pt x="1133" y="715"/>
                  </a:lnTo>
                  <a:lnTo>
                    <a:pt x="1134" y="715"/>
                  </a:lnTo>
                  <a:lnTo>
                    <a:pt x="1137" y="716"/>
                  </a:lnTo>
                  <a:lnTo>
                    <a:pt x="1138" y="718"/>
                  </a:lnTo>
                  <a:lnTo>
                    <a:pt x="1138" y="721"/>
                  </a:lnTo>
                  <a:lnTo>
                    <a:pt x="1137" y="722"/>
                  </a:lnTo>
                  <a:lnTo>
                    <a:pt x="1136" y="723"/>
                  </a:lnTo>
                  <a:lnTo>
                    <a:pt x="1136" y="724"/>
                  </a:lnTo>
                  <a:lnTo>
                    <a:pt x="1136" y="725"/>
                  </a:lnTo>
                  <a:lnTo>
                    <a:pt x="1136" y="727"/>
                  </a:lnTo>
                  <a:lnTo>
                    <a:pt x="1136" y="728"/>
                  </a:lnTo>
                  <a:lnTo>
                    <a:pt x="1136" y="729"/>
                  </a:lnTo>
                  <a:lnTo>
                    <a:pt x="1136" y="730"/>
                  </a:lnTo>
                  <a:lnTo>
                    <a:pt x="1135" y="730"/>
                  </a:lnTo>
                  <a:lnTo>
                    <a:pt x="1140" y="736"/>
                  </a:lnTo>
                  <a:lnTo>
                    <a:pt x="1141" y="737"/>
                  </a:lnTo>
                  <a:lnTo>
                    <a:pt x="1141" y="739"/>
                  </a:lnTo>
                  <a:lnTo>
                    <a:pt x="1142" y="740"/>
                  </a:lnTo>
                  <a:lnTo>
                    <a:pt x="1144" y="747"/>
                  </a:lnTo>
                  <a:lnTo>
                    <a:pt x="1144" y="748"/>
                  </a:lnTo>
                  <a:lnTo>
                    <a:pt x="1144" y="749"/>
                  </a:lnTo>
                  <a:lnTo>
                    <a:pt x="1145" y="750"/>
                  </a:lnTo>
                  <a:lnTo>
                    <a:pt x="1146" y="751"/>
                  </a:lnTo>
                  <a:lnTo>
                    <a:pt x="1148" y="756"/>
                  </a:lnTo>
                  <a:lnTo>
                    <a:pt x="1147" y="758"/>
                  </a:lnTo>
                  <a:lnTo>
                    <a:pt x="1147" y="759"/>
                  </a:lnTo>
                  <a:lnTo>
                    <a:pt x="1153" y="765"/>
                  </a:lnTo>
                  <a:lnTo>
                    <a:pt x="1154" y="766"/>
                  </a:lnTo>
                  <a:lnTo>
                    <a:pt x="1155" y="768"/>
                  </a:lnTo>
                  <a:lnTo>
                    <a:pt x="1155" y="769"/>
                  </a:lnTo>
                  <a:lnTo>
                    <a:pt x="1157" y="770"/>
                  </a:lnTo>
                  <a:lnTo>
                    <a:pt x="1158" y="773"/>
                  </a:lnTo>
                  <a:lnTo>
                    <a:pt x="1157" y="775"/>
                  </a:lnTo>
                  <a:lnTo>
                    <a:pt x="1153" y="777"/>
                  </a:lnTo>
                  <a:lnTo>
                    <a:pt x="1151" y="777"/>
                  </a:lnTo>
                  <a:lnTo>
                    <a:pt x="1151" y="776"/>
                  </a:lnTo>
                  <a:lnTo>
                    <a:pt x="1150" y="778"/>
                  </a:lnTo>
                  <a:lnTo>
                    <a:pt x="1151" y="779"/>
                  </a:lnTo>
                  <a:lnTo>
                    <a:pt x="1152" y="780"/>
                  </a:lnTo>
                  <a:lnTo>
                    <a:pt x="1153" y="781"/>
                  </a:lnTo>
                  <a:lnTo>
                    <a:pt x="1154" y="787"/>
                  </a:lnTo>
                  <a:lnTo>
                    <a:pt x="1153" y="787"/>
                  </a:lnTo>
                  <a:lnTo>
                    <a:pt x="1154" y="788"/>
                  </a:lnTo>
                  <a:lnTo>
                    <a:pt x="1155" y="790"/>
                  </a:lnTo>
                  <a:lnTo>
                    <a:pt x="1156" y="792"/>
                  </a:lnTo>
                  <a:lnTo>
                    <a:pt x="1158" y="796"/>
                  </a:lnTo>
                  <a:lnTo>
                    <a:pt x="1159" y="797"/>
                  </a:lnTo>
                  <a:lnTo>
                    <a:pt x="1159" y="798"/>
                  </a:lnTo>
                  <a:lnTo>
                    <a:pt x="1159" y="799"/>
                  </a:lnTo>
                  <a:lnTo>
                    <a:pt x="1159" y="800"/>
                  </a:lnTo>
                  <a:lnTo>
                    <a:pt x="1160" y="801"/>
                  </a:lnTo>
                  <a:lnTo>
                    <a:pt x="1161" y="803"/>
                  </a:lnTo>
                  <a:lnTo>
                    <a:pt x="1162" y="803"/>
                  </a:lnTo>
                  <a:lnTo>
                    <a:pt x="1163" y="804"/>
                  </a:lnTo>
                  <a:lnTo>
                    <a:pt x="1166" y="804"/>
                  </a:lnTo>
                  <a:lnTo>
                    <a:pt x="1168" y="804"/>
                  </a:lnTo>
                  <a:lnTo>
                    <a:pt x="1171" y="806"/>
                  </a:lnTo>
                  <a:lnTo>
                    <a:pt x="1173" y="810"/>
                  </a:lnTo>
                  <a:lnTo>
                    <a:pt x="1173" y="811"/>
                  </a:lnTo>
                  <a:lnTo>
                    <a:pt x="1172" y="812"/>
                  </a:lnTo>
                  <a:lnTo>
                    <a:pt x="1170" y="812"/>
                  </a:lnTo>
                  <a:lnTo>
                    <a:pt x="1170" y="813"/>
                  </a:lnTo>
                  <a:lnTo>
                    <a:pt x="1170" y="814"/>
                  </a:lnTo>
                  <a:lnTo>
                    <a:pt x="1178" y="819"/>
                  </a:lnTo>
                  <a:lnTo>
                    <a:pt x="1180" y="821"/>
                  </a:lnTo>
                  <a:lnTo>
                    <a:pt x="1180" y="823"/>
                  </a:lnTo>
                  <a:lnTo>
                    <a:pt x="1178" y="824"/>
                  </a:lnTo>
                  <a:lnTo>
                    <a:pt x="1180" y="825"/>
                  </a:lnTo>
                  <a:lnTo>
                    <a:pt x="1183" y="829"/>
                  </a:lnTo>
                  <a:lnTo>
                    <a:pt x="1184" y="830"/>
                  </a:lnTo>
                  <a:lnTo>
                    <a:pt x="1183" y="834"/>
                  </a:lnTo>
                  <a:lnTo>
                    <a:pt x="1183" y="835"/>
                  </a:lnTo>
                  <a:lnTo>
                    <a:pt x="1183" y="836"/>
                  </a:lnTo>
                  <a:lnTo>
                    <a:pt x="1183" y="837"/>
                  </a:lnTo>
                  <a:lnTo>
                    <a:pt x="1184" y="838"/>
                  </a:lnTo>
                  <a:lnTo>
                    <a:pt x="1186" y="842"/>
                  </a:lnTo>
                  <a:lnTo>
                    <a:pt x="1185" y="843"/>
                  </a:lnTo>
                  <a:lnTo>
                    <a:pt x="1186" y="844"/>
                  </a:lnTo>
                  <a:lnTo>
                    <a:pt x="1192" y="844"/>
                  </a:lnTo>
                  <a:lnTo>
                    <a:pt x="1193" y="843"/>
                  </a:lnTo>
                  <a:lnTo>
                    <a:pt x="1195" y="843"/>
                  </a:lnTo>
                  <a:lnTo>
                    <a:pt x="1201" y="844"/>
                  </a:lnTo>
                  <a:lnTo>
                    <a:pt x="1202" y="845"/>
                  </a:lnTo>
                  <a:lnTo>
                    <a:pt x="1206" y="848"/>
                  </a:lnTo>
                  <a:lnTo>
                    <a:pt x="1206" y="850"/>
                  </a:lnTo>
                  <a:lnTo>
                    <a:pt x="1205" y="851"/>
                  </a:lnTo>
                  <a:lnTo>
                    <a:pt x="1204" y="851"/>
                  </a:lnTo>
                  <a:lnTo>
                    <a:pt x="1204" y="852"/>
                  </a:lnTo>
                  <a:lnTo>
                    <a:pt x="1205" y="853"/>
                  </a:lnTo>
                  <a:lnTo>
                    <a:pt x="1206" y="855"/>
                  </a:lnTo>
                  <a:lnTo>
                    <a:pt x="1205" y="858"/>
                  </a:lnTo>
                  <a:lnTo>
                    <a:pt x="1203" y="858"/>
                  </a:lnTo>
                  <a:lnTo>
                    <a:pt x="1202" y="858"/>
                  </a:lnTo>
                  <a:lnTo>
                    <a:pt x="1201" y="858"/>
                  </a:lnTo>
                  <a:lnTo>
                    <a:pt x="1200" y="857"/>
                  </a:lnTo>
                  <a:lnTo>
                    <a:pt x="1198" y="857"/>
                  </a:lnTo>
                  <a:lnTo>
                    <a:pt x="1197" y="856"/>
                  </a:lnTo>
                  <a:lnTo>
                    <a:pt x="1197" y="857"/>
                  </a:lnTo>
                  <a:lnTo>
                    <a:pt x="1196" y="857"/>
                  </a:lnTo>
                  <a:lnTo>
                    <a:pt x="1195" y="857"/>
                  </a:lnTo>
                  <a:lnTo>
                    <a:pt x="1194" y="857"/>
                  </a:lnTo>
                  <a:lnTo>
                    <a:pt x="1192" y="857"/>
                  </a:lnTo>
                  <a:lnTo>
                    <a:pt x="1191" y="857"/>
                  </a:lnTo>
                  <a:lnTo>
                    <a:pt x="1190" y="858"/>
                  </a:lnTo>
                  <a:lnTo>
                    <a:pt x="1187" y="857"/>
                  </a:lnTo>
                  <a:lnTo>
                    <a:pt x="1185" y="857"/>
                  </a:lnTo>
                  <a:lnTo>
                    <a:pt x="1187" y="859"/>
                  </a:lnTo>
                  <a:lnTo>
                    <a:pt x="1189" y="859"/>
                  </a:lnTo>
                  <a:lnTo>
                    <a:pt x="1195" y="860"/>
                  </a:lnTo>
                  <a:lnTo>
                    <a:pt x="1199" y="861"/>
                  </a:lnTo>
                  <a:lnTo>
                    <a:pt x="1200" y="862"/>
                  </a:lnTo>
                  <a:lnTo>
                    <a:pt x="1203" y="864"/>
                  </a:lnTo>
                  <a:lnTo>
                    <a:pt x="1210" y="869"/>
                  </a:lnTo>
                  <a:lnTo>
                    <a:pt x="1212" y="872"/>
                  </a:lnTo>
                  <a:lnTo>
                    <a:pt x="1210" y="879"/>
                  </a:lnTo>
                  <a:lnTo>
                    <a:pt x="1206" y="880"/>
                  </a:lnTo>
                  <a:lnTo>
                    <a:pt x="1205" y="880"/>
                  </a:lnTo>
                  <a:lnTo>
                    <a:pt x="1204" y="880"/>
                  </a:lnTo>
                  <a:lnTo>
                    <a:pt x="1204" y="881"/>
                  </a:lnTo>
                  <a:lnTo>
                    <a:pt x="1204" y="883"/>
                  </a:lnTo>
                  <a:lnTo>
                    <a:pt x="1205" y="885"/>
                  </a:lnTo>
                  <a:lnTo>
                    <a:pt x="1208" y="888"/>
                  </a:lnTo>
                  <a:lnTo>
                    <a:pt x="1210" y="889"/>
                  </a:lnTo>
                  <a:lnTo>
                    <a:pt x="1212" y="890"/>
                  </a:lnTo>
                  <a:lnTo>
                    <a:pt x="1214" y="893"/>
                  </a:lnTo>
                  <a:lnTo>
                    <a:pt x="1212" y="895"/>
                  </a:lnTo>
                  <a:lnTo>
                    <a:pt x="1212" y="896"/>
                  </a:lnTo>
                  <a:lnTo>
                    <a:pt x="1212" y="897"/>
                  </a:lnTo>
                  <a:lnTo>
                    <a:pt x="1211" y="898"/>
                  </a:lnTo>
                  <a:lnTo>
                    <a:pt x="1210" y="898"/>
                  </a:lnTo>
                  <a:lnTo>
                    <a:pt x="1212" y="899"/>
                  </a:lnTo>
                  <a:lnTo>
                    <a:pt x="1214" y="900"/>
                  </a:lnTo>
                  <a:lnTo>
                    <a:pt x="1216" y="906"/>
                  </a:lnTo>
                  <a:lnTo>
                    <a:pt x="1219" y="910"/>
                  </a:lnTo>
                  <a:lnTo>
                    <a:pt x="1221" y="913"/>
                  </a:lnTo>
                  <a:lnTo>
                    <a:pt x="1221" y="915"/>
                  </a:lnTo>
                  <a:lnTo>
                    <a:pt x="1219" y="919"/>
                  </a:lnTo>
                  <a:lnTo>
                    <a:pt x="1217" y="919"/>
                  </a:lnTo>
                  <a:lnTo>
                    <a:pt x="1219" y="925"/>
                  </a:lnTo>
                  <a:lnTo>
                    <a:pt x="1223" y="928"/>
                  </a:lnTo>
                  <a:lnTo>
                    <a:pt x="1224" y="929"/>
                  </a:lnTo>
                  <a:lnTo>
                    <a:pt x="1225" y="931"/>
                  </a:lnTo>
                  <a:lnTo>
                    <a:pt x="1224" y="932"/>
                  </a:lnTo>
                  <a:lnTo>
                    <a:pt x="1221" y="934"/>
                  </a:lnTo>
                  <a:lnTo>
                    <a:pt x="1221" y="936"/>
                  </a:lnTo>
                  <a:lnTo>
                    <a:pt x="1219" y="938"/>
                  </a:lnTo>
                  <a:lnTo>
                    <a:pt x="1218" y="938"/>
                  </a:lnTo>
                  <a:lnTo>
                    <a:pt x="1217" y="938"/>
                  </a:lnTo>
                  <a:lnTo>
                    <a:pt x="1216" y="938"/>
                  </a:lnTo>
                  <a:lnTo>
                    <a:pt x="1217" y="939"/>
                  </a:lnTo>
                  <a:lnTo>
                    <a:pt x="1218" y="942"/>
                  </a:lnTo>
                  <a:lnTo>
                    <a:pt x="1219" y="943"/>
                  </a:lnTo>
                  <a:lnTo>
                    <a:pt x="1219" y="944"/>
                  </a:lnTo>
                  <a:lnTo>
                    <a:pt x="1218" y="947"/>
                  </a:lnTo>
                  <a:lnTo>
                    <a:pt x="1218" y="948"/>
                  </a:lnTo>
                  <a:lnTo>
                    <a:pt x="1218" y="952"/>
                  </a:lnTo>
                  <a:lnTo>
                    <a:pt x="1219" y="953"/>
                  </a:lnTo>
                  <a:lnTo>
                    <a:pt x="1220" y="953"/>
                  </a:lnTo>
                  <a:lnTo>
                    <a:pt x="1221" y="954"/>
                  </a:lnTo>
                  <a:lnTo>
                    <a:pt x="1222" y="954"/>
                  </a:lnTo>
                  <a:lnTo>
                    <a:pt x="1225" y="957"/>
                  </a:lnTo>
                  <a:lnTo>
                    <a:pt x="1231" y="966"/>
                  </a:lnTo>
                  <a:lnTo>
                    <a:pt x="1227" y="968"/>
                  </a:lnTo>
                  <a:lnTo>
                    <a:pt x="1226" y="969"/>
                  </a:lnTo>
                  <a:lnTo>
                    <a:pt x="1225" y="970"/>
                  </a:lnTo>
                  <a:lnTo>
                    <a:pt x="1231" y="978"/>
                  </a:lnTo>
                  <a:lnTo>
                    <a:pt x="1231" y="979"/>
                  </a:lnTo>
                  <a:lnTo>
                    <a:pt x="1230" y="981"/>
                  </a:lnTo>
                  <a:lnTo>
                    <a:pt x="1228" y="983"/>
                  </a:lnTo>
                  <a:lnTo>
                    <a:pt x="1228" y="984"/>
                  </a:lnTo>
                  <a:lnTo>
                    <a:pt x="1227" y="985"/>
                  </a:lnTo>
                  <a:lnTo>
                    <a:pt x="1226" y="985"/>
                  </a:lnTo>
                  <a:lnTo>
                    <a:pt x="1225" y="985"/>
                  </a:lnTo>
                  <a:lnTo>
                    <a:pt x="1223" y="985"/>
                  </a:lnTo>
                  <a:lnTo>
                    <a:pt x="1223" y="986"/>
                  </a:lnTo>
                  <a:lnTo>
                    <a:pt x="1222" y="988"/>
                  </a:lnTo>
                  <a:lnTo>
                    <a:pt x="1222" y="992"/>
                  </a:lnTo>
                  <a:lnTo>
                    <a:pt x="1225" y="993"/>
                  </a:lnTo>
                  <a:lnTo>
                    <a:pt x="1223" y="996"/>
                  </a:lnTo>
                  <a:lnTo>
                    <a:pt x="1216" y="996"/>
                  </a:lnTo>
                  <a:lnTo>
                    <a:pt x="1217" y="999"/>
                  </a:lnTo>
                  <a:lnTo>
                    <a:pt x="1217" y="1001"/>
                  </a:lnTo>
                  <a:lnTo>
                    <a:pt x="1217" y="1002"/>
                  </a:lnTo>
                  <a:lnTo>
                    <a:pt x="1219" y="1003"/>
                  </a:lnTo>
                  <a:lnTo>
                    <a:pt x="1224" y="1010"/>
                  </a:lnTo>
                  <a:lnTo>
                    <a:pt x="1224" y="1011"/>
                  </a:lnTo>
                  <a:lnTo>
                    <a:pt x="1223" y="1011"/>
                  </a:lnTo>
                  <a:lnTo>
                    <a:pt x="1223" y="1013"/>
                  </a:lnTo>
                  <a:lnTo>
                    <a:pt x="1225" y="1014"/>
                  </a:lnTo>
                  <a:lnTo>
                    <a:pt x="1227" y="1015"/>
                  </a:lnTo>
                  <a:lnTo>
                    <a:pt x="1227" y="1017"/>
                  </a:lnTo>
                  <a:lnTo>
                    <a:pt x="1227" y="1018"/>
                  </a:lnTo>
                  <a:lnTo>
                    <a:pt x="1227" y="1019"/>
                  </a:lnTo>
                  <a:lnTo>
                    <a:pt x="1232" y="1022"/>
                  </a:lnTo>
                  <a:lnTo>
                    <a:pt x="1233" y="1023"/>
                  </a:lnTo>
                  <a:lnTo>
                    <a:pt x="1236" y="1025"/>
                  </a:lnTo>
                  <a:lnTo>
                    <a:pt x="1237" y="1026"/>
                  </a:lnTo>
                  <a:lnTo>
                    <a:pt x="1246" y="1038"/>
                  </a:lnTo>
                  <a:lnTo>
                    <a:pt x="1247" y="1038"/>
                  </a:lnTo>
                  <a:lnTo>
                    <a:pt x="1248" y="1038"/>
                  </a:lnTo>
                  <a:lnTo>
                    <a:pt x="1248" y="1036"/>
                  </a:lnTo>
                  <a:lnTo>
                    <a:pt x="1249" y="1035"/>
                  </a:lnTo>
                  <a:lnTo>
                    <a:pt x="1249" y="1034"/>
                  </a:lnTo>
                  <a:lnTo>
                    <a:pt x="1252" y="1034"/>
                  </a:lnTo>
                  <a:lnTo>
                    <a:pt x="1253" y="1034"/>
                  </a:lnTo>
                  <a:lnTo>
                    <a:pt x="1255" y="1034"/>
                  </a:lnTo>
                  <a:lnTo>
                    <a:pt x="1255" y="1035"/>
                  </a:lnTo>
                  <a:lnTo>
                    <a:pt x="1256" y="1035"/>
                  </a:lnTo>
                  <a:lnTo>
                    <a:pt x="1257" y="1034"/>
                  </a:lnTo>
                  <a:lnTo>
                    <a:pt x="1257" y="1033"/>
                  </a:lnTo>
                  <a:lnTo>
                    <a:pt x="1259" y="1033"/>
                  </a:lnTo>
                  <a:lnTo>
                    <a:pt x="1262" y="1033"/>
                  </a:lnTo>
                  <a:lnTo>
                    <a:pt x="1265" y="1035"/>
                  </a:lnTo>
                  <a:lnTo>
                    <a:pt x="1266" y="1036"/>
                  </a:lnTo>
                  <a:lnTo>
                    <a:pt x="1266" y="1038"/>
                  </a:lnTo>
                  <a:lnTo>
                    <a:pt x="1268" y="1040"/>
                  </a:lnTo>
                  <a:lnTo>
                    <a:pt x="1270" y="1041"/>
                  </a:lnTo>
                  <a:lnTo>
                    <a:pt x="1272" y="1046"/>
                  </a:lnTo>
                  <a:lnTo>
                    <a:pt x="1272" y="1048"/>
                  </a:lnTo>
                  <a:lnTo>
                    <a:pt x="1270" y="1048"/>
                  </a:lnTo>
                  <a:lnTo>
                    <a:pt x="1270" y="1049"/>
                  </a:lnTo>
                  <a:lnTo>
                    <a:pt x="1271" y="1050"/>
                  </a:lnTo>
                  <a:lnTo>
                    <a:pt x="1272" y="1051"/>
                  </a:lnTo>
                  <a:lnTo>
                    <a:pt x="1274" y="1051"/>
                  </a:lnTo>
                  <a:lnTo>
                    <a:pt x="1276" y="1053"/>
                  </a:lnTo>
                  <a:lnTo>
                    <a:pt x="1276" y="1055"/>
                  </a:lnTo>
                  <a:lnTo>
                    <a:pt x="1277" y="1058"/>
                  </a:lnTo>
                  <a:lnTo>
                    <a:pt x="1278" y="1061"/>
                  </a:lnTo>
                  <a:lnTo>
                    <a:pt x="1277" y="1062"/>
                  </a:lnTo>
                  <a:lnTo>
                    <a:pt x="1281" y="1066"/>
                  </a:lnTo>
                  <a:lnTo>
                    <a:pt x="1282" y="1066"/>
                  </a:lnTo>
                  <a:lnTo>
                    <a:pt x="1283" y="1066"/>
                  </a:lnTo>
                  <a:lnTo>
                    <a:pt x="1287" y="1068"/>
                  </a:lnTo>
                  <a:lnTo>
                    <a:pt x="1292" y="1071"/>
                  </a:lnTo>
                  <a:lnTo>
                    <a:pt x="1293" y="1072"/>
                  </a:lnTo>
                  <a:lnTo>
                    <a:pt x="1294" y="1073"/>
                  </a:lnTo>
                  <a:lnTo>
                    <a:pt x="1296" y="1075"/>
                  </a:lnTo>
                  <a:lnTo>
                    <a:pt x="1340" y="1075"/>
                  </a:lnTo>
                  <a:lnTo>
                    <a:pt x="1355" y="1079"/>
                  </a:lnTo>
                  <a:lnTo>
                    <a:pt x="1361" y="1079"/>
                  </a:lnTo>
                  <a:lnTo>
                    <a:pt x="1368" y="1081"/>
                  </a:lnTo>
                  <a:lnTo>
                    <a:pt x="1373" y="1083"/>
                  </a:lnTo>
                  <a:lnTo>
                    <a:pt x="1383" y="1085"/>
                  </a:lnTo>
                  <a:lnTo>
                    <a:pt x="1387" y="1093"/>
                  </a:lnTo>
                  <a:lnTo>
                    <a:pt x="1381" y="1087"/>
                  </a:lnTo>
                  <a:lnTo>
                    <a:pt x="1380" y="1087"/>
                  </a:lnTo>
                  <a:lnTo>
                    <a:pt x="1374" y="1087"/>
                  </a:lnTo>
                  <a:lnTo>
                    <a:pt x="1373" y="1087"/>
                  </a:lnTo>
                  <a:lnTo>
                    <a:pt x="1370" y="1086"/>
                  </a:lnTo>
                  <a:lnTo>
                    <a:pt x="1368" y="1086"/>
                  </a:lnTo>
                  <a:lnTo>
                    <a:pt x="1363" y="1084"/>
                  </a:lnTo>
                  <a:lnTo>
                    <a:pt x="1361" y="1084"/>
                  </a:lnTo>
                  <a:lnTo>
                    <a:pt x="1359" y="1085"/>
                  </a:lnTo>
                  <a:lnTo>
                    <a:pt x="1360" y="1088"/>
                  </a:lnTo>
                  <a:lnTo>
                    <a:pt x="1359" y="1089"/>
                  </a:lnTo>
                  <a:lnTo>
                    <a:pt x="1361" y="1089"/>
                  </a:lnTo>
                  <a:lnTo>
                    <a:pt x="1362" y="1089"/>
                  </a:lnTo>
                  <a:lnTo>
                    <a:pt x="1365" y="1091"/>
                  </a:lnTo>
                  <a:lnTo>
                    <a:pt x="1366" y="1091"/>
                  </a:lnTo>
                  <a:lnTo>
                    <a:pt x="1366" y="1092"/>
                  </a:lnTo>
                  <a:lnTo>
                    <a:pt x="1372" y="1096"/>
                  </a:lnTo>
                  <a:lnTo>
                    <a:pt x="1375" y="1094"/>
                  </a:lnTo>
                  <a:lnTo>
                    <a:pt x="1376" y="1093"/>
                  </a:lnTo>
                  <a:lnTo>
                    <a:pt x="1377" y="1092"/>
                  </a:lnTo>
                  <a:lnTo>
                    <a:pt x="1382" y="1093"/>
                  </a:lnTo>
                  <a:lnTo>
                    <a:pt x="1384" y="1094"/>
                  </a:lnTo>
                  <a:lnTo>
                    <a:pt x="1420" y="1159"/>
                  </a:lnTo>
                  <a:lnTo>
                    <a:pt x="1422" y="1162"/>
                  </a:lnTo>
                  <a:lnTo>
                    <a:pt x="1422" y="1163"/>
                  </a:lnTo>
                  <a:lnTo>
                    <a:pt x="1424" y="1162"/>
                  </a:lnTo>
                  <a:lnTo>
                    <a:pt x="1427" y="1163"/>
                  </a:lnTo>
                  <a:lnTo>
                    <a:pt x="1427" y="1162"/>
                  </a:lnTo>
                  <a:lnTo>
                    <a:pt x="1428" y="1162"/>
                  </a:lnTo>
                  <a:lnTo>
                    <a:pt x="1434" y="1162"/>
                  </a:lnTo>
                  <a:lnTo>
                    <a:pt x="1444" y="1162"/>
                  </a:lnTo>
                  <a:lnTo>
                    <a:pt x="1456" y="1164"/>
                  </a:lnTo>
                  <a:lnTo>
                    <a:pt x="1457" y="1164"/>
                  </a:lnTo>
                  <a:lnTo>
                    <a:pt x="1458" y="1165"/>
                  </a:lnTo>
                  <a:lnTo>
                    <a:pt x="1459" y="1164"/>
                  </a:lnTo>
                  <a:lnTo>
                    <a:pt x="1460" y="1164"/>
                  </a:lnTo>
                  <a:lnTo>
                    <a:pt x="1465" y="1166"/>
                  </a:lnTo>
                  <a:lnTo>
                    <a:pt x="1469" y="1170"/>
                  </a:lnTo>
                  <a:lnTo>
                    <a:pt x="1466" y="1171"/>
                  </a:lnTo>
                  <a:lnTo>
                    <a:pt x="1466" y="1170"/>
                  </a:lnTo>
                  <a:lnTo>
                    <a:pt x="1463" y="1170"/>
                  </a:lnTo>
                  <a:lnTo>
                    <a:pt x="1463" y="1171"/>
                  </a:lnTo>
                  <a:lnTo>
                    <a:pt x="1463" y="1172"/>
                  </a:lnTo>
                  <a:lnTo>
                    <a:pt x="1465" y="1171"/>
                  </a:lnTo>
                  <a:lnTo>
                    <a:pt x="1466" y="1171"/>
                  </a:lnTo>
                  <a:lnTo>
                    <a:pt x="1466" y="1172"/>
                  </a:lnTo>
                  <a:lnTo>
                    <a:pt x="1467" y="1172"/>
                  </a:lnTo>
                  <a:lnTo>
                    <a:pt x="1468" y="1172"/>
                  </a:lnTo>
                  <a:lnTo>
                    <a:pt x="1470" y="1174"/>
                  </a:lnTo>
                  <a:lnTo>
                    <a:pt x="1470" y="1176"/>
                  </a:lnTo>
                  <a:lnTo>
                    <a:pt x="1469" y="1177"/>
                  </a:lnTo>
                  <a:lnTo>
                    <a:pt x="1468" y="1177"/>
                  </a:lnTo>
                  <a:lnTo>
                    <a:pt x="1465" y="1177"/>
                  </a:lnTo>
                  <a:lnTo>
                    <a:pt x="1463" y="1177"/>
                  </a:lnTo>
                  <a:lnTo>
                    <a:pt x="1462" y="1174"/>
                  </a:lnTo>
                  <a:lnTo>
                    <a:pt x="1461" y="1176"/>
                  </a:lnTo>
                  <a:lnTo>
                    <a:pt x="1460" y="1176"/>
                  </a:lnTo>
                  <a:lnTo>
                    <a:pt x="1459" y="1176"/>
                  </a:lnTo>
                  <a:lnTo>
                    <a:pt x="1455" y="1176"/>
                  </a:lnTo>
                  <a:lnTo>
                    <a:pt x="1454" y="1175"/>
                  </a:lnTo>
                  <a:lnTo>
                    <a:pt x="1453" y="1175"/>
                  </a:lnTo>
                  <a:lnTo>
                    <a:pt x="1453" y="1174"/>
                  </a:lnTo>
                  <a:lnTo>
                    <a:pt x="1453" y="1173"/>
                  </a:lnTo>
                  <a:lnTo>
                    <a:pt x="1452" y="1172"/>
                  </a:lnTo>
                  <a:lnTo>
                    <a:pt x="1451" y="1172"/>
                  </a:lnTo>
                  <a:lnTo>
                    <a:pt x="1451" y="1174"/>
                  </a:lnTo>
                  <a:lnTo>
                    <a:pt x="1451" y="1175"/>
                  </a:lnTo>
                  <a:lnTo>
                    <a:pt x="1450" y="1175"/>
                  </a:lnTo>
                  <a:lnTo>
                    <a:pt x="1449" y="1175"/>
                  </a:lnTo>
                  <a:lnTo>
                    <a:pt x="1446" y="1175"/>
                  </a:lnTo>
                  <a:lnTo>
                    <a:pt x="1442" y="1174"/>
                  </a:lnTo>
                  <a:lnTo>
                    <a:pt x="1443" y="1173"/>
                  </a:lnTo>
                  <a:lnTo>
                    <a:pt x="1440" y="1174"/>
                  </a:lnTo>
                  <a:lnTo>
                    <a:pt x="1439" y="1174"/>
                  </a:lnTo>
                  <a:lnTo>
                    <a:pt x="1438" y="1174"/>
                  </a:lnTo>
                  <a:lnTo>
                    <a:pt x="1439" y="1176"/>
                  </a:lnTo>
                  <a:lnTo>
                    <a:pt x="1438" y="1176"/>
                  </a:lnTo>
                  <a:lnTo>
                    <a:pt x="1441" y="1176"/>
                  </a:lnTo>
                  <a:lnTo>
                    <a:pt x="1442" y="1177"/>
                  </a:lnTo>
                  <a:lnTo>
                    <a:pt x="1442" y="1179"/>
                  </a:lnTo>
                  <a:lnTo>
                    <a:pt x="1445" y="1178"/>
                  </a:lnTo>
                  <a:lnTo>
                    <a:pt x="1445" y="1181"/>
                  </a:lnTo>
                  <a:lnTo>
                    <a:pt x="1447" y="1182"/>
                  </a:lnTo>
                  <a:lnTo>
                    <a:pt x="1449" y="1182"/>
                  </a:lnTo>
                  <a:lnTo>
                    <a:pt x="1451" y="1186"/>
                  </a:lnTo>
                  <a:lnTo>
                    <a:pt x="1449" y="1188"/>
                  </a:lnTo>
                  <a:lnTo>
                    <a:pt x="1448" y="1189"/>
                  </a:lnTo>
                  <a:lnTo>
                    <a:pt x="1447" y="1189"/>
                  </a:lnTo>
                  <a:close/>
                  <a:moveTo>
                    <a:pt x="1432" y="1170"/>
                  </a:moveTo>
                  <a:lnTo>
                    <a:pt x="1435" y="1171"/>
                  </a:lnTo>
                  <a:lnTo>
                    <a:pt x="1433" y="1170"/>
                  </a:lnTo>
                  <a:lnTo>
                    <a:pt x="1433" y="1169"/>
                  </a:lnTo>
                  <a:lnTo>
                    <a:pt x="1432" y="1167"/>
                  </a:lnTo>
                  <a:lnTo>
                    <a:pt x="1432" y="1169"/>
                  </a:lnTo>
                  <a:lnTo>
                    <a:pt x="1429" y="1170"/>
                  </a:lnTo>
                  <a:lnTo>
                    <a:pt x="1432" y="1170"/>
                  </a:lnTo>
                  <a:close/>
                  <a:moveTo>
                    <a:pt x="1380" y="1166"/>
                  </a:moveTo>
                  <a:lnTo>
                    <a:pt x="1385" y="1166"/>
                  </a:lnTo>
                  <a:lnTo>
                    <a:pt x="1384" y="1166"/>
                  </a:lnTo>
                  <a:lnTo>
                    <a:pt x="1385" y="1164"/>
                  </a:lnTo>
                  <a:lnTo>
                    <a:pt x="1388" y="1162"/>
                  </a:lnTo>
                  <a:lnTo>
                    <a:pt x="1387" y="1163"/>
                  </a:lnTo>
                  <a:lnTo>
                    <a:pt x="1384" y="1163"/>
                  </a:lnTo>
                  <a:lnTo>
                    <a:pt x="1385" y="1163"/>
                  </a:lnTo>
                  <a:lnTo>
                    <a:pt x="1380" y="1165"/>
                  </a:lnTo>
                  <a:lnTo>
                    <a:pt x="1380" y="1166"/>
                  </a:lnTo>
                  <a:close/>
                  <a:moveTo>
                    <a:pt x="1370" y="1163"/>
                  </a:moveTo>
                  <a:lnTo>
                    <a:pt x="1370" y="1162"/>
                  </a:lnTo>
                  <a:lnTo>
                    <a:pt x="1369" y="1162"/>
                  </a:lnTo>
                  <a:lnTo>
                    <a:pt x="1368" y="1162"/>
                  </a:lnTo>
                  <a:lnTo>
                    <a:pt x="1369" y="1163"/>
                  </a:lnTo>
                  <a:lnTo>
                    <a:pt x="1370" y="1162"/>
                  </a:lnTo>
                  <a:lnTo>
                    <a:pt x="1370" y="1163"/>
                  </a:lnTo>
                  <a:close/>
                  <a:moveTo>
                    <a:pt x="1364" y="1161"/>
                  </a:moveTo>
                  <a:lnTo>
                    <a:pt x="1364" y="1161"/>
                  </a:lnTo>
                  <a:lnTo>
                    <a:pt x="1364" y="1160"/>
                  </a:lnTo>
                  <a:lnTo>
                    <a:pt x="1365" y="1160"/>
                  </a:lnTo>
                  <a:lnTo>
                    <a:pt x="1366" y="1160"/>
                  </a:lnTo>
                  <a:lnTo>
                    <a:pt x="1366" y="1161"/>
                  </a:lnTo>
                  <a:lnTo>
                    <a:pt x="1367" y="1160"/>
                  </a:lnTo>
                  <a:lnTo>
                    <a:pt x="1365" y="1160"/>
                  </a:lnTo>
                  <a:lnTo>
                    <a:pt x="1365" y="1159"/>
                  </a:lnTo>
                  <a:lnTo>
                    <a:pt x="1365" y="1160"/>
                  </a:lnTo>
                  <a:lnTo>
                    <a:pt x="1363" y="1160"/>
                  </a:lnTo>
                  <a:lnTo>
                    <a:pt x="1364" y="1161"/>
                  </a:lnTo>
                  <a:close/>
                  <a:moveTo>
                    <a:pt x="1357" y="1149"/>
                  </a:moveTo>
                  <a:lnTo>
                    <a:pt x="1356" y="1147"/>
                  </a:lnTo>
                  <a:lnTo>
                    <a:pt x="1357" y="1145"/>
                  </a:lnTo>
                  <a:lnTo>
                    <a:pt x="1357" y="1144"/>
                  </a:lnTo>
                  <a:lnTo>
                    <a:pt x="1355" y="1148"/>
                  </a:lnTo>
                  <a:lnTo>
                    <a:pt x="1357" y="1149"/>
                  </a:lnTo>
                  <a:close/>
                  <a:moveTo>
                    <a:pt x="1391" y="1146"/>
                  </a:moveTo>
                  <a:lnTo>
                    <a:pt x="1389" y="1145"/>
                  </a:lnTo>
                  <a:lnTo>
                    <a:pt x="1388" y="1145"/>
                  </a:lnTo>
                  <a:lnTo>
                    <a:pt x="1387" y="1144"/>
                  </a:lnTo>
                  <a:lnTo>
                    <a:pt x="1379" y="1142"/>
                  </a:lnTo>
                  <a:lnTo>
                    <a:pt x="1374" y="1140"/>
                  </a:lnTo>
                  <a:lnTo>
                    <a:pt x="1373" y="1140"/>
                  </a:lnTo>
                  <a:lnTo>
                    <a:pt x="1365" y="1131"/>
                  </a:lnTo>
                  <a:lnTo>
                    <a:pt x="1364" y="1130"/>
                  </a:lnTo>
                  <a:lnTo>
                    <a:pt x="1365" y="1128"/>
                  </a:lnTo>
                  <a:lnTo>
                    <a:pt x="1369" y="1125"/>
                  </a:lnTo>
                  <a:lnTo>
                    <a:pt x="1370" y="1125"/>
                  </a:lnTo>
                  <a:lnTo>
                    <a:pt x="1372" y="1125"/>
                  </a:lnTo>
                  <a:lnTo>
                    <a:pt x="1379" y="1121"/>
                  </a:lnTo>
                  <a:lnTo>
                    <a:pt x="1377" y="1118"/>
                  </a:lnTo>
                  <a:lnTo>
                    <a:pt x="1376" y="1117"/>
                  </a:lnTo>
                  <a:lnTo>
                    <a:pt x="1372" y="1117"/>
                  </a:lnTo>
                  <a:lnTo>
                    <a:pt x="1365" y="1118"/>
                  </a:lnTo>
                  <a:lnTo>
                    <a:pt x="1365" y="1119"/>
                  </a:lnTo>
                  <a:lnTo>
                    <a:pt x="1364" y="1119"/>
                  </a:lnTo>
                  <a:lnTo>
                    <a:pt x="1364" y="1120"/>
                  </a:lnTo>
                  <a:lnTo>
                    <a:pt x="1363" y="1121"/>
                  </a:lnTo>
                  <a:lnTo>
                    <a:pt x="1360" y="1122"/>
                  </a:lnTo>
                  <a:lnTo>
                    <a:pt x="1359" y="1122"/>
                  </a:lnTo>
                  <a:lnTo>
                    <a:pt x="1359" y="1121"/>
                  </a:lnTo>
                  <a:lnTo>
                    <a:pt x="1351" y="1119"/>
                  </a:lnTo>
                  <a:lnTo>
                    <a:pt x="1351" y="1118"/>
                  </a:lnTo>
                  <a:lnTo>
                    <a:pt x="1349" y="1115"/>
                  </a:lnTo>
                  <a:lnTo>
                    <a:pt x="1348" y="1114"/>
                  </a:lnTo>
                  <a:lnTo>
                    <a:pt x="1346" y="1108"/>
                  </a:lnTo>
                  <a:lnTo>
                    <a:pt x="1345" y="1106"/>
                  </a:lnTo>
                  <a:lnTo>
                    <a:pt x="1346" y="1106"/>
                  </a:lnTo>
                  <a:lnTo>
                    <a:pt x="1347" y="1103"/>
                  </a:lnTo>
                  <a:lnTo>
                    <a:pt x="1349" y="1104"/>
                  </a:lnTo>
                  <a:lnTo>
                    <a:pt x="1349" y="1106"/>
                  </a:lnTo>
                  <a:lnTo>
                    <a:pt x="1350" y="1106"/>
                  </a:lnTo>
                  <a:lnTo>
                    <a:pt x="1352" y="1106"/>
                  </a:lnTo>
                  <a:lnTo>
                    <a:pt x="1351" y="1104"/>
                  </a:lnTo>
                  <a:lnTo>
                    <a:pt x="1349" y="1104"/>
                  </a:lnTo>
                  <a:lnTo>
                    <a:pt x="1347" y="1102"/>
                  </a:lnTo>
                  <a:lnTo>
                    <a:pt x="1346" y="1102"/>
                  </a:lnTo>
                  <a:lnTo>
                    <a:pt x="1346" y="1101"/>
                  </a:lnTo>
                  <a:lnTo>
                    <a:pt x="1345" y="1101"/>
                  </a:lnTo>
                  <a:lnTo>
                    <a:pt x="1344" y="1101"/>
                  </a:lnTo>
                  <a:lnTo>
                    <a:pt x="1343" y="1101"/>
                  </a:lnTo>
                  <a:lnTo>
                    <a:pt x="1342" y="1100"/>
                  </a:lnTo>
                  <a:lnTo>
                    <a:pt x="1342" y="1098"/>
                  </a:lnTo>
                  <a:lnTo>
                    <a:pt x="1340" y="1098"/>
                  </a:lnTo>
                  <a:lnTo>
                    <a:pt x="1335" y="1099"/>
                  </a:lnTo>
                  <a:lnTo>
                    <a:pt x="1336" y="1102"/>
                  </a:lnTo>
                  <a:lnTo>
                    <a:pt x="1337" y="1103"/>
                  </a:lnTo>
                  <a:lnTo>
                    <a:pt x="1339" y="1106"/>
                  </a:lnTo>
                  <a:lnTo>
                    <a:pt x="1339" y="1110"/>
                  </a:lnTo>
                  <a:lnTo>
                    <a:pt x="1339" y="1111"/>
                  </a:lnTo>
                  <a:lnTo>
                    <a:pt x="1341" y="1117"/>
                  </a:lnTo>
                  <a:lnTo>
                    <a:pt x="1342" y="1119"/>
                  </a:lnTo>
                  <a:lnTo>
                    <a:pt x="1343" y="1120"/>
                  </a:lnTo>
                  <a:lnTo>
                    <a:pt x="1346" y="1124"/>
                  </a:lnTo>
                  <a:lnTo>
                    <a:pt x="1348" y="1129"/>
                  </a:lnTo>
                  <a:lnTo>
                    <a:pt x="1348" y="1130"/>
                  </a:lnTo>
                  <a:lnTo>
                    <a:pt x="1347" y="1132"/>
                  </a:lnTo>
                  <a:lnTo>
                    <a:pt x="1342" y="1134"/>
                  </a:lnTo>
                  <a:lnTo>
                    <a:pt x="1344" y="1135"/>
                  </a:lnTo>
                  <a:lnTo>
                    <a:pt x="1345" y="1136"/>
                  </a:lnTo>
                  <a:lnTo>
                    <a:pt x="1346" y="1137"/>
                  </a:lnTo>
                  <a:lnTo>
                    <a:pt x="1348" y="1138"/>
                  </a:lnTo>
                  <a:lnTo>
                    <a:pt x="1349" y="1136"/>
                  </a:lnTo>
                  <a:lnTo>
                    <a:pt x="1352" y="1138"/>
                  </a:lnTo>
                  <a:lnTo>
                    <a:pt x="1353" y="1138"/>
                  </a:lnTo>
                  <a:lnTo>
                    <a:pt x="1353" y="1140"/>
                  </a:lnTo>
                  <a:lnTo>
                    <a:pt x="1354" y="1139"/>
                  </a:lnTo>
                  <a:lnTo>
                    <a:pt x="1353" y="1138"/>
                  </a:lnTo>
                  <a:lnTo>
                    <a:pt x="1349" y="1133"/>
                  </a:lnTo>
                  <a:lnTo>
                    <a:pt x="1349" y="1132"/>
                  </a:lnTo>
                  <a:lnTo>
                    <a:pt x="1351" y="1130"/>
                  </a:lnTo>
                  <a:lnTo>
                    <a:pt x="1352" y="1130"/>
                  </a:lnTo>
                  <a:lnTo>
                    <a:pt x="1351" y="1128"/>
                  </a:lnTo>
                  <a:lnTo>
                    <a:pt x="1350" y="1126"/>
                  </a:lnTo>
                  <a:lnTo>
                    <a:pt x="1352" y="1126"/>
                  </a:lnTo>
                  <a:lnTo>
                    <a:pt x="1352" y="1125"/>
                  </a:lnTo>
                  <a:lnTo>
                    <a:pt x="1352" y="1123"/>
                  </a:lnTo>
                  <a:lnTo>
                    <a:pt x="1353" y="1122"/>
                  </a:lnTo>
                  <a:lnTo>
                    <a:pt x="1355" y="1122"/>
                  </a:lnTo>
                  <a:lnTo>
                    <a:pt x="1356" y="1123"/>
                  </a:lnTo>
                  <a:lnTo>
                    <a:pt x="1357" y="1125"/>
                  </a:lnTo>
                  <a:lnTo>
                    <a:pt x="1358" y="1126"/>
                  </a:lnTo>
                  <a:lnTo>
                    <a:pt x="1358" y="1127"/>
                  </a:lnTo>
                  <a:lnTo>
                    <a:pt x="1362" y="1131"/>
                  </a:lnTo>
                  <a:lnTo>
                    <a:pt x="1366" y="1136"/>
                  </a:lnTo>
                  <a:lnTo>
                    <a:pt x="1367" y="1136"/>
                  </a:lnTo>
                  <a:lnTo>
                    <a:pt x="1368" y="1136"/>
                  </a:lnTo>
                  <a:lnTo>
                    <a:pt x="1369" y="1137"/>
                  </a:lnTo>
                  <a:lnTo>
                    <a:pt x="1370" y="1138"/>
                  </a:lnTo>
                  <a:lnTo>
                    <a:pt x="1370" y="1140"/>
                  </a:lnTo>
                  <a:lnTo>
                    <a:pt x="1370" y="1141"/>
                  </a:lnTo>
                  <a:lnTo>
                    <a:pt x="1372" y="1142"/>
                  </a:lnTo>
                  <a:lnTo>
                    <a:pt x="1374" y="1142"/>
                  </a:lnTo>
                  <a:lnTo>
                    <a:pt x="1374" y="1143"/>
                  </a:lnTo>
                  <a:lnTo>
                    <a:pt x="1374" y="1144"/>
                  </a:lnTo>
                  <a:lnTo>
                    <a:pt x="1375" y="1143"/>
                  </a:lnTo>
                  <a:lnTo>
                    <a:pt x="1376" y="1142"/>
                  </a:lnTo>
                  <a:lnTo>
                    <a:pt x="1377" y="1142"/>
                  </a:lnTo>
                  <a:lnTo>
                    <a:pt x="1378" y="1143"/>
                  </a:lnTo>
                  <a:lnTo>
                    <a:pt x="1380" y="1144"/>
                  </a:lnTo>
                  <a:lnTo>
                    <a:pt x="1381" y="1143"/>
                  </a:lnTo>
                  <a:lnTo>
                    <a:pt x="1382" y="1143"/>
                  </a:lnTo>
                  <a:lnTo>
                    <a:pt x="1383" y="1143"/>
                  </a:lnTo>
                  <a:lnTo>
                    <a:pt x="1387" y="1145"/>
                  </a:lnTo>
                  <a:lnTo>
                    <a:pt x="1389" y="1145"/>
                  </a:lnTo>
                  <a:lnTo>
                    <a:pt x="1391" y="1146"/>
                  </a:lnTo>
                  <a:close/>
                  <a:moveTo>
                    <a:pt x="1303" y="1139"/>
                  </a:moveTo>
                  <a:lnTo>
                    <a:pt x="1304" y="1137"/>
                  </a:lnTo>
                  <a:lnTo>
                    <a:pt x="1307" y="1137"/>
                  </a:lnTo>
                  <a:lnTo>
                    <a:pt x="1308" y="1136"/>
                  </a:lnTo>
                  <a:lnTo>
                    <a:pt x="1306" y="1132"/>
                  </a:lnTo>
                  <a:lnTo>
                    <a:pt x="1304" y="1133"/>
                  </a:lnTo>
                  <a:lnTo>
                    <a:pt x="1303" y="1134"/>
                  </a:lnTo>
                  <a:lnTo>
                    <a:pt x="1301" y="1134"/>
                  </a:lnTo>
                  <a:lnTo>
                    <a:pt x="1302" y="1138"/>
                  </a:lnTo>
                  <a:lnTo>
                    <a:pt x="1303" y="1139"/>
                  </a:lnTo>
                  <a:close/>
                  <a:moveTo>
                    <a:pt x="1319" y="1134"/>
                  </a:moveTo>
                  <a:lnTo>
                    <a:pt x="1318" y="1134"/>
                  </a:lnTo>
                  <a:lnTo>
                    <a:pt x="1317" y="1134"/>
                  </a:lnTo>
                  <a:lnTo>
                    <a:pt x="1319" y="1134"/>
                  </a:lnTo>
                  <a:close/>
                  <a:moveTo>
                    <a:pt x="1334" y="1132"/>
                  </a:moveTo>
                  <a:lnTo>
                    <a:pt x="1335" y="1133"/>
                  </a:lnTo>
                  <a:lnTo>
                    <a:pt x="1336" y="1133"/>
                  </a:lnTo>
                  <a:lnTo>
                    <a:pt x="1338" y="1133"/>
                  </a:lnTo>
                  <a:lnTo>
                    <a:pt x="1339" y="1133"/>
                  </a:lnTo>
                  <a:lnTo>
                    <a:pt x="1336" y="1132"/>
                  </a:lnTo>
                  <a:lnTo>
                    <a:pt x="1333" y="1132"/>
                  </a:lnTo>
                  <a:lnTo>
                    <a:pt x="1332" y="1132"/>
                  </a:lnTo>
                  <a:lnTo>
                    <a:pt x="1334" y="1132"/>
                  </a:lnTo>
                  <a:close/>
                  <a:moveTo>
                    <a:pt x="1321" y="1132"/>
                  </a:moveTo>
                  <a:lnTo>
                    <a:pt x="1323" y="1133"/>
                  </a:lnTo>
                  <a:lnTo>
                    <a:pt x="1323" y="1132"/>
                  </a:lnTo>
                  <a:lnTo>
                    <a:pt x="1325" y="1130"/>
                  </a:lnTo>
                  <a:lnTo>
                    <a:pt x="1329" y="1131"/>
                  </a:lnTo>
                  <a:lnTo>
                    <a:pt x="1325" y="1130"/>
                  </a:lnTo>
                  <a:lnTo>
                    <a:pt x="1321" y="1128"/>
                  </a:lnTo>
                  <a:lnTo>
                    <a:pt x="1320" y="1128"/>
                  </a:lnTo>
                  <a:lnTo>
                    <a:pt x="1323" y="1130"/>
                  </a:lnTo>
                  <a:lnTo>
                    <a:pt x="1321" y="1132"/>
                  </a:lnTo>
                  <a:close/>
                  <a:moveTo>
                    <a:pt x="1315" y="1126"/>
                  </a:moveTo>
                  <a:lnTo>
                    <a:pt x="1312" y="1125"/>
                  </a:lnTo>
                  <a:lnTo>
                    <a:pt x="1313" y="1126"/>
                  </a:lnTo>
                  <a:lnTo>
                    <a:pt x="1315" y="1126"/>
                  </a:lnTo>
                  <a:close/>
                  <a:moveTo>
                    <a:pt x="1288" y="1120"/>
                  </a:moveTo>
                  <a:lnTo>
                    <a:pt x="1287" y="1119"/>
                  </a:lnTo>
                  <a:lnTo>
                    <a:pt x="1285" y="1119"/>
                  </a:lnTo>
                  <a:lnTo>
                    <a:pt x="1288" y="1120"/>
                  </a:lnTo>
                  <a:close/>
                  <a:moveTo>
                    <a:pt x="1312" y="1113"/>
                  </a:moveTo>
                  <a:lnTo>
                    <a:pt x="1312" y="1113"/>
                  </a:lnTo>
                  <a:lnTo>
                    <a:pt x="1313" y="1111"/>
                  </a:lnTo>
                  <a:lnTo>
                    <a:pt x="1317" y="1111"/>
                  </a:lnTo>
                  <a:lnTo>
                    <a:pt x="1318" y="1112"/>
                  </a:lnTo>
                  <a:lnTo>
                    <a:pt x="1324" y="1109"/>
                  </a:lnTo>
                  <a:lnTo>
                    <a:pt x="1325" y="1109"/>
                  </a:lnTo>
                  <a:lnTo>
                    <a:pt x="1326" y="1109"/>
                  </a:lnTo>
                  <a:lnTo>
                    <a:pt x="1327" y="1103"/>
                  </a:lnTo>
                  <a:lnTo>
                    <a:pt x="1325" y="1102"/>
                  </a:lnTo>
                  <a:lnTo>
                    <a:pt x="1323" y="1102"/>
                  </a:lnTo>
                  <a:lnTo>
                    <a:pt x="1322" y="1102"/>
                  </a:lnTo>
                  <a:lnTo>
                    <a:pt x="1317" y="1104"/>
                  </a:lnTo>
                  <a:lnTo>
                    <a:pt x="1314" y="1106"/>
                  </a:lnTo>
                  <a:lnTo>
                    <a:pt x="1314" y="1107"/>
                  </a:lnTo>
                  <a:lnTo>
                    <a:pt x="1312" y="1111"/>
                  </a:lnTo>
                  <a:lnTo>
                    <a:pt x="1310" y="1111"/>
                  </a:lnTo>
                  <a:lnTo>
                    <a:pt x="1310" y="1113"/>
                  </a:lnTo>
                  <a:lnTo>
                    <a:pt x="1312" y="1113"/>
                  </a:lnTo>
                  <a:close/>
                  <a:moveTo>
                    <a:pt x="1355" y="1100"/>
                  </a:moveTo>
                  <a:lnTo>
                    <a:pt x="1355" y="1100"/>
                  </a:lnTo>
                  <a:lnTo>
                    <a:pt x="1358" y="1098"/>
                  </a:lnTo>
                  <a:lnTo>
                    <a:pt x="1359" y="1096"/>
                  </a:lnTo>
                  <a:lnTo>
                    <a:pt x="1359" y="1095"/>
                  </a:lnTo>
                  <a:lnTo>
                    <a:pt x="1357" y="1093"/>
                  </a:lnTo>
                  <a:lnTo>
                    <a:pt x="1357" y="1094"/>
                  </a:lnTo>
                  <a:lnTo>
                    <a:pt x="1353" y="1093"/>
                  </a:lnTo>
                  <a:lnTo>
                    <a:pt x="1351" y="1093"/>
                  </a:lnTo>
                  <a:lnTo>
                    <a:pt x="1344" y="1097"/>
                  </a:lnTo>
                  <a:lnTo>
                    <a:pt x="1348" y="1096"/>
                  </a:lnTo>
                  <a:lnTo>
                    <a:pt x="1349" y="1096"/>
                  </a:lnTo>
                  <a:lnTo>
                    <a:pt x="1350" y="1097"/>
                  </a:lnTo>
                  <a:lnTo>
                    <a:pt x="1351" y="1098"/>
                  </a:lnTo>
                  <a:lnTo>
                    <a:pt x="1352" y="1098"/>
                  </a:lnTo>
                  <a:lnTo>
                    <a:pt x="1353" y="1100"/>
                  </a:lnTo>
                  <a:lnTo>
                    <a:pt x="1355" y="1100"/>
                  </a:lnTo>
                  <a:close/>
                  <a:moveTo>
                    <a:pt x="1293" y="1099"/>
                  </a:moveTo>
                  <a:lnTo>
                    <a:pt x="1296" y="1100"/>
                  </a:lnTo>
                  <a:lnTo>
                    <a:pt x="1297" y="1098"/>
                  </a:lnTo>
                  <a:lnTo>
                    <a:pt x="1298" y="1096"/>
                  </a:lnTo>
                  <a:lnTo>
                    <a:pt x="1298" y="1094"/>
                  </a:lnTo>
                  <a:lnTo>
                    <a:pt x="1304" y="1094"/>
                  </a:lnTo>
                  <a:lnTo>
                    <a:pt x="1307" y="1096"/>
                  </a:lnTo>
                  <a:lnTo>
                    <a:pt x="1308" y="1096"/>
                  </a:lnTo>
                  <a:lnTo>
                    <a:pt x="1312" y="1096"/>
                  </a:lnTo>
                  <a:lnTo>
                    <a:pt x="1313" y="1095"/>
                  </a:lnTo>
                  <a:lnTo>
                    <a:pt x="1314" y="1095"/>
                  </a:lnTo>
                  <a:lnTo>
                    <a:pt x="1313" y="1094"/>
                  </a:lnTo>
                  <a:lnTo>
                    <a:pt x="1312" y="1094"/>
                  </a:lnTo>
                  <a:lnTo>
                    <a:pt x="1311" y="1094"/>
                  </a:lnTo>
                  <a:lnTo>
                    <a:pt x="1298" y="1093"/>
                  </a:lnTo>
                  <a:lnTo>
                    <a:pt x="1295" y="1093"/>
                  </a:lnTo>
                  <a:lnTo>
                    <a:pt x="1295" y="1098"/>
                  </a:lnTo>
                  <a:lnTo>
                    <a:pt x="1289" y="1095"/>
                  </a:lnTo>
                  <a:lnTo>
                    <a:pt x="1289" y="1096"/>
                  </a:lnTo>
                  <a:lnTo>
                    <a:pt x="1289" y="1098"/>
                  </a:lnTo>
                  <a:lnTo>
                    <a:pt x="1293" y="1099"/>
                  </a:lnTo>
                  <a:close/>
                  <a:moveTo>
                    <a:pt x="1268" y="1098"/>
                  </a:moveTo>
                  <a:lnTo>
                    <a:pt x="1268" y="1100"/>
                  </a:lnTo>
                  <a:lnTo>
                    <a:pt x="1270" y="1098"/>
                  </a:lnTo>
                  <a:lnTo>
                    <a:pt x="1273" y="1098"/>
                  </a:lnTo>
                  <a:lnTo>
                    <a:pt x="1274" y="1099"/>
                  </a:lnTo>
                  <a:lnTo>
                    <a:pt x="1274" y="1098"/>
                  </a:lnTo>
                  <a:lnTo>
                    <a:pt x="1273" y="1098"/>
                  </a:lnTo>
                  <a:lnTo>
                    <a:pt x="1272" y="1097"/>
                  </a:lnTo>
                  <a:lnTo>
                    <a:pt x="1271" y="1096"/>
                  </a:lnTo>
                  <a:lnTo>
                    <a:pt x="1270" y="1095"/>
                  </a:lnTo>
                  <a:lnTo>
                    <a:pt x="1269" y="1097"/>
                  </a:lnTo>
                  <a:lnTo>
                    <a:pt x="1269" y="1098"/>
                  </a:lnTo>
                  <a:lnTo>
                    <a:pt x="1268" y="1098"/>
                  </a:lnTo>
                  <a:close/>
                  <a:moveTo>
                    <a:pt x="1288" y="1094"/>
                  </a:moveTo>
                  <a:lnTo>
                    <a:pt x="1289" y="1094"/>
                  </a:lnTo>
                  <a:lnTo>
                    <a:pt x="1287" y="1094"/>
                  </a:lnTo>
                  <a:lnTo>
                    <a:pt x="1288" y="1094"/>
                  </a:lnTo>
                  <a:close/>
                  <a:moveTo>
                    <a:pt x="1259" y="1086"/>
                  </a:moveTo>
                  <a:lnTo>
                    <a:pt x="1259" y="1087"/>
                  </a:lnTo>
                  <a:lnTo>
                    <a:pt x="1259" y="1086"/>
                  </a:lnTo>
                  <a:lnTo>
                    <a:pt x="1260" y="1086"/>
                  </a:lnTo>
                  <a:lnTo>
                    <a:pt x="1259" y="1085"/>
                  </a:lnTo>
                  <a:lnTo>
                    <a:pt x="1257" y="1085"/>
                  </a:lnTo>
                  <a:lnTo>
                    <a:pt x="1259" y="1086"/>
                  </a:lnTo>
                  <a:close/>
                  <a:moveTo>
                    <a:pt x="1251" y="1081"/>
                  </a:moveTo>
                  <a:lnTo>
                    <a:pt x="1250" y="1081"/>
                  </a:lnTo>
                  <a:lnTo>
                    <a:pt x="1251" y="1081"/>
                  </a:lnTo>
                  <a:close/>
                  <a:moveTo>
                    <a:pt x="1251" y="1077"/>
                  </a:moveTo>
                  <a:lnTo>
                    <a:pt x="1253" y="1076"/>
                  </a:lnTo>
                  <a:lnTo>
                    <a:pt x="1254" y="1076"/>
                  </a:lnTo>
                  <a:lnTo>
                    <a:pt x="1249" y="1072"/>
                  </a:lnTo>
                  <a:lnTo>
                    <a:pt x="1249" y="1071"/>
                  </a:lnTo>
                  <a:lnTo>
                    <a:pt x="1249" y="1072"/>
                  </a:lnTo>
                  <a:lnTo>
                    <a:pt x="1249" y="1073"/>
                  </a:lnTo>
                  <a:lnTo>
                    <a:pt x="1248" y="1074"/>
                  </a:lnTo>
                  <a:lnTo>
                    <a:pt x="1248" y="1075"/>
                  </a:lnTo>
                  <a:lnTo>
                    <a:pt x="1251" y="1077"/>
                  </a:lnTo>
                  <a:close/>
                  <a:moveTo>
                    <a:pt x="1276" y="1074"/>
                  </a:moveTo>
                  <a:lnTo>
                    <a:pt x="1276" y="1074"/>
                  </a:lnTo>
                  <a:lnTo>
                    <a:pt x="1279" y="1074"/>
                  </a:lnTo>
                  <a:lnTo>
                    <a:pt x="1278" y="1071"/>
                  </a:lnTo>
                  <a:lnTo>
                    <a:pt x="1277" y="1070"/>
                  </a:lnTo>
                  <a:lnTo>
                    <a:pt x="1276" y="1072"/>
                  </a:lnTo>
                  <a:lnTo>
                    <a:pt x="1273" y="1073"/>
                  </a:lnTo>
                  <a:lnTo>
                    <a:pt x="1271" y="1072"/>
                  </a:lnTo>
                  <a:lnTo>
                    <a:pt x="1272" y="1074"/>
                  </a:lnTo>
                  <a:lnTo>
                    <a:pt x="1273" y="1073"/>
                  </a:lnTo>
                  <a:lnTo>
                    <a:pt x="1276" y="1074"/>
                  </a:lnTo>
                  <a:close/>
                  <a:moveTo>
                    <a:pt x="1219" y="1043"/>
                  </a:moveTo>
                  <a:lnTo>
                    <a:pt x="1221" y="1043"/>
                  </a:lnTo>
                  <a:lnTo>
                    <a:pt x="1219" y="1042"/>
                  </a:lnTo>
                  <a:lnTo>
                    <a:pt x="1220" y="1042"/>
                  </a:lnTo>
                  <a:lnTo>
                    <a:pt x="1219" y="1042"/>
                  </a:lnTo>
                  <a:lnTo>
                    <a:pt x="1219" y="1043"/>
                  </a:lnTo>
                  <a:close/>
                  <a:moveTo>
                    <a:pt x="1197" y="1020"/>
                  </a:moveTo>
                  <a:lnTo>
                    <a:pt x="1198" y="1021"/>
                  </a:lnTo>
                  <a:lnTo>
                    <a:pt x="1198" y="1020"/>
                  </a:lnTo>
                  <a:lnTo>
                    <a:pt x="1198" y="1019"/>
                  </a:lnTo>
                  <a:lnTo>
                    <a:pt x="1197" y="1019"/>
                  </a:lnTo>
                  <a:lnTo>
                    <a:pt x="1197" y="1020"/>
                  </a:lnTo>
                  <a:close/>
                  <a:moveTo>
                    <a:pt x="1186" y="1015"/>
                  </a:moveTo>
                  <a:lnTo>
                    <a:pt x="1187" y="1015"/>
                  </a:lnTo>
                  <a:lnTo>
                    <a:pt x="1192" y="1019"/>
                  </a:lnTo>
                  <a:lnTo>
                    <a:pt x="1194" y="1019"/>
                  </a:lnTo>
                  <a:lnTo>
                    <a:pt x="1192" y="1018"/>
                  </a:lnTo>
                  <a:lnTo>
                    <a:pt x="1191" y="1017"/>
                  </a:lnTo>
                  <a:lnTo>
                    <a:pt x="1191" y="1016"/>
                  </a:lnTo>
                  <a:lnTo>
                    <a:pt x="1189" y="1015"/>
                  </a:lnTo>
                  <a:lnTo>
                    <a:pt x="1188" y="1013"/>
                  </a:lnTo>
                  <a:lnTo>
                    <a:pt x="1189" y="1015"/>
                  </a:lnTo>
                  <a:lnTo>
                    <a:pt x="1185" y="1014"/>
                  </a:lnTo>
                  <a:lnTo>
                    <a:pt x="1184" y="1013"/>
                  </a:lnTo>
                  <a:lnTo>
                    <a:pt x="1183" y="1015"/>
                  </a:lnTo>
                  <a:lnTo>
                    <a:pt x="1186" y="1015"/>
                  </a:lnTo>
                  <a:close/>
                  <a:moveTo>
                    <a:pt x="1202" y="1013"/>
                  </a:moveTo>
                  <a:lnTo>
                    <a:pt x="1202" y="1015"/>
                  </a:lnTo>
                  <a:lnTo>
                    <a:pt x="1200" y="1017"/>
                  </a:lnTo>
                  <a:lnTo>
                    <a:pt x="1200" y="1018"/>
                  </a:lnTo>
                  <a:lnTo>
                    <a:pt x="1202" y="1017"/>
                  </a:lnTo>
                  <a:lnTo>
                    <a:pt x="1204" y="1017"/>
                  </a:lnTo>
                  <a:lnTo>
                    <a:pt x="1202" y="1017"/>
                  </a:lnTo>
                  <a:lnTo>
                    <a:pt x="1202" y="1015"/>
                  </a:lnTo>
                  <a:lnTo>
                    <a:pt x="1202" y="1013"/>
                  </a:lnTo>
                  <a:lnTo>
                    <a:pt x="1201" y="1012"/>
                  </a:lnTo>
                  <a:lnTo>
                    <a:pt x="1202" y="1013"/>
                  </a:lnTo>
                  <a:close/>
                  <a:moveTo>
                    <a:pt x="1172" y="993"/>
                  </a:moveTo>
                  <a:lnTo>
                    <a:pt x="1174" y="994"/>
                  </a:lnTo>
                  <a:lnTo>
                    <a:pt x="1174" y="993"/>
                  </a:lnTo>
                  <a:lnTo>
                    <a:pt x="1173" y="993"/>
                  </a:lnTo>
                  <a:lnTo>
                    <a:pt x="1171" y="992"/>
                  </a:lnTo>
                  <a:lnTo>
                    <a:pt x="1172" y="993"/>
                  </a:lnTo>
                  <a:close/>
                  <a:moveTo>
                    <a:pt x="1167" y="993"/>
                  </a:moveTo>
                  <a:lnTo>
                    <a:pt x="1168" y="993"/>
                  </a:lnTo>
                  <a:lnTo>
                    <a:pt x="1171" y="992"/>
                  </a:lnTo>
                  <a:lnTo>
                    <a:pt x="1168" y="991"/>
                  </a:lnTo>
                  <a:lnTo>
                    <a:pt x="1167" y="993"/>
                  </a:lnTo>
                  <a:close/>
                  <a:moveTo>
                    <a:pt x="1182" y="977"/>
                  </a:moveTo>
                  <a:lnTo>
                    <a:pt x="1183" y="978"/>
                  </a:lnTo>
                  <a:lnTo>
                    <a:pt x="1183" y="977"/>
                  </a:lnTo>
                  <a:lnTo>
                    <a:pt x="1181" y="975"/>
                  </a:lnTo>
                  <a:lnTo>
                    <a:pt x="1181" y="976"/>
                  </a:lnTo>
                  <a:lnTo>
                    <a:pt x="1182" y="977"/>
                  </a:lnTo>
                  <a:close/>
                  <a:moveTo>
                    <a:pt x="1178" y="972"/>
                  </a:moveTo>
                  <a:lnTo>
                    <a:pt x="1178" y="972"/>
                  </a:lnTo>
                  <a:lnTo>
                    <a:pt x="1176" y="970"/>
                  </a:lnTo>
                  <a:lnTo>
                    <a:pt x="1177" y="972"/>
                  </a:lnTo>
                  <a:lnTo>
                    <a:pt x="1178" y="972"/>
                  </a:lnTo>
                  <a:close/>
                  <a:moveTo>
                    <a:pt x="1164" y="959"/>
                  </a:moveTo>
                  <a:lnTo>
                    <a:pt x="1164" y="959"/>
                  </a:lnTo>
                  <a:lnTo>
                    <a:pt x="1166" y="957"/>
                  </a:lnTo>
                  <a:lnTo>
                    <a:pt x="1165" y="956"/>
                  </a:lnTo>
                  <a:lnTo>
                    <a:pt x="1166" y="954"/>
                  </a:lnTo>
                  <a:lnTo>
                    <a:pt x="1168" y="953"/>
                  </a:lnTo>
                  <a:lnTo>
                    <a:pt x="1167" y="952"/>
                  </a:lnTo>
                  <a:lnTo>
                    <a:pt x="1169" y="949"/>
                  </a:lnTo>
                  <a:lnTo>
                    <a:pt x="1170" y="949"/>
                  </a:lnTo>
                  <a:lnTo>
                    <a:pt x="1169" y="949"/>
                  </a:lnTo>
                  <a:lnTo>
                    <a:pt x="1168" y="949"/>
                  </a:lnTo>
                  <a:lnTo>
                    <a:pt x="1167" y="949"/>
                  </a:lnTo>
                  <a:lnTo>
                    <a:pt x="1166" y="949"/>
                  </a:lnTo>
                  <a:lnTo>
                    <a:pt x="1163" y="949"/>
                  </a:lnTo>
                  <a:lnTo>
                    <a:pt x="1161" y="948"/>
                  </a:lnTo>
                  <a:lnTo>
                    <a:pt x="1164" y="957"/>
                  </a:lnTo>
                  <a:lnTo>
                    <a:pt x="1163" y="958"/>
                  </a:lnTo>
                  <a:lnTo>
                    <a:pt x="1163" y="959"/>
                  </a:lnTo>
                  <a:lnTo>
                    <a:pt x="1164" y="959"/>
                  </a:lnTo>
                  <a:close/>
                  <a:moveTo>
                    <a:pt x="1184" y="955"/>
                  </a:moveTo>
                  <a:lnTo>
                    <a:pt x="1186" y="955"/>
                  </a:lnTo>
                  <a:lnTo>
                    <a:pt x="1189" y="955"/>
                  </a:lnTo>
                  <a:lnTo>
                    <a:pt x="1187" y="951"/>
                  </a:lnTo>
                  <a:lnTo>
                    <a:pt x="1185" y="949"/>
                  </a:lnTo>
                  <a:lnTo>
                    <a:pt x="1185" y="950"/>
                  </a:lnTo>
                  <a:lnTo>
                    <a:pt x="1186" y="950"/>
                  </a:lnTo>
                  <a:lnTo>
                    <a:pt x="1187" y="951"/>
                  </a:lnTo>
                  <a:lnTo>
                    <a:pt x="1187" y="954"/>
                  </a:lnTo>
                  <a:lnTo>
                    <a:pt x="1186" y="955"/>
                  </a:lnTo>
                  <a:lnTo>
                    <a:pt x="1185" y="955"/>
                  </a:lnTo>
                  <a:lnTo>
                    <a:pt x="1184" y="955"/>
                  </a:lnTo>
                  <a:close/>
                  <a:moveTo>
                    <a:pt x="1164" y="911"/>
                  </a:moveTo>
                  <a:lnTo>
                    <a:pt x="1164" y="909"/>
                  </a:lnTo>
                  <a:lnTo>
                    <a:pt x="1164" y="908"/>
                  </a:lnTo>
                  <a:lnTo>
                    <a:pt x="1164" y="907"/>
                  </a:lnTo>
                  <a:lnTo>
                    <a:pt x="1164" y="908"/>
                  </a:lnTo>
                  <a:lnTo>
                    <a:pt x="1163" y="909"/>
                  </a:lnTo>
                  <a:lnTo>
                    <a:pt x="1163" y="910"/>
                  </a:lnTo>
                  <a:lnTo>
                    <a:pt x="1164" y="911"/>
                  </a:lnTo>
                  <a:close/>
                  <a:moveTo>
                    <a:pt x="1159" y="888"/>
                  </a:moveTo>
                  <a:lnTo>
                    <a:pt x="1160" y="890"/>
                  </a:lnTo>
                  <a:lnTo>
                    <a:pt x="1161" y="888"/>
                  </a:lnTo>
                  <a:lnTo>
                    <a:pt x="1159" y="889"/>
                  </a:lnTo>
                  <a:lnTo>
                    <a:pt x="1159" y="887"/>
                  </a:lnTo>
                  <a:lnTo>
                    <a:pt x="1159" y="888"/>
                  </a:lnTo>
                  <a:close/>
                  <a:moveTo>
                    <a:pt x="1153" y="889"/>
                  </a:moveTo>
                  <a:lnTo>
                    <a:pt x="1156" y="887"/>
                  </a:lnTo>
                  <a:lnTo>
                    <a:pt x="1153" y="885"/>
                  </a:lnTo>
                  <a:lnTo>
                    <a:pt x="1152" y="883"/>
                  </a:lnTo>
                  <a:lnTo>
                    <a:pt x="1152" y="885"/>
                  </a:lnTo>
                  <a:lnTo>
                    <a:pt x="1151" y="885"/>
                  </a:lnTo>
                  <a:lnTo>
                    <a:pt x="1153" y="889"/>
                  </a:lnTo>
                  <a:close/>
                  <a:moveTo>
                    <a:pt x="1143" y="887"/>
                  </a:moveTo>
                  <a:lnTo>
                    <a:pt x="1143" y="887"/>
                  </a:lnTo>
                  <a:lnTo>
                    <a:pt x="1144" y="887"/>
                  </a:lnTo>
                  <a:lnTo>
                    <a:pt x="1146" y="886"/>
                  </a:lnTo>
                  <a:lnTo>
                    <a:pt x="1146" y="885"/>
                  </a:lnTo>
                  <a:lnTo>
                    <a:pt x="1144" y="883"/>
                  </a:lnTo>
                  <a:lnTo>
                    <a:pt x="1144" y="884"/>
                  </a:lnTo>
                  <a:lnTo>
                    <a:pt x="1144" y="885"/>
                  </a:lnTo>
                  <a:lnTo>
                    <a:pt x="1142" y="886"/>
                  </a:lnTo>
                  <a:lnTo>
                    <a:pt x="1143" y="887"/>
                  </a:lnTo>
                  <a:close/>
                  <a:moveTo>
                    <a:pt x="1138" y="876"/>
                  </a:moveTo>
                  <a:lnTo>
                    <a:pt x="1139" y="877"/>
                  </a:lnTo>
                  <a:lnTo>
                    <a:pt x="1140" y="877"/>
                  </a:lnTo>
                  <a:lnTo>
                    <a:pt x="1142" y="879"/>
                  </a:lnTo>
                  <a:lnTo>
                    <a:pt x="1142" y="878"/>
                  </a:lnTo>
                  <a:lnTo>
                    <a:pt x="1142" y="877"/>
                  </a:lnTo>
                  <a:lnTo>
                    <a:pt x="1142" y="876"/>
                  </a:lnTo>
                  <a:lnTo>
                    <a:pt x="1142" y="875"/>
                  </a:lnTo>
                  <a:lnTo>
                    <a:pt x="1140" y="874"/>
                  </a:lnTo>
                  <a:lnTo>
                    <a:pt x="1139" y="874"/>
                  </a:lnTo>
                  <a:lnTo>
                    <a:pt x="1137" y="871"/>
                  </a:lnTo>
                  <a:lnTo>
                    <a:pt x="1138" y="869"/>
                  </a:lnTo>
                  <a:lnTo>
                    <a:pt x="1136" y="870"/>
                  </a:lnTo>
                  <a:lnTo>
                    <a:pt x="1137" y="872"/>
                  </a:lnTo>
                  <a:lnTo>
                    <a:pt x="1136" y="873"/>
                  </a:lnTo>
                  <a:lnTo>
                    <a:pt x="1138" y="875"/>
                  </a:lnTo>
                  <a:lnTo>
                    <a:pt x="1138" y="876"/>
                  </a:lnTo>
                  <a:close/>
                  <a:moveTo>
                    <a:pt x="1162" y="858"/>
                  </a:moveTo>
                  <a:lnTo>
                    <a:pt x="1163" y="858"/>
                  </a:lnTo>
                  <a:lnTo>
                    <a:pt x="1163" y="857"/>
                  </a:lnTo>
                  <a:lnTo>
                    <a:pt x="1162" y="858"/>
                  </a:lnTo>
                  <a:close/>
                  <a:moveTo>
                    <a:pt x="1453" y="1185"/>
                  </a:moveTo>
                  <a:lnTo>
                    <a:pt x="1451" y="1181"/>
                  </a:lnTo>
                  <a:lnTo>
                    <a:pt x="1452" y="1180"/>
                  </a:lnTo>
                  <a:lnTo>
                    <a:pt x="1453" y="1179"/>
                  </a:lnTo>
                  <a:lnTo>
                    <a:pt x="1454" y="1179"/>
                  </a:lnTo>
                  <a:lnTo>
                    <a:pt x="1456" y="1181"/>
                  </a:lnTo>
                  <a:lnTo>
                    <a:pt x="1457" y="1181"/>
                  </a:lnTo>
                  <a:lnTo>
                    <a:pt x="1458" y="1183"/>
                  </a:lnTo>
                  <a:lnTo>
                    <a:pt x="1456" y="1185"/>
                  </a:lnTo>
                  <a:lnTo>
                    <a:pt x="1455" y="1185"/>
                  </a:lnTo>
                  <a:lnTo>
                    <a:pt x="1454" y="1186"/>
                  </a:lnTo>
                  <a:lnTo>
                    <a:pt x="1453" y="1185"/>
                  </a:lnTo>
                  <a:close/>
                  <a:moveTo>
                    <a:pt x="1474" y="1176"/>
                  </a:moveTo>
                  <a:lnTo>
                    <a:pt x="1473" y="1176"/>
                  </a:lnTo>
                  <a:lnTo>
                    <a:pt x="1472" y="1175"/>
                  </a:lnTo>
                  <a:lnTo>
                    <a:pt x="1472" y="1174"/>
                  </a:lnTo>
                  <a:lnTo>
                    <a:pt x="1471" y="1172"/>
                  </a:lnTo>
                  <a:lnTo>
                    <a:pt x="1473" y="1170"/>
                  </a:lnTo>
                  <a:lnTo>
                    <a:pt x="1474" y="1170"/>
                  </a:lnTo>
                  <a:lnTo>
                    <a:pt x="1475" y="1170"/>
                  </a:lnTo>
                  <a:lnTo>
                    <a:pt x="1477" y="1170"/>
                  </a:lnTo>
                  <a:lnTo>
                    <a:pt x="1479" y="1172"/>
                  </a:lnTo>
                  <a:lnTo>
                    <a:pt x="1477" y="1175"/>
                  </a:lnTo>
                  <a:lnTo>
                    <a:pt x="1476" y="1176"/>
                  </a:lnTo>
                  <a:lnTo>
                    <a:pt x="1475" y="1176"/>
                  </a:lnTo>
                  <a:lnTo>
                    <a:pt x="1474" y="1176"/>
                  </a:lnTo>
                  <a:close/>
                  <a:moveTo>
                    <a:pt x="1263" y="1117"/>
                  </a:moveTo>
                  <a:lnTo>
                    <a:pt x="1263" y="1117"/>
                  </a:lnTo>
                  <a:lnTo>
                    <a:pt x="1261" y="1117"/>
                  </a:lnTo>
                  <a:lnTo>
                    <a:pt x="1261" y="1115"/>
                  </a:lnTo>
                  <a:lnTo>
                    <a:pt x="1262" y="1113"/>
                  </a:lnTo>
                  <a:lnTo>
                    <a:pt x="1263" y="1113"/>
                  </a:lnTo>
                  <a:lnTo>
                    <a:pt x="1264" y="1112"/>
                  </a:lnTo>
                  <a:lnTo>
                    <a:pt x="1266" y="1113"/>
                  </a:lnTo>
                  <a:lnTo>
                    <a:pt x="1267" y="1113"/>
                  </a:lnTo>
                  <a:lnTo>
                    <a:pt x="1267" y="1114"/>
                  </a:lnTo>
                  <a:lnTo>
                    <a:pt x="1266" y="1116"/>
                  </a:lnTo>
                  <a:lnTo>
                    <a:pt x="1266" y="1117"/>
                  </a:lnTo>
                  <a:lnTo>
                    <a:pt x="1264" y="1117"/>
                  </a:lnTo>
                  <a:lnTo>
                    <a:pt x="1263" y="1117"/>
                  </a:lnTo>
                  <a:close/>
                  <a:moveTo>
                    <a:pt x="1110" y="862"/>
                  </a:moveTo>
                  <a:lnTo>
                    <a:pt x="1110" y="861"/>
                  </a:lnTo>
                  <a:lnTo>
                    <a:pt x="1107" y="859"/>
                  </a:lnTo>
                  <a:lnTo>
                    <a:pt x="1107" y="858"/>
                  </a:lnTo>
                  <a:lnTo>
                    <a:pt x="1106" y="857"/>
                  </a:lnTo>
                  <a:lnTo>
                    <a:pt x="1107" y="856"/>
                  </a:lnTo>
                  <a:lnTo>
                    <a:pt x="1107" y="855"/>
                  </a:lnTo>
                  <a:lnTo>
                    <a:pt x="1109" y="855"/>
                  </a:lnTo>
                  <a:lnTo>
                    <a:pt x="1110" y="855"/>
                  </a:lnTo>
                  <a:lnTo>
                    <a:pt x="1112" y="857"/>
                  </a:lnTo>
                  <a:lnTo>
                    <a:pt x="1114" y="860"/>
                  </a:lnTo>
                  <a:lnTo>
                    <a:pt x="1112" y="862"/>
                  </a:lnTo>
                  <a:lnTo>
                    <a:pt x="1111" y="862"/>
                  </a:lnTo>
                  <a:lnTo>
                    <a:pt x="1110" y="862"/>
                  </a:lnTo>
                  <a:close/>
                  <a:moveTo>
                    <a:pt x="1134" y="837"/>
                  </a:moveTo>
                  <a:lnTo>
                    <a:pt x="1130" y="832"/>
                  </a:lnTo>
                  <a:lnTo>
                    <a:pt x="1129" y="832"/>
                  </a:lnTo>
                  <a:lnTo>
                    <a:pt x="1129" y="831"/>
                  </a:lnTo>
                  <a:lnTo>
                    <a:pt x="1129" y="830"/>
                  </a:lnTo>
                  <a:lnTo>
                    <a:pt x="1127" y="830"/>
                  </a:lnTo>
                  <a:lnTo>
                    <a:pt x="1126" y="831"/>
                  </a:lnTo>
                  <a:lnTo>
                    <a:pt x="1125" y="831"/>
                  </a:lnTo>
                  <a:lnTo>
                    <a:pt x="1124" y="832"/>
                  </a:lnTo>
                  <a:lnTo>
                    <a:pt x="1123" y="830"/>
                  </a:lnTo>
                  <a:lnTo>
                    <a:pt x="1119" y="830"/>
                  </a:lnTo>
                  <a:lnTo>
                    <a:pt x="1117" y="829"/>
                  </a:lnTo>
                  <a:lnTo>
                    <a:pt x="1117" y="826"/>
                  </a:lnTo>
                  <a:lnTo>
                    <a:pt x="1118" y="825"/>
                  </a:lnTo>
                  <a:lnTo>
                    <a:pt x="1119" y="825"/>
                  </a:lnTo>
                  <a:lnTo>
                    <a:pt x="1121" y="825"/>
                  </a:lnTo>
                  <a:lnTo>
                    <a:pt x="1123" y="825"/>
                  </a:lnTo>
                  <a:lnTo>
                    <a:pt x="1125" y="823"/>
                  </a:lnTo>
                  <a:lnTo>
                    <a:pt x="1129" y="825"/>
                  </a:lnTo>
                  <a:lnTo>
                    <a:pt x="1130" y="827"/>
                  </a:lnTo>
                  <a:lnTo>
                    <a:pt x="1131" y="829"/>
                  </a:lnTo>
                  <a:lnTo>
                    <a:pt x="1132" y="829"/>
                  </a:lnTo>
                  <a:lnTo>
                    <a:pt x="1135" y="831"/>
                  </a:lnTo>
                  <a:lnTo>
                    <a:pt x="1137" y="834"/>
                  </a:lnTo>
                  <a:lnTo>
                    <a:pt x="1137" y="836"/>
                  </a:lnTo>
                  <a:lnTo>
                    <a:pt x="1136" y="837"/>
                  </a:lnTo>
                  <a:lnTo>
                    <a:pt x="1136" y="838"/>
                  </a:lnTo>
                  <a:lnTo>
                    <a:pt x="1134" y="837"/>
                  </a:lnTo>
                  <a:close/>
                  <a:moveTo>
                    <a:pt x="1100" y="823"/>
                  </a:moveTo>
                  <a:lnTo>
                    <a:pt x="1099" y="822"/>
                  </a:lnTo>
                  <a:lnTo>
                    <a:pt x="1097" y="819"/>
                  </a:lnTo>
                  <a:lnTo>
                    <a:pt x="1096" y="817"/>
                  </a:lnTo>
                  <a:lnTo>
                    <a:pt x="1098" y="816"/>
                  </a:lnTo>
                  <a:lnTo>
                    <a:pt x="1100" y="816"/>
                  </a:lnTo>
                  <a:lnTo>
                    <a:pt x="1102" y="817"/>
                  </a:lnTo>
                  <a:lnTo>
                    <a:pt x="1104" y="818"/>
                  </a:lnTo>
                  <a:lnTo>
                    <a:pt x="1105" y="819"/>
                  </a:lnTo>
                  <a:lnTo>
                    <a:pt x="1104" y="821"/>
                  </a:lnTo>
                  <a:lnTo>
                    <a:pt x="1102" y="821"/>
                  </a:lnTo>
                  <a:lnTo>
                    <a:pt x="1101" y="823"/>
                  </a:lnTo>
                  <a:lnTo>
                    <a:pt x="1100" y="823"/>
                  </a:lnTo>
                  <a:close/>
                  <a:moveTo>
                    <a:pt x="1" y="308"/>
                  </a:moveTo>
                  <a:lnTo>
                    <a:pt x="0" y="306"/>
                  </a:lnTo>
                  <a:lnTo>
                    <a:pt x="0" y="304"/>
                  </a:lnTo>
                  <a:lnTo>
                    <a:pt x="0" y="303"/>
                  </a:lnTo>
                  <a:lnTo>
                    <a:pt x="1" y="303"/>
                  </a:lnTo>
                  <a:lnTo>
                    <a:pt x="1" y="302"/>
                  </a:lnTo>
                  <a:lnTo>
                    <a:pt x="3" y="301"/>
                  </a:lnTo>
                  <a:lnTo>
                    <a:pt x="8" y="303"/>
                  </a:lnTo>
                  <a:lnTo>
                    <a:pt x="9" y="304"/>
                  </a:lnTo>
                  <a:lnTo>
                    <a:pt x="8" y="305"/>
                  </a:lnTo>
                  <a:lnTo>
                    <a:pt x="8" y="306"/>
                  </a:lnTo>
                  <a:lnTo>
                    <a:pt x="6" y="306"/>
                  </a:lnTo>
                  <a:lnTo>
                    <a:pt x="5" y="306"/>
                  </a:lnTo>
                  <a:lnTo>
                    <a:pt x="4" y="307"/>
                  </a:lnTo>
                  <a:lnTo>
                    <a:pt x="4" y="308"/>
                  </a:lnTo>
                  <a:lnTo>
                    <a:pt x="3" y="308"/>
                  </a:lnTo>
                  <a:lnTo>
                    <a:pt x="1" y="308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202" name="Freeform 755"/>
            <p:cNvSpPr>
              <a:spLocks noEditPoints="1"/>
            </p:cNvSpPr>
            <p:nvPr/>
          </p:nvSpPr>
          <p:spPr bwMode="auto">
            <a:xfrm>
              <a:off x="3398035" y="3141067"/>
              <a:ext cx="3582987" cy="2582863"/>
            </a:xfrm>
            <a:custGeom>
              <a:avLst/>
              <a:gdLst>
                <a:gd name="T0" fmla="*/ 2147483646 w 1481"/>
                <a:gd name="T1" fmla="*/ 2147483646 h 1202"/>
                <a:gd name="T2" fmla="*/ 2147483646 w 1481"/>
                <a:gd name="T3" fmla="*/ 2147483646 h 1202"/>
                <a:gd name="T4" fmla="*/ 2147483646 w 1481"/>
                <a:gd name="T5" fmla="*/ 2147483646 h 1202"/>
                <a:gd name="T6" fmla="*/ 2147483646 w 1481"/>
                <a:gd name="T7" fmla="*/ 2147483646 h 1202"/>
                <a:gd name="T8" fmla="*/ 2147483646 w 1481"/>
                <a:gd name="T9" fmla="*/ 2147483646 h 1202"/>
                <a:gd name="T10" fmla="*/ 2147483646 w 1481"/>
                <a:gd name="T11" fmla="*/ 2147483646 h 1202"/>
                <a:gd name="T12" fmla="*/ 2147483646 w 1481"/>
                <a:gd name="T13" fmla="*/ 2147483646 h 1202"/>
                <a:gd name="T14" fmla="*/ 2147483646 w 1481"/>
                <a:gd name="T15" fmla="*/ 2147483646 h 1202"/>
                <a:gd name="T16" fmla="*/ 2147483646 w 1481"/>
                <a:gd name="T17" fmla="*/ 2147483646 h 1202"/>
                <a:gd name="T18" fmla="*/ 2147483646 w 1481"/>
                <a:gd name="T19" fmla="*/ 2147483646 h 1202"/>
                <a:gd name="T20" fmla="*/ 2147483646 w 1481"/>
                <a:gd name="T21" fmla="*/ 2147483646 h 1202"/>
                <a:gd name="T22" fmla="*/ 2147483646 w 1481"/>
                <a:gd name="T23" fmla="*/ 2147483646 h 1202"/>
                <a:gd name="T24" fmla="*/ 2147483646 w 1481"/>
                <a:gd name="T25" fmla="*/ 2147483646 h 1202"/>
                <a:gd name="T26" fmla="*/ 2147483646 w 1481"/>
                <a:gd name="T27" fmla="*/ 2147483646 h 1202"/>
                <a:gd name="T28" fmla="*/ 2147483646 w 1481"/>
                <a:gd name="T29" fmla="*/ 2147483646 h 1202"/>
                <a:gd name="T30" fmla="*/ 2147483646 w 1481"/>
                <a:gd name="T31" fmla="*/ 2147483646 h 1202"/>
                <a:gd name="T32" fmla="*/ 2147483646 w 1481"/>
                <a:gd name="T33" fmla="*/ 2147483646 h 1202"/>
                <a:gd name="T34" fmla="*/ 2147483646 w 1481"/>
                <a:gd name="T35" fmla="*/ 2147483646 h 1202"/>
                <a:gd name="T36" fmla="*/ 2147483646 w 1481"/>
                <a:gd name="T37" fmla="*/ 2147483646 h 1202"/>
                <a:gd name="T38" fmla="*/ 2147483646 w 1481"/>
                <a:gd name="T39" fmla="*/ 2147483646 h 1202"/>
                <a:gd name="T40" fmla="*/ 2147483646 w 1481"/>
                <a:gd name="T41" fmla="*/ 2147483646 h 1202"/>
                <a:gd name="T42" fmla="*/ 2147483646 w 1481"/>
                <a:gd name="T43" fmla="*/ 2147483646 h 1202"/>
                <a:gd name="T44" fmla="*/ 2147483646 w 1481"/>
                <a:gd name="T45" fmla="*/ 2147483646 h 1202"/>
                <a:gd name="T46" fmla="*/ 2147483646 w 1481"/>
                <a:gd name="T47" fmla="*/ 2147483646 h 1202"/>
                <a:gd name="T48" fmla="*/ 2147483646 w 1481"/>
                <a:gd name="T49" fmla="*/ 2147483646 h 1202"/>
                <a:gd name="T50" fmla="*/ 2147483646 w 1481"/>
                <a:gd name="T51" fmla="*/ 2147483646 h 1202"/>
                <a:gd name="T52" fmla="*/ 2147483646 w 1481"/>
                <a:gd name="T53" fmla="*/ 2147483646 h 1202"/>
                <a:gd name="T54" fmla="*/ 2147483646 w 1481"/>
                <a:gd name="T55" fmla="*/ 2147483646 h 1202"/>
                <a:gd name="T56" fmla="*/ 2147483646 w 1481"/>
                <a:gd name="T57" fmla="*/ 2147483646 h 1202"/>
                <a:gd name="T58" fmla="*/ 2147483646 w 1481"/>
                <a:gd name="T59" fmla="*/ 2147483646 h 1202"/>
                <a:gd name="T60" fmla="*/ 2147483646 w 1481"/>
                <a:gd name="T61" fmla="*/ 2147483646 h 1202"/>
                <a:gd name="T62" fmla="*/ 2147483646 w 1481"/>
                <a:gd name="T63" fmla="*/ 2147483646 h 1202"/>
                <a:gd name="T64" fmla="*/ 2147483646 w 1481"/>
                <a:gd name="T65" fmla="*/ 2147483646 h 1202"/>
                <a:gd name="T66" fmla="*/ 2147483646 w 1481"/>
                <a:gd name="T67" fmla="*/ 2147483646 h 1202"/>
                <a:gd name="T68" fmla="*/ 2147483646 w 1481"/>
                <a:gd name="T69" fmla="*/ 2147483646 h 1202"/>
                <a:gd name="T70" fmla="*/ 2147483646 w 1481"/>
                <a:gd name="T71" fmla="*/ 2147483646 h 1202"/>
                <a:gd name="T72" fmla="*/ 2147483646 w 1481"/>
                <a:gd name="T73" fmla="*/ 2147483646 h 1202"/>
                <a:gd name="T74" fmla="*/ 2147483646 w 1481"/>
                <a:gd name="T75" fmla="*/ 2147483646 h 1202"/>
                <a:gd name="T76" fmla="*/ 2147483646 w 1481"/>
                <a:gd name="T77" fmla="*/ 2147483646 h 1202"/>
                <a:gd name="T78" fmla="*/ 2147483646 w 1481"/>
                <a:gd name="T79" fmla="*/ 2147483646 h 1202"/>
                <a:gd name="T80" fmla="*/ 2147483646 w 1481"/>
                <a:gd name="T81" fmla="*/ 2147483646 h 1202"/>
                <a:gd name="T82" fmla="*/ 2147483646 w 1481"/>
                <a:gd name="T83" fmla="*/ 2147483646 h 1202"/>
                <a:gd name="T84" fmla="*/ 2147483646 w 1481"/>
                <a:gd name="T85" fmla="*/ 2147483646 h 1202"/>
                <a:gd name="T86" fmla="*/ 2147483646 w 1481"/>
                <a:gd name="T87" fmla="*/ 2147483646 h 1202"/>
                <a:gd name="T88" fmla="*/ 2147483646 w 1481"/>
                <a:gd name="T89" fmla="*/ 2147483646 h 1202"/>
                <a:gd name="T90" fmla="*/ 2147483646 w 1481"/>
                <a:gd name="T91" fmla="*/ 2147483646 h 1202"/>
                <a:gd name="T92" fmla="*/ 2147483646 w 1481"/>
                <a:gd name="T93" fmla="*/ 2147483646 h 1202"/>
                <a:gd name="T94" fmla="*/ 2147483646 w 1481"/>
                <a:gd name="T95" fmla="*/ 2147483646 h 1202"/>
                <a:gd name="T96" fmla="*/ 2147483646 w 1481"/>
                <a:gd name="T97" fmla="*/ 2147483646 h 1202"/>
                <a:gd name="T98" fmla="*/ 2147483646 w 1481"/>
                <a:gd name="T99" fmla="*/ 2147483646 h 1202"/>
                <a:gd name="T100" fmla="*/ 2147483646 w 1481"/>
                <a:gd name="T101" fmla="*/ 2147483646 h 1202"/>
                <a:gd name="T102" fmla="*/ 2147483646 w 1481"/>
                <a:gd name="T103" fmla="*/ 2147483646 h 1202"/>
                <a:gd name="T104" fmla="*/ 2147483646 w 1481"/>
                <a:gd name="T105" fmla="*/ 2147483646 h 1202"/>
                <a:gd name="T106" fmla="*/ 2147483646 w 1481"/>
                <a:gd name="T107" fmla="*/ 2147483646 h 1202"/>
                <a:gd name="T108" fmla="*/ 2147483646 w 1481"/>
                <a:gd name="T109" fmla="*/ 2147483646 h 1202"/>
                <a:gd name="T110" fmla="*/ 2147483646 w 1481"/>
                <a:gd name="T111" fmla="*/ 2147483646 h 1202"/>
                <a:gd name="T112" fmla="*/ 2147483646 w 1481"/>
                <a:gd name="T113" fmla="*/ 2147483646 h 1202"/>
                <a:gd name="T114" fmla="*/ 2147483646 w 1481"/>
                <a:gd name="T115" fmla="*/ 2147483646 h 1202"/>
                <a:gd name="T116" fmla="*/ 2147483646 w 1481"/>
                <a:gd name="T117" fmla="*/ 2147483646 h 1202"/>
                <a:gd name="T118" fmla="*/ 2147483646 w 1481"/>
                <a:gd name="T119" fmla="*/ 2147483646 h 1202"/>
                <a:gd name="T120" fmla="*/ 2147483646 w 1481"/>
                <a:gd name="T121" fmla="*/ 2147483646 h 1202"/>
                <a:gd name="T122" fmla="*/ 2147483646 w 1481"/>
                <a:gd name="T123" fmla="*/ 2147483646 h 1202"/>
                <a:gd name="T124" fmla="*/ 2147483646 w 1481"/>
                <a:gd name="T125" fmla="*/ 2147483646 h 1202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1481" h="1202">
                  <a:moveTo>
                    <a:pt x="1028" y="6"/>
                  </a:moveTo>
                  <a:lnTo>
                    <a:pt x="1029" y="10"/>
                  </a:lnTo>
                  <a:lnTo>
                    <a:pt x="1033" y="13"/>
                  </a:lnTo>
                  <a:lnTo>
                    <a:pt x="1034" y="15"/>
                  </a:lnTo>
                  <a:lnTo>
                    <a:pt x="1034" y="16"/>
                  </a:lnTo>
                  <a:lnTo>
                    <a:pt x="1035" y="18"/>
                  </a:lnTo>
                  <a:lnTo>
                    <a:pt x="1035" y="19"/>
                  </a:lnTo>
                  <a:lnTo>
                    <a:pt x="1035" y="20"/>
                  </a:lnTo>
                  <a:lnTo>
                    <a:pt x="1035" y="21"/>
                  </a:lnTo>
                  <a:lnTo>
                    <a:pt x="1040" y="23"/>
                  </a:lnTo>
                  <a:lnTo>
                    <a:pt x="1042" y="23"/>
                  </a:lnTo>
                  <a:lnTo>
                    <a:pt x="1042" y="24"/>
                  </a:lnTo>
                  <a:lnTo>
                    <a:pt x="1041" y="25"/>
                  </a:lnTo>
                  <a:lnTo>
                    <a:pt x="1040" y="26"/>
                  </a:lnTo>
                  <a:lnTo>
                    <a:pt x="1041" y="27"/>
                  </a:lnTo>
                  <a:lnTo>
                    <a:pt x="1042" y="28"/>
                  </a:lnTo>
                  <a:lnTo>
                    <a:pt x="1043" y="34"/>
                  </a:lnTo>
                  <a:lnTo>
                    <a:pt x="1045" y="35"/>
                  </a:lnTo>
                  <a:lnTo>
                    <a:pt x="1045" y="36"/>
                  </a:lnTo>
                  <a:lnTo>
                    <a:pt x="1045" y="39"/>
                  </a:lnTo>
                  <a:lnTo>
                    <a:pt x="1046" y="42"/>
                  </a:lnTo>
                  <a:lnTo>
                    <a:pt x="1047" y="45"/>
                  </a:lnTo>
                  <a:lnTo>
                    <a:pt x="1049" y="49"/>
                  </a:lnTo>
                  <a:lnTo>
                    <a:pt x="1048" y="51"/>
                  </a:lnTo>
                  <a:lnTo>
                    <a:pt x="1050" y="55"/>
                  </a:lnTo>
                  <a:lnTo>
                    <a:pt x="1054" y="57"/>
                  </a:lnTo>
                  <a:lnTo>
                    <a:pt x="1056" y="58"/>
                  </a:lnTo>
                  <a:lnTo>
                    <a:pt x="1059" y="62"/>
                  </a:lnTo>
                  <a:lnTo>
                    <a:pt x="1060" y="62"/>
                  </a:lnTo>
                  <a:lnTo>
                    <a:pt x="1062" y="63"/>
                  </a:lnTo>
                  <a:lnTo>
                    <a:pt x="1063" y="64"/>
                  </a:lnTo>
                  <a:lnTo>
                    <a:pt x="1065" y="66"/>
                  </a:lnTo>
                  <a:lnTo>
                    <a:pt x="1062" y="70"/>
                  </a:lnTo>
                  <a:lnTo>
                    <a:pt x="1061" y="72"/>
                  </a:lnTo>
                  <a:lnTo>
                    <a:pt x="1060" y="75"/>
                  </a:lnTo>
                  <a:lnTo>
                    <a:pt x="1060" y="76"/>
                  </a:lnTo>
                  <a:lnTo>
                    <a:pt x="1063" y="79"/>
                  </a:lnTo>
                  <a:lnTo>
                    <a:pt x="1065" y="81"/>
                  </a:lnTo>
                  <a:lnTo>
                    <a:pt x="1064" y="86"/>
                  </a:lnTo>
                  <a:lnTo>
                    <a:pt x="1063" y="86"/>
                  </a:lnTo>
                  <a:lnTo>
                    <a:pt x="1062" y="86"/>
                  </a:lnTo>
                  <a:lnTo>
                    <a:pt x="1058" y="87"/>
                  </a:lnTo>
                  <a:lnTo>
                    <a:pt x="1058" y="88"/>
                  </a:lnTo>
                  <a:lnTo>
                    <a:pt x="1059" y="89"/>
                  </a:lnTo>
                  <a:lnTo>
                    <a:pt x="1061" y="92"/>
                  </a:lnTo>
                  <a:lnTo>
                    <a:pt x="1062" y="94"/>
                  </a:lnTo>
                  <a:lnTo>
                    <a:pt x="1061" y="95"/>
                  </a:lnTo>
                  <a:lnTo>
                    <a:pt x="1060" y="96"/>
                  </a:lnTo>
                  <a:lnTo>
                    <a:pt x="1061" y="98"/>
                  </a:lnTo>
                  <a:lnTo>
                    <a:pt x="1062" y="99"/>
                  </a:lnTo>
                  <a:lnTo>
                    <a:pt x="1063" y="100"/>
                  </a:lnTo>
                  <a:lnTo>
                    <a:pt x="1064" y="100"/>
                  </a:lnTo>
                  <a:lnTo>
                    <a:pt x="1066" y="102"/>
                  </a:lnTo>
                  <a:lnTo>
                    <a:pt x="1067" y="102"/>
                  </a:lnTo>
                  <a:lnTo>
                    <a:pt x="1069" y="103"/>
                  </a:lnTo>
                  <a:lnTo>
                    <a:pt x="1069" y="104"/>
                  </a:lnTo>
                  <a:lnTo>
                    <a:pt x="1068" y="105"/>
                  </a:lnTo>
                  <a:lnTo>
                    <a:pt x="1068" y="106"/>
                  </a:lnTo>
                  <a:lnTo>
                    <a:pt x="1067" y="107"/>
                  </a:lnTo>
                  <a:lnTo>
                    <a:pt x="1067" y="111"/>
                  </a:lnTo>
                  <a:lnTo>
                    <a:pt x="1068" y="112"/>
                  </a:lnTo>
                  <a:lnTo>
                    <a:pt x="1068" y="113"/>
                  </a:lnTo>
                  <a:lnTo>
                    <a:pt x="1069" y="113"/>
                  </a:lnTo>
                  <a:lnTo>
                    <a:pt x="1070" y="113"/>
                  </a:lnTo>
                  <a:lnTo>
                    <a:pt x="1072" y="113"/>
                  </a:lnTo>
                  <a:lnTo>
                    <a:pt x="1080" y="124"/>
                  </a:lnTo>
                  <a:lnTo>
                    <a:pt x="1081" y="134"/>
                  </a:lnTo>
                  <a:lnTo>
                    <a:pt x="1082" y="136"/>
                  </a:lnTo>
                  <a:lnTo>
                    <a:pt x="1083" y="138"/>
                  </a:lnTo>
                  <a:lnTo>
                    <a:pt x="1084" y="139"/>
                  </a:lnTo>
                  <a:lnTo>
                    <a:pt x="1085" y="142"/>
                  </a:lnTo>
                  <a:lnTo>
                    <a:pt x="1085" y="145"/>
                  </a:lnTo>
                  <a:lnTo>
                    <a:pt x="1088" y="148"/>
                  </a:lnTo>
                  <a:lnTo>
                    <a:pt x="1089" y="149"/>
                  </a:lnTo>
                  <a:lnTo>
                    <a:pt x="1090" y="150"/>
                  </a:lnTo>
                  <a:lnTo>
                    <a:pt x="1091" y="155"/>
                  </a:lnTo>
                  <a:lnTo>
                    <a:pt x="1091" y="157"/>
                  </a:lnTo>
                  <a:lnTo>
                    <a:pt x="1094" y="164"/>
                  </a:lnTo>
                  <a:lnTo>
                    <a:pt x="1094" y="169"/>
                  </a:lnTo>
                  <a:lnTo>
                    <a:pt x="1095" y="173"/>
                  </a:lnTo>
                  <a:lnTo>
                    <a:pt x="1098" y="174"/>
                  </a:lnTo>
                  <a:lnTo>
                    <a:pt x="1103" y="175"/>
                  </a:lnTo>
                  <a:lnTo>
                    <a:pt x="1114" y="173"/>
                  </a:lnTo>
                  <a:lnTo>
                    <a:pt x="1119" y="178"/>
                  </a:lnTo>
                  <a:lnTo>
                    <a:pt x="1115" y="210"/>
                  </a:lnTo>
                  <a:lnTo>
                    <a:pt x="1092" y="222"/>
                  </a:lnTo>
                  <a:lnTo>
                    <a:pt x="1092" y="224"/>
                  </a:lnTo>
                  <a:lnTo>
                    <a:pt x="1091" y="225"/>
                  </a:lnTo>
                  <a:lnTo>
                    <a:pt x="1090" y="225"/>
                  </a:lnTo>
                  <a:lnTo>
                    <a:pt x="1089" y="225"/>
                  </a:lnTo>
                  <a:lnTo>
                    <a:pt x="1086" y="230"/>
                  </a:lnTo>
                  <a:lnTo>
                    <a:pt x="1085" y="234"/>
                  </a:lnTo>
                  <a:lnTo>
                    <a:pt x="1085" y="235"/>
                  </a:lnTo>
                  <a:lnTo>
                    <a:pt x="1086" y="237"/>
                  </a:lnTo>
                  <a:lnTo>
                    <a:pt x="1088" y="238"/>
                  </a:lnTo>
                  <a:lnTo>
                    <a:pt x="1093" y="245"/>
                  </a:lnTo>
                  <a:lnTo>
                    <a:pt x="1091" y="246"/>
                  </a:lnTo>
                  <a:lnTo>
                    <a:pt x="1090" y="246"/>
                  </a:lnTo>
                  <a:lnTo>
                    <a:pt x="1089" y="246"/>
                  </a:lnTo>
                  <a:lnTo>
                    <a:pt x="1089" y="247"/>
                  </a:lnTo>
                  <a:lnTo>
                    <a:pt x="1089" y="249"/>
                  </a:lnTo>
                  <a:lnTo>
                    <a:pt x="1088" y="249"/>
                  </a:lnTo>
                  <a:lnTo>
                    <a:pt x="1088" y="252"/>
                  </a:lnTo>
                  <a:lnTo>
                    <a:pt x="1088" y="255"/>
                  </a:lnTo>
                  <a:lnTo>
                    <a:pt x="1088" y="256"/>
                  </a:lnTo>
                  <a:lnTo>
                    <a:pt x="1088" y="257"/>
                  </a:lnTo>
                  <a:lnTo>
                    <a:pt x="1090" y="260"/>
                  </a:lnTo>
                  <a:lnTo>
                    <a:pt x="1092" y="264"/>
                  </a:lnTo>
                  <a:lnTo>
                    <a:pt x="1098" y="277"/>
                  </a:lnTo>
                  <a:lnTo>
                    <a:pt x="1097" y="278"/>
                  </a:lnTo>
                  <a:lnTo>
                    <a:pt x="1096" y="280"/>
                  </a:lnTo>
                  <a:lnTo>
                    <a:pt x="1094" y="281"/>
                  </a:lnTo>
                  <a:lnTo>
                    <a:pt x="1094" y="282"/>
                  </a:lnTo>
                  <a:lnTo>
                    <a:pt x="1094" y="283"/>
                  </a:lnTo>
                  <a:lnTo>
                    <a:pt x="1095" y="288"/>
                  </a:lnTo>
                  <a:lnTo>
                    <a:pt x="1095" y="289"/>
                  </a:lnTo>
                  <a:lnTo>
                    <a:pt x="1096" y="289"/>
                  </a:lnTo>
                  <a:lnTo>
                    <a:pt x="1096" y="290"/>
                  </a:lnTo>
                  <a:lnTo>
                    <a:pt x="1105" y="300"/>
                  </a:lnTo>
                  <a:lnTo>
                    <a:pt x="1105" y="301"/>
                  </a:lnTo>
                  <a:lnTo>
                    <a:pt x="1105" y="304"/>
                  </a:lnTo>
                  <a:lnTo>
                    <a:pt x="1103" y="306"/>
                  </a:lnTo>
                  <a:lnTo>
                    <a:pt x="1097" y="308"/>
                  </a:lnTo>
                  <a:lnTo>
                    <a:pt x="1096" y="307"/>
                  </a:lnTo>
                  <a:lnTo>
                    <a:pt x="1094" y="307"/>
                  </a:lnTo>
                  <a:lnTo>
                    <a:pt x="1093" y="307"/>
                  </a:lnTo>
                  <a:lnTo>
                    <a:pt x="1092" y="307"/>
                  </a:lnTo>
                  <a:lnTo>
                    <a:pt x="1092" y="309"/>
                  </a:lnTo>
                  <a:lnTo>
                    <a:pt x="1092" y="310"/>
                  </a:lnTo>
                  <a:lnTo>
                    <a:pt x="1091" y="311"/>
                  </a:lnTo>
                  <a:lnTo>
                    <a:pt x="1092" y="313"/>
                  </a:lnTo>
                  <a:lnTo>
                    <a:pt x="1092" y="315"/>
                  </a:lnTo>
                  <a:lnTo>
                    <a:pt x="1089" y="323"/>
                  </a:lnTo>
                  <a:lnTo>
                    <a:pt x="1088" y="323"/>
                  </a:lnTo>
                  <a:lnTo>
                    <a:pt x="1088" y="326"/>
                  </a:lnTo>
                  <a:lnTo>
                    <a:pt x="1088" y="332"/>
                  </a:lnTo>
                  <a:lnTo>
                    <a:pt x="1088" y="334"/>
                  </a:lnTo>
                  <a:lnTo>
                    <a:pt x="1087" y="334"/>
                  </a:lnTo>
                  <a:lnTo>
                    <a:pt x="1086" y="334"/>
                  </a:lnTo>
                  <a:lnTo>
                    <a:pt x="1085" y="335"/>
                  </a:lnTo>
                  <a:lnTo>
                    <a:pt x="1084" y="337"/>
                  </a:lnTo>
                  <a:lnTo>
                    <a:pt x="1084" y="338"/>
                  </a:lnTo>
                  <a:lnTo>
                    <a:pt x="1084" y="339"/>
                  </a:lnTo>
                  <a:lnTo>
                    <a:pt x="1081" y="345"/>
                  </a:lnTo>
                  <a:lnTo>
                    <a:pt x="1078" y="347"/>
                  </a:lnTo>
                  <a:lnTo>
                    <a:pt x="1079" y="352"/>
                  </a:lnTo>
                  <a:lnTo>
                    <a:pt x="1079" y="353"/>
                  </a:lnTo>
                  <a:lnTo>
                    <a:pt x="1078" y="354"/>
                  </a:lnTo>
                  <a:lnTo>
                    <a:pt x="1077" y="356"/>
                  </a:lnTo>
                  <a:lnTo>
                    <a:pt x="1078" y="358"/>
                  </a:lnTo>
                  <a:lnTo>
                    <a:pt x="1079" y="359"/>
                  </a:lnTo>
                  <a:lnTo>
                    <a:pt x="1079" y="360"/>
                  </a:lnTo>
                  <a:lnTo>
                    <a:pt x="1079" y="363"/>
                  </a:lnTo>
                  <a:lnTo>
                    <a:pt x="1079" y="367"/>
                  </a:lnTo>
                  <a:lnTo>
                    <a:pt x="1079" y="369"/>
                  </a:lnTo>
                  <a:lnTo>
                    <a:pt x="1079" y="370"/>
                  </a:lnTo>
                  <a:lnTo>
                    <a:pt x="1078" y="371"/>
                  </a:lnTo>
                  <a:lnTo>
                    <a:pt x="1077" y="371"/>
                  </a:lnTo>
                  <a:lnTo>
                    <a:pt x="1075" y="373"/>
                  </a:lnTo>
                  <a:lnTo>
                    <a:pt x="1074" y="375"/>
                  </a:lnTo>
                  <a:lnTo>
                    <a:pt x="1075" y="377"/>
                  </a:lnTo>
                  <a:lnTo>
                    <a:pt x="1075" y="378"/>
                  </a:lnTo>
                  <a:lnTo>
                    <a:pt x="1076" y="380"/>
                  </a:lnTo>
                  <a:lnTo>
                    <a:pt x="1078" y="384"/>
                  </a:lnTo>
                  <a:lnTo>
                    <a:pt x="1079" y="385"/>
                  </a:lnTo>
                  <a:lnTo>
                    <a:pt x="1079" y="387"/>
                  </a:lnTo>
                  <a:lnTo>
                    <a:pt x="1079" y="388"/>
                  </a:lnTo>
                  <a:lnTo>
                    <a:pt x="1081" y="389"/>
                  </a:lnTo>
                  <a:lnTo>
                    <a:pt x="1081" y="392"/>
                  </a:lnTo>
                  <a:lnTo>
                    <a:pt x="1082" y="395"/>
                  </a:lnTo>
                  <a:lnTo>
                    <a:pt x="1082" y="398"/>
                  </a:lnTo>
                  <a:lnTo>
                    <a:pt x="1084" y="401"/>
                  </a:lnTo>
                  <a:lnTo>
                    <a:pt x="1085" y="402"/>
                  </a:lnTo>
                  <a:lnTo>
                    <a:pt x="1086" y="402"/>
                  </a:lnTo>
                  <a:lnTo>
                    <a:pt x="1086" y="404"/>
                  </a:lnTo>
                  <a:lnTo>
                    <a:pt x="1085" y="408"/>
                  </a:lnTo>
                  <a:lnTo>
                    <a:pt x="1084" y="409"/>
                  </a:lnTo>
                  <a:lnTo>
                    <a:pt x="1083" y="410"/>
                  </a:lnTo>
                  <a:lnTo>
                    <a:pt x="1082" y="410"/>
                  </a:lnTo>
                  <a:lnTo>
                    <a:pt x="1080" y="411"/>
                  </a:lnTo>
                  <a:lnTo>
                    <a:pt x="1079" y="415"/>
                  </a:lnTo>
                  <a:lnTo>
                    <a:pt x="1079" y="418"/>
                  </a:lnTo>
                  <a:lnTo>
                    <a:pt x="1078" y="424"/>
                  </a:lnTo>
                  <a:lnTo>
                    <a:pt x="1079" y="427"/>
                  </a:lnTo>
                  <a:lnTo>
                    <a:pt x="1079" y="428"/>
                  </a:lnTo>
                  <a:lnTo>
                    <a:pt x="1081" y="429"/>
                  </a:lnTo>
                  <a:lnTo>
                    <a:pt x="1081" y="430"/>
                  </a:lnTo>
                  <a:lnTo>
                    <a:pt x="1079" y="432"/>
                  </a:lnTo>
                  <a:lnTo>
                    <a:pt x="1077" y="433"/>
                  </a:lnTo>
                  <a:lnTo>
                    <a:pt x="1077" y="432"/>
                  </a:lnTo>
                  <a:lnTo>
                    <a:pt x="1075" y="434"/>
                  </a:lnTo>
                  <a:lnTo>
                    <a:pt x="1075" y="435"/>
                  </a:lnTo>
                  <a:lnTo>
                    <a:pt x="1076" y="439"/>
                  </a:lnTo>
                  <a:lnTo>
                    <a:pt x="1077" y="444"/>
                  </a:lnTo>
                  <a:lnTo>
                    <a:pt x="1077" y="447"/>
                  </a:lnTo>
                  <a:lnTo>
                    <a:pt x="1082" y="455"/>
                  </a:lnTo>
                  <a:lnTo>
                    <a:pt x="1084" y="456"/>
                  </a:lnTo>
                  <a:lnTo>
                    <a:pt x="1085" y="457"/>
                  </a:lnTo>
                  <a:lnTo>
                    <a:pt x="1087" y="457"/>
                  </a:lnTo>
                  <a:lnTo>
                    <a:pt x="1088" y="457"/>
                  </a:lnTo>
                  <a:lnTo>
                    <a:pt x="1090" y="458"/>
                  </a:lnTo>
                  <a:lnTo>
                    <a:pt x="1090" y="459"/>
                  </a:lnTo>
                  <a:lnTo>
                    <a:pt x="1090" y="462"/>
                  </a:lnTo>
                  <a:lnTo>
                    <a:pt x="1088" y="462"/>
                  </a:lnTo>
                  <a:lnTo>
                    <a:pt x="1088" y="463"/>
                  </a:lnTo>
                  <a:lnTo>
                    <a:pt x="1090" y="468"/>
                  </a:lnTo>
                  <a:lnTo>
                    <a:pt x="1090" y="469"/>
                  </a:lnTo>
                  <a:lnTo>
                    <a:pt x="1090" y="470"/>
                  </a:lnTo>
                  <a:lnTo>
                    <a:pt x="1092" y="470"/>
                  </a:lnTo>
                  <a:lnTo>
                    <a:pt x="1096" y="475"/>
                  </a:lnTo>
                  <a:lnTo>
                    <a:pt x="1097" y="476"/>
                  </a:lnTo>
                  <a:lnTo>
                    <a:pt x="1097" y="477"/>
                  </a:lnTo>
                  <a:lnTo>
                    <a:pt x="1097" y="479"/>
                  </a:lnTo>
                  <a:lnTo>
                    <a:pt x="1097" y="480"/>
                  </a:lnTo>
                  <a:lnTo>
                    <a:pt x="1099" y="485"/>
                  </a:lnTo>
                  <a:lnTo>
                    <a:pt x="1102" y="487"/>
                  </a:lnTo>
                  <a:lnTo>
                    <a:pt x="1104" y="488"/>
                  </a:lnTo>
                  <a:lnTo>
                    <a:pt x="1104" y="490"/>
                  </a:lnTo>
                  <a:lnTo>
                    <a:pt x="1103" y="492"/>
                  </a:lnTo>
                  <a:lnTo>
                    <a:pt x="1103" y="494"/>
                  </a:lnTo>
                  <a:lnTo>
                    <a:pt x="1103" y="496"/>
                  </a:lnTo>
                  <a:lnTo>
                    <a:pt x="1103" y="497"/>
                  </a:lnTo>
                  <a:lnTo>
                    <a:pt x="1104" y="498"/>
                  </a:lnTo>
                  <a:lnTo>
                    <a:pt x="1107" y="501"/>
                  </a:lnTo>
                  <a:lnTo>
                    <a:pt x="1108" y="501"/>
                  </a:lnTo>
                  <a:lnTo>
                    <a:pt x="1109" y="500"/>
                  </a:lnTo>
                  <a:lnTo>
                    <a:pt x="1111" y="500"/>
                  </a:lnTo>
                  <a:lnTo>
                    <a:pt x="1113" y="501"/>
                  </a:lnTo>
                  <a:lnTo>
                    <a:pt x="1114" y="504"/>
                  </a:lnTo>
                  <a:lnTo>
                    <a:pt x="1115" y="505"/>
                  </a:lnTo>
                  <a:lnTo>
                    <a:pt x="1114" y="505"/>
                  </a:lnTo>
                  <a:lnTo>
                    <a:pt x="1113" y="509"/>
                  </a:lnTo>
                  <a:lnTo>
                    <a:pt x="1115" y="517"/>
                  </a:lnTo>
                  <a:lnTo>
                    <a:pt x="1115" y="518"/>
                  </a:lnTo>
                  <a:lnTo>
                    <a:pt x="1116" y="520"/>
                  </a:lnTo>
                  <a:lnTo>
                    <a:pt x="1121" y="530"/>
                  </a:lnTo>
                  <a:lnTo>
                    <a:pt x="1119" y="532"/>
                  </a:lnTo>
                  <a:lnTo>
                    <a:pt x="1118" y="532"/>
                  </a:lnTo>
                  <a:lnTo>
                    <a:pt x="1116" y="532"/>
                  </a:lnTo>
                  <a:lnTo>
                    <a:pt x="1115" y="532"/>
                  </a:lnTo>
                  <a:lnTo>
                    <a:pt x="1116" y="534"/>
                  </a:lnTo>
                  <a:lnTo>
                    <a:pt x="1116" y="536"/>
                  </a:lnTo>
                  <a:lnTo>
                    <a:pt x="1115" y="540"/>
                  </a:lnTo>
                  <a:lnTo>
                    <a:pt x="1114" y="544"/>
                  </a:lnTo>
                  <a:lnTo>
                    <a:pt x="1114" y="554"/>
                  </a:lnTo>
                  <a:lnTo>
                    <a:pt x="1115" y="557"/>
                  </a:lnTo>
                  <a:lnTo>
                    <a:pt x="1115" y="558"/>
                  </a:lnTo>
                  <a:lnTo>
                    <a:pt x="1115" y="559"/>
                  </a:lnTo>
                  <a:lnTo>
                    <a:pt x="1115" y="560"/>
                  </a:lnTo>
                  <a:lnTo>
                    <a:pt x="1113" y="561"/>
                  </a:lnTo>
                  <a:lnTo>
                    <a:pt x="1112" y="561"/>
                  </a:lnTo>
                  <a:lnTo>
                    <a:pt x="1111" y="561"/>
                  </a:lnTo>
                  <a:lnTo>
                    <a:pt x="1111" y="562"/>
                  </a:lnTo>
                  <a:lnTo>
                    <a:pt x="1111" y="563"/>
                  </a:lnTo>
                  <a:lnTo>
                    <a:pt x="1112" y="564"/>
                  </a:lnTo>
                  <a:lnTo>
                    <a:pt x="1116" y="566"/>
                  </a:lnTo>
                  <a:lnTo>
                    <a:pt x="1118" y="571"/>
                  </a:lnTo>
                  <a:lnTo>
                    <a:pt x="1119" y="574"/>
                  </a:lnTo>
                  <a:lnTo>
                    <a:pt x="1118" y="575"/>
                  </a:lnTo>
                  <a:lnTo>
                    <a:pt x="1119" y="575"/>
                  </a:lnTo>
                  <a:lnTo>
                    <a:pt x="1122" y="580"/>
                  </a:lnTo>
                  <a:lnTo>
                    <a:pt x="1122" y="581"/>
                  </a:lnTo>
                  <a:lnTo>
                    <a:pt x="1121" y="582"/>
                  </a:lnTo>
                  <a:lnTo>
                    <a:pt x="1121" y="583"/>
                  </a:lnTo>
                  <a:lnTo>
                    <a:pt x="1124" y="588"/>
                  </a:lnTo>
                  <a:lnTo>
                    <a:pt x="1124" y="590"/>
                  </a:lnTo>
                  <a:lnTo>
                    <a:pt x="1123" y="590"/>
                  </a:lnTo>
                  <a:lnTo>
                    <a:pt x="1122" y="591"/>
                  </a:lnTo>
                  <a:lnTo>
                    <a:pt x="1120" y="591"/>
                  </a:lnTo>
                  <a:lnTo>
                    <a:pt x="1118" y="594"/>
                  </a:lnTo>
                  <a:lnTo>
                    <a:pt x="1118" y="597"/>
                  </a:lnTo>
                  <a:lnTo>
                    <a:pt x="1119" y="598"/>
                  </a:lnTo>
                  <a:lnTo>
                    <a:pt x="1119" y="599"/>
                  </a:lnTo>
                  <a:lnTo>
                    <a:pt x="1113" y="601"/>
                  </a:lnTo>
                  <a:lnTo>
                    <a:pt x="1111" y="601"/>
                  </a:lnTo>
                  <a:lnTo>
                    <a:pt x="1111" y="613"/>
                  </a:lnTo>
                  <a:lnTo>
                    <a:pt x="1116" y="620"/>
                  </a:lnTo>
                  <a:lnTo>
                    <a:pt x="1116" y="623"/>
                  </a:lnTo>
                  <a:lnTo>
                    <a:pt x="1116" y="624"/>
                  </a:lnTo>
                  <a:lnTo>
                    <a:pt x="1115" y="626"/>
                  </a:lnTo>
                  <a:lnTo>
                    <a:pt x="1117" y="629"/>
                  </a:lnTo>
                  <a:lnTo>
                    <a:pt x="1119" y="631"/>
                  </a:lnTo>
                  <a:lnTo>
                    <a:pt x="1119" y="632"/>
                  </a:lnTo>
                  <a:lnTo>
                    <a:pt x="1120" y="636"/>
                  </a:lnTo>
                  <a:lnTo>
                    <a:pt x="1120" y="637"/>
                  </a:lnTo>
                  <a:lnTo>
                    <a:pt x="1120" y="639"/>
                  </a:lnTo>
                  <a:lnTo>
                    <a:pt x="1122" y="642"/>
                  </a:lnTo>
                  <a:lnTo>
                    <a:pt x="1123" y="643"/>
                  </a:lnTo>
                  <a:lnTo>
                    <a:pt x="1129" y="651"/>
                  </a:lnTo>
                  <a:lnTo>
                    <a:pt x="1130" y="653"/>
                  </a:lnTo>
                  <a:lnTo>
                    <a:pt x="1130" y="656"/>
                  </a:lnTo>
                  <a:lnTo>
                    <a:pt x="1133" y="662"/>
                  </a:lnTo>
                  <a:lnTo>
                    <a:pt x="1134" y="662"/>
                  </a:lnTo>
                  <a:lnTo>
                    <a:pt x="1135" y="664"/>
                  </a:lnTo>
                  <a:lnTo>
                    <a:pt x="1137" y="664"/>
                  </a:lnTo>
                  <a:lnTo>
                    <a:pt x="1138" y="665"/>
                  </a:lnTo>
                  <a:lnTo>
                    <a:pt x="1139" y="666"/>
                  </a:lnTo>
                  <a:lnTo>
                    <a:pt x="1139" y="667"/>
                  </a:lnTo>
                  <a:lnTo>
                    <a:pt x="1139" y="670"/>
                  </a:lnTo>
                  <a:lnTo>
                    <a:pt x="1138" y="671"/>
                  </a:lnTo>
                  <a:lnTo>
                    <a:pt x="1137" y="672"/>
                  </a:lnTo>
                  <a:lnTo>
                    <a:pt x="1135" y="671"/>
                  </a:lnTo>
                  <a:lnTo>
                    <a:pt x="1135" y="672"/>
                  </a:lnTo>
                  <a:lnTo>
                    <a:pt x="1134" y="672"/>
                  </a:lnTo>
                  <a:lnTo>
                    <a:pt x="1128" y="676"/>
                  </a:lnTo>
                  <a:lnTo>
                    <a:pt x="1128" y="677"/>
                  </a:lnTo>
                  <a:lnTo>
                    <a:pt x="1128" y="679"/>
                  </a:lnTo>
                  <a:lnTo>
                    <a:pt x="1129" y="681"/>
                  </a:lnTo>
                  <a:lnTo>
                    <a:pt x="1129" y="682"/>
                  </a:lnTo>
                  <a:lnTo>
                    <a:pt x="1131" y="687"/>
                  </a:lnTo>
                  <a:lnTo>
                    <a:pt x="1132" y="690"/>
                  </a:lnTo>
                  <a:lnTo>
                    <a:pt x="1132" y="693"/>
                  </a:lnTo>
                  <a:lnTo>
                    <a:pt x="1133" y="698"/>
                  </a:lnTo>
                  <a:lnTo>
                    <a:pt x="1133" y="699"/>
                  </a:lnTo>
                  <a:lnTo>
                    <a:pt x="1131" y="699"/>
                  </a:lnTo>
                  <a:lnTo>
                    <a:pt x="1130" y="699"/>
                  </a:lnTo>
                  <a:lnTo>
                    <a:pt x="1128" y="698"/>
                  </a:lnTo>
                  <a:lnTo>
                    <a:pt x="1128" y="700"/>
                  </a:lnTo>
                  <a:lnTo>
                    <a:pt x="1130" y="702"/>
                  </a:lnTo>
                  <a:lnTo>
                    <a:pt x="1133" y="709"/>
                  </a:lnTo>
                  <a:lnTo>
                    <a:pt x="1134" y="713"/>
                  </a:lnTo>
                  <a:lnTo>
                    <a:pt x="1132" y="714"/>
                  </a:lnTo>
                  <a:lnTo>
                    <a:pt x="1131" y="715"/>
                  </a:lnTo>
                  <a:lnTo>
                    <a:pt x="1132" y="717"/>
                  </a:lnTo>
                  <a:lnTo>
                    <a:pt x="1133" y="718"/>
                  </a:lnTo>
                  <a:lnTo>
                    <a:pt x="1135" y="720"/>
                  </a:lnTo>
                  <a:lnTo>
                    <a:pt x="1136" y="720"/>
                  </a:lnTo>
                  <a:lnTo>
                    <a:pt x="1137" y="720"/>
                  </a:lnTo>
                  <a:lnTo>
                    <a:pt x="1137" y="721"/>
                  </a:lnTo>
                  <a:lnTo>
                    <a:pt x="1137" y="724"/>
                  </a:lnTo>
                  <a:lnTo>
                    <a:pt x="1136" y="724"/>
                  </a:lnTo>
                  <a:lnTo>
                    <a:pt x="1135" y="724"/>
                  </a:lnTo>
                  <a:lnTo>
                    <a:pt x="1135" y="728"/>
                  </a:lnTo>
                  <a:lnTo>
                    <a:pt x="1136" y="729"/>
                  </a:lnTo>
                  <a:lnTo>
                    <a:pt x="1136" y="730"/>
                  </a:lnTo>
                  <a:lnTo>
                    <a:pt x="1136" y="731"/>
                  </a:lnTo>
                  <a:lnTo>
                    <a:pt x="1136" y="732"/>
                  </a:lnTo>
                  <a:lnTo>
                    <a:pt x="1135" y="732"/>
                  </a:lnTo>
                  <a:lnTo>
                    <a:pt x="1135" y="733"/>
                  </a:lnTo>
                  <a:lnTo>
                    <a:pt x="1140" y="739"/>
                  </a:lnTo>
                  <a:lnTo>
                    <a:pt x="1141" y="741"/>
                  </a:lnTo>
                  <a:lnTo>
                    <a:pt x="1141" y="742"/>
                  </a:lnTo>
                  <a:lnTo>
                    <a:pt x="1142" y="744"/>
                  </a:lnTo>
                  <a:lnTo>
                    <a:pt x="1144" y="750"/>
                  </a:lnTo>
                  <a:lnTo>
                    <a:pt x="1143" y="751"/>
                  </a:lnTo>
                  <a:lnTo>
                    <a:pt x="1144" y="753"/>
                  </a:lnTo>
                  <a:lnTo>
                    <a:pt x="1145" y="754"/>
                  </a:lnTo>
                  <a:lnTo>
                    <a:pt x="1146" y="756"/>
                  </a:lnTo>
                  <a:lnTo>
                    <a:pt x="1148" y="759"/>
                  </a:lnTo>
                  <a:lnTo>
                    <a:pt x="1147" y="761"/>
                  </a:lnTo>
                  <a:lnTo>
                    <a:pt x="1147" y="762"/>
                  </a:lnTo>
                  <a:lnTo>
                    <a:pt x="1153" y="769"/>
                  </a:lnTo>
                  <a:lnTo>
                    <a:pt x="1154" y="769"/>
                  </a:lnTo>
                  <a:lnTo>
                    <a:pt x="1155" y="771"/>
                  </a:lnTo>
                  <a:lnTo>
                    <a:pt x="1156" y="773"/>
                  </a:lnTo>
                  <a:lnTo>
                    <a:pt x="1156" y="774"/>
                  </a:lnTo>
                  <a:lnTo>
                    <a:pt x="1158" y="776"/>
                  </a:lnTo>
                  <a:lnTo>
                    <a:pt x="1157" y="777"/>
                  </a:lnTo>
                  <a:lnTo>
                    <a:pt x="1154" y="779"/>
                  </a:lnTo>
                  <a:lnTo>
                    <a:pt x="1153" y="779"/>
                  </a:lnTo>
                  <a:lnTo>
                    <a:pt x="1152" y="777"/>
                  </a:lnTo>
                  <a:lnTo>
                    <a:pt x="1151" y="777"/>
                  </a:lnTo>
                  <a:lnTo>
                    <a:pt x="1150" y="777"/>
                  </a:lnTo>
                  <a:lnTo>
                    <a:pt x="1150" y="778"/>
                  </a:lnTo>
                  <a:lnTo>
                    <a:pt x="1150" y="782"/>
                  </a:lnTo>
                  <a:lnTo>
                    <a:pt x="1152" y="784"/>
                  </a:lnTo>
                  <a:lnTo>
                    <a:pt x="1153" y="784"/>
                  </a:lnTo>
                  <a:lnTo>
                    <a:pt x="1154" y="790"/>
                  </a:lnTo>
                  <a:lnTo>
                    <a:pt x="1153" y="790"/>
                  </a:lnTo>
                  <a:lnTo>
                    <a:pt x="1153" y="791"/>
                  </a:lnTo>
                  <a:lnTo>
                    <a:pt x="1154" y="792"/>
                  </a:lnTo>
                  <a:lnTo>
                    <a:pt x="1155" y="794"/>
                  </a:lnTo>
                  <a:lnTo>
                    <a:pt x="1156" y="796"/>
                  </a:lnTo>
                  <a:lnTo>
                    <a:pt x="1158" y="799"/>
                  </a:lnTo>
                  <a:lnTo>
                    <a:pt x="1158" y="800"/>
                  </a:lnTo>
                  <a:lnTo>
                    <a:pt x="1158" y="801"/>
                  </a:lnTo>
                  <a:lnTo>
                    <a:pt x="1158" y="802"/>
                  </a:lnTo>
                  <a:lnTo>
                    <a:pt x="1158" y="803"/>
                  </a:lnTo>
                  <a:lnTo>
                    <a:pt x="1159" y="804"/>
                  </a:lnTo>
                  <a:lnTo>
                    <a:pt x="1160" y="805"/>
                  </a:lnTo>
                  <a:lnTo>
                    <a:pt x="1162" y="807"/>
                  </a:lnTo>
                  <a:lnTo>
                    <a:pt x="1164" y="808"/>
                  </a:lnTo>
                  <a:lnTo>
                    <a:pt x="1167" y="808"/>
                  </a:lnTo>
                  <a:lnTo>
                    <a:pt x="1168" y="808"/>
                  </a:lnTo>
                  <a:lnTo>
                    <a:pt x="1171" y="809"/>
                  </a:lnTo>
                  <a:lnTo>
                    <a:pt x="1173" y="813"/>
                  </a:lnTo>
                  <a:lnTo>
                    <a:pt x="1173" y="814"/>
                  </a:lnTo>
                  <a:lnTo>
                    <a:pt x="1171" y="813"/>
                  </a:lnTo>
                  <a:lnTo>
                    <a:pt x="1169" y="814"/>
                  </a:lnTo>
                  <a:lnTo>
                    <a:pt x="1169" y="816"/>
                  </a:lnTo>
                  <a:lnTo>
                    <a:pt x="1170" y="818"/>
                  </a:lnTo>
                  <a:lnTo>
                    <a:pt x="1178" y="822"/>
                  </a:lnTo>
                  <a:lnTo>
                    <a:pt x="1179" y="825"/>
                  </a:lnTo>
                  <a:lnTo>
                    <a:pt x="1179" y="826"/>
                  </a:lnTo>
                  <a:lnTo>
                    <a:pt x="1178" y="826"/>
                  </a:lnTo>
                  <a:lnTo>
                    <a:pt x="1177" y="826"/>
                  </a:lnTo>
                  <a:lnTo>
                    <a:pt x="1177" y="827"/>
                  </a:lnTo>
                  <a:lnTo>
                    <a:pt x="1177" y="828"/>
                  </a:lnTo>
                  <a:lnTo>
                    <a:pt x="1179" y="830"/>
                  </a:lnTo>
                  <a:lnTo>
                    <a:pt x="1183" y="832"/>
                  </a:lnTo>
                  <a:lnTo>
                    <a:pt x="1184" y="833"/>
                  </a:lnTo>
                  <a:lnTo>
                    <a:pt x="1183" y="837"/>
                  </a:lnTo>
                  <a:lnTo>
                    <a:pt x="1182" y="837"/>
                  </a:lnTo>
                  <a:lnTo>
                    <a:pt x="1182" y="840"/>
                  </a:lnTo>
                  <a:lnTo>
                    <a:pt x="1183" y="841"/>
                  </a:lnTo>
                  <a:lnTo>
                    <a:pt x="1184" y="842"/>
                  </a:lnTo>
                  <a:lnTo>
                    <a:pt x="1185" y="845"/>
                  </a:lnTo>
                  <a:lnTo>
                    <a:pt x="1184" y="846"/>
                  </a:lnTo>
                  <a:lnTo>
                    <a:pt x="1184" y="847"/>
                  </a:lnTo>
                  <a:lnTo>
                    <a:pt x="1186" y="847"/>
                  </a:lnTo>
                  <a:lnTo>
                    <a:pt x="1187" y="848"/>
                  </a:lnTo>
                  <a:lnTo>
                    <a:pt x="1193" y="848"/>
                  </a:lnTo>
                  <a:lnTo>
                    <a:pt x="1194" y="847"/>
                  </a:lnTo>
                  <a:lnTo>
                    <a:pt x="1196" y="847"/>
                  </a:lnTo>
                  <a:lnTo>
                    <a:pt x="1201" y="848"/>
                  </a:lnTo>
                  <a:lnTo>
                    <a:pt x="1203" y="849"/>
                  </a:lnTo>
                  <a:lnTo>
                    <a:pt x="1205" y="852"/>
                  </a:lnTo>
                  <a:lnTo>
                    <a:pt x="1205" y="853"/>
                  </a:lnTo>
                  <a:lnTo>
                    <a:pt x="1204" y="853"/>
                  </a:lnTo>
                  <a:lnTo>
                    <a:pt x="1204" y="856"/>
                  </a:lnTo>
                  <a:lnTo>
                    <a:pt x="1205" y="857"/>
                  </a:lnTo>
                  <a:lnTo>
                    <a:pt x="1205" y="858"/>
                  </a:lnTo>
                  <a:lnTo>
                    <a:pt x="1205" y="860"/>
                  </a:lnTo>
                  <a:lnTo>
                    <a:pt x="1204" y="860"/>
                  </a:lnTo>
                  <a:lnTo>
                    <a:pt x="1203" y="860"/>
                  </a:lnTo>
                  <a:lnTo>
                    <a:pt x="1201" y="860"/>
                  </a:lnTo>
                  <a:lnTo>
                    <a:pt x="1199" y="858"/>
                  </a:lnTo>
                  <a:lnTo>
                    <a:pt x="1198" y="858"/>
                  </a:lnTo>
                  <a:lnTo>
                    <a:pt x="1196" y="859"/>
                  </a:lnTo>
                  <a:lnTo>
                    <a:pt x="1195" y="859"/>
                  </a:lnTo>
                  <a:lnTo>
                    <a:pt x="1194" y="858"/>
                  </a:lnTo>
                  <a:lnTo>
                    <a:pt x="1192" y="858"/>
                  </a:lnTo>
                  <a:lnTo>
                    <a:pt x="1191" y="859"/>
                  </a:lnTo>
                  <a:lnTo>
                    <a:pt x="1191" y="860"/>
                  </a:lnTo>
                  <a:lnTo>
                    <a:pt x="1188" y="859"/>
                  </a:lnTo>
                  <a:lnTo>
                    <a:pt x="1186" y="858"/>
                  </a:lnTo>
                  <a:lnTo>
                    <a:pt x="1185" y="858"/>
                  </a:lnTo>
                  <a:lnTo>
                    <a:pt x="1184" y="859"/>
                  </a:lnTo>
                  <a:lnTo>
                    <a:pt x="1184" y="860"/>
                  </a:lnTo>
                  <a:lnTo>
                    <a:pt x="1186" y="863"/>
                  </a:lnTo>
                  <a:lnTo>
                    <a:pt x="1190" y="864"/>
                  </a:lnTo>
                  <a:lnTo>
                    <a:pt x="1195" y="864"/>
                  </a:lnTo>
                  <a:lnTo>
                    <a:pt x="1199" y="865"/>
                  </a:lnTo>
                  <a:lnTo>
                    <a:pt x="1201" y="866"/>
                  </a:lnTo>
                  <a:lnTo>
                    <a:pt x="1203" y="868"/>
                  </a:lnTo>
                  <a:lnTo>
                    <a:pt x="1209" y="873"/>
                  </a:lnTo>
                  <a:lnTo>
                    <a:pt x="1211" y="875"/>
                  </a:lnTo>
                  <a:lnTo>
                    <a:pt x="1209" y="881"/>
                  </a:lnTo>
                  <a:lnTo>
                    <a:pt x="1207" y="882"/>
                  </a:lnTo>
                  <a:lnTo>
                    <a:pt x="1206" y="882"/>
                  </a:lnTo>
                  <a:lnTo>
                    <a:pt x="1205" y="882"/>
                  </a:lnTo>
                  <a:lnTo>
                    <a:pt x="1204" y="882"/>
                  </a:lnTo>
                  <a:lnTo>
                    <a:pt x="1203" y="883"/>
                  </a:lnTo>
                  <a:lnTo>
                    <a:pt x="1204" y="886"/>
                  </a:lnTo>
                  <a:lnTo>
                    <a:pt x="1205" y="888"/>
                  </a:lnTo>
                  <a:lnTo>
                    <a:pt x="1207" y="892"/>
                  </a:lnTo>
                  <a:lnTo>
                    <a:pt x="1209" y="892"/>
                  </a:lnTo>
                  <a:lnTo>
                    <a:pt x="1211" y="893"/>
                  </a:lnTo>
                  <a:lnTo>
                    <a:pt x="1211" y="894"/>
                  </a:lnTo>
                  <a:lnTo>
                    <a:pt x="1213" y="896"/>
                  </a:lnTo>
                  <a:lnTo>
                    <a:pt x="1213" y="897"/>
                  </a:lnTo>
                  <a:lnTo>
                    <a:pt x="1212" y="897"/>
                  </a:lnTo>
                  <a:lnTo>
                    <a:pt x="1211" y="898"/>
                  </a:lnTo>
                  <a:lnTo>
                    <a:pt x="1211" y="899"/>
                  </a:lnTo>
                  <a:lnTo>
                    <a:pt x="1211" y="900"/>
                  </a:lnTo>
                  <a:lnTo>
                    <a:pt x="1211" y="901"/>
                  </a:lnTo>
                  <a:lnTo>
                    <a:pt x="1210" y="901"/>
                  </a:lnTo>
                  <a:lnTo>
                    <a:pt x="1209" y="901"/>
                  </a:lnTo>
                  <a:lnTo>
                    <a:pt x="1208" y="901"/>
                  </a:lnTo>
                  <a:lnTo>
                    <a:pt x="1211" y="903"/>
                  </a:lnTo>
                  <a:lnTo>
                    <a:pt x="1213" y="903"/>
                  </a:lnTo>
                  <a:lnTo>
                    <a:pt x="1213" y="904"/>
                  </a:lnTo>
                  <a:lnTo>
                    <a:pt x="1216" y="910"/>
                  </a:lnTo>
                  <a:lnTo>
                    <a:pt x="1219" y="913"/>
                  </a:lnTo>
                  <a:lnTo>
                    <a:pt x="1221" y="916"/>
                  </a:lnTo>
                  <a:lnTo>
                    <a:pt x="1221" y="918"/>
                  </a:lnTo>
                  <a:lnTo>
                    <a:pt x="1219" y="921"/>
                  </a:lnTo>
                  <a:lnTo>
                    <a:pt x="1218" y="921"/>
                  </a:lnTo>
                  <a:lnTo>
                    <a:pt x="1216" y="921"/>
                  </a:lnTo>
                  <a:lnTo>
                    <a:pt x="1216" y="922"/>
                  </a:lnTo>
                  <a:lnTo>
                    <a:pt x="1218" y="928"/>
                  </a:lnTo>
                  <a:lnTo>
                    <a:pt x="1223" y="931"/>
                  </a:lnTo>
                  <a:lnTo>
                    <a:pt x="1224" y="933"/>
                  </a:lnTo>
                  <a:lnTo>
                    <a:pt x="1224" y="934"/>
                  </a:lnTo>
                  <a:lnTo>
                    <a:pt x="1224" y="935"/>
                  </a:lnTo>
                  <a:lnTo>
                    <a:pt x="1221" y="936"/>
                  </a:lnTo>
                  <a:lnTo>
                    <a:pt x="1220" y="938"/>
                  </a:lnTo>
                  <a:lnTo>
                    <a:pt x="1220" y="940"/>
                  </a:lnTo>
                  <a:lnTo>
                    <a:pt x="1219" y="940"/>
                  </a:lnTo>
                  <a:lnTo>
                    <a:pt x="1218" y="940"/>
                  </a:lnTo>
                  <a:lnTo>
                    <a:pt x="1217" y="940"/>
                  </a:lnTo>
                  <a:lnTo>
                    <a:pt x="1216" y="940"/>
                  </a:lnTo>
                  <a:lnTo>
                    <a:pt x="1216" y="941"/>
                  </a:lnTo>
                  <a:lnTo>
                    <a:pt x="1216" y="942"/>
                  </a:lnTo>
                  <a:lnTo>
                    <a:pt x="1216" y="943"/>
                  </a:lnTo>
                  <a:lnTo>
                    <a:pt x="1217" y="943"/>
                  </a:lnTo>
                  <a:lnTo>
                    <a:pt x="1218" y="946"/>
                  </a:lnTo>
                  <a:lnTo>
                    <a:pt x="1218" y="947"/>
                  </a:lnTo>
                  <a:lnTo>
                    <a:pt x="1218" y="949"/>
                  </a:lnTo>
                  <a:lnTo>
                    <a:pt x="1218" y="950"/>
                  </a:lnTo>
                  <a:lnTo>
                    <a:pt x="1218" y="956"/>
                  </a:lnTo>
                  <a:lnTo>
                    <a:pt x="1219" y="957"/>
                  </a:lnTo>
                  <a:lnTo>
                    <a:pt x="1220" y="958"/>
                  </a:lnTo>
                  <a:lnTo>
                    <a:pt x="1221" y="958"/>
                  </a:lnTo>
                  <a:lnTo>
                    <a:pt x="1222" y="958"/>
                  </a:lnTo>
                  <a:lnTo>
                    <a:pt x="1226" y="960"/>
                  </a:lnTo>
                  <a:lnTo>
                    <a:pt x="1230" y="969"/>
                  </a:lnTo>
                  <a:lnTo>
                    <a:pt x="1228" y="970"/>
                  </a:lnTo>
                  <a:lnTo>
                    <a:pt x="1226" y="971"/>
                  </a:lnTo>
                  <a:lnTo>
                    <a:pt x="1225" y="971"/>
                  </a:lnTo>
                  <a:lnTo>
                    <a:pt x="1225" y="972"/>
                  </a:lnTo>
                  <a:lnTo>
                    <a:pt x="1224" y="973"/>
                  </a:lnTo>
                  <a:lnTo>
                    <a:pt x="1230" y="982"/>
                  </a:lnTo>
                  <a:lnTo>
                    <a:pt x="1230" y="983"/>
                  </a:lnTo>
                  <a:lnTo>
                    <a:pt x="1228" y="986"/>
                  </a:lnTo>
                  <a:lnTo>
                    <a:pt x="1227" y="986"/>
                  </a:lnTo>
                  <a:lnTo>
                    <a:pt x="1226" y="987"/>
                  </a:lnTo>
                  <a:lnTo>
                    <a:pt x="1225" y="987"/>
                  </a:lnTo>
                  <a:lnTo>
                    <a:pt x="1224" y="987"/>
                  </a:lnTo>
                  <a:lnTo>
                    <a:pt x="1223" y="988"/>
                  </a:lnTo>
                  <a:lnTo>
                    <a:pt x="1222" y="988"/>
                  </a:lnTo>
                  <a:lnTo>
                    <a:pt x="1222" y="990"/>
                  </a:lnTo>
                  <a:lnTo>
                    <a:pt x="1222" y="996"/>
                  </a:lnTo>
                  <a:lnTo>
                    <a:pt x="1224" y="997"/>
                  </a:lnTo>
                  <a:lnTo>
                    <a:pt x="1216" y="998"/>
                  </a:lnTo>
                  <a:lnTo>
                    <a:pt x="1216" y="1002"/>
                  </a:lnTo>
                  <a:lnTo>
                    <a:pt x="1216" y="1005"/>
                  </a:lnTo>
                  <a:lnTo>
                    <a:pt x="1217" y="1005"/>
                  </a:lnTo>
                  <a:lnTo>
                    <a:pt x="1219" y="1007"/>
                  </a:lnTo>
                  <a:lnTo>
                    <a:pt x="1224" y="1013"/>
                  </a:lnTo>
                  <a:lnTo>
                    <a:pt x="1223" y="1014"/>
                  </a:lnTo>
                  <a:lnTo>
                    <a:pt x="1224" y="1017"/>
                  </a:lnTo>
                  <a:lnTo>
                    <a:pt x="1226" y="1018"/>
                  </a:lnTo>
                  <a:lnTo>
                    <a:pt x="1226" y="1019"/>
                  </a:lnTo>
                  <a:lnTo>
                    <a:pt x="1227" y="1020"/>
                  </a:lnTo>
                  <a:lnTo>
                    <a:pt x="1226" y="1020"/>
                  </a:lnTo>
                  <a:lnTo>
                    <a:pt x="1226" y="1022"/>
                  </a:lnTo>
                  <a:lnTo>
                    <a:pt x="1227" y="1022"/>
                  </a:lnTo>
                  <a:lnTo>
                    <a:pt x="1228" y="1024"/>
                  </a:lnTo>
                  <a:lnTo>
                    <a:pt x="1233" y="1026"/>
                  </a:lnTo>
                  <a:lnTo>
                    <a:pt x="1236" y="1029"/>
                  </a:lnTo>
                  <a:lnTo>
                    <a:pt x="1237" y="1030"/>
                  </a:lnTo>
                  <a:lnTo>
                    <a:pt x="1245" y="1041"/>
                  </a:lnTo>
                  <a:lnTo>
                    <a:pt x="1246" y="1042"/>
                  </a:lnTo>
                  <a:lnTo>
                    <a:pt x="1247" y="1042"/>
                  </a:lnTo>
                  <a:lnTo>
                    <a:pt x="1247" y="1043"/>
                  </a:lnTo>
                  <a:lnTo>
                    <a:pt x="1248" y="1042"/>
                  </a:lnTo>
                  <a:lnTo>
                    <a:pt x="1249" y="1042"/>
                  </a:lnTo>
                  <a:lnTo>
                    <a:pt x="1249" y="1041"/>
                  </a:lnTo>
                  <a:lnTo>
                    <a:pt x="1250" y="1041"/>
                  </a:lnTo>
                  <a:lnTo>
                    <a:pt x="1250" y="1039"/>
                  </a:lnTo>
                  <a:lnTo>
                    <a:pt x="1251" y="1039"/>
                  </a:lnTo>
                  <a:lnTo>
                    <a:pt x="1253" y="1038"/>
                  </a:lnTo>
                  <a:lnTo>
                    <a:pt x="1254" y="1038"/>
                  </a:lnTo>
                  <a:lnTo>
                    <a:pt x="1255" y="1038"/>
                  </a:lnTo>
                  <a:lnTo>
                    <a:pt x="1256" y="1039"/>
                  </a:lnTo>
                  <a:lnTo>
                    <a:pt x="1257" y="1039"/>
                  </a:lnTo>
                  <a:lnTo>
                    <a:pt x="1258" y="1039"/>
                  </a:lnTo>
                  <a:lnTo>
                    <a:pt x="1258" y="1038"/>
                  </a:lnTo>
                  <a:lnTo>
                    <a:pt x="1258" y="1037"/>
                  </a:lnTo>
                  <a:lnTo>
                    <a:pt x="1259" y="1037"/>
                  </a:lnTo>
                  <a:lnTo>
                    <a:pt x="1260" y="1037"/>
                  </a:lnTo>
                  <a:lnTo>
                    <a:pt x="1263" y="1037"/>
                  </a:lnTo>
                  <a:lnTo>
                    <a:pt x="1265" y="1039"/>
                  </a:lnTo>
                  <a:lnTo>
                    <a:pt x="1265" y="1041"/>
                  </a:lnTo>
                  <a:lnTo>
                    <a:pt x="1265" y="1042"/>
                  </a:lnTo>
                  <a:lnTo>
                    <a:pt x="1269" y="1044"/>
                  </a:lnTo>
                  <a:lnTo>
                    <a:pt x="1269" y="1045"/>
                  </a:lnTo>
                  <a:lnTo>
                    <a:pt x="1271" y="1050"/>
                  </a:lnTo>
                  <a:lnTo>
                    <a:pt x="1270" y="1050"/>
                  </a:lnTo>
                  <a:lnTo>
                    <a:pt x="1270" y="1052"/>
                  </a:lnTo>
                  <a:lnTo>
                    <a:pt x="1271" y="1054"/>
                  </a:lnTo>
                  <a:lnTo>
                    <a:pt x="1272" y="1054"/>
                  </a:lnTo>
                  <a:lnTo>
                    <a:pt x="1274" y="1055"/>
                  </a:lnTo>
                  <a:lnTo>
                    <a:pt x="1275" y="1056"/>
                  </a:lnTo>
                  <a:lnTo>
                    <a:pt x="1275" y="1057"/>
                  </a:lnTo>
                  <a:lnTo>
                    <a:pt x="1275" y="1058"/>
                  </a:lnTo>
                  <a:lnTo>
                    <a:pt x="1277" y="1061"/>
                  </a:lnTo>
                  <a:lnTo>
                    <a:pt x="1277" y="1063"/>
                  </a:lnTo>
                  <a:lnTo>
                    <a:pt x="1277" y="1064"/>
                  </a:lnTo>
                  <a:lnTo>
                    <a:pt x="1277" y="1065"/>
                  </a:lnTo>
                  <a:lnTo>
                    <a:pt x="1282" y="1070"/>
                  </a:lnTo>
                  <a:lnTo>
                    <a:pt x="1283" y="1071"/>
                  </a:lnTo>
                  <a:lnTo>
                    <a:pt x="1284" y="1071"/>
                  </a:lnTo>
                  <a:lnTo>
                    <a:pt x="1288" y="1072"/>
                  </a:lnTo>
                  <a:lnTo>
                    <a:pt x="1292" y="1075"/>
                  </a:lnTo>
                  <a:lnTo>
                    <a:pt x="1294" y="1076"/>
                  </a:lnTo>
                  <a:lnTo>
                    <a:pt x="1294" y="1077"/>
                  </a:lnTo>
                  <a:lnTo>
                    <a:pt x="1296" y="1079"/>
                  </a:lnTo>
                  <a:lnTo>
                    <a:pt x="1341" y="1079"/>
                  </a:lnTo>
                  <a:lnTo>
                    <a:pt x="1356" y="1084"/>
                  </a:lnTo>
                  <a:lnTo>
                    <a:pt x="1362" y="1084"/>
                  </a:lnTo>
                  <a:lnTo>
                    <a:pt x="1369" y="1086"/>
                  </a:lnTo>
                  <a:lnTo>
                    <a:pt x="1373" y="1088"/>
                  </a:lnTo>
                  <a:lnTo>
                    <a:pt x="1384" y="1089"/>
                  </a:lnTo>
                  <a:lnTo>
                    <a:pt x="1384" y="1091"/>
                  </a:lnTo>
                  <a:lnTo>
                    <a:pt x="1383" y="1089"/>
                  </a:lnTo>
                  <a:lnTo>
                    <a:pt x="1382" y="1089"/>
                  </a:lnTo>
                  <a:lnTo>
                    <a:pt x="1375" y="1088"/>
                  </a:lnTo>
                  <a:lnTo>
                    <a:pt x="1374" y="1088"/>
                  </a:lnTo>
                  <a:lnTo>
                    <a:pt x="1371" y="1088"/>
                  </a:lnTo>
                  <a:lnTo>
                    <a:pt x="1370" y="1088"/>
                  </a:lnTo>
                  <a:lnTo>
                    <a:pt x="1365" y="1086"/>
                  </a:lnTo>
                  <a:lnTo>
                    <a:pt x="1364" y="1086"/>
                  </a:lnTo>
                  <a:lnTo>
                    <a:pt x="1362" y="1086"/>
                  </a:lnTo>
                  <a:lnTo>
                    <a:pt x="1358" y="1087"/>
                  </a:lnTo>
                  <a:lnTo>
                    <a:pt x="1358" y="1088"/>
                  </a:lnTo>
                  <a:lnTo>
                    <a:pt x="1360" y="1091"/>
                  </a:lnTo>
                  <a:lnTo>
                    <a:pt x="1359" y="1093"/>
                  </a:lnTo>
                  <a:lnTo>
                    <a:pt x="1359" y="1094"/>
                  </a:lnTo>
                  <a:lnTo>
                    <a:pt x="1358" y="1094"/>
                  </a:lnTo>
                  <a:lnTo>
                    <a:pt x="1358" y="1095"/>
                  </a:lnTo>
                  <a:lnTo>
                    <a:pt x="1355" y="1095"/>
                  </a:lnTo>
                  <a:lnTo>
                    <a:pt x="1354" y="1094"/>
                  </a:lnTo>
                  <a:lnTo>
                    <a:pt x="1352" y="1095"/>
                  </a:lnTo>
                  <a:lnTo>
                    <a:pt x="1341" y="1101"/>
                  </a:lnTo>
                  <a:lnTo>
                    <a:pt x="1334" y="1101"/>
                  </a:lnTo>
                  <a:lnTo>
                    <a:pt x="1336" y="1106"/>
                  </a:lnTo>
                  <a:lnTo>
                    <a:pt x="1337" y="1107"/>
                  </a:lnTo>
                  <a:lnTo>
                    <a:pt x="1339" y="1109"/>
                  </a:lnTo>
                  <a:lnTo>
                    <a:pt x="1339" y="1113"/>
                  </a:lnTo>
                  <a:lnTo>
                    <a:pt x="1339" y="1114"/>
                  </a:lnTo>
                  <a:lnTo>
                    <a:pt x="1339" y="1115"/>
                  </a:lnTo>
                  <a:lnTo>
                    <a:pt x="1341" y="1121"/>
                  </a:lnTo>
                  <a:lnTo>
                    <a:pt x="1342" y="1122"/>
                  </a:lnTo>
                  <a:lnTo>
                    <a:pt x="1343" y="1124"/>
                  </a:lnTo>
                  <a:lnTo>
                    <a:pt x="1346" y="1128"/>
                  </a:lnTo>
                  <a:lnTo>
                    <a:pt x="1348" y="1132"/>
                  </a:lnTo>
                  <a:lnTo>
                    <a:pt x="1348" y="1133"/>
                  </a:lnTo>
                  <a:lnTo>
                    <a:pt x="1347" y="1134"/>
                  </a:lnTo>
                  <a:lnTo>
                    <a:pt x="1343" y="1136"/>
                  </a:lnTo>
                  <a:lnTo>
                    <a:pt x="1338" y="1134"/>
                  </a:lnTo>
                  <a:lnTo>
                    <a:pt x="1337" y="1134"/>
                  </a:lnTo>
                  <a:lnTo>
                    <a:pt x="1334" y="1134"/>
                  </a:lnTo>
                  <a:lnTo>
                    <a:pt x="1333" y="1134"/>
                  </a:lnTo>
                  <a:lnTo>
                    <a:pt x="1332" y="1133"/>
                  </a:lnTo>
                  <a:lnTo>
                    <a:pt x="1327" y="1131"/>
                  </a:lnTo>
                  <a:lnTo>
                    <a:pt x="1322" y="1131"/>
                  </a:lnTo>
                  <a:lnTo>
                    <a:pt x="1320" y="1130"/>
                  </a:lnTo>
                  <a:lnTo>
                    <a:pt x="1314" y="1127"/>
                  </a:lnTo>
                  <a:lnTo>
                    <a:pt x="1309" y="1123"/>
                  </a:lnTo>
                  <a:lnTo>
                    <a:pt x="1307" y="1122"/>
                  </a:lnTo>
                  <a:lnTo>
                    <a:pt x="1306" y="1119"/>
                  </a:lnTo>
                  <a:lnTo>
                    <a:pt x="1308" y="1116"/>
                  </a:lnTo>
                  <a:lnTo>
                    <a:pt x="1313" y="1117"/>
                  </a:lnTo>
                  <a:lnTo>
                    <a:pt x="1314" y="1118"/>
                  </a:lnTo>
                  <a:lnTo>
                    <a:pt x="1315" y="1119"/>
                  </a:lnTo>
                  <a:lnTo>
                    <a:pt x="1315" y="1120"/>
                  </a:lnTo>
                  <a:lnTo>
                    <a:pt x="1315" y="1121"/>
                  </a:lnTo>
                  <a:lnTo>
                    <a:pt x="1314" y="1122"/>
                  </a:lnTo>
                  <a:lnTo>
                    <a:pt x="1313" y="1122"/>
                  </a:lnTo>
                  <a:lnTo>
                    <a:pt x="1314" y="1122"/>
                  </a:lnTo>
                  <a:lnTo>
                    <a:pt x="1316" y="1122"/>
                  </a:lnTo>
                  <a:lnTo>
                    <a:pt x="1317" y="1121"/>
                  </a:lnTo>
                  <a:lnTo>
                    <a:pt x="1317" y="1120"/>
                  </a:lnTo>
                  <a:lnTo>
                    <a:pt x="1315" y="1118"/>
                  </a:lnTo>
                  <a:lnTo>
                    <a:pt x="1315" y="1116"/>
                  </a:lnTo>
                  <a:lnTo>
                    <a:pt x="1318" y="1116"/>
                  </a:lnTo>
                  <a:lnTo>
                    <a:pt x="1323" y="1122"/>
                  </a:lnTo>
                  <a:lnTo>
                    <a:pt x="1323" y="1123"/>
                  </a:lnTo>
                  <a:lnTo>
                    <a:pt x="1322" y="1124"/>
                  </a:lnTo>
                  <a:lnTo>
                    <a:pt x="1321" y="1125"/>
                  </a:lnTo>
                  <a:lnTo>
                    <a:pt x="1320" y="1125"/>
                  </a:lnTo>
                  <a:lnTo>
                    <a:pt x="1320" y="1126"/>
                  </a:lnTo>
                  <a:lnTo>
                    <a:pt x="1321" y="1126"/>
                  </a:lnTo>
                  <a:lnTo>
                    <a:pt x="1324" y="1125"/>
                  </a:lnTo>
                  <a:lnTo>
                    <a:pt x="1324" y="1123"/>
                  </a:lnTo>
                  <a:lnTo>
                    <a:pt x="1323" y="1121"/>
                  </a:lnTo>
                  <a:lnTo>
                    <a:pt x="1322" y="1120"/>
                  </a:lnTo>
                  <a:lnTo>
                    <a:pt x="1321" y="1118"/>
                  </a:lnTo>
                  <a:lnTo>
                    <a:pt x="1320" y="1116"/>
                  </a:lnTo>
                  <a:lnTo>
                    <a:pt x="1325" y="1113"/>
                  </a:lnTo>
                  <a:lnTo>
                    <a:pt x="1326" y="1113"/>
                  </a:lnTo>
                  <a:lnTo>
                    <a:pt x="1327" y="1113"/>
                  </a:lnTo>
                  <a:lnTo>
                    <a:pt x="1328" y="1113"/>
                  </a:lnTo>
                  <a:lnTo>
                    <a:pt x="1330" y="1106"/>
                  </a:lnTo>
                  <a:lnTo>
                    <a:pt x="1329" y="1105"/>
                  </a:lnTo>
                  <a:lnTo>
                    <a:pt x="1327" y="1103"/>
                  </a:lnTo>
                  <a:lnTo>
                    <a:pt x="1325" y="1103"/>
                  </a:lnTo>
                  <a:lnTo>
                    <a:pt x="1322" y="1103"/>
                  </a:lnTo>
                  <a:lnTo>
                    <a:pt x="1318" y="1105"/>
                  </a:lnTo>
                  <a:lnTo>
                    <a:pt x="1315" y="1108"/>
                  </a:lnTo>
                  <a:lnTo>
                    <a:pt x="1313" y="1109"/>
                  </a:lnTo>
                  <a:lnTo>
                    <a:pt x="1313" y="1110"/>
                  </a:lnTo>
                  <a:lnTo>
                    <a:pt x="1313" y="1113"/>
                  </a:lnTo>
                  <a:lnTo>
                    <a:pt x="1311" y="1113"/>
                  </a:lnTo>
                  <a:lnTo>
                    <a:pt x="1309" y="1113"/>
                  </a:lnTo>
                  <a:lnTo>
                    <a:pt x="1307" y="1111"/>
                  </a:lnTo>
                  <a:lnTo>
                    <a:pt x="1306" y="1111"/>
                  </a:lnTo>
                  <a:lnTo>
                    <a:pt x="1304" y="1110"/>
                  </a:lnTo>
                  <a:lnTo>
                    <a:pt x="1299" y="1111"/>
                  </a:lnTo>
                  <a:lnTo>
                    <a:pt x="1299" y="1112"/>
                  </a:lnTo>
                  <a:lnTo>
                    <a:pt x="1301" y="1112"/>
                  </a:lnTo>
                  <a:lnTo>
                    <a:pt x="1303" y="1112"/>
                  </a:lnTo>
                  <a:lnTo>
                    <a:pt x="1309" y="1114"/>
                  </a:lnTo>
                  <a:lnTo>
                    <a:pt x="1309" y="1115"/>
                  </a:lnTo>
                  <a:lnTo>
                    <a:pt x="1307" y="1116"/>
                  </a:lnTo>
                  <a:lnTo>
                    <a:pt x="1306" y="1116"/>
                  </a:lnTo>
                  <a:lnTo>
                    <a:pt x="1305" y="1115"/>
                  </a:lnTo>
                  <a:lnTo>
                    <a:pt x="1303" y="1115"/>
                  </a:lnTo>
                  <a:lnTo>
                    <a:pt x="1301" y="1115"/>
                  </a:lnTo>
                  <a:lnTo>
                    <a:pt x="1303" y="1116"/>
                  </a:lnTo>
                  <a:lnTo>
                    <a:pt x="1304" y="1116"/>
                  </a:lnTo>
                  <a:lnTo>
                    <a:pt x="1305" y="1116"/>
                  </a:lnTo>
                  <a:lnTo>
                    <a:pt x="1305" y="1120"/>
                  </a:lnTo>
                  <a:lnTo>
                    <a:pt x="1304" y="1120"/>
                  </a:lnTo>
                  <a:lnTo>
                    <a:pt x="1303" y="1120"/>
                  </a:lnTo>
                  <a:lnTo>
                    <a:pt x="1301" y="1119"/>
                  </a:lnTo>
                  <a:lnTo>
                    <a:pt x="1302" y="1120"/>
                  </a:lnTo>
                  <a:lnTo>
                    <a:pt x="1305" y="1122"/>
                  </a:lnTo>
                  <a:lnTo>
                    <a:pt x="1306" y="1122"/>
                  </a:lnTo>
                  <a:lnTo>
                    <a:pt x="1310" y="1124"/>
                  </a:lnTo>
                  <a:lnTo>
                    <a:pt x="1311" y="1125"/>
                  </a:lnTo>
                  <a:lnTo>
                    <a:pt x="1311" y="1126"/>
                  </a:lnTo>
                  <a:lnTo>
                    <a:pt x="1309" y="1126"/>
                  </a:lnTo>
                  <a:lnTo>
                    <a:pt x="1308" y="1126"/>
                  </a:lnTo>
                  <a:lnTo>
                    <a:pt x="1307" y="1125"/>
                  </a:lnTo>
                  <a:lnTo>
                    <a:pt x="1301" y="1122"/>
                  </a:lnTo>
                  <a:lnTo>
                    <a:pt x="1295" y="1120"/>
                  </a:lnTo>
                  <a:lnTo>
                    <a:pt x="1294" y="1120"/>
                  </a:lnTo>
                  <a:lnTo>
                    <a:pt x="1290" y="1118"/>
                  </a:lnTo>
                  <a:lnTo>
                    <a:pt x="1289" y="1118"/>
                  </a:lnTo>
                  <a:lnTo>
                    <a:pt x="1288" y="1118"/>
                  </a:lnTo>
                  <a:lnTo>
                    <a:pt x="1286" y="1116"/>
                  </a:lnTo>
                  <a:lnTo>
                    <a:pt x="1283" y="1114"/>
                  </a:lnTo>
                  <a:lnTo>
                    <a:pt x="1288" y="1114"/>
                  </a:lnTo>
                  <a:lnTo>
                    <a:pt x="1290" y="1114"/>
                  </a:lnTo>
                  <a:lnTo>
                    <a:pt x="1291" y="1114"/>
                  </a:lnTo>
                  <a:lnTo>
                    <a:pt x="1294" y="1116"/>
                  </a:lnTo>
                  <a:lnTo>
                    <a:pt x="1298" y="1118"/>
                  </a:lnTo>
                  <a:lnTo>
                    <a:pt x="1299" y="1118"/>
                  </a:lnTo>
                  <a:lnTo>
                    <a:pt x="1299" y="1116"/>
                  </a:lnTo>
                  <a:lnTo>
                    <a:pt x="1295" y="1114"/>
                  </a:lnTo>
                  <a:lnTo>
                    <a:pt x="1296" y="1114"/>
                  </a:lnTo>
                  <a:lnTo>
                    <a:pt x="1298" y="1114"/>
                  </a:lnTo>
                  <a:lnTo>
                    <a:pt x="1296" y="1113"/>
                  </a:lnTo>
                  <a:lnTo>
                    <a:pt x="1295" y="1113"/>
                  </a:lnTo>
                  <a:lnTo>
                    <a:pt x="1294" y="1113"/>
                  </a:lnTo>
                  <a:lnTo>
                    <a:pt x="1294" y="1114"/>
                  </a:lnTo>
                  <a:lnTo>
                    <a:pt x="1293" y="1114"/>
                  </a:lnTo>
                  <a:lnTo>
                    <a:pt x="1290" y="1113"/>
                  </a:lnTo>
                  <a:lnTo>
                    <a:pt x="1291" y="1112"/>
                  </a:lnTo>
                  <a:lnTo>
                    <a:pt x="1291" y="1111"/>
                  </a:lnTo>
                  <a:lnTo>
                    <a:pt x="1290" y="1110"/>
                  </a:lnTo>
                  <a:lnTo>
                    <a:pt x="1289" y="1109"/>
                  </a:lnTo>
                  <a:lnTo>
                    <a:pt x="1287" y="1107"/>
                  </a:lnTo>
                  <a:lnTo>
                    <a:pt x="1286" y="1105"/>
                  </a:lnTo>
                  <a:lnTo>
                    <a:pt x="1286" y="1104"/>
                  </a:lnTo>
                  <a:lnTo>
                    <a:pt x="1290" y="1101"/>
                  </a:lnTo>
                  <a:lnTo>
                    <a:pt x="1294" y="1103"/>
                  </a:lnTo>
                  <a:lnTo>
                    <a:pt x="1297" y="1104"/>
                  </a:lnTo>
                  <a:lnTo>
                    <a:pt x="1298" y="1103"/>
                  </a:lnTo>
                  <a:lnTo>
                    <a:pt x="1299" y="1102"/>
                  </a:lnTo>
                  <a:lnTo>
                    <a:pt x="1301" y="1099"/>
                  </a:lnTo>
                  <a:lnTo>
                    <a:pt x="1304" y="1098"/>
                  </a:lnTo>
                  <a:lnTo>
                    <a:pt x="1308" y="1099"/>
                  </a:lnTo>
                  <a:lnTo>
                    <a:pt x="1309" y="1100"/>
                  </a:lnTo>
                  <a:lnTo>
                    <a:pt x="1314" y="1100"/>
                  </a:lnTo>
                  <a:lnTo>
                    <a:pt x="1315" y="1099"/>
                  </a:lnTo>
                  <a:lnTo>
                    <a:pt x="1317" y="1098"/>
                  </a:lnTo>
                  <a:lnTo>
                    <a:pt x="1315" y="1096"/>
                  </a:lnTo>
                  <a:lnTo>
                    <a:pt x="1314" y="1096"/>
                  </a:lnTo>
                  <a:lnTo>
                    <a:pt x="1313" y="1096"/>
                  </a:lnTo>
                  <a:lnTo>
                    <a:pt x="1312" y="1096"/>
                  </a:lnTo>
                  <a:lnTo>
                    <a:pt x="1299" y="1095"/>
                  </a:lnTo>
                  <a:lnTo>
                    <a:pt x="1296" y="1095"/>
                  </a:lnTo>
                  <a:lnTo>
                    <a:pt x="1295" y="1096"/>
                  </a:lnTo>
                  <a:lnTo>
                    <a:pt x="1295" y="1099"/>
                  </a:lnTo>
                  <a:lnTo>
                    <a:pt x="1291" y="1097"/>
                  </a:lnTo>
                  <a:lnTo>
                    <a:pt x="1291" y="1096"/>
                  </a:lnTo>
                  <a:lnTo>
                    <a:pt x="1292" y="1096"/>
                  </a:lnTo>
                  <a:lnTo>
                    <a:pt x="1293" y="1095"/>
                  </a:lnTo>
                  <a:lnTo>
                    <a:pt x="1292" y="1094"/>
                  </a:lnTo>
                  <a:lnTo>
                    <a:pt x="1290" y="1095"/>
                  </a:lnTo>
                  <a:lnTo>
                    <a:pt x="1290" y="1096"/>
                  </a:lnTo>
                  <a:lnTo>
                    <a:pt x="1288" y="1096"/>
                  </a:lnTo>
                  <a:lnTo>
                    <a:pt x="1284" y="1096"/>
                  </a:lnTo>
                  <a:lnTo>
                    <a:pt x="1283" y="1098"/>
                  </a:lnTo>
                  <a:lnTo>
                    <a:pt x="1284" y="1098"/>
                  </a:lnTo>
                  <a:lnTo>
                    <a:pt x="1285" y="1097"/>
                  </a:lnTo>
                  <a:lnTo>
                    <a:pt x="1288" y="1099"/>
                  </a:lnTo>
                  <a:lnTo>
                    <a:pt x="1289" y="1099"/>
                  </a:lnTo>
                  <a:lnTo>
                    <a:pt x="1288" y="1101"/>
                  </a:lnTo>
                  <a:lnTo>
                    <a:pt x="1288" y="1102"/>
                  </a:lnTo>
                  <a:lnTo>
                    <a:pt x="1287" y="1103"/>
                  </a:lnTo>
                  <a:lnTo>
                    <a:pt x="1285" y="1103"/>
                  </a:lnTo>
                  <a:lnTo>
                    <a:pt x="1284" y="1104"/>
                  </a:lnTo>
                  <a:lnTo>
                    <a:pt x="1284" y="1105"/>
                  </a:lnTo>
                  <a:lnTo>
                    <a:pt x="1288" y="1109"/>
                  </a:lnTo>
                  <a:lnTo>
                    <a:pt x="1289" y="1110"/>
                  </a:lnTo>
                  <a:lnTo>
                    <a:pt x="1289" y="1111"/>
                  </a:lnTo>
                  <a:lnTo>
                    <a:pt x="1286" y="1112"/>
                  </a:lnTo>
                  <a:lnTo>
                    <a:pt x="1286" y="1113"/>
                  </a:lnTo>
                  <a:lnTo>
                    <a:pt x="1284" y="1113"/>
                  </a:lnTo>
                  <a:lnTo>
                    <a:pt x="1281" y="1112"/>
                  </a:lnTo>
                  <a:lnTo>
                    <a:pt x="1277" y="1109"/>
                  </a:lnTo>
                  <a:lnTo>
                    <a:pt x="1279" y="1107"/>
                  </a:lnTo>
                  <a:lnTo>
                    <a:pt x="1280" y="1106"/>
                  </a:lnTo>
                  <a:lnTo>
                    <a:pt x="1277" y="1106"/>
                  </a:lnTo>
                  <a:lnTo>
                    <a:pt x="1271" y="1103"/>
                  </a:lnTo>
                  <a:lnTo>
                    <a:pt x="1274" y="1103"/>
                  </a:lnTo>
                  <a:lnTo>
                    <a:pt x="1275" y="1103"/>
                  </a:lnTo>
                  <a:lnTo>
                    <a:pt x="1278" y="1103"/>
                  </a:lnTo>
                  <a:lnTo>
                    <a:pt x="1277" y="1102"/>
                  </a:lnTo>
                  <a:lnTo>
                    <a:pt x="1277" y="1101"/>
                  </a:lnTo>
                  <a:lnTo>
                    <a:pt x="1277" y="1094"/>
                  </a:lnTo>
                  <a:lnTo>
                    <a:pt x="1281" y="1095"/>
                  </a:lnTo>
                  <a:lnTo>
                    <a:pt x="1281" y="1094"/>
                  </a:lnTo>
                  <a:lnTo>
                    <a:pt x="1277" y="1094"/>
                  </a:lnTo>
                  <a:lnTo>
                    <a:pt x="1275" y="1094"/>
                  </a:lnTo>
                  <a:lnTo>
                    <a:pt x="1276" y="1096"/>
                  </a:lnTo>
                  <a:lnTo>
                    <a:pt x="1276" y="1097"/>
                  </a:lnTo>
                  <a:lnTo>
                    <a:pt x="1275" y="1099"/>
                  </a:lnTo>
                  <a:lnTo>
                    <a:pt x="1273" y="1099"/>
                  </a:lnTo>
                  <a:lnTo>
                    <a:pt x="1272" y="1097"/>
                  </a:lnTo>
                  <a:lnTo>
                    <a:pt x="1271" y="1097"/>
                  </a:lnTo>
                  <a:lnTo>
                    <a:pt x="1269" y="1099"/>
                  </a:lnTo>
                  <a:lnTo>
                    <a:pt x="1269" y="1100"/>
                  </a:lnTo>
                  <a:lnTo>
                    <a:pt x="1268" y="1101"/>
                  </a:lnTo>
                  <a:lnTo>
                    <a:pt x="1266" y="1101"/>
                  </a:lnTo>
                  <a:lnTo>
                    <a:pt x="1264" y="1097"/>
                  </a:lnTo>
                  <a:lnTo>
                    <a:pt x="1265" y="1096"/>
                  </a:lnTo>
                  <a:lnTo>
                    <a:pt x="1266" y="1096"/>
                  </a:lnTo>
                  <a:lnTo>
                    <a:pt x="1265" y="1096"/>
                  </a:lnTo>
                  <a:lnTo>
                    <a:pt x="1264" y="1095"/>
                  </a:lnTo>
                  <a:lnTo>
                    <a:pt x="1262" y="1092"/>
                  </a:lnTo>
                  <a:lnTo>
                    <a:pt x="1261" y="1091"/>
                  </a:lnTo>
                  <a:lnTo>
                    <a:pt x="1261" y="1090"/>
                  </a:lnTo>
                  <a:lnTo>
                    <a:pt x="1263" y="1091"/>
                  </a:lnTo>
                  <a:lnTo>
                    <a:pt x="1262" y="1089"/>
                  </a:lnTo>
                  <a:lnTo>
                    <a:pt x="1260" y="1086"/>
                  </a:lnTo>
                  <a:lnTo>
                    <a:pt x="1255" y="1082"/>
                  </a:lnTo>
                  <a:lnTo>
                    <a:pt x="1254" y="1081"/>
                  </a:lnTo>
                  <a:lnTo>
                    <a:pt x="1254" y="1080"/>
                  </a:lnTo>
                  <a:lnTo>
                    <a:pt x="1255" y="1080"/>
                  </a:lnTo>
                  <a:lnTo>
                    <a:pt x="1256" y="1082"/>
                  </a:lnTo>
                  <a:lnTo>
                    <a:pt x="1261" y="1085"/>
                  </a:lnTo>
                  <a:lnTo>
                    <a:pt x="1262" y="1085"/>
                  </a:lnTo>
                  <a:lnTo>
                    <a:pt x="1262" y="1084"/>
                  </a:lnTo>
                  <a:lnTo>
                    <a:pt x="1265" y="1086"/>
                  </a:lnTo>
                  <a:lnTo>
                    <a:pt x="1266" y="1086"/>
                  </a:lnTo>
                  <a:lnTo>
                    <a:pt x="1267" y="1086"/>
                  </a:lnTo>
                  <a:lnTo>
                    <a:pt x="1268" y="1086"/>
                  </a:lnTo>
                  <a:lnTo>
                    <a:pt x="1268" y="1084"/>
                  </a:lnTo>
                  <a:lnTo>
                    <a:pt x="1268" y="1082"/>
                  </a:lnTo>
                  <a:lnTo>
                    <a:pt x="1271" y="1081"/>
                  </a:lnTo>
                  <a:lnTo>
                    <a:pt x="1272" y="1081"/>
                  </a:lnTo>
                  <a:lnTo>
                    <a:pt x="1273" y="1085"/>
                  </a:lnTo>
                  <a:lnTo>
                    <a:pt x="1277" y="1087"/>
                  </a:lnTo>
                  <a:lnTo>
                    <a:pt x="1278" y="1087"/>
                  </a:lnTo>
                  <a:lnTo>
                    <a:pt x="1278" y="1086"/>
                  </a:lnTo>
                  <a:lnTo>
                    <a:pt x="1277" y="1082"/>
                  </a:lnTo>
                  <a:lnTo>
                    <a:pt x="1277" y="1081"/>
                  </a:lnTo>
                  <a:lnTo>
                    <a:pt x="1276" y="1082"/>
                  </a:lnTo>
                  <a:lnTo>
                    <a:pt x="1276" y="1083"/>
                  </a:lnTo>
                  <a:lnTo>
                    <a:pt x="1277" y="1084"/>
                  </a:lnTo>
                  <a:lnTo>
                    <a:pt x="1277" y="1085"/>
                  </a:lnTo>
                  <a:lnTo>
                    <a:pt x="1275" y="1084"/>
                  </a:lnTo>
                  <a:lnTo>
                    <a:pt x="1273" y="1082"/>
                  </a:lnTo>
                  <a:lnTo>
                    <a:pt x="1273" y="1078"/>
                  </a:lnTo>
                  <a:lnTo>
                    <a:pt x="1274" y="1077"/>
                  </a:lnTo>
                  <a:lnTo>
                    <a:pt x="1277" y="1079"/>
                  </a:lnTo>
                  <a:lnTo>
                    <a:pt x="1278" y="1080"/>
                  </a:lnTo>
                  <a:lnTo>
                    <a:pt x="1280" y="1082"/>
                  </a:lnTo>
                  <a:lnTo>
                    <a:pt x="1281" y="1082"/>
                  </a:lnTo>
                  <a:lnTo>
                    <a:pt x="1284" y="1085"/>
                  </a:lnTo>
                  <a:lnTo>
                    <a:pt x="1286" y="1089"/>
                  </a:lnTo>
                  <a:lnTo>
                    <a:pt x="1285" y="1090"/>
                  </a:lnTo>
                  <a:lnTo>
                    <a:pt x="1282" y="1091"/>
                  </a:lnTo>
                  <a:lnTo>
                    <a:pt x="1279" y="1093"/>
                  </a:lnTo>
                  <a:lnTo>
                    <a:pt x="1281" y="1093"/>
                  </a:lnTo>
                  <a:lnTo>
                    <a:pt x="1286" y="1091"/>
                  </a:lnTo>
                  <a:lnTo>
                    <a:pt x="1286" y="1090"/>
                  </a:lnTo>
                  <a:lnTo>
                    <a:pt x="1288" y="1089"/>
                  </a:lnTo>
                  <a:lnTo>
                    <a:pt x="1286" y="1086"/>
                  </a:lnTo>
                  <a:lnTo>
                    <a:pt x="1286" y="1085"/>
                  </a:lnTo>
                  <a:lnTo>
                    <a:pt x="1279" y="1081"/>
                  </a:lnTo>
                  <a:lnTo>
                    <a:pt x="1277" y="1079"/>
                  </a:lnTo>
                  <a:lnTo>
                    <a:pt x="1278" y="1078"/>
                  </a:lnTo>
                  <a:lnTo>
                    <a:pt x="1281" y="1078"/>
                  </a:lnTo>
                  <a:lnTo>
                    <a:pt x="1282" y="1077"/>
                  </a:lnTo>
                  <a:lnTo>
                    <a:pt x="1279" y="1073"/>
                  </a:lnTo>
                  <a:lnTo>
                    <a:pt x="1277" y="1071"/>
                  </a:lnTo>
                  <a:lnTo>
                    <a:pt x="1270" y="1067"/>
                  </a:lnTo>
                  <a:lnTo>
                    <a:pt x="1269" y="1067"/>
                  </a:lnTo>
                  <a:lnTo>
                    <a:pt x="1268" y="1066"/>
                  </a:lnTo>
                  <a:lnTo>
                    <a:pt x="1267" y="1066"/>
                  </a:lnTo>
                  <a:lnTo>
                    <a:pt x="1265" y="1065"/>
                  </a:lnTo>
                  <a:lnTo>
                    <a:pt x="1260" y="1064"/>
                  </a:lnTo>
                  <a:lnTo>
                    <a:pt x="1260" y="1063"/>
                  </a:lnTo>
                  <a:lnTo>
                    <a:pt x="1258" y="1063"/>
                  </a:lnTo>
                  <a:lnTo>
                    <a:pt x="1257" y="1063"/>
                  </a:lnTo>
                  <a:lnTo>
                    <a:pt x="1256" y="1063"/>
                  </a:lnTo>
                  <a:lnTo>
                    <a:pt x="1255" y="1063"/>
                  </a:lnTo>
                  <a:lnTo>
                    <a:pt x="1256" y="1064"/>
                  </a:lnTo>
                  <a:lnTo>
                    <a:pt x="1257" y="1065"/>
                  </a:lnTo>
                  <a:lnTo>
                    <a:pt x="1258" y="1064"/>
                  </a:lnTo>
                  <a:lnTo>
                    <a:pt x="1260" y="1064"/>
                  </a:lnTo>
                  <a:lnTo>
                    <a:pt x="1263" y="1065"/>
                  </a:lnTo>
                  <a:lnTo>
                    <a:pt x="1272" y="1070"/>
                  </a:lnTo>
                  <a:lnTo>
                    <a:pt x="1273" y="1070"/>
                  </a:lnTo>
                  <a:lnTo>
                    <a:pt x="1276" y="1071"/>
                  </a:lnTo>
                  <a:lnTo>
                    <a:pt x="1277" y="1071"/>
                  </a:lnTo>
                  <a:lnTo>
                    <a:pt x="1277" y="1073"/>
                  </a:lnTo>
                  <a:lnTo>
                    <a:pt x="1276" y="1074"/>
                  </a:lnTo>
                  <a:lnTo>
                    <a:pt x="1274" y="1075"/>
                  </a:lnTo>
                  <a:lnTo>
                    <a:pt x="1272" y="1073"/>
                  </a:lnTo>
                  <a:lnTo>
                    <a:pt x="1271" y="1073"/>
                  </a:lnTo>
                  <a:lnTo>
                    <a:pt x="1266" y="1071"/>
                  </a:lnTo>
                  <a:lnTo>
                    <a:pt x="1258" y="1067"/>
                  </a:lnTo>
                  <a:lnTo>
                    <a:pt x="1257" y="1067"/>
                  </a:lnTo>
                  <a:lnTo>
                    <a:pt x="1260" y="1071"/>
                  </a:lnTo>
                  <a:lnTo>
                    <a:pt x="1261" y="1071"/>
                  </a:lnTo>
                  <a:lnTo>
                    <a:pt x="1262" y="1071"/>
                  </a:lnTo>
                  <a:lnTo>
                    <a:pt x="1263" y="1071"/>
                  </a:lnTo>
                  <a:lnTo>
                    <a:pt x="1264" y="1071"/>
                  </a:lnTo>
                  <a:lnTo>
                    <a:pt x="1265" y="1072"/>
                  </a:lnTo>
                  <a:lnTo>
                    <a:pt x="1267" y="1073"/>
                  </a:lnTo>
                  <a:lnTo>
                    <a:pt x="1266" y="1075"/>
                  </a:lnTo>
                  <a:lnTo>
                    <a:pt x="1265" y="1075"/>
                  </a:lnTo>
                  <a:lnTo>
                    <a:pt x="1264" y="1075"/>
                  </a:lnTo>
                  <a:lnTo>
                    <a:pt x="1266" y="1075"/>
                  </a:lnTo>
                  <a:lnTo>
                    <a:pt x="1267" y="1075"/>
                  </a:lnTo>
                  <a:lnTo>
                    <a:pt x="1268" y="1074"/>
                  </a:lnTo>
                  <a:lnTo>
                    <a:pt x="1269" y="1075"/>
                  </a:lnTo>
                  <a:lnTo>
                    <a:pt x="1269" y="1076"/>
                  </a:lnTo>
                  <a:lnTo>
                    <a:pt x="1268" y="1077"/>
                  </a:lnTo>
                  <a:lnTo>
                    <a:pt x="1267" y="1077"/>
                  </a:lnTo>
                  <a:lnTo>
                    <a:pt x="1266" y="1077"/>
                  </a:lnTo>
                  <a:lnTo>
                    <a:pt x="1266" y="1079"/>
                  </a:lnTo>
                  <a:lnTo>
                    <a:pt x="1267" y="1082"/>
                  </a:lnTo>
                  <a:lnTo>
                    <a:pt x="1266" y="1082"/>
                  </a:lnTo>
                  <a:lnTo>
                    <a:pt x="1264" y="1080"/>
                  </a:lnTo>
                  <a:lnTo>
                    <a:pt x="1258" y="1071"/>
                  </a:lnTo>
                  <a:lnTo>
                    <a:pt x="1257" y="1070"/>
                  </a:lnTo>
                  <a:lnTo>
                    <a:pt x="1256" y="1069"/>
                  </a:lnTo>
                  <a:lnTo>
                    <a:pt x="1258" y="1071"/>
                  </a:lnTo>
                  <a:lnTo>
                    <a:pt x="1265" y="1083"/>
                  </a:lnTo>
                  <a:lnTo>
                    <a:pt x="1266" y="1084"/>
                  </a:lnTo>
                  <a:lnTo>
                    <a:pt x="1265" y="1084"/>
                  </a:lnTo>
                  <a:lnTo>
                    <a:pt x="1258" y="1081"/>
                  </a:lnTo>
                  <a:lnTo>
                    <a:pt x="1258" y="1080"/>
                  </a:lnTo>
                  <a:lnTo>
                    <a:pt x="1256" y="1080"/>
                  </a:lnTo>
                  <a:lnTo>
                    <a:pt x="1256" y="1079"/>
                  </a:lnTo>
                  <a:lnTo>
                    <a:pt x="1252" y="1075"/>
                  </a:lnTo>
                  <a:lnTo>
                    <a:pt x="1253" y="1074"/>
                  </a:lnTo>
                  <a:lnTo>
                    <a:pt x="1254" y="1075"/>
                  </a:lnTo>
                  <a:lnTo>
                    <a:pt x="1260" y="1080"/>
                  </a:lnTo>
                  <a:lnTo>
                    <a:pt x="1261" y="1080"/>
                  </a:lnTo>
                  <a:lnTo>
                    <a:pt x="1252" y="1072"/>
                  </a:lnTo>
                  <a:lnTo>
                    <a:pt x="1253" y="1071"/>
                  </a:lnTo>
                  <a:lnTo>
                    <a:pt x="1254" y="1071"/>
                  </a:lnTo>
                  <a:lnTo>
                    <a:pt x="1254" y="1070"/>
                  </a:lnTo>
                  <a:lnTo>
                    <a:pt x="1251" y="1071"/>
                  </a:lnTo>
                  <a:lnTo>
                    <a:pt x="1250" y="1073"/>
                  </a:lnTo>
                  <a:lnTo>
                    <a:pt x="1247" y="1071"/>
                  </a:lnTo>
                  <a:lnTo>
                    <a:pt x="1245" y="1069"/>
                  </a:lnTo>
                  <a:lnTo>
                    <a:pt x="1243" y="1068"/>
                  </a:lnTo>
                  <a:lnTo>
                    <a:pt x="1239" y="1062"/>
                  </a:lnTo>
                  <a:lnTo>
                    <a:pt x="1238" y="1060"/>
                  </a:lnTo>
                  <a:lnTo>
                    <a:pt x="1241" y="1061"/>
                  </a:lnTo>
                  <a:lnTo>
                    <a:pt x="1245" y="1063"/>
                  </a:lnTo>
                  <a:lnTo>
                    <a:pt x="1249" y="1067"/>
                  </a:lnTo>
                  <a:lnTo>
                    <a:pt x="1249" y="1068"/>
                  </a:lnTo>
                  <a:lnTo>
                    <a:pt x="1250" y="1068"/>
                  </a:lnTo>
                  <a:lnTo>
                    <a:pt x="1249" y="1067"/>
                  </a:lnTo>
                  <a:lnTo>
                    <a:pt x="1239" y="1056"/>
                  </a:lnTo>
                  <a:lnTo>
                    <a:pt x="1239" y="1055"/>
                  </a:lnTo>
                  <a:lnTo>
                    <a:pt x="1241" y="1056"/>
                  </a:lnTo>
                  <a:lnTo>
                    <a:pt x="1242" y="1058"/>
                  </a:lnTo>
                  <a:lnTo>
                    <a:pt x="1239" y="1054"/>
                  </a:lnTo>
                  <a:lnTo>
                    <a:pt x="1238" y="1054"/>
                  </a:lnTo>
                  <a:lnTo>
                    <a:pt x="1237" y="1056"/>
                  </a:lnTo>
                  <a:lnTo>
                    <a:pt x="1236" y="1056"/>
                  </a:lnTo>
                  <a:lnTo>
                    <a:pt x="1232" y="1056"/>
                  </a:lnTo>
                  <a:lnTo>
                    <a:pt x="1230" y="1055"/>
                  </a:lnTo>
                  <a:lnTo>
                    <a:pt x="1228" y="1051"/>
                  </a:lnTo>
                  <a:lnTo>
                    <a:pt x="1225" y="1050"/>
                  </a:lnTo>
                  <a:lnTo>
                    <a:pt x="1223" y="1047"/>
                  </a:lnTo>
                  <a:lnTo>
                    <a:pt x="1224" y="1046"/>
                  </a:lnTo>
                  <a:lnTo>
                    <a:pt x="1224" y="1045"/>
                  </a:lnTo>
                  <a:lnTo>
                    <a:pt x="1230" y="1045"/>
                  </a:lnTo>
                  <a:lnTo>
                    <a:pt x="1231" y="1046"/>
                  </a:lnTo>
                  <a:lnTo>
                    <a:pt x="1232" y="1047"/>
                  </a:lnTo>
                  <a:lnTo>
                    <a:pt x="1232" y="1043"/>
                  </a:lnTo>
                  <a:lnTo>
                    <a:pt x="1230" y="1040"/>
                  </a:lnTo>
                  <a:lnTo>
                    <a:pt x="1230" y="1039"/>
                  </a:lnTo>
                  <a:lnTo>
                    <a:pt x="1232" y="1039"/>
                  </a:lnTo>
                  <a:lnTo>
                    <a:pt x="1233" y="1039"/>
                  </a:lnTo>
                  <a:lnTo>
                    <a:pt x="1235" y="1039"/>
                  </a:lnTo>
                  <a:lnTo>
                    <a:pt x="1235" y="1040"/>
                  </a:lnTo>
                  <a:lnTo>
                    <a:pt x="1236" y="1041"/>
                  </a:lnTo>
                  <a:lnTo>
                    <a:pt x="1236" y="1039"/>
                  </a:lnTo>
                  <a:lnTo>
                    <a:pt x="1234" y="1038"/>
                  </a:lnTo>
                  <a:lnTo>
                    <a:pt x="1232" y="1037"/>
                  </a:lnTo>
                  <a:lnTo>
                    <a:pt x="1230" y="1036"/>
                  </a:lnTo>
                  <a:lnTo>
                    <a:pt x="1229" y="1035"/>
                  </a:lnTo>
                  <a:lnTo>
                    <a:pt x="1230" y="1035"/>
                  </a:lnTo>
                  <a:lnTo>
                    <a:pt x="1231" y="1034"/>
                  </a:lnTo>
                  <a:lnTo>
                    <a:pt x="1231" y="1033"/>
                  </a:lnTo>
                  <a:lnTo>
                    <a:pt x="1230" y="1031"/>
                  </a:lnTo>
                  <a:lnTo>
                    <a:pt x="1228" y="1035"/>
                  </a:lnTo>
                  <a:lnTo>
                    <a:pt x="1229" y="1040"/>
                  </a:lnTo>
                  <a:lnTo>
                    <a:pt x="1230" y="1041"/>
                  </a:lnTo>
                  <a:lnTo>
                    <a:pt x="1230" y="1042"/>
                  </a:lnTo>
                  <a:lnTo>
                    <a:pt x="1229" y="1044"/>
                  </a:lnTo>
                  <a:lnTo>
                    <a:pt x="1228" y="1044"/>
                  </a:lnTo>
                  <a:lnTo>
                    <a:pt x="1226" y="1044"/>
                  </a:lnTo>
                  <a:lnTo>
                    <a:pt x="1223" y="1043"/>
                  </a:lnTo>
                  <a:lnTo>
                    <a:pt x="1218" y="1037"/>
                  </a:lnTo>
                  <a:lnTo>
                    <a:pt x="1215" y="1033"/>
                  </a:lnTo>
                  <a:lnTo>
                    <a:pt x="1216" y="1033"/>
                  </a:lnTo>
                  <a:lnTo>
                    <a:pt x="1218" y="1033"/>
                  </a:lnTo>
                  <a:lnTo>
                    <a:pt x="1219" y="1034"/>
                  </a:lnTo>
                  <a:lnTo>
                    <a:pt x="1221" y="1035"/>
                  </a:lnTo>
                  <a:lnTo>
                    <a:pt x="1222" y="1035"/>
                  </a:lnTo>
                  <a:lnTo>
                    <a:pt x="1225" y="1035"/>
                  </a:lnTo>
                  <a:lnTo>
                    <a:pt x="1224" y="1035"/>
                  </a:lnTo>
                  <a:lnTo>
                    <a:pt x="1222" y="1035"/>
                  </a:lnTo>
                  <a:lnTo>
                    <a:pt x="1220" y="1033"/>
                  </a:lnTo>
                  <a:lnTo>
                    <a:pt x="1218" y="1032"/>
                  </a:lnTo>
                  <a:lnTo>
                    <a:pt x="1214" y="1032"/>
                  </a:lnTo>
                  <a:lnTo>
                    <a:pt x="1208" y="1030"/>
                  </a:lnTo>
                  <a:lnTo>
                    <a:pt x="1200" y="1025"/>
                  </a:lnTo>
                  <a:lnTo>
                    <a:pt x="1200" y="1024"/>
                  </a:lnTo>
                  <a:lnTo>
                    <a:pt x="1200" y="1023"/>
                  </a:lnTo>
                  <a:lnTo>
                    <a:pt x="1201" y="1022"/>
                  </a:lnTo>
                  <a:lnTo>
                    <a:pt x="1203" y="1022"/>
                  </a:lnTo>
                  <a:lnTo>
                    <a:pt x="1205" y="1022"/>
                  </a:lnTo>
                  <a:lnTo>
                    <a:pt x="1207" y="1022"/>
                  </a:lnTo>
                  <a:lnTo>
                    <a:pt x="1209" y="1023"/>
                  </a:lnTo>
                  <a:lnTo>
                    <a:pt x="1210" y="1024"/>
                  </a:lnTo>
                  <a:lnTo>
                    <a:pt x="1213" y="1026"/>
                  </a:lnTo>
                  <a:lnTo>
                    <a:pt x="1219" y="1028"/>
                  </a:lnTo>
                  <a:lnTo>
                    <a:pt x="1221" y="1028"/>
                  </a:lnTo>
                  <a:lnTo>
                    <a:pt x="1222" y="1028"/>
                  </a:lnTo>
                  <a:lnTo>
                    <a:pt x="1214" y="1025"/>
                  </a:lnTo>
                  <a:lnTo>
                    <a:pt x="1213" y="1025"/>
                  </a:lnTo>
                  <a:lnTo>
                    <a:pt x="1212" y="1024"/>
                  </a:lnTo>
                  <a:lnTo>
                    <a:pt x="1205" y="1018"/>
                  </a:lnTo>
                  <a:lnTo>
                    <a:pt x="1204" y="1018"/>
                  </a:lnTo>
                  <a:lnTo>
                    <a:pt x="1205" y="1016"/>
                  </a:lnTo>
                  <a:lnTo>
                    <a:pt x="1206" y="1017"/>
                  </a:lnTo>
                  <a:lnTo>
                    <a:pt x="1207" y="1017"/>
                  </a:lnTo>
                  <a:lnTo>
                    <a:pt x="1211" y="1019"/>
                  </a:lnTo>
                  <a:lnTo>
                    <a:pt x="1218" y="1021"/>
                  </a:lnTo>
                  <a:lnTo>
                    <a:pt x="1217" y="1020"/>
                  </a:lnTo>
                  <a:lnTo>
                    <a:pt x="1216" y="1020"/>
                  </a:lnTo>
                  <a:lnTo>
                    <a:pt x="1205" y="1016"/>
                  </a:lnTo>
                  <a:lnTo>
                    <a:pt x="1204" y="1015"/>
                  </a:lnTo>
                  <a:lnTo>
                    <a:pt x="1202" y="1013"/>
                  </a:lnTo>
                  <a:lnTo>
                    <a:pt x="1204" y="1012"/>
                  </a:lnTo>
                  <a:lnTo>
                    <a:pt x="1205" y="1011"/>
                  </a:lnTo>
                  <a:lnTo>
                    <a:pt x="1206" y="1011"/>
                  </a:lnTo>
                  <a:lnTo>
                    <a:pt x="1207" y="1011"/>
                  </a:lnTo>
                  <a:lnTo>
                    <a:pt x="1208" y="1011"/>
                  </a:lnTo>
                  <a:lnTo>
                    <a:pt x="1205" y="1011"/>
                  </a:lnTo>
                  <a:lnTo>
                    <a:pt x="1203" y="1011"/>
                  </a:lnTo>
                  <a:lnTo>
                    <a:pt x="1201" y="1010"/>
                  </a:lnTo>
                  <a:lnTo>
                    <a:pt x="1200" y="1008"/>
                  </a:lnTo>
                  <a:lnTo>
                    <a:pt x="1200" y="1007"/>
                  </a:lnTo>
                  <a:lnTo>
                    <a:pt x="1201" y="1006"/>
                  </a:lnTo>
                  <a:lnTo>
                    <a:pt x="1205" y="1005"/>
                  </a:lnTo>
                  <a:lnTo>
                    <a:pt x="1208" y="1005"/>
                  </a:lnTo>
                  <a:lnTo>
                    <a:pt x="1209" y="1006"/>
                  </a:lnTo>
                  <a:lnTo>
                    <a:pt x="1211" y="1008"/>
                  </a:lnTo>
                  <a:lnTo>
                    <a:pt x="1211" y="1009"/>
                  </a:lnTo>
                  <a:lnTo>
                    <a:pt x="1213" y="1009"/>
                  </a:lnTo>
                  <a:lnTo>
                    <a:pt x="1216" y="1011"/>
                  </a:lnTo>
                  <a:lnTo>
                    <a:pt x="1217" y="1013"/>
                  </a:lnTo>
                  <a:lnTo>
                    <a:pt x="1217" y="1011"/>
                  </a:lnTo>
                  <a:lnTo>
                    <a:pt x="1216" y="1010"/>
                  </a:lnTo>
                  <a:lnTo>
                    <a:pt x="1215" y="1009"/>
                  </a:lnTo>
                  <a:lnTo>
                    <a:pt x="1214" y="1009"/>
                  </a:lnTo>
                  <a:lnTo>
                    <a:pt x="1212" y="1009"/>
                  </a:lnTo>
                  <a:lnTo>
                    <a:pt x="1211" y="1007"/>
                  </a:lnTo>
                  <a:lnTo>
                    <a:pt x="1209" y="1005"/>
                  </a:lnTo>
                  <a:lnTo>
                    <a:pt x="1208" y="1004"/>
                  </a:lnTo>
                  <a:lnTo>
                    <a:pt x="1207" y="1004"/>
                  </a:lnTo>
                  <a:lnTo>
                    <a:pt x="1203" y="1003"/>
                  </a:lnTo>
                  <a:lnTo>
                    <a:pt x="1201" y="1001"/>
                  </a:lnTo>
                  <a:lnTo>
                    <a:pt x="1201" y="997"/>
                  </a:lnTo>
                  <a:lnTo>
                    <a:pt x="1201" y="996"/>
                  </a:lnTo>
                  <a:lnTo>
                    <a:pt x="1203" y="997"/>
                  </a:lnTo>
                  <a:lnTo>
                    <a:pt x="1204" y="998"/>
                  </a:lnTo>
                  <a:lnTo>
                    <a:pt x="1205" y="999"/>
                  </a:lnTo>
                  <a:lnTo>
                    <a:pt x="1207" y="999"/>
                  </a:lnTo>
                  <a:lnTo>
                    <a:pt x="1206" y="999"/>
                  </a:lnTo>
                  <a:lnTo>
                    <a:pt x="1205" y="998"/>
                  </a:lnTo>
                  <a:lnTo>
                    <a:pt x="1202" y="996"/>
                  </a:lnTo>
                  <a:lnTo>
                    <a:pt x="1199" y="992"/>
                  </a:lnTo>
                  <a:lnTo>
                    <a:pt x="1199" y="991"/>
                  </a:lnTo>
                  <a:lnTo>
                    <a:pt x="1199" y="990"/>
                  </a:lnTo>
                  <a:lnTo>
                    <a:pt x="1200" y="989"/>
                  </a:lnTo>
                  <a:lnTo>
                    <a:pt x="1201" y="989"/>
                  </a:lnTo>
                  <a:lnTo>
                    <a:pt x="1201" y="990"/>
                  </a:lnTo>
                  <a:lnTo>
                    <a:pt x="1203" y="990"/>
                  </a:lnTo>
                  <a:lnTo>
                    <a:pt x="1201" y="989"/>
                  </a:lnTo>
                  <a:lnTo>
                    <a:pt x="1198" y="989"/>
                  </a:lnTo>
                  <a:lnTo>
                    <a:pt x="1198" y="990"/>
                  </a:lnTo>
                  <a:lnTo>
                    <a:pt x="1199" y="993"/>
                  </a:lnTo>
                  <a:lnTo>
                    <a:pt x="1199" y="996"/>
                  </a:lnTo>
                  <a:lnTo>
                    <a:pt x="1199" y="998"/>
                  </a:lnTo>
                  <a:lnTo>
                    <a:pt x="1201" y="1004"/>
                  </a:lnTo>
                  <a:lnTo>
                    <a:pt x="1201" y="1005"/>
                  </a:lnTo>
                  <a:lnTo>
                    <a:pt x="1200" y="1005"/>
                  </a:lnTo>
                  <a:lnTo>
                    <a:pt x="1196" y="1001"/>
                  </a:lnTo>
                  <a:lnTo>
                    <a:pt x="1194" y="999"/>
                  </a:lnTo>
                  <a:lnTo>
                    <a:pt x="1188" y="988"/>
                  </a:lnTo>
                  <a:lnTo>
                    <a:pt x="1186" y="985"/>
                  </a:lnTo>
                  <a:lnTo>
                    <a:pt x="1185" y="984"/>
                  </a:lnTo>
                  <a:lnTo>
                    <a:pt x="1184" y="983"/>
                  </a:lnTo>
                  <a:lnTo>
                    <a:pt x="1184" y="982"/>
                  </a:lnTo>
                  <a:lnTo>
                    <a:pt x="1185" y="980"/>
                  </a:lnTo>
                  <a:lnTo>
                    <a:pt x="1186" y="980"/>
                  </a:lnTo>
                  <a:lnTo>
                    <a:pt x="1187" y="981"/>
                  </a:lnTo>
                  <a:lnTo>
                    <a:pt x="1188" y="980"/>
                  </a:lnTo>
                  <a:lnTo>
                    <a:pt x="1189" y="980"/>
                  </a:lnTo>
                  <a:lnTo>
                    <a:pt x="1191" y="980"/>
                  </a:lnTo>
                  <a:lnTo>
                    <a:pt x="1193" y="980"/>
                  </a:lnTo>
                  <a:lnTo>
                    <a:pt x="1191" y="980"/>
                  </a:lnTo>
                  <a:lnTo>
                    <a:pt x="1190" y="980"/>
                  </a:lnTo>
                  <a:lnTo>
                    <a:pt x="1189" y="980"/>
                  </a:lnTo>
                  <a:lnTo>
                    <a:pt x="1188" y="980"/>
                  </a:lnTo>
                  <a:lnTo>
                    <a:pt x="1186" y="980"/>
                  </a:lnTo>
                  <a:lnTo>
                    <a:pt x="1184" y="979"/>
                  </a:lnTo>
                  <a:lnTo>
                    <a:pt x="1182" y="977"/>
                  </a:lnTo>
                  <a:lnTo>
                    <a:pt x="1183" y="975"/>
                  </a:lnTo>
                  <a:lnTo>
                    <a:pt x="1184" y="973"/>
                  </a:lnTo>
                  <a:lnTo>
                    <a:pt x="1186" y="973"/>
                  </a:lnTo>
                  <a:lnTo>
                    <a:pt x="1190" y="975"/>
                  </a:lnTo>
                  <a:lnTo>
                    <a:pt x="1190" y="974"/>
                  </a:lnTo>
                  <a:lnTo>
                    <a:pt x="1189" y="971"/>
                  </a:lnTo>
                  <a:lnTo>
                    <a:pt x="1186" y="970"/>
                  </a:lnTo>
                  <a:lnTo>
                    <a:pt x="1185" y="969"/>
                  </a:lnTo>
                  <a:lnTo>
                    <a:pt x="1183" y="969"/>
                  </a:lnTo>
                  <a:lnTo>
                    <a:pt x="1183" y="968"/>
                  </a:lnTo>
                  <a:lnTo>
                    <a:pt x="1185" y="967"/>
                  </a:lnTo>
                  <a:lnTo>
                    <a:pt x="1181" y="967"/>
                  </a:lnTo>
                  <a:lnTo>
                    <a:pt x="1173" y="962"/>
                  </a:lnTo>
                  <a:lnTo>
                    <a:pt x="1170" y="960"/>
                  </a:lnTo>
                  <a:lnTo>
                    <a:pt x="1169" y="960"/>
                  </a:lnTo>
                  <a:lnTo>
                    <a:pt x="1167" y="959"/>
                  </a:lnTo>
                  <a:lnTo>
                    <a:pt x="1168" y="958"/>
                  </a:lnTo>
                  <a:lnTo>
                    <a:pt x="1170" y="956"/>
                  </a:lnTo>
                  <a:lnTo>
                    <a:pt x="1173" y="958"/>
                  </a:lnTo>
                  <a:lnTo>
                    <a:pt x="1175" y="959"/>
                  </a:lnTo>
                  <a:lnTo>
                    <a:pt x="1178" y="961"/>
                  </a:lnTo>
                  <a:lnTo>
                    <a:pt x="1179" y="964"/>
                  </a:lnTo>
                  <a:lnTo>
                    <a:pt x="1181" y="965"/>
                  </a:lnTo>
                  <a:lnTo>
                    <a:pt x="1182" y="965"/>
                  </a:lnTo>
                  <a:lnTo>
                    <a:pt x="1179" y="961"/>
                  </a:lnTo>
                  <a:lnTo>
                    <a:pt x="1176" y="959"/>
                  </a:lnTo>
                  <a:lnTo>
                    <a:pt x="1175" y="958"/>
                  </a:lnTo>
                  <a:lnTo>
                    <a:pt x="1176" y="958"/>
                  </a:lnTo>
                  <a:lnTo>
                    <a:pt x="1181" y="958"/>
                  </a:lnTo>
                  <a:lnTo>
                    <a:pt x="1182" y="958"/>
                  </a:lnTo>
                  <a:lnTo>
                    <a:pt x="1183" y="959"/>
                  </a:lnTo>
                  <a:lnTo>
                    <a:pt x="1185" y="960"/>
                  </a:lnTo>
                  <a:lnTo>
                    <a:pt x="1188" y="960"/>
                  </a:lnTo>
                  <a:lnTo>
                    <a:pt x="1189" y="959"/>
                  </a:lnTo>
                  <a:lnTo>
                    <a:pt x="1196" y="962"/>
                  </a:lnTo>
                  <a:lnTo>
                    <a:pt x="1196" y="964"/>
                  </a:lnTo>
                  <a:lnTo>
                    <a:pt x="1198" y="965"/>
                  </a:lnTo>
                  <a:lnTo>
                    <a:pt x="1198" y="964"/>
                  </a:lnTo>
                  <a:lnTo>
                    <a:pt x="1199" y="964"/>
                  </a:lnTo>
                  <a:lnTo>
                    <a:pt x="1200" y="964"/>
                  </a:lnTo>
                  <a:lnTo>
                    <a:pt x="1201" y="964"/>
                  </a:lnTo>
                  <a:lnTo>
                    <a:pt x="1202" y="964"/>
                  </a:lnTo>
                  <a:lnTo>
                    <a:pt x="1203" y="963"/>
                  </a:lnTo>
                  <a:lnTo>
                    <a:pt x="1203" y="962"/>
                  </a:lnTo>
                  <a:lnTo>
                    <a:pt x="1202" y="961"/>
                  </a:lnTo>
                  <a:lnTo>
                    <a:pt x="1201" y="960"/>
                  </a:lnTo>
                  <a:lnTo>
                    <a:pt x="1202" y="962"/>
                  </a:lnTo>
                  <a:lnTo>
                    <a:pt x="1201" y="963"/>
                  </a:lnTo>
                  <a:lnTo>
                    <a:pt x="1200" y="963"/>
                  </a:lnTo>
                  <a:lnTo>
                    <a:pt x="1198" y="962"/>
                  </a:lnTo>
                  <a:lnTo>
                    <a:pt x="1192" y="958"/>
                  </a:lnTo>
                  <a:lnTo>
                    <a:pt x="1190" y="955"/>
                  </a:lnTo>
                  <a:lnTo>
                    <a:pt x="1192" y="955"/>
                  </a:lnTo>
                  <a:lnTo>
                    <a:pt x="1193" y="956"/>
                  </a:lnTo>
                  <a:lnTo>
                    <a:pt x="1194" y="957"/>
                  </a:lnTo>
                  <a:lnTo>
                    <a:pt x="1195" y="957"/>
                  </a:lnTo>
                  <a:lnTo>
                    <a:pt x="1196" y="958"/>
                  </a:lnTo>
                  <a:lnTo>
                    <a:pt x="1197" y="958"/>
                  </a:lnTo>
                  <a:lnTo>
                    <a:pt x="1202" y="958"/>
                  </a:lnTo>
                  <a:lnTo>
                    <a:pt x="1201" y="957"/>
                  </a:lnTo>
                  <a:lnTo>
                    <a:pt x="1199" y="957"/>
                  </a:lnTo>
                  <a:lnTo>
                    <a:pt x="1198" y="957"/>
                  </a:lnTo>
                  <a:lnTo>
                    <a:pt x="1197" y="957"/>
                  </a:lnTo>
                  <a:lnTo>
                    <a:pt x="1196" y="957"/>
                  </a:lnTo>
                  <a:lnTo>
                    <a:pt x="1194" y="956"/>
                  </a:lnTo>
                  <a:lnTo>
                    <a:pt x="1187" y="951"/>
                  </a:lnTo>
                  <a:lnTo>
                    <a:pt x="1186" y="950"/>
                  </a:lnTo>
                  <a:lnTo>
                    <a:pt x="1185" y="949"/>
                  </a:lnTo>
                  <a:lnTo>
                    <a:pt x="1186" y="948"/>
                  </a:lnTo>
                  <a:lnTo>
                    <a:pt x="1186" y="947"/>
                  </a:lnTo>
                  <a:lnTo>
                    <a:pt x="1184" y="945"/>
                  </a:lnTo>
                  <a:lnTo>
                    <a:pt x="1183" y="944"/>
                  </a:lnTo>
                  <a:lnTo>
                    <a:pt x="1183" y="946"/>
                  </a:lnTo>
                  <a:lnTo>
                    <a:pt x="1184" y="946"/>
                  </a:lnTo>
                  <a:lnTo>
                    <a:pt x="1184" y="947"/>
                  </a:lnTo>
                  <a:lnTo>
                    <a:pt x="1186" y="952"/>
                  </a:lnTo>
                  <a:lnTo>
                    <a:pt x="1185" y="952"/>
                  </a:lnTo>
                  <a:lnTo>
                    <a:pt x="1182" y="953"/>
                  </a:lnTo>
                  <a:lnTo>
                    <a:pt x="1181" y="953"/>
                  </a:lnTo>
                  <a:lnTo>
                    <a:pt x="1180" y="952"/>
                  </a:lnTo>
                  <a:lnTo>
                    <a:pt x="1179" y="952"/>
                  </a:lnTo>
                  <a:lnTo>
                    <a:pt x="1178" y="951"/>
                  </a:lnTo>
                  <a:lnTo>
                    <a:pt x="1177" y="951"/>
                  </a:lnTo>
                  <a:lnTo>
                    <a:pt x="1170" y="950"/>
                  </a:lnTo>
                  <a:lnTo>
                    <a:pt x="1168" y="950"/>
                  </a:lnTo>
                  <a:lnTo>
                    <a:pt x="1167" y="951"/>
                  </a:lnTo>
                  <a:lnTo>
                    <a:pt x="1165" y="951"/>
                  </a:lnTo>
                  <a:lnTo>
                    <a:pt x="1162" y="950"/>
                  </a:lnTo>
                  <a:lnTo>
                    <a:pt x="1161" y="949"/>
                  </a:lnTo>
                  <a:lnTo>
                    <a:pt x="1162" y="945"/>
                  </a:lnTo>
                  <a:lnTo>
                    <a:pt x="1163" y="944"/>
                  </a:lnTo>
                  <a:lnTo>
                    <a:pt x="1164" y="944"/>
                  </a:lnTo>
                  <a:lnTo>
                    <a:pt x="1165" y="945"/>
                  </a:lnTo>
                  <a:lnTo>
                    <a:pt x="1166" y="945"/>
                  </a:lnTo>
                  <a:lnTo>
                    <a:pt x="1168" y="945"/>
                  </a:lnTo>
                  <a:lnTo>
                    <a:pt x="1171" y="949"/>
                  </a:lnTo>
                  <a:lnTo>
                    <a:pt x="1173" y="950"/>
                  </a:lnTo>
                  <a:lnTo>
                    <a:pt x="1174" y="950"/>
                  </a:lnTo>
                  <a:lnTo>
                    <a:pt x="1175" y="950"/>
                  </a:lnTo>
                  <a:lnTo>
                    <a:pt x="1173" y="950"/>
                  </a:lnTo>
                  <a:lnTo>
                    <a:pt x="1172" y="949"/>
                  </a:lnTo>
                  <a:lnTo>
                    <a:pt x="1171" y="948"/>
                  </a:lnTo>
                  <a:lnTo>
                    <a:pt x="1171" y="947"/>
                  </a:lnTo>
                  <a:lnTo>
                    <a:pt x="1173" y="947"/>
                  </a:lnTo>
                  <a:lnTo>
                    <a:pt x="1175" y="947"/>
                  </a:lnTo>
                  <a:lnTo>
                    <a:pt x="1176" y="947"/>
                  </a:lnTo>
                  <a:lnTo>
                    <a:pt x="1177" y="947"/>
                  </a:lnTo>
                  <a:lnTo>
                    <a:pt x="1175" y="944"/>
                  </a:lnTo>
                  <a:lnTo>
                    <a:pt x="1173" y="945"/>
                  </a:lnTo>
                  <a:lnTo>
                    <a:pt x="1171" y="946"/>
                  </a:lnTo>
                  <a:lnTo>
                    <a:pt x="1170" y="946"/>
                  </a:lnTo>
                  <a:lnTo>
                    <a:pt x="1162" y="941"/>
                  </a:lnTo>
                  <a:lnTo>
                    <a:pt x="1162" y="939"/>
                  </a:lnTo>
                  <a:lnTo>
                    <a:pt x="1164" y="937"/>
                  </a:lnTo>
                  <a:lnTo>
                    <a:pt x="1164" y="934"/>
                  </a:lnTo>
                  <a:lnTo>
                    <a:pt x="1167" y="933"/>
                  </a:lnTo>
                  <a:lnTo>
                    <a:pt x="1167" y="934"/>
                  </a:lnTo>
                  <a:lnTo>
                    <a:pt x="1168" y="935"/>
                  </a:lnTo>
                  <a:lnTo>
                    <a:pt x="1169" y="936"/>
                  </a:lnTo>
                  <a:lnTo>
                    <a:pt x="1171" y="938"/>
                  </a:lnTo>
                  <a:lnTo>
                    <a:pt x="1169" y="935"/>
                  </a:lnTo>
                  <a:lnTo>
                    <a:pt x="1169" y="934"/>
                  </a:lnTo>
                  <a:lnTo>
                    <a:pt x="1169" y="933"/>
                  </a:lnTo>
                  <a:lnTo>
                    <a:pt x="1169" y="932"/>
                  </a:lnTo>
                  <a:lnTo>
                    <a:pt x="1171" y="928"/>
                  </a:lnTo>
                  <a:lnTo>
                    <a:pt x="1168" y="927"/>
                  </a:lnTo>
                  <a:lnTo>
                    <a:pt x="1167" y="927"/>
                  </a:lnTo>
                  <a:lnTo>
                    <a:pt x="1167" y="926"/>
                  </a:lnTo>
                  <a:lnTo>
                    <a:pt x="1166" y="927"/>
                  </a:lnTo>
                  <a:lnTo>
                    <a:pt x="1165" y="927"/>
                  </a:lnTo>
                  <a:lnTo>
                    <a:pt x="1161" y="924"/>
                  </a:lnTo>
                  <a:lnTo>
                    <a:pt x="1160" y="922"/>
                  </a:lnTo>
                  <a:lnTo>
                    <a:pt x="1159" y="921"/>
                  </a:lnTo>
                  <a:lnTo>
                    <a:pt x="1157" y="920"/>
                  </a:lnTo>
                  <a:lnTo>
                    <a:pt x="1150" y="921"/>
                  </a:lnTo>
                  <a:lnTo>
                    <a:pt x="1151" y="922"/>
                  </a:lnTo>
                  <a:lnTo>
                    <a:pt x="1152" y="922"/>
                  </a:lnTo>
                  <a:lnTo>
                    <a:pt x="1156" y="923"/>
                  </a:lnTo>
                  <a:lnTo>
                    <a:pt x="1156" y="924"/>
                  </a:lnTo>
                  <a:lnTo>
                    <a:pt x="1155" y="924"/>
                  </a:lnTo>
                  <a:lnTo>
                    <a:pt x="1153" y="924"/>
                  </a:lnTo>
                  <a:lnTo>
                    <a:pt x="1140" y="920"/>
                  </a:lnTo>
                  <a:lnTo>
                    <a:pt x="1137" y="917"/>
                  </a:lnTo>
                  <a:lnTo>
                    <a:pt x="1137" y="916"/>
                  </a:lnTo>
                  <a:lnTo>
                    <a:pt x="1137" y="915"/>
                  </a:lnTo>
                  <a:lnTo>
                    <a:pt x="1137" y="914"/>
                  </a:lnTo>
                  <a:lnTo>
                    <a:pt x="1138" y="913"/>
                  </a:lnTo>
                  <a:lnTo>
                    <a:pt x="1137" y="911"/>
                  </a:lnTo>
                  <a:lnTo>
                    <a:pt x="1137" y="912"/>
                  </a:lnTo>
                  <a:lnTo>
                    <a:pt x="1135" y="914"/>
                  </a:lnTo>
                  <a:lnTo>
                    <a:pt x="1135" y="915"/>
                  </a:lnTo>
                  <a:lnTo>
                    <a:pt x="1134" y="916"/>
                  </a:lnTo>
                  <a:lnTo>
                    <a:pt x="1130" y="917"/>
                  </a:lnTo>
                  <a:lnTo>
                    <a:pt x="1130" y="916"/>
                  </a:lnTo>
                  <a:lnTo>
                    <a:pt x="1128" y="916"/>
                  </a:lnTo>
                  <a:lnTo>
                    <a:pt x="1127" y="917"/>
                  </a:lnTo>
                  <a:lnTo>
                    <a:pt x="1126" y="918"/>
                  </a:lnTo>
                  <a:lnTo>
                    <a:pt x="1125" y="918"/>
                  </a:lnTo>
                  <a:lnTo>
                    <a:pt x="1124" y="920"/>
                  </a:lnTo>
                  <a:lnTo>
                    <a:pt x="1125" y="920"/>
                  </a:lnTo>
                  <a:lnTo>
                    <a:pt x="1126" y="920"/>
                  </a:lnTo>
                  <a:lnTo>
                    <a:pt x="1128" y="918"/>
                  </a:lnTo>
                  <a:lnTo>
                    <a:pt x="1129" y="918"/>
                  </a:lnTo>
                  <a:lnTo>
                    <a:pt x="1130" y="918"/>
                  </a:lnTo>
                  <a:lnTo>
                    <a:pt x="1134" y="924"/>
                  </a:lnTo>
                  <a:lnTo>
                    <a:pt x="1133" y="926"/>
                  </a:lnTo>
                  <a:lnTo>
                    <a:pt x="1131" y="926"/>
                  </a:lnTo>
                  <a:lnTo>
                    <a:pt x="1130" y="926"/>
                  </a:lnTo>
                  <a:lnTo>
                    <a:pt x="1126" y="924"/>
                  </a:lnTo>
                  <a:lnTo>
                    <a:pt x="1124" y="921"/>
                  </a:lnTo>
                  <a:lnTo>
                    <a:pt x="1122" y="919"/>
                  </a:lnTo>
                  <a:lnTo>
                    <a:pt x="1121" y="916"/>
                  </a:lnTo>
                  <a:lnTo>
                    <a:pt x="1122" y="914"/>
                  </a:lnTo>
                  <a:lnTo>
                    <a:pt x="1124" y="914"/>
                  </a:lnTo>
                  <a:lnTo>
                    <a:pt x="1125" y="914"/>
                  </a:lnTo>
                  <a:lnTo>
                    <a:pt x="1127" y="911"/>
                  </a:lnTo>
                  <a:lnTo>
                    <a:pt x="1126" y="911"/>
                  </a:lnTo>
                  <a:lnTo>
                    <a:pt x="1126" y="909"/>
                  </a:lnTo>
                  <a:lnTo>
                    <a:pt x="1127" y="909"/>
                  </a:lnTo>
                  <a:lnTo>
                    <a:pt x="1128" y="908"/>
                  </a:lnTo>
                  <a:lnTo>
                    <a:pt x="1130" y="909"/>
                  </a:lnTo>
                  <a:lnTo>
                    <a:pt x="1129" y="907"/>
                  </a:lnTo>
                  <a:lnTo>
                    <a:pt x="1129" y="906"/>
                  </a:lnTo>
                  <a:lnTo>
                    <a:pt x="1130" y="903"/>
                  </a:lnTo>
                  <a:lnTo>
                    <a:pt x="1131" y="903"/>
                  </a:lnTo>
                  <a:lnTo>
                    <a:pt x="1133" y="903"/>
                  </a:lnTo>
                  <a:lnTo>
                    <a:pt x="1135" y="900"/>
                  </a:lnTo>
                  <a:lnTo>
                    <a:pt x="1135" y="892"/>
                  </a:lnTo>
                  <a:lnTo>
                    <a:pt x="1140" y="891"/>
                  </a:lnTo>
                  <a:lnTo>
                    <a:pt x="1142" y="890"/>
                  </a:lnTo>
                  <a:lnTo>
                    <a:pt x="1143" y="890"/>
                  </a:lnTo>
                  <a:lnTo>
                    <a:pt x="1144" y="892"/>
                  </a:lnTo>
                  <a:lnTo>
                    <a:pt x="1145" y="891"/>
                  </a:lnTo>
                  <a:lnTo>
                    <a:pt x="1147" y="890"/>
                  </a:lnTo>
                  <a:lnTo>
                    <a:pt x="1148" y="891"/>
                  </a:lnTo>
                  <a:lnTo>
                    <a:pt x="1149" y="892"/>
                  </a:lnTo>
                  <a:lnTo>
                    <a:pt x="1152" y="895"/>
                  </a:lnTo>
                  <a:lnTo>
                    <a:pt x="1152" y="898"/>
                  </a:lnTo>
                  <a:lnTo>
                    <a:pt x="1153" y="899"/>
                  </a:lnTo>
                  <a:lnTo>
                    <a:pt x="1152" y="900"/>
                  </a:lnTo>
                  <a:lnTo>
                    <a:pt x="1152" y="901"/>
                  </a:lnTo>
                  <a:lnTo>
                    <a:pt x="1154" y="899"/>
                  </a:lnTo>
                  <a:lnTo>
                    <a:pt x="1153" y="898"/>
                  </a:lnTo>
                  <a:lnTo>
                    <a:pt x="1152" y="897"/>
                  </a:lnTo>
                  <a:lnTo>
                    <a:pt x="1152" y="896"/>
                  </a:lnTo>
                  <a:lnTo>
                    <a:pt x="1155" y="898"/>
                  </a:lnTo>
                  <a:lnTo>
                    <a:pt x="1156" y="899"/>
                  </a:lnTo>
                  <a:lnTo>
                    <a:pt x="1156" y="900"/>
                  </a:lnTo>
                  <a:lnTo>
                    <a:pt x="1156" y="901"/>
                  </a:lnTo>
                  <a:lnTo>
                    <a:pt x="1155" y="902"/>
                  </a:lnTo>
                  <a:lnTo>
                    <a:pt x="1154" y="903"/>
                  </a:lnTo>
                  <a:lnTo>
                    <a:pt x="1152" y="903"/>
                  </a:lnTo>
                  <a:lnTo>
                    <a:pt x="1150" y="904"/>
                  </a:lnTo>
                  <a:lnTo>
                    <a:pt x="1149" y="904"/>
                  </a:lnTo>
                  <a:lnTo>
                    <a:pt x="1148" y="904"/>
                  </a:lnTo>
                  <a:lnTo>
                    <a:pt x="1145" y="902"/>
                  </a:lnTo>
                  <a:lnTo>
                    <a:pt x="1148" y="904"/>
                  </a:lnTo>
                  <a:lnTo>
                    <a:pt x="1149" y="905"/>
                  </a:lnTo>
                  <a:lnTo>
                    <a:pt x="1150" y="905"/>
                  </a:lnTo>
                  <a:lnTo>
                    <a:pt x="1154" y="904"/>
                  </a:lnTo>
                  <a:lnTo>
                    <a:pt x="1155" y="903"/>
                  </a:lnTo>
                  <a:lnTo>
                    <a:pt x="1156" y="903"/>
                  </a:lnTo>
                  <a:lnTo>
                    <a:pt x="1158" y="905"/>
                  </a:lnTo>
                  <a:lnTo>
                    <a:pt x="1162" y="907"/>
                  </a:lnTo>
                  <a:lnTo>
                    <a:pt x="1163" y="907"/>
                  </a:lnTo>
                  <a:lnTo>
                    <a:pt x="1162" y="906"/>
                  </a:lnTo>
                  <a:lnTo>
                    <a:pt x="1160" y="905"/>
                  </a:lnTo>
                  <a:lnTo>
                    <a:pt x="1157" y="903"/>
                  </a:lnTo>
                  <a:lnTo>
                    <a:pt x="1157" y="901"/>
                  </a:lnTo>
                  <a:lnTo>
                    <a:pt x="1159" y="901"/>
                  </a:lnTo>
                  <a:lnTo>
                    <a:pt x="1164" y="904"/>
                  </a:lnTo>
                  <a:lnTo>
                    <a:pt x="1164" y="906"/>
                  </a:lnTo>
                  <a:lnTo>
                    <a:pt x="1164" y="907"/>
                  </a:lnTo>
                  <a:lnTo>
                    <a:pt x="1164" y="908"/>
                  </a:lnTo>
                  <a:lnTo>
                    <a:pt x="1164" y="909"/>
                  </a:lnTo>
                  <a:lnTo>
                    <a:pt x="1164" y="911"/>
                  </a:lnTo>
                  <a:lnTo>
                    <a:pt x="1163" y="911"/>
                  </a:lnTo>
                  <a:lnTo>
                    <a:pt x="1162" y="914"/>
                  </a:lnTo>
                  <a:lnTo>
                    <a:pt x="1165" y="915"/>
                  </a:lnTo>
                  <a:lnTo>
                    <a:pt x="1166" y="915"/>
                  </a:lnTo>
                  <a:lnTo>
                    <a:pt x="1167" y="914"/>
                  </a:lnTo>
                  <a:lnTo>
                    <a:pt x="1167" y="912"/>
                  </a:lnTo>
                  <a:lnTo>
                    <a:pt x="1167" y="911"/>
                  </a:lnTo>
                  <a:lnTo>
                    <a:pt x="1166" y="910"/>
                  </a:lnTo>
                  <a:lnTo>
                    <a:pt x="1169" y="905"/>
                  </a:lnTo>
                  <a:lnTo>
                    <a:pt x="1168" y="903"/>
                  </a:lnTo>
                  <a:lnTo>
                    <a:pt x="1169" y="899"/>
                  </a:lnTo>
                  <a:lnTo>
                    <a:pt x="1167" y="901"/>
                  </a:lnTo>
                  <a:lnTo>
                    <a:pt x="1167" y="903"/>
                  </a:lnTo>
                  <a:lnTo>
                    <a:pt x="1167" y="904"/>
                  </a:lnTo>
                  <a:lnTo>
                    <a:pt x="1167" y="905"/>
                  </a:lnTo>
                  <a:lnTo>
                    <a:pt x="1167" y="906"/>
                  </a:lnTo>
                  <a:lnTo>
                    <a:pt x="1166" y="907"/>
                  </a:lnTo>
                  <a:lnTo>
                    <a:pt x="1165" y="905"/>
                  </a:lnTo>
                  <a:lnTo>
                    <a:pt x="1165" y="904"/>
                  </a:lnTo>
                  <a:lnTo>
                    <a:pt x="1165" y="903"/>
                  </a:lnTo>
                  <a:lnTo>
                    <a:pt x="1165" y="900"/>
                  </a:lnTo>
                  <a:lnTo>
                    <a:pt x="1165" y="899"/>
                  </a:lnTo>
                  <a:lnTo>
                    <a:pt x="1162" y="896"/>
                  </a:lnTo>
                  <a:lnTo>
                    <a:pt x="1163" y="891"/>
                  </a:lnTo>
                  <a:lnTo>
                    <a:pt x="1164" y="888"/>
                  </a:lnTo>
                  <a:lnTo>
                    <a:pt x="1165" y="887"/>
                  </a:lnTo>
                  <a:lnTo>
                    <a:pt x="1166" y="887"/>
                  </a:lnTo>
                  <a:lnTo>
                    <a:pt x="1167" y="887"/>
                  </a:lnTo>
                  <a:lnTo>
                    <a:pt x="1169" y="887"/>
                  </a:lnTo>
                  <a:lnTo>
                    <a:pt x="1169" y="886"/>
                  </a:lnTo>
                  <a:lnTo>
                    <a:pt x="1165" y="886"/>
                  </a:lnTo>
                  <a:lnTo>
                    <a:pt x="1164" y="886"/>
                  </a:lnTo>
                  <a:lnTo>
                    <a:pt x="1163" y="888"/>
                  </a:lnTo>
                  <a:lnTo>
                    <a:pt x="1162" y="890"/>
                  </a:lnTo>
                  <a:lnTo>
                    <a:pt x="1160" y="887"/>
                  </a:lnTo>
                  <a:lnTo>
                    <a:pt x="1158" y="880"/>
                  </a:lnTo>
                  <a:lnTo>
                    <a:pt x="1160" y="877"/>
                  </a:lnTo>
                  <a:lnTo>
                    <a:pt x="1162" y="876"/>
                  </a:lnTo>
                  <a:lnTo>
                    <a:pt x="1164" y="875"/>
                  </a:lnTo>
                  <a:lnTo>
                    <a:pt x="1165" y="876"/>
                  </a:lnTo>
                  <a:lnTo>
                    <a:pt x="1165" y="877"/>
                  </a:lnTo>
                  <a:lnTo>
                    <a:pt x="1171" y="880"/>
                  </a:lnTo>
                  <a:lnTo>
                    <a:pt x="1173" y="880"/>
                  </a:lnTo>
                  <a:lnTo>
                    <a:pt x="1175" y="881"/>
                  </a:lnTo>
                  <a:lnTo>
                    <a:pt x="1175" y="879"/>
                  </a:lnTo>
                  <a:lnTo>
                    <a:pt x="1173" y="878"/>
                  </a:lnTo>
                  <a:lnTo>
                    <a:pt x="1173" y="879"/>
                  </a:lnTo>
                  <a:lnTo>
                    <a:pt x="1172" y="879"/>
                  </a:lnTo>
                  <a:lnTo>
                    <a:pt x="1169" y="878"/>
                  </a:lnTo>
                  <a:lnTo>
                    <a:pt x="1163" y="874"/>
                  </a:lnTo>
                  <a:lnTo>
                    <a:pt x="1162" y="873"/>
                  </a:lnTo>
                  <a:lnTo>
                    <a:pt x="1161" y="874"/>
                  </a:lnTo>
                  <a:lnTo>
                    <a:pt x="1161" y="875"/>
                  </a:lnTo>
                  <a:lnTo>
                    <a:pt x="1160" y="875"/>
                  </a:lnTo>
                  <a:lnTo>
                    <a:pt x="1158" y="875"/>
                  </a:lnTo>
                  <a:lnTo>
                    <a:pt x="1157" y="875"/>
                  </a:lnTo>
                  <a:lnTo>
                    <a:pt x="1157" y="874"/>
                  </a:lnTo>
                  <a:lnTo>
                    <a:pt x="1156" y="872"/>
                  </a:lnTo>
                  <a:lnTo>
                    <a:pt x="1157" y="872"/>
                  </a:lnTo>
                  <a:lnTo>
                    <a:pt x="1158" y="872"/>
                  </a:lnTo>
                  <a:lnTo>
                    <a:pt x="1159" y="871"/>
                  </a:lnTo>
                  <a:lnTo>
                    <a:pt x="1156" y="868"/>
                  </a:lnTo>
                  <a:lnTo>
                    <a:pt x="1155" y="867"/>
                  </a:lnTo>
                  <a:lnTo>
                    <a:pt x="1155" y="865"/>
                  </a:lnTo>
                  <a:lnTo>
                    <a:pt x="1156" y="865"/>
                  </a:lnTo>
                  <a:lnTo>
                    <a:pt x="1158" y="865"/>
                  </a:lnTo>
                  <a:lnTo>
                    <a:pt x="1160" y="864"/>
                  </a:lnTo>
                  <a:lnTo>
                    <a:pt x="1164" y="862"/>
                  </a:lnTo>
                  <a:lnTo>
                    <a:pt x="1167" y="858"/>
                  </a:lnTo>
                  <a:lnTo>
                    <a:pt x="1167" y="856"/>
                  </a:lnTo>
                  <a:lnTo>
                    <a:pt x="1167" y="850"/>
                  </a:lnTo>
                  <a:lnTo>
                    <a:pt x="1166" y="847"/>
                  </a:lnTo>
                  <a:lnTo>
                    <a:pt x="1165" y="848"/>
                  </a:lnTo>
                  <a:lnTo>
                    <a:pt x="1164" y="849"/>
                  </a:lnTo>
                  <a:lnTo>
                    <a:pt x="1158" y="846"/>
                  </a:lnTo>
                  <a:lnTo>
                    <a:pt x="1157" y="845"/>
                  </a:lnTo>
                  <a:lnTo>
                    <a:pt x="1154" y="844"/>
                  </a:lnTo>
                  <a:lnTo>
                    <a:pt x="1152" y="843"/>
                  </a:lnTo>
                  <a:lnTo>
                    <a:pt x="1150" y="843"/>
                  </a:lnTo>
                  <a:lnTo>
                    <a:pt x="1147" y="841"/>
                  </a:lnTo>
                  <a:lnTo>
                    <a:pt x="1146" y="839"/>
                  </a:lnTo>
                  <a:lnTo>
                    <a:pt x="1145" y="839"/>
                  </a:lnTo>
                  <a:lnTo>
                    <a:pt x="1148" y="835"/>
                  </a:lnTo>
                  <a:lnTo>
                    <a:pt x="1147" y="835"/>
                  </a:lnTo>
                  <a:lnTo>
                    <a:pt x="1148" y="829"/>
                  </a:lnTo>
                  <a:lnTo>
                    <a:pt x="1149" y="829"/>
                  </a:lnTo>
                  <a:lnTo>
                    <a:pt x="1152" y="828"/>
                  </a:lnTo>
                  <a:lnTo>
                    <a:pt x="1151" y="827"/>
                  </a:lnTo>
                  <a:lnTo>
                    <a:pt x="1150" y="826"/>
                  </a:lnTo>
                  <a:lnTo>
                    <a:pt x="1150" y="827"/>
                  </a:lnTo>
                  <a:lnTo>
                    <a:pt x="1150" y="828"/>
                  </a:lnTo>
                  <a:lnTo>
                    <a:pt x="1149" y="828"/>
                  </a:lnTo>
                  <a:lnTo>
                    <a:pt x="1146" y="827"/>
                  </a:lnTo>
                  <a:lnTo>
                    <a:pt x="1145" y="826"/>
                  </a:lnTo>
                  <a:lnTo>
                    <a:pt x="1144" y="822"/>
                  </a:lnTo>
                  <a:lnTo>
                    <a:pt x="1140" y="818"/>
                  </a:lnTo>
                  <a:lnTo>
                    <a:pt x="1139" y="814"/>
                  </a:lnTo>
                  <a:lnTo>
                    <a:pt x="1140" y="813"/>
                  </a:lnTo>
                  <a:lnTo>
                    <a:pt x="1141" y="812"/>
                  </a:lnTo>
                  <a:lnTo>
                    <a:pt x="1142" y="812"/>
                  </a:lnTo>
                  <a:lnTo>
                    <a:pt x="1143" y="811"/>
                  </a:lnTo>
                  <a:lnTo>
                    <a:pt x="1141" y="809"/>
                  </a:lnTo>
                  <a:lnTo>
                    <a:pt x="1141" y="808"/>
                  </a:lnTo>
                  <a:lnTo>
                    <a:pt x="1141" y="807"/>
                  </a:lnTo>
                  <a:lnTo>
                    <a:pt x="1141" y="805"/>
                  </a:lnTo>
                  <a:lnTo>
                    <a:pt x="1142" y="805"/>
                  </a:lnTo>
                  <a:lnTo>
                    <a:pt x="1145" y="805"/>
                  </a:lnTo>
                  <a:lnTo>
                    <a:pt x="1143" y="801"/>
                  </a:lnTo>
                  <a:lnTo>
                    <a:pt x="1141" y="800"/>
                  </a:lnTo>
                  <a:lnTo>
                    <a:pt x="1139" y="799"/>
                  </a:lnTo>
                  <a:lnTo>
                    <a:pt x="1139" y="798"/>
                  </a:lnTo>
                  <a:lnTo>
                    <a:pt x="1137" y="797"/>
                  </a:lnTo>
                  <a:lnTo>
                    <a:pt x="1135" y="790"/>
                  </a:lnTo>
                  <a:lnTo>
                    <a:pt x="1135" y="788"/>
                  </a:lnTo>
                  <a:lnTo>
                    <a:pt x="1138" y="788"/>
                  </a:lnTo>
                  <a:lnTo>
                    <a:pt x="1139" y="788"/>
                  </a:lnTo>
                  <a:lnTo>
                    <a:pt x="1139" y="789"/>
                  </a:lnTo>
                  <a:lnTo>
                    <a:pt x="1142" y="790"/>
                  </a:lnTo>
                  <a:lnTo>
                    <a:pt x="1143" y="790"/>
                  </a:lnTo>
                  <a:lnTo>
                    <a:pt x="1142" y="789"/>
                  </a:lnTo>
                  <a:lnTo>
                    <a:pt x="1141" y="789"/>
                  </a:lnTo>
                  <a:lnTo>
                    <a:pt x="1140" y="788"/>
                  </a:lnTo>
                  <a:lnTo>
                    <a:pt x="1138" y="788"/>
                  </a:lnTo>
                  <a:lnTo>
                    <a:pt x="1131" y="782"/>
                  </a:lnTo>
                  <a:lnTo>
                    <a:pt x="1132" y="781"/>
                  </a:lnTo>
                  <a:lnTo>
                    <a:pt x="1133" y="780"/>
                  </a:lnTo>
                  <a:lnTo>
                    <a:pt x="1137" y="779"/>
                  </a:lnTo>
                  <a:lnTo>
                    <a:pt x="1139" y="781"/>
                  </a:lnTo>
                  <a:lnTo>
                    <a:pt x="1144" y="787"/>
                  </a:lnTo>
                  <a:lnTo>
                    <a:pt x="1145" y="788"/>
                  </a:lnTo>
                  <a:lnTo>
                    <a:pt x="1145" y="787"/>
                  </a:lnTo>
                  <a:lnTo>
                    <a:pt x="1143" y="784"/>
                  </a:lnTo>
                  <a:lnTo>
                    <a:pt x="1139" y="777"/>
                  </a:lnTo>
                  <a:lnTo>
                    <a:pt x="1138" y="773"/>
                  </a:lnTo>
                  <a:lnTo>
                    <a:pt x="1137" y="772"/>
                  </a:lnTo>
                  <a:lnTo>
                    <a:pt x="1136" y="772"/>
                  </a:lnTo>
                  <a:lnTo>
                    <a:pt x="1135" y="773"/>
                  </a:lnTo>
                  <a:lnTo>
                    <a:pt x="1134" y="774"/>
                  </a:lnTo>
                  <a:lnTo>
                    <a:pt x="1131" y="773"/>
                  </a:lnTo>
                  <a:lnTo>
                    <a:pt x="1128" y="772"/>
                  </a:lnTo>
                  <a:lnTo>
                    <a:pt x="1127" y="771"/>
                  </a:lnTo>
                  <a:lnTo>
                    <a:pt x="1126" y="770"/>
                  </a:lnTo>
                  <a:lnTo>
                    <a:pt x="1127" y="768"/>
                  </a:lnTo>
                  <a:lnTo>
                    <a:pt x="1130" y="765"/>
                  </a:lnTo>
                  <a:lnTo>
                    <a:pt x="1131" y="765"/>
                  </a:lnTo>
                  <a:lnTo>
                    <a:pt x="1134" y="764"/>
                  </a:lnTo>
                  <a:lnTo>
                    <a:pt x="1135" y="764"/>
                  </a:lnTo>
                  <a:lnTo>
                    <a:pt x="1136" y="762"/>
                  </a:lnTo>
                  <a:lnTo>
                    <a:pt x="1137" y="762"/>
                  </a:lnTo>
                  <a:lnTo>
                    <a:pt x="1135" y="756"/>
                  </a:lnTo>
                  <a:lnTo>
                    <a:pt x="1133" y="756"/>
                  </a:lnTo>
                  <a:lnTo>
                    <a:pt x="1135" y="762"/>
                  </a:lnTo>
                  <a:lnTo>
                    <a:pt x="1133" y="763"/>
                  </a:lnTo>
                  <a:lnTo>
                    <a:pt x="1131" y="764"/>
                  </a:lnTo>
                  <a:lnTo>
                    <a:pt x="1130" y="764"/>
                  </a:lnTo>
                  <a:lnTo>
                    <a:pt x="1128" y="763"/>
                  </a:lnTo>
                  <a:lnTo>
                    <a:pt x="1127" y="761"/>
                  </a:lnTo>
                  <a:lnTo>
                    <a:pt x="1123" y="758"/>
                  </a:lnTo>
                  <a:lnTo>
                    <a:pt x="1122" y="758"/>
                  </a:lnTo>
                  <a:lnTo>
                    <a:pt x="1119" y="757"/>
                  </a:lnTo>
                  <a:lnTo>
                    <a:pt x="1118" y="758"/>
                  </a:lnTo>
                  <a:lnTo>
                    <a:pt x="1117" y="758"/>
                  </a:lnTo>
                  <a:lnTo>
                    <a:pt x="1116" y="760"/>
                  </a:lnTo>
                  <a:lnTo>
                    <a:pt x="1117" y="762"/>
                  </a:lnTo>
                  <a:lnTo>
                    <a:pt x="1118" y="762"/>
                  </a:lnTo>
                  <a:lnTo>
                    <a:pt x="1119" y="764"/>
                  </a:lnTo>
                  <a:lnTo>
                    <a:pt x="1118" y="766"/>
                  </a:lnTo>
                  <a:lnTo>
                    <a:pt x="1116" y="766"/>
                  </a:lnTo>
                  <a:lnTo>
                    <a:pt x="1116" y="767"/>
                  </a:lnTo>
                  <a:lnTo>
                    <a:pt x="1113" y="766"/>
                  </a:lnTo>
                  <a:lnTo>
                    <a:pt x="1111" y="766"/>
                  </a:lnTo>
                  <a:lnTo>
                    <a:pt x="1110" y="767"/>
                  </a:lnTo>
                  <a:lnTo>
                    <a:pt x="1109" y="767"/>
                  </a:lnTo>
                  <a:lnTo>
                    <a:pt x="1107" y="766"/>
                  </a:lnTo>
                  <a:lnTo>
                    <a:pt x="1103" y="766"/>
                  </a:lnTo>
                  <a:lnTo>
                    <a:pt x="1102" y="766"/>
                  </a:lnTo>
                  <a:lnTo>
                    <a:pt x="1101" y="763"/>
                  </a:lnTo>
                  <a:lnTo>
                    <a:pt x="1102" y="762"/>
                  </a:lnTo>
                  <a:lnTo>
                    <a:pt x="1103" y="761"/>
                  </a:lnTo>
                  <a:lnTo>
                    <a:pt x="1104" y="761"/>
                  </a:lnTo>
                  <a:lnTo>
                    <a:pt x="1105" y="761"/>
                  </a:lnTo>
                  <a:lnTo>
                    <a:pt x="1105" y="758"/>
                  </a:lnTo>
                  <a:lnTo>
                    <a:pt x="1105" y="759"/>
                  </a:lnTo>
                  <a:lnTo>
                    <a:pt x="1105" y="760"/>
                  </a:lnTo>
                  <a:lnTo>
                    <a:pt x="1104" y="761"/>
                  </a:lnTo>
                  <a:lnTo>
                    <a:pt x="1101" y="760"/>
                  </a:lnTo>
                  <a:lnTo>
                    <a:pt x="1099" y="760"/>
                  </a:lnTo>
                  <a:lnTo>
                    <a:pt x="1096" y="757"/>
                  </a:lnTo>
                  <a:lnTo>
                    <a:pt x="1095" y="756"/>
                  </a:lnTo>
                  <a:lnTo>
                    <a:pt x="1095" y="754"/>
                  </a:lnTo>
                  <a:lnTo>
                    <a:pt x="1094" y="752"/>
                  </a:lnTo>
                  <a:lnTo>
                    <a:pt x="1092" y="749"/>
                  </a:lnTo>
                  <a:lnTo>
                    <a:pt x="1090" y="748"/>
                  </a:lnTo>
                  <a:lnTo>
                    <a:pt x="1090" y="747"/>
                  </a:lnTo>
                  <a:lnTo>
                    <a:pt x="1086" y="741"/>
                  </a:lnTo>
                  <a:lnTo>
                    <a:pt x="1086" y="730"/>
                  </a:lnTo>
                  <a:lnTo>
                    <a:pt x="1086" y="729"/>
                  </a:lnTo>
                  <a:lnTo>
                    <a:pt x="1086" y="727"/>
                  </a:lnTo>
                  <a:lnTo>
                    <a:pt x="1086" y="726"/>
                  </a:lnTo>
                  <a:lnTo>
                    <a:pt x="1084" y="724"/>
                  </a:lnTo>
                  <a:lnTo>
                    <a:pt x="1083" y="716"/>
                  </a:lnTo>
                  <a:lnTo>
                    <a:pt x="1084" y="715"/>
                  </a:lnTo>
                  <a:lnTo>
                    <a:pt x="1083" y="713"/>
                  </a:lnTo>
                  <a:lnTo>
                    <a:pt x="1082" y="712"/>
                  </a:lnTo>
                  <a:lnTo>
                    <a:pt x="1081" y="711"/>
                  </a:lnTo>
                  <a:lnTo>
                    <a:pt x="1081" y="710"/>
                  </a:lnTo>
                  <a:lnTo>
                    <a:pt x="1081" y="709"/>
                  </a:lnTo>
                  <a:lnTo>
                    <a:pt x="1085" y="707"/>
                  </a:lnTo>
                  <a:lnTo>
                    <a:pt x="1088" y="707"/>
                  </a:lnTo>
                  <a:lnTo>
                    <a:pt x="1088" y="706"/>
                  </a:lnTo>
                  <a:lnTo>
                    <a:pt x="1086" y="703"/>
                  </a:lnTo>
                  <a:lnTo>
                    <a:pt x="1086" y="698"/>
                  </a:lnTo>
                  <a:lnTo>
                    <a:pt x="1087" y="698"/>
                  </a:lnTo>
                  <a:lnTo>
                    <a:pt x="1087" y="695"/>
                  </a:lnTo>
                  <a:lnTo>
                    <a:pt x="1087" y="692"/>
                  </a:lnTo>
                  <a:lnTo>
                    <a:pt x="1086" y="692"/>
                  </a:lnTo>
                  <a:lnTo>
                    <a:pt x="1086" y="690"/>
                  </a:lnTo>
                  <a:lnTo>
                    <a:pt x="1084" y="687"/>
                  </a:lnTo>
                  <a:lnTo>
                    <a:pt x="1069" y="665"/>
                  </a:lnTo>
                  <a:lnTo>
                    <a:pt x="1067" y="662"/>
                  </a:lnTo>
                  <a:lnTo>
                    <a:pt x="1067" y="660"/>
                  </a:lnTo>
                  <a:lnTo>
                    <a:pt x="1067" y="658"/>
                  </a:lnTo>
                  <a:lnTo>
                    <a:pt x="1066" y="657"/>
                  </a:lnTo>
                  <a:lnTo>
                    <a:pt x="1066" y="656"/>
                  </a:lnTo>
                  <a:lnTo>
                    <a:pt x="1067" y="655"/>
                  </a:lnTo>
                  <a:lnTo>
                    <a:pt x="1065" y="650"/>
                  </a:lnTo>
                  <a:lnTo>
                    <a:pt x="1062" y="645"/>
                  </a:lnTo>
                  <a:lnTo>
                    <a:pt x="1058" y="641"/>
                  </a:lnTo>
                  <a:lnTo>
                    <a:pt x="1056" y="640"/>
                  </a:lnTo>
                  <a:lnTo>
                    <a:pt x="1054" y="636"/>
                  </a:lnTo>
                  <a:lnTo>
                    <a:pt x="1055" y="634"/>
                  </a:lnTo>
                  <a:lnTo>
                    <a:pt x="1056" y="634"/>
                  </a:lnTo>
                  <a:lnTo>
                    <a:pt x="1055" y="632"/>
                  </a:lnTo>
                  <a:lnTo>
                    <a:pt x="1055" y="631"/>
                  </a:lnTo>
                  <a:lnTo>
                    <a:pt x="1054" y="630"/>
                  </a:lnTo>
                  <a:lnTo>
                    <a:pt x="1053" y="629"/>
                  </a:lnTo>
                  <a:lnTo>
                    <a:pt x="1052" y="628"/>
                  </a:lnTo>
                  <a:lnTo>
                    <a:pt x="1051" y="623"/>
                  </a:lnTo>
                  <a:lnTo>
                    <a:pt x="1051" y="622"/>
                  </a:lnTo>
                  <a:lnTo>
                    <a:pt x="1052" y="622"/>
                  </a:lnTo>
                  <a:lnTo>
                    <a:pt x="1054" y="623"/>
                  </a:lnTo>
                  <a:lnTo>
                    <a:pt x="1054" y="624"/>
                  </a:lnTo>
                  <a:lnTo>
                    <a:pt x="1057" y="624"/>
                  </a:lnTo>
                  <a:lnTo>
                    <a:pt x="1058" y="624"/>
                  </a:lnTo>
                  <a:lnTo>
                    <a:pt x="1059" y="624"/>
                  </a:lnTo>
                  <a:lnTo>
                    <a:pt x="1060" y="624"/>
                  </a:lnTo>
                  <a:lnTo>
                    <a:pt x="1061" y="624"/>
                  </a:lnTo>
                  <a:lnTo>
                    <a:pt x="1062" y="623"/>
                  </a:lnTo>
                  <a:lnTo>
                    <a:pt x="1062" y="622"/>
                  </a:lnTo>
                  <a:lnTo>
                    <a:pt x="1062" y="621"/>
                  </a:lnTo>
                  <a:lnTo>
                    <a:pt x="1062" y="619"/>
                  </a:lnTo>
                  <a:lnTo>
                    <a:pt x="1059" y="607"/>
                  </a:lnTo>
                  <a:lnTo>
                    <a:pt x="1060" y="607"/>
                  </a:lnTo>
                  <a:lnTo>
                    <a:pt x="1061" y="608"/>
                  </a:lnTo>
                  <a:lnTo>
                    <a:pt x="1062" y="609"/>
                  </a:lnTo>
                  <a:lnTo>
                    <a:pt x="1063" y="608"/>
                  </a:lnTo>
                  <a:lnTo>
                    <a:pt x="1062" y="602"/>
                  </a:lnTo>
                  <a:lnTo>
                    <a:pt x="1063" y="596"/>
                  </a:lnTo>
                  <a:lnTo>
                    <a:pt x="1060" y="585"/>
                  </a:lnTo>
                  <a:lnTo>
                    <a:pt x="1061" y="585"/>
                  </a:lnTo>
                  <a:lnTo>
                    <a:pt x="1064" y="581"/>
                  </a:lnTo>
                  <a:lnTo>
                    <a:pt x="1064" y="580"/>
                  </a:lnTo>
                  <a:lnTo>
                    <a:pt x="1064" y="579"/>
                  </a:lnTo>
                  <a:lnTo>
                    <a:pt x="1063" y="577"/>
                  </a:lnTo>
                  <a:lnTo>
                    <a:pt x="1060" y="573"/>
                  </a:lnTo>
                  <a:lnTo>
                    <a:pt x="1060" y="572"/>
                  </a:lnTo>
                  <a:lnTo>
                    <a:pt x="1061" y="571"/>
                  </a:lnTo>
                  <a:lnTo>
                    <a:pt x="1062" y="570"/>
                  </a:lnTo>
                  <a:lnTo>
                    <a:pt x="1063" y="563"/>
                  </a:lnTo>
                  <a:lnTo>
                    <a:pt x="1063" y="562"/>
                  </a:lnTo>
                  <a:lnTo>
                    <a:pt x="1064" y="561"/>
                  </a:lnTo>
                  <a:lnTo>
                    <a:pt x="1065" y="560"/>
                  </a:lnTo>
                  <a:lnTo>
                    <a:pt x="1066" y="558"/>
                  </a:lnTo>
                  <a:lnTo>
                    <a:pt x="1066" y="557"/>
                  </a:lnTo>
                  <a:lnTo>
                    <a:pt x="1066" y="556"/>
                  </a:lnTo>
                  <a:lnTo>
                    <a:pt x="1065" y="551"/>
                  </a:lnTo>
                  <a:lnTo>
                    <a:pt x="1065" y="548"/>
                  </a:lnTo>
                  <a:lnTo>
                    <a:pt x="1066" y="547"/>
                  </a:lnTo>
                  <a:lnTo>
                    <a:pt x="1066" y="545"/>
                  </a:lnTo>
                  <a:lnTo>
                    <a:pt x="1066" y="543"/>
                  </a:lnTo>
                  <a:lnTo>
                    <a:pt x="1065" y="539"/>
                  </a:lnTo>
                  <a:lnTo>
                    <a:pt x="1064" y="536"/>
                  </a:lnTo>
                  <a:lnTo>
                    <a:pt x="1065" y="535"/>
                  </a:lnTo>
                  <a:lnTo>
                    <a:pt x="1065" y="534"/>
                  </a:lnTo>
                  <a:lnTo>
                    <a:pt x="1064" y="530"/>
                  </a:lnTo>
                  <a:lnTo>
                    <a:pt x="1063" y="530"/>
                  </a:lnTo>
                  <a:lnTo>
                    <a:pt x="1063" y="529"/>
                  </a:lnTo>
                  <a:lnTo>
                    <a:pt x="1062" y="528"/>
                  </a:lnTo>
                  <a:lnTo>
                    <a:pt x="1064" y="522"/>
                  </a:lnTo>
                  <a:lnTo>
                    <a:pt x="1064" y="521"/>
                  </a:lnTo>
                  <a:lnTo>
                    <a:pt x="1064" y="519"/>
                  </a:lnTo>
                  <a:lnTo>
                    <a:pt x="1064" y="516"/>
                  </a:lnTo>
                  <a:lnTo>
                    <a:pt x="1065" y="516"/>
                  </a:lnTo>
                  <a:lnTo>
                    <a:pt x="1066" y="516"/>
                  </a:lnTo>
                  <a:lnTo>
                    <a:pt x="1067" y="515"/>
                  </a:lnTo>
                  <a:lnTo>
                    <a:pt x="1067" y="513"/>
                  </a:lnTo>
                  <a:lnTo>
                    <a:pt x="1067" y="509"/>
                  </a:lnTo>
                  <a:lnTo>
                    <a:pt x="1064" y="504"/>
                  </a:lnTo>
                  <a:lnTo>
                    <a:pt x="1062" y="500"/>
                  </a:lnTo>
                  <a:lnTo>
                    <a:pt x="1060" y="495"/>
                  </a:lnTo>
                  <a:lnTo>
                    <a:pt x="1060" y="494"/>
                  </a:lnTo>
                  <a:lnTo>
                    <a:pt x="1061" y="494"/>
                  </a:lnTo>
                  <a:lnTo>
                    <a:pt x="1064" y="492"/>
                  </a:lnTo>
                  <a:lnTo>
                    <a:pt x="1064" y="488"/>
                  </a:lnTo>
                  <a:lnTo>
                    <a:pt x="1064" y="485"/>
                  </a:lnTo>
                  <a:lnTo>
                    <a:pt x="1064" y="482"/>
                  </a:lnTo>
                  <a:lnTo>
                    <a:pt x="1064" y="481"/>
                  </a:lnTo>
                  <a:lnTo>
                    <a:pt x="1062" y="476"/>
                  </a:lnTo>
                  <a:lnTo>
                    <a:pt x="1062" y="473"/>
                  </a:lnTo>
                  <a:lnTo>
                    <a:pt x="1058" y="468"/>
                  </a:lnTo>
                  <a:lnTo>
                    <a:pt x="1057" y="466"/>
                  </a:lnTo>
                  <a:lnTo>
                    <a:pt x="1056" y="464"/>
                  </a:lnTo>
                  <a:lnTo>
                    <a:pt x="1056" y="460"/>
                  </a:lnTo>
                  <a:lnTo>
                    <a:pt x="1054" y="453"/>
                  </a:lnTo>
                  <a:lnTo>
                    <a:pt x="1053" y="451"/>
                  </a:lnTo>
                  <a:lnTo>
                    <a:pt x="1052" y="449"/>
                  </a:lnTo>
                  <a:lnTo>
                    <a:pt x="1051" y="447"/>
                  </a:lnTo>
                  <a:lnTo>
                    <a:pt x="1045" y="434"/>
                  </a:lnTo>
                  <a:lnTo>
                    <a:pt x="1045" y="433"/>
                  </a:lnTo>
                  <a:lnTo>
                    <a:pt x="1045" y="432"/>
                  </a:lnTo>
                  <a:lnTo>
                    <a:pt x="1044" y="428"/>
                  </a:lnTo>
                  <a:lnTo>
                    <a:pt x="1043" y="428"/>
                  </a:lnTo>
                  <a:lnTo>
                    <a:pt x="1043" y="427"/>
                  </a:lnTo>
                  <a:lnTo>
                    <a:pt x="1041" y="422"/>
                  </a:lnTo>
                  <a:lnTo>
                    <a:pt x="1038" y="409"/>
                  </a:lnTo>
                  <a:lnTo>
                    <a:pt x="1039" y="406"/>
                  </a:lnTo>
                  <a:lnTo>
                    <a:pt x="1040" y="407"/>
                  </a:lnTo>
                  <a:lnTo>
                    <a:pt x="1041" y="407"/>
                  </a:lnTo>
                  <a:lnTo>
                    <a:pt x="1042" y="406"/>
                  </a:lnTo>
                  <a:lnTo>
                    <a:pt x="1045" y="404"/>
                  </a:lnTo>
                  <a:lnTo>
                    <a:pt x="1045" y="403"/>
                  </a:lnTo>
                  <a:lnTo>
                    <a:pt x="1044" y="396"/>
                  </a:lnTo>
                  <a:lnTo>
                    <a:pt x="1045" y="395"/>
                  </a:lnTo>
                  <a:lnTo>
                    <a:pt x="1045" y="392"/>
                  </a:lnTo>
                  <a:lnTo>
                    <a:pt x="1044" y="392"/>
                  </a:lnTo>
                  <a:lnTo>
                    <a:pt x="1043" y="390"/>
                  </a:lnTo>
                  <a:lnTo>
                    <a:pt x="1041" y="384"/>
                  </a:lnTo>
                  <a:lnTo>
                    <a:pt x="1041" y="381"/>
                  </a:lnTo>
                  <a:lnTo>
                    <a:pt x="1041" y="380"/>
                  </a:lnTo>
                  <a:lnTo>
                    <a:pt x="1041" y="379"/>
                  </a:lnTo>
                  <a:lnTo>
                    <a:pt x="1039" y="377"/>
                  </a:lnTo>
                  <a:lnTo>
                    <a:pt x="1039" y="376"/>
                  </a:lnTo>
                  <a:lnTo>
                    <a:pt x="1038" y="375"/>
                  </a:lnTo>
                  <a:lnTo>
                    <a:pt x="1036" y="374"/>
                  </a:lnTo>
                  <a:lnTo>
                    <a:pt x="1035" y="373"/>
                  </a:lnTo>
                  <a:lnTo>
                    <a:pt x="1035" y="372"/>
                  </a:lnTo>
                  <a:lnTo>
                    <a:pt x="1034" y="370"/>
                  </a:lnTo>
                  <a:lnTo>
                    <a:pt x="1033" y="366"/>
                  </a:lnTo>
                  <a:lnTo>
                    <a:pt x="1032" y="363"/>
                  </a:lnTo>
                  <a:lnTo>
                    <a:pt x="1032" y="362"/>
                  </a:lnTo>
                  <a:lnTo>
                    <a:pt x="1035" y="359"/>
                  </a:lnTo>
                  <a:lnTo>
                    <a:pt x="1036" y="356"/>
                  </a:lnTo>
                  <a:lnTo>
                    <a:pt x="1035" y="353"/>
                  </a:lnTo>
                  <a:lnTo>
                    <a:pt x="1036" y="351"/>
                  </a:lnTo>
                  <a:lnTo>
                    <a:pt x="1037" y="350"/>
                  </a:lnTo>
                  <a:lnTo>
                    <a:pt x="1037" y="346"/>
                  </a:lnTo>
                  <a:lnTo>
                    <a:pt x="1035" y="334"/>
                  </a:lnTo>
                  <a:lnTo>
                    <a:pt x="1035" y="328"/>
                  </a:lnTo>
                  <a:lnTo>
                    <a:pt x="1036" y="326"/>
                  </a:lnTo>
                  <a:lnTo>
                    <a:pt x="1037" y="325"/>
                  </a:lnTo>
                  <a:lnTo>
                    <a:pt x="1038" y="324"/>
                  </a:lnTo>
                  <a:lnTo>
                    <a:pt x="1039" y="323"/>
                  </a:lnTo>
                  <a:lnTo>
                    <a:pt x="1039" y="319"/>
                  </a:lnTo>
                  <a:lnTo>
                    <a:pt x="1035" y="309"/>
                  </a:lnTo>
                  <a:lnTo>
                    <a:pt x="1035" y="307"/>
                  </a:lnTo>
                  <a:lnTo>
                    <a:pt x="1037" y="307"/>
                  </a:lnTo>
                  <a:lnTo>
                    <a:pt x="1038" y="305"/>
                  </a:lnTo>
                  <a:lnTo>
                    <a:pt x="1039" y="304"/>
                  </a:lnTo>
                  <a:lnTo>
                    <a:pt x="1037" y="302"/>
                  </a:lnTo>
                  <a:lnTo>
                    <a:pt x="1037" y="300"/>
                  </a:lnTo>
                  <a:lnTo>
                    <a:pt x="1038" y="291"/>
                  </a:lnTo>
                  <a:lnTo>
                    <a:pt x="1038" y="290"/>
                  </a:lnTo>
                  <a:lnTo>
                    <a:pt x="1038" y="286"/>
                  </a:lnTo>
                  <a:lnTo>
                    <a:pt x="1038" y="282"/>
                  </a:lnTo>
                  <a:lnTo>
                    <a:pt x="1037" y="279"/>
                  </a:lnTo>
                  <a:lnTo>
                    <a:pt x="1037" y="277"/>
                  </a:lnTo>
                  <a:lnTo>
                    <a:pt x="1036" y="275"/>
                  </a:lnTo>
                  <a:lnTo>
                    <a:pt x="1037" y="273"/>
                  </a:lnTo>
                  <a:lnTo>
                    <a:pt x="1037" y="272"/>
                  </a:lnTo>
                  <a:lnTo>
                    <a:pt x="1035" y="270"/>
                  </a:lnTo>
                  <a:lnTo>
                    <a:pt x="1034" y="269"/>
                  </a:lnTo>
                  <a:lnTo>
                    <a:pt x="1033" y="266"/>
                  </a:lnTo>
                  <a:lnTo>
                    <a:pt x="1033" y="262"/>
                  </a:lnTo>
                  <a:lnTo>
                    <a:pt x="1034" y="258"/>
                  </a:lnTo>
                  <a:lnTo>
                    <a:pt x="1035" y="257"/>
                  </a:lnTo>
                  <a:lnTo>
                    <a:pt x="1036" y="256"/>
                  </a:lnTo>
                  <a:lnTo>
                    <a:pt x="1037" y="253"/>
                  </a:lnTo>
                  <a:lnTo>
                    <a:pt x="1037" y="249"/>
                  </a:lnTo>
                  <a:lnTo>
                    <a:pt x="1037" y="247"/>
                  </a:lnTo>
                  <a:lnTo>
                    <a:pt x="1036" y="245"/>
                  </a:lnTo>
                  <a:lnTo>
                    <a:pt x="1035" y="243"/>
                  </a:lnTo>
                  <a:lnTo>
                    <a:pt x="1034" y="240"/>
                  </a:lnTo>
                  <a:lnTo>
                    <a:pt x="1033" y="238"/>
                  </a:lnTo>
                  <a:lnTo>
                    <a:pt x="1031" y="232"/>
                  </a:lnTo>
                  <a:lnTo>
                    <a:pt x="1030" y="221"/>
                  </a:lnTo>
                  <a:lnTo>
                    <a:pt x="1030" y="220"/>
                  </a:lnTo>
                  <a:lnTo>
                    <a:pt x="1030" y="217"/>
                  </a:lnTo>
                  <a:lnTo>
                    <a:pt x="1030" y="216"/>
                  </a:lnTo>
                  <a:lnTo>
                    <a:pt x="1030" y="215"/>
                  </a:lnTo>
                  <a:lnTo>
                    <a:pt x="1030" y="213"/>
                  </a:lnTo>
                  <a:lnTo>
                    <a:pt x="1030" y="211"/>
                  </a:lnTo>
                  <a:lnTo>
                    <a:pt x="1029" y="210"/>
                  </a:lnTo>
                  <a:lnTo>
                    <a:pt x="1028" y="205"/>
                  </a:lnTo>
                  <a:lnTo>
                    <a:pt x="1028" y="203"/>
                  </a:lnTo>
                  <a:lnTo>
                    <a:pt x="1029" y="202"/>
                  </a:lnTo>
                  <a:lnTo>
                    <a:pt x="1030" y="201"/>
                  </a:lnTo>
                  <a:lnTo>
                    <a:pt x="1030" y="200"/>
                  </a:lnTo>
                  <a:lnTo>
                    <a:pt x="1030" y="197"/>
                  </a:lnTo>
                  <a:lnTo>
                    <a:pt x="1030" y="196"/>
                  </a:lnTo>
                  <a:lnTo>
                    <a:pt x="1030" y="194"/>
                  </a:lnTo>
                  <a:lnTo>
                    <a:pt x="1029" y="193"/>
                  </a:lnTo>
                  <a:lnTo>
                    <a:pt x="1028" y="192"/>
                  </a:lnTo>
                  <a:lnTo>
                    <a:pt x="1027" y="192"/>
                  </a:lnTo>
                  <a:lnTo>
                    <a:pt x="1026" y="192"/>
                  </a:lnTo>
                  <a:lnTo>
                    <a:pt x="1026" y="194"/>
                  </a:lnTo>
                  <a:lnTo>
                    <a:pt x="1024" y="194"/>
                  </a:lnTo>
                  <a:lnTo>
                    <a:pt x="1024" y="190"/>
                  </a:lnTo>
                  <a:lnTo>
                    <a:pt x="1023" y="180"/>
                  </a:lnTo>
                  <a:lnTo>
                    <a:pt x="1024" y="179"/>
                  </a:lnTo>
                  <a:lnTo>
                    <a:pt x="1025" y="179"/>
                  </a:lnTo>
                  <a:lnTo>
                    <a:pt x="1025" y="180"/>
                  </a:lnTo>
                  <a:lnTo>
                    <a:pt x="1026" y="181"/>
                  </a:lnTo>
                  <a:lnTo>
                    <a:pt x="1028" y="181"/>
                  </a:lnTo>
                  <a:lnTo>
                    <a:pt x="1028" y="180"/>
                  </a:lnTo>
                  <a:lnTo>
                    <a:pt x="1028" y="179"/>
                  </a:lnTo>
                  <a:lnTo>
                    <a:pt x="1029" y="179"/>
                  </a:lnTo>
                  <a:lnTo>
                    <a:pt x="1029" y="178"/>
                  </a:lnTo>
                  <a:lnTo>
                    <a:pt x="1030" y="175"/>
                  </a:lnTo>
                  <a:lnTo>
                    <a:pt x="1030" y="174"/>
                  </a:lnTo>
                  <a:lnTo>
                    <a:pt x="1030" y="173"/>
                  </a:lnTo>
                  <a:lnTo>
                    <a:pt x="1029" y="172"/>
                  </a:lnTo>
                  <a:lnTo>
                    <a:pt x="1028" y="152"/>
                  </a:lnTo>
                  <a:lnTo>
                    <a:pt x="1029" y="147"/>
                  </a:lnTo>
                  <a:lnTo>
                    <a:pt x="1028" y="140"/>
                  </a:lnTo>
                  <a:lnTo>
                    <a:pt x="1028" y="139"/>
                  </a:lnTo>
                  <a:lnTo>
                    <a:pt x="1028" y="137"/>
                  </a:lnTo>
                  <a:lnTo>
                    <a:pt x="1028" y="135"/>
                  </a:lnTo>
                  <a:lnTo>
                    <a:pt x="1030" y="134"/>
                  </a:lnTo>
                  <a:lnTo>
                    <a:pt x="1029" y="132"/>
                  </a:lnTo>
                  <a:lnTo>
                    <a:pt x="1030" y="129"/>
                  </a:lnTo>
                  <a:lnTo>
                    <a:pt x="1028" y="127"/>
                  </a:lnTo>
                  <a:lnTo>
                    <a:pt x="1028" y="126"/>
                  </a:lnTo>
                  <a:lnTo>
                    <a:pt x="1029" y="125"/>
                  </a:lnTo>
                  <a:lnTo>
                    <a:pt x="1026" y="119"/>
                  </a:lnTo>
                  <a:lnTo>
                    <a:pt x="1025" y="116"/>
                  </a:lnTo>
                  <a:lnTo>
                    <a:pt x="1025" y="114"/>
                  </a:lnTo>
                  <a:lnTo>
                    <a:pt x="1025" y="113"/>
                  </a:lnTo>
                  <a:lnTo>
                    <a:pt x="1025" y="111"/>
                  </a:lnTo>
                  <a:lnTo>
                    <a:pt x="1024" y="111"/>
                  </a:lnTo>
                  <a:lnTo>
                    <a:pt x="1022" y="109"/>
                  </a:lnTo>
                  <a:lnTo>
                    <a:pt x="1022" y="96"/>
                  </a:lnTo>
                  <a:lnTo>
                    <a:pt x="1022" y="94"/>
                  </a:lnTo>
                  <a:lnTo>
                    <a:pt x="1022" y="92"/>
                  </a:lnTo>
                  <a:lnTo>
                    <a:pt x="1022" y="91"/>
                  </a:lnTo>
                  <a:lnTo>
                    <a:pt x="1022" y="89"/>
                  </a:lnTo>
                  <a:lnTo>
                    <a:pt x="1022" y="87"/>
                  </a:lnTo>
                  <a:lnTo>
                    <a:pt x="1021" y="83"/>
                  </a:lnTo>
                  <a:lnTo>
                    <a:pt x="1016" y="64"/>
                  </a:lnTo>
                  <a:lnTo>
                    <a:pt x="1014" y="62"/>
                  </a:lnTo>
                  <a:lnTo>
                    <a:pt x="1014" y="59"/>
                  </a:lnTo>
                  <a:lnTo>
                    <a:pt x="1014" y="58"/>
                  </a:lnTo>
                  <a:lnTo>
                    <a:pt x="1014" y="57"/>
                  </a:lnTo>
                  <a:lnTo>
                    <a:pt x="1011" y="49"/>
                  </a:lnTo>
                  <a:lnTo>
                    <a:pt x="1011" y="47"/>
                  </a:lnTo>
                  <a:lnTo>
                    <a:pt x="1009" y="42"/>
                  </a:lnTo>
                  <a:lnTo>
                    <a:pt x="1010" y="35"/>
                  </a:lnTo>
                  <a:lnTo>
                    <a:pt x="1009" y="34"/>
                  </a:lnTo>
                  <a:lnTo>
                    <a:pt x="1008" y="33"/>
                  </a:lnTo>
                  <a:lnTo>
                    <a:pt x="1007" y="32"/>
                  </a:lnTo>
                  <a:lnTo>
                    <a:pt x="1009" y="32"/>
                  </a:lnTo>
                  <a:lnTo>
                    <a:pt x="1012" y="32"/>
                  </a:lnTo>
                  <a:lnTo>
                    <a:pt x="1013" y="32"/>
                  </a:lnTo>
                  <a:lnTo>
                    <a:pt x="1014" y="32"/>
                  </a:lnTo>
                  <a:lnTo>
                    <a:pt x="1018" y="30"/>
                  </a:lnTo>
                  <a:lnTo>
                    <a:pt x="1018" y="29"/>
                  </a:lnTo>
                  <a:lnTo>
                    <a:pt x="1021" y="26"/>
                  </a:lnTo>
                  <a:lnTo>
                    <a:pt x="1022" y="21"/>
                  </a:lnTo>
                  <a:lnTo>
                    <a:pt x="1022" y="20"/>
                  </a:lnTo>
                  <a:lnTo>
                    <a:pt x="1020" y="15"/>
                  </a:lnTo>
                  <a:lnTo>
                    <a:pt x="1020" y="14"/>
                  </a:lnTo>
                  <a:lnTo>
                    <a:pt x="1020" y="13"/>
                  </a:lnTo>
                  <a:lnTo>
                    <a:pt x="1019" y="12"/>
                  </a:lnTo>
                  <a:lnTo>
                    <a:pt x="1020" y="11"/>
                  </a:lnTo>
                  <a:lnTo>
                    <a:pt x="1024" y="11"/>
                  </a:lnTo>
                  <a:lnTo>
                    <a:pt x="1028" y="6"/>
                  </a:lnTo>
                  <a:close/>
                  <a:moveTo>
                    <a:pt x="4" y="306"/>
                  </a:moveTo>
                  <a:lnTo>
                    <a:pt x="8" y="307"/>
                  </a:lnTo>
                  <a:lnTo>
                    <a:pt x="9" y="307"/>
                  </a:lnTo>
                  <a:lnTo>
                    <a:pt x="8" y="308"/>
                  </a:lnTo>
                  <a:lnTo>
                    <a:pt x="7" y="308"/>
                  </a:lnTo>
                  <a:lnTo>
                    <a:pt x="6" y="308"/>
                  </a:lnTo>
                  <a:lnTo>
                    <a:pt x="5" y="308"/>
                  </a:lnTo>
                  <a:lnTo>
                    <a:pt x="5" y="309"/>
                  </a:lnTo>
                  <a:lnTo>
                    <a:pt x="4" y="309"/>
                  </a:lnTo>
                  <a:lnTo>
                    <a:pt x="3" y="310"/>
                  </a:lnTo>
                  <a:lnTo>
                    <a:pt x="3" y="309"/>
                  </a:lnTo>
                  <a:lnTo>
                    <a:pt x="3" y="307"/>
                  </a:lnTo>
                  <a:lnTo>
                    <a:pt x="3" y="306"/>
                  </a:lnTo>
                  <a:lnTo>
                    <a:pt x="4" y="306"/>
                  </a:lnTo>
                  <a:close/>
                  <a:moveTo>
                    <a:pt x="1096" y="766"/>
                  </a:moveTo>
                  <a:lnTo>
                    <a:pt x="1098" y="766"/>
                  </a:lnTo>
                  <a:lnTo>
                    <a:pt x="1099" y="767"/>
                  </a:lnTo>
                  <a:lnTo>
                    <a:pt x="1099" y="768"/>
                  </a:lnTo>
                  <a:lnTo>
                    <a:pt x="1098" y="767"/>
                  </a:lnTo>
                  <a:lnTo>
                    <a:pt x="1097" y="767"/>
                  </a:lnTo>
                  <a:lnTo>
                    <a:pt x="1097" y="768"/>
                  </a:lnTo>
                  <a:lnTo>
                    <a:pt x="1098" y="769"/>
                  </a:lnTo>
                  <a:lnTo>
                    <a:pt x="1101" y="770"/>
                  </a:lnTo>
                  <a:lnTo>
                    <a:pt x="1101" y="769"/>
                  </a:lnTo>
                  <a:lnTo>
                    <a:pt x="1104" y="767"/>
                  </a:lnTo>
                  <a:lnTo>
                    <a:pt x="1107" y="767"/>
                  </a:lnTo>
                  <a:lnTo>
                    <a:pt x="1109" y="768"/>
                  </a:lnTo>
                  <a:lnTo>
                    <a:pt x="1111" y="772"/>
                  </a:lnTo>
                  <a:lnTo>
                    <a:pt x="1114" y="775"/>
                  </a:lnTo>
                  <a:lnTo>
                    <a:pt x="1114" y="776"/>
                  </a:lnTo>
                  <a:lnTo>
                    <a:pt x="1113" y="776"/>
                  </a:lnTo>
                  <a:lnTo>
                    <a:pt x="1113" y="777"/>
                  </a:lnTo>
                  <a:lnTo>
                    <a:pt x="1114" y="778"/>
                  </a:lnTo>
                  <a:lnTo>
                    <a:pt x="1116" y="779"/>
                  </a:lnTo>
                  <a:lnTo>
                    <a:pt x="1118" y="781"/>
                  </a:lnTo>
                  <a:lnTo>
                    <a:pt x="1118" y="782"/>
                  </a:lnTo>
                  <a:lnTo>
                    <a:pt x="1116" y="783"/>
                  </a:lnTo>
                  <a:lnTo>
                    <a:pt x="1115" y="783"/>
                  </a:lnTo>
                  <a:lnTo>
                    <a:pt x="1114" y="783"/>
                  </a:lnTo>
                  <a:lnTo>
                    <a:pt x="1113" y="784"/>
                  </a:lnTo>
                  <a:lnTo>
                    <a:pt x="1112" y="784"/>
                  </a:lnTo>
                  <a:lnTo>
                    <a:pt x="1113" y="787"/>
                  </a:lnTo>
                  <a:lnTo>
                    <a:pt x="1114" y="788"/>
                  </a:lnTo>
                  <a:lnTo>
                    <a:pt x="1115" y="788"/>
                  </a:lnTo>
                  <a:lnTo>
                    <a:pt x="1115" y="789"/>
                  </a:lnTo>
                  <a:lnTo>
                    <a:pt x="1113" y="790"/>
                  </a:lnTo>
                  <a:lnTo>
                    <a:pt x="1111" y="789"/>
                  </a:lnTo>
                  <a:lnTo>
                    <a:pt x="1111" y="788"/>
                  </a:lnTo>
                  <a:lnTo>
                    <a:pt x="1110" y="789"/>
                  </a:lnTo>
                  <a:lnTo>
                    <a:pt x="1112" y="792"/>
                  </a:lnTo>
                  <a:lnTo>
                    <a:pt x="1118" y="796"/>
                  </a:lnTo>
                  <a:lnTo>
                    <a:pt x="1120" y="796"/>
                  </a:lnTo>
                  <a:lnTo>
                    <a:pt x="1122" y="798"/>
                  </a:lnTo>
                  <a:lnTo>
                    <a:pt x="1123" y="799"/>
                  </a:lnTo>
                  <a:lnTo>
                    <a:pt x="1123" y="800"/>
                  </a:lnTo>
                  <a:lnTo>
                    <a:pt x="1122" y="801"/>
                  </a:lnTo>
                  <a:lnTo>
                    <a:pt x="1120" y="800"/>
                  </a:lnTo>
                  <a:lnTo>
                    <a:pt x="1120" y="801"/>
                  </a:lnTo>
                  <a:lnTo>
                    <a:pt x="1120" y="802"/>
                  </a:lnTo>
                  <a:lnTo>
                    <a:pt x="1121" y="803"/>
                  </a:lnTo>
                  <a:lnTo>
                    <a:pt x="1123" y="804"/>
                  </a:lnTo>
                  <a:lnTo>
                    <a:pt x="1126" y="807"/>
                  </a:lnTo>
                  <a:lnTo>
                    <a:pt x="1126" y="808"/>
                  </a:lnTo>
                  <a:lnTo>
                    <a:pt x="1120" y="807"/>
                  </a:lnTo>
                  <a:lnTo>
                    <a:pt x="1119" y="808"/>
                  </a:lnTo>
                  <a:lnTo>
                    <a:pt x="1121" y="811"/>
                  </a:lnTo>
                  <a:lnTo>
                    <a:pt x="1122" y="811"/>
                  </a:lnTo>
                  <a:lnTo>
                    <a:pt x="1123" y="812"/>
                  </a:lnTo>
                  <a:lnTo>
                    <a:pt x="1124" y="813"/>
                  </a:lnTo>
                  <a:lnTo>
                    <a:pt x="1124" y="815"/>
                  </a:lnTo>
                  <a:lnTo>
                    <a:pt x="1124" y="816"/>
                  </a:lnTo>
                  <a:lnTo>
                    <a:pt x="1121" y="816"/>
                  </a:lnTo>
                  <a:lnTo>
                    <a:pt x="1119" y="815"/>
                  </a:lnTo>
                  <a:lnTo>
                    <a:pt x="1118" y="815"/>
                  </a:lnTo>
                  <a:lnTo>
                    <a:pt x="1113" y="815"/>
                  </a:lnTo>
                  <a:lnTo>
                    <a:pt x="1109" y="814"/>
                  </a:lnTo>
                  <a:lnTo>
                    <a:pt x="1107" y="813"/>
                  </a:lnTo>
                  <a:lnTo>
                    <a:pt x="1106" y="813"/>
                  </a:lnTo>
                  <a:lnTo>
                    <a:pt x="1105" y="812"/>
                  </a:lnTo>
                  <a:lnTo>
                    <a:pt x="1105" y="807"/>
                  </a:lnTo>
                  <a:lnTo>
                    <a:pt x="1107" y="805"/>
                  </a:lnTo>
                  <a:lnTo>
                    <a:pt x="1106" y="804"/>
                  </a:lnTo>
                  <a:lnTo>
                    <a:pt x="1106" y="803"/>
                  </a:lnTo>
                  <a:lnTo>
                    <a:pt x="1106" y="801"/>
                  </a:lnTo>
                  <a:lnTo>
                    <a:pt x="1104" y="793"/>
                  </a:lnTo>
                  <a:lnTo>
                    <a:pt x="1103" y="791"/>
                  </a:lnTo>
                  <a:lnTo>
                    <a:pt x="1101" y="789"/>
                  </a:lnTo>
                  <a:lnTo>
                    <a:pt x="1100" y="788"/>
                  </a:lnTo>
                  <a:lnTo>
                    <a:pt x="1098" y="781"/>
                  </a:lnTo>
                  <a:lnTo>
                    <a:pt x="1098" y="780"/>
                  </a:lnTo>
                  <a:lnTo>
                    <a:pt x="1098" y="779"/>
                  </a:lnTo>
                  <a:lnTo>
                    <a:pt x="1099" y="777"/>
                  </a:lnTo>
                  <a:lnTo>
                    <a:pt x="1099" y="775"/>
                  </a:lnTo>
                  <a:lnTo>
                    <a:pt x="1098" y="770"/>
                  </a:lnTo>
                  <a:lnTo>
                    <a:pt x="1095" y="768"/>
                  </a:lnTo>
                  <a:lnTo>
                    <a:pt x="1095" y="767"/>
                  </a:lnTo>
                  <a:lnTo>
                    <a:pt x="1096" y="766"/>
                  </a:lnTo>
                  <a:close/>
                  <a:moveTo>
                    <a:pt x="1115" y="784"/>
                  </a:moveTo>
                  <a:lnTo>
                    <a:pt x="1115" y="784"/>
                  </a:lnTo>
                  <a:lnTo>
                    <a:pt x="1116" y="785"/>
                  </a:lnTo>
                  <a:lnTo>
                    <a:pt x="1120" y="789"/>
                  </a:lnTo>
                  <a:lnTo>
                    <a:pt x="1121" y="790"/>
                  </a:lnTo>
                  <a:lnTo>
                    <a:pt x="1120" y="790"/>
                  </a:lnTo>
                  <a:lnTo>
                    <a:pt x="1120" y="789"/>
                  </a:lnTo>
                  <a:lnTo>
                    <a:pt x="1119" y="789"/>
                  </a:lnTo>
                  <a:lnTo>
                    <a:pt x="1119" y="788"/>
                  </a:lnTo>
                  <a:lnTo>
                    <a:pt x="1116" y="787"/>
                  </a:lnTo>
                  <a:lnTo>
                    <a:pt x="1115" y="787"/>
                  </a:lnTo>
                  <a:lnTo>
                    <a:pt x="1113" y="785"/>
                  </a:lnTo>
                  <a:lnTo>
                    <a:pt x="1113" y="784"/>
                  </a:lnTo>
                  <a:lnTo>
                    <a:pt x="1114" y="784"/>
                  </a:lnTo>
                  <a:lnTo>
                    <a:pt x="1115" y="784"/>
                  </a:lnTo>
                  <a:close/>
                  <a:moveTo>
                    <a:pt x="1100" y="820"/>
                  </a:moveTo>
                  <a:lnTo>
                    <a:pt x="1100" y="820"/>
                  </a:lnTo>
                  <a:lnTo>
                    <a:pt x="1103" y="821"/>
                  </a:lnTo>
                  <a:lnTo>
                    <a:pt x="1104" y="822"/>
                  </a:lnTo>
                  <a:lnTo>
                    <a:pt x="1105" y="822"/>
                  </a:lnTo>
                  <a:lnTo>
                    <a:pt x="1104" y="823"/>
                  </a:lnTo>
                  <a:lnTo>
                    <a:pt x="1103" y="823"/>
                  </a:lnTo>
                  <a:lnTo>
                    <a:pt x="1102" y="823"/>
                  </a:lnTo>
                  <a:lnTo>
                    <a:pt x="1102" y="824"/>
                  </a:lnTo>
                  <a:lnTo>
                    <a:pt x="1101" y="824"/>
                  </a:lnTo>
                  <a:lnTo>
                    <a:pt x="1098" y="822"/>
                  </a:lnTo>
                  <a:lnTo>
                    <a:pt x="1098" y="821"/>
                  </a:lnTo>
                  <a:lnTo>
                    <a:pt x="1100" y="820"/>
                  </a:lnTo>
                  <a:close/>
                  <a:moveTo>
                    <a:pt x="1126" y="828"/>
                  </a:moveTo>
                  <a:lnTo>
                    <a:pt x="1129" y="830"/>
                  </a:lnTo>
                  <a:lnTo>
                    <a:pt x="1130" y="831"/>
                  </a:lnTo>
                  <a:lnTo>
                    <a:pt x="1130" y="832"/>
                  </a:lnTo>
                  <a:lnTo>
                    <a:pt x="1128" y="832"/>
                  </a:lnTo>
                  <a:lnTo>
                    <a:pt x="1127" y="832"/>
                  </a:lnTo>
                  <a:lnTo>
                    <a:pt x="1127" y="831"/>
                  </a:lnTo>
                  <a:lnTo>
                    <a:pt x="1127" y="830"/>
                  </a:lnTo>
                  <a:lnTo>
                    <a:pt x="1126" y="830"/>
                  </a:lnTo>
                  <a:lnTo>
                    <a:pt x="1125" y="830"/>
                  </a:lnTo>
                  <a:lnTo>
                    <a:pt x="1125" y="831"/>
                  </a:lnTo>
                  <a:lnTo>
                    <a:pt x="1125" y="832"/>
                  </a:lnTo>
                  <a:lnTo>
                    <a:pt x="1126" y="832"/>
                  </a:lnTo>
                  <a:lnTo>
                    <a:pt x="1126" y="833"/>
                  </a:lnTo>
                  <a:lnTo>
                    <a:pt x="1125" y="833"/>
                  </a:lnTo>
                  <a:lnTo>
                    <a:pt x="1124" y="832"/>
                  </a:lnTo>
                  <a:lnTo>
                    <a:pt x="1120" y="832"/>
                  </a:lnTo>
                  <a:lnTo>
                    <a:pt x="1120" y="831"/>
                  </a:lnTo>
                  <a:lnTo>
                    <a:pt x="1120" y="830"/>
                  </a:lnTo>
                  <a:lnTo>
                    <a:pt x="1120" y="829"/>
                  </a:lnTo>
                  <a:lnTo>
                    <a:pt x="1122" y="829"/>
                  </a:lnTo>
                  <a:lnTo>
                    <a:pt x="1122" y="830"/>
                  </a:lnTo>
                  <a:lnTo>
                    <a:pt x="1125" y="829"/>
                  </a:lnTo>
                  <a:lnTo>
                    <a:pt x="1126" y="828"/>
                  </a:lnTo>
                  <a:close/>
                  <a:moveTo>
                    <a:pt x="1145" y="832"/>
                  </a:moveTo>
                  <a:lnTo>
                    <a:pt x="1145" y="832"/>
                  </a:lnTo>
                  <a:lnTo>
                    <a:pt x="1146" y="832"/>
                  </a:lnTo>
                  <a:lnTo>
                    <a:pt x="1147" y="835"/>
                  </a:lnTo>
                  <a:lnTo>
                    <a:pt x="1147" y="836"/>
                  </a:lnTo>
                  <a:lnTo>
                    <a:pt x="1147" y="835"/>
                  </a:lnTo>
                  <a:lnTo>
                    <a:pt x="1144" y="835"/>
                  </a:lnTo>
                  <a:lnTo>
                    <a:pt x="1143" y="835"/>
                  </a:lnTo>
                  <a:lnTo>
                    <a:pt x="1143" y="834"/>
                  </a:lnTo>
                  <a:lnTo>
                    <a:pt x="1143" y="833"/>
                  </a:lnTo>
                  <a:lnTo>
                    <a:pt x="1143" y="832"/>
                  </a:lnTo>
                  <a:lnTo>
                    <a:pt x="1145" y="832"/>
                  </a:lnTo>
                  <a:close/>
                  <a:moveTo>
                    <a:pt x="1131" y="833"/>
                  </a:moveTo>
                  <a:lnTo>
                    <a:pt x="1132" y="833"/>
                  </a:lnTo>
                  <a:lnTo>
                    <a:pt x="1135" y="835"/>
                  </a:lnTo>
                  <a:lnTo>
                    <a:pt x="1137" y="837"/>
                  </a:lnTo>
                  <a:lnTo>
                    <a:pt x="1137" y="838"/>
                  </a:lnTo>
                  <a:lnTo>
                    <a:pt x="1137" y="839"/>
                  </a:lnTo>
                  <a:lnTo>
                    <a:pt x="1136" y="839"/>
                  </a:lnTo>
                  <a:lnTo>
                    <a:pt x="1132" y="835"/>
                  </a:lnTo>
                  <a:lnTo>
                    <a:pt x="1131" y="834"/>
                  </a:lnTo>
                  <a:lnTo>
                    <a:pt x="1131" y="833"/>
                  </a:lnTo>
                  <a:close/>
                  <a:moveTo>
                    <a:pt x="1129" y="838"/>
                  </a:moveTo>
                  <a:lnTo>
                    <a:pt x="1130" y="838"/>
                  </a:lnTo>
                  <a:lnTo>
                    <a:pt x="1131" y="839"/>
                  </a:lnTo>
                  <a:lnTo>
                    <a:pt x="1132" y="840"/>
                  </a:lnTo>
                  <a:lnTo>
                    <a:pt x="1133" y="841"/>
                  </a:lnTo>
                  <a:lnTo>
                    <a:pt x="1132" y="841"/>
                  </a:lnTo>
                  <a:lnTo>
                    <a:pt x="1129" y="841"/>
                  </a:lnTo>
                  <a:lnTo>
                    <a:pt x="1128" y="841"/>
                  </a:lnTo>
                  <a:lnTo>
                    <a:pt x="1128" y="840"/>
                  </a:lnTo>
                  <a:lnTo>
                    <a:pt x="1128" y="839"/>
                  </a:lnTo>
                  <a:lnTo>
                    <a:pt x="1128" y="838"/>
                  </a:lnTo>
                  <a:lnTo>
                    <a:pt x="1129" y="838"/>
                  </a:lnTo>
                  <a:close/>
                  <a:moveTo>
                    <a:pt x="1126" y="839"/>
                  </a:moveTo>
                  <a:lnTo>
                    <a:pt x="1127" y="840"/>
                  </a:lnTo>
                  <a:lnTo>
                    <a:pt x="1130" y="843"/>
                  </a:lnTo>
                  <a:lnTo>
                    <a:pt x="1129" y="843"/>
                  </a:lnTo>
                  <a:lnTo>
                    <a:pt x="1130" y="843"/>
                  </a:lnTo>
                  <a:lnTo>
                    <a:pt x="1130" y="845"/>
                  </a:lnTo>
                  <a:lnTo>
                    <a:pt x="1128" y="845"/>
                  </a:lnTo>
                  <a:lnTo>
                    <a:pt x="1128" y="844"/>
                  </a:lnTo>
                  <a:lnTo>
                    <a:pt x="1126" y="841"/>
                  </a:lnTo>
                  <a:lnTo>
                    <a:pt x="1126" y="839"/>
                  </a:lnTo>
                  <a:close/>
                  <a:moveTo>
                    <a:pt x="1134" y="843"/>
                  </a:moveTo>
                  <a:lnTo>
                    <a:pt x="1135" y="843"/>
                  </a:lnTo>
                  <a:lnTo>
                    <a:pt x="1135" y="845"/>
                  </a:lnTo>
                  <a:lnTo>
                    <a:pt x="1134" y="845"/>
                  </a:lnTo>
                  <a:lnTo>
                    <a:pt x="1131" y="845"/>
                  </a:lnTo>
                  <a:lnTo>
                    <a:pt x="1130" y="844"/>
                  </a:lnTo>
                  <a:lnTo>
                    <a:pt x="1134" y="843"/>
                  </a:lnTo>
                  <a:close/>
                  <a:moveTo>
                    <a:pt x="1128" y="845"/>
                  </a:moveTo>
                  <a:lnTo>
                    <a:pt x="1133" y="846"/>
                  </a:lnTo>
                  <a:lnTo>
                    <a:pt x="1134" y="848"/>
                  </a:lnTo>
                  <a:lnTo>
                    <a:pt x="1134" y="849"/>
                  </a:lnTo>
                  <a:lnTo>
                    <a:pt x="1133" y="848"/>
                  </a:lnTo>
                  <a:lnTo>
                    <a:pt x="1130" y="847"/>
                  </a:lnTo>
                  <a:lnTo>
                    <a:pt x="1129" y="847"/>
                  </a:lnTo>
                  <a:lnTo>
                    <a:pt x="1128" y="845"/>
                  </a:lnTo>
                  <a:close/>
                  <a:moveTo>
                    <a:pt x="1156" y="847"/>
                  </a:moveTo>
                  <a:lnTo>
                    <a:pt x="1156" y="847"/>
                  </a:lnTo>
                  <a:lnTo>
                    <a:pt x="1160" y="848"/>
                  </a:lnTo>
                  <a:lnTo>
                    <a:pt x="1162" y="849"/>
                  </a:lnTo>
                  <a:lnTo>
                    <a:pt x="1163" y="850"/>
                  </a:lnTo>
                  <a:lnTo>
                    <a:pt x="1165" y="852"/>
                  </a:lnTo>
                  <a:lnTo>
                    <a:pt x="1165" y="854"/>
                  </a:lnTo>
                  <a:lnTo>
                    <a:pt x="1164" y="854"/>
                  </a:lnTo>
                  <a:lnTo>
                    <a:pt x="1164" y="855"/>
                  </a:lnTo>
                  <a:lnTo>
                    <a:pt x="1162" y="855"/>
                  </a:lnTo>
                  <a:lnTo>
                    <a:pt x="1162" y="854"/>
                  </a:lnTo>
                  <a:lnTo>
                    <a:pt x="1160" y="854"/>
                  </a:lnTo>
                  <a:lnTo>
                    <a:pt x="1162" y="856"/>
                  </a:lnTo>
                  <a:lnTo>
                    <a:pt x="1164" y="856"/>
                  </a:lnTo>
                  <a:lnTo>
                    <a:pt x="1165" y="856"/>
                  </a:lnTo>
                  <a:lnTo>
                    <a:pt x="1165" y="857"/>
                  </a:lnTo>
                  <a:lnTo>
                    <a:pt x="1164" y="858"/>
                  </a:lnTo>
                  <a:lnTo>
                    <a:pt x="1164" y="859"/>
                  </a:lnTo>
                  <a:lnTo>
                    <a:pt x="1162" y="860"/>
                  </a:lnTo>
                  <a:lnTo>
                    <a:pt x="1162" y="861"/>
                  </a:lnTo>
                  <a:lnTo>
                    <a:pt x="1162" y="862"/>
                  </a:lnTo>
                  <a:lnTo>
                    <a:pt x="1160" y="863"/>
                  </a:lnTo>
                  <a:lnTo>
                    <a:pt x="1159" y="864"/>
                  </a:lnTo>
                  <a:lnTo>
                    <a:pt x="1158" y="864"/>
                  </a:lnTo>
                  <a:lnTo>
                    <a:pt x="1157" y="864"/>
                  </a:lnTo>
                  <a:lnTo>
                    <a:pt x="1156" y="864"/>
                  </a:lnTo>
                  <a:lnTo>
                    <a:pt x="1152" y="861"/>
                  </a:lnTo>
                  <a:lnTo>
                    <a:pt x="1152" y="860"/>
                  </a:lnTo>
                  <a:lnTo>
                    <a:pt x="1154" y="860"/>
                  </a:lnTo>
                  <a:lnTo>
                    <a:pt x="1155" y="860"/>
                  </a:lnTo>
                  <a:lnTo>
                    <a:pt x="1156" y="860"/>
                  </a:lnTo>
                  <a:lnTo>
                    <a:pt x="1157" y="860"/>
                  </a:lnTo>
                  <a:lnTo>
                    <a:pt x="1156" y="859"/>
                  </a:lnTo>
                  <a:lnTo>
                    <a:pt x="1154" y="858"/>
                  </a:lnTo>
                  <a:lnTo>
                    <a:pt x="1153" y="859"/>
                  </a:lnTo>
                  <a:lnTo>
                    <a:pt x="1153" y="860"/>
                  </a:lnTo>
                  <a:lnTo>
                    <a:pt x="1152" y="860"/>
                  </a:lnTo>
                  <a:lnTo>
                    <a:pt x="1152" y="859"/>
                  </a:lnTo>
                  <a:lnTo>
                    <a:pt x="1150" y="857"/>
                  </a:lnTo>
                  <a:lnTo>
                    <a:pt x="1148" y="855"/>
                  </a:lnTo>
                  <a:lnTo>
                    <a:pt x="1148" y="854"/>
                  </a:lnTo>
                  <a:lnTo>
                    <a:pt x="1149" y="853"/>
                  </a:lnTo>
                  <a:lnTo>
                    <a:pt x="1150" y="853"/>
                  </a:lnTo>
                  <a:lnTo>
                    <a:pt x="1152" y="853"/>
                  </a:lnTo>
                  <a:lnTo>
                    <a:pt x="1152" y="852"/>
                  </a:lnTo>
                  <a:lnTo>
                    <a:pt x="1151" y="850"/>
                  </a:lnTo>
                  <a:lnTo>
                    <a:pt x="1151" y="849"/>
                  </a:lnTo>
                  <a:lnTo>
                    <a:pt x="1151" y="848"/>
                  </a:lnTo>
                  <a:lnTo>
                    <a:pt x="1154" y="847"/>
                  </a:lnTo>
                  <a:lnTo>
                    <a:pt x="1156" y="847"/>
                  </a:lnTo>
                  <a:close/>
                  <a:moveTo>
                    <a:pt x="1124" y="847"/>
                  </a:moveTo>
                  <a:lnTo>
                    <a:pt x="1125" y="848"/>
                  </a:lnTo>
                  <a:lnTo>
                    <a:pt x="1127" y="849"/>
                  </a:lnTo>
                  <a:lnTo>
                    <a:pt x="1127" y="850"/>
                  </a:lnTo>
                  <a:lnTo>
                    <a:pt x="1126" y="850"/>
                  </a:lnTo>
                  <a:lnTo>
                    <a:pt x="1123" y="850"/>
                  </a:lnTo>
                  <a:lnTo>
                    <a:pt x="1123" y="851"/>
                  </a:lnTo>
                  <a:lnTo>
                    <a:pt x="1124" y="852"/>
                  </a:lnTo>
                  <a:lnTo>
                    <a:pt x="1120" y="851"/>
                  </a:lnTo>
                  <a:lnTo>
                    <a:pt x="1120" y="850"/>
                  </a:lnTo>
                  <a:lnTo>
                    <a:pt x="1119" y="850"/>
                  </a:lnTo>
                  <a:lnTo>
                    <a:pt x="1119" y="849"/>
                  </a:lnTo>
                  <a:lnTo>
                    <a:pt x="1119" y="848"/>
                  </a:lnTo>
                  <a:lnTo>
                    <a:pt x="1124" y="847"/>
                  </a:lnTo>
                  <a:close/>
                  <a:moveTo>
                    <a:pt x="1129" y="849"/>
                  </a:moveTo>
                  <a:lnTo>
                    <a:pt x="1132" y="849"/>
                  </a:lnTo>
                  <a:lnTo>
                    <a:pt x="1133" y="850"/>
                  </a:lnTo>
                  <a:lnTo>
                    <a:pt x="1134" y="850"/>
                  </a:lnTo>
                  <a:lnTo>
                    <a:pt x="1134" y="851"/>
                  </a:lnTo>
                  <a:lnTo>
                    <a:pt x="1135" y="851"/>
                  </a:lnTo>
                  <a:lnTo>
                    <a:pt x="1135" y="852"/>
                  </a:lnTo>
                  <a:lnTo>
                    <a:pt x="1133" y="852"/>
                  </a:lnTo>
                  <a:lnTo>
                    <a:pt x="1131" y="852"/>
                  </a:lnTo>
                  <a:lnTo>
                    <a:pt x="1130" y="852"/>
                  </a:lnTo>
                  <a:lnTo>
                    <a:pt x="1130" y="851"/>
                  </a:lnTo>
                  <a:lnTo>
                    <a:pt x="1129" y="849"/>
                  </a:lnTo>
                  <a:close/>
                  <a:moveTo>
                    <a:pt x="1128" y="850"/>
                  </a:moveTo>
                  <a:lnTo>
                    <a:pt x="1130" y="852"/>
                  </a:lnTo>
                  <a:lnTo>
                    <a:pt x="1126" y="853"/>
                  </a:lnTo>
                  <a:lnTo>
                    <a:pt x="1125" y="852"/>
                  </a:lnTo>
                  <a:lnTo>
                    <a:pt x="1124" y="852"/>
                  </a:lnTo>
                  <a:lnTo>
                    <a:pt x="1124" y="851"/>
                  </a:lnTo>
                  <a:lnTo>
                    <a:pt x="1126" y="850"/>
                  </a:lnTo>
                  <a:lnTo>
                    <a:pt x="1128" y="850"/>
                  </a:lnTo>
                  <a:close/>
                  <a:moveTo>
                    <a:pt x="1141" y="852"/>
                  </a:moveTo>
                  <a:lnTo>
                    <a:pt x="1141" y="852"/>
                  </a:lnTo>
                  <a:lnTo>
                    <a:pt x="1142" y="852"/>
                  </a:lnTo>
                  <a:lnTo>
                    <a:pt x="1146" y="857"/>
                  </a:lnTo>
                  <a:lnTo>
                    <a:pt x="1143" y="858"/>
                  </a:lnTo>
                  <a:lnTo>
                    <a:pt x="1140" y="856"/>
                  </a:lnTo>
                  <a:lnTo>
                    <a:pt x="1139" y="853"/>
                  </a:lnTo>
                  <a:lnTo>
                    <a:pt x="1138" y="852"/>
                  </a:lnTo>
                  <a:lnTo>
                    <a:pt x="1139" y="852"/>
                  </a:lnTo>
                  <a:lnTo>
                    <a:pt x="1141" y="852"/>
                  </a:lnTo>
                  <a:close/>
                  <a:moveTo>
                    <a:pt x="1114" y="852"/>
                  </a:moveTo>
                  <a:lnTo>
                    <a:pt x="1116" y="852"/>
                  </a:lnTo>
                  <a:lnTo>
                    <a:pt x="1116" y="853"/>
                  </a:lnTo>
                  <a:lnTo>
                    <a:pt x="1116" y="854"/>
                  </a:lnTo>
                  <a:lnTo>
                    <a:pt x="1117" y="856"/>
                  </a:lnTo>
                  <a:lnTo>
                    <a:pt x="1116" y="856"/>
                  </a:lnTo>
                  <a:lnTo>
                    <a:pt x="1115" y="856"/>
                  </a:lnTo>
                  <a:lnTo>
                    <a:pt x="1115" y="855"/>
                  </a:lnTo>
                  <a:lnTo>
                    <a:pt x="1114" y="854"/>
                  </a:lnTo>
                  <a:lnTo>
                    <a:pt x="1113" y="852"/>
                  </a:lnTo>
                  <a:lnTo>
                    <a:pt x="1114" y="852"/>
                  </a:lnTo>
                  <a:close/>
                  <a:moveTo>
                    <a:pt x="1128" y="854"/>
                  </a:moveTo>
                  <a:lnTo>
                    <a:pt x="1134" y="854"/>
                  </a:lnTo>
                  <a:lnTo>
                    <a:pt x="1135" y="854"/>
                  </a:lnTo>
                  <a:lnTo>
                    <a:pt x="1137" y="854"/>
                  </a:lnTo>
                  <a:lnTo>
                    <a:pt x="1138" y="856"/>
                  </a:lnTo>
                  <a:lnTo>
                    <a:pt x="1139" y="856"/>
                  </a:lnTo>
                  <a:lnTo>
                    <a:pt x="1135" y="857"/>
                  </a:lnTo>
                  <a:lnTo>
                    <a:pt x="1132" y="859"/>
                  </a:lnTo>
                  <a:lnTo>
                    <a:pt x="1131" y="860"/>
                  </a:lnTo>
                  <a:lnTo>
                    <a:pt x="1130" y="860"/>
                  </a:lnTo>
                  <a:lnTo>
                    <a:pt x="1129" y="860"/>
                  </a:lnTo>
                  <a:lnTo>
                    <a:pt x="1127" y="858"/>
                  </a:lnTo>
                  <a:lnTo>
                    <a:pt x="1125" y="856"/>
                  </a:lnTo>
                  <a:lnTo>
                    <a:pt x="1124" y="854"/>
                  </a:lnTo>
                  <a:lnTo>
                    <a:pt x="1125" y="854"/>
                  </a:lnTo>
                  <a:lnTo>
                    <a:pt x="1128" y="854"/>
                  </a:lnTo>
                  <a:close/>
                  <a:moveTo>
                    <a:pt x="1120" y="854"/>
                  </a:moveTo>
                  <a:lnTo>
                    <a:pt x="1120" y="854"/>
                  </a:lnTo>
                  <a:lnTo>
                    <a:pt x="1123" y="854"/>
                  </a:lnTo>
                  <a:lnTo>
                    <a:pt x="1124" y="855"/>
                  </a:lnTo>
                  <a:lnTo>
                    <a:pt x="1124" y="856"/>
                  </a:lnTo>
                  <a:lnTo>
                    <a:pt x="1120" y="856"/>
                  </a:lnTo>
                  <a:lnTo>
                    <a:pt x="1118" y="856"/>
                  </a:lnTo>
                  <a:lnTo>
                    <a:pt x="1118" y="855"/>
                  </a:lnTo>
                  <a:lnTo>
                    <a:pt x="1119" y="854"/>
                  </a:lnTo>
                  <a:lnTo>
                    <a:pt x="1120" y="854"/>
                  </a:lnTo>
                  <a:close/>
                  <a:moveTo>
                    <a:pt x="1125" y="857"/>
                  </a:moveTo>
                  <a:lnTo>
                    <a:pt x="1126" y="857"/>
                  </a:lnTo>
                  <a:lnTo>
                    <a:pt x="1130" y="861"/>
                  </a:lnTo>
                  <a:lnTo>
                    <a:pt x="1129" y="862"/>
                  </a:lnTo>
                  <a:lnTo>
                    <a:pt x="1128" y="862"/>
                  </a:lnTo>
                  <a:lnTo>
                    <a:pt x="1126" y="861"/>
                  </a:lnTo>
                  <a:lnTo>
                    <a:pt x="1124" y="858"/>
                  </a:lnTo>
                  <a:lnTo>
                    <a:pt x="1123" y="858"/>
                  </a:lnTo>
                  <a:lnTo>
                    <a:pt x="1124" y="858"/>
                  </a:lnTo>
                  <a:lnTo>
                    <a:pt x="1125" y="857"/>
                  </a:lnTo>
                  <a:close/>
                  <a:moveTo>
                    <a:pt x="1146" y="858"/>
                  </a:moveTo>
                  <a:lnTo>
                    <a:pt x="1146" y="858"/>
                  </a:lnTo>
                  <a:lnTo>
                    <a:pt x="1147" y="858"/>
                  </a:lnTo>
                  <a:lnTo>
                    <a:pt x="1147" y="861"/>
                  </a:lnTo>
                  <a:lnTo>
                    <a:pt x="1146" y="861"/>
                  </a:lnTo>
                  <a:lnTo>
                    <a:pt x="1145" y="861"/>
                  </a:lnTo>
                  <a:lnTo>
                    <a:pt x="1143" y="860"/>
                  </a:lnTo>
                  <a:lnTo>
                    <a:pt x="1143" y="859"/>
                  </a:lnTo>
                  <a:lnTo>
                    <a:pt x="1143" y="858"/>
                  </a:lnTo>
                  <a:lnTo>
                    <a:pt x="1145" y="858"/>
                  </a:lnTo>
                  <a:lnTo>
                    <a:pt x="1146" y="858"/>
                  </a:lnTo>
                  <a:close/>
                  <a:moveTo>
                    <a:pt x="1140" y="859"/>
                  </a:moveTo>
                  <a:lnTo>
                    <a:pt x="1141" y="859"/>
                  </a:lnTo>
                  <a:lnTo>
                    <a:pt x="1141" y="860"/>
                  </a:lnTo>
                  <a:lnTo>
                    <a:pt x="1145" y="863"/>
                  </a:lnTo>
                  <a:lnTo>
                    <a:pt x="1145" y="864"/>
                  </a:lnTo>
                  <a:lnTo>
                    <a:pt x="1145" y="865"/>
                  </a:lnTo>
                  <a:lnTo>
                    <a:pt x="1144" y="865"/>
                  </a:lnTo>
                  <a:lnTo>
                    <a:pt x="1143" y="865"/>
                  </a:lnTo>
                  <a:lnTo>
                    <a:pt x="1141" y="863"/>
                  </a:lnTo>
                  <a:lnTo>
                    <a:pt x="1140" y="862"/>
                  </a:lnTo>
                  <a:lnTo>
                    <a:pt x="1139" y="860"/>
                  </a:lnTo>
                  <a:lnTo>
                    <a:pt x="1139" y="859"/>
                  </a:lnTo>
                  <a:lnTo>
                    <a:pt x="1140" y="859"/>
                  </a:lnTo>
                  <a:close/>
                  <a:moveTo>
                    <a:pt x="1137" y="859"/>
                  </a:moveTo>
                  <a:lnTo>
                    <a:pt x="1137" y="859"/>
                  </a:lnTo>
                  <a:lnTo>
                    <a:pt x="1138" y="860"/>
                  </a:lnTo>
                  <a:lnTo>
                    <a:pt x="1139" y="861"/>
                  </a:lnTo>
                  <a:lnTo>
                    <a:pt x="1138" y="861"/>
                  </a:lnTo>
                  <a:lnTo>
                    <a:pt x="1137" y="862"/>
                  </a:lnTo>
                  <a:lnTo>
                    <a:pt x="1136" y="862"/>
                  </a:lnTo>
                  <a:lnTo>
                    <a:pt x="1133" y="860"/>
                  </a:lnTo>
                  <a:lnTo>
                    <a:pt x="1135" y="860"/>
                  </a:lnTo>
                  <a:lnTo>
                    <a:pt x="1136" y="859"/>
                  </a:lnTo>
                  <a:lnTo>
                    <a:pt x="1137" y="859"/>
                  </a:lnTo>
                  <a:close/>
                  <a:moveTo>
                    <a:pt x="1109" y="859"/>
                  </a:moveTo>
                  <a:lnTo>
                    <a:pt x="1110" y="859"/>
                  </a:lnTo>
                  <a:lnTo>
                    <a:pt x="1113" y="861"/>
                  </a:lnTo>
                  <a:lnTo>
                    <a:pt x="1113" y="863"/>
                  </a:lnTo>
                  <a:lnTo>
                    <a:pt x="1113" y="864"/>
                  </a:lnTo>
                  <a:lnTo>
                    <a:pt x="1112" y="864"/>
                  </a:lnTo>
                  <a:lnTo>
                    <a:pt x="1111" y="864"/>
                  </a:lnTo>
                  <a:lnTo>
                    <a:pt x="1109" y="861"/>
                  </a:lnTo>
                  <a:lnTo>
                    <a:pt x="1109" y="860"/>
                  </a:lnTo>
                  <a:lnTo>
                    <a:pt x="1109" y="859"/>
                  </a:lnTo>
                  <a:close/>
                  <a:moveTo>
                    <a:pt x="1134" y="862"/>
                  </a:moveTo>
                  <a:lnTo>
                    <a:pt x="1134" y="862"/>
                  </a:lnTo>
                  <a:lnTo>
                    <a:pt x="1139" y="863"/>
                  </a:lnTo>
                  <a:lnTo>
                    <a:pt x="1140" y="863"/>
                  </a:lnTo>
                  <a:lnTo>
                    <a:pt x="1141" y="864"/>
                  </a:lnTo>
                  <a:lnTo>
                    <a:pt x="1141" y="865"/>
                  </a:lnTo>
                  <a:lnTo>
                    <a:pt x="1139" y="865"/>
                  </a:lnTo>
                  <a:lnTo>
                    <a:pt x="1135" y="865"/>
                  </a:lnTo>
                  <a:lnTo>
                    <a:pt x="1135" y="866"/>
                  </a:lnTo>
                  <a:lnTo>
                    <a:pt x="1133" y="867"/>
                  </a:lnTo>
                  <a:lnTo>
                    <a:pt x="1131" y="866"/>
                  </a:lnTo>
                  <a:lnTo>
                    <a:pt x="1131" y="865"/>
                  </a:lnTo>
                  <a:lnTo>
                    <a:pt x="1133" y="862"/>
                  </a:lnTo>
                  <a:lnTo>
                    <a:pt x="1134" y="862"/>
                  </a:lnTo>
                  <a:close/>
                  <a:moveTo>
                    <a:pt x="1143" y="865"/>
                  </a:moveTo>
                  <a:lnTo>
                    <a:pt x="1143" y="865"/>
                  </a:lnTo>
                  <a:lnTo>
                    <a:pt x="1143" y="866"/>
                  </a:lnTo>
                  <a:lnTo>
                    <a:pt x="1144" y="866"/>
                  </a:lnTo>
                  <a:lnTo>
                    <a:pt x="1148" y="869"/>
                  </a:lnTo>
                  <a:lnTo>
                    <a:pt x="1149" y="870"/>
                  </a:lnTo>
                  <a:lnTo>
                    <a:pt x="1150" y="871"/>
                  </a:lnTo>
                  <a:lnTo>
                    <a:pt x="1150" y="875"/>
                  </a:lnTo>
                  <a:lnTo>
                    <a:pt x="1149" y="874"/>
                  </a:lnTo>
                  <a:lnTo>
                    <a:pt x="1148" y="873"/>
                  </a:lnTo>
                  <a:lnTo>
                    <a:pt x="1147" y="873"/>
                  </a:lnTo>
                  <a:lnTo>
                    <a:pt x="1145" y="873"/>
                  </a:lnTo>
                  <a:lnTo>
                    <a:pt x="1144" y="873"/>
                  </a:lnTo>
                  <a:lnTo>
                    <a:pt x="1143" y="873"/>
                  </a:lnTo>
                  <a:lnTo>
                    <a:pt x="1139" y="871"/>
                  </a:lnTo>
                  <a:lnTo>
                    <a:pt x="1137" y="871"/>
                  </a:lnTo>
                  <a:lnTo>
                    <a:pt x="1135" y="869"/>
                  </a:lnTo>
                  <a:lnTo>
                    <a:pt x="1135" y="868"/>
                  </a:lnTo>
                  <a:lnTo>
                    <a:pt x="1136" y="867"/>
                  </a:lnTo>
                  <a:lnTo>
                    <a:pt x="1137" y="867"/>
                  </a:lnTo>
                  <a:lnTo>
                    <a:pt x="1138" y="867"/>
                  </a:lnTo>
                  <a:lnTo>
                    <a:pt x="1141" y="867"/>
                  </a:lnTo>
                  <a:lnTo>
                    <a:pt x="1141" y="866"/>
                  </a:lnTo>
                  <a:lnTo>
                    <a:pt x="1142" y="866"/>
                  </a:lnTo>
                  <a:lnTo>
                    <a:pt x="1142" y="865"/>
                  </a:lnTo>
                  <a:lnTo>
                    <a:pt x="1143" y="865"/>
                  </a:lnTo>
                  <a:close/>
                  <a:moveTo>
                    <a:pt x="1133" y="871"/>
                  </a:moveTo>
                  <a:lnTo>
                    <a:pt x="1133" y="871"/>
                  </a:lnTo>
                  <a:lnTo>
                    <a:pt x="1136" y="873"/>
                  </a:lnTo>
                  <a:lnTo>
                    <a:pt x="1137" y="875"/>
                  </a:lnTo>
                  <a:lnTo>
                    <a:pt x="1136" y="875"/>
                  </a:lnTo>
                  <a:lnTo>
                    <a:pt x="1133" y="873"/>
                  </a:lnTo>
                  <a:lnTo>
                    <a:pt x="1132" y="871"/>
                  </a:lnTo>
                  <a:lnTo>
                    <a:pt x="1133" y="871"/>
                  </a:lnTo>
                  <a:close/>
                  <a:moveTo>
                    <a:pt x="1141" y="873"/>
                  </a:moveTo>
                  <a:lnTo>
                    <a:pt x="1142" y="873"/>
                  </a:lnTo>
                  <a:lnTo>
                    <a:pt x="1143" y="873"/>
                  </a:lnTo>
                  <a:lnTo>
                    <a:pt x="1143" y="874"/>
                  </a:lnTo>
                  <a:lnTo>
                    <a:pt x="1145" y="874"/>
                  </a:lnTo>
                  <a:lnTo>
                    <a:pt x="1146" y="874"/>
                  </a:lnTo>
                  <a:lnTo>
                    <a:pt x="1147" y="874"/>
                  </a:lnTo>
                  <a:lnTo>
                    <a:pt x="1148" y="874"/>
                  </a:lnTo>
                  <a:lnTo>
                    <a:pt x="1148" y="875"/>
                  </a:lnTo>
                  <a:lnTo>
                    <a:pt x="1149" y="875"/>
                  </a:lnTo>
                  <a:lnTo>
                    <a:pt x="1150" y="875"/>
                  </a:lnTo>
                  <a:lnTo>
                    <a:pt x="1150" y="876"/>
                  </a:lnTo>
                  <a:lnTo>
                    <a:pt x="1150" y="877"/>
                  </a:lnTo>
                  <a:lnTo>
                    <a:pt x="1146" y="877"/>
                  </a:lnTo>
                  <a:lnTo>
                    <a:pt x="1145" y="877"/>
                  </a:lnTo>
                  <a:lnTo>
                    <a:pt x="1141" y="876"/>
                  </a:lnTo>
                  <a:lnTo>
                    <a:pt x="1141" y="875"/>
                  </a:lnTo>
                  <a:lnTo>
                    <a:pt x="1139" y="873"/>
                  </a:lnTo>
                  <a:lnTo>
                    <a:pt x="1141" y="873"/>
                  </a:lnTo>
                  <a:close/>
                  <a:moveTo>
                    <a:pt x="1133" y="875"/>
                  </a:moveTo>
                  <a:lnTo>
                    <a:pt x="1134" y="875"/>
                  </a:lnTo>
                  <a:lnTo>
                    <a:pt x="1135" y="875"/>
                  </a:lnTo>
                  <a:lnTo>
                    <a:pt x="1138" y="878"/>
                  </a:lnTo>
                  <a:lnTo>
                    <a:pt x="1137" y="878"/>
                  </a:lnTo>
                  <a:lnTo>
                    <a:pt x="1137" y="879"/>
                  </a:lnTo>
                  <a:lnTo>
                    <a:pt x="1136" y="879"/>
                  </a:lnTo>
                  <a:lnTo>
                    <a:pt x="1136" y="878"/>
                  </a:lnTo>
                  <a:lnTo>
                    <a:pt x="1133" y="877"/>
                  </a:lnTo>
                  <a:lnTo>
                    <a:pt x="1131" y="876"/>
                  </a:lnTo>
                  <a:lnTo>
                    <a:pt x="1131" y="875"/>
                  </a:lnTo>
                  <a:lnTo>
                    <a:pt x="1132" y="875"/>
                  </a:lnTo>
                  <a:lnTo>
                    <a:pt x="1133" y="875"/>
                  </a:lnTo>
                  <a:close/>
                  <a:moveTo>
                    <a:pt x="1147" y="877"/>
                  </a:moveTo>
                  <a:lnTo>
                    <a:pt x="1149" y="877"/>
                  </a:lnTo>
                  <a:lnTo>
                    <a:pt x="1150" y="877"/>
                  </a:lnTo>
                  <a:lnTo>
                    <a:pt x="1150" y="878"/>
                  </a:lnTo>
                  <a:lnTo>
                    <a:pt x="1150" y="879"/>
                  </a:lnTo>
                  <a:lnTo>
                    <a:pt x="1148" y="879"/>
                  </a:lnTo>
                  <a:lnTo>
                    <a:pt x="1145" y="879"/>
                  </a:lnTo>
                  <a:lnTo>
                    <a:pt x="1145" y="878"/>
                  </a:lnTo>
                  <a:lnTo>
                    <a:pt x="1146" y="877"/>
                  </a:lnTo>
                  <a:lnTo>
                    <a:pt x="1147" y="877"/>
                  </a:lnTo>
                  <a:close/>
                  <a:moveTo>
                    <a:pt x="1145" y="879"/>
                  </a:moveTo>
                  <a:lnTo>
                    <a:pt x="1146" y="879"/>
                  </a:lnTo>
                  <a:lnTo>
                    <a:pt x="1147" y="879"/>
                  </a:lnTo>
                  <a:lnTo>
                    <a:pt x="1147" y="880"/>
                  </a:lnTo>
                  <a:lnTo>
                    <a:pt x="1148" y="880"/>
                  </a:lnTo>
                  <a:lnTo>
                    <a:pt x="1149" y="881"/>
                  </a:lnTo>
                  <a:lnTo>
                    <a:pt x="1150" y="881"/>
                  </a:lnTo>
                  <a:lnTo>
                    <a:pt x="1150" y="880"/>
                  </a:lnTo>
                  <a:lnTo>
                    <a:pt x="1151" y="880"/>
                  </a:lnTo>
                  <a:lnTo>
                    <a:pt x="1151" y="881"/>
                  </a:lnTo>
                  <a:lnTo>
                    <a:pt x="1151" y="882"/>
                  </a:lnTo>
                  <a:lnTo>
                    <a:pt x="1151" y="883"/>
                  </a:lnTo>
                  <a:lnTo>
                    <a:pt x="1150" y="883"/>
                  </a:lnTo>
                  <a:lnTo>
                    <a:pt x="1149" y="882"/>
                  </a:lnTo>
                  <a:lnTo>
                    <a:pt x="1148" y="882"/>
                  </a:lnTo>
                  <a:lnTo>
                    <a:pt x="1147" y="882"/>
                  </a:lnTo>
                  <a:lnTo>
                    <a:pt x="1146" y="882"/>
                  </a:lnTo>
                  <a:lnTo>
                    <a:pt x="1145" y="882"/>
                  </a:lnTo>
                  <a:lnTo>
                    <a:pt x="1145" y="883"/>
                  </a:lnTo>
                  <a:lnTo>
                    <a:pt x="1145" y="884"/>
                  </a:lnTo>
                  <a:lnTo>
                    <a:pt x="1144" y="882"/>
                  </a:lnTo>
                  <a:lnTo>
                    <a:pt x="1145" y="881"/>
                  </a:lnTo>
                  <a:lnTo>
                    <a:pt x="1144" y="881"/>
                  </a:lnTo>
                  <a:lnTo>
                    <a:pt x="1144" y="880"/>
                  </a:lnTo>
                  <a:lnTo>
                    <a:pt x="1145" y="879"/>
                  </a:lnTo>
                  <a:close/>
                  <a:moveTo>
                    <a:pt x="1154" y="879"/>
                  </a:moveTo>
                  <a:lnTo>
                    <a:pt x="1154" y="879"/>
                  </a:lnTo>
                  <a:lnTo>
                    <a:pt x="1156" y="880"/>
                  </a:lnTo>
                  <a:lnTo>
                    <a:pt x="1157" y="881"/>
                  </a:lnTo>
                  <a:lnTo>
                    <a:pt x="1158" y="881"/>
                  </a:lnTo>
                  <a:lnTo>
                    <a:pt x="1160" y="887"/>
                  </a:lnTo>
                  <a:lnTo>
                    <a:pt x="1160" y="889"/>
                  </a:lnTo>
                  <a:lnTo>
                    <a:pt x="1159" y="889"/>
                  </a:lnTo>
                  <a:lnTo>
                    <a:pt x="1158" y="889"/>
                  </a:lnTo>
                  <a:lnTo>
                    <a:pt x="1155" y="886"/>
                  </a:lnTo>
                  <a:lnTo>
                    <a:pt x="1153" y="882"/>
                  </a:lnTo>
                  <a:lnTo>
                    <a:pt x="1153" y="880"/>
                  </a:lnTo>
                  <a:lnTo>
                    <a:pt x="1154" y="880"/>
                  </a:lnTo>
                  <a:lnTo>
                    <a:pt x="1154" y="879"/>
                  </a:lnTo>
                  <a:close/>
                  <a:moveTo>
                    <a:pt x="1137" y="880"/>
                  </a:moveTo>
                  <a:lnTo>
                    <a:pt x="1139" y="881"/>
                  </a:lnTo>
                  <a:lnTo>
                    <a:pt x="1140" y="881"/>
                  </a:lnTo>
                  <a:lnTo>
                    <a:pt x="1144" y="886"/>
                  </a:lnTo>
                  <a:lnTo>
                    <a:pt x="1144" y="887"/>
                  </a:lnTo>
                  <a:lnTo>
                    <a:pt x="1141" y="890"/>
                  </a:lnTo>
                  <a:lnTo>
                    <a:pt x="1139" y="890"/>
                  </a:lnTo>
                  <a:lnTo>
                    <a:pt x="1139" y="889"/>
                  </a:lnTo>
                  <a:lnTo>
                    <a:pt x="1138" y="889"/>
                  </a:lnTo>
                  <a:lnTo>
                    <a:pt x="1138" y="888"/>
                  </a:lnTo>
                  <a:lnTo>
                    <a:pt x="1139" y="887"/>
                  </a:lnTo>
                  <a:lnTo>
                    <a:pt x="1138" y="886"/>
                  </a:lnTo>
                  <a:lnTo>
                    <a:pt x="1136" y="883"/>
                  </a:lnTo>
                  <a:lnTo>
                    <a:pt x="1136" y="882"/>
                  </a:lnTo>
                  <a:lnTo>
                    <a:pt x="1136" y="881"/>
                  </a:lnTo>
                  <a:lnTo>
                    <a:pt x="1136" y="880"/>
                  </a:lnTo>
                  <a:lnTo>
                    <a:pt x="1137" y="880"/>
                  </a:lnTo>
                  <a:close/>
                  <a:moveTo>
                    <a:pt x="1147" y="882"/>
                  </a:moveTo>
                  <a:lnTo>
                    <a:pt x="1148" y="883"/>
                  </a:lnTo>
                  <a:lnTo>
                    <a:pt x="1150" y="884"/>
                  </a:lnTo>
                  <a:lnTo>
                    <a:pt x="1151" y="885"/>
                  </a:lnTo>
                  <a:lnTo>
                    <a:pt x="1152" y="885"/>
                  </a:lnTo>
                  <a:lnTo>
                    <a:pt x="1152" y="886"/>
                  </a:lnTo>
                  <a:lnTo>
                    <a:pt x="1152" y="888"/>
                  </a:lnTo>
                  <a:lnTo>
                    <a:pt x="1150" y="888"/>
                  </a:lnTo>
                  <a:lnTo>
                    <a:pt x="1149" y="888"/>
                  </a:lnTo>
                  <a:lnTo>
                    <a:pt x="1148" y="888"/>
                  </a:lnTo>
                  <a:lnTo>
                    <a:pt x="1146" y="885"/>
                  </a:lnTo>
                  <a:lnTo>
                    <a:pt x="1146" y="884"/>
                  </a:lnTo>
                  <a:lnTo>
                    <a:pt x="1146" y="883"/>
                  </a:lnTo>
                  <a:lnTo>
                    <a:pt x="1147" y="882"/>
                  </a:lnTo>
                  <a:close/>
                  <a:moveTo>
                    <a:pt x="1134" y="884"/>
                  </a:moveTo>
                  <a:lnTo>
                    <a:pt x="1134" y="884"/>
                  </a:lnTo>
                  <a:lnTo>
                    <a:pt x="1135" y="884"/>
                  </a:lnTo>
                  <a:lnTo>
                    <a:pt x="1136" y="887"/>
                  </a:lnTo>
                  <a:lnTo>
                    <a:pt x="1136" y="889"/>
                  </a:lnTo>
                  <a:lnTo>
                    <a:pt x="1135" y="889"/>
                  </a:lnTo>
                  <a:lnTo>
                    <a:pt x="1133" y="889"/>
                  </a:lnTo>
                  <a:lnTo>
                    <a:pt x="1133" y="888"/>
                  </a:lnTo>
                  <a:lnTo>
                    <a:pt x="1132" y="888"/>
                  </a:lnTo>
                  <a:lnTo>
                    <a:pt x="1132" y="886"/>
                  </a:lnTo>
                  <a:lnTo>
                    <a:pt x="1132" y="885"/>
                  </a:lnTo>
                  <a:lnTo>
                    <a:pt x="1132" y="884"/>
                  </a:lnTo>
                  <a:lnTo>
                    <a:pt x="1133" y="884"/>
                  </a:lnTo>
                  <a:lnTo>
                    <a:pt x="1134" y="884"/>
                  </a:lnTo>
                  <a:close/>
                  <a:moveTo>
                    <a:pt x="1150" y="888"/>
                  </a:moveTo>
                  <a:lnTo>
                    <a:pt x="1152" y="889"/>
                  </a:lnTo>
                  <a:lnTo>
                    <a:pt x="1153" y="892"/>
                  </a:lnTo>
                  <a:lnTo>
                    <a:pt x="1153" y="893"/>
                  </a:lnTo>
                  <a:lnTo>
                    <a:pt x="1153" y="894"/>
                  </a:lnTo>
                  <a:lnTo>
                    <a:pt x="1152" y="894"/>
                  </a:lnTo>
                  <a:lnTo>
                    <a:pt x="1149" y="891"/>
                  </a:lnTo>
                  <a:lnTo>
                    <a:pt x="1148" y="890"/>
                  </a:lnTo>
                  <a:lnTo>
                    <a:pt x="1148" y="889"/>
                  </a:lnTo>
                  <a:lnTo>
                    <a:pt x="1149" y="888"/>
                  </a:lnTo>
                  <a:lnTo>
                    <a:pt x="1150" y="888"/>
                  </a:lnTo>
                  <a:close/>
                  <a:moveTo>
                    <a:pt x="1158" y="890"/>
                  </a:moveTo>
                  <a:lnTo>
                    <a:pt x="1158" y="890"/>
                  </a:lnTo>
                  <a:lnTo>
                    <a:pt x="1158" y="891"/>
                  </a:lnTo>
                  <a:lnTo>
                    <a:pt x="1159" y="892"/>
                  </a:lnTo>
                  <a:lnTo>
                    <a:pt x="1160" y="894"/>
                  </a:lnTo>
                  <a:lnTo>
                    <a:pt x="1160" y="893"/>
                  </a:lnTo>
                  <a:lnTo>
                    <a:pt x="1159" y="893"/>
                  </a:lnTo>
                  <a:lnTo>
                    <a:pt x="1158" y="893"/>
                  </a:lnTo>
                  <a:lnTo>
                    <a:pt x="1158" y="895"/>
                  </a:lnTo>
                  <a:lnTo>
                    <a:pt x="1158" y="896"/>
                  </a:lnTo>
                  <a:lnTo>
                    <a:pt x="1156" y="896"/>
                  </a:lnTo>
                  <a:lnTo>
                    <a:pt x="1154" y="895"/>
                  </a:lnTo>
                  <a:lnTo>
                    <a:pt x="1154" y="894"/>
                  </a:lnTo>
                  <a:lnTo>
                    <a:pt x="1154" y="893"/>
                  </a:lnTo>
                  <a:lnTo>
                    <a:pt x="1155" y="892"/>
                  </a:lnTo>
                  <a:lnTo>
                    <a:pt x="1158" y="890"/>
                  </a:lnTo>
                  <a:close/>
                  <a:moveTo>
                    <a:pt x="1133" y="890"/>
                  </a:moveTo>
                  <a:lnTo>
                    <a:pt x="1134" y="891"/>
                  </a:lnTo>
                  <a:lnTo>
                    <a:pt x="1134" y="892"/>
                  </a:lnTo>
                  <a:lnTo>
                    <a:pt x="1135" y="896"/>
                  </a:lnTo>
                  <a:lnTo>
                    <a:pt x="1135" y="897"/>
                  </a:lnTo>
                  <a:lnTo>
                    <a:pt x="1135" y="898"/>
                  </a:lnTo>
                  <a:lnTo>
                    <a:pt x="1133" y="900"/>
                  </a:lnTo>
                  <a:lnTo>
                    <a:pt x="1131" y="900"/>
                  </a:lnTo>
                  <a:lnTo>
                    <a:pt x="1130" y="900"/>
                  </a:lnTo>
                  <a:lnTo>
                    <a:pt x="1129" y="899"/>
                  </a:lnTo>
                  <a:lnTo>
                    <a:pt x="1128" y="899"/>
                  </a:lnTo>
                  <a:lnTo>
                    <a:pt x="1128" y="898"/>
                  </a:lnTo>
                  <a:lnTo>
                    <a:pt x="1130" y="897"/>
                  </a:lnTo>
                  <a:lnTo>
                    <a:pt x="1131" y="897"/>
                  </a:lnTo>
                  <a:lnTo>
                    <a:pt x="1130" y="896"/>
                  </a:lnTo>
                  <a:lnTo>
                    <a:pt x="1129" y="896"/>
                  </a:lnTo>
                  <a:lnTo>
                    <a:pt x="1128" y="896"/>
                  </a:lnTo>
                  <a:lnTo>
                    <a:pt x="1127" y="896"/>
                  </a:lnTo>
                  <a:lnTo>
                    <a:pt x="1125" y="893"/>
                  </a:lnTo>
                  <a:lnTo>
                    <a:pt x="1126" y="892"/>
                  </a:lnTo>
                  <a:lnTo>
                    <a:pt x="1129" y="894"/>
                  </a:lnTo>
                  <a:lnTo>
                    <a:pt x="1130" y="894"/>
                  </a:lnTo>
                  <a:lnTo>
                    <a:pt x="1131" y="893"/>
                  </a:lnTo>
                  <a:lnTo>
                    <a:pt x="1132" y="891"/>
                  </a:lnTo>
                  <a:lnTo>
                    <a:pt x="1133" y="891"/>
                  </a:lnTo>
                  <a:lnTo>
                    <a:pt x="1133" y="890"/>
                  </a:lnTo>
                  <a:close/>
                  <a:moveTo>
                    <a:pt x="1159" y="894"/>
                  </a:moveTo>
                  <a:lnTo>
                    <a:pt x="1160" y="894"/>
                  </a:lnTo>
                  <a:lnTo>
                    <a:pt x="1162" y="898"/>
                  </a:lnTo>
                  <a:lnTo>
                    <a:pt x="1160" y="897"/>
                  </a:lnTo>
                  <a:lnTo>
                    <a:pt x="1158" y="897"/>
                  </a:lnTo>
                  <a:lnTo>
                    <a:pt x="1158" y="896"/>
                  </a:lnTo>
                  <a:lnTo>
                    <a:pt x="1158" y="894"/>
                  </a:lnTo>
                  <a:lnTo>
                    <a:pt x="1159" y="894"/>
                  </a:lnTo>
                  <a:close/>
                  <a:moveTo>
                    <a:pt x="1158" y="897"/>
                  </a:moveTo>
                  <a:lnTo>
                    <a:pt x="1158" y="897"/>
                  </a:lnTo>
                  <a:lnTo>
                    <a:pt x="1161" y="898"/>
                  </a:lnTo>
                  <a:lnTo>
                    <a:pt x="1162" y="899"/>
                  </a:lnTo>
                  <a:lnTo>
                    <a:pt x="1163" y="899"/>
                  </a:lnTo>
                  <a:lnTo>
                    <a:pt x="1164" y="899"/>
                  </a:lnTo>
                  <a:lnTo>
                    <a:pt x="1164" y="900"/>
                  </a:lnTo>
                  <a:lnTo>
                    <a:pt x="1163" y="903"/>
                  </a:lnTo>
                  <a:lnTo>
                    <a:pt x="1157" y="899"/>
                  </a:lnTo>
                  <a:lnTo>
                    <a:pt x="1156" y="898"/>
                  </a:lnTo>
                  <a:lnTo>
                    <a:pt x="1157" y="897"/>
                  </a:lnTo>
                  <a:lnTo>
                    <a:pt x="1158" y="897"/>
                  </a:lnTo>
                  <a:close/>
                  <a:moveTo>
                    <a:pt x="1165" y="928"/>
                  </a:moveTo>
                  <a:lnTo>
                    <a:pt x="1168" y="928"/>
                  </a:lnTo>
                  <a:lnTo>
                    <a:pt x="1170" y="929"/>
                  </a:lnTo>
                  <a:lnTo>
                    <a:pt x="1169" y="931"/>
                  </a:lnTo>
                  <a:lnTo>
                    <a:pt x="1169" y="932"/>
                  </a:lnTo>
                  <a:lnTo>
                    <a:pt x="1168" y="932"/>
                  </a:lnTo>
                  <a:lnTo>
                    <a:pt x="1167" y="933"/>
                  </a:lnTo>
                  <a:lnTo>
                    <a:pt x="1165" y="931"/>
                  </a:lnTo>
                  <a:lnTo>
                    <a:pt x="1164" y="930"/>
                  </a:lnTo>
                  <a:lnTo>
                    <a:pt x="1164" y="928"/>
                  </a:lnTo>
                  <a:lnTo>
                    <a:pt x="1165" y="928"/>
                  </a:lnTo>
                  <a:close/>
                  <a:moveTo>
                    <a:pt x="1160" y="929"/>
                  </a:moveTo>
                  <a:lnTo>
                    <a:pt x="1161" y="929"/>
                  </a:lnTo>
                  <a:lnTo>
                    <a:pt x="1162" y="929"/>
                  </a:lnTo>
                  <a:lnTo>
                    <a:pt x="1162" y="930"/>
                  </a:lnTo>
                  <a:lnTo>
                    <a:pt x="1162" y="931"/>
                  </a:lnTo>
                  <a:lnTo>
                    <a:pt x="1160" y="933"/>
                  </a:lnTo>
                  <a:lnTo>
                    <a:pt x="1160" y="932"/>
                  </a:lnTo>
                  <a:lnTo>
                    <a:pt x="1158" y="931"/>
                  </a:lnTo>
                  <a:lnTo>
                    <a:pt x="1158" y="930"/>
                  </a:lnTo>
                  <a:lnTo>
                    <a:pt x="1159" y="929"/>
                  </a:lnTo>
                  <a:lnTo>
                    <a:pt x="1160" y="929"/>
                  </a:lnTo>
                  <a:close/>
                  <a:moveTo>
                    <a:pt x="1153" y="948"/>
                  </a:moveTo>
                  <a:lnTo>
                    <a:pt x="1156" y="949"/>
                  </a:lnTo>
                  <a:lnTo>
                    <a:pt x="1157" y="950"/>
                  </a:lnTo>
                  <a:lnTo>
                    <a:pt x="1158" y="950"/>
                  </a:lnTo>
                  <a:lnTo>
                    <a:pt x="1158" y="951"/>
                  </a:lnTo>
                  <a:lnTo>
                    <a:pt x="1157" y="951"/>
                  </a:lnTo>
                  <a:lnTo>
                    <a:pt x="1156" y="952"/>
                  </a:lnTo>
                  <a:lnTo>
                    <a:pt x="1156" y="951"/>
                  </a:lnTo>
                  <a:lnTo>
                    <a:pt x="1154" y="950"/>
                  </a:lnTo>
                  <a:lnTo>
                    <a:pt x="1152" y="948"/>
                  </a:lnTo>
                  <a:lnTo>
                    <a:pt x="1153" y="948"/>
                  </a:lnTo>
                  <a:close/>
                  <a:moveTo>
                    <a:pt x="1151" y="948"/>
                  </a:moveTo>
                  <a:lnTo>
                    <a:pt x="1152" y="949"/>
                  </a:lnTo>
                  <a:lnTo>
                    <a:pt x="1152" y="950"/>
                  </a:lnTo>
                  <a:lnTo>
                    <a:pt x="1153" y="950"/>
                  </a:lnTo>
                  <a:lnTo>
                    <a:pt x="1154" y="952"/>
                  </a:lnTo>
                  <a:lnTo>
                    <a:pt x="1154" y="953"/>
                  </a:lnTo>
                  <a:lnTo>
                    <a:pt x="1152" y="954"/>
                  </a:lnTo>
                  <a:lnTo>
                    <a:pt x="1152" y="953"/>
                  </a:lnTo>
                  <a:lnTo>
                    <a:pt x="1152" y="952"/>
                  </a:lnTo>
                  <a:lnTo>
                    <a:pt x="1151" y="952"/>
                  </a:lnTo>
                  <a:lnTo>
                    <a:pt x="1150" y="952"/>
                  </a:lnTo>
                  <a:lnTo>
                    <a:pt x="1149" y="952"/>
                  </a:lnTo>
                  <a:lnTo>
                    <a:pt x="1148" y="951"/>
                  </a:lnTo>
                  <a:lnTo>
                    <a:pt x="1148" y="950"/>
                  </a:lnTo>
                  <a:lnTo>
                    <a:pt x="1151" y="948"/>
                  </a:lnTo>
                  <a:close/>
                  <a:moveTo>
                    <a:pt x="1173" y="952"/>
                  </a:moveTo>
                  <a:lnTo>
                    <a:pt x="1183" y="954"/>
                  </a:lnTo>
                  <a:lnTo>
                    <a:pt x="1184" y="954"/>
                  </a:lnTo>
                  <a:lnTo>
                    <a:pt x="1185" y="954"/>
                  </a:lnTo>
                  <a:lnTo>
                    <a:pt x="1186" y="954"/>
                  </a:lnTo>
                  <a:lnTo>
                    <a:pt x="1186" y="956"/>
                  </a:lnTo>
                  <a:lnTo>
                    <a:pt x="1186" y="957"/>
                  </a:lnTo>
                  <a:lnTo>
                    <a:pt x="1182" y="957"/>
                  </a:lnTo>
                  <a:lnTo>
                    <a:pt x="1181" y="957"/>
                  </a:lnTo>
                  <a:lnTo>
                    <a:pt x="1181" y="956"/>
                  </a:lnTo>
                  <a:lnTo>
                    <a:pt x="1180" y="956"/>
                  </a:lnTo>
                  <a:lnTo>
                    <a:pt x="1179" y="956"/>
                  </a:lnTo>
                  <a:lnTo>
                    <a:pt x="1175" y="958"/>
                  </a:lnTo>
                  <a:lnTo>
                    <a:pt x="1171" y="956"/>
                  </a:lnTo>
                  <a:lnTo>
                    <a:pt x="1170" y="956"/>
                  </a:lnTo>
                  <a:lnTo>
                    <a:pt x="1170" y="955"/>
                  </a:lnTo>
                  <a:lnTo>
                    <a:pt x="1171" y="953"/>
                  </a:lnTo>
                  <a:lnTo>
                    <a:pt x="1173" y="952"/>
                  </a:lnTo>
                  <a:close/>
                  <a:moveTo>
                    <a:pt x="1160" y="952"/>
                  </a:moveTo>
                  <a:lnTo>
                    <a:pt x="1161" y="952"/>
                  </a:lnTo>
                  <a:lnTo>
                    <a:pt x="1164" y="959"/>
                  </a:lnTo>
                  <a:lnTo>
                    <a:pt x="1164" y="960"/>
                  </a:lnTo>
                  <a:lnTo>
                    <a:pt x="1163" y="960"/>
                  </a:lnTo>
                  <a:lnTo>
                    <a:pt x="1162" y="960"/>
                  </a:lnTo>
                  <a:lnTo>
                    <a:pt x="1159" y="959"/>
                  </a:lnTo>
                  <a:lnTo>
                    <a:pt x="1158" y="959"/>
                  </a:lnTo>
                  <a:lnTo>
                    <a:pt x="1158" y="958"/>
                  </a:lnTo>
                  <a:lnTo>
                    <a:pt x="1157" y="958"/>
                  </a:lnTo>
                  <a:lnTo>
                    <a:pt x="1156" y="958"/>
                  </a:lnTo>
                  <a:lnTo>
                    <a:pt x="1156" y="959"/>
                  </a:lnTo>
                  <a:lnTo>
                    <a:pt x="1155" y="959"/>
                  </a:lnTo>
                  <a:lnTo>
                    <a:pt x="1154" y="959"/>
                  </a:lnTo>
                  <a:lnTo>
                    <a:pt x="1153" y="959"/>
                  </a:lnTo>
                  <a:lnTo>
                    <a:pt x="1154" y="957"/>
                  </a:lnTo>
                  <a:lnTo>
                    <a:pt x="1154" y="956"/>
                  </a:lnTo>
                  <a:lnTo>
                    <a:pt x="1156" y="956"/>
                  </a:lnTo>
                  <a:lnTo>
                    <a:pt x="1157" y="956"/>
                  </a:lnTo>
                  <a:lnTo>
                    <a:pt x="1158" y="955"/>
                  </a:lnTo>
                  <a:lnTo>
                    <a:pt x="1159" y="952"/>
                  </a:lnTo>
                  <a:lnTo>
                    <a:pt x="1160" y="952"/>
                  </a:lnTo>
                  <a:close/>
                  <a:moveTo>
                    <a:pt x="1150" y="958"/>
                  </a:moveTo>
                  <a:lnTo>
                    <a:pt x="1150" y="958"/>
                  </a:lnTo>
                  <a:lnTo>
                    <a:pt x="1151" y="958"/>
                  </a:lnTo>
                  <a:lnTo>
                    <a:pt x="1155" y="963"/>
                  </a:lnTo>
                  <a:lnTo>
                    <a:pt x="1156" y="965"/>
                  </a:lnTo>
                  <a:lnTo>
                    <a:pt x="1159" y="969"/>
                  </a:lnTo>
                  <a:lnTo>
                    <a:pt x="1160" y="969"/>
                  </a:lnTo>
                  <a:lnTo>
                    <a:pt x="1162" y="971"/>
                  </a:lnTo>
                  <a:lnTo>
                    <a:pt x="1165" y="973"/>
                  </a:lnTo>
                  <a:lnTo>
                    <a:pt x="1166" y="976"/>
                  </a:lnTo>
                  <a:lnTo>
                    <a:pt x="1166" y="977"/>
                  </a:lnTo>
                  <a:lnTo>
                    <a:pt x="1165" y="979"/>
                  </a:lnTo>
                  <a:lnTo>
                    <a:pt x="1164" y="979"/>
                  </a:lnTo>
                  <a:lnTo>
                    <a:pt x="1164" y="980"/>
                  </a:lnTo>
                  <a:lnTo>
                    <a:pt x="1162" y="977"/>
                  </a:lnTo>
                  <a:lnTo>
                    <a:pt x="1159" y="973"/>
                  </a:lnTo>
                  <a:lnTo>
                    <a:pt x="1158" y="973"/>
                  </a:lnTo>
                  <a:lnTo>
                    <a:pt x="1158" y="971"/>
                  </a:lnTo>
                  <a:lnTo>
                    <a:pt x="1155" y="970"/>
                  </a:lnTo>
                  <a:lnTo>
                    <a:pt x="1154" y="971"/>
                  </a:lnTo>
                  <a:lnTo>
                    <a:pt x="1153" y="971"/>
                  </a:lnTo>
                  <a:lnTo>
                    <a:pt x="1152" y="971"/>
                  </a:lnTo>
                  <a:lnTo>
                    <a:pt x="1152" y="970"/>
                  </a:lnTo>
                  <a:lnTo>
                    <a:pt x="1151" y="970"/>
                  </a:lnTo>
                  <a:lnTo>
                    <a:pt x="1151" y="969"/>
                  </a:lnTo>
                  <a:lnTo>
                    <a:pt x="1152" y="969"/>
                  </a:lnTo>
                  <a:lnTo>
                    <a:pt x="1154" y="969"/>
                  </a:lnTo>
                  <a:lnTo>
                    <a:pt x="1154" y="968"/>
                  </a:lnTo>
                  <a:lnTo>
                    <a:pt x="1155" y="968"/>
                  </a:lnTo>
                  <a:lnTo>
                    <a:pt x="1155" y="967"/>
                  </a:lnTo>
                  <a:lnTo>
                    <a:pt x="1154" y="967"/>
                  </a:lnTo>
                  <a:lnTo>
                    <a:pt x="1150" y="968"/>
                  </a:lnTo>
                  <a:lnTo>
                    <a:pt x="1150" y="967"/>
                  </a:lnTo>
                  <a:lnTo>
                    <a:pt x="1146" y="961"/>
                  </a:lnTo>
                  <a:lnTo>
                    <a:pt x="1146" y="960"/>
                  </a:lnTo>
                  <a:lnTo>
                    <a:pt x="1147" y="960"/>
                  </a:lnTo>
                  <a:lnTo>
                    <a:pt x="1147" y="959"/>
                  </a:lnTo>
                  <a:lnTo>
                    <a:pt x="1150" y="958"/>
                  </a:lnTo>
                  <a:close/>
                  <a:moveTo>
                    <a:pt x="1154" y="960"/>
                  </a:moveTo>
                  <a:lnTo>
                    <a:pt x="1160" y="961"/>
                  </a:lnTo>
                  <a:lnTo>
                    <a:pt x="1160" y="962"/>
                  </a:lnTo>
                  <a:lnTo>
                    <a:pt x="1163" y="963"/>
                  </a:lnTo>
                  <a:lnTo>
                    <a:pt x="1166" y="964"/>
                  </a:lnTo>
                  <a:lnTo>
                    <a:pt x="1167" y="964"/>
                  </a:lnTo>
                  <a:lnTo>
                    <a:pt x="1168" y="969"/>
                  </a:lnTo>
                  <a:lnTo>
                    <a:pt x="1167" y="969"/>
                  </a:lnTo>
                  <a:lnTo>
                    <a:pt x="1165" y="971"/>
                  </a:lnTo>
                  <a:lnTo>
                    <a:pt x="1164" y="971"/>
                  </a:lnTo>
                  <a:lnTo>
                    <a:pt x="1154" y="961"/>
                  </a:lnTo>
                  <a:lnTo>
                    <a:pt x="1154" y="960"/>
                  </a:lnTo>
                  <a:close/>
                  <a:moveTo>
                    <a:pt x="1171" y="962"/>
                  </a:moveTo>
                  <a:lnTo>
                    <a:pt x="1172" y="962"/>
                  </a:lnTo>
                  <a:lnTo>
                    <a:pt x="1177" y="965"/>
                  </a:lnTo>
                  <a:lnTo>
                    <a:pt x="1178" y="966"/>
                  </a:lnTo>
                  <a:lnTo>
                    <a:pt x="1178" y="967"/>
                  </a:lnTo>
                  <a:lnTo>
                    <a:pt x="1175" y="968"/>
                  </a:lnTo>
                  <a:lnTo>
                    <a:pt x="1173" y="965"/>
                  </a:lnTo>
                  <a:lnTo>
                    <a:pt x="1172" y="965"/>
                  </a:lnTo>
                  <a:lnTo>
                    <a:pt x="1171" y="963"/>
                  </a:lnTo>
                  <a:lnTo>
                    <a:pt x="1171" y="962"/>
                  </a:lnTo>
                  <a:close/>
                  <a:moveTo>
                    <a:pt x="1167" y="962"/>
                  </a:moveTo>
                  <a:lnTo>
                    <a:pt x="1167" y="962"/>
                  </a:lnTo>
                  <a:lnTo>
                    <a:pt x="1169" y="963"/>
                  </a:lnTo>
                  <a:lnTo>
                    <a:pt x="1169" y="964"/>
                  </a:lnTo>
                  <a:lnTo>
                    <a:pt x="1171" y="967"/>
                  </a:lnTo>
                  <a:lnTo>
                    <a:pt x="1175" y="971"/>
                  </a:lnTo>
                  <a:lnTo>
                    <a:pt x="1175" y="972"/>
                  </a:lnTo>
                  <a:lnTo>
                    <a:pt x="1177" y="975"/>
                  </a:lnTo>
                  <a:lnTo>
                    <a:pt x="1179" y="977"/>
                  </a:lnTo>
                  <a:lnTo>
                    <a:pt x="1180" y="977"/>
                  </a:lnTo>
                  <a:lnTo>
                    <a:pt x="1179" y="976"/>
                  </a:lnTo>
                  <a:lnTo>
                    <a:pt x="1180" y="976"/>
                  </a:lnTo>
                  <a:lnTo>
                    <a:pt x="1181" y="976"/>
                  </a:lnTo>
                  <a:lnTo>
                    <a:pt x="1181" y="977"/>
                  </a:lnTo>
                  <a:lnTo>
                    <a:pt x="1181" y="978"/>
                  </a:lnTo>
                  <a:lnTo>
                    <a:pt x="1181" y="979"/>
                  </a:lnTo>
                  <a:lnTo>
                    <a:pt x="1180" y="979"/>
                  </a:lnTo>
                  <a:lnTo>
                    <a:pt x="1179" y="979"/>
                  </a:lnTo>
                  <a:lnTo>
                    <a:pt x="1175" y="977"/>
                  </a:lnTo>
                  <a:lnTo>
                    <a:pt x="1174" y="977"/>
                  </a:lnTo>
                  <a:lnTo>
                    <a:pt x="1173" y="978"/>
                  </a:lnTo>
                  <a:lnTo>
                    <a:pt x="1170" y="977"/>
                  </a:lnTo>
                  <a:lnTo>
                    <a:pt x="1168" y="977"/>
                  </a:lnTo>
                  <a:lnTo>
                    <a:pt x="1167" y="976"/>
                  </a:lnTo>
                  <a:lnTo>
                    <a:pt x="1166" y="973"/>
                  </a:lnTo>
                  <a:lnTo>
                    <a:pt x="1165" y="973"/>
                  </a:lnTo>
                  <a:lnTo>
                    <a:pt x="1167" y="971"/>
                  </a:lnTo>
                  <a:lnTo>
                    <a:pt x="1169" y="971"/>
                  </a:lnTo>
                  <a:lnTo>
                    <a:pt x="1170" y="971"/>
                  </a:lnTo>
                  <a:lnTo>
                    <a:pt x="1171" y="972"/>
                  </a:lnTo>
                  <a:lnTo>
                    <a:pt x="1171" y="973"/>
                  </a:lnTo>
                  <a:lnTo>
                    <a:pt x="1172" y="973"/>
                  </a:lnTo>
                  <a:lnTo>
                    <a:pt x="1173" y="972"/>
                  </a:lnTo>
                  <a:lnTo>
                    <a:pt x="1173" y="971"/>
                  </a:lnTo>
                  <a:lnTo>
                    <a:pt x="1172" y="971"/>
                  </a:lnTo>
                  <a:lnTo>
                    <a:pt x="1171" y="971"/>
                  </a:lnTo>
                  <a:lnTo>
                    <a:pt x="1169" y="969"/>
                  </a:lnTo>
                  <a:lnTo>
                    <a:pt x="1169" y="968"/>
                  </a:lnTo>
                  <a:lnTo>
                    <a:pt x="1168" y="967"/>
                  </a:lnTo>
                  <a:lnTo>
                    <a:pt x="1167" y="963"/>
                  </a:lnTo>
                  <a:lnTo>
                    <a:pt x="1167" y="962"/>
                  </a:lnTo>
                  <a:close/>
                  <a:moveTo>
                    <a:pt x="1179" y="967"/>
                  </a:moveTo>
                  <a:lnTo>
                    <a:pt x="1180" y="967"/>
                  </a:lnTo>
                  <a:lnTo>
                    <a:pt x="1181" y="967"/>
                  </a:lnTo>
                  <a:lnTo>
                    <a:pt x="1181" y="968"/>
                  </a:lnTo>
                  <a:lnTo>
                    <a:pt x="1181" y="969"/>
                  </a:lnTo>
                  <a:lnTo>
                    <a:pt x="1182" y="970"/>
                  </a:lnTo>
                  <a:lnTo>
                    <a:pt x="1183" y="971"/>
                  </a:lnTo>
                  <a:lnTo>
                    <a:pt x="1184" y="971"/>
                  </a:lnTo>
                  <a:lnTo>
                    <a:pt x="1184" y="972"/>
                  </a:lnTo>
                  <a:lnTo>
                    <a:pt x="1183" y="972"/>
                  </a:lnTo>
                  <a:lnTo>
                    <a:pt x="1178" y="970"/>
                  </a:lnTo>
                  <a:lnTo>
                    <a:pt x="1177" y="969"/>
                  </a:lnTo>
                  <a:lnTo>
                    <a:pt x="1179" y="967"/>
                  </a:lnTo>
                  <a:close/>
                  <a:moveTo>
                    <a:pt x="1184" y="969"/>
                  </a:moveTo>
                  <a:lnTo>
                    <a:pt x="1184" y="969"/>
                  </a:lnTo>
                  <a:lnTo>
                    <a:pt x="1188" y="971"/>
                  </a:lnTo>
                  <a:lnTo>
                    <a:pt x="1189" y="971"/>
                  </a:lnTo>
                  <a:lnTo>
                    <a:pt x="1189" y="973"/>
                  </a:lnTo>
                  <a:lnTo>
                    <a:pt x="1186" y="971"/>
                  </a:lnTo>
                  <a:lnTo>
                    <a:pt x="1183" y="970"/>
                  </a:lnTo>
                  <a:lnTo>
                    <a:pt x="1183" y="969"/>
                  </a:lnTo>
                  <a:lnTo>
                    <a:pt x="1184" y="969"/>
                  </a:lnTo>
                  <a:close/>
                  <a:moveTo>
                    <a:pt x="1177" y="970"/>
                  </a:moveTo>
                  <a:lnTo>
                    <a:pt x="1178" y="970"/>
                  </a:lnTo>
                  <a:lnTo>
                    <a:pt x="1182" y="972"/>
                  </a:lnTo>
                  <a:lnTo>
                    <a:pt x="1183" y="973"/>
                  </a:lnTo>
                  <a:lnTo>
                    <a:pt x="1182" y="974"/>
                  </a:lnTo>
                  <a:lnTo>
                    <a:pt x="1181" y="974"/>
                  </a:lnTo>
                  <a:lnTo>
                    <a:pt x="1177" y="971"/>
                  </a:lnTo>
                  <a:lnTo>
                    <a:pt x="1177" y="970"/>
                  </a:lnTo>
                  <a:close/>
                  <a:moveTo>
                    <a:pt x="1156" y="971"/>
                  </a:moveTo>
                  <a:lnTo>
                    <a:pt x="1157" y="971"/>
                  </a:lnTo>
                  <a:lnTo>
                    <a:pt x="1158" y="972"/>
                  </a:lnTo>
                  <a:lnTo>
                    <a:pt x="1160" y="976"/>
                  </a:lnTo>
                  <a:lnTo>
                    <a:pt x="1160" y="977"/>
                  </a:lnTo>
                  <a:lnTo>
                    <a:pt x="1158" y="979"/>
                  </a:lnTo>
                  <a:lnTo>
                    <a:pt x="1157" y="979"/>
                  </a:lnTo>
                  <a:lnTo>
                    <a:pt x="1156" y="979"/>
                  </a:lnTo>
                  <a:lnTo>
                    <a:pt x="1155" y="979"/>
                  </a:lnTo>
                  <a:lnTo>
                    <a:pt x="1154" y="979"/>
                  </a:lnTo>
                  <a:lnTo>
                    <a:pt x="1155" y="979"/>
                  </a:lnTo>
                  <a:lnTo>
                    <a:pt x="1156" y="979"/>
                  </a:lnTo>
                  <a:lnTo>
                    <a:pt x="1157" y="978"/>
                  </a:lnTo>
                  <a:lnTo>
                    <a:pt x="1158" y="978"/>
                  </a:lnTo>
                  <a:lnTo>
                    <a:pt x="1158" y="977"/>
                  </a:lnTo>
                  <a:lnTo>
                    <a:pt x="1157" y="977"/>
                  </a:lnTo>
                  <a:lnTo>
                    <a:pt x="1156" y="977"/>
                  </a:lnTo>
                  <a:lnTo>
                    <a:pt x="1154" y="977"/>
                  </a:lnTo>
                  <a:lnTo>
                    <a:pt x="1152" y="977"/>
                  </a:lnTo>
                  <a:lnTo>
                    <a:pt x="1152" y="976"/>
                  </a:lnTo>
                  <a:lnTo>
                    <a:pt x="1150" y="973"/>
                  </a:lnTo>
                  <a:lnTo>
                    <a:pt x="1150" y="971"/>
                  </a:lnTo>
                  <a:lnTo>
                    <a:pt x="1151" y="971"/>
                  </a:lnTo>
                  <a:lnTo>
                    <a:pt x="1156" y="971"/>
                  </a:lnTo>
                  <a:close/>
                  <a:moveTo>
                    <a:pt x="1160" y="977"/>
                  </a:moveTo>
                  <a:lnTo>
                    <a:pt x="1162" y="978"/>
                  </a:lnTo>
                  <a:lnTo>
                    <a:pt x="1163" y="979"/>
                  </a:lnTo>
                  <a:lnTo>
                    <a:pt x="1163" y="980"/>
                  </a:lnTo>
                  <a:lnTo>
                    <a:pt x="1162" y="980"/>
                  </a:lnTo>
                  <a:lnTo>
                    <a:pt x="1159" y="982"/>
                  </a:lnTo>
                  <a:lnTo>
                    <a:pt x="1156" y="982"/>
                  </a:lnTo>
                  <a:lnTo>
                    <a:pt x="1155" y="982"/>
                  </a:lnTo>
                  <a:lnTo>
                    <a:pt x="1154" y="981"/>
                  </a:lnTo>
                  <a:lnTo>
                    <a:pt x="1154" y="979"/>
                  </a:lnTo>
                  <a:lnTo>
                    <a:pt x="1156" y="980"/>
                  </a:lnTo>
                  <a:lnTo>
                    <a:pt x="1158" y="980"/>
                  </a:lnTo>
                  <a:lnTo>
                    <a:pt x="1160" y="977"/>
                  </a:lnTo>
                  <a:close/>
                  <a:moveTo>
                    <a:pt x="1167" y="977"/>
                  </a:moveTo>
                  <a:lnTo>
                    <a:pt x="1167" y="978"/>
                  </a:lnTo>
                  <a:lnTo>
                    <a:pt x="1168" y="979"/>
                  </a:lnTo>
                  <a:lnTo>
                    <a:pt x="1169" y="982"/>
                  </a:lnTo>
                  <a:lnTo>
                    <a:pt x="1169" y="983"/>
                  </a:lnTo>
                  <a:lnTo>
                    <a:pt x="1165" y="982"/>
                  </a:lnTo>
                  <a:lnTo>
                    <a:pt x="1165" y="981"/>
                  </a:lnTo>
                  <a:lnTo>
                    <a:pt x="1165" y="980"/>
                  </a:lnTo>
                  <a:lnTo>
                    <a:pt x="1167" y="977"/>
                  </a:lnTo>
                  <a:close/>
                  <a:moveTo>
                    <a:pt x="1169" y="978"/>
                  </a:moveTo>
                  <a:lnTo>
                    <a:pt x="1171" y="978"/>
                  </a:lnTo>
                  <a:lnTo>
                    <a:pt x="1172" y="978"/>
                  </a:lnTo>
                  <a:lnTo>
                    <a:pt x="1173" y="979"/>
                  </a:lnTo>
                  <a:lnTo>
                    <a:pt x="1172" y="980"/>
                  </a:lnTo>
                  <a:lnTo>
                    <a:pt x="1171" y="980"/>
                  </a:lnTo>
                  <a:lnTo>
                    <a:pt x="1170" y="980"/>
                  </a:lnTo>
                  <a:lnTo>
                    <a:pt x="1169" y="980"/>
                  </a:lnTo>
                  <a:lnTo>
                    <a:pt x="1169" y="979"/>
                  </a:lnTo>
                  <a:lnTo>
                    <a:pt x="1169" y="978"/>
                  </a:lnTo>
                  <a:close/>
                  <a:moveTo>
                    <a:pt x="1175" y="979"/>
                  </a:moveTo>
                  <a:lnTo>
                    <a:pt x="1181" y="980"/>
                  </a:lnTo>
                  <a:lnTo>
                    <a:pt x="1182" y="981"/>
                  </a:lnTo>
                  <a:lnTo>
                    <a:pt x="1184" y="986"/>
                  </a:lnTo>
                  <a:lnTo>
                    <a:pt x="1186" y="987"/>
                  </a:lnTo>
                  <a:lnTo>
                    <a:pt x="1186" y="988"/>
                  </a:lnTo>
                  <a:lnTo>
                    <a:pt x="1188" y="992"/>
                  </a:lnTo>
                  <a:lnTo>
                    <a:pt x="1191" y="996"/>
                  </a:lnTo>
                  <a:lnTo>
                    <a:pt x="1192" y="998"/>
                  </a:lnTo>
                  <a:lnTo>
                    <a:pt x="1194" y="1001"/>
                  </a:lnTo>
                  <a:lnTo>
                    <a:pt x="1194" y="1003"/>
                  </a:lnTo>
                  <a:lnTo>
                    <a:pt x="1194" y="1004"/>
                  </a:lnTo>
                  <a:lnTo>
                    <a:pt x="1194" y="1005"/>
                  </a:lnTo>
                  <a:lnTo>
                    <a:pt x="1195" y="1006"/>
                  </a:lnTo>
                  <a:lnTo>
                    <a:pt x="1195" y="1007"/>
                  </a:lnTo>
                  <a:lnTo>
                    <a:pt x="1194" y="1009"/>
                  </a:lnTo>
                  <a:lnTo>
                    <a:pt x="1195" y="1011"/>
                  </a:lnTo>
                  <a:lnTo>
                    <a:pt x="1196" y="1009"/>
                  </a:lnTo>
                  <a:lnTo>
                    <a:pt x="1196" y="1008"/>
                  </a:lnTo>
                  <a:lnTo>
                    <a:pt x="1197" y="1007"/>
                  </a:lnTo>
                  <a:lnTo>
                    <a:pt x="1198" y="1008"/>
                  </a:lnTo>
                  <a:lnTo>
                    <a:pt x="1199" y="1009"/>
                  </a:lnTo>
                  <a:lnTo>
                    <a:pt x="1199" y="1011"/>
                  </a:lnTo>
                  <a:lnTo>
                    <a:pt x="1201" y="1017"/>
                  </a:lnTo>
                  <a:lnTo>
                    <a:pt x="1201" y="1019"/>
                  </a:lnTo>
                  <a:lnTo>
                    <a:pt x="1199" y="1020"/>
                  </a:lnTo>
                  <a:lnTo>
                    <a:pt x="1196" y="1020"/>
                  </a:lnTo>
                  <a:lnTo>
                    <a:pt x="1194" y="1020"/>
                  </a:lnTo>
                  <a:lnTo>
                    <a:pt x="1193" y="1019"/>
                  </a:lnTo>
                  <a:lnTo>
                    <a:pt x="1193" y="1018"/>
                  </a:lnTo>
                  <a:lnTo>
                    <a:pt x="1194" y="1018"/>
                  </a:lnTo>
                  <a:lnTo>
                    <a:pt x="1194" y="1016"/>
                  </a:lnTo>
                  <a:lnTo>
                    <a:pt x="1195" y="1016"/>
                  </a:lnTo>
                  <a:lnTo>
                    <a:pt x="1197" y="1017"/>
                  </a:lnTo>
                  <a:lnTo>
                    <a:pt x="1195" y="1016"/>
                  </a:lnTo>
                  <a:lnTo>
                    <a:pt x="1194" y="1016"/>
                  </a:lnTo>
                  <a:lnTo>
                    <a:pt x="1192" y="1018"/>
                  </a:lnTo>
                  <a:lnTo>
                    <a:pt x="1190" y="1017"/>
                  </a:lnTo>
                  <a:lnTo>
                    <a:pt x="1189" y="1013"/>
                  </a:lnTo>
                  <a:lnTo>
                    <a:pt x="1186" y="1009"/>
                  </a:lnTo>
                  <a:lnTo>
                    <a:pt x="1185" y="1005"/>
                  </a:lnTo>
                  <a:lnTo>
                    <a:pt x="1186" y="1004"/>
                  </a:lnTo>
                  <a:lnTo>
                    <a:pt x="1186" y="1003"/>
                  </a:lnTo>
                  <a:lnTo>
                    <a:pt x="1188" y="999"/>
                  </a:lnTo>
                  <a:lnTo>
                    <a:pt x="1187" y="999"/>
                  </a:lnTo>
                  <a:lnTo>
                    <a:pt x="1186" y="1001"/>
                  </a:lnTo>
                  <a:lnTo>
                    <a:pt x="1185" y="1004"/>
                  </a:lnTo>
                  <a:lnTo>
                    <a:pt x="1184" y="1005"/>
                  </a:lnTo>
                  <a:lnTo>
                    <a:pt x="1183" y="1005"/>
                  </a:lnTo>
                  <a:lnTo>
                    <a:pt x="1182" y="1003"/>
                  </a:lnTo>
                  <a:lnTo>
                    <a:pt x="1182" y="1004"/>
                  </a:lnTo>
                  <a:lnTo>
                    <a:pt x="1182" y="1005"/>
                  </a:lnTo>
                  <a:lnTo>
                    <a:pt x="1184" y="1007"/>
                  </a:lnTo>
                  <a:lnTo>
                    <a:pt x="1184" y="1009"/>
                  </a:lnTo>
                  <a:lnTo>
                    <a:pt x="1186" y="1009"/>
                  </a:lnTo>
                  <a:lnTo>
                    <a:pt x="1187" y="1013"/>
                  </a:lnTo>
                  <a:lnTo>
                    <a:pt x="1188" y="1016"/>
                  </a:lnTo>
                  <a:lnTo>
                    <a:pt x="1187" y="1016"/>
                  </a:lnTo>
                  <a:lnTo>
                    <a:pt x="1184" y="1014"/>
                  </a:lnTo>
                  <a:lnTo>
                    <a:pt x="1177" y="1008"/>
                  </a:lnTo>
                  <a:lnTo>
                    <a:pt x="1177" y="1006"/>
                  </a:lnTo>
                  <a:lnTo>
                    <a:pt x="1175" y="1004"/>
                  </a:lnTo>
                  <a:lnTo>
                    <a:pt x="1173" y="1003"/>
                  </a:lnTo>
                  <a:lnTo>
                    <a:pt x="1172" y="1001"/>
                  </a:lnTo>
                  <a:lnTo>
                    <a:pt x="1171" y="1002"/>
                  </a:lnTo>
                  <a:lnTo>
                    <a:pt x="1171" y="1003"/>
                  </a:lnTo>
                  <a:lnTo>
                    <a:pt x="1169" y="1001"/>
                  </a:lnTo>
                  <a:lnTo>
                    <a:pt x="1169" y="1000"/>
                  </a:lnTo>
                  <a:lnTo>
                    <a:pt x="1167" y="998"/>
                  </a:lnTo>
                  <a:lnTo>
                    <a:pt x="1168" y="997"/>
                  </a:lnTo>
                  <a:lnTo>
                    <a:pt x="1169" y="997"/>
                  </a:lnTo>
                  <a:lnTo>
                    <a:pt x="1171" y="999"/>
                  </a:lnTo>
                  <a:lnTo>
                    <a:pt x="1172" y="1000"/>
                  </a:lnTo>
                  <a:lnTo>
                    <a:pt x="1174" y="1001"/>
                  </a:lnTo>
                  <a:lnTo>
                    <a:pt x="1177" y="1003"/>
                  </a:lnTo>
                  <a:lnTo>
                    <a:pt x="1178" y="1004"/>
                  </a:lnTo>
                  <a:lnTo>
                    <a:pt x="1178" y="1003"/>
                  </a:lnTo>
                  <a:lnTo>
                    <a:pt x="1173" y="1000"/>
                  </a:lnTo>
                  <a:lnTo>
                    <a:pt x="1171" y="998"/>
                  </a:lnTo>
                  <a:lnTo>
                    <a:pt x="1171" y="997"/>
                  </a:lnTo>
                  <a:lnTo>
                    <a:pt x="1171" y="996"/>
                  </a:lnTo>
                  <a:lnTo>
                    <a:pt x="1172" y="997"/>
                  </a:lnTo>
                  <a:lnTo>
                    <a:pt x="1175" y="999"/>
                  </a:lnTo>
                  <a:lnTo>
                    <a:pt x="1177" y="997"/>
                  </a:lnTo>
                  <a:lnTo>
                    <a:pt x="1176" y="996"/>
                  </a:lnTo>
                  <a:lnTo>
                    <a:pt x="1175" y="995"/>
                  </a:lnTo>
                  <a:lnTo>
                    <a:pt x="1176" y="996"/>
                  </a:lnTo>
                  <a:lnTo>
                    <a:pt x="1181" y="999"/>
                  </a:lnTo>
                  <a:lnTo>
                    <a:pt x="1181" y="997"/>
                  </a:lnTo>
                  <a:lnTo>
                    <a:pt x="1180" y="992"/>
                  </a:lnTo>
                  <a:lnTo>
                    <a:pt x="1176" y="989"/>
                  </a:lnTo>
                  <a:lnTo>
                    <a:pt x="1175" y="989"/>
                  </a:lnTo>
                  <a:lnTo>
                    <a:pt x="1170" y="984"/>
                  </a:lnTo>
                  <a:lnTo>
                    <a:pt x="1170" y="982"/>
                  </a:lnTo>
                  <a:lnTo>
                    <a:pt x="1173" y="979"/>
                  </a:lnTo>
                  <a:lnTo>
                    <a:pt x="1175" y="979"/>
                  </a:lnTo>
                  <a:close/>
                  <a:moveTo>
                    <a:pt x="1164" y="982"/>
                  </a:moveTo>
                  <a:lnTo>
                    <a:pt x="1169" y="984"/>
                  </a:lnTo>
                  <a:lnTo>
                    <a:pt x="1171" y="985"/>
                  </a:lnTo>
                  <a:lnTo>
                    <a:pt x="1172" y="987"/>
                  </a:lnTo>
                  <a:lnTo>
                    <a:pt x="1172" y="988"/>
                  </a:lnTo>
                  <a:lnTo>
                    <a:pt x="1170" y="988"/>
                  </a:lnTo>
                  <a:lnTo>
                    <a:pt x="1169" y="988"/>
                  </a:lnTo>
                  <a:lnTo>
                    <a:pt x="1168" y="988"/>
                  </a:lnTo>
                  <a:lnTo>
                    <a:pt x="1164" y="982"/>
                  </a:lnTo>
                  <a:close/>
                  <a:moveTo>
                    <a:pt x="1158" y="984"/>
                  </a:moveTo>
                  <a:lnTo>
                    <a:pt x="1163" y="984"/>
                  </a:lnTo>
                  <a:lnTo>
                    <a:pt x="1164" y="984"/>
                  </a:lnTo>
                  <a:lnTo>
                    <a:pt x="1165" y="984"/>
                  </a:lnTo>
                  <a:lnTo>
                    <a:pt x="1165" y="985"/>
                  </a:lnTo>
                  <a:lnTo>
                    <a:pt x="1169" y="990"/>
                  </a:lnTo>
                  <a:lnTo>
                    <a:pt x="1170" y="990"/>
                  </a:lnTo>
                  <a:lnTo>
                    <a:pt x="1169" y="991"/>
                  </a:lnTo>
                  <a:lnTo>
                    <a:pt x="1165" y="987"/>
                  </a:lnTo>
                  <a:lnTo>
                    <a:pt x="1164" y="988"/>
                  </a:lnTo>
                  <a:lnTo>
                    <a:pt x="1164" y="990"/>
                  </a:lnTo>
                  <a:lnTo>
                    <a:pt x="1163" y="990"/>
                  </a:lnTo>
                  <a:lnTo>
                    <a:pt x="1158" y="988"/>
                  </a:lnTo>
                  <a:lnTo>
                    <a:pt x="1158" y="987"/>
                  </a:lnTo>
                  <a:lnTo>
                    <a:pt x="1157" y="986"/>
                  </a:lnTo>
                  <a:lnTo>
                    <a:pt x="1157" y="984"/>
                  </a:lnTo>
                  <a:lnTo>
                    <a:pt x="1158" y="984"/>
                  </a:lnTo>
                  <a:close/>
                  <a:moveTo>
                    <a:pt x="1165" y="988"/>
                  </a:moveTo>
                  <a:lnTo>
                    <a:pt x="1165" y="988"/>
                  </a:lnTo>
                  <a:lnTo>
                    <a:pt x="1168" y="991"/>
                  </a:lnTo>
                  <a:lnTo>
                    <a:pt x="1169" y="992"/>
                  </a:lnTo>
                  <a:lnTo>
                    <a:pt x="1169" y="993"/>
                  </a:lnTo>
                  <a:lnTo>
                    <a:pt x="1168" y="993"/>
                  </a:lnTo>
                  <a:lnTo>
                    <a:pt x="1167" y="996"/>
                  </a:lnTo>
                  <a:lnTo>
                    <a:pt x="1166" y="997"/>
                  </a:lnTo>
                  <a:lnTo>
                    <a:pt x="1165" y="997"/>
                  </a:lnTo>
                  <a:lnTo>
                    <a:pt x="1162" y="996"/>
                  </a:lnTo>
                  <a:lnTo>
                    <a:pt x="1162" y="995"/>
                  </a:lnTo>
                  <a:lnTo>
                    <a:pt x="1162" y="993"/>
                  </a:lnTo>
                  <a:lnTo>
                    <a:pt x="1163" y="992"/>
                  </a:lnTo>
                  <a:lnTo>
                    <a:pt x="1164" y="992"/>
                  </a:lnTo>
                  <a:lnTo>
                    <a:pt x="1164" y="991"/>
                  </a:lnTo>
                  <a:lnTo>
                    <a:pt x="1164" y="990"/>
                  </a:lnTo>
                  <a:lnTo>
                    <a:pt x="1165" y="988"/>
                  </a:lnTo>
                  <a:close/>
                  <a:moveTo>
                    <a:pt x="1171" y="989"/>
                  </a:moveTo>
                  <a:lnTo>
                    <a:pt x="1175" y="990"/>
                  </a:lnTo>
                  <a:lnTo>
                    <a:pt x="1176" y="990"/>
                  </a:lnTo>
                  <a:lnTo>
                    <a:pt x="1178" y="991"/>
                  </a:lnTo>
                  <a:lnTo>
                    <a:pt x="1179" y="992"/>
                  </a:lnTo>
                  <a:lnTo>
                    <a:pt x="1181" y="997"/>
                  </a:lnTo>
                  <a:lnTo>
                    <a:pt x="1180" y="997"/>
                  </a:lnTo>
                  <a:lnTo>
                    <a:pt x="1176" y="995"/>
                  </a:lnTo>
                  <a:lnTo>
                    <a:pt x="1172" y="994"/>
                  </a:lnTo>
                  <a:lnTo>
                    <a:pt x="1171" y="993"/>
                  </a:lnTo>
                  <a:lnTo>
                    <a:pt x="1171" y="992"/>
                  </a:lnTo>
                  <a:lnTo>
                    <a:pt x="1171" y="991"/>
                  </a:lnTo>
                  <a:lnTo>
                    <a:pt x="1171" y="989"/>
                  </a:lnTo>
                  <a:close/>
                  <a:moveTo>
                    <a:pt x="1194" y="1001"/>
                  </a:moveTo>
                  <a:lnTo>
                    <a:pt x="1198" y="1003"/>
                  </a:lnTo>
                  <a:lnTo>
                    <a:pt x="1199" y="1005"/>
                  </a:lnTo>
                  <a:lnTo>
                    <a:pt x="1200" y="1005"/>
                  </a:lnTo>
                  <a:lnTo>
                    <a:pt x="1198" y="1007"/>
                  </a:lnTo>
                  <a:lnTo>
                    <a:pt x="1195" y="1003"/>
                  </a:lnTo>
                  <a:lnTo>
                    <a:pt x="1194" y="1001"/>
                  </a:lnTo>
                  <a:close/>
                  <a:moveTo>
                    <a:pt x="1175" y="1007"/>
                  </a:moveTo>
                  <a:lnTo>
                    <a:pt x="1175" y="1007"/>
                  </a:lnTo>
                  <a:lnTo>
                    <a:pt x="1177" y="1009"/>
                  </a:lnTo>
                  <a:lnTo>
                    <a:pt x="1182" y="1013"/>
                  </a:lnTo>
                  <a:lnTo>
                    <a:pt x="1182" y="1014"/>
                  </a:lnTo>
                  <a:lnTo>
                    <a:pt x="1184" y="1016"/>
                  </a:lnTo>
                  <a:lnTo>
                    <a:pt x="1183" y="1015"/>
                  </a:lnTo>
                  <a:lnTo>
                    <a:pt x="1181" y="1014"/>
                  </a:lnTo>
                  <a:lnTo>
                    <a:pt x="1181" y="1015"/>
                  </a:lnTo>
                  <a:lnTo>
                    <a:pt x="1182" y="1016"/>
                  </a:lnTo>
                  <a:lnTo>
                    <a:pt x="1181" y="1016"/>
                  </a:lnTo>
                  <a:lnTo>
                    <a:pt x="1179" y="1014"/>
                  </a:lnTo>
                  <a:lnTo>
                    <a:pt x="1178" y="1014"/>
                  </a:lnTo>
                  <a:lnTo>
                    <a:pt x="1178" y="1013"/>
                  </a:lnTo>
                  <a:lnTo>
                    <a:pt x="1177" y="1013"/>
                  </a:lnTo>
                  <a:lnTo>
                    <a:pt x="1176" y="1012"/>
                  </a:lnTo>
                  <a:lnTo>
                    <a:pt x="1174" y="1014"/>
                  </a:lnTo>
                  <a:lnTo>
                    <a:pt x="1173" y="1014"/>
                  </a:lnTo>
                  <a:lnTo>
                    <a:pt x="1172" y="1013"/>
                  </a:lnTo>
                  <a:lnTo>
                    <a:pt x="1170" y="1009"/>
                  </a:lnTo>
                  <a:lnTo>
                    <a:pt x="1170" y="1007"/>
                  </a:lnTo>
                  <a:lnTo>
                    <a:pt x="1175" y="1007"/>
                  </a:lnTo>
                  <a:close/>
                  <a:moveTo>
                    <a:pt x="1182" y="1019"/>
                  </a:moveTo>
                  <a:lnTo>
                    <a:pt x="1186" y="1020"/>
                  </a:lnTo>
                  <a:lnTo>
                    <a:pt x="1187" y="1020"/>
                  </a:lnTo>
                  <a:lnTo>
                    <a:pt x="1192" y="1023"/>
                  </a:lnTo>
                  <a:lnTo>
                    <a:pt x="1191" y="1024"/>
                  </a:lnTo>
                  <a:lnTo>
                    <a:pt x="1191" y="1025"/>
                  </a:lnTo>
                  <a:lnTo>
                    <a:pt x="1192" y="1025"/>
                  </a:lnTo>
                  <a:lnTo>
                    <a:pt x="1196" y="1024"/>
                  </a:lnTo>
                  <a:lnTo>
                    <a:pt x="1196" y="1023"/>
                  </a:lnTo>
                  <a:lnTo>
                    <a:pt x="1195" y="1023"/>
                  </a:lnTo>
                  <a:lnTo>
                    <a:pt x="1196" y="1022"/>
                  </a:lnTo>
                  <a:lnTo>
                    <a:pt x="1196" y="1023"/>
                  </a:lnTo>
                  <a:lnTo>
                    <a:pt x="1197" y="1024"/>
                  </a:lnTo>
                  <a:lnTo>
                    <a:pt x="1198" y="1024"/>
                  </a:lnTo>
                  <a:lnTo>
                    <a:pt x="1198" y="1026"/>
                  </a:lnTo>
                  <a:lnTo>
                    <a:pt x="1194" y="1028"/>
                  </a:lnTo>
                  <a:lnTo>
                    <a:pt x="1193" y="1028"/>
                  </a:lnTo>
                  <a:lnTo>
                    <a:pt x="1193" y="1029"/>
                  </a:lnTo>
                  <a:lnTo>
                    <a:pt x="1192" y="1032"/>
                  </a:lnTo>
                  <a:lnTo>
                    <a:pt x="1191" y="1032"/>
                  </a:lnTo>
                  <a:lnTo>
                    <a:pt x="1190" y="1032"/>
                  </a:lnTo>
                  <a:lnTo>
                    <a:pt x="1189" y="1032"/>
                  </a:lnTo>
                  <a:lnTo>
                    <a:pt x="1189" y="1031"/>
                  </a:lnTo>
                  <a:lnTo>
                    <a:pt x="1188" y="1031"/>
                  </a:lnTo>
                  <a:lnTo>
                    <a:pt x="1189" y="1030"/>
                  </a:lnTo>
                  <a:lnTo>
                    <a:pt x="1190" y="1030"/>
                  </a:lnTo>
                  <a:lnTo>
                    <a:pt x="1190" y="1028"/>
                  </a:lnTo>
                  <a:lnTo>
                    <a:pt x="1188" y="1029"/>
                  </a:lnTo>
                  <a:lnTo>
                    <a:pt x="1187" y="1030"/>
                  </a:lnTo>
                  <a:lnTo>
                    <a:pt x="1185" y="1030"/>
                  </a:lnTo>
                  <a:lnTo>
                    <a:pt x="1184" y="1030"/>
                  </a:lnTo>
                  <a:lnTo>
                    <a:pt x="1183" y="1028"/>
                  </a:lnTo>
                  <a:lnTo>
                    <a:pt x="1183" y="1024"/>
                  </a:lnTo>
                  <a:lnTo>
                    <a:pt x="1183" y="1023"/>
                  </a:lnTo>
                  <a:lnTo>
                    <a:pt x="1184" y="1023"/>
                  </a:lnTo>
                  <a:lnTo>
                    <a:pt x="1186" y="1024"/>
                  </a:lnTo>
                  <a:lnTo>
                    <a:pt x="1186" y="1025"/>
                  </a:lnTo>
                  <a:lnTo>
                    <a:pt x="1184" y="1025"/>
                  </a:lnTo>
                  <a:lnTo>
                    <a:pt x="1185" y="1026"/>
                  </a:lnTo>
                  <a:lnTo>
                    <a:pt x="1186" y="1026"/>
                  </a:lnTo>
                  <a:lnTo>
                    <a:pt x="1187" y="1026"/>
                  </a:lnTo>
                  <a:lnTo>
                    <a:pt x="1189" y="1027"/>
                  </a:lnTo>
                  <a:lnTo>
                    <a:pt x="1190" y="1026"/>
                  </a:lnTo>
                  <a:lnTo>
                    <a:pt x="1189" y="1025"/>
                  </a:lnTo>
                  <a:lnTo>
                    <a:pt x="1188" y="1024"/>
                  </a:lnTo>
                  <a:lnTo>
                    <a:pt x="1186" y="1024"/>
                  </a:lnTo>
                  <a:lnTo>
                    <a:pt x="1182" y="1022"/>
                  </a:lnTo>
                  <a:lnTo>
                    <a:pt x="1181" y="1020"/>
                  </a:lnTo>
                  <a:lnTo>
                    <a:pt x="1182" y="1019"/>
                  </a:lnTo>
                  <a:close/>
                  <a:moveTo>
                    <a:pt x="1203" y="1030"/>
                  </a:moveTo>
                  <a:lnTo>
                    <a:pt x="1205" y="1030"/>
                  </a:lnTo>
                  <a:lnTo>
                    <a:pt x="1207" y="1030"/>
                  </a:lnTo>
                  <a:lnTo>
                    <a:pt x="1207" y="1031"/>
                  </a:lnTo>
                  <a:lnTo>
                    <a:pt x="1204" y="1034"/>
                  </a:lnTo>
                  <a:lnTo>
                    <a:pt x="1203" y="1034"/>
                  </a:lnTo>
                  <a:lnTo>
                    <a:pt x="1203" y="1033"/>
                  </a:lnTo>
                  <a:lnTo>
                    <a:pt x="1202" y="1031"/>
                  </a:lnTo>
                  <a:lnTo>
                    <a:pt x="1203" y="1030"/>
                  </a:lnTo>
                  <a:close/>
                  <a:moveTo>
                    <a:pt x="1207" y="1031"/>
                  </a:moveTo>
                  <a:lnTo>
                    <a:pt x="1208" y="1031"/>
                  </a:lnTo>
                  <a:lnTo>
                    <a:pt x="1213" y="1034"/>
                  </a:lnTo>
                  <a:lnTo>
                    <a:pt x="1222" y="1042"/>
                  </a:lnTo>
                  <a:lnTo>
                    <a:pt x="1222" y="1043"/>
                  </a:lnTo>
                  <a:lnTo>
                    <a:pt x="1223" y="1045"/>
                  </a:lnTo>
                  <a:lnTo>
                    <a:pt x="1222" y="1045"/>
                  </a:lnTo>
                  <a:lnTo>
                    <a:pt x="1221" y="1043"/>
                  </a:lnTo>
                  <a:lnTo>
                    <a:pt x="1220" y="1043"/>
                  </a:lnTo>
                  <a:lnTo>
                    <a:pt x="1219" y="1043"/>
                  </a:lnTo>
                  <a:lnTo>
                    <a:pt x="1216" y="1043"/>
                  </a:lnTo>
                  <a:lnTo>
                    <a:pt x="1213" y="1041"/>
                  </a:lnTo>
                  <a:lnTo>
                    <a:pt x="1211" y="1039"/>
                  </a:lnTo>
                  <a:lnTo>
                    <a:pt x="1210" y="1038"/>
                  </a:lnTo>
                  <a:lnTo>
                    <a:pt x="1210" y="1037"/>
                  </a:lnTo>
                  <a:lnTo>
                    <a:pt x="1212" y="1035"/>
                  </a:lnTo>
                  <a:lnTo>
                    <a:pt x="1210" y="1034"/>
                  </a:lnTo>
                  <a:lnTo>
                    <a:pt x="1209" y="1034"/>
                  </a:lnTo>
                  <a:lnTo>
                    <a:pt x="1209" y="1035"/>
                  </a:lnTo>
                  <a:lnTo>
                    <a:pt x="1205" y="1033"/>
                  </a:lnTo>
                  <a:lnTo>
                    <a:pt x="1206" y="1032"/>
                  </a:lnTo>
                  <a:lnTo>
                    <a:pt x="1207" y="1031"/>
                  </a:lnTo>
                  <a:close/>
                  <a:moveTo>
                    <a:pt x="1188" y="1033"/>
                  </a:moveTo>
                  <a:lnTo>
                    <a:pt x="1193" y="1034"/>
                  </a:lnTo>
                  <a:lnTo>
                    <a:pt x="1196" y="1034"/>
                  </a:lnTo>
                  <a:lnTo>
                    <a:pt x="1196" y="1035"/>
                  </a:lnTo>
                  <a:lnTo>
                    <a:pt x="1195" y="1037"/>
                  </a:lnTo>
                  <a:lnTo>
                    <a:pt x="1194" y="1037"/>
                  </a:lnTo>
                  <a:lnTo>
                    <a:pt x="1193" y="1037"/>
                  </a:lnTo>
                  <a:lnTo>
                    <a:pt x="1192" y="1037"/>
                  </a:lnTo>
                  <a:lnTo>
                    <a:pt x="1193" y="1037"/>
                  </a:lnTo>
                  <a:lnTo>
                    <a:pt x="1196" y="1042"/>
                  </a:lnTo>
                  <a:lnTo>
                    <a:pt x="1196" y="1043"/>
                  </a:lnTo>
                  <a:lnTo>
                    <a:pt x="1195" y="1043"/>
                  </a:lnTo>
                  <a:lnTo>
                    <a:pt x="1192" y="1042"/>
                  </a:lnTo>
                  <a:lnTo>
                    <a:pt x="1191" y="1042"/>
                  </a:lnTo>
                  <a:lnTo>
                    <a:pt x="1188" y="1039"/>
                  </a:lnTo>
                  <a:lnTo>
                    <a:pt x="1188" y="1037"/>
                  </a:lnTo>
                  <a:lnTo>
                    <a:pt x="1189" y="1037"/>
                  </a:lnTo>
                  <a:lnTo>
                    <a:pt x="1190" y="1037"/>
                  </a:lnTo>
                  <a:lnTo>
                    <a:pt x="1191" y="1037"/>
                  </a:lnTo>
                  <a:lnTo>
                    <a:pt x="1190" y="1037"/>
                  </a:lnTo>
                  <a:lnTo>
                    <a:pt x="1189" y="1035"/>
                  </a:lnTo>
                  <a:lnTo>
                    <a:pt x="1187" y="1034"/>
                  </a:lnTo>
                  <a:lnTo>
                    <a:pt x="1186" y="1034"/>
                  </a:lnTo>
                  <a:lnTo>
                    <a:pt x="1187" y="1033"/>
                  </a:lnTo>
                  <a:lnTo>
                    <a:pt x="1188" y="1033"/>
                  </a:lnTo>
                  <a:close/>
                  <a:moveTo>
                    <a:pt x="1199" y="1039"/>
                  </a:moveTo>
                  <a:lnTo>
                    <a:pt x="1201" y="1039"/>
                  </a:lnTo>
                  <a:lnTo>
                    <a:pt x="1203" y="1043"/>
                  </a:lnTo>
                  <a:lnTo>
                    <a:pt x="1202" y="1043"/>
                  </a:lnTo>
                  <a:lnTo>
                    <a:pt x="1201" y="1043"/>
                  </a:lnTo>
                  <a:lnTo>
                    <a:pt x="1200" y="1043"/>
                  </a:lnTo>
                  <a:lnTo>
                    <a:pt x="1199" y="1041"/>
                  </a:lnTo>
                  <a:lnTo>
                    <a:pt x="1198" y="1039"/>
                  </a:lnTo>
                  <a:lnTo>
                    <a:pt x="1199" y="1039"/>
                  </a:lnTo>
                  <a:close/>
                  <a:moveTo>
                    <a:pt x="1205" y="1039"/>
                  </a:moveTo>
                  <a:lnTo>
                    <a:pt x="1205" y="1039"/>
                  </a:lnTo>
                  <a:lnTo>
                    <a:pt x="1207" y="1040"/>
                  </a:lnTo>
                  <a:lnTo>
                    <a:pt x="1211" y="1044"/>
                  </a:lnTo>
                  <a:lnTo>
                    <a:pt x="1212" y="1045"/>
                  </a:lnTo>
                  <a:lnTo>
                    <a:pt x="1212" y="1046"/>
                  </a:lnTo>
                  <a:lnTo>
                    <a:pt x="1211" y="1046"/>
                  </a:lnTo>
                  <a:lnTo>
                    <a:pt x="1209" y="1046"/>
                  </a:lnTo>
                  <a:lnTo>
                    <a:pt x="1205" y="1045"/>
                  </a:lnTo>
                  <a:lnTo>
                    <a:pt x="1203" y="1043"/>
                  </a:lnTo>
                  <a:lnTo>
                    <a:pt x="1203" y="1041"/>
                  </a:lnTo>
                  <a:lnTo>
                    <a:pt x="1203" y="1039"/>
                  </a:lnTo>
                  <a:lnTo>
                    <a:pt x="1205" y="1039"/>
                  </a:lnTo>
                  <a:close/>
                  <a:moveTo>
                    <a:pt x="1210" y="1041"/>
                  </a:moveTo>
                  <a:lnTo>
                    <a:pt x="1211" y="1041"/>
                  </a:lnTo>
                  <a:lnTo>
                    <a:pt x="1213" y="1042"/>
                  </a:lnTo>
                  <a:lnTo>
                    <a:pt x="1215" y="1043"/>
                  </a:lnTo>
                  <a:lnTo>
                    <a:pt x="1217" y="1044"/>
                  </a:lnTo>
                  <a:lnTo>
                    <a:pt x="1218" y="1045"/>
                  </a:lnTo>
                  <a:lnTo>
                    <a:pt x="1222" y="1050"/>
                  </a:lnTo>
                  <a:lnTo>
                    <a:pt x="1222" y="1052"/>
                  </a:lnTo>
                  <a:lnTo>
                    <a:pt x="1221" y="1052"/>
                  </a:lnTo>
                  <a:lnTo>
                    <a:pt x="1221" y="1051"/>
                  </a:lnTo>
                  <a:lnTo>
                    <a:pt x="1220" y="1050"/>
                  </a:lnTo>
                  <a:lnTo>
                    <a:pt x="1219" y="1049"/>
                  </a:lnTo>
                  <a:lnTo>
                    <a:pt x="1218" y="1049"/>
                  </a:lnTo>
                  <a:lnTo>
                    <a:pt x="1216" y="1050"/>
                  </a:lnTo>
                  <a:lnTo>
                    <a:pt x="1216" y="1052"/>
                  </a:lnTo>
                  <a:lnTo>
                    <a:pt x="1215" y="1052"/>
                  </a:lnTo>
                  <a:lnTo>
                    <a:pt x="1210" y="1051"/>
                  </a:lnTo>
                  <a:lnTo>
                    <a:pt x="1207" y="1048"/>
                  </a:lnTo>
                  <a:lnTo>
                    <a:pt x="1206" y="1048"/>
                  </a:lnTo>
                  <a:lnTo>
                    <a:pt x="1206" y="1047"/>
                  </a:lnTo>
                  <a:lnTo>
                    <a:pt x="1206" y="1046"/>
                  </a:lnTo>
                  <a:lnTo>
                    <a:pt x="1207" y="1046"/>
                  </a:lnTo>
                  <a:lnTo>
                    <a:pt x="1212" y="1047"/>
                  </a:lnTo>
                  <a:lnTo>
                    <a:pt x="1213" y="1046"/>
                  </a:lnTo>
                  <a:lnTo>
                    <a:pt x="1213" y="1044"/>
                  </a:lnTo>
                  <a:lnTo>
                    <a:pt x="1212" y="1043"/>
                  </a:lnTo>
                  <a:lnTo>
                    <a:pt x="1211" y="1043"/>
                  </a:lnTo>
                  <a:lnTo>
                    <a:pt x="1211" y="1042"/>
                  </a:lnTo>
                  <a:lnTo>
                    <a:pt x="1210" y="1042"/>
                  </a:lnTo>
                  <a:lnTo>
                    <a:pt x="1209" y="1042"/>
                  </a:lnTo>
                  <a:lnTo>
                    <a:pt x="1209" y="1041"/>
                  </a:lnTo>
                  <a:lnTo>
                    <a:pt x="1210" y="1041"/>
                  </a:lnTo>
                  <a:close/>
                  <a:moveTo>
                    <a:pt x="1221" y="1047"/>
                  </a:moveTo>
                  <a:lnTo>
                    <a:pt x="1228" y="1054"/>
                  </a:lnTo>
                  <a:lnTo>
                    <a:pt x="1228" y="1055"/>
                  </a:lnTo>
                  <a:lnTo>
                    <a:pt x="1228" y="1056"/>
                  </a:lnTo>
                  <a:lnTo>
                    <a:pt x="1228" y="1057"/>
                  </a:lnTo>
                  <a:lnTo>
                    <a:pt x="1228" y="1056"/>
                  </a:lnTo>
                  <a:lnTo>
                    <a:pt x="1227" y="1056"/>
                  </a:lnTo>
                  <a:lnTo>
                    <a:pt x="1220" y="1047"/>
                  </a:lnTo>
                  <a:lnTo>
                    <a:pt x="1221" y="1047"/>
                  </a:lnTo>
                  <a:close/>
                  <a:moveTo>
                    <a:pt x="1219" y="1050"/>
                  </a:moveTo>
                  <a:lnTo>
                    <a:pt x="1219" y="1050"/>
                  </a:lnTo>
                  <a:lnTo>
                    <a:pt x="1222" y="1053"/>
                  </a:lnTo>
                  <a:lnTo>
                    <a:pt x="1223" y="1053"/>
                  </a:lnTo>
                  <a:lnTo>
                    <a:pt x="1223" y="1054"/>
                  </a:lnTo>
                  <a:lnTo>
                    <a:pt x="1224" y="1054"/>
                  </a:lnTo>
                  <a:lnTo>
                    <a:pt x="1224" y="1056"/>
                  </a:lnTo>
                  <a:lnTo>
                    <a:pt x="1223" y="1056"/>
                  </a:lnTo>
                  <a:lnTo>
                    <a:pt x="1219" y="1054"/>
                  </a:lnTo>
                  <a:lnTo>
                    <a:pt x="1218" y="1054"/>
                  </a:lnTo>
                  <a:lnTo>
                    <a:pt x="1217" y="1052"/>
                  </a:lnTo>
                  <a:lnTo>
                    <a:pt x="1216" y="1052"/>
                  </a:lnTo>
                  <a:lnTo>
                    <a:pt x="1218" y="1050"/>
                  </a:lnTo>
                  <a:lnTo>
                    <a:pt x="1219" y="1050"/>
                  </a:lnTo>
                  <a:close/>
                  <a:moveTo>
                    <a:pt x="1218" y="1055"/>
                  </a:moveTo>
                  <a:lnTo>
                    <a:pt x="1220" y="1056"/>
                  </a:lnTo>
                  <a:lnTo>
                    <a:pt x="1222" y="1058"/>
                  </a:lnTo>
                  <a:lnTo>
                    <a:pt x="1223" y="1060"/>
                  </a:lnTo>
                  <a:lnTo>
                    <a:pt x="1222" y="1062"/>
                  </a:lnTo>
                  <a:lnTo>
                    <a:pt x="1221" y="1062"/>
                  </a:lnTo>
                  <a:lnTo>
                    <a:pt x="1219" y="1059"/>
                  </a:lnTo>
                  <a:lnTo>
                    <a:pt x="1218" y="1060"/>
                  </a:lnTo>
                  <a:lnTo>
                    <a:pt x="1218" y="1062"/>
                  </a:lnTo>
                  <a:lnTo>
                    <a:pt x="1217" y="1063"/>
                  </a:lnTo>
                  <a:lnTo>
                    <a:pt x="1215" y="1063"/>
                  </a:lnTo>
                  <a:lnTo>
                    <a:pt x="1214" y="1063"/>
                  </a:lnTo>
                  <a:lnTo>
                    <a:pt x="1213" y="1063"/>
                  </a:lnTo>
                  <a:lnTo>
                    <a:pt x="1213" y="1062"/>
                  </a:lnTo>
                  <a:lnTo>
                    <a:pt x="1214" y="1062"/>
                  </a:lnTo>
                  <a:lnTo>
                    <a:pt x="1215" y="1061"/>
                  </a:lnTo>
                  <a:lnTo>
                    <a:pt x="1216" y="1059"/>
                  </a:lnTo>
                  <a:lnTo>
                    <a:pt x="1214" y="1060"/>
                  </a:lnTo>
                  <a:lnTo>
                    <a:pt x="1213" y="1060"/>
                  </a:lnTo>
                  <a:lnTo>
                    <a:pt x="1213" y="1059"/>
                  </a:lnTo>
                  <a:lnTo>
                    <a:pt x="1215" y="1056"/>
                  </a:lnTo>
                  <a:lnTo>
                    <a:pt x="1216" y="1055"/>
                  </a:lnTo>
                  <a:lnTo>
                    <a:pt x="1218" y="1055"/>
                  </a:lnTo>
                  <a:close/>
                  <a:moveTo>
                    <a:pt x="1232" y="1056"/>
                  </a:moveTo>
                  <a:lnTo>
                    <a:pt x="1233" y="1056"/>
                  </a:lnTo>
                  <a:lnTo>
                    <a:pt x="1235" y="1056"/>
                  </a:lnTo>
                  <a:lnTo>
                    <a:pt x="1235" y="1057"/>
                  </a:lnTo>
                  <a:lnTo>
                    <a:pt x="1236" y="1058"/>
                  </a:lnTo>
                  <a:lnTo>
                    <a:pt x="1236" y="1059"/>
                  </a:lnTo>
                  <a:lnTo>
                    <a:pt x="1235" y="1061"/>
                  </a:lnTo>
                  <a:lnTo>
                    <a:pt x="1234" y="1060"/>
                  </a:lnTo>
                  <a:lnTo>
                    <a:pt x="1233" y="1060"/>
                  </a:lnTo>
                  <a:lnTo>
                    <a:pt x="1232" y="1058"/>
                  </a:lnTo>
                  <a:lnTo>
                    <a:pt x="1231" y="1056"/>
                  </a:lnTo>
                  <a:lnTo>
                    <a:pt x="1232" y="1056"/>
                  </a:lnTo>
                  <a:close/>
                  <a:moveTo>
                    <a:pt x="1238" y="1057"/>
                  </a:moveTo>
                  <a:lnTo>
                    <a:pt x="1239" y="1057"/>
                  </a:lnTo>
                  <a:lnTo>
                    <a:pt x="1240" y="1058"/>
                  </a:lnTo>
                  <a:lnTo>
                    <a:pt x="1241" y="1058"/>
                  </a:lnTo>
                  <a:lnTo>
                    <a:pt x="1241" y="1059"/>
                  </a:lnTo>
                  <a:lnTo>
                    <a:pt x="1241" y="1060"/>
                  </a:lnTo>
                  <a:lnTo>
                    <a:pt x="1239" y="1060"/>
                  </a:lnTo>
                  <a:lnTo>
                    <a:pt x="1238" y="1060"/>
                  </a:lnTo>
                  <a:lnTo>
                    <a:pt x="1237" y="1058"/>
                  </a:lnTo>
                  <a:lnTo>
                    <a:pt x="1237" y="1057"/>
                  </a:lnTo>
                  <a:lnTo>
                    <a:pt x="1238" y="1057"/>
                  </a:lnTo>
                  <a:close/>
                  <a:moveTo>
                    <a:pt x="1207" y="1057"/>
                  </a:moveTo>
                  <a:lnTo>
                    <a:pt x="1211" y="1060"/>
                  </a:lnTo>
                  <a:lnTo>
                    <a:pt x="1212" y="1060"/>
                  </a:lnTo>
                  <a:lnTo>
                    <a:pt x="1213" y="1061"/>
                  </a:lnTo>
                  <a:lnTo>
                    <a:pt x="1213" y="1062"/>
                  </a:lnTo>
                  <a:lnTo>
                    <a:pt x="1212" y="1062"/>
                  </a:lnTo>
                  <a:lnTo>
                    <a:pt x="1211" y="1062"/>
                  </a:lnTo>
                  <a:lnTo>
                    <a:pt x="1211" y="1064"/>
                  </a:lnTo>
                  <a:lnTo>
                    <a:pt x="1212" y="1065"/>
                  </a:lnTo>
                  <a:lnTo>
                    <a:pt x="1212" y="1066"/>
                  </a:lnTo>
                  <a:lnTo>
                    <a:pt x="1212" y="1067"/>
                  </a:lnTo>
                  <a:lnTo>
                    <a:pt x="1210" y="1068"/>
                  </a:lnTo>
                  <a:lnTo>
                    <a:pt x="1209" y="1068"/>
                  </a:lnTo>
                  <a:lnTo>
                    <a:pt x="1207" y="1065"/>
                  </a:lnTo>
                  <a:lnTo>
                    <a:pt x="1208" y="1065"/>
                  </a:lnTo>
                  <a:lnTo>
                    <a:pt x="1209" y="1063"/>
                  </a:lnTo>
                  <a:lnTo>
                    <a:pt x="1208" y="1062"/>
                  </a:lnTo>
                  <a:lnTo>
                    <a:pt x="1206" y="1059"/>
                  </a:lnTo>
                  <a:lnTo>
                    <a:pt x="1206" y="1058"/>
                  </a:lnTo>
                  <a:lnTo>
                    <a:pt x="1207" y="1058"/>
                  </a:lnTo>
                  <a:lnTo>
                    <a:pt x="1207" y="1057"/>
                  </a:lnTo>
                  <a:close/>
                  <a:moveTo>
                    <a:pt x="1230" y="1058"/>
                  </a:moveTo>
                  <a:lnTo>
                    <a:pt x="1231" y="1058"/>
                  </a:lnTo>
                  <a:lnTo>
                    <a:pt x="1233" y="1061"/>
                  </a:lnTo>
                  <a:lnTo>
                    <a:pt x="1235" y="1062"/>
                  </a:lnTo>
                  <a:lnTo>
                    <a:pt x="1235" y="1063"/>
                  </a:lnTo>
                  <a:lnTo>
                    <a:pt x="1234" y="1063"/>
                  </a:lnTo>
                  <a:lnTo>
                    <a:pt x="1231" y="1062"/>
                  </a:lnTo>
                  <a:lnTo>
                    <a:pt x="1230" y="1060"/>
                  </a:lnTo>
                  <a:lnTo>
                    <a:pt x="1229" y="1059"/>
                  </a:lnTo>
                  <a:lnTo>
                    <a:pt x="1229" y="1058"/>
                  </a:lnTo>
                  <a:lnTo>
                    <a:pt x="1230" y="1058"/>
                  </a:lnTo>
                  <a:close/>
                  <a:moveTo>
                    <a:pt x="1237" y="1065"/>
                  </a:moveTo>
                  <a:lnTo>
                    <a:pt x="1237" y="1065"/>
                  </a:lnTo>
                  <a:lnTo>
                    <a:pt x="1244" y="1072"/>
                  </a:lnTo>
                  <a:lnTo>
                    <a:pt x="1245" y="1073"/>
                  </a:lnTo>
                  <a:lnTo>
                    <a:pt x="1244" y="1073"/>
                  </a:lnTo>
                  <a:lnTo>
                    <a:pt x="1243" y="1073"/>
                  </a:lnTo>
                  <a:lnTo>
                    <a:pt x="1242" y="1073"/>
                  </a:lnTo>
                  <a:lnTo>
                    <a:pt x="1237" y="1071"/>
                  </a:lnTo>
                  <a:lnTo>
                    <a:pt x="1236" y="1071"/>
                  </a:lnTo>
                  <a:lnTo>
                    <a:pt x="1235" y="1070"/>
                  </a:lnTo>
                  <a:lnTo>
                    <a:pt x="1235" y="1069"/>
                  </a:lnTo>
                  <a:lnTo>
                    <a:pt x="1237" y="1069"/>
                  </a:lnTo>
                  <a:lnTo>
                    <a:pt x="1238" y="1067"/>
                  </a:lnTo>
                  <a:lnTo>
                    <a:pt x="1237" y="1066"/>
                  </a:lnTo>
                  <a:lnTo>
                    <a:pt x="1237" y="1065"/>
                  </a:lnTo>
                  <a:close/>
                  <a:moveTo>
                    <a:pt x="1220" y="1068"/>
                  </a:moveTo>
                  <a:lnTo>
                    <a:pt x="1221" y="1068"/>
                  </a:lnTo>
                  <a:lnTo>
                    <a:pt x="1222" y="1069"/>
                  </a:lnTo>
                  <a:lnTo>
                    <a:pt x="1224" y="1073"/>
                  </a:lnTo>
                  <a:lnTo>
                    <a:pt x="1226" y="1080"/>
                  </a:lnTo>
                  <a:lnTo>
                    <a:pt x="1226" y="1082"/>
                  </a:lnTo>
                  <a:lnTo>
                    <a:pt x="1226" y="1083"/>
                  </a:lnTo>
                  <a:lnTo>
                    <a:pt x="1225" y="1082"/>
                  </a:lnTo>
                  <a:lnTo>
                    <a:pt x="1221" y="1079"/>
                  </a:lnTo>
                  <a:lnTo>
                    <a:pt x="1220" y="1074"/>
                  </a:lnTo>
                  <a:lnTo>
                    <a:pt x="1220" y="1073"/>
                  </a:lnTo>
                  <a:lnTo>
                    <a:pt x="1222" y="1074"/>
                  </a:lnTo>
                  <a:lnTo>
                    <a:pt x="1222" y="1075"/>
                  </a:lnTo>
                  <a:lnTo>
                    <a:pt x="1223" y="1075"/>
                  </a:lnTo>
                  <a:lnTo>
                    <a:pt x="1224" y="1075"/>
                  </a:lnTo>
                  <a:lnTo>
                    <a:pt x="1222" y="1071"/>
                  </a:lnTo>
                  <a:lnTo>
                    <a:pt x="1220" y="1069"/>
                  </a:lnTo>
                  <a:lnTo>
                    <a:pt x="1219" y="1069"/>
                  </a:lnTo>
                  <a:lnTo>
                    <a:pt x="1218" y="1069"/>
                  </a:lnTo>
                  <a:lnTo>
                    <a:pt x="1218" y="1068"/>
                  </a:lnTo>
                  <a:lnTo>
                    <a:pt x="1219" y="1068"/>
                  </a:lnTo>
                  <a:lnTo>
                    <a:pt x="1220" y="1068"/>
                  </a:lnTo>
                  <a:close/>
                  <a:moveTo>
                    <a:pt x="1243" y="1069"/>
                  </a:moveTo>
                  <a:lnTo>
                    <a:pt x="1245" y="1070"/>
                  </a:lnTo>
                  <a:lnTo>
                    <a:pt x="1247" y="1071"/>
                  </a:lnTo>
                  <a:lnTo>
                    <a:pt x="1248" y="1073"/>
                  </a:lnTo>
                  <a:lnTo>
                    <a:pt x="1249" y="1073"/>
                  </a:lnTo>
                  <a:lnTo>
                    <a:pt x="1249" y="1074"/>
                  </a:lnTo>
                  <a:lnTo>
                    <a:pt x="1248" y="1074"/>
                  </a:lnTo>
                  <a:lnTo>
                    <a:pt x="1247" y="1074"/>
                  </a:lnTo>
                  <a:lnTo>
                    <a:pt x="1247" y="1073"/>
                  </a:lnTo>
                  <a:lnTo>
                    <a:pt x="1243" y="1070"/>
                  </a:lnTo>
                  <a:lnTo>
                    <a:pt x="1243" y="1069"/>
                  </a:lnTo>
                  <a:close/>
                  <a:moveTo>
                    <a:pt x="1230" y="1071"/>
                  </a:moveTo>
                  <a:lnTo>
                    <a:pt x="1233" y="1071"/>
                  </a:lnTo>
                  <a:lnTo>
                    <a:pt x="1242" y="1076"/>
                  </a:lnTo>
                  <a:lnTo>
                    <a:pt x="1243" y="1076"/>
                  </a:lnTo>
                  <a:lnTo>
                    <a:pt x="1243" y="1078"/>
                  </a:lnTo>
                  <a:lnTo>
                    <a:pt x="1242" y="1078"/>
                  </a:lnTo>
                  <a:lnTo>
                    <a:pt x="1240" y="1078"/>
                  </a:lnTo>
                  <a:lnTo>
                    <a:pt x="1236" y="1076"/>
                  </a:lnTo>
                  <a:lnTo>
                    <a:pt x="1234" y="1075"/>
                  </a:lnTo>
                  <a:lnTo>
                    <a:pt x="1230" y="1071"/>
                  </a:lnTo>
                  <a:close/>
                  <a:moveTo>
                    <a:pt x="1218" y="1071"/>
                  </a:moveTo>
                  <a:lnTo>
                    <a:pt x="1218" y="1071"/>
                  </a:lnTo>
                  <a:lnTo>
                    <a:pt x="1219" y="1071"/>
                  </a:lnTo>
                  <a:lnTo>
                    <a:pt x="1220" y="1073"/>
                  </a:lnTo>
                  <a:lnTo>
                    <a:pt x="1220" y="1075"/>
                  </a:lnTo>
                  <a:lnTo>
                    <a:pt x="1219" y="1076"/>
                  </a:lnTo>
                  <a:lnTo>
                    <a:pt x="1219" y="1077"/>
                  </a:lnTo>
                  <a:lnTo>
                    <a:pt x="1218" y="1077"/>
                  </a:lnTo>
                  <a:lnTo>
                    <a:pt x="1218" y="1076"/>
                  </a:lnTo>
                  <a:lnTo>
                    <a:pt x="1217" y="1073"/>
                  </a:lnTo>
                  <a:lnTo>
                    <a:pt x="1216" y="1071"/>
                  </a:lnTo>
                  <a:lnTo>
                    <a:pt x="1217" y="1071"/>
                  </a:lnTo>
                  <a:lnTo>
                    <a:pt x="1218" y="1071"/>
                  </a:lnTo>
                  <a:close/>
                  <a:moveTo>
                    <a:pt x="1245" y="1073"/>
                  </a:moveTo>
                  <a:lnTo>
                    <a:pt x="1245" y="1073"/>
                  </a:lnTo>
                  <a:lnTo>
                    <a:pt x="1249" y="1075"/>
                  </a:lnTo>
                  <a:lnTo>
                    <a:pt x="1249" y="1076"/>
                  </a:lnTo>
                  <a:lnTo>
                    <a:pt x="1249" y="1077"/>
                  </a:lnTo>
                  <a:lnTo>
                    <a:pt x="1246" y="1076"/>
                  </a:lnTo>
                  <a:lnTo>
                    <a:pt x="1245" y="1075"/>
                  </a:lnTo>
                  <a:lnTo>
                    <a:pt x="1245" y="1073"/>
                  </a:lnTo>
                  <a:close/>
                  <a:moveTo>
                    <a:pt x="1226" y="1074"/>
                  </a:moveTo>
                  <a:lnTo>
                    <a:pt x="1230" y="1075"/>
                  </a:lnTo>
                  <a:lnTo>
                    <a:pt x="1230" y="1082"/>
                  </a:lnTo>
                  <a:lnTo>
                    <a:pt x="1228" y="1084"/>
                  </a:lnTo>
                  <a:lnTo>
                    <a:pt x="1227" y="1083"/>
                  </a:lnTo>
                  <a:lnTo>
                    <a:pt x="1226" y="1076"/>
                  </a:lnTo>
                  <a:lnTo>
                    <a:pt x="1226" y="1075"/>
                  </a:lnTo>
                  <a:lnTo>
                    <a:pt x="1226" y="1074"/>
                  </a:lnTo>
                  <a:close/>
                  <a:moveTo>
                    <a:pt x="1271" y="1076"/>
                  </a:moveTo>
                  <a:lnTo>
                    <a:pt x="1271" y="1077"/>
                  </a:lnTo>
                  <a:lnTo>
                    <a:pt x="1271" y="1080"/>
                  </a:lnTo>
                  <a:lnTo>
                    <a:pt x="1269" y="1081"/>
                  </a:lnTo>
                  <a:lnTo>
                    <a:pt x="1268" y="1081"/>
                  </a:lnTo>
                  <a:lnTo>
                    <a:pt x="1268" y="1080"/>
                  </a:lnTo>
                  <a:lnTo>
                    <a:pt x="1267" y="1080"/>
                  </a:lnTo>
                  <a:lnTo>
                    <a:pt x="1267" y="1079"/>
                  </a:lnTo>
                  <a:lnTo>
                    <a:pt x="1267" y="1077"/>
                  </a:lnTo>
                  <a:lnTo>
                    <a:pt x="1268" y="1077"/>
                  </a:lnTo>
                  <a:lnTo>
                    <a:pt x="1269" y="1077"/>
                  </a:lnTo>
                  <a:lnTo>
                    <a:pt x="1271" y="1076"/>
                  </a:lnTo>
                  <a:close/>
                  <a:moveTo>
                    <a:pt x="1243" y="1077"/>
                  </a:moveTo>
                  <a:lnTo>
                    <a:pt x="1244" y="1077"/>
                  </a:lnTo>
                  <a:lnTo>
                    <a:pt x="1253" y="1081"/>
                  </a:lnTo>
                  <a:lnTo>
                    <a:pt x="1256" y="1084"/>
                  </a:lnTo>
                  <a:lnTo>
                    <a:pt x="1258" y="1086"/>
                  </a:lnTo>
                  <a:lnTo>
                    <a:pt x="1257" y="1086"/>
                  </a:lnTo>
                  <a:lnTo>
                    <a:pt x="1256" y="1086"/>
                  </a:lnTo>
                  <a:lnTo>
                    <a:pt x="1254" y="1084"/>
                  </a:lnTo>
                  <a:lnTo>
                    <a:pt x="1251" y="1082"/>
                  </a:lnTo>
                  <a:lnTo>
                    <a:pt x="1245" y="1080"/>
                  </a:lnTo>
                  <a:lnTo>
                    <a:pt x="1244" y="1079"/>
                  </a:lnTo>
                  <a:lnTo>
                    <a:pt x="1243" y="1078"/>
                  </a:lnTo>
                  <a:lnTo>
                    <a:pt x="1243" y="1077"/>
                  </a:lnTo>
                  <a:close/>
                  <a:moveTo>
                    <a:pt x="1232" y="1077"/>
                  </a:moveTo>
                  <a:lnTo>
                    <a:pt x="1233" y="1077"/>
                  </a:lnTo>
                  <a:lnTo>
                    <a:pt x="1234" y="1078"/>
                  </a:lnTo>
                  <a:lnTo>
                    <a:pt x="1235" y="1079"/>
                  </a:lnTo>
                  <a:lnTo>
                    <a:pt x="1232" y="1082"/>
                  </a:lnTo>
                  <a:lnTo>
                    <a:pt x="1231" y="1082"/>
                  </a:lnTo>
                  <a:lnTo>
                    <a:pt x="1230" y="1081"/>
                  </a:lnTo>
                  <a:lnTo>
                    <a:pt x="1230" y="1080"/>
                  </a:lnTo>
                  <a:lnTo>
                    <a:pt x="1232" y="1077"/>
                  </a:lnTo>
                  <a:close/>
                  <a:moveTo>
                    <a:pt x="1233" y="1081"/>
                  </a:moveTo>
                  <a:lnTo>
                    <a:pt x="1233" y="1082"/>
                  </a:lnTo>
                  <a:lnTo>
                    <a:pt x="1233" y="1084"/>
                  </a:lnTo>
                  <a:lnTo>
                    <a:pt x="1232" y="1085"/>
                  </a:lnTo>
                  <a:lnTo>
                    <a:pt x="1231" y="1085"/>
                  </a:lnTo>
                  <a:lnTo>
                    <a:pt x="1231" y="1084"/>
                  </a:lnTo>
                  <a:lnTo>
                    <a:pt x="1230" y="1084"/>
                  </a:lnTo>
                  <a:lnTo>
                    <a:pt x="1230" y="1083"/>
                  </a:lnTo>
                  <a:lnTo>
                    <a:pt x="1233" y="1081"/>
                  </a:lnTo>
                  <a:close/>
                  <a:moveTo>
                    <a:pt x="1241" y="1082"/>
                  </a:moveTo>
                  <a:lnTo>
                    <a:pt x="1254" y="1089"/>
                  </a:lnTo>
                  <a:lnTo>
                    <a:pt x="1254" y="1090"/>
                  </a:lnTo>
                  <a:lnTo>
                    <a:pt x="1253" y="1090"/>
                  </a:lnTo>
                  <a:lnTo>
                    <a:pt x="1251" y="1091"/>
                  </a:lnTo>
                  <a:lnTo>
                    <a:pt x="1250" y="1091"/>
                  </a:lnTo>
                  <a:lnTo>
                    <a:pt x="1249" y="1090"/>
                  </a:lnTo>
                  <a:lnTo>
                    <a:pt x="1247" y="1089"/>
                  </a:lnTo>
                  <a:lnTo>
                    <a:pt x="1245" y="1087"/>
                  </a:lnTo>
                  <a:lnTo>
                    <a:pt x="1245" y="1086"/>
                  </a:lnTo>
                  <a:lnTo>
                    <a:pt x="1246" y="1086"/>
                  </a:lnTo>
                  <a:lnTo>
                    <a:pt x="1247" y="1086"/>
                  </a:lnTo>
                  <a:lnTo>
                    <a:pt x="1248" y="1087"/>
                  </a:lnTo>
                  <a:lnTo>
                    <a:pt x="1249" y="1087"/>
                  </a:lnTo>
                  <a:lnTo>
                    <a:pt x="1247" y="1085"/>
                  </a:lnTo>
                  <a:lnTo>
                    <a:pt x="1246" y="1085"/>
                  </a:lnTo>
                  <a:lnTo>
                    <a:pt x="1245" y="1084"/>
                  </a:lnTo>
                  <a:lnTo>
                    <a:pt x="1243" y="1084"/>
                  </a:lnTo>
                  <a:lnTo>
                    <a:pt x="1241" y="1084"/>
                  </a:lnTo>
                  <a:lnTo>
                    <a:pt x="1240" y="1084"/>
                  </a:lnTo>
                  <a:lnTo>
                    <a:pt x="1239" y="1084"/>
                  </a:lnTo>
                  <a:lnTo>
                    <a:pt x="1239" y="1083"/>
                  </a:lnTo>
                  <a:lnTo>
                    <a:pt x="1240" y="1082"/>
                  </a:lnTo>
                  <a:lnTo>
                    <a:pt x="1241" y="1082"/>
                  </a:lnTo>
                  <a:close/>
                  <a:moveTo>
                    <a:pt x="1248" y="1084"/>
                  </a:moveTo>
                  <a:lnTo>
                    <a:pt x="1248" y="1084"/>
                  </a:lnTo>
                  <a:lnTo>
                    <a:pt x="1249" y="1084"/>
                  </a:lnTo>
                  <a:lnTo>
                    <a:pt x="1251" y="1085"/>
                  </a:lnTo>
                  <a:lnTo>
                    <a:pt x="1255" y="1087"/>
                  </a:lnTo>
                  <a:lnTo>
                    <a:pt x="1256" y="1087"/>
                  </a:lnTo>
                  <a:lnTo>
                    <a:pt x="1256" y="1088"/>
                  </a:lnTo>
                  <a:lnTo>
                    <a:pt x="1258" y="1090"/>
                  </a:lnTo>
                  <a:lnTo>
                    <a:pt x="1259" y="1090"/>
                  </a:lnTo>
                  <a:lnTo>
                    <a:pt x="1258" y="1091"/>
                  </a:lnTo>
                  <a:lnTo>
                    <a:pt x="1257" y="1091"/>
                  </a:lnTo>
                  <a:lnTo>
                    <a:pt x="1256" y="1090"/>
                  </a:lnTo>
                  <a:lnTo>
                    <a:pt x="1254" y="1088"/>
                  </a:lnTo>
                  <a:lnTo>
                    <a:pt x="1251" y="1087"/>
                  </a:lnTo>
                  <a:lnTo>
                    <a:pt x="1248" y="1085"/>
                  </a:lnTo>
                  <a:lnTo>
                    <a:pt x="1247" y="1084"/>
                  </a:lnTo>
                  <a:lnTo>
                    <a:pt x="1248" y="1084"/>
                  </a:lnTo>
                  <a:close/>
                  <a:moveTo>
                    <a:pt x="1235" y="1085"/>
                  </a:moveTo>
                  <a:lnTo>
                    <a:pt x="1235" y="1086"/>
                  </a:lnTo>
                  <a:lnTo>
                    <a:pt x="1235" y="1088"/>
                  </a:lnTo>
                  <a:lnTo>
                    <a:pt x="1235" y="1089"/>
                  </a:lnTo>
                  <a:lnTo>
                    <a:pt x="1234" y="1089"/>
                  </a:lnTo>
                  <a:lnTo>
                    <a:pt x="1232" y="1088"/>
                  </a:lnTo>
                  <a:lnTo>
                    <a:pt x="1231" y="1086"/>
                  </a:lnTo>
                  <a:lnTo>
                    <a:pt x="1235" y="1085"/>
                  </a:lnTo>
                  <a:close/>
                  <a:moveTo>
                    <a:pt x="1259" y="1092"/>
                  </a:moveTo>
                  <a:lnTo>
                    <a:pt x="1260" y="1092"/>
                  </a:lnTo>
                  <a:lnTo>
                    <a:pt x="1262" y="1094"/>
                  </a:lnTo>
                  <a:lnTo>
                    <a:pt x="1263" y="1097"/>
                  </a:lnTo>
                  <a:lnTo>
                    <a:pt x="1263" y="1099"/>
                  </a:lnTo>
                  <a:lnTo>
                    <a:pt x="1263" y="1100"/>
                  </a:lnTo>
                  <a:lnTo>
                    <a:pt x="1262" y="1100"/>
                  </a:lnTo>
                  <a:lnTo>
                    <a:pt x="1262" y="1101"/>
                  </a:lnTo>
                  <a:lnTo>
                    <a:pt x="1261" y="1101"/>
                  </a:lnTo>
                  <a:lnTo>
                    <a:pt x="1260" y="1101"/>
                  </a:lnTo>
                  <a:lnTo>
                    <a:pt x="1256" y="1098"/>
                  </a:lnTo>
                  <a:lnTo>
                    <a:pt x="1255" y="1097"/>
                  </a:lnTo>
                  <a:lnTo>
                    <a:pt x="1255" y="1096"/>
                  </a:lnTo>
                  <a:lnTo>
                    <a:pt x="1256" y="1095"/>
                  </a:lnTo>
                  <a:lnTo>
                    <a:pt x="1258" y="1092"/>
                  </a:lnTo>
                  <a:lnTo>
                    <a:pt x="1259" y="1092"/>
                  </a:lnTo>
                  <a:close/>
                  <a:moveTo>
                    <a:pt x="1362" y="1093"/>
                  </a:moveTo>
                  <a:lnTo>
                    <a:pt x="1365" y="1095"/>
                  </a:lnTo>
                  <a:lnTo>
                    <a:pt x="1366" y="1096"/>
                  </a:lnTo>
                  <a:lnTo>
                    <a:pt x="1373" y="1100"/>
                  </a:lnTo>
                  <a:lnTo>
                    <a:pt x="1376" y="1099"/>
                  </a:lnTo>
                  <a:lnTo>
                    <a:pt x="1379" y="1097"/>
                  </a:lnTo>
                  <a:lnTo>
                    <a:pt x="1382" y="1097"/>
                  </a:lnTo>
                  <a:lnTo>
                    <a:pt x="1384" y="1099"/>
                  </a:lnTo>
                  <a:lnTo>
                    <a:pt x="1420" y="1163"/>
                  </a:lnTo>
                  <a:lnTo>
                    <a:pt x="1422" y="1165"/>
                  </a:lnTo>
                  <a:lnTo>
                    <a:pt x="1421" y="1165"/>
                  </a:lnTo>
                  <a:lnTo>
                    <a:pt x="1420" y="1165"/>
                  </a:lnTo>
                  <a:lnTo>
                    <a:pt x="1418" y="1164"/>
                  </a:lnTo>
                  <a:lnTo>
                    <a:pt x="1414" y="1163"/>
                  </a:lnTo>
                  <a:lnTo>
                    <a:pt x="1416" y="1164"/>
                  </a:lnTo>
                  <a:lnTo>
                    <a:pt x="1416" y="1165"/>
                  </a:lnTo>
                  <a:lnTo>
                    <a:pt x="1417" y="1165"/>
                  </a:lnTo>
                  <a:lnTo>
                    <a:pt x="1418" y="1165"/>
                  </a:lnTo>
                  <a:lnTo>
                    <a:pt x="1419" y="1166"/>
                  </a:lnTo>
                  <a:lnTo>
                    <a:pt x="1419" y="1167"/>
                  </a:lnTo>
                  <a:lnTo>
                    <a:pt x="1418" y="1167"/>
                  </a:lnTo>
                  <a:lnTo>
                    <a:pt x="1412" y="1167"/>
                  </a:lnTo>
                  <a:lnTo>
                    <a:pt x="1411" y="1167"/>
                  </a:lnTo>
                  <a:lnTo>
                    <a:pt x="1397" y="1163"/>
                  </a:lnTo>
                  <a:lnTo>
                    <a:pt x="1396" y="1163"/>
                  </a:lnTo>
                  <a:lnTo>
                    <a:pt x="1396" y="1162"/>
                  </a:lnTo>
                  <a:lnTo>
                    <a:pt x="1395" y="1160"/>
                  </a:lnTo>
                  <a:lnTo>
                    <a:pt x="1394" y="1161"/>
                  </a:lnTo>
                  <a:lnTo>
                    <a:pt x="1395" y="1163"/>
                  </a:lnTo>
                  <a:lnTo>
                    <a:pt x="1394" y="1163"/>
                  </a:lnTo>
                  <a:lnTo>
                    <a:pt x="1387" y="1165"/>
                  </a:lnTo>
                  <a:lnTo>
                    <a:pt x="1384" y="1165"/>
                  </a:lnTo>
                  <a:lnTo>
                    <a:pt x="1383" y="1165"/>
                  </a:lnTo>
                  <a:lnTo>
                    <a:pt x="1382" y="1164"/>
                  </a:lnTo>
                  <a:lnTo>
                    <a:pt x="1381" y="1163"/>
                  </a:lnTo>
                  <a:lnTo>
                    <a:pt x="1381" y="1162"/>
                  </a:lnTo>
                  <a:lnTo>
                    <a:pt x="1381" y="1160"/>
                  </a:lnTo>
                  <a:lnTo>
                    <a:pt x="1380" y="1162"/>
                  </a:lnTo>
                  <a:lnTo>
                    <a:pt x="1380" y="1163"/>
                  </a:lnTo>
                  <a:lnTo>
                    <a:pt x="1381" y="1163"/>
                  </a:lnTo>
                  <a:lnTo>
                    <a:pt x="1380" y="1163"/>
                  </a:lnTo>
                  <a:lnTo>
                    <a:pt x="1379" y="1163"/>
                  </a:lnTo>
                  <a:lnTo>
                    <a:pt x="1374" y="1163"/>
                  </a:lnTo>
                  <a:lnTo>
                    <a:pt x="1372" y="1164"/>
                  </a:lnTo>
                  <a:lnTo>
                    <a:pt x="1371" y="1164"/>
                  </a:lnTo>
                  <a:lnTo>
                    <a:pt x="1370" y="1163"/>
                  </a:lnTo>
                  <a:lnTo>
                    <a:pt x="1369" y="1163"/>
                  </a:lnTo>
                  <a:lnTo>
                    <a:pt x="1369" y="1162"/>
                  </a:lnTo>
                  <a:lnTo>
                    <a:pt x="1370" y="1162"/>
                  </a:lnTo>
                  <a:lnTo>
                    <a:pt x="1371" y="1162"/>
                  </a:lnTo>
                  <a:lnTo>
                    <a:pt x="1372" y="1162"/>
                  </a:lnTo>
                  <a:lnTo>
                    <a:pt x="1374" y="1160"/>
                  </a:lnTo>
                  <a:lnTo>
                    <a:pt x="1375" y="1160"/>
                  </a:lnTo>
                  <a:lnTo>
                    <a:pt x="1375" y="1158"/>
                  </a:lnTo>
                  <a:lnTo>
                    <a:pt x="1374" y="1158"/>
                  </a:lnTo>
                  <a:lnTo>
                    <a:pt x="1373" y="1158"/>
                  </a:lnTo>
                  <a:lnTo>
                    <a:pt x="1371" y="1159"/>
                  </a:lnTo>
                  <a:lnTo>
                    <a:pt x="1372" y="1160"/>
                  </a:lnTo>
                  <a:lnTo>
                    <a:pt x="1373" y="1160"/>
                  </a:lnTo>
                  <a:lnTo>
                    <a:pt x="1372" y="1160"/>
                  </a:lnTo>
                  <a:lnTo>
                    <a:pt x="1369" y="1162"/>
                  </a:lnTo>
                  <a:lnTo>
                    <a:pt x="1367" y="1162"/>
                  </a:lnTo>
                  <a:lnTo>
                    <a:pt x="1366" y="1160"/>
                  </a:lnTo>
                  <a:lnTo>
                    <a:pt x="1367" y="1160"/>
                  </a:lnTo>
                  <a:lnTo>
                    <a:pt x="1368" y="1160"/>
                  </a:lnTo>
                  <a:lnTo>
                    <a:pt x="1369" y="1160"/>
                  </a:lnTo>
                  <a:lnTo>
                    <a:pt x="1368" y="1160"/>
                  </a:lnTo>
                  <a:lnTo>
                    <a:pt x="1367" y="1160"/>
                  </a:lnTo>
                  <a:lnTo>
                    <a:pt x="1366" y="1160"/>
                  </a:lnTo>
                  <a:lnTo>
                    <a:pt x="1364" y="1162"/>
                  </a:lnTo>
                  <a:lnTo>
                    <a:pt x="1364" y="1161"/>
                  </a:lnTo>
                  <a:lnTo>
                    <a:pt x="1364" y="1160"/>
                  </a:lnTo>
                  <a:lnTo>
                    <a:pt x="1363" y="1158"/>
                  </a:lnTo>
                  <a:lnTo>
                    <a:pt x="1362" y="1158"/>
                  </a:lnTo>
                  <a:lnTo>
                    <a:pt x="1361" y="1158"/>
                  </a:lnTo>
                  <a:lnTo>
                    <a:pt x="1362" y="1158"/>
                  </a:lnTo>
                  <a:lnTo>
                    <a:pt x="1362" y="1159"/>
                  </a:lnTo>
                  <a:lnTo>
                    <a:pt x="1360" y="1160"/>
                  </a:lnTo>
                  <a:lnTo>
                    <a:pt x="1356" y="1159"/>
                  </a:lnTo>
                  <a:lnTo>
                    <a:pt x="1356" y="1158"/>
                  </a:lnTo>
                  <a:lnTo>
                    <a:pt x="1355" y="1156"/>
                  </a:lnTo>
                  <a:lnTo>
                    <a:pt x="1352" y="1155"/>
                  </a:lnTo>
                  <a:lnTo>
                    <a:pt x="1352" y="1156"/>
                  </a:lnTo>
                  <a:lnTo>
                    <a:pt x="1352" y="1159"/>
                  </a:lnTo>
                  <a:lnTo>
                    <a:pt x="1352" y="1160"/>
                  </a:lnTo>
                  <a:lnTo>
                    <a:pt x="1347" y="1158"/>
                  </a:lnTo>
                  <a:lnTo>
                    <a:pt x="1346" y="1157"/>
                  </a:lnTo>
                  <a:lnTo>
                    <a:pt x="1345" y="1157"/>
                  </a:lnTo>
                  <a:lnTo>
                    <a:pt x="1345" y="1158"/>
                  </a:lnTo>
                  <a:lnTo>
                    <a:pt x="1344" y="1158"/>
                  </a:lnTo>
                  <a:lnTo>
                    <a:pt x="1343" y="1159"/>
                  </a:lnTo>
                  <a:lnTo>
                    <a:pt x="1341" y="1159"/>
                  </a:lnTo>
                  <a:lnTo>
                    <a:pt x="1340" y="1158"/>
                  </a:lnTo>
                  <a:lnTo>
                    <a:pt x="1338" y="1156"/>
                  </a:lnTo>
                  <a:lnTo>
                    <a:pt x="1337" y="1154"/>
                  </a:lnTo>
                  <a:lnTo>
                    <a:pt x="1336" y="1153"/>
                  </a:lnTo>
                  <a:lnTo>
                    <a:pt x="1336" y="1152"/>
                  </a:lnTo>
                  <a:lnTo>
                    <a:pt x="1337" y="1152"/>
                  </a:lnTo>
                  <a:lnTo>
                    <a:pt x="1338" y="1153"/>
                  </a:lnTo>
                  <a:lnTo>
                    <a:pt x="1339" y="1154"/>
                  </a:lnTo>
                  <a:lnTo>
                    <a:pt x="1340" y="1154"/>
                  </a:lnTo>
                  <a:lnTo>
                    <a:pt x="1341" y="1155"/>
                  </a:lnTo>
                  <a:lnTo>
                    <a:pt x="1341" y="1156"/>
                  </a:lnTo>
                  <a:lnTo>
                    <a:pt x="1345" y="1156"/>
                  </a:lnTo>
                  <a:lnTo>
                    <a:pt x="1346" y="1156"/>
                  </a:lnTo>
                  <a:lnTo>
                    <a:pt x="1347" y="1156"/>
                  </a:lnTo>
                  <a:lnTo>
                    <a:pt x="1343" y="1153"/>
                  </a:lnTo>
                  <a:lnTo>
                    <a:pt x="1342" y="1153"/>
                  </a:lnTo>
                  <a:lnTo>
                    <a:pt x="1341" y="1153"/>
                  </a:lnTo>
                  <a:lnTo>
                    <a:pt x="1340" y="1153"/>
                  </a:lnTo>
                  <a:lnTo>
                    <a:pt x="1339" y="1152"/>
                  </a:lnTo>
                  <a:lnTo>
                    <a:pt x="1340" y="1151"/>
                  </a:lnTo>
                  <a:lnTo>
                    <a:pt x="1341" y="1151"/>
                  </a:lnTo>
                  <a:lnTo>
                    <a:pt x="1342" y="1152"/>
                  </a:lnTo>
                  <a:lnTo>
                    <a:pt x="1343" y="1152"/>
                  </a:lnTo>
                  <a:lnTo>
                    <a:pt x="1345" y="1154"/>
                  </a:lnTo>
                  <a:lnTo>
                    <a:pt x="1346" y="1154"/>
                  </a:lnTo>
                  <a:lnTo>
                    <a:pt x="1347" y="1154"/>
                  </a:lnTo>
                  <a:lnTo>
                    <a:pt x="1349" y="1154"/>
                  </a:lnTo>
                  <a:lnTo>
                    <a:pt x="1348" y="1153"/>
                  </a:lnTo>
                  <a:lnTo>
                    <a:pt x="1347" y="1153"/>
                  </a:lnTo>
                  <a:lnTo>
                    <a:pt x="1346" y="1153"/>
                  </a:lnTo>
                  <a:lnTo>
                    <a:pt x="1345" y="1153"/>
                  </a:lnTo>
                  <a:lnTo>
                    <a:pt x="1345" y="1152"/>
                  </a:lnTo>
                  <a:lnTo>
                    <a:pt x="1344" y="1152"/>
                  </a:lnTo>
                  <a:lnTo>
                    <a:pt x="1345" y="1151"/>
                  </a:lnTo>
                  <a:lnTo>
                    <a:pt x="1349" y="1152"/>
                  </a:lnTo>
                  <a:lnTo>
                    <a:pt x="1350" y="1152"/>
                  </a:lnTo>
                  <a:lnTo>
                    <a:pt x="1349" y="1151"/>
                  </a:lnTo>
                  <a:lnTo>
                    <a:pt x="1349" y="1150"/>
                  </a:lnTo>
                  <a:lnTo>
                    <a:pt x="1350" y="1150"/>
                  </a:lnTo>
                  <a:lnTo>
                    <a:pt x="1354" y="1152"/>
                  </a:lnTo>
                  <a:lnTo>
                    <a:pt x="1360" y="1153"/>
                  </a:lnTo>
                  <a:lnTo>
                    <a:pt x="1360" y="1152"/>
                  </a:lnTo>
                  <a:lnTo>
                    <a:pt x="1360" y="1151"/>
                  </a:lnTo>
                  <a:lnTo>
                    <a:pt x="1359" y="1150"/>
                  </a:lnTo>
                  <a:lnTo>
                    <a:pt x="1360" y="1149"/>
                  </a:lnTo>
                  <a:lnTo>
                    <a:pt x="1360" y="1148"/>
                  </a:lnTo>
                  <a:lnTo>
                    <a:pt x="1361" y="1148"/>
                  </a:lnTo>
                  <a:lnTo>
                    <a:pt x="1365" y="1149"/>
                  </a:lnTo>
                  <a:lnTo>
                    <a:pt x="1366" y="1149"/>
                  </a:lnTo>
                  <a:lnTo>
                    <a:pt x="1366" y="1150"/>
                  </a:lnTo>
                  <a:lnTo>
                    <a:pt x="1366" y="1151"/>
                  </a:lnTo>
                  <a:lnTo>
                    <a:pt x="1366" y="1153"/>
                  </a:lnTo>
                  <a:lnTo>
                    <a:pt x="1367" y="1157"/>
                  </a:lnTo>
                  <a:lnTo>
                    <a:pt x="1367" y="1156"/>
                  </a:lnTo>
                  <a:lnTo>
                    <a:pt x="1370" y="1158"/>
                  </a:lnTo>
                  <a:lnTo>
                    <a:pt x="1368" y="1156"/>
                  </a:lnTo>
                  <a:lnTo>
                    <a:pt x="1367" y="1155"/>
                  </a:lnTo>
                  <a:lnTo>
                    <a:pt x="1367" y="1154"/>
                  </a:lnTo>
                  <a:lnTo>
                    <a:pt x="1367" y="1152"/>
                  </a:lnTo>
                  <a:lnTo>
                    <a:pt x="1367" y="1151"/>
                  </a:lnTo>
                  <a:lnTo>
                    <a:pt x="1368" y="1151"/>
                  </a:lnTo>
                  <a:lnTo>
                    <a:pt x="1369" y="1151"/>
                  </a:lnTo>
                  <a:lnTo>
                    <a:pt x="1369" y="1152"/>
                  </a:lnTo>
                  <a:lnTo>
                    <a:pt x="1373" y="1154"/>
                  </a:lnTo>
                  <a:lnTo>
                    <a:pt x="1374" y="1154"/>
                  </a:lnTo>
                  <a:lnTo>
                    <a:pt x="1376" y="1155"/>
                  </a:lnTo>
                  <a:lnTo>
                    <a:pt x="1377" y="1155"/>
                  </a:lnTo>
                  <a:lnTo>
                    <a:pt x="1377" y="1156"/>
                  </a:lnTo>
                  <a:lnTo>
                    <a:pt x="1378" y="1156"/>
                  </a:lnTo>
                  <a:lnTo>
                    <a:pt x="1379" y="1156"/>
                  </a:lnTo>
                  <a:lnTo>
                    <a:pt x="1381" y="1156"/>
                  </a:lnTo>
                  <a:lnTo>
                    <a:pt x="1371" y="1152"/>
                  </a:lnTo>
                  <a:lnTo>
                    <a:pt x="1369" y="1150"/>
                  </a:lnTo>
                  <a:lnTo>
                    <a:pt x="1369" y="1149"/>
                  </a:lnTo>
                  <a:lnTo>
                    <a:pt x="1368" y="1148"/>
                  </a:lnTo>
                  <a:lnTo>
                    <a:pt x="1367" y="1148"/>
                  </a:lnTo>
                  <a:lnTo>
                    <a:pt x="1366" y="1148"/>
                  </a:lnTo>
                  <a:lnTo>
                    <a:pt x="1365" y="1147"/>
                  </a:lnTo>
                  <a:lnTo>
                    <a:pt x="1363" y="1147"/>
                  </a:lnTo>
                  <a:lnTo>
                    <a:pt x="1360" y="1147"/>
                  </a:lnTo>
                  <a:lnTo>
                    <a:pt x="1359" y="1146"/>
                  </a:lnTo>
                  <a:lnTo>
                    <a:pt x="1358" y="1146"/>
                  </a:lnTo>
                  <a:lnTo>
                    <a:pt x="1356" y="1143"/>
                  </a:lnTo>
                  <a:lnTo>
                    <a:pt x="1372" y="1148"/>
                  </a:lnTo>
                  <a:lnTo>
                    <a:pt x="1378" y="1152"/>
                  </a:lnTo>
                  <a:lnTo>
                    <a:pt x="1379" y="1152"/>
                  </a:lnTo>
                  <a:lnTo>
                    <a:pt x="1379" y="1150"/>
                  </a:lnTo>
                  <a:lnTo>
                    <a:pt x="1377" y="1150"/>
                  </a:lnTo>
                  <a:lnTo>
                    <a:pt x="1376" y="1149"/>
                  </a:lnTo>
                  <a:lnTo>
                    <a:pt x="1375" y="1149"/>
                  </a:lnTo>
                  <a:lnTo>
                    <a:pt x="1375" y="1148"/>
                  </a:lnTo>
                  <a:lnTo>
                    <a:pt x="1377" y="1147"/>
                  </a:lnTo>
                  <a:lnTo>
                    <a:pt x="1377" y="1146"/>
                  </a:lnTo>
                  <a:lnTo>
                    <a:pt x="1379" y="1147"/>
                  </a:lnTo>
                  <a:lnTo>
                    <a:pt x="1381" y="1148"/>
                  </a:lnTo>
                  <a:lnTo>
                    <a:pt x="1388" y="1155"/>
                  </a:lnTo>
                  <a:lnTo>
                    <a:pt x="1390" y="1156"/>
                  </a:lnTo>
                  <a:lnTo>
                    <a:pt x="1389" y="1154"/>
                  </a:lnTo>
                  <a:lnTo>
                    <a:pt x="1384" y="1149"/>
                  </a:lnTo>
                  <a:lnTo>
                    <a:pt x="1383" y="1149"/>
                  </a:lnTo>
                  <a:lnTo>
                    <a:pt x="1383" y="1148"/>
                  </a:lnTo>
                  <a:lnTo>
                    <a:pt x="1384" y="1148"/>
                  </a:lnTo>
                  <a:lnTo>
                    <a:pt x="1388" y="1149"/>
                  </a:lnTo>
                  <a:lnTo>
                    <a:pt x="1389" y="1150"/>
                  </a:lnTo>
                  <a:lnTo>
                    <a:pt x="1396" y="1151"/>
                  </a:lnTo>
                  <a:lnTo>
                    <a:pt x="1400" y="1152"/>
                  </a:lnTo>
                  <a:lnTo>
                    <a:pt x="1400" y="1153"/>
                  </a:lnTo>
                  <a:lnTo>
                    <a:pt x="1401" y="1153"/>
                  </a:lnTo>
                  <a:lnTo>
                    <a:pt x="1401" y="1154"/>
                  </a:lnTo>
                  <a:lnTo>
                    <a:pt x="1400" y="1155"/>
                  </a:lnTo>
                  <a:lnTo>
                    <a:pt x="1399" y="1155"/>
                  </a:lnTo>
                  <a:lnTo>
                    <a:pt x="1399" y="1156"/>
                  </a:lnTo>
                  <a:lnTo>
                    <a:pt x="1399" y="1158"/>
                  </a:lnTo>
                  <a:lnTo>
                    <a:pt x="1401" y="1160"/>
                  </a:lnTo>
                  <a:lnTo>
                    <a:pt x="1401" y="1159"/>
                  </a:lnTo>
                  <a:lnTo>
                    <a:pt x="1401" y="1156"/>
                  </a:lnTo>
                  <a:lnTo>
                    <a:pt x="1401" y="1155"/>
                  </a:lnTo>
                  <a:lnTo>
                    <a:pt x="1402" y="1155"/>
                  </a:lnTo>
                  <a:lnTo>
                    <a:pt x="1403" y="1156"/>
                  </a:lnTo>
                  <a:lnTo>
                    <a:pt x="1404" y="1156"/>
                  </a:lnTo>
                  <a:lnTo>
                    <a:pt x="1403" y="1154"/>
                  </a:lnTo>
                  <a:lnTo>
                    <a:pt x="1402" y="1154"/>
                  </a:lnTo>
                  <a:lnTo>
                    <a:pt x="1402" y="1153"/>
                  </a:lnTo>
                  <a:lnTo>
                    <a:pt x="1402" y="1152"/>
                  </a:lnTo>
                  <a:lnTo>
                    <a:pt x="1403" y="1152"/>
                  </a:lnTo>
                  <a:lnTo>
                    <a:pt x="1404" y="1153"/>
                  </a:lnTo>
                  <a:lnTo>
                    <a:pt x="1405" y="1154"/>
                  </a:lnTo>
                  <a:lnTo>
                    <a:pt x="1406" y="1154"/>
                  </a:lnTo>
                  <a:lnTo>
                    <a:pt x="1406" y="1153"/>
                  </a:lnTo>
                  <a:lnTo>
                    <a:pt x="1405" y="1152"/>
                  </a:lnTo>
                  <a:lnTo>
                    <a:pt x="1390" y="1147"/>
                  </a:lnTo>
                  <a:lnTo>
                    <a:pt x="1388" y="1146"/>
                  </a:lnTo>
                  <a:lnTo>
                    <a:pt x="1380" y="1144"/>
                  </a:lnTo>
                  <a:lnTo>
                    <a:pt x="1375" y="1142"/>
                  </a:lnTo>
                  <a:lnTo>
                    <a:pt x="1367" y="1133"/>
                  </a:lnTo>
                  <a:lnTo>
                    <a:pt x="1366" y="1132"/>
                  </a:lnTo>
                  <a:lnTo>
                    <a:pt x="1367" y="1131"/>
                  </a:lnTo>
                  <a:lnTo>
                    <a:pt x="1371" y="1129"/>
                  </a:lnTo>
                  <a:lnTo>
                    <a:pt x="1373" y="1129"/>
                  </a:lnTo>
                  <a:lnTo>
                    <a:pt x="1374" y="1129"/>
                  </a:lnTo>
                  <a:lnTo>
                    <a:pt x="1381" y="1125"/>
                  </a:lnTo>
                  <a:lnTo>
                    <a:pt x="1381" y="1124"/>
                  </a:lnTo>
                  <a:lnTo>
                    <a:pt x="1381" y="1123"/>
                  </a:lnTo>
                  <a:lnTo>
                    <a:pt x="1379" y="1120"/>
                  </a:lnTo>
                  <a:lnTo>
                    <a:pt x="1378" y="1119"/>
                  </a:lnTo>
                  <a:lnTo>
                    <a:pt x="1373" y="1119"/>
                  </a:lnTo>
                  <a:lnTo>
                    <a:pt x="1366" y="1120"/>
                  </a:lnTo>
                  <a:lnTo>
                    <a:pt x="1365" y="1120"/>
                  </a:lnTo>
                  <a:lnTo>
                    <a:pt x="1364" y="1120"/>
                  </a:lnTo>
                  <a:lnTo>
                    <a:pt x="1364" y="1121"/>
                  </a:lnTo>
                  <a:lnTo>
                    <a:pt x="1364" y="1122"/>
                  </a:lnTo>
                  <a:lnTo>
                    <a:pt x="1361" y="1124"/>
                  </a:lnTo>
                  <a:lnTo>
                    <a:pt x="1360" y="1124"/>
                  </a:lnTo>
                  <a:lnTo>
                    <a:pt x="1360" y="1123"/>
                  </a:lnTo>
                  <a:lnTo>
                    <a:pt x="1353" y="1120"/>
                  </a:lnTo>
                  <a:lnTo>
                    <a:pt x="1351" y="1118"/>
                  </a:lnTo>
                  <a:lnTo>
                    <a:pt x="1350" y="1116"/>
                  </a:lnTo>
                  <a:lnTo>
                    <a:pt x="1348" y="1111"/>
                  </a:lnTo>
                  <a:lnTo>
                    <a:pt x="1347" y="1110"/>
                  </a:lnTo>
                  <a:lnTo>
                    <a:pt x="1348" y="1109"/>
                  </a:lnTo>
                  <a:lnTo>
                    <a:pt x="1349" y="1108"/>
                  </a:lnTo>
                  <a:lnTo>
                    <a:pt x="1349" y="1109"/>
                  </a:lnTo>
                  <a:lnTo>
                    <a:pt x="1350" y="1111"/>
                  </a:lnTo>
                  <a:lnTo>
                    <a:pt x="1351" y="1111"/>
                  </a:lnTo>
                  <a:lnTo>
                    <a:pt x="1354" y="1110"/>
                  </a:lnTo>
                  <a:lnTo>
                    <a:pt x="1354" y="1109"/>
                  </a:lnTo>
                  <a:lnTo>
                    <a:pt x="1354" y="1107"/>
                  </a:lnTo>
                  <a:lnTo>
                    <a:pt x="1354" y="1106"/>
                  </a:lnTo>
                  <a:lnTo>
                    <a:pt x="1353" y="1106"/>
                  </a:lnTo>
                  <a:lnTo>
                    <a:pt x="1350" y="1105"/>
                  </a:lnTo>
                  <a:lnTo>
                    <a:pt x="1349" y="1104"/>
                  </a:lnTo>
                  <a:lnTo>
                    <a:pt x="1349" y="1103"/>
                  </a:lnTo>
                  <a:lnTo>
                    <a:pt x="1348" y="1103"/>
                  </a:lnTo>
                  <a:lnTo>
                    <a:pt x="1347" y="1103"/>
                  </a:lnTo>
                  <a:lnTo>
                    <a:pt x="1346" y="1103"/>
                  </a:lnTo>
                  <a:lnTo>
                    <a:pt x="1345" y="1103"/>
                  </a:lnTo>
                  <a:lnTo>
                    <a:pt x="1344" y="1103"/>
                  </a:lnTo>
                  <a:lnTo>
                    <a:pt x="1344" y="1102"/>
                  </a:lnTo>
                  <a:lnTo>
                    <a:pt x="1345" y="1101"/>
                  </a:lnTo>
                  <a:lnTo>
                    <a:pt x="1349" y="1101"/>
                  </a:lnTo>
                  <a:lnTo>
                    <a:pt x="1350" y="1101"/>
                  </a:lnTo>
                  <a:lnTo>
                    <a:pt x="1351" y="1102"/>
                  </a:lnTo>
                  <a:lnTo>
                    <a:pt x="1352" y="1103"/>
                  </a:lnTo>
                  <a:lnTo>
                    <a:pt x="1354" y="1103"/>
                  </a:lnTo>
                  <a:lnTo>
                    <a:pt x="1354" y="1104"/>
                  </a:lnTo>
                  <a:lnTo>
                    <a:pt x="1355" y="1104"/>
                  </a:lnTo>
                  <a:lnTo>
                    <a:pt x="1356" y="1104"/>
                  </a:lnTo>
                  <a:lnTo>
                    <a:pt x="1357" y="1104"/>
                  </a:lnTo>
                  <a:lnTo>
                    <a:pt x="1360" y="1102"/>
                  </a:lnTo>
                  <a:lnTo>
                    <a:pt x="1360" y="1101"/>
                  </a:lnTo>
                  <a:lnTo>
                    <a:pt x="1361" y="1099"/>
                  </a:lnTo>
                  <a:lnTo>
                    <a:pt x="1361" y="1098"/>
                  </a:lnTo>
                  <a:lnTo>
                    <a:pt x="1361" y="1097"/>
                  </a:lnTo>
                  <a:lnTo>
                    <a:pt x="1359" y="1095"/>
                  </a:lnTo>
                  <a:lnTo>
                    <a:pt x="1360" y="1095"/>
                  </a:lnTo>
                  <a:lnTo>
                    <a:pt x="1360" y="1094"/>
                  </a:lnTo>
                  <a:lnTo>
                    <a:pt x="1362" y="1094"/>
                  </a:lnTo>
                  <a:lnTo>
                    <a:pt x="1362" y="1093"/>
                  </a:lnTo>
                  <a:close/>
                  <a:moveTo>
                    <a:pt x="1243" y="1101"/>
                  </a:moveTo>
                  <a:lnTo>
                    <a:pt x="1244" y="1101"/>
                  </a:lnTo>
                  <a:lnTo>
                    <a:pt x="1251" y="1105"/>
                  </a:lnTo>
                  <a:lnTo>
                    <a:pt x="1252" y="1107"/>
                  </a:lnTo>
                  <a:lnTo>
                    <a:pt x="1254" y="1108"/>
                  </a:lnTo>
                  <a:lnTo>
                    <a:pt x="1257" y="1108"/>
                  </a:lnTo>
                  <a:lnTo>
                    <a:pt x="1260" y="1107"/>
                  </a:lnTo>
                  <a:lnTo>
                    <a:pt x="1262" y="1108"/>
                  </a:lnTo>
                  <a:lnTo>
                    <a:pt x="1266" y="1109"/>
                  </a:lnTo>
                  <a:lnTo>
                    <a:pt x="1271" y="1112"/>
                  </a:lnTo>
                  <a:lnTo>
                    <a:pt x="1273" y="1112"/>
                  </a:lnTo>
                  <a:lnTo>
                    <a:pt x="1273" y="1111"/>
                  </a:lnTo>
                  <a:lnTo>
                    <a:pt x="1274" y="1111"/>
                  </a:lnTo>
                  <a:lnTo>
                    <a:pt x="1276" y="1113"/>
                  </a:lnTo>
                  <a:lnTo>
                    <a:pt x="1277" y="1114"/>
                  </a:lnTo>
                  <a:lnTo>
                    <a:pt x="1277" y="1115"/>
                  </a:lnTo>
                  <a:lnTo>
                    <a:pt x="1279" y="1116"/>
                  </a:lnTo>
                  <a:lnTo>
                    <a:pt x="1279" y="1117"/>
                  </a:lnTo>
                  <a:lnTo>
                    <a:pt x="1280" y="1117"/>
                  </a:lnTo>
                  <a:lnTo>
                    <a:pt x="1280" y="1116"/>
                  </a:lnTo>
                  <a:lnTo>
                    <a:pt x="1278" y="1114"/>
                  </a:lnTo>
                  <a:lnTo>
                    <a:pt x="1278" y="1113"/>
                  </a:lnTo>
                  <a:lnTo>
                    <a:pt x="1279" y="1113"/>
                  </a:lnTo>
                  <a:lnTo>
                    <a:pt x="1280" y="1114"/>
                  </a:lnTo>
                  <a:lnTo>
                    <a:pt x="1284" y="1116"/>
                  </a:lnTo>
                  <a:lnTo>
                    <a:pt x="1283" y="1117"/>
                  </a:lnTo>
                  <a:lnTo>
                    <a:pt x="1284" y="1117"/>
                  </a:lnTo>
                  <a:lnTo>
                    <a:pt x="1285" y="1117"/>
                  </a:lnTo>
                  <a:lnTo>
                    <a:pt x="1291" y="1120"/>
                  </a:lnTo>
                  <a:lnTo>
                    <a:pt x="1288" y="1120"/>
                  </a:lnTo>
                  <a:lnTo>
                    <a:pt x="1281" y="1119"/>
                  </a:lnTo>
                  <a:lnTo>
                    <a:pt x="1281" y="1118"/>
                  </a:lnTo>
                  <a:lnTo>
                    <a:pt x="1279" y="1117"/>
                  </a:lnTo>
                  <a:lnTo>
                    <a:pt x="1277" y="1116"/>
                  </a:lnTo>
                  <a:lnTo>
                    <a:pt x="1273" y="1114"/>
                  </a:lnTo>
                  <a:lnTo>
                    <a:pt x="1267" y="1111"/>
                  </a:lnTo>
                  <a:lnTo>
                    <a:pt x="1265" y="1112"/>
                  </a:lnTo>
                  <a:lnTo>
                    <a:pt x="1264" y="1113"/>
                  </a:lnTo>
                  <a:lnTo>
                    <a:pt x="1258" y="1113"/>
                  </a:lnTo>
                  <a:lnTo>
                    <a:pt x="1258" y="1112"/>
                  </a:lnTo>
                  <a:lnTo>
                    <a:pt x="1256" y="1111"/>
                  </a:lnTo>
                  <a:lnTo>
                    <a:pt x="1253" y="1109"/>
                  </a:lnTo>
                  <a:lnTo>
                    <a:pt x="1251" y="1109"/>
                  </a:lnTo>
                  <a:lnTo>
                    <a:pt x="1249" y="1107"/>
                  </a:lnTo>
                  <a:lnTo>
                    <a:pt x="1248" y="1105"/>
                  </a:lnTo>
                  <a:lnTo>
                    <a:pt x="1247" y="1104"/>
                  </a:lnTo>
                  <a:lnTo>
                    <a:pt x="1246" y="1104"/>
                  </a:lnTo>
                  <a:lnTo>
                    <a:pt x="1244" y="1103"/>
                  </a:lnTo>
                  <a:lnTo>
                    <a:pt x="1242" y="1102"/>
                  </a:lnTo>
                  <a:lnTo>
                    <a:pt x="1242" y="1101"/>
                  </a:lnTo>
                  <a:lnTo>
                    <a:pt x="1243" y="1101"/>
                  </a:lnTo>
                  <a:close/>
                  <a:moveTo>
                    <a:pt x="1271" y="1105"/>
                  </a:moveTo>
                  <a:lnTo>
                    <a:pt x="1275" y="1105"/>
                  </a:lnTo>
                  <a:lnTo>
                    <a:pt x="1277" y="1107"/>
                  </a:lnTo>
                  <a:lnTo>
                    <a:pt x="1277" y="1108"/>
                  </a:lnTo>
                  <a:lnTo>
                    <a:pt x="1276" y="1108"/>
                  </a:lnTo>
                  <a:lnTo>
                    <a:pt x="1275" y="1107"/>
                  </a:lnTo>
                  <a:lnTo>
                    <a:pt x="1274" y="1107"/>
                  </a:lnTo>
                  <a:lnTo>
                    <a:pt x="1275" y="1107"/>
                  </a:lnTo>
                  <a:lnTo>
                    <a:pt x="1274" y="1106"/>
                  </a:lnTo>
                  <a:lnTo>
                    <a:pt x="1273" y="1106"/>
                  </a:lnTo>
                  <a:lnTo>
                    <a:pt x="1271" y="1106"/>
                  </a:lnTo>
                  <a:lnTo>
                    <a:pt x="1268" y="1106"/>
                  </a:lnTo>
                  <a:lnTo>
                    <a:pt x="1268" y="1107"/>
                  </a:lnTo>
                  <a:lnTo>
                    <a:pt x="1267" y="1106"/>
                  </a:lnTo>
                  <a:lnTo>
                    <a:pt x="1268" y="1105"/>
                  </a:lnTo>
                  <a:lnTo>
                    <a:pt x="1271" y="1105"/>
                  </a:lnTo>
                  <a:close/>
                  <a:moveTo>
                    <a:pt x="1265" y="1116"/>
                  </a:moveTo>
                  <a:lnTo>
                    <a:pt x="1267" y="1116"/>
                  </a:lnTo>
                  <a:lnTo>
                    <a:pt x="1267" y="1117"/>
                  </a:lnTo>
                  <a:lnTo>
                    <a:pt x="1267" y="1118"/>
                  </a:lnTo>
                  <a:lnTo>
                    <a:pt x="1266" y="1119"/>
                  </a:lnTo>
                  <a:lnTo>
                    <a:pt x="1265" y="1119"/>
                  </a:lnTo>
                  <a:lnTo>
                    <a:pt x="1264" y="1119"/>
                  </a:lnTo>
                  <a:lnTo>
                    <a:pt x="1264" y="1118"/>
                  </a:lnTo>
                  <a:lnTo>
                    <a:pt x="1263" y="1118"/>
                  </a:lnTo>
                  <a:lnTo>
                    <a:pt x="1264" y="1117"/>
                  </a:lnTo>
                  <a:lnTo>
                    <a:pt x="1264" y="1116"/>
                  </a:lnTo>
                  <a:lnTo>
                    <a:pt x="1265" y="1116"/>
                  </a:lnTo>
                  <a:close/>
                  <a:moveTo>
                    <a:pt x="1281" y="1121"/>
                  </a:moveTo>
                  <a:lnTo>
                    <a:pt x="1284" y="1121"/>
                  </a:lnTo>
                  <a:lnTo>
                    <a:pt x="1284" y="1122"/>
                  </a:lnTo>
                  <a:lnTo>
                    <a:pt x="1285" y="1122"/>
                  </a:lnTo>
                  <a:lnTo>
                    <a:pt x="1284" y="1124"/>
                  </a:lnTo>
                  <a:lnTo>
                    <a:pt x="1287" y="1125"/>
                  </a:lnTo>
                  <a:lnTo>
                    <a:pt x="1287" y="1126"/>
                  </a:lnTo>
                  <a:lnTo>
                    <a:pt x="1286" y="1126"/>
                  </a:lnTo>
                  <a:lnTo>
                    <a:pt x="1285" y="1126"/>
                  </a:lnTo>
                  <a:lnTo>
                    <a:pt x="1277" y="1123"/>
                  </a:lnTo>
                  <a:lnTo>
                    <a:pt x="1276" y="1122"/>
                  </a:lnTo>
                  <a:lnTo>
                    <a:pt x="1277" y="1122"/>
                  </a:lnTo>
                  <a:lnTo>
                    <a:pt x="1279" y="1124"/>
                  </a:lnTo>
                  <a:lnTo>
                    <a:pt x="1281" y="1124"/>
                  </a:lnTo>
                  <a:lnTo>
                    <a:pt x="1282" y="1123"/>
                  </a:lnTo>
                  <a:lnTo>
                    <a:pt x="1282" y="1122"/>
                  </a:lnTo>
                  <a:lnTo>
                    <a:pt x="1281" y="1122"/>
                  </a:lnTo>
                  <a:lnTo>
                    <a:pt x="1281" y="1121"/>
                  </a:lnTo>
                  <a:close/>
                  <a:moveTo>
                    <a:pt x="1292" y="1122"/>
                  </a:moveTo>
                  <a:lnTo>
                    <a:pt x="1294" y="1122"/>
                  </a:lnTo>
                  <a:lnTo>
                    <a:pt x="1297" y="1122"/>
                  </a:lnTo>
                  <a:lnTo>
                    <a:pt x="1299" y="1126"/>
                  </a:lnTo>
                  <a:lnTo>
                    <a:pt x="1300" y="1128"/>
                  </a:lnTo>
                  <a:lnTo>
                    <a:pt x="1302" y="1129"/>
                  </a:lnTo>
                  <a:lnTo>
                    <a:pt x="1301" y="1126"/>
                  </a:lnTo>
                  <a:lnTo>
                    <a:pt x="1299" y="1123"/>
                  </a:lnTo>
                  <a:lnTo>
                    <a:pt x="1301" y="1124"/>
                  </a:lnTo>
                  <a:lnTo>
                    <a:pt x="1302" y="1125"/>
                  </a:lnTo>
                  <a:lnTo>
                    <a:pt x="1305" y="1128"/>
                  </a:lnTo>
                  <a:lnTo>
                    <a:pt x="1307" y="1126"/>
                  </a:lnTo>
                  <a:lnTo>
                    <a:pt x="1309" y="1126"/>
                  </a:lnTo>
                  <a:lnTo>
                    <a:pt x="1311" y="1127"/>
                  </a:lnTo>
                  <a:lnTo>
                    <a:pt x="1312" y="1128"/>
                  </a:lnTo>
                  <a:lnTo>
                    <a:pt x="1313" y="1129"/>
                  </a:lnTo>
                  <a:lnTo>
                    <a:pt x="1312" y="1129"/>
                  </a:lnTo>
                  <a:lnTo>
                    <a:pt x="1311" y="1129"/>
                  </a:lnTo>
                  <a:lnTo>
                    <a:pt x="1313" y="1131"/>
                  </a:lnTo>
                  <a:lnTo>
                    <a:pt x="1314" y="1130"/>
                  </a:lnTo>
                  <a:lnTo>
                    <a:pt x="1317" y="1131"/>
                  </a:lnTo>
                  <a:lnTo>
                    <a:pt x="1318" y="1131"/>
                  </a:lnTo>
                  <a:lnTo>
                    <a:pt x="1321" y="1133"/>
                  </a:lnTo>
                  <a:lnTo>
                    <a:pt x="1320" y="1134"/>
                  </a:lnTo>
                  <a:lnTo>
                    <a:pt x="1320" y="1135"/>
                  </a:lnTo>
                  <a:lnTo>
                    <a:pt x="1317" y="1135"/>
                  </a:lnTo>
                  <a:lnTo>
                    <a:pt x="1316" y="1136"/>
                  </a:lnTo>
                  <a:lnTo>
                    <a:pt x="1318" y="1138"/>
                  </a:lnTo>
                  <a:lnTo>
                    <a:pt x="1318" y="1139"/>
                  </a:lnTo>
                  <a:lnTo>
                    <a:pt x="1320" y="1139"/>
                  </a:lnTo>
                  <a:lnTo>
                    <a:pt x="1321" y="1141"/>
                  </a:lnTo>
                  <a:lnTo>
                    <a:pt x="1318" y="1141"/>
                  </a:lnTo>
                  <a:lnTo>
                    <a:pt x="1317" y="1142"/>
                  </a:lnTo>
                  <a:lnTo>
                    <a:pt x="1316" y="1142"/>
                  </a:lnTo>
                  <a:lnTo>
                    <a:pt x="1315" y="1141"/>
                  </a:lnTo>
                  <a:lnTo>
                    <a:pt x="1313" y="1142"/>
                  </a:lnTo>
                  <a:lnTo>
                    <a:pt x="1311" y="1143"/>
                  </a:lnTo>
                  <a:lnTo>
                    <a:pt x="1310" y="1143"/>
                  </a:lnTo>
                  <a:lnTo>
                    <a:pt x="1307" y="1142"/>
                  </a:lnTo>
                  <a:lnTo>
                    <a:pt x="1305" y="1141"/>
                  </a:lnTo>
                  <a:lnTo>
                    <a:pt x="1308" y="1141"/>
                  </a:lnTo>
                  <a:lnTo>
                    <a:pt x="1310" y="1140"/>
                  </a:lnTo>
                  <a:lnTo>
                    <a:pt x="1308" y="1135"/>
                  </a:lnTo>
                  <a:lnTo>
                    <a:pt x="1306" y="1134"/>
                  </a:lnTo>
                  <a:lnTo>
                    <a:pt x="1305" y="1134"/>
                  </a:lnTo>
                  <a:lnTo>
                    <a:pt x="1305" y="1135"/>
                  </a:lnTo>
                  <a:lnTo>
                    <a:pt x="1304" y="1135"/>
                  </a:lnTo>
                  <a:lnTo>
                    <a:pt x="1302" y="1135"/>
                  </a:lnTo>
                  <a:lnTo>
                    <a:pt x="1301" y="1134"/>
                  </a:lnTo>
                  <a:lnTo>
                    <a:pt x="1300" y="1133"/>
                  </a:lnTo>
                  <a:lnTo>
                    <a:pt x="1301" y="1137"/>
                  </a:lnTo>
                  <a:lnTo>
                    <a:pt x="1301" y="1139"/>
                  </a:lnTo>
                  <a:lnTo>
                    <a:pt x="1299" y="1139"/>
                  </a:lnTo>
                  <a:lnTo>
                    <a:pt x="1294" y="1134"/>
                  </a:lnTo>
                  <a:lnTo>
                    <a:pt x="1295" y="1133"/>
                  </a:lnTo>
                  <a:lnTo>
                    <a:pt x="1294" y="1131"/>
                  </a:lnTo>
                  <a:lnTo>
                    <a:pt x="1291" y="1131"/>
                  </a:lnTo>
                  <a:lnTo>
                    <a:pt x="1290" y="1131"/>
                  </a:lnTo>
                  <a:lnTo>
                    <a:pt x="1289" y="1131"/>
                  </a:lnTo>
                  <a:lnTo>
                    <a:pt x="1287" y="1132"/>
                  </a:lnTo>
                  <a:lnTo>
                    <a:pt x="1288" y="1131"/>
                  </a:lnTo>
                  <a:lnTo>
                    <a:pt x="1288" y="1130"/>
                  </a:lnTo>
                  <a:lnTo>
                    <a:pt x="1287" y="1129"/>
                  </a:lnTo>
                  <a:lnTo>
                    <a:pt x="1286" y="1129"/>
                  </a:lnTo>
                  <a:lnTo>
                    <a:pt x="1285" y="1129"/>
                  </a:lnTo>
                  <a:lnTo>
                    <a:pt x="1284" y="1129"/>
                  </a:lnTo>
                  <a:lnTo>
                    <a:pt x="1283" y="1128"/>
                  </a:lnTo>
                  <a:lnTo>
                    <a:pt x="1283" y="1127"/>
                  </a:lnTo>
                  <a:lnTo>
                    <a:pt x="1284" y="1127"/>
                  </a:lnTo>
                  <a:lnTo>
                    <a:pt x="1284" y="1126"/>
                  </a:lnTo>
                  <a:lnTo>
                    <a:pt x="1285" y="1127"/>
                  </a:lnTo>
                  <a:lnTo>
                    <a:pt x="1286" y="1127"/>
                  </a:lnTo>
                  <a:lnTo>
                    <a:pt x="1286" y="1126"/>
                  </a:lnTo>
                  <a:lnTo>
                    <a:pt x="1287" y="1126"/>
                  </a:lnTo>
                  <a:lnTo>
                    <a:pt x="1290" y="1127"/>
                  </a:lnTo>
                  <a:lnTo>
                    <a:pt x="1290" y="1128"/>
                  </a:lnTo>
                  <a:lnTo>
                    <a:pt x="1291" y="1128"/>
                  </a:lnTo>
                  <a:lnTo>
                    <a:pt x="1292" y="1129"/>
                  </a:lnTo>
                  <a:lnTo>
                    <a:pt x="1293" y="1129"/>
                  </a:lnTo>
                  <a:lnTo>
                    <a:pt x="1295" y="1129"/>
                  </a:lnTo>
                  <a:lnTo>
                    <a:pt x="1296" y="1129"/>
                  </a:lnTo>
                  <a:lnTo>
                    <a:pt x="1298" y="1129"/>
                  </a:lnTo>
                  <a:lnTo>
                    <a:pt x="1299" y="1129"/>
                  </a:lnTo>
                  <a:lnTo>
                    <a:pt x="1299" y="1128"/>
                  </a:lnTo>
                  <a:lnTo>
                    <a:pt x="1298" y="1129"/>
                  </a:lnTo>
                  <a:lnTo>
                    <a:pt x="1297" y="1129"/>
                  </a:lnTo>
                  <a:lnTo>
                    <a:pt x="1292" y="1128"/>
                  </a:lnTo>
                  <a:lnTo>
                    <a:pt x="1286" y="1124"/>
                  </a:lnTo>
                  <a:lnTo>
                    <a:pt x="1285" y="1123"/>
                  </a:lnTo>
                  <a:lnTo>
                    <a:pt x="1286" y="1123"/>
                  </a:lnTo>
                  <a:lnTo>
                    <a:pt x="1289" y="1124"/>
                  </a:lnTo>
                  <a:lnTo>
                    <a:pt x="1294" y="1124"/>
                  </a:lnTo>
                  <a:lnTo>
                    <a:pt x="1292" y="1123"/>
                  </a:lnTo>
                  <a:lnTo>
                    <a:pt x="1290" y="1122"/>
                  </a:lnTo>
                  <a:lnTo>
                    <a:pt x="1292" y="1122"/>
                  </a:lnTo>
                  <a:close/>
                  <a:moveTo>
                    <a:pt x="1275" y="1123"/>
                  </a:moveTo>
                  <a:lnTo>
                    <a:pt x="1275" y="1123"/>
                  </a:lnTo>
                  <a:lnTo>
                    <a:pt x="1280" y="1125"/>
                  </a:lnTo>
                  <a:lnTo>
                    <a:pt x="1280" y="1126"/>
                  </a:lnTo>
                  <a:lnTo>
                    <a:pt x="1279" y="1127"/>
                  </a:lnTo>
                  <a:lnTo>
                    <a:pt x="1278" y="1127"/>
                  </a:lnTo>
                  <a:lnTo>
                    <a:pt x="1277" y="1127"/>
                  </a:lnTo>
                  <a:lnTo>
                    <a:pt x="1276" y="1126"/>
                  </a:lnTo>
                  <a:lnTo>
                    <a:pt x="1275" y="1123"/>
                  </a:lnTo>
                  <a:close/>
                  <a:moveTo>
                    <a:pt x="1356" y="1126"/>
                  </a:moveTo>
                  <a:lnTo>
                    <a:pt x="1356" y="1126"/>
                  </a:lnTo>
                  <a:lnTo>
                    <a:pt x="1357" y="1128"/>
                  </a:lnTo>
                  <a:lnTo>
                    <a:pt x="1357" y="1129"/>
                  </a:lnTo>
                  <a:lnTo>
                    <a:pt x="1358" y="1129"/>
                  </a:lnTo>
                  <a:lnTo>
                    <a:pt x="1358" y="1131"/>
                  </a:lnTo>
                  <a:lnTo>
                    <a:pt x="1362" y="1135"/>
                  </a:lnTo>
                  <a:lnTo>
                    <a:pt x="1367" y="1139"/>
                  </a:lnTo>
                  <a:lnTo>
                    <a:pt x="1367" y="1140"/>
                  </a:lnTo>
                  <a:lnTo>
                    <a:pt x="1366" y="1141"/>
                  </a:lnTo>
                  <a:lnTo>
                    <a:pt x="1365" y="1141"/>
                  </a:lnTo>
                  <a:lnTo>
                    <a:pt x="1364" y="1141"/>
                  </a:lnTo>
                  <a:lnTo>
                    <a:pt x="1364" y="1140"/>
                  </a:lnTo>
                  <a:lnTo>
                    <a:pt x="1362" y="1139"/>
                  </a:lnTo>
                  <a:lnTo>
                    <a:pt x="1358" y="1137"/>
                  </a:lnTo>
                  <a:lnTo>
                    <a:pt x="1359" y="1139"/>
                  </a:lnTo>
                  <a:lnTo>
                    <a:pt x="1360" y="1139"/>
                  </a:lnTo>
                  <a:lnTo>
                    <a:pt x="1361" y="1140"/>
                  </a:lnTo>
                  <a:lnTo>
                    <a:pt x="1362" y="1141"/>
                  </a:lnTo>
                  <a:lnTo>
                    <a:pt x="1365" y="1143"/>
                  </a:lnTo>
                  <a:lnTo>
                    <a:pt x="1366" y="1146"/>
                  </a:lnTo>
                  <a:lnTo>
                    <a:pt x="1362" y="1145"/>
                  </a:lnTo>
                  <a:lnTo>
                    <a:pt x="1358" y="1143"/>
                  </a:lnTo>
                  <a:lnTo>
                    <a:pt x="1355" y="1141"/>
                  </a:lnTo>
                  <a:lnTo>
                    <a:pt x="1352" y="1135"/>
                  </a:lnTo>
                  <a:lnTo>
                    <a:pt x="1353" y="1134"/>
                  </a:lnTo>
                  <a:lnTo>
                    <a:pt x="1356" y="1135"/>
                  </a:lnTo>
                  <a:lnTo>
                    <a:pt x="1357" y="1135"/>
                  </a:lnTo>
                  <a:lnTo>
                    <a:pt x="1358" y="1135"/>
                  </a:lnTo>
                  <a:lnTo>
                    <a:pt x="1358" y="1134"/>
                  </a:lnTo>
                  <a:lnTo>
                    <a:pt x="1357" y="1134"/>
                  </a:lnTo>
                  <a:lnTo>
                    <a:pt x="1356" y="1133"/>
                  </a:lnTo>
                  <a:lnTo>
                    <a:pt x="1355" y="1133"/>
                  </a:lnTo>
                  <a:lnTo>
                    <a:pt x="1354" y="1133"/>
                  </a:lnTo>
                  <a:lnTo>
                    <a:pt x="1354" y="1132"/>
                  </a:lnTo>
                  <a:lnTo>
                    <a:pt x="1353" y="1130"/>
                  </a:lnTo>
                  <a:lnTo>
                    <a:pt x="1354" y="1129"/>
                  </a:lnTo>
                  <a:lnTo>
                    <a:pt x="1354" y="1128"/>
                  </a:lnTo>
                  <a:lnTo>
                    <a:pt x="1354" y="1127"/>
                  </a:lnTo>
                  <a:lnTo>
                    <a:pt x="1354" y="1126"/>
                  </a:lnTo>
                  <a:lnTo>
                    <a:pt x="1356" y="1126"/>
                  </a:lnTo>
                  <a:close/>
                  <a:moveTo>
                    <a:pt x="1326" y="1135"/>
                  </a:moveTo>
                  <a:lnTo>
                    <a:pt x="1335" y="1137"/>
                  </a:lnTo>
                  <a:lnTo>
                    <a:pt x="1334" y="1139"/>
                  </a:lnTo>
                  <a:lnTo>
                    <a:pt x="1335" y="1139"/>
                  </a:lnTo>
                  <a:lnTo>
                    <a:pt x="1337" y="1141"/>
                  </a:lnTo>
                  <a:lnTo>
                    <a:pt x="1337" y="1142"/>
                  </a:lnTo>
                  <a:lnTo>
                    <a:pt x="1337" y="1144"/>
                  </a:lnTo>
                  <a:lnTo>
                    <a:pt x="1335" y="1144"/>
                  </a:lnTo>
                  <a:lnTo>
                    <a:pt x="1331" y="1141"/>
                  </a:lnTo>
                  <a:lnTo>
                    <a:pt x="1330" y="1141"/>
                  </a:lnTo>
                  <a:lnTo>
                    <a:pt x="1330" y="1140"/>
                  </a:lnTo>
                  <a:lnTo>
                    <a:pt x="1330" y="1139"/>
                  </a:lnTo>
                  <a:lnTo>
                    <a:pt x="1330" y="1140"/>
                  </a:lnTo>
                  <a:lnTo>
                    <a:pt x="1332" y="1143"/>
                  </a:lnTo>
                  <a:lnTo>
                    <a:pt x="1333" y="1143"/>
                  </a:lnTo>
                  <a:lnTo>
                    <a:pt x="1334" y="1144"/>
                  </a:lnTo>
                  <a:lnTo>
                    <a:pt x="1338" y="1146"/>
                  </a:lnTo>
                  <a:lnTo>
                    <a:pt x="1338" y="1147"/>
                  </a:lnTo>
                  <a:lnTo>
                    <a:pt x="1337" y="1149"/>
                  </a:lnTo>
                  <a:lnTo>
                    <a:pt x="1335" y="1149"/>
                  </a:lnTo>
                  <a:lnTo>
                    <a:pt x="1334" y="1148"/>
                  </a:lnTo>
                  <a:lnTo>
                    <a:pt x="1333" y="1146"/>
                  </a:lnTo>
                  <a:lnTo>
                    <a:pt x="1325" y="1142"/>
                  </a:lnTo>
                  <a:lnTo>
                    <a:pt x="1324" y="1141"/>
                  </a:lnTo>
                  <a:lnTo>
                    <a:pt x="1321" y="1137"/>
                  </a:lnTo>
                  <a:lnTo>
                    <a:pt x="1322" y="1137"/>
                  </a:lnTo>
                  <a:lnTo>
                    <a:pt x="1324" y="1137"/>
                  </a:lnTo>
                  <a:lnTo>
                    <a:pt x="1325" y="1138"/>
                  </a:lnTo>
                  <a:lnTo>
                    <a:pt x="1326" y="1138"/>
                  </a:lnTo>
                  <a:lnTo>
                    <a:pt x="1326" y="1136"/>
                  </a:lnTo>
                  <a:lnTo>
                    <a:pt x="1326" y="1135"/>
                  </a:lnTo>
                  <a:close/>
                  <a:moveTo>
                    <a:pt x="1337" y="1137"/>
                  </a:moveTo>
                  <a:lnTo>
                    <a:pt x="1339" y="1137"/>
                  </a:lnTo>
                  <a:lnTo>
                    <a:pt x="1344" y="1139"/>
                  </a:lnTo>
                  <a:lnTo>
                    <a:pt x="1345" y="1139"/>
                  </a:lnTo>
                  <a:lnTo>
                    <a:pt x="1347" y="1141"/>
                  </a:lnTo>
                  <a:lnTo>
                    <a:pt x="1349" y="1142"/>
                  </a:lnTo>
                  <a:lnTo>
                    <a:pt x="1350" y="1141"/>
                  </a:lnTo>
                  <a:lnTo>
                    <a:pt x="1352" y="1142"/>
                  </a:lnTo>
                  <a:lnTo>
                    <a:pt x="1353" y="1142"/>
                  </a:lnTo>
                  <a:lnTo>
                    <a:pt x="1354" y="1145"/>
                  </a:lnTo>
                  <a:lnTo>
                    <a:pt x="1356" y="1147"/>
                  </a:lnTo>
                  <a:lnTo>
                    <a:pt x="1355" y="1150"/>
                  </a:lnTo>
                  <a:lnTo>
                    <a:pt x="1352" y="1150"/>
                  </a:lnTo>
                  <a:lnTo>
                    <a:pt x="1351" y="1149"/>
                  </a:lnTo>
                  <a:lnTo>
                    <a:pt x="1349" y="1148"/>
                  </a:lnTo>
                  <a:lnTo>
                    <a:pt x="1345" y="1145"/>
                  </a:lnTo>
                  <a:lnTo>
                    <a:pt x="1344" y="1145"/>
                  </a:lnTo>
                  <a:lnTo>
                    <a:pt x="1344" y="1144"/>
                  </a:lnTo>
                  <a:lnTo>
                    <a:pt x="1345" y="1144"/>
                  </a:lnTo>
                  <a:lnTo>
                    <a:pt x="1344" y="1143"/>
                  </a:lnTo>
                  <a:lnTo>
                    <a:pt x="1343" y="1144"/>
                  </a:lnTo>
                  <a:lnTo>
                    <a:pt x="1343" y="1146"/>
                  </a:lnTo>
                  <a:lnTo>
                    <a:pt x="1341" y="1146"/>
                  </a:lnTo>
                  <a:lnTo>
                    <a:pt x="1340" y="1146"/>
                  </a:lnTo>
                  <a:lnTo>
                    <a:pt x="1338" y="1144"/>
                  </a:lnTo>
                  <a:lnTo>
                    <a:pt x="1337" y="1144"/>
                  </a:lnTo>
                  <a:lnTo>
                    <a:pt x="1338" y="1143"/>
                  </a:lnTo>
                  <a:lnTo>
                    <a:pt x="1335" y="1139"/>
                  </a:lnTo>
                  <a:lnTo>
                    <a:pt x="1335" y="1138"/>
                  </a:lnTo>
                  <a:lnTo>
                    <a:pt x="1336" y="1138"/>
                  </a:lnTo>
                  <a:lnTo>
                    <a:pt x="1336" y="1137"/>
                  </a:lnTo>
                  <a:lnTo>
                    <a:pt x="1337" y="1137"/>
                  </a:lnTo>
                  <a:close/>
                  <a:moveTo>
                    <a:pt x="1296" y="1140"/>
                  </a:moveTo>
                  <a:lnTo>
                    <a:pt x="1299" y="1140"/>
                  </a:lnTo>
                  <a:lnTo>
                    <a:pt x="1301" y="1141"/>
                  </a:lnTo>
                  <a:lnTo>
                    <a:pt x="1303" y="1143"/>
                  </a:lnTo>
                  <a:lnTo>
                    <a:pt x="1301" y="1143"/>
                  </a:lnTo>
                  <a:lnTo>
                    <a:pt x="1296" y="1142"/>
                  </a:lnTo>
                  <a:lnTo>
                    <a:pt x="1295" y="1141"/>
                  </a:lnTo>
                  <a:lnTo>
                    <a:pt x="1296" y="1140"/>
                  </a:lnTo>
                  <a:close/>
                  <a:moveTo>
                    <a:pt x="1368" y="1141"/>
                  </a:moveTo>
                  <a:lnTo>
                    <a:pt x="1368" y="1141"/>
                  </a:lnTo>
                  <a:lnTo>
                    <a:pt x="1369" y="1141"/>
                  </a:lnTo>
                  <a:lnTo>
                    <a:pt x="1369" y="1142"/>
                  </a:lnTo>
                  <a:lnTo>
                    <a:pt x="1369" y="1143"/>
                  </a:lnTo>
                  <a:lnTo>
                    <a:pt x="1369" y="1144"/>
                  </a:lnTo>
                  <a:lnTo>
                    <a:pt x="1366" y="1143"/>
                  </a:lnTo>
                  <a:lnTo>
                    <a:pt x="1365" y="1142"/>
                  </a:lnTo>
                  <a:lnTo>
                    <a:pt x="1364" y="1141"/>
                  </a:lnTo>
                  <a:lnTo>
                    <a:pt x="1368" y="1141"/>
                  </a:lnTo>
                  <a:close/>
                  <a:moveTo>
                    <a:pt x="1322" y="1141"/>
                  </a:moveTo>
                  <a:lnTo>
                    <a:pt x="1322" y="1141"/>
                  </a:lnTo>
                  <a:lnTo>
                    <a:pt x="1324" y="1143"/>
                  </a:lnTo>
                  <a:lnTo>
                    <a:pt x="1326" y="1143"/>
                  </a:lnTo>
                  <a:lnTo>
                    <a:pt x="1326" y="1145"/>
                  </a:lnTo>
                  <a:lnTo>
                    <a:pt x="1326" y="1146"/>
                  </a:lnTo>
                  <a:lnTo>
                    <a:pt x="1325" y="1147"/>
                  </a:lnTo>
                  <a:lnTo>
                    <a:pt x="1322" y="1147"/>
                  </a:lnTo>
                  <a:lnTo>
                    <a:pt x="1321" y="1146"/>
                  </a:lnTo>
                  <a:lnTo>
                    <a:pt x="1320" y="1146"/>
                  </a:lnTo>
                  <a:lnTo>
                    <a:pt x="1320" y="1145"/>
                  </a:lnTo>
                  <a:lnTo>
                    <a:pt x="1320" y="1142"/>
                  </a:lnTo>
                  <a:lnTo>
                    <a:pt x="1321" y="1141"/>
                  </a:lnTo>
                  <a:lnTo>
                    <a:pt x="1322" y="1141"/>
                  </a:lnTo>
                  <a:close/>
                  <a:moveTo>
                    <a:pt x="1366" y="1143"/>
                  </a:moveTo>
                  <a:lnTo>
                    <a:pt x="1366" y="1144"/>
                  </a:lnTo>
                  <a:lnTo>
                    <a:pt x="1371" y="1145"/>
                  </a:lnTo>
                  <a:lnTo>
                    <a:pt x="1373" y="1145"/>
                  </a:lnTo>
                  <a:lnTo>
                    <a:pt x="1373" y="1146"/>
                  </a:lnTo>
                  <a:lnTo>
                    <a:pt x="1373" y="1147"/>
                  </a:lnTo>
                  <a:lnTo>
                    <a:pt x="1372" y="1147"/>
                  </a:lnTo>
                  <a:lnTo>
                    <a:pt x="1367" y="1146"/>
                  </a:lnTo>
                  <a:lnTo>
                    <a:pt x="1366" y="1145"/>
                  </a:lnTo>
                  <a:lnTo>
                    <a:pt x="1366" y="1144"/>
                  </a:lnTo>
                  <a:lnTo>
                    <a:pt x="1366" y="1143"/>
                  </a:lnTo>
                  <a:close/>
                  <a:moveTo>
                    <a:pt x="1324" y="1148"/>
                  </a:moveTo>
                  <a:lnTo>
                    <a:pt x="1324" y="1148"/>
                  </a:lnTo>
                  <a:lnTo>
                    <a:pt x="1327" y="1149"/>
                  </a:lnTo>
                  <a:lnTo>
                    <a:pt x="1327" y="1150"/>
                  </a:lnTo>
                  <a:lnTo>
                    <a:pt x="1328" y="1150"/>
                  </a:lnTo>
                  <a:lnTo>
                    <a:pt x="1326" y="1150"/>
                  </a:lnTo>
                  <a:lnTo>
                    <a:pt x="1325" y="1152"/>
                  </a:lnTo>
                  <a:lnTo>
                    <a:pt x="1324" y="1152"/>
                  </a:lnTo>
                  <a:lnTo>
                    <a:pt x="1322" y="1150"/>
                  </a:lnTo>
                  <a:lnTo>
                    <a:pt x="1324" y="1148"/>
                  </a:lnTo>
                  <a:close/>
                  <a:moveTo>
                    <a:pt x="1356" y="1163"/>
                  </a:moveTo>
                  <a:lnTo>
                    <a:pt x="1363" y="1165"/>
                  </a:lnTo>
                  <a:lnTo>
                    <a:pt x="1364" y="1165"/>
                  </a:lnTo>
                  <a:lnTo>
                    <a:pt x="1365" y="1165"/>
                  </a:lnTo>
                  <a:lnTo>
                    <a:pt x="1366" y="1165"/>
                  </a:lnTo>
                  <a:lnTo>
                    <a:pt x="1368" y="1165"/>
                  </a:lnTo>
                  <a:lnTo>
                    <a:pt x="1369" y="1167"/>
                  </a:lnTo>
                  <a:lnTo>
                    <a:pt x="1368" y="1167"/>
                  </a:lnTo>
                  <a:lnTo>
                    <a:pt x="1367" y="1167"/>
                  </a:lnTo>
                  <a:lnTo>
                    <a:pt x="1366" y="1167"/>
                  </a:lnTo>
                  <a:lnTo>
                    <a:pt x="1364" y="1167"/>
                  </a:lnTo>
                  <a:lnTo>
                    <a:pt x="1362" y="1166"/>
                  </a:lnTo>
                  <a:lnTo>
                    <a:pt x="1360" y="1167"/>
                  </a:lnTo>
                  <a:lnTo>
                    <a:pt x="1358" y="1167"/>
                  </a:lnTo>
                  <a:lnTo>
                    <a:pt x="1356" y="1165"/>
                  </a:lnTo>
                  <a:lnTo>
                    <a:pt x="1356" y="1163"/>
                  </a:lnTo>
                  <a:close/>
                  <a:moveTo>
                    <a:pt x="1377" y="1164"/>
                  </a:moveTo>
                  <a:lnTo>
                    <a:pt x="1378" y="1164"/>
                  </a:lnTo>
                  <a:lnTo>
                    <a:pt x="1379" y="1164"/>
                  </a:lnTo>
                  <a:lnTo>
                    <a:pt x="1379" y="1165"/>
                  </a:lnTo>
                  <a:lnTo>
                    <a:pt x="1381" y="1165"/>
                  </a:lnTo>
                  <a:lnTo>
                    <a:pt x="1376" y="1166"/>
                  </a:lnTo>
                  <a:lnTo>
                    <a:pt x="1375" y="1166"/>
                  </a:lnTo>
                  <a:lnTo>
                    <a:pt x="1373" y="1165"/>
                  </a:lnTo>
                  <a:lnTo>
                    <a:pt x="1375" y="1164"/>
                  </a:lnTo>
                  <a:lnTo>
                    <a:pt x="1377" y="1164"/>
                  </a:lnTo>
                  <a:close/>
                  <a:moveTo>
                    <a:pt x="1396" y="1165"/>
                  </a:moveTo>
                  <a:lnTo>
                    <a:pt x="1397" y="1165"/>
                  </a:lnTo>
                  <a:lnTo>
                    <a:pt x="1409" y="1167"/>
                  </a:lnTo>
                  <a:lnTo>
                    <a:pt x="1411" y="1167"/>
                  </a:lnTo>
                  <a:lnTo>
                    <a:pt x="1410" y="1168"/>
                  </a:lnTo>
                  <a:lnTo>
                    <a:pt x="1409" y="1168"/>
                  </a:lnTo>
                  <a:lnTo>
                    <a:pt x="1403" y="1169"/>
                  </a:lnTo>
                  <a:lnTo>
                    <a:pt x="1398" y="1170"/>
                  </a:lnTo>
                  <a:lnTo>
                    <a:pt x="1395" y="1170"/>
                  </a:lnTo>
                  <a:lnTo>
                    <a:pt x="1394" y="1169"/>
                  </a:lnTo>
                  <a:lnTo>
                    <a:pt x="1394" y="1168"/>
                  </a:lnTo>
                  <a:lnTo>
                    <a:pt x="1393" y="1168"/>
                  </a:lnTo>
                  <a:lnTo>
                    <a:pt x="1392" y="1167"/>
                  </a:lnTo>
                  <a:lnTo>
                    <a:pt x="1392" y="1166"/>
                  </a:lnTo>
                  <a:lnTo>
                    <a:pt x="1392" y="1165"/>
                  </a:lnTo>
                  <a:lnTo>
                    <a:pt x="1393" y="1165"/>
                  </a:lnTo>
                  <a:lnTo>
                    <a:pt x="1396" y="1165"/>
                  </a:lnTo>
                  <a:close/>
                  <a:moveTo>
                    <a:pt x="1382" y="1166"/>
                  </a:moveTo>
                  <a:lnTo>
                    <a:pt x="1383" y="1166"/>
                  </a:lnTo>
                  <a:lnTo>
                    <a:pt x="1381" y="1167"/>
                  </a:lnTo>
                  <a:lnTo>
                    <a:pt x="1380" y="1167"/>
                  </a:lnTo>
                  <a:lnTo>
                    <a:pt x="1379" y="1167"/>
                  </a:lnTo>
                  <a:lnTo>
                    <a:pt x="1380" y="1168"/>
                  </a:lnTo>
                  <a:lnTo>
                    <a:pt x="1380" y="1169"/>
                  </a:lnTo>
                  <a:lnTo>
                    <a:pt x="1377" y="1169"/>
                  </a:lnTo>
                  <a:lnTo>
                    <a:pt x="1376" y="1169"/>
                  </a:lnTo>
                  <a:lnTo>
                    <a:pt x="1375" y="1169"/>
                  </a:lnTo>
                  <a:lnTo>
                    <a:pt x="1377" y="1170"/>
                  </a:lnTo>
                  <a:lnTo>
                    <a:pt x="1381" y="1170"/>
                  </a:lnTo>
                  <a:lnTo>
                    <a:pt x="1386" y="1170"/>
                  </a:lnTo>
                  <a:lnTo>
                    <a:pt x="1388" y="1172"/>
                  </a:lnTo>
                  <a:lnTo>
                    <a:pt x="1387" y="1173"/>
                  </a:lnTo>
                  <a:lnTo>
                    <a:pt x="1386" y="1173"/>
                  </a:lnTo>
                  <a:lnTo>
                    <a:pt x="1386" y="1172"/>
                  </a:lnTo>
                  <a:lnTo>
                    <a:pt x="1384" y="1171"/>
                  </a:lnTo>
                  <a:lnTo>
                    <a:pt x="1383" y="1172"/>
                  </a:lnTo>
                  <a:lnTo>
                    <a:pt x="1384" y="1173"/>
                  </a:lnTo>
                  <a:lnTo>
                    <a:pt x="1385" y="1173"/>
                  </a:lnTo>
                  <a:lnTo>
                    <a:pt x="1386" y="1173"/>
                  </a:lnTo>
                  <a:lnTo>
                    <a:pt x="1386" y="1174"/>
                  </a:lnTo>
                  <a:lnTo>
                    <a:pt x="1383" y="1175"/>
                  </a:lnTo>
                  <a:lnTo>
                    <a:pt x="1382" y="1175"/>
                  </a:lnTo>
                  <a:lnTo>
                    <a:pt x="1381" y="1173"/>
                  </a:lnTo>
                  <a:lnTo>
                    <a:pt x="1379" y="1171"/>
                  </a:lnTo>
                  <a:lnTo>
                    <a:pt x="1378" y="1173"/>
                  </a:lnTo>
                  <a:lnTo>
                    <a:pt x="1371" y="1171"/>
                  </a:lnTo>
                  <a:lnTo>
                    <a:pt x="1369" y="1170"/>
                  </a:lnTo>
                  <a:lnTo>
                    <a:pt x="1368" y="1168"/>
                  </a:lnTo>
                  <a:lnTo>
                    <a:pt x="1368" y="1167"/>
                  </a:lnTo>
                  <a:lnTo>
                    <a:pt x="1371" y="1167"/>
                  </a:lnTo>
                  <a:lnTo>
                    <a:pt x="1374" y="1167"/>
                  </a:lnTo>
                  <a:lnTo>
                    <a:pt x="1375" y="1168"/>
                  </a:lnTo>
                  <a:lnTo>
                    <a:pt x="1378" y="1168"/>
                  </a:lnTo>
                  <a:lnTo>
                    <a:pt x="1379" y="1168"/>
                  </a:lnTo>
                  <a:lnTo>
                    <a:pt x="1377" y="1167"/>
                  </a:lnTo>
                  <a:lnTo>
                    <a:pt x="1379" y="1166"/>
                  </a:lnTo>
                  <a:lnTo>
                    <a:pt x="1382" y="1166"/>
                  </a:lnTo>
                  <a:close/>
                  <a:moveTo>
                    <a:pt x="1435" y="1166"/>
                  </a:moveTo>
                  <a:lnTo>
                    <a:pt x="1445" y="1167"/>
                  </a:lnTo>
                  <a:lnTo>
                    <a:pt x="1456" y="1168"/>
                  </a:lnTo>
                  <a:lnTo>
                    <a:pt x="1457" y="1168"/>
                  </a:lnTo>
                  <a:lnTo>
                    <a:pt x="1461" y="1171"/>
                  </a:lnTo>
                  <a:lnTo>
                    <a:pt x="1462" y="1173"/>
                  </a:lnTo>
                  <a:lnTo>
                    <a:pt x="1462" y="1174"/>
                  </a:lnTo>
                  <a:lnTo>
                    <a:pt x="1462" y="1175"/>
                  </a:lnTo>
                  <a:lnTo>
                    <a:pt x="1461" y="1178"/>
                  </a:lnTo>
                  <a:lnTo>
                    <a:pt x="1460" y="1178"/>
                  </a:lnTo>
                  <a:lnTo>
                    <a:pt x="1456" y="1177"/>
                  </a:lnTo>
                  <a:lnTo>
                    <a:pt x="1455" y="1177"/>
                  </a:lnTo>
                  <a:lnTo>
                    <a:pt x="1455" y="1176"/>
                  </a:lnTo>
                  <a:lnTo>
                    <a:pt x="1455" y="1175"/>
                  </a:lnTo>
                  <a:lnTo>
                    <a:pt x="1454" y="1175"/>
                  </a:lnTo>
                  <a:lnTo>
                    <a:pt x="1454" y="1174"/>
                  </a:lnTo>
                  <a:lnTo>
                    <a:pt x="1452" y="1174"/>
                  </a:lnTo>
                  <a:lnTo>
                    <a:pt x="1451" y="1174"/>
                  </a:lnTo>
                  <a:lnTo>
                    <a:pt x="1450" y="1175"/>
                  </a:lnTo>
                  <a:lnTo>
                    <a:pt x="1450" y="1176"/>
                  </a:lnTo>
                  <a:lnTo>
                    <a:pt x="1451" y="1177"/>
                  </a:lnTo>
                  <a:lnTo>
                    <a:pt x="1450" y="1177"/>
                  </a:lnTo>
                  <a:lnTo>
                    <a:pt x="1447" y="1177"/>
                  </a:lnTo>
                  <a:lnTo>
                    <a:pt x="1445" y="1176"/>
                  </a:lnTo>
                  <a:lnTo>
                    <a:pt x="1445" y="1175"/>
                  </a:lnTo>
                  <a:lnTo>
                    <a:pt x="1444" y="1175"/>
                  </a:lnTo>
                  <a:lnTo>
                    <a:pt x="1443" y="1175"/>
                  </a:lnTo>
                  <a:lnTo>
                    <a:pt x="1441" y="1176"/>
                  </a:lnTo>
                  <a:lnTo>
                    <a:pt x="1440" y="1176"/>
                  </a:lnTo>
                  <a:lnTo>
                    <a:pt x="1439" y="1176"/>
                  </a:lnTo>
                  <a:lnTo>
                    <a:pt x="1439" y="1175"/>
                  </a:lnTo>
                  <a:lnTo>
                    <a:pt x="1438" y="1175"/>
                  </a:lnTo>
                  <a:lnTo>
                    <a:pt x="1435" y="1172"/>
                  </a:lnTo>
                  <a:lnTo>
                    <a:pt x="1435" y="1171"/>
                  </a:lnTo>
                  <a:lnTo>
                    <a:pt x="1433" y="1169"/>
                  </a:lnTo>
                  <a:lnTo>
                    <a:pt x="1431" y="1169"/>
                  </a:lnTo>
                  <a:lnTo>
                    <a:pt x="1430" y="1168"/>
                  </a:lnTo>
                  <a:lnTo>
                    <a:pt x="1429" y="1167"/>
                  </a:lnTo>
                  <a:lnTo>
                    <a:pt x="1435" y="1166"/>
                  </a:lnTo>
                  <a:close/>
                  <a:moveTo>
                    <a:pt x="1390" y="1167"/>
                  </a:moveTo>
                  <a:lnTo>
                    <a:pt x="1390" y="1167"/>
                  </a:lnTo>
                  <a:lnTo>
                    <a:pt x="1391" y="1167"/>
                  </a:lnTo>
                  <a:lnTo>
                    <a:pt x="1392" y="1167"/>
                  </a:lnTo>
                  <a:lnTo>
                    <a:pt x="1391" y="1168"/>
                  </a:lnTo>
                  <a:lnTo>
                    <a:pt x="1390" y="1169"/>
                  </a:lnTo>
                  <a:lnTo>
                    <a:pt x="1388" y="1169"/>
                  </a:lnTo>
                  <a:lnTo>
                    <a:pt x="1387" y="1169"/>
                  </a:lnTo>
                  <a:lnTo>
                    <a:pt x="1387" y="1168"/>
                  </a:lnTo>
                  <a:lnTo>
                    <a:pt x="1390" y="1167"/>
                  </a:lnTo>
                  <a:close/>
                  <a:moveTo>
                    <a:pt x="1425" y="1167"/>
                  </a:moveTo>
                  <a:lnTo>
                    <a:pt x="1428" y="1167"/>
                  </a:lnTo>
                  <a:lnTo>
                    <a:pt x="1430" y="1169"/>
                  </a:lnTo>
                  <a:lnTo>
                    <a:pt x="1432" y="1170"/>
                  </a:lnTo>
                  <a:lnTo>
                    <a:pt x="1432" y="1171"/>
                  </a:lnTo>
                  <a:lnTo>
                    <a:pt x="1428" y="1173"/>
                  </a:lnTo>
                  <a:lnTo>
                    <a:pt x="1427" y="1173"/>
                  </a:lnTo>
                  <a:lnTo>
                    <a:pt x="1426" y="1173"/>
                  </a:lnTo>
                  <a:lnTo>
                    <a:pt x="1423" y="1173"/>
                  </a:lnTo>
                  <a:lnTo>
                    <a:pt x="1421" y="1173"/>
                  </a:lnTo>
                  <a:lnTo>
                    <a:pt x="1415" y="1170"/>
                  </a:lnTo>
                  <a:lnTo>
                    <a:pt x="1415" y="1169"/>
                  </a:lnTo>
                  <a:lnTo>
                    <a:pt x="1415" y="1171"/>
                  </a:lnTo>
                  <a:lnTo>
                    <a:pt x="1418" y="1172"/>
                  </a:lnTo>
                  <a:lnTo>
                    <a:pt x="1423" y="1174"/>
                  </a:lnTo>
                  <a:lnTo>
                    <a:pt x="1433" y="1175"/>
                  </a:lnTo>
                  <a:lnTo>
                    <a:pt x="1435" y="1176"/>
                  </a:lnTo>
                  <a:lnTo>
                    <a:pt x="1438" y="1177"/>
                  </a:lnTo>
                  <a:lnTo>
                    <a:pt x="1432" y="1179"/>
                  </a:lnTo>
                  <a:lnTo>
                    <a:pt x="1430" y="1178"/>
                  </a:lnTo>
                  <a:lnTo>
                    <a:pt x="1428" y="1178"/>
                  </a:lnTo>
                  <a:lnTo>
                    <a:pt x="1428" y="1177"/>
                  </a:lnTo>
                  <a:lnTo>
                    <a:pt x="1427" y="1177"/>
                  </a:lnTo>
                  <a:lnTo>
                    <a:pt x="1426" y="1177"/>
                  </a:lnTo>
                  <a:lnTo>
                    <a:pt x="1430" y="1179"/>
                  </a:lnTo>
                  <a:lnTo>
                    <a:pt x="1432" y="1179"/>
                  </a:lnTo>
                  <a:lnTo>
                    <a:pt x="1433" y="1179"/>
                  </a:lnTo>
                  <a:lnTo>
                    <a:pt x="1434" y="1179"/>
                  </a:lnTo>
                  <a:lnTo>
                    <a:pt x="1441" y="1180"/>
                  </a:lnTo>
                  <a:lnTo>
                    <a:pt x="1442" y="1181"/>
                  </a:lnTo>
                  <a:lnTo>
                    <a:pt x="1442" y="1182"/>
                  </a:lnTo>
                  <a:lnTo>
                    <a:pt x="1443" y="1183"/>
                  </a:lnTo>
                  <a:lnTo>
                    <a:pt x="1445" y="1183"/>
                  </a:lnTo>
                  <a:lnTo>
                    <a:pt x="1445" y="1184"/>
                  </a:lnTo>
                  <a:lnTo>
                    <a:pt x="1447" y="1186"/>
                  </a:lnTo>
                  <a:lnTo>
                    <a:pt x="1448" y="1186"/>
                  </a:lnTo>
                  <a:lnTo>
                    <a:pt x="1449" y="1186"/>
                  </a:lnTo>
                  <a:lnTo>
                    <a:pt x="1450" y="1189"/>
                  </a:lnTo>
                  <a:lnTo>
                    <a:pt x="1449" y="1190"/>
                  </a:lnTo>
                  <a:lnTo>
                    <a:pt x="1448" y="1190"/>
                  </a:lnTo>
                  <a:lnTo>
                    <a:pt x="1447" y="1189"/>
                  </a:lnTo>
                  <a:lnTo>
                    <a:pt x="1443" y="1187"/>
                  </a:lnTo>
                  <a:lnTo>
                    <a:pt x="1442" y="1186"/>
                  </a:lnTo>
                  <a:lnTo>
                    <a:pt x="1441" y="1184"/>
                  </a:lnTo>
                  <a:lnTo>
                    <a:pt x="1438" y="1183"/>
                  </a:lnTo>
                  <a:lnTo>
                    <a:pt x="1437" y="1183"/>
                  </a:lnTo>
                  <a:lnTo>
                    <a:pt x="1437" y="1184"/>
                  </a:lnTo>
                  <a:lnTo>
                    <a:pt x="1436" y="1184"/>
                  </a:lnTo>
                  <a:lnTo>
                    <a:pt x="1433" y="1183"/>
                  </a:lnTo>
                  <a:lnTo>
                    <a:pt x="1430" y="1182"/>
                  </a:lnTo>
                  <a:lnTo>
                    <a:pt x="1429" y="1184"/>
                  </a:lnTo>
                  <a:lnTo>
                    <a:pt x="1428" y="1184"/>
                  </a:lnTo>
                  <a:lnTo>
                    <a:pt x="1426" y="1184"/>
                  </a:lnTo>
                  <a:lnTo>
                    <a:pt x="1424" y="1182"/>
                  </a:lnTo>
                  <a:lnTo>
                    <a:pt x="1423" y="1182"/>
                  </a:lnTo>
                  <a:lnTo>
                    <a:pt x="1424" y="1180"/>
                  </a:lnTo>
                  <a:lnTo>
                    <a:pt x="1425" y="1180"/>
                  </a:lnTo>
                  <a:lnTo>
                    <a:pt x="1426" y="1180"/>
                  </a:lnTo>
                  <a:lnTo>
                    <a:pt x="1427" y="1180"/>
                  </a:lnTo>
                  <a:lnTo>
                    <a:pt x="1426" y="1179"/>
                  </a:lnTo>
                  <a:lnTo>
                    <a:pt x="1424" y="1180"/>
                  </a:lnTo>
                  <a:lnTo>
                    <a:pt x="1423" y="1179"/>
                  </a:lnTo>
                  <a:lnTo>
                    <a:pt x="1422" y="1177"/>
                  </a:lnTo>
                  <a:lnTo>
                    <a:pt x="1422" y="1176"/>
                  </a:lnTo>
                  <a:lnTo>
                    <a:pt x="1423" y="1175"/>
                  </a:lnTo>
                  <a:lnTo>
                    <a:pt x="1422" y="1175"/>
                  </a:lnTo>
                  <a:lnTo>
                    <a:pt x="1420" y="1177"/>
                  </a:lnTo>
                  <a:lnTo>
                    <a:pt x="1419" y="1177"/>
                  </a:lnTo>
                  <a:lnTo>
                    <a:pt x="1416" y="1177"/>
                  </a:lnTo>
                  <a:lnTo>
                    <a:pt x="1415" y="1176"/>
                  </a:lnTo>
                  <a:lnTo>
                    <a:pt x="1415" y="1175"/>
                  </a:lnTo>
                  <a:lnTo>
                    <a:pt x="1413" y="1175"/>
                  </a:lnTo>
                  <a:lnTo>
                    <a:pt x="1412" y="1173"/>
                  </a:lnTo>
                  <a:lnTo>
                    <a:pt x="1409" y="1173"/>
                  </a:lnTo>
                  <a:lnTo>
                    <a:pt x="1408" y="1174"/>
                  </a:lnTo>
                  <a:lnTo>
                    <a:pt x="1409" y="1174"/>
                  </a:lnTo>
                  <a:lnTo>
                    <a:pt x="1411" y="1174"/>
                  </a:lnTo>
                  <a:lnTo>
                    <a:pt x="1413" y="1176"/>
                  </a:lnTo>
                  <a:lnTo>
                    <a:pt x="1411" y="1177"/>
                  </a:lnTo>
                  <a:lnTo>
                    <a:pt x="1415" y="1180"/>
                  </a:lnTo>
                  <a:lnTo>
                    <a:pt x="1415" y="1182"/>
                  </a:lnTo>
                  <a:lnTo>
                    <a:pt x="1418" y="1182"/>
                  </a:lnTo>
                  <a:lnTo>
                    <a:pt x="1419" y="1182"/>
                  </a:lnTo>
                  <a:lnTo>
                    <a:pt x="1420" y="1184"/>
                  </a:lnTo>
                  <a:lnTo>
                    <a:pt x="1416" y="1183"/>
                  </a:lnTo>
                  <a:lnTo>
                    <a:pt x="1414" y="1184"/>
                  </a:lnTo>
                  <a:lnTo>
                    <a:pt x="1411" y="1181"/>
                  </a:lnTo>
                  <a:lnTo>
                    <a:pt x="1411" y="1180"/>
                  </a:lnTo>
                  <a:lnTo>
                    <a:pt x="1412" y="1180"/>
                  </a:lnTo>
                  <a:lnTo>
                    <a:pt x="1410" y="1179"/>
                  </a:lnTo>
                  <a:lnTo>
                    <a:pt x="1409" y="1179"/>
                  </a:lnTo>
                  <a:lnTo>
                    <a:pt x="1408" y="1180"/>
                  </a:lnTo>
                  <a:lnTo>
                    <a:pt x="1407" y="1179"/>
                  </a:lnTo>
                  <a:lnTo>
                    <a:pt x="1404" y="1178"/>
                  </a:lnTo>
                  <a:lnTo>
                    <a:pt x="1404" y="1177"/>
                  </a:lnTo>
                  <a:lnTo>
                    <a:pt x="1404" y="1176"/>
                  </a:lnTo>
                  <a:lnTo>
                    <a:pt x="1405" y="1175"/>
                  </a:lnTo>
                  <a:lnTo>
                    <a:pt x="1406" y="1175"/>
                  </a:lnTo>
                  <a:lnTo>
                    <a:pt x="1407" y="1174"/>
                  </a:lnTo>
                  <a:lnTo>
                    <a:pt x="1405" y="1174"/>
                  </a:lnTo>
                  <a:lnTo>
                    <a:pt x="1405" y="1175"/>
                  </a:lnTo>
                  <a:lnTo>
                    <a:pt x="1403" y="1176"/>
                  </a:lnTo>
                  <a:lnTo>
                    <a:pt x="1400" y="1177"/>
                  </a:lnTo>
                  <a:lnTo>
                    <a:pt x="1399" y="1177"/>
                  </a:lnTo>
                  <a:lnTo>
                    <a:pt x="1398" y="1176"/>
                  </a:lnTo>
                  <a:lnTo>
                    <a:pt x="1399" y="1175"/>
                  </a:lnTo>
                  <a:lnTo>
                    <a:pt x="1397" y="1174"/>
                  </a:lnTo>
                  <a:lnTo>
                    <a:pt x="1394" y="1174"/>
                  </a:lnTo>
                  <a:lnTo>
                    <a:pt x="1394" y="1173"/>
                  </a:lnTo>
                  <a:lnTo>
                    <a:pt x="1395" y="1171"/>
                  </a:lnTo>
                  <a:lnTo>
                    <a:pt x="1396" y="1171"/>
                  </a:lnTo>
                  <a:lnTo>
                    <a:pt x="1398" y="1171"/>
                  </a:lnTo>
                  <a:lnTo>
                    <a:pt x="1411" y="1169"/>
                  </a:lnTo>
                  <a:lnTo>
                    <a:pt x="1415" y="1168"/>
                  </a:lnTo>
                  <a:lnTo>
                    <a:pt x="1418" y="1169"/>
                  </a:lnTo>
                  <a:lnTo>
                    <a:pt x="1419" y="1168"/>
                  </a:lnTo>
                  <a:lnTo>
                    <a:pt x="1420" y="1167"/>
                  </a:lnTo>
                  <a:lnTo>
                    <a:pt x="1425" y="1167"/>
                  </a:lnTo>
                  <a:close/>
                  <a:moveTo>
                    <a:pt x="1460" y="1169"/>
                  </a:moveTo>
                  <a:lnTo>
                    <a:pt x="1461" y="1169"/>
                  </a:lnTo>
                  <a:lnTo>
                    <a:pt x="1465" y="1170"/>
                  </a:lnTo>
                  <a:lnTo>
                    <a:pt x="1466" y="1170"/>
                  </a:lnTo>
                  <a:lnTo>
                    <a:pt x="1467" y="1172"/>
                  </a:lnTo>
                  <a:lnTo>
                    <a:pt x="1467" y="1173"/>
                  </a:lnTo>
                  <a:lnTo>
                    <a:pt x="1467" y="1172"/>
                  </a:lnTo>
                  <a:lnTo>
                    <a:pt x="1460" y="1169"/>
                  </a:lnTo>
                  <a:close/>
                  <a:moveTo>
                    <a:pt x="1475" y="1174"/>
                  </a:moveTo>
                  <a:lnTo>
                    <a:pt x="1475" y="1174"/>
                  </a:lnTo>
                  <a:lnTo>
                    <a:pt x="1477" y="1175"/>
                  </a:lnTo>
                  <a:lnTo>
                    <a:pt x="1478" y="1175"/>
                  </a:lnTo>
                  <a:lnTo>
                    <a:pt x="1477" y="1177"/>
                  </a:lnTo>
                  <a:lnTo>
                    <a:pt x="1476" y="1177"/>
                  </a:lnTo>
                  <a:lnTo>
                    <a:pt x="1475" y="1177"/>
                  </a:lnTo>
                  <a:lnTo>
                    <a:pt x="1474" y="1177"/>
                  </a:lnTo>
                  <a:lnTo>
                    <a:pt x="1473" y="1176"/>
                  </a:lnTo>
                  <a:lnTo>
                    <a:pt x="1473" y="1175"/>
                  </a:lnTo>
                  <a:lnTo>
                    <a:pt x="1475" y="1174"/>
                  </a:lnTo>
                  <a:close/>
                  <a:moveTo>
                    <a:pt x="1467" y="1175"/>
                  </a:moveTo>
                  <a:lnTo>
                    <a:pt x="1467" y="1175"/>
                  </a:lnTo>
                  <a:lnTo>
                    <a:pt x="1468" y="1176"/>
                  </a:lnTo>
                  <a:lnTo>
                    <a:pt x="1469" y="1176"/>
                  </a:lnTo>
                  <a:lnTo>
                    <a:pt x="1470" y="1178"/>
                  </a:lnTo>
                  <a:lnTo>
                    <a:pt x="1470" y="1179"/>
                  </a:lnTo>
                  <a:lnTo>
                    <a:pt x="1469" y="1179"/>
                  </a:lnTo>
                  <a:lnTo>
                    <a:pt x="1466" y="1179"/>
                  </a:lnTo>
                  <a:lnTo>
                    <a:pt x="1464" y="1177"/>
                  </a:lnTo>
                  <a:lnTo>
                    <a:pt x="1465" y="1176"/>
                  </a:lnTo>
                  <a:lnTo>
                    <a:pt x="1466" y="1175"/>
                  </a:lnTo>
                  <a:lnTo>
                    <a:pt x="1467" y="1175"/>
                  </a:lnTo>
                  <a:close/>
                  <a:moveTo>
                    <a:pt x="1454" y="1184"/>
                  </a:moveTo>
                  <a:lnTo>
                    <a:pt x="1454" y="1184"/>
                  </a:lnTo>
                  <a:lnTo>
                    <a:pt x="1456" y="1184"/>
                  </a:lnTo>
                  <a:lnTo>
                    <a:pt x="1457" y="1185"/>
                  </a:lnTo>
                  <a:lnTo>
                    <a:pt x="1458" y="1186"/>
                  </a:lnTo>
                  <a:lnTo>
                    <a:pt x="1456" y="1187"/>
                  </a:lnTo>
                  <a:lnTo>
                    <a:pt x="1455" y="1188"/>
                  </a:lnTo>
                  <a:lnTo>
                    <a:pt x="1454" y="1187"/>
                  </a:lnTo>
                  <a:lnTo>
                    <a:pt x="1454" y="1184"/>
                  </a:lnTo>
                  <a:close/>
                  <a:moveTo>
                    <a:pt x="1463" y="1186"/>
                  </a:moveTo>
                  <a:lnTo>
                    <a:pt x="1468" y="1192"/>
                  </a:lnTo>
                  <a:lnTo>
                    <a:pt x="1467" y="1192"/>
                  </a:lnTo>
                  <a:lnTo>
                    <a:pt x="1466" y="1192"/>
                  </a:lnTo>
                  <a:lnTo>
                    <a:pt x="1466" y="1191"/>
                  </a:lnTo>
                  <a:lnTo>
                    <a:pt x="1465" y="1191"/>
                  </a:lnTo>
                  <a:lnTo>
                    <a:pt x="1464" y="1192"/>
                  </a:lnTo>
                  <a:lnTo>
                    <a:pt x="1461" y="1191"/>
                  </a:lnTo>
                  <a:lnTo>
                    <a:pt x="1460" y="1190"/>
                  </a:lnTo>
                  <a:lnTo>
                    <a:pt x="1460" y="1188"/>
                  </a:lnTo>
                  <a:lnTo>
                    <a:pt x="1462" y="1186"/>
                  </a:lnTo>
                  <a:lnTo>
                    <a:pt x="1463" y="1186"/>
                  </a:lnTo>
                  <a:close/>
                  <a:moveTo>
                    <a:pt x="1462" y="1193"/>
                  </a:moveTo>
                  <a:lnTo>
                    <a:pt x="1464" y="1193"/>
                  </a:lnTo>
                  <a:lnTo>
                    <a:pt x="1464" y="1194"/>
                  </a:lnTo>
                  <a:lnTo>
                    <a:pt x="1464" y="1195"/>
                  </a:lnTo>
                  <a:lnTo>
                    <a:pt x="1463" y="1195"/>
                  </a:lnTo>
                  <a:lnTo>
                    <a:pt x="1462" y="1195"/>
                  </a:lnTo>
                  <a:lnTo>
                    <a:pt x="1461" y="1194"/>
                  </a:lnTo>
                  <a:lnTo>
                    <a:pt x="1460" y="1194"/>
                  </a:lnTo>
                  <a:lnTo>
                    <a:pt x="1459" y="1194"/>
                  </a:lnTo>
                  <a:lnTo>
                    <a:pt x="1457" y="1195"/>
                  </a:lnTo>
                  <a:lnTo>
                    <a:pt x="1456" y="1194"/>
                  </a:lnTo>
                  <a:lnTo>
                    <a:pt x="1456" y="1193"/>
                  </a:lnTo>
                  <a:lnTo>
                    <a:pt x="1457" y="1193"/>
                  </a:lnTo>
                  <a:lnTo>
                    <a:pt x="1459" y="1194"/>
                  </a:lnTo>
                  <a:lnTo>
                    <a:pt x="1462" y="1194"/>
                  </a:lnTo>
                  <a:lnTo>
                    <a:pt x="1462" y="1193"/>
                  </a:lnTo>
                  <a:close/>
                  <a:moveTo>
                    <a:pt x="1466" y="1193"/>
                  </a:moveTo>
                  <a:lnTo>
                    <a:pt x="1467" y="1193"/>
                  </a:lnTo>
                  <a:lnTo>
                    <a:pt x="1469" y="1194"/>
                  </a:lnTo>
                  <a:lnTo>
                    <a:pt x="1471" y="1194"/>
                  </a:lnTo>
                  <a:lnTo>
                    <a:pt x="1471" y="1195"/>
                  </a:lnTo>
                  <a:lnTo>
                    <a:pt x="1468" y="1194"/>
                  </a:lnTo>
                  <a:lnTo>
                    <a:pt x="1466" y="1194"/>
                  </a:lnTo>
                  <a:lnTo>
                    <a:pt x="1466" y="1193"/>
                  </a:lnTo>
                  <a:close/>
                  <a:moveTo>
                    <a:pt x="1030" y="0"/>
                  </a:moveTo>
                  <a:lnTo>
                    <a:pt x="1026" y="4"/>
                  </a:lnTo>
                  <a:lnTo>
                    <a:pt x="1022" y="8"/>
                  </a:lnTo>
                  <a:lnTo>
                    <a:pt x="1020" y="8"/>
                  </a:lnTo>
                  <a:lnTo>
                    <a:pt x="1018" y="8"/>
                  </a:lnTo>
                  <a:lnTo>
                    <a:pt x="1018" y="9"/>
                  </a:lnTo>
                  <a:lnTo>
                    <a:pt x="1017" y="10"/>
                  </a:lnTo>
                  <a:lnTo>
                    <a:pt x="1017" y="11"/>
                  </a:lnTo>
                  <a:lnTo>
                    <a:pt x="1016" y="12"/>
                  </a:lnTo>
                  <a:lnTo>
                    <a:pt x="1017" y="13"/>
                  </a:lnTo>
                  <a:lnTo>
                    <a:pt x="1017" y="14"/>
                  </a:lnTo>
                  <a:lnTo>
                    <a:pt x="1017" y="15"/>
                  </a:lnTo>
                  <a:lnTo>
                    <a:pt x="1018" y="15"/>
                  </a:lnTo>
                  <a:lnTo>
                    <a:pt x="1018" y="16"/>
                  </a:lnTo>
                  <a:lnTo>
                    <a:pt x="1020" y="21"/>
                  </a:lnTo>
                  <a:lnTo>
                    <a:pt x="1018" y="25"/>
                  </a:lnTo>
                  <a:lnTo>
                    <a:pt x="1016" y="27"/>
                  </a:lnTo>
                  <a:lnTo>
                    <a:pt x="1016" y="28"/>
                  </a:lnTo>
                  <a:lnTo>
                    <a:pt x="1013" y="29"/>
                  </a:lnTo>
                  <a:lnTo>
                    <a:pt x="1009" y="29"/>
                  </a:lnTo>
                  <a:lnTo>
                    <a:pt x="1007" y="29"/>
                  </a:lnTo>
                  <a:lnTo>
                    <a:pt x="1006" y="29"/>
                  </a:lnTo>
                  <a:lnTo>
                    <a:pt x="1005" y="30"/>
                  </a:lnTo>
                  <a:lnTo>
                    <a:pt x="1002" y="34"/>
                  </a:lnTo>
                  <a:lnTo>
                    <a:pt x="1005" y="35"/>
                  </a:lnTo>
                  <a:lnTo>
                    <a:pt x="1006" y="35"/>
                  </a:lnTo>
                  <a:lnTo>
                    <a:pt x="1007" y="36"/>
                  </a:lnTo>
                  <a:lnTo>
                    <a:pt x="1007" y="42"/>
                  </a:lnTo>
                  <a:lnTo>
                    <a:pt x="1008" y="48"/>
                  </a:lnTo>
                  <a:lnTo>
                    <a:pt x="1008" y="49"/>
                  </a:lnTo>
                  <a:lnTo>
                    <a:pt x="1009" y="49"/>
                  </a:lnTo>
                  <a:lnTo>
                    <a:pt x="1011" y="58"/>
                  </a:lnTo>
                  <a:lnTo>
                    <a:pt x="1011" y="59"/>
                  </a:lnTo>
                  <a:lnTo>
                    <a:pt x="1011" y="60"/>
                  </a:lnTo>
                  <a:lnTo>
                    <a:pt x="1011" y="62"/>
                  </a:lnTo>
                  <a:lnTo>
                    <a:pt x="1011" y="63"/>
                  </a:lnTo>
                  <a:lnTo>
                    <a:pt x="1012" y="63"/>
                  </a:lnTo>
                  <a:lnTo>
                    <a:pt x="1013" y="66"/>
                  </a:lnTo>
                  <a:lnTo>
                    <a:pt x="1019" y="84"/>
                  </a:lnTo>
                  <a:lnTo>
                    <a:pt x="1019" y="87"/>
                  </a:lnTo>
                  <a:lnTo>
                    <a:pt x="1019" y="88"/>
                  </a:lnTo>
                  <a:lnTo>
                    <a:pt x="1018" y="88"/>
                  </a:lnTo>
                  <a:lnTo>
                    <a:pt x="1019" y="89"/>
                  </a:lnTo>
                  <a:lnTo>
                    <a:pt x="1019" y="91"/>
                  </a:lnTo>
                  <a:lnTo>
                    <a:pt x="1019" y="92"/>
                  </a:lnTo>
                  <a:lnTo>
                    <a:pt x="1020" y="93"/>
                  </a:lnTo>
                  <a:lnTo>
                    <a:pt x="1019" y="96"/>
                  </a:lnTo>
                  <a:lnTo>
                    <a:pt x="1020" y="109"/>
                  </a:lnTo>
                  <a:lnTo>
                    <a:pt x="1020" y="111"/>
                  </a:lnTo>
                  <a:lnTo>
                    <a:pt x="1021" y="111"/>
                  </a:lnTo>
                  <a:lnTo>
                    <a:pt x="1022" y="112"/>
                  </a:lnTo>
                  <a:lnTo>
                    <a:pt x="1022" y="113"/>
                  </a:lnTo>
                  <a:lnTo>
                    <a:pt x="1022" y="114"/>
                  </a:lnTo>
                  <a:lnTo>
                    <a:pt x="1022" y="115"/>
                  </a:lnTo>
                  <a:lnTo>
                    <a:pt x="1022" y="117"/>
                  </a:lnTo>
                  <a:lnTo>
                    <a:pt x="1024" y="120"/>
                  </a:lnTo>
                  <a:lnTo>
                    <a:pt x="1026" y="125"/>
                  </a:lnTo>
                  <a:lnTo>
                    <a:pt x="1026" y="126"/>
                  </a:lnTo>
                  <a:lnTo>
                    <a:pt x="1026" y="128"/>
                  </a:lnTo>
                  <a:lnTo>
                    <a:pt x="1027" y="130"/>
                  </a:lnTo>
                  <a:lnTo>
                    <a:pt x="1026" y="132"/>
                  </a:lnTo>
                  <a:lnTo>
                    <a:pt x="1027" y="133"/>
                  </a:lnTo>
                  <a:lnTo>
                    <a:pt x="1026" y="133"/>
                  </a:lnTo>
                  <a:lnTo>
                    <a:pt x="1026" y="134"/>
                  </a:lnTo>
                  <a:lnTo>
                    <a:pt x="1026" y="136"/>
                  </a:lnTo>
                  <a:lnTo>
                    <a:pt x="1026" y="137"/>
                  </a:lnTo>
                  <a:lnTo>
                    <a:pt x="1026" y="139"/>
                  </a:lnTo>
                  <a:lnTo>
                    <a:pt x="1026" y="140"/>
                  </a:lnTo>
                  <a:lnTo>
                    <a:pt x="1026" y="147"/>
                  </a:lnTo>
                  <a:lnTo>
                    <a:pt x="1026" y="152"/>
                  </a:lnTo>
                  <a:lnTo>
                    <a:pt x="1026" y="172"/>
                  </a:lnTo>
                  <a:lnTo>
                    <a:pt x="1027" y="174"/>
                  </a:lnTo>
                  <a:lnTo>
                    <a:pt x="1027" y="175"/>
                  </a:lnTo>
                  <a:lnTo>
                    <a:pt x="1027" y="177"/>
                  </a:lnTo>
                  <a:lnTo>
                    <a:pt x="1026" y="175"/>
                  </a:lnTo>
                  <a:lnTo>
                    <a:pt x="1024" y="176"/>
                  </a:lnTo>
                  <a:lnTo>
                    <a:pt x="1022" y="177"/>
                  </a:lnTo>
                  <a:lnTo>
                    <a:pt x="1021" y="179"/>
                  </a:lnTo>
                  <a:lnTo>
                    <a:pt x="1020" y="179"/>
                  </a:lnTo>
                  <a:lnTo>
                    <a:pt x="1020" y="181"/>
                  </a:lnTo>
                  <a:lnTo>
                    <a:pt x="1021" y="190"/>
                  </a:lnTo>
                  <a:lnTo>
                    <a:pt x="1021" y="194"/>
                  </a:lnTo>
                  <a:lnTo>
                    <a:pt x="1021" y="196"/>
                  </a:lnTo>
                  <a:lnTo>
                    <a:pt x="1023" y="196"/>
                  </a:lnTo>
                  <a:lnTo>
                    <a:pt x="1026" y="197"/>
                  </a:lnTo>
                  <a:lnTo>
                    <a:pt x="1028" y="197"/>
                  </a:lnTo>
                  <a:lnTo>
                    <a:pt x="1028" y="200"/>
                  </a:lnTo>
                  <a:lnTo>
                    <a:pt x="1027" y="200"/>
                  </a:lnTo>
                  <a:lnTo>
                    <a:pt x="1026" y="202"/>
                  </a:lnTo>
                  <a:lnTo>
                    <a:pt x="1026" y="203"/>
                  </a:lnTo>
                  <a:lnTo>
                    <a:pt x="1026" y="205"/>
                  </a:lnTo>
                  <a:lnTo>
                    <a:pt x="1026" y="210"/>
                  </a:lnTo>
                  <a:lnTo>
                    <a:pt x="1026" y="211"/>
                  </a:lnTo>
                  <a:lnTo>
                    <a:pt x="1027" y="211"/>
                  </a:lnTo>
                  <a:lnTo>
                    <a:pt x="1027" y="212"/>
                  </a:lnTo>
                  <a:lnTo>
                    <a:pt x="1028" y="213"/>
                  </a:lnTo>
                  <a:lnTo>
                    <a:pt x="1028" y="215"/>
                  </a:lnTo>
                  <a:lnTo>
                    <a:pt x="1027" y="217"/>
                  </a:lnTo>
                  <a:lnTo>
                    <a:pt x="1027" y="220"/>
                  </a:lnTo>
                  <a:lnTo>
                    <a:pt x="1027" y="221"/>
                  </a:lnTo>
                  <a:lnTo>
                    <a:pt x="1028" y="221"/>
                  </a:lnTo>
                  <a:lnTo>
                    <a:pt x="1028" y="232"/>
                  </a:lnTo>
                  <a:lnTo>
                    <a:pt x="1028" y="233"/>
                  </a:lnTo>
                  <a:lnTo>
                    <a:pt x="1031" y="239"/>
                  </a:lnTo>
                  <a:lnTo>
                    <a:pt x="1031" y="240"/>
                  </a:lnTo>
                  <a:lnTo>
                    <a:pt x="1032" y="244"/>
                  </a:lnTo>
                  <a:lnTo>
                    <a:pt x="1032" y="245"/>
                  </a:lnTo>
                  <a:lnTo>
                    <a:pt x="1033" y="245"/>
                  </a:lnTo>
                  <a:lnTo>
                    <a:pt x="1034" y="247"/>
                  </a:lnTo>
                  <a:lnTo>
                    <a:pt x="1035" y="248"/>
                  </a:lnTo>
                  <a:lnTo>
                    <a:pt x="1035" y="249"/>
                  </a:lnTo>
                  <a:lnTo>
                    <a:pt x="1035" y="252"/>
                  </a:lnTo>
                  <a:lnTo>
                    <a:pt x="1034" y="254"/>
                  </a:lnTo>
                  <a:lnTo>
                    <a:pt x="1033" y="255"/>
                  </a:lnTo>
                  <a:lnTo>
                    <a:pt x="1031" y="257"/>
                  </a:lnTo>
                  <a:lnTo>
                    <a:pt x="1031" y="258"/>
                  </a:lnTo>
                  <a:lnTo>
                    <a:pt x="1031" y="261"/>
                  </a:lnTo>
                  <a:lnTo>
                    <a:pt x="1031" y="262"/>
                  </a:lnTo>
                  <a:lnTo>
                    <a:pt x="1030" y="266"/>
                  </a:lnTo>
                  <a:lnTo>
                    <a:pt x="1030" y="267"/>
                  </a:lnTo>
                  <a:lnTo>
                    <a:pt x="1030" y="268"/>
                  </a:lnTo>
                  <a:lnTo>
                    <a:pt x="1032" y="270"/>
                  </a:lnTo>
                  <a:lnTo>
                    <a:pt x="1032" y="271"/>
                  </a:lnTo>
                  <a:lnTo>
                    <a:pt x="1033" y="272"/>
                  </a:lnTo>
                  <a:lnTo>
                    <a:pt x="1034" y="273"/>
                  </a:lnTo>
                  <a:lnTo>
                    <a:pt x="1034" y="274"/>
                  </a:lnTo>
                  <a:lnTo>
                    <a:pt x="1033" y="275"/>
                  </a:lnTo>
                  <a:lnTo>
                    <a:pt x="1034" y="277"/>
                  </a:lnTo>
                  <a:lnTo>
                    <a:pt x="1034" y="278"/>
                  </a:lnTo>
                  <a:lnTo>
                    <a:pt x="1034" y="279"/>
                  </a:lnTo>
                  <a:lnTo>
                    <a:pt x="1035" y="282"/>
                  </a:lnTo>
                  <a:lnTo>
                    <a:pt x="1035" y="286"/>
                  </a:lnTo>
                  <a:lnTo>
                    <a:pt x="1035" y="287"/>
                  </a:lnTo>
                  <a:lnTo>
                    <a:pt x="1035" y="290"/>
                  </a:lnTo>
                  <a:lnTo>
                    <a:pt x="1034" y="299"/>
                  </a:lnTo>
                  <a:lnTo>
                    <a:pt x="1034" y="300"/>
                  </a:lnTo>
                  <a:lnTo>
                    <a:pt x="1035" y="301"/>
                  </a:lnTo>
                  <a:lnTo>
                    <a:pt x="1035" y="302"/>
                  </a:lnTo>
                  <a:lnTo>
                    <a:pt x="1035" y="303"/>
                  </a:lnTo>
                  <a:lnTo>
                    <a:pt x="1035" y="304"/>
                  </a:lnTo>
                  <a:lnTo>
                    <a:pt x="1035" y="305"/>
                  </a:lnTo>
                  <a:lnTo>
                    <a:pt x="1034" y="305"/>
                  </a:lnTo>
                  <a:lnTo>
                    <a:pt x="1033" y="306"/>
                  </a:lnTo>
                  <a:lnTo>
                    <a:pt x="1033" y="307"/>
                  </a:lnTo>
                  <a:lnTo>
                    <a:pt x="1032" y="308"/>
                  </a:lnTo>
                  <a:lnTo>
                    <a:pt x="1032" y="309"/>
                  </a:lnTo>
                  <a:lnTo>
                    <a:pt x="1032" y="310"/>
                  </a:lnTo>
                  <a:lnTo>
                    <a:pt x="1036" y="320"/>
                  </a:lnTo>
                  <a:lnTo>
                    <a:pt x="1037" y="323"/>
                  </a:lnTo>
                  <a:lnTo>
                    <a:pt x="1035" y="323"/>
                  </a:lnTo>
                  <a:lnTo>
                    <a:pt x="1035" y="324"/>
                  </a:lnTo>
                  <a:lnTo>
                    <a:pt x="1034" y="325"/>
                  </a:lnTo>
                  <a:lnTo>
                    <a:pt x="1033" y="326"/>
                  </a:lnTo>
                  <a:lnTo>
                    <a:pt x="1033" y="328"/>
                  </a:lnTo>
                  <a:lnTo>
                    <a:pt x="1033" y="334"/>
                  </a:lnTo>
                  <a:lnTo>
                    <a:pt x="1035" y="346"/>
                  </a:lnTo>
                  <a:lnTo>
                    <a:pt x="1034" y="349"/>
                  </a:lnTo>
                  <a:lnTo>
                    <a:pt x="1033" y="350"/>
                  </a:lnTo>
                  <a:lnTo>
                    <a:pt x="1033" y="351"/>
                  </a:lnTo>
                  <a:lnTo>
                    <a:pt x="1033" y="352"/>
                  </a:lnTo>
                  <a:lnTo>
                    <a:pt x="1033" y="353"/>
                  </a:lnTo>
                  <a:lnTo>
                    <a:pt x="1033" y="356"/>
                  </a:lnTo>
                  <a:lnTo>
                    <a:pt x="1032" y="357"/>
                  </a:lnTo>
                  <a:lnTo>
                    <a:pt x="1030" y="361"/>
                  </a:lnTo>
                  <a:lnTo>
                    <a:pt x="1030" y="362"/>
                  </a:lnTo>
                  <a:lnTo>
                    <a:pt x="1030" y="363"/>
                  </a:lnTo>
                  <a:lnTo>
                    <a:pt x="1030" y="364"/>
                  </a:lnTo>
                  <a:lnTo>
                    <a:pt x="1030" y="366"/>
                  </a:lnTo>
                  <a:lnTo>
                    <a:pt x="1030" y="367"/>
                  </a:lnTo>
                  <a:lnTo>
                    <a:pt x="1031" y="370"/>
                  </a:lnTo>
                  <a:lnTo>
                    <a:pt x="1032" y="372"/>
                  </a:lnTo>
                  <a:lnTo>
                    <a:pt x="1032" y="373"/>
                  </a:lnTo>
                  <a:lnTo>
                    <a:pt x="1032" y="374"/>
                  </a:lnTo>
                  <a:lnTo>
                    <a:pt x="1033" y="375"/>
                  </a:lnTo>
                  <a:lnTo>
                    <a:pt x="1034" y="376"/>
                  </a:lnTo>
                  <a:lnTo>
                    <a:pt x="1037" y="377"/>
                  </a:lnTo>
                  <a:lnTo>
                    <a:pt x="1037" y="378"/>
                  </a:lnTo>
                  <a:lnTo>
                    <a:pt x="1039" y="381"/>
                  </a:lnTo>
                  <a:lnTo>
                    <a:pt x="1039" y="384"/>
                  </a:lnTo>
                  <a:lnTo>
                    <a:pt x="1040" y="390"/>
                  </a:lnTo>
                  <a:lnTo>
                    <a:pt x="1041" y="391"/>
                  </a:lnTo>
                  <a:lnTo>
                    <a:pt x="1041" y="393"/>
                  </a:lnTo>
                  <a:lnTo>
                    <a:pt x="1042" y="394"/>
                  </a:lnTo>
                  <a:lnTo>
                    <a:pt x="1043" y="394"/>
                  </a:lnTo>
                  <a:lnTo>
                    <a:pt x="1042" y="395"/>
                  </a:lnTo>
                  <a:lnTo>
                    <a:pt x="1041" y="396"/>
                  </a:lnTo>
                  <a:lnTo>
                    <a:pt x="1042" y="402"/>
                  </a:lnTo>
                  <a:lnTo>
                    <a:pt x="1041" y="404"/>
                  </a:lnTo>
                  <a:lnTo>
                    <a:pt x="1040" y="403"/>
                  </a:lnTo>
                  <a:lnTo>
                    <a:pt x="1038" y="404"/>
                  </a:lnTo>
                  <a:lnTo>
                    <a:pt x="1037" y="404"/>
                  </a:lnTo>
                  <a:lnTo>
                    <a:pt x="1036" y="404"/>
                  </a:lnTo>
                  <a:lnTo>
                    <a:pt x="1036" y="406"/>
                  </a:lnTo>
                  <a:lnTo>
                    <a:pt x="1035" y="408"/>
                  </a:lnTo>
                  <a:lnTo>
                    <a:pt x="1035" y="409"/>
                  </a:lnTo>
                  <a:lnTo>
                    <a:pt x="1038" y="422"/>
                  </a:lnTo>
                  <a:lnTo>
                    <a:pt x="1039" y="422"/>
                  </a:lnTo>
                  <a:lnTo>
                    <a:pt x="1041" y="428"/>
                  </a:lnTo>
                  <a:lnTo>
                    <a:pt x="1041" y="429"/>
                  </a:lnTo>
                  <a:lnTo>
                    <a:pt x="1042" y="430"/>
                  </a:lnTo>
                  <a:lnTo>
                    <a:pt x="1042" y="432"/>
                  </a:lnTo>
                  <a:lnTo>
                    <a:pt x="1042" y="434"/>
                  </a:lnTo>
                  <a:lnTo>
                    <a:pt x="1043" y="434"/>
                  </a:lnTo>
                  <a:lnTo>
                    <a:pt x="1043" y="435"/>
                  </a:lnTo>
                  <a:lnTo>
                    <a:pt x="1043" y="436"/>
                  </a:lnTo>
                  <a:lnTo>
                    <a:pt x="1048" y="447"/>
                  </a:lnTo>
                  <a:lnTo>
                    <a:pt x="1049" y="449"/>
                  </a:lnTo>
                  <a:lnTo>
                    <a:pt x="1050" y="453"/>
                  </a:lnTo>
                  <a:lnTo>
                    <a:pt x="1051" y="453"/>
                  </a:lnTo>
                  <a:lnTo>
                    <a:pt x="1052" y="455"/>
                  </a:lnTo>
                  <a:lnTo>
                    <a:pt x="1054" y="460"/>
                  </a:lnTo>
                  <a:lnTo>
                    <a:pt x="1054" y="464"/>
                  </a:lnTo>
                  <a:lnTo>
                    <a:pt x="1054" y="467"/>
                  </a:lnTo>
                  <a:lnTo>
                    <a:pt x="1054" y="468"/>
                  </a:lnTo>
                  <a:lnTo>
                    <a:pt x="1055" y="468"/>
                  </a:lnTo>
                  <a:lnTo>
                    <a:pt x="1056" y="470"/>
                  </a:lnTo>
                  <a:lnTo>
                    <a:pt x="1060" y="474"/>
                  </a:lnTo>
                  <a:lnTo>
                    <a:pt x="1060" y="476"/>
                  </a:lnTo>
                  <a:lnTo>
                    <a:pt x="1060" y="477"/>
                  </a:lnTo>
                  <a:lnTo>
                    <a:pt x="1061" y="481"/>
                  </a:lnTo>
                  <a:lnTo>
                    <a:pt x="1061" y="482"/>
                  </a:lnTo>
                  <a:lnTo>
                    <a:pt x="1061" y="484"/>
                  </a:lnTo>
                  <a:lnTo>
                    <a:pt x="1060" y="485"/>
                  </a:lnTo>
                  <a:lnTo>
                    <a:pt x="1061" y="485"/>
                  </a:lnTo>
                  <a:lnTo>
                    <a:pt x="1061" y="488"/>
                  </a:lnTo>
                  <a:lnTo>
                    <a:pt x="1061" y="491"/>
                  </a:lnTo>
                  <a:lnTo>
                    <a:pt x="1060" y="492"/>
                  </a:lnTo>
                  <a:lnTo>
                    <a:pt x="1058" y="492"/>
                  </a:lnTo>
                  <a:lnTo>
                    <a:pt x="1057" y="494"/>
                  </a:lnTo>
                  <a:lnTo>
                    <a:pt x="1057" y="495"/>
                  </a:lnTo>
                  <a:lnTo>
                    <a:pt x="1057" y="496"/>
                  </a:lnTo>
                  <a:lnTo>
                    <a:pt x="1060" y="501"/>
                  </a:lnTo>
                  <a:lnTo>
                    <a:pt x="1061" y="504"/>
                  </a:lnTo>
                  <a:lnTo>
                    <a:pt x="1061" y="505"/>
                  </a:lnTo>
                  <a:lnTo>
                    <a:pt x="1062" y="505"/>
                  </a:lnTo>
                  <a:lnTo>
                    <a:pt x="1064" y="510"/>
                  </a:lnTo>
                  <a:lnTo>
                    <a:pt x="1065" y="513"/>
                  </a:lnTo>
                  <a:lnTo>
                    <a:pt x="1064" y="513"/>
                  </a:lnTo>
                  <a:lnTo>
                    <a:pt x="1064" y="514"/>
                  </a:lnTo>
                  <a:lnTo>
                    <a:pt x="1062" y="514"/>
                  </a:lnTo>
                  <a:lnTo>
                    <a:pt x="1062" y="516"/>
                  </a:lnTo>
                  <a:lnTo>
                    <a:pt x="1062" y="518"/>
                  </a:lnTo>
                  <a:lnTo>
                    <a:pt x="1062" y="519"/>
                  </a:lnTo>
                  <a:lnTo>
                    <a:pt x="1062" y="521"/>
                  </a:lnTo>
                  <a:lnTo>
                    <a:pt x="1061" y="521"/>
                  </a:lnTo>
                  <a:lnTo>
                    <a:pt x="1060" y="527"/>
                  </a:lnTo>
                  <a:lnTo>
                    <a:pt x="1060" y="528"/>
                  </a:lnTo>
                  <a:lnTo>
                    <a:pt x="1060" y="530"/>
                  </a:lnTo>
                  <a:lnTo>
                    <a:pt x="1061" y="531"/>
                  </a:lnTo>
                  <a:lnTo>
                    <a:pt x="1061" y="532"/>
                  </a:lnTo>
                  <a:lnTo>
                    <a:pt x="1062" y="532"/>
                  </a:lnTo>
                  <a:lnTo>
                    <a:pt x="1062" y="534"/>
                  </a:lnTo>
                  <a:lnTo>
                    <a:pt x="1062" y="535"/>
                  </a:lnTo>
                  <a:lnTo>
                    <a:pt x="1062" y="536"/>
                  </a:lnTo>
                  <a:lnTo>
                    <a:pt x="1062" y="537"/>
                  </a:lnTo>
                  <a:lnTo>
                    <a:pt x="1063" y="540"/>
                  </a:lnTo>
                  <a:lnTo>
                    <a:pt x="1064" y="544"/>
                  </a:lnTo>
                  <a:lnTo>
                    <a:pt x="1064" y="545"/>
                  </a:lnTo>
                  <a:lnTo>
                    <a:pt x="1064" y="546"/>
                  </a:lnTo>
                  <a:lnTo>
                    <a:pt x="1064" y="547"/>
                  </a:lnTo>
                  <a:lnTo>
                    <a:pt x="1063" y="547"/>
                  </a:lnTo>
                  <a:lnTo>
                    <a:pt x="1063" y="548"/>
                  </a:lnTo>
                  <a:lnTo>
                    <a:pt x="1063" y="551"/>
                  </a:lnTo>
                  <a:lnTo>
                    <a:pt x="1062" y="551"/>
                  </a:lnTo>
                  <a:lnTo>
                    <a:pt x="1063" y="552"/>
                  </a:lnTo>
                  <a:lnTo>
                    <a:pt x="1064" y="556"/>
                  </a:lnTo>
                  <a:lnTo>
                    <a:pt x="1064" y="557"/>
                  </a:lnTo>
                  <a:lnTo>
                    <a:pt x="1064" y="558"/>
                  </a:lnTo>
                  <a:lnTo>
                    <a:pt x="1062" y="559"/>
                  </a:lnTo>
                  <a:lnTo>
                    <a:pt x="1062" y="560"/>
                  </a:lnTo>
                  <a:lnTo>
                    <a:pt x="1061" y="561"/>
                  </a:lnTo>
                  <a:lnTo>
                    <a:pt x="1060" y="562"/>
                  </a:lnTo>
                  <a:lnTo>
                    <a:pt x="1060" y="563"/>
                  </a:lnTo>
                  <a:lnTo>
                    <a:pt x="1060" y="569"/>
                  </a:lnTo>
                  <a:lnTo>
                    <a:pt x="1060" y="570"/>
                  </a:lnTo>
                  <a:lnTo>
                    <a:pt x="1059" y="570"/>
                  </a:lnTo>
                  <a:lnTo>
                    <a:pt x="1058" y="570"/>
                  </a:lnTo>
                  <a:lnTo>
                    <a:pt x="1058" y="571"/>
                  </a:lnTo>
                  <a:lnTo>
                    <a:pt x="1057" y="572"/>
                  </a:lnTo>
                  <a:lnTo>
                    <a:pt x="1058" y="573"/>
                  </a:lnTo>
                  <a:lnTo>
                    <a:pt x="1058" y="574"/>
                  </a:lnTo>
                  <a:lnTo>
                    <a:pt x="1058" y="575"/>
                  </a:lnTo>
                  <a:lnTo>
                    <a:pt x="1061" y="579"/>
                  </a:lnTo>
                  <a:lnTo>
                    <a:pt x="1059" y="583"/>
                  </a:lnTo>
                  <a:lnTo>
                    <a:pt x="1058" y="583"/>
                  </a:lnTo>
                  <a:lnTo>
                    <a:pt x="1058" y="584"/>
                  </a:lnTo>
                  <a:lnTo>
                    <a:pt x="1058" y="585"/>
                  </a:lnTo>
                  <a:lnTo>
                    <a:pt x="1058" y="586"/>
                  </a:lnTo>
                  <a:lnTo>
                    <a:pt x="1060" y="596"/>
                  </a:lnTo>
                  <a:lnTo>
                    <a:pt x="1060" y="602"/>
                  </a:lnTo>
                  <a:lnTo>
                    <a:pt x="1060" y="605"/>
                  </a:lnTo>
                  <a:lnTo>
                    <a:pt x="1055" y="603"/>
                  </a:lnTo>
                  <a:lnTo>
                    <a:pt x="1056" y="608"/>
                  </a:lnTo>
                  <a:lnTo>
                    <a:pt x="1060" y="619"/>
                  </a:lnTo>
                  <a:lnTo>
                    <a:pt x="1060" y="621"/>
                  </a:lnTo>
                  <a:lnTo>
                    <a:pt x="1060" y="622"/>
                  </a:lnTo>
                  <a:lnTo>
                    <a:pt x="1058" y="622"/>
                  </a:lnTo>
                  <a:lnTo>
                    <a:pt x="1057" y="622"/>
                  </a:lnTo>
                  <a:lnTo>
                    <a:pt x="1056" y="621"/>
                  </a:lnTo>
                  <a:lnTo>
                    <a:pt x="1055" y="621"/>
                  </a:lnTo>
                  <a:lnTo>
                    <a:pt x="1054" y="620"/>
                  </a:lnTo>
                  <a:lnTo>
                    <a:pt x="1052" y="619"/>
                  </a:lnTo>
                  <a:lnTo>
                    <a:pt x="1050" y="620"/>
                  </a:lnTo>
                  <a:lnTo>
                    <a:pt x="1049" y="620"/>
                  </a:lnTo>
                  <a:lnTo>
                    <a:pt x="1048" y="622"/>
                  </a:lnTo>
                  <a:lnTo>
                    <a:pt x="1048" y="623"/>
                  </a:lnTo>
                  <a:lnTo>
                    <a:pt x="1048" y="624"/>
                  </a:lnTo>
                  <a:lnTo>
                    <a:pt x="1049" y="628"/>
                  </a:lnTo>
                  <a:lnTo>
                    <a:pt x="1049" y="629"/>
                  </a:lnTo>
                  <a:lnTo>
                    <a:pt x="1050" y="630"/>
                  </a:lnTo>
                  <a:lnTo>
                    <a:pt x="1051" y="631"/>
                  </a:lnTo>
                  <a:lnTo>
                    <a:pt x="1052" y="632"/>
                  </a:lnTo>
                  <a:lnTo>
                    <a:pt x="1052" y="633"/>
                  </a:lnTo>
                  <a:lnTo>
                    <a:pt x="1052" y="634"/>
                  </a:lnTo>
                  <a:lnTo>
                    <a:pt x="1052" y="635"/>
                  </a:lnTo>
                  <a:lnTo>
                    <a:pt x="1052" y="636"/>
                  </a:lnTo>
                  <a:lnTo>
                    <a:pt x="1052" y="637"/>
                  </a:lnTo>
                  <a:lnTo>
                    <a:pt x="1054" y="641"/>
                  </a:lnTo>
                  <a:lnTo>
                    <a:pt x="1054" y="642"/>
                  </a:lnTo>
                  <a:lnTo>
                    <a:pt x="1056" y="643"/>
                  </a:lnTo>
                  <a:lnTo>
                    <a:pt x="1059" y="646"/>
                  </a:lnTo>
                  <a:lnTo>
                    <a:pt x="1063" y="651"/>
                  </a:lnTo>
                  <a:lnTo>
                    <a:pt x="1064" y="655"/>
                  </a:lnTo>
                  <a:lnTo>
                    <a:pt x="1064" y="656"/>
                  </a:lnTo>
                  <a:lnTo>
                    <a:pt x="1064" y="657"/>
                  </a:lnTo>
                  <a:lnTo>
                    <a:pt x="1064" y="658"/>
                  </a:lnTo>
                  <a:lnTo>
                    <a:pt x="1064" y="659"/>
                  </a:lnTo>
                  <a:lnTo>
                    <a:pt x="1064" y="661"/>
                  </a:lnTo>
                  <a:lnTo>
                    <a:pt x="1065" y="662"/>
                  </a:lnTo>
                  <a:lnTo>
                    <a:pt x="1065" y="663"/>
                  </a:lnTo>
                  <a:lnTo>
                    <a:pt x="1067" y="666"/>
                  </a:lnTo>
                  <a:lnTo>
                    <a:pt x="1067" y="667"/>
                  </a:lnTo>
                  <a:lnTo>
                    <a:pt x="1082" y="688"/>
                  </a:lnTo>
                  <a:lnTo>
                    <a:pt x="1083" y="691"/>
                  </a:lnTo>
                  <a:lnTo>
                    <a:pt x="1083" y="692"/>
                  </a:lnTo>
                  <a:lnTo>
                    <a:pt x="1084" y="694"/>
                  </a:lnTo>
                  <a:lnTo>
                    <a:pt x="1084" y="695"/>
                  </a:lnTo>
                  <a:lnTo>
                    <a:pt x="1084" y="697"/>
                  </a:lnTo>
                  <a:lnTo>
                    <a:pt x="1084" y="698"/>
                  </a:lnTo>
                  <a:lnTo>
                    <a:pt x="1084" y="703"/>
                  </a:lnTo>
                  <a:lnTo>
                    <a:pt x="1084" y="704"/>
                  </a:lnTo>
                  <a:lnTo>
                    <a:pt x="1084" y="705"/>
                  </a:lnTo>
                  <a:lnTo>
                    <a:pt x="1080" y="707"/>
                  </a:lnTo>
                  <a:lnTo>
                    <a:pt x="1079" y="707"/>
                  </a:lnTo>
                  <a:lnTo>
                    <a:pt x="1079" y="708"/>
                  </a:lnTo>
                  <a:lnTo>
                    <a:pt x="1079" y="709"/>
                  </a:lnTo>
                  <a:lnTo>
                    <a:pt x="1078" y="711"/>
                  </a:lnTo>
                  <a:lnTo>
                    <a:pt x="1079" y="712"/>
                  </a:lnTo>
                  <a:lnTo>
                    <a:pt x="1079" y="713"/>
                  </a:lnTo>
                  <a:lnTo>
                    <a:pt x="1080" y="713"/>
                  </a:lnTo>
                  <a:lnTo>
                    <a:pt x="1081" y="713"/>
                  </a:lnTo>
                  <a:lnTo>
                    <a:pt x="1081" y="714"/>
                  </a:lnTo>
                  <a:lnTo>
                    <a:pt x="1081" y="715"/>
                  </a:lnTo>
                  <a:lnTo>
                    <a:pt x="1080" y="716"/>
                  </a:lnTo>
                  <a:lnTo>
                    <a:pt x="1081" y="717"/>
                  </a:lnTo>
                  <a:lnTo>
                    <a:pt x="1082" y="724"/>
                  </a:lnTo>
                  <a:lnTo>
                    <a:pt x="1082" y="725"/>
                  </a:lnTo>
                  <a:lnTo>
                    <a:pt x="1082" y="726"/>
                  </a:lnTo>
                  <a:lnTo>
                    <a:pt x="1084" y="727"/>
                  </a:lnTo>
                  <a:lnTo>
                    <a:pt x="1084" y="728"/>
                  </a:lnTo>
                  <a:lnTo>
                    <a:pt x="1083" y="729"/>
                  </a:lnTo>
                  <a:lnTo>
                    <a:pt x="1083" y="730"/>
                  </a:lnTo>
                  <a:lnTo>
                    <a:pt x="1083" y="741"/>
                  </a:lnTo>
                  <a:lnTo>
                    <a:pt x="1084" y="742"/>
                  </a:lnTo>
                  <a:lnTo>
                    <a:pt x="1087" y="749"/>
                  </a:lnTo>
                  <a:lnTo>
                    <a:pt x="1088" y="749"/>
                  </a:lnTo>
                  <a:lnTo>
                    <a:pt x="1088" y="750"/>
                  </a:lnTo>
                  <a:lnTo>
                    <a:pt x="1090" y="751"/>
                  </a:lnTo>
                  <a:lnTo>
                    <a:pt x="1092" y="754"/>
                  </a:lnTo>
                  <a:lnTo>
                    <a:pt x="1092" y="755"/>
                  </a:lnTo>
                  <a:lnTo>
                    <a:pt x="1092" y="756"/>
                  </a:lnTo>
                  <a:lnTo>
                    <a:pt x="1092" y="757"/>
                  </a:lnTo>
                  <a:lnTo>
                    <a:pt x="1093" y="758"/>
                  </a:lnTo>
                  <a:lnTo>
                    <a:pt x="1094" y="758"/>
                  </a:lnTo>
                  <a:lnTo>
                    <a:pt x="1094" y="759"/>
                  </a:lnTo>
                  <a:lnTo>
                    <a:pt x="1098" y="762"/>
                  </a:lnTo>
                  <a:lnTo>
                    <a:pt x="1099" y="762"/>
                  </a:lnTo>
                  <a:lnTo>
                    <a:pt x="1099" y="763"/>
                  </a:lnTo>
                  <a:lnTo>
                    <a:pt x="1099" y="764"/>
                  </a:lnTo>
                  <a:lnTo>
                    <a:pt x="1096" y="764"/>
                  </a:lnTo>
                  <a:lnTo>
                    <a:pt x="1094" y="764"/>
                  </a:lnTo>
                  <a:lnTo>
                    <a:pt x="1093" y="766"/>
                  </a:lnTo>
                  <a:lnTo>
                    <a:pt x="1092" y="767"/>
                  </a:lnTo>
                  <a:lnTo>
                    <a:pt x="1092" y="768"/>
                  </a:lnTo>
                  <a:lnTo>
                    <a:pt x="1093" y="769"/>
                  </a:lnTo>
                  <a:lnTo>
                    <a:pt x="1094" y="769"/>
                  </a:lnTo>
                  <a:lnTo>
                    <a:pt x="1095" y="771"/>
                  </a:lnTo>
                  <a:lnTo>
                    <a:pt x="1096" y="775"/>
                  </a:lnTo>
                  <a:lnTo>
                    <a:pt x="1096" y="777"/>
                  </a:lnTo>
                  <a:lnTo>
                    <a:pt x="1096" y="778"/>
                  </a:lnTo>
                  <a:lnTo>
                    <a:pt x="1096" y="779"/>
                  </a:lnTo>
                  <a:lnTo>
                    <a:pt x="1095" y="779"/>
                  </a:lnTo>
                  <a:lnTo>
                    <a:pt x="1095" y="780"/>
                  </a:lnTo>
                  <a:lnTo>
                    <a:pt x="1095" y="781"/>
                  </a:lnTo>
                  <a:lnTo>
                    <a:pt x="1098" y="789"/>
                  </a:lnTo>
                  <a:lnTo>
                    <a:pt x="1098" y="790"/>
                  </a:lnTo>
                  <a:lnTo>
                    <a:pt x="1099" y="791"/>
                  </a:lnTo>
                  <a:lnTo>
                    <a:pt x="1100" y="792"/>
                  </a:lnTo>
                  <a:lnTo>
                    <a:pt x="1101" y="792"/>
                  </a:lnTo>
                  <a:lnTo>
                    <a:pt x="1101" y="794"/>
                  </a:lnTo>
                  <a:lnTo>
                    <a:pt x="1103" y="801"/>
                  </a:lnTo>
                  <a:lnTo>
                    <a:pt x="1103" y="802"/>
                  </a:lnTo>
                  <a:lnTo>
                    <a:pt x="1103" y="804"/>
                  </a:lnTo>
                  <a:lnTo>
                    <a:pt x="1103" y="805"/>
                  </a:lnTo>
                  <a:lnTo>
                    <a:pt x="1103" y="806"/>
                  </a:lnTo>
                  <a:lnTo>
                    <a:pt x="1103" y="807"/>
                  </a:lnTo>
                  <a:lnTo>
                    <a:pt x="1103" y="812"/>
                  </a:lnTo>
                  <a:lnTo>
                    <a:pt x="1103" y="813"/>
                  </a:lnTo>
                  <a:lnTo>
                    <a:pt x="1103" y="814"/>
                  </a:lnTo>
                  <a:lnTo>
                    <a:pt x="1104" y="815"/>
                  </a:lnTo>
                  <a:lnTo>
                    <a:pt x="1105" y="815"/>
                  </a:lnTo>
                  <a:lnTo>
                    <a:pt x="1109" y="816"/>
                  </a:lnTo>
                  <a:lnTo>
                    <a:pt x="1113" y="817"/>
                  </a:lnTo>
                  <a:lnTo>
                    <a:pt x="1118" y="818"/>
                  </a:lnTo>
                  <a:lnTo>
                    <a:pt x="1120" y="818"/>
                  </a:lnTo>
                  <a:lnTo>
                    <a:pt x="1120" y="819"/>
                  </a:lnTo>
                  <a:lnTo>
                    <a:pt x="1122" y="819"/>
                  </a:lnTo>
                  <a:lnTo>
                    <a:pt x="1124" y="818"/>
                  </a:lnTo>
                  <a:lnTo>
                    <a:pt x="1125" y="818"/>
                  </a:lnTo>
                  <a:lnTo>
                    <a:pt x="1126" y="818"/>
                  </a:lnTo>
                  <a:lnTo>
                    <a:pt x="1128" y="817"/>
                  </a:lnTo>
                  <a:lnTo>
                    <a:pt x="1127" y="815"/>
                  </a:lnTo>
                  <a:lnTo>
                    <a:pt x="1126" y="812"/>
                  </a:lnTo>
                  <a:lnTo>
                    <a:pt x="1126" y="811"/>
                  </a:lnTo>
                  <a:lnTo>
                    <a:pt x="1125" y="811"/>
                  </a:lnTo>
                  <a:lnTo>
                    <a:pt x="1126" y="811"/>
                  </a:lnTo>
                  <a:lnTo>
                    <a:pt x="1127" y="811"/>
                  </a:lnTo>
                  <a:lnTo>
                    <a:pt x="1128" y="810"/>
                  </a:lnTo>
                  <a:lnTo>
                    <a:pt x="1128" y="809"/>
                  </a:lnTo>
                  <a:lnTo>
                    <a:pt x="1130" y="808"/>
                  </a:lnTo>
                  <a:lnTo>
                    <a:pt x="1129" y="806"/>
                  </a:lnTo>
                  <a:lnTo>
                    <a:pt x="1128" y="805"/>
                  </a:lnTo>
                  <a:lnTo>
                    <a:pt x="1125" y="803"/>
                  </a:lnTo>
                  <a:lnTo>
                    <a:pt x="1126" y="802"/>
                  </a:lnTo>
                  <a:lnTo>
                    <a:pt x="1126" y="799"/>
                  </a:lnTo>
                  <a:lnTo>
                    <a:pt x="1126" y="798"/>
                  </a:lnTo>
                  <a:lnTo>
                    <a:pt x="1124" y="796"/>
                  </a:lnTo>
                  <a:lnTo>
                    <a:pt x="1123" y="796"/>
                  </a:lnTo>
                  <a:lnTo>
                    <a:pt x="1123" y="795"/>
                  </a:lnTo>
                  <a:lnTo>
                    <a:pt x="1122" y="795"/>
                  </a:lnTo>
                  <a:lnTo>
                    <a:pt x="1121" y="794"/>
                  </a:lnTo>
                  <a:lnTo>
                    <a:pt x="1120" y="794"/>
                  </a:lnTo>
                  <a:lnTo>
                    <a:pt x="1119" y="794"/>
                  </a:lnTo>
                  <a:lnTo>
                    <a:pt x="1116" y="792"/>
                  </a:lnTo>
                  <a:lnTo>
                    <a:pt x="1116" y="791"/>
                  </a:lnTo>
                  <a:lnTo>
                    <a:pt x="1117" y="791"/>
                  </a:lnTo>
                  <a:lnTo>
                    <a:pt x="1118" y="791"/>
                  </a:lnTo>
                  <a:lnTo>
                    <a:pt x="1118" y="792"/>
                  </a:lnTo>
                  <a:lnTo>
                    <a:pt x="1119" y="793"/>
                  </a:lnTo>
                  <a:lnTo>
                    <a:pt x="1120" y="793"/>
                  </a:lnTo>
                  <a:lnTo>
                    <a:pt x="1125" y="794"/>
                  </a:lnTo>
                  <a:lnTo>
                    <a:pt x="1124" y="790"/>
                  </a:lnTo>
                  <a:lnTo>
                    <a:pt x="1123" y="788"/>
                  </a:lnTo>
                  <a:lnTo>
                    <a:pt x="1122" y="787"/>
                  </a:lnTo>
                  <a:lnTo>
                    <a:pt x="1120" y="785"/>
                  </a:lnTo>
                  <a:lnTo>
                    <a:pt x="1121" y="784"/>
                  </a:lnTo>
                  <a:lnTo>
                    <a:pt x="1121" y="782"/>
                  </a:lnTo>
                  <a:lnTo>
                    <a:pt x="1121" y="781"/>
                  </a:lnTo>
                  <a:lnTo>
                    <a:pt x="1120" y="781"/>
                  </a:lnTo>
                  <a:lnTo>
                    <a:pt x="1120" y="780"/>
                  </a:lnTo>
                  <a:lnTo>
                    <a:pt x="1120" y="779"/>
                  </a:lnTo>
                  <a:lnTo>
                    <a:pt x="1119" y="777"/>
                  </a:lnTo>
                  <a:lnTo>
                    <a:pt x="1118" y="777"/>
                  </a:lnTo>
                  <a:lnTo>
                    <a:pt x="1117" y="777"/>
                  </a:lnTo>
                  <a:lnTo>
                    <a:pt x="1116" y="776"/>
                  </a:lnTo>
                  <a:lnTo>
                    <a:pt x="1116" y="775"/>
                  </a:lnTo>
                  <a:lnTo>
                    <a:pt x="1116" y="774"/>
                  </a:lnTo>
                  <a:lnTo>
                    <a:pt x="1115" y="773"/>
                  </a:lnTo>
                  <a:lnTo>
                    <a:pt x="1113" y="771"/>
                  </a:lnTo>
                  <a:lnTo>
                    <a:pt x="1113" y="769"/>
                  </a:lnTo>
                  <a:lnTo>
                    <a:pt x="1115" y="769"/>
                  </a:lnTo>
                  <a:lnTo>
                    <a:pt x="1116" y="769"/>
                  </a:lnTo>
                  <a:lnTo>
                    <a:pt x="1117" y="769"/>
                  </a:lnTo>
                  <a:lnTo>
                    <a:pt x="1118" y="769"/>
                  </a:lnTo>
                  <a:lnTo>
                    <a:pt x="1118" y="768"/>
                  </a:lnTo>
                  <a:lnTo>
                    <a:pt x="1120" y="767"/>
                  </a:lnTo>
                  <a:lnTo>
                    <a:pt x="1121" y="765"/>
                  </a:lnTo>
                  <a:lnTo>
                    <a:pt x="1122" y="764"/>
                  </a:lnTo>
                  <a:lnTo>
                    <a:pt x="1121" y="762"/>
                  </a:lnTo>
                  <a:lnTo>
                    <a:pt x="1120" y="760"/>
                  </a:lnTo>
                  <a:lnTo>
                    <a:pt x="1119" y="760"/>
                  </a:lnTo>
                  <a:lnTo>
                    <a:pt x="1121" y="760"/>
                  </a:lnTo>
                  <a:lnTo>
                    <a:pt x="1122" y="760"/>
                  </a:lnTo>
                  <a:lnTo>
                    <a:pt x="1125" y="763"/>
                  </a:lnTo>
                  <a:lnTo>
                    <a:pt x="1126" y="765"/>
                  </a:lnTo>
                  <a:lnTo>
                    <a:pt x="1125" y="767"/>
                  </a:lnTo>
                  <a:lnTo>
                    <a:pt x="1124" y="767"/>
                  </a:lnTo>
                  <a:lnTo>
                    <a:pt x="1124" y="769"/>
                  </a:lnTo>
                  <a:lnTo>
                    <a:pt x="1124" y="770"/>
                  </a:lnTo>
                  <a:lnTo>
                    <a:pt x="1124" y="771"/>
                  </a:lnTo>
                  <a:lnTo>
                    <a:pt x="1124" y="772"/>
                  </a:lnTo>
                  <a:lnTo>
                    <a:pt x="1125" y="773"/>
                  </a:lnTo>
                  <a:lnTo>
                    <a:pt x="1126" y="774"/>
                  </a:lnTo>
                  <a:lnTo>
                    <a:pt x="1127" y="775"/>
                  </a:lnTo>
                  <a:lnTo>
                    <a:pt x="1128" y="775"/>
                  </a:lnTo>
                  <a:lnTo>
                    <a:pt x="1130" y="776"/>
                  </a:lnTo>
                  <a:lnTo>
                    <a:pt x="1133" y="777"/>
                  </a:lnTo>
                  <a:lnTo>
                    <a:pt x="1135" y="777"/>
                  </a:lnTo>
                  <a:lnTo>
                    <a:pt x="1135" y="776"/>
                  </a:lnTo>
                  <a:lnTo>
                    <a:pt x="1136" y="776"/>
                  </a:lnTo>
                  <a:lnTo>
                    <a:pt x="1135" y="776"/>
                  </a:lnTo>
                  <a:lnTo>
                    <a:pt x="1132" y="777"/>
                  </a:lnTo>
                  <a:lnTo>
                    <a:pt x="1131" y="778"/>
                  </a:lnTo>
                  <a:lnTo>
                    <a:pt x="1131" y="779"/>
                  </a:lnTo>
                  <a:lnTo>
                    <a:pt x="1130" y="779"/>
                  </a:lnTo>
                  <a:lnTo>
                    <a:pt x="1130" y="781"/>
                  </a:lnTo>
                  <a:lnTo>
                    <a:pt x="1128" y="782"/>
                  </a:lnTo>
                  <a:lnTo>
                    <a:pt x="1130" y="784"/>
                  </a:lnTo>
                  <a:lnTo>
                    <a:pt x="1133" y="786"/>
                  </a:lnTo>
                  <a:lnTo>
                    <a:pt x="1133" y="787"/>
                  </a:lnTo>
                  <a:lnTo>
                    <a:pt x="1133" y="788"/>
                  </a:lnTo>
                  <a:lnTo>
                    <a:pt x="1133" y="790"/>
                  </a:lnTo>
                  <a:lnTo>
                    <a:pt x="1133" y="791"/>
                  </a:lnTo>
                  <a:lnTo>
                    <a:pt x="1133" y="792"/>
                  </a:lnTo>
                  <a:lnTo>
                    <a:pt x="1135" y="798"/>
                  </a:lnTo>
                  <a:lnTo>
                    <a:pt x="1137" y="800"/>
                  </a:lnTo>
                  <a:lnTo>
                    <a:pt x="1137" y="801"/>
                  </a:lnTo>
                  <a:lnTo>
                    <a:pt x="1138" y="801"/>
                  </a:lnTo>
                  <a:lnTo>
                    <a:pt x="1139" y="802"/>
                  </a:lnTo>
                  <a:lnTo>
                    <a:pt x="1139" y="803"/>
                  </a:lnTo>
                  <a:lnTo>
                    <a:pt x="1139" y="804"/>
                  </a:lnTo>
                  <a:lnTo>
                    <a:pt x="1138" y="805"/>
                  </a:lnTo>
                  <a:lnTo>
                    <a:pt x="1138" y="807"/>
                  </a:lnTo>
                  <a:lnTo>
                    <a:pt x="1138" y="808"/>
                  </a:lnTo>
                  <a:lnTo>
                    <a:pt x="1138" y="809"/>
                  </a:lnTo>
                  <a:lnTo>
                    <a:pt x="1139" y="809"/>
                  </a:lnTo>
                  <a:lnTo>
                    <a:pt x="1139" y="811"/>
                  </a:lnTo>
                  <a:lnTo>
                    <a:pt x="1138" y="811"/>
                  </a:lnTo>
                  <a:lnTo>
                    <a:pt x="1137" y="811"/>
                  </a:lnTo>
                  <a:lnTo>
                    <a:pt x="1137" y="812"/>
                  </a:lnTo>
                  <a:lnTo>
                    <a:pt x="1137" y="813"/>
                  </a:lnTo>
                  <a:lnTo>
                    <a:pt x="1137" y="815"/>
                  </a:lnTo>
                  <a:lnTo>
                    <a:pt x="1138" y="818"/>
                  </a:lnTo>
                  <a:lnTo>
                    <a:pt x="1138" y="819"/>
                  </a:lnTo>
                  <a:lnTo>
                    <a:pt x="1138" y="820"/>
                  </a:lnTo>
                  <a:lnTo>
                    <a:pt x="1142" y="824"/>
                  </a:lnTo>
                  <a:lnTo>
                    <a:pt x="1143" y="827"/>
                  </a:lnTo>
                  <a:lnTo>
                    <a:pt x="1144" y="828"/>
                  </a:lnTo>
                  <a:lnTo>
                    <a:pt x="1144" y="829"/>
                  </a:lnTo>
                  <a:lnTo>
                    <a:pt x="1143" y="829"/>
                  </a:lnTo>
                  <a:lnTo>
                    <a:pt x="1142" y="830"/>
                  </a:lnTo>
                  <a:lnTo>
                    <a:pt x="1141" y="830"/>
                  </a:lnTo>
                  <a:lnTo>
                    <a:pt x="1141" y="832"/>
                  </a:lnTo>
                  <a:lnTo>
                    <a:pt x="1141" y="833"/>
                  </a:lnTo>
                  <a:lnTo>
                    <a:pt x="1140" y="833"/>
                  </a:lnTo>
                  <a:lnTo>
                    <a:pt x="1141" y="834"/>
                  </a:lnTo>
                  <a:lnTo>
                    <a:pt x="1141" y="835"/>
                  </a:lnTo>
                  <a:lnTo>
                    <a:pt x="1141" y="836"/>
                  </a:lnTo>
                  <a:lnTo>
                    <a:pt x="1142" y="837"/>
                  </a:lnTo>
                  <a:lnTo>
                    <a:pt x="1143" y="837"/>
                  </a:lnTo>
                  <a:lnTo>
                    <a:pt x="1143" y="838"/>
                  </a:lnTo>
                  <a:lnTo>
                    <a:pt x="1143" y="839"/>
                  </a:lnTo>
                  <a:lnTo>
                    <a:pt x="1143" y="840"/>
                  </a:lnTo>
                  <a:lnTo>
                    <a:pt x="1143" y="841"/>
                  </a:lnTo>
                  <a:lnTo>
                    <a:pt x="1144" y="842"/>
                  </a:lnTo>
                  <a:lnTo>
                    <a:pt x="1145" y="843"/>
                  </a:lnTo>
                  <a:lnTo>
                    <a:pt x="1148" y="845"/>
                  </a:lnTo>
                  <a:lnTo>
                    <a:pt x="1150" y="846"/>
                  </a:lnTo>
                  <a:lnTo>
                    <a:pt x="1149" y="846"/>
                  </a:lnTo>
                  <a:lnTo>
                    <a:pt x="1148" y="847"/>
                  </a:lnTo>
                  <a:lnTo>
                    <a:pt x="1148" y="848"/>
                  </a:lnTo>
                  <a:lnTo>
                    <a:pt x="1148" y="850"/>
                  </a:lnTo>
                  <a:lnTo>
                    <a:pt x="1148" y="851"/>
                  </a:lnTo>
                  <a:lnTo>
                    <a:pt x="1147" y="851"/>
                  </a:lnTo>
                  <a:lnTo>
                    <a:pt x="1147" y="852"/>
                  </a:lnTo>
                  <a:lnTo>
                    <a:pt x="1146" y="853"/>
                  </a:lnTo>
                  <a:lnTo>
                    <a:pt x="1144" y="850"/>
                  </a:lnTo>
                  <a:lnTo>
                    <a:pt x="1143" y="850"/>
                  </a:lnTo>
                  <a:lnTo>
                    <a:pt x="1142" y="849"/>
                  </a:lnTo>
                  <a:lnTo>
                    <a:pt x="1141" y="849"/>
                  </a:lnTo>
                  <a:lnTo>
                    <a:pt x="1140" y="849"/>
                  </a:lnTo>
                  <a:lnTo>
                    <a:pt x="1138" y="850"/>
                  </a:lnTo>
                  <a:lnTo>
                    <a:pt x="1137" y="850"/>
                  </a:lnTo>
                  <a:lnTo>
                    <a:pt x="1137" y="849"/>
                  </a:lnTo>
                  <a:lnTo>
                    <a:pt x="1136" y="849"/>
                  </a:lnTo>
                  <a:lnTo>
                    <a:pt x="1137" y="848"/>
                  </a:lnTo>
                  <a:lnTo>
                    <a:pt x="1136" y="848"/>
                  </a:lnTo>
                  <a:lnTo>
                    <a:pt x="1137" y="848"/>
                  </a:lnTo>
                  <a:lnTo>
                    <a:pt x="1137" y="847"/>
                  </a:lnTo>
                  <a:lnTo>
                    <a:pt x="1139" y="846"/>
                  </a:lnTo>
                  <a:lnTo>
                    <a:pt x="1138" y="844"/>
                  </a:lnTo>
                  <a:lnTo>
                    <a:pt x="1137" y="843"/>
                  </a:lnTo>
                  <a:lnTo>
                    <a:pt x="1138" y="841"/>
                  </a:lnTo>
                  <a:lnTo>
                    <a:pt x="1139" y="841"/>
                  </a:lnTo>
                  <a:lnTo>
                    <a:pt x="1139" y="840"/>
                  </a:lnTo>
                  <a:lnTo>
                    <a:pt x="1139" y="839"/>
                  </a:lnTo>
                  <a:lnTo>
                    <a:pt x="1139" y="837"/>
                  </a:lnTo>
                  <a:lnTo>
                    <a:pt x="1139" y="836"/>
                  </a:lnTo>
                  <a:lnTo>
                    <a:pt x="1137" y="833"/>
                  </a:lnTo>
                  <a:lnTo>
                    <a:pt x="1134" y="831"/>
                  </a:lnTo>
                  <a:lnTo>
                    <a:pt x="1133" y="830"/>
                  </a:lnTo>
                  <a:lnTo>
                    <a:pt x="1132" y="830"/>
                  </a:lnTo>
                  <a:lnTo>
                    <a:pt x="1131" y="830"/>
                  </a:lnTo>
                  <a:lnTo>
                    <a:pt x="1131" y="828"/>
                  </a:lnTo>
                  <a:lnTo>
                    <a:pt x="1130" y="828"/>
                  </a:lnTo>
                  <a:lnTo>
                    <a:pt x="1128" y="826"/>
                  </a:lnTo>
                  <a:lnTo>
                    <a:pt x="1126" y="824"/>
                  </a:lnTo>
                  <a:lnTo>
                    <a:pt x="1124" y="826"/>
                  </a:lnTo>
                  <a:lnTo>
                    <a:pt x="1122" y="826"/>
                  </a:lnTo>
                  <a:lnTo>
                    <a:pt x="1120" y="826"/>
                  </a:lnTo>
                  <a:lnTo>
                    <a:pt x="1119" y="827"/>
                  </a:lnTo>
                  <a:lnTo>
                    <a:pt x="1118" y="827"/>
                  </a:lnTo>
                  <a:lnTo>
                    <a:pt x="1118" y="828"/>
                  </a:lnTo>
                  <a:lnTo>
                    <a:pt x="1117" y="828"/>
                  </a:lnTo>
                  <a:lnTo>
                    <a:pt x="1116" y="829"/>
                  </a:lnTo>
                  <a:lnTo>
                    <a:pt x="1117" y="830"/>
                  </a:lnTo>
                  <a:lnTo>
                    <a:pt x="1117" y="832"/>
                  </a:lnTo>
                  <a:lnTo>
                    <a:pt x="1117" y="833"/>
                  </a:lnTo>
                  <a:lnTo>
                    <a:pt x="1118" y="833"/>
                  </a:lnTo>
                  <a:lnTo>
                    <a:pt x="1119" y="833"/>
                  </a:lnTo>
                  <a:lnTo>
                    <a:pt x="1120" y="834"/>
                  </a:lnTo>
                  <a:lnTo>
                    <a:pt x="1123" y="835"/>
                  </a:lnTo>
                  <a:lnTo>
                    <a:pt x="1124" y="835"/>
                  </a:lnTo>
                  <a:lnTo>
                    <a:pt x="1124" y="836"/>
                  </a:lnTo>
                  <a:lnTo>
                    <a:pt x="1126" y="835"/>
                  </a:lnTo>
                  <a:lnTo>
                    <a:pt x="1127" y="835"/>
                  </a:lnTo>
                  <a:lnTo>
                    <a:pt x="1128" y="835"/>
                  </a:lnTo>
                  <a:lnTo>
                    <a:pt x="1128" y="834"/>
                  </a:lnTo>
                  <a:lnTo>
                    <a:pt x="1129" y="834"/>
                  </a:lnTo>
                  <a:lnTo>
                    <a:pt x="1129" y="835"/>
                  </a:lnTo>
                  <a:lnTo>
                    <a:pt x="1130" y="835"/>
                  </a:lnTo>
                  <a:lnTo>
                    <a:pt x="1129" y="835"/>
                  </a:lnTo>
                  <a:lnTo>
                    <a:pt x="1128" y="835"/>
                  </a:lnTo>
                  <a:lnTo>
                    <a:pt x="1127" y="835"/>
                  </a:lnTo>
                  <a:lnTo>
                    <a:pt x="1127" y="836"/>
                  </a:lnTo>
                  <a:lnTo>
                    <a:pt x="1126" y="837"/>
                  </a:lnTo>
                  <a:lnTo>
                    <a:pt x="1125" y="837"/>
                  </a:lnTo>
                  <a:lnTo>
                    <a:pt x="1124" y="839"/>
                  </a:lnTo>
                  <a:lnTo>
                    <a:pt x="1123" y="840"/>
                  </a:lnTo>
                  <a:lnTo>
                    <a:pt x="1122" y="841"/>
                  </a:lnTo>
                  <a:lnTo>
                    <a:pt x="1124" y="843"/>
                  </a:lnTo>
                  <a:lnTo>
                    <a:pt x="1124" y="844"/>
                  </a:lnTo>
                  <a:lnTo>
                    <a:pt x="1124" y="845"/>
                  </a:lnTo>
                  <a:lnTo>
                    <a:pt x="1123" y="845"/>
                  </a:lnTo>
                  <a:lnTo>
                    <a:pt x="1118" y="846"/>
                  </a:lnTo>
                  <a:lnTo>
                    <a:pt x="1118" y="847"/>
                  </a:lnTo>
                  <a:lnTo>
                    <a:pt x="1117" y="847"/>
                  </a:lnTo>
                  <a:lnTo>
                    <a:pt x="1116" y="848"/>
                  </a:lnTo>
                  <a:lnTo>
                    <a:pt x="1116" y="850"/>
                  </a:lnTo>
                  <a:lnTo>
                    <a:pt x="1115" y="850"/>
                  </a:lnTo>
                  <a:lnTo>
                    <a:pt x="1115" y="849"/>
                  </a:lnTo>
                  <a:lnTo>
                    <a:pt x="1114" y="849"/>
                  </a:lnTo>
                  <a:lnTo>
                    <a:pt x="1113" y="849"/>
                  </a:lnTo>
                  <a:lnTo>
                    <a:pt x="1112" y="849"/>
                  </a:lnTo>
                  <a:lnTo>
                    <a:pt x="1111" y="850"/>
                  </a:lnTo>
                  <a:lnTo>
                    <a:pt x="1111" y="851"/>
                  </a:lnTo>
                  <a:lnTo>
                    <a:pt x="1111" y="852"/>
                  </a:lnTo>
                  <a:lnTo>
                    <a:pt x="1111" y="853"/>
                  </a:lnTo>
                  <a:lnTo>
                    <a:pt x="1111" y="854"/>
                  </a:lnTo>
                  <a:lnTo>
                    <a:pt x="1112" y="856"/>
                  </a:lnTo>
                  <a:lnTo>
                    <a:pt x="1113" y="856"/>
                  </a:lnTo>
                  <a:lnTo>
                    <a:pt x="1113" y="857"/>
                  </a:lnTo>
                  <a:lnTo>
                    <a:pt x="1113" y="858"/>
                  </a:lnTo>
                  <a:lnTo>
                    <a:pt x="1114" y="858"/>
                  </a:lnTo>
                  <a:lnTo>
                    <a:pt x="1115" y="858"/>
                  </a:lnTo>
                  <a:lnTo>
                    <a:pt x="1115" y="859"/>
                  </a:lnTo>
                  <a:lnTo>
                    <a:pt x="1116" y="859"/>
                  </a:lnTo>
                  <a:lnTo>
                    <a:pt x="1117" y="859"/>
                  </a:lnTo>
                  <a:lnTo>
                    <a:pt x="1118" y="858"/>
                  </a:lnTo>
                  <a:lnTo>
                    <a:pt x="1119" y="859"/>
                  </a:lnTo>
                  <a:lnTo>
                    <a:pt x="1120" y="859"/>
                  </a:lnTo>
                  <a:lnTo>
                    <a:pt x="1121" y="859"/>
                  </a:lnTo>
                  <a:lnTo>
                    <a:pt x="1121" y="860"/>
                  </a:lnTo>
                  <a:lnTo>
                    <a:pt x="1122" y="860"/>
                  </a:lnTo>
                  <a:lnTo>
                    <a:pt x="1124" y="863"/>
                  </a:lnTo>
                  <a:lnTo>
                    <a:pt x="1125" y="863"/>
                  </a:lnTo>
                  <a:lnTo>
                    <a:pt x="1127" y="864"/>
                  </a:lnTo>
                  <a:lnTo>
                    <a:pt x="1128" y="864"/>
                  </a:lnTo>
                  <a:lnTo>
                    <a:pt x="1129" y="864"/>
                  </a:lnTo>
                  <a:lnTo>
                    <a:pt x="1128" y="865"/>
                  </a:lnTo>
                  <a:lnTo>
                    <a:pt x="1128" y="866"/>
                  </a:lnTo>
                  <a:lnTo>
                    <a:pt x="1128" y="867"/>
                  </a:lnTo>
                  <a:lnTo>
                    <a:pt x="1129" y="868"/>
                  </a:lnTo>
                  <a:lnTo>
                    <a:pt x="1130" y="868"/>
                  </a:lnTo>
                  <a:lnTo>
                    <a:pt x="1130" y="869"/>
                  </a:lnTo>
                  <a:lnTo>
                    <a:pt x="1130" y="870"/>
                  </a:lnTo>
                  <a:lnTo>
                    <a:pt x="1130" y="871"/>
                  </a:lnTo>
                  <a:lnTo>
                    <a:pt x="1130" y="872"/>
                  </a:lnTo>
                  <a:lnTo>
                    <a:pt x="1130" y="873"/>
                  </a:lnTo>
                  <a:lnTo>
                    <a:pt x="1129" y="873"/>
                  </a:lnTo>
                  <a:lnTo>
                    <a:pt x="1129" y="875"/>
                  </a:lnTo>
                  <a:lnTo>
                    <a:pt x="1129" y="876"/>
                  </a:lnTo>
                  <a:lnTo>
                    <a:pt x="1129" y="877"/>
                  </a:lnTo>
                  <a:lnTo>
                    <a:pt x="1130" y="877"/>
                  </a:lnTo>
                  <a:lnTo>
                    <a:pt x="1130" y="878"/>
                  </a:lnTo>
                  <a:lnTo>
                    <a:pt x="1131" y="879"/>
                  </a:lnTo>
                  <a:lnTo>
                    <a:pt x="1132" y="879"/>
                  </a:lnTo>
                  <a:lnTo>
                    <a:pt x="1133" y="880"/>
                  </a:lnTo>
                  <a:lnTo>
                    <a:pt x="1133" y="881"/>
                  </a:lnTo>
                  <a:lnTo>
                    <a:pt x="1131" y="882"/>
                  </a:lnTo>
                  <a:lnTo>
                    <a:pt x="1130" y="882"/>
                  </a:lnTo>
                  <a:lnTo>
                    <a:pt x="1130" y="883"/>
                  </a:lnTo>
                  <a:lnTo>
                    <a:pt x="1130" y="884"/>
                  </a:lnTo>
                  <a:lnTo>
                    <a:pt x="1130" y="885"/>
                  </a:lnTo>
                  <a:lnTo>
                    <a:pt x="1130" y="886"/>
                  </a:lnTo>
                  <a:lnTo>
                    <a:pt x="1130" y="888"/>
                  </a:lnTo>
                  <a:lnTo>
                    <a:pt x="1130" y="889"/>
                  </a:lnTo>
                  <a:lnTo>
                    <a:pt x="1130" y="890"/>
                  </a:lnTo>
                  <a:lnTo>
                    <a:pt x="1129" y="891"/>
                  </a:lnTo>
                  <a:lnTo>
                    <a:pt x="1126" y="890"/>
                  </a:lnTo>
                  <a:lnTo>
                    <a:pt x="1125" y="890"/>
                  </a:lnTo>
                  <a:lnTo>
                    <a:pt x="1124" y="890"/>
                  </a:lnTo>
                  <a:lnTo>
                    <a:pt x="1124" y="891"/>
                  </a:lnTo>
                  <a:lnTo>
                    <a:pt x="1123" y="891"/>
                  </a:lnTo>
                  <a:lnTo>
                    <a:pt x="1122" y="892"/>
                  </a:lnTo>
                  <a:lnTo>
                    <a:pt x="1122" y="893"/>
                  </a:lnTo>
                  <a:lnTo>
                    <a:pt x="1122" y="894"/>
                  </a:lnTo>
                  <a:lnTo>
                    <a:pt x="1123" y="895"/>
                  </a:lnTo>
                  <a:lnTo>
                    <a:pt x="1125" y="897"/>
                  </a:lnTo>
                  <a:lnTo>
                    <a:pt x="1125" y="898"/>
                  </a:lnTo>
                  <a:lnTo>
                    <a:pt x="1125" y="899"/>
                  </a:lnTo>
                  <a:lnTo>
                    <a:pt x="1126" y="899"/>
                  </a:lnTo>
                  <a:lnTo>
                    <a:pt x="1126" y="901"/>
                  </a:lnTo>
                  <a:lnTo>
                    <a:pt x="1127" y="901"/>
                  </a:lnTo>
                  <a:lnTo>
                    <a:pt x="1128" y="902"/>
                  </a:lnTo>
                  <a:lnTo>
                    <a:pt x="1126" y="905"/>
                  </a:lnTo>
                  <a:lnTo>
                    <a:pt x="1126" y="906"/>
                  </a:lnTo>
                  <a:lnTo>
                    <a:pt x="1126" y="907"/>
                  </a:lnTo>
                  <a:lnTo>
                    <a:pt x="1125" y="907"/>
                  </a:lnTo>
                  <a:lnTo>
                    <a:pt x="1124" y="907"/>
                  </a:lnTo>
                  <a:lnTo>
                    <a:pt x="1124" y="908"/>
                  </a:lnTo>
                  <a:lnTo>
                    <a:pt x="1124" y="909"/>
                  </a:lnTo>
                  <a:lnTo>
                    <a:pt x="1123" y="911"/>
                  </a:lnTo>
                  <a:lnTo>
                    <a:pt x="1124" y="911"/>
                  </a:lnTo>
                  <a:lnTo>
                    <a:pt x="1123" y="911"/>
                  </a:lnTo>
                  <a:lnTo>
                    <a:pt x="1122" y="911"/>
                  </a:lnTo>
                  <a:lnTo>
                    <a:pt x="1122" y="912"/>
                  </a:lnTo>
                  <a:lnTo>
                    <a:pt x="1120" y="912"/>
                  </a:lnTo>
                  <a:lnTo>
                    <a:pt x="1119" y="913"/>
                  </a:lnTo>
                  <a:lnTo>
                    <a:pt x="1119" y="915"/>
                  </a:lnTo>
                  <a:lnTo>
                    <a:pt x="1118" y="916"/>
                  </a:lnTo>
                  <a:lnTo>
                    <a:pt x="1119" y="917"/>
                  </a:lnTo>
                  <a:lnTo>
                    <a:pt x="1120" y="920"/>
                  </a:lnTo>
                  <a:lnTo>
                    <a:pt x="1121" y="922"/>
                  </a:lnTo>
                  <a:lnTo>
                    <a:pt x="1122" y="923"/>
                  </a:lnTo>
                  <a:lnTo>
                    <a:pt x="1125" y="926"/>
                  </a:lnTo>
                  <a:lnTo>
                    <a:pt x="1128" y="928"/>
                  </a:lnTo>
                  <a:lnTo>
                    <a:pt x="1129" y="928"/>
                  </a:lnTo>
                  <a:lnTo>
                    <a:pt x="1130" y="928"/>
                  </a:lnTo>
                  <a:lnTo>
                    <a:pt x="1130" y="929"/>
                  </a:lnTo>
                  <a:lnTo>
                    <a:pt x="1131" y="929"/>
                  </a:lnTo>
                  <a:lnTo>
                    <a:pt x="1132" y="928"/>
                  </a:lnTo>
                  <a:lnTo>
                    <a:pt x="1134" y="928"/>
                  </a:lnTo>
                  <a:lnTo>
                    <a:pt x="1135" y="928"/>
                  </a:lnTo>
                  <a:lnTo>
                    <a:pt x="1135" y="926"/>
                  </a:lnTo>
                  <a:lnTo>
                    <a:pt x="1137" y="926"/>
                  </a:lnTo>
                  <a:lnTo>
                    <a:pt x="1137" y="924"/>
                  </a:lnTo>
                  <a:lnTo>
                    <a:pt x="1136" y="923"/>
                  </a:lnTo>
                  <a:lnTo>
                    <a:pt x="1136" y="922"/>
                  </a:lnTo>
                  <a:lnTo>
                    <a:pt x="1133" y="919"/>
                  </a:lnTo>
                  <a:lnTo>
                    <a:pt x="1135" y="918"/>
                  </a:lnTo>
                  <a:lnTo>
                    <a:pt x="1135" y="919"/>
                  </a:lnTo>
                  <a:lnTo>
                    <a:pt x="1138" y="922"/>
                  </a:lnTo>
                  <a:lnTo>
                    <a:pt x="1139" y="922"/>
                  </a:lnTo>
                  <a:lnTo>
                    <a:pt x="1152" y="927"/>
                  </a:lnTo>
                  <a:lnTo>
                    <a:pt x="1153" y="927"/>
                  </a:lnTo>
                  <a:lnTo>
                    <a:pt x="1154" y="927"/>
                  </a:lnTo>
                  <a:lnTo>
                    <a:pt x="1155" y="927"/>
                  </a:lnTo>
                  <a:lnTo>
                    <a:pt x="1156" y="927"/>
                  </a:lnTo>
                  <a:lnTo>
                    <a:pt x="1157" y="926"/>
                  </a:lnTo>
                  <a:lnTo>
                    <a:pt x="1158" y="926"/>
                  </a:lnTo>
                  <a:lnTo>
                    <a:pt x="1158" y="925"/>
                  </a:lnTo>
                  <a:lnTo>
                    <a:pt x="1159" y="925"/>
                  </a:lnTo>
                  <a:lnTo>
                    <a:pt x="1159" y="926"/>
                  </a:lnTo>
                  <a:lnTo>
                    <a:pt x="1160" y="926"/>
                  </a:lnTo>
                  <a:lnTo>
                    <a:pt x="1159" y="926"/>
                  </a:lnTo>
                  <a:lnTo>
                    <a:pt x="1158" y="926"/>
                  </a:lnTo>
                  <a:lnTo>
                    <a:pt x="1158" y="927"/>
                  </a:lnTo>
                  <a:lnTo>
                    <a:pt x="1156" y="928"/>
                  </a:lnTo>
                  <a:lnTo>
                    <a:pt x="1156" y="930"/>
                  </a:lnTo>
                  <a:lnTo>
                    <a:pt x="1155" y="930"/>
                  </a:lnTo>
                  <a:lnTo>
                    <a:pt x="1156" y="931"/>
                  </a:lnTo>
                  <a:lnTo>
                    <a:pt x="1156" y="932"/>
                  </a:lnTo>
                  <a:lnTo>
                    <a:pt x="1156" y="933"/>
                  </a:lnTo>
                  <a:lnTo>
                    <a:pt x="1157" y="933"/>
                  </a:lnTo>
                  <a:lnTo>
                    <a:pt x="1158" y="934"/>
                  </a:lnTo>
                  <a:lnTo>
                    <a:pt x="1158" y="935"/>
                  </a:lnTo>
                  <a:lnTo>
                    <a:pt x="1160" y="936"/>
                  </a:lnTo>
                  <a:lnTo>
                    <a:pt x="1162" y="935"/>
                  </a:lnTo>
                  <a:lnTo>
                    <a:pt x="1160" y="937"/>
                  </a:lnTo>
                  <a:lnTo>
                    <a:pt x="1160" y="938"/>
                  </a:lnTo>
                  <a:lnTo>
                    <a:pt x="1160" y="940"/>
                  </a:lnTo>
                  <a:lnTo>
                    <a:pt x="1159" y="941"/>
                  </a:lnTo>
                  <a:lnTo>
                    <a:pt x="1160" y="943"/>
                  </a:lnTo>
                  <a:lnTo>
                    <a:pt x="1160" y="944"/>
                  </a:lnTo>
                  <a:lnTo>
                    <a:pt x="1158" y="948"/>
                  </a:lnTo>
                  <a:lnTo>
                    <a:pt x="1158" y="947"/>
                  </a:lnTo>
                  <a:lnTo>
                    <a:pt x="1157" y="947"/>
                  </a:lnTo>
                  <a:lnTo>
                    <a:pt x="1156" y="947"/>
                  </a:lnTo>
                  <a:lnTo>
                    <a:pt x="1154" y="946"/>
                  </a:lnTo>
                  <a:lnTo>
                    <a:pt x="1153" y="946"/>
                  </a:lnTo>
                  <a:lnTo>
                    <a:pt x="1152" y="946"/>
                  </a:lnTo>
                  <a:lnTo>
                    <a:pt x="1151" y="946"/>
                  </a:lnTo>
                  <a:lnTo>
                    <a:pt x="1150" y="946"/>
                  </a:lnTo>
                  <a:lnTo>
                    <a:pt x="1150" y="947"/>
                  </a:lnTo>
                  <a:lnTo>
                    <a:pt x="1147" y="948"/>
                  </a:lnTo>
                  <a:lnTo>
                    <a:pt x="1146" y="950"/>
                  </a:lnTo>
                  <a:lnTo>
                    <a:pt x="1145" y="952"/>
                  </a:lnTo>
                  <a:lnTo>
                    <a:pt x="1147" y="953"/>
                  </a:lnTo>
                  <a:lnTo>
                    <a:pt x="1147" y="954"/>
                  </a:lnTo>
                  <a:lnTo>
                    <a:pt x="1148" y="954"/>
                  </a:lnTo>
                  <a:lnTo>
                    <a:pt x="1149" y="954"/>
                  </a:lnTo>
                  <a:lnTo>
                    <a:pt x="1148" y="956"/>
                  </a:lnTo>
                  <a:lnTo>
                    <a:pt x="1147" y="956"/>
                  </a:lnTo>
                  <a:lnTo>
                    <a:pt x="1146" y="956"/>
                  </a:lnTo>
                  <a:lnTo>
                    <a:pt x="1145" y="957"/>
                  </a:lnTo>
                  <a:lnTo>
                    <a:pt x="1145" y="958"/>
                  </a:lnTo>
                  <a:lnTo>
                    <a:pt x="1144" y="958"/>
                  </a:lnTo>
                  <a:lnTo>
                    <a:pt x="1144" y="960"/>
                  </a:lnTo>
                  <a:lnTo>
                    <a:pt x="1143" y="960"/>
                  </a:lnTo>
                  <a:lnTo>
                    <a:pt x="1143" y="961"/>
                  </a:lnTo>
                  <a:lnTo>
                    <a:pt x="1143" y="962"/>
                  </a:lnTo>
                  <a:lnTo>
                    <a:pt x="1144" y="962"/>
                  </a:lnTo>
                  <a:lnTo>
                    <a:pt x="1148" y="969"/>
                  </a:lnTo>
                  <a:lnTo>
                    <a:pt x="1148" y="971"/>
                  </a:lnTo>
                  <a:lnTo>
                    <a:pt x="1148" y="972"/>
                  </a:lnTo>
                  <a:lnTo>
                    <a:pt x="1148" y="973"/>
                  </a:lnTo>
                  <a:lnTo>
                    <a:pt x="1149" y="977"/>
                  </a:lnTo>
                  <a:lnTo>
                    <a:pt x="1150" y="978"/>
                  </a:lnTo>
                  <a:lnTo>
                    <a:pt x="1150" y="979"/>
                  </a:lnTo>
                  <a:lnTo>
                    <a:pt x="1152" y="980"/>
                  </a:lnTo>
                  <a:lnTo>
                    <a:pt x="1152" y="982"/>
                  </a:lnTo>
                  <a:lnTo>
                    <a:pt x="1152" y="983"/>
                  </a:lnTo>
                  <a:lnTo>
                    <a:pt x="1153" y="983"/>
                  </a:lnTo>
                  <a:lnTo>
                    <a:pt x="1153" y="984"/>
                  </a:lnTo>
                  <a:lnTo>
                    <a:pt x="1154" y="984"/>
                  </a:lnTo>
                  <a:lnTo>
                    <a:pt x="1154" y="986"/>
                  </a:lnTo>
                  <a:lnTo>
                    <a:pt x="1154" y="987"/>
                  </a:lnTo>
                  <a:lnTo>
                    <a:pt x="1155" y="988"/>
                  </a:lnTo>
                  <a:lnTo>
                    <a:pt x="1156" y="988"/>
                  </a:lnTo>
                  <a:lnTo>
                    <a:pt x="1156" y="989"/>
                  </a:lnTo>
                  <a:lnTo>
                    <a:pt x="1156" y="990"/>
                  </a:lnTo>
                  <a:lnTo>
                    <a:pt x="1157" y="990"/>
                  </a:lnTo>
                  <a:lnTo>
                    <a:pt x="1160" y="991"/>
                  </a:lnTo>
                  <a:lnTo>
                    <a:pt x="1159" y="992"/>
                  </a:lnTo>
                  <a:lnTo>
                    <a:pt x="1159" y="995"/>
                  </a:lnTo>
                  <a:lnTo>
                    <a:pt x="1159" y="996"/>
                  </a:lnTo>
                  <a:lnTo>
                    <a:pt x="1160" y="997"/>
                  </a:lnTo>
                  <a:lnTo>
                    <a:pt x="1161" y="997"/>
                  </a:lnTo>
                  <a:lnTo>
                    <a:pt x="1165" y="999"/>
                  </a:lnTo>
                  <a:lnTo>
                    <a:pt x="1166" y="1001"/>
                  </a:lnTo>
                  <a:lnTo>
                    <a:pt x="1167" y="1002"/>
                  </a:lnTo>
                  <a:lnTo>
                    <a:pt x="1167" y="1003"/>
                  </a:lnTo>
                  <a:lnTo>
                    <a:pt x="1169" y="1004"/>
                  </a:lnTo>
                  <a:lnTo>
                    <a:pt x="1169" y="1005"/>
                  </a:lnTo>
                  <a:lnTo>
                    <a:pt x="1168" y="1005"/>
                  </a:lnTo>
                  <a:lnTo>
                    <a:pt x="1168" y="1007"/>
                  </a:lnTo>
                  <a:lnTo>
                    <a:pt x="1167" y="1008"/>
                  </a:lnTo>
                  <a:lnTo>
                    <a:pt x="1167" y="1009"/>
                  </a:lnTo>
                  <a:lnTo>
                    <a:pt x="1167" y="1010"/>
                  </a:lnTo>
                  <a:lnTo>
                    <a:pt x="1169" y="1014"/>
                  </a:lnTo>
                  <a:lnTo>
                    <a:pt x="1170" y="1014"/>
                  </a:lnTo>
                  <a:lnTo>
                    <a:pt x="1172" y="1016"/>
                  </a:lnTo>
                  <a:lnTo>
                    <a:pt x="1173" y="1016"/>
                  </a:lnTo>
                  <a:lnTo>
                    <a:pt x="1175" y="1017"/>
                  </a:lnTo>
                  <a:lnTo>
                    <a:pt x="1176" y="1016"/>
                  </a:lnTo>
                  <a:lnTo>
                    <a:pt x="1177" y="1016"/>
                  </a:lnTo>
                  <a:lnTo>
                    <a:pt x="1178" y="1017"/>
                  </a:lnTo>
                  <a:lnTo>
                    <a:pt x="1179" y="1018"/>
                  </a:lnTo>
                  <a:lnTo>
                    <a:pt x="1177" y="1020"/>
                  </a:lnTo>
                  <a:lnTo>
                    <a:pt x="1179" y="1022"/>
                  </a:lnTo>
                  <a:lnTo>
                    <a:pt x="1180" y="1023"/>
                  </a:lnTo>
                  <a:lnTo>
                    <a:pt x="1180" y="1024"/>
                  </a:lnTo>
                  <a:lnTo>
                    <a:pt x="1181" y="1024"/>
                  </a:lnTo>
                  <a:lnTo>
                    <a:pt x="1181" y="1028"/>
                  </a:lnTo>
                  <a:lnTo>
                    <a:pt x="1182" y="1030"/>
                  </a:lnTo>
                  <a:lnTo>
                    <a:pt x="1182" y="1031"/>
                  </a:lnTo>
                  <a:lnTo>
                    <a:pt x="1183" y="1032"/>
                  </a:lnTo>
                  <a:lnTo>
                    <a:pt x="1184" y="1032"/>
                  </a:lnTo>
                  <a:lnTo>
                    <a:pt x="1184" y="1033"/>
                  </a:lnTo>
                  <a:lnTo>
                    <a:pt x="1184" y="1035"/>
                  </a:lnTo>
                  <a:lnTo>
                    <a:pt x="1184" y="1036"/>
                  </a:lnTo>
                  <a:lnTo>
                    <a:pt x="1186" y="1037"/>
                  </a:lnTo>
                  <a:lnTo>
                    <a:pt x="1185" y="1038"/>
                  </a:lnTo>
                  <a:lnTo>
                    <a:pt x="1185" y="1039"/>
                  </a:lnTo>
                  <a:lnTo>
                    <a:pt x="1185" y="1040"/>
                  </a:lnTo>
                  <a:lnTo>
                    <a:pt x="1186" y="1041"/>
                  </a:lnTo>
                  <a:lnTo>
                    <a:pt x="1189" y="1044"/>
                  </a:lnTo>
                  <a:lnTo>
                    <a:pt x="1190" y="1044"/>
                  </a:lnTo>
                  <a:lnTo>
                    <a:pt x="1190" y="1045"/>
                  </a:lnTo>
                  <a:lnTo>
                    <a:pt x="1191" y="1045"/>
                  </a:lnTo>
                  <a:lnTo>
                    <a:pt x="1194" y="1045"/>
                  </a:lnTo>
                  <a:lnTo>
                    <a:pt x="1195" y="1046"/>
                  </a:lnTo>
                  <a:lnTo>
                    <a:pt x="1196" y="1045"/>
                  </a:lnTo>
                  <a:lnTo>
                    <a:pt x="1197" y="1045"/>
                  </a:lnTo>
                  <a:lnTo>
                    <a:pt x="1198" y="1044"/>
                  </a:lnTo>
                  <a:lnTo>
                    <a:pt x="1198" y="1045"/>
                  </a:lnTo>
                  <a:lnTo>
                    <a:pt x="1199" y="1045"/>
                  </a:lnTo>
                  <a:lnTo>
                    <a:pt x="1200" y="1045"/>
                  </a:lnTo>
                  <a:lnTo>
                    <a:pt x="1200" y="1046"/>
                  </a:lnTo>
                  <a:lnTo>
                    <a:pt x="1201" y="1046"/>
                  </a:lnTo>
                  <a:lnTo>
                    <a:pt x="1202" y="1046"/>
                  </a:lnTo>
                  <a:lnTo>
                    <a:pt x="1203" y="1046"/>
                  </a:lnTo>
                  <a:lnTo>
                    <a:pt x="1203" y="1047"/>
                  </a:lnTo>
                  <a:lnTo>
                    <a:pt x="1203" y="1048"/>
                  </a:lnTo>
                  <a:lnTo>
                    <a:pt x="1203" y="1049"/>
                  </a:lnTo>
                  <a:lnTo>
                    <a:pt x="1204" y="1049"/>
                  </a:lnTo>
                  <a:lnTo>
                    <a:pt x="1204" y="1050"/>
                  </a:lnTo>
                  <a:lnTo>
                    <a:pt x="1205" y="1050"/>
                  </a:lnTo>
                  <a:lnTo>
                    <a:pt x="1208" y="1053"/>
                  </a:lnTo>
                  <a:lnTo>
                    <a:pt x="1209" y="1054"/>
                  </a:lnTo>
                  <a:lnTo>
                    <a:pt x="1212" y="1054"/>
                  </a:lnTo>
                  <a:lnTo>
                    <a:pt x="1211" y="1056"/>
                  </a:lnTo>
                  <a:lnTo>
                    <a:pt x="1209" y="1055"/>
                  </a:lnTo>
                  <a:lnTo>
                    <a:pt x="1208" y="1054"/>
                  </a:lnTo>
                  <a:lnTo>
                    <a:pt x="1207" y="1054"/>
                  </a:lnTo>
                  <a:lnTo>
                    <a:pt x="1206" y="1054"/>
                  </a:lnTo>
                  <a:lnTo>
                    <a:pt x="1205" y="1055"/>
                  </a:lnTo>
                  <a:lnTo>
                    <a:pt x="1205" y="1056"/>
                  </a:lnTo>
                  <a:lnTo>
                    <a:pt x="1204" y="1056"/>
                  </a:lnTo>
                  <a:lnTo>
                    <a:pt x="1203" y="1057"/>
                  </a:lnTo>
                  <a:lnTo>
                    <a:pt x="1203" y="1058"/>
                  </a:lnTo>
                  <a:lnTo>
                    <a:pt x="1203" y="1059"/>
                  </a:lnTo>
                  <a:lnTo>
                    <a:pt x="1203" y="1060"/>
                  </a:lnTo>
                  <a:lnTo>
                    <a:pt x="1204" y="1060"/>
                  </a:lnTo>
                  <a:lnTo>
                    <a:pt x="1205" y="1063"/>
                  </a:lnTo>
                  <a:lnTo>
                    <a:pt x="1205" y="1064"/>
                  </a:lnTo>
                  <a:lnTo>
                    <a:pt x="1205" y="1065"/>
                  </a:lnTo>
                  <a:lnTo>
                    <a:pt x="1205" y="1067"/>
                  </a:lnTo>
                  <a:lnTo>
                    <a:pt x="1207" y="1069"/>
                  </a:lnTo>
                  <a:lnTo>
                    <a:pt x="1207" y="1070"/>
                  </a:lnTo>
                  <a:lnTo>
                    <a:pt x="1208" y="1071"/>
                  </a:lnTo>
                  <a:lnTo>
                    <a:pt x="1209" y="1071"/>
                  </a:lnTo>
                  <a:lnTo>
                    <a:pt x="1210" y="1071"/>
                  </a:lnTo>
                  <a:lnTo>
                    <a:pt x="1211" y="1071"/>
                  </a:lnTo>
                  <a:lnTo>
                    <a:pt x="1211" y="1070"/>
                  </a:lnTo>
                  <a:lnTo>
                    <a:pt x="1213" y="1069"/>
                  </a:lnTo>
                  <a:lnTo>
                    <a:pt x="1215" y="1068"/>
                  </a:lnTo>
                  <a:lnTo>
                    <a:pt x="1215" y="1067"/>
                  </a:lnTo>
                  <a:lnTo>
                    <a:pt x="1215" y="1066"/>
                  </a:lnTo>
                  <a:lnTo>
                    <a:pt x="1216" y="1065"/>
                  </a:lnTo>
                  <a:lnTo>
                    <a:pt x="1217" y="1065"/>
                  </a:lnTo>
                  <a:lnTo>
                    <a:pt x="1218" y="1065"/>
                  </a:lnTo>
                  <a:lnTo>
                    <a:pt x="1219" y="1065"/>
                  </a:lnTo>
                  <a:lnTo>
                    <a:pt x="1220" y="1065"/>
                  </a:lnTo>
                  <a:lnTo>
                    <a:pt x="1220" y="1064"/>
                  </a:lnTo>
                  <a:lnTo>
                    <a:pt x="1221" y="1064"/>
                  </a:lnTo>
                  <a:lnTo>
                    <a:pt x="1222" y="1064"/>
                  </a:lnTo>
                  <a:lnTo>
                    <a:pt x="1223" y="1064"/>
                  </a:lnTo>
                  <a:lnTo>
                    <a:pt x="1224" y="1063"/>
                  </a:lnTo>
                  <a:lnTo>
                    <a:pt x="1225" y="1062"/>
                  </a:lnTo>
                  <a:lnTo>
                    <a:pt x="1226" y="1062"/>
                  </a:lnTo>
                  <a:lnTo>
                    <a:pt x="1226" y="1061"/>
                  </a:lnTo>
                  <a:lnTo>
                    <a:pt x="1226" y="1060"/>
                  </a:lnTo>
                  <a:lnTo>
                    <a:pt x="1225" y="1059"/>
                  </a:lnTo>
                  <a:lnTo>
                    <a:pt x="1225" y="1058"/>
                  </a:lnTo>
                  <a:lnTo>
                    <a:pt x="1226" y="1058"/>
                  </a:lnTo>
                  <a:lnTo>
                    <a:pt x="1226" y="1059"/>
                  </a:lnTo>
                  <a:lnTo>
                    <a:pt x="1226" y="1060"/>
                  </a:lnTo>
                  <a:lnTo>
                    <a:pt x="1227" y="1061"/>
                  </a:lnTo>
                  <a:lnTo>
                    <a:pt x="1228" y="1062"/>
                  </a:lnTo>
                  <a:lnTo>
                    <a:pt x="1228" y="1063"/>
                  </a:lnTo>
                  <a:lnTo>
                    <a:pt x="1229" y="1063"/>
                  </a:lnTo>
                  <a:lnTo>
                    <a:pt x="1230" y="1063"/>
                  </a:lnTo>
                  <a:lnTo>
                    <a:pt x="1230" y="1064"/>
                  </a:lnTo>
                  <a:lnTo>
                    <a:pt x="1233" y="1065"/>
                  </a:lnTo>
                  <a:lnTo>
                    <a:pt x="1234" y="1065"/>
                  </a:lnTo>
                  <a:lnTo>
                    <a:pt x="1234" y="1066"/>
                  </a:lnTo>
                  <a:lnTo>
                    <a:pt x="1234" y="1067"/>
                  </a:lnTo>
                  <a:lnTo>
                    <a:pt x="1233" y="1067"/>
                  </a:lnTo>
                  <a:lnTo>
                    <a:pt x="1233" y="1069"/>
                  </a:lnTo>
                  <a:lnTo>
                    <a:pt x="1230" y="1068"/>
                  </a:lnTo>
                  <a:lnTo>
                    <a:pt x="1223" y="1067"/>
                  </a:lnTo>
                  <a:lnTo>
                    <a:pt x="1222" y="1066"/>
                  </a:lnTo>
                  <a:lnTo>
                    <a:pt x="1222" y="1065"/>
                  </a:lnTo>
                  <a:lnTo>
                    <a:pt x="1220" y="1065"/>
                  </a:lnTo>
                  <a:lnTo>
                    <a:pt x="1219" y="1065"/>
                  </a:lnTo>
                  <a:lnTo>
                    <a:pt x="1218" y="1065"/>
                  </a:lnTo>
                  <a:lnTo>
                    <a:pt x="1217" y="1066"/>
                  </a:lnTo>
                  <a:lnTo>
                    <a:pt x="1216" y="1066"/>
                  </a:lnTo>
                  <a:lnTo>
                    <a:pt x="1216" y="1067"/>
                  </a:lnTo>
                  <a:lnTo>
                    <a:pt x="1216" y="1068"/>
                  </a:lnTo>
                  <a:lnTo>
                    <a:pt x="1216" y="1069"/>
                  </a:lnTo>
                  <a:lnTo>
                    <a:pt x="1215" y="1069"/>
                  </a:lnTo>
                  <a:lnTo>
                    <a:pt x="1215" y="1070"/>
                  </a:lnTo>
                  <a:lnTo>
                    <a:pt x="1215" y="1071"/>
                  </a:lnTo>
                  <a:lnTo>
                    <a:pt x="1214" y="1071"/>
                  </a:lnTo>
                  <a:lnTo>
                    <a:pt x="1214" y="1072"/>
                  </a:lnTo>
                  <a:lnTo>
                    <a:pt x="1215" y="1073"/>
                  </a:lnTo>
                  <a:lnTo>
                    <a:pt x="1215" y="1074"/>
                  </a:lnTo>
                  <a:lnTo>
                    <a:pt x="1215" y="1077"/>
                  </a:lnTo>
                  <a:lnTo>
                    <a:pt x="1216" y="1077"/>
                  </a:lnTo>
                  <a:lnTo>
                    <a:pt x="1216" y="1078"/>
                  </a:lnTo>
                  <a:lnTo>
                    <a:pt x="1217" y="1079"/>
                  </a:lnTo>
                  <a:lnTo>
                    <a:pt x="1218" y="1079"/>
                  </a:lnTo>
                  <a:lnTo>
                    <a:pt x="1218" y="1080"/>
                  </a:lnTo>
                  <a:lnTo>
                    <a:pt x="1219" y="1080"/>
                  </a:lnTo>
                  <a:lnTo>
                    <a:pt x="1223" y="1084"/>
                  </a:lnTo>
                  <a:lnTo>
                    <a:pt x="1224" y="1085"/>
                  </a:lnTo>
                  <a:lnTo>
                    <a:pt x="1225" y="1086"/>
                  </a:lnTo>
                  <a:lnTo>
                    <a:pt x="1226" y="1086"/>
                  </a:lnTo>
                  <a:lnTo>
                    <a:pt x="1227" y="1086"/>
                  </a:lnTo>
                  <a:lnTo>
                    <a:pt x="1228" y="1086"/>
                  </a:lnTo>
                  <a:lnTo>
                    <a:pt x="1229" y="1088"/>
                  </a:lnTo>
                  <a:lnTo>
                    <a:pt x="1230" y="1089"/>
                  </a:lnTo>
                  <a:lnTo>
                    <a:pt x="1230" y="1090"/>
                  </a:lnTo>
                  <a:lnTo>
                    <a:pt x="1231" y="1090"/>
                  </a:lnTo>
                  <a:lnTo>
                    <a:pt x="1233" y="1091"/>
                  </a:lnTo>
                  <a:lnTo>
                    <a:pt x="1233" y="1092"/>
                  </a:lnTo>
                  <a:lnTo>
                    <a:pt x="1235" y="1092"/>
                  </a:lnTo>
                  <a:lnTo>
                    <a:pt x="1235" y="1091"/>
                  </a:lnTo>
                  <a:lnTo>
                    <a:pt x="1236" y="1091"/>
                  </a:lnTo>
                  <a:lnTo>
                    <a:pt x="1237" y="1090"/>
                  </a:lnTo>
                  <a:lnTo>
                    <a:pt x="1238" y="1090"/>
                  </a:lnTo>
                  <a:lnTo>
                    <a:pt x="1238" y="1088"/>
                  </a:lnTo>
                  <a:lnTo>
                    <a:pt x="1238" y="1086"/>
                  </a:lnTo>
                  <a:lnTo>
                    <a:pt x="1239" y="1086"/>
                  </a:lnTo>
                  <a:lnTo>
                    <a:pt x="1240" y="1087"/>
                  </a:lnTo>
                  <a:lnTo>
                    <a:pt x="1241" y="1087"/>
                  </a:lnTo>
                  <a:lnTo>
                    <a:pt x="1242" y="1087"/>
                  </a:lnTo>
                  <a:lnTo>
                    <a:pt x="1243" y="1087"/>
                  </a:lnTo>
                  <a:lnTo>
                    <a:pt x="1243" y="1088"/>
                  </a:lnTo>
                  <a:lnTo>
                    <a:pt x="1245" y="1090"/>
                  </a:lnTo>
                  <a:lnTo>
                    <a:pt x="1245" y="1091"/>
                  </a:lnTo>
                  <a:lnTo>
                    <a:pt x="1247" y="1092"/>
                  </a:lnTo>
                  <a:lnTo>
                    <a:pt x="1247" y="1093"/>
                  </a:lnTo>
                  <a:lnTo>
                    <a:pt x="1249" y="1094"/>
                  </a:lnTo>
                  <a:lnTo>
                    <a:pt x="1250" y="1094"/>
                  </a:lnTo>
                  <a:lnTo>
                    <a:pt x="1251" y="1094"/>
                  </a:lnTo>
                  <a:lnTo>
                    <a:pt x="1252" y="1094"/>
                  </a:lnTo>
                  <a:lnTo>
                    <a:pt x="1254" y="1092"/>
                  </a:lnTo>
                  <a:lnTo>
                    <a:pt x="1254" y="1094"/>
                  </a:lnTo>
                  <a:lnTo>
                    <a:pt x="1253" y="1094"/>
                  </a:lnTo>
                  <a:lnTo>
                    <a:pt x="1252" y="1096"/>
                  </a:lnTo>
                  <a:lnTo>
                    <a:pt x="1252" y="1097"/>
                  </a:lnTo>
                  <a:lnTo>
                    <a:pt x="1252" y="1098"/>
                  </a:lnTo>
                  <a:lnTo>
                    <a:pt x="1252" y="1099"/>
                  </a:lnTo>
                  <a:lnTo>
                    <a:pt x="1253" y="1099"/>
                  </a:lnTo>
                  <a:lnTo>
                    <a:pt x="1254" y="1099"/>
                  </a:lnTo>
                  <a:lnTo>
                    <a:pt x="1254" y="1100"/>
                  </a:lnTo>
                  <a:lnTo>
                    <a:pt x="1259" y="1103"/>
                  </a:lnTo>
                  <a:lnTo>
                    <a:pt x="1260" y="1103"/>
                  </a:lnTo>
                  <a:lnTo>
                    <a:pt x="1260" y="1104"/>
                  </a:lnTo>
                  <a:lnTo>
                    <a:pt x="1261" y="1104"/>
                  </a:lnTo>
                  <a:lnTo>
                    <a:pt x="1262" y="1104"/>
                  </a:lnTo>
                  <a:lnTo>
                    <a:pt x="1263" y="1103"/>
                  </a:lnTo>
                  <a:lnTo>
                    <a:pt x="1264" y="1103"/>
                  </a:lnTo>
                  <a:lnTo>
                    <a:pt x="1265" y="1103"/>
                  </a:lnTo>
                  <a:lnTo>
                    <a:pt x="1266" y="1104"/>
                  </a:lnTo>
                  <a:lnTo>
                    <a:pt x="1265" y="1105"/>
                  </a:lnTo>
                  <a:lnTo>
                    <a:pt x="1264" y="1106"/>
                  </a:lnTo>
                  <a:lnTo>
                    <a:pt x="1264" y="1105"/>
                  </a:lnTo>
                  <a:lnTo>
                    <a:pt x="1263" y="1105"/>
                  </a:lnTo>
                  <a:lnTo>
                    <a:pt x="1260" y="1105"/>
                  </a:lnTo>
                  <a:lnTo>
                    <a:pt x="1259" y="1105"/>
                  </a:lnTo>
                  <a:lnTo>
                    <a:pt x="1257" y="1105"/>
                  </a:lnTo>
                  <a:lnTo>
                    <a:pt x="1256" y="1105"/>
                  </a:lnTo>
                  <a:lnTo>
                    <a:pt x="1255" y="1105"/>
                  </a:lnTo>
                  <a:lnTo>
                    <a:pt x="1254" y="1105"/>
                  </a:lnTo>
                  <a:lnTo>
                    <a:pt x="1252" y="1103"/>
                  </a:lnTo>
                  <a:lnTo>
                    <a:pt x="1245" y="1099"/>
                  </a:lnTo>
                  <a:lnTo>
                    <a:pt x="1243" y="1098"/>
                  </a:lnTo>
                  <a:lnTo>
                    <a:pt x="1242" y="1098"/>
                  </a:lnTo>
                  <a:lnTo>
                    <a:pt x="1240" y="1098"/>
                  </a:lnTo>
                  <a:lnTo>
                    <a:pt x="1240" y="1100"/>
                  </a:lnTo>
                  <a:lnTo>
                    <a:pt x="1239" y="1101"/>
                  </a:lnTo>
                  <a:lnTo>
                    <a:pt x="1239" y="1103"/>
                  </a:lnTo>
                  <a:lnTo>
                    <a:pt x="1241" y="1104"/>
                  </a:lnTo>
                  <a:lnTo>
                    <a:pt x="1243" y="1105"/>
                  </a:lnTo>
                  <a:lnTo>
                    <a:pt x="1243" y="1106"/>
                  </a:lnTo>
                  <a:lnTo>
                    <a:pt x="1245" y="1107"/>
                  </a:lnTo>
                  <a:lnTo>
                    <a:pt x="1246" y="1107"/>
                  </a:lnTo>
                  <a:lnTo>
                    <a:pt x="1246" y="1109"/>
                  </a:lnTo>
                  <a:lnTo>
                    <a:pt x="1247" y="1109"/>
                  </a:lnTo>
                  <a:lnTo>
                    <a:pt x="1248" y="1110"/>
                  </a:lnTo>
                  <a:lnTo>
                    <a:pt x="1250" y="1111"/>
                  </a:lnTo>
                  <a:lnTo>
                    <a:pt x="1252" y="1111"/>
                  </a:lnTo>
                  <a:lnTo>
                    <a:pt x="1254" y="1113"/>
                  </a:lnTo>
                  <a:lnTo>
                    <a:pt x="1256" y="1114"/>
                  </a:lnTo>
                  <a:lnTo>
                    <a:pt x="1257" y="1114"/>
                  </a:lnTo>
                  <a:lnTo>
                    <a:pt x="1258" y="1115"/>
                  </a:lnTo>
                  <a:lnTo>
                    <a:pt x="1262" y="1115"/>
                  </a:lnTo>
                  <a:lnTo>
                    <a:pt x="1262" y="1116"/>
                  </a:lnTo>
                  <a:lnTo>
                    <a:pt x="1261" y="1117"/>
                  </a:lnTo>
                  <a:lnTo>
                    <a:pt x="1260" y="1118"/>
                  </a:lnTo>
                  <a:lnTo>
                    <a:pt x="1261" y="1120"/>
                  </a:lnTo>
                  <a:lnTo>
                    <a:pt x="1262" y="1120"/>
                  </a:lnTo>
                  <a:lnTo>
                    <a:pt x="1262" y="1121"/>
                  </a:lnTo>
                  <a:lnTo>
                    <a:pt x="1263" y="1121"/>
                  </a:lnTo>
                  <a:lnTo>
                    <a:pt x="1263" y="1122"/>
                  </a:lnTo>
                  <a:lnTo>
                    <a:pt x="1264" y="1122"/>
                  </a:lnTo>
                  <a:lnTo>
                    <a:pt x="1265" y="1122"/>
                  </a:lnTo>
                  <a:lnTo>
                    <a:pt x="1267" y="1122"/>
                  </a:lnTo>
                  <a:lnTo>
                    <a:pt x="1267" y="1121"/>
                  </a:lnTo>
                  <a:lnTo>
                    <a:pt x="1268" y="1120"/>
                  </a:lnTo>
                  <a:lnTo>
                    <a:pt x="1269" y="1120"/>
                  </a:lnTo>
                  <a:lnTo>
                    <a:pt x="1269" y="1119"/>
                  </a:lnTo>
                  <a:lnTo>
                    <a:pt x="1269" y="1118"/>
                  </a:lnTo>
                  <a:lnTo>
                    <a:pt x="1269" y="1117"/>
                  </a:lnTo>
                  <a:lnTo>
                    <a:pt x="1269" y="1116"/>
                  </a:lnTo>
                  <a:lnTo>
                    <a:pt x="1269" y="1115"/>
                  </a:lnTo>
                  <a:lnTo>
                    <a:pt x="1271" y="1116"/>
                  </a:lnTo>
                  <a:lnTo>
                    <a:pt x="1273" y="1117"/>
                  </a:lnTo>
                  <a:lnTo>
                    <a:pt x="1275" y="1118"/>
                  </a:lnTo>
                  <a:lnTo>
                    <a:pt x="1277" y="1119"/>
                  </a:lnTo>
                  <a:lnTo>
                    <a:pt x="1276" y="1119"/>
                  </a:lnTo>
                  <a:lnTo>
                    <a:pt x="1272" y="1119"/>
                  </a:lnTo>
                  <a:lnTo>
                    <a:pt x="1273" y="1121"/>
                  </a:lnTo>
                  <a:lnTo>
                    <a:pt x="1273" y="1122"/>
                  </a:lnTo>
                  <a:lnTo>
                    <a:pt x="1272" y="1123"/>
                  </a:lnTo>
                  <a:lnTo>
                    <a:pt x="1273" y="1124"/>
                  </a:lnTo>
                  <a:lnTo>
                    <a:pt x="1273" y="1126"/>
                  </a:lnTo>
                  <a:lnTo>
                    <a:pt x="1274" y="1127"/>
                  </a:lnTo>
                  <a:lnTo>
                    <a:pt x="1275" y="1129"/>
                  </a:lnTo>
                  <a:lnTo>
                    <a:pt x="1276" y="1129"/>
                  </a:lnTo>
                  <a:lnTo>
                    <a:pt x="1277" y="1129"/>
                  </a:lnTo>
                  <a:lnTo>
                    <a:pt x="1278" y="1129"/>
                  </a:lnTo>
                  <a:lnTo>
                    <a:pt x="1279" y="1129"/>
                  </a:lnTo>
                  <a:lnTo>
                    <a:pt x="1280" y="1129"/>
                  </a:lnTo>
                  <a:lnTo>
                    <a:pt x="1281" y="1128"/>
                  </a:lnTo>
                  <a:lnTo>
                    <a:pt x="1281" y="1129"/>
                  </a:lnTo>
                  <a:lnTo>
                    <a:pt x="1282" y="1130"/>
                  </a:lnTo>
                  <a:lnTo>
                    <a:pt x="1282" y="1131"/>
                  </a:lnTo>
                  <a:lnTo>
                    <a:pt x="1283" y="1131"/>
                  </a:lnTo>
                  <a:lnTo>
                    <a:pt x="1281" y="1135"/>
                  </a:lnTo>
                  <a:lnTo>
                    <a:pt x="1287" y="1135"/>
                  </a:lnTo>
                  <a:lnTo>
                    <a:pt x="1289" y="1134"/>
                  </a:lnTo>
                  <a:lnTo>
                    <a:pt x="1290" y="1134"/>
                  </a:lnTo>
                  <a:lnTo>
                    <a:pt x="1291" y="1133"/>
                  </a:lnTo>
                  <a:lnTo>
                    <a:pt x="1292" y="1133"/>
                  </a:lnTo>
                  <a:lnTo>
                    <a:pt x="1292" y="1135"/>
                  </a:lnTo>
                  <a:lnTo>
                    <a:pt x="1292" y="1136"/>
                  </a:lnTo>
                  <a:lnTo>
                    <a:pt x="1293" y="1136"/>
                  </a:lnTo>
                  <a:lnTo>
                    <a:pt x="1294" y="1138"/>
                  </a:lnTo>
                  <a:lnTo>
                    <a:pt x="1294" y="1139"/>
                  </a:lnTo>
                  <a:lnTo>
                    <a:pt x="1293" y="1139"/>
                  </a:lnTo>
                  <a:lnTo>
                    <a:pt x="1291" y="1142"/>
                  </a:lnTo>
                  <a:lnTo>
                    <a:pt x="1294" y="1143"/>
                  </a:lnTo>
                  <a:lnTo>
                    <a:pt x="1294" y="1144"/>
                  </a:lnTo>
                  <a:lnTo>
                    <a:pt x="1295" y="1144"/>
                  </a:lnTo>
                  <a:lnTo>
                    <a:pt x="1300" y="1146"/>
                  </a:lnTo>
                  <a:lnTo>
                    <a:pt x="1301" y="1146"/>
                  </a:lnTo>
                  <a:lnTo>
                    <a:pt x="1303" y="1146"/>
                  </a:lnTo>
                  <a:lnTo>
                    <a:pt x="1305" y="1145"/>
                  </a:lnTo>
                  <a:lnTo>
                    <a:pt x="1309" y="1146"/>
                  </a:lnTo>
                  <a:lnTo>
                    <a:pt x="1310" y="1146"/>
                  </a:lnTo>
                  <a:lnTo>
                    <a:pt x="1311" y="1146"/>
                  </a:lnTo>
                  <a:lnTo>
                    <a:pt x="1312" y="1146"/>
                  </a:lnTo>
                  <a:lnTo>
                    <a:pt x="1313" y="1145"/>
                  </a:lnTo>
                  <a:lnTo>
                    <a:pt x="1315" y="1144"/>
                  </a:lnTo>
                  <a:lnTo>
                    <a:pt x="1315" y="1145"/>
                  </a:lnTo>
                  <a:lnTo>
                    <a:pt x="1316" y="1145"/>
                  </a:lnTo>
                  <a:lnTo>
                    <a:pt x="1317" y="1145"/>
                  </a:lnTo>
                  <a:lnTo>
                    <a:pt x="1316" y="1146"/>
                  </a:lnTo>
                  <a:lnTo>
                    <a:pt x="1318" y="1147"/>
                  </a:lnTo>
                  <a:lnTo>
                    <a:pt x="1318" y="1148"/>
                  </a:lnTo>
                  <a:lnTo>
                    <a:pt x="1317" y="1149"/>
                  </a:lnTo>
                  <a:lnTo>
                    <a:pt x="1320" y="1151"/>
                  </a:lnTo>
                  <a:lnTo>
                    <a:pt x="1320" y="1152"/>
                  </a:lnTo>
                  <a:lnTo>
                    <a:pt x="1321" y="1153"/>
                  </a:lnTo>
                  <a:lnTo>
                    <a:pt x="1323" y="1154"/>
                  </a:lnTo>
                  <a:lnTo>
                    <a:pt x="1324" y="1154"/>
                  </a:lnTo>
                  <a:lnTo>
                    <a:pt x="1326" y="1155"/>
                  </a:lnTo>
                  <a:lnTo>
                    <a:pt x="1327" y="1154"/>
                  </a:lnTo>
                  <a:lnTo>
                    <a:pt x="1327" y="1153"/>
                  </a:lnTo>
                  <a:lnTo>
                    <a:pt x="1328" y="1152"/>
                  </a:lnTo>
                  <a:lnTo>
                    <a:pt x="1330" y="1152"/>
                  </a:lnTo>
                  <a:lnTo>
                    <a:pt x="1330" y="1150"/>
                  </a:lnTo>
                  <a:lnTo>
                    <a:pt x="1330" y="1149"/>
                  </a:lnTo>
                  <a:lnTo>
                    <a:pt x="1330" y="1148"/>
                  </a:lnTo>
                  <a:lnTo>
                    <a:pt x="1329" y="1148"/>
                  </a:lnTo>
                  <a:lnTo>
                    <a:pt x="1329" y="1147"/>
                  </a:lnTo>
                  <a:lnTo>
                    <a:pt x="1328" y="1146"/>
                  </a:lnTo>
                  <a:lnTo>
                    <a:pt x="1332" y="1148"/>
                  </a:lnTo>
                  <a:lnTo>
                    <a:pt x="1332" y="1149"/>
                  </a:lnTo>
                  <a:lnTo>
                    <a:pt x="1332" y="1150"/>
                  </a:lnTo>
                  <a:lnTo>
                    <a:pt x="1333" y="1150"/>
                  </a:lnTo>
                  <a:lnTo>
                    <a:pt x="1333" y="1151"/>
                  </a:lnTo>
                  <a:lnTo>
                    <a:pt x="1334" y="1151"/>
                  </a:lnTo>
                  <a:lnTo>
                    <a:pt x="1333" y="1152"/>
                  </a:lnTo>
                  <a:lnTo>
                    <a:pt x="1333" y="1154"/>
                  </a:lnTo>
                  <a:lnTo>
                    <a:pt x="1334" y="1156"/>
                  </a:lnTo>
                  <a:lnTo>
                    <a:pt x="1335" y="1156"/>
                  </a:lnTo>
                  <a:lnTo>
                    <a:pt x="1335" y="1158"/>
                  </a:lnTo>
                  <a:lnTo>
                    <a:pt x="1336" y="1158"/>
                  </a:lnTo>
                  <a:lnTo>
                    <a:pt x="1338" y="1160"/>
                  </a:lnTo>
                  <a:lnTo>
                    <a:pt x="1339" y="1160"/>
                  </a:lnTo>
                  <a:lnTo>
                    <a:pt x="1339" y="1161"/>
                  </a:lnTo>
                  <a:lnTo>
                    <a:pt x="1340" y="1161"/>
                  </a:lnTo>
                  <a:lnTo>
                    <a:pt x="1341" y="1162"/>
                  </a:lnTo>
                  <a:lnTo>
                    <a:pt x="1344" y="1162"/>
                  </a:lnTo>
                  <a:lnTo>
                    <a:pt x="1345" y="1161"/>
                  </a:lnTo>
                  <a:lnTo>
                    <a:pt x="1346" y="1160"/>
                  </a:lnTo>
                  <a:lnTo>
                    <a:pt x="1351" y="1162"/>
                  </a:lnTo>
                  <a:lnTo>
                    <a:pt x="1352" y="1162"/>
                  </a:lnTo>
                  <a:lnTo>
                    <a:pt x="1354" y="1163"/>
                  </a:lnTo>
                  <a:lnTo>
                    <a:pt x="1354" y="1165"/>
                  </a:lnTo>
                  <a:lnTo>
                    <a:pt x="1353" y="1167"/>
                  </a:lnTo>
                  <a:lnTo>
                    <a:pt x="1354" y="1167"/>
                  </a:lnTo>
                  <a:lnTo>
                    <a:pt x="1357" y="1169"/>
                  </a:lnTo>
                  <a:lnTo>
                    <a:pt x="1357" y="1170"/>
                  </a:lnTo>
                  <a:lnTo>
                    <a:pt x="1358" y="1170"/>
                  </a:lnTo>
                  <a:lnTo>
                    <a:pt x="1360" y="1170"/>
                  </a:lnTo>
                  <a:lnTo>
                    <a:pt x="1361" y="1170"/>
                  </a:lnTo>
                  <a:lnTo>
                    <a:pt x="1362" y="1170"/>
                  </a:lnTo>
                  <a:lnTo>
                    <a:pt x="1362" y="1169"/>
                  </a:lnTo>
                  <a:lnTo>
                    <a:pt x="1363" y="1169"/>
                  </a:lnTo>
                  <a:lnTo>
                    <a:pt x="1364" y="1169"/>
                  </a:lnTo>
                  <a:lnTo>
                    <a:pt x="1366" y="1170"/>
                  </a:lnTo>
                  <a:lnTo>
                    <a:pt x="1367" y="1172"/>
                  </a:lnTo>
                  <a:lnTo>
                    <a:pt x="1367" y="1173"/>
                  </a:lnTo>
                  <a:lnTo>
                    <a:pt x="1368" y="1173"/>
                  </a:lnTo>
                  <a:lnTo>
                    <a:pt x="1371" y="1174"/>
                  </a:lnTo>
                  <a:lnTo>
                    <a:pt x="1377" y="1175"/>
                  </a:lnTo>
                  <a:lnTo>
                    <a:pt x="1379" y="1176"/>
                  </a:lnTo>
                  <a:lnTo>
                    <a:pt x="1379" y="1175"/>
                  </a:lnTo>
                  <a:lnTo>
                    <a:pt x="1380" y="1176"/>
                  </a:lnTo>
                  <a:lnTo>
                    <a:pt x="1380" y="1177"/>
                  </a:lnTo>
                  <a:lnTo>
                    <a:pt x="1381" y="1177"/>
                  </a:lnTo>
                  <a:lnTo>
                    <a:pt x="1382" y="1178"/>
                  </a:lnTo>
                  <a:lnTo>
                    <a:pt x="1383" y="1178"/>
                  </a:lnTo>
                  <a:lnTo>
                    <a:pt x="1384" y="1178"/>
                  </a:lnTo>
                  <a:lnTo>
                    <a:pt x="1387" y="1177"/>
                  </a:lnTo>
                  <a:lnTo>
                    <a:pt x="1388" y="1176"/>
                  </a:lnTo>
                  <a:lnTo>
                    <a:pt x="1388" y="1175"/>
                  </a:lnTo>
                  <a:lnTo>
                    <a:pt x="1389" y="1175"/>
                  </a:lnTo>
                  <a:lnTo>
                    <a:pt x="1390" y="1175"/>
                  </a:lnTo>
                  <a:lnTo>
                    <a:pt x="1396" y="1178"/>
                  </a:lnTo>
                  <a:lnTo>
                    <a:pt x="1399" y="1179"/>
                  </a:lnTo>
                  <a:lnTo>
                    <a:pt x="1400" y="1179"/>
                  </a:lnTo>
                  <a:lnTo>
                    <a:pt x="1401" y="1179"/>
                  </a:lnTo>
                  <a:lnTo>
                    <a:pt x="1402" y="1179"/>
                  </a:lnTo>
                  <a:lnTo>
                    <a:pt x="1402" y="1180"/>
                  </a:lnTo>
                  <a:lnTo>
                    <a:pt x="1403" y="1180"/>
                  </a:lnTo>
                  <a:lnTo>
                    <a:pt x="1405" y="1181"/>
                  </a:lnTo>
                  <a:lnTo>
                    <a:pt x="1407" y="1182"/>
                  </a:lnTo>
                  <a:lnTo>
                    <a:pt x="1409" y="1184"/>
                  </a:lnTo>
                  <a:lnTo>
                    <a:pt x="1409" y="1183"/>
                  </a:lnTo>
                  <a:lnTo>
                    <a:pt x="1412" y="1186"/>
                  </a:lnTo>
                  <a:lnTo>
                    <a:pt x="1413" y="1186"/>
                  </a:lnTo>
                  <a:lnTo>
                    <a:pt x="1414" y="1186"/>
                  </a:lnTo>
                  <a:lnTo>
                    <a:pt x="1416" y="1186"/>
                  </a:lnTo>
                  <a:lnTo>
                    <a:pt x="1420" y="1186"/>
                  </a:lnTo>
                  <a:lnTo>
                    <a:pt x="1421" y="1187"/>
                  </a:lnTo>
                  <a:lnTo>
                    <a:pt x="1422" y="1186"/>
                  </a:lnTo>
                  <a:lnTo>
                    <a:pt x="1422" y="1185"/>
                  </a:lnTo>
                  <a:lnTo>
                    <a:pt x="1423" y="1184"/>
                  </a:lnTo>
                  <a:lnTo>
                    <a:pt x="1423" y="1185"/>
                  </a:lnTo>
                  <a:lnTo>
                    <a:pt x="1424" y="1186"/>
                  </a:lnTo>
                  <a:lnTo>
                    <a:pt x="1425" y="1186"/>
                  </a:lnTo>
                  <a:lnTo>
                    <a:pt x="1426" y="1186"/>
                  </a:lnTo>
                  <a:lnTo>
                    <a:pt x="1427" y="1186"/>
                  </a:lnTo>
                  <a:lnTo>
                    <a:pt x="1428" y="1186"/>
                  </a:lnTo>
                  <a:lnTo>
                    <a:pt x="1429" y="1186"/>
                  </a:lnTo>
                  <a:lnTo>
                    <a:pt x="1430" y="1186"/>
                  </a:lnTo>
                  <a:lnTo>
                    <a:pt x="1431" y="1186"/>
                  </a:lnTo>
                  <a:lnTo>
                    <a:pt x="1433" y="1186"/>
                  </a:lnTo>
                  <a:lnTo>
                    <a:pt x="1435" y="1186"/>
                  </a:lnTo>
                  <a:lnTo>
                    <a:pt x="1436" y="1186"/>
                  </a:lnTo>
                  <a:lnTo>
                    <a:pt x="1437" y="1186"/>
                  </a:lnTo>
                  <a:lnTo>
                    <a:pt x="1439" y="1186"/>
                  </a:lnTo>
                  <a:lnTo>
                    <a:pt x="1439" y="1188"/>
                  </a:lnTo>
                  <a:lnTo>
                    <a:pt x="1440" y="1188"/>
                  </a:lnTo>
                  <a:lnTo>
                    <a:pt x="1442" y="1189"/>
                  </a:lnTo>
                  <a:lnTo>
                    <a:pt x="1442" y="1190"/>
                  </a:lnTo>
                  <a:lnTo>
                    <a:pt x="1443" y="1190"/>
                  </a:lnTo>
                  <a:lnTo>
                    <a:pt x="1445" y="1191"/>
                  </a:lnTo>
                  <a:lnTo>
                    <a:pt x="1446" y="1192"/>
                  </a:lnTo>
                  <a:lnTo>
                    <a:pt x="1447" y="1192"/>
                  </a:lnTo>
                  <a:lnTo>
                    <a:pt x="1447" y="1193"/>
                  </a:lnTo>
                  <a:lnTo>
                    <a:pt x="1448" y="1193"/>
                  </a:lnTo>
                  <a:lnTo>
                    <a:pt x="1449" y="1193"/>
                  </a:lnTo>
                  <a:lnTo>
                    <a:pt x="1450" y="1192"/>
                  </a:lnTo>
                  <a:lnTo>
                    <a:pt x="1451" y="1192"/>
                  </a:lnTo>
                  <a:lnTo>
                    <a:pt x="1452" y="1190"/>
                  </a:lnTo>
                  <a:lnTo>
                    <a:pt x="1453" y="1189"/>
                  </a:lnTo>
                  <a:lnTo>
                    <a:pt x="1453" y="1190"/>
                  </a:lnTo>
                  <a:lnTo>
                    <a:pt x="1454" y="1190"/>
                  </a:lnTo>
                  <a:lnTo>
                    <a:pt x="1456" y="1190"/>
                  </a:lnTo>
                  <a:lnTo>
                    <a:pt x="1457" y="1190"/>
                  </a:lnTo>
                  <a:lnTo>
                    <a:pt x="1458" y="1190"/>
                  </a:lnTo>
                  <a:lnTo>
                    <a:pt x="1457" y="1190"/>
                  </a:lnTo>
                  <a:lnTo>
                    <a:pt x="1456" y="1190"/>
                  </a:lnTo>
                  <a:lnTo>
                    <a:pt x="1455" y="1191"/>
                  </a:lnTo>
                  <a:lnTo>
                    <a:pt x="1453" y="1191"/>
                  </a:lnTo>
                  <a:lnTo>
                    <a:pt x="1453" y="1194"/>
                  </a:lnTo>
                  <a:lnTo>
                    <a:pt x="1453" y="1195"/>
                  </a:lnTo>
                  <a:lnTo>
                    <a:pt x="1454" y="1195"/>
                  </a:lnTo>
                  <a:lnTo>
                    <a:pt x="1454" y="1196"/>
                  </a:lnTo>
                  <a:lnTo>
                    <a:pt x="1455" y="1197"/>
                  </a:lnTo>
                  <a:lnTo>
                    <a:pt x="1456" y="1197"/>
                  </a:lnTo>
                  <a:lnTo>
                    <a:pt x="1457" y="1197"/>
                  </a:lnTo>
                  <a:lnTo>
                    <a:pt x="1458" y="1197"/>
                  </a:lnTo>
                  <a:lnTo>
                    <a:pt x="1460" y="1197"/>
                  </a:lnTo>
                  <a:lnTo>
                    <a:pt x="1461" y="1197"/>
                  </a:lnTo>
                  <a:lnTo>
                    <a:pt x="1466" y="1202"/>
                  </a:lnTo>
                  <a:lnTo>
                    <a:pt x="1466" y="1198"/>
                  </a:lnTo>
                  <a:lnTo>
                    <a:pt x="1466" y="1197"/>
                  </a:lnTo>
                  <a:lnTo>
                    <a:pt x="1467" y="1197"/>
                  </a:lnTo>
                  <a:lnTo>
                    <a:pt x="1470" y="1198"/>
                  </a:lnTo>
                  <a:lnTo>
                    <a:pt x="1471" y="1198"/>
                  </a:lnTo>
                  <a:lnTo>
                    <a:pt x="1472" y="1198"/>
                  </a:lnTo>
                  <a:lnTo>
                    <a:pt x="1476" y="1197"/>
                  </a:lnTo>
                  <a:lnTo>
                    <a:pt x="1474" y="1194"/>
                  </a:lnTo>
                  <a:lnTo>
                    <a:pt x="1473" y="1193"/>
                  </a:lnTo>
                  <a:lnTo>
                    <a:pt x="1473" y="1192"/>
                  </a:lnTo>
                  <a:lnTo>
                    <a:pt x="1472" y="1192"/>
                  </a:lnTo>
                  <a:lnTo>
                    <a:pt x="1471" y="1191"/>
                  </a:lnTo>
                  <a:lnTo>
                    <a:pt x="1471" y="1190"/>
                  </a:lnTo>
                  <a:lnTo>
                    <a:pt x="1470" y="1190"/>
                  </a:lnTo>
                  <a:lnTo>
                    <a:pt x="1465" y="1184"/>
                  </a:lnTo>
                  <a:lnTo>
                    <a:pt x="1464" y="1183"/>
                  </a:lnTo>
                  <a:lnTo>
                    <a:pt x="1463" y="1183"/>
                  </a:lnTo>
                  <a:lnTo>
                    <a:pt x="1462" y="1183"/>
                  </a:lnTo>
                  <a:lnTo>
                    <a:pt x="1462" y="1184"/>
                  </a:lnTo>
                  <a:lnTo>
                    <a:pt x="1460" y="1184"/>
                  </a:lnTo>
                  <a:lnTo>
                    <a:pt x="1459" y="1184"/>
                  </a:lnTo>
                  <a:lnTo>
                    <a:pt x="1459" y="1183"/>
                  </a:lnTo>
                  <a:lnTo>
                    <a:pt x="1458" y="1182"/>
                  </a:lnTo>
                  <a:lnTo>
                    <a:pt x="1456" y="1181"/>
                  </a:lnTo>
                  <a:lnTo>
                    <a:pt x="1455" y="1181"/>
                  </a:lnTo>
                  <a:lnTo>
                    <a:pt x="1454" y="1181"/>
                  </a:lnTo>
                  <a:lnTo>
                    <a:pt x="1453" y="1181"/>
                  </a:lnTo>
                  <a:lnTo>
                    <a:pt x="1452" y="1182"/>
                  </a:lnTo>
                  <a:lnTo>
                    <a:pt x="1451" y="1183"/>
                  </a:lnTo>
                  <a:lnTo>
                    <a:pt x="1451" y="1184"/>
                  </a:lnTo>
                  <a:lnTo>
                    <a:pt x="1451" y="1185"/>
                  </a:lnTo>
                  <a:lnTo>
                    <a:pt x="1452" y="1186"/>
                  </a:lnTo>
                  <a:lnTo>
                    <a:pt x="1451" y="1185"/>
                  </a:lnTo>
                  <a:lnTo>
                    <a:pt x="1450" y="1184"/>
                  </a:lnTo>
                  <a:lnTo>
                    <a:pt x="1449" y="1184"/>
                  </a:lnTo>
                  <a:lnTo>
                    <a:pt x="1448" y="1184"/>
                  </a:lnTo>
                  <a:lnTo>
                    <a:pt x="1447" y="1183"/>
                  </a:lnTo>
                  <a:lnTo>
                    <a:pt x="1447" y="1180"/>
                  </a:lnTo>
                  <a:lnTo>
                    <a:pt x="1445" y="1180"/>
                  </a:lnTo>
                  <a:lnTo>
                    <a:pt x="1444" y="1180"/>
                  </a:lnTo>
                  <a:lnTo>
                    <a:pt x="1443" y="1179"/>
                  </a:lnTo>
                  <a:lnTo>
                    <a:pt x="1442" y="1179"/>
                  </a:lnTo>
                  <a:lnTo>
                    <a:pt x="1443" y="1178"/>
                  </a:lnTo>
                  <a:lnTo>
                    <a:pt x="1444" y="1179"/>
                  </a:lnTo>
                  <a:lnTo>
                    <a:pt x="1446" y="1179"/>
                  </a:lnTo>
                  <a:lnTo>
                    <a:pt x="1447" y="1179"/>
                  </a:lnTo>
                  <a:lnTo>
                    <a:pt x="1450" y="1180"/>
                  </a:lnTo>
                  <a:lnTo>
                    <a:pt x="1451" y="1179"/>
                  </a:lnTo>
                  <a:lnTo>
                    <a:pt x="1452" y="1179"/>
                  </a:lnTo>
                  <a:lnTo>
                    <a:pt x="1453" y="1179"/>
                  </a:lnTo>
                  <a:lnTo>
                    <a:pt x="1454" y="1179"/>
                  </a:lnTo>
                  <a:lnTo>
                    <a:pt x="1454" y="1180"/>
                  </a:lnTo>
                  <a:lnTo>
                    <a:pt x="1455" y="1180"/>
                  </a:lnTo>
                  <a:lnTo>
                    <a:pt x="1456" y="1180"/>
                  </a:lnTo>
                  <a:lnTo>
                    <a:pt x="1459" y="1180"/>
                  </a:lnTo>
                  <a:lnTo>
                    <a:pt x="1460" y="1180"/>
                  </a:lnTo>
                  <a:lnTo>
                    <a:pt x="1461" y="1180"/>
                  </a:lnTo>
                  <a:lnTo>
                    <a:pt x="1462" y="1180"/>
                  </a:lnTo>
                  <a:lnTo>
                    <a:pt x="1463" y="1180"/>
                  </a:lnTo>
                  <a:lnTo>
                    <a:pt x="1464" y="1180"/>
                  </a:lnTo>
                  <a:lnTo>
                    <a:pt x="1464" y="1181"/>
                  </a:lnTo>
                  <a:lnTo>
                    <a:pt x="1465" y="1181"/>
                  </a:lnTo>
                  <a:lnTo>
                    <a:pt x="1466" y="1181"/>
                  </a:lnTo>
                  <a:lnTo>
                    <a:pt x="1469" y="1181"/>
                  </a:lnTo>
                  <a:lnTo>
                    <a:pt x="1469" y="1182"/>
                  </a:lnTo>
                  <a:lnTo>
                    <a:pt x="1470" y="1181"/>
                  </a:lnTo>
                  <a:lnTo>
                    <a:pt x="1471" y="1181"/>
                  </a:lnTo>
                  <a:lnTo>
                    <a:pt x="1471" y="1180"/>
                  </a:lnTo>
                  <a:lnTo>
                    <a:pt x="1472" y="1180"/>
                  </a:lnTo>
                  <a:lnTo>
                    <a:pt x="1473" y="1179"/>
                  </a:lnTo>
                  <a:lnTo>
                    <a:pt x="1473" y="1180"/>
                  </a:lnTo>
                  <a:lnTo>
                    <a:pt x="1474" y="1180"/>
                  </a:lnTo>
                  <a:lnTo>
                    <a:pt x="1475" y="1180"/>
                  </a:lnTo>
                  <a:lnTo>
                    <a:pt x="1476" y="1180"/>
                  </a:lnTo>
                  <a:lnTo>
                    <a:pt x="1477" y="1180"/>
                  </a:lnTo>
                  <a:lnTo>
                    <a:pt x="1478" y="1179"/>
                  </a:lnTo>
                  <a:lnTo>
                    <a:pt x="1479" y="1179"/>
                  </a:lnTo>
                  <a:lnTo>
                    <a:pt x="1479" y="1178"/>
                  </a:lnTo>
                  <a:lnTo>
                    <a:pt x="1481" y="1176"/>
                  </a:lnTo>
                  <a:lnTo>
                    <a:pt x="1481" y="1175"/>
                  </a:lnTo>
                  <a:lnTo>
                    <a:pt x="1480" y="1173"/>
                  </a:lnTo>
                  <a:lnTo>
                    <a:pt x="1479" y="1173"/>
                  </a:lnTo>
                  <a:lnTo>
                    <a:pt x="1479" y="1172"/>
                  </a:lnTo>
                  <a:lnTo>
                    <a:pt x="1478" y="1172"/>
                  </a:lnTo>
                  <a:lnTo>
                    <a:pt x="1477" y="1171"/>
                  </a:lnTo>
                  <a:lnTo>
                    <a:pt x="1476" y="1171"/>
                  </a:lnTo>
                  <a:lnTo>
                    <a:pt x="1475" y="1171"/>
                  </a:lnTo>
                  <a:lnTo>
                    <a:pt x="1474" y="1171"/>
                  </a:lnTo>
                  <a:lnTo>
                    <a:pt x="1473" y="1172"/>
                  </a:lnTo>
                  <a:lnTo>
                    <a:pt x="1472" y="1173"/>
                  </a:lnTo>
                  <a:lnTo>
                    <a:pt x="1469" y="1171"/>
                  </a:lnTo>
                  <a:lnTo>
                    <a:pt x="1467" y="1168"/>
                  </a:lnTo>
                  <a:lnTo>
                    <a:pt x="1466" y="1167"/>
                  </a:lnTo>
                  <a:lnTo>
                    <a:pt x="1462" y="1166"/>
                  </a:lnTo>
                  <a:lnTo>
                    <a:pt x="1461" y="1166"/>
                  </a:lnTo>
                  <a:lnTo>
                    <a:pt x="1460" y="1166"/>
                  </a:lnTo>
                  <a:lnTo>
                    <a:pt x="1459" y="1166"/>
                  </a:lnTo>
                  <a:lnTo>
                    <a:pt x="1458" y="1166"/>
                  </a:lnTo>
                  <a:lnTo>
                    <a:pt x="1458" y="1165"/>
                  </a:lnTo>
                  <a:lnTo>
                    <a:pt x="1457" y="1165"/>
                  </a:lnTo>
                  <a:lnTo>
                    <a:pt x="1445" y="1164"/>
                  </a:lnTo>
                  <a:lnTo>
                    <a:pt x="1435" y="1163"/>
                  </a:lnTo>
                  <a:lnTo>
                    <a:pt x="1429" y="1164"/>
                  </a:lnTo>
                  <a:lnTo>
                    <a:pt x="1428" y="1164"/>
                  </a:lnTo>
                  <a:lnTo>
                    <a:pt x="1427" y="1165"/>
                  </a:lnTo>
                  <a:lnTo>
                    <a:pt x="1426" y="1164"/>
                  </a:lnTo>
                  <a:lnTo>
                    <a:pt x="1425" y="1164"/>
                  </a:lnTo>
                  <a:lnTo>
                    <a:pt x="1424" y="1164"/>
                  </a:lnTo>
                  <a:lnTo>
                    <a:pt x="1422" y="1162"/>
                  </a:lnTo>
                  <a:lnTo>
                    <a:pt x="1386" y="1097"/>
                  </a:lnTo>
                  <a:lnTo>
                    <a:pt x="1386" y="1096"/>
                  </a:lnTo>
                  <a:lnTo>
                    <a:pt x="1383" y="1095"/>
                  </a:lnTo>
                  <a:lnTo>
                    <a:pt x="1379" y="1094"/>
                  </a:lnTo>
                  <a:lnTo>
                    <a:pt x="1377" y="1094"/>
                  </a:lnTo>
                  <a:lnTo>
                    <a:pt x="1377" y="1096"/>
                  </a:lnTo>
                  <a:lnTo>
                    <a:pt x="1375" y="1096"/>
                  </a:lnTo>
                  <a:lnTo>
                    <a:pt x="1373" y="1097"/>
                  </a:lnTo>
                  <a:lnTo>
                    <a:pt x="1367" y="1094"/>
                  </a:lnTo>
                  <a:lnTo>
                    <a:pt x="1367" y="1093"/>
                  </a:lnTo>
                  <a:lnTo>
                    <a:pt x="1366" y="1092"/>
                  </a:lnTo>
                  <a:lnTo>
                    <a:pt x="1364" y="1091"/>
                  </a:lnTo>
                  <a:lnTo>
                    <a:pt x="1363" y="1090"/>
                  </a:lnTo>
                  <a:lnTo>
                    <a:pt x="1362" y="1090"/>
                  </a:lnTo>
                  <a:lnTo>
                    <a:pt x="1362" y="1088"/>
                  </a:lnTo>
                  <a:lnTo>
                    <a:pt x="1363" y="1088"/>
                  </a:lnTo>
                  <a:lnTo>
                    <a:pt x="1364" y="1088"/>
                  </a:lnTo>
                  <a:lnTo>
                    <a:pt x="1369" y="1090"/>
                  </a:lnTo>
                  <a:lnTo>
                    <a:pt x="1370" y="1090"/>
                  </a:lnTo>
                  <a:lnTo>
                    <a:pt x="1371" y="1090"/>
                  </a:lnTo>
                  <a:lnTo>
                    <a:pt x="1374" y="1091"/>
                  </a:lnTo>
                  <a:lnTo>
                    <a:pt x="1375" y="1091"/>
                  </a:lnTo>
                  <a:lnTo>
                    <a:pt x="1381" y="1092"/>
                  </a:lnTo>
                  <a:lnTo>
                    <a:pt x="1383" y="1093"/>
                  </a:lnTo>
                  <a:lnTo>
                    <a:pt x="1391" y="1100"/>
                  </a:lnTo>
                  <a:lnTo>
                    <a:pt x="1386" y="1090"/>
                  </a:lnTo>
                  <a:lnTo>
                    <a:pt x="1386" y="1088"/>
                  </a:lnTo>
                  <a:lnTo>
                    <a:pt x="1386" y="1087"/>
                  </a:lnTo>
                  <a:lnTo>
                    <a:pt x="1384" y="1086"/>
                  </a:lnTo>
                  <a:lnTo>
                    <a:pt x="1374" y="1085"/>
                  </a:lnTo>
                  <a:lnTo>
                    <a:pt x="1369" y="1083"/>
                  </a:lnTo>
                  <a:lnTo>
                    <a:pt x="1362" y="1081"/>
                  </a:lnTo>
                  <a:lnTo>
                    <a:pt x="1357" y="1081"/>
                  </a:lnTo>
                  <a:lnTo>
                    <a:pt x="1342" y="1077"/>
                  </a:lnTo>
                  <a:lnTo>
                    <a:pt x="1341" y="1077"/>
                  </a:lnTo>
                  <a:lnTo>
                    <a:pt x="1297" y="1077"/>
                  </a:lnTo>
                  <a:lnTo>
                    <a:pt x="1296" y="1075"/>
                  </a:lnTo>
                  <a:lnTo>
                    <a:pt x="1296" y="1074"/>
                  </a:lnTo>
                  <a:lnTo>
                    <a:pt x="1295" y="1074"/>
                  </a:lnTo>
                  <a:lnTo>
                    <a:pt x="1294" y="1073"/>
                  </a:lnTo>
                  <a:lnTo>
                    <a:pt x="1289" y="1070"/>
                  </a:lnTo>
                  <a:lnTo>
                    <a:pt x="1285" y="1068"/>
                  </a:lnTo>
                  <a:lnTo>
                    <a:pt x="1284" y="1068"/>
                  </a:lnTo>
                  <a:lnTo>
                    <a:pt x="1283" y="1068"/>
                  </a:lnTo>
                  <a:lnTo>
                    <a:pt x="1280" y="1064"/>
                  </a:lnTo>
                  <a:lnTo>
                    <a:pt x="1280" y="1063"/>
                  </a:lnTo>
                  <a:lnTo>
                    <a:pt x="1279" y="1061"/>
                  </a:lnTo>
                  <a:lnTo>
                    <a:pt x="1279" y="1060"/>
                  </a:lnTo>
                  <a:lnTo>
                    <a:pt x="1278" y="1058"/>
                  </a:lnTo>
                  <a:lnTo>
                    <a:pt x="1279" y="1058"/>
                  </a:lnTo>
                  <a:lnTo>
                    <a:pt x="1278" y="1057"/>
                  </a:lnTo>
                  <a:lnTo>
                    <a:pt x="1278" y="1056"/>
                  </a:lnTo>
                  <a:lnTo>
                    <a:pt x="1278" y="1055"/>
                  </a:lnTo>
                  <a:lnTo>
                    <a:pt x="1277" y="1054"/>
                  </a:lnTo>
                  <a:lnTo>
                    <a:pt x="1275" y="1053"/>
                  </a:lnTo>
                  <a:lnTo>
                    <a:pt x="1274" y="1052"/>
                  </a:lnTo>
                  <a:lnTo>
                    <a:pt x="1274" y="1050"/>
                  </a:lnTo>
                  <a:lnTo>
                    <a:pt x="1274" y="1049"/>
                  </a:lnTo>
                  <a:lnTo>
                    <a:pt x="1274" y="1048"/>
                  </a:lnTo>
                  <a:lnTo>
                    <a:pt x="1272" y="1044"/>
                  </a:lnTo>
                  <a:lnTo>
                    <a:pt x="1272" y="1043"/>
                  </a:lnTo>
                  <a:lnTo>
                    <a:pt x="1271" y="1043"/>
                  </a:lnTo>
                  <a:lnTo>
                    <a:pt x="1271" y="1042"/>
                  </a:lnTo>
                  <a:lnTo>
                    <a:pt x="1270" y="1042"/>
                  </a:lnTo>
                  <a:lnTo>
                    <a:pt x="1268" y="1040"/>
                  </a:lnTo>
                  <a:lnTo>
                    <a:pt x="1268" y="1039"/>
                  </a:lnTo>
                  <a:lnTo>
                    <a:pt x="1267" y="1039"/>
                  </a:lnTo>
                  <a:lnTo>
                    <a:pt x="1267" y="1038"/>
                  </a:lnTo>
                  <a:lnTo>
                    <a:pt x="1267" y="1037"/>
                  </a:lnTo>
                  <a:lnTo>
                    <a:pt x="1266" y="1036"/>
                  </a:lnTo>
                  <a:lnTo>
                    <a:pt x="1264" y="1035"/>
                  </a:lnTo>
                  <a:lnTo>
                    <a:pt x="1263" y="1035"/>
                  </a:lnTo>
                  <a:lnTo>
                    <a:pt x="1260" y="1035"/>
                  </a:lnTo>
                  <a:lnTo>
                    <a:pt x="1259" y="1035"/>
                  </a:lnTo>
                  <a:lnTo>
                    <a:pt x="1258" y="1035"/>
                  </a:lnTo>
                  <a:lnTo>
                    <a:pt x="1257" y="1035"/>
                  </a:lnTo>
                  <a:lnTo>
                    <a:pt x="1256" y="1035"/>
                  </a:lnTo>
                  <a:lnTo>
                    <a:pt x="1256" y="1036"/>
                  </a:lnTo>
                  <a:lnTo>
                    <a:pt x="1255" y="1035"/>
                  </a:lnTo>
                  <a:lnTo>
                    <a:pt x="1254" y="1035"/>
                  </a:lnTo>
                  <a:lnTo>
                    <a:pt x="1253" y="1035"/>
                  </a:lnTo>
                  <a:lnTo>
                    <a:pt x="1252" y="1035"/>
                  </a:lnTo>
                  <a:lnTo>
                    <a:pt x="1250" y="1037"/>
                  </a:lnTo>
                  <a:lnTo>
                    <a:pt x="1249" y="1037"/>
                  </a:lnTo>
                  <a:lnTo>
                    <a:pt x="1249" y="1038"/>
                  </a:lnTo>
                  <a:lnTo>
                    <a:pt x="1248" y="1038"/>
                  </a:lnTo>
                  <a:lnTo>
                    <a:pt x="1248" y="1039"/>
                  </a:lnTo>
                  <a:lnTo>
                    <a:pt x="1247" y="1039"/>
                  </a:lnTo>
                  <a:lnTo>
                    <a:pt x="1239" y="1028"/>
                  </a:lnTo>
                  <a:lnTo>
                    <a:pt x="1238" y="1027"/>
                  </a:lnTo>
                  <a:lnTo>
                    <a:pt x="1235" y="1024"/>
                  </a:lnTo>
                  <a:lnTo>
                    <a:pt x="1234" y="1024"/>
                  </a:lnTo>
                  <a:lnTo>
                    <a:pt x="1229" y="1021"/>
                  </a:lnTo>
                  <a:lnTo>
                    <a:pt x="1230" y="1021"/>
                  </a:lnTo>
                  <a:lnTo>
                    <a:pt x="1230" y="1020"/>
                  </a:lnTo>
                  <a:lnTo>
                    <a:pt x="1230" y="1019"/>
                  </a:lnTo>
                  <a:lnTo>
                    <a:pt x="1229" y="1018"/>
                  </a:lnTo>
                  <a:lnTo>
                    <a:pt x="1229" y="1017"/>
                  </a:lnTo>
                  <a:lnTo>
                    <a:pt x="1228" y="1017"/>
                  </a:lnTo>
                  <a:lnTo>
                    <a:pt x="1227" y="1016"/>
                  </a:lnTo>
                  <a:lnTo>
                    <a:pt x="1226" y="1015"/>
                  </a:lnTo>
                  <a:lnTo>
                    <a:pt x="1226" y="1014"/>
                  </a:lnTo>
                  <a:lnTo>
                    <a:pt x="1226" y="1013"/>
                  </a:lnTo>
                  <a:lnTo>
                    <a:pt x="1227" y="1012"/>
                  </a:lnTo>
                  <a:lnTo>
                    <a:pt x="1226" y="1011"/>
                  </a:lnTo>
                  <a:lnTo>
                    <a:pt x="1221" y="1005"/>
                  </a:lnTo>
                  <a:lnTo>
                    <a:pt x="1219" y="1003"/>
                  </a:lnTo>
                  <a:lnTo>
                    <a:pt x="1219" y="1001"/>
                  </a:lnTo>
                  <a:lnTo>
                    <a:pt x="1218" y="1001"/>
                  </a:lnTo>
                  <a:lnTo>
                    <a:pt x="1224" y="1000"/>
                  </a:lnTo>
                  <a:lnTo>
                    <a:pt x="1226" y="1000"/>
                  </a:lnTo>
                  <a:lnTo>
                    <a:pt x="1226" y="999"/>
                  </a:lnTo>
                  <a:lnTo>
                    <a:pt x="1227" y="998"/>
                  </a:lnTo>
                  <a:lnTo>
                    <a:pt x="1228" y="995"/>
                  </a:lnTo>
                  <a:lnTo>
                    <a:pt x="1225" y="994"/>
                  </a:lnTo>
                  <a:lnTo>
                    <a:pt x="1224" y="994"/>
                  </a:lnTo>
                  <a:lnTo>
                    <a:pt x="1224" y="991"/>
                  </a:lnTo>
                  <a:lnTo>
                    <a:pt x="1225" y="990"/>
                  </a:lnTo>
                  <a:lnTo>
                    <a:pt x="1226" y="990"/>
                  </a:lnTo>
                  <a:lnTo>
                    <a:pt x="1227" y="990"/>
                  </a:lnTo>
                  <a:lnTo>
                    <a:pt x="1228" y="989"/>
                  </a:lnTo>
                  <a:lnTo>
                    <a:pt x="1229" y="988"/>
                  </a:lnTo>
                  <a:lnTo>
                    <a:pt x="1230" y="988"/>
                  </a:lnTo>
                  <a:lnTo>
                    <a:pt x="1230" y="987"/>
                  </a:lnTo>
                  <a:lnTo>
                    <a:pt x="1232" y="984"/>
                  </a:lnTo>
                  <a:lnTo>
                    <a:pt x="1233" y="983"/>
                  </a:lnTo>
                  <a:lnTo>
                    <a:pt x="1233" y="982"/>
                  </a:lnTo>
                  <a:lnTo>
                    <a:pt x="1233" y="981"/>
                  </a:lnTo>
                  <a:lnTo>
                    <a:pt x="1233" y="980"/>
                  </a:lnTo>
                  <a:lnTo>
                    <a:pt x="1232" y="980"/>
                  </a:lnTo>
                  <a:lnTo>
                    <a:pt x="1228" y="973"/>
                  </a:lnTo>
                  <a:lnTo>
                    <a:pt x="1229" y="973"/>
                  </a:lnTo>
                  <a:lnTo>
                    <a:pt x="1232" y="971"/>
                  </a:lnTo>
                  <a:lnTo>
                    <a:pt x="1233" y="969"/>
                  </a:lnTo>
                  <a:lnTo>
                    <a:pt x="1232" y="967"/>
                  </a:lnTo>
                  <a:lnTo>
                    <a:pt x="1228" y="959"/>
                  </a:lnTo>
                  <a:lnTo>
                    <a:pt x="1228" y="958"/>
                  </a:lnTo>
                  <a:lnTo>
                    <a:pt x="1227" y="958"/>
                  </a:lnTo>
                  <a:lnTo>
                    <a:pt x="1224" y="956"/>
                  </a:lnTo>
                  <a:lnTo>
                    <a:pt x="1223" y="956"/>
                  </a:lnTo>
                  <a:lnTo>
                    <a:pt x="1222" y="956"/>
                  </a:lnTo>
                  <a:lnTo>
                    <a:pt x="1222" y="955"/>
                  </a:lnTo>
                  <a:lnTo>
                    <a:pt x="1220" y="954"/>
                  </a:lnTo>
                  <a:lnTo>
                    <a:pt x="1220" y="950"/>
                  </a:lnTo>
                  <a:lnTo>
                    <a:pt x="1220" y="947"/>
                  </a:lnTo>
                  <a:lnTo>
                    <a:pt x="1221" y="947"/>
                  </a:lnTo>
                  <a:lnTo>
                    <a:pt x="1221" y="946"/>
                  </a:lnTo>
                  <a:lnTo>
                    <a:pt x="1220" y="945"/>
                  </a:lnTo>
                  <a:lnTo>
                    <a:pt x="1220" y="943"/>
                  </a:lnTo>
                  <a:lnTo>
                    <a:pt x="1221" y="942"/>
                  </a:lnTo>
                  <a:lnTo>
                    <a:pt x="1222" y="941"/>
                  </a:lnTo>
                  <a:lnTo>
                    <a:pt x="1223" y="939"/>
                  </a:lnTo>
                  <a:lnTo>
                    <a:pt x="1224" y="937"/>
                  </a:lnTo>
                  <a:lnTo>
                    <a:pt x="1225" y="937"/>
                  </a:lnTo>
                  <a:lnTo>
                    <a:pt x="1226" y="936"/>
                  </a:lnTo>
                  <a:lnTo>
                    <a:pt x="1226" y="935"/>
                  </a:lnTo>
                  <a:lnTo>
                    <a:pt x="1227" y="934"/>
                  </a:lnTo>
                  <a:lnTo>
                    <a:pt x="1226" y="933"/>
                  </a:lnTo>
                  <a:lnTo>
                    <a:pt x="1226" y="932"/>
                  </a:lnTo>
                  <a:lnTo>
                    <a:pt x="1226" y="931"/>
                  </a:lnTo>
                  <a:lnTo>
                    <a:pt x="1225" y="930"/>
                  </a:lnTo>
                  <a:lnTo>
                    <a:pt x="1224" y="930"/>
                  </a:lnTo>
                  <a:lnTo>
                    <a:pt x="1221" y="927"/>
                  </a:lnTo>
                  <a:lnTo>
                    <a:pt x="1220" y="924"/>
                  </a:lnTo>
                  <a:lnTo>
                    <a:pt x="1220" y="923"/>
                  </a:lnTo>
                  <a:lnTo>
                    <a:pt x="1221" y="923"/>
                  </a:lnTo>
                  <a:lnTo>
                    <a:pt x="1221" y="922"/>
                  </a:lnTo>
                  <a:lnTo>
                    <a:pt x="1223" y="920"/>
                  </a:lnTo>
                  <a:lnTo>
                    <a:pt x="1224" y="919"/>
                  </a:lnTo>
                  <a:lnTo>
                    <a:pt x="1224" y="918"/>
                  </a:lnTo>
                  <a:lnTo>
                    <a:pt x="1224" y="917"/>
                  </a:lnTo>
                  <a:lnTo>
                    <a:pt x="1224" y="916"/>
                  </a:lnTo>
                  <a:lnTo>
                    <a:pt x="1223" y="916"/>
                  </a:lnTo>
                  <a:lnTo>
                    <a:pt x="1222" y="912"/>
                  </a:lnTo>
                  <a:lnTo>
                    <a:pt x="1221" y="912"/>
                  </a:lnTo>
                  <a:lnTo>
                    <a:pt x="1221" y="911"/>
                  </a:lnTo>
                  <a:lnTo>
                    <a:pt x="1218" y="909"/>
                  </a:lnTo>
                  <a:lnTo>
                    <a:pt x="1215" y="903"/>
                  </a:lnTo>
                  <a:lnTo>
                    <a:pt x="1215" y="902"/>
                  </a:lnTo>
                  <a:lnTo>
                    <a:pt x="1214" y="901"/>
                  </a:lnTo>
                  <a:lnTo>
                    <a:pt x="1213" y="901"/>
                  </a:lnTo>
                  <a:lnTo>
                    <a:pt x="1214" y="900"/>
                  </a:lnTo>
                  <a:lnTo>
                    <a:pt x="1214" y="899"/>
                  </a:lnTo>
                  <a:lnTo>
                    <a:pt x="1214" y="898"/>
                  </a:lnTo>
                  <a:lnTo>
                    <a:pt x="1215" y="898"/>
                  </a:lnTo>
                  <a:lnTo>
                    <a:pt x="1216" y="896"/>
                  </a:lnTo>
                  <a:lnTo>
                    <a:pt x="1215" y="894"/>
                  </a:lnTo>
                  <a:lnTo>
                    <a:pt x="1213" y="892"/>
                  </a:lnTo>
                  <a:lnTo>
                    <a:pt x="1212" y="891"/>
                  </a:lnTo>
                  <a:lnTo>
                    <a:pt x="1211" y="890"/>
                  </a:lnTo>
                  <a:lnTo>
                    <a:pt x="1209" y="890"/>
                  </a:lnTo>
                  <a:lnTo>
                    <a:pt x="1207" y="887"/>
                  </a:lnTo>
                  <a:lnTo>
                    <a:pt x="1207" y="885"/>
                  </a:lnTo>
                  <a:lnTo>
                    <a:pt x="1207" y="884"/>
                  </a:lnTo>
                  <a:lnTo>
                    <a:pt x="1208" y="884"/>
                  </a:lnTo>
                  <a:lnTo>
                    <a:pt x="1211" y="883"/>
                  </a:lnTo>
                  <a:lnTo>
                    <a:pt x="1211" y="882"/>
                  </a:lnTo>
                  <a:lnTo>
                    <a:pt x="1212" y="881"/>
                  </a:lnTo>
                  <a:lnTo>
                    <a:pt x="1214" y="876"/>
                  </a:lnTo>
                  <a:lnTo>
                    <a:pt x="1214" y="875"/>
                  </a:lnTo>
                  <a:lnTo>
                    <a:pt x="1213" y="874"/>
                  </a:lnTo>
                  <a:lnTo>
                    <a:pt x="1211" y="871"/>
                  </a:lnTo>
                  <a:lnTo>
                    <a:pt x="1205" y="866"/>
                  </a:lnTo>
                  <a:lnTo>
                    <a:pt x="1203" y="864"/>
                  </a:lnTo>
                  <a:lnTo>
                    <a:pt x="1202" y="864"/>
                  </a:lnTo>
                  <a:lnTo>
                    <a:pt x="1201" y="863"/>
                  </a:lnTo>
                  <a:lnTo>
                    <a:pt x="1200" y="863"/>
                  </a:lnTo>
                  <a:lnTo>
                    <a:pt x="1196" y="862"/>
                  </a:lnTo>
                  <a:lnTo>
                    <a:pt x="1197" y="862"/>
                  </a:lnTo>
                  <a:lnTo>
                    <a:pt x="1198" y="862"/>
                  </a:lnTo>
                  <a:lnTo>
                    <a:pt x="1198" y="861"/>
                  </a:lnTo>
                  <a:lnTo>
                    <a:pt x="1201" y="862"/>
                  </a:lnTo>
                  <a:lnTo>
                    <a:pt x="1202" y="862"/>
                  </a:lnTo>
                  <a:lnTo>
                    <a:pt x="1203" y="862"/>
                  </a:lnTo>
                  <a:lnTo>
                    <a:pt x="1204" y="862"/>
                  </a:lnTo>
                  <a:lnTo>
                    <a:pt x="1205" y="862"/>
                  </a:lnTo>
                  <a:lnTo>
                    <a:pt x="1207" y="862"/>
                  </a:lnTo>
                  <a:lnTo>
                    <a:pt x="1207" y="860"/>
                  </a:lnTo>
                  <a:lnTo>
                    <a:pt x="1208" y="859"/>
                  </a:lnTo>
                  <a:lnTo>
                    <a:pt x="1208" y="858"/>
                  </a:lnTo>
                  <a:lnTo>
                    <a:pt x="1207" y="856"/>
                  </a:lnTo>
                  <a:lnTo>
                    <a:pt x="1207" y="855"/>
                  </a:lnTo>
                  <a:lnTo>
                    <a:pt x="1207" y="854"/>
                  </a:lnTo>
                  <a:lnTo>
                    <a:pt x="1208" y="854"/>
                  </a:lnTo>
                  <a:lnTo>
                    <a:pt x="1208" y="853"/>
                  </a:lnTo>
                  <a:lnTo>
                    <a:pt x="1208" y="852"/>
                  </a:lnTo>
                  <a:lnTo>
                    <a:pt x="1208" y="851"/>
                  </a:lnTo>
                  <a:lnTo>
                    <a:pt x="1208" y="850"/>
                  </a:lnTo>
                  <a:lnTo>
                    <a:pt x="1207" y="850"/>
                  </a:lnTo>
                  <a:lnTo>
                    <a:pt x="1205" y="847"/>
                  </a:lnTo>
                  <a:lnTo>
                    <a:pt x="1204" y="847"/>
                  </a:lnTo>
                  <a:lnTo>
                    <a:pt x="1203" y="846"/>
                  </a:lnTo>
                  <a:lnTo>
                    <a:pt x="1202" y="846"/>
                  </a:lnTo>
                  <a:lnTo>
                    <a:pt x="1197" y="845"/>
                  </a:lnTo>
                  <a:lnTo>
                    <a:pt x="1196" y="845"/>
                  </a:lnTo>
                  <a:lnTo>
                    <a:pt x="1194" y="845"/>
                  </a:lnTo>
                  <a:lnTo>
                    <a:pt x="1192" y="845"/>
                  </a:lnTo>
                  <a:lnTo>
                    <a:pt x="1188" y="845"/>
                  </a:lnTo>
                  <a:lnTo>
                    <a:pt x="1188" y="844"/>
                  </a:lnTo>
                  <a:lnTo>
                    <a:pt x="1186" y="841"/>
                  </a:lnTo>
                  <a:lnTo>
                    <a:pt x="1186" y="840"/>
                  </a:lnTo>
                  <a:lnTo>
                    <a:pt x="1186" y="839"/>
                  </a:lnTo>
                  <a:lnTo>
                    <a:pt x="1185" y="839"/>
                  </a:lnTo>
                  <a:lnTo>
                    <a:pt x="1185" y="838"/>
                  </a:lnTo>
                  <a:lnTo>
                    <a:pt x="1186" y="837"/>
                  </a:lnTo>
                  <a:lnTo>
                    <a:pt x="1186" y="834"/>
                  </a:lnTo>
                  <a:lnTo>
                    <a:pt x="1186" y="833"/>
                  </a:lnTo>
                  <a:lnTo>
                    <a:pt x="1186" y="832"/>
                  </a:lnTo>
                  <a:lnTo>
                    <a:pt x="1186" y="831"/>
                  </a:lnTo>
                  <a:lnTo>
                    <a:pt x="1185" y="830"/>
                  </a:lnTo>
                  <a:lnTo>
                    <a:pt x="1181" y="828"/>
                  </a:lnTo>
                  <a:lnTo>
                    <a:pt x="1181" y="827"/>
                  </a:lnTo>
                  <a:lnTo>
                    <a:pt x="1182" y="827"/>
                  </a:lnTo>
                  <a:lnTo>
                    <a:pt x="1182" y="826"/>
                  </a:lnTo>
                  <a:lnTo>
                    <a:pt x="1182" y="825"/>
                  </a:lnTo>
                  <a:lnTo>
                    <a:pt x="1182" y="824"/>
                  </a:lnTo>
                  <a:lnTo>
                    <a:pt x="1181" y="824"/>
                  </a:lnTo>
                  <a:lnTo>
                    <a:pt x="1180" y="821"/>
                  </a:lnTo>
                  <a:lnTo>
                    <a:pt x="1179" y="820"/>
                  </a:lnTo>
                  <a:lnTo>
                    <a:pt x="1172" y="816"/>
                  </a:lnTo>
                  <a:lnTo>
                    <a:pt x="1173" y="816"/>
                  </a:lnTo>
                  <a:lnTo>
                    <a:pt x="1174" y="816"/>
                  </a:lnTo>
                  <a:lnTo>
                    <a:pt x="1175" y="815"/>
                  </a:lnTo>
                  <a:lnTo>
                    <a:pt x="1176" y="815"/>
                  </a:lnTo>
                  <a:lnTo>
                    <a:pt x="1175" y="813"/>
                  </a:lnTo>
                  <a:lnTo>
                    <a:pt x="1175" y="812"/>
                  </a:lnTo>
                  <a:lnTo>
                    <a:pt x="1175" y="811"/>
                  </a:lnTo>
                  <a:lnTo>
                    <a:pt x="1173" y="809"/>
                  </a:lnTo>
                  <a:lnTo>
                    <a:pt x="1173" y="807"/>
                  </a:lnTo>
                  <a:lnTo>
                    <a:pt x="1172" y="807"/>
                  </a:lnTo>
                  <a:lnTo>
                    <a:pt x="1169" y="806"/>
                  </a:lnTo>
                  <a:lnTo>
                    <a:pt x="1169" y="805"/>
                  </a:lnTo>
                  <a:lnTo>
                    <a:pt x="1168" y="805"/>
                  </a:lnTo>
                  <a:lnTo>
                    <a:pt x="1167" y="805"/>
                  </a:lnTo>
                  <a:lnTo>
                    <a:pt x="1165" y="805"/>
                  </a:lnTo>
                  <a:lnTo>
                    <a:pt x="1164" y="805"/>
                  </a:lnTo>
                  <a:lnTo>
                    <a:pt x="1163" y="805"/>
                  </a:lnTo>
                  <a:lnTo>
                    <a:pt x="1162" y="803"/>
                  </a:lnTo>
                  <a:lnTo>
                    <a:pt x="1161" y="802"/>
                  </a:lnTo>
                  <a:lnTo>
                    <a:pt x="1161" y="801"/>
                  </a:lnTo>
                  <a:lnTo>
                    <a:pt x="1161" y="800"/>
                  </a:lnTo>
                  <a:lnTo>
                    <a:pt x="1161" y="799"/>
                  </a:lnTo>
                  <a:lnTo>
                    <a:pt x="1160" y="799"/>
                  </a:lnTo>
                  <a:lnTo>
                    <a:pt x="1160" y="798"/>
                  </a:lnTo>
                  <a:lnTo>
                    <a:pt x="1158" y="794"/>
                  </a:lnTo>
                  <a:lnTo>
                    <a:pt x="1157" y="792"/>
                  </a:lnTo>
                  <a:lnTo>
                    <a:pt x="1156" y="790"/>
                  </a:lnTo>
                  <a:lnTo>
                    <a:pt x="1156" y="789"/>
                  </a:lnTo>
                  <a:lnTo>
                    <a:pt x="1156" y="784"/>
                  </a:lnTo>
                  <a:lnTo>
                    <a:pt x="1156" y="783"/>
                  </a:lnTo>
                  <a:lnTo>
                    <a:pt x="1155" y="782"/>
                  </a:lnTo>
                  <a:lnTo>
                    <a:pt x="1154" y="782"/>
                  </a:lnTo>
                  <a:lnTo>
                    <a:pt x="1152" y="781"/>
                  </a:lnTo>
                  <a:lnTo>
                    <a:pt x="1153" y="781"/>
                  </a:lnTo>
                  <a:lnTo>
                    <a:pt x="1154" y="781"/>
                  </a:lnTo>
                  <a:lnTo>
                    <a:pt x="1155" y="781"/>
                  </a:lnTo>
                  <a:lnTo>
                    <a:pt x="1158" y="779"/>
                  </a:lnTo>
                  <a:lnTo>
                    <a:pt x="1159" y="779"/>
                  </a:lnTo>
                  <a:lnTo>
                    <a:pt x="1160" y="777"/>
                  </a:lnTo>
                  <a:lnTo>
                    <a:pt x="1161" y="776"/>
                  </a:lnTo>
                  <a:lnTo>
                    <a:pt x="1160" y="775"/>
                  </a:lnTo>
                  <a:lnTo>
                    <a:pt x="1159" y="773"/>
                  </a:lnTo>
                  <a:lnTo>
                    <a:pt x="1159" y="772"/>
                  </a:lnTo>
                  <a:lnTo>
                    <a:pt x="1158" y="772"/>
                  </a:lnTo>
                  <a:lnTo>
                    <a:pt x="1158" y="771"/>
                  </a:lnTo>
                  <a:lnTo>
                    <a:pt x="1157" y="770"/>
                  </a:lnTo>
                  <a:lnTo>
                    <a:pt x="1156" y="768"/>
                  </a:lnTo>
                  <a:lnTo>
                    <a:pt x="1155" y="767"/>
                  </a:lnTo>
                  <a:lnTo>
                    <a:pt x="1150" y="761"/>
                  </a:lnTo>
                  <a:lnTo>
                    <a:pt x="1150" y="760"/>
                  </a:lnTo>
                  <a:lnTo>
                    <a:pt x="1150" y="759"/>
                  </a:lnTo>
                  <a:lnTo>
                    <a:pt x="1150" y="758"/>
                  </a:lnTo>
                  <a:lnTo>
                    <a:pt x="1148" y="754"/>
                  </a:lnTo>
                  <a:lnTo>
                    <a:pt x="1147" y="752"/>
                  </a:lnTo>
                  <a:lnTo>
                    <a:pt x="1146" y="751"/>
                  </a:lnTo>
                  <a:lnTo>
                    <a:pt x="1147" y="750"/>
                  </a:lnTo>
                  <a:lnTo>
                    <a:pt x="1146" y="749"/>
                  </a:lnTo>
                  <a:lnTo>
                    <a:pt x="1144" y="743"/>
                  </a:lnTo>
                  <a:lnTo>
                    <a:pt x="1144" y="742"/>
                  </a:lnTo>
                  <a:lnTo>
                    <a:pt x="1143" y="741"/>
                  </a:lnTo>
                  <a:lnTo>
                    <a:pt x="1143" y="740"/>
                  </a:lnTo>
                  <a:lnTo>
                    <a:pt x="1143" y="739"/>
                  </a:lnTo>
                  <a:lnTo>
                    <a:pt x="1142" y="738"/>
                  </a:lnTo>
                  <a:lnTo>
                    <a:pt x="1142" y="737"/>
                  </a:lnTo>
                  <a:lnTo>
                    <a:pt x="1138" y="733"/>
                  </a:lnTo>
                  <a:lnTo>
                    <a:pt x="1139" y="732"/>
                  </a:lnTo>
                  <a:lnTo>
                    <a:pt x="1139" y="731"/>
                  </a:lnTo>
                  <a:lnTo>
                    <a:pt x="1139" y="730"/>
                  </a:lnTo>
                  <a:lnTo>
                    <a:pt x="1139" y="729"/>
                  </a:lnTo>
                  <a:lnTo>
                    <a:pt x="1139" y="728"/>
                  </a:lnTo>
                  <a:lnTo>
                    <a:pt x="1138" y="728"/>
                  </a:lnTo>
                  <a:lnTo>
                    <a:pt x="1138" y="727"/>
                  </a:lnTo>
                  <a:lnTo>
                    <a:pt x="1138" y="726"/>
                  </a:lnTo>
                  <a:lnTo>
                    <a:pt x="1139" y="726"/>
                  </a:lnTo>
                  <a:lnTo>
                    <a:pt x="1140" y="724"/>
                  </a:lnTo>
                  <a:lnTo>
                    <a:pt x="1140" y="722"/>
                  </a:lnTo>
                  <a:lnTo>
                    <a:pt x="1140" y="720"/>
                  </a:lnTo>
                  <a:lnTo>
                    <a:pt x="1139" y="719"/>
                  </a:lnTo>
                  <a:lnTo>
                    <a:pt x="1139" y="718"/>
                  </a:lnTo>
                  <a:lnTo>
                    <a:pt x="1138" y="718"/>
                  </a:lnTo>
                  <a:lnTo>
                    <a:pt x="1137" y="717"/>
                  </a:lnTo>
                  <a:lnTo>
                    <a:pt x="1134" y="716"/>
                  </a:lnTo>
                  <a:lnTo>
                    <a:pt x="1134" y="715"/>
                  </a:lnTo>
                  <a:lnTo>
                    <a:pt x="1135" y="715"/>
                  </a:lnTo>
                  <a:lnTo>
                    <a:pt x="1137" y="713"/>
                  </a:lnTo>
                  <a:lnTo>
                    <a:pt x="1137" y="712"/>
                  </a:lnTo>
                  <a:lnTo>
                    <a:pt x="1136" y="709"/>
                  </a:lnTo>
                  <a:lnTo>
                    <a:pt x="1136" y="708"/>
                  </a:lnTo>
                  <a:lnTo>
                    <a:pt x="1132" y="701"/>
                  </a:lnTo>
                  <a:lnTo>
                    <a:pt x="1133" y="701"/>
                  </a:lnTo>
                  <a:lnTo>
                    <a:pt x="1135" y="701"/>
                  </a:lnTo>
                  <a:lnTo>
                    <a:pt x="1135" y="700"/>
                  </a:lnTo>
                  <a:lnTo>
                    <a:pt x="1135" y="699"/>
                  </a:lnTo>
                  <a:lnTo>
                    <a:pt x="1136" y="698"/>
                  </a:lnTo>
                  <a:lnTo>
                    <a:pt x="1135" y="693"/>
                  </a:lnTo>
                  <a:lnTo>
                    <a:pt x="1135" y="690"/>
                  </a:lnTo>
                  <a:lnTo>
                    <a:pt x="1135" y="689"/>
                  </a:lnTo>
                  <a:lnTo>
                    <a:pt x="1134" y="686"/>
                  </a:lnTo>
                  <a:lnTo>
                    <a:pt x="1131" y="681"/>
                  </a:lnTo>
                  <a:lnTo>
                    <a:pt x="1131" y="680"/>
                  </a:lnTo>
                  <a:lnTo>
                    <a:pt x="1130" y="678"/>
                  </a:lnTo>
                  <a:lnTo>
                    <a:pt x="1135" y="675"/>
                  </a:lnTo>
                  <a:lnTo>
                    <a:pt x="1135" y="674"/>
                  </a:lnTo>
                  <a:lnTo>
                    <a:pt x="1137" y="675"/>
                  </a:lnTo>
                  <a:lnTo>
                    <a:pt x="1138" y="675"/>
                  </a:lnTo>
                  <a:lnTo>
                    <a:pt x="1139" y="674"/>
                  </a:lnTo>
                  <a:lnTo>
                    <a:pt x="1140" y="673"/>
                  </a:lnTo>
                  <a:lnTo>
                    <a:pt x="1141" y="671"/>
                  </a:lnTo>
                  <a:lnTo>
                    <a:pt x="1142" y="671"/>
                  </a:lnTo>
                  <a:lnTo>
                    <a:pt x="1142" y="670"/>
                  </a:lnTo>
                  <a:lnTo>
                    <a:pt x="1141" y="666"/>
                  </a:lnTo>
                  <a:lnTo>
                    <a:pt x="1141" y="665"/>
                  </a:lnTo>
                  <a:lnTo>
                    <a:pt x="1141" y="664"/>
                  </a:lnTo>
                  <a:lnTo>
                    <a:pt x="1140" y="663"/>
                  </a:lnTo>
                  <a:lnTo>
                    <a:pt x="1139" y="663"/>
                  </a:lnTo>
                  <a:lnTo>
                    <a:pt x="1139" y="662"/>
                  </a:lnTo>
                  <a:lnTo>
                    <a:pt x="1138" y="662"/>
                  </a:lnTo>
                  <a:lnTo>
                    <a:pt x="1137" y="662"/>
                  </a:lnTo>
                  <a:lnTo>
                    <a:pt x="1136" y="660"/>
                  </a:lnTo>
                  <a:lnTo>
                    <a:pt x="1135" y="660"/>
                  </a:lnTo>
                  <a:lnTo>
                    <a:pt x="1133" y="654"/>
                  </a:lnTo>
                  <a:lnTo>
                    <a:pt x="1132" y="653"/>
                  </a:lnTo>
                  <a:lnTo>
                    <a:pt x="1131" y="650"/>
                  </a:lnTo>
                  <a:lnTo>
                    <a:pt x="1131" y="649"/>
                  </a:lnTo>
                  <a:lnTo>
                    <a:pt x="1125" y="642"/>
                  </a:lnTo>
                  <a:lnTo>
                    <a:pt x="1124" y="641"/>
                  </a:lnTo>
                  <a:lnTo>
                    <a:pt x="1124" y="640"/>
                  </a:lnTo>
                  <a:lnTo>
                    <a:pt x="1122" y="637"/>
                  </a:lnTo>
                  <a:lnTo>
                    <a:pt x="1123" y="636"/>
                  </a:lnTo>
                  <a:lnTo>
                    <a:pt x="1123" y="635"/>
                  </a:lnTo>
                  <a:lnTo>
                    <a:pt x="1122" y="631"/>
                  </a:lnTo>
                  <a:lnTo>
                    <a:pt x="1122" y="630"/>
                  </a:lnTo>
                  <a:lnTo>
                    <a:pt x="1121" y="630"/>
                  </a:lnTo>
                  <a:lnTo>
                    <a:pt x="1121" y="629"/>
                  </a:lnTo>
                  <a:lnTo>
                    <a:pt x="1120" y="629"/>
                  </a:lnTo>
                  <a:lnTo>
                    <a:pt x="1119" y="627"/>
                  </a:lnTo>
                  <a:lnTo>
                    <a:pt x="1118" y="626"/>
                  </a:lnTo>
                  <a:lnTo>
                    <a:pt x="1118" y="625"/>
                  </a:lnTo>
                  <a:lnTo>
                    <a:pt x="1118" y="624"/>
                  </a:lnTo>
                  <a:lnTo>
                    <a:pt x="1118" y="623"/>
                  </a:lnTo>
                  <a:lnTo>
                    <a:pt x="1118" y="622"/>
                  </a:lnTo>
                  <a:lnTo>
                    <a:pt x="1118" y="620"/>
                  </a:lnTo>
                  <a:lnTo>
                    <a:pt x="1118" y="619"/>
                  </a:lnTo>
                  <a:lnTo>
                    <a:pt x="1114" y="612"/>
                  </a:lnTo>
                  <a:lnTo>
                    <a:pt x="1114" y="604"/>
                  </a:lnTo>
                  <a:lnTo>
                    <a:pt x="1115" y="604"/>
                  </a:lnTo>
                  <a:lnTo>
                    <a:pt x="1120" y="602"/>
                  </a:lnTo>
                  <a:lnTo>
                    <a:pt x="1122" y="601"/>
                  </a:lnTo>
                  <a:lnTo>
                    <a:pt x="1122" y="599"/>
                  </a:lnTo>
                  <a:lnTo>
                    <a:pt x="1122" y="598"/>
                  </a:lnTo>
                  <a:lnTo>
                    <a:pt x="1121" y="596"/>
                  </a:lnTo>
                  <a:lnTo>
                    <a:pt x="1120" y="596"/>
                  </a:lnTo>
                  <a:lnTo>
                    <a:pt x="1120" y="595"/>
                  </a:lnTo>
                  <a:lnTo>
                    <a:pt x="1121" y="594"/>
                  </a:lnTo>
                  <a:lnTo>
                    <a:pt x="1122" y="594"/>
                  </a:lnTo>
                  <a:lnTo>
                    <a:pt x="1123" y="594"/>
                  </a:lnTo>
                  <a:lnTo>
                    <a:pt x="1124" y="593"/>
                  </a:lnTo>
                  <a:lnTo>
                    <a:pt x="1125" y="592"/>
                  </a:lnTo>
                  <a:lnTo>
                    <a:pt x="1126" y="592"/>
                  </a:lnTo>
                  <a:lnTo>
                    <a:pt x="1126" y="591"/>
                  </a:lnTo>
                  <a:lnTo>
                    <a:pt x="1126" y="590"/>
                  </a:lnTo>
                  <a:lnTo>
                    <a:pt x="1126" y="588"/>
                  </a:lnTo>
                  <a:lnTo>
                    <a:pt x="1126" y="587"/>
                  </a:lnTo>
                  <a:lnTo>
                    <a:pt x="1124" y="582"/>
                  </a:lnTo>
                  <a:lnTo>
                    <a:pt x="1126" y="580"/>
                  </a:lnTo>
                  <a:lnTo>
                    <a:pt x="1124" y="579"/>
                  </a:lnTo>
                  <a:lnTo>
                    <a:pt x="1122" y="574"/>
                  </a:lnTo>
                  <a:lnTo>
                    <a:pt x="1121" y="573"/>
                  </a:lnTo>
                  <a:lnTo>
                    <a:pt x="1120" y="570"/>
                  </a:lnTo>
                  <a:lnTo>
                    <a:pt x="1118" y="565"/>
                  </a:lnTo>
                  <a:lnTo>
                    <a:pt x="1118" y="564"/>
                  </a:lnTo>
                  <a:lnTo>
                    <a:pt x="1117" y="564"/>
                  </a:lnTo>
                  <a:lnTo>
                    <a:pt x="1115" y="563"/>
                  </a:lnTo>
                  <a:lnTo>
                    <a:pt x="1116" y="562"/>
                  </a:lnTo>
                  <a:lnTo>
                    <a:pt x="1117" y="562"/>
                  </a:lnTo>
                  <a:lnTo>
                    <a:pt x="1118" y="560"/>
                  </a:lnTo>
                  <a:lnTo>
                    <a:pt x="1118" y="559"/>
                  </a:lnTo>
                  <a:lnTo>
                    <a:pt x="1118" y="558"/>
                  </a:lnTo>
                  <a:lnTo>
                    <a:pt x="1118" y="557"/>
                  </a:lnTo>
                  <a:lnTo>
                    <a:pt x="1117" y="556"/>
                  </a:lnTo>
                  <a:lnTo>
                    <a:pt x="1116" y="554"/>
                  </a:lnTo>
                  <a:lnTo>
                    <a:pt x="1116" y="544"/>
                  </a:lnTo>
                  <a:lnTo>
                    <a:pt x="1117" y="541"/>
                  </a:lnTo>
                  <a:lnTo>
                    <a:pt x="1119" y="537"/>
                  </a:lnTo>
                  <a:lnTo>
                    <a:pt x="1119" y="536"/>
                  </a:lnTo>
                  <a:lnTo>
                    <a:pt x="1119" y="535"/>
                  </a:lnTo>
                  <a:lnTo>
                    <a:pt x="1118" y="534"/>
                  </a:lnTo>
                  <a:lnTo>
                    <a:pt x="1119" y="535"/>
                  </a:lnTo>
                  <a:lnTo>
                    <a:pt x="1120" y="535"/>
                  </a:lnTo>
                  <a:lnTo>
                    <a:pt x="1121" y="534"/>
                  </a:lnTo>
                  <a:lnTo>
                    <a:pt x="1122" y="532"/>
                  </a:lnTo>
                  <a:lnTo>
                    <a:pt x="1124" y="531"/>
                  </a:lnTo>
                  <a:lnTo>
                    <a:pt x="1123" y="530"/>
                  </a:lnTo>
                  <a:lnTo>
                    <a:pt x="1118" y="519"/>
                  </a:lnTo>
                  <a:lnTo>
                    <a:pt x="1117" y="517"/>
                  </a:lnTo>
                  <a:lnTo>
                    <a:pt x="1117" y="516"/>
                  </a:lnTo>
                  <a:lnTo>
                    <a:pt x="1116" y="509"/>
                  </a:lnTo>
                  <a:lnTo>
                    <a:pt x="1116" y="506"/>
                  </a:lnTo>
                  <a:lnTo>
                    <a:pt x="1117" y="505"/>
                  </a:lnTo>
                  <a:lnTo>
                    <a:pt x="1116" y="504"/>
                  </a:lnTo>
                  <a:lnTo>
                    <a:pt x="1116" y="503"/>
                  </a:lnTo>
                  <a:lnTo>
                    <a:pt x="1115" y="500"/>
                  </a:lnTo>
                  <a:lnTo>
                    <a:pt x="1115" y="499"/>
                  </a:lnTo>
                  <a:lnTo>
                    <a:pt x="1114" y="498"/>
                  </a:lnTo>
                  <a:lnTo>
                    <a:pt x="1111" y="497"/>
                  </a:lnTo>
                  <a:lnTo>
                    <a:pt x="1110" y="496"/>
                  </a:lnTo>
                  <a:lnTo>
                    <a:pt x="1109" y="497"/>
                  </a:lnTo>
                  <a:lnTo>
                    <a:pt x="1107" y="497"/>
                  </a:lnTo>
                  <a:lnTo>
                    <a:pt x="1106" y="496"/>
                  </a:lnTo>
                  <a:lnTo>
                    <a:pt x="1106" y="495"/>
                  </a:lnTo>
                  <a:lnTo>
                    <a:pt x="1106" y="494"/>
                  </a:lnTo>
                  <a:lnTo>
                    <a:pt x="1106" y="493"/>
                  </a:lnTo>
                  <a:lnTo>
                    <a:pt x="1105" y="493"/>
                  </a:lnTo>
                  <a:lnTo>
                    <a:pt x="1106" y="491"/>
                  </a:lnTo>
                  <a:lnTo>
                    <a:pt x="1107" y="491"/>
                  </a:lnTo>
                  <a:lnTo>
                    <a:pt x="1107" y="490"/>
                  </a:lnTo>
                  <a:lnTo>
                    <a:pt x="1107" y="488"/>
                  </a:lnTo>
                  <a:lnTo>
                    <a:pt x="1107" y="487"/>
                  </a:lnTo>
                  <a:lnTo>
                    <a:pt x="1105" y="486"/>
                  </a:lnTo>
                  <a:lnTo>
                    <a:pt x="1104" y="485"/>
                  </a:lnTo>
                  <a:lnTo>
                    <a:pt x="1101" y="483"/>
                  </a:lnTo>
                  <a:lnTo>
                    <a:pt x="1099" y="479"/>
                  </a:lnTo>
                  <a:lnTo>
                    <a:pt x="1099" y="477"/>
                  </a:lnTo>
                  <a:lnTo>
                    <a:pt x="1099" y="476"/>
                  </a:lnTo>
                  <a:lnTo>
                    <a:pt x="1099" y="475"/>
                  </a:lnTo>
                  <a:lnTo>
                    <a:pt x="1099" y="474"/>
                  </a:lnTo>
                  <a:lnTo>
                    <a:pt x="1098" y="474"/>
                  </a:lnTo>
                  <a:lnTo>
                    <a:pt x="1094" y="469"/>
                  </a:lnTo>
                  <a:lnTo>
                    <a:pt x="1094" y="468"/>
                  </a:lnTo>
                  <a:lnTo>
                    <a:pt x="1092" y="468"/>
                  </a:lnTo>
                  <a:lnTo>
                    <a:pt x="1092" y="467"/>
                  </a:lnTo>
                  <a:lnTo>
                    <a:pt x="1092" y="466"/>
                  </a:lnTo>
                  <a:lnTo>
                    <a:pt x="1091" y="464"/>
                  </a:lnTo>
                  <a:lnTo>
                    <a:pt x="1092" y="464"/>
                  </a:lnTo>
                  <a:lnTo>
                    <a:pt x="1092" y="462"/>
                  </a:lnTo>
                  <a:lnTo>
                    <a:pt x="1092" y="460"/>
                  </a:lnTo>
                  <a:lnTo>
                    <a:pt x="1092" y="459"/>
                  </a:lnTo>
                  <a:lnTo>
                    <a:pt x="1092" y="458"/>
                  </a:lnTo>
                  <a:lnTo>
                    <a:pt x="1092" y="457"/>
                  </a:lnTo>
                  <a:lnTo>
                    <a:pt x="1091" y="456"/>
                  </a:lnTo>
                  <a:lnTo>
                    <a:pt x="1090" y="455"/>
                  </a:lnTo>
                  <a:lnTo>
                    <a:pt x="1089" y="455"/>
                  </a:lnTo>
                  <a:lnTo>
                    <a:pt x="1088" y="455"/>
                  </a:lnTo>
                  <a:lnTo>
                    <a:pt x="1088" y="454"/>
                  </a:lnTo>
                  <a:lnTo>
                    <a:pt x="1087" y="455"/>
                  </a:lnTo>
                  <a:lnTo>
                    <a:pt x="1086" y="455"/>
                  </a:lnTo>
                  <a:lnTo>
                    <a:pt x="1085" y="455"/>
                  </a:lnTo>
                  <a:lnTo>
                    <a:pt x="1084" y="454"/>
                  </a:lnTo>
                  <a:lnTo>
                    <a:pt x="1080" y="446"/>
                  </a:lnTo>
                  <a:lnTo>
                    <a:pt x="1079" y="443"/>
                  </a:lnTo>
                  <a:lnTo>
                    <a:pt x="1079" y="439"/>
                  </a:lnTo>
                  <a:lnTo>
                    <a:pt x="1078" y="436"/>
                  </a:lnTo>
                  <a:lnTo>
                    <a:pt x="1079" y="435"/>
                  </a:lnTo>
                  <a:lnTo>
                    <a:pt x="1080" y="434"/>
                  </a:lnTo>
                  <a:lnTo>
                    <a:pt x="1081" y="434"/>
                  </a:lnTo>
                  <a:lnTo>
                    <a:pt x="1082" y="432"/>
                  </a:lnTo>
                  <a:lnTo>
                    <a:pt x="1083" y="430"/>
                  </a:lnTo>
                  <a:lnTo>
                    <a:pt x="1082" y="428"/>
                  </a:lnTo>
                  <a:lnTo>
                    <a:pt x="1082" y="427"/>
                  </a:lnTo>
                  <a:lnTo>
                    <a:pt x="1081" y="426"/>
                  </a:lnTo>
                  <a:lnTo>
                    <a:pt x="1081" y="424"/>
                  </a:lnTo>
                  <a:lnTo>
                    <a:pt x="1081" y="418"/>
                  </a:lnTo>
                  <a:lnTo>
                    <a:pt x="1081" y="416"/>
                  </a:lnTo>
                  <a:lnTo>
                    <a:pt x="1082" y="413"/>
                  </a:lnTo>
                  <a:lnTo>
                    <a:pt x="1084" y="413"/>
                  </a:lnTo>
                  <a:lnTo>
                    <a:pt x="1086" y="412"/>
                  </a:lnTo>
                  <a:lnTo>
                    <a:pt x="1086" y="411"/>
                  </a:lnTo>
                  <a:lnTo>
                    <a:pt x="1087" y="411"/>
                  </a:lnTo>
                  <a:lnTo>
                    <a:pt x="1088" y="409"/>
                  </a:lnTo>
                  <a:lnTo>
                    <a:pt x="1088" y="408"/>
                  </a:lnTo>
                  <a:lnTo>
                    <a:pt x="1089" y="404"/>
                  </a:lnTo>
                  <a:lnTo>
                    <a:pt x="1088" y="402"/>
                  </a:lnTo>
                  <a:lnTo>
                    <a:pt x="1088" y="401"/>
                  </a:lnTo>
                  <a:lnTo>
                    <a:pt x="1088" y="400"/>
                  </a:lnTo>
                  <a:lnTo>
                    <a:pt x="1087" y="400"/>
                  </a:lnTo>
                  <a:lnTo>
                    <a:pt x="1086" y="399"/>
                  </a:lnTo>
                  <a:lnTo>
                    <a:pt x="1085" y="397"/>
                  </a:lnTo>
                  <a:lnTo>
                    <a:pt x="1084" y="395"/>
                  </a:lnTo>
                  <a:lnTo>
                    <a:pt x="1084" y="394"/>
                  </a:lnTo>
                  <a:lnTo>
                    <a:pt x="1084" y="391"/>
                  </a:lnTo>
                  <a:lnTo>
                    <a:pt x="1084" y="390"/>
                  </a:lnTo>
                  <a:lnTo>
                    <a:pt x="1083" y="388"/>
                  </a:lnTo>
                  <a:lnTo>
                    <a:pt x="1082" y="388"/>
                  </a:lnTo>
                  <a:lnTo>
                    <a:pt x="1082" y="387"/>
                  </a:lnTo>
                  <a:lnTo>
                    <a:pt x="1081" y="386"/>
                  </a:lnTo>
                  <a:lnTo>
                    <a:pt x="1081" y="385"/>
                  </a:lnTo>
                  <a:lnTo>
                    <a:pt x="1081" y="383"/>
                  </a:lnTo>
                  <a:lnTo>
                    <a:pt x="1079" y="379"/>
                  </a:lnTo>
                  <a:lnTo>
                    <a:pt x="1078" y="378"/>
                  </a:lnTo>
                  <a:lnTo>
                    <a:pt x="1077" y="377"/>
                  </a:lnTo>
                  <a:lnTo>
                    <a:pt x="1077" y="376"/>
                  </a:lnTo>
                  <a:lnTo>
                    <a:pt x="1078" y="374"/>
                  </a:lnTo>
                  <a:lnTo>
                    <a:pt x="1078" y="373"/>
                  </a:lnTo>
                  <a:lnTo>
                    <a:pt x="1079" y="373"/>
                  </a:lnTo>
                  <a:lnTo>
                    <a:pt x="1080" y="373"/>
                  </a:lnTo>
                  <a:lnTo>
                    <a:pt x="1081" y="372"/>
                  </a:lnTo>
                  <a:lnTo>
                    <a:pt x="1081" y="371"/>
                  </a:lnTo>
                  <a:lnTo>
                    <a:pt x="1082" y="370"/>
                  </a:lnTo>
                  <a:lnTo>
                    <a:pt x="1082" y="368"/>
                  </a:lnTo>
                  <a:lnTo>
                    <a:pt x="1081" y="366"/>
                  </a:lnTo>
                  <a:lnTo>
                    <a:pt x="1081" y="363"/>
                  </a:lnTo>
                  <a:lnTo>
                    <a:pt x="1082" y="360"/>
                  </a:lnTo>
                  <a:lnTo>
                    <a:pt x="1081" y="359"/>
                  </a:lnTo>
                  <a:lnTo>
                    <a:pt x="1081" y="358"/>
                  </a:lnTo>
                  <a:lnTo>
                    <a:pt x="1081" y="357"/>
                  </a:lnTo>
                  <a:lnTo>
                    <a:pt x="1081" y="356"/>
                  </a:lnTo>
                  <a:lnTo>
                    <a:pt x="1080" y="356"/>
                  </a:lnTo>
                  <a:lnTo>
                    <a:pt x="1081" y="355"/>
                  </a:lnTo>
                  <a:lnTo>
                    <a:pt x="1082" y="355"/>
                  </a:lnTo>
                  <a:lnTo>
                    <a:pt x="1081" y="353"/>
                  </a:lnTo>
                  <a:lnTo>
                    <a:pt x="1081" y="352"/>
                  </a:lnTo>
                  <a:lnTo>
                    <a:pt x="1081" y="351"/>
                  </a:lnTo>
                  <a:lnTo>
                    <a:pt x="1081" y="349"/>
                  </a:lnTo>
                  <a:lnTo>
                    <a:pt x="1082" y="347"/>
                  </a:lnTo>
                  <a:lnTo>
                    <a:pt x="1083" y="347"/>
                  </a:lnTo>
                  <a:lnTo>
                    <a:pt x="1083" y="346"/>
                  </a:lnTo>
                  <a:lnTo>
                    <a:pt x="1086" y="340"/>
                  </a:lnTo>
                  <a:lnTo>
                    <a:pt x="1087" y="340"/>
                  </a:lnTo>
                  <a:lnTo>
                    <a:pt x="1087" y="339"/>
                  </a:lnTo>
                  <a:lnTo>
                    <a:pt x="1087" y="338"/>
                  </a:lnTo>
                  <a:lnTo>
                    <a:pt x="1087" y="337"/>
                  </a:lnTo>
                  <a:lnTo>
                    <a:pt x="1088" y="337"/>
                  </a:lnTo>
                  <a:lnTo>
                    <a:pt x="1089" y="336"/>
                  </a:lnTo>
                  <a:lnTo>
                    <a:pt x="1090" y="336"/>
                  </a:lnTo>
                  <a:lnTo>
                    <a:pt x="1090" y="335"/>
                  </a:lnTo>
                  <a:lnTo>
                    <a:pt x="1090" y="334"/>
                  </a:lnTo>
                  <a:lnTo>
                    <a:pt x="1090" y="332"/>
                  </a:lnTo>
                  <a:lnTo>
                    <a:pt x="1091" y="332"/>
                  </a:lnTo>
                  <a:lnTo>
                    <a:pt x="1091" y="327"/>
                  </a:lnTo>
                  <a:lnTo>
                    <a:pt x="1091" y="324"/>
                  </a:lnTo>
                  <a:lnTo>
                    <a:pt x="1092" y="324"/>
                  </a:lnTo>
                  <a:lnTo>
                    <a:pt x="1092" y="323"/>
                  </a:lnTo>
                  <a:lnTo>
                    <a:pt x="1094" y="316"/>
                  </a:lnTo>
                  <a:lnTo>
                    <a:pt x="1094" y="315"/>
                  </a:lnTo>
                  <a:lnTo>
                    <a:pt x="1094" y="313"/>
                  </a:lnTo>
                  <a:lnTo>
                    <a:pt x="1094" y="312"/>
                  </a:lnTo>
                  <a:lnTo>
                    <a:pt x="1094" y="311"/>
                  </a:lnTo>
                  <a:lnTo>
                    <a:pt x="1094" y="310"/>
                  </a:lnTo>
                  <a:lnTo>
                    <a:pt x="1094" y="309"/>
                  </a:lnTo>
                  <a:lnTo>
                    <a:pt x="1096" y="310"/>
                  </a:lnTo>
                  <a:lnTo>
                    <a:pt x="1097" y="311"/>
                  </a:lnTo>
                  <a:lnTo>
                    <a:pt x="1098" y="311"/>
                  </a:lnTo>
                  <a:lnTo>
                    <a:pt x="1103" y="308"/>
                  </a:lnTo>
                  <a:lnTo>
                    <a:pt x="1104" y="308"/>
                  </a:lnTo>
                  <a:lnTo>
                    <a:pt x="1106" y="307"/>
                  </a:lnTo>
                  <a:lnTo>
                    <a:pt x="1107" y="306"/>
                  </a:lnTo>
                  <a:lnTo>
                    <a:pt x="1107" y="305"/>
                  </a:lnTo>
                  <a:lnTo>
                    <a:pt x="1107" y="301"/>
                  </a:lnTo>
                  <a:lnTo>
                    <a:pt x="1108" y="300"/>
                  </a:lnTo>
                  <a:lnTo>
                    <a:pt x="1107" y="300"/>
                  </a:lnTo>
                  <a:lnTo>
                    <a:pt x="1107" y="299"/>
                  </a:lnTo>
                  <a:lnTo>
                    <a:pt x="1107" y="298"/>
                  </a:lnTo>
                  <a:lnTo>
                    <a:pt x="1098" y="289"/>
                  </a:lnTo>
                  <a:lnTo>
                    <a:pt x="1098" y="288"/>
                  </a:lnTo>
                  <a:lnTo>
                    <a:pt x="1097" y="287"/>
                  </a:lnTo>
                  <a:lnTo>
                    <a:pt x="1096" y="283"/>
                  </a:lnTo>
                  <a:lnTo>
                    <a:pt x="1098" y="282"/>
                  </a:lnTo>
                  <a:lnTo>
                    <a:pt x="1098" y="281"/>
                  </a:lnTo>
                  <a:lnTo>
                    <a:pt x="1099" y="280"/>
                  </a:lnTo>
                  <a:lnTo>
                    <a:pt x="1099" y="279"/>
                  </a:lnTo>
                  <a:lnTo>
                    <a:pt x="1100" y="278"/>
                  </a:lnTo>
                  <a:lnTo>
                    <a:pt x="1100" y="277"/>
                  </a:lnTo>
                  <a:lnTo>
                    <a:pt x="1100" y="276"/>
                  </a:lnTo>
                  <a:lnTo>
                    <a:pt x="1095" y="262"/>
                  </a:lnTo>
                  <a:lnTo>
                    <a:pt x="1094" y="262"/>
                  </a:lnTo>
                  <a:lnTo>
                    <a:pt x="1092" y="259"/>
                  </a:lnTo>
                  <a:lnTo>
                    <a:pt x="1091" y="256"/>
                  </a:lnTo>
                  <a:lnTo>
                    <a:pt x="1091" y="255"/>
                  </a:lnTo>
                  <a:lnTo>
                    <a:pt x="1091" y="252"/>
                  </a:lnTo>
                  <a:lnTo>
                    <a:pt x="1091" y="251"/>
                  </a:lnTo>
                  <a:lnTo>
                    <a:pt x="1092" y="251"/>
                  </a:lnTo>
                  <a:lnTo>
                    <a:pt x="1092" y="249"/>
                  </a:lnTo>
                  <a:lnTo>
                    <a:pt x="1092" y="248"/>
                  </a:lnTo>
                  <a:lnTo>
                    <a:pt x="1093" y="248"/>
                  </a:lnTo>
                  <a:lnTo>
                    <a:pt x="1094" y="247"/>
                  </a:lnTo>
                  <a:lnTo>
                    <a:pt x="1097" y="245"/>
                  </a:lnTo>
                  <a:lnTo>
                    <a:pt x="1095" y="243"/>
                  </a:lnTo>
                  <a:lnTo>
                    <a:pt x="1090" y="236"/>
                  </a:lnTo>
                  <a:lnTo>
                    <a:pt x="1089" y="236"/>
                  </a:lnTo>
                  <a:lnTo>
                    <a:pt x="1088" y="235"/>
                  </a:lnTo>
                  <a:lnTo>
                    <a:pt x="1088" y="234"/>
                  </a:lnTo>
                  <a:lnTo>
                    <a:pt x="1089" y="232"/>
                  </a:lnTo>
                  <a:lnTo>
                    <a:pt x="1090" y="228"/>
                  </a:lnTo>
                  <a:lnTo>
                    <a:pt x="1092" y="228"/>
                  </a:lnTo>
                  <a:lnTo>
                    <a:pt x="1093" y="226"/>
                  </a:lnTo>
                  <a:lnTo>
                    <a:pt x="1094" y="225"/>
                  </a:lnTo>
                  <a:lnTo>
                    <a:pt x="1094" y="224"/>
                  </a:lnTo>
                  <a:lnTo>
                    <a:pt x="1116" y="213"/>
                  </a:lnTo>
                  <a:lnTo>
                    <a:pt x="1117" y="212"/>
                  </a:lnTo>
                  <a:lnTo>
                    <a:pt x="1118" y="211"/>
                  </a:lnTo>
                  <a:lnTo>
                    <a:pt x="1122" y="179"/>
                  </a:lnTo>
                  <a:lnTo>
                    <a:pt x="1122" y="177"/>
                  </a:lnTo>
                  <a:lnTo>
                    <a:pt x="1121" y="176"/>
                  </a:lnTo>
                  <a:lnTo>
                    <a:pt x="1115" y="171"/>
                  </a:lnTo>
                  <a:lnTo>
                    <a:pt x="1115" y="170"/>
                  </a:lnTo>
                  <a:lnTo>
                    <a:pt x="1113" y="170"/>
                  </a:lnTo>
                  <a:lnTo>
                    <a:pt x="1103" y="172"/>
                  </a:lnTo>
                  <a:lnTo>
                    <a:pt x="1098" y="172"/>
                  </a:lnTo>
                  <a:lnTo>
                    <a:pt x="1098" y="171"/>
                  </a:lnTo>
                  <a:lnTo>
                    <a:pt x="1097" y="169"/>
                  </a:lnTo>
                  <a:lnTo>
                    <a:pt x="1097" y="164"/>
                  </a:lnTo>
                  <a:lnTo>
                    <a:pt x="1097" y="163"/>
                  </a:lnTo>
                  <a:lnTo>
                    <a:pt x="1094" y="156"/>
                  </a:lnTo>
                  <a:lnTo>
                    <a:pt x="1094" y="155"/>
                  </a:lnTo>
                  <a:lnTo>
                    <a:pt x="1094" y="154"/>
                  </a:lnTo>
                  <a:lnTo>
                    <a:pt x="1092" y="149"/>
                  </a:lnTo>
                  <a:lnTo>
                    <a:pt x="1091" y="147"/>
                  </a:lnTo>
                  <a:lnTo>
                    <a:pt x="1090" y="147"/>
                  </a:lnTo>
                  <a:lnTo>
                    <a:pt x="1090" y="146"/>
                  </a:lnTo>
                  <a:lnTo>
                    <a:pt x="1088" y="144"/>
                  </a:lnTo>
                  <a:lnTo>
                    <a:pt x="1087" y="141"/>
                  </a:lnTo>
                  <a:lnTo>
                    <a:pt x="1086" y="138"/>
                  </a:lnTo>
                  <a:lnTo>
                    <a:pt x="1086" y="136"/>
                  </a:lnTo>
                  <a:lnTo>
                    <a:pt x="1085" y="135"/>
                  </a:lnTo>
                  <a:lnTo>
                    <a:pt x="1084" y="135"/>
                  </a:lnTo>
                  <a:lnTo>
                    <a:pt x="1084" y="134"/>
                  </a:lnTo>
                  <a:lnTo>
                    <a:pt x="1082" y="124"/>
                  </a:lnTo>
                  <a:lnTo>
                    <a:pt x="1082" y="123"/>
                  </a:lnTo>
                  <a:lnTo>
                    <a:pt x="1074" y="112"/>
                  </a:lnTo>
                  <a:lnTo>
                    <a:pt x="1073" y="111"/>
                  </a:lnTo>
                  <a:lnTo>
                    <a:pt x="1071" y="111"/>
                  </a:lnTo>
                  <a:lnTo>
                    <a:pt x="1070" y="111"/>
                  </a:lnTo>
                  <a:lnTo>
                    <a:pt x="1069" y="108"/>
                  </a:lnTo>
                  <a:lnTo>
                    <a:pt x="1070" y="108"/>
                  </a:lnTo>
                  <a:lnTo>
                    <a:pt x="1070" y="107"/>
                  </a:lnTo>
                  <a:lnTo>
                    <a:pt x="1071" y="107"/>
                  </a:lnTo>
                  <a:lnTo>
                    <a:pt x="1071" y="106"/>
                  </a:lnTo>
                  <a:lnTo>
                    <a:pt x="1072" y="105"/>
                  </a:lnTo>
                  <a:lnTo>
                    <a:pt x="1072" y="104"/>
                  </a:lnTo>
                  <a:lnTo>
                    <a:pt x="1072" y="103"/>
                  </a:lnTo>
                  <a:lnTo>
                    <a:pt x="1071" y="102"/>
                  </a:lnTo>
                  <a:lnTo>
                    <a:pt x="1070" y="101"/>
                  </a:lnTo>
                  <a:lnTo>
                    <a:pt x="1068" y="100"/>
                  </a:lnTo>
                  <a:lnTo>
                    <a:pt x="1067" y="99"/>
                  </a:lnTo>
                  <a:lnTo>
                    <a:pt x="1065" y="98"/>
                  </a:lnTo>
                  <a:lnTo>
                    <a:pt x="1064" y="98"/>
                  </a:lnTo>
                  <a:lnTo>
                    <a:pt x="1064" y="97"/>
                  </a:lnTo>
                  <a:lnTo>
                    <a:pt x="1065" y="96"/>
                  </a:lnTo>
                  <a:lnTo>
                    <a:pt x="1064" y="94"/>
                  </a:lnTo>
                  <a:lnTo>
                    <a:pt x="1063" y="91"/>
                  </a:lnTo>
                  <a:lnTo>
                    <a:pt x="1062" y="89"/>
                  </a:lnTo>
                  <a:lnTo>
                    <a:pt x="1063" y="89"/>
                  </a:lnTo>
                  <a:lnTo>
                    <a:pt x="1064" y="89"/>
                  </a:lnTo>
                  <a:lnTo>
                    <a:pt x="1066" y="89"/>
                  </a:lnTo>
                  <a:lnTo>
                    <a:pt x="1066" y="87"/>
                  </a:lnTo>
                  <a:lnTo>
                    <a:pt x="1067" y="82"/>
                  </a:lnTo>
                  <a:lnTo>
                    <a:pt x="1067" y="81"/>
                  </a:lnTo>
                  <a:lnTo>
                    <a:pt x="1067" y="80"/>
                  </a:lnTo>
                  <a:lnTo>
                    <a:pt x="1065" y="77"/>
                  </a:lnTo>
                  <a:lnTo>
                    <a:pt x="1062" y="75"/>
                  </a:lnTo>
                  <a:lnTo>
                    <a:pt x="1064" y="74"/>
                  </a:lnTo>
                  <a:lnTo>
                    <a:pt x="1064" y="73"/>
                  </a:lnTo>
                  <a:lnTo>
                    <a:pt x="1064" y="71"/>
                  </a:lnTo>
                  <a:lnTo>
                    <a:pt x="1067" y="68"/>
                  </a:lnTo>
                  <a:lnTo>
                    <a:pt x="1068" y="66"/>
                  </a:lnTo>
                  <a:lnTo>
                    <a:pt x="1067" y="65"/>
                  </a:lnTo>
                  <a:lnTo>
                    <a:pt x="1065" y="62"/>
                  </a:lnTo>
                  <a:lnTo>
                    <a:pt x="1063" y="60"/>
                  </a:lnTo>
                  <a:lnTo>
                    <a:pt x="1062" y="60"/>
                  </a:lnTo>
                  <a:lnTo>
                    <a:pt x="1061" y="60"/>
                  </a:lnTo>
                  <a:lnTo>
                    <a:pt x="1060" y="59"/>
                  </a:lnTo>
                  <a:lnTo>
                    <a:pt x="1058" y="57"/>
                  </a:lnTo>
                  <a:lnTo>
                    <a:pt x="1057" y="57"/>
                  </a:lnTo>
                  <a:lnTo>
                    <a:pt x="1056" y="55"/>
                  </a:lnTo>
                  <a:lnTo>
                    <a:pt x="1052" y="53"/>
                  </a:lnTo>
                  <a:lnTo>
                    <a:pt x="1051" y="51"/>
                  </a:lnTo>
                  <a:lnTo>
                    <a:pt x="1052" y="50"/>
                  </a:lnTo>
                  <a:lnTo>
                    <a:pt x="1052" y="49"/>
                  </a:lnTo>
                  <a:lnTo>
                    <a:pt x="1051" y="48"/>
                  </a:lnTo>
                  <a:lnTo>
                    <a:pt x="1049" y="43"/>
                  </a:lnTo>
                  <a:lnTo>
                    <a:pt x="1048" y="42"/>
                  </a:lnTo>
                  <a:lnTo>
                    <a:pt x="1048" y="39"/>
                  </a:lnTo>
                  <a:lnTo>
                    <a:pt x="1048" y="36"/>
                  </a:lnTo>
                  <a:lnTo>
                    <a:pt x="1047" y="36"/>
                  </a:lnTo>
                  <a:lnTo>
                    <a:pt x="1047" y="35"/>
                  </a:lnTo>
                  <a:lnTo>
                    <a:pt x="1047" y="34"/>
                  </a:lnTo>
                  <a:lnTo>
                    <a:pt x="1046" y="32"/>
                  </a:lnTo>
                  <a:lnTo>
                    <a:pt x="1045" y="28"/>
                  </a:lnTo>
                  <a:lnTo>
                    <a:pt x="1045" y="27"/>
                  </a:lnTo>
                  <a:lnTo>
                    <a:pt x="1044" y="26"/>
                  </a:lnTo>
                  <a:lnTo>
                    <a:pt x="1043" y="26"/>
                  </a:lnTo>
                  <a:lnTo>
                    <a:pt x="1044" y="26"/>
                  </a:lnTo>
                  <a:lnTo>
                    <a:pt x="1045" y="25"/>
                  </a:lnTo>
                  <a:lnTo>
                    <a:pt x="1045" y="24"/>
                  </a:lnTo>
                  <a:lnTo>
                    <a:pt x="1045" y="23"/>
                  </a:lnTo>
                  <a:lnTo>
                    <a:pt x="1045" y="21"/>
                  </a:lnTo>
                  <a:lnTo>
                    <a:pt x="1043" y="20"/>
                  </a:lnTo>
                  <a:lnTo>
                    <a:pt x="1042" y="20"/>
                  </a:lnTo>
                  <a:lnTo>
                    <a:pt x="1041" y="20"/>
                  </a:lnTo>
                  <a:lnTo>
                    <a:pt x="1037" y="19"/>
                  </a:lnTo>
                  <a:lnTo>
                    <a:pt x="1037" y="18"/>
                  </a:lnTo>
                  <a:lnTo>
                    <a:pt x="1037" y="17"/>
                  </a:lnTo>
                  <a:lnTo>
                    <a:pt x="1037" y="15"/>
                  </a:lnTo>
                  <a:lnTo>
                    <a:pt x="1036" y="14"/>
                  </a:lnTo>
                  <a:lnTo>
                    <a:pt x="1036" y="13"/>
                  </a:lnTo>
                  <a:lnTo>
                    <a:pt x="1035" y="12"/>
                  </a:lnTo>
                  <a:lnTo>
                    <a:pt x="1035" y="11"/>
                  </a:lnTo>
                  <a:lnTo>
                    <a:pt x="1031" y="8"/>
                  </a:lnTo>
                  <a:lnTo>
                    <a:pt x="1031" y="6"/>
                  </a:lnTo>
                  <a:lnTo>
                    <a:pt x="1030" y="0"/>
                  </a:lnTo>
                  <a:close/>
                  <a:moveTo>
                    <a:pt x="1147" y="864"/>
                  </a:moveTo>
                  <a:lnTo>
                    <a:pt x="1148" y="864"/>
                  </a:lnTo>
                  <a:lnTo>
                    <a:pt x="1149" y="862"/>
                  </a:lnTo>
                  <a:lnTo>
                    <a:pt x="1150" y="862"/>
                  </a:lnTo>
                  <a:lnTo>
                    <a:pt x="1150" y="863"/>
                  </a:lnTo>
                  <a:lnTo>
                    <a:pt x="1151" y="863"/>
                  </a:lnTo>
                  <a:lnTo>
                    <a:pt x="1151" y="864"/>
                  </a:lnTo>
                  <a:lnTo>
                    <a:pt x="1152" y="864"/>
                  </a:lnTo>
                  <a:lnTo>
                    <a:pt x="1152" y="865"/>
                  </a:lnTo>
                  <a:lnTo>
                    <a:pt x="1152" y="866"/>
                  </a:lnTo>
                  <a:lnTo>
                    <a:pt x="1152" y="867"/>
                  </a:lnTo>
                  <a:lnTo>
                    <a:pt x="1153" y="868"/>
                  </a:lnTo>
                  <a:lnTo>
                    <a:pt x="1153" y="869"/>
                  </a:lnTo>
                  <a:lnTo>
                    <a:pt x="1154" y="870"/>
                  </a:lnTo>
                  <a:lnTo>
                    <a:pt x="1153" y="870"/>
                  </a:lnTo>
                  <a:lnTo>
                    <a:pt x="1154" y="873"/>
                  </a:lnTo>
                  <a:lnTo>
                    <a:pt x="1154" y="874"/>
                  </a:lnTo>
                  <a:lnTo>
                    <a:pt x="1154" y="875"/>
                  </a:lnTo>
                  <a:lnTo>
                    <a:pt x="1155" y="876"/>
                  </a:lnTo>
                  <a:lnTo>
                    <a:pt x="1156" y="877"/>
                  </a:lnTo>
                  <a:lnTo>
                    <a:pt x="1157" y="877"/>
                  </a:lnTo>
                  <a:lnTo>
                    <a:pt x="1155" y="877"/>
                  </a:lnTo>
                  <a:lnTo>
                    <a:pt x="1154" y="877"/>
                  </a:lnTo>
                  <a:lnTo>
                    <a:pt x="1153" y="874"/>
                  </a:lnTo>
                  <a:lnTo>
                    <a:pt x="1152" y="871"/>
                  </a:lnTo>
                  <a:lnTo>
                    <a:pt x="1152" y="869"/>
                  </a:lnTo>
                  <a:lnTo>
                    <a:pt x="1151" y="869"/>
                  </a:lnTo>
                  <a:lnTo>
                    <a:pt x="1151" y="868"/>
                  </a:lnTo>
                  <a:lnTo>
                    <a:pt x="1150" y="867"/>
                  </a:lnTo>
                  <a:lnTo>
                    <a:pt x="1147" y="865"/>
                  </a:lnTo>
                  <a:lnTo>
                    <a:pt x="1147" y="864"/>
                  </a:lnTo>
                  <a:close/>
                  <a:moveTo>
                    <a:pt x="1165" y="956"/>
                  </a:moveTo>
                  <a:lnTo>
                    <a:pt x="1164" y="954"/>
                  </a:lnTo>
                  <a:lnTo>
                    <a:pt x="1166" y="954"/>
                  </a:lnTo>
                  <a:lnTo>
                    <a:pt x="1167" y="954"/>
                  </a:lnTo>
                  <a:lnTo>
                    <a:pt x="1168" y="954"/>
                  </a:lnTo>
                  <a:lnTo>
                    <a:pt x="1167" y="954"/>
                  </a:lnTo>
                  <a:lnTo>
                    <a:pt x="1167" y="955"/>
                  </a:lnTo>
                  <a:lnTo>
                    <a:pt x="1167" y="956"/>
                  </a:lnTo>
                  <a:lnTo>
                    <a:pt x="1166" y="956"/>
                  </a:lnTo>
                  <a:lnTo>
                    <a:pt x="1165" y="956"/>
                  </a:lnTo>
                  <a:close/>
                  <a:moveTo>
                    <a:pt x="1196" y="1030"/>
                  </a:moveTo>
                  <a:lnTo>
                    <a:pt x="1196" y="1030"/>
                  </a:lnTo>
                  <a:lnTo>
                    <a:pt x="1199" y="1028"/>
                  </a:lnTo>
                  <a:lnTo>
                    <a:pt x="1201" y="1028"/>
                  </a:lnTo>
                  <a:lnTo>
                    <a:pt x="1200" y="1029"/>
                  </a:lnTo>
                  <a:lnTo>
                    <a:pt x="1199" y="1030"/>
                  </a:lnTo>
                  <a:lnTo>
                    <a:pt x="1199" y="1031"/>
                  </a:lnTo>
                  <a:lnTo>
                    <a:pt x="1200" y="1035"/>
                  </a:lnTo>
                  <a:lnTo>
                    <a:pt x="1201" y="1036"/>
                  </a:lnTo>
                  <a:lnTo>
                    <a:pt x="1202" y="1037"/>
                  </a:lnTo>
                  <a:lnTo>
                    <a:pt x="1203" y="1037"/>
                  </a:lnTo>
                  <a:lnTo>
                    <a:pt x="1202" y="1037"/>
                  </a:lnTo>
                  <a:lnTo>
                    <a:pt x="1201" y="1036"/>
                  </a:lnTo>
                  <a:lnTo>
                    <a:pt x="1199" y="1036"/>
                  </a:lnTo>
                  <a:lnTo>
                    <a:pt x="1198" y="1036"/>
                  </a:lnTo>
                  <a:lnTo>
                    <a:pt x="1198" y="1035"/>
                  </a:lnTo>
                  <a:lnTo>
                    <a:pt x="1198" y="1034"/>
                  </a:lnTo>
                  <a:lnTo>
                    <a:pt x="1198" y="1033"/>
                  </a:lnTo>
                  <a:lnTo>
                    <a:pt x="1197" y="1032"/>
                  </a:lnTo>
                  <a:lnTo>
                    <a:pt x="1197" y="1031"/>
                  </a:lnTo>
                  <a:lnTo>
                    <a:pt x="1196" y="1031"/>
                  </a:lnTo>
                  <a:lnTo>
                    <a:pt x="1195" y="1031"/>
                  </a:lnTo>
                  <a:lnTo>
                    <a:pt x="1196" y="1030"/>
                  </a:lnTo>
                  <a:close/>
                  <a:moveTo>
                    <a:pt x="1205" y="1037"/>
                  </a:moveTo>
                  <a:lnTo>
                    <a:pt x="1205" y="1036"/>
                  </a:lnTo>
                  <a:lnTo>
                    <a:pt x="1207" y="1037"/>
                  </a:lnTo>
                  <a:lnTo>
                    <a:pt x="1206" y="1037"/>
                  </a:lnTo>
                  <a:lnTo>
                    <a:pt x="1205" y="1037"/>
                  </a:lnTo>
                  <a:close/>
                  <a:moveTo>
                    <a:pt x="1236" y="1081"/>
                  </a:moveTo>
                  <a:lnTo>
                    <a:pt x="1237" y="1080"/>
                  </a:lnTo>
                  <a:lnTo>
                    <a:pt x="1237" y="1079"/>
                  </a:lnTo>
                  <a:lnTo>
                    <a:pt x="1239" y="1080"/>
                  </a:lnTo>
                  <a:lnTo>
                    <a:pt x="1238" y="1080"/>
                  </a:lnTo>
                  <a:lnTo>
                    <a:pt x="1237" y="1082"/>
                  </a:lnTo>
                  <a:lnTo>
                    <a:pt x="1236" y="1082"/>
                  </a:lnTo>
                  <a:lnTo>
                    <a:pt x="1236" y="1081"/>
                  </a:lnTo>
                  <a:close/>
                  <a:moveTo>
                    <a:pt x="1352" y="1097"/>
                  </a:moveTo>
                  <a:lnTo>
                    <a:pt x="1354" y="1097"/>
                  </a:lnTo>
                  <a:lnTo>
                    <a:pt x="1357" y="1097"/>
                  </a:lnTo>
                  <a:lnTo>
                    <a:pt x="1358" y="1097"/>
                  </a:lnTo>
                  <a:lnTo>
                    <a:pt x="1358" y="1099"/>
                  </a:lnTo>
                  <a:lnTo>
                    <a:pt x="1358" y="1100"/>
                  </a:lnTo>
                  <a:lnTo>
                    <a:pt x="1356" y="1101"/>
                  </a:lnTo>
                  <a:lnTo>
                    <a:pt x="1355" y="1101"/>
                  </a:lnTo>
                  <a:lnTo>
                    <a:pt x="1354" y="1100"/>
                  </a:lnTo>
                  <a:lnTo>
                    <a:pt x="1353" y="1100"/>
                  </a:lnTo>
                  <a:lnTo>
                    <a:pt x="1353" y="1099"/>
                  </a:lnTo>
                  <a:lnTo>
                    <a:pt x="1352" y="1099"/>
                  </a:lnTo>
                  <a:lnTo>
                    <a:pt x="1351" y="1099"/>
                  </a:lnTo>
                  <a:lnTo>
                    <a:pt x="1350" y="1098"/>
                  </a:lnTo>
                  <a:lnTo>
                    <a:pt x="1352" y="1097"/>
                  </a:lnTo>
                  <a:close/>
                  <a:moveTo>
                    <a:pt x="1298" y="1097"/>
                  </a:moveTo>
                  <a:lnTo>
                    <a:pt x="1298" y="1097"/>
                  </a:lnTo>
                  <a:lnTo>
                    <a:pt x="1298" y="1099"/>
                  </a:lnTo>
                  <a:lnTo>
                    <a:pt x="1298" y="1097"/>
                  </a:lnTo>
                  <a:close/>
                  <a:moveTo>
                    <a:pt x="1338" y="1103"/>
                  </a:moveTo>
                  <a:lnTo>
                    <a:pt x="1341" y="1103"/>
                  </a:lnTo>
                  <a:lnTo>
                    <a:pt x="1342" y="1104"/>
                  </a:lnTo>
                  <a:lnTo>
                    <a:pt x="1343" y="1105"/>
                  </a:lnTo>
                  <a:lnTo>
                    <a:pt x="1344" y="1105"/>
                  </a:lnTo>
                  <a:lnTo>
                    <a:pt x="1345" y="1105"/>
                  </a:lnTo>
                  <a:lnTo>
                    <a:pt x="1346" y="1105"/>
                  </a:lnTo>
                  <a:lnTo>
                    <a:pt x="1347" y="1105"/>
                  </a:lnTo>
                  <a:lnTo>
                    <a:pt x="1347" y="1106"/>
                  </a:lnTo>
                  <a:lnTo>
                    <a:pt x="1346" y="1107"/>
                  </a:lnTo>
                  <a:lnTo>
                    <a:pt x="1345" y="1108"/>
                  </a:lnTo>
                  <a:lnTo>
                    <a:pt x="1345" y="1109"/>
                  </a:lnTo>
                  <a:lnTo>
                    <a:pt x="1345" y="1110"/>
                  </a:lnTo>
                  <a:lnTo>
                    <a:pt x="1345" y="1111"/>
                  </a:lnTo>
                  <a:lnTo>
                    <a:pt x="1348" y="1117"/>
                  </a:lnTo>
                  <a:lnTo>
                    <a:pt x="1348" y="1118"/>
                  </a:lnTo>
                  <a:lnTo>
                    <a:pt x="1349" y="1119"/>
                  </a:lnTo>
                  <a:lnTo>
                    <a:pt x="1349" y="1120"/>
                  </a:lnTo>
                  <a:lnTo>
                    <a:pt x="1351" y="1122"/>
                  </a:lnTo>
                  <a:lnTo>
                    <a:pt x="1352" y="1122"/>
                  </a:lnTo>
                  <a:lnTo>
                    <a:pt x="1352" y="1123"/>
                  </a:lnTo>
                  <a:lnTo>
                    <a:pt x="1354" y="1124"/>
                  </a:lnTo>
                  <a:lnTo>
                    <a:pt x="1353" y="1124"/>
                  </a:lnTo>
                  <a:lnTo>
                    <a:pt x="1352" y="1124"/>
                  </a:lnTo>
                  <a:lnTo>
                    <a:pt x="1352" y="1125"/>
                  </a:lnTo>
                  <a:lnTo>
                    <a:pt x="1352" y="1126"/>
                  </a:lnTo>
                  <a:lnTo>
                    <a:pt x="1352" y="1127"/>
                  </a:lnTo>
                  <a:lnTo>
                    <a:pt x="1352" y="1128"/>
                  </a:lnTo>
                  <a:lnTo>
                    <a:pt x="1350" y="1128"/>
                  </a:lnTo>
                  <a:lnTo>
                    <a:pt x="1350" y="1131"/>
                  </a:lnTo>
                  <a:lnTo>
                    <a:pt x="1351" y="1132"/>
                  </a:lnTo>
                  <a:lnTo>
                    <a:pt x="1350" y="1133"/>
                  </a:lnTo>
                  <a:lnTo>
                    <a:pt x="1350" y="1132"/>
                  </a:lnTo>
                  <a:lnTo>
                    <a:pt x="1350" y="1131"/>
                  </a:lnTo>
                  <a:lnTo>
                    <a:pt x="1349" y="1126"/>
                  </a:lnTo>
                  <a:lnTo>
                    <a:pt x="1348" y="1126"/>
                  </a:lnTo>
                  <a:lnTo>
                    <a:pt x="1345" y="1122"/>
                  </a:lnTo>
                  <a:lnTo>
                    <a:pt x="1344" y="1121"/>
                  </a:lnTo>
                  <a:lnTo>
                    <a:pt x="1343" y="1120"/>
                  </a:lnTo>
                  <a:lnTo>
                    <a:pt x="1341" y="1114"/>
                  </a:lnTo>
                  <a:lnTo>
                    <a:pt x="1341" y="1113"/>
                  </a:lnTo>
                  <a:lnTo>
                    <a:pt x="1341" y="1109"/>
                  </a:lnTo>
                  <a:lnTo>
                    <a:pt x="1341" y="1108"/>
                  </a:lnTo>
                  <a:lnTo>
                    <a:pt x="1339" y="1105"/>
                  </a:lnTo>
                  <a:lnTo>
                    <a:pt x="1338" y="1105"/>
                  </a:lnTo>
                  <a:lnTo>
                    <a:pt x="1338" y="1104"/>
                  </a:lnTo>
                  <a:lnTo>
                    <a:pt x="1338" y="1103"/>
                  </a:lnTo>
                  <a:close/>
                  <a:moveTo>
                    <a:pt x="1319" y="1108"/>
                  </a:moveTo>
                  <a:lnTo>
                    <a:pt x="1323" y="1106"/>
                  </a:lnTo>
                  <a:lnTo>
                    <a:pt x="1324" y="1106"/>
                  </a:lnTo>
                  <a:lnTo>
                    <a:pt x="1326" y="1106"/>
                  </a:lnTo>
                  <a:lnTo>
                    <a:pt x="1326" y="1107"/>
                  </a:lnTo>
                  <a:lnTo>
                    <a:pt x="1326" y="1111"/>
                  </a:lnTo>
                  <a:lnTo>
                    <a:pt x="1325" y="1111"/>
                  </a:lnTo>
                  <a:lnTo>
                    <a:pt x="1324" y="1111"/>
                  </a:lnTo>
                  <a:lnTo>
                    <a:pt x="1319" y="1113"/>
                  </a:lnTo>
                  <a:lnTo>
                    <a:pt x="1319" y="1114"/>
                  </a:lnTo>
                  <a:lnTo>
                    <a:pt x="1318" y="1113"/>
                  </a:lnTo>
                  <a:lnTo>
                    <a:pt x="1315" y="1113"/>
                  </a:lnTo>
                  <a:lnTo>
                    <a:pt x="1316" y="1111"/>
                  </a:lnTo>
                  <a:lnTo>
                    <a:pt x="1316" y="1110"/>
                  </a:lnTo>
                  <a:lnTo>
                    <a:pt x="1319" y="1108"/>
                  </a:lnTo>
                  <a:close/>
                  <a:moveTo>
                    <a:pt x="1367" y="1122"/>
                  </a:moveTo>
                  <a:lnTo>
                    <a:pt x="1373" y="1122"/>
                  </a:lnTo>
                  <a:lnTo>
                    <a:pt x="1377" y="1122"/>
                  </a:lnTo>
                  <a:lnTo>
                    <a:pt x="1378" y="1124"/>
                  </a:lnTo>
                  <a:lnTo>
                    <a:pt x="1373" y="1126"/>
                  </a:lnTo>
                  <a:lnTo>
                    <a:pt x="1371" y="1126"/>
                  </a:lnTo>
                  <a:lnTo>
                    <a:pt x="1370" y="1126"/>
                  </a:lnTo>
                  <a:lnTo>
                    <a:pt x="1369" y="1126"/>
                  </a:lnTo>
                  <a:lnTo>
                    <a:pt x="1369" y="1127"/>
                  </a:lnTo>
                  <a:lnTo>
                    <a:pt x="1366" y="1129"/>
                  </a:lnTo>
                  <a:lnTo>
                    <a:pt x="1365" y="1129"/>
                  </a:lnTo>
                  <a:lnTo>
                    <a:pt x="1365" y="1130"/>
                  </a:lnTo>
                  <a:lnTo>
                    <a:pt x="1364" y="1130"/>
                  </a:lnTo>
                  <a:lnTo>
                    <a:pt x="1364" y="1131"/>
                  </a:lnTo>
                  <a:lnTo>
                    <a:pt x="1364" y="1132"/>
                  </a:lnTo>
                  <a:lnTo>
                    <a:pt x="1364" y="1133"/>
                  </a:lnTo>
                  <a:lnTo>
                    <a:pt x="1360" y="1129"/>
                  </a:lnTo>
                  <a:lnTo>
                    <a:pt x="1360" y="1128"/>
                  </a:lnTo>
                  <a:lnTo>
                    <a:pt x="1359" y="1126"/>
                  </a:lnTo>
                  <a:lnTo>
                    <a:pt x="1360" y="1126"/>
                  </a:lnTo>
                  <a:lnTo>
                    <a:pt x="1361" y="1126"/>
                  </a:lnTo>
                  <a:lnTo>
                    <a:pt x="1362" y="1126"/>
                  </a:lnTo>
                  <a:lnTo>
                    <a:pt x="1364" y="1125"/>
                  </a:lnTo>
                  <a:lnTo>
                    <a:pt x="1365" y="1125"/>
                  </a:lnTo>
                  <a:lnTo>
                    <a:pt x="1365" y="1124"/>
                  </a:lnTo>
                  <a:lnTo>
                    <a:pt x="1366" y="1124"/>
                  </a:lnTo>
                  <a:lnTo>
                    <a:pt x="1366" y="1123"/>
                  </a:lnTo>
                  <a:lnTo>
                    <a:pt x="1366" y="1122"/>
                  </a:lnTo>
                  <a:lnTo>
                    <a:pt x="1367" y="1122"/>
                  </a:lnTo>
                  <a:close/>
                  <a:moveTo>
                    <a:pt x="1346" y="1137"/>
                  </a:moveTo>
                  <a:lnTo>
                    <a:pt x="1348" y="1136"/>
                  </a:lnTo>
                  <a:lnTo>
                    <a:pt x="1349" y="1136"/>
                  </a:lnTo>
                  <a:lnTo>
                    <a:pt x="1349" y="1137"/>
                  </a:lnTo>
                  <a:lnTo>
                    <a:pt x="1350" y="1138"/>
                  </a:lnTo>
                  <a:lnTo>
                    <a:pt x="1349" y="1139"/>
                  </a:lnTo>
                  <a:lnTo>
                    <a:pt x="1348" y="1139"/>
                  </a:lnTo>
                  <a:lnTo>
                    <a:pt x="1347" y="1138"/>
                  </a:lnTo>
                  <a:lnTo>
                    <a:pt x="1347" y="1137"/>
                  </a:lnTo>
                  <a:lnTo>
                    <a:pt x="1346" y="1137"/>
                  </a:lnTo>
                  <a:close/>
                  <a:moveTo>
                    <a:pt x="1305" y="1138"/>
                  </a:moveTo>
                  <a:lnTo>
                    <a:pt x="1305" y="1138"/>
                  </a:lnTo>
                  <a:lnTo>
                    <a:pt x="1306" y="1137"/>
                  </a:lnTo>
                  <a:lnTo>
                    <a:pt x="1307" y="1137"/>
                  </a:lnTo>
                  <a:lnTo>
                    <a:pt x="1307" y="1139"/>
                  </a:lnTo>
                  <a:lnTo>
                    <a:pt x="1305" y="1139"/>
                  </a:lnTo>
                  <a:lnTo>
                    <a:pt x="1304" y="1139"/>
                  </a:lnTo>
                  <a:lnTo>
                    <a:pt x="1304" y="1138"/>
                  </a:lnTo>
                  <a:lnTo>
                    <a:pt x="1305" y="1138"/>
                  </a:lnTo>
                  <a:close/>
                  <a:moveTo>
                    <a:pt x="1390" y="1171"/>
                  </a:moveTo>
                  <a:lnTo>
                    <a:pt x="1392" y="1171"/>
                  </a:lnTo>
                  <a:lnTo>
                    <a:pt x="1392" y="1172"/>
                  </a:lnTo>
                  <a:lnTo>
                    <a:pt x="1392" y="1173"/>
                  </a:lnTo>
                  <a:lnTo>
                    <a:pt x="1391" y="1174"/>
                  </a:lnTo>
                  <a:lnTo>
                    <a:pt x="1390" y="1174"/>
                  </a:lnTo>
                  <a:lnTo>
                    <a:pt x="1391" y="1172"/>
                  </a:lnTo>
                  <a:lnTo>
                    <a:pt x="1390" y="1171"/>
                  </a:lnTo>
                  <a:close/>
                  <a:moveTo>
                    <a:pt x="4" y="303"/>
                  </a:moveTo>
                  <a:lnTo>
                    <a:pt x="3" y="303"/>
                  </a:lnTo>
                  <a:lnTo>
                    <a:pt x="1" y="304"/>
                  </a:lnTo>
                  <a:lnTo>
                    <a:pt x="1" y="305"/>
                  </a:lnTo>
                  <a:lnTo>
                    <a:pt x="1" y="306"/>
                  </a:lnTo>
                  <a:lnTo>
                    <a:pt x="0" y="306"/>
                  </a:lnTo>
                  <a:lnTo>
                    <a:pt x="0" y="307"/>
                  </a:lnTo>
                  <a:lnTo>
                    <a:pt x="0" y="309"/>
                  </a:lnTo>
                  <a:lnTo>
                    <a:pt x="0" y="310"/>
                  </a:lnTo>
                  <a:lnTo>
                    <a:pt x="1" y="311"/>
                  </a:lnTo>
                  <a:lnTo>
                    <a:pt x="1" y="312"/>
                  </a:lnTo>
                  <a:lnTo>
                    <a:pt x="3" y="313"/>
                  </a:lnTo>
                  <a:lnTo>
                    <a:pt x="5" y="313"/>
                  </a:lnTo>
                  <a:lnTo>
                    <a:pt x="5" y="312"/>
                  </a:lnTo>
                  <a:lnTo>
                    <a:pt x="5" y="311"/>
                  </a:lnTo>
                  <a:lnTo>
                    <a:pt x="6" y="311"/>
                  </a:lnTo>
                  <a:lnTo>
                    <a:pt x="7" y="311"/>
                  </a:lnTo>
                  <a:lnTo>
                    <a:pt x="8" y="311"/>
                  </a:lnTo>
                  <a:lnTo>
                    <a:pt x="9" y="310"/>
                  </a:lnTo>
                  <a:lnTo>
                    <a:pt x="10" y="310"/>
                  </a:lnTo>
                  <a:lnTo>
                    <a:pt x="10" y="309"/>
                  </a:lnTo>
                  <a:lnTo>
                    <a:pt x="10" y="308"/>
                  </a:lnTo>
                  <a:lnTo>
                    <a:pt x="11" y="307"/>
                  </a:lnTo>
                  <a:lnTo>
                    <a:pt x="10" y="306"/>
                  </a:lnTo>
                  <a:lnTo>
                    <a:pt x="10" y="304"/>
                  </a:lnTo>
                  <a:lnTo>
                    <a:pt x="9" y="304"/>
                  </a:lnTo>
                  <a:lnTo>
                    <a:pt x="5" y="303"/>
                  </a:lnTo>
                  <a:lnTo>
                    <a:pt x="4" y="303"/>
                  </a:lnTo>
                  <a:close/>
                  <a:moveTo>
                    <a:pt x="1099" y="818"/>
                  </a:moveTo>
                  <a:lnTo>
                    <a:pt x="1099" y="818"/>
                  </a:lnTo>
                  <a:lnTo>
                    <a:pt x="1097" y="819"/>
                  </a:lnTo>
                  <a:lnTo>
                    <a:pt x="1095" y="820"/>
                  </a:lnTo>
                  <a:lnTo>
                    <a:pt x="1096" y="822"/>
                  </a:lnTo>
                  <a:lnTo>
                    <a:pt x="1096" y="823"/>
                  </a:lnTo>
                  <a:lnTo>
                    <a:pt x="1097" y="824"/>
                  </a:lnTo>
                  <a:lnTo>
                    <a:pt x="1099" y="826"/>
                  </a:lnTo>
                  <a:lnTo>
                    <a:pt x="1100" y="826"/>
                  </a:lnTo>
                  <a:lnTo>
                    <a:pt x="1100" y="827"/>
                  </a:lnTo>
                  <a:lnTo>
                    <a:pt x="1101" y="827"/>
                  </a:lnTo>
                  <a:lnTo>
                    <a:pt x="1102" y="827"/>
                  </a:lnTo>
                  <a:lnTo>
                    <a:pt x="1103" y="826"/>
                  </a:lnTo>
                  <a:lnTo>
                    <a:pt x="1104" y="826"/>
                  </a:lnTo>
                  <a:lnTo>
                    <a:pt x="1105" y="826"/>
                  </a:lnTo>
                  <a:lnTo>
                    <a:pt x="1106" y="824"/>
                  </a:lnTo>
                  <a:lnTo>
                    <a:pt x="1107" y="824"/>
                  </a:lnTo>
                  <a:lnTo>
                    <a:pt x="1108" y="822"/>
                  </a:lnTo>
                  <a:lnTo>
                    <a:pt x="1107" y="821"/>
                  </a:lnTo>
                  <a:lnTo>
                    <a:pt x="1106" y="820"/>
                  </a:lnTo>
                  <a:lnTo>
                    <a:pt x="1105" y="820"/>
                  </a:lnTo>
                  <a:lnTo>
                    <a:pt x="1104" y="819"/>
                  </a:lnTo>
                  <a:lnTo>
                    <a:pt x="1101" y="818"/>
                  </a:lnTo>
                  <a:lnTo>
                    <a:pt x="1100" y="818"/>
                  </a:lnTo>
                  <a:lnTo>
                    <a:pt x="1099" y="818"/>
                  </a:lnTo>
                  <a:close/>
                  <a:moveTo>
                    <a:pt x="1110" y="856"/>
                  </a:moveTo>
                  <a:lnTo>
                    <a:pt x="1109" y="856"/>
                  </a:lnTo>
                  <a:lnTo>
                    <a:pt x="1107" y="857"/>
                  </a:lnTo>
                  <a:lnTo>
                    <a:pt x="1107" y="858"/>
                  </a:lnTo>
                  <a:lnTo>
                    <a:pt x="1107" y="859"/>
                  </a:lnTo>
                  <a:lnTo>
                    <a:pt x="1106" y="859"/>
                  </a:lnTo>
                  <a:lnTo>
                    <a:pt x="1106" y="860"/>
                  </a:lnTo>
                  <a:lnTo>
                    <a:pt x="1106" y="861"/>
                  </a:lnTo>
                  <a:lnTo>
                    <a:pt x="1107" y="862"/>
                  </a:lnTo>
                  <a:lnTo>
                    <a:pt x="1107" y="863"/>
                  </a:lnTo>
                  <a:lnTo>
                    <a:pt x="1109" y="865"/>
                  </a:lnTo>
                  <a:lnTo>
                    <a:pt x="1110" y="865"/>
                  </a:lnTo>
                  <a:lnTo>
                    <a:pt x="1111" y="866"/>
                  </a:lnTo>
                  <a:lnTo>
                    <a:pt x="1112" y="866"/>
                  </a:lnTo>
                  <a:lnTo>
                    <a:pt x="1113" y="866"/>
                  </a:lnTo>
                  <a:lnTo>
                    <a:pt x="1114" y="866"/>
                  </a:lnTo>
                  <a:lnTo>
                    <a:pt x="1115" y="865"/>
                  </a:lnTo>
                  <a:lnTo>
                    <a:pt x="1115" y="864"/>
                  </a:lnTo>
                  <a:lnTo>
                    <a:pt x="1116" y="863"/>
                  </a:lnTo>
                  <a:lnTo>
                    <a:pt x="1115" y="862"/>
                  </a:lnTo>
                  <a:lnTo>
                    <a:pt x="1115" y="860"/>
                  </a:lnTo>
                  <a:lnTo>
                    <a:pt x="1114" y="859"/>
                  </a:lnTo>
                  <a:lnTo>
                    <a:pt x="1112" y="857"/>
                  </a:lnTo>
                  <a:lnTo>
                    <a:pt x="1111" y="857"/>
                  </a:lnTo>
                  <a:lnTo>
                    <a:pt x="1111" y="856"/>
                  </a:lnTo>
                  <a:lnTo>
                    <a:pt x="1110" y="8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203" name="Freeform 756"/>
            <p:cNvSpPr>
              <a:spLocks noEditPoints="1"/>
            </p:cNvSpPr>
            <p:nvPr/>
          </p:nvSpPr>
          <p:spPr bwMode="auto">
            <a:xfrm>
              <a:off x="3406247" y="3158542"/>
              <a:ext cx="3582987" cy="2582863"/>
            </a:xfrm>
            <a:custGeom>
              <a:avLst/>
              <a:gdLst>
                <a:gd name="T0" fmla="*/ 2147483646 w 1481"/>
                <a:gd name="T1" fmla="*/ 2147483646 h 1202"/>
                <a:gd name="T2" fmla="*/ 2147483646 w 1481"/>
                <a:gd name="T3" fmla="*/ 2147483646 h 1202"/>
                <a:gd name="T4" fmla="*/ 2147483646 w 1481"/>
                <a:gd name="T5" fmla="*/ 2147483646 h 1202"/>
                <a:gd name="T6" fmla="*/ 2147483646 w 1481"/>
                <a:gd name="T7" fmla="*/ 2147483646 h 1202"/>
                <a:gd name="T8" fmla="*/ 2147483646 w 1481"/>
                <a:gd name="T9" fmla="*/ 2147483646 h 1202"/>
                <a:gd name="T10" fmla="*/ 2147483646 w 1481"/>
                <a:gd name="T11" fmla="*/ 2147483646 h 1202"/>
                <a:gd name="T12" fmla="*/ 2147483646 w 1481"/>
                <a:gd name="T13" fmla="*/ 2147483646 h 1202"/>
                <a:gd name="T14" fmla="*/ 2147483646 w 1481"/>
                <a:gd name="T15" fmla="*/ 2147483646 h 1202"/>
                <a:gd name="T16" fmla="*/ 2147483646 w 1481"/>
                <a:gd name="T17" fmla="*/ 2147483646 h 1202"/>
                <a:gd name="T18" fmla="*/ 2147483646 w 1481"/>
                <a:gd name="T19" fmla="*/ 2147483646 h 1202"/>
                <a:gd name="T20" fmla="*/ 2147483646 w 1481"/>
                <a:gd name="T21" fmla="*/ 2147483646 h 1202"/>
                <a:gd name="T22" fmla="*/ 2147483646 w 1481"/>
                <a:gd name="T23" fmla="*/ 2147483646 h 1202"/>
                <a:gd name="T24" fmla="*/ 2147483646 w 1481"/>
                <a:gd name="T25" fmla="*/ 2147483646 h 1202"/>
                <a:gd name="T26" fmla="*/ 2147483646 w 1481"/>
                <a:gd name="T27" fmla="*/ 2147483646 h 1202"/>
                <a:gd name="T28" fmla="*/ 2147483646 w 1481"/>
                <a:gd name="T29" fmla="*/ 2147483646 h 1202"/>
                <a:gd name="T30" fmla="*/ 2147483646 w 1481"/>
                <a:gd name="T31" fmla="*/ 2147483646 h 1202"/>
                <a:gd name="T32" fmla="*/ 2147483646 w 1481"/>
                <a:gd name="T33" fmla="*/ 2147483646 h 1202"/>
                <a:gd name="T34" fmla="*/ 2147483646 w 1481"/>
                <a:gd name="T35" fmla="*/ 2147483646 h 1202"/>
                <a:gd name="T36" fmla="*/ 2147483646 w 1481"/>
                <a:gd name="T37" fmla="*/ 2147483646 h 1202"/>
                <a:gd name="T38" fmla="*/ 2147483646 w 1481"/>
                <a:gd name="T39" fmla="*/ 2147483646 h 1202"/>
                <a:gd name="T40" fmla="*/ 2147483646 w 1481"/>
                <a:gd name="T41" fmla="*/ 2147483646 h 1202"/>
                <a:gd name="T42" fmla="*/ 2147483646 w 1481"/>
                <a:gd name="T43" fmla="*/ 2147483646 h 1202"/>
                <a:gd name="T44" fmla="*/ 2147483646 w 1481"/>
                <a:gd name="T45" fmla="*/ 2147483646 h 1202"/>
                <a:gd name="T46" fmla="*/ 2147483646 w 1481"/>
                <a:gd name="T47" fmla="*/ 2147483646 h 1202"/>
                <a:gd name="T48" fmla="*/ 2147483646 w 1481"/>
                <a:gd name="T49" fmla="*/ 2147483646 h 1202"/>
                <a:gd name="T50" fmla="*/ 2147483646 w 1481"/>
                <a:gd name="T51" fmla="*/ 2147483646 h 1202"/>
                <a:gd name="T52" fmla="*/ 2147483646 w 1481"/>
                <a:gd name="T53" fmla="*/ 2147483646 h 1202"/>
                <a:gd name="T54" fmla="*/ 2147483646 w 1481"/>
                <a:gd name="T55" fmla="*/ 2147483646 h 1202"/>
                <a:gd name="T56" fmla="*/ 2147483646 w 1481"/>
                <a:gd name="T57" fmla="*/ 2147483646 h 1202"/>
                <a:gd name="T58" fmla="*/ 2147483646 w 1481"/>
                <a:gd name="T59" fmla="*/ 2147483646 h 1202"/>
                <a:gd name="T60" fmla="*/ 2147483646 w 1481"/>
                <a:gd name="T61" fmla="*/ 2147483646 h 1202"/>
                <a:gd name="T62" fmla="*/ 2147483646 w 1481"/>
                <a:gd name="T63" fmla="*/ 2147483646 h 1202"/>
                <a:gd name="T64" fmla="*/ 2147483646 w 1481"/>
                <a:gd name="T65" fmla="*/ 2147483646 h 1202"/>
                <a:gd name="T66" fmla="*/ 2147483646 w 1481"/>
                <a:gd name="T67" fmla="*/ 2147483646 h 1202"/>
                <a:gd name="T68" fmla="*/ 2147483646 w 1481"/>
                <a:gd name="T69" fmla="*/ 2147483646 h 1202"/>
                <a:gd name="T70" fmla="*/ 2147483646 w 1481"/>
                <a:gd name="T71" fmla="*/ 2147483646 h 1202"/>
                <a:gd name="T72" fmla="*/ 2147483646 w 1481"/>
                <a:gd name="T73" fmla="*/ 2147483646 h 1202"/>
                <a:gd name="T74" fmla="*/ 2147483646 w 1481"/>
                <a:gd name="T75" fmla="*/ 2147483646 h 1202"/>
                <a:gd name="T76" fmla="*/ 2147483646 w 1481"/>
                <a:gd name="T77" fmla="*/ 2147483646 h 1202"/>
                <a:gd name="T78" fmla="*/ 2147483646 w 1481"/>
                <a:gd name="T79" fmla="*/ 2147483646 h 1202"/>
                <a:gd name="T80" fmla="*/ 2147483646 w 1481"/>
                <a:gd name="T81" fmla="*/ 2147483646 h 1202"/>
                <a:gd name="T82" fmla="*/ 2147483646 w 1481"/>
                <a:gd name="T83" fmla="*/ 2147483646 h 1202"/>
                <a:gd name="T84" fmla="*/ 2147483646 w 1481"/>
                <a:gd name="T85" fmla="*/ 2147483646 h 1202"/>
                <a:gd name="T86" fmla="*/ 2147483646 w 1481"/>
                <a:gd name="T87" fmla="*/ 2147483646 h 1202"/>
                <a:gd name="T88" fmla="*/ 2147483646 w 1481"/>
                <a:gd name="T89" fmla="*/ 2147483646 h 1202"/>
                <a:gd name="T90" fmla="*/ 2147483646 w 1481"/>
                <a:gd name="T91" fmla="*/ 2147483646 h 1202"/>
                <a:gd name="T92" fmla="*/ 2147483646 w 1481"/>
                <a:gd name="T93" fmla="*/ 2147483646 h 1202"/>
                <a:gd name="T94" fmla="*/ 2147483646 w 1481"/>
                <a:gd name="T95" fmla="*/ 2147483646 h 1202"/>
                <a:gd name="T96" fmla="*/ 2147483646 w 1481"/>
                <a:gd name="T97" fmla="*/ 2147483646 h 1202"/>
                <a:gd name="T98" fmla="*/ 2147483646 w 1481"/>
                <a:gd name="T99" fmla="*/ 2147483646 h 1202"/>
                <a:gd name="T100" fmla="*/ 2147483646 w 1481"/>
                <a:gd name="T101" fmla="*/ 2147483646 h 1202"/>
                <a:gd name="T102" fmla="*/ 2147483646 w 1481"/>
                <a:gd name="T103" fmla="*/ 2147483646 h 1202"/>
                <a:gd name="T104" fmla="*/ 2147483646 w 1481"/>
                <a:gd name="T105" fmla="*/ 2147483646 h 1202"/>
                <a:gd name="T106" fmla="*/ 2147483646 w 1481"/>
                <a:gd name="T107" fmla="*/ 2147483646 h 1202"/>
                <a:gd name="T108" fmla="*/ 2147483646 w 1481"/>
                <a:gd name="T109" fmla="*/ 2147483646 h 1202"/>
                <a:gd name="T110" fmla="*/ 2147483646 w 1481"/>
                <a:gd name="T111" fmla="*/ 2147483646 h 1202"/>
                <a:gd name="T112" fmla="*/ 2147483646 w 1481"/>
                <a:gd name="T113" fmla="*/ 2147483646 h 1202"/>
                <a:gd name="T114" fmla="*/ 2147483646 w 1481"/>
                <a:gd name="T115" fmla="*/ 2147483646 h 1202"/>
                <a:gd name="T116" fmla="*/ 2147483646 w 1481"/>
                <a:gd name="T117" fmla="*/ 2147483646 h 1202"/>
                <a:gd name="T118" fmla="*/ 2147483646 w 1481"/>
                <a:gd name="T119" fmla="*/ 2147483646 h 1202"/>
                <a:gd name="T120" fmla="*/ 2147483646 w 1481"/>
                <a:gd name="T121" fmla="*/ 2147483646 h 1202"/>
                <a:gd name="T122" fmla="*/ 2147483646 w 1481"/>
                <a:gd name="T123" fmla="*/ 2147483646 h 1202"/>
                <a:gd name="T124" fmla="*/ 2147483646 w 1481"/>
                <a:gd name="T125" fmla="*/ 2147483646 h 1202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1481" h="1202">
                  <a:moveTo>
                    <a:pt x="1028" y="6"/>
                  </a:moveTo>
                  <a:lnTo>
                    <a:pt x="1029" y="10"/>
                  </a:lnTo>
                  <a:lnTo>
                    <a:pt x="1033" y="13"/>
                  </a:lnTo>
                  <a:lnTo>
                    <a:pt x="1034" y="15"/>
                  </a:lnTo>
                  <a:lnTo>
                    <a:pt x="1034" y="16"/>
                  </a:lnTo>
                  <a:lnTo>
                    <a:pt x="1035" y="18"/>
                  </a:lnTo>
                  <a:lnTo>
                    <a:pt x="1035" y="19"/>
                  </a:lnTo>
                  <a:lnTo>
                    <a:pt x="1035" y="20"/>
                  </a:lnTo>
                  <a:lnTo>
                    <a:pt x="1035" y="21"/>
                  </a:lnTo>
                  <a:lnTo>
                    <a:pt x="1040" y="23"/>
                  </a:lnTo>
                  <a:lnTo>
                    <a:pt x="1042" y="23"/>
                  </a:lnTo>
                  <a:lnTo>
                    <a:pt x="1042" y="24"/>
                  </a:lnTo>
                  <a:lnTo>
                    <a:pt x="1041" y="25"/>
                  </a:lnTo>
                  <a:lnTo>
                    <a:pt x="1040" y="26"/>
                  </a:lnTo>
                  <a:lnTo>
                    <a:pt x="1041" y="27"/>
                  </a:lnTo>
                  <a:lnTo>
                    <a:pt x="1042" y="28"/>
                  </a:lnTo>
                  <a:lnTo>
                    <a:pt x="1043" y="34"/>
                  </a:lnTo>
                  <a:lnTo>
                    <a:pt x="1045" y="35"/>
                  </a:lnTo>
                  <a:lnTo>
                    <a:pt x="1045" y="36"/>
                  </a:lnTo>
                  <a:lnTo>
                    <a:pt x="1045" y="39"/>
                  </a:lnTo>
                  <a:lnTo>
                    <a:pt x="1046" y="42"/>
                  </a:lnTo>
                  <a:lnTo>
                    <a:pt x="1047" y="45"/>
                  </a:lnTo>
                  <a:lnTo>
                    <a:pt x="1049" y="49"/>
                  </a:lnTo>
                  <a:lnTo>
                    <a:pt x="1048" y="51"/>
                  </a:lnTo>
                  <a:lnTo>
                    <a:pt x="1050" y="55"/>
                  </a:lnTo>
                  <a:lnTo>
                    <a:pt x="1054" y="57"/>
                  </a:lnTo>
                  <a:lnTo>
                    <a:pt x="1056" y="58"/>
                  </a:lnTo>
                  <a:lnTo>
                    <a:pt x="1059" y="62"/>
                  </a:lnTo>
                  <a:lnTo>
                    <a:pt x="1060" y="62"/>
                  </a:lnTo>
                  <a:lnTo>
                    <a:pt x="1062" y="63"/>
                  </a:lnTo>
                  <a:lnTo>
                    <a:pt x="1063" y="64"/>
                  </a:lnTo>
                  <a:lnTo>
                    <a:pt x="1065" y="66"/>
                  </a:lnTo>
                  <a:lnTo>
                    <a:pt x="1062" y="70"/>
                  </a:lnTo>
                  <a:lnTo>
                    <a:pt x="1061" y="72"/>
                  </a:lnTo>
                  <a:lnTo>
                    <a:pt x="1060" y="75"/>
                  </a:lnTo>
                  <a:lnTo>
                    <a:pt x="1060" y="76"/>
                  </a:lnTo>
                  <a:lnTo>
                    <a:pt x="1063" y="79"/>
                  </a:lnTo>
                  <a:lnTo>
                    <a:pt x="1065" y="81"/>
                  </a:lnTo>
                  <a:lnTo>
                    <a:pt x="1064" y="86"/>
                  </a:lnTo>
                  <a:lnTo>
                    <a:pt x="1063" y="86"/>
                  </a:lnTo>
                  <a:lnTo>
                    <a:pt x="1062" y="86"/>
                  </a:lnTo>
                  <a:lnTo>
                    <a:pt x="1058" y="87"/>
                  </a:lnTo>
                  <a:lnTo>
                    <a:pt x="1058" y="88"/>
                  </a:lnTo>
                  <a:lnTo>
                    <a:pt x="1059" y="89"/>
                  </a:lnTo>
                  <a:lnTo>
                    <a:pt x="1061" y="92"/>
                  </a:lnTo>
                  <a:lnTo>
                    <a:pt x="1062" y="94"/>
                  </a:lnTo>
                  <a:lnTo>
                    <a:pt x="1061" y="95"/>
                  </a:lnTo>
                  <a:lnTo>
                    <a:pt x="1060" y="96"/>
                  </a:lnTo>
                  <a:lnTo>
                    <a:pt x="1061" y="98"/>
                  </a:lnTo>
                  <a:lnTo>
                    <a:pt x="1062" y="99"/>
                  </a:lnTo>
                  <a:lnTo>
                    <a:pt x="1063" y="100"/>
                  </a:lnTo>
                  <a:lnTo>
                    <a:pt x="1064" y="100"/>
                  </a:lnTo>
                  <a:lnTo>
                    <a:pt x="1066" y="102"/>
                  </a:lnTo>
                  <a:lnTo>
                    <a:pt x="1067" y="102"/>
                  </a:lnTo>
                  <a:lnTo>
                    <a:pt x="1069" y="103"/>
                  </a:lnTo>
                  <a:lnTo>
                    <a:pt x="1069" y="104"/>
                  </a:lnTo>
                  <a:lnTo>
                    <a:pt x="1068" y="105"/>
                  </a:lnTo>
                  <a:lnTo>
                    <a:pt x="1068" y="106"/>
                  </a:lnTo>
                  <a:lnTo>
                    <a:pt x="1067" y="107"/>
                  </a:lnTo>
                  <a:lnTo>
                    <a:pt x="1067" y="111"/>
                  </a:lnTo>
                  <a:lnTo>
                    <a:pt x="1068" y="112"/>
                  </a:lnTo>
                  <a:lnTo>
                    <a:pt x="1068" y="113"/>
                  </a:lnTo>
                  <a:lnTo>
                    <a:pt x="1069" y="113"/>
                  </a:lnTo>
                  <a:lnTo>
                    <a:pt x="1070" y="113"/>
                  </a:lnTo>
                  <a:lnTo>
                    <a:pt x="1072" y="113"/>
                  </a:lnTo>
                  <a:lnTo>
                    <a:pt x="1080" y="124"/>
                  </a:lnTo>
                  <a:lnTo>
                    <a:pt x="1081" y="134"/>
                  </a:lnTo>
                  <a:lnTo>
                    <a:pt x="1082" y="136"/>
                  </a:lnTo>
                  <a:lnTo>
                    <a:pt x="1083" y="138"/>
                  </a:lnTo>
                  <a:lnTo>
                    <a:pt x="1084" y="139"/>
                  </a:lnTo>
                  <a:lnTo>
                    <a:pt x="1085" y="142"/>
                  </a:lnTo>
                  <a:lnTo>
                    <a:pt x="1085" y="145"/>
                  </a:lnTo>
                  <a:lnTo>
                    <a:pt x="1088" y="148"/>
                  </a:lnTo>
                  <a:lnTo>
                    <a:pt x="1089" y="149"/>
                  </a:lnTo>
                  <a:lnTo>
                    <a:pt x="1090" y="150"/>
                  </a:lnTo>
                  <a:lnTo>
                    <a:pt x="1091" y="155"/>
                  </a:lnTo>
                  <a:lnTo>
                    <a:pt x="1091" y="157"/>
                  </a:lnTo>
                  <a:lnTo>
                    <a:pt x="1094" y="164"/>
                  </a:lnTo>
                  <a:lnTo>
                    <a:pt x="1094" y="169"/>
                  </a:lnTo>
                  <a:lnTo>
                    <a:pt x="1095" y="173"/>
                  </a:lnTo>
                  <a:lnTo>
                    <a:pt x="1098" y="174"/>
                  </a:lnTo>
                  <a:lnTo>
                    <a:pt x="1103" y="175"/>
                  </a:lnTo>
                  <a:lnTo>
                    <a:pt x="1114" y="173"/>
                  </a:lnTo>
                  <a:lnTo>
                    <a:pt x="1119" y="178"/>
                  </a:lnTo>
                  <a:lnTo>
                    <a:pt x="1115" y="210"/>
                  </a:lnTo>
                  <a:lnTo>
                    <a:pt x="1092" y="222"/>
                  </a:lnTo>
                  <a:lnTo>
                    <a:pt x="1092" y="224"/>
                  </a:lnTo>
                  <a:lnTo>
                    <a:pt x="1091" y="225"/>
                  </a:lnTo>
                  <a:lnTo>
                    <a:pt x="1090" y="225"/>
                  </a:lnTo>
                  <a:lnTo>
                    <a:pt x="1089" y="225"/>
                  </a:lnTo>
                  <a:lnTo>
                    <a:pt x="1086" y="230"/>
                  </a:lnTo>
                  <a:lnTo>
                    <a:pt x="1085" y="234"/>
                  </a:lnTo>
                  <a:lnTo>
                    <a:pt x="1085" y="235"/>
                  </a:lnTo>
                  <a:lnTo>
                    <a:pt x="1086" y="237"/>
                  </a:lnTo>
                  <a:lnTo>
                    <a:pt x="1088" y="238"/>
                  </a:lnTo>
                  <a:lnTo>
                    <a:pt x="1093" y="245"/>
                  </a:lnTo>
                  <a:lnTo>
                    <a:pt x="1091" y="246"/>
                  </a:lnTo>
                  <a:lnTo>
                    <a:pt x="1090" y="246"/>
                  </a:lnTo>
                  <a:lnTo>
                    <a:pt x="1089" y="246"/>
                  </a:lnTo>
                  <a:lnTo>
                    <a:pt x="1089" y="247"/>
                  </a:lnTo>
                  <a:lnTo>
                    <a:pt x="1089" y="249"/>
                  </a:lnTo>
                  <a:lnTo>
                    <a:pt x="1088" y="249"/>
                  </a:lnTo>
                  <a:lnTo>
                    <a:pt x="1088" y="252"/>
                  </a:lnTo>
                  <a:lnTo>
                    <a:pt x="1088" y="255"/>
                  </a:lnTo>
                  <a:lnTo>
                    <a:pt x="1088" y="256"/>
                  </a:lnTo>
                  <a:lnTo>
                    <a:pt x="1088" y="257"/>
                  </a:lnTo>
                  <a:lnTo>
                    <a:pt x="1090" y="260"/>
                  </a:lnTo>
                  <a:lnTo>
                    <a:pt x="1092" y="264"/>
                  </a:lnTo>
                  <a:lnTo>
                    <a:pt x="1098" y="277"/>
                  </a:lnTo>
                  <a:lnTo>
                    <a:pt x="1097" y="278"/>
                  </a:lnTo>
                  <a:lnTo>
                    <a:pt x="1096" y="280"/>
                  </a:lnTo>
                  <a:lnTo>
                    <a:pt x="1094" y="281"/>
                  </a:lnTo>
                  <a:lnTo>
                    <a:pt x="1094" y="282"/>
                  </a:lnTo>
                  <a:lnTo>
                    <a:pt x="1094" y="283"/>
                  </a:lnTo>
                  <a:lnTo>
                    <a:pt x="1095" y="288"/>
                  </a:lnTo>
                  <a:lnTo>
                    <a:pt x="1095" y="289"/>
                  </a:lnTo>
                  <a:lnTo>
                    <a:pt x="1096" y="289"/>
                  </a:lnTo>
                  <a:lnTo>
                    <a:pt x="1096" y="290"/>
                  </a:lnTo>
                  <a:lnTo>
                    <a:pt x="1105" y="300"/>
                  </a:lnTo>
                  <a:lnTo>
                    <a:pt x="1105" y="301"/>
                  </a:lnTo>
                  <a:lnTo>
                    <a:pt x="1105" y="304"/>
                  </a:lnTo>
                  <a:lnTo>
                    <a:pt x="1103" y="306"/>
                  </a:lnTo>
                  <a:lnTo>
                    <a:pt x="1097" y="308"/>
                  </a:lnTo>
                  <a:lnTo>
                    <a:pt x="1096" y="307"/>
                  </a:lnTo>
                  <a:lnTo>
                    <a:pt x="1094" y="307"/>
                  </a:lnTo>
                  <a:lnTo>
                    <a:pt x="1093" y="307"/>
                  </a:lnTo>
                  <a:lnTo>
                    <a:pt x="1092" y="307"/>
                  </a:lnTo>
                  <a:lnTo>
                    <a:pt x="1092" y="309"/>
                  </a:lnTo>
                  <a:lnTo>
                    <a:pt x="1092" y="310"/>
                  </a:lnTo>
                  <a:lnTo>
                    <a:pt x="1091" y="311"/>
                  </a:lnTo>
                  <a:lnTo>
                    <a:pt x="1092" y="313"/>
                  </a:lnTo>
                  <a:lnTo>
                    <a:pt x="1092" y="315"/>
                  </a:lnTo>
                  <a:lnTo>
                    <a:pt x="1089" y="323"/>
                  </a:lnTo>
                  <a:lnTo>
                    <a:pt x="1088" y="323"/>
                  </a:lnTo>
                  <a:lnTo>
                    <a:pt x="1088" y="326"/>
                  </a:lnTo>
                  <a:lnTo>
                    <a:pt x="1088" y="332"/>
                  </a:lnTo>
                  <a:lnTo>
                    <a:pt x="1088" y="334"/>
                  </a:lnTo>
                  <a:lnTo>
                    <a:pt x="1087" y="334"/>
                  </a:lnTo>
                  <a:lnTo>
                    <a:pt x="1086" y="334"/>
                  </a:lnTo>
                  <a:lnTo>
                    <a:pt x="1085" y="335"/>
                  </a:lnTo>
                  <a:lnTo>
                    <a:pt x="1084" y="337"/>
                  </a:lnTo>
                  <a:lnTo>
                    <a:pt x="1084" y="338"/>
                  </a:lnTo>
                  <a:lnTo>
                    <a:pt x="1084" y="339"/>
                  </a:lnTo>
                  <a:lnTo>
                    <a:pt x="1081" y="345"/>
                  </a:lnTo>
                  <a:lnTo>
                    <a:pt x="1078" y="347"/>
                  </a:lnTo>
                  <a:lnTo>
                    <a:pt x="1079" y="352"/>
                  </a:lnTo>
                  <a:lnTo>
                    <a:pt x="1079" y="353"/>
                  </a:lnTo>
                  <a:lnTo>
                    <a:pt x="1078" y="354"/>
                  </a:lnTo>
                  <a:lnTo>
                    <a:pt x="1077" y="356"/>
                  </a:lnTo>
                  <a:lnTo>
                    <a:pt x="1078" y="358"/>
                  </a:lnTo>
                  <a:lnTo>
                    <a:pt x="1079" y="359"/>
                  </a:lnTo>
                  <a:lnTo>
                    <a:pt x="1079" y="360"/>
                  </a:lnTo>
                  <a:lnTo>
                    <a:pt x="1079" y="363"/>
                  </a:lnTo>
                  <a:lnTo>
                    <a:pt x="1079" y="367"/>
                  </a:lnTo>
                  <a:lnTo>
                    <a:pt x="1079" y="369"/>
                  </a:lnTo>
                  <a:lnTo>
                    <a:pt x="1079" y="370"/>
                  </a:lnTo>
                  <a:lnTo>
                    <a:pt x="1078" y="371"/>
                  </a:lnTo>
                  <a:lnTo>
                    <a:pt x="1077" y="371"/>
                  </a:lnTo>
                  <a:lnTo>
                    <a:pt x="1075" y="373"/>
                  </a:lnTo>
                  <a:lnTo>
                    <a:pt x="1074" y="375"/>
                  </a:lnTo>
                  <a:lnTo>
                    <a:pt x="1075" y="377"/>
                  </a:lnTo>
                  <a:lnTo>
                    <a:pt x="1075" y="378"/>
                  </a:lnTo>
                  <a:lnTo>
                    <a:pt x="1076" y="380"/>
                  </a:lnTo>
                  <a:lnTo>
                    <a:pt x="1078" y="384"/>
                  </a:lnTo>
                  <a:lnTo>
                    <a:pt x="1079" y="385"/>
                  </a:lnTo>
                  <a:lnTo>
                    <a:pt x="1079" y="387"/>
                  </a:lnTo>
                  <a:lnTo>
                    <a:pt x="1079" y="388"/>
                  </a:lnTo>
                  <a:lnTo>
                    <a:pt x="1081" y="389"/>
                  </a:lnTo>
                  <a:lnTo>
                    <a:pt x="1081" y="392"/>
                  </a:lnTo>
                  <a:lnTo>
                    <a:pt x="1082" y="395"/>
                  </a:lnTo>
                  <a:lnTo>
                    <a:pt x="1082" y="398"/>
                  </a:lnTo>
                  <a:lnTo>
                    <a:pt x="1084" y="401"/>
                  </a:lnTo>
                  <a:lnTo>
                    <a:pt x="1085" y="402"/>
                  </a:lnTo>
                  <a:lnTo>
                    <a:pt x="1086" y="402"/>
                  </a:lnTo>
                  <a:lnTo>
                    <a:pt x="1086" y="404"/>
                  </a:lnTo>
                  <a:lnTo>
                    <a:pt x="1085" y="408"/>
                  </a:lnTo>
                  <a:lnTo>
                    <a:pt x="1084" y="409"/>
                  </a:lnTo>
                  <a:lnTo>
                    <a:pt x="1083" y="410"/>
                  </a:lnTo>
                  <a:lnTo>
                    <a:pt x="1082" y="410"/>
                  </a:lnTo>
                  <a:lnTo>
                    <a:pt x="1080" y="411"/>
                  </a:lnTo>
                  <a:lnTo>
                    <a:pt x="1079" y="415"/>
                  </a:lnTo>
                  <a:lnTo>
                    <a:pt x="1079" y="418"/>
                  </a:lnTo>
                  <a:lnTo>
                    <a:pt x="1078" y="424"/>
                  </a:lnTo>
                  <a:lnTo>
                    <a:pt x="1079" y="427"/>
                  </a:lnTo>
                  <a:lnTo>
                    <a:pt x="1079" y="428"/>
                  </a:lnTo>
                  <a:lnTo>
                    <a:pt x="1081" y="429"/>
                  </a:lnTo>
                  <a:lnTo>
                    <a:pt x="1081" y="430"/>
                  </a:lnTo>
                  <a:lnTo>
                    <a:pt x="1079" y="432"/>
                  </a:lnTo>
                  <a:lnTo>
                    <a:pt x="1077" y="433"/>
                  </a:lnTo>
                  <a:lnTo>
                    <a:pt x="1077" y="432"/>
                  </a:lnTo>
                  <a:lnTo>
                    <a:pt x="1075" y="434"/>
                  </a:lnTo>
                  <a:lnTo>
                    <a:pt x="1075" y="435"/>
                  </a:lnTo>
                  <a:lnTo>
                    <a:pt x="1076" y="439"/>
                  </a:lnTo>
                  <a:lnTo>
                    <a:pt x="1077" y="444"/>
                  </a:lnTo>
                  <a:lnTo>
                    <a:pt x="1077" y="447"/>
                  </a:lnTo>
                  <a:lnTo>
                    <a:pt x="1082" y="455"/>
                  </a:lnTo>
                  <a:lnTo>
                    <a:pt x="1084" y="456"/>
                  </a:lnTo>
                  <a:lnTo>
                    <a:pt x="1085" y="457"/>
                  </a:lnTo>
                  <a:lnTo>
                    <a:pt x="1087" y="457"/>
                  </a:lnTo>
                  <a:lnTo>
                    <a:pt x="1088" y="457"/>
                  </a:lnTo>
                  <a:lnTo>
                    <a:pt x="1090" y="458"/>
                  </a:lnTo>
                  <a:lnTo>
                    <a:pt x="1090" y="459"/>
                  </a:lnTo>
                  <a:lnTo>
                    <a:pt x="1090" y="462"/>
                  </a:lnTo>
                  <a:lnTo>
                    <a:pt x="1088" y="462"/>
                  </a:lnTo>
                  <a:lnTo>
                    <a:pt x="1088" y="463"/>
                  </a:lnTo>
                  <a:lnTo>
                    <a:pt x="1090" y="468"/>
                  </a:lnTo>
                  <a:lnTo>
                    <a:pt x="1090" y="469"/>
                  </a:lnTo>
                  <a:lnTo>
                    <a:pt x="1090" y="470"/>
                  </a:lnTo>
                  <a:lnTo>
                    <a:pt x="1092" y="470"/>
                  </a:lnTo>
                  <a:lnTo>
                    <a:pt x="1096" y="475"/>
                  </a:lnTo>
                  <a:lnTo>
                    <a:pt x="1097" y="476"/>
                  </a:lnTo>
                  <a:lnTo>
                    <a:pt x="1097" y="477"/>
                  </a:lnTo>
                  <a:lnTo>
                    <a:pt x="1097" y="479"/>
                  </a:lnTo>
                  <a:lnTo>
                    <a:pt x="1097" y="480"/>
                  </a:lnTo>
                  <a:lnTo>
                    <a:pt x="1099" y="485"/>
                  </a:lnTo>
                  <a:lnTo>
                    <a:pt x="1102" y="487"/>
                  </a:lnTo>
                  <a:lnTo>
                    <a:pt x="1104" y="488"/>
                  </a:lnTo>
                  <a:lnTo>
                    <a:pt x="1104" y="490"/>
                  </a:lnTo>
                  <a:lnTo>
                    <a:pt x="1103" y="492"/>
                  </a:lnTo>
                  <a:lnTo>
                    <a:pt x="1103" y="494"/>
                  </a:lnTo>
                  <a:lnTo>
                    <a:pt x="1103" y="496"/>
                  </a:lnTo>
                  <a:lnTo>
                    <a:pt x="1103" y="497"/>
                  </a:lnTo>
                  <a:lnTo>
                    <a:pt x="1104" y="498"/>
                  </a:lnTo>
                  <a:lnTo>
                    <a:pt x="1107" y="501"/>
                  </a:lnTo>
                  <a:lnTo>
                    <a:pt x="1108" y="501"/>
                  </a:lnTo>
                  <a:lnTo>
                    <a:pt x="1109" y="500"/>
                  </a:lnTo>
                  <a:lnTo>
                    <a:pt x="1111" y="500"/>
                  </a:lnTo>
                  <a:lnTo>
                    <a:pt x="1113" y="501"/>
                  </a:lnTo>
                  <a:lnTo>
                    <a:pt x="1114" y="504"/>
                  </a:lnTo>
                  <a:lnTo>
                    <a:pt x="1115" y="505"/>
                  </a:lnTo>
                  <a:lnTo>
                    <a:pt x="1114" y="505"/>
                  </a:lnTo>
                  <a:lnTo>
                    <a:pt x="1113" y="509"/>
                  </a:lnTo>
                  <a:lnTo>
                    <a:pt x="1115" y="517"/>
                  </a:lnTo>
                  <a:lnTo>
                    <a:pt x="1115" y="518"/>
                  </a:lnTo>
                  <a:lnTo>
                    <a:pt x="1116" y="520"/>
                  </a:lnTo>
                  <a:lnTo>
                    <a:pt x="1121" y="530"/>
                  </a:lnTo>
                  <a:lnTo>
                    <a:pt x="1119" y="532"/>
                  </a:lnTo>
                  <a:lnTo>
                    <a:pt x="1118" y="532"/>
                  </a:lnTo>
                  <a:lnTo>
                    <a:pt x="1116" y="532"/>
                  </a:lnTo>
                  <a:lnTo>
                    <a:pt x="1115" y="532"/>
                  </a:lnTo>
                  <a:lnTo>
                    <a:pt x="1116" y="534"/>
                  </a:lnTo>
                  <a:lnTo>
                    <a:pt x="1116" y="536"/>
                  </a:lnTo>
                  <a:lnTo>
                    <a:pt x="1115" y="540"/>
                  </a:lnTo>
                  <a:lnTo>
                    <a:pt x="1114" y="544"/>
                  </a:lnTo>
                  <a:lnTo>
                    <a:pt x="1114" y="554"/>
                  </a:lnTo>
                  <a:lnTo>
                    <a:pt x="1115" y="557"/>
                  </a:lnTo>
                  <a:lnTo>
                    <a:pt x="1115" y="558"/>
                  </a:lnTo>
                  <a:lnTo>
                    <a:pt x="1115" y="559"/>
                  </a:lnTo>
                  <a:lnTo>
                    <a:pt x="1115" y="560"/>
                  </a:lnTo>
                  <a:lnTo>
                    <a:pt x="1113" y="561"/>
                  </a:lnTo>
                  <a:lnTo>
                    <a:pt x="1112" y="561"/>
                  </a:lnTo>
                  <a:lnTo>
                    <a:pt x="1111" y="561"/>
                  </a:lnTo>
                  <a:lnTo>
                    <a:pt x="1111" y="562"/>
                  </a:lnTo>
                  <a:lnTo>
                    <a:pt x="1111" y="563"/>
                  </a:lnTo>
                  <a:lnTo>
                    <a:pt x="1112" y="564"/>
                  </a:lnTo>
                  <a:lnTo>
                    <a:pt x="1116" y="566"/>
                  </a:lnTo>
                  <a:lnTo>
                    <a:pt x="1118" y="571"/>
                  </a:lnTo>
                  <a:lnTo>
                    <a:pt x="1119" y="574"/>
                  </a:lnTo>
                  <a:lnTo>
                    <a:pt x="1118" y="575"/>
                  </a:lnTo>
                  <a:lnTo>
                    <a:pt x="1119" y="575"/>
                  </a:lnTo>
                  <a:lnTo>
                    <a:pt x="1122" y="580"/>
                  </a:lnTo>
                  <a:lnTo>
                    <a:pt x="1122" y="581"/>
                  </a:lnTo>
                  <a:lnTo>
                    <a:pt x="1121" y="582"/>
                  </a:lnTo>
                  <a:lnTo>
                    <a:pt x="1121" y="583"/>
                  </a:lnTo>
                  <a:lnTo>
                    <a:pt x="1124" y="588"/>
                  </a:lnTo>
                  <a:lnTo>
                    <a:pt x="1124" y="590"/>
                  </a:lnTo>
                  <a:lnTo>
                    <a:pt x="1123" y="590"/>
                  </a:lnTo>
                  <a:lnTo>
                    <a:pt x="1122" y="591"/>
                  </a:lnTo>
                  <a:lnTo>
                    <a:pt x="1120" y="591"/>
                  </a:lnTo>
                  <a:lnTo>
                    <a:pt x="1118" y="594"/>
                  </a:lnTo>
                  <a:lnTo>
                    <a:pt x="1118" y="597"/>
                  </a:lnTo>
                  <a:lnTo>
                    <a:pt x="1119" y="598"/>
                  </a:lnTo>
                  <a:lnTo>
                    <a:pt x="1119" y="599"/>
                  </a:lnTo>
                  <a:lnTo>
                    <a:pt x="1113" y="601"/>
                  </a:lnTo>
                  <a:lnTo>
                    <a:pt x="1111" y="601"/>
                  </a:lnTo>
                  <a:lnTo>
                    <a:pt x="1111" y="613"/>
                  </a:lnTo>
                  <a:lnTo>
                    <a:pt x="1116" y="620"/>
                  </a:lnTo>
                  <a:lnTo>
                    <a:pt x="1116" y="623"/>
                  </a:lnTo>
                  <a:lnTo>
                    <a:pt x="1116" y="624"/>
                  </a:lnTo>
                  <a:lnTo>
                    <a:pt x="1115" y="626"/>
                  </a:lnTo>
                  <a:lnTo>
                    <a:pt x="1117" y="629"/>
                  </a:lnTo>
                  <a:lnTo>
                    <a:pt x="1119" y="631"/>
                  </a:lnTo>
                  <a:lnTo>
                    <a:pt x="1119" y="632"/>
                  </a:lnTo>
                  <a:lnTo>
                    <a:pt x="1120" y="636"/>
                  </a:lnTo>
                  <a:lnTo>
                    <a:pt x="1120" y="637"/>
                  </a:lnTo>
                  <a:lnTo>
                    <a:pt x="1120" y="639"/>
                  </a:lnTo>
                  <a:lnTo>
                    <a:pt x="1122" y="642"/>
                  </a:lnTo>
                  <a:lnTo>
                    <a:pt x="1123" y="643"/>
                  </a:lnTo>
                  <a:lnTo>
                    <a:pt x="1129" y="651"/>
                  </a:lnTo>
                  <a:lnTo>
                    <a:pt x="1130" y="653"/>
                  </a:lnTo>
                  <a:lnTo>
                    <a:pt x="1130" y="656"/>
                  </a:lnTo>
                  <a:lnTo>
                    <a:pt x="1133" y="662"/>
                  </a:lnTo>
                  <a:lnTo>
                    <a:pt x="1134" y="662"/>
                  </a:lnTo>
                  <a:lnTo>
                    <a:pt x="1135" y="664"/>
                  </a:lnTo>
                  <a:lnTo>
                    <a:pt x="1137" y="664"/>
                  </a:lnTo>
                  <a:lnTo>
                    <a:pt x="1138" y="665"/>
                  </a:lnTo>
                  <a:lnTo>
                    <a:pt x="1139" y="666"/>
                  </a:lnTo>
                  <a:lnTo>
                    <a:pt x="1139" y="667"/>
                  </a:lnTo>
                  <a:lnTo>
                    <a:pt x="1139" y="670"/>
                  </a:lnTo>
                  <a:lnTo>
                    <a:pt x="1138" y="671"/>
                  </a:lnTo>
                  <a:lnTo>
                    <a:pt x="1137" y="672"/>
                  </a:lnTo>
                  <a:lnTo>
                    <a:pt x="1135" y="671"/>
                  </a:lnTo>
                  <a:lnTo>
                    <a:pt x="1135" y="672"/>
                  </a:lnTo>
                  <a:lnTo>
                    <a:pt x="1134" y="672"/>
                  </a:lnTo>
                  <a:lnTo>
                    <a:pt x="1128" y="676"/>
                  </a:lnTo>
                  <a:lnTo>
                    <a:pt x="1128" y="677"/>
                  </a:lnTo>
                  <a:lnTo>
                    <a:pt x="1128" y="679"/>
                  </a:lnTo>
                  <a:lnTo>
                    <a:pt x="1129" y="681"/>
                  </a:lnTo>
                  <a:lnTo>
                    <a:pt x="1129" y="682"/>
                  </a:lnTo>
                  <a:lnTo>
                    <a:pt x="1131" y="687"/>
                  </a:lnTo>
                  <a:lnTo>
                    <a:pt x="1132" y="690"/>
                  </a:lnTo>
                  <a:lnTo>
                    <a:pt x="1132" y="693"/>
                  </a:lnTo>
                  <a:lnTo>
                    <a:pt x="1133" y="698"/>
                  </a:lnTo>
                  <a:lnTo>
                    <a:pt x="1133" y="699"/>
                  </a:lnTo>
                  <a:lnTo>
                    <a:pt x="1131" y="699"/>
                  </a:lnTo>
                  <a:lnTo>
                    <a:pt x="1130" y="699"/>
                  </a:lnTo>
                  <a:lnTo>
                    <a:pt x="1128" y="698"/>
                  </a:lnTo>
                  <a:lnTo>
                    <a:pt x="1128" y="700"/>
                  </a:lnTo>
                  <a:lnTo>
                    <a:pt x="1130" y="702"/>
                  </a:lnTo>
                  <a:lnTo>
                    <a:pt x="1133" y="709"/>
                  </a:lnTo>
                  <a:lnTo>
                    <a:pt x="1134" y="713"/>
                  </a:lnTo>
                  <a:lnTo>
                    <a:pt x="1132" y="714"/>
                  </a:lnTo>
                  <a:lnTo>
                    <a:pt x="1131" y="715"/>
                  </a:lnTo>
                  <a:lnTo>
                    <a:pt x="1132" y="717"/>
                  </a:lnTo>
                  <a:lnTo>
                    <a:pt x="1133" y="718"/>
                  </a:lnTo>
                  <a:lnTo>
                    <a:pt x="1135" y="720"/>
                  </a:lnTo>
                  <a:lnTo>
                    <a:pt x="1136" y="720"/>
                  </a:lnTo>
                  <a:lnTo>
                    <a:pt x="1137" y="720"/>
                  </a:lnTo>
                  <a:lnTo>
                    <a:pt x="1137" y="721"/>
                  </a:lnTo>
                  <a:lnTo>
                    <a:pt x="1137" y="724"/>
                  </a:lnTo>
                  <a:lnTo>
                    <a:pt x="1136" y="724"/>
                  </a:lnTo>
                  <a:lnTo>
                    <a:pt x="1135" y="724"/>
                  </a:lnTo>
                  <a:lnTo>
                    <a:pt x="1135" y="728"/>
                  </a:lnTo>
                  <a:lnTo>
                    <a:pt x="1136" y="729"/>
                  </a:lnTo>
                  <a:lnTo>
                    <a:pt x="1136" y="730"/>
                  </a:lnTo>
                  <a:lnTo>
                    <a:pt x="1136" y="731"/>
                  </a:lnTo>
                  <a:lnTo>
                    <a:pt x="1136" y="732"/>
                  </a:lnTo>
                  <a:lnTo>
                    <a:pt x="1135" y="732"/>
                  </a:lnTo>
                  <a:lnTo>
                    <a:pt x="1135" y="733"/>
                  </a:lnTo>
                  <a:lnTo>
                    <a:pt x="1140" y="739"/>
                  </a:lnTo>
                  <a:lnTo>
                    <a:pt x="1141" y="741"/>
                  </a:lnTo>
                  <a:lnTo>
                    <a:pt x="1141" y="742"/>
                  </a:lnTo>
                  <a:lnTo>
                    <a:pt x="1142" y="744"/>
                  </a:lnTo>
                  <a:lnTo>
                    <a:pt x="1144" y="750"/>
                  </a:lnTo>
                  <a:lnTo>
                    <a:pt x="1143" y="751"/>
                  </a:lnTo>
                  <a:lnTo>
                    <a:pt x="1144" y="753"/>
                  </a:lnTo>
                  <a:lnTo>
                    <a:pt x="1145" y="754"/>
                  </a:lnTo>
                  <a:lnTo>
                    <a:pt x="1146" y="756"/>
                  </a:lnTo>
                  <a:lnTo>
                    <a:pt x="1148" y="759"/>
                  </a:lnTo>
                  <a:lnTo>
                    <a:pt x="1147" y="761"/>
                  </a:lnTo>
                  <a:lnTo>
                    <a:pt x="1147" y="762"/>
                  </a:lnTo>
                  <a:lnTo>
                    <a:pt x="1153" y="769"/>
                  </a:lnTo>
                  <a:lnTo>
                    <a:pt x="1154" y="769"/>
                  </a:lnTo>
                  <a:lnTo>
                    <a:pt x="1155" y="771"/>
                  </a:lnTo>
                  <a:lnTo>
                    <a:pt x="1156" y="773"/>
                  </a:lnTo>
                  <a:lnTo>
                    <a:pt x="1156" y="774"/>
                  </a:lnTo>
                  <a:lnTo>
                    <a:pt x="1158" y="776"/>
                  </a:lnTo>
                  <a:lnTo>
                    <a:pt x="1157" y="777"/>
                  </a:lnTo>
                  <a:lnTo>
                    <a:pt x="1154" y="779"/>
                  </a:lnTo>
                  <a:lnTo>
                    <a:pt x="1153" y="779"/>
                  </a:lnTo>
                  <a:lnTo>
                    <a:pt x="1152" y="777"/>
                  </a:lnTo>
                  <a:lnTo>
                    <a:pt x="1151" y="777"/>
                  </a:lnTo>
                  <a:lnTo>
                    <a:pt x="1150" y="777"/>
                  </a:lnTo>
                  <a:lnTo>
                    <a:pt x="1150" y="778"/>
                  </a:lnTo>
                  <a:lnTo>
                    <a:pt x="1150" y="782"/>
                  </a:lnTo>
                  <a:lnTo>
                    <a:pt x="1152" y="784"/>
                  </a:lnTo>
                  <a:lnTo>
                    <a:pt x="1153" y="784"/>
                  </a:lnTo>
                  <a:lnTo>
                    <a:pt x="1154" y="790"/>
                  </a:lnTo>
                  <a:lnTo>
                    <a:pt x="1153" y="790"/>
                  </a:lnTo>
                  <a:lnTo>
                    <a:pt x="1153" y="791"/>
                  </a:lnTo>
                  <a:lnTo>
                    <a:pt x="1154" y="792"/>
                  </a:lnTo>
                  <a:lnTo>
                    <a:pt x="1155" y="794"/>
                  </a:lnTo>
                  <a:lnTo>
                    <a:pt x="1156" y="796"/>
                  </a:lnTo>
                  <a:lnTo>
                    <a:pt x="1158" y="799"/>
                  </a:lnTo>
                  <a:lnTo>
                    <a:pt x="1158" y="800"/>
                  </a:lnTo>
                  <a:lnTo>
                    <a:pt x="1158" y="801"/>
                  </a:lnTo>
                  <a:lnTo>
                    <a:pt x="1158" y="802"/>
                  </a:lnTo>
                  <a:lnTo>
                    <a:pt x="1158" y="803"/>
                  </a:lnTo>
                  <a:lnTo>
                    <a:pt x="1159" y="804"/>
                  </a:lnTo>
                  <a:lnTo>
                    <a:pt x="1160" y="805"/>
                  </a:lnTo>
                  <a:lnTo>
                    <a:pt x="1162" y="807"/>
                  </a:lnTo>
                  <a:lnTo>
                    <a:pt x="1164" y="808"/>
                  </a:lnTo>
                  <a:lnTo>
                    <a:pt x="1167" y="808"/>
                  </a:lnTo>
                  <a:lnTo>
                    <a:pt x="1168" y="808"/>
                  </a:lnTo>
                  <a:lnTo>
                    <a:pt x="1171" y="809"/>
                  </a:lnTo>
                  <a:lnTo>
                    <a:pt x="1173" y="813"/>
                  </a:lnTo>
                  <a:lnTo>
                    <a:pt x="1173" y="814"/>
                  </a:lnTo>
                  <a:lnTo>
                    <a:pt x="1171" y="813"/>
                  </a:lnTo>
                  <a:lnTo>
                    <a:pt x="1169" y="814"/>
                  </a:lnTo>
                  <a:lnTo>
                    <a:pt x="1169" y="816"/>
                  </a:lnTo>
                  <a:lnTo>
                    <a:pt x="1170" y="818"/>
                  </a:lnTo>
                  <a:lnTo>
                    <a:pt x="1178" y="822"/>
                  </a:lnTo>
                  <a:lnTo>
                    <a:pt x="1179" y="825"/>
                  </a:lnTo>
                  <a:lnTo>
                    <a:pt x="1179" y="826"/>
                  </a:lnTo>
                  <a:lnTo>
                    <a:pt x="1178" y="826"/>
                  </a:lnTo>
                  <a:lnTo>
                    <a:pt x="1177" y="826"/>
                  </a:lnTo>
                  <a:lnTo>
                    <a:pt x="1177" y="827"/>
                  </a:lnTo>
                  <a:lnTo>
                    <a:pt x="1177" y="828"/>
                  </a:lnTo>
                  <a:lnTo>
                    <a:pt x="1179" y="830"/>
                  </a:lnTo>
                  <a:lnTo>
                    <a:pt x="1183" y="832"/>
                  </a:lnTo>
                  <a:lnTo>
                    <a:pt x="1184" y="833"/>
                  </a:lnTo>
                  <a:lnTo>
                    <a:pt x="1183" y="837"/>
                  </a:lnTo>
                  <a:lnTo>
                    <a:pt x="1182" y="837"/>
                  </a:lnTo>
                  <a:lnTo>
                    <a:pt x="1182" y="840"/>
                  </a:lnTo>
                  <a:lnTo>
                    <a:pt x="1183" y="841"/>
                  </a:lnTo>
                  <a:lnTo>
                    <a:pt x="1184" y="842"/>
                  </a:lnTo>
                  <a:lnTo>
                    <a:pt x="1185" y="845"/>
                  </a:lnTo>
                  <a:lnTo>
                    <a:pt x="1184" y="846"/>
                  </a:lnTo>
                  <a:lnTo>
                    <a:pt x="1184" y="847"/>
                  </a:lnTo>
                  <a:lnTo>
                    <a:pt x="1186" y="847"/>
                  </a:lnTo>
                  <a:lnTo>
                    <a:pt x="1187" y="848"/>
                  </a:lnTo>
                  <a:lnTo>
                    <a:pt x="1193" y="848"/>
                  </a:lnTo>
                  <a:lnTo>
                    <a:pt x="1194" y="847"/>
                  </a:lnTo>
                  <a:lnTo>
                    <a:pt x="1196" y="847"/>
                  </a:lnTo>
                  <a:lnTo>
                    <a:pt x="1201" y="848"/>
                  </a:lnTo>
                  <a:lnTo>
                    <a:pt x="1203" y="849"/>
                  </a:lnTo>
                  <a:lnTo>
                    <a:pt x="1205" y="852"/>
                  </a:lnTo>
                  <a:lnTo>
                    <a:pt x="1205" y="853"/>
                  </a:lnTo>
                  <a:lnTo>
                    <a:pt x="1204" y="853"/>
                  </a:lnTo>
                  <a:lnTo>
                    <a:pt x="1204" y="856"/>
                  </a:lnTo>
                  <a:lnTo>
                    <a:pt x="1205" y="857"/>
                  </a:lnTo>
                  <a:lnTo>
                    <a:pt x="1205" y="858"/>
                  </a:lnTo>
                  <a:lnTo>
                    <a:pt x="1205" y="860"/>
                  </a:lnTo>
                  <a:lnTo>
                    <a:pt x="1204" y="860"/>
                  </a:lnTo>
                  <a:lnTo>
                    <a:pt x="1203" y="860"/>
                  </a:lnTo>
                  <a:lnTo>
                    <a:pt x="1201" y="860"/>
                  </a:lnTo>
                  <a:lnTo>
                    <a:pt x="1199" y="858"/>
                  </a:lnTo>
                  <a:lnTo>
                    <a:pt x="1198" y="858"/>
                  </a:lnTo>
                  <a:lnTo>
                    <a:pt x="1196" y="859"/>
                  </a:lnTo>
                  <a:lnTo>
                    <a:pt x="1195" y="859"/>
                  </a:lnTo>
                  <a:lnTo>
                    <a:pt x="1194" y="858"/>
                  </a:lnTo>
                  <a:lnTo>
                    <a:pt x="1192" y="858"/>
                  </a:lnTo>
                  <a:lnTo>
                    <a:pt x="1191" y="859"/>
                  </a:lnTo>
                  <a:lnTo>
                    <a:pt x="1191" y="860"/>
                  </a:lnTo>
                  <a:lnTo>
                    <a:pt x="1188" y="859"/>
                  </a:lnTo>
                  <a:lnTo>
                    <a:pt x="1186" y="858"/>
                  </a:lnTo>
                  <a:lnTo>
                    <a:pt x="1185" y="858"/>
                  </a:lnTo>
                  <a:lnTo>
                    <a:pt x="1184" y="859"/>
                  </a:lnTo>
                  <a:lnTo>
                    <a:pt x="1184" y="860"/>
                  </a:lnTo>
                  <a:lnTo>
                    <a:pt x="1186" y="863"/>
                  </a:lnTo>
                  <a:lnTo>
                    <a:pt x="1190" y="864"/>
                  </a:lnTo>
                  <a:lnTo>
                    <a:pt x="1195" y="864"/>
                  </a:lnTo>
                  <a:lnTo>
                    <a:pt x="1199" y="865"/>
                  </a:lnTo>
                  <a:lnTo>
                    <a:pt x="1201" y="866"/>
                  </a:lnTo>
                  <a:lnTo>
                    <a:pt x="1203" y="868"/>
                  </a:lnTo>
                  <a:lnTo>
                    <a:pt x="1209" y="873"/>
                  </a:lnTo>
                  <a:lnTo>
                    <a:pt x="1211" y="875"/>
                  </a:lnTo>
                  <a:lnTo>
                    <a:pt x="1209" y="881"/>
                  </a:lnTo>
                  <a:lnTo>
                    <a:pt x="1207" y="882"/>
                  </a:lnTo>
                  <a:lnTo>
                    <a:pt x="1206" y="882"/>
                  </a:lnTo>
                  <a:lnTo>
                    <a:pt x="1205" y="882"/>
                  </a:lnTo>
                  <a:lnTo>
                    <a:pt x="1204" y="882"/>
                  </a:lnTo>
                  <a:lnTo>
                    <a:pt x="1203" y="883"/>
                  </a:lnTo>
                  <a:lnTo>
                    <a:pt x="1204" y="886"/>
                  </a:lnTo>
                  <a:lnTo>
                    <a:pt x="1205" y="888"/>
                  </a:lnTo>
                  <a:lnTo>
                    <a:pt x="1207" y="892"/>
                  </a:lnTo>
                  <a:lnTo>
                    <a:pt x="1209" y="892"/>
                  </a:lnTo>
                  <a:lnTo>
                    <a:pt x="1211" y="893"/>
                  </a:lnTo>
                  <a:lnTo>
                    <a:pt x="1211" y="894"/>
                  </a:lnTo>
                  <a:lnTo>
                    <a:pt x="1213" y="896"/>
                  </a:lnTo>
                  <a:lnTo>
                    <a:pt x="1213" y="897"/>
                  </a:lnTo>
                  <a:lnTo>
                    <a:pt x="1212" y="897"/>
                  </a:lnTo>
                  <a:lnTo>
                    <a:pt x="1211" y="898"/>
                  </a:lnTo>
                  <a:lnTo>
                    <a:pt x="1211" y="899"/>
                  </a:lnTo>
                  <a:lnTo>
                    <a:pt x="1211" y="900"/>
                  </a:lnTo>
                  <a:lnTo>
                    <a:pt x="1211" y="901"/>
                  </a:lnTo>
                  <a:lnTo>
                    <a:pt x="1210" y="901"/>
                  </a:lnTo>
                  <a:lnTo>
                    <a:pt x="1209" y="901"/>
                  </a:lnTo>
                  <a:lnTo>
                    <a:pt x="1208" y="901"/>
                  </a:lnTo>
                  <a:lnTo>
                    <a:pt x="1211" y="903"/>
                  </a:lnTo>
                  <a:lnTo>
                    <a:pt x="1213" y="903"/>
                  </a:lnTo>
                  <a:lnTo>
                    <a:pt x="1213" y="904"/>
                  </a:lnTo>
                  <a:lnTo>
                    <a:pt x="1216" y="910"/>
                  </a:lnTo>
                  <a:lnTo>
                    <a:pt x="1219" y="913"/>
                  </a:lnTo>
                  <a:lnTo>
                    <a:pt x="1221" y="916"/>
                  </a:lnTo>
                  <a:lnTo>
                    <a:pt x="1221" y="918"/>
                  </a:lnTo>
                  <a:lnTo>
                    <a:pt x="1219" y="921"/>
                  </a:lnTo>
                  <a:lnTo>
                    <a:pt x="1218" y="921"/>
                  </a:lnTo>
                  <a:lnTo>
                    <a:pt x="1216" y="921"/>
                  </a:lnTo>
                  <a:lnTo>
                    <a:pt x="1216" y="922"/>
                  </a:lnTo>
                  <a:lnTo>
                    <a:pt x="1218" y="928"/>
                  </a:lnTo>
                  <a:lnTo>
                    <a:pt x="1223" y="931"/>
                  </a:lnTo>
                  <a:lnTo>
                    <a:pt x="1224" y="933"/>
                  </a:lnTo>
                  <a:lnTo>
                    <a:pt x="1224" y="934"/>
                  </a:lnTo>
                  <a:lnTo>
                    <a:pt x="1224" y="935"/>
                  </a:lnTo>
                  <a:lnTo>
                    <a:pt x="1221" y="936"/>
                  </a:lnTo>
                  <a:lnTo>
                    <a:pt x="1220" y="938"/>
                  </a:lnTo>
                  <a:lnTo>
                    <a:pt x="1220" y="940"/>
                  </a:lnTo>
                  <a:lnTo>
                    <a:pt x="1219" y="940"/>
                  </a:lnTo>
                  <a:lnTo>
                    <a:pt x="1218" y="940"/>
                  </a:lnTo>
                  <a:lnTo>
                    <a:pt x="1217" y="940"/>
                  </a:lnTo>
                  <a:lnTo>
                    <a:pt x="1216" y="940"/>
                  </a:lnTo>
                  <a:lnTo>
                    <a:pt x="1216" y="941"/>
                  </a:lnTo>
                  <a:lnTo>
                    <a:pt x="1216" y="942"/>
                  </a:lnTo>
                  <a:lnTo>
                    <a:pt x="1216" y="943"/>
                  </a:lnTo>
                  <a:lnTo>
                    <a:pt x="1217" y="943"/>
                  </a:lnTo>
                  <a:lnTo>
                    <a:pt x="1218" y="946"/>
                  </a:lnTo>
                  <a:lnTo>
                    <a:pt x="1218" y="947"/>
                  </a:lnTo>
                  <a:lnTo>
                    <a:pt x="1218" y="949"/>
                  </a:lnTo>
                  <a:lnTo>
                    <a:pt x="1218" y="950"/>
                  </a:lnTo>
                  <a:lnTo>
                    <a:pt x="1218" y="956"/>
                  </a:lnTo>
                  <a:lnTo>
                    <a:pt x="1219" y="957"/>
                  </a:lnTo>
                  <a:lnTo>
                    <a:pt x="1220" y="958"/>
                  </a:lnTo>
                  <a:lnTo>
                    <a:pt x="1221" y="958"/>
                  </a:lnTo>
                  <a:lnTo>
                    <a:pt x="1222" y="958"/>
                  </a:lnTo>
                  <a:lnTo>
                    <a:pt x="1226" y="960"/>
                  </a:lnTo>
                  <a:lnTo>
                    <a:pt x="1230" y="969"/>
                  </a:lnTo>
                  <a:lnTo>
                    <a:pt x="1228" y="970"/>
                  </a:lnTo>
                  <a:lnTo>
                    <a:pt x="1226" y="971"/>
                  </a:lnTo>
                  <a:lnTo>
                    <a:pt x="1225" y="971"/>
                  </a:lnTo>
                  <a:lnTo>
                    <a:pt x="1225" y="972"/>
                  </a:lnTo>
                  <a:lnTo>
                    <a:pt x="1224" y="973"/>
                  </a:lnTo>
                  <a:lnTo>
                    <a:pt x="1230" y="982"/>
                  </a:lnTo>
                  <a:lnTo>
                    <a:pt x="1230" y="983"/>
                  </a:lnTo>
                  <a:lnTo>
                    <a:pt x="1228" y="986"/>
                  </a:lnTo>
                  <a:lnTo>
                    <a:pt x="1227" y="986"/>
                  </a:lnTo>
                  <a:lnTo>
                    <a:pt x="1226" y="987"/>
                  </a:lnTo>
                  <a:lnTo>
                    <a:pt x="1225" y="987"/>
                  </a:lnTo>
                  <a:lnTo>
                    <a:pt x="1224" y="987"/>
                  </a:lnTo>
                  <a:lnTo>
                    <a:pt x="1223" y="988"/>
                  </a:lnTo>
                  <a:lnTo>
                    <a:pt x="1222" y="988"/>
                  </a:lnTo>
                  <a:lnTo>
                    <a:pt x="1222" y="990"/>
                  </a:lnTo>
                  <a:lnTo>
                    <a:pt x="1222" y="996"/>
                  </a:lnTo>
                  <a:lnTo>
                    <a:pt x="1224" y="997"/>
                  </a:lnTo>
                  <a:lnTo>
                    <a:pt x="1216" y="998"/>
                  </a:lnTo>
                  <a:lnTo>
                    <a:pt x="1216" y="1002"/>
                  </a:lnTo>
                  <a:lnTo>
                    <a:pt x="1216" y="1005"/>
                  </a:lnTo>
                  <a:lnTo>
                    <a:pt x="1217" y="1005"/>
                  </a:lnTo>
                  <a:lnTo>
                    <a:pt x="1219" y="1007"/>
                  </a:lnTo>
                  <a:lnTo>
                    <a:pt x="1224" y="1013"/>
                  </a:lnTo>
                  <a:lnTo>
                    <a:pt x="1223" y="1014"/>
                  </a:lnTo>
                  <a:lnTo>
                    <a:pt x="1224" y="1017"/>
                  </a:lnTo>
                  <a:lnTo>
                    <a:pt x="1226" y="1018"/>
                  </a:lnTo>
                  <a:lnTo>
                    <a:pt x="1226" y="1019"/>
                  </a:lnTo>
                  <a:lnTo>
                    <a:pt x="1227" y="1020"/>
                  </a:lnTo>
                  <a:lnTo>
                    <a:pt x="1226" y="1020"/>
                  </a:lnTo>
                  <a:lnTo>
                    <a:pt x="1226" y="1022"/>
                  </a:lnTo>
                  <a:lnTo>
                    <a:pt x="1227" y="1022"/>
                  </a:lnTo>
                  <a:lnTo>
                    <a:pt x="1228" y="1024"/>
                  </a:lnTo>
                  <a:lnTo>
                    <a:pt x="1233" y="1026"/>
                  </a:lnTo>
                  <a:lnTo>
                    <a:pt x="1236" y="1029"/>
                  </a:lnTo>
                  <a:lnTo>
                    <a:pt x="1237" y="1030"/>
                  </a:lnTo>
                  <a:lnTo>
                    <a:pt x="1245" y="1041"/>
                  </a:lnTo>
                  <a:lnTo>
                    <a:pt x="1246" y="1042"/>
                  </a:lnTo>
                  <a:lnTo>
                    <a:pt x="1247" y="1042"/>
                  </a:lnTo>
                  <a:lnTo>
                    <a:pt x="1247" y="1043"/>
                  </a:lnTo>
                  <a:lnTo>
                    <a:pt x="1248" y="1042"/>
                  </a:lnTo>
                  <a:lnTo>
                    <a:pt x="1249" y="1042"/>
                  </a:lnTo>
                  <a:lnTo>
                    <a:pt x="1249" y="1041"/>
                  </a:lnTo>
                  <a:lnTo>
                    <a:pt x="1250" y="1041"/>
                  </a:lnTo>
                  <a:lnTo>
                    <a:pt x="1250" y="1039"/>
                  </a:lnTo>
                  <a:lnTo>
                    <a:pt x="1251" y="1039"/>
                  </a:lnTo>
                  <a:lnTo>
                    <a:pt x="1253" y="1038"/>
                  </a:lnTo>
                  <a:lnTo>
                    <a:pt x="1254" y="1038"/>
                  </a:lnTo>
                  <a:lnTo>
                    <a:pt x="1255" y="1038"/>
                  </a:lnTo>
                  <a:lnTo>
                    <a:pt x="1256" y="1039"/>
                  </a:lnTo>
                  <a:lnTo>
                    <a:pt x="1257" y="1039"/>
                  </a:lnTo>
                  <a:lnTo>
                    <a:pt x="1258" y="1039"/>
                  </a:lnTo>
                  <a:lnTo>
                    <a:pt x="1258" y="1038"/>
                  </a:lnTo>
                  <a:lnTo>
                    <a:pt x="1258" y="1037"/>
                  </a:lnTo>
                  <a:lnTo>
                    <a:pt x="1259" y="1037"/>
                  </a:lnTo>
                  <a:lnTo>
                    <a:pt x="1260" y="1037"/>
                  </a:lnTo>
                  <a:lnTo>
                    <a:pt x="1263" y="1037"/>
                  </a:lnTo>
                  <a:lnTo>
                    <a:pt x="1265" y="1039"/>
                  </a:lnTo>
                  <a:lnTo>
                    <a:pt x="1265" y="1041"/>
                  </a:lnTo>
                  <a:lnTo>
                    <a:pt x="1265" y="1042"/>
                  </a:lnTo>
                  <a:lnTo>
                    <a:pt x="1269" y="1044"/>
                  </a:lnTo>
                  <a:lnTo>
                    <a:pt x="1269" y="1045"/>
                  </a:lnTo>
                  <a:lnTo>
                    <a:pt x="1271" y="1050"/>
                  </a:lnTo>
                  <a:lnTo>
                    <a:pt x="1270" y="1050"/>
                  </a:lnTo>
                  <a:lnTo>
                    <a:pt x="1270" y="1052"/>
                  </a:lnTo>
                  <a:lnTo>
                    <a:pt x="1271" y="1054"/>
                  </a:lnTo>
                  <a:lnTo>
                    <a:pt x="1272" y="1054"/>
                  </a:lnTo>
                  <a:lnTo>
                    <a:pt x="1274" y="1055"/>
                  </a:lnTo>
                  <a:lnTo>
                    <a:pt x="1275" y="1056"/>
                  </a:lnTo>
                  <a:lnTo>
                    <a:pt x="1275" y="1057"/>
                  </a:lnTo>
                  <a:lnTo>
                    <a:pt x="1275" y="1058"/>
                  </a:lnTo>
                  <a:lnTo>
                    <a:pt x="1277" y="1061"/>
                  </a:lnTo>
                  <a:lnTo>
                    <a:pt x="1277" y="1063"/>
                  </a:lnTo>
                  <a:lnTo>
                    <a:pt x="1277" y="1064"/>
                  </a:lnTo>
                  <a:lnTo>
                    <a:pt x="1277" y="1065"/>
                  </a:lnTo>
                  <a:lnTo>
                    <a:pt x="1282" y="1070"/>
                  </a:lnTo>
                  <a:lnTo>
                    <a:pt x="1283" y="1071"/>
                  </a:lnTo>
                  <a:lnTo>
                    <a:pt x="1284" y="1071"/>
                  </a:lnTo>
                  <a:lnTo>
                    <a:pt x="1288" y="1072"/>
                  </a:lnTo>
                  <a:lnTo>
                    <a:pt x="1292" y="1075"/>
                  </a:lnTo>
                  <a:lnTo>
                    <a:pt x="1294" y="1076"/>
                  </a:lnTo>
                  <a:lnTo>
                    <a:pt x="1294" y="1077"/>
                  </a:lnTo>
                  <a:lnTo>
                    <a:pt x="1296" y="1079"/>
                  </a:lnTo>
                  <a:lnTo>
                    <a:pt x="1341" y="1079"/>
                  </a:lnTo>
                  <a:lnTo>
                    <a:pt x="1356" y="1084"/>
                  </a:lnTo>
                  <a:lnTo>
                    <a:pt x="1362" y="1084"/>
                  </a:lnTo>
                  <a:lnTo>
                    <a:pt x="1369" y="1086"/>
                  </a:lnTo>
                  <a:lnTo>
                    <a:pt x="1373" y="1088"/>
                  </a:lnTo>
                  <a:lnTo>
                    <a:pt x="1384" y="1089"/>
                  </a:lnTo>
                  <a:lnTo>
                    <a:pt x="1384" y="1091"/>
                  </a:lnTo>
                  <a:lnTo>
                    <a:pt x="1383" y="1089"/>
                  </a:lnTo>
                  <a:lnTo>
                    <a:pt x="1382" y="1089"/>
                  </a:lnTo>
                  <a:lnTo>
                    <a:pt x="1375" y="1088"/>
                  </a:lnTo>
                  <a:lnTo>
                    <a:pt x="1374" y="1088"/>
                  </a:lnTo>
                  <a:lnTo>
                    <a:pt x="1371" y="1088"/>
                  </a:lnTo>
                  <a:lnTo>
                    <a:pt x="1370" y="1088"/>
                  </a:lnTo>
                  <a:lnTo>
                    <a:pt x="1365" y="1086"/>
                  </a:lnTo>
                  <a:lnTo>
                    <a:pt x="1364" y="1086"/>
                  </a:lnTo>
                  <a:lnTo>
                    <a:pt x="1362" y="1086"/>
                  </a:lnTo>
                  <a:lnTo>
                    <a:pt x="1358" y="1087"/>
                  </a:lnTo>
                  <a:lnTo>
                    <a:pt x="1358" y="1088"/>
                  </a:lnTo>
                  <a:lnTo>
                    <a:pt x="1360" y="1091"/>
                  </a:lnTo>
                  <a:lnTo>
                    <a:pt x="1359" y="1093"/>
                  </a:lnTo>
                  <a:lnTo>
                    <a:pt x="1359" y="1094"/>
                  </a:lnTo>
                  <a:lnTo>
                    <a:pt x="1358" y="1094"/>
                  </a:lnTo>
                  <a:lnTo>
                    <a:pt x="1358" y="1095"/>
                  </a:lnTo>
                  <a:lnTo>
                    <a:pt x="1355" y="1095"/>
                  </a:lnTo>
                  <a:lnTo>
                    <a:pt x="1354" y="1094"/>
                  </a:lnTo>
                  <a:lnTo>
                    <a:pt x="1352" y="1095"/>
                  </a:lnTo>
                  <a:lnTo>
                    <a:pt x="1341" y="1101"/>
                  </a:lnTo>
                  <a:lnTo>
                    <a:pt x="1334" y="1101"/>
                  </a:lnTo>
                  <a:lnTo>
                    <a:pt x="1336" y="1106"/>
                  </a:lnTo>
                  <a:lnTo>
                    <a:pt x="1337" y="1107"/>
                  </a:lnTo>
                  <a:lnTo>
                    <a:pt x="1339" y="1109"/>
                  </a:lnTo>
                  <a:lnTo>
                    <a:pt x="1339" y="1113"/>
                  </a:lnTo>
                  <a:lnTo>
                    <a:pt x="1339" y="1114"/>
                  </a:lnTo>
                  <a:lnTo>
                    <a:pt x="1339" y="1115"/>
                  </a:lnTo>
                  <a:lnTo>
                    <a:pt x="1341" y="1121"/>
                  </a:lnTo>
                  <a:lnTo>
                    <a:pt x="1342" y="1122"/>
                  </a:lnTo>
                  <a:lnTo>
                    <a:pt x="1343" y="1124"/>
                  </a:lnTo>
                  <a:lnTo>
                    <a:pt x="1346" y="1128"/>
                  </a:lnTo>
                  <a:lnTo>
                    <a:pt x="1348" y="1132"/>
                  </a:lnTo>
                  <a:lnTo>
                    <a:pt x="1348" y="1133"/>
                  </a:lnTo>
                  <a:lnTo>
                    <a:pt x="1347" y="1134"/>
                  </a:lnTo>
                  <a:lnTo>
                    <a:pt x="1343" y="1136"/>
                  </a:lnTo>
                  <a:lnTo>
                    <a:pt x="1338" y="1134"/>
                  </a:lnTo>
                  <a:lnTo>
                    <a:pt x="1337" y="1134"/>
                  </a:lnTo>
                  <a:lnTo>
                    <a:pt x="1334" y="1134"/>
                  </a:lnTo>
                  <a:lnTo>
                    <a:pt x="1333" y="1134"/>
                  </a:lnTo>
                  <a:lnTo>
                    <a:pt x="1332" y="1133"/>
                  </a:lnTo>
                  <a:lnTo>
                    <a:pt x="1327" y="1131"/>
                  </a:lnTo>
                  <a:lnTo>
                    <a:pt x="1322" y="1131"/>
                  </a:lnTo>
                  <a:lnTo>
                    <a:pt x="1320" y="1130"/>
                  </a:lnTo>
                  <a:lnTo>
                    <a:pt x="1314" y="1127"/>
                  </a:lnTo>
                  <a:lnTo>
                    <a:pt x="1309" y="1123"/>
                  </a:lnTo>
                  <a:lnTo>
                    <a:pt x="1307" y="1122"/>
                  </a:lnTo>
                  <a:lnTo>
                    <a:pt x="1306" y="1119"/>
                  </a:lnTo>
                  <a:lnTo>
                    <a:pt x="1308" y="1116"/>
                  </a:lnTo>
                  <a:lnTo>
                    <a:pt x="1313" y="1117"/>
                  </a:lnTo>
                  <a:lnTo>
                    <a:pt x="1314" y="1118"/>
                  </a:lnTo>
                  <a:lnTo>
                    <a:pt x="1315" y="1119"/>
                  </a:lnTo>
                  <a:lnTo>
                    <a:pt x="1315" y="1120"/>
                  </a:lnTo>
                  <a:lnTo>
                    <a:pt x="1315" y="1121"/>
                  </a:lnTo>
                  <a:lnTo>
                    <a:pt x="1314" y="1122"/>
                  </a:lnTo>
                  <a:lnTo>
                    <a:pt x="1313" y="1122"/>
                  </a:lnTo>
                  <a:lnTo>
                    <a:pt x="1314" y="1122"/>
                  </a:lnTo>
                  <a:lnTo>
                    <a:pt x="1316" y="1122"/>
                  </a:lnTo>
                  <a:lnTo>
                    <a:pt x="1317" y="1121"/>
                  </a:lnTo>
                  <a:lnTo>
                    <a:pt x="1317" y="1120"/>
                  </a:lnTo>
                  <a:lnTo>
                    <a:pt x="1315" y="1118"/>
                  </a:lnTo>
                  <a:lnTo>
                    <a:pt x="1315" y="1116"/>
                  </a:lnTo>
                  <a:lnTo>
                    <a:pt x="1318" y="1116"/>
                  </a:lnTo>
                  <a:lnTo>
                    <a:pt x="1323" y="1122"/>
                  </a:lnTo>
                  <a:lnTo>
                    <a:pt x="1323" y="1123"/>
                  </a:lnTo>
                  <a:lnTo>
                    <a:pt x="1322" y="1124"/>
                  </a:lnTo>
                  <a:lnTo>
                    <a:pt x="1321" y="1125"/>
                  </a:lnTo>
                  <a:lnTo>
                    <a:pt x="1320" y="1125"/>
                  </a:lnTo>
                  <a:lnTo>
                    <a:pt x="1320" y="1126"/>
                  </a:lnTo>
                  <a:lnTo>
                    <a:pt x="1321" y="1126"/>
                  </a:lnTo>
                  <a:lnTo>
                    <a:pt x="1324" y="1125"/>
                  </a:lnTo>
                  <a:lnTo>
                    <a:pt x="1324" y="1123"/>
                  </a:lnTo>
                  <a:lnTo>
                    <a:pt x="1323" y="1121"/>
                  </a:lnTo>
                  <a:lnTo>
                    <a:pt x="1322" y="1120"/>
                  </a:lnTo>
                  <a:lnTo>
                    <a:pt x="1321" y="1118"/>
                  </a:lnTo>
                  <a:lnTo>
                    <a:pt x="1320" y="1116"/>
                  </a:lnTo>
                  <a:lnTo>
                    <a:pt x="1325" y="1113"/>
                  </a:lnTo>
                  <a:lnTo>
                    <a:pt x="1326" y="1113"/>
                  </a:lnTo>
                  <a:lnTo>
                    <a:pt x="1327" y="1113"/>
                  </a:lnTo>
                  <a:lnTo>
                    <a:pt x="1328" y="1113"/>
                  </a:lnTo>
                  <a:lnTo>
                    <a:pt x="1330" y="1106"/>
                  </a:lnTo>
                  <a:lnTo>
                    <a:pt x="1329" y="1105"/>
                  </a:lnTo>
                  <a:lnTo>
                    <a:pt x="1327" y="1103"/>
                  </a:lnTo>
                  <a:lnTo>
                    <a:pt x="1325" y="1103"/>
                  </a:lnTo>
                  <a:lnTo>
                    <a:pt x="1322" y="1103"/>
                  </a:lnTo>
                  <a:lnTo>
                    <a:pt x="1318" y="1105"/>
                  </a:lnTo>
                  <a:lnTo>
                    <a:pt x="1315" y="1108"/>
                  </a:lnTo>
                  <a:lnTo>
                    <a:pt x="1313" y="1109"/>
                  </a:lnTo>
                  <a:lnTo>
                    <a:pt x="1313" y="1110"/>
                  </a:lnTo>
                  <a:lnTo>
                    <a:pt x="1313" y="1113"/>
                  </a:lnTo>
                  <a:lnTo>
                    <a:pt x="1311" y="1113"/>
                  </a:lnTo>
                  <a:lnTo>
                    <a:pt x="1309" y="1113"/>
                  </a:lnTo>
                  <a:lnTo>
                    <a:pt x="1307" y="1111"/>
                  </a:lnTo>
                  <a:lnTo>
                    <a:pt x="1306" y="1111"/>
                  </a:lnTo>
                  <a:lnTo>
                    <a:pt x="1304" y="1110"/>
                  </a:lnTo>
                  <a:lnTo>
                    <a:pt x="1299" y="1111"/>
                  </a:lnTo>
                  <a:lnTo>
                    <a:pt x="1299" y="1112"/>
                  </a:lnTo>
                  <a:lnTo>
                    <a:pt x="1301" y="1112"/>
                  </a:lnTo>
                  <a:lnTo>
                    <a:pt x="1303" y="1112"/>
                  </a:lnTo>
                  <a:lnTo>
                    <a:pt x="1309" y="1114"/>
                  </a:lnTo>
                  <a:lnTo>
                    <a:pt x="1309" y="1115"/>
                  </a:lnTo>
                  <a:lnTo>
                    <a:pt x="1307" y="1116"/>
                  </a:lnTo>
                  <a:lnTo>
                    <a:pt x="1306" y="1116"/>
                  </a:lnTo>
                  <a:lnTo>
                    <a:pt x="1305" y="1115"/>
                  </a:lnTo>
                  <a:lnTo>
                    <a:pt x="1303" y="1115"/>
                  </a:lnTo>
                  <a:lnTo>
                    <a:pt x="1301" y="1115"/>
                  </a:lnTo>
                  <a:lnTo>
                    <a:pt x="1303" y="1116"/>
                  </a:lnTo>
                  <a:lnTo>
                    <a:pt x="1304" y="1116"/>
                  </a:lnTo>
                  <a:lnTo>
                    <a:pt x="1305" y="1116"/>
                  </a:lnTo>
                  <a:lnTo>
                    <a:pt x="1305" y="1120"/>
                  </a:lnTo>
                  <a:lnTo>
                    <a:pt x="1304" y="1120"/>
                  </a:lnTo>
                  <a:lnTo>
                    <a:pt x="1303" y="1120"/>
                  </a:lnTo>
                  <a:lnTo>
                    <a:pt x="1301" y="1119"/>
                  </a:lnTo>
                  <a:lnTo>
                    <a:pt x="1302" y="1120"/>
                  </a:lnTo>
                  <a:lnTo>
                    <a:pt x="1305" y="1122"/>
                  </a:lnTo>
                  <a:lnTo>
                    <a:pt x="1306" y="1122"/>
                  </a:lnTo>
                  <a:lnTo>
                    <a:pt x="1310" y="1124"/>
                  </a:lnTo>
                  <a:lnTo>
                    <a:pt x="1311" y="1125"/>
                  </a:lnTo>
                  <a:lnTo>
                    <a:pt x="1311" y="1126"/>
                  </a:lnTo>
                  <a:lnTo>
                    <a:pt x="1309" y="1126"/>
                  </a:lnTo>
                  <a:lnTo>
                    <a:pt x="1308" y="1126"/>
                  </a:lnTo>
                  <a:lnTo>
                    <a:pt x="1307" y="1125"/>
                  </a:lnTo>
                  <a:lnTo>
                    <a:pt x="1301" y="1122"/>
                  </a:lnTo>
                  <a:lnTo>
                    <a:pt x="1295" y="1120"/>
                  </a:lnTo>
                  <a:lnTo>
                    <a:pt x="1294" y="1120"/>
                  </a:lnTo>
                  <a:lnTo>
                    <a:pt x="1290" y="1118"/>
                  </a:lnTo>
                  <a:lnTo>
                    <a:pt x="1289" y="1118"/>
                  </a:lnTo>
                  <a:lnTo>
                    <a:pt x="1288" y="1118"/>
                  </a:lnTo>
                  <a:lnTo>
                    <a:pt x="1286" y="1116"/>
                  </a:lnTo>
                  <a:lnTo>
                    <a:pt x="1283" y="1114"/>
                  </a:lnTo>
                  <a:lnTo>
                    <a:pt x="1288" y="1114"/>
                  </a:lnTo>
                  <a:lnTo>
                    <a:pt x="1290" y="1114"/>
                  </a:lnTo>
                  <a:lnTo>
                    <a:pt x="1291" y="1114"/>
                  </a:lnTo>
                  <a:lnTo>
                    <a:pt x="1294" y="1116"/>
                  </a:lnTo>
                  <a:lnTo>
                    <a:pt x="1298" y="1118"/>
                  </a:lnTo>
                  <a:lnTo>
                    <a:pt x="1299" y="1118"/>
                  </a:lnTo>
                  <a:lnTo>
                    <a:pt x="1299" y="1116"/>
                  </a:lnTo>
                  <a:lnTo>
                    <a:pt x="1295" y="1114"/>
                  </a:lnTo>
                  <a:lnTo>
                    <a:pt x="1296" y="1114"/>
                  </a:lnTo>
                  <a:lnTo>
                    <a:pt x="1298" y="1114"/>
                  </a:lnTo>
                  <a:lnTo>
                    <a:pt x="1296" y="1113"/>
                  </a:lnTo>
                  <a:lnTo>
                    <a:pt x="1295" y="1113"/>
                  </a:lnTo>
                  <a:lnTo>
                    <a:pt x="1294" y="1113"/>
                  </a:lnTo>
                  <a:lnTo>
                    <a:pt x="1294" y="1114"/>
                  </a:lnTo>
                  <a:lnTo>
                    <a:pt x="1293" y="1114"/>
                  </a:lnTo>
                  <a:lnTo>
                    <a:pt x="1290" y="1113"/>
                  </a:lnTo>
                  <a:lnTo>
                    <a:pt x="1291" y="1112"/>
                  </a:lnTo>
                  <a:lnTo>
                    <a:pt x="1291" y="1111"/>
                  </a:lnTo>
                  <a:lnTo>
                    <a:pt x="1290" y="1110"/>
                  </a:lnTo>
                  <a:lnTo>
                    <a:pt x="1289" y="1109"/>
                  </a:lnTo>
                  <a:lnTo>
                    <a:pt x="1287" y="1107"/>
                  </a:lnTo>
                  <a:lnTo>
                    <a:pt x="1286" y="1105"/>
                  </a:lnTo>
                  <a:lnTo>
                    <a:pt x="1286" y="1104"/>
                  </a:lnTo>
                  <a:lnTo>
                    <a:pt x="1290" y="1101"/>
                  </a:lnTo>
                  <a:lnTo>
                    <a:pt x="1294" y="1103"/>
                  </a:lnTo>
                  <a:lnTo>
                    <a:pt x="1297" y="1104"/>
                  </a:lnTo>
                  <a:lnTo>
                    <a:pt x="1298" y="1103"/>
                  </a:lnTo>
                  <a:lnTo>
                    <a:pt x="1299" y="1102"/>
                  </a:lnTo>
                  <a:lnTo>
                    <a:pt x="1301" y="1099"/>
                  </a:lnTo>
                  <a:lnTo>
                    <a:pt x="1304" y="1098"/>
                  </a:lnTo>
                  <a:lnTo>
                    <a:pt x="1308" y="1099"/>
                  </a:lnTo>
                  <a:lnTo>
                    <a:pt x="1309" y="1100"/>
                  </a:lnTo>
                  <a:lnTo>
                    <a:pt x="1314" y="1100"/>
                  </a:lnTo>
                  <a:lnTo>
                    <a:pt x="1315" y="1099"/>
                  </a:lnTo>
                  <a:lnTo>
                    <a:pt x="1317" y="1098"/>
                  </a:lnTo>
                  <a:lnTo>
                    <a:pt x="1315" y="1096"/>
                  </a:lnTo>
                  <a:lnTo>
                    <a:pt x="1314" y="1096"/>
                  </a:lnTo>
                  <a:lnTo>
                    <a:pt x="1313" y="1096"/>
                  </a:lnTo>
                  <a:lnTo>
                    <a:pt x="1312" y="1096"/>
                  </a:lnTo>
                  <a:lnTo>
                    <a:pt x="1299" y="1095"/>
                  </a:lnTo>
                  <a:lnTo>
                    <a:pt x="1296" y="1095"/>
                  </a:lnTo>
                  <a:lnTo>
                    <a:pt x="1295" y="1096"/>
                  </a:lnTo>
                  <a:lnTo>
                    <a:pt x="1295" y="1099"/>
                  </a:lnTo>
                  <a:lnTo>
                    <a:pt x="1291" y="1097"/>
                  </a:lnTo>
                  <a:lnTo>
                    <a:pt x="1291" y="1096"/>
                  </a:lnTo>
                  <a:lnTo>
                    <a:pt x="1292" y="1096"/>
                  </a:lnTo>
                  <a:lnTo>
                    <a:pt x="1293" y="1095"/>
                  </a:lnTo>
                  <a:lnTo>
                    <a:pt x="1292" y="1094"/>
                  </a:lnTo>
                  <a:lnTo>
                    <a:pt x="1290" y="1095"/>
                  </a:lnTo>
                  <a:lnTo>
                    <a:pt x="1290" y="1096"/>
                  </a:lnTo>
                  <a:lnTo>
                    <a:pt x="1288" y="1096"/>
                  </a:lnTo>
                  <a:lnTo>
                    <a:pt x="1284" y="1096"/>
                  </a:lnTo>
                  <a:lnTo>
                    <a:pt x="1283" y="1098"/>
                  </a:lnTo>
                  <a:lnTo>
                    <a:pt x="1284" y="1098"/>
                  </a:lnTo>
                  <a:lnTo>
                    <a:pt x="1285" y="1097"/>
                  </a:lnTo>
                  <a:lnTo>
                    <a:pt x="1288" y="1099"/>
                  </a:lnTo>
                  <a:lnTo>
                    <a:pt x="1289" y="1099"/>
                  </a:lnTo>
                  <a:lnTo>
                    <a:pt x="1288" y="1101"/>
                  </a:lnTo>
                  <a:lnTo>
                    <a:pt x="1288" y="1102"/>
                  </a:lnTo>
                  <a:lnTo>
                    <a:pt x="1287" y="1103"/>
                  </a:lnTo>
                  <a:lnTo>
                    <a:pt x="1285" y="1103"/>
                  </a:lnTo>
                  <a:lnTo>
                    <a:pt x="1284" y="1104"/>
                  </a:lnTo>
                  <a:lnTo>
                    <a:pt x="1284" y="1105"/>
                  </a:lnTo>
                  <a:lnTo>
                    <a:pt x="1288" y="1109"/>
                  </a:lnTo>
                  <a:lnTo>
                    <a:pt x="1289" y="1110"/>
                  </a:lnTo>
                  <a:lnTo>
                    <a:pt x="1289" y="1111"/>
                  </a:lnTo>
                  <a:lnTo>
                    <a:pt x="1286" y="1112"/>
                  </a:lnTo>
                  <a:lnTo>
                    <a:pt x="1286" y="1113"/>
                  </a:lnTo>
                  <a:lnTo>
                    <a:pt x="1284" y="1113"/>
                  </a:lnTo>
                  <a:lnTo>
                    <a:pt x="1281" y="1112"/>
                  </a:lnTo>
                  <a:lnTo>
                    <a:pt x="1277" y="1109"/>
                  </a:lnTo>
                  <a:lnTo>
                    <a:pt x="1279" y="1107"/>
                  </a:lnTo>
                  <a:lnTo>
                    <a:pt x="1280" y="1106"/>
                  </a:lnTo>
                  <a:lnTo>
                    <a:pt x="1277" y="1106"/>
                  </a:lnTo>
                  <a:lnTo>
                    <a:pt x="1271" y="1103"/>
                  </a:lnTo>
                  <a:lnTo>
                    <a:pt x="1274" y="1103"/>
                  </a:lnTo>
                  <a:lnTo>
                    <a:pt x="1275" y="1103"/>
                  </a:lnTo>
                  <a:lnTo>
                    <a:pt x="1278" y="1103"/>
                  </a:lnTo>
                  <a:lnTo>
                    <a:pt x="1277" y="1102"/>
                  </a:lnTo>
                  <a:lnTo>
                    <a:pt x="1277" y="1101"/>
                  </a:lnTo>
                  <a:lnTo>
                    <a:pt x="1277" y="1094"/>
                  </a:lnTo>
                  <a:lnTo>
                    <a:pt x="1281" y="1095"/>
                  </a:lnTo>
                  <a:lnTo>
                    <a:pt x="1281" y="1094"/>
                  </a:lnTo>
                  <a:lnTo>
                    <a:pt x="1277" y="1094"/>
                  </a:lnTo>
                  <a:lnTo>
                    <a:pt x="1275" y="1094"/>
                  </a:lnTo>
                  <a:lnTo>
                    <a:pt x="1276" y="1096"/>
                  </a:lnTo>
                  <a:lnTo>
                    <a:pt x="1276" y="1097"/>
                  </a:lnTo>
                  <a:lnTo>
                    <a:pt x="1275" y="1099"/>
                  </a:lnTo>
                  <a:lnTo>
                    <a:pt x="1273" y="1099"/>
                  </a:lnTo>
                  <a:lnTo>
                    <a:pt x="1272" y="1097"/>
                  </a:lnTo>
                  <a:lnTo>
                    <a:pt x="1271" y="1097"/>
                  </a:lnTo>
                  <a:lnTo>
                    <a:pt x="1269" y="1099"/>
                  </a:lnTo>
                  <a:lnTo>
                    <a:pt x="1269" y="1100"/>
                  </a:lnTo>
                  <a:lnTo>
                    <a:pt x="1268" y="1101"/>
                  </a:lnTo>
                  <a:lnTo>
                    <a:pt x="1266" y="1101"/>
                  </a:lnTo>
                  <a:lnTo>
                    <a:pt x="1264" y="1097"/>
                  </a:lnTo>
                  <a:lnTo>
                    <a:pt x="1265" y="1096"/>
                  </a:lnTo>
                  <a:lnTo>
                    <a:pt x="1266" y="1096"/>
                  </a:lnTo>
                  <a:lnTo>
                    <a:pt x="1265" y="1096"/>
                  </a:lnTo>
                  <a:lnTo>
                    <a:pt x="1264" y="1095"/>
                  </a:lnTo>
                  <a:lnTo>
                    <a:pt x="1262" y="1092"/>
                  </a:lnTo>
                  <a:lnTo>
                    <a:pt x="1261" y="1091"/>
                  </a:lnTo>
                  <a:lnTo>
                    <a:pt x="1261" y="1090"/>
                  </a:lnTo>
                  <a:lnTo>
                    <a:pt x="1263" y="1091"/>
                  </a:lnTo>
                  <a:lnTo>
                    <a:pt x="1262" y="1089"/>
                  </a:lnTo>
                  <a:lnTo>
                    <a:pt x="1260" y="1086"/>
                  </a:lnTo>
                  <a:lnTo>
                    <a:pt x="1255" y="1082"/>
                  </a:lnTo>
                  <a:lnTo>
                    <a:pt x="1254" y="1081"/>
                  </a:lnTo>
                  <a:lnTo>
                    <a:pt x="1254" y="1080"/>
                  </a:lnTo>
                  <a:lnTo>
                    <a:pt x="1255" y="1080"/>
                  </a:lnTo>
                  <a:lnTo>
                    <a:pt x="1256" y="1082"/>
                  </a:lnTo>
                  <a:lnTo>
                    <a:pt x="1261" y="1085"/>
                  </a:lnTo>
                  <a:lnTo>
                    <a:pt x="1262" y="1085"/>
                  </a:lnTo>
                  <a:lnTo>
                    <a:pt x="1262" y="1084"/>
                  </a:lnTo>
                  <a:lnTo>
                    <a:pt x="1265" y="1086"/>
                  </a:lnTo>
                  <a:lnTo>
                    <a:pt x="1266" y="1086"/>
                  </a:lnTo>
                  <a:lnTo>
                    <a:pt x="1267" y="1086"/>
                  </a:lnTo>
                  <a:lnTo>
                    <a:pt x="1268" y="1086"/>
                  </a:lnTo>
                  <a:lnTo>
                    <a:pt x="1268" y="1084"/>
                  </a:lnTo>
                  <a:lnTo>
                    <a:pt x="1268" y="1082"/>
                  </a:lnTo>
                  <a:lnTo>
                    <a:pt x="1271" y="1081"/>
                  </a:lnTo>
                  <a:lnTo>
                    <a:pt x="1272" y="1081"/>
                  </a:lnTo>
                  <a:lnTo>
                    <a:pt x="1273" y="1085"/>
                  </a:lnTo>
                  <a:lnTo>
                    <a:pt x="1277" y="1087"/>
                  </a:lnTo>
                  <a:lnTo>
                    <a:pt x="1278" y="1087"/>
                  </a:lnTo>
                  <a:lnTo>
                    <a:pt x="1278" y="1086"/>
                  </a:lnTo>
                  <a:lnTo>
                    <a:pt x="1277" y="1082"/>
                  </a:lnTo>
                  <a:lnTo>
                    <a:pt x="1277" y="1081"/>
                  </a:lnTo>
                  <a:lnTo>
                    <a:pt x="1276" y="1082"/>
                  </a:lnTo>
                  <a:lnTo>
                    <a:pt x="1276" y="1083"/>
                  </a:lnTo>
                  <a:lnTo>
                    <a:pt x="1277" y="1084"/>
                  </a:lnTo>
                  <a:lnTo>
                    <a:pt x="1277" y="1085"/>
                  </a:lnTo>
                  <a:lnTo>
                    <a:pt x="1275" y="1084"/>
                  </a:lnTo>
                  <a:lnTo>
                    <a:pt x="1273" y="1082"/>
                  </a:lnTo>
                  <a:lnTo>
                    <a:pt x="1273" y="1078"/>
                  </a:lnTo>
                  <a:lnTo>
                    <a:pt x="1274" y="1077"/>
                  </a:lnTo>
                  <a:lnTo>
                    <a:pt x="1277" y="1079"/>
                  </a:lnTo>
                  <a:lnTo>
                    <a:pt x="1278" y="1080"/>
                  </a:lnTo>
                  <a:lnTo>
                    <a:pt x="1280" y="1082"/>
                  </a:lnTo>
                  <a:lnTo>
                    <a:pt x="1281" y="1082"/>
                  </a:lnTo>
                  <a:lnTo>
                    <a:pt x="1284" y="1085"/>
                  </a:lnTo>
                  <a:lnTo>
                    <a:pt x="1286" y="1089"/>
                  </a:lnTo>
                  <a:lnTo>
                    <a:pt x="1285" y="1090"/>
                  </a:lnTo>
                  <a:lnTo>
                    <a:pt x="1282" y="1091"/>
                  </a:lnTo>
                  <a:lnTo>
                    <a:pt x="1279" y="1093"/>
                  </a:lnTo>
                  <a:lnTo>
                    <a:pt x="1281" y="1093"/>
                  </a:lnTo>
                  <a:lnTo>
                    <a:pt x="1286" y="1091"/>
                  </a:lnTo>
                  <a:lnTo>
                    <a:pt x="1286" y="1090"/>
                  </a:lnTo>
                  <a:lnTo>
                    <a:pt x="1288" y="1089"/>
                  </a:lnTo>
                  <a:lnTo>
                    <a:pt x="1286" y="1086"/>
                  </a:lnTo>
                  <a:lnTo>
                    <a:pt x="1286" y="1085"/>
                  </a:lnTo>
                  <a:lnTo>
                    <a:pt x="1279" y="1081"/>
                  </a:lnTo>
                  <a:lnTo>
                    <a:pt x="1277" y="1079"/>
                  </a:lnTo>
                  <a:lnTo>
                    <a:pt x="1278" y="1078"/>
                  </a:lnTo>
                  <a:lnTo>
                    <a:pt x="1281" y="1078"/>
                  </a:lnTo>
                  <a:lnTo>
                    <a:pt x="1282" y="1077"/>
                  </a:lnTo>
                  <a:lnTo>
                    <a:pt x="1279" y="1073"/>
                  </a:lnTo>
                  <a:lnTo>
                    <a:pt x="1277" y="1071"/>
                  </a:lnTo>
                  <a:lnTo>
                    <a:pt x="1270" y="1067"/>
                  </a:lnTo>
                  <a:lnTo>
                    <a:pt x="1269" y="1067"/>
                  </a:lnTo>
                  <a:lnTo>
                    <a:pt x="1268" y="1066"/>
                  </a:lnTo>
                  <a:lnTo>
                    <a:pt x="1267" y="1066"/>
                  </a:lnTo>
                  <a:lnTo>
                    <a:pt x="1265" y="1065"/>
                  </a:lnTo>
                  <a:lnTo>
                    <a:pt x="1260" y="1064"/>
                  </a:lnTo>
                  <a:lnTo>
                    <a:pt x="1260" y="1063"/>
                  </a:lnTo>
                  <a:lnTo>
                    <a:pt x="1258" y="1063"/>
                  </a:lnTo>
                  <a:lnTo>
                    <a:pt x="1257" y="1063"/>
                  </a:lnTo>
                  <a:lnTo>
                    <a:pt x="1256" y="1063"/>
                  </a:lnTo>
                  <a:lnTo>
                    <a:pt x="1255" y="1063"/>
                  </a:lnTo>
                  <a:lnTo>
                    <a:pt x="1256" y="1064"/>
                  </a:lnTo>
                  <a:lnTo>
                    <a:pt x="1257" y="1065"/>
                  </a:lnTo>
                  <a:lnTo>
                    <a:pt x="1258" y="1064"/>
                  </a:lnTo>
                  <a:lnTo>
                    <a:pt x="1260" y="1064"/>
                  </a:lnTo>
                  <a:lnTo>
                    <a:pt x="1263" y="1065"/>
                  </a:lnTo>
                  <a:lnTo>
                    <a:pt x="1272" y="1070"/>
                  </a:lnTo>
                  <a:lnTo>
                    <a:pt x="1273" y="1070"/>
                  </a:lnTo>
                  <a:lnTo>
                    <a:pt x="1276" y="1071"/>
                  </a:lnTo>
                  <a:lnTo>
                    <a:pt x="1277" y="1071"/>
                  </a:lnTo>
                  <a:lnTo>
                    <a:pt x="1277" y="1073"/>
                  </a:lnTo>
                  <a:lnTo>
                    <a:pt x="1276" y="1074"/>
                  </a:lnTo>
                  <a:lnTo>
                    <a:pt x="1274" y="1075"/>
                  </a:lnTo>
                  <a:lnTo>
                    <a:pt x="1272" y="1073"/>
                  </a:lnTo>
                  <a:lnTo>
                    <a:pt x="1271" y="1073"/>
                  </a:lnTo>
                  <a:lnTo>
                    <a:pt x="1266" y="1071"/>
                  </a:lnTo>
                  <a:lnTo>
                    <a:pt x="1258" y="1067"/>
                  </a:lnTo>
                  <a:lnTo>
                    <a:pt x="1257" y="1067"/>
                  </a:lnTo>
                  <a:lnTo>
                    <a:pt x="1260" y="1071"/>
                  </a:lnTo>
                  <a:lnTo>
                    <a:pt x="1261" y="1071"/>
                  </a:lnTo>
                  <a:lnTo>
                    <a:pt x="1262" y="1071"/>
                  </a:lnTo>
                  <a:lnTo>
                    <a:pt x="1263" y="1071"/>
                  </a:lnTo>
                  <a:lnTo>
                    <a:pt x="1264" y="1071"/>
                  </a:lnTo>
                  <a:lnTo>
                    <a:pt x="1265" y="1072"/>
                  </a:lnTo>
                  <a:lnTo>
                    <a:pt x="1267" y="1073"/>
                  </a:lnTo>
                  <a:lnTo>
                    <a:pt x="1266" y="1075"/>
                  </a:lnTo>
                  <a:lnTo>
                    <a:pt x="1265" y="1075"/>
                  </a:lnTo>
                  <a:lnTo>
                    <a:pt x="1264" y="1075"/>
                  </a:lnTo>
                  <a:lnTo>
                    <a:pt x="1266" y="1075"/>
                  </a:lnTo>
                  <a:lnTo>
                    <a:pt x="1267" y="1075"/>
                  </a:lnTo>
                  <a:lnTo>
                    <a:pt x="1268" y="1074"/>
                  </a:lnTo>
                  <a:lnTo>
                    <a:pt x="1269" y="1075"/>
                  </a:lnTo>
                  <a:lnTo>
                    <a:pt x="1269" y="1076"/>
                  </a:lnTo>
                  <a:lnTo>
                    <a:pt x="1268" y="1077"/>
                  </a:lnTo>
                  <a:lnTo>
                    <a:pt x="1267" y="1077"/>
                  </a:lnTo>
                  <a:lnTo>
                    <a:pt x="1266" y="1077"/>
                  </a:lnTo>
                  <a:lnTo>
                    <a:pt x="1266" y="1079"/>
                  </a:lnTo>
                  <a:lnTo>
                    <a:pt x="1267" y="1082"/>
                  </a:lnTo>
                  <a:lnTo>
                    <a:pt x="1266" y="1082"/>
                  </a:lnTo>
                  <a:lnTo>
                    <a:pt x="1264" y="1080"/>
                  </a:lnTo>
                  <a:lnTo>
                    <a:pt x="1258" y="1071"/>
                  </a:lnTo>
                  <a:lnTo>
                    <a:pt x="1257" y="1070"/>
                  </a:lnTo>
                  <a:lnTo>
                    <a:pt x="1256" y="1069"/>
                  </a:lnTo>
                  <a:lnTo>
                    <a:pt x="1258" y="1071"/>
                  </a:lnTo>
                  <a:lnTo>
                    <a:pt x="1265" y="1083"/>
                  </a:lnTo>
                  <a:lnTo>
                    <a:pt x="1266" y="1084"/>
                  </a:lnTo>
                  <a:lnTo>
                    <a:pt x="1265" y="1084"/>
                  </a:lnTo>
                  <a:lnTo>
                    <a:pt x="1258" y="1081"/>
                  </a:lnTo>
                  <a:lnTo>
                    <a:pt x="1258" y="1080"/>
                  </a:lnTo>
                  <a:lnTo>
                    <a:pt x="1256" y="1080"/>
                  </a:lnTo>
                  <a:lnTo>
                    <a:pt x="1256" y="1079"/>
                  </a:lnTo>
                  <a:lnTo>
                    <a:pt x="1252" y="1075"/>
                  </a:lnTo>
                  <a:lnTo>
                    <a:pt x="1253" y="1074"/>
                  </a:lnTo>
                  <a:lnTo>
                    <a:pt x="1254" y="1075"/>
                  </a:lnTo>
                  <a:lnTo>
                    <a:pt x="1260" y="1080"/>
                  </a:lnTo>
                  <a:lnTo>
                    <a:pt x="1261" y="1080"/>
                  </a:lnTo>
                  <a:lnTo>
                    <a:pt x="1252" y="1072"/>
                  </a:lnTo>
                  <a:lnTo>
                    <a:pt x="1253" y="1071"/>
                  </a:lnTo>
                  <a:lnTo>
                    <a:pt x="1254" y="1071"/>
                  </a:lnTo>
                  <a:lnTo>
                    <a:pt x="1254" y="1070"/>
                  </a:lnTo>
                  <a:lnTo>
                    <a:pt x="1251" y="1071"/>
                  </a:lnTo>
                  <a:lnTo>
                    <a:pt x="1250" y="1073"/>
                  </a:lnTo>
                  <a:lnTo>
                    <a:pt x="1247" y="1071"/>
                  </a:lnTo>
                  <a:lnTo>
                    <a:pt x="1245" y="1069"/>
                  </a:lnTo>
                  <a:lnTo>
                    <a:pt x="1243" y="1068"/>
                  </a:lnTo>
                  <a:lnTo>
                    <a:pt x="1239" y="1062"/>
                  </a:lnTo>
                  <a:lnTo>
                    <a:pt x="1238" y="1060"/>
                  </a:lnTo>
                  <a:lnTo>
                    <a:pt x="1241" y="1061"/>
                  </a:lnTo>
                  <a:lnTo>
                    <a:pt x="1245" y="1063"/>
                  </a:lnTo>
                  <a:lnTo>
                    <a:pt x="1249" y="1067"/>
                  </a:lnTo>
                  <a:lnTo>
                    <a:pt x="1249" y="1068"/>
                  </a:lnTo>
                  <a:lnTo>
                    <a:pt x="1250" y="1068"/>
                  </a:lnTo>
                  <a:lnTo>
                    <a:pt x="1249" y="1067"/>
                  </a:lnTo>
                  <a:lnTo>
                    <a:pt x="1239" y="1056"/>
                  </a:lnTo>
                  <a:lnTo>
                    <a:pt x="1239" y="1055"/>
                  </a:lnTo>
                  <a:lnTo>
                    <a:pt x="1241" y="1056"/>
                  </a:lnTo>
                  <a:lnTo>
                    <a:pt x="1242" y="1058"/>
                  </a:lnTo>
                  <a:lnTo>
                    <a:pt x="1239" y="1054"/>
                  </a:lnTo>
                  <a:lnTo>
                    <a:pt x="1238" y="1054"/>
                  </a:lnTo>
                  <a:lnTo>
                    <a:pt x="1237" y="1056"/>
                  </a:lnTo>
                  <a:lnTo>
                    <a:pt x="1236" y="1056"/>
                  </a:lnTo>
                  <a:lnTo>
                    <a:pt x="1232" y="1056"/>
                  </a:lnTo>
                  <a:lnTo>
                    <a:pt x="1230" y="1055"/>
                  </a:lnTo>
                  <a:lnTo>
                    <a:pt x="1228" y="1051"/>
                  </a:lnTo>
                  <a:lnTo>
                    <a:pt x="1225" y="1050"/>
                  </a:lnTo>
                  <a:lnTo>
                    <a:pt x="1223" y="1047"/>
                  </a:lnTo>
                  <a:lnTo>
                    <a:pt x="1224" y="1046"/>
                  </a:lnTo>
                  <a:lnTo>
                    <a:pt x="1224" y="1045"/>
                  </a:lnTo>
                  <a:lnTo>
                    <a:pt x="1230" y="1045"/>
                  </a:lnTo>
                  <a:lnTo>
                    <a:pt x="1231" y="1046"/>
                  </a:lnTo>
                  <a:lnTo>
                    <a:pt x="1232" y="1047"/>
                  </a:lnTo>
                  <a:lnTo>
                    <a:pt x="1232" y="1043"/>
                  </a:lnTo>
                  <a:lnTo>
                    <a:pt x="1230" y="1040"/>
                  </a:lnTo>
                  <a:lnTo>
                    <a:pt x="1230" y="1039"/>
                  </a:lnTo>
                  <a:lnTo>
                    <a:pt x="1232" y="1039"/>
                  </a:lnTo>
                  <a:lnTo>
                    <a:pt x="1233" y="1039"/>
                  </a:lnTo>
                  <a:lnTo>
                    <a:pt x="1235" y="1039"/>
                  </a:lnTo>
                  <a:lnTo>
                    <a:pt x="1235" y="1040"/>
                  </a:lnTo>
                  <a:lnTo>
                    <a:pt x="1236" y="1041"/>
                  </a:lnTo>
                  <a:lnTo>
                    <a:pt x="1236" y="1039"/>
                  </a:lnTo>
                  <a:lnTo>
                    <a:pt x="1234" y="1038"/>
                  </a:lnTo>
                  <a:lnTo>
                    <a:pt x="1232" y="1037"/>
                  </a:lnTo>
                  <a:lnTo>
                    <a:pt x="1230" y="1036"/>
                  </a:lnTo>
                  <a:lnTo>
                    <a:pt x="1229" y="1035"/>
                  </a:lnTo>
                  <a:lnTo>
                    <a:pt x="1230" y="1035"/>
                  </a:lnTo>
                  <a:lnTo>
                    <a:pt x="1231" y="1034"/>
                  </a:lnTo>
                  <a:lnTo>
                    <a:pt x="1231" y="1033"/>
                  </a:lnTo>
                  <a:lnTo>
                    <a:pt x="1230" y="1031"/>
                  </a:lnTo>
                  <a:lnTo>
                    <a:pt x="1228" y="1035"/>
                  </a:lnTo>
                  <a:lnTo>
                    <a:pt x="1229" y="1040"/>
                  </a:lnTo>
                  <a:lnTo>
                    <a:pt x="1230" y="1041"/>
                  </a:lnTo>
                  <a:lnTo>
                    <a:pt x="1230" y="1042"/>
                  </a:lnTo>
                  <a:lnTo>
                    <a:pt x="1229" y="1044"/>
                  </a:lnTo>
                  <a:lnTo>
                    <a:pt x="1228" y="1044"/>
                  </a:lnTo>
                  <a:lnTo>
                    <a:pt x="1226" y="1044"/>
                  </a:lnTo>
                  <a:lnTo>
                    <a:pt x="1223" y="1043"/>
                  </a:lnTo>
                  <a:lnTo>
                    <a:pt x="1218" y="1037"/>
                  </a:lnTo>
                  <a:lnTo>
                    <a:pt x="1215" y="1033"/>
                  </a:lnTo>
                  <a:lnTo>
                    <a:pt x="1216" y="1033"/>
                  </a:lnTo>
                  <a:lnTo>
                    <a:pt x="1218" y="1033"/>
                  </a:lnTo>
                  <a:lnTo>
                    <a:pt x="1219" y="1034"/>
                  </a:lnTo>
                  <a:lnTo>
                    <a:pt x="1221" y="1035"/>
                  </a:lnTo>
                  <a:lnTo>
                    <a:pt x="1222" y="1035"/>
                  </a:lnTo>
                  <a:lnTo>
                    <a:pt x="1225" y="1035"/>
                  </a:lnTo>
                  <a:lnTo>
                    <a:pt x="1224" y="1035"/>
                  </a:lnTo>
                  <a:lnTo>
                    <a:pt x="1222" y="1035"/>
                  </a:lnTo>
                  <a:lnTo>
                    <a:pt x="1220" y="1033"/>
                  </a:lnTo>
                  <a:lnTo>
                    <a:pt x="1218" y="1032"/>
                  </a:lnTo>
                  <a:lnTo>
                    <a:pt x="1214" y="1032"/>
                  </a:lnTo>
                  <a:lnTo>
                    <a:pt x="1208" y="1030"/>
                  </a:lnTo>
                  <a:lnTo>
                    <a:pt x="1200" y="1025"/>
                  </a:lnTo>
                  <a:lnTo>
                    <a:pt x="1200" y="1024"/>
                  </a:lnTo>
                  <a:lnTo>
                    <a:pt x="1200" y="1023"/>
                  </a:lnTo>
                  <a:lnTo>
                    <a:pt x="1201" y="1022"/>
                  </a:lnTo>
                  <a:lnTo>
                    <a:pt x="1203" y="1022"/>
                  </a:lnTo>
                  <a:lnTo>
                    <a:pt x="1205" y="1022"/>
                  </a:lnTo>
                  <a:lnTo>
                    <a:pt x="1207" y="1022"/>
                  </a:lnTo>
                  <a:lnTo>
                    <a:pt x="1209" y="1023"/>
                  </a:lnTo>
                  <a:lnTo>
                    <a:pt x="1210" y="1024"/>
                  </a:lnTo>
                  <a:lnTo>
                    <a:pt x="1213" y="1026"/>
                  </a:lnTo>
                  <a:lnTo>
                    <a:pt x="1219" y="1028"/>
                  </a:lnTo>
                  <a:lnTo>
                    <a:pt x="1221" y="1028"/>
                  </a:lnTo>
                  <a:lnTo>
                    <a:pt x="1222" y="1028"/>
                  </a:lnTo>
                  <a:lnTo>
                    <a:pt x="1214" y="1025"/>
                  </a:lnTo>
                  <a:lnTo>
                    <a:pt x="1213" y="1025"/>
                  </a:lnTo>
                  <a:lnTo>
                    <a:pt x="1212" y="1024"/>
                  </a:lnTo>
                  <a:lnTo>
                    <a:pt x="1205" y="1018"/>
                  </a:lnTo>
                  <a:lnTo>
                    <a:pt x="1204" y="1018"/>
                  </a:lnTo>
                  <a:lnTo>
                    <a:pt x="1205" y="1016"/>
                  </a:lnTo>
                  <a:lnTo>
                    <a:pt x="1206" y="1017"/>
                  </a:lnTo>
                  <a:lnTo>
                    <a:pt x="1207" y="1017"/>
                  </a:lnTo>
                  <a:lnTo>
                    <a:pt x="1211" y="1019"/>
                  </a:lnTo>
                  <a:lnTo>
                    <a:pt x="1218" y="1021"/>
                  </a:lnTo>
                  <a:lnTo>
                    <a:pt x="1217" y="1020"/>
                  </a:lnTo>
                  <a:lnTo>
                    <a:pt x="1216" y="1020"/>
                  </a:lnTo>
                  <a:lnTo>
                    <a:pt x="1205" y="1016"/>
                  </a:lnTo>
                  <a:lnTo>
                    <a:pt x="1204" y="1015"/>
                  </a:lnTo>
                  <a:lnTo>
                    <a:pt x="1202" y="1013"/>
                  </a:lnTo>
                  <a:lnTo>
                    <a:pt x="1204" y="1012"/>
                  </a:lnTo>
                  <a:lnTo>
                    <a:pt x="1205" y="1011"/>
                  </a:lnTo>
                  <a:lnTo>
                    <a:pt x="1206" y="1011"/>
                  </a:lnTo>
                  <a:lnTo>
                    <a:pt x="1207" y="1011"/>
                  </a:lnTo>
                  <a:lnTo>
                    <a:pt x="1208" y="1011"/>
                  </a:lnTo>
                  <a:lnTo>
                    <a:pt x="1205" y="1011"/>
                  </a:lnTo>
                  <a:lnTo>
                    <a:pt x="1203" y="1011"/>
                  </a:lnTo>
                  <a:lnTo>
                    <a:pt x="1201" y="1010"/>
                  </a:lnTo>
                  <a:lnTo>
                    <a:pt x="1200" y="1008"/>
                  </a:lnTo>
                  <a:lnTo>
                    <a:pt x="1200" y="1007"/>
                  </a:lnTo>
                  <a:lnTo>
                    <a:pt x="1201" y="1006"/>
                  </a:lnTo>
                  <a:lnTo>
                    <a:pt x="1205" y="1005"/>
                  </a:lnTo>
                  <a:lnTo>
                    <a:pt x="1208" y="1005"/>
                  </a:lnTo>
                  <a:lnTo>
                    <a:pt x="1209" y="1006"/>
                  </a:lnTo>
                  <a:lnTo>
                    <a:pt x="1211" y="1008"/>
                  </a:lnTo>
                  <a:lnTo>
                    <a:pt x="1211" y="1009"/>
                  </a:lnTo>
                  <a:lnTo>
                    <a:pt x="1213" y="1009"/>
                  </a:lnTo>
                  <a:lnTo>
                    <a:pt x="1216" y="1011"/>
                  </a:lnTo>
                  <a:lnTo>
                    <a:pt x="1217" y="1013"/>
                  </a:lnTo>
                  <a:lnTo>
                    <a:pt x="1217" y="1011"/>
                  </a:lnTo>
                  <a:lnTo>
                    <a:pt x="1216" y="1010"/>
                  </a:lnTo>
                  <a:lnTo>
                    <a:pt x="1215" y="1009"/>
                  </a:lnTo>
                  <a:lnTo>
                    <a:pt x="1214" y="1009"/>
                  </a:lnTo>
                  <a:lnTo>
                    <a:pt x="1212" y="1009"/>
                  </a:lnTo>
                  <a:lnTo>
                    <a:pt x="1211" y="1007"/>
                  </a:lnTo>
                  <a:lnTo>
                    <a:pt x="1209" y="1005"/>
                  </a:lnTo>
                  <a:lnTo>
                    <a:pt x="1208" y="1004"/>
                  </a:lnTo>
                  <a:lnTo>
                    <a:pt x="1207" y="1004"/>
                  </a:lnTo>
                  <a:lnTo>
                    <a:pt x="1203" y="1003"/>
                  </a:lnTo>
                  <a:lnTo>
                    <a:pt x="1201" y="1001"/>
                  </a:lnTo>
                  <a:lnTo>
                    <a:pt x="1201" y="997"/>
                  </a:lnTo>
                  <a:lnTo>
                    <a:pt x="1201" y="996"/>
                  </a:lnTo>
                  <a:lnTo>
                    <a:pt x="1203" y="997"/>
                  </a:lnTo>
                  <a:lnTo>
                    <a:pt x="1204" y="998"/>
                  </a:lnTo>
                  <a:lnTo>
                    <a:pt x="1205" y="999"/>
                  </a:lnTo>
                  <a:lnTo>
                    <a:pt x="1207" y="999"/>
                  </a:lnTo>
                  <a:lnTo>
                    <a:pt x="1206" y="999"/>
                  </a:lnTo>
                  <a:lnTo>
                    <a:pt x="1205" y="998"/>
                  </a:lnTo>
                  <a:lnTo>
                    <a:pt x="1202" y="996"/>
                  </a:lnTo>
                  <a:lnTo>
                    <a:pt x="1199" y="992"/>
                  </a:lnTo>
                  <a:lnTo>
                    <a:pt x="1199" y="991"/>
                  </a:lnTo>
                  <a:lnTo>
                    <a:pt x="1199" y="990"/>
                  </a:lnTo>
                  <a:lnTo>
                    <a:pt x="1200" y="989"/>
                  </a:lnTo>
                  <a:lnTo>
                    <a:pt x="1201" y="989"/>
                  </a:lnTo>
                  <a:lnTo>
                    <a:pt x="1201" y="990"/>
                  </a:lnTo>
                  <a:lnTo>
                    <a:pt x="1203" y="990"/>
                  </a:lnTo>
                  <a:lnTo>
                    <a:pt x="1201" y="989"/>
                  </a:lnTo>
                  <a:lnTo>
                    <a:pt x="1198" y="989"/>
                  </a:lnTo>
                  <a:lnTo>
                    <a:pt x="1198" y="990"/>
                  </a:lnTo>
                  <a:lnTo>
                    <a:pt x="1199" y="993"/>
                  </a:lnTo>
                  <a:lnTo>
                    <a:pt x="1199" y="996"/>
                  </a:lnTo>
                  <a:lnTo>
                    <a:pt x="1199" y="998"/>
                  </a:lnTo>
                  <a:lnTo>
                    <a:pt x="1201" y="1004"/>
                  </a:lnTo>
                  <a:lnTo>
                    <a:pt x="1201" y="1005"/>
                  </a:lnTo>
                  <a:lnTo>
                    <a:pt x="1200" y="1005"/>
                  </a:lnTo>
                  <a:lnTo>
                    <a:pt x="1196" y="1001"/>
                  </a:lnTo>
                  <a:lnTo>
                    <a:pt x="1194" y="999"/>
                  </a:lnTo>
                  <a:lnTo>
                    <a:pt x="1188" y="988"/>
                  </a:lnTo>
                  <a:lnTo>
                    <a:pt x="1186" y="985"/>
                  </a:lnTo>
                  <a:lnTo>
                    <a:pt x="1185" y="984"/>
                  </a:lnTo>
                  <a:lnTo>
                    <a:pt x="1184" y="983"/>
                  </a:lnTo>
                  <a:lnTo>
                    <a:pt x="1184" y="982"/>
                  </a:lnTo>
                  <a:lnTo>
                    <a:pt x="1185" y="980"/>
                  </a:lnTo>
                  <a:lnTo>
                    <a:pt x="1186" y="980"/>
                  </a:lnTo>
                  <a:lnTo>
                    <a:pt x="1187" y="981"/>
                  </a:lnTo>
                  <a:lnTo>
                    <a:pt x="1188" y="980"/>
                  </a:lnTo>
                  <a:lnTo>
                    <a:pt x="1189" y="980"/>
                  </a:lnTo>
                  <a:lnTo>
                    <a:pt x="1191" y="980"/>
                  </a:lnTo>
                  <a:lnTo>
                    <a:pt x="1193" y="980"/>
                  </a:lnTo>
                  <a:lnTo>
                    <a:pt x="1191" y="980"/>
                  </a:lnTo>
                  <a:lnTo>
                    <a:pt x="1190" y="980"/>
                  </a:lnTo>
                  <a:lnTo>
                    <a:pt x="1189" y="980"/>
                  </a:lnTo>
                  <a:lnTo>
                    <a:pt x="1188" y="980"/>
                  </a:lnTo>
                  <a:lnTo>
                    <a:pt x="1186" y="980"/>
                  </a:lnTo>
                  <a:lnTo>
                    <a:pt x="1184" y="979"/>
                  </a:lnTo>
                  <a:lnTo>
                    <a:pt x="1182" y="977"/>
                  </a:lnTo>
                  <a:lnTo>
                    <a:pt x="1183" y="975"/>
                  </a:lnTo>
                  <a:lnTo>
                    <a:pt x="1184" y="973"/>
                  </a:lnTo>
                  <a:lnTo>
                    <a:pt x="1186" y="973"/>
                  </a:lnTo>
                  <a:lnTo>
                    <a:pt x="1190" y="975"/>
                  </a:lnTo>
                  <a:lnTo>
                    <a:pt x="1190" y="974"/>
                  </a:lnTo>
                  <a:lnTo>
                    <a:pt x="1189" y="971"/>
                  </a:lnTo>
                  <a:lnTo>
                    <a:pt x="1186" y="970"/>
                  </a:lnTo>
                  <a:lnTo>
                    <a:pt x="1185" y="969"/>
                  </a:lnTo>
                  <a:lnTo>
                    <a:pt x="1183" y="969"/>
                  </a:lnTo>
                  <a:lnTo>
                    <a:pt x="1183" y="968"/>
                  </a:lnTo>
                  <a:lnTo>
                    <a:pt x="1185" y="967"/>
                  </a:lnTo>
                  <a:lnTo>
                    <a:pt x="1181" y="967"/>
                  </a:lnTo>
                  <a:lnTo>
                    <a:pt x="1173" y="962"/>
                  </a:lnTo>
                  <a:lnTo>
                    <a:pt x="1170" y="960"/>
                  </a:lnTo>
                  <a:lnTo>
                    <a:pt x="1169" y="960"/>
                  </a:lnTo>
                  <a:lnTo>
                    <a:pt x="1167" y="959"/>
                  </a:lnTo>
                  <a:lnTo>
                    <a:pt x="1168" y="958"/>
                  </a:lnTo>
                  <a:lnTo>
                    <a:pt x="1170" y="956"/>
                  </a:lnTo>
                  <a:lnTo>
                    <a:pt x="1173" y="958"/>
                  </a:lnTo>
                  <a:lnTo>
                    <a:pt x="1175" y="959"/>
                  </a:lnTo>
                  <a:lnTo>
                    <a:pt x="1178" y="961"/>
                  </a:lnTo>
                  <a:lnTo>
                    <a:pt x="1179" y="964"/>
                  </a:lnTo>
                  <a:lnTo>
                    <a:pt x="1181" y="965"/>
                  </a:lnTo>
                  <a:lnTo>
                    <a:pt x="1182" y="965"/>
                  </a:lnTo>
                  <a:lnTo>
                    <a:pt x="1179" y="961"/>
                  </a:lnTo>
                  <a:lnTo>
                    <a:pt x="1176" y="959"/>
                  </a:lnTo>
                  <a:lnTo>
                    <a:pt x="1175" y="958"/>
                  </a:lnTo>
                  <a:lnTo>
                    <a:pt x="1176" y="958"/>
                  </a:lnTo>
                  <a:lnTo>
                    <a:pt x="1181" y="958"/>
                  </a:lnTo>
                  <a:lnTo>
                    <a:pt x="1182" y="958"/>
                  </a:lnTo>
                  <a:lnTo>
                    <a:pt x="1183" y="959"/>
                  </a:lnTo>
                  <a:lnTo>
                    <a:pt x="1185" y="960"/>
                  </a:lnTo>
                  <a:lnTo>
                    <a:pt x="1188" y="960"/>
                  </a:lnTo>
                  <a:lnTo>
                    <a:pt x="1189" y="959"/>
                  </a:lnTo>
                  <a:lnTo>
                    <a:pt x="1196" y="962"/>
                  </a:lnTo>
                  <a:lnTo>
                    <a:pt x="1196" y="964"/>
                  </a:lnTo>
                  <a:lnTo>
                    <a:pt x="1198" y="965"/>
                  </a:lnTo>
                  <a:lnTo>
                    <a:pt x="1198" y="964"/>
                  </a:lnTo>
                  <a:lnTo>
                    <a:pt x="1199" y="964"/>
                  </a:lnTo>
                  <a:lnTo>
                    <a:pt x="1200" y="964"/>
                  </a:lnTo>
                  <a:lnTo>
                    <a:pt x="1201" y="964"/>
                  </a:lnTo>
                  <a:lnTo>
                    <a:pt x="1202" y="964"/>
                  </a:lnTo>
                  <a:lnTo>
                    <a:pt x="1203" y="963"/>
                  </a:lnTo>
                  <a:lnTo>
                    <a:pt x="1203" y="962"/>
                  </a:lnTo>
                  <a:lnTo>
                    <a:pt x="1202" y="961"/>
                  </a:lnTo>
                  <a:lnTo>
                    <a:pt x="1201" y="960"/>
                  </a:lnTo>
                  <a:lnTo>
                    <a:pt x="1202" y="962"/>
                  </a:lnTo>
                  <a:lnTo>
                    <a:pt x="1201" y="963"/>
                  </a:lnTo>
                  <a:lnTo>
                    <a:pt x="1200" y="963"/>
                  </a:lnTo>
                  <a:lnTo>
                    <a:pt x="1198" y="962"/>
                  </a:lnTo>
                  <a:lnTo>
                    <a:pt x="1192" y="958"/>
                  </a:lnTo>
                  <a:lnTo>
                    <a:pt x="1190" y="955"/>
                  </a:lnTo>
                  <a:lnTo>
                    <a:pt x="1192" y="955"/>
                  </a:lnTo>
                  <a:lnTo>
                    <a:pt x="1193" y="956"/>
                  </a:lnTo>
                  <a:lnTo>
                    <a:pt x="1194" y="957"/>
                  </a:lnTo>
                  <a:lnTo>
                    <a:pt x="1195" y="957"/>
                  </a:lnTo>
                  <a:lnTo>
                    <a:pt x="1196" y="958"/>
                  </a:lnTo>
                  <a:lnTo>
                    <a:pt x="1197" y="958"/>
                  </a:lnTo>
                  <a:lnTo>
                    <a:pt x="1202" y="958"/>
                  </a:lnTo>
                  <a:lnTo>
                    <a:pt x="1201" y="957"/>
                  </a:lnTo>
                  <a:lnTo>
                    <a:pt x="1199" y="957"/>
                  </a:lnTo>
                  <a:lnTo>
                    <a:pt x="1198" y="957"/>
                  </a:lnTo>
                  <a:lnTo>
                    <a:pt x="1197" y="957"/>
                  </a:lnTo>
                  <a:lnTo>
                    <a:pt x="1196" y="957"/>
                  </a:lnTo>
                  <a:lnTo>
                    <a:pt x="1194" y="956"/>
                  </a:lnTo>
                  <a:lnTo>
                    <a:pt x="1187" y="951"/>
                  </a:lnTo>
                  <a:lnTo>
                    <a:pt x="1186" y="950"/>
                  </a:lnTo>
                  <a:lnTo>
                    <a:pt x="1185" y="949"/>
                  </a:lnTo>
                  <a:lnTo>
                    <a:pt x="1186" y="948"/>
                  </a:lnTo>
                  <a:lnTo>
                    <a:pt x="1186" y="947"/>
                  </a:lnTo>
                  <a:lnTo>
                    <a:pt x="1184" y="945"/>
                  </a:lnTo>
                  <a:lnTo>
                    <a:pt x="1183" y="944"/>
                  </a:lnTo>
                  <a:lnTo>
                    <a:pt x="1183" y="946"/>
                  </a:lnTo>
                  <a:lnTo>
                    <a:pt x="1184" y="946"/>
                  </a:lnTo>
                  <a:lnTo>
                    <a:pt x="1184" y="947"/>
                  </a:lnTo>
                  <a:lnTo>
                    <a:pt x="1186" y="952"/>
                  </a:lnTo>
                  <a:lnTo>
                    <a:pt x="1185" y="952"/>
                  </a:lnTo>
                  <a:lnTo>
                    <a:pt x="1182" y="953"/>
                  </a:lnTo>
                  <a:lnTo>
                    <a:pt x="1181" y="953"/>
                  </a:lnTo>
                  <a:lnTo>
                    <a:pt x="1180" y="952"/>
                  </a:lnTo>
                  <a:lnTo>
                    <a:pt x="1179" y="952"/>
                  </a:lnTo>
                  <a:lnTo>
                    <a:pt x="1178" y="951"/>
                  </a:lnTo>
                  <a:lnTo>
                    <a:pt x="1177" y="951"/>
                  </a:lnTo>
                  <a:lnTo>
                    <a:pt x="1170" y="950"/>
                  </a:lnTo>
                  <a:lnTo>
                    <a:pt x="1168" y="950"/>
                  </a:lnTo>
                  <a:lnTo>
                    <a:pt x="1167" y="951"/>
                  </a:lnTo>
                  <a:lnTo>
                    <a:pt x="1165" y="951"/>
                  </a:lnTo>
                  <a:lnTo>
                    <a:pt x="1162" y="950"/>
                  </a:lnTo>
                  <a:lnTo>
                    <a:pt x="1161" y="949"/>
                  </a:lnTo>
                  <a:lnTo>
                    <a:pt x="1162" y="945"/>
                  </a:lnTo>
                  <a:lnTo>
                    <a:pt x="1163" y="944"/>
                  </a:lnTo>
                  <a:lnTo>
                    <a:pt x="1164" y="944"/>
                  </a:lnTo>
                  <a:lnTo>
                    <a:pt x="1165" y="945"/>
                  </a:lnTo>
                  <a:lnTo>
                    <a:pt x="1166" y="945"/>
                  </a:lnTo>
                  <a:lnTo>
                    <a:pt x="1168" y="945"/>
                  </a:lnTo>
                  <a:lnTo>
                    <a:pt x="1171" y="949"/>
                  </a:lnTo>
                  <a:lnTo>
                    <a:pt x="1173" y="950"/>
                  </a:lnTo>
                  <a:lnTo>
                    <a:pt x="1174" y="950"/>
                  </a:lnTo>
                  <a:lnTo>
                    <a:pt x="1175" y="950"/>
                  </a:lnTo>
                  <a:lnTo>
                    <a:pt x="1173" y="950"/>
                  </a:lnTo>
                  <a:lnTo>
                    <a:pt x="1172" y="949"/>
                  </a:lnTo>
                  <a:lnTo>
                    <a:pt x="1171" y="948"/>
                  </a:lnTo>
                  <a:lnTo>
                    <a:pt x="1171" y="947"/>
                  </a:lnTo>
                  <a:lnTo>
                    <a:pt x="1173" y="947"/>
                  </a:lnTo>
                  <a:lnTo>
                    <a:pt x="1175" y="947"/>
                  </a:lnTo>
                  <a:lnTo>
                    <a:pt x="1176" y="947"/>
                  </a:lnTo>
                  <a:lnTo>
                    <a:pt x="1177" y="947"/>
                  </a:lnTo>
                  <a:lnTo>
                    <a:pt x="1175" y="944"/>
                  </a:lnTo>
                  <a:lnTo>
                    <a:pt x="1173" y="945"/>
                  </a:lnTo>
                  <a:lnTo>
                    <a:pt x="1171" y="946"/>
                  </a:lnTo>
                  <a:lnTo>
                    <a:pt x="1170" y="946"/>
                  </a:lnTo>
                  <a:lnTo>
                    <a:pt x="1162" y="941"/>
                  </a:lnTo>
                  <a:lnTo>
                    <a:pt x="1162" y="939"/>
                  </a:lnTo>
                  <a:lnTo>
                    <a:pt x="1164" y="937"/>
                  </a:lnTo>
                  <a:lnTo>
                    <a:pt x="1164" y="934"/>
                  </a:lnTo>
                  <a:lnTo>
                    <a:pt x="1167" y="933"/>
                  </a:lnTo>
                  <a:lnTo>
                    <a:pt x="1167" y="934"/>
                  </a:lnTo>
                  <a:lnTo>
                    <a:pt x="1168" y="935"/>
                  </a:lnTo>
                  <a:lnTo>
                    <a:pt x="1169" y="936"/>
                  </a:lnTo>
                  <a:lnTo>
                    <a:pt x="1171" y="938"/>
                  </a:lnTo>
                  <a:lnTo>
                    <a:pt x="1169" y="935"/>
                  </a:lnTo>
                  <a:lnTo>
                    <a:pt x="1169" y="934"/>
                  </a:lnTo>
                  <a:lnTo>
                    <a:pt x="1169" y="933"/>
                  </a:lnTo>
                  <a:lnTo>
                    <a:pt x="1169" y="932"/>
                  </a:lnTo>
                  <a:lnTo>
                    <a:pt x="1171" y="928"/>
                  </a:lnTo>
                  <a:lnTo>
                    <a:pt x="1168" y="927"/>
                  </a:lnTo>
                  <a:lnTo>
                    <a:pt x="1167" y="927"/>
                  </a:lnTo>
                  <a:lnTo>
                    <a:pt x="1167" y="926"/>
                  </a:lnTo>
                  <a:lnTo>
                    <a:pt x="1166" y="927"/>
                  </a:lnTo>
                  <a:lnTo>
                    <a:pt x="1165" y="927"/>
                  </a:lnTo>
                  <a:lnTo>
                    <a:pt x="1161" y="924"/>
                  </a:lnTo>
                  <a:lnTo>
                    <a:pt x="1160" y="922"/>
                  </a:lnTo>
                  <a:lnTo>
                    <a:pt x="1159" y="921"/>
                  </a:lnTo>
                  <a:lnTo>
                    <a:pt x="1157" y="920"/>
                  </a:lnTo>
                  <a:lnTo>
                    <a:pt x="1150" y="921"/>
                  </a:lnTo>
                  <a:lnTo>
                    <a:pt x="1151" y="922"/>
                  </a:lnTo>
                  <a:lnTo>
                    <a:pt x="1152" y="922"/>
                  </a:lnTo>
                  <a:lnTo>
                    <a:pt x="1156" y="923"/>
                  </a:lnTo>
                  <a:lnTo>
                    <a:pt x="1156" y="924"/>
                  </a:lnTo>
                  <a:lnTo>
                    <a:pt x="1155" y="924"/>
                  </a:lnTo>
                  <a:lnTo>
                    <a:pt x="1153" y="924"/>
                  </a:lnTo>
                  <a:lnTo>
                    <a:pt x="1140" y="920"/>
                  </a:lnTo>
                  <a:lnTo>
                    <a:pt x="1137" y="917"/>
                  </a:lnTo>
                  <a:lnTo>
                    <a:pt x="1137" y="916"/>
                  </a:lnTo>
                  <a:lnTo>
                    <a:pt x="1137" y="915"/>
                  </a:lnTo>
                  <a:lnTo>
                    <a:pt x="1137" y="914"/>
                  </a:lnTo>
                  <a:lnTo>
                    <a:pt x="1138" y="913"/>
                  </a:lnTo>
                  <a:lnTo>
                    <a:pt x="1137" y="911"/>
                  </a:lnTo>
                  <a:lnTo>
                    <a:pt x="1137" y="912"/>
                  </a:lnTo>
                  <a:lnTo>
                    <a:pt x="1135" y="914"/>
                  </a:lnTo>
                  <a:lnTo>
                    <a:pt x="1135" y="915"/>
                  </a:lnTo>
                  <a:lnTo>
                    <a:pt x="1134" y="916"/>
                  </a:lnTo>
                  <a:lnTo>
                    <a:pt x="1130" y="917"/>
                  </a:lnTo>
                  <a:lnTo>
                    <a:pt x="1130" y="916"/>
                  </a:lnTo>
                  <a:lnTo>
                    <a:pt x="1128" y="916"/>
                  </a:lnTo>
                  <a:lnTo>
                    <a:pt x="1127" y="917"/>
                  </a:lnTo>
                  <a:lnTo>
                    <a:pt x="1126" y="918"/>
                  </a:lnTo>
                  <a:lnTo>
                    <a:pt x="1125" y="918"/>
                  </a:lnTo>
                  <a:lnTo>
                    <a:pt x="1124" y="920"/>
                  </a:lnTo>
                  <a:lnTo>
                    <a:pt x="1125" y="920"/>
                  </a:lnTo>
                  <a:lnTo>
                    <a:pt x="1126" y="920"/>
                  </a:lnTo>
                  <a:lnTo>
                    <a:pt x="1128" y="918"/>
                  </a:lnTo>
                  <a:lnTo>
                    <a:pt x="1129" y="918"/>
                  </a:lnTo>
                  <a:lnTo>
                    <a:pt x="1130" y="918"/>
                  </a:lnTo>
                  <a:lnTo>
                    <a:pt x="1134" y="924"/>
                  </a:lnTo>
                  <a:lnTo>
                    <a:pt x="1133" y="926"/>
                  </a:lnTo>
                  <a:lnTo>
                    <a:pt x="1131" y="926"/>
                  </a:lnTo>
                  <a:lnTo>
                    <a:pt x="1130" y="926"/>
                  </a:lnTo>
                  <a:lnTo>
                    <a:pt x="1126" y="924"/>
                  </a:lnTo>
                  <a:lnTo>
                    <a:pt x="1124" y="921"/>
                  </a:lnTo>
                  <a:lnTo>
                    <a:pt x="1122" y="919"/>
                  </a:lnTo>
                  <a:lnTo>
                    <a:pt x="1121" y="916"/>
                  </a:lnTo>
                  <a:lnTo>
                    <a:pt x="1122" y="914"/>
                  </a:lnTo>
                  <a:lnTo>
                    <a:pt x="1124" y="914"/>
                  </a:lnTo>
                  <a:lnTo>
                    <a:pt x="1125" y="914"/>
                  </a:lnTo>
                  <a:lnTo>
                    <a:pt x="1127" y="911"/>
                  </a:lnTo>
                  <a:lnTo>
                    <a:pt x="1126" y="911"/>
                  </a:lnTo>
                  <a:lnTo>
                    <a:pt x="1126" y="909"/>
                  </a:lnTo>
                  <a:lnTo>
                    <a:pt x="1127" y="909"/>
                  </a:lnTo>
                  <a:lnTo>
                    <a:pt x="1128" y="908"/>
                  </a:lnTo>
                  <a:lnTo>
                    <a:pt x="1130" y="909"/>
                  </a:lnTo>
                  <a:lnTo>
                    <a:pt x="1129" y="907"/>
                  </a:lnTo>
                  <a:lnTo>
                    <a:pt x="1129" y="906"/>
                  </a:lnTo>
                  <a:lnTo>
                    <a:pt x="1130" y="903"/>
                  </a:lnTo>
                  <a:lnTo>
                    <a:pt x="1131" y="903"/>
                  </a:lnTo>
                  <a:lnTo>
                    <a:pt x="1133" y="903"/>
                  </a:lnTo>
                  <a:lnTo>
                    <a:pt x="1135" y="900"/>
                  </a:lnTo>
                  <a:lnTo>
                    <a:pt x="1135" y="892"/>
                  </a:lnTo>
                  <a:lnTo>
                    <a:pt x="1140" y="891"/>
                  </a:lnTo>
                  <a:lnTo>
                    <a:pt x="1142" y="890"/>
                  </a:lnTo>
                  <a:lnTo>
                    <a:pt x="1143" y="890"/>
                  </a:lnTo>
                  <a:lnTo>
                    <a:pt x="1144" y="892"/>
                  </a:lnTo>
                  <a:lnTo>
                    <a:pt x="1145" y="891"/>
                  </a:lnTo>
                  <a:lnTo>
                    <a:pt x="1147" y="890"/>
                  </a:lnTo>
                  <a:lnTo>
                    <a:pt x="1148" y="891"/>
                  </a:lnTo>
                  <a:lnTo>
                    <a:pt x="1149" y="892"/>
                  </a:lnTo>
                  <a:lnTo>
                    <a:pt x="1152" y="895"/>
                  </a:lnTo>
                  <a:lnTo>
                    <a:pt x="1152" y="898"/>
                  </a:lnTo>
                  <a:lnTo>
                    <a:pt x="1153" y="899"/>
                  </a:lnTo>
                  <a:lnTo>
                    <a:pt x="1152" y="900"/>
                  </a:lnTo>
                  <a:lnTo>
                    <a:pt x="1152" y="901"/>
                  </a:lnTo>
                  <a:lnTo>
                    <a:pt x="1154" y="899"/>
                  </a:lnTo>
                  <a:lnTo>
                    <a:pt x="1153" y="898"/>
                  </a:lnTo>
                  <a:lnTo>
                    <a:pt x="1152" y="897"/>
                  </a:lnTo>
                  <a:lnTo>
                    <a:pt x="1152" y="896"/>
                  </a:lnTo>
                  <a:lnTo>
                    <a:pt x="1155" y="898"/>
                  </a:lnTo>
                  <a:lnTo>
                    <a:pt x="1156" y="899"/>
                  </a:lnTo>
                  <a:lnTo>
                    <a:pt x="1156" y="900"/>
                  </a:lnTo>
                  <a:lnTo>
                    <a:pt x="1156" y="901"/>
                  </a:lnTo>
                  <a:lnTo>
                    <a:pt x="1155" y="902"/>
                  </a:lnTo>
                  <a:lnTo>
                    <a:pt x="1154" y="903"/>
                  </a:lnTo>
                  <a:lnTo>
                    <a:pt x="1152" y="903"/>
                  </a:lnTo>
                  <a:lnTo>
                    <a:pt x="1150" y="904"/>
                  </a:lnTo>
                  <a:lnTo>
                    <a:pt x="1149" y="904"/>
                  </a:lnTo>
                  <a:lnTo>
                    <a:pt x="1148" y="904"/>
                  </a:lnTo>
                  <a:lnTo>
                    <a:pt x="1145" y="902"/>
                  </a:lnTo>
                  <a:lnTo>
                    <a:pt x="1148" y="904"/>
                  </a:lnTo>
                  <a:lnTo>
                    <a:pt x="1149" y="905"/>
                  </a:lnTo>
                  <a:lnTo>
                    <a:pt x="1150" y="905"/>
                  </a:lnTo>
                  <a:lnTo>
                    <a:pt x="1154" y="904"/>
                  </a:lnTo>
                  <a:lnTo>
                    <a:pt x="1155" y="903"/>
                  </a:lnTo>
                  <a:lnTo>
                    <a:pt x="1156" y="903"/>
                  </a:lnTo>
                  <a:lnTo>
                    <a:pt x="1158" y="905"/>
                  </a:lnTo>
                  <a:lnTo>
                    <a:pt x="1162" y="907"/>
                  </a:lnTo>
                  <a:lnTo>
                    <a:pt x="1163" y="907"/>
                  </a:lnTo>
                  <a:lnTo>
                    <a:pt x="1162" y="906"/>
                  </a:lnTo>
                  <a:lnTo>
                    <a:pt x="1160" y="905"/>
                  </a:lnTo>
                  <a:lnTo>
                    <a:pt x="1157" y="903"/>
                  </a:lnTo>
                  <a:lnTo>
                    <a:pt x="1157" y="901"/>
                  </a:lnTo>
                  <a:lnTo>
                    <a:pt x="1159" y="901"/>
                  </a:lnTo>
                  <a:lnTo>
                    <a:pt x="1164" y="904"/>
                  </a:lnTo>
                  <a:lnTo>
                    <a:pt x="1164" y="906"/>
                  </a:lnTo>
                  <a:lnTo>
                    <a:pt x="1164" y="907"/>
                  </a:lnTo>
                  <a:lnTo>
                    <a:pt x="1164" y="908"/>
                  </a:lnTo>
                  <a:lnTo>
                    <a:pt x="1164" y="909"/>
                  </a:lnTo>
                  <a:lnTo>
                    <a:pt x="1164" y="911"/>
                  </a:lnTo>
                  <a:lnTo>
                    <a:pt x="1163" y="911"/>
                  </a:lnTo>
                  <a:lnTo>
                    <a:pt x="1162" y="914"/>
                  </a:lnTo>
                  <a:lnTo>
                    <a:pt x="1165" y="915"/>
                  </a:lnTo>
                  <a:lnTo>
                    <a:pt x="1166" y="915"/>
                  </a:lnTo>
                  <a:lnTo>
                    <a:pt x="1167" y="914"/>
                  </a:lnTo>
                  <a:lnTo>
                    <a:pt x="1167" y="912"/>
                  </a:lnTo>
                  <a:lnTo>
                    <a:pt x="1167" y="911"/>
                  </a:lnTo>
                  <a:lnTo>
                    <a:pt x="1166" y="910"/>
                  </a:lnTo>
                  <a:lnTo>
                    <a:pt x="1169" y="905"/>
                  </a:lnTo>
                  <a:lnTo>
                    <a:pt x="1168" y="903"/>
                  </a:lnTo>
                  <a:lnTo>
                    <a:pt x="1169" y="899"/>
                  </a:lnTo>
                  <a:lnTo>
                    <a:pt x="1167" y="901"/>
                  </a:lnTo>
                  <a:lnTo>
                    <a:pt x="1167" y="903"/>
                  </a:lnTo>
                  <a:lnTo>
                    <a:pt x="1167" y="904"/>
                  </a:lnTo>
                  <a:lnTo>
                    <a:pt x="1167" y="905"/>
                  </a:lnTo>
                  <a:lnTo>
                    <a:pt x="1167" y="906"/>
                  </a:lnTo>
                  <a:lnTo>
                    <a:pt x="1166" y="907"/>
                  </a:lnTo>
                  <a:lnTo>
                    <a:pt x="1165" y="905"/>
                  </a:lnTo>
                  <a:lnTo>
                    <a:pt x="1165" y="904"/>
                  </a:lnTo>
                  <a:lnTo>
                    <a:pt x="1165" y="903"/>
                  </a:lnTo>
                  <a:lnTo>
                    <a:pt x="1165" y="900"/>
                  </a:lnTo>
                  <a:lnTo>
                    <a:pt x="1165" y="899"/>
                  </a:lnTo>
                  <a:lnTo>
                    <a:pt x="1162" y="896"/>
                  </a:lnTo>
                  <a:lnTo>
                    <a:pt x="1163" y="891"/>
                  </a:lnTo>
                  <a:lnTo>
                    <a:pt x="1164" y="888"/>
                  </a:lnTo>
                  <a:lnTo>
                    <a:pt x="1165" y="887"/>
                  </a:lnTo>
                  <a:lnTo>
                    <a:pt x="1166" y="887"/>
                  </a:lnTo>
                  <a:lnTo>
                    <a:pt x="1167" y="887"/>
                  </a:lnTo>
                  <a:lnTo>
                    <a:pt x="1169" y="887"/>
                  </a:lnTo>
                  <a:lnTo>
                    <a:pt x="1169" y="886"/>
                  </a:lnTo>
                  <a:lnTo>
                    <a:pt x="1165" y="886"/>
                  </a:lnTo>
                  <a:lnTo>
                    <a:pt x="1164" y="886"/>
                  </a:lnTo>
                  <a:lnTo>
                    <a:pt x="1163" y="888"/>
                  </a:lnTo>
                  <a:lnTo>
                    <a:pt x="1162" y="890"/>
                  </a:lnTo>
                  <a:lnTo>
                    <a:pt x="1160" y="887"/>
                  </a:lnTo>
                  <a:lnTo>
                    <a:pt x="1158" y="880"/>
                  </a:lnTo>
                  <a:lnTo>
                    <a:pt x="1160" y="877"/>
                  </a:lnTo>
                  <a:lnTo>
                    <a:pt x="1162" y="876"/>
                  </a:lnTo>
                  <a:lnTo>
                    <a:pt x="1164" y="875"/>
                  </a:lnTo>
                  <a:lnTo>
                    <a:pt x="1165" y="876"/>
                  </a:lnTo>
                  <a:lnTo>
                    <a:pt x="1165" y="877"/>
                  </a:lnTo>
                  <a:lnTo>
                    <a:pt x="1171" y="880"/>
                  </a:lnTo>
                  <a:lnTo>
                    <a:pt x="1173" y="880"/>
                  </a:lnTo>
                  <a:lnTo>
                    <a:pt x="1175" y="881"/>
                  </a:lnTo>
                  <a:lnTo>
                    <a:pt x="1175" y="879"/>
                  </a:lnTo>
                  <a:lnTo>
                    <a:pt x="1173" y="878"/>
                  </a:lnTo>
                  <a:lnTo>
                    <a:pt x="1173" y="879"/>
                  </a:lnTo>
                  <a:lnTo>
                    <a:pt x="1172" y="879"/>
                  </a:lnTo>
                  <a:lnTo>
                    <a:pt x="1169" y="878"/>
                  </a:lnTo>
                  <a:lnTo>
                    <a:pt x="1163" y="874"/>
                  </a:lnTo>
                  <a:lnTo>
                    <a:pt x="1162" y="873"/>
                  </a:lnTo>
                  <a:lnTo>
                    <a:pt x="1161" y="874"/>
                  </a:lnTo>
                  <a:lnTo>
                    <a:pt x="1161" y="875"/>
                  </a:lnTo>
                  <a:lnTo>
                    <a:pt x="1160" y="875"/>
                  </a:lnTo>
                  <a:lnTo>
                    <a:pt x="1158" y="875"/>
                  </a:lnTo>
                  <a:lnTo>
                    <a:pt x="1157" y="875"/>
                  </a:lnTo>
                  <a:lnTo>
                    <a:pt x="1157" y="874"/>
                  </a:lnTo>
                  <a:lnTo>
                    <a:pt x="1156" y="872"/>
                  </a:lnTo>
                  <a:lnTo>
                    <a:pt x="1157" y="872"/>
                  </a:lnTo>
                  <a:lnTo>
                    <a:pt x="1158" y="872"/>
                  </a:lnTo>
                  <a:lnTo>
                    <a:pt x="1159" y="871"/>
                  </a:lnTo>
                  <a:lnTo>
                    <a:pt x="1156" y="868"/>
                  </a:lnTo>
                  <a:lnTo>
                    <a:pt x="1155" y="867"/>
                  </a:lnTo>
                  <a:lnTo>
                    <a:pt x="1155" y="865"/>
                  </a:lnTo>
                  <a:lnTo>
                    <a:pt x="1156" y="865"/>
                  </a:lnTo>
                  <a:lnTo>
                    <a:pt x="1158" y="865"/>
                  </a:lnTo>
                  <a:lnTo>
                    <a:pt x="1160" y="864"/>
                  </a:lnTo>
                  <a:lnTo>
                    <a:pt x="1164" y="862"/>
                  </a:lnTo>
                  <a:lnTo>
                    <a:pt x="1167" y="858"/>
                  </a:lnTo>
                  <a:lnTo>
                    <a:pt x="1167" y="856"/>
                  </a:lnTo>
                  <a:lnTo>
                    <a:pt x="1167" y="850"/>
                  </a:lnTo>
                  <a:lnTo>
                    <a:pt x="1166" y="847"/>
                  </a:lnTo>
                  <a:lnTo>
                    <a:pt x="1165" y="848"/>
                  </a:lnTo>
                  <a:lnTo>
                    <a:pt x="1164" y="849"/>
                  </a:lnTo>
                  <a:lnTo>
                    <a:pt x="1158" y="846"/>
                  </a:lnTo>
                  <a:lnTo>
                    <a:pt x="1157" y="845"/>
                  </a:lnTo>
                  <a:lnTo>
                    <a:pt x="1154" y="844"/>
                  </a:lnTo>
                  <a:lnTo>
                    <a:pt x="1152" y="843"/>
                  </a:lnTo>
                  <a:lnTo>
                    <a:pt x="1150" y="843"/>
                  </a:lnTo>
                  <a:lnTo>
                    <a:pt x="1147" y="841"/>
                  </a:lnTo>
                  <a:lnTo>
                    <a:pt x="1146" y="839"/>
                  </a:lnTo>
                  <a:lnTo>
                    <a:pt x="1145" y="839"/>
                  </a:lnTo>
                  <a:lnTo>
                    <a:pt x="1148" y="835"/>
                  </a:lnTo>
                  <a:lnTo>
                    <a:pt x="1147" y="835"/>
                  </a:lnTo>
                  <a:lnTo>
                    <a:pt x="1148" y="829"/>
                  </a:lnTo>
                  <a:lnTo>
                    <a:pt x="1149" y="829"/>
                  </a:lnTo>
                  <a:lnTo>
                    <a:pt x="1152" y="828"/>
                  </a:lnTo>
                  <a:lnTo>
                    <a:pt x="1151" y="827"/>
                  </a:lnTo>
                  <a:lnTo>
                    <a:pt x="1150" y="826"/>
                  </a:lnTo>
                  <a:lnTo>
                    <a:pt x="1150" y="827"/>
                  </a:lnTo>
                  <a:lnTo>
                    <a:pt x="1150" y="828"/>
                  </a:lnTo>
                  <a:lnTo>
                    <a:pt x="1149" y="828"/>
                  </a:lnTo>
                  <a:lnTo>
                    <a:pt x="1146" y="827"/>
                  </a:lnTo>
                  <a:lnTo>
                    <a:pt x="1145" y="826"/>
                  </a:lnTo>
                  <a:lnTo>
                    <a:pt x="1144" y="822"/>
                  </a:lnTo>
                  <a:lnTo>
                    <a:pt x="1140" y="818"/>
                  </a:lnTo>
                  <a:lnTo>
                    <a:pt x="1139" y="814"/>
                  </a:lnTo>
                  <a:lnTo>
                    <a:pt x="1140" y="813"/>
                  </a:lnTo>
                  <a:lnTo>
                    <a:pt x="1141" y="812"/>
                  </a:lnTo>
                  <a:lnTo>
                    <a:pt x="1142" y="812"/>
                  </a:lnTo>
                  <a:lnTo>
                    <a:pt x="1143" y="811"/>
                  </a:lnTo>
                  <a:lnTo>
                    <a:pt x="1141" y="809"/>
                  </a:lnTo>
                  <a:lnTo>
                    <a:pt x="1141" y="808"/>
                  </a:lnTo>
                  <a:lnTo>
                    <a:pt x="1141" y="807"/>
                  </a:lnTo>
                  <a:lnTo>
                    <a:pt x="1141" y="805"/>
                  </a:lnTo>
                  <a:lnTo>
                    <a:pt x="1142" y="805"/>
                  </a:lnTo>
                  <a:lnTo>
                    <a:pt x="1145" y="805"/>
                  </a:lnTo>
                  <a:lnTo>
                    <a:pt x="1143" y="801"/>
                  </a:lnTo>
                  <a:lnTo>
                    <a:pt x="1141" y="800"/>
                  </a:lnTo>
                  <a:lnTo>
                    <a:pt x="1139" y="799"/>
                  </a:lnTo>
                  <a:lnTo>
                    <a:pt x="1139" y="798"/>
                  </a:lnTo>
                  <a:lnTo>
                    <a:pt x="1137" y="797"/>
                  </a:lnTo>
                  <a:lnTo>
                    <a:pt x="1135" y="790"/>
                  </a:lnTo>
                  <a:lnTo>
                    <a:pt x="1135" y="788"/>
                  </a:lnTo>
                  <a:lnTo>
                    <a:pt x="1138" y="788"/>
                  </a:lnTo>
                  <a:lnTo>
                    <a:pt x="1139" y="788"/>
                  </a:lnTo>
                  <a:lnTo>
                    <a:pt x="1139" y="789"/>
                  </a:lnTo>
                  <a:lnTo>
                    <a:pt x="1142" y="790"/>
                  </a:lnTo>
                  <a:lnTo>
                    <a:pt x="1143" y="790"/>
                  </a:lnTo>
                  <a:lnTo>
                    <a:pt x="1142" y="789"/>
                  </a:lnTo>
                  <a:lnTo>
                    <a:pt x="1141" y="789"/>
                  </a:lnTo>
                  <a:lnTo>
                    <a:pt x="1140" y="788"/>
                  </a:lnTo>
                  <a:lnTo>
                    <a:pt x="1138" y="788"/>
                  </a:lnTo>
                  <a:lnTo>
                    <a:pt x="1131" y="782"/>
                  </a:lnTo>
                  <a:lnTo>
                    <a:pt x="1132" y="781"/>
                  </a:lnTo>
                  <a:lnTo>
                    <a:pt x="1133" y="780"/>
                  </a:lnTo>
                  <a:lnTo>
                    <a:pt x="1137" y="779"/>
                  </a:lnTo>
                  <a:lnTo>
                    <a:pt x="1139" y="781"/>
                  </a:lnTo>
                  <a:lnTo>
                    <a:pt x="1144" y="787"/>
                  </a:lnTo>
                  <a:lnTo>
                    <a:pt x="1145" y="788"/>
                  </a:lnTo>
                  <a:lnTo>
                    <a:pt x="1145" y="787"/>
                  </a:lnTo>
                  <a:lnTo>
                    <a:pt x="1143" y="784"/>
                  </a:lnTo>
                  <a:lnTo>
                    <a:pt x="1139" y="777"/>
                  </a:lnTo>
                  <a:lnTo>
                    <a:pt x="1138" y="773"/>
                  </a:lnTo>
                  <a:lnTo>
                    <a:pt x="1137" y="772"/>
                  </a:lnTo>
                  <a:lnTo>
                    <a:pt x="1136" y="772"/>
                  </a:lnTo>
                  <a:lnTo>
                    <a:pt x="1135" y="773"/>
                  </a:lnTo>
                  <a:lnTo>
                    <a:pt x="1134" y="774"/>
                  </a:lnTo>
                  <a:lnTo>
                    <a:pt x="1131" y="773"/>
                  </a:lnTo>
                  <a:lnTo>
                    <a:pt x="1128" y="772"/>
                  </a:lnTo>
                  <a:lnTo>
                    <a:pt x="1127" y="771"/>
                  </a:lnTo>
                  <a:lnTo>
                    <a:pt x="1126" y="770"/>
                  </a:lnTo>
                  <a:lnTo>
                    <a:pt x="1127" y="768"/>
                  </a:lnTo>
                  <a:lnTo>
                    <a:pt x="1130" y="765"/>
                  </a:lnTo>
                  <a:lnTo>
                    <a:pt x="1131" y="765"/>
                  </a:lnTo>
                  <a:lnTo>
                    <a:pt x="1134" y="764"/>
                  </a:lnTo>
                  <a:lnTo>
                    <a:pt x="1135" y="764"/>
                  </a:lnTo>
                  <a:lnTo>
                    <a:pt x="1136" y="762"/>
                  </a:lnTo>
                  <a:lnTo>
                    <a:pt x="1137" y="762"/>
                  </a:lnTo>
                  <a:lnTo>
                    <a:pt x="1135" y="756"/>
                  </a:lnTo>
                  <a:lnTo>
                    <a:pt x="1133" y="756"/>
                  </a:lnTo>
                  <a:lnTo>
                    <a:pt x="1135" y="762"/>
                  </a:lnTo>
                  <a:lnTo>
                    <a:pt x="1133" y="763"/>
                  </a:lnTo>
                  <a:lnTo>
                    <a:pt x="1131" y="764"/>
                  </a:lnTo>
                  <a:lnTo>
                    <a:pt x="1130" y="764"/>
                  </a:lnTo>
                  <a:lnTo>
                    <a:pt x="1128" y="763"/>
                  </a:lnTo>
                  <a:lnTo>
                    <a:pt x="1127" y="761"/>
                  </a:lnTo>
                  <a:lnTo>
                    <a:pt x="1123" y="758"/>
                  </a:lnTo>
                  <a:lnTo>
                    <a:pt x="1122" y="758"/>
                  </a:lnTo>
                  <a:lnTo>
                    <a:pt x="1119" y="757"/>
                  </a:lnTo>
                  <a:lnTo>
                    <a:pt x="1118" y="758"/>
                  </a:lnTo>
                  <a:lnTo>
                    <a:pt x="1117" y="758"/>
                  </a:lnTo>
                  <a:lnTo>
                    <a:pt x="1116" y="760"/>
                  </a:lnTo>
                  <a:lnTo>
                    <a:pt x="1117" y="762"/>
                  </a:lnTo>
                  <a:lnTo>
                    <a:pt x="1118" y="762"/>
                  </a:lnTo>
                  <a:lnTo>
                    <a:pt x="1119" y="764"/>
                  </a:lnTo>
                  <a:lnTo>
                    <a:pt x="1118" y="766"/>
                  </a:lnTo>
                  <a:lnTo>
                    <a:pt x="1116" y="766"/>
                  </a:lnTo>
                  <a:lnTo>
                    <a:pt x="1116" y="767"/>
                  </a:lnTo>
                  <a:lnTo>
                    <a:pt x="1113" y="766"/>
                  </a:lnTo>
                  <a:lnTo>
                    <a:pt x="1111" y="766"/>
                  </a:lnTo>
                  <a:lnTo>
                    <a:pt x="1110" y="767"/>
                  </a:lnTo>
                  <a:lnTo>
                    <a:pt x="1109" y="767"/>
                  </a:lnTo>
                  <a:lnTo>
                    <a:pt x="1107" y="766"/>
                  </a:lnTo>
                  <a:lnTo>
                    <a:pt x="1103" y="766"/>
                  </a:lnTo>
                  <a:lnTo>
                    <a:pt x="1102" y="766"/>
                  </a:lnTo>
                  <a:lnTo>
                    <a:pt x="1101" y="763"/>
                  </a:lnTo>
                  <a:lnTo>
                    <a:pt x="1102" y="762"/>
                  </a:lnTo>
                  <a:lnTo>
                    <a:pt x="1103" y="761"/>
                  </a:lnTo>
                  <a:lnTo>
                    <a:pt x="1104" y="761"/>
                  </a:lnTo>
                  <a:lnTo>
                    <a:pt x="1105" y="761"/>
                  </a:lnTo>
                  <a:lnTo>
                    <a:pt x="1105" y="758"/>
                  </a:lnTo>
                  <a:lnTo>
                    <a:pt x="1105" y="759"/>
                  </a:lnTo>
                  <a:lnTo>
                    <a:pt x="1105" y="760"/>
                  </a:lnTo>
                  <a:lnTo>
                    <a:pt x="1104" y="761"/>
                  </a:lnTo>
                  <a:lnTo>
                    <a:pt x="1101" y="760"/>
                  </a:lnTo>
                  <a:lnTo>
                    <a:pt x="1099" y="760"/>
                  </a:lnTo>
                  <a:lnTo>
                    <a:pt x="1096" y="757"/>
                  </a:lnTo>
                  <a:lnTo>
                    <a:pt x="1095" y="756"/>
                  </a:lnTo>
                  <a:lnTo>
                    <a:pt x="1095" y="754"/>
                  </a:lnTo>
                  <a:lnTo>
                    <a:pt x="1094" y="752"/>
                  </a:lnTo>
                  <a:lnTo>
                    <a:pt x="1092" y="749"/>
                  </a:lnTo>
                  <a:lnTo>
                    <a:pt x="1090" y="748"/>
                  </a:lnTo>
                  <a:lnTo>
                    <a:pt x="1090" y="747"/>
                  </a:lnTo>
                  <a:lnTo>
                    <a:pt x="1086" y="741"/>
                  </a:lnTo>
                  <a:lnTo>
                    <a:pt x="1086" y="730"/>
                  </a:lnTo>
                  <a:lnTo>
                    <a:pt x="1086" y="729"/>
                  </a:lnTo>
                  <a:lnTo>
                    <a:pt x="1086" y="727"/>
                  </a:lnTo>
                  <a:lnTo>
                    <a:pt x="1086" y="726"/>
                  </a:lnTo>
                  <a:lnTo>
                    <a:pt x="1084" y="724"/>
                  </a:lnTo>
                  <a:lnTo>
                    <a:pt x="1083" y="716"/>
                  </a:lnTo>
                  <a:lnTo>
                    <a:pt x="1084" y="715"/>
                  </a:lnTo>
                  <a:lnTo>
                    <a:pt x="1083" y="713"/>
                  </a:lnTo>
                  <a:lnTo>
                    <a:pt x="1082" y="712"/>
                  </a:lnTo>
                  <a:lnTo>
                    <a:pt x="1081" y="711"/>
                  </a:lnTo>
                  <a:lnTo>
                    <a:pt x="1081" y="710"/>
                  </a:lnTo>
                  <a:lnTo>
                    <a:pt x="1081" y="709"/>
                  </a:lnTo>
                  <a:lnTo>
                    <a:pt x="1085" y="707"/>
                  </a:lnTo>
                  <a:lnTo>
                    <a:pt x="1088" y="707"/>
                  </a:lnTo>
                  <a:lnTo>
                    <a:pt x="1088" y="706"/>
                  </a:lnTo>
                  <a:lnTo>
                    <a:pt x="1086" y="703"/>
                  </a:lnTo>
                  <a:lnTo>
                    <a:pt x="1086" y="698"/>
                  </a:lnTo>
                  <a:lnTo>
                    <a:pt x="1087" y="698"/>
                  </a:lnTo>
                  <a:lnTo>
                    <a:pt x="1087" y="695"/>
                  </a:lnTo>
                  <a:lnTo>
                    <a:pt x="1087" y="692"/>
                  </a:lnTo>
                  <a:lnTo>
                    <a:pt x="1086" y="692"/>
                  </a:lnTo>
                  <a:lnTo>
                    <a:pt x="1086" y="690"/>
                  </a:lnTo>
                  <a:lnTo>
                    <a:pt x="1084" y="687"/>
                  </a:lnTo>
                  <a:lnTo>
                    <a:pt x="1069" y="665"/>
                  </a:lnTo>
                  <a:lnTo>
                    <a:pt x="1067" y="662"/>
                  </a:lnTo>
                  <a:lnTo>
                    <a:pt x="1067" y="660"/>
                  </a:lnTo>
                  <a:lnTo>
                    <a:pt x="1067" y="658"/>
                  </a:lnTo>
                  <a:lnTo>
                    <a:pt x="1066" y="657"/>
                  </a:lnTo>
                  <a:lnTo>
                    <a:pt x="1066" y="656"/>
                  </a:lnTo>
                  <a:lnTo>
                    <a:pt x="1067" y="655"/>
                  </a:lnTo>
                  <a:lnTo>
                    <a:pt x="1065" y="650"/>
                  </a:lnTo>
                  <a:lnTo>
                    <a:pt x="1062" y="645"/>
                  </a:lnTo>
                  <a:lnTo>
                    <a:pt x="1058" y="641"/>
                  </a:lnTo>
                  <a:lnTo>
                    <a:pt x="1056" y="640"/>
                  </a:lnTo>
                  <a:lnTo>
                    <a:pt x="1054" y="636"/>
                  </a:lnTo>
                  <a:lnTo>
                    <a:pt x="1055" y="634"/>
                  </a:lnTo>
                  <a:lnTo>
                    <a:pt x="1056" y="634"/>
                  </a:lnTo>
                  <a:lnTo>
                    <a:pt x="1055" y="632"/>
                  </a:lnTo>
                  <a:lnTo>
                    <a:pt x="1055" y="631"/>
                  </a:lnTo>
                  <a:lnTo>
                    <a:pt x="1054" y="630"/>
                  </a:lnTo>
                  <a:lnTo>
                    <a:pt x="1053" y="629"/>
                  </a:lnTo>
                  <a:lnTo>
                    <a:pt x="1052" y="628"/>
                  </a:lnTo>
                  <a:lnTo>
                    <a:pt x="1051" y="623"/>
                  </a:lnTo>
                  <a:lnTo>
                    <a:pt x="1051" y="622"/>
                  </a:lnTo>
                  <a:lnTo>
                    <a:pt x="1052" y="622"/>
                  </a:lnTo>
                  <a:lnTo>
                    <a:pt x="1054" y="623"/>
                  </a:lnTo>
                  <a:lnTo>
                    <a:pt x="1054" y="624"/>
                  </a:lnTo>
                  <a:lnTo>
                    <a:pt x="1057" y="624"/>
                  </a:lnTo>
                  <a:lnTo>
                    <a:pt x="1058" y="624"/>
                  </a:lnTo>
                  <a:lnTo>
                    <a:pt x="1059" y="624"/>
                  </a:lnTo>
                  <a:lnTo>
                    <a:pt x="1060" y="624"/>
                  </a:lnTo>
                  <a:lnTo>
                    <a:pt x="1061" y="624"/>
                  </a:lnTo>
                  <a:lnTo>
                    <a:pt x="1062" y="623"/>
                  </a:lnTo>
                  <a:lnTo>
                    <a:pt x="1062" y="622"/>
                  </a:lnTo>
                  <a:lnTo>
                    <a:pt x="1062" y="621"/>
                  </a:lnTo>
                  <a:lnTo>
                    <a:pt x="1062" y="619"/>
                  </a:lnTo>
                  <a:lnTo>
                    <a:pt x="1059" y="607"/>
                  </a:lnTo>
                  <a:lnTo>
                    <a:pt x="1060" y="607"/>
                  </a:lnTo>
                  <a:lnTo>
                    <a:pt x="1061" y="608"/>
                  </a:lnTo>
                  <a:lnTo>
                    <a:pt x="1062" y="609"/>
                  </a:lnTo>
                  <a:lnTo>
                    <a:pt x="1063" y="608"/>
                  </a:lnTo>
                  <a:lnTo>
                    <a:pt x="1062" y="602"/>
                  </a:lnTo>
                  <a:lnTo>
                    <a:pt x="1063" y="596"/>
                  </a:lnTo>
                  <a:lnTo>
                    <a:pt x="1060" y="585"/>
                  </a:lnTo>
                  <a:lnTo>
                    <a:pt x="1061" y="585"/>
                  </a:lnTo>
                  <a:lnTo>
                    <a:pt x="1064" y="581"/>
                  </a:lnTo>
                  <a:lnTo>
                    <a:pt x="1064" y="580"/>
                  </a:lnTo>
                  <a:lnTo>
                    <a:pt x="1064" y="579"/>
                  </a:lnTo>
                  <a:lnTo>
                    <a:pt x="1063" y="577"/>
                  </a:lnTo>
                  <a:lnTo>
                    <a:pt x="1060" y="573"/>
                  </a:lnTo>
                  <a:lnTo>
                    <a:pt x="1060" y="572"/>
                  </a:lnTo>
                  <a:lnTo>
                    <a:pt x="1061" y="571"/>
                  </a:lnTo>
                  <a:lnTo>
                    <a:pt x="1062" y="570"/>
                  </a:lnTo>
                  <a:lnTo>
                    <a:pt x="1063" y="563"/>
                  </a:lnTo>
                  <a:lnTo>
                    <a:pt x="1063" y="562"/>
                  </a:lnTo>
                  <a:lnTo>
                    <a:pt x="1064" y="561"/>
                  </a:lnTo>
                  <a:lnTo>
                    <a:pt x="1065" y="560"/>
                  </a:lnTo>
                  <a:lnTo>
                    <a:pt x="1066" y="558"/>
                  </a:lnTo>
                  <a:lnTo>
                    <a:pt x="1066" y="557"/>
                  </a:lnTo>
                  <a:lnTo>
                    <a:pt x="1066" y="556"/>
                  </a:lnTo>
                  <a:lnTo>
                    <a:pt x="1065" y="551"/>
                  </a:lnTo>
                  <a:lnTo>
                    <a:pt x="1065" y="548"/>
                  </a:lnTo>
                  <a:lnTo>
                    <a:pt x="1066" y="547"/>
                  </a:lnTo>
                  <a:lnTo>
                    <a:pt x="1066" y="545"/>
                  </a:lnTo>
                  <a:lnTo>
                    <a:pt x="1066" y="543"/>
                  </a:lnTo>
                  <a:lnTo>
                    <a:pt x="1065" y="539"/>
                  </a:lnTo>
                  <a:lnTo>
                    <a:pt x="1064" y="536"/>
                  </a:lnTo>
                  <a:lnTo>
                    <a:pt x="1065" y="535"/>
                  </a:lnTo>
                  <a:lnTo>
                    <a:pt x="1065" y="534"/>
                  </a:lnTo>
                  <a:lnTo>
                    <a:pt x="1064" y="530"/>
                  </a:lnTo>
                  <a:lnTo>
                    <a:pt x="1063" y="530"/>
                  </a:lnTo>
                  <a:lnTo>
                    <a:pt x="1063" y="529"/>
                  </a:lnTo>
                  <a:lnTo>
                    <a:pt x="1062" y="528"/>
                  </a:lnTo>
                  <a:lnTo>
                    <a:pt x="1064" y="522"/>
                  </a:lnTo>
                  <a:lnTo>
                    <a:pt x="1064" y="521"/>
                  </a:lnTo>
                  <a:lnTo>
                    <a:pt x="1064" y="519"/>
                  </a:lnTo>
                  <a:lnTo>
                    <a:pt x="1064" y="516"/>
                  </a:lnTo>
                  <a:lnTo>
                    <a:pt x="1065" y="516"/>
                  </a:lnTo>
                  <a:lnTo>
                    <a:pt x="1066" y="516"/>
                  </a:lnTo>
                  <a:lnTo>
                    <a:pt x="1067" y="515"/>
                  </a:lnTo>
                  <a:lnTo>
                    <a:pt x="1067" y="513"/>
                  </a:lnTo>
                  <a:lnTo>
                    <a:pt x="1067" y="509"/>
                  </a:lnTo>
                  <a:lnTo>
                    <a:pt x="1064" y="504"/>
                  </a:lnTo>
                  <a:lnTo>
                    <a:pt x="1062" y="500"/>
                  </a:lnTo>
                  <a:lnTo>
                    <a:pt x="1060" y="495"/>
                  </a:lnTo>
                  <a:lnTo>
                    <a:pt x="1060" y="494"/>
                  </a:lnTo>
                  <a:lnTo>
                    <a:pt x="1061" y="494"/>
                  </a:lnTo>
                  <a:lnTo>
                    <a:pt x="1064" y="492"/>
                  </a:lnTo>
                  <a:lnTo>
                    <a:pt x="1064" y="488"/>
                  </a:lnTo>
                  <a:lnTo>
                    <a:pt x="1064" y="485"/>
                  </a:lnTo>
                  <a:lnTo>
                    <a:pt x="1064" y="482"/>
                  </a:lnTo>
                  <a:lnTo>
                    <a:pt x="1064" y="481"/>
                  </a:lnTo>
                  <a:lnTo>
                    <a:pt x="1062" y="476"/>
                  </a:lnTo>
                  <a:lnTo>
                    <a:pt x="1062" y="473"/>
                  </a:lnTo>
                  <a:lnTo>
                    <a:pt x="1058" y="468"/>
                  </a:lnTo>
                  <a:lnTo>
                    <a:pt x="1057" y="466"/>
                  </a:lnTo>
                  <a:lnTo>
                    <a:pt x="1056" y="464"/>
                  </a:lnTo>
                  <a:lnTo>
                    <a:pt x="1056" y="460"/>
                  </a:lnTo>
                  <a:lnTo>
                    <a:pt x="1054" y="453"/>
                  </a:lnTo>
                  <a:lnTo>
                    <a:pt x="1053" y="451"/>
                  </a:lnTo>
                  <a:lnTo>
                    <a:pt x="1052" y="449"/>
                  </a:lnTo>
                  <a:lnTo>
                    <a:pt x="1051" y="447"/>
                  </a:lnTo>
                  <a:lnTo>
                    <a:pt x="1045" y="434"/>
                  </a:lnTo>
                  <a:lnTo>
                    <a:pt x="1045" y="433"/>
                  </a:lnTo>
                  <a:lnTo>
                    <a:pt x="1045" y="432"/>
                  </a:lnTo>
                  <a:lnTo>
                    <a:pt x="1044" y="428"/>
                  </a:lnTo>
                  <a:lnTo>
                    <a:pt x="1043" y="428"/>
                  </a:lnTo>
                  <a:lnTo>
                    <a:pt x="1043" y="427"/>
                  </a:lnTo>
                  <a:lnTo>
                    <a:pt x="1041" y="422"/>
                  </a:lnTo>
                  <a:lnTo>
                    <a:pt x="1038" y="409"/>
                  </a:lnTo>
                  <a:lnTo>
                    <a:pt x="1039" y="406"/>
                  </a:lnTo>
                  <a:lnTo>
                    <a:pt x="1040" y="407"/>
                  </a:lnTo>
                  <a:lnTo>
                    <a:pt x="1041" y="407"/>
                  </a:lnTo>
                  <a:lnTo>
                    <a:pt x="1042" y="406"/>
                  </a:lnTo>
                  <a:lnTo>
                    <a:pt x="1045" y="404"/>
                  </a:lnTo>
                  <a:lnTo>
                    <a:pt x="1045" y="403"/>
                  </a:lnTo>
                  <a:lnTo>
                    <a:pt x="1044" y="396"/>
                  </a:lnTo>
                  <a:lnTo>
                    <a:pt x="1045" y="395"/>
                  </a:lnTo>
                  <a:lnTo>
                    <a:pt x="1045" y="392"/>
                  </a:lnTo>
                  <a:lnTo>
                    <a:pt x="1044" y="392"/>
                  </a:lnTo>
                  <a:lnTo>
                    <a:pt x="1043" y="390"/>
                  </a:lnTo>
                  <a:lnTo>
                    <a:pt x="1041" y="384"/>
                  </a:lnTo>
                  <a:lnTo>
                    <a:pt x="1041" y="381"/>
                  </a:lnTo>
                  <a:lnTo>
                    <a:pt x="1041" y="380"/>
                  </a:lnTo>
                  <a:lnTo>
                    <a:pt x="1041" y="379"/>
                  </a:lnTo>
                  <a:lnTo>
                    <a:pt x="1039" y="377"/>
                  </a:lnTo>
                  <a:lnTo>
                    <a:pt x="1039" y="376"/>
                  </a:lnTo>
                  <a:lnTo>
                    <a:pt x="1038" y="375"/>
                  </a:lnTo>
                  <a:lnTo>
                    <a:pt x="1036" y="374"/>
                  </a:lnTo>
                  <a:lnTo>
                    <a:pt x="1035" y="373"/>
                  </a:lnTo>
                  <a:lnTo>
                    <a:pt x="1035" y="372"/>
                  </a:lnTo>
                  <a:lnTo>
                    <a:pt x="1034" y="370"/>
                  </a:lnTo>
                  <a:lnTo>
                    <a:pt x="1033" y="366"/>
                  </a:lnTo>
                  <a:lnTo>
                    <a:pt x="1032" y="363"/>
                  </a:lnTo>
                  <a:lnTo>
                    <a:pt x="1032" y="362"/>
                  </a:lnTo>
                  <a:lnTo>
                    <a:pt x="1035" y="359"/>
                  </a:lnTo>
                  <a:lnTo>
                    <a:pt x="1036" y="356"/>
                  </a:lnTo>
                  <a:lnTo>
                    <a:pt x="1035" y="353"/>
                  </a:lnTo>
                  <a:lnTo>
                    <a:pt x="1036" y="351"/>
                  </a:lnTo>
                  <a:lnTo>
                    <a:pt x="1037" y="350"/>
                  </a:lnTo>
                  <a:lnTo>
                    <a:pt x="1037" y="346"/>
                  </a:lnTo>
                  <a:lnTo>
                    <a:pt x="1035" y="334"/>
                  </a:lnTo>
                  <a:lnTo>
                    <a:pt x="1035" y="328"/>
                  </a:lnTo>
                  <a:lnTo>
                    <a:pt x="1036" y="326"/>
                  </a:lnTo>
                  <a:lnTo>
                    <a:pt x="1037" y="325"/>
                  </a:lnTo>
                  <a:lnTo>
                    <a:pt x="1038" y="324"/>
                  </a:lnTo>
                  <a:lnTo>
                    <a:pt x="1039" y="323"/>
                  </a:lnTo>
                  <a:lnTo>
                    <a:pt x="1039" y="319"/>
                  </a:lnTo>
                  <a:lnTo>
                    <a:pt x="1035" y="309"/>
                  </a:lnTo>
                  <a:lnTo>
                    <a:pt x="1035" y="307"/>
                  </a:lnTo>
                  <a:lnTo>
                    <a:pt x="1037" y="307"/>
                  </a:lnTo>
                  <a:lnTo>
                    <a:pt x="1038" y="305"/>
                  </a:lnTo>
                  <a:lnTo>
                    <a:pt x="1039" y="304"/>
                  </a:lnTo>
                  <a:lnTo>
                    <a:pt x="1037" y="302"/>
                  </a:lnTo>
                  <a:lnTo>
                    <a:pt x="1037" y="300"/>
                  </a:lnTo>
                  <a:lnTo>
                    <a:pt x="1038" y="291"/>
                  </a:lnTo>
                  <a:lnTo>
                    <a:pt x="1038" y="290"/>
                  </a:lnTo>
                  <a:lnTo>
                    <a:pt x="1038" y="286"/>
                  </a:lnTo>
                  <a:lnTo>
                    <a:pt x="1038" y="282"/>
                  </a:lnTo>
                  <a:lnTo>
                    <a:pt x="1037" y="279"/>
                  </a:lnTo>
                  <a:lnTo>
                    <a:pt x="1037" y="277"/>
                  </a:lnTo>
                  <a:lnTo>
                    <a:pt x="1036" y="275"/>
                  </a:lnTo>
                  <a:lnTo>
                    <a:pt x="1037" y="273"/>
                  </a:lnTo>
                  <a:lnTo>
                    <a:pt x="1037" y="272"/>
                  </a:lnTo>
                  <a:lnTo>
                    <a:pt x="1035" y="270"/>
                  </a:lnTo>
                  <a:lnTo>
                    <a:pt x="1034" y="269"/>
                  </a:lnTo>
                  <a:lnTo>
                    <a:pt x="1033" y="266"/>
                  </a:lnTo>
                  <a:lnTo>
                    <a:pt x="1033" y="262"/>
                  </a:lnTo>
                  <a:lnTo>
                    <a:pt x="1034" y="258"/>
                  </a:lnTo>
                  <a:lnTo>
                    <a:pt x="1035" y="257"/>
                  </a:lnTo>
                  <a:lnTo>
                    <a:pt x="1036" y="256"/>
                  </a:lnTo>
                  <a:lnTo>
                    <a:pt x="1037" y="253"/>
                  </a:lnTo>
                  <a:lnTo>
                    <a:pt x="1037" y="249"/>
                  </a:lnTo>
                  <a:lnTo>
                    <a:pt x="1037" y="247"/>
                  </a:lnTo>
                  <a:lnTo>
                    <a:pt x="1036" y="245"/>
                  </a:lnTo>
                  <a:lnTo>
                    <a:pt x="1035" y="243"/>
                  </a:lnTo>
                  <a:lnTo>
                    <a:pt x="1034" y="240"/>
                  </a:lnTo>
                  <a:lnTo>
                    <a:pt x="1033" y="238"/>
                  </a:lnTo>
                  <a:lnTo>
                    <a:pt x="1031" y="232"/>
                  </a:lnTo>
                  <a:lnTo>
                    <a:pt x="1030" y="221"/>
                  </a:lnTo>
                  <a:lnTo>
                    <a:pt x="1030" y="220"/>
                  </a:lnTo>
                  <a:lnTo>
                    <a:pt x="1030" y="217"/>
                  </a:lnTo>
                  <a:lnTo>
                    <a:pt x="1030" y="216"/>
                  </a:lnTo>
                  <a:lnTo>
                    <a:pt x="1030" y="215"/>
                  </a:lnTo>
                  <a:lnTo>
                    <a:pt x="1030" y="213"/>
                  </a:lnTo>
                  <a:lnTo>
                    <a:pt x="1030" y="211"/>
                  </a:lnTo>
                  <a:lnTo>
                    <a:pt x="1029" y="210"/>
                  </a:lnTo>
                  <a:lnTo>
                    <a:pt x="1028" y="205"/>
                  </a:lnTo>
                  <a:lnTo>
                    <a:pt x="1028" y="203"/>
                  </a:lnTo>
                  <a:lnTo>
                    <a:pt x="1029" y="202"/>
                  </a:lnTo>
                  <a:lnTo>
                    <a:pt x="1030" y="201"/>
                  </a:lnTo>
                  <a:lnTo>
                    <a:pt x="1030" y="200"/>
                  </a:lnTo>
                  <a:lnTo>
                    <a:pt x="1030" y="197"/>
                  </a:lnTo>
                  <a:lnTo>
                    <a:pt x="1030" y="196"/>
                  </a:lnTo>
                  <a:lnTo>
                    <a:pt x="1030" y="194"/>
                  </a:lnTo>
                  <a:lnTo>
                    <a:pt x="1029" y="193"/>
                  </a:lnTo>
                  <a:lnTo>
                    <a:pt x="1028" y="192"/>
                  </a:lnTo>
                  <a:lnTo>
                    <a:pt x="1027" y="192"/>
                  </a:lnTo>
                  <a:lnTo>
                    <a:pt x="1026" y="192"/>
                  </a:lnTo>
                  <a:lnTo>
                    <a:pt x="1026" y="194"/>
                  </a:lnTo>
                  <a:lnTo>
                    <a:pt x="1024" y="194"/>
                  </a:lnTo>
                  <a:lnTo>
                    <a:pt x="1024" y="190"/>
                  </a:lnTo>
                  <a:lnTo>
                    <a:pt x="1023" y="180"/>
                  </a:lnTo>
                  <a:lnTo>
                    <a:pt x="1024" y="179"/>
                  </a:lnTo>
                  <a:lnTo>
                    <a:pt x="1025" y="179"/>
                  </a:lnTo>
                  <a:lnTo>
                    <a:pt x="1025" y="180"/>
                  </a:lnTo>
                  <a:lnTo>
                    <a:pt x="1026" y="181"/>
                  </a:lnTo>
                  <a:lnTo>
                    <a:pt x="1028" y="181"/>
                  </a:lnTo>
                  <a:lnTo>
                    <a:pt x="1028" y="180"/>
                  </a:lnTo>
                  <a:lnTo>
                    <a:pt x="1028" y="179"/>
                  </a:lnTo>
                  <a:lnTo>
                    <a:pt x="1029" y="179"/>
                  </a:lnTo>
                  <a:lnTo>
                    <a:pt x="1029" y="178"/>
                  </a:lnTo>
                  <a:lnTo>
                    <a:pt x="1030" y="175"/>
                  </a:lnTo>
                  <a:lnTo>
                    <a:pt x="1030" y="174"/>
                  </a:lnTo>
                  <a:lnTo>
                    <a:pt x="1030" y="173"/>
                  </a:lnTo>
                  <a:lnTo>
                    <a:pt x="1029" y="172"/>
                  </a:lnTo>
                  <a:lnTo>
                    <a:pt x="1028" y="152"/>
                  </a:lnTo>
                  <a:lnTo>
                    <a:pt x="1029" y="147"/>
                  </a:lnTo>
                  <a:lnTo>
                    <a:pt x="1028" y="140"/>
                  </a:lnTo>
                  <a:lnTo>
                    <a:pt x="1028" y="139"/>
                  </a:lnTo>
                  <a:lnTo>
                    <a:pt x="1028" y="137"/>
                  </a:lnTo>
                  <a:lnTo>
                    <a:pt x="1028" y="135"/>
                  </a:lnTo>
                  <a:lnTo>
                    <a:pt x="1030" y="134"/>
                  </a:lnTo>
                  <a:lnTo>
                    <a:pt x="1029" y="132"/>
                  </a:lnTo>
                  <a:lnTo>
                    <a:pt x="1030" y="129"/>
                  </a:lnTo>
                  <a:lnTo>
                    <a:pt x="1028" y="127"/>
                  </a:lnTo>
                  <a:lnTo>
                    <a:pt x="1028" y="126"/>
                  </a:lnTo>
                  <a:lnTo>
                    <a:pt x="1029" y="125"/>
                  </a:lnTo>
                  <a:lnTo>
                    <a:pt x="1026" y="119"/>
                  </a:lnTo>
                  <a:lnTo>
                    <a:pt x="1025" y="116"/>
                  </a:lnTo>
                  <a:lnTo>
                    <a:pt x="1025" y="114"/>
                  </a:lnTo>
                  <a:lnTo>
                    <a:pt x="1025" y="113"/>
                  </a:lnTo>
                  <a:lnTo>
                    <a:pt x="1025" y="111"/>
                  </a:lnTo>
                  <a:lnTo>
                    <a:pt x="1024" y="111"/>
                  </a:lnTo>
                  <a:lnTo>
                    <a:pt x="1022" y="109"/>
                  </a:lnTo>
                  <a:lnTo>
                    <a:pt x="1022" y="96"/>
                  </a:lnTo>
                  <a:lnTo>
                    <a:pt x="1022" y="94"/>
                  </a:lnTo>
                  <a:lnTo>
                    <a:pt x="1022" y="92"/>
                  </a:lnTo>
                  <a:lnTo>
                    <a:pt x="1022" y="91"/>
                  </a:lnTo>
                  <a:lnTo>
                    <a:pt x="1022" y="89"/>
                  </a:lnTo>
                  <a:lnTo>
                    <a:pt x="1022" y="87"/>
                  </a:lnTo>
                  <a:lnTo>
                    <a:pt x="1021" y="83"/>
                  </a:lnTo>
                  <a:lnTo>
                    <a:pt x="1016" y="64"/>
                  </a:lnTo>
                  <a:lnTo>
                    <a:pt x="1014" y="62"/>
                  </a:lnTo>
                  <a:lnTo>
                    <a:pt x="1014" y="59"/>
                  </a:lnTo>
                  <a:lnTo>
                    <a:pt x="1014" y="58"/>
                  </a:lnTo>
                  <a:lnTo>
                    <a:pt x="1014" y="57"/>
                  </a:lnTo>
                  <a:lnTo>
                    <a:pt x="1011" y="49"/>
                  </a:lnTo>
                  <a:lnTo>
                    <a:pt x="1011" y="47"/>
                  </a:lnTo>
                  <a:lnTo>
                    <a:pt x="1009" y="42"/>
                  </a:lnTo>
                  <a:lnTo>
                    <a:pt x="1010" y="35"/>
                  </a:lnTo>
                  <a:lnTo>
                    <a:pt x="1009" y="34"/>
                  </a:lnTo>
                  <a:lnTo>
                    <a:pt x="1008" y="33"/>
                  </a:lnTo>
                  <a:lnTo>
                    <a:pt x="1007" y="32"/>
                  </a:lnTo>
                  <a:lnTo>
                    <a:pt x="1009" y="32"/>
                  </a:lnTo>
                  <a:lnTo>
                    <a:pt x="1012" y="32"/>
                  </a:lnTo>
                  <a:lnTo>
                    <a:pt x="1013" y="32"/>
                  </a:lnTo>
                  <a:lnTo>
                    <a:pt x="1014" y="32"/>
                  </a:lnTo>
                  <a:lnTo>
                    <a:pt x="1018" y="30"/>
                  </a:lnTo>
                  <a:lnTo>
                    <a:pt x="1018" y="29"/>
                  </a:lnTo>
                  <a:lnTo>
                    <a:pt x="1021" y="26"/>
                  </a:lnTo>
                  <a:lnTo>
                    <a:pt x="1022" y="21"/>
                  </a:lnTo>
                  <a:lnTo>
                    <a:pt x="1022" y="20"/>
                  </a:lnTo>
                  <a:lnTo>
                    <a:pt x="1020" y="15"/>
                  </a:lnTo>
                  <a:lnTo>
                    <a:pt x="1020" y="14"/>
                  </a:lnTo>
                  <a:lnTo>
                    <a:pt x="1020" y="13"/>
                  </a:lnTo>
                  <a:lnTo>
                    <a:pt x="1019" y="12"/>
                  </a:lnTo>
                  <a:lnTo>
                    <a:pt x="1020" y="11"/>
                  </a:lnTo>
                  <a:lnTo>
                    <a:pt x="1024" y="11"/>
                  </a:lnTo>
                  <a:lnTo>
                    <a:pt x="1028" y="6"/>
                  </a:lnTo>
                  <a:moveTo>
                    <a:pt x="4" y="306"/>
                  </a:moveTo>
                  <a:lnTo>
                    <a:pt x="8" y="307"/>
                  </a:lnTo>
                  <a:lnTo>
                    <a:pt x="9" y="307"/>
                  </a:lnTo>
                  <a:lnTo>
                    <a:pt x="8" y="308"/>
                  </a:lnTo>
                  <a:lnTo>
                    <a:pt x="7" y="308"/>
                  </a:lnTo>
                  <a:lnTo>
                    <a:pt x="6" y="308"/>
                  </a:lnTo>
                  <a:lnTo>
                    <a:pt x="5" y="308"/>
                  </a:lnTo>
                  <a:lnTo>
                    <a:pt x="5" y="309"/>
                  </a:lnTo>
                  <a:lnTo>
                    <a:pt x="4" y="309"/>
                  </a:lnTo>
                  <a:lnTo>
                    <a:pt x="3" y="310"/>
                  </a:lnTo>
                  <a:lnTo>
                    <a:pt x="3" y="309"/>
                  </a:lnTo>
                  <a:lnTo>
                    <a:pt x="3" y="307"/>
                  </a:lnTo>
                  <a:lnTo>
                    <a:pt x="3" y="306"/>
                  </a:lnTo>
                  <a:lnTo>
                    <a:pt x="4" y="306"/>
                  </a:lnTo>
                  <a:moveTo>
                    <a:pt x="1096" y="766"/>
                  </a:moveTo>
                  <a:lnTo>
                    <a:pt x="1098" y="766"/>
                  </a:lnTo>
                  <a:lnTo>
                    <a:pt x="1099" y="767"/>
                  </a:lnTo>
                  <a:lnTo>
                    <a:pt x="1099" y="768"/>
                  </a:lnTo>
                  <a:lnTo>
                    <a:pt x="1098" y="767"/>
                  </a:lnTo>
                  <a:lnTo>
                    <a:pt x="1097" y="767"/>
                  </a:lnTo>
                  <a:lnTo>
                    <a:pt x="1097" y="768"/>
                  </a:lnTo>
                  <a:lnTo>
                    <a:pt x="1098" y="769"/>
                  </a:lnTo>
                  <a:lnTo>
                    <a:pt x="1101" y="770"/>
                  </a:lnTo>
                  <a:lnTo>
                    <a:pt x="1101" y="769"/>
                  </a:lnTo>
                  <a:lnTo>
                    <a:pt x="1104" y="767"/>
                  </a:lnTo>
                  <a:lnTo>
                    <a:pt x="1107" y="767"/>
                  </a:lnTo>
                  <a:lnTo>
                    <a:pt x="1109" y="768"/>
                  </a:lnTo>
                  <a:lnTo>
                    <a:pt x="1111" y="772"/>
                  </a:lnTo>
                  <a:lnTo>
                    <a:pt x="1114" y="775"/>
                  </a:lnTo>
                  <a:lnTo>
                    <a:pt x="1114" y="776"/>
                  </a:lnTo>
                  <a:lnTo>
                    <a:pt x="1113" y="776"/>
                  </a:lnTo>
                  <a:lnTo>
                    <a:pt x="1113" y="777"/>
                  </a:lnTo>
                  <a:lnTo>
                    <a:pt x="1114" y="778"/>
                  </a:lnTo>
                  <a:lnTo>
                    <a:pt x="1116" y="779"/>
                  </a:lnTo>
                  <a:lnTo>
                    <a:pt x="1118" y="781"/>
                  </a:lnTo>
                  <a:lnTo>
                    <a:pt x="1118" y="782"/>
                  </a:lnTo>
                  <a:lnTo>
                    <a:pt x="1116" y="783"/>
                  </a:lnTo>
                  <a:lnTo>
                    <a:pt x="1115" y="783"/>
                  </a:lnTo>
                  <a:lnTo>
                    <a:pt x="1114" y="783"/>
                  </a:lnTo>
                  <a:lnTo>
                    <a:pt x="1113" y="784"/>
                  </a:lnTo>
                  <a:lnTo>
                    <a:pt x="1112" y="784"/>
                  </a:lnTo>
                  <a:lnTo>
                    <a:pt x="1113" y="787"/>
                  </a:lnTo>
                  <a:lnTo>
                    <a:pt x="1114" y="788"/>
                  </a:lnTo>
                  <a:lnTo>
                    <a:pt x="1115" y="788"/>
                  </a:lnTo>
                  <a:lnTo>
                    <a:pt x="1115" y="789"/>
                  </a:lnTo>
                  <a:lnTo>
                    <a:pt x="1113" y="790"/>
                  </a:lnTo>
                  <a:lnTo>
                    <a:pt x="1111" y="789"/>
                  </a:lnTo>
                  <a:lnTo>
                    <a:pt x="1111" y="788"/>
                  </a:lnTo>
                  <a:lnTo>
                    <a:pt x="1110" y="789"/>
                  </a:lnTo>
                  <a:lnTo>
                    <a:pt x="1112" y="792"/>
                  </a:lnTo>
                  <a:lnTo>
                    <a:pt x="1118" y="796"/>
                  </a:lnTo>
                  <a:lnTo>
                    <a:pt x="1120" y="796"/>
                  </a:lnTo>
                  <a:lnTo>
                    <a:pt x="1122" y="798"/>
                  </a:lnTo>
                  <a:lnTo>
                    <a:pt x="1123" y="799"/>
                  </a:lnTo>
                  <a:lnTo>
                    <a:pt x="1123" y="800"/>
                  </a:lnTo>
                  <a:lnTo>
                    <a:pt x="1122" y="801"/>
                  </a:lnTo>
                  <a:lnTo>
                    <a:pt x="1120" y="800"/>
                  </a:lnTo>
                  <a:lnTo>
                    <a:pt x="1120" y="801"/>
                  </a:lnTo>
                  <a:lnTo>
                    <a:pt x="1120" y="802"/>
                  </a:lnTo>
                  <a:lnTo>
                    <a:pt x="1121" y="803"/>
                  </a:lnTo>
                  <a:lnTo>
                    <a:pt x="1123" y="804"/>
                  </a:lnTo>
                  <a:lnTo>
                    <a:pt x="1126" y="807"/>
                  </a:lnTo>
                  <a:lnTo>
                    <a:pt x="1126" y="808"/>
                  </a:lnTo>
                  <a:lnTo>
                    <a:pt x="1120" y="807"/>
                  </a:lnTo>
                  <a:lnTo>
                    <a:pt x="1119" y="808"/>
                  </a:lnTo>
                  <a:lnTo>
                    <a:pt x="1121" y="811"/>
                  </a:lnTo>
                  <a:lnTo>
                    <a:pt x="1122" y="811"/>
                  </a:lnTo>
                  <a:lnTo>
                    <a:pt x="1123" y="812"/>
                  </a:lnTo>
                  <a:lnTo>
                    <a:pt x="1124" y="813"/>
                  </a:lnTo>
                  <a:lnTo>
                    <a:pt x="1124" y="815"/>
                  </a:lnTo>
                  <a:lnTo>
                    <a:pt x="1124" y="816"/>
                  </a:lnTo>
                  <a:lnTo>
                    <a:pt x="1121" y="816"/>
                  </a:lnTo>
                  <a:lnTo>
                    <a:pt x="1119" y="815"/>
                  </a:lnTo>
                  <a:lnTo>
                    <a:pt x="1118" y="815"/>
                  </a:lnTo>
                  <a:lnTo>
                    <a:pt x="1113" y="815"/>
                  </a:lnTo>
                  <a:lnTo>
                    <a:pt x="1109" y="814"/>
                  </a:lnTo>
                  <a:lnTo>
                    <a:pt x="1107" y="813"/>
                  </a:lnTo>
                  <a:lnTo>
                    <a:pt x="1106" y="813"/>
                  </a:lnTo>
                  <a:lnTo>
                    <a:pt x="1105" y="812"/>
                  </a:lnTo>
                  <a:lnTo>
                    <a:pt x="1105" y="807"/>
                  </a:lnTo>
                  <a:lnTo>
                    <a:pt x="1107" y="805"/>
                  </a:lnTo>
                  <a:lnTo>
                    <a:pt x="1106" y="804"/>
                  </a:lnTo>
                  <a:lnTo>
                    <a:pt x="1106" y="803"/>
                  </a:lnTo>
                  <a:lnTo>
                    <a:pt x="1106" y="801"/>
                  </a:lnTo>
                  <a:lnTo>
                    <a:pt x="1104" y="793"/>
                  </a:lnTo>
                  <a:lnTo>
                    <a:pt x="1103" y="791"/>
                  </a:lnTo>
                  <a:lnTo>
                    <a:pt x="1101" y="789"/>
                  </a:lnTo>
                  <a:lnTo>
                    <a:pt x="1100" y="788"/>
                  </a:lnTo>
                  <a:lnTo>
                    <a:pt x="1098" y="781"/>
                  </a:lnTo>
                  <a:lnTo>
                    <a:pt x="1098" y="780"/>
                  </a:lnTo>
                  <a:lnTo>
                    <a:pt x="1098" y="779"/>
                  </a:lnTo>
                  <a:lnTo>
                    <a:pt x="1099" y="777"/>
                  </a:lnTo>
                  <a:lnTo>
                    <a:pt x="1099" y="775"/>
                  </a:lnTo>
                  <a:lnTo>
                    <a:pt x="1098" y="770"/>
                  </a:lnTo>
                  <a:lnTo>
                    <a:pt x="1095" y="768"/>
                  </a:lnTo>
                  <a:lnTo>
                    <a:pt x="1095" y="767"/>
                  </a:lnTo>
                  <a:lnTo>
                    <a:pt x="1096" y="766"/>
                  </a:lnTo>
                  <a:moveTo>
                    <a:pt x="1115" y="784"/>
                  </a:moveTo>
                  <a:lnTo>
                    <a:pt x="1115" y="784"/>
                  </a:lnTo>
                  <a:lnTo>
                    <a:pt x="1116" y="785"/>
                  </a:lnTo>
                  <a:lnTo>
                    <a:pt x="1120" y="789"/>
                  </a:lnTo>
                  <a:lnTo>
                    <a:pt x="1121" y="790"/>
                  </a:lnTo>
                  <a:lnTo>
                    <a:pt x="1120" y="790"/>
                  </a:lnTo>
                  <a:lnTo>
                    <a:pt x="1120" y="789"/>
                  </a:lnTo>
                  <a:lnTo>
                    <a:pt x="1119" y="789"/>
                  </a:lnTo>
                  <a:lnTo>
                    <a:pt x="1119" y="788"/>
                  </a:lnTo>
                  <a:lnTo>
                    <a:pt x="1116" y="787"/>
                  </a:lnTo>
                  <a:lnTo>
                    <a:pt x="1115" y="787"/>
                  </a:lnTo>
                  <a:lnTo>
                    <a:pt x="1113" y="785"/>
                  </a:lnTo>
                  <a:lnTo>
                    <a:pt x="1113" y="784"/>
                  </a:lnTo>
                  <a:lnTo>
                    <a:pt x="1114" y="784"/>
                  </a:lnTo>
                  <a:lnTo>
                    <a:pt x="1115" y="784"/>
                  </a:lnTo>
                  <a:moveTo>
                    <a:pt x="1100" y="820"/>
                  </a:moveTo>
                  <a:lnTo>
                    <a:pt x="1100" y="820"/>
                  </a:lnTo>
                  <a:lnTo>
                    <a:pt x="1103" y="821"/>
                  </a:lnTo>
                  <a:lnTo>
                    <a:pt x="1104" y="822"/>
                  </a:lnTo>
                  <a:lnTo>
                    <a:pt x="1105" y="822"/>
                  </a:lnTo>
                  <a:lnTo>
                    <a:pt x="1104" y="823"/>
                  </a:lnTo>
                  <a:lnTo>
                    <a:pt x="1103" y="823"/>
                  </a:lnTo>
                  <a:lnTo>
                    <a:pt x="1102" y="823"/>
                  </a:lnTo>
                  <a:lnTo>
                    <a:pt x="1102" y="824"/>
                  </a:lnTo>
                  <a:lnTo>
                    <a:pt x="1101" y="824"/>
                  </a:lnTo>
                  <a:lnTo>
                    <a:pt x="1098" y="822"/>
                  </a:lnTo>
                  <a:lnTo>
                    <a:pt x="1098" y="821"/>
                  </a:lnTo>
                  <a:lnTo>
                    <a:pt x="1100" y="820"/>
                  </a:lnTo>
                  <a:moveTo>
                    <a:pt x="1126" y="828"/>
                  </a:moveTo>
                  <a:lnTo>
                    <a:pt x="1129" y="830"/>
                  </a:lnTo>
                  <a:lnTo>
                    <a:pt x="1130" y="831"/>
                  </a:lnTo>
                  <a:lnTo>
                    <a:pt x="1130" y="832"/>
                  </a:lnTo>
                  <a:lnTo>
                    <a:pt x="1128" y="832"/>
                  </a:lnTo>
                  <a:lnTo>
                    <a:pt x="1127" y="832"/>
                  </a:lnTo>
                  <a:lnTo>
                    <a:pt x="1127" y="831"/>
                  </a:lnTo>
                  <a:lnTo>
                    <a:pt x="1127" y="830"/>
                  </a:lnTo>
                  <a:lnTo>
                    <a:pt x="1126" y="830"/>
                  </a:lnTo>
                  <a:lnTo>
                    <a:pt x="1125" y="830"/>
                  </a:lnTo>
                  <a:lnTo>
                    <a:pt x="1125" y="831"/>
                  </a:lnTo>
                  <a:lnTo>
                    <a:pt x="1125" y="832"/>
                  </a:lnTo>
                  <a:lnTo>
                    <a:pt x="1126" y="832"/>
                  </a:lnTo>
                  <a:lnTo>
                    <a:pt x="1126" y="833"/>
                  </a:lnTo>
                  <a:lnTo>
                    <a:pt x="1125" y="833"/>
                  </a:lnTo>
                  <a:lnTo>
                    <a:pt x="1124" y="832"/>
                  </a:lnTo>
                  <a:lnTo>
                    <a:pt x="1120" y="832"/>
                  </a:lnTo>
                  <a:lnTo>
                    <a:pt x="1120" y="831"/>
                  </a:lnTo>
                  <a:lnTo>
                    <a:pt x="1120" y="830"/>
                  </a:lnTo>
                  <a:lnTo>
                    <a:pt x="1120" y="829"/>
                  </a:lnTo>
                  <a:lnTo>
                    <a:pt x="1122" y="829"/>
                  </a:lnTo>
                  <a:lnTo>
                    <a:pt x="1122" y="830"/>
                  </a:lnTo>
                  <a:lnTo>
                    <a:pt x="1125" y="829"/>
                  </a:lnTo>
                  <a:lnTo>
                    <a:pt x="1126" y="828"/>
                  </a:lnTo>
                  <a:moveTo>
                    <a:pt x="1145" y="832"/>
                  </a:moveTo>
                  <a:lnTo>
                    <a:pt x="1145" y="832"/>
                  </a:lnTo>
                  <a:lnTo>
                    <a:pt x="1146" y="832"/>
                  </a:lnTo>
                  <a:lnTo>
                    <a:pt x="1147" y="835"/>
                  </a:lnTo>
                  <a:lnTo>
                    <a:pt x="1147" y="836"/>
                  </a:lnTo>
                  <a:lnTo>
                    <a:pt x="1147" y="835"/>
                  </a:lnTo>
                  <a:lnTo>
                    <a:pt x="1144" y="835"/>
                  </a:lnTo>
                  <a:lnTo>
                    <a:pt x="1143" y="835"/>
                  </a:lnTo>
                  <a:lnTo>
                    <a:pt x="1143" y="834"/>
                  </a:lnTo>
                  <a:lnTo>
                    <a:pt x="1143" y="833"/>
                  </a:lnTo>
                  <a:lnTo>
                    <a:pt x="1143" y="832"/>
                  </a:lnTo>
                  <a:lnTo>
                    <a:pt x="1145" y="832"/>
                  </a:lnTo>
                  <a:moveTo>
                    <a:pt x="1131" y="833"/>
                  </a:moveTo>
                  <a:lnTo>
                    <a:pt x="1132" y="833"/>
                  </a:lnTo>
                  <a:lnTo>
                    <a:pt x="1135" y="835"/>
                  </a:lnTo>
                  <a:lnTo>
                    <a:pt x="1137" y="837"/>
                  </a:lnTo>
                  <a:lnTo>
                    <a:pt x="1137" y="838"/>
                  </a:lnTo>
                  <a:lnTo>
                    <a:pt x="1137" y="839"/>
                  </a:lnTo>
                  <a:lnTo>
                    <a:pt x="1136" y="839"/>
                  </a:lnTo>
                  <a:lnTo>
                    <a:pt x="1132" y="835"/>
                  </a:lnTo>
                  <a:lnTo>
                    <a:pt x="1131" y="834"/>
                  </a:lnTo>
                  <a:lnTo>
                    <a:pt x="1131" y="833"/>
                  </a:lnTo>
                  <a:moveTo>
                    <a:pt x="1129" y="838"/>
                  </a:moveTo>
                  <a:lnTo>
                    <a:pt x="1130" y="838"/>
                  </a:lnTo>
                  <a:lnTo>
                    <a:pt x="1131" y="839"/>
                  </a:lnTo>
                  <a:lnTo>
                    <a:pt x="1132" y="840"/>
                  </a:lnTo>
                  <a:lnTo>
                    <a:pt x="1133" y="841"/>
                  </a:lnTo>
                  <a:lnTo>
                    <a:pt x="1132" y="841"/>
                  </a:lnTo>
                  <a:lnTo>
                    <a:pt x="1129" y="841"/>
                  </a:lnTo>
                  <a:lnTo>
                    <a:pt x="1128" y="841"/>
                  </a:lnTo>
                  <a:lnTo>
                    <a:pt x="1128" y="840"/>
                  </a:lnTo>
                  <a:lnTo>
                    <a:pt x="1128" y="839"/>
                  </a:lnTo>
                  <a:lnTo>
                    <a:pt x="1128" y="838"/>
                  </a:lnTo>
                  <a:lnTo>
                    <a:pt x="1129" y="838"/>
                  </a:lnTo>
                  <a:moveTo>
                    <a:pt x="1126" y="839"/>
                  </a:moveTo>
                  <a:lnTo>
                    <a:pt x="1127" y="840"/>
                  </a:lnTo>
                  <a:lnTo>
                    <a:pt x="1130" y="843"/>
                  </a:lnTo>
                  <a:lnTo>
                    <a:pt x="1129" y="843"/>
                  </a:lnTo>
                  <a:lnTo>
                    <a:pt x="1130" y="843"/>
                  </a:lnTo>
                  <a:lnTo>
                    <a:pt x="1130" y="845"/>
                  </a:lnTo>
                  <a:lnTo>
                    <a:pt x="1128" y="845"/>
                  </a:lnTo>
                  <a:lnTo>
                    <a:pt x="1128" y="844"/>
                  </a:lnTo>
                  <a:lnTo>
                    <a:pt x="1126" y="841"/>
                  </a:lnTo>
                  <a:lnTo>
                    <a:pt x="1126" y="839"/>
                  </a:lnTo>
                  <a:moveTo>
                    <a:pt x="1134" y="843"/>
                  </a:moveTo>
                  <a:lnTo>
                    <a:pt x="1135" y="843"/>
                  </a:lnTo>
                  <a:lnTo>
                    <a:pt x="1135" y="845"/>
                  </a:lnTo>
                  <a:lnTo>
                    <a:pt x="1134" y="845"/>
                  </a:lnTo>
                  <a:lnTo>
                    <a:pt x="1131" y="845"/>
                  </a:lnTo>
                  <a:lnTo>
                    <a:pt x="1130" y="844"/>
                  </a:lnTo>
                  <a:lnTo>
                    <a:pt x="1134" y="843"/>
                  </a:lnTo>
                  <a:moveTo>
                    <a:pt x="1128" y="845"/>
                  </a:moveTo>
                  <a:lnTo>
                    <a:pt x="1133" y="846"/>
                  </a:lnTo>
                  <a:lnTo>
                    <a:pt x="1134" y="848"/>
                  </a:lnTo>
                  <a:lnTo>
                    <a:pt x="1134" y="849"/>
                  </a:lnTo>
                  <a:lnTo>
                    <a:pt x="1133" y="848"/>
                  </a:lnTo>
                  <a:lnTo>
                    <a:pt x="1130" y="847"/>
                  </a:lnTo>
                  <a:lnTo>
                    <a:pt x="1129" y="847"/>
                  </a:lnTo>
                  <a:lnTo>
                    <a:pt x="1128" y="845"/>
                  </a:lnTo>
                  <a:moveTo>
                    <a:pt x="1156" y="847"/>
                  </a:moveTo>
                  <a:lnTo>
                    <a:pt x="1156" y="847"/>
                  </a:lnTo>
                  <a:lnTo>
                    <a:pt x="1160" y="848"/>
                  </a:lnTo>
                  <a:lnTo>
                    <a:pt x="1162" y="849"/>
                  </a:lnTo>
                  <a:lnTo>
                    <a:pt x="1163" y="850"/>
                  </a:lnTo>
                  <a:lnTo>
                    <a:pt x="1165" y="852"/>
                  </a:lnTo>
                  <a:lnTo>
                    <a:pt x="1165" y="854"/>
                  </a:lnTo>
                  <a:lnTo>
                    <a:pt x="1164" y="854"/>
                  </a:lnTo>
                  <a:lnTo>
                    <a:pt x="1164" y="855"/>
                  </a:lnTo>
                  <a:lnTo>
                    <a:pt x="1162" y="855"/>
                  </a:lnTo>
                  <a:lnTo>
                    <a:pt x="1162" y="854"/>
                  </a:lnTo>
                  <a:lnTo>
                    <a:pt x="1160" y="854"/>
                  </a:lnTo>
                  <a:lnTo>
                    <a:pt x="1162" y="856"/>
                  </a:lnTo>
                  <a:lnTo>
                    <a:pt x="1164" y="856"/>
                  </a:lnTo>
                  <a:lnTo>
                    <a:pt x="1165" y="856"/>
                  </a:lnTo>
                  <a:lnTo>
                    <a:pt x="1165" y="857"/>
                  </a:lnTo>
                  <a:lnTo>
                    <a:pt x="1164" y="858"/>
                  </a:lnTo>
                  <a:lnTo>
                    <a:pt x="1164" y="859"/>
                  </a:lnTo>
                  <a:lnTo>
                    <a:pt x="1162" y="860"/>
                  </a:lnTo>
                  <a:lnTo>
                    <a:pt x="1162" y="861"/>
                  </a:lnTo>
                  <a:lnTo>
                    <a:pt x="1162" y="862"/>
                  </a:lnTo>
                  <a:lnTo>
                    <a:pt x="1160" y="863"/>
                  </a:lnTo>
                  <a:lnTo>
                    <a:pt x="1159" y="864"/>
                  </a:lnTo>
                  <a:lnTo>
                    <a:pt x="1158" y="864"/>
                  </a:lnTo>
                  <a:lnTo>
                    <a:pt x="1157" y="864"/>
                  </a:lnTo>
                  <a:lnTo>
                    <a:pt x="1156" y="864"/>
                  </a:lnTo>
                  <a:lnTo>
                    <a:pt x="1152" y="861"/>
                  </a:lnTo>
                  <a:lnTo>
                    <a:pt x="1152" y="860"/>
                  </a:lnTo>
                  <a:lnTo>
                    <a:pt x="1154" y="860"/>
                  </a:lnTo>
                  <a:lnTo>
                    <a:pt x="1155" y="860"/>
                  </a:lnTo>
                  <a:lnTo>
                    <a:pt x="1156" y="860"/>
                  </a:lnTo>
                  <a:lnTo>
                    <a:pt x="1157" y="860"/>
                  </a:lnTo>
                  <a:lnTo>
                    <a:pt x="1156" y="859"/>
                  </a:lnTo>
                  <a:lnTo>
                    <a:pt x="1154" y="858"/>
                  </a:lnTo>
                  <a:lnTo>
                    <a:pt x="1153" y="859"/>
                  </a:lnTo>
                  <a:lnTo>
                    <a:pt x="1153" y="860"/>
                  </a:lnTo>
                  <a:lnTo>
                    <a:pt x="1152" y="860"/>
                  </a:lnTo>
                  <a:lnTo>
                    <a:pt x="1152" y="859"/>
                  </a:lnTo>
                  <a:lnTo>
                    <a:pt x="1150" y="857"/>
                  </a:lnTo>
                  <a:lnTo>
                    <a:pt x="1148" y="855"/>
                  </a:lnTo>
                  <a:lnTo>
                    <a:pt x="1148" y="854"/>
                  </a:lnTo>
                  <a:lnTo>
                    <a:pt x="1149" y="853"/>
                  </a:lnTo>
                  <a:lnTo>
                    <a:pt x="1150" y="853"/>
                  </a:lnTo>
                  <a:lnTo>
                    <a:pt x="1152" y="853"/>
                  </a:lnTo>
                  <a:lnTo>
                    <a:pt x="1152" y="852"/>
                  </a:lnTo>
                  <a:lnTo>
                    <a:pt x="1151" y="850"/>
                  </a:lnTo>
                  <a:lnTo>
                    <a:pt x="1151" y="849"/>
                  </a:lnTo>
                  <a:lnTo>
                    <a:pt x="1151" y="848"/>
                  </a:lnTo>
                  <a:lnTo>
                    <a:pt x="1154" y="847"/>
                  </a:lnTo>
                  <a:lnTo>
                    <a:pt x="1156" y="847"/>
                  </a:lnTo>
                  <a:moveTo>
                    <a:pt x="1124" y="847"/>
                  </a:moveTo>
                  <a:lnTo>
                    <a:pt x="1125" y="848"/>
                  </a:lnTo>
                  <a:lnTo>
                    <a:pt x="1127" y="849"/>
                  </a:lnTo>
                  <a:lnTo>
                    <a:pt x="1127" y="850"/>
                  </a:lnTo>
                  <a:lnTo>
                    <a:pt x="1126" y="850"/>
                  </a:lnTo>
                  <a:lnTo>
                    <a:pt x="1123" y="850"/>
                  </a:lnTo>
                  <a:lnTo>
                    <a:pt x="1123" y="851"/>
                  </a:lnTo>
                  <a:lnTo>
                    <a:pt x="1124" y="852"/>
                  </a:lnTo>
                  <a:lnTo>
                    <a:pt x="1120" y="851"/>
                  </a:lnTo>
                  <a:lnTo>
                    <a:pt x="1120" y="850"/>
                  </a:lnTo>
                  <a:lnTo>
                    <a:pt x="1119" y="850"/>
                  </a:lnTo>
                  <a:lnTo>
                    <a:pt x="1119" y="849"/>
                  </a:lnTo>
                  <a:lnTo>
                    <a:pt x="1119" y="848"/>
                  </a:lnTo>
                  <a:lnTo>
                    <a:pt x="1124" y="847"/>
                  </a:lnTo>
                  <a:moveTo>
                    <a:pt x="1129" y="849"/>
                  </a:moveTo>
                  <a:lnTo>
                    <a:pt x="1132" y="849"/>
                  </a:lnTo>
                  <a:lnTo>
                    <a:pt x="1133" y="850"/>
                  </a:lnTo>
                  <a:lnTo>
                    <a:pt x="1134" y="850"/>
                  </a:lnTo>
                  <a:lnTo>
                    <a:pt x="1134" y="851"/>
                  </a:lnTo>
                  <a:lnTo>
                    <a:pt x="1135" y="851"/>
                  </a:lnTo>
                  <a:lnTo>
                    <a:pt x="1135" y="852"/>
                  </a:lnTo>
                  <a:lnTo>
                    <a:pt x="1133" y="852"/>
                  </a:lnTo>
                  <a:lnTo>
                    <a:pt x="1131" y="852"/>
                  </a:lnTo>
                  <a:lnTo>
                    <a:pt x="1130" y="852"/>
                  </a:lnTo>
                  <a:lnTo>
                    <a:pt x="1130" y="851"/>
                  </a:lnTo>
                  <a:lnTo>
                    <a:pt x="1129" y="849"/>
                  </a:lnTo>
                  <a:moveTo>
                    <a:pt x="1128" y="850"/>
                  </a:moveTo>
                  <a:lnTo>
                    <a:pt x="1130" y="852"/>
                  </a:lnTo>
                  <a:lnTo>
                    <a:pt x="1126" y="853"/>
                  </a:lnTo>
                  <a:lnTo>
                    <a:pt x="1125" y="852"/>
                  </a:lnTo>
                  <a:lnTo>
                    <a:pt x="1124" y="852"/>
                  </a:lnTo>
                  <a:lnTo>
                    <a:pt x="1124" y="851"/>
                  </a:lnTo>
                  <a:lnTo>
                    <a:pt x="1126" y="850"/>
                  </a:lnTo>
                  <a:lnTo>
                    <a:pt x="1128" y="850"/>
                  </a:lnTo>
                  <a:moveTo>
                    <a:pt x="1141" y="852"/>
                  </a:moveTo>
                  <a:lnTo>
                    <a:pt x="1141" y="852"/>
                  </a:lnTo>
                  <a:lnTo>
                    <a:pt x="1142" y="852"/>
                  </a:lnTo>
                  <a:lnTo>
                    <a:pt x="1146" y="857"/>
                  </a:lnTo>
                  <a:lnTo>
                    <a:pt x="1143" y="858"/>
                  </a:lnTo>
                  <a:lnTo>
                    <a:pt x="1140" y="856"/>
                  </a:lnTo>
                  <a:lnTo>
                    <a:pt x="1139" y="853"/>
                  </a:lnTo>
                  <a:lnTo>
                    <a:pt x="1138" y="852"/>
                  </a:lnTo>
                  <a:lnTo>
                    <a:pt x="1139" y="852"/>
                  </a:lnTo>
                  <a:lnTo>
                    <a:pt x="1141" y="852"/>
                  </a:lnTo>
                  <a:moveTo>
                    <a:pt x="1114" y="852"/>
                  </a:moveTo>
                  <a:lnTo>
                    <a:pt x="1116" y="852"/>
                  </a:lnTo>
                  <a:lnTo>
                    <a:pt x="1116" y="853"/>
                  </a:lnTo>
                  <a:lnTo>
                    <a:pt x="1116" y="854"/>
                  </a:lnTo>
                  <a:lnTo>
                    <a:pt x="1117" y="856"/>
                  </a:lnTo>
                  <a:lnTo>
                    <a:pt x="1116" y="856"/>
                  </a:lnTo>
                  <a:lnTo>
                    <a:pt x="1115" y="856"/>
                  </a:lnTo>
                  <a:lnTo>
                    <a:pt x="1115" y="855"/>
                  </a:lnTo>
                  <a:lnTo>
                    <a:pt x="1114" y="854"/>
                  </a:lnTo>
                  <a:lnTo>
                    <a:pt x="1113" y="852"/>
                  </a:lnTo>
                  <a:lnTo>
                    <a:pt x="1114" y="852"/>
                  </a:lnTo>
                  <a:moveTo>
                    <a:pt x="1128" y="854"/>
                  </a:moveTo>
                  <a:lnTo>
                    <a:pt x="1134" y="854"/>
                  </a:lnTo>
                  <a:lnTo>
                    <a:pt x="1135" y="854"/>
                  </a:lnTo>
                  <a:lnTo>
                    <a:pt x="1137" y="854"/>
                  </a:lnTo>
                  <a:lnTo>
                    <a:pt x="1138" y="856"/>
                  </a:lnTo>
                  <a:lnTo>
                    <a:pt x="1139" y="856"/>
                  </a:lnTo>
                  <a:lnTo>
                    <a:pt x="1135" y="857"/>
                  </a:lnTo>
                  <a:lnTo>
                    <a:pt x="1132" y="859"/>
                  </a:lnTo>
                  <a:lnTo>
                    <a:pt x="1131" y="860"/>
                  </a:lnTo>
                  <a:lnTo>
                    <a:pt x="1130" y="860"/>
                  </a:lnTo>
                  <a:lnTo>
                    <a:pt x="1129" y="860"/>
                  </a:lnTo>
                  <a:lnTo>
                    <a:pt x="1127" y="858"/>
                  </a:lnTo>
                  <a:lnTo>
                    <a:pt x="1125" y="856"/>
                  </a:lnTo>
                  <a:lnTo>
                    <a:pt x="1124" y="854"/>
                  </a:lnTo>
                  <a:lnTo>
                    <a:pt x="1125" y="854"/>
                  </a:lnTo>
                  <a:lnTo>
                    <a:pt x="1128" y="854"/>
                  </a:lnTo>
                  <a:moveTo>
                    <a:pt x="1120" y="854"/>
                  </a:moveTo>
                  <a:lnTo>
                    <a:pt x="1120" y="854"/>
                  </a:lnTo>
                  <a:lnTo>
                    <a:pt x="1123" y="854"/>
                  </a:lnTo>
                  <a:lnTo>
                    <a:pt x="1124" y="855"/>
                  </a:lnTo>
                  <a:lnTo>
                    <a:pt x="1124" y="856"/>
                  </a:lnTo>
                  <a:lnTo>
                    <a:pt x="1120" y="856"/>
                  </a:lnTo>
                  <a:lnTo>
                    <a:pt x="1118" y="856"/>
                  </a:lnTo>
                  <a:lnTo>
                    <a:pt x="1118" y="855"/>
                  </a:lnTo>
                  <a:lnTo>
                    <a:pt x="1119" y="854"/>
                  </a:lnTo>
                  <a:lnTo>
                    <a:pt x="1120" y="854"/>
                  </a:lnTo>
                  <a:moveTo>
                    <a:pt x="1125" y="857"/>
                  </a:moveTo>
                  <a:lnTo>
                    <a:pt x="1126" y="857"/>
                  </a:lnTo>
                  <a:lnTo>
                    <a:pt x="1130" y="861"/>
                  </a:lnTo>
                  <a:lnTo>
                    <a:pt x="1129" y="862"/>
                  </a:lnTo>
                  <a:lnTo>
                    <a:pt x="1128" y="862"/>
                  </a:lnTo>
                  <a:lnTo>
                    <a:pt x="1126" y="861"/>
                  </a:lnTo>
                  <a:lnTo>
                    <a:pt x="1124" y="858"/>
                  </a:lnTo>
                  <a:lnTo>
                    <a:pt x="1123" y="858"/>
                  </a:lnTo>
                  <a:lnTo>
                    <a:pt x="1124" y="858"/>
                  </a:lnTo>
                  <a:lnTo>
                    <a:pt x="1125" y="857"/>
                  </a:lnTo>
                  <a:moveTo>
                    <a:pt x="1146" y="858"/>
                  </a:moveTo>
                  <a:lnTo>
                    <a:pt x="1146" y="858"/>
                  </a:lnTo>
                  <a:lnTo>
                    <a:pt x="1147" y="858"/>
                  </a:lnTo>
                  <a:lnTo>
                    <a:pt x="1147" y="861"/>
                  </a:lnTo>
                  <a:lnTo>
                    <a:pt x="1146" y="861"/>
                  </a:lnTo>
                  <a:lnTo>
                    <a:pt x="1145" y="861"/>
                  </a:lnTo>
                  <a:lnTo>
                    <a:pt x="1143" y="860"/>
                  </a:lnTo>
                  <a:lnTo>
                    <a:pt x="1143" y="859"/>
                  </a:lnTo>
                  <a:lnTo>
                    <a:pt x="1143" y="858"/>
                  </a:lnTo>
                  <a:lnTo>
                    <a:pt x="1145" y="858"/>
                  </a:lnTo>
                  <a:lnTo>
                    <a:pt x="1146" y="858"/>
                  </a:lnTo>
                  <a:moveTo>
                    <a:pt x="1140" y="859"/>
                  </a:moveTo>
                  <a:lnTo>
                    <a:pt x="1141" y="859"/>
                  </a:lnTo>
                  <a:lnTo>
                    <a:pt x="1141" y="860"/>
                  </a:lnTo>
                  <a:lnTo>
                    <a:pt x="1145" y="863"/>
                  </a:lnTo>
                  <a:lnTo>
                    <a:pt x="1145" y="864"/>
                  </a:lnTo>
                  <a:lnTo>
                    <a:pt x="1145" y="865"/>
                  </a:lnTo>
                  <a:lnTo>
                    <a:pt x="1144" y="865"/>
                  </a:lnTo>
                  <a:lnTo>
                    <a:pt x="1143" y="865"/>
                  </a:lnTo>
                  <a:lnTo>
                    <a:pt x="1141" y="863"/>
                  </a:lnTo>
                  <a:lnTo>
                    <a:pt x="1140" y="862"/>
                  </a:lnTo>
                  <a:lnTo>
                    <a:pt x="1139" y="860"/>
                  </a:lnTo>
                  <a:lnTo>
                    <a:pt x="1139" y="859"/>
                  </a:lnTo>
                  <a:lnTo>
                    <a:pt x="1140" y="859"/>
                  </a:lnTo>
                  <a:moveTo>
                    <a:pt x="1137" y="859"/>
                  </a:moveTo>
                  <a:lnTo>
                    <a:pt x="1137" y="859"/>
                  </a:lnTo>
                  <a:lnTo>
                    <a:pt x="1138" y="860"/>
                  </a:lnTo>
                  <a:lnTo>
                    <a:pt x="1139" y="861"/>
                  </a:lnTo>
                  <a:lnTo>
                    <a:pt x="1138" y="861"/>
                  </a:lnTo>
                  <a:lnTo>
                    <a:pt x="1137" y="862"/>
                  </a:lnTo>
                  <a:lnTo>
                    <a:pt x="1136" y="862"/>
                  </a:lnTo>
                  <a:lnTo>
                    <a:pt x="1133" y="860"/>
                  </a:lnTo>
                  <a:lnTo>
                    <a:pt x="1135" y="860"/>
                  </a:lnTo>
                  <a:lnTo>
                    <a:pt x="1136" y="859"/>
                  </a:lnTo>
                  <a:lnTo>
                    <a:pt x="1137" y="859"/>
                  </a:lnTo>
                  <a:moveTo>
                    <a:pt x="1109" y="859"/>
                  </a:moveTo>
                  <a:lnTo>
                    <a:pt x="1110" y="859"/>
                  </a:lnTo>
                  <a:lnTo>
                    <a:pt x="1113" y="861"/>
                  </a:lnTo>
                  <a:lnTo>
                    <a:pt x="1113" y="863"/>
                  </a:lnTo>
                  <a:lnTo>
                    <a:pt x="1113" y="864"/>
                  </a:lnTo>
                  <a:lnTo>
                    <a:pt x="1112" y="864"/>
                  </a:lnTo>
                  <a:lnTo>
                    <a:pt x="1111" y="864"/>
                  </a:lnTo>
                  <a:lnTo>
                    <a:pt x="1109" y="861"/>
                  </a:lnTo>
                  <a:lnTo>
                    <a:pt x="1109" y="860"/>
                  </a:lnTo>
                  <a:lnTo>
                    <a:pt x="1109" y="859"/>
                  </a:lnTo>
                  <a:moveTo>
                    <a:pt x="1134" y="862"/>
                  </a:moveTo>
                  <a:lnTo>
                    <a:pt x="1134" y="862"/>
                  </a:lnTo>
                  <a:lnTo>
                    <a:pt x="1139" y="863"/>
                  </a:lnTo>
                  <a:lnTo>
                    <a:pt x="1140" y="863"/>
                  </a:lnTo>
                  <a:lnTo>
                    <a:pt x="1141" y="864"/>
                  </a:lnTo>
                  <a:lnTo>
                    <a:pt x="1141" y="865"/>
                  </a:lnTo>
                  <a:lnTo>
                    <a:pt x="1139" y="865"/>
                  </a:lnTo>
                  <a:lnTo>
                    <a:pt x="1135" y="865"/>
                  </a:lnTo>
                  <a:lnTo>
                    <a:pt x="1135" y="866"/>
                  </a:lnTo>
                  <a:lnTo>
                    <a:pt x="1133" y="867"/>
                  </a:lnTo>
                  <a:lnTo>
                    <a:pt x="1131" y="866"/>
                  </a:lnTo>
                  <a:lnTo>
                    <a:pt x="1131" y="865"/>
                  </a:lnTo>
                  <a:lnTo>
                    <a:pt x="1133" y="862"/>
                  </a:lnTo>
                  <a:lnTo>
                    <a:pt x="1134" y="862"/>
                  </a:lnTo>
                  <a:moveTo>
                    <a:pt x="1143" y="865"/>
                  </a:moveTo>
                  <a:lnTo>
                    <a:pt x="1143" y="865"/>
                  </a:lnTo>
                  <a:lnTo>
                    <a:pt x="1143" y="866"/>
                  </a:lnTo>
                  <a:lnTo>
                    <a:pt x="1144" y="866"/>
                  </a:lnTo>
                  <a:lnTo>
                    <a:pt x="1148" y="869"/>
                  </a:lnTo>
                  <a:lnTo>
                    <a:pt x="1149" y="870"/>
                  </a:lnTo>
                  <a:lnTo>
                    <a:pt x="1150" y="871"/>
                  </a:lnTo>
                  <a:lnTo>
                    <a:pt x="1150" y="875"/>
                  </a:lnTo>
                  <a:lnTo>
                    <a:pt x="1149" y="874"/>
                  </a:lnTo>
                  <a:lnTo>
                    <a:pt x="1148" y="873"/>
                  </a:lnTo>
                  <a:lnTo>
                    <a:pt x="1147" y="873"/>
                  </a:lnTo>
                  <a:lnTo>
                    <a:pt x="1145" y="873"/>
                  </a:lnTo>
                  <a:lnTo>
                    <a:pt x="1144" y="873"/>
                  </a:lnTo>
                  <a:lnTo>
                    <a:pt x="1143" y="873"/>
                  </a:lnTo>
                  <a:lnTo>
                    <a:pt x="1139" y="871"/>
                  </a:lnTo>
                  <a:lnTo>
                    <a:pt x="1137" y="871"/>
                  </a:lnTo>
                  <a:lnTo>
                    <a:pt x="1135" y="869"/>
                  </a:lnTo>
                  <a:lnTo>
                    <a:pt x="1135" y="868"/>
                  </a:lnTo>
                  <a:lnTo>
                    <a:pt x="1136" y="867"/>
                  </a:lnTo>
                  <a:lnTo>
                    <a:pt x="1137" y="867"/>
                  </a:lnTo>
                  <a:lnTo>
                    <a:pt x="1138" y="867"/>
                  </a:lnTo>
                  <a:lnTo>
                    <a:pt x="1141" y="867"/>
                  </a:lnTo>
                  <a:lnTo>
                    <a:pt x="1141" y="866"/>
                  </a:lnTo>
                  <a:lnTo>
                    <a:pt x="1142" y="866"/>
                  </a:lnTo>
                  <a:lnTo>
                    <a:pt x="1142" y="865"/>
                  </a:lnTo>
                  <a:lnTo>
                    <a:pt x="1143" y="865"/>
                  </a:lnTo>
                  <a:moveTo>
                    <a:pt x="1133" y="871"/>
                  </a:moveTo>
                  <a:lnTo>
                    <a:pt x="1133" y="871"/>
                  </a:lnTo>
                  <a:lnTo>
                    <a:pt x="1136" y="873"/>
                  </a:lnTo>
                  <a:lnTo>
                    <a:pt x="1137" y="875"/>
                  </a:lnTo>
                  <a:lnTo>
                    <a:pt x="1136" y="875"/>
                  </a:lnTo>
                  <a:lnTo>
                    <a:pt x="1133" y="873"/>
                  </a:lnTo>
                  <a:lnTo>
                    <a:pt x="1132" y="871"/>
                  </a:lnTo>
                  <a:lnTo>
                    <a:pt x="1133" y="871"/>
                  </a:lnTo>
                  <a:moveTo>
                    <a:pt x="1141" y="873"/>
                  </a:moveTo>
                  <a:lnTo>
                    <a:pt x="1142" y="873"/>
                  </a:lnTo>
                  <a:lnTo>
                    <a:pt x="1143" y="873"/>
                  </a:lnTo>
                  <a:lnTo>
                    <a:pt x="1143" y="874"/>
                  </a:lnTo>
                  <a:lnTo>
                    <a:pt x="1145" y="874"/>
                  </a:lnTo>
                  <a:lnTo>
                    <a:pt x="1146" y="874"/>
                  </a:lnTo>
                  <a:lnTo>
                    <a:pt x="1147" y="874"/>
                  </a:lnTo>
                  <a:lnTo>
                    <a:pt x="1148" y="874"/>
                  </a:lnTo>
                  <a:lnTo>
                    <a:pt x="1148" y="875"/>
                  </a:lnTo>
                  <a:lnTo>
                    <a:pt x="1149" y="875"/>
                  </a:lnTo>
                  <a:lnTo>
                    <a:pt x="1150" y="875"/>
                  </a:lnTo>
                  <a:lnTo>
                    <a:pt x="1150" y="876"/>
                  </a:lnTo>
                  <a:lnTo>
                    <a:pt x="1150" y="877"/>
                  </a:lnTo>
                  <a:lnTo>
                    <a:pt x="1146" y="877"/>
                  </a:lnTo>
                  <a:lnTo>
                    <a:pt x="1145" y="877"/>
                  </a:lnTo>
                  <a:lnTo>
                    <a:pt x="1141" y="876"/>
                  </a:lnTo>
                  <a:lnTo>
                    <a:pt x="1141" y="875"/>
                  </a:lnTo>
                  <a:lnTo>
                    <a:pt x="1139" y="873"/>
                  </a:lnTo>
                  <a:lnTo>
                    <a:pt x="1141" y="873"/>
                  </a:lnTo>
                  <a:moveTo>
                    <a:pt x="1133" y="875"/>
                  </a:moveTo>
                  <a:lnTo>
                    <a:pt x="1134" y="875"/>
                  </a:lnTo>
                  <a:lnTo>
                    <a:pt x="1135" y="875"/>
                  </a:lnTo>
                  <a:lnTo>
                    <a:pt x="1138" y="878"/>
                  </a:lnTo>
                  <a:lnTo>
                    <a:pt x="1137" y="878"/>
                  </a:lnTo>
                  <a:lnTo>
                    <a:pt x="1137" y="879"/>
                  </a:lnTo>
                  <a:lnTo>
                    <a:pt x="1136" y="879"/>
                  </a:lnTo>
                  <a:lnTo>
                    <a:pt x="1136" y="878"/>
                  </a:lnTo>
                  <a:lnTo>
                    <a:pt x="1133" y="877"/>
                  </a:lnTo>
                  <a:lnTo>
                    <a:pt x="1131" y="876"/>
                  </a:lnTo>
                  <a:lnTo>
                    <a:pt x="1131" y="875"/>
                  </a:lnTo>
                  <a:lnTo>
                    <a:pt x="1132" y="875"/>
                  </a:lnTo>
                  <a:lnTo>
                    <a:pt x="1133" y="875"/>
                  </a:lnTo>
                  <a:moveTo>
                    <a:pt x="1147" y="877"/>
                  </a:moveTo>
                  <a:lnTo>
                    <a:pt x="1149" y="877"/>
                  </a:lnTo>
                  <a:lnTo>
                    <a:pt x="1150" y="877"/>
                  </a:lnTo>
                  <a:lnTo>
                    <a:pt x="1150" y="878"/>
                  </a:lnTo>
                  <a:lnTo>
                    <a:pt x="1150" y="879"/>
                  </a:lnTo>
                  <a:lnTo>
                    <a:pt x="1148" y="879"/>
                  </a:lnTo>
                  <a:lnTo>
                    <a:pt x="1145" y="879"/>
                  </a:lnTo>
                  <a:lnTo>
                    <a:pt x="1145" y="878"/>
                  </a:lnTo>
                  <a:lnTo>
                    <a:pt x="1146" y="877"/>
                  </a:lnTo>
                  <a:lnTo>
                    <a:pt x="1147" y="877"/>
                  </a:lnTo>
                  <a:moveTo>
                    <a:pt x="1145" y="879"/>
                  </a:moveTo>
                  <a:lnTo>
                    <a:pt x="1146" y="879"/>
                  </a:lnTo>
                  <a:lnTo>
                    <a:pt x="1147" y="879"/>
                  </a:lnTo>
                  <a:lnTo>
                    <a:pt x="1147" y="880"/>
                  </a:lnTo>
                  <a:lnTo>
                    <a:pt x="1148" y="880"/>
                  </a:lnTo>
                  <a:lnTo>
                    <a:pt x="1149" y="881"/>
                  </a:lnTo>
                  <a:lnTo>
                    <a:pt x="1150" y="881"/>
                  </a:lnTo>
                  <a:lnTo>
                    <a:pt x="1150" y="880"/>
                  </a:lnTo>
                  <a:lnTo>
                    <a:pt x="1151" y="880"/>
                  </a:lnTo>
                  <a:lnTo>
                    <a:pt x="1151" y="881"/>
                  </a:lnTo>
                  <a:lnTo>
                    <a:pt x="1151" y="882"/>
                  </a:lnTo>
                  <a:lnTo>
                    <a:pt x="1151" y="883"/>
                  </a:lnTo>
                  <a:lnTo>
                    <a:pt x="1150" y="883"/>
                  </a:lnTo>
                  <a:lnTo>
                    <a:pt x="1149" y="882"/>
                  </a:lnTo>
                  <a:lnTo>
                    <a:pt x="1148" y="882"/>
                  </a:lnTo>
                  <a:lnTo>
                    <a:pt x="1147" y="882"/>
                  </a:lnTo>
                  <a:lnTo>
                    <a:pt x="1146" y="882"/>
                  </a:lnTo>
                  <a:lnTo>
                    <a:pt x="1145" y="882"/>
                  </a:lnTo>
                  <a:lnTo>
                    <a:pt x="1145" y="883"/>
                  </a:lnTo>
                  <a:lnTo>
                    <a:pt x="1145" y="884"/>
                  </a:lnTo>
                  <a:lnTo>
                    <a:pt x="1144" y="882"/>
                  </a:lnTo>
                  <a:lnTo>
                    <a:pt x="1145" y="881"/>
                  </a:lnTo>
                  <a:lnTo>
                    <a:pt x="1144" y="881"/>
                  </a:lnTo>
                  <a:lnTo>
                    <a:pt x="1144" y="880"/>
                  </a:lnTo>
                  <a:lnTo>
                    <a:pt x="1145" y="879"/>
                  </a:lnTo>
                  <a:moveTo>
                    <a:pt x="1154" y="879"/>
                  </a:moveTo>
                  <a:lnTo>
                    <a:pt x="1154" y="879"/>
                  </a:lnTo>
                  <a:lnTo>
                    <a:pt x="1156" y="880"/>
                  </a:lnTo>
                  <a:lnTo>
                    <a:pt x="1157" y="881"/>
                  </a:lnTo>
                  <a:lnTo>
                    <a:pt x="1158" y="881"/>
                  </a:lnTo>
                  <a:lnTo>
                    <a:pt x="1160" y="887"/>
                  </a:lnTo>
                  <a:lnTo>
                    <a:pt x="1160" y="889"/>
                  </a:lnTo>
                  <a:lnTo>
                    <a:pt x="1159" y="889"/>
                  </a:lnTo>
                  <a:lnTo>
                    <a:pt x="1158" y="889"/>
                  </a:lnTo>
                  <a:lnTo>
                    <a:pt x="1155" y="886"/>
                  </a:lnTo>
                  <a:lnTo>
                    <a:pt x="1153" y="882"/>
                  </a:lnTo>
                  <a:lnTo>
                    <a:pt x="1153" y="880"/>
                  </a:lnTo>
                  <a:lnTo>
                    <a:pt x="1154" y="880"/>
                  </a:lnTo>
                  <a:lnTo>
                    <a:pt x="1154" y="879"/>
                  </a:lnTo>
                  <a:moveTo>
                    <a:pt x="1137" y="880"/>
                  </a:moveTo>
                  <a:lnTo>
                    <a:pt x="1139" y="881"/>
                  </a:lnTo>
                  <a:lnTo>
                    <a:pt x="1140" y="881"/>
                  </a:lnTo>
                  <a:lnTo>
                    <a:pt x="1144" y="886"/>
                  </a:lnTo>
                  <a:lnTo>
                    <a:pt x="1144" y="887"/>
                  </a:lnTo>
                  <a:lnTo>
                    <a:pt x="1141" y="890"/>
                  </a:lnTo>
                  <a:lnTo>
                    <a:pt x="1139" y="890"/>
                  </a:lnTo>
                  <a:lnTo>
                    <a:pt x="1139" y="889"/>
                  </a:lnTo>
                  <a:lnTo>
                    <a:pt x="1138" y="889"/>
                  </a:lnTo>
                  <a:lnTo>
                    <a:pt x="1138" y="888"/>
                  </a:lnTo>
                  <a:lnTo>
                    <a:pt x="1139" y="887"/>
                  </a:lnTo>
                  <a:lnTo>
                    <a:pt x="1138" y="886"/>
                  </a:lnTo>
                  <a:lnTo>
                    <a:pt x="1136" y="883"/>
                  </a:lnTo>
                  <a:lnTo>
                    <a:pt x="1136" y="882"/>
                  </a:lnTo>
                  <a:lnTo>
                    <a:pt x="1136" y="881"/>
                  </a:lnTo>
                  <a:lnTo>
                    <a:pt x="1136" y="880"/>
                  </a:lnTo>
                  <a:lnTo>
                    <a:pt x="1137" y="880"/>
                  </a:lnTo>
                  <a:moveTo>
                    <a:pt x="1147" y="882"/>
                  </a:moveTo>
                  <a:lnTo>
                    <a:pt x="1148" y="883"/>
                  </a:lnTo>
                  <a:lnTo>
                    <a:pt x="1150" y="884"/>
                  </a:lnTo>
                  <a:lnTo>
                    <a:pt x="1151" y="885"/>
                  </a:lnTo>
                  <a:lnTo>
                    <a:pt x="1152" y="885"/>
                  </a:lnTo>
                  <a:lnTo>
                    <a:pt x="1152" y="886"/>
                  </a:lnTo>
                  <a:lnTo>
                    <a:pt x="1152" y="888"/>
                  </a:lnTo>
                  <a:lnTo>
                    <a:pt x="1150" y="888"/>
                  </a:lnTo>
                  <a:lnTo>
                    <a:pt x="1149" y="888"/>
                  </a:lnTo>
                  <a:lnTo>
                    <a:pt x="1148" y="888"/>
                  </a:lnTo>
                  <a:lnTo>
                    <a:pt x="1146" y="885"/>
                  </a:lnTo>
                  <a:lnTo>
                    <a:pt x="1146" y="884"/>
                  </a:lnTo>
                  <a:lnTo>
                    <a:pt x="1146" y="883"/>
                  </a:lnTo>
                  <a:lnTo>
                    <a:pt x="1147" y="882"/>
                  </a:lnTo>
                  <a:moveTo>
                    <a:pt x="1134" y="884"/>
                  </a:moveTo>
                  <a:lnTo>
                    <a:pt x="1134" y="884"/>
                  </a:lnTo>
                  <a:lnTo>
                    <a:pt x="1135" y="884"/>
                  </a:lnTo>
                  <a:lnTo>
                    <a:pt x="1136" y="887"/>
                  </a:lnTo>
                  <a:lnTo>
                    <a:pt x="1136" y="889"/>
                  </a:lnTo>
                  <a:lnTo>
                    <a:pt x="1135" y="889"/>
                  </a:lnTo>
                  <a:lnTo>
                    <a:pt x="1133" y="889"/>
                  </a:lnTo>
                  <a:lnTo>
                    <a:pt x="1133" y="888"/>
                  </a:lnTo>
                  <a:lnTo>
                    <a:pt x="1132" y="888"/>
                  </a:lnTo>
                  <a:lnTo>
                    <a:pt x="1132" y="886"/>
                  </a:lnTo>
                  <a:lnTo>
                    <a:pt x="1132" y="885"/>
                  </a:lnTo>
                  <a:lnTo>
                    <a:pt x="1132" y="884"/>
                  </a:lnTo>
                  <a:lnTo>
                    <a:pt x="1133" y="884"/>
                  </a:lnTo>
                  <a:lnTo>
                    <a:pt x="1134" y="884"/>
                  </a:lnTo>
                  <a:moveTo>
                    <a:pt x="1150" y="888"/>
                  </a:moveTo>
                  <a:lnTo>
                    <a:pt x="1152" y="889"/>
                  </a:lnTo>
                  <a:lnTo>
                    <a:pt x="1153" y="892"/>
                  </a:lnTo>
                  <a:lnTo>
                    <a:pt x="1153" y="893"/>
                  </a:lnTo>
                  <a:lnTo>
                    <a:pt x="1153" y="894"/>
                  </a:lnTo>
                  <a:lnTo>
                    <a:pt x="1152" y="894"/>
                  </a:lnTo>
                  <a:lnTo>
                    <a:pt x="1149" y="891"/>
                  </a:lnTo>
                  <a:lnTo>
                    <a:pt x="1148" y="890"/>
                  </a:lnTo>
                  <a:lnTo>
                    <a:pt x="1148" y="889"/>
                  </a:lnTo>
                  <a:lnTo>
                    <a:pt x="1149" y="888"/>
                  </a:lnTo>
                  <a:lnTo>
                    <a:pt x="1150" y="888"/>
                  </a:lnTo>
                  <a:moveTo>
                    <a:pt x="1158" y="890"/>
                  </a:moveTo>
                  <a:lnTo>
                    <a:pt x="1158" y="890"/>
                  </a:lnTo>
                  <a:lnTo>
                    <a:pt x="1158" y="891"/>
                  </a:lnTo>
                  <a:lnTo>
                    <a:pt x="1159" y="892"/>
                  </a:lnTo>
                  <a:lnTo>
                    <a:pt x="1160" y="894"/>
                  </a:lnTo>
                  <a:lnTo>
                    <a:pt x="1160" y="893"/>
                  </a:lnTo>
                  <a:lnTo>
                    <a:pt x="1159" y="893"/>
                  </a:lnTo>
                  <a:lnTo>
                    <a:pt x="1158" y="893"/>
                  </a:lnTo>
                  <a:lnTo>
                    <a:pt x="1158" y="895"/>
                  </a:lnTo>
                  <a:lnTo>
                    <a:pt x="1158" y="896"/>
                  </a:lnTo>
                  <a:lnTo>
                    <a:pt x="1156" y="896"/>
                  </a:lnTo>
                  <a:lnTo>
                    <a:pt x="1154" y="895"/>
                  </a:lnTo>
                  <a:lnTo>
                    <a:pt x="1154" y="894"/>
                  </a:lnTo>
                  <a:lnTo>
                    <a:pt x="1154" y="893"/>
                  </a:lnTo>
                  <a:lnTo>
                    <a:pt x="1155" y="892"/>
                  </a:lnTo>
                  <a:lnTo>
                    <a:pt x="1158" y="890"/>
                  </a:lnTo>
                  <a:moveTo>
                    <a:pt x="1133" y="890"/>
                  </a:moveTo>
                  <a:lnTo>
                    <a:pt x="1134" y="891"/>
                  </a:lnTo>
                  <a:lnTo>
                    <a:pt x="1134" y="892"/>
                  </a:lnTo>
                  <a:lnTo>
                    <a:pt x="1135" y="896"/>
                  </a:lnTo>
                  <a:lnTo>
                    <a:pt x="1135" y="897"/>
                  </a:lnTo>
                  <a:lnTo>
                    <a:pt x="1135" y="898"/>
                  </a:lnTo>
                  <a:lnTo>
                    <a:pt x="1133" y="900"/>
                  </a:lnTo>
                  <a:lnTo>
                    <a:pt x="1131" y="900"/>
                  </a:lnTo>
                  <a:lnTo>
                    <a:pt x="1130" y="900"/>
                  </a:lnTo>
                  <a:lnTo>
                    <a:pt x="1129" y="899"/>
                  </a:lnTo>
                  <a:lnTo>
                    <a:pt x="1128" y="899"/>
                  </a:lnTo>
                  <a:lnTo>
                    <a:pt x="1128" y="898"/>
                  </a:lnTo>
                  <a:lnTo>
                    <a:pt x="1130" y="897"/>
                  </a:lnTo>
                  <a:lnTo>
                    <a:pt x="1131" y="897"/>
                  </a:lnTo>
                  <a:lnTo>
                    <a:pt x="1130" y="896"/>
                  </a:lnTo>
                  <a:lnTo>
                    <a:pt x="1129" y="896"/>
                  </a:lnTo>
                  <a:lnTo>
                    <a:pt x="1128" y="896"/>
                  </a:lnTo>
                  <a:lnTo>
                    <a:pt x="1127" y="896"/>
                  </a:lnTo>
                  <a:lnTo>
                    <a:pt x="1125" y="893"/>
                  </a:lnTo>
                  <a:lnTo>
                    <a:pt x="1126" y="892"/>
                  </a:lnTo>
                  <a:lnTo>
                    <a:pt x="1129" y="894"/>
                  </a:lnTo>
                  <a:lnTo>
                    <a:pt x="1130" y="894"/>
                  </a:lnTo>
                  <a:lnTo>
                    <a:pt x="1131" y="893"/>
                  </a:lnTo>
                  <a:lnTo>
                    <a:pt x="1132" y="891"/>
                  </a:lnTo>
                  <a:lnTo>
                    <a:pt x="1133" y="891"/>
                  </a:lnTo>
                  <a:lnTo>
                    <a:pt x="1133" y="890"/>
                  </a:lnTo>
                  <a:moveTo>
                    <a:pt x="1159" y="894"/>
                  </a:moveTo>
                  <a:lnTo>
                    <a:pt x="1160" y="894"/>
                  </a:lnTo>
                  <a:lnTo>
                    <a:pt x="1162" y="898"/>
                  </a:lnTo>
                  <a:lnTo>
                    <a:pt x="1160" y="897"/>
                  </a:lnTo>
                  <a:lnTo>
                    <a:pt x="1158" y="897"/>
                  </a:lnTo>
                  <a:lnTo>
                    <a:pt x="1158" y="896"/>
                  </a:lnTo>
                  <a:lnTo>
                    <a:pt x="1158" y="894"/>
                  </a:lnTo>
                  <a:lnTo>
                    <a:pt x="1159" y="894"/>
                  </a:lnTo>
                  <a:moveTo>
                    <a:pt x="1158" y="897"/>
                  </a:moveTo>
                  <a:lnTo>
                    <a:pt x="1158" y="897"/>
                  </a:lnTo>
                  <a:lnTo>
                    <a:pt x="1161" y="898"/>
                  </a:lnTo>
                  <a:lnTo>
                    <a:pt x="1162" y="899"/>
                  </a:lnTo>
                  <a:lnTo>
                    <a:pt x="1163" y="899"/>
                  </a:lnTo>
                  <a:lnTo>
                    <a:pt x="1164" y="899"/>
                  </a:lnTo>
                  <a:lnTo>
                    <a:pt x="1164" y="900"/>
                  </a:lnTo>
                  <a:lnTo>
                    <a:pt x="1163" y="903"/>
                  </a:lnTo>
                  <a:lnTo>
                    <a:pt x="1157" y="899"/>
                  </a:lnTo>
                  <a:lnTo>
                    <a:pt x="1156" y="898"/>
                  </a:lnTo>
                  <a:lnTo>
                    <a:pt x="1157" y="897"/>
                  </a:lnTo>
                  <a:lnTo>
                    <a:pt x="1158" y="897"/>
                  </a:lnTo>
                  <a:moveTo>
                    <a:pt x="1165" y="928"/>
                  </a:moveTo>
                  <a:lnTo>
                    <a:pt x="1168" y="928"/>
                  </a:lnTo>
                  <a:lnTo>
                    <a:pt x="1170" y="929"/>
                  </a:lnTo>
                  <a:lnTo>
                    <a:pt x="1169" y="931"/>
                  </a:lnTo>
                  <a:lnTo>
                    <a:pt x="1169" y="932"/>
                  </a:lnTo>
                  <a:lnTo>
                    <a:pt x="1168" y="932"/>
                  </a:lnTo>
                  <a:lnTo>
                    <a:pt x="1167" y="933"/>
                  </a:lnTo>
                  <a:lnTo>
                    <a:pt x="1165" y="931"/>
                  </a:lnTo>
                  <a:lnTo>
                    <a:pt x="1164" y="930"/>
                  </a:lnTo>
                  <a:lnTo>
                    <a:pt x="1164" y="928"/>
                  </a:lnTo>
                  <a:lnTo>
                    <a:pt x="1165" y="928"/>
                  </a:lnTo>
                  <a:moveTo>
                    <a:pt x="1160" y="929"/>
                  </a:moveTo>
                  <a:lnTo>
                    <a:pt x="1161" y="929"/>
                  </a:lnTo>
                  <a:lnTo>
                    <a:pt x="1162" y="929"/>
                  </a:lnTo>
                  <a:lnTo>
                    <a:pt x="1162" y="930"/>
                  </a:lnTo>
                  <a:lnTo>
                    <a:pt x="1162" y="931"/>
                  </a:lnTo>
                  <a:lnTo>
                    <a:pt x="1160" y="933"/>
                  </a:lnTo>
                  <a:lnTo>
                    <a:pt x="1160" y="932"/>
                  </a:lnTo>
                  <a:lnTo>
                    <a:pt x="1158" y="931"/>
                  </a:lnTo>
                  <a:lnTo>
                    <a:pt x="1158" y="930"/>
                  </a:lnTo>
                  <a:lnTo>
                    <a:pt x="1159" y="929"/>
                  </a:lnTo>
                  <a:lnTo>
                    <a:pt x="1160" y="929"/>
                  </a:lnTo>
                  <a:moveTo>
                    <a:pt x="1153" y="948"/>
                  </a:moveTo>
                  <a:lnTo>
                    <a:pt x="1156" y="949"/>
                  </a:lnTo>
                  <a:lnTo>
                    <a:pt x="1157" y="950"/>
                  </a:lnTo>
                  <a:lnTo>
                    <a:pt x="1158" y="950"/>
                  </a:lnTo>
                  <a:lnTo>
                    <a:pt x="1158" y="951"/>
                  </a:lnTo>
                  <a:lnTo>
                    <a:pt x="1157" y="951"/>
                  </a:lnTo>
                  <a:lnTo>
                    <a:pt x="1156" y="952"/>
                  </a:lnTo>
                  <a:lnTo>
                    <a:pt x="1156" y="951"/>
                  </a:lnTo>
                  <a:lnTo>
                    <a:pt x="1154" y="950"/>
                  </a:lnTo>
                  <a:lnTo>
                    <a:pt x="1152" y="948"/>
                  </a:lnTo>
                  <a:lnTo>
                    <a:pt x="1153" y="948"/>
                  </a:lnTo>
                  <a:moveTo>
                    <a:pt x="1151" y="948"/>
                  </a:moveTo>
                  <a:lnTo>
                    <a:pt x="1152" y="949"/>
                  </a:lnTo>
                  <a:lnTo>
                    <a:pt x="1152" y="950"/>
                  </a:lnTo>
                  <a:lnTo>
                    <a:pt x="1153" y="950"/>
                  </a:lnTo>
                  <a:lnTo>
                    <a:pt x="1154" y="952"/>
                  </a:lnTo>
                  <a:lnTo>
                    <a:pt x="1154" y="953"/>
                  </a:lnTo>
                  <a:lnTo>
                    <a:pt x="1152" y="954"/>
                  </a:lnTo>
                  <a:lnTo>
                    <a:pt x="1152" y="953"/>
                  </a:lnTo>
                  <a:lnTo>
                    <a:pt x="1152" y="952"/>
                  </a:lnTo>
                  <a:lnTo>
                    <a:pt x="1151" y="952"/>
                  </a:lnTo>
                  <a:lnTo>
                    <a:pt x="1150" y="952"/>
                  </a:lnTo>
                  <a:lnTo>
                    <a:pt x="1149" y="952"/>
                  </a:lnTo>
                  <a:lnTo>
                    <a:pt x="1148" y="951"/>
                  </a:lnTo>
                  <a:lnTo>
                    <a:pt x="1148" y="950"/>
                  </a:lnTo>
                  <a:lnTo>
                    <a:pt x="1151" y="948"/>
                  </a:lnTo>
                  <a:moveTo>
                    <a:pt x="1173" y="952"/>
                  </a:moveTo>
                  <a:lnTo>
                    <a:pt x="1183" y="954"/>
                  </a:lnTo>
                  <a:lnTo>
                    <a:pt x="1184" y="954"/>
                  </a:lnTo>
                  <a:lnTo>
                    <a:pt x="1185" y="954"/>
                  </a:lnTo>
                  <a:lnTo>
                    <a:pt x="1186" y="954"/>
                  </a:lnTo>
                  <a:lnTo>
                    <a:pt x="1186" y="956"/>
                  </a:lnTo>
                  <a:lnTo>
                    <a:pt x="1186" y="957"/>
                  </a:lnTo>
                  <a:lnTo>
                    <a:pt x="1182" y="957"/>
                  </a:lnTo>
                  <a:lnTo>
                    <a:pt x="1181" y="957"/>
                  </a:lnTo>
                  <a:lnTo>
                    <a:pt x="1181" y="956"/>
                  </a:lnTo>
                  <a:lnTo>
                    <a:pt x="1180" y="956"/>
                  </a:lnTo>
                  <a:lnTo>
                    <a:pt x="1179" y="956"/>
                  </a:lnTo>
                  <a:lnTo>
                    <a:pt x="1175" y="958"/>
                  </a:lnTo>
                  <a:lnTo>
                    <a:pt x="1171" y="956"/>
                  </a:lnTo>
                  <a:lnTo>
                    <a:pt x="1170" y="956"/>
                  </a:lnTo>
                  <a:lnTo>
                    <a:pt x="1170" y="955"/>
                  </a:lnTo>
                  <a:lnTo>
                    <a:pt x="1171" y="953"/>
                  </a:lnTo>
                  <a:lnTo>
                    <a:pt x="1173" y="952"/>
                  </a:lnTo>
                  <a:moveTo>
                    <a:pt x="1160" y="952"/>
                  </a:moveTo>
                  <a:lnTo>
                    <a:pt x="1161" y="952"/>
                  </a:lnTo>
                  <a:lnTo>
                    <a:pt x="1164" y="959"/>
                  </a:lnTo>
                  <a:lnTo>
                    <a:pt x="1164" y="960"/>
                  </a:lnTo>
                  <a:lnTo>
                    <a:pt x="1163" y="960"/>
                  </a:lnTo>
                  <a:lnTo>
                    <a:pt x="1162" y="960"/>
                  </a:lnTo>
                  <a:lnTo>
                    <a:pt x="1159" y="959"/>
                  </a:lnTo>
                  <a:lnTo>
                    <a:pt x="1158" y="959"/>
                  </a:lnTo>
                  <a:lnTo>
                    <a:pt x="1158" y="958"/>
                  </a:lnTo>
                  <a:lnTo>
                    <a:pt x="1157" y="958"/>
                  </a:lnTo>
                  <a:lnTo>
                    <a:pt x="1156" y="958"/>
                  </a:lnTo>
                  <a:lnTo>
                    <a:pt x="1156" y="959"/>
                  </a:lnTo>
                  <a:lnTo>
                    <a:pt x="1155" y="959"/>
                  </a:lnTo>
                  <a:lnTo>
                    <a:pt x="1154" y="959"/>
                  </a:lnTo>
                  <a:lnTo>
                    <a:pt x="1153" y="959"/>
                  </a:lnTo>
                  <a:lnTo>
                    <a:pt x="1154" y="957"/>
                  </a:lnTo>
                  <a:lnTo>
                    <a:pt x="1154" y="956"/>
                  </a:lnTo>
                  <a:lnTo>
                    <a:pt x="1156" y="956"/>
                  </a:lnTo>
                  <a:lnTo>
                    <a:pt x="1157" y="956"/>
                  </a:lnTo>
                  <a:lnTo>
                    <a:pt x="1158" y="955"/>
                  </a:lnTo>
                  <a:lnTo>
                    <a:pt x="1159" y="952"/>
                  </a:lnTo>
                  <a:lnTo>
                    <a:pt x="1160" y="952"/>
                  </a:lnTo>
                  <a:moveTo>
                    <a:pt x="1150" y="958"/>
                  </a:moveTo>
                  <a:lnTo>
                    <a:pt x="1150" y="958"/>
                  </a:lnTo>
                  <a:lnTo>
                    <a:pt x="1151" y="958"/>
                  </a:lnTo>
                  <a:lnTo>
                    <a:pt x="1155" y="963"/>
                  </a:lnTo>
                  <a:lnTo>
                    <a:pt x="1156" y="965"/>
                  </a:lnTo>
                  <a:lnTo>
                    <a:pt x="1159" y="969"/>
                  </a:lnTo>
                  <a:lnTo>
                    <a:pt x="1160" y="969"/>
                  </a:lnTo>
                  <a:lnTo>
                    <a:pt x="1162" y="971"/>
                  </a:lnTo>
                  <a:lnTo>
                    <a:pt x="1165" y="973"/>
                  </a:lnTo>
                  <a:lnTo>
                    <a:pt x="1166" y="976"/>
                  </a:lnTo>
                  <a:lnTo>
                    <a:pt x="1166" y="977"/>
                  </a:lnTo>
                  <a:lnTo>
                    <a:pt x="1165" y="979"/>
                  </a:lnTo>
                  <a:lnTo>
                    <a:pt x="1164" y="979"/>
                  </a:lnTo>
                  <a:lnTo>
                    <a:pt x="1164" y="980"/>
                  </a:lnTo>
                  <a:lnTo>
                    <a:pt x="1162" y="977"/>
                  </a:lnTo>
                  <a:lnTo>
                    <a:pt x="1159" y="973"/>
                  </a:lnTo>
                  <a:lnTo>
                    <a:pt x="1158" y="973"/>
                  </a:lnTo>
                  <a:lnTo>
                    <a:pt x="1158" y="971"/>
                  </a:lnTo>
                  <a:lnTo>
                    <a:pt x="1155" y="970"/>
                  </a:lnTo>
                  <a:lnTo>
                    <a:pt x="1154" y="971"/>
                  </a:lnTo>
                  <a:lnTo>
                    <a:pt x="1153" y="971"/>
                  </a:lnTo>
                  <a:lnTo>
                    <a:pt x="1152" y="971"/>
                  </a:lnTo>
                  <a:lnTo>
                    <a:pt x="1152" y="970"/>
                  </a:lnTo>
                  <a:lnTo>
                    <a:pt x="1151" y="970"/>
                  </a:lnTo>
                  <a:lnTo>
                    <a:pt x="1151" y="969"/>
                  </a:lnTo>
                  <a:lnTo>
                    <a:pt x="1152" y="969"/>
                  </a:lnTo>
                  <a:lnTo>
                    <a:pt x="1154" y="969"/>
                  </a:lnTo>
                  <a:lnTo>
                    <a:pt x="1154" y="968"/>
                  </a:lnTo>
                  <a:lnTo>
                    <a:pt x="1155" y="968"/>
                  </a:lnTo>
                  <a:lnTo>
                    <a:pt x="1155" y="967"/>
                  </a:lnTo>
                  <a:lnTo>
                    <a:pt x="1154" y="967"/>
                  </a:lnTo>
                  <a:lnTo>
                    <a:pt x="1150" y="968"/>
                  </a:lnTo>
                  <a:lnTo>
                    <a:pt x="1150" y="967"/>
                  </a:lnTo>
                  <a:lnTo>
                    <a:pt x="1146" y="961"/>
                  </a:lnTo>
                  <a:lnTo>
                    <a:pt x="1146" y="960"/>
                  </a:lnTo>
                  <a:lnTo>
                    <a:pt x="1147" y="960"/>
                  </a:lnTo>
                  <a:lnTo>
                    <a:pt x="1147" y="959"/>
                  </a:lnTo>
                  <a:lnTo>
                    <a:pt x="1150" y="958"/>
                  </a:lnTo>
                  <a:moveTo>
                    <a:pt x="1154" y="960"/>
                  </a:moveTo>
                  <a:lnTo>
                    <a:pt x="1160" y="961"/>
                  </a:lnTo>
                  <a:lnTo>
                    <a:pt x="1160" y="962"/>
                  </a:lnTo>
                  <a:lnTo>
                    <a:pt x="1163" y="963"/>
                  </a:lnTo>
                  <a:lnTo>
                    <a:pt x="1166" y="964"/>
                  </a:lnTo>
                  <a:lnTo>
                    <a:pt x="1167" y="964"/>
                  </a:lnTo>
                  <a:lnTo>
                    <a:pt x="1168" y="969"/>
                  </a:lnTo>
                  <a:lnTo>
                    <a:pt x="1167" y="969"/>
                  </a:lnTo>
                  <a:lnTo>
                    <a:pt x="1165" y="971"/>
                  </a:lnTo>
                  <a:lnTo>
                    <a:pt x="1164" y="971"/>
                  </a:lnTo>
                  <a:lnTo>
                    <a:pt x="1154" y="961"/>
                  </a:lnTo>
                  <a:lnTo>
                    <a:pt x="1154" y="960"/>
                  </a:lnTo>
                  <a:moveTo>
                    <a:pt x="1171" y="962"/>
                  </a:moveTo>
                  <a:lnTo>
                    <a:pt x="1172" y="962"/>
                  </a:lnTo>
                  <a:lnTo>
                    <a:pt x="1177" y="965"/>
                  </a:lnTo>
                  <a:lnTo>
                    <a:pt x="1178" y="966"/>
                  </a:lnTo>
                  <a:lnTo>
                    <a:pt x="1178" y="967"/>
                  </a:lnTo>
                  <a:lnTo>
                    <a:pt x="1175" y="968"/>
                  </a:lnTo>
                  <a:lnTo>
                    <a:pt x="1173" y="965"/>
                  </a:lnTo>
                  <a:lnTo>
                    <a:pt x="1172" y="965"/>
                  </a:lnTo>
                  <a:lnTo>
                    <a:pt x="1171" y="963"/>
                  </a:lnTo>
                  <a:lnTo>
                    <a:pt x="1171" y="962"/>
                  </a:lnTo>
                  <a:moveTo>
                    <a:pt x="1167" y="962"/>
                  </a:moveTo>
                  <a:lnTo>
                    <a:pt x="1167" y="962"/>
                  </a:lnTo>
                  <a:lnTo>
                    <a:pt x="1169" y="963"/>
                  </a:lnTo>
                  <a:lnTo>
                    <a:pt x="1169" y="964"/>
                  </a:lnTo>
                  <a:lnTo>
                    <a:pt x="1171" y="967"/>
                  </a:lnTo>
                  <a:lnTo>
                    <a:pt x="1175" y="971"/>
                  </a:lnTo>
                  <a:lnTo>
                    <a:pt x="1175" y="972"/>
                  </a:lnTo>
                  <a:lnTo>
                    <a:pt x="1177" y="975"/>
                  </a:lnTo>
                  <a:lnTo>
                    <a:pt x="1179" y="977"/>
                  </a:lnTo>
                  <a:lnTo>
                    <a:pt x="1180" y="977"/>
                  </a:lnTo>
                  <a:lnTo>
                    <a:pt x="1179" y="976"/>
                  </a:lnTo>
                  <a:lnTo>
                    <a:pt x="1180" y="976"/>
                  </a:lnTo>
                  <a:lnTo>
                    <a:pt x="1181" y="976"/>
                  </a:lnTo>
                  <a:lnTo>
                    <a:pt x="1181" y="977"/>
                  </a:lnTo>
                  <a:lnTo>
                    <a:pt x="1181" y="978"/>
                  </a:lnTo>
                  <a:lnTo>
                    <a:pt x="1181" y="979"/>
                  </a:lnTo>
                  <a:lnTo>
                    <a:pt x="1180" y="979"/>
                  </a:lnTo>
                  <a:lnTo>
                    <a:pt x="1179" y="979"/>
                  </a:lnTo>
                  <a:lnTo>
                    <a:pt x="1175" y="977"/>
                  </a:lnTo>
                  <a:lnTo>
                    <a:pt x="1174" y="977"/>
                  </a:lnTo>
                  <a:lnTo>
                    <a:pt x="1173" y="978"/>
                  </a:lnTo>
                  <a:lnTo>
                    <a:pt x="1170" y="977"/>
                  </a:lnTo>
                  <a:lnTo>
                    <a:pt x="1168" y="977"/>
                  </a:lnTo>
                  <a:lnTo>
                    <a:pt x="1167" y="976"/>
                  </a:lnTo>
                  <a:lnTo>
                    <a:pt x="1166" y="973"/>
                  </a:lnTo>
                  <a:lnTo>
                    <a:pt x="1165" y="973"/>
                  </a:lnTo>
                  <a:lnTo>
                    <a:pt x="1167" y="971"/>
                  </a:lnTo>
                  <a:lnTo>
                    <a:pt x="1169" y="971"/>
                  </a:lnTo>
                  <a:lnTo>
                    <a:pt x="1170" y="971"/>
                  </a:lnTo>
                  <a:lnTo>
                    <a:pt x="1171" y="972"/>
                  </a:lnTo>
                  <a:lnTo>
                    <a:pt x="1171" y="973"/>
                  </a:lnTo>
                  <a:lnTo>
                    <a:pt x="1172" y="973"/>
                  </a:lnTo>
                  <a:lnTo>
                    <a:pt x="1173" y="972"/>
                  </a:lnTo>
                  <a:lnTo>
                    <a:pt x="1173" y="971"/>
                  </a:lnTo>
                  <a:lnTo>
                    <a:pt x="1172" y="971"/>
                  </a:lnTo>
                  <a:lnTo>
                    <a:pt x="1171" y="971"/>
                  </a:lnTo>
                  <a:lnTo>
                    <a:pt x="1169" y="969"/>
                  </a:lnTo>
                  <a:lnTo>
                    <a:pt x="1169" y="968"/>
                  </a:lnTo>
                  <a:lnTo>
                    <a:pt x="1168" y="967"/>
                  </a:lnTo>
                  <a:lnTo>
                    <a:pt x="1167" y="963"/>
                  </a:lnTo>
                  <a:lnTo>
                    <a:pt x="1167" y="962"/>
                  </a:lnTo>
                  <a:moveTo>
                    <a:pt x="1179" y="967"/>
                  </a:moveTo>
                  <a:lnTo>
                    <a:pt x="1180" y="967"/>
                  </a:lnTo>
                  <a:lnTo>
                    <a:pt x="1181" y="967"/>
                  </a:lnTo>
                  <a:lnTo>
                    <a:pt x="1181" y="968"/>
                  </a:lnTo>
                  <a:lnTo>
                    <a:pt x="1181" y="969"/>
                  </a:lnTo>
                  <a:lnTo>
                    <a:pt x="1182" y="970"/>
                  </a:lnTo>
                  <a:lnTo>
                    <a:pt x="1183" y="971"/>
                  </a:lnTo>
                  <a:lnTo>
                    <a:pt x="1184" y="971"/>
                  </a:lnTo>
                  <a:lnTo>
                    <a:pt x="1184" y="972"/>
                  </a:lnTo>
                  <a:lnTo>
                    <a:pt x="1183" y="972"/>
                  </a:lnTo>
                  <a:lnTo>
                    <a:pt x="1178" y="970"/>
                  </a:lnTo>
                  <a:lnTo>
                    <a:pt x="1177" y="969"/>
                  </a:lnTo>
                  <a:lnTo>
                    <a:pt x="1179" y="967"/>
                  </a:lnTo>
                  <a:moveTo>
                    <a:pt x="1184" y="969"/>
                  </a:moveTo>
                  <a:lnTo>
                    <a:pt x="1184" y="969"/>
                  </a:lnTo>
                  <a:lnTo>
                    <a:pt x="1188" y="971"/>
                  </a:lnTo>
                  <a:lnTo>
                    <a:pt x="1189" y="971"/>
                  </a:lnTo>
                  <a:lnTo>
                    <a:pt x="1189" y="973"/>
                  </a:lnTo>
                  <a:lnTo>
                    <a:pt x="1186" y="971"/>
                  </a:lnTo>
                  <a:lnTo>
                    <a:pt x="1183" y="970"/>
                  </a:lnTo>
                  <a:lnTo>
                    <a:pt x="1183" y="969"/>
                  </a:lnTo>
                  <a:lnTo>
                    <a:pt x="1184" y="969"/>
                  </a:lnTo>
                  <a:moveTo>
                    <a:pt x="1177" y="970"/>
                  </a:moveTo>
                  <a:lnTo>
                    <a:pt x="1178" y="970"/>
                  </a:lnTo>
                  <a:lnTo>
                    <a:pt x="1182" y="972"/>
                  </a:lnTo>
                  <a:lnTo>
                    <a:pt x="1183" y="973"/>
                  </a:lnTo>
                  <a:lnTo>
                    <a:pt x="1182" y="974"/>
                  </a:lnTo>
                  <a:lnTo>
                    <a:pt x="1181" y="974"/>
                  </a:lnTo>
                  <a:lnTo>
                    <a:pt x="1177" y="971"/>
                  </a:lnTo>
                  <a:lnTo>
                    <a:pt x="1177" y="970"/>
                  </a:lnTo>
                  <a:moveTo>
                    <a:pt x="1156" y="971"/>
                  </a:moveTo>
                  <a:lnTo>
                    <a:pt x="1157" y="971"/>
                  </a:lnTo>
                  <a:lnTo>
                    <a:pt x="1158" y="972"/>
                  </a:lnTo>
                  <a:lnTo>
                    <a:pt x="1160" y="976"/>
                  </a:lnTo>
                  <a:lnTo>
                    <a:pt x="1160" y="977"/>
                  </a:lnTo>
                  <a:lnTo>
                    <a:pt x="1158" y="979"/>
                  </a:lnTo>
                  <a:lnTo>
                    <a:pt x="1157" y="979"/>
                  </a:lnTo>
                  <a:lnTo>
                    <a:pt x="1156" y="979"/>
                  </a:lnTo>
                  <a:lnTo>
                    <a:pt x="1155" y="979"/>
                  </a:lnTo>
                  <a:lnTo>
                    <a:pt x="1154" y="979"/>
                  </a:lnTo>
                  <a:lnTo>
                    <a:pt x="1155" y="979"/>
                  </a:lnTo>
                  <a:lnTo>
                    <a:pt x="1156" y="979"/>
                  </a:lnTo>
                  <a:lnTo>
                    <a:pt x="1157" y="978"/>
                  </a:lnTo>
                  <a:lnTo>
                    <a:pt x="1158" y="978"/>
                  </a:lnTo>
                  <a:lnTo>
                    <a:pt x="1158" y="977"/>
                  </a:lnTo>
                  <a:lnTo>
                    <a:pt x="1157" y="977"/>
                  </a:lnTo>
                  <a:lnTo>
                    <a:pt x="1156" y="977"/>
                  </a:lnTo>
                  <a:lnTo>
                    <a:pt x="1154" y="977"/>
                  </a:lnTo>
                  <a:lnTo>
                    <a:pt x="1152" y="977"/>
                  </a:lnTo>
                  <a:lnTo>
                    <a:pt x="1152" y="976"/>
                  </a:lnTo>
                  <a:lnTo>
                    <a:pt x="1150" y="973"/>
                  </a:lnTo>
                  <a:lnTo>
                    <a:pt x="1150" y="971"/>
                  </a:lnTo>
                  <a:lnTo>
                    <a:pt x="1151" y="971"/>
                  </a:lnTo>
                  <a:lnTo>
                    <a:pt x="1156" y="971"/>
                  </a:lnTo>
                  <a:moveTo>
                    <a:pt x="1160" y="977"/>
                  </a:moveTo>
                  <a:lnTo>
                    <a:pt x="1162" y="978"/>
                  </a:lnTo>
                  <a:lnTo>
                    <a:pt x="1163" y="979"/>
                  </a:lnTo>
                  <a:lnTo>
                    <a:pt x="1163" y="980"/>
                  </a:lnTo>
                  <a:lnTo>
                    <a:pt x="1162" y="980"/>
                  </a:lnTo>
                  <a:lnTo>
                    <a:pt x="1159" y="982"/>
                  </a:lnTo>
                  <a:lnTo>
                    <a:pt x="1156" y="982"/>
                  </a:lnTo>
                  <a:lnTo>
                    <a:pt x="1155" y="982"/>
                  </a:lnTo>
                  <a:lnTo>
                    <a:pt x="1154" y="981"/>
                  </a:lnTo>
                  <a:lnTo>
                    <a:pt x="1154" y="979"/>
                  </a:lnTo>
                  <a:lnTo>
                    <a:pt x="1156" y="980"/>
                  </a:lnTo>
                  <a:lnTo>
                    <a:pt x="1158" y="980"/>
                  </a:lnTo>
                  <a:lnTo>
                    <a:pt x="1160" y="977"/>
                  </a:lnTo>
                  <a:moveTo>
                    <a:pt x="1167" y="977"/>
                  </a:moveTo>
                  <a:lnTo>
                    <a:pt x="1167" y="978"/>
                  </a:lnTo>
                  <a:lnTo>
                    <a:pt x="1168" y="979"/>
                  </a:lnTo>
                  <a:lnTo>
                    <a:pt x="1169" y="982"/>
                  </a:lnTo>
                  <a:lnTo>
                    <a:pt x="1169" y="983"/>
                  </a:lnTo>
                  <a:lnTo>
                    <a:pt x="1165" y="982"/>
                  </a:lnTo>
                  <a:lnTo>
                    <a:pt x="1165" y="981"/>
                  </a:lnTo>
                  <a:lnTo>
                    <a:pt x="1165" y="980"/>
                  </a:lnTo>
                  <a:lnTo>
                    <a:pt x="1167" y="977"/>
                  </a:lnTo>
                  <a:moveTo>
                    <a:pt x="1169" y="978"/>
                  </a:moveTo>
                  <a:lnTo>
                    <a:pt x="1171" y="978"/>
                  </a:lnTo>
                  <a:lnTo>
                    <a:pt x="1172" y="978"/>
                  </a:lnTo>
                  <a:lnTo>
                    <a:pt x="1173" y="979"/>
                  </a:lnTo>
                  <a:lnTo>
                    <a:pt x="1172" y="980"/>
                  </a:lnTo>
                  <a:lnTo>
                    <a:pt x="1171" y="980"/>
                  </a:lnTo>
                  <a:lnTo>
                    <a:pt x="1170" y="980"/>
                  </a:lnTo>
                  <a:lnTo>
                    <a:pt x="1169" y="980"/>
                  </a:lnTo>
                  <a:lnTo>
                    <a:pt x="1169" y="979"/>
                  </a:lnTo>
                  <a:lnTo>
                    <a:pt x="1169" y="978"/>
                  </a:lnTo>
                  <a:moveTo>
                    <a:pt x="1175" y="979"/>
                  </a:moveTo>
                  <a:lnTo>
                    <a:pt x="1181" y="980"/>
                  </a:lnTo>
                  <a:lnTo>
                    <a:pt x="1182" y="981"/>
                  </a:lnTo>
                  <a:lnTo>
                    <a:pt x="1184" y="986"/>
                  </a:lnTo>
                  <a:lnTo>
                    <a:pt x="1186" y="987"/>
                  </a:lnTo>
                  <a:lnTo>
                    <a:pt x="1186" y="988"/>
                  </a:lnTo>
                  <a:lnTo>
                    <a:pt x="1188" y="992"/>
                  </a:lnTo>
                  <a:lnTo>
                    <a:pt x="1191" y="996"/>
                  </a:lnTo>
                  <a:lnTo>
                    <a:pt x="1192" y="998"/>
                  </a:lnTo>
                  <a:lnTo>
                    <a:pt x="1194" y="1001"/>
                  </a:lnTo>
                  <a:lnTo>
                    <a:pt x="1194" y="1003"/>
                  </a:lnTo>
                  <a:lnTo>
                    <a:pt x="1194" y="1004"/>
                  </a:lnTo>
                  <a:lnTo>
                    <a:pt x="1194" y="1005"/>
                  </a:lnTo>
                  <a:lnTo>
                    <a:pt x="1195" y="1006"/>
                  </a:lnTo>
                  <a:lnTo>
                    <a:pt x="1195" y="1007"/>
                  </a:lnTo>
                  <a:lnTo>
                    <a:pt x="1194" y="1009"/>
                  </a:lnTo>
                  <a:lnTo>
                    <a:pt x="1195" y="1011"/>
                  </a:lnTo>
                  <a:lnTo>
                    <a:pt x="1196" y="1009"/>
                  </a:lnTo>
                  <a:lnTo>
                    <a:pt x="1196" y="1008"/>
                  </a:lnTo>
                  <a:lnTo>
                    <a:pt x="1197" y="1007"/>
                  </a:lnTo>
                  <a:lnTo>
                    <a:pt x="1198" y="1008"/>
                  </a:lnTo>
                  <a:lnTo>
                    <a:pt x="1199" y="1009"/>
                  </a:lnTo>
                  <a:lnTo>
                    <a:pt x="1199" y="1011"/>
                  </a:lnTo>
                  <a:lnTo>
                    <a:pt x="1201" y="1017"/>
                  </a:lnTo>
                  <a:lnTo>
                    <a:pt x="1201" y="1019"/>
                  </a:lnTo>
                  <a:lnTo>
                    <a:pt x="1199" y="1020"/>
                  </a:lnTo>
                  <a:lnTo>
                    <a:pt x="1196" y="1020"/>
                  </a:lnTo>
                  <a:lnTo>
                    <a:pt x="1194" y="1020"/>
                  </a:lnTo>
                  <a:lnTo>
                    <a:pt x="1193" y="1019"/>
                  </a:lnTo>
                  <a:lnTo>
                    <a:pt x="1193" y="1018"/>
                  </a:lnTo>
                  <a:lnTo>
                    <a:pt x="1194" y="1018"/>
                  </a:lnTo>
                  <a:lnTo>
                    <a:pt x="1194" y="1016"/>
                  </a:lnTo>
                  <a:lnTo>
                    <a:pt x="1195" y="1016"/>
                  </a:lnTo>
                  <a:lnTo>
                    <a:pt x="1197" y="1017"/>
                  </a:lnTo>
                  <a:lnTo>
                    <a:pt x="1195" y="1016"/>
                  </a:lnTo>
                  <a:lnTo>
                    <a:pt x="1194" y="1016"/>
                  </a:lnTo>
                  <a:lnTo>
                    <a:pt x="1192" y="1018"/>
                  </a:lnTo>
                  <a:lnTo>
                    <a:pt x="1190" y="1017"/>
                  </a:lnTo>
                  <a:lnTo>
                    <a:pt x="1189" y="1013"/>
                  </a:lnTo>
                  <a:lnTo>
                    <a:pt x="1186" y="1009"/>
                  </a:lnTo>
                  <a:lnTo>
                    <a:pt x="1185" y="1005"/>
                  </a:lnTo>
                  <a:lnTo>
                    <a:pt x="1186" y="1004"/>
                  </a:lnTo>
                  <a:lnTo>
                    <a:pt x="1186" y="1003"/>
                  </a:lnTo>
                  <a:lnTo>
                    <a:pt x="1188" y="999"/>
                  </a:lnTo>
                  <a:lnTo>
                    <a:pt x="1187" y="999"/>
                  </a:lnTo>
                  <a:lnTo>
                    <a:pt x="1186" y="1001"/>
                  </a:lnTo>
                  <a:lnTo>
                    <a:pt x="1185" y="1004"/>
                  </a:lnTo>
                  <a:lnTo>
                    <a:pt x="1184" y="1005"/>
                  </a:lnTo>
                  <a:lnTo>
                    <a:pt x="1183" y="1005"/>
                  </a:lnTo>
                  <a:lnTo>
                    <a:pt x="1182" y="1003"/>
                  </a:lnTo>
                  <a:lnTo>
                    <a:pt x="1182" y="1004"/>
                  </a:lnTo>
                  <a:lnTo>
                    <a:pt x="1182" y="1005"/>
                  </a:lnTo>
                  <a:lnTo>
                    <a:pt x="1184" y="1007"/>
                  </a:lnTo>
                  <a:lnTo>
                    <a:pt x="1184" y="1009"/>
                  </a:lnTo>
                  <a:lnTo>
                    <a:pt x="1186" y="1009"/>
                  </a:lnTo>
                  <a:lnTo>
                    <a:pt x="1187" y="1013"/>
                  </a:lnTo>
                  <a:lnTo>
                    <a:pt x="1188" y="1016"/>
                  </a:lnTo>
                  <a:lnTo>
                    <a:pt x="1187" y="1016"/>
                  </a:lnTo>
                  <a:lnTo>
                    <a:pt x="1184" y="1014"/>
                  </a:lnTo>
                  <a:lnTo>
                    <a:pt x="1177" y="1008"/>
                  </a:lnTo>
                  <a:lnTo>
                    <a:pt x="1177" y="1006"/>
                  </a:lnTo>
                  <a:lnTo>
                    <a:pt x="1175" y="1004"/>
                  </a:lnTo>
                  <a:lnTo>
                    <a:pt x="1173" y="1003"/>
                  </a:lnTo>
                  <a:lnTo>
                    <a:pt x="1172" y="1001"/>
                  </a:lnTo>
                  <a:lnTo>
                    <a:pt x="1171" y="1002"/>
                  </a:lnTo>
                  <a:lnTo>
                    <a:pt x="1171" y="1003"/>
                  </a:lnTo>
                  <a:lnTo>
                    <a:pt x="1169" y="1001"/>
                  </a:lnTo>
                  <a:lnTo>
                    <a:pt x="1169" y="1000"/>
                  </a:lnTo>
                  <a:lnTo>
                    <a:pt x="1167" y="998"/>
                  </a:lnTo>
                  <a:lnTo>
                    <a:pt x="1168" y="997"/>
                  </a:lnTo>
                  <a:lnTo>
                    <a:pt x="1169" y="997"/>
                  </a:lnTo>
                  <a:lnTo>
                    <a:pt x="1171" y="999"/>
                  </a:lnTo>
                  <a:lnTo>
                    <a:pt x="1172" y="1000"/>
                  </a:lnTo>
                  <a:lnTo>
                    <a:pt x="1174" y="1001"/>
                  </a:lnTo>
                  <a:lnTo>
                    <a:pt x="1177" y="1003"/>
                  </a:lnTo>
                  <a:lnTo>
                    <a:pt x="1178" y="1004"/>
                  </a:lnTo>
                  <a:lnTo>
                    <a:pt x="1178" y="1003"/>
                  </a:lnTo>
                  <a:lnTo>
                    <a:pt x="1173" y="1000"/>
                  </a:lnTo>
                  <a:lnTo>
                    <a:pt x="1171" y="998"/>
                  </a:lnTo>
                  <a:lnTo>
                    <a:pt x="1171" y="997"/>
                  </a:lnTo>
                  <a:lnTo>
                    <a:pt x="1171" y="996"/>
                  </a:lnTo>
                  <a:lnTo>
                    <a:pt x="1172" y="997"/>
                  </a:lnTo>
                  <a:lnTo>
                    <a:pt x="1175" y="999"/>
                  </a:lnTo>
                  <a:lnTo>
                    <a:pt x="1177" y="997"/>
                  </a:lnTo>
                  <a:lnTo>
                    <a:pt x="1176" y="996"/>
                  </a:lnTo>
                  <a:lnTo>
                    <a:pt x="1175" y="995"/>
                  </a:lnTo>
                  <a:lnTo>
                    <a:pt x="1176" y="996"/>
                  </a:lnTo>
                  <a:lnTo>
                    <a:pt x="1181" y="999"/>
                  </a:lnTo>
                  <a:lnTo>
                    <a:pt x="1181" y="997"/>
                  </a:lnTo>
                  <a:lnTo>
                    <a:pt x="1180" y="992"/>
                  </a:lnTo>
                  <a:lnTo>
                    <a:pt x="1176" y="989"/>
                  </a:lnTo>
                  <a:lnTo>
                    <a:pt x="1175" y="989"/>
                  </a:lnTo>
                  <a:lnTo>
                    <a:pt x="1170" y="984"/>
                  </a:lnTo>
                  <a:lnTo>
                    <a:pt x="1170" y="982"/>
                  </a:lnTo>
                  <a:lnTo>
                    <a:pt x="1173" y="979"/>
                  </a:lnTo>
                  <a:lnTo>
                    <a:pt x="1175" y="979"/>
                  </a:lnTo>
                  <a:moveTo>
                    <a:pt x="1164" y="982"/>
                  </a:moveTo>
                  <a:lnTo>
                    <a:pt x="1169" y="984"/>
                  </a:lnTo>
                  <a:lnTo>
                    <a:pt x="1171" y="985"/>
                  </a:lnTo>
                  <a:lnTo>
                    <a:pt x="1172" y="987"/>
                  </a:lnTo>
                  <a:lnTo>
                    <a:pt x="1172" y="988"/>
                  </a:lnTo>
                  <a:lnTo>
                    <a:pt x="1170" y="988"/>
                  </a:lnTo>
                  <a:lnTo>
                    <a:pt x="1169" y="988"/>
                  </a:lnTo>
                  <a:lnTo>
                    <a:pt x="1168" y="988"/>
                  </a:lnTo>
                  <a:lnTo>
                    <a:pt x="1164" y="982"/>
                  </a:lnTo>
                  <a:moveTo>
                    <a:pt x="1158" y="984"/>
                  </a:moveTo>
                  <a:lnTo>
                    <a:pt x="1163" y="984"/>
                  </a:lnTo>
                  <a:lnTo>
                    <a:pt x="1164" y="984"/>
                  </a:lnTo>
                  <a:lnTo>
                    <a:pt x="1165" y="984"/>
                  </a:lnTo>
                  <a:lnTo>
                    <a:pt x="1165" y="985"/>
                  </a:lnTo>
                  <a:lnTo>
                    <a:pt x="1169" y="990"/>
                  </a:lnTo>
                  <a:lnTo>
                    <a:pt x="1170" y="990"/>
                  </a:lnTo>
                  <a:lnTo>
                    <a:pt x="1169" y="991"/>
                  </a:lnTo>
                  <a:lnTo>
                    <a:pt x="1165" y="987"/>
                  </a:lnTo>
                  <a:lnTo>
                    <a:pt x="1164" y="988"/>
                  </a:lnTo>
                  <a:lnTo>
                    <a:pt x="1164" y="990"/>
                  </a:lnTo>
                  <a:lnTo>
                    <a:pt x="1163" y="990"/>
                  </a:lnTo>
                  <a:lnTo>
                    <a:pt x="1158" y="988"/>
                  </a:lnTo>
                  <a:lnTo>
                    <a:pt x="1158" y="987"/>
                  </a:lnTo>
                  <a:lnTo>
                    <a:pt x="1157" y="986"/>
                  </a:lnTo>
                  <a:lnTo>
                    <a:pt x="1157" y="984"/>
                  </a:lnTo>
                  <a:lnTo>
                    <a:pt x="1158" y="984"/>
                  </a:lnTo>
                  <a:moveTo>
                    <a:pt x="1165" y="988"/>
                  </a:moveTo>
                  <a:lnTo>
                    <a:pt x="1165" y="988"/>
                  </a:lnTo>
                  <a:lnTo>
                    <a:pt x="1168" y="991"/>
                  </a:lnTo>
                  <a:lnTo>
                    <a:pt x="1169" y="992"/>
                  </a:lnTo>
                  <a:lnTo>
                    <a:pt x="1169" y="993"/>
                  </a:lnTo>
                  <a:lnTo>
                    <a:pt x="1168" y="993"/>
                  </a:lnTo>
                  <a:lnTo>
                    <a:pt x="1167" y="996"/>
                  </a:lnTo>
                  <a:lnTo>
                    <a:pt x="1166" y="997"/>
                  </a:lnTo>
                  <a:lnTo>
                    <a:pt x="1165" y="997"/>
                  </a:lnTo>
                  <a:lnTo>
                    <a:pt x="1162" y="996"/>
                  </a:lnTo>
                  <a:lnTo>
                    <a:pt x="1162" y="995"/>
                  </a:lnTo>
                  <a:lnTo>
                    <a:pt x="1162" y="993"/>
                  </a:lnTo>
                  <a:lnTo>
                    <a:pt x="1163" y="992"/>
                  </a:lnTo>
                  <a:lnTo>
                    <a:pt x="1164" y="992"/>
                  </a:lnTo>
                  <a:lnTo>
                    <a:pt x="1164" y="991"/>
                  </a:lnTo>
                  <a:lnTo>
                    <a:pt x="1164" y="990"/>
                  </a:lnTo>
                  <a:lnTo>
                    <a:pt x="1165" y="988"/>
                  </a:lnTo>
                  <a:moveTo>
                    <a:pt x="1171" y="989"/>
                  </a:moveTo>
                  <a:lnTo>
                    <a:pt x="1175" y="990"/>
                  </a:lnTo>
                  <a:lnTo>
                    <a:pt x="1176" y="990"/>
                  </a:lnTo>
                  <a:lnTo>
                    <a:pt x="1178" y="991"/>
                  </a:lnTo>
                  <a:lnTo>
                    <a:pt x="1179" y="992"/>
                  </a:lnTo>
                  <a:lnTo>
                    <a:pt x="1181" y="997"/>
                  </a:lnTo>
                  <a:lnTo>
                    <a:pt x="1180" y="997"/>
                  </a:lnTo>
                  <a:lnTo>
                    <a:pt x="1176" y="995"/>
                  </a:lnTo>
                  <a:lnTo>
                    <a:pt x="1172" y="994"/>
                  </a:lnTo>
                  <a:lnTo>
                    <a:pt x="1171" y="993"/>
                  </a:lnTo>
                  <a:lnTo>
                    <a:pt x="1171" y="992"/>
                  </a:lnTo>
                  <a:lnTo>
                    <a:pt x="1171" y="991"/>
                  </a:lnTo>
                  <a:lnTo>
                    <a:pt x="1171" y="989"/>
                  </a:lnTo>
                  <a:moveTo>
                    <a:pt x="1194" y="1001"/>
                  </a:moveTo>
                  <a:lnTo>
                    <a:pt x="1198" y="1003"/>
                  </a:lnTo>
                  <a:lnTo>
                    <a:pt x="1199" y="1005"/>
                  </a:lnTo>
                  <a:lnTo>
                    <a:pt x="1200" y="1005"/>
                  </a:lnTo>
                  <a:lnTo>
                    <a:pt x="1198" y="1007"/>
                  </a:lnTo>
                  <a:lnTo>
                    <a:pt x="1195" y="1003"/>
                  </a:lnTo>
                  <a:lnTo>
                    <a:pt x="1194" y="1001"/>
                  </a:lnTo>
                  <a:moveTo>
                    <a:pt x="1175" y="1007"/>
                  </a:moveTo>
                  <a:lnTo>
                    <a:pt x="1175" y="1007"/>
                  </a:lnTo>
                  <a:lnTo>
                    <a:pt x="1177" y="1009"/>
                  </a:lnTo>
                  <a:lnTo>
                    <a:pt x="1182" y="1013"/>
                  </a:lnTo>
                  <a:lnTo>
                    <a:pt x="1182" y="1014"/>
                  </a:lnTo>
                  <a:lnTo>
                    <a:pt x="1184" y="1016"/>
                  </a:lnTo>
                  <a:lnTo>
                    <a:pt x="1183" y="1015"/>
                  </a:lnTo>
                  <a:lnTo>
                    <a:pt x="1181" y="1014"/>
                  </a:lnTo>
                  <a:lnTo>
                    <a:pt x="1181" y="1015"/>
                  </a:lnTo>
                  <a:lnTo>
                    <a:pt x="1182" y="1016"/>
                  </a:lnTo>
                  <a:lnTo>
                    <a:pt x="1181" y="1016"/>
                  </a:lnTo>
                  <a:lnTo>
                    <a:pt x="1179" y="1014"/>
                  </a:lnTo>
                  <a:lnTo>
                    <a:pt x="1178" y="1014"/>
                  </a:lnTo>
                  <a:lnTo>
                    <a:pt x="1178" y="1013"/>
                  </a:lnTo>
                  <a:lnTo>
                    <a:pt x="1177" y="1013"/>
                  </a:lnTo>
                  <a:lnTo>
                    <a:pt x="1176" y="1012"/>
                  </a:lnTo>
                  <a:lnTo>
                    <a:pt x="1174" y="1014"/>
                  </a:lnTo>
                  <a:lnTo>
                    <a:pt x="1173" y="1014"/>
                  </a:lnTo>
                  <a:lnTo>
                    <a:pt x="1172" y="1013"/>
                  </a:lnTo>
                  <a:lnTo>
                    <a:pt x="1170" y="1009"/>
                  </a:lnTo>
                  <a:lnTo>
                    <a:pt x="1170" y="1007"/>
                  </a:lnTo>
                  <a:lnTo>
                    <a:pt x="1175" y="1007"/>
                  </a:lnTo>
                  <a:moveTo>
                    <a:pt x="1182" y="1019"/>
                  </a:moveTo>
                  <a:lnTo>
                    <a:pt x="1186" y="1020"/>
                  </a:lnTo>
                  <a:lnTo>
                    <a:pt x="1187" y="1020"/>
                  </a:lnTo>
                  <a:lnTo>
                    <a:pt x="1192" y="1023"/>
                  </a:lnTo>
                  <a:lnTo>
                    <a:pt x="1191" y="1024"/>
                  </a:lnTo>
                  <a:lnTo>
                    <a:pt x="1191" y="1025"/>
                  </a:lnTo>
                  <a:lnTo>
                    <a:pt x="1192" y="1025"/>
                  </a:lnTo>
                  <a:lnTo>
                    <a:pt x="1196" y="1024"/>
                  </a:lnTo>
                  <a:lnTo>
                    <a:pt x="1196" y="1023"/>
                  </a:lnTo>
                  <a:lnTo>
                    <a:pt x="1195" y="1023"/>
                  </a:lnTo>
                  <a:lnTo>
                    <a:pt x="1196" y="1022"/>
                  </a:lnTo>
                  <a:lnTo>
                    <a:pt x="1196" y="1023"/>
                  </a:lnTo>
                  <a:lnTo>
                    <a:pt x="1197" y="1024"/>
                  </a:lnTo>
                  <a:lnTo>
                    <a:pt x="1198" y="1024"/>
                  </a:lnTo>
                  <a:lnTo>
                    <a:pt x="1198" y="1026"/>
                  </a:lnTo>
                  <a:lnTo>
                    <a:pt x="1194" y="1028"/>
                  </a:lnTo>
                  <a:lnTo>
                    <a:pt x="1193" y="1028"/>
                  </a:lnTo>
                  <a:lnTo>
                    <a:pt x="1193" y="1029"/>
                  </a:lnTo>
                  <a:lnTo>
                    <a:pt x="1192" y="1032"/>
                  </a:lnTo>
                  <a:lnTo>
                    <a:pt x="1191" y="1032"/>
                  </a:lnTo>
                  <a:lnTo>
                    <a:pt x="1190" y="1032"/>
                  </a:lnTo>
                  <a:lnTo>
                    <a:pt x="1189" y="1032"/>
                  </a:lnTo>
                  <a:lnTo>
                    <a:pt x="1189" y="1031"/>
                  </a:lnTo>
                  <a:lnTo>
                    <a:pt x="1188" y="1031"/>
                  </a:lnTo>
                  <a:lnTo>
                    <a:pt x="1189" y="1030"/>
                  </a:lnTo>
                  <a:lnTo>
                    <a:pt x="1190" y="1030"/>
                  </a:lnTo>
                  <a:lnTo>
                    <a:pt x="1190" y="1028"/>
                  </a:lnTo>
                  <a:lnTo>
                    <a:pt x="1188" y="1029"/>
                  </a:lnTo>
                  <a:lnTo>
                    <a:pt x="1187" y="1030"/>
                  </a:lnTo>
                  <a:lnTo>
                    <a:pt x="1185" y="1030"/>
                  </a:lnTo>
                  <a:lnTo>
                    <a:pt x="1184" y="1030"/>
                  </a:lnTo>
                  <a:lnTo>
                    <a:pt x="1183" y="1028"/>
                  </a:lnTo>
                  <a:lnTo>
                    <a:pt x="1183" y="1024"/>
                  </a:lnTo>
                  <a:lnTo>
                    <a:pt x="1183" y="1023"/>
                  </a:lnTo>
                  <a:lnTo>
                    <a:pt x="1184" y="1023"/>
                  </a:lnTo>
                  <a:lnTo>
                    <a:pt x="1186" y="1024"/>
                  </a:lnTo>
                  <a:lnTo>
                    <a:pt x="1186" y="1025"/>
                  </a:lnTo>
                  <a:lnTo>
                    <a:pt x="1184" y="1025"/>
                  </a:lnTo>
                  <a:lnTo>
                    <a:pt x="1185" y="1026"/>
                  </a:lnTo>
                  <a:lnTo>
                    <a:pt x="1186" y="1026"/>
                  </a:lnTo>
                  <a:lnTo>
                    <a:pt x="1187" y="1026"/>
                  </a:lnTo>
                  <a:lnTo>
                    <a:pt x="1189" y="1027"/>
                  </a:lnTo>
                  <a:lnTo>
                    <a:pt x="1190" y="1026"/>
                  </a:lnTo>
                  <a:lnTo>
                    <a:pt x="1189" y="1025"/>
                  </a:lnTo>
                  <a:lnTo>
                    <a:pt x="1188" y="1024"/>
                  </a:lnTo>
                  <a:lnTo>
                    <a:pt x="1186" y="1024"/>
                  </a:lnTo>
                  <a:lnTo>
                    <a:pt x="1182" y="1022"/>
                  </a:lnTo>
                  <a:lnTo>
                    <a:pt x="1181" y="1020"/>
                  </a:lnTo>
                  <a:lnTo>
                    <a:pt x="1182" y="1019"/>
                  </a:lnTo>
                  <a:moveTo>
                    <a:pt x="1203" y="1030"/>
                  </a:moveTo>
                  <a:lnTo>
                    <a:pt x="1205" y="1030"/>
                  </a:lnTo>
                  <a:lnTo>
                    <a:pt x="1207" y="1030"/>
                  </a:lnTo>
                  <a:lnTo>
                    <a:pt x="1207" y="1031"/>
                  </a:lnTo>
                  <a:lnTo>
                    <a:pt x="1204" y="1034"/>
                  </a:lnTo>
                  <a:lnTo>
                    <a:pt x="1203" y="1034"/>
                  </a:lnTo>
                  <a:lnTo>
                    <a:pt x="1203" y="1033"/>
                  </a:lnTo>
                  <a:lnTo>
                    <a:pt x="1202" y="1031"/>
                  </a:lnTo>
                  <a:lnTo>
                    <a:pt x="1203" y="1030"/>
                  </a:lnTo>
                  <a:moveTo>
                    <a:pt x="1207" y="1031"/>
                  </a:moveTo>
                  <a:lnTo>
                    <a:pt x="1208" y="1031"/>
                  </a:lnTo>
                  <a:lnTo>
                    <a:pt x="1213" y="1034"/>
                  </a:lnTo>
                  <a:lnTo>
                    <a:pt x="1222" y="1042"/>
                  </a:lnTo>
                  <a:lnTo>
                    <a:pt x="1222" y="1043"/>
                  </a:lnTo>
                  <a:lnTo>
                    <a:pt x="1223" y="1045"/>
                  </a:lnTo>
                  <a:lnTo>
                    <a:pt x="1222" y="1045"/>
                  </a:lnTo>
                  <a:lnTo>
                    <a:pt x="1221" y="1043"/>
                  </a:lnTo>
                  <a:lnTo>
                    <a:pt x="1220" y="1043"/>
                  </a:lnTo>
                  <a:lnTo>
                    <a:pt x="1219" y="1043"/>
                  </a:lnTo>
                  <a:lnTo>
                    <a:pt x="1216" y="1043"/>
                  </a:lnTo>
                  <a:lnTo>
                    <a:pt x="1213" y="1041"/>
                  </a:lnTo>
                  <a:lnTo>
                    <a:pt x="1211" y="1039"/>
                  </a:lnTo>
                  <a:lnTo>
                    <a:pt x="1210" y="1038"/>
                  </a:lnTo>
                  <a:lnTo>
                    <a:pt x="1210" y="1037"/>
                  </a:lnTo>
                  <a:lnTo>
                    <a:pt x="1212" y="1035"/>
                  </a:lnTo>
                  <a:lnTo>
                    <a:pt x="1210" y="1034"/>
                  </a:lnTo>
                  <a:lnTo>
                    <a:pt x="1209" y="1034"/>
                  </a:lnTo>
                  <a:lnTo>
                    <a:pt x="1209" y="1035"/>
                  </a:lnTo>
                  <a:lnTo>
                    <a:pt x="1205" y="1033"/>
                  </a:lnTo>
                  <a:lnTo>
                    <a:pt x="1206" y="1032"/>
                  </a:lnTo>
                  <a:lnTo>
                    <a:pt x="1207" y="1031"/>
                  </a:lnTo>
                  <a:moveTo>
                    <a:pt x="1188" y="1033"/>
                  </a:moveTo>
                  <a:lnTo>
                    <a:pt x="1193" y="1034"/>
                  </a:lnTo>
                  <a:lnTo>
                    <a:pt x="1196" y="1034"/>
                  </a:lnTo>
                  <a:lnTo>
                    <a:pt x="1196" y="1035"/>
                  </a:lnTo>
                  <a:lnTo>
                    <a:pt x="1195" y="1037"/>
                  </a:lnTo>
                  <a:lnTo>
                    <a:pt x="1194" y="1037"/>
                  </a:lnTo>
                  <a:lnTo>
                    <a:pt x="1193" y="1037"/>
                  </a:lnTo>
                  <a:lnTo>
                    <a:pt x="1192" y="1037"/>
                  </a:lnTo>
                  <a:lnTo>
                    <a:pt x="1193" y="1037"/>
                  </a:lnTo>
                  <a:lnTo>
                    <a:pt x="1196" y="1042"/>
                  </a:lnTo>
                  <a:lnTo>
                    <a:pt x="1196" y="1043"/>
                  </a:lnTo>
                  <a:lnTo>
                    <a:pt x="1195" y="1043"/>
                  </a:lnTo>
                  <a:lnTo>
                    <a:pt x="1192" y="1042"/>
                  </a:lnTo>
                  <a:lnTo>
                    <a:pt x="1191" y="1042"/>
                  </a:lnTo>
                  <a:lnTo>
                    <a:pt x="1188" y="1039"/>
                  </a:lnTo>
                  <a:lnTo>
                    <a:pt x="1188" y="1037"/>
                  </a:lnTo>
                  <a:lnTo>
                    <a:pt x="1189" y="1037"/>
                  </a:lnTo>
                  <a:lnTo>
                    <a:pt x="1190" y="1037"/>
                  </a:lnTo>
                  <a:lnTo>
                    <a:pt x="1191" y="1037"/>
                  </a:lnTo>
                  <a:lnTo>
                    <a:pt x="1190" y="1037"/>
                  </a:lnTo>
                  <a:lnTo>
                    <a:pt x="1189" y="1035"/>
                  </a:lnTo>
                  <a:lnTo>
                    <a:pt x="1187" y="1034"/>
                  </a:lnTo>
                  <a:lnTo>
                    <a:pt x="1186" y="1034"/>
                  </a:lnTo>
                  <a:lnTo>
                    <a:pt x="1187" y="1033"/>
                  </a:lnTo>
                  <a:lnTo>
                    <a:pt x="1188" y="1033"/>
                  </a:lnTo>
                  <a:moveTo>
                    <a:pt x="1199" y="1039"/>
                  </a:moveTo>
                  <a:lnTo>
                    <a:pt x="1201" y="1039"/>
                  </a:lnTo>
                  <a:lnTo>
                    <a:pt x="1203" y="1043"/>
                  </a:lnTo>
                  <a:lnTo>
                    <a:pt x="1202" y="1043"/>
                  </a:lnTo>
                  <a:lnTo>
                    <a:pt x="1201" y="1043"/>
                  </a:lnTo>
                  <a:lnTo>
                    <a:pt x="1200" y="1043"/>
                  </a:lnTo>
                  <a:lnTo>
                    <a:pt x="1199" y="1041"/>
                  </a:lnTo>
                  <a:lnTo>
                    <a:pt x="1198" y="1039"/>
                  </a:lnTo>
                  <a:lnTo>
                    <a:pt x="1199" y="1039"/>
                  </a:lnTo>
                  <a:moveTo>
                    <a:pt x="1205" y="1039"/>
                  </a:moveTo>
                  <a:lnTo>
                    <a:pt x="1205" y="1039"/>
                  </a:lnTo>
                  <a:lnTo>
                    <a:pt x="1207" y="1040"/>
                  </a:lnTo>
                  <a:lnTo>
                    <a:pt x="1211" y="1044"/>
                  </a:lnTo>
                  <a:lnTo>
                    <a:pt x="1212" y="1045"/>
                  </a:lnTo>
                  <a:lnTo>
                    <a:pt x="1212" y="1046"/>
                  </a:lnTo>
                  <a:lnTo>
                    <a:pt x="1211" y="1046"/>
                  </a:lnTo>
                  <a:lnTo>
                    <a:pt x="1209" y="1046"/>
                  </a:lnTo>
                  <a:lnTo>
                    <a:pt x="1205" y="1045"/>
                  </a:lnTo>
                  <a:lnTo>
                    <a:pt x="1203" y="1043"/>
                  </a:lnTo>
                  <a:lnTo>
                    <a:pt x="1203" y="1041"/>
                  </a:lnTo>
                  <a:lnTo>
                    <a:pt x="1203" y="1039"/>
                  </a:lnTo>
                  <a:lnTo>
                    <a:pt x="1205" y="1039"/>
                  </a:lnTo>
                  <a:moveTo>
                    <a:pt x="1210" y="1041"/>
                  </a:moveTo>
                  <a:lnTo>
                    <a:pt x="1211" y="1041"/>
                  </a:lnTo>
                  <a:lnTo>
                    <a:pt x="1213" y="1042"/>
                  </a:lnTo>
                  <a:lnTo>
                    <a:pt x="1215" y="1043"/>
                  </a:lnTo>
                  <a:lnTo>
                    <a:pt x="1217" y="1044"/>
                  </a:lnTo>
                  <a:lnTo>
                    <a:pt x="1218" y="1045"/>
                  </a:lnTo>
                  <a:lnTo>
                    <a:pt x="1222" y="1050"/>
                  </a:lnTo>
                  <a:lnTo>
                    <a:pt x="1222" y="1052"/>
                  </a:lnTo>
                  <a:lnTo>
                    <a:pt x="1221" y="1052"/>
                  </a:lnTo>
                  <a:lnTo>
                    <a:pt x="1221" y="1051"/>
                  </a:lnTo>
                  <a:lnTo>
                    <a:pt x="1220" y="1050"/>
                  </a:lnTo>
                  <a:lnTo>
                    <a:pt x="1219" y="1049"/>
                  </a:lnTo>
                  <a:lnTo>
                    <a:pt x="1218" y="1049"/>
                  </a:lnTo>
                  <a:lnTo>
                    <a:pt x="1216" y="1050"/>
                  </a:lnTo>
                  <a:lnTo>
                    <a:pt x="1216" y="1052"/>
                  </a:lnTo>
                  <a:lnTo>
                    <a:pt x="1215" y="1052"/>
                  </a:lnTo>
                  <a:lnTo>
                    <a:pt x="1210" y="1051"/>
                  </a:lnTo>
                  <a:lnTo>
                    <a:pt x="1207" y="1048"/>
                  </a:lnTo>
                  <a:lnTo>
                    <a:pt x="1206" y="1048"/>
                  </a:lnTo>
                  <a:lnTo>
                    <a:pt x="1206" y="1047"/>
                  </a:lnTo>
                  <a:lnTo>
                    <a:pt x="1206" y="1046"/>
                  </a:lnTo>
                  <a:lnTo>
                    <a:pt x="1207" y="1046"/>
                  </a:lnTo>
                  <a:lnTo>
                    <a:pt x="1212" y="1047"/>
                  </a:lnTo>
                  <a:lnTo>
                    <a:pt x="1213" y="1046"/>
                  </a:lnTo>
                  <a:lnTo>
                    <a:pt x="1213" y="1044"/>
                  </a:lnTo>
                  <a:lnTo>
                    <a:pt x="1212" y="1043"/>
                  </a:lnTo>
                  <a:lnTo>
                    <a:pt x="1211" y="1043"/>
                  </a:lnTo>
                  <a:lnTo>
                    <a:pt x="1211" y="1042"/>
                  </a:lnTo>
                  <a:lnTo>
                    <a:pt x="1210" y="1042"/>
                  </a:lnTo>
                  <a:lnTo>
                    <a:pt x="1209" y="1042"/>
                  </a:lnTo>
                  <a:lnTo>
                    <a:pt x="1209" y="1041"/>
                  </a:lnTo>
                  <a:lnTo>
                    <a:pt x="1210" y="1041"/>
                  </a:lnTo>
                  <a:moveTo>
                    <a:pt x="1221" y="1047"/>
                  </a:moveTo>
                  <a:lnTo>
                    <a:pt x="1228" y="1054"/>
                  </a:lnTo>
                  <a:lnTo>
                    <a:pt x="1228" y="1055"/>
                  </a:lnTo>
                  <a:lnTo>
                    <a:pt x="1228" y="1056"/>
                  </a:lnTo>
                  <a:lnTo>
                    <a:pt x="1228" y="1057"/>
                  </a:lnTo>
                  <a:lnTo>
                    <a:pt x="1228" y="1056"/>
                  </a:lnTo>
                  <a:lnTo>
                    <a:pt x="1227" y="1056"/>
                  </a:lnTo>
                  <a:lnTo>
                    <a:pt x="1220" y="1047"/>
                  </a:lnTo>
                  <a:lnTo>
                    <a:pt x="1221" y="1047"/>
                  </a:lnTo>
                  <a:moveTo>
                    <a:pt x="1219" y="1050"/>
                  </a:moveTo>
                  <a:lnTo>
                    <a:pt x="1219" y="1050"/>
                  </a:lnTo>
                  <a:lnTo>
                    <a:pt x="1222" y="1053"/>
                  </a:lnTo>
                  <a:lnTo>
                    <a:pt x="1223" y="1053"/>
                  </a:lnTo>
                  <a:lnTo>
                    <a:pt x="1223" y="1054"/>
                  </a:lnTo>
                  <a:lnTo>
                    <a:pt x="1224" y="1054"/>
                  </a:lnTo>
                  <a:lnTo>
                    <a:pt x="1224" y="1056"/>
                  </a:lnTo>
                  <a:lnTo>
                    <a:pt x="1223" y="1056"/>
                  </a:lnTo>
                  <a:lnTo>
                    <a:pt x="1219" y="1054"/>
                  </a:lnTo>
                  <a:lnTo>
                    <a:pt x="1218" y="1054"/>
                  </a:lnTo>
                  <a:lnTo>
                    <a:pt x="1217" y="1052"/>
                  </a:lnTo>
                  <a:lnTo>
                    <a:pt x="1216" y="1052"/>
                  </a:lnTo>
                  <a:lnTo>
                    <a:pt x="1218" y="1050"/>
                  </a:lnTo>
                  <a:lnTo>
                    <a:pt x="1219" y="1050"/>
                  </a:lnTo>
                  <a:moveTo>
                    <a:pt x="1218" y="1055"/>
                  </a:moveTo>
                  <a:lnTo>
                    <a:pt x="1220" y="1056"/>
                  </a:lnTo>
                  <a:lnTo>
                    <a:pt x="1222" y="1058"/>
                  </a:lnTo>
                  <a:lnTo>
                    <a:pt x="1223" y="1060"/>
                  </a:lnTo>
                  <a:lnTo>
                    <a:pt x="1222" y="1062"/>
                  </a:lnTo>
                  <a:lnTo>
                    <a:pt x="1221" y="1062"/>
                  </a:lnTo>
                  <a:lnTo>
                    <a:pt x="1219" y="1059"/>
                  </a:lnTo>
                  <a:lnTo>
                    <a:pt x="1218" y="1060"/>
                  </a:lnTo>
                  <a:lnTo>
                    <a:pt x="1218" y="1062"/>
                  </a:lnTo>
                  <a:lnTo>
                    <a:pt x="1217" y="1063"/>
                  </a:lnTo>
                  <a:lnTo>
                    <a:pt x="1215" y="1063"/>
                  </a:lnTo>
                  <a:lnTo>
                    <a:pt x="1214" y="1063"/>
                  </a:lnTo>
                  <a:lnTo>
                    <a:pt x="1213" y="1063"/>
                  </a:lnTo>
                  <a:lnTo>
                    <a:pt x="1213" y="1062"/>
                  </a:lnTo>
                  <a:lnTo>
                    <a:pt x="1214" y="1062"/>
                  </a:lnTo>
                  <a:lnTo>
                    <a:pt x="1215" y="1061"/>
                  </a:lnTo>
                  <a:lnTo>
                    <a:pt x="1216" y="1059"/>
                  </a:lnTo>
                  <a:lnTo>
                    <a:pt x="1214" y="1060"/>
                  </a:lnTo>
                  <a:lnTo>
                    <a:pt x="1213" y="1060"/>
                  </a:lnTo>
                  <a:lnTo>
                    <a:pt x="1213" y="1059"/>
                  </a:lnTo>
                  <a:lnTo>
                    <a:pt x="1215" y="1056"/>
                  </a:lnTo>
                  <a:lnTo>
                    <a:pt x="1216" y="1055"/>
                  </a:lnTo>
                  <a:lnTo>
                    <a:pt x="1218" y="1055"/>
                  </a:lnTo>
                  <a:moveTo>
                    <a:pt x="1232" y="1056"/>
                  </a:moveTo>
                  <a:lnTo>
                    <a:pt x="1233" y="1056"/>
                  </a:lnTo>
                  <a:lnTo>
                    <a:pt x="1235" y="1056"/>
                  </a:lnTo>
                  <a:lnTo>
                    <a:pt x="1235" y="1057"/>
                  </a:lnTo>
                  <a:lnTo>
                    <a:pt x="1236" y="1058"/>
                  </a:lnTo>
                  <a:lnTo>
                    <a:pt x="1236" y="1059"/>
                  </a:lnTo>
                  <a:lnTo>
                    <a:pt x="1235" y="1061"/>
                  </a:lnTo>
                  <a:lnTo>
                    <a:pt x="1234" y="1060"/>
                  </a:lnTo>
                  <a:lnTo>
                    <a:pt x="1233" y="1060"/>
                  </a:lnTo>
                  <a:lnTo>
                    <a:pt x="1232" y="1058"/>
                  </a:lnTo>
                  <a:lnTo>
                    <a:pt x="1231" y="1056"/>
                  </a:lnTo>
                  <a:lnTo>
                    <a:pt x="1232" y="1056"/>
                  </a:lnTo>
                  <a:moveTo>
                    <a:pt x="1238" y="1057"/>
                  </a:moveTo>
                  <a:lnTo>
                    <a:pt x="1239" y="1057"/>
                  </a:lnTo>
                  <a:lnTo>
                    <a:pt x="1240" y="1058"/>
                  </a:lnTo>
                  <a:lnTo>
                    <a:pt x="1241" y="1058"/>
                  </a:lnTo>
                  <a:lnTo>
                    <a:pt x="1241" y="1059"/>
                  </a:lnTo>
                  <a:lnTo>
                    <a:pt x="1241" y="1060"/>
                  </a:lnTo>
                  <a:lnTo>
                    <a:pt x="1239" y="1060"/>
                  </a:lnTo>
                  <a:lnTo>
                    <a:pt x="1238" y="1060"/>
                  </a:lnTo>
                  <a:lnTo>
                    <a:pt x="1237" y="1058"/>
                  </a:lnTo>
                  <a:lnTo>
                    <a:pt x="1237" y="1057"/>
                  </a:lnTo>
                  <a:lnTo>
                    <a:pt x="1238" y="1057"/>
                  </a:lnTo>
                  <a:moveTo>
                    <a:pt x="1207" y="1057"/>
                  </a:moveTo>
                  <a:lnTo>
                    <a:pt x="1211" y="1060"/>
                  </a:lnTo>
                  <a:lnTo>
                    <a:pt x="1212" y="1060"/>
                  </a:lnTo>
                  <a:lnTo>
                    <a:pt x="1213" y="1061"/>
                  </a:lnTo>
                  <a:lnTo>
                    <a:pt x="1213" y="1062"/>
                  </a:lnTo>
                  <a:lnTo>
                    <a:pt x="1212" y="1062"/>
                  </a:lnTo>
                  <a:lnTo>
                    <a:pt x="1211" y="1062"/>
                  </a:lnTo>
                  <a:lnTo>
                    <a:pt x="1211" y="1064"/>
                  </a:lnTo>
                  <a:lnTo>
                    <a:pt x="1212" y="1065"/>
                  </a:lnTo>
                  <a:lnTo>
                    <a:pt x="1212" y="1066"/>
                  </a:lnTo>
                  <a:lnTo>
                    <a:pt x="1212" y="1067"/>
                  </a:lnTo>
                  <a:lnTo>
                    <a:pt x="1210" y="1068"/>
                  </a:lnTo>
                  <a:lnTo>
                    <a:pt x="1209" y="1068"/>
                  </a:lnTo>
                  <a:lnTo>
                    <a:pt x="1207" y="1065"/>
                  </a:lnTo>
                  <a:lnTo>
                    <a:pt x="1208" y="1065"/>
                  </a:lnTo>
                  <a:lnTo>
                    <a:pt x="1209" y="1063"/>
                  </a:lnTo>
                  <a:lnTo>
                    <a:pt x="1208" y="1062"/>
                  </a:lnTo>
                  <a:lnTo>
                    <a:pt x="1206" y="1059"/>
                  </a:lnTo>
                  <a:lnTo>
                    <a:pt x="1206" y="1058"/>
                  </a:lnTo>
                  <a:lnTo>
                    <a:pt x="1207" y="1058"/>
                  </a:lnTo>
                  <a:lnTo>
                    <a:pt x="1207" y="1057"/>
                  </a:lnTo>
                  <a:moveTo>
                    <a:pt x="1230" y="1058"/>
                  </a:moveTo>
                  <a:lnTo>
                    <a:pt x="1231" y="1058"/>
                  </a:lnTo>
                  <a:lnTo>
                    <a:pt x="1233" y="1061"/>
                  </a:lnTo>
                  <a:lnTo>
                    <a:pt x="1235" y="1062"/>
                  </a:lnTo>
                  <a:lnTo>
                    <a:pt x="1235" y="1063"/>
                  </a:lnTo>
                  <a:lnTo>
                    <a:pt x="1234" y="1063"/>
                  </a:lnTo>
                  <a:lnTo>
                    <a:pt x="1231" y="1062"/>
                  </a:lnTo>
                  <a:lnTo>
                    <a:pt x="1230" y="1060"/>
                  </a:lnTo>
                  <a:lnTo>
                    <a:pt x="1229" y="1059"/>
                  </a:lnTo>
                  <a:lnTo>
                    <a:pt x="1229" y="1058"/>
                  </a:lnTo>
                  <a:lnTo>
                    <a:pt x="1230" y="1058"/>
                  </a:lnTo>
                  <a:moveTo>
                    <a:pt x="1237" y="1065"/>
                  </a:moveTo>
                  <a:lnTo>
                    <a:pt x="1237" y="1065"/>
                  </a:lnTo>
                  <a:lnTo>
                    <a:pt x="1244" y="1072"/>
                  </a:lnTo>
                  <a:lnTo>
                    <a:pt x="1245" y="1073"/>
                  </a:lnTo>
                  <a:lnTo>
                    <a:pt x="1244" y="1073"/>
                  </a:lnTo>
                  <a:lnTo>
                    <a:pt x="1243" y="1073"/>
                  </a:lnTo>
                  <a:lnTo>
                    <a:pt x="1242" y="1073"/>
                  </a:lnTo>
                  <a:lnTo>
                    <a:pt x="1237" y="1071"/>
                  </a:lnTo>
                  <a:lnTo>
                    <a:pt x="1236" y="1071"/>
                  </a:lnTo>
                  <a:lnTo>
                    <a:pt x="1235" y="1070"/>
                  </a:lnTo>
                  <a:lnTo>
                    <a:pt x="1235" y="1069"/>
                  </a:lnTo>
                  <a:lnTo>
                    <a:pt x="1237" y="1069"/>
                  </a:lnTo>
                  <a:lnTo>
                    <a:pt x="1238" y="1067"/>
                  </a:lnTo>
                  <a:lnTo>
                    <a:pt x="1237" y="1066"/>
                  </a:lnTo>
                  <a:lnTo>
                    <a:pt x="1237" y="1065"/>
                  </a:lnTo>
                  <a:moveTo>
                    <a:pt x="1220" y="1068"/>
                  </a:moveTo>
                  <a:lnTo>
                    <a:pt x="1221" y="1068"/>
                  </a:lnTo>
                  <a:lnTo>
                    <a:pt x="1222" y="1069"/>
                  </a:lnTo>
                  <a:lnTo>
                    <a:pt x="1224" y="1073"/>
                  </a:lnTo>
                  <a:lnTo>
                    <a:pt x="1226" y="1080"/>
                  </a:lnTo>
                  <a:lnTo>
                    <a:pt x="1226" y="1082"/>
                  </a:lnTo>
                  <a:lnTo>
                    <a:pt x="1226" y="1083"/>
                  </a:lnTo>
                  <a:lnTo>
                    <a:pt x="1225" y="1082"/>
                  </a:lnTo>
                  <a:lnTo>
                    <a:pt x="1221" y="1079"/>
                  </a:lnTo>
                  <a:lnTo>
                    <a:pt x="1220" y="1074"/>
                  </a:lnTo>
                  <a:lnTo>
                    <a:pt x="1220" y="1073"/>
                  </a:lnTo>
                  <a:lnTo>
                    <a:pt x="1222" y="1074"/>
                  </a:lnTo>
                  <a:lnTo>
                    <a:pt x="1222" y="1075"/>
                  </a:lnTo>
                  <a:lnTo>
                    <a:pt x="1223" y="1075"/>
                  </a:lnTo>
                  <a:lnTo>
                    <a:pt x="1224" y="1075"/>
                  </a:lnTo>
                  <a:lnTo>
                    <a:pt x="1222" y="1071"/>
                  </a:lnTo>
                  <a:lnTo>
                    <a:pt x="1220" y="1069"/>
                  </a:lnTo>
                  <a:lnTo>
                    <a:pt x="1219" y="1069"/>
                  </a:lnTo>
                  <a:lnTo>
                    <a:pt x="1218" y="1069"/>
                  </a:lnTo>
                  <a:lnTo>
                    <a:pt x="1218" y="1068"/>
                  </a:lnTo>
                  <a:lnTo>
                    <a:pt x="1219" y="1068"/>
                  </a:lnTo>
                  <a:lnTo>
                    <a:pt x="1220" y="1068"/>
                  </a:lnTo>
                  <a:moveTo>
                    <a:pt x="1243" y="1069"/>
                  </a:moveTo>
                  <a:lnTo>
                    <a:pt x="1245" y="1070"/>
                  </a:lnTo>
                  <a:lnTo>
                    <a:pt x="1247" y="1071"/>
                  </a:lnTo>
                  <a:lnTo>
                    <a:pt x="1248" y="1073"/>
                  </a:lnTo>
                  <a:lnTo>
                    <a:pt x="1249" y="1073"/>
                  </a:lnTo>
                  <a:lnTo>
                    <a:pt x="1249" y="1074"/>
                  </a:lnTo>
                  <a:lnTo>
                    <a:pt x="1248" y="1074"/>
                  </a:lnTo>
                  <a:lnTo>
                    <a:pt x="1247" y="1074"/>
                  </a:lnTo>
                  <a:lnTo>
                    <a:pt x="1247" y="1073"/>
                  </a:lnTo>
                  <a:lnTo>
                    <a:pt x="1243" y="1070"/>
                  </a:lnTo>
                  <a:lnTo>
                    <a:pt x="1243" y="1069"/>
                  </a:lnTo>
                  <a:moveTo>
                    <a:pt x="1230" y="1071"/>
                  </a:moveTo>
                  <a:lnTo>
                    <a:pt x="1233" y="1071"/>
                  </a:lnTo>
                  <a:lnTo>
                    <a:pt x="1242" y="1076"/>
                  </a:lnTo>
                  <a:lnTo>
                    <a:pt x="1243" y="1076"/>
                  </a:lnTo>
                  <a:lnTo>
                    <a:pt x="1243" y="1078"/>
                  </a:lnTo>
                  <a:lnTo>
                    <a:pt x="1242" y="1078"/>
                  </a:lnTo>
                  <a:lnTo>
                    <a:pt x="1240" y="1078"/>
                  </a:lnTo>
                  <a:lnTo>
                    <a:pt x="1236" y="1076"/>
                  </a:lnTo>
                  <a:lnTo>
                    <a:pt x="1234" y="1075"/>
                  </a:lnTo>
                  <a:lnTo>
                    <a:pt x="1230" y="1071"/>
                  </a:lnTo>
                  <a:moveTo>
                    <a:pt x="1218" y="1071"/>
                  </a:moveTo>
                  <a:lnTo>
                    <a:pt x="1218" y="1071"/>
                  </a:lnTo>
                  <a:lnTo>
                    <a:pt x="1219" y="1071"/>
                  </a:lnTo>
                  <a:lnTo>
                    <a:pt x="1220" y="1073"/>
                  </a:lnTo>
                  <a:lnTo>
                    <a:pt x="1220" y="1075"/>
                  </a:lnTo>
                  <a:lnTo>
                    <a:pt x="1219" y="1076"/>
                  </a:lnTo>
                  <a:lnTo>
                    <a:pt x="1219" y="1077"/>
                  </a:lnTo>
                  <a:lnTo>
                    <a:pt x="1218" y="1077"/>
                  </a:lnTo>
                  <a:lnTo>
                    <a:pt x="1218" y="1076"/>
                  </a:lnTo>
                  <a:lnTo>
                    <a:pt x="1217" y="1073"/>
                  </a:lnTo>
                  <a:lnTo>
                    <a:pt x="1216" y="1071"/>
                  </a:lnTo>
                  <a:lnTo>
                    <a:pt x="1217" y="1071"/>
                  </a:lnTo>
                  <a:lnTo>
                    <a:pt x="1218" y="1071"/>
                  </a:lnTo>
                  <a:moveTo>
                    <a:pt x="1245" y="1073"/>
                  </a:moveTo>
                  <a:lnTo>
                    <a:pt x="1245" y="1073"/>
                  </a:lnTo>
                  <a:lnTo>
                    <a:pt x="1249" y="1075"/>
                  </a:lnTo>
                  <a:lnTo>
                    <a:pt x="1249" y="1076"/>
                  </a:lnTo>
                  <a:lnTo>
                    <a:pt x="1249" y="1077"/>
                  </a:lnTo>
                  <a:lnTo>
                    <a:pt x="1246" y="1076"/>
                  </a:lnTo>
                  <a:lnTo>
                    <a:pt x="1245" y="1075"/>
                  </a:lnTo>
                  <a:lnTo>
                    <a:pt x="1245" y="1073"/>
                  </a:lnTo>
                  <a:moveTo>
                    <a:pt x="1226" y="1074"/>
                  </a:moveTo>
                  <a:lnTo>
                    <a:pt x="1230" y="1075"/>
                  </a:lnTo>
                  <a:lnTo>
                    <a:pt x="1230" y="1082"/>
                  </a:lnTo>
                  <a:lnTo>
                    <a:pt x="1228" y="1084"/>
                  </a:lnTo>
                  <a:lnTo>
                    <a:pt x="1227" y="1083"/>
                  </a:lnTo>
                  <a:lnTo>
                    <a:pt x="1226" y="1076"/>
                  </a:lnTo>
                  <a:lnTo>
                    <a:pt x="1226" y="1075"/>
                  </a:lnTo>
                  <a:lnTo>
                    <a:pt x="1226" y="1074"/>
                  </a:lnTo>
                  <a:moveTo>
                    <a:pt x="1271" y="1076"/>
                  </a:moveTo>
                  <a:lnTo>
                    <a:pt x="1271" y="1077"/>
                  </a:lnTo>
                  <a:lnTo>
                    <a:pt x="1271" y="1080"/>
                  </a:lnTo>
                  <a:lnTo>
                    <a:pt x="1269" y="1081"/>
                  </a:lnTo>
                  <a:lnTo>
                    <a:pt x="1268" y="1081"/>
                  </a:lnTo>
                  <a:lnTo>
                    <a:pt x="1268" y="1080"/>
                  </a:lnTo>
                  <a:lnTo>
                    <a:pt x="1267" y="1080"/>
                  </a:lnTo>
                  <a:lnTo>
                    <a:pt x="1267" y="1079"/>
                  </a:lnTo>
                  <a:lnTo>
                    <a:pt x="1267" y="1077"/>
                  </a:lnTo>
                  <a:lnTo>
                    <a:pt x="1268" y="1077"/>
                  </a:lnTo>
                  <a:lnTo>
                    <a:pt x="1269" y="1077"/>
                  </a:lnTo>
                  <a:lnTo>
                    <a:pt x="1271" y="1076"/>
                  </a:lnTo>
                  <a:moveTo>
                    <a:pt x="1243" y="1077"/>
                  </a:moveTo>
                  <a:lnTo>
                    <a:pt x="1244" y="1077"/>
                  </a:lnTo>
                  <a:lnTo>
                    <a:pt x="1253" y="1081"/>
                  </a:lnTo>
                  <a:lnTo>
                    <a:pt x="1256" y="1084"/>
                  </a:lnTo>
                  <a:lnTo>
                    <a:pt x="1258" y="1086"/>
                  </a:lnTo>
                  <a:lnTo>
                    <a:pt x="1257" y="1086"/>
                  </a:lnTo>
                  <a:lnTo>
                    <a:pt x="1256" y="1086"/>
                  </a:lnTo>
                  <a:lnTo>
                    <a:pt x="1254" y="1084"/>
                  </a:lnTo>
                  <a:lnTo>
                    <a:pt x="1251" y="1082"/>
                  </a:lnTo>
                  <a:lnTo>
                    <a:pt x="1245" y="1080"/>
                  </a:lnTo>
                  <a:lnTo>
                    <a:pt x="1244" y="1079"/>
                  </a:lnTo>
                  <a:lnTo>
                    <a:pt x="1243" y="1078"/>
                  </a:lnTo>
                  <a:lnTo>
                    <a:pt x="1243" y="1077"/>
                  </a:lnTo>
                  <a:moveTo>
                    <a:pt x="1232" y="1077"/>
                  </a:moveTo>
                  <a:lnTo>
                    <a:pt x="1233" y="1077"/>
                  </a:lnTo>
                  <a:lnTo>
                    <a:pt x="1234" y="1078"/>
                  </a:lnTo>
                  <a:lnTo>
                    <a:pt x="1235" y="1079"/>
                  </a:lnTo>
                  <a:lnTo>
                    <a:pt x="1232" y="1082"/>
                  </a:lnTo>
                  <a:lnTo>
                    <a:pt x="1231" y="1082"/>
                  </a:lnTo>
                  <a:lnTo>
                    <a:pt x="1230" y="1081"/>
                  </a:lnTo>
                  <a:lnTo>
                    <a:pt x="1230" y="1080"/>
                  </a:lnTo>
                  <a:lnTo>
                    <a:pt x="1232" y="1077"/>
                  </a:lnTo>
                  <a:moveTo>
                    <a:pt x="1233" y="1081"/>
                  </a:moveTo>
                  <a:lnTo>
                    <a:pt x="1233" y="1082"/>
                  </a:lnTo>
                  <a:lnTo>
                    <a:pt x="1233" y="1084"/>
                  </a:lnTo>
                  <a:lnTo>
                    <a:pt x="1232" y="1085"/>
                  </a:lnTo>
                  <a:lnTo>
                    <a:pt x="1231" y="1085"/>
                  </a:lnTo>
                  <a:lnTo>
                    <a:pt x="1231" y="1084"/>
                  </a:lnTo>
                  <a:lnTo>
                    <a:pt x="1230" y="1084"/>
                  </a:lnTo>
                  <a:lnTo>
                    <a:pt x="1230" y="1083"/>
                  </a:lnTo>
                  <a:lnTo>
                    <a:pt x="1233" y="1081"/>
                  </a:lnTo>
                  <a:moveTo>
                    <a:pt x="1241" y="1082"/>
                  </a:moveTo>
                  <a:lnTo>
                    <a:pt x="1254" y="1089"/>
                  </a:lnTo>
                  <a:lnTo>
                    <a:pt x="1254" y="1090"/>
                  </a:lnTo>
                  <a:lnTo>
                    <a:pt x="1253" y="1090"/>
                  </a:lnTo>
                  <a:lnTo>
                    <a:pt x="1251" y="1091"/>
                  </a:lnTo>
                  <a:lnTo>
                    <a:pt x="1250" y="1091"/>
                  </a:lnTo>
                  <a:lnTo>
                    <a:pt x="1249" y="1090"/>
                  </a:lnTo>
                  <a:lnTo>
                    <a:pt x="1247" y="1089"/>
                  </a:lnTo>
                  <a:lnTo>
                    <a:pt x="1245" y="1087"/>
                  </a:lnTo>
                  <a:lnTo>
                    <a:pt x="1245" y="1086"/>
                  </a:lnTo>
                  <a:lnTo>
                    <a:pt x="1246" y="1086"/>
                  </a:lnTo>
                  <a:lnTo>
                    <a:pt x="1247" y="1086"/>
                  </a:lnTo>
                  <a:lnTo>
                    <a:pt x="1248" y="1087"/>
                  </a:lnTo>
                  <a:lnTo>
                    <a:pt x="1249" y="1087"/>
                  </a:lnTo>
                  <a:lnTo>
                    <a:pt x="1247" y="1085"/>
                  </a:lnTo>
                  <a:lnTo>
                    <a:pt x="1246" y="1085"/>
                  </a:lnTo>
                  <a:lnTo>
                    <a:pt x="1245" y="1084"/>
                  </a:lnTo>
                  <a:lnTo>
                    <a:pt x="1243" y="1084"/>
                  </a:lnTo>
                  <a:lnTo>
                    <a:pt x="1241" y="1084"/>
                  </a:lnTo>
                  <a:lnTo>
                    <a:pt x="1240" y="1084"/>
                  </a:lnTo>
                  <a:lnTo>
                    <a:pt x="1239" y="1084"/>
                  </a:lnTo>
                  <a:lnTo>
                    <a:pt x="1239" y="1083"/>
                  </a:lnTo>
                  <a:lnTo>
                    <a:pt x="1240" y="1082"/>
                  </a:lnTo>
                  <a:lnTo>
                    <a:pt x="1241" y="1082"/>
                  </a:lnTo>
                  <a:moveTo>
                    <a:pt x="1248" y="1084"/>
                  </a:moveTo>
                  <a:lnTo>
                    <a:pt x="1248" y="1084"/>
                  </a:lnTo>
                  <a:lnTo>
                    <a:pt x="1249" y="1084"/>
                  </a:lnTo>
                  <a:lnTo>
                    <a:pt x="1251" y="1085"/>
                  </a:lnTo>
                  <a:lnTo>
                    <a:pt x="1255" y="1087"/>
                  </a:lnTo>
                  <a:lnTo>
                    <a:pt x="1256" y="1087"/>
                  </a:lnTo>
                  <a:lnTo>
                    <a:pt x="1256" y="1088"/>
                  </a:lnTo>
                  <a:lnTo>
                    <a:pt x="1258" y="1090"/>
                  </a:lnTo>
                  <a:lnTo>
                    <a:pt x="1259" y="1090"/>
                  </a:lnTo>
                  <a:lnTo>
                    <a:pt x="1258" y="1091"/>
                  </a:lnTo>
                  <a:lnTo>
                    <a:pt x="1257" y="1091"/>
                  </a:lnTo>
                  <a:lnTo>
                    <a:pt x="1256" y="1090"/>
                  </a:lnTo>
                  <a:lnTo>
                    <a:pt x="1254" y="1088"/>
                  </a:lnTo>
                  <a:lnTo>
                    <a:pt x="1251" y="1087"/>
                  </a:lnTo>
                  <a:lnTo>
                    <a:pt x="1248" y="1085"/>
                  </a:lnTo>
                  <a:lnTo>
                    <a:pt x="1247" y="1084"/>
                  </a:lnTo>
                  <a:lnTo>
                    <a:pt x="1248" y="1084"/>
                  </a:lnTo>
                  <a:moveTo>
                    <a:pt x="1235" y="1085"/>
                  </a:moveTo>
                  <a:lnTo>
                    <a:pt x="1235" y="1086"/>
                  </a:lnTo>
                  <a:lnTo>
                    <a:pt x="1235" y="1088"/>
                  </a:lnTo>
                  <a:lnTo>
                    <a:pt x="1235" y="1089"/>
                  </a:lnTo>
                  <a:lnTo>
                    <a:pt x="1234" y="1089"/>
                  </a:lnTo>
                  <a:lnTo>
                    <a:pt x="1232" y="1088"/>
                  </a:lnTo>
                  <a:lnTo>
                    <a:pt x="1231" y="1086"/>
                  </a:lnTo>
                  <a:lnTo>
                    <a:pt x="1235" y="1085"/>
                  </a:lnTo>
                  <a:moveTo>
                    <a:pt x="1259" y="1092"/>
                  </a:moveTo>
                  <a:lnTo>
                    <a:pt x="1260" y="1092"/>
                  </a:lnTo>
                  <a:lnTo>
                    <a:pt x="1262" y="1094"/>
                  </a:lnTo>
                  <a:lnTo>
                    <a:pt x="1263" y="1097"/>
                  </a:lnTo>
                  <a:lnTo>
                    <a:pt x="1263" y="1099"/>
                  </a:lnTo>
                  <a:lnTo>
                    <a:pt x="1263" y="1100"/>
                  </a:lnTo>
                  <a:lnTo>
                    <a:pt x="1262" y="1100"/>
                  </a:lnTo>
                  <a:lnTo>
                    <a:pt x="1262" y="1101"/>
                  </a:lnTo>
                  <a:lnTo>
                    <a:pt x="1261" y="1101"/>
                  </a:lnTo>
                  <a:lnTo>
                    <a:pt x="1260" y="1101"/>
                  </a:lnTo>
                  <a:lnTo>
                    <a:pt x="1256" y="1098"/>
                  </a:lnTo>
                  <a:lnTo>
                    <a:pt x="1255" y="1097"/>
                  </a:lnTo>
                  <a:lnTo>
                    <a:pt x="1255" y="1096"/>
                  </a:lnTo>
                  <a:lnTo>
                    <a:pt x="1256" y="1095"/>
                  </a:lnTo>
                  <a:lnTo>
                    <a:pt x="1258" y="1092"/>
                  </a:lnTo>
                  <a:lnTo>
                    <a:pt x="1259" y="1092"/>
                  </a:lnTo>
                  <a:moveTo>
                    <a:pt x="1362" y="1093"/>
                  </a:moveTo>
                  <a:lnTo>
                    <a:pt x="1365" y="1095"/>
                  </a:lnTo>
                  <a:lnTo>
                    <a:pt x="1366" y="1096"/>
                  </a:lnTo>
                  <a:lnTo>
                    <a:pt x="1373" y="1100"/>
                  </a:lnTo>
                  <a:lnTo>
                    <a:pt x="1376" y="1099"/>
                  </a:lnTo>
                  <a:lnTo>
                    <a:pt x="1379" y="1097"/>
                  </a:lnTo>
                  <a:lnTo>
                    <a:pt x="1382" y="1097"/>
                  </a:lnTo>
                  <a:lnTo>
                    <a:pt x="1384" y="1099"/>
                  </a:lnTo>
                  <a:lnTo>
                    <a:pt x="1420" y="1163"/>
                  </a:lnTo>
                  <a:lnTo>
                    <a:pt x="1422" y="1165"/>
                  </a:lnTo>
                  <a:lnTo>
                    <a:pt x="1421" y="1165"/>
                  </a:lnTo>
                  <a:lnTo>
                    <a:pt x="1420" y="1165"/>
                  </a:lnTo>
                  <a:lnTo>
                    <a:pt x="1418" y="1164"/>
                  </a:lnTo>
                  <a:lnTo>
                    <a:pt x="1414" y="1163"/>
                  </a:lnTo>
                  <a:lnTo>
                    <a:pt x="1416" y="1164"/>
                  </a:lnTo>
                  <a:lnTo>
                    <a:pt x="1416" y="1165"/>
                  </a:lnTo>
                  <a:lnTo>
                    <a:pt x="1417" y="1165"/>
                  </a:lnTo>
                  <a:lnTo>
                    <a:pt x="1418" y="1165"/>
                  </a:lnTo>
                  <a:lnTo>
                    <a:pt x="1419" y="1166"/>
                  </a:lnTo>
                  <a:lnTo>
                    <a:pt x="1419" y="1167"/>
                  </a:lnTo>
                  <a:lnTo>
                    <a:pt x="1418" y="1167"/>
                  </a:lnTo>
                  <a:lnTo>
                    <a:pt x="1412" y="1167"/>
                  </a:lnTo>
                  <a:lnTo>
                    <a:pt x="1411" y="1167"/>
                  </a:lnTo>
                  <a:lnTo>
                    <a:pt x="1397" y="1163"/>
                  </a:lnTo>
                  <a:lnTo>
                    <a:pt x="1396" y="1163"/>
                  </a:lnTo>
                  <a:lnTo>
                    <a:pt x="1396" y="1162"/>
                  </a:lnTo>
                  <a:lnTo>
                    <a:pt x="1395" y="1160"/>
                  </a:lnTo>
                  <a:lnTo>
                    <a:pt x="1394" y="1161"/>
                  </a:lnTo>
                  <a:lnTo>
                    <a:pt x="1395" y="1163"/>
                  </a:lnTo>
                  <a:lnTo>
                    <a:pt x="1394" y="1163"/>
                  </a:lnTo>
                  <a:lnTo>
                    <a:pt x="1387" y="1165"/>
                  </a:lnTo>
                  <a:lnTo>
                    <a:pt x="1384" y="1165"/>
                  </a:lnTo>
                  <a:lnTo>
                    <a:pt x="1383" y="1165"/>
                  </a:lnTo>
                  <a:lnTo>
                    <a:pt x="1382" y="1164"/>
                  </a:lnTo>
                  <a:lnTo>
                    <a:pt x="1381" y="1163"/>
                  </a:lnTo>
                  <a:lnTo>
                    <a:pt x="1381" y="1162"/>
                  </a:lnTo>
                  <a:lnTo>
                    <a:pt x="1381" y="1160"/>
                  </a:lnTo>
                  <a:lnTo>
                    <a:pt x="1380" y="1162"/>
                  </a:lnTo>
                  <a:lnTo>
                    <a:pt x="1380" y="1163"/>
                  </a:lnTo>
                  <a:lnTo>
                    <a:pt x="1381" y="1163"/>
                  </a:lnTo>
                  <a:lnTo>
                    <a:pt x="1380" y="1163"/>
                  </a:lnTo>
                  <a:lnTo>
                    <a:pt x="1379" y="1163"/>
                  </a:lnTo>
                  <a:lnTo>
                    <a:pt x="1374" y="1163"/>
                  </a:lnTo>
                  <a:lnTo>
                    <a:pt x="1372" y="1164"/>
                  </a:lnTo>
                  <a:lnTo>
                    <a:pt x="1371" y="1164"/>
                  </a:lnTo>
                  <a:lnTo>
                    <a:pt x="1370" y="1163"/>
                  </a:lnTo>
                  <a:lnTo>
                    <a:pt x="1369" y="1163"/>
                  </a:lnTo>
                  <a:lnTo>
                    <a:pt x="1369" y="1162"/>
                  </a:lnTo>
                  <a:lnTo>
                    <a:pt x="1370" y="1162"/>
                  </a:lnTo>
                  <a:lnTo>
                    <a:pt x="1371" y="1162"/>
                  </a:lnTo>
                  <a:lnTo>
                    <a:pt x="1372" y="1162"/>
                  </a:lnTo>
                  <a:lnTo>
                    <a:pt x="1374" y="1160"/>
                  </a:lnTo>
                  <a:lnTo>
                    <a:pt x="1375" y="1160"/>
                  </a:lnTo>
                  <a:lnTo>
                    <a:pt x="1375" y="1158"/>
                  </a:lnTo>
                  <a:lnTo>
                    <a:pt x="1374" y="1158"/>
                  </a:lnTo>
                  <a:lnTo>
                    <a:pt x="1373" y="1158"/>
                  </a:lnTo>
                  <a:lnTo>
                    <a:pt x="1371" y="1159"/>
                  </a:lnTo>
                  <a:lnTo>
                    <a:pt x="1372" y="1160"/>
                  </a:lnTo>
                  <a:lnTo>
                    <a:pt x="1373" y="1160"/>
                  </a:lnTo>
                  <a:lnTo>
                    <a:pt x="1372" y="1160"/>
                  </a:lnTo>
                  <a:lnTo>
                    <a:pt x="1369" y="1162"/>
                  </a:lnTo>
                  <a:lnTo>
                    <a:pt x="1367" y="1162"/>
                  </a:lnTo>
                  <a:lnTo>
                    <a:pt x="1366" y="1160"/>
                  </a:lnTo>
                  <a:lnTo>
                    <a:pt x="1367" y="1160"/>
                  </a:lnTo>
                  <a:lnTo>
                    <a:pt x="1368" y="1160"/>
                  </a:lnTo>
                  <a:lnTo>
                    <a:pt x="1369" y="1160"/>
                  </a:lnTo>
                  <a:lnTo>
                    <a:pt x="1368" y="1160"/>
                  </a:lnTo>
                  <a:lnTo>
                    <a:pt x="1367" y="1160"/>
                  </a:lnTo>
                  <a:lnTo>
                    <a:pt x="1366" y="1160"/>
                  </a:lnTo>
                  <a:lnTo>
                    <a:pt x="1364" y="1162"/>
                  </a:lnTo>
                  <a:lnTo>
                    <a:pt x="1364" y="1161"/>
                  </a:lnTo>
                  <a:lnTo>
                    <a:pt x="1364" y="1160"/>
                  </a:lnTo>
                  <a:lnTo>
                    <a:pt x="1363" y="1158"/>
                  </a:lnTo>
                  <a:lnTo>
                    <a:pt x="1362" y="1158"/>
                  </a:lnTo>
                  <a:lnTo>
                    <a:pt x="1361" y="1158"/>
                  </a:lnTo>
                  <a:lnTo>
                    <a:pt x="1362" y="1158"/>
                  </a:lnTo>
                  <a:lnTo>
                    <a:pt x="1362" y="1159"/>
                  </a:lnTo>
                  <a:lnTo>
                    <a:pt x="1360" y="1160"/>
                  </a:lnTo>
                  <a:lnTo>
                    <a:pt x="1356" y="1159"/>
                  </a:lnTo>
                  <a:lnTo>
                    <a:pt x="1356" y="1158"/>
                  </a:lnTo>
                  <a:lnTo>
                    <a:pt x="1355" y="1156"/>
                  </a:lnTo>
                  <a:lnTo>
                    <a:pt x="1352" y="1155"/>
                  </a:lnTo>
                  <a:lnTo>
                    <a:pt x="1352" y="1156"/>
                  </a:lnTo>
                  <a:lnTo>
                    <a:pt x="1352" y="1159"/>
                  </a:lnTo>
                  <a:lnTo>
                    <a:pt x="1352" y="1160"/>
                  </a:lnTo>
                  <a:lnTo>
                    <a:pt x="1347" y="1158"/>
                  </a:lnTo>
                  <a:lnTo>
                    <a:pt x="1346" y="1157"/>
                  </a:lnTo>
                  <a:lnTo>
                    <a:pt x="1345" y="1157"/>
                  </a:lnTo>
                  <a:lnTo>
                    <a:pt x="1345" y="1158"/>
                  </a:lnTo>
                  <a:lnTo>
                    <a:pt x="1344" y="1158"/>
                  </a:lnTo>
                  <a:lnTo>
                    <a:pt x="1343" y="1159"/>
                  </a:lnTo>
                  <a:lnTo>
                    <a:pt x="1341" y="1159"/>
                  </a:lnTo>
                  <a:lnTo>
                    <a:pt x="1340" y="1158"/>
                  </a:lnTo>
                  <a:lnTo>
                    <a:pt x="1338" y="1156"/>
                  </a:lnTo>
                  <a:lnTo>
                    <a:pt x="1337" y="1154"/>
                  </a:lnTo>
                  <a:lnTo>
                    <a:pt x="1336" y="1153"/>
                  </a:lnTo>
                  <a:lnTo>
                    <a:pt x="1336" y="1152"/>
                  </a:lnTo>
                  <a:lnTo>
                    <a:pt x="1337" y="1152"/>
                  </a:lnTo>
                  <a:lnTo>
                    <a:pt x="1338" y="1153"/>
                  </a:lnTo>
                  <a:lnTo>
                    <a:pt x="1339" y="1154"/>
                  </a:lnTo>
                  <a:lnTo>
                    <a:pt x="1340" y="1154"/>
                  </a:lnTo>
                  <a:lnTo>
                    <a:pt x="1341" y="1155"/>
                  </a:lnTo>
                  <a:lnTo>
                    <a:pt x="1341" y="1156"/>
                  </a:lnTo>
                  <a:lnTo>
                    <a:pt x="1345" y="1156"/>
                  </a:lnTo>
                  <a:lnTo>
                    <a:pt x="1346" y="1156"/>
                  </a:lnTo>
                  <a:lnTo>
                    <a:pt x="1347" y="1156"/>
                  </a:lnTo>
                  <a:lnTo>
                    <a:pt x="1343" y="1153"/>
                  </a:lnTo>
                  <a:lnTo>
                    <a:pt x="1342" y="1153"/>
                  </a:lnTo>
                  <a:lnTo>
                    <a:pt x="1341" y="1153"/>
                  </a:lnTo>
                  <a:lnTo>
                    <a:pt x="1340" y="1153"/>
                  </a:lnTo>
                  <a:lnTo>
                    <a:pt x="1339" y="1152"/>
                  </a:lnTo>
                  <a:lnTo>
                    <a:pt x="1340" y="1151"/>
                  </a:lnTo>
                  <a:lnTo>
                    <a:pt x="1341" y="1151"/>
                  </a:lnTo>
                  <a:lnTo>
                    <a:pt x="1342" y="1152"/>
                  </a:lnTo>
                  <a:lnTo>
                    <a:pt x="1343" y="1152"/>
                  </a:lnTo>
                  <a:lnTo>
                    <a:pt x="1345" y="1154"/>
                  </a:lnTo>
                  <a:lnTo>
                    <a:pt x="1346" y="1154"/>
                  </a:lnTo>
                  <a:lnTo>
                    <a:pt x="1347" y="1154"/>
                  </a:lnTo>
                  <a:lnTo>
                    <a:pt x="1349" y="1154"/>
                  </a:lnTo>
                  <a:lnTo>
                    <a:pt x="1348" y="1153"/>
                  </a:lnTo>
                  <a:lnTo>
                    <a:pt x="1347" y="1153"/>
                  </a:lnTo>
                  <a:lnTo>
                    <a:pt x="1346" y="1153"/>
                  </a:lnTo>
                  <a:lnTo>
                    <a:pt x="1345" y="1153"/>
                  </a:lnTo>
                  <a:lnTo>
                    <a:pt x="1345" y="1152"/>
                  </a:lnTo>
                  <a:lnTo>
                    <a:pt x="1344" y="1152"/>
                  </a:lnTo>
                  <a:lnTo>
                    <a:pt x="1345" y="1151"/>
                  </a:lnTo>
                  <a:lnTo>
                    <a:pt x="1349" y="1152"/>
                  </a:lnTo>
                  <a:lnTo>
                    <a:pt x="1350" y="1152"/>
                  </a:lnTo>
                  <a:lnTo>
                    <a:pt x="1349" y="1151"/>
                  </a:lnTo>
                  <a:lnTo>
                    <a:pt x="1349" y="1150"/>
                  </a:lnTo>
                  <a:lnTo>
                    <a:pt x="1350" y="1150"/>
                  </a:lnTo>
                  <a:lnTo>
                    <a:pt x="1354" y="1152"/>
                  </a:lnTo>
                  <a:lnTo>
                    <a:pt x="1360" y="1153"/>
                  </a:lnTo>
                  <a:lnTo>
                    <a:pt x="1360" y="1152"/>
                  </a:lnTo>
                  <a:lnTo>
                    <a:pt x="1360" y="1151"/>
                  </a:lnTo>
                  <a:lnTo>
                    <a:pt x="1359" y="1150"/>
                  </a:lnTo>
                  <a:lnTo>
                    <a:pt x="1360" y="1149"/>
                  </a:lnTo>
                  <a:lnTo>
                    <a:pt x="1360" y="1148"/>
                  </a:lnTo>
                  <a:lnTo>
                    <a:pt x="1361" y="1148"/>
                  </a:lnTo>
                  <a:lnTo>
                    <a:pt x="1365" y="1149"/>
                  </a:lnTo>
                  <a:lnTo>
                    <a:pt x="1366" y="1149"/>
                  </a:lnTo>
                  <a:lnTo>
                    <a:pt x="1366" y="1150"/>
                  </a:lnTo>
                  <a:lnTo>
                    <a:pt x="1366" y="1151"/>
                  </a:lnTo>
                  <a:lnTo>
                    <a:pt x="1366" y="1153"/>
                  </a:lnTo>
                  <a:lnTo>
                    <a:pt x="1367" y="1157"/>
                  </a:lnTo>
                  <a:lnTo>
                    <a:pt x="1367" y="1156"/>
                  </a:lnTo>
                  <a:lnTo>
                    <a:pt x="1370" y="1158"/>
                  </a:lnTo>
                  <a:lnTo>
                    <a:pt x="1368" y="1156"/>
                  </a:lnTo>
                  <a:lnTo>
                    <a:pt x="1367" y="1155"/>
                  </a:lnTo>
                  <a:lnTo>
                    <a:pt x="1367" y="1154"/>
                  </a:lnTo>
                  <a:lnTo>
                    <a:pt x="1367" y="1152"/>
                  </a:lnTo>
                  <a:lnTo>
                    <a:pt x="1367" y="1151"/>
                  </a:lnTo>
                  <a:lnTo>
                    <a:pt x="1368" y="1151"/>
                  </a:lnTo>
                  <a:lnTo>
                    <a:pt x="1369" y="1151"/>
                  </a:lnTo>
                  <a:lnTo>
                    <a:pt x="1369" y="1152"/>
                  </a:lnTo>
                  <a:lnTo>
                    <a:pt x="1373" y="1154"/>
                  </a:lnTo>
                  <a:lnTo>
                    <a:pt x="1374" y="1154"/>
                  </a:lnTo>
                  <a:lnTo>
                    <a:pt x="1376" y="1155"/>
                  </a:lnTo>
                  <a:lnTo>
                    <a:pt x="1377" y="1155"/>
                  </a:lnTo>
                  <a:lnTo>
                    <a:pt x="1377" y="1156"/>
                  </a:lnTo>
                  <a:lnTo>
                    <a:pt x="1378" y="1156"/>
                  </a:lnTo>
                  <a:lnTo>
                    <a:pt x="1379" y="1156"/>
                  </a:lnTo>
                  <a:lnTo>
                    <a:pt x="1381" y="1156"/>
                  </a:lnTo>
                  <a:lnTo>
                    <a:pt x="1371" y="1152"/>
                  </a:lnTo>
                  <a:lnTo>
                    <a:pt x="1369" y="1150"/>
                  </a:lnTo>
                  <a:lnTo>
                    <a:pt x="1369" y="1149"/>
                  </a:lnTo>
                  <a:lnTo>
                    <a:pt x="1368" y="1148"/>
                  </a:lnTo>
                  <a:lnTo>
                    <a:pt x="1367" y="1148"/>
                  </a:lnTo>
                  <a:lnTo>
                    <a:pt x="1366" y="1148"/>
                  </a:lnTo>
                  <a:lnTo>
                    <a:pt x="1365" y="1147"/>
                  </a:lnTo>
                  <a:lnTo>
                    <a:pt x="1363" y="1147"/>
                  </a:lnTo>
                  <a:lnTo>
                    <a:pt x="1360" y="1147"/>
                  </a:lnTo>
                  <a:lnTo>
                    <a:pt x="1359" y="1146"/>
                  </a:lnTo>
                  <a:lnTo>
                    <a:pt x="1358" y="1146"/>
                  </a:lnTo>
                  <a:lnTo>
                    <a:pt x="1356" y="1143"/>
                  </a:lnTo>
                  <a:lnTo>
                    <a:pt x="1372" y="1148"/>
                  </a:lnTo>
                  <a:lnTo>
                    <a:pt x="1378" y="1152"/>
                  </a:lnTo>
                  <a:lnTo>
                    <a:pt x="1379" y="1152"/>
                  </a:lnTo>
                  <a:lnTo>
                    <a:pt x="1379" y="1150"/>
                  </a:lnTo>
                  <a:lnTo>
                    <a:pt x="1377" y="1150"/>
                  </a:lnTo>
                  <a:lnTo>
                    <a:pt x="1376" y="1149"/>
                  </a:lnTo>
                  <a:lnTo>
                    <a:pt x="1375" y="1149"/>
                  </a:lnTo>
                  <a:lnTo>
                    <a:pt x="1375" y="1148"/>
                  </a:lnTo>
                  <a:lnTo>
                    <a:pt x="1377" y="1147"/>
                  </a:lnTo>
                  <a:lnTo>
                    <a:pt x="1377" y="1146"/>
                  </a:lnTo>
                  <a:lnTo>
                    <a:pt x="1379" y="1147"/>
                  </a:lnTo>
                  <a:lnTo>
                    <a:pt x="1381" y="1148"/>
                  </a:lnTo>
                  <a:lnTo>
                    <a:pt x="1388" y="1155"/>
                  </a:lnTo>
                  <a:lnTo>
                    <a:pt x="1390" y="1156"/>
                  </a:lnTo>
                  <a:lnTo>
                    <a:pt x="1389" y="1154"/>
                  </a:lnTo>
                  <a:lnTo>
                    <a:pt x="1384" y="1149"/>
                  </a:lnTo>
                  <a:lnTo>
                    <a:pt x="1383" y="1149"/>
                  </a:lnTo>
                  <a:lnTo>
                    <a:pt x="1383" y="1148"/>
                  </a:lnTo>
                  <a:lnTo>
                    <a:pt x="1384" y="1148"/>
                  </a:lnTo>
                  <a:lnTo>
                    <a:pt x="1388" y="1149"/>
                  </a:lnTo>
                  <a:lnTo>
                    <a:pt x="1389" y="1150"/>
                  </a:lnTo>
                  <a:lnTo>
                    <a:pt x="1396" y="1151"/>
                  </a:lnTo>
                  <a:lnTo>
                    <a:pt x="1400" y="1152"/>
                  </a:lnTo>
                  <a:lnTo>
                    <a:pt x="1400" y="1153"/>
                  </a:lnTo>
                  <a:lnTo>
                    <a:pt x="1401" y="1153"/>
                  </a:lnTo>
                  <a:lnTo>
                    <a:pt x="1401" y="1154"/>
                  </a:lnTo>
                  <a:lnTo>
                    <a:pt x="1400" y="1155"/>
                  </a:lnTo>
                  <a:lnTo>
                    <a:pt x="1399" y="1155"/>
                  </a:lnTo>
                  <a:lnTo>
                    <a:pt x="1399" y="1156"/>
                  </a:lnTo>
                  <a:lnTo>
                    <a:pt x="1399" y="1158"/>
                  </a:lnTo>
                  <a:lnTo>
                    <a:pt x="1401" y="1160"/>
                  </a:lnTo>
                  <a:lnTo>
                    <a:pt x="1401" y="1159"/>
                  </a:lnTo>
                  <a:lnTo>
                    <a:pt x="1401" y="1156"/>
                  </a:lnTo>
                  <a:lnTo>
                    <a:pt x="1401" y="1155"/>
                  </a:lnTo>
                  <a:lnTo>
                    <a:pt x="1402" y="1155"/>
                  </a:lnTo>
                  <a:lnTo>
                    <a:pt x="1403" y="1156"/>
                  </a:lnTo>
                  <a:lnTo>
                    <a:pt x="1404" y="1156"/>
                  </a:lnTo>
                  <a:lnTo>
                    <a:pt x="1403" y="1154"/>
                  </a:lnTo>
                  <a:lnTo>
                    <a:pt x="1402" y="1154"/>
                  </a:lnTo>
                  <a:lnTo>
                    <a:pt x="1402" y="1153"/>
                  </a:lnTo>
                  <a:lnTo>
                    <a:pt x="1402" y="1152"/>
                  </a:lnTo>
                  <a:lnTo>
                    <a:pt x="1403" y="1152"/>
                  </a:lnTo>
                  <a:lnTo>
                    <a:pt x="1404" y="1153"/>
                  </a:lnTo>
                  <a:lnTo>
                    <a:pt x="1405" y="1154"/>
                  </a:lnTo>
                  <a:lnTo>
                    <a:pt x="1406" y="1154"/>
                  </a:lnTo>
                  <a:lnTo>
                    <a:pt x="1406" y="1153"/>
                  </a:lnTo>
                  <a:lnTo>
                    <a:pt x="1405" y="1152"/>
                  </a:lnTo>
                  <a:lnTo>
                    <a:pt x="1390" y="1147"/>
                  </a:lnTo>
                  <a:lnTo>
                    <a:pt x="1388" y="1146"/>
                  </a:lnTo>
                  <a:lnTo>
                    <a:pt x="1380" y="1144"/>
                  </a:lnTo>
                  <a:lnTo>
                    <a:pt x="1375" y="1142"/>
                  </a:lnTo>
                  <a:lnTo>
                    <a:pt x="1367" y="1133"/>
                  </a:lnTo>
                  <a:lnTo>
                    <a:pt x="1366" y="1132"/>
                  </a:lnTo>
                  <a:lnTo>
                    <a:pt x="1367" y="1131"/>
                  </a:lnTo>
                  <a:lnTo>
                    <a:pt x="1371" y="1129"/>
                  </a:lnTo>
                  <a:lnTo>
                    <a:pt x="1373" y="1129"/>
                  </a:lnTo>
                  <a:lnTo>
                    <a:pt x="1374" y="1129"/>
                  </a:lnTo>
                  <a:lnTo>
                    <a:pt x="1381" y="1125"/>
                  </a:lnTo>
                  <a:lnTo>
                    <a:pt x="1381" y="1124"/>
                  </a:lnTo>
                  <a:lnTo>
                    <a:pt x="1381" y="1123"/>
                  </a:lnTo>
                  <a:lnTo>
                    <a:pt x="1379" y="1120"/>
                  </a:lnTo>
                  <a:lnTo>
                    <a:pt x="1378" y="1119"/>
                  </a:lnTo>
                  <a:lnTo>
                    <a:pt x="1373" y="1119"/>
                  </a:lnTo>
                  <a:lnTo>
                    <a:pt x="1366" y="1120"/>
                  </a:lnTo>
                  <a:lnTo>
                    <a:pt x="1365" y="1120"/>
                  </a:lnTo>
                  <a:lnTo>
                    <a:pt x="1364" y="1120"/>
                  </a:lnTo>
                  <a:lnTo>
                    <a:pt x="1364" y="1121"/>
                  </a:lnTo>
                  <a:lnTo>
                    <a:pt x="1364" y="1122"/>
                  </a:lnTo>
                  <a:lnTo>
                    <a:pt x="1361" y="1124"/>
                  </a:lnTo>
                  <a:lnTo>
                    <a:pt x="1360" y="1124"/>
                  </a:lnTo>
                  <a:lnTo>
                    <a:pt x="1360" y="1123"/>
                  </a:lnTo>
                  <a:lnTo>
                    <a:pt x="1353" y="1120"/>
                  </a:lnTo>
                  <a:lnTo>
                    <a:pt x="1351" y="1118"/>
                  </a:lnTo>
                  <a:lnTo>
                    <a:pt x="1350" y="1116"/>
                  </a:lnTo>
                  <a:lnTo>
                    <a:pt x="1348" y="1111"/>
                  </a:lnTo>
                  <a:lnTo>
                    <a:pt x="1347" y="1110"/>
                  </a:lnTo>
                  <a:lnTo>
                    <a:pt x="1348" y="1109"/>
                  </a:lnTo>
                  <a:lnTo>
                    <a:pt x="1349" y="1108"/>
                  </a:lnTo>
                  <a:lnTo>
                    <a:pt x="1349" y="1109"/>
                  </a:lnTo>
                  <a:lnTo>
                    <a:pt x="1350" y="1111"/>
                  </a:lnTo>
                  <a:lnTo>
                    <a:pt x="1351" y="1111"/>
                  </a:lnTo>
                  <a:lnTo>
                    <a:pt x="1354" y="1110"/>
                  </a:lnTo>
                  <a:lnTo>
                    <a:pt x="1354" y="1109"/>
                  </a:lnTo>
                  <a:lnTo>
                    <a:pt x="1354" y="1107"/>
                  </a:lnTo>
                  <a:lnTo>
                    <a:pt x="1354" y="1106"/>
                  </a:lnTo>
                  <a:lnTo>
                    <a:pt x="1353" y="1106"/>
                  </a:lnTo>
                  <a:lnTo>
                    <a:pt x="1350" y="1105"/>
                  </a:lnTo>
                  <a:lnTo>
                    <a:pt x="1349" y="1104"/>
                  </a:lnTo>
                  <a:lnTo>
                    <a:pt x="1349" y="1103"/>
                  </a:lnTo>
                  <a:lnTo>
                    <a:pt x="1348" y="1103"/>
                  </a:lnTo>
                  <a:lnTo>
                    <a:pt x="1347" y="1103"/>
                  </a:lnTo>
                  <a:lnTo>
                    <a:pt x="1346" y="1103"/>
                  </a:lnTo>
                  <a:lnTo>
                    <a:pt x="1345" y="1103"/>
                  </a:lnTo>
                  <a:lnTo>
                    <a:pt x="1344" y="1103"/>
                  </a:lnTo>
                  <a:lnTo>
                    <a:pt x="1344" y="1102"/>
                  </a:lnTo>
                  <a:lnTo>
                    <a:pt x="1345" y="1101"/>
                  </a:lnTo>
                  <a:lnTo>
                    <a:pt x="1349" y="1101"/>
                  </a:lnTo>
                  <a:lnTo>
                    <a:pt x="1350" y="1101"/>
                  </a:lnTo>
                  <a:lnTo>
                    <a:pt x="1351" y="1102"/>
                  </a:lnTo>
                  <a:lnTo>
                    <a:pt x="1352" y="1103"/>
                  </a:lnTo>
                  <a:lnTo>
                    <a:pt x="1354" y="1103"/>
                  </a:lnTo>
                  <a:lnTo>
                    <a:pt x="1354" y="1104"/>
                  </a:lnTo>
                  <a:lnTo>
                    <a:pt x="1355" y="1104"/>
                  </a:lnTo>
                  <a:lnTo>
                    <a:pt x="1356" y="1104"/>
                  </a:lnTo>
                  <a:lnTo>
                    <a:pt x="1357" y="1104"/>
                  </a:lnTo>
                  <a:lnTo>
                    <a:pt x="1360" y="1102"/>
                  </a:lnTo>
                  <a:lnTo>
                    <a:pt x="1360" y="1101"/>
                  </a:lnTo>
                  <a:lnTo>
                    <a:pt x="1361" y="1099"/>
                  </a:lnTo>
                  <a:lnTo>
                    <a:pt x="1361" y="1098"/>
                  </a:lnTo>
                  <a:lnTo>
                    <a:pt x="1361" y="1097"/>
                  </a:lnTo>
                  <a:lnTo>
                    <a:pt x="1359" y="1095"/>
                  </a:lnTo>
                  <a:lnTo>
                    <a:pt x="1360" y="1095"/>
                  </a:lnTo>
                  <a:lnTo>
                    <a:pt x="1360" y="1094"/>
                  </a:lnTo>
                  <a:lnTo>
                    <a:pt x="1362" y="1094"/>
                  </a:lnTo>
                  <a:lnTo>
                    <a:pt x="1362" y="1093"/>
                  </a:lnTo>
                  <a:moveTo>
                    <a:pt x="1243" y="1101"/>
                  </a:moveTo>
                  <a:lnTo>
                    <a:pt x="1244" y="1101"/>
                  </a:lnTo>
                  <a:lnTo>
                    <a:pt x="1251" y="1105"/>
                  </a:lnTo>
                  <a:lnTo>
                    <a:pt x="1252" y="1107"/>
                  </a:lnTo>
                  <a:lnTo>
                    <a:pt x="1254" y="1108"/>
                  </a:lnTo>
                  <a:lnTo>
                    <a:pt x="1257" y="1108"/>
                  </a:lnTo>
                  <a:lnTo>
                    <a:pt x="1260" y="1107"/>
                  </a:lnTo>
                  <a:lnTo>
                    <a:pt x="1262" y="1108"/>
                  </a:lnTo>
                  <a:lnTo>
                    <a:pt x="1266" y="1109"/>
                  </a:lnTo>
                  <a:lnTo>
                    <a:pt x="1271" y="1112"/>
                  </a:lnTo>
                  <a:lnTo>
                    <a:pt x="1273" y="1112"/>
                  </a:lnTo>
                  <a:lnTo>
                    <a:pt x="1273" y="1111"/>
                  </a:lnTo>
                  <a:lnTo>
                    <a:pt x="1274" y="1111"/>
                  </a:lnTo>
                  <a:lnTo>
                    <a:pt x="1276" y="1113"/>
                  </a:lnTo>
                  <a:lnTo>
                    <a:pt x="1277" y="1114"/>
                  </a:lnTo>
                  <a:lnTo>
                    <a:pt x="1277" y="1115"/>
                  </a:lnTo>
                  <a:lnTo>
                    <a:pt x="1279" y="1116"/>
                  </a:lnTo>
                  <a:lnTo>
                    <a:pt x="1279" y="1117"/>
                  </a:lnTo>
                  <a:lnTo>
                    <a:pt x="1280" y="1117"/>
                  </a:lnTo>
                  <a:lnTo>
                    <a:pt x="1280" y="1116"/>
                  </a:lnTo>
                  <a:lnTo>
                    <a:pt x="1278" y="1114"/>
                  </a:lnTo>
                  <a:lnTo>
                    <a:pt x="1278" y="1113"/>
                  </a:lnTo>
                  <a:lnTo>
                    <a:pt x="1279" y="1113"/>
                  </a:lnTo>
                  <a:lnTo>
                    <a:pt x="1280" y="1114"/>
                  </a:lnTo>
                  <a:lnTo>
                    <a:pt x="1284" y="1116"/>
                  </a:lnTo>
                  <a:lnTo>
                    <a:pt x="1283" y="1117"/>
                  </a:lnTo>
                  <a:lnTo>
                    <a:pt x="1284" y="1117"/>
                  </a:lnTo>
                  <a:lnTo>
                    <a:pt x="1285" y="1117"/>
                  </a:lnTo>
                  <a:lnTo>
                    <a:pt x="1291" y="1120"/>
                  </a:lnTo>
                  <a:lnTo>
                    <a:pt x="1288" y="1120"/>
                  </a:lnTo>
                  <a:lnTo>
                    <a:pt x="1281" y="1119"/>
                  </a:lnTo>
                  <a:lnTo>
                    <a:pt x="1281" y="1118"/>
                  </a:lnTo>
                  <a:lnTo>
                    <a:pt x="1279" y="1117"/>
                  </a:lnTo>
                  <a:lnTo>
                    <a:pt x="1277" y="1116"/>
                  </a:lnTo>
                  <a:lnTo>
                    <a:pt x="1273" y="1114"/>
                  </a:lnTo>
                  <a:lnTo>
                    <a:pt x="1267" y="1111"/>
                  </a:lnTo>
                  <a:lnTo>
                    <a:pt x="1265" y="1112"/>
                  </a:lnTo>
                  <a:lnTo>
                    <a:pt x="1264" y="1113"/>
                  </a:lnTo>
                  <a:lnTo>
                    <a:pt x="1258" y="1113"/>
                  </a:lnTo>
                  <a:lnTo>
                    <a:pt x="1258" y="1112"/>
                  </a:lnTo>
                  <a:lnTo>
                    <a:pt x="1256" y="1111"/>
                  </a:lnTo>
                  <a:lnTo>
                    <a:pt x="1253" y="1109"/>
                  </a:lnTo>
                  <a:lnTo>
                    <a:pt x="1251" y="1109"/>
                  </a:lnTo>
                  <a:lnTo>
                    <a:pt x="1249" y="1107"/>
                  </a:lnTo>
                  <a:lnTo>
                    <a:pt x="1248" y="1105"/>
                  </a:lnTo>
                  <a:lnTo>
                    <a:pt x="1247" y="1104"/>
                  </a:lnTo>
                  <a:lnTo>
                    <a:pt x="1246" y="1104"/>
                  </a:lnTo>
                  <a:lnTo>
                    <a:pt x="1244" y="1103"/>
                  </a:lnTo>
                  <a:lnTo>
                    <a:pt x="1242" y="1102"/>
                  </a:lnTo>
                  <a:lnTo>
                    <a:pt x="1242" y="1101"/>
                  </a:lnTo>
                  <a:lnTo>
                    <a:pt x="1243" y="1101"/>
                  </a:lnTo>
                  <a:moveTo>
                    <a:pt x="1271" y="1105"/>
                  </a:moveTo>
                  <a:lnTo>
                    <a:pt x="1275" y="1105"/>
                  </a:lnTo>
                  <a:lnTo>
                    <a:pt x="1277" y="1107"/>
                  </a:lnTo>
                  <a:lnTo>
                    <a:pt x="1277" y="1108"/>
                  </a:lnTo>
                  <a:lnTo>
                    <a:pt x="1276" y="1108"/>
                  </a:lnTo>
                  <a:lnTo>
                    <a:pt x="1275" y="1107"/>
                  </a:lnTo>
                  <a:lnTo>
                    <a:pt x="1274" y="1107"/>
                  </a:lnTo>
                  <a:lnTo>
                    <a:pt x="1275" y="1107"/>
                  </a:lnTo>
                  <a:lnTo>
                    <a:pt x="1274" y="1106"/>
                  </a:lnTo>
                  <a:lnTo>
                    <a:pt x="1273" y="1106"/>
                  </a:lnTo>
                  <a:lnTo>
                    <a:pt x="1271" y="1106"/>
                  </a:lnTo>
                  <a:lnTo>
                    <a:pt x="1268" y="1106"/>
                  </a:lnTo>
                  <a:lnTo>
                    <a:pt x="1268" y="1107"/>
                  </a:lnTo>
                  <a:lnTo>
                    <a:pt x="1267" y="1106"/>
                  </a:lnTo>
                  <a:lnTo>
                    <a:pt x="1268" y="1105"/>
                  </a:lnTo>
                  <a:lnTo>
                    <a:pt x="1271" y="1105"/>
                  </a:lnTo>
                  <a:moveTo>
                    <a:pt x="1265" y="1116"/>
                  </a:moveTo>
                  <a:lnTo>
                    <a:pt x="1267" y="1116"/>
                  </a:lnTo>
                  <a:lnTo>
                    <a:pt x="1267" y="1117"/>
                  </a:lnTo>
                  <a:lnTo>
                    <a:pt x="1267" y="1118"/>
                  </a:lnTo>
                  <a:lnTo>
                    <a:pt x="1266" y="1119"/>
                  </a:lnTo>
                  <a:lnTo>
                    <a:pt x="1265" y="1119"/>
                  </a:lnTo>
                  <a:lnTo>
                    <a:pt x="1264" y="1119"/>
                  </a:lnTo>
                  <a:lnTo>
                    <a:pt x="1264" y="1118"/>
                  </a:lnTo>
                  <a:lnTo>
                    <a:pt x="1263" y="1118"/>
                  </a:lnTo>
                  <a:lnTo>
                    <a:pt x="1264" y="1117"/>
                  </a:lnTo>
                  <a:lnTo>
                    <a:pt x="1264" y="1116"/>
                  </a:lnTo>
                  <a:lnTo>
                    <a:pt x="1265" y="1116"/>
                  </a:lnTo>
                  <a:moveTo>
                    <a:pt x="1281" y="1121"/>
                  </a:moveTo>
                  <a:lnTo>
                    <a:pt x="1284" y="1121"/>
                  </a:lnTo>
                  <a:lnTo>
                    <a:pt x="1284" y="1122"/>
                  </a:lnTo>
                  <a:lnTo>
                    <a:pt x="1285" y="1122"/>
                  </a:lnTo>
                  <a:lnTo>
                    <a:pt x="1284" y="1124"/>
                  </a:lnTo>
                  <a:lnTo>
                    <a:pt x="1287" y="1125"/>
                  </a:lnTo>
                  <a:lnTo>
                    <a:pt x="1287" y="1126"/>
                  </a:lnTo>
                  <a:lnTo>
                    <a:pt x="1286" y="1126"/>
                  </a:lnTo>
                  <a:lnTo>
                    <a:pt x="1285" y="1126"/>
                  </a:lnTo>
                  <a:lnTo>
                    <a:pt x="1277" y="1123"/>
                  </a:lnTo>
                  <a:lnTo>
                    <a:pt x="1276" y="1122"/>
                  </a:lnTo>
                  <a:lnTo>
                    <a:pt x="1277" y="1122"/>
                  </a:lnTo>
                  <a:lnTo>
                    <a:pt x="1279" y="1124"/>
                  </a:lnTo>
                  <a:lnTo>
                    <a:pt x="1281" y="1124"/>
                  </a:lnTo>
                  <a:lnTo>
                    <a:pt x="1282" y="1123"/>
                  </a:lnTo>
                  <a:lnTo>
                    <a:pt x="1282" y="1122"/>
                  </a:lnTo>
                  <a:lnTo>
                    <a:pt x="1281" y="1122"/>
                  </a:lnTo>
                  <a:lnTo>
                    <a:pt x="1281" y="1121"/>
                  </a:lnTo>
                  <a:moveTo>
                    <a:pt x="1292" y="1122"/>
                  </a:moveTo>
                  <a:lnTo>
                    <a:pt x="1294" y="1122"/>
                  </a:lnTo>
                  <a:lnTo>
                    <a:pt x="1297" y="1122"/>
                  </a:lnTo>
                  <a:lnTo>
                    <a:pt x="1299" y="1126"/>
                  </a:lnTo>
                  <a:lnTo>
                    <a:pt x="1300" y="1128"/>
                  </a:lnTo>
                  <a:lnTo>
                    <a:pt x="1302" y="1129"/>
                  </a:lnTo>
                  <a:lnTo>
                    <a:pt x="1301" y="1126"/>
                  </a:lnTo>
                  <a:lnTo>
                    <a:pt x="1299" y="1123"/>
                  </a:lnTo>
                  <a:lnTo>
                    <a:pt x="1301" y="1124"/>
                  </a:lnTo>
                  <a:lnTo>
                    <a:pt x="1302" y="1125"/>
                  </a:lnTo>
                  <a:lnTo>
                    <a:pt x="1305" y="1128"/>
                  </a:lnTo>
                  <a:lnTo>
                    <a:pt x="1307" y="1126"/>
                  </a:lnTo>
                  <a:lnTo>
                    <a:pt x="1309" y="1126"/>
                  </a:lnTo>
                  <a:lnTo>
                    <a:pt x="1311" y="1127"/>
                  </a:lnTo>
                  <a:lnTo>
                    <a:pt x="1312" y="1128"/>
                  </a:lnTo>
                  <a:lnTo>
                    <a:pt x="1313" y="1129"/>
                  </a:lnTo>
                  <a:lnTo>
                    <a:pt x="1312" y="1129"/>
                  </a:lnTo>
                  <a:lnTo>
                    <a:pt x="1311" y="1129"/>
                  </a:lnTo>
                  <a:lnTo>
                    <a:pt x="1313" y="1131"/>
                  </a:lnTo>
                  <a:lnTo>
                    <a:pt x="1314" y="1130"/>
                  </a:lnTo>
                  <a:lnTo>
                    <a:pt x="1317" y="1131"/>
                  </a:lnTo>
                  <a:lnTo>
                    <a:pt x="1318" y="1131"/>
                  </a:lnTo>
                  <a:lnTo>
                    <a:pt x="1321" y="1133"/>
                  </a:lnTo>
                  <a:lnTo>
                    <a:pt x="1320" y="1134"/>
                  </a:lnTo>
                  <a:lnTo>
                    <a:pt x="1320" y="1135"/>
                  </a:lnTo>
                  <a:lnTo>
                    <a:pt x="1317" y="1135"/>
                  </a:lnTo>
                  <a:lnTo>
                    <a:pt x="1316" y="1136"/>
                  </a:lnTo>
                  <a:lnTo>
                    <a:pt x="1318" y="1138"/>
                  </a:lnTo>
                  <a:lnTo>
                    <a:pt x="1318" y="1139"/>
                  </a:lnTo>
                  <a:lnTo>
                    <a:pt x="1320" y="1139"/>
                  </a:lnTo>
                  <a:lnTo>
                    <a:pt x="1321" y="1141"/>
                  </a:lnTo>
                  <a:lnTo>
                    <a:pt x="1318" y="1141"/>
                  </a:lnTo>
                  <a:lnTo>
                    <a:pt x="1317" y="1142"/>
                  </a:lnTo>
                  <a:lnTo>
                    <a:pt x="1316" y="1142"/>
                  </a:lnTo>
                  <a:lnTo>
                    <a:pt x="1315" y="1141"/>
                  </a:lnTo>
                  <a:lnTo>
                    <a:pt x="1313" y="1142"/>
                  </a:lnTo>
                  <a:lnTo>
                    <a:pt x="1311" y="1143"/>
                  </a:lnTo>
                  <a:lnTo>
                    <a:pt x="1310" y="1143"/>
                  </a:lnTo>
                  <a:lnTo>
                    <a:pt x="1307" y="1142"/>
                  </a:lnTo>
                  <a:lnTo>
                    <a:pt x="1305" y="1141"/>
                  </a:lnTo>
                  <a:lnTo>
                    <a:pt x="1308" y="1141"/>
                  </a:lnTo>
                  <a:lnTo>
                    <a:pt x="1310" y="1140"/>
                  </a:lnTo>
                  <a:lnTo>
                    <a:pt x="1308" y="1135"/>
                  </a:lnTo>
                  <a:lnTo>
                    <a:pt x="1306" y="1134"/>
                  </a:lnTo>
                  <a:lnTo>
                    <a:pt x="1305" y="1134"/>
                  </a:lnTo>
                  <a:lnTo>
                    <a:pt x="1305" y="1135"/>
                  </a:lnTo>
                  <a:lnTo>
                    <a:pt x="1304" y="1135"/>
                  </a:lnTo>
                  <a:lnTo>
                    <a:pt x="1302" y="1135"/>
                  </a:lnTo>
                  <a:lnTo>
                    <a:pt x="1301" y="1134"/>
                  </a:lnTo>
                  <a:lnTo>
                    <a:pt x="1300" y="1133"/>
                  </a:lnTo>
                  <a:lnTo>
                    <a:pt x="1301" y="1137"/>
                  </a:lnTo>
                  <a:lnTo>
                    <a:pt x="1301" y="1139"/>
                  </a:lnTo>
                  <a:lnTo>
                    <a:pt x="1299" y="1139"/>
                  </a:lnTo>
                  <a:lnTo>
                    <a:pt x="1294" y="1134"/>
                  </a:lnTo>
                  <a:lnTo>
                    <a:pt x="1295" y="1133"/>
                  </a:lnTo>
                  <a:lnTo>
                    <a:pt x="1294" y="1131"/>
                  </a:lnTo>
                  <a:lnTo>
                    <a:pt x="1291" y="1131"/>
                  </a:lnTo>
                  <a:lnTo>
                    <a:pt x="1290" y="1131"/>
                  </a:lnTo>
                  <a:lnTo>
                    <a:pt x="1289" y="1131"/>
                  </a:lnTo>
                  <a:lnTo>
                    <a:pt x="1287" y="1132"/>
                  </a:lnTo>
                  <a:lnTo>
                    <a:pt x="1288" y="1131"/>
                  </a:lnTo>
                  <a:lnTo>
                    <a:pt x="1288" y="1130"/>
                  </a:lnTo>
                  <a:lnTo>
                    <a:pt x="1287" y="1129"/>
                  </a:lnTo>
                  <a:lnTo>
                    <a:pt x="1286" y="1129"/>
                  </a:lnTo>
                  <a:lnTo>
                    <a:pt x="1285" y="1129"/>
                  </a:lnTo>
                  <a:lnTo>
                    <a:pt x="1284" y="1129"/>
                  </a:lnTo>
                  <a:lnTo>
                    <a:pt x="1283" y="1128"/>
                  </a:lnTo>
                  <a:lnTo>
                    <a:pt x="1283" y="1127"/>
                  </a:lnTo>
                  <a:lnTo>
                    <a:pt x="1284" y="1127"/>
                  </a:lnTo>
                  <a:lnTo>
                    <a:pt x="1284" y="1126"/>
                  </a:lnTo>
                  <a:lnTo>
                    <a:pt x="1285" y="1127"/>
                  </a:lnTo>
                  <a:lnTo>
                    <a:pt x="1286" y="1127"/>
                  </a:lnTo>
                  <a:lnTo>
                    <a:pt x="1286" y="1126"/>
                  </a:lnTo>
                  <a:lnTo>
                    <a:pt x="1287" y="1126"/>
                  </a:lnTo>
                  <a:lnTo>
                    <a:pt x="1290" y="1127"/>
                  </a:lnTo>
                  <a:lnTo>
                    <a:pt x="1290" y="1128"/>
                  </a:lnTo>
                  <a:lnTo>
                    <a:pt x="1291" y="1128"/>
                  </a:lnTo>
                  <a:lnTo>
                    <a:pt x="1292" y="1129"/>
                  </a:lnTo>
                  <a:lnTo>
                    <a:pt x="1293" y="1129"/>
                  </a:lnTo>
                  <a:lnTo>
                    <a:pt x="1295" y="1129"/>
                  </a:lnTo>
                  <a:lnTo>
                    <a:pt x="1296" y="1129"/>
                  </a:lnTo>
                  <a:lnTo>
                    <a:pt x="1298" y="1129"/>
                  </a:lnTo>
                  <a:lnTo>
                    <a:pt x="1299" y="1129"/>
                  </a:lnTo>
                  <a:lnTo>
                    <a:pt x="1299" y="1128"/>
                  </a:lnTo>
                  <a:lnTo>
                    <a:pt x="1298" y="1129"/>
                  </a:lnTo>
                  <a:lnTo>
                    <a:pt x="1297" y="1129"/>
                  </a:lnTo>
                  <a:lnTo>
                    <a:pt x="1292" y="1128"/>
                  </a:lnTo>
                  <a:lnTo>
                    <a:pt x="1286" y="1124"/>
                  </a:lnTo>
                  <a:lnTo>
                    <a:pt x="1285" y="1123"/>
                  </a:lnTo>
                  <a:lnTo>
                    <a:pt x="1286" y="1123"/>
                  </a:lnTo>
                  <a:lnTo>
                    <a:pt x="1289" y="1124"/>
                  </a:lnTo>
                  <a:lnTo>
                    <a:pt x="1294" y="1124"/>
                  </a:lnTo>
                  <a:lnTo>
                    <a:pt x="1292" y="1123"/>
                  </a:lnTo>
                  <a:lnTo>
                    <a:pt x="1290" y="1122"/>
                  </a:lnTo>
                  <a:lnTo>
                    <a:pt x="1292" y="1122"/>
                  </a:lnTo>
                  <a:moveTo>
                    <a:pt x="1275" y="1123"/>
                  </a:moveTo>
                  <a:lnTo>
                    <a:pt x="1275" y="1123"/>
                  </a:lnTo>
                  <a:lnTo>
                    <a:pt x="1280" y="1125"/>
                  </a:lnTo>
                  <a:lnTo>
                    <a:pt x="1280" y="1126"/>
                  </a:lnTo>
                  <a:lnTo>
                    <a:pt x="1279" y="1127"/>
                  </a:lnTo>
                  <a:lnTo>
                    <a:pt x="1278" y="1127"/>
                  </a:lnTo>
                  <a:lnTo>
                    <a:pt x="1277" y="1127"/>
                  </a:lnTo>
                  <a:lnTo>
                    <a:pt x="1276" y="1126"/>
                  </a:lnTo>
                  <a:lnTo>
                    <a:pt x="1275" y="1123"/>
                  </a:lnTo>
                  <a:moveTo>
                    <a:pt x="1356" y="1126"/>
                  </a:moveTo>
                  <a:lnTo>
                    <a:pt x="1356" y="1126"/>
                  </a:lnTo>
                  <a:lnTo>
                    <a:pt x="1357" y="1128"/>
                  </a:lnTo>
                  <a:lnTo>
                    <a:pt x="1357" y="1129"/>
                  </a:lnTo>
                  <a:lnTo>
                    <a:pt x="1358" y="1129"/>
                  </a:lnTo>
                  <a:lnTo>
                    <a:pt x="1358" y="1131"/>
                  </a:lnTo>
                  <a:lnTo>
                    <a:pt x="1362" y="1135"/>
                  </a:lnTo>
                  <a:lnTo>
                    <a:pt x="1367" y="1139"/>
                  </a:lnTo>
                  <a:lnTo>
                    <a:pt x="1367" y="1140"/>
                  </a:lnTo>
                  <a:lnTo>
                    <a:pt x="1366" y="1141"/>
                  </a:lnTo>
                  <a:lnTo>
                    <a:pt x="1365" y="1141"/>
                  </a:lnTo>
                  <a:lnTo>
                    <a:pt x="1364" y="1141"/>
                  </a:lnTo>
                  <a:lnTo>
                    <a:pt x="1364" y="1140"/>
                  </a:lnTo>
                  <a:lnTo>
                    <a:pt x="1362" y="1139"/>
                  </a:lnTo>
                  <a:lnTo>
                    <a:pt x="1358" y="1137"/>
                  </a:lnTo>
                  <a:lnTo>
                    <a:pt x="1359" y="1139"/>
                  </a:lnTo>
                  <a:lnTo>
                    <a:pt x="1360" y="1139"/>
                  </a:lnTo>
                  <a:lnTo>
                    <a:pt x="1361" y="1140"/>
                  </a:lnTo>
                  <a:lnTo>
                    <a:pt x="1362" y="1141"/>
                  </a:lnTo>
                  <a:lnTo>
                    <a:pt x="1365" y="1143"/>
                  </a:lnTo>
                  <a:lnTo>
                    <a:pt x="1366" y="1146"/>
                  </a:lnTo>
                  <a:lnTo>
                    <a:pt x="1362" y="1145"/>
                  </a:lnTo>
                  <a:lnTo>
                    <a:pt x="1358" y="1143"/>
                  </a:lnTo>
                  <a:lnTo>
                    <a:pt x="1355" y="1141"/>
                  </a:lnTo>
                  <a:lnTo>
                    <a:pt x="1352" y="1135"/>
                  </a:lnTo>
                  <a:lnTo>
                    <a:pt x="1353" y="1134"/>
                  </a:lnTo>
                  <a:lnTo>
                    <a:pt x="1356" y="1135"/>
                  </a:lnTo>
                  <a:lnTo>
                    <a:pt x="1357" y="1135"/>
                  </a:lnTo>
                  <a:lnTo>
                    <a:pt x="1358" y="1135"/>
                  </a:lnTo>
                  <a:lnTo>
                    <a:pt x="1358" y="1134"/>
                  </a:lnTo>
                  <a:lnTo>
                    <a:pt x="1357" y="1134"/>
                  </a:lnTo>
                  <a:lnTo>
                    <a:pt x="1356" y="1133"/>
                  </a:lnTo>
                  <a:lnTo>
                    <a:pt x="1355" y="1133"/>
                  </a:lnTo>
                  <a:lnTo>
                    <a:pt x="1354" y="1133"/>
                  </a:lnTo>
                  <a:lnTo>
                    <a:pt x="1354" y="1132"/>
                  </a:lnTo>
                  <a:lnTo>
                    <a:pt x="1353" y="1130"/>
                  </a:lnTo>
                  <a:lnTo>
                    <a:pt x="1354" y="1129"/>
                  </a:lnTo>
                  <a:lnTo>
                    <a:pt x="1354" y="1128"/>
                  </a:lnTo>
                  <a:lnTo>
                    <a:pt x="1354" y="1127"/>
                  </a:lnTo>
                  <a:lnTo>
                    <a:pt x="1354" y="1126"/>
                  </a:lnTo>
                  <a:lnTo>
                    <a:pt x="1356" y="1126"/>
                  </a:lnTo>
                  <a:moveTo>
                    <a:pt x="1326" y="1135"/>
                  </a:moveTo>
                  <a:lnTo>
                    <a:pt x="1335" y="1137"/>
                  </a:lnTo>
                  <a:lnTo>
                    <a:pt x="1334" y="1139"/>
                  </a:lnTo>
                  <a:lnTo>
                    <a:pt x="1335" y="1139"/>
                  </a:lnTo>
                  <a:lnTo>
                    <a:pt x="1337" y="1141"/>
                  </a:lnTo>
                  <a:lnTo>
                    <a:pt x="1337" y="1142"/>
                  </a:lnTo>
                  <a:lnTo>
                    <a:pt x="1337" y="1144"/>
                  </a:lnTo>
                  <a:lnTo>
                    <a:pt x="1335" y="1144"/>
                  </a:lnTo>
                  <a:lnTo>
                    <a:pt x="1331" y="1141"/>
                  </a:lnTo>
                  <a:lnTo>
                    <a:pt x="1330" y="1141"/>
                  </a:lnTo>
                  <a:lnTo>
                    <a:pt x="1330" y="1140"/>
                  </a:lnTo>
                  <a:lnTo>
                    <a:pt x="1330" y="1139"/>
                  </a:lnTo>
                  <a:lnTo>
                    <a:pt x="1330" y="1140"/>
                  </a:lnTo>
                  <a:lnTo>
                    <a:pt x="1332" y="1143"/>
                  </a:lnTo>
                  <a:lnTo>
                    <a:pt x="1333" y="1143"/>
                  </a:lnTo>
                  <a:lnTo>
                    <a:pt x="1334" y="1144"/>
                  </a:lnTo>
                  <a:lnTo>
                    <a:pt x="1338" y="1146"/>
                  </a:lnTo>
                  <a:lnTo>
                    <a:pt x="1338" y="1147"/>
                  </a:lnTo>
                  <a:lnTo>
                    <a:pt x="1337" y="1149"/>
                  </a:lnTo>
                  <a:lnTo>
                    <a:pt x="1335" y="1149"/>
                  </a:lnTo>
                  <a:lnTo>
                    <a:pt x="1334" y="1148"/>
                  </a:lnTo>
                  <a:lnTo>
                    <a:pt x="1333" y="1146"/>
                  </a:lnTo>
                  <a:lnTo>
                    <a:pt x="1325" y="1142"/>
                  </a:lnTo>
                  <a:lnTo>
                    <a:pt x="1324" y="1141"/>
                  </a:lnTo>
                  <a:lnTo>
                    <a:pt x="1321" y="1137"/>
                  </a:lnTo>
                  <a:lnTo>
                    <a:pt x="1322" y="1137"/>
                  </a:lnTo>
                  <a:lnTo>
                    <a:pt x="1324" y="1137"/>
                  </a:lnTo>
                  <a:lnTo>
                    <a:pt x="1325" y="1138"/>
                  </a:lnTo>
                  <a:lnTo>
                    <a:pt x="1326" y="1138"/>
                  </a:lnTo>
                  <a:lnTo>
                    <a:pt x="1326" y="1136"/>
                  </a:lnTo>
                  <a:lnTo>
                    <a:pt x="1326" y="1135"/>
                  </a:lnTo>
                  <a:moveTo>
                    <a:pt x="1337" y="1137"/>
                  </a:moveTo>
                  <a:lnTo>
                    <a:pt x="1339" y="1137"/>
                  </a:lnTo>
                  <a:lnTo>
                    <a:pt x="1344" y="1139"/>
                  </a:lnTo>
                  <a:lnTo>
                    <a:pt x="1345" y="1139"/>
                  </a:lnTo>
                  <a:lnTo>
                    <a:pt x="1347" y="1141"/>
                  </a:lnTo>
                  <a:lnTo>
                    <a:pt x="1349" y="1142"/>
                  </a:lnTo>
                  <a:lnTo>
                    <a:pt x="1350" y="1141"/>
                  </a:lnTo>
                  <a:lnTo>
                    <a:pt x="1352" y="1142"/>
                  </a:lnTo>
                  <a:lnTo>
                    <a:pt x="1353" y="1142"/>
                  </a:lnTo>
                  <a:lnTo>
                    <a:pt x="1354" y="1145"/>
                  </a:lnTo>
                  <a:lnTo>
                    <a:pt x="1356" y="1147"/>
                  </a:lnTo>
                  <a:lnTo>
                    <a:pt x="1355" y="1150"/>
                  </a:lnTo>
                  <a:lnTo>
                    <a:pt x="1352" y="1150"/>
                  </a:lnTo>
                  <a:lnTo>
                    <a:pt x="1351" y="1149"/>
                  </a:lnTo>
                  <a:lnTo>
                    <a:pt x="1349" y="1148"/>
                  </a:lnTo>
                  <a:lnTo>
                    <a:pt x="1345" y="1145"/>
                  </a:lnTo>
                  <a:lnTo>
                    <a:pt x="1344" y="1145"/>
                  </a:lnTo>
                  <a:lnTo>
                    <a:pt x="1344" y="1144"/>
                  </a:lnTo>
                  <a:lnTo>
                    <a:pt x="1345" y="1144"/>
                  </a:lnTo>
                  <a:lnTo>
                    <a:pt x="1344" y="1143"/>
                  </a:lnTo>
                  <a:lnTo>
                    <a:pt x="1343" y="1144"/>
                  </a:lnTo>
                  <a:lnTo>
                    <a:pt x="1343" y="1146"/>
                  </a:lnTo>
                  <a:lnTo>
                    <a:pt x="1341" y="1146"/>
                  </a:lnTo>
                  <a:lnTo>
                    <a:pt x="1340" y="1146"/>
                  </a:lnTo>
                  <a:lnTo>
                    <a:pt x="1338" y="1144"/>
                  </a:lnTo>
                  <a:lnTo>
                    <a:pt x="1337" y="1144"/>
                  </a:lnTo>
                  <a:lnTo>
                    <a:pt x="1338" y="1143"/>
                  </a:lnTo>
                  <a:lnTo>
                    <a:pt x="1335" y="1139"/>
                  </a:lnTo>
                  <a:lnTo>
                    <a:pt x="1335" y="1138"/>
                  </a:lnTo>
                  <a:lnTo>
                    <a:pt x="1336" y="1138"/>
                  </a:lnTo>
                  <a:lnTo>
                    <a:pt x="1336" y="1137"/>
                  </a:lnTo>
                  <a:lnTo>
                    <a:pt x="1337" y="1137"/>
                  </a:lnTo>
                  <a:moveTo>
                    <a:pt x="1296" y="1140"/>
                  </a:moveTo>
                  <a:lnTo>
                    <a:pt x="1299" y="1140"/>
                  </a:lnTo>
                  <a:lnTo>
                    <a:pt x="1301" y="1141"/>
                  </a:lnTo>
                  <a:lnTo>
                    <a:pt x="1303" y="1143"/>
                  </a:lnTo>
                  <a:lnTo>
                    <a:pt x="1301" y="1143"/>
                  </a:lnTo>
                  <a:lnTo>
                    <a:pt x="1296" y="1142"/>
                  </a:lnTo>
                  <a:lnTo>
                    <a:pt x="1295" y="1141"/>
                  </a:lnTo>
                  <a:lnTo>
                    <a:pt x="1296" y="1140"/>
                  </a:lnTo>
                  <a:moveTo>
                    <a:pt x="1368" y="1141"/>
                  </a:moveTo>
                  <a:lnTo>
                    <a:pt x="1368" y="1141"/>
                  </a:lnTo>
                  <a:lnTo>
                    <a:pt x="1369" y="1141"/>
                  </a:lnTo>
                  <a:lnTo>
                    <a:pt x="1369" y="1142"/>
                  </a:lnTo>
                  <a:lnTo>
                    <a:pt x="1369" y="1143"/>
                  </a:lnTo>
                  <a:lnTo>
                    <a:pt x="1369" y="1144"/>
                  </a:lnTo>
                  <a:lnTo>
                    <a:pt x="1366" y="1143"/>
                  </a:lnTo>
                  <a:lnTo>
                    <a:pt x="1365" y="1142"/>
                  </a:lnTo>
                  <a:lnTo>
                    <a:pt x="1364" y="1141"/>
                  </a:lnTo>
                  <a:lnTo>
                    <a:pt x="1368" y="1141"/>
                  </a:lnTo>
                  <a:moveTo>
                    <a:pt x="1322" y="1141"/>
                  </a:moveTo>
                  <a:lnTo>
                    <a:pt x="1322" y="1141"/>
                  </a:lnTo>
                  <a:lnTo>
                    <a:pt x="1324" y="1143"/>
                  </a:lnTo>
                  <a:lnTo>
                    <a:pt x="1326" y="1143"/>
                  </a:lnTo>
                  <a:lnTo>
                    <a:pt x="1326" y="1145"/>
                  </a:lnTo>
                  <a:lnTo>
                    <a:pt x="1326" y="1146"/>
                  </a:lnTo>
                  <a:lnTo>
                    <a:pt x="1325" y="1147"/>
                  </a:lnTo>
                  <a:lnTo>
                    <a:pt x="1322" y="1147"/>
                  </a:lnTo>
                  <a:lnTo>
                    <a:pt x="1321" y="1146"/>
                  </a:lnTo>
                  <a:lnTo>
                    <a:pt x="1320" y="1146"/>
                  </a:lnTo>
                  <a:lnTo>
                    <a:pt x="1320" y="1145"/>
                  </a:lnTo>
                  <a:lnTo>
                    <a:pt x="1320" y="1142"/>
                  </a:lnTo>
                  <a:lnTo>
                    <a:pt x="1321" y="1141"/>
                  </a:lnTo>
                  <a:lnTo>
                    <a:pt x="1322" y="1141"/>
                  </a:lnTo>
                  <a:moveTo>
                    <a:pt x="1366" y="1143"/>
                  </a:moveTo>
                  <a:lnTo>
                    <a:pt x="1366" y="1144"/>
                  </a:lnTo>
                  <a:lnTo>
                    <a:pt x="1371" y="1145"/>
                  </a:lnTo>
                  <a:lnTo>
                    <a:pt x="1373" y="1145"/>
                  </a:lnTo>
                  <a:lnTo>
                    <a:pt x="1373" y="1146"/>
                  </a:lnTo>
                  <a:lnTo>
                    <a:pt x="1373" y="1147"/>
                  </a:lnTo>
                  <a:lnTo>
                    <a:pt x="1372" y="1147"/>
                  </a:lnTo>
                  <a:lnTo>
                    <a:pt x="1367" y="1146"/>
                  </a:lnTo>
                  <a:lnTo>
                    <a:pt x="1366" y="1145"/>
                  </a:lnTo>
                  <a:lnTo>
                    <a:pt x="1366" y="1144"/>
                  </a:lnTo>
                  <a:lnTo>
                    <a:pt x="1366" y="1143"/>
                  </a:lnTo>
                  <a:moveTo>
                    <a:pt x="1324" y="1148"/>
                  </a:moveTo>
                  <a:lnTo>
                    <a:pt x="1324" y="1148"/>
                  </a:lnTo>
                  <a:lnTo>
                    <a:pt x="1327" y="1149"/>
                  </a:lnTo>
                  <a:lnTo>
                    <a:pt x="1327" y="1150"/>
                  </a:lnTo>
                  <a:lnTo>
                    <a:pt x="1328" y="1150"/>
                  </a:lnTo>
                  <a:lnTo>
                    <a:pt x="1326" y="1150"/>
                  </a:lnTo>
                  <a:lnTo>
                    <a:pt x="1325" y="1152"/>
                  </a:lnTo>
                  <a:lnTo>
                    <a:pt x="1324" y="1152"/>
                  </a:lnTo>
                  <a:lnTo>
                    <a:pt x="1322" y="1150"/>
                  </a:lnTo>
                  <a:lnTo>
                    <a:pt x="1324" y="1148"/>
                  </a:lnTo>
                  <a:moveTo>
                    <a:pt x="1356" y="1163"/>
                  </a:moveTo>
                  <a:lnTo>
                    <a:pt x="1363" y="1165"/>
                  </a:lnTo>
                  <a:lnTo>
                    <a:pt x="1364" y="1165"/>
                  </a:lnTo>
                  <a:lnTo>
                    <a:pt x="1365" y="1165"/>
                  </a:lnTo>
                  <a:lnTo>
                    <a:pt x="1366" y="1165"/>
                  </a:lnTo>
                  <a:lnTo>
                    <a:pt x="1368" y="1165"/>
                  </a:lnTo>
                  <a:lnTo>
                    <a:pt x="1369" y="1167"/>
                  </a:lnTo>
                  <a:lnTo>
                    <a:pt x="1368" y="1167"/>
                  </a:lnTo>
                  <a:lnTo>
                    <a:pt x="1367" y="1167"/>
                  </a:lnTo>
                  <a:lnTo>
                    <a:pt x="1366" y="1167"/>
                  </a:lnTo>
                  <a:lnTo>
                    <a:pt x="1364" y="1167"/>
                  </a:lnTo>
                  <a:lnTo>
                    <a:pt x="1362" y="1166"/>
                  </a:lnTo>
                  <a:lnTo>
                    <a:pt x="1360" y="1167"/>
                  </a:lnTo>
                  <a:lnTo>
                    <a:pt x="1358" y="1167"/>
                  </a:lnTo>
                  <a:lnTo>
                    <a:pt x="1356" y="1165"/>
                  </a:lnTo>
                  <a:lnTo>
                    <a:pt x="1356" y="1163"/>
                  </a:lnTo>
                  <a:moveTo>
                    <a:pt x="1377" y="1164"/>
                  </a:moveTo>
                  <a:lnTo>
                    <a:pt x="1378" y="1164"/>
                  </a:lnTo>
                  <a:lnTo>
                    <a:pt x="1379" y="1164"/>
                  </a:lnTo>
                  <a:lnTo>
                    <a:pt x="1379" y="1165"/>
                  </a:lnTo>
                  <a:lnTo>
                    <a:pt x="1381" y="1165"/>
                  </a:lnTo>
                  <a:lnTo>
                    <a:pt x="1376" y="1166"/>
                  </a:lnTo>
                  <a:lnTo>
                    <a:pt x="1375" y="1166"/>
                  </a:lnTo>
                  <a:lnTo>
                    <a:pt x="1373" y="1165"/>
                  </a:lnTo>
                  <a:lnTo>
                    <a:pt x="1375" y="1164"/>
                  </a:lnTo>
                  <a:lnTo>
                    <a:pt x="1377" y="1164"/>
                  </a:lnTo>
                  <a:moveTo>
                    <a:pt x="1396" y="1165"/>
                  </a:moveTo>
                  <a:lnTo>
                    <a:pt x="1397" y="1165"/>
                  </a:lnTo>
                  <a:lnTo>
                    <a:pt x="1409" y="1167"/>
                  </a:lnTo>
                  <a:lnTo>
                    <a:pt x="1411" y="1167"/>
                  </a:lnTo>
                  <a:lnTo>
                    <a:pt x="1410" y="1168"/>
                  </a:lnTo>
                  <a:lnTo>
                    <a:pt x="1409" y="1168"/>
                  </a:lnTo>
                  <a:lnTo>
                    <a:pt x="1403" y="1169"/>
                  </a:lnTo>
                  <a:lnTo>
                    <a:pt x="1398" y="1170"/>
                  </a:lnTo>
                  <a:lnTo>
                    <a:pt x="1395" y="1170"/>
                  </a:lnTo>
                  <a:lnTo>
                    <a:pt x="1394" y="1169"/>
                  </a:lnTo>
                  <a:lnTo>
                    <a:pt x="1394" y="1168"/>
                  </a:lnTo>
                  <a:lnTo>
                    <a:pt x="1393" y="1168"/>
                  </a:lnTo>
                  <a:lnTo>
                    <a:pt x="1392" y="1167"/>
                  </a:lnTo>
                  <a:lnTo>
                    <a:pt x="1392" y="1166"/>
                  </a:lnTo>
                  <a:lnTo>
                    <a:pt x="1392" y="1165"/>
                  </a:lnTo>
                  <a:lnTo>
                    <a:pt x="1393" y="1165"/>
                  </a:lnTo>
                  <a:lnTo>
                    <a:pt x="1396" y="1165"/>
                  </a:lnTo>
                  <a:moveTo>
                    <a:pt x="1382" y="1166"/>
                  </a:moveTo>
                  <a:lnTo>
                    <a:pt x="1383" y="1166"/>
                  </a:lnTo>
                  <a:lnTo>
                    <a:pt x="1381" y="1167"/>
                  </a:lnTo>
                  <a:lnTo>
                    <a:pt x="1380" y="1167"/>
                  </a:lnTo>
                  <a:lnTo>
                    <a:pt x="1379" y="1167"/>
                  </a:lnTo>
                  <a:lnTo>
                    <a:pt x="1380" y="1168"/>
                  </a:lnTo>
                  <a:lnTo>
                    <a:pt x="1380" y="1169"/>
                  </a:lnTo>
                  <a:lnTo>
                    <a:pt x="1377" y="1169"/>
                  </a:lnTo>
                  <a:lnTo>
                    <a:pt x="1376" y="1169"/>
                  </a:lnTo>
                  <a:lnTo>
                    <a:pt x="1375" y="1169"/>
                  </a:lnTo>
                  <a:lnTo>
                    <a:pt x="1377" y="1170"/>
                  </a:lnTo>
                  <a:lnTo>
                    <a:pt x="1381" y="1170"/>
                  </a:lnTo>
                  <a:lnTo>
                    <a:pt x="1386" y="1170"/>
                  </a:lnTo>
                  <a:lnTo>
                    <a:pt x="1388" y="1172"/>
                  </a:lnTo>
                  <a:lnTo>
                    <a:pt x="1387" y="1173"/>
                  </a:lnTo>
                  <a:lnTo>
                    <a:pt x="1386" y="1173"/>
                  </a:lnTo>
                  <a:lnTo>
                    <a:pt x="1386" y="1172"/>
                  </a:lnTo>
                  <a:lnTo>
                    <a:pt x="1384" y="1171"/>
                  </a:lnTo>
                  <a:lnTo>
                    <a:pt x="1383" y="1172"/>
                  </a:lnTo>
                  <a:lnTo>
                    <a:pt x="1384" y="1173"/>
                  </a:lnTo>
                  <a:lnTo>
                    <a:pt x="1385" y="1173"/>
                  </a:lnTo>
                  <a:lnTo>
                    <a:pt x="1386" y="1173"/>
                  </a:lnTo>
                  <a:lnTo>
                    <a:pt x="1386" y="1174"/>
                  </a:lnTo>
                  <a:lnTo>
                    <a:pt x="1383" y="1175"/>
                  </a:lnTo>
                  <a:lnTo>
                    <a:pt x="1382" y="1175"/>
                  </a:lnTo>
                  <a:lnTo>
                    <a:pt x="1381" y="1173"/>
                  </a:lnTo>
                  <a:lnTo>
                    <a:pt x="1379" y="1171"/>
                  </a:lnTo>
                  <a:lnTo>
                    <a:pt x="1378" y="1173"/>
                  </a:lnTo>
                  <a:lnTo>
                    <a:pt x="1371" y="1171"/>
                  </a:lnTo>
                  <a:lnTo>
                    <a:pt x="1369" y="1170"/>
                  </a:lnTo>
                  <a:lnTo>
                    <a:pt x="1368" y="1168"/>
                  </a:lnTo>
                  <a:lnTo>
                    <a:pt x="1368" y="1167"/>
                  </a:lnTo>
                  <a:lnTo>
                    <a:pt x="1371" y="1167"/>
                  </a:lnTo>
                  <a:lnTo>
                    <a:pt x="1374" y="1167"/>
                  </a:lnTo>
                  <a:lnTo>
                    <a:pt x="1375" y="1168"/>
                  </a:lnTo>
                  <a:lnTo>
                    <a:pt x="1378" y="1168"/>
                  </a:lnTo>
                  <a:lnTo>
                    <a:pt x="1379" y="1168"/>
                  </a:lnTo>
                  <a:lnTo>
                    <a:pt x="1377" y="1167"/>
                  </a:lnTo>
                  <a:lnTo>
                    <a:pt x="1379" y="1166"/>
                  </a:lnTo>
                  <a:lnTo>
                    <a:pt x="1382" y="1166"/>
                  </a:lnTo>
                  <a:moveTo>
                    <a:pt x="1435" y="1166"/>
                  </a:moveTo>
                  <a:lnTo>
                    <a:pt x="1445" y="1167"/>
                  </a:lnTo>
                  <a:lnTo>
                    <a:pt x="1456" y="1168"/>
                  </a:lnTo>
                  <a:lnTo>
                    <a:pt x="1457" y="1168"/>
                  </a:lnTo>
                  <a:lnTo>
                    <a:pt x="1461" y="1171"/>
                  </a:lnTo>
                  <a:lnTo>
                    <a:pt x="1462" y="1173"/>
                  </a:lnTo>
                  <a:lnTo>
                    <a:pt x="1462" y="1174"/>
                  </a:lnTo>
                  <a:lnTo>
                    <a:pt x="1462" y="1175"/>
                  </a:lnTo>
                  <a:lnTo>
                    <a:pt x="1461" y="1178"/>
                  </a:lnTo>
                  <a:lnTo>
                    <a:pt x="1460" y="1178"/>
                  </a:lnTo>
                  <a:lnTo>
                    <a:pt x="1456" y="1177"/>
                  </a:lnTo>
                  <a:lnTo>
                    <a:pt x="1455" y="1177"/>
                  </a:lnTo>
                  <a:lnTo>
                    <a:pt x="1455" y="1176"/>
                  </a:lnTo>
                  <a:lnTo>
                    <a:pt x="1455" y="1175"/>
                  </a:lnTo>
                  <a:lnTo>
                    <a:pt x="1454" y="1175"/>
                  </a:lnTo>
                  <a:lnTo>
                    <a:pt x="1454" y="1174"/>
                  </a:lnTo>
                  <a:lnTo>
                    <a:pt x="1452" y="1174"/>
                  </a:lnTo>
                  <a:lnTo>
                    <a:pt x="1451" y="1174"/>
                  </a:lnTo>
                  <a:lnTo>
                    <a:pt x="1450" y="1175"/>
                  </a:lnTo>
                  <a:lnTo>
                    <a:pt x="1450" y="1176"/>
                  </a:lnTo>
                  <a:lnTo>
                    <a:pt x="1451" y="1177"/>
                  </a:lnTo>
                  <a:lnTo>
                    <a:pt x="1450" y="1177"/>
                  </a:lnTo>
                  <a:lnTo>
                    <a:pt x="1447" y="1177"/>
                  </a:lnTo>
                  <a:lnTo>
                    <a:pt x="1445" y="1176"/>
                  </a:lnTo>
                  <a:lnTo>
                    <a:pt x="1445" y="1175"/>
                  </a:lnTo>
                  <a:lnTo>
                    <a:pt x="1444" y="1175"/>
                  </a:lnTo>
                  <a:lnTo>
                    <a:pt x="1443" y="1175"/>
                  </a:lnTo>
                  <a:lnTo>
                    <a:pt x="1441" y="1176"/>
                  </a:lnTo>
                  <a:lnTo>
                    <a:pt x="1440" y="1176"/>
                  </a:lnTo>
                  <a:lnTo>
                    <a:pt x="1439" y="1176"/>
                  </a:lnTo>
                  <a:lnTo>
                    <a:pt x="1439" y="1175"/>
                  </a:lnTo>
                  <a:lnTo>
                    <a:pt x="1438" y="1175"/>
                  </a:lnTo>
                  <a:lnTo>
                    <a:pt x="1435" y="1172"/>
                  </a:lnTo>
                  <a:lnTo>
                    <a:pt x="1435" y="1171"/>
                  </a:lnTo>
                  <a:lnTo>
                    <a:pt x="1433" y="1169"/>
                  </a:lnTo>
                  <a:lnTo>
                    <a:pt x="1431" y="1169"/>
                  </a:lnTo>
                  <a:lnTo>
                    <a:pt x="1430" y="1168"/>
                  </a:lnTo>
                  <a:lnTo>
                    <a:pt x="1429" y="1167"/>
                  </a:lnTo>
                  <a:lnTo>
                    <a:pt x="1435" y="1166"/>
                  </a:lnTo>
                  <a:moveTo>
                    <a:pt x="1390" y="1167"/>
                  </a:moveTo>
                  <a:lnTo>
                    <a:pt x="1390" y="1167"/>
                  </a:lnTo>
                  <a:lnTo>
                    <a:pt x="1391" y="1167"/>
                  </a:lnTo>
                  <a:lnTo>
                    <a:pt x="1392" y="1167"/>
                  </a:lnTo>
                  <a:lnTo>
                    <a:pt x="1391" y="1168"/>
                  </a:lnTo>
                  <a:lnTo>
                    <a:pt x="1390" y="1169"/>
                  </a:lnTo>
                  <a:lnTo>
                    <a:pt x="1388" y="1169"/>
                  </a:lnTo>
                  <a:lnTo>
                    <a:pt x="1387" y="1169"/>
                  </a:lnTo>
                  <a:lnTo>
                    <a:pt x="1387" y="1168"/>
                  </a:lnTo>
                  <a:lnTo>
                    <a:pt x="1390" y="1167"/>
                  </a:lnTo>
                  <a:moveTo>
                    <a:pt x="1425" y="1167"/>
                  </a:moveTo>
                  <a:lnTo>
                    <a:pt x="1428" y="1167"/>
                  </a:lnTo>
                  <a:lnTo>
                    <a:pt x="1430" y="1169"/>
                  </a:lnTo>
                  <a:lnTo>
                    <a:pt x="1432" y="1170"/>
                  </a:lnTo>
                  <a:lnTo>
                    <a:pt x="1432" y="1171"/>
                  </a:lnTo>
                  <a:lnTo>
                    <a:pt x="1428" y="1173"/>
                  </a:lnTo>
                  <a:lnTo>
                    <a:pt x="1427" y="1173"/>
                  </a:lnTo>
                  <a:lnTo>
                    <a:pt x="1426" y="1173"/>
                  </a:lnTo>
                  <a:lnTo>
                    <a:pt x="1423" y="1173"/>
                  </a:lnTo>
                  <a:lnTo>
                    <a:pt x="1421" y="1173"/>
                  </a:lnTo>
                  <a:lnTo>
                    <a:pt x="1415" y="1170"/>
                  </a:lnTo>
                  <a:lnTo>
                    <a:pt x="1415" y="1169"/>
                  </a:lnTo>
                  <a:lnTo>
                    <a:pt x="1415" y="1171"/>
                  </a:lnTo>
                  <a:lnTo>
                    <a:pt x="1418" y="1172"/>
                  </a:lnTo>
                  <a:lnTo>
                    <a:pt x="1423" y="1174"/>
                  </a:lnTo>
                  <a:lnTo>
                    <a:pt x="1433" y="1175"/>
                  </a:lnTo>
                  <a:lnTo>
                    <a:pt x="1435" y="1176"/>
                  </a:lnTo>
                  <a:lnTo>
                    <a:pt x="1438" y="1177"/>
                  </a:lnTo>
                  <a:lnTo>
                    <a:pt x="1432" y="1179"/>
                  </a:lnTo>
                  <a:lnTo>
                    <a:pt x="1430" y="1178"/>
                  </a:lnTo>
                  <a:lnTo>
                    <a:pt x="1428" y="1178"/>
                  </a:lnTo>
                  <a:lnTo>
                    <a:pt x="1428" y="1177"/>
                  </a:lnTo>
                  <a:lnTo>
                    <a:pt x="1427" y="1177"/>
                  </a:lnTo>
                  <a:lnTo>
                    <a:pt x="1426" y="1177"/>
                  </a:lnTo>
                  <a:lnTo>
                    <a:pt x="1430" y="1179"/>
                  </a:lnTo>
                  <a:lnTo>
                    <a:pt x="1432" y="1179"/>
                  </a:lnTo>
                  <a:lnTo>
                    <a:pt x="1433" y="1179"/>
                  </a:lnTo>
                  <a:lnTo>
                    <a:pt x="1434" y="1179"/>
                  </a:lnTo>
                  <a:lnTo>
                    <a:pt x="1441" y="1180"/>
                  </a:lnTo>
                  <a:lnTo>
                    <a:pt x="1442" y="1181"/>
                  </a:lnTo>
                  <a:lnTo>
                    <a:pt x="1442" y="1182"/>
                  </a:lnTo>
                  <a:lnTo>
                    <a:pt x="1443" y="1183"/>
                  </a:lnTo>
                  <a:lnTo>
                    <a:pt x="1445" y="1183"/>
                  </a:lnTo>
                  <a:lnTo>
                    <a:pt x="1445" y="1184"/>
                  </a:lnTo>
                  <a:lnTo>
                    <a:pt x="1447" y="1186"/>
                  </a:lnTo>
                  <a:lnTo>
                    <a:pt x="1448" y="1186"/>
                  </a:lnTo>
                  <a:lnTo>
                    <a:pt x="1449" y="1186"/>
                  </a:lnTo>
                  <a:lnTo>
                    <a:pt x="1450" y="1189"/>
                  </a:lnTo>
                  <a:lnTo>
                    <a:pt x="1449" y="1190"/>
                  </a:lnTo>
                  <a:lnTo>
                    <a:pt x="1448" y="1190"/>
                  </a:lnTo>
                  <a:lnTo>
                    <a:pt x="1447" y="1189"/>
                  </a:lnTo>
                  <a:lnTo>
                    <a:pt x="1443" y="1187"/>
                  </a:lnTo>
                  <a:lnTo>
                    <a:pt x="1442" y="1186"/>
                  </a:lnTo>
                  <a:lnTo>
                    <a:pt x="1441" y="1184"/>
                  </a:lnTo>
                  <a:lnTo>
                    <a:pt x="1438" y="1183"/>
                  </a:lnTo>
                  <a:lnTo>
                    <a:pt x="1437" y="1183"/>
                  </a:lnTo>
                  <a:lnTo>
                    <a:pt x="1437" y="1184"/>
                  </a:lnTo>
                  <a:lnTo>
                    <a:pt x="1436" y="1184"/>
                  </a:lnTo>
                  <a:lnTo>
                    <a:pt x="1433" y="1183"/>
                  </a:lnTo>
                  <a:lnTo>
                    <a:pt x="1430" y="1182"/>
                  </a:lnTo>
                  <a:lnTo>
                    <a:pt x="1429" y="1184"/>
                  </a:lnTo>
                  <a:lnTo>
                    <a:pt x="1428" y="1184"/>
                  </a:lnTo>
                  <a:lnTo>
                    <a:pt x="1426" y="1184"/>
                  </a:lnTo>
                  <a:lnTo>
                    <a:pt x="1424" y="1182"/>
                  </a:lnTo>
                  <a:lnTo>
                    <a:pt x="1423" y="1182"/>
                  </a:lnTo>
                  <a:lnTo>
                    <a:pt x="1424" y="1180"/>
                  </a:lnTo>
                  <a:lnTo>
                    <a:pt x="1425" y="1180"/>
                  </a:lnTo>
                  <a:lnTo>
                    <a:pt x="1426" y="1180"/>
                  </a:lnTo>
                  <a:lnTo>
                    <a:pt x="1427" y="1180"/>
                  </a:lnTo>
                  <a:lnTo>
                    <a:pt x="1426" y="1179"/>
                  </a:lnTo>
                  <a:lnTo>
                    <a:pt x="1424" y="1180"/>
                  </a:lnTo>
                  <a:lnTo>
                    <a:pt x="1423" y="1179"/>
                  </a:lnTo>
                  <a:lnTo>
                    <a:pt x="1422" y="1177"/>
                  </a:lnTo>
                  <a:lnTo>
                    <a:pt x="1422" y="1176"/>
                  </a:lnTo>
                  <a:lnTo>
                    <a:pt x="1423" y="1175"/>
                  </a:lnTo>
                  <a:lnTo>
                    <a:pt x="1422" y="1175"/>
                  </a:lnTo>
                  <a:lnTo>
                    <a:pt x="1420" y="1177"/>
                  </a:lnTo>
                  <a:lnTo>
                    <a:pt x="1419" y="1177"/>
                  </a:lnTo>
                  <a:lnTo>
                    <a:pt x="1416" y="1177"/>
                  </a:lnTo>
                  <a:lnTo>
                    <a:pt x="1415" y="1176"/>
                  </a:lnTo>
                  <a:lnTo>
                    <a:pt x="1415" y="1175"/>
                  </a:lnTo>
                  <a:lnTo>
                    <a:pt x="1413" y="1175"/>
                  </a:lnTo>
                  <a:lnTo>
                    <a:pt x="1412" y="1173"/>
                  </a:lnTo>
                  <a:lnTo>
                    <a:pt x="1409" y="1173"/>
                  </a:lnTo>
                  <a:lnTo>
                    <a:pt x="1408" y="1174"/>
                  </a:lnTo>
                  <a:lnTo>
                    <a:pt x="1409" y="1174"/>
                  </a:lnTo>
                  <a:lnTo>
                    <a:pt x="1411" y="1174"/>
                  </a:lnTo>
                  <a:lnTo>
                    <a:pt x="1413" y="1176"/>
                  </a:lnTo>
                  <a:lnTo>
                    <a:pt x="1411" y="1177"/>
                  </a:lnTo>
                  <a:lnTo>
                    <a:pt x="1415" y="1180"/>
                  </a:lnTo>
                  <a:lnTo>
                    <a:pt x="1415" y="1182"/>
                  </a:lnTo>
                  <a:lnTo>
                    <a:pt x="1418" y="1182"/>
                  </a:lnTo>
                  <a:lnTo>
                    <a:pt x="1419" y="1182"/>
                  </a:lnTo>
                  <a:lnTo>
                    <a:pt x="1420" y="1184"/>
                  </a:lnTo>
                  <a:lnTo>
                    <a:pt x="1416" y="1183"/>
                  </a:lnTo>
                  <a:lnTo>
                    <a:pt x="1414" y="1184"/>
                  </a:lnTo>
                  <a:lnTo>
                    <a:pt x="1411" y="1181"/>
                  </a:lnTo>
                  <a:lnTo>
                    <a:pt x="1411" y="1180"/>
                  </a:lnTo>
                  <a:lnTo>
                    <a:pt x="1412" y="1180"/>
                  </a:lnTo>
                  <a:lnTo>
                    <a:pt x="1410" y="1179"/>
                  </a:lnTo>
                  <a:lnTo>
                    <a:pt x="1409" y="1179"/>
                  </a:lnTo>
                  <a:lnTo>
                    <a:pt x="1408" y="1180"/>
                  </a:lnTo>
                  <a:lnTo>
                    <a:pt x="1407" y="1179"/>
                  </a:lnTo>
                  <a:lnTo>
                    <a:pt x="1404" y="1178"/>
                  </a:lnTo>
                  <a:lnTo>
                    <a:pt x="1404" y="1177"/>
                  </a:lnTo>
                  <a:lnTo>
                    <a:pt x="1404" y="1176"/>
                  </a:lnTo>
                  <a:lnTo>
                    <a:pt x="1405" y="1175"/>
                  </a:lnTo>
                  <a:lnTo>
                    <a:pt x="1406" y="1175"/>
                  </a:lnTo>
                  <a:lnTo>
                    <a:pt x="1407" y="1174"/>
                  </a:lnTo>
                  <a:lnTo>
                    <a:pt x="1405" y="1174"/>
                  </a:lnTo>
                  <a:lnTo>
                    <a:pt x="1405" y="1175"/>
                  </a:lnTo>
                  <a:lnTo>
                    <a:pt x="1403" y="1176"/>
                  </a:lnTo>
                  <a:lnTo>
                    <a:pt x="1400" y="1177"/>
                  </a:lnTo>
                  <a:lnTo>
                    <a:pt x="1399" y="1177"/>
                  </a:lnTo>
                  <a:lnTo>
                    <a:pt x="1398" y="1176"/>
                  </a:lnTo>
                  <a:lnTo>
                    <a:pt x="1399" y="1175"/>
                  </a:lnTo>
                  <a:lnTo>
                    <a:pt x="1397" y="1174"/>
                  </a:lnTo>
                  <a:lnTo>
                    <a:pt x="1394" y="1174"/>
                  </a:lnTo>
                  <a:lnTo>
                    <a:pt x="1394" y="1173"/>
                  </a:lnTo>
                  <a:lnTo>
                    <a:pt x="1395" y="1171"/>
                  </a:lnTo>
                  <a:lnTo>
                    <a:pt x="1396" y="1171"/>
                  </a:lnTo>
                  <a:lnTo>
                    <a:pt x="1398" y="1171"/>
                  </a:lnTo>
                  <a:lnTo>
                    <a:pt x="1411" y="1169"/>
                  </a:lnTo>
                  <a:lnTo>
                    <a:pt x="1415" y="1168"/>
                  </a:lnTo>
                  <a:lnTo>
                    <a:pt x="1418" y="1169"/>
                  </a:lnTo>
                  <a:lnTo>
                    <a:pt x="1419" y="1168"/>
                  </a:lnTo>
                  <a:lnTo>
                    <a:pt x="1420" y="1167"/>
                  </a:lnTo>
                  <a:lnTo>
                    <a:pt x="1425" y="1167"/>
                  </a:lnTo>
                  <a:moveTo>
                    <a:pt x="1460" y="1169"/>
                  </a:moveTo>
                  <a:lnTo>
                    <a:pt x="1461" y="1169"/>
                  </a:lnTo>
                  <a:lnTo>
                    <a:pt x="1465" y="1170"/>
                  </a:lnTo>
                  <a:lnTo>
                    <a:pt x="1466" y="1170"/>
                  </a:lnTo>
                  <a:lnTo>
                    <a:pt x="1467" y="1172"/>
                  </a:lnTo>
                  <a:lnTo>
                    <a:pt x="1467" y="1173"/>
                  </a:lnTo>
                  <a:lnTo>
                    <a:pt x="1467" y="1172"/>
                  </a:lnTo>
                  <a:lnTo>
                    <a:pt x="1460" y="1169"/>
                  </a:lnTo>
                  <a:moveTo>
                    <a:pt x="1475" y="1174"/>
                  </a:moveTo>
                  <a:lnTo>
                    <a:pt x="1475" y="1174"/>
                  </a:lnTo>
                  <a:lnTo>
                    <a:pt x="1477" y="1175"/>
                  </a:lnTo>
                  <a:lnTo>
                    <a:pt x="1478" y="1175"/>
                  </a:lnTo>
                  <a:lnTo>
                    <a:pt x="1477" y="1177"/>
                  </a:lnTo>
                  <a:lnTo>
                    <a:pt x="1476" y="1177"/>
                  </a:lnTo>
                  <a:lnTo>
                    <a:pt x="1475" y="1177"/>
                  </a:lnTo>
                  <a:lnTo>
                    <a:pt x="1474" y="1177"/>
                  </a:lnTo>
                  <a:lnTo>
                    <a:pt x="1473" y="1176"/>
                  </a:lnTo>
                  <a:lnTo>
                    <a:pt x="1473" y="1175"/>
                  </a:lnTo>
                  <a:lnTo>
                    <a:pt x="1475" y="1174"/>
                  </a:lnTo>
                  <a:moveTo>
                    <a:pt x="1467" y="1175"/>
                  </a:moveTo>
                  <a:lnTo>
                    <a:pt x="1467" y="1175"/>
                  </a:lnTo>
                  <a:lnTo>
                    <a:pt x="1468" y="1176"/>
                  </a:lnTo>
                  <a:lnTo>
                    <a:pt x="1469" y="1176"/>
                  </a:lnTo>
                  <a:lnTo>
                    <a:pt x="1470" y="1178"/>
                  </a:lnTo>
                  <a:lnTo>
                    <a:pt x="1470" y="1179"/>
                  </a:lnTo>
                  <a:lnTo>
                    <a:pt x="1469" y="1179"/>
                  </a:lnTo>
                  <a:lnTo>
                    <a:pt x="1466" y="1179"/>
                  </a:lnTo>
                  <a:lnTo>
                    <a:pt x="1464" y="1177"/>
                  </a:lnTo>
                  <a:lnTo>
                    <a:pt x="1465" y="1176"/>
                  </a:lnTo>
                  <a:lnTo>
                    <a:pt x="1466" y="1175"/>
                  </a:lnTo>
                  <a:lnTo>
                    <a:pt x="1467" y="1175"/>
                  </a:lnTo>
                  <a:moveTo>
                    <a:pt x="1454" y="1184"/>
                  </a:moveTo>
                  <a:lnTo>
                    <a:pt x="1454" y="1184"/>
                  </a:lnTo>
                  <a:lnTo>
                    <a:pt x="1456" y="1184"/>
                  </a:lnTo>
                  <a:lnTo>
                    <a:pt x="1457" y="1185"/>
                  </a:lnTo>
                  <a:lnTo>
                    <a:pt x="1458" y="1186"/>
                  </a:lnTo>
                  <a:lnTo>
                    <a:pt x="1456" y="1187"/>
                  </a:lnTo>
                  <a:lnTo>
                    <a:pt x="1455" y="1188"/>
                  </a:lnTo>
                  <a:lnTo>
                    <a:pt x="1454" y="1187"/>
                  </a:lnTo>
                  <a:lnTo>
                    <a:pt x="1454" y="1184"/>
                  </a:lnTo>
                  <a:moveTo>
                    <a:pt x="1463" y="1186"/>
                  </a:moveTo>
                  <a:lnTo>
                    <a:pt x="1468" y="1192"/>
                  </a:lnTo>
                  <a:lnTo>
                    <a:pt x="1467" y="1192"/>
                  </a:lnTo>
                  <a:lnTo>
                    <a:pt x="1466" y="1192"/>
                  </a:lnTo>
                  <a:lnTo>
                    <a:pt x="1466" y="1191"/>
                  </a:lnTo>
                  <a:lnTo>
                    <a:pt x="1465" y="1191"/>
                  </a:lnTo>
                  <a:lnTo>
                    <a:pt x="1464" y="1192"/>
                  </a:lnTo>
                  <a:lnTo>
                    <a:pt x="1461" y="1191"/>
                  </a:lnTo>
                  <a:lnTo>
                    <a:pt x="1460" y="1190"/>
                  </a:lnTo>
                  <a:lnTo>
                    <a:pt x="1460" y="1188"/>
                  </a:lnTo>
                  <a:lnTo>
                    <a:pt x="1462" y="1186"/>
                  </a:lnTo>
                  <a:lnTo>
                    <a:pt x="1463" y="1186"/>
                  </a:lnTo>
                  <a:moveTo>
                    <a:pt x="1462" y="1193"/>
                  </a:moveTo>
                  <a:lnTo>
                    <a:pt x="1464" y="1193"/>
                  </a:lnTo>
                  <a:lnTo>
                    <a:pt x="1464" y="1194"/>
                  </a:lnTo>
                  <a:lnTo>
                    <a:pt x="1464" y="1195"/>
                  </a:lnTo>
                  <a:lnTo>
                    <a:pt x="1463" y="1195"/>
                  </a:lnTo>
                  <a:lnTo>
                    <a:pt x="1462" y="1195"/>
                  </a:lnTo>
                  <a:lnTo>
                    <a:pt x="1461" y="1194"/>
                  </a:lnTo>
                  <a:lnTo>
                    <a:pt x="1460" y="1194"/>
                  </a:lnTo>
                  <a:lnTo>
                    <a:pt x="1459" y="1194"/>
                  </a:lnTo>
                  <a:lnTo>
                    <a:pt x="1457" y="1195"/>
                  </a:lnTo>
                  <a:lnTo>
                    <a:pt x="1456" y="1194"/>
                  </a:lnTo>
                  <a:lnTo>
                    <a:pt x="1456" y="1193"/>
                  </a:lnTo>
                  <a:lnTo>
                    <a:pt x="1457" y="1193"/>
                  </a:lnTo>
                  <a:lnTo>
                    <a:pt x="1459" y="1194"/>
                  </a:lnTo>
                  <a:lnTo>
                    <a:pt x="1462" y="1194"/>
                  </a:lnTo>
                  <a:lnTo>
                    <a:pt x="1462" y="1193"/>
                  </a:lnTo>
                  <a:moveTo>
                    <a:pt x="1466" y="1193"/>
                  </a:moveTo>
                  <a:lnTo>
                    <a:pt x="1467" y="1193"/>
                  </a:lnTo>
                  <a:lnTo>
                    <a:pt x="1469" y="1194"/>
                  </a:lnTo>
                  <a:lnTo>
                    <a:pt x="1471" y="1194"/>
                  </a:lnTo>
                  <a:lnTo>
                    <a:pt x="1471" y="1195"/>
                  </a:lnTo>
                  <a:lnTo>
                    <a:pt x="1468" y="1194"/>
                  </a:lnTo>
                  <a:lnTo>
                    <a:pt x="1466" y="1194"/>
                  </a:lnTo>
                  <a:lnTo>
                    <a:pt x="1466" y="1193"/>
                  </a:lnTo>
                  <a:moveTo>
                    <a:pt x="1030" y="0"/>
                  </a:moveTo>
                  <a:lnTo>
                    <a:pt x="1026" y="4"/>
                  </a:lnTo>
                  <a:lnTo>
                    <a:pt x="1022" y="8"/>
                  </a:lnTo>
                  <a:lnTo>
                    <a:pt x="1020" y="8"/>
                  </a:lnTo>
                  <a:lnTo>
                    <a:pt x="1018" y="8"/>
                  </a:lnTo>
                  <a:lnTo>
                    <a:pt x="1018" y="9"/>
                  </a:lnTo>
                  <a:lnTo>
                    <a:pt x="1017" y="10"/>
                  </a:lnTo>
                  <a:lnTo>
                    <a:pt x="1017" y="11"/>
                  </a:lnTo>
                  <a:lnTo>
                    <a:pt x="1016" y="12"/>
                  </a:lnTo>
                  <a:lnTo>
                    <a:pt x="1017" y="13"/>
                  </a:lnTo>
                  <a:lnTo>
                    <a:pt x="1017" y="14"/>
                  </a:lnTo>
                  <a:lnTo>
                    <a:pt x="1017" y="15"/>
                  </a:lnTo>
                  <a:lnTo>
                    <a:pt x="1018" y="15"/>
                  </a:lnTo>
                  <a:lnTo>
                    <a:pt x="1018" y="16"/>
                  </a:lnTo>
                  <a:lnTo>
                    <a:pt x="1020" y="21"/>
                  </a:lnTo>
                  <a:lnTo>
                    <a:pt x="1018" y="25"/>
                  </a:lnTo>
                  <a:lnTo>
                    <a:pt x="1016" y="27"/>
                  </a:lnTo>
                  <a:lnTo>
                    <a:pt x="1016" y="28"/>
                  </a:lnTo>
                  <a:lnTo>
                    <a:pt x="1013" y="29"/>
                  </a:lnTo>
                  <a:lnTo>
                    <a:pt x="1009" y="29"/>
                  </a:lnTo>
                  <a:lnTo>
                    <a:pt x="1007" y="29"/>
                  </a:lnTo>
                  <a:lnTo>
                    <a:pt x="1006" y="29"/>
                  </a:lnTo>
                  <a:lnTo>
                    <a:pt x="1005" y="30"/>
                  </a:lnTo>
                  <a:lnTo>
                    <a:pt x="1002" y="34"/>
                  </a:lnTo>
                  <a:lnTo>
                    <a:pt x="1005" y="35"/>
                  </a:lnTo>
                  <a:lnTo>
                    <a:pt x="1006" y="35"/>
                  </a:lnTo>
                  <a:lnTo>
                    <a:pt x="1007" y="36"/>
                  </a:lnTo>
                  <a:lnTo>
                    <a:pt x="1007" y="42"/>
                  </a:lnTo>
                  <a:lnTo>
                    <a:pt x="1008" y="48"/>
                  </a:lnTo>
                  <a:lnTo>
                    <a:pt x="1008" y="49"/>
                  </a:lnTo>
                  <a:lnTo>
                    <a:pt x="1009" y="49"/>
                  </a:lnTo>
                  <a:lnTo>
                    <a:pt x="1011" y="58"/>
                  </a:lnTo>
                  <a:lnTo>
                    <a:pt x="1011" y="59"/>
                  </a:lnTo>
                  <a:lnTo>
                    <a:pt x="1011" y="60"/>
                  </a:lnTo>
                  <a:lnTo>
                    <a:pt x="1011" y="62"/>
                  </a:lnTo>
                  <a:lnTo>
                    <a:pt x="1011" y="63"/>
                  </a:lnTo>
                  <a:lnTo>
                    <a:pt x="1012" y="63"/>
                  </a:lnTo>
                  <a:lnTo>
                    <a:pt x="1013" y="66"/>
                  </a:lnTo>
                  <a:lnTo>
                    <a:pt x="1019" y="84"/>
                  </a:lnTo>
                  <a:lnTo>
                    <a:pt x="1019" y="87"/>
                  </a:lnTo>
                  <a:lnTo>
                    <a:pt x="1019" y="88"/>
                  </a:lnTo>
                  <a:lnTo>
                    <a:pt x="1018" y="88"/>
                  </a:lnTo>
                  <a:lnTo>
                    <a:pt x="1019" y="89"/>
                  </a:lnTo>
                  <a:lnTo>
                    <a:pt x="1019" y="91"/>
                  </a:lnTo>
                  <a:lnTo>
                    <a:pt x="1019" y="92"/>
                  </a:lnTo>
                  <a:lnTo>
                    <a:pt x="1020" y="93"/>
                  </a:lnTo>
                  <a:lnTo>
                    <a:pt x="1019" y="96"/>
                  </a:lnTo>
                  <a:lnTo>
                    <a:pt x="1020" y="109"/>
                  </a:lnTo>
                  <a:lnTo>
                    <a:pt x="1020" y="111"/>
                  </a:lnTo>
                  <a:lnTo>
                    <a:pt x="1021" y="111"/>
                  </a:lnTo>
                  <a:lnTo>
                    <a:pt x="1022" y="112"/>
                  </a:lnTo>
                  <a:lnTo>
                    <a:pt x="1022" y="113"/>
                  </a:lnTo>
                  <a:lnTo>
                    <a:pt x="1022" y="114"/>
                  </a:lnTo>
                  <a:lnTo>
                    <a:pt x="1022" y="115"/>
                  </a:lnTo>
                  <a:lnTo>
                    <a:pt x="1022" y="117"/>
                  </a:lnTo>
                  <a:lnTo>
                    <a:pt x="1024" y="120"/>
                  </a:lnTo>
                  <a:lnTo>
                    <a:pt x="1026" y="125"/>
                  </a:lnTo>
                  <a:lnTo>
                    <a:pt x="1026" y="126"/>
                  </a:lnTo>
                  <a:lnTo>
                    <a:pt x="1026" y="128"/>
                  </a:lnTo>
                  <a:lnTo>
                    <a:pt x="1027" y="130"/>
                  </a:lnTo>
                  <a:lnTo>
                    <a:pt x="1026" y="132"/>
                  </a:lnTo>
                  <a:lnTo>
                    <a:pt x="1027" y="133"/>
                  </a:lnTo>
                  <a:lnTo>
                    <a:pt x="1026" y="133"/>
                  </a:lnTo>
                  <a:lnTo>
                    <a:pt x="1026" y="134"/>
                  </a:lnTo>
                  <a:lnTo>
                    <a:pt x="1026" y="136"/>
                  </a:lnTo>
                  <a:lnTo>
                    <a:pt x="1026" y="137"/>
                  </a:lnTo>
                  <a:lnTo>
                    <a:pt x="1026" y="139"/>
                  </a:lnTo>
                  <a:lnTo>
                    <a:pt x="1026" y="140"/>
                  </a:lnTo>
                  <a:lnTo>
                    <a:pt x="1026" y="147"/>
                  </a:lnTo>
                  <a:lnTo>
                    <a:pt x="1026" y="152"/>
                  </a:lnTo>
                  <a:lnTo>
                    <a:pt x="1026" y="172"/>
                  </a:lnTo>
                  <a:lnTo>
                    <a:pt x="1027" y="174"/>
                  </a:lnTo>
                  <a:lnTo>
                    <a:pt x="1027" y="175"/>
                  </a:lnTo>
                  <a:lnTo>
                    <a:pt x="1027" y="177"/>
                  </a:lnTo>
                  <a:lnTo>
                    <a:pt x="1026" y="175"/>
                  </a:lnTo>
                  <a:lnTo>
                    <a:pt x="1024" y="176"/>
                  </a:lnTo>
                  <a:lnTo>
                    <a:pt x="1022" y="177"/>
                  </a:lnTo>
                  <a:lnTo>
                    <a:pt x="1021" y="179"/>
                  </a:lnTo>
                  <a:lnTo>
                    <a:pt x="1020" y="179"/>
                  </a:lnTo>
                  <a:lnTo>
                    <a:pt x="1020" y="181"/>
                  </a:lnTo>
                  <a:lnTo>
                    <a:pt x="1021" y="190"/>
                  </a:lnTo>
                  <a:lnTo>
                    <a:pt x="1021" y="194"/>
                  </a:lnTo>
                  <a:lnTo>
                    <a:pt x="1021" y="196"/>
                  </a:lnTo>
                  <a:lnTo>
                    <a:pt x="1023" y="196"/>
                  </a:lnTo>
                  <a:lnTo>
                    <a:pt x="1026" y="197"/>
                  </a:lnTo>
                  <a:lnTo>
                    <a:pt x="1028" y="197"/>
                  </a:lnTo>
                  <a:lnTo>
                    <a:pt x="1028" y="200"/>
                  </a:lnTo>
                  <a:lnTo>
                    <a:pt x="1027" y="200"/>
                  </a:lnTo>
                  <a:lnTo>
                    <a:pt x="1026" y="202"/>
                  </a:lnTo>
                  <a:lnTo>
                    <a:pt x="1026" y="203"/>
                  </a:lnTo>
                  <a:lnTo>
                    <a:pt x="1026" y="205"/>
                  </a:lnTo>
                  <a:lnTo>
                    <a:pt x="1026" y="210"/>
                  </a:lnTo>
                  <a:lnTo>
                    <a:pt x="1026" y="211"/>
                  </a:lnTo>
                  <a:lnTo>
                    <a:pt x="1027" y="211"/>
                  </a:lnTo>
                  <a:lnTo>
                    <a:pt x="1027" y="212"/>
                  </a:lnTo>
                  <a:lnTo>
                    <a:pt x="1028" y="213"/>
                  </a:lnTo>
                  <a:lnTo>
                    <a:pt x="1028" y="215"/>
                  </a:lnTo>
                  <a:lnTo>
                    <a:pt x="1027" y="217"/>
                  </a:lnTo>
                  <a:lnTo>
                    <a:pt x="1027" y="220"/>
                  </a:lnTo>
                  <a:lnTo>
                    <a:pt x="1027" y="221"/>
                  </a:lnTo>
                  <a:lnTo>
                    <a:pt x="1028" y="221"/>
                  </a:lnTo>
                  <a:lnTo>
                    <a:pt x="1028" y="232"/>
                  </a:lnTo>
                  <a:lnTo>
                    <a:pt x="1028" y="233"/>
                  </a:lnTo>
                  <a:lnTo>
                    <a:pt x="1031" y="239"/>
                  </a:lnTo>
                  <a:lnTo>
                    <a:pt x="1031" y="240"/>
                  </a:lnTo>
                  <a:lnTo>
                    <a:pt x="1032" y="244"/>
                  </a:lnTo>
                  <a:lnTo>
                    <a:pt x="1032" y="245"/>
                  </a:lnTo>
                  <a:lnTo>
                    <a:pt x="1033" y="245"/>
                  </a:lnTo>
                  <a:lnTo>
                    <a:pt x="1034" y="247"/>
                  </a:lnTo>
                  <a:lnTo>
                    <a:pt x="1035" y="248"/>
                  </a:lnTo>
                  <a:lnTo>
                    <a:pt x="1035" y="249"/>
                  </a:lnTo>
                  <a:lnTo>
                    <a:pt x="1035" y="252"/>
                  </a:lnTo>
                  <a:lnTo>
                    <a:pt x="1034" y="254"/>
                  </a:lnTo>
                  <a:lnTo>
                    <a:pt x="1033" y="255"/>
                  </a:lnTo>
                  <a:lnTo>
                    <a:pt x="1031" y="257"/>
                  </a:lnTo>
                  <a:lnTo>
                    <a:pt x="1031" y="258"/>
                  </a:lnTo>
                  <a:lnTo>
                    <a:pt x="1031" y="261"/>
                  </a:lnTo>
                  <a:lnTo>
                    <a:pt x="1031" y="262"/>
                  </a:lnTo>
                  <a:lnTo>
                    <a:pt x="1030" y="266"/>
                  </a:lnTo>
                  <a:lnTo>
                    <a:pt x="1030" y="267"/>
                  </a:lnTo>
                  <a:lnTo>
                    <a:pt x="1030" y="268"/>
                  </a:lnTo>
                  <a:lnTo>
                    <a:pt x="1032" y="270"/>
                  </a:lnTo>
                  <a:lnTo>
                    <a:pt x="1032" y="271"/>
                  </a:lnTo>
                  <a:lnTo>
                    <a:pt x="1033" y="272"/>
                  </a:lnTo>
                  <a:lnTo>
                    <a:pt x="1034" y="273"/>
                  </a:lnTo>
                  <a:lnTo>
                    <a:pt x="1034" y="274"/>
                  </a:lnTo>
                  <a:lnTo>
                    <a:pt x="1033" y="275"/>
                  </a:lnTo>
                  <a:lnTo>
                    <a:pt x="1034" y="277"/>
                  </a:lnTo>
                  <a:lnTo>
                    <a:pt x="1034" y="278"/>
                  </a:lnTo>
                  <a:lnTo>
                    <a:pt x="1034" y="279"/>
                  </a:lnTo>
                  <a:lnTo>
                    <a:pt x="1035" y="282"/>
                  </a:lnTo>
                  <a:lnTo>
                    <a:pt x="1035" y="286"/>
                  </a:lnTo>
                  <a:lnTo>
                    <a:pt x="1035" y="287"/>
                  </a:lnTo>
                  <a:lnTo>
                    <a:pt x="1035" y="290"/>
                  </a:lnTo>
                  <a:lnTo>
                    <a:pt x="1034" y="299"/>
                  </a:lnTo>
                  <a:lnTo>
                    <a:pt x="1034" y="300"/>
                  </a:lnTo>
                  <a:lnTo>
                    <a:pt x="1035" y="301"/>
                  </a:lnTo>
                  <a:lnTo>
                    <a:pt x="1035" y="302"/>
                  </a:lnTo>
                  <a:lnTo>
                    <a:pt x="1035" y="303"/>
                  </a:lnTo>
                  <a:lnTo>
                    <a:pt x="1035" y="304"/>
                  </a:lnTo>
                  <a:lnTo>
                    <a:pt x="1035" y="305"/>
                  </a:lnTo>
                  <a:lnTo>
                    <a:pt x="1034" y="305"/>
                  </a:lnTo>
                  <a:lnTo>
                    <a:pt x="1033" y="306"/>
                  </a:lnTo>
                  <a:lnTo>
                    <a:pt x="1033" y="307"/>
                  </a:lnTo>
                  <a:lnTo>
                    <a:pt x="1032" y="308"/>
                  </a:lnTo>
                  <a:lnTo>
                    <a:pt x="1032" y="309"/>
                  </a:lnTo>
                  <a:lnTo>
                    <a:pt x="1032" y="310"/>
                  </a:lnTo>
                  <a:lnTo>
                    <a:pt x="1036" y="320"/>
                  </a:lnTo>
                  <a:lnTo>
                    <a:pt x="1037" y="323"/>
                  </a:lnTo>
                  <a:lnTo>
                    <a:pt x="1035" y="323"/>
                  </a:lnTo>
                  <a:lnTo>
                    <a:pt x="1035" y="324"/>
                  </a:lnTo>
                  <a:lnTo>
                    <a:pt x="1034" y="325"/>
                  </a:lnTo>
                  <a:lnTo>
                    <a:pt x="1033" y="326"/>
                  </a:lnTo>
                  <a:lnTo>
                    <a:pt x="1033" y="328"/>
                  </a:lnTo>
                  <a:lnTo>
                    <a:pt x="1033" y="334"/>
                  </a:lnTo>
                  <a:lnTo>
                    <a:pt x="1035" y="346"/>
                  </a:lnTo>
                  <a:lnTo>
                    <a:pt x="1034" y="349"/>
                  </a:lnTo>
                  <a:lnTo>
                    <a:pt x="1033" y="350"/>
                  </a:lnTo>
                  <a:lnTo>
                    <a:pt x="1033" y="351"/>
                  </a:lnTo>
                  <a:lnTo>
                    <a:pt x="1033" y="352"/>
                  </a:lnTo>
                  <a:lnTo>
                    <a:pt x="1033" y="353"/>
                  </a:lnTo>
                  <a:lnTo>
                    <a:pt x="1033" y="356"/>
                  </a:lnTo>
                  <a:lnTo>
                    <a:pt x="1032" y="357"/>
                  </a:lnTo>
                  <a:lnTo>
                    <a:pt x="1030" y="361"/>
                  </a:lnTo>
                  <a:lnTo>
                    <a:pt x="1030" y="362"/>
                  </a:lnTo>
                  <a:lnTo>
                    <a:pt x="1030" y="363"/>
                  </a:lnTo>
                  <a:lnTo>
                    <a:pt x="1030" y="364"/>
                  </a:lnTo>
                  <a:lnTo>
                    <a:pt x="1030" y="366"/>
                  </a:lnTo>
                  <a:lnTo>
                    <a:pt x="1030" y="367"/>
                  </a:lnTo>
                  <a:lnTo>
                    <a:pt x="1031" y="370"/>
                  </a:lnTo>
                  <a:lnTo>
                    <a:pt x="1032" y="372"/>
                  </a:lnTo>
                  <a:lnTo>
                    <a:pt x="1032" y="373"/>
                  </a:lnTo>
                  <a:lnTo>
                    <a:pt x="1032" y="374"/>
                  </a:lnTo>
                  <a:lnTo>
                    <a:pt x="1033" y="375"/>
                  </a:lnTo>
                  <a:lnTo>
                    <a:pt x="1034" y="376"/>
                  </a:lnTo>
                  <a:lnTo>
                    <a:pt x="1037" y="377"/>
                  </a:lnTo>
                  <a:lnTo>
                    <a:pt x="1037" y="378"/>
                  </a:lnTo>
                  <a:lnTo>
                    <a:pt x="1039" y="381"/>
                  </a:lnTo>
                  <a:lnTo>
                    <a:pt x="1039" y="384"/>
                  </a:lnTo>
                  <a:lnTo>
                    <a:pt x="1040" y="390"/>
                  </a:lnTo>
                  <a:lnTo>
                    <a:pt x="1041" y="391"/>
                  </a:lnTo>
                  <a:lnTo>
                    <a:pt x="1041" y="393"/>
                  </a:lnTo>
                  <a:lnTo>
                    <a:pt x="1042" y="394"/>
                  </a:lnTo>
                  <a:lnTo>
                    <a:pt x="1043" y="394"/>
                  </a:lnTo>
                  <a:lnTo>
                    <a:pt x="1042" y="395"/>
                  </a:lnTo>
                  <a:lnTo>
                    <a:pt x="1041" y="396"/>
                  </a:lnTo>
                  <a:lnTo>
                    <a:pt x="1042" y="402"/>
                  </a:lnTo>
                  <a:lnTo>
                    <a:pt x="1041" y="404"/>
                  </a:lnTo>
                  <a:lnTo>
                    <a:pt x="1040" y="403"/>
                  </a:lnTo>
                  <a:lnTo>
                    <a:pt x="1038" y="404"/>
                  </a:lnTo>
                  <a:lnTo>
                    <a:pt x="1037" y="404"/>
                  </a:lnTo>
                  <a:lnTo>
                    <a:pt x="1036" y="404"/>
                  </a:lnTo>
                  <a:lnTo>
                    <a:pt x="1036" y="406"/>
                  </a:lnTo>
                  <a:lnTo>
                    <a:pt x="1035" y="408"/>
                  </a:lnTo>
                  <a:lnTo>
                    <a:pt x="1035" y="409"/>
                  </a:lnTo>
                  <a:lnTo>
                    <a:pt x="1038" y="422"/>
                  </a:lnTo>
                  <a:lnTo>
                    <a:pt x="1039" y="422"/>
                  </a:lnTo>
                  <a:lnTo>
                    <a:pt x="1041" y="428"/>
                  </a:lnTo>
                  <a:lnTo>
                    <a:pt x="1041" y="429"/>
                  </a:lnTo>
                  <a:lnTo>
                    <a:pt x="1042" y="430"/>
                  </a:lnTo>
                  <a:lnTo>
                    <a:pt x="1042" y="432"/>
                  </a:lnTo>
                  <a:lnTo>
                    <a:pt x="1042" y="434"/>
                  </a:lnTo>
                  <a:lnTo>
                    <a:pt x="1043" y="434"/>
                  </a:lnTo>
                  <a:lnTo>
                    <a:pt x="1043" y="435"/>
                  </a:lnTo>
                  <a:lnTo>
                    <a:pt x="1043" y="436"/>
                  </a:lnTo>
                  <a:lnTo>
                    <a:pt x="1048" y="447"/>
                  </a:lnTo>
                  <a:lnTo>
                    <a:pt x="1049" y="449"/>
                  </a:lnTo>
                  <a:lnTo>
                    <a:pt x="1050" y="453"/>
                  </a:lnTo>
                  <a:lnTo>
                    <a:pt x="1051" y="453"/>
                  </a:lnTo>
                  <a:lnTo>
                    <a:pt x="1052" y="455"/>
                  </a:lnTo>
                  <a:lnTo>
                    <a:pt x="1054" y="460"/>
                  </a:lnTo>
                  <a:lnTo>
                    <a:pt x="1054" y="464"/>
                  </a:lnTo>
                  <a:lnTo>
                    <a:pt x="1054" y="467"/>
                  </a:lnTo>
                  <a:lnTo>
                    <a:pt x="1054" y="468"/>
                  </a:lnTo>
                  <a:lnTo>
                    <a:pt x="1055" y="468"/>
                  </a:lnTo>
                  <a:lnTo>
                    <a:pt x="1056" y="470"/>
                  </a:lnTo>
                  <a:lnTo>
                    <a:pt x="1060" y="474"/>
                  </a:lnTo>
                  <a:lnTo>
                    <a:pt x="1060" y="476"/>
                  </a:lnTo>
                  <a:lnTo>
                    <a:pt x="1060" y="477"/>
                  </a:lnTo>
                  <a:lnTo>
                    <a:pt x="1061" y="481"/>
                  </a:lnTo>
                  <a:lnTo>
                    <a:pt x="1061" y="482"/>
                  </a:lnTo>
                  <a:lnTo>
                    <a:pt x="1061" y="484"/>
                  </a:lnTo>
                  <a:lnTo>
                    <a:pt x="1060" y="485"/>
                  </a:lnTo>
                  <a:lnTo>
                    <a:pt x="1061" y="485"/>
                  </a:lnTo>
                  <a:lnTo>
                    <a:pt x="1061" y="488"/>
                  </a:lnTo>
                  <a:lnTo>
                    <a:pt x="1061" y="491"/>
                  </a:lnTo>
                  <a:lnTo>
                    <a:pt x="1060" y="492"/>
                  </a:lnTo>
                  <a:lnTo>
                    <a:pt x="1058" y="492"/>
                  </a:lnTo>
                  <a:lnTo>
                    <a:pt x="1057" y="494"/>
                  </a:lnTo>
                  <a:lnTo>
                    <a:pt x="1057" y="495"/>
                  </a:lnTo>
                  <a:lnTo>
                    <a:pt x="1057" y="496"/>
                  </a:lnTo>
                  <a:lnTo>
                    <a:pt x="1060" y="501"/>
                  </a:lnTo>
                  <a:lnTo>
                    <a:pt x="1061" y="504"/>
                  </a:lnTo>
                  <a:lnTo>
                    <a:pt x="1061" y="505"/>
                  </a:lnTo>
                  <a:lnTo>
                    <a:pt x="1062" y="505"/>
                  </a:lnTo>
                  <a:lnTo>
                    <a:pt x="1064" y="510"/>
                  </a:lnTo>
                  <a:lnTo>
                    <a:pt x="1065" y="513"/>
                  </a:lnTo>
                  <a:lnTo>
                    <a:pt x="1064" y="513"/>
                  </a:lnTo>
                  <a:lnTo>
                    <a:pt x="1064" y="514"/>
                  </a:lnTo>
                  <a:lnTo>
                    <a:pt x="1062" y="514"/>
                  </a:lnTo>
                  <a:lnTo>
                    <a:pt x="1062" y="516"/>
                  </a:lnTo>
                  <a:lnTo>
                    <a:pt x="1062" y="518"/>
                  </a:lnTo>
                  <a:lnTo>
                    <a:pt x="1062" y="519"/>
                  </a:lnTo>
                  <a:lnTo>
                    <a:pt x="1062" y="521"/>
                  </a:lnTo>
                  <a:lnTo>
                    <a:pt x="1061" y="521"/>
                  </a:lnTo>
                  <a:lnTo>
                    <a:pt x="1060" y="527"/>
                  </a:lnTo>
                  <a:lnTo>
                    <a:pt x="1060" y="528"/>
                  </a:lnTo>
                  <a:lnTo>
                    <a:pt x="1060" y="530"/>
                  </a:lnTo>
                  <a:lnTo>
                    <a:pt x="1061" y="531"/>
                  </a:lnTo>
                  <a:lnTo>
                    <a:pt x="1061" y="532"/>
                  </a:lnTo>
                  <a:lnTo>
                    <a:pt x="1062" y="532"/>
                  </a:lnTo>
                  <a:lnTo>
                    <a:pt x="1062" y="534"/>
                  </a:lnTo>
                  <a:lnTo>
                    <a:pt x="1062" y="535"/>
                  </a:lnTo>
                  <a:lnTo>
                    <a:pt x="1062" y="536"/>
                  </a:lnTo>
                  <a:lnTo>
                    <a:pt x="1062" y="537"/>
                  </a:lnTo>
                  <a:lnTo>
                    <a:pt x="1063" y="540"/>
                  </a:lnTo>
                  <a:lnTo>
                    <a:pt x="1064" y="544"/>
                  </a:lnTo>
                  <a:lnTo>
                    <a:pt x="1064" y="545"/>
                  </a:lnTo>
                  <a:lnTo>
                    <a:pt x="1064" y="546"/>
                  </a:lnTo>
                  <a:lnTo>
                    <a:pt x="1064" y="547"/>
                  </a:lnTo>
                  <a:lnTo>
                    <a:pt x="1063" y="547"/>
                  </a:lnTo>
                  <a:lnTo>
                    <a:pt x="1063" y="548"/>
                  </a:lnTo>
                  <a:lnTo>
                    <a:pt x="1063" y="551"/>
                  </a:lnTo>
                  <a:lnTo>
                    <a:pt x="1062" y="551"/>
                  </a:lnTo>
                  <a:lnTo>
                    <a:pt x="1063" y="552"/>
                  </a:lnTo>
                  <a:lnTo>
                    <a:pt x="1064" y="556"/>
                  </a:lnTo>
                  <a:lnTo>
                    <a:pt x="1064" y="557"/>
                  </a:lnTo>
                  <a:lnTo>
                    <a:pt x="1064" y="558"/>
                  </a:lnTo>
                  <a:lnTo>
                    <a:pt x="1062" y="559"/>
                  </a:lnTo>
                  <a:lnTo>
                    <a:pt x="1062" y="560"/>
                  </a:lnTo>
                  <a:lnTo>
                    <a:pt x="1061" y="561"/>
                  </a:lnTo>
                  <a:lnTo>
                    <a:pt x="1060" y="562"/>
                  </a:lnTo>
                  <a:lnTo>
                    <a:pt x="1060" y="563"/>
                  </a:lnTo>
                  <a:lnTo>
                    <a:pt x="1060" y="569"/>
                  </a:lnTo>
                  <a:lnTo>
                    <a:pt x="1060" y="570"/>
                  </a:lnTo>
                  <a:lnTo>
                    <a:pt x="1059" y="570"/>
                  </a:lnTo>
                  <a:lnTo>
                    <a:pt x="1058" y="570"/>
                  </a:lnTo>
                  <a:lnTo>
                    <a:pt x="1058" y="571"/>
                  </a:lnTo>
                  <a:lnTo>
                    <a:pt x="1057" y="572"/>
                  </a:lnTo>
                  <a:lnTo>
                    <a:pt x="1058" y="573"/>
                  </a:lnTo>
                  <a:lnTo>
                    <a:pt x="1058" y="574"/>
                  </a:lnTo>
                  <a:lnTo>
                    <a:pt x="1058" y="575"/>
                  </a:lnTo>
                  <a:lnTo>
                    <a:pt x="1061" y="579"/>
                  </a:lnTo>
                  <a:lnTo>
                    <a:pt x="1059" y="583"/>
                  </a:lnTo>
                  <a:lnTo>
                    <a:pt x="1058" y="583"/>
                  </a:lnTo>
                  <a:lnTo>
                    <a:pt x="1058" y="584"/>
                  </a:lnTo>
                  <a:lnTo>
                    <a:pt x="1058" y="585"/>
                  </a:lnTo>
                  <a:lnTo>
                    <a:pt x="1058" y="586"/>
                  </a:lnTo>
                  <a:lnTo>
                    <a:pt x="1060" y="596"/>
                  </a:lnTo>
                  <a:lnTo>
                    <a:pt x="1060" y="602"/>
                  </a:lnTo>
                  <a:lnTo>
                    <a:pt x="1060" y="605"/>
                  </a:lnTo>
                  <a:lnTo>
                    <a:pt x="1055" y="603"/>
                  </a:lnTo>
                  <a:lnTo>
                    <a:pt x="1056" y="608"/>
                  </a:lnTo>
                  <a:lnTo>
                    <a:pt x="1060" y="619"/>
                  </a:lnTo>
                  <a:lnTo>
                    <a:pt x="1060" y="621"/>
                  </a:lnTo>
                  <a:lnTo>
                    <a:pt x="1060" y="622"/>
                  </a:lnTo>
                  <a:lnTo>
                    <a:pt x="1058" y="622"/>
                  </a:lnTo>
                  <a:lnTo>
                    <a:pt x="1057" y="622"/>
                  </a:lnTo>
                  <a:lnTo>
                    <a:pt x="1056" y="621"/>
                  </a:lnTo>
                  <a:lnTo>
                    <a:pt x="1055" y="621"/>
                  </a:lnTo>
                  <a:lnTo>
                    <a:pt x="1054" y="620"/>
                  </a:lnTo>
                  <a:lnTo>
                    <a:pt x="1052" y="619"/>
                  </a:lnTo>
                  <a:lnTo>
                    <a:pt x="1050" y="620"/>
                  </a:lnTo>
                  <a:lnTo>
                    <a:pt x="1049" y="620"/>
                  </a:lnTo>
                  <a:lnTo>
                    <a:pt x="1048" y="622"/>
                  </a:lnTo>
                  <a:lnTo>
                    <a:pt x="1048" y="623"/>
                  </a:lnTo>
                  <a:lnTo>
                    <a:pt x="1048" y="624"/>
                  </a:lnTo>
                  <a:lnTo>
                    <a:pt x="1049" y="628"/>
                  </a:lnTo>
                  <a:lnTo>
                    <a:pt x="1049" y="629"/>
                  </a:lnTo>
                  <a:lnTo>
                    <a:pt x="1050" y="630"/>
                  </a:lnTo>
                  <a:lnTo>
                    <a:pt x="1051" y="631"/>
                  </a:lnTo>
                  <a:lnTo>
                    <a:pt x="1052" y="632"/>
                  </a:lnTo>
                  <a:lnTo>
                    <a:pt x="1052" y="633"/>
                  </a:lnTo>
                  <a:lnTo>
                    <a:pt x="1052" y="634"/>
                  </a:lnTo>
                  <a:lnTo>
                    <a:pt x="1052" y="635"/>
                  </a:lnTo>
                  <a:lnTo>
                    <a:pt x="1052" y="636"/>
                  </a:lnTo>
                  <a:lnTo>
                    <a:pt x="1052" y="637"/>
                  </a:lnTo>
                  <a:lnTo>
                    <a:pt x="1054" y="641"/>
                  </a:lnTo>
                  <a:lnTo>
                    <a:pt x="1054" y="642"/>
                  </a:lnTo>
                  <a:lnTo>
                    <a:pt x="1056" y="643"/>
                  </a:lnTo>
                  <a:lnTo>
                    <a:pt x="1059" y="646"/>
                  </a:lnTo>
                  <a:lnTo>
                    <a:pt x="1063" y="651"/>
                  </a:lnTo>
                  <a:lnTo>
                    <a:pt x="1064" y="655"/>
                  </a:lnTo>
                  <a:lnTo>
                    <a:pt x="1064" y="656"/>
                  </a:lnTo>
                  <a:lnTo>
                    <a:pt x="1064" y="657"/>
                  </a:lnTo>
                  <a:lnTo>
                    <a:pt x="1064" y="658"/>
                  </a:lnTo>
                  <a:lnTo>
                    <a:pt x="1064" y="659"/>
                  </a:lnTo>
                  <a:lnTo>
                    <a:pt x="1064" y="661"/>
                  </a:lnTo>
                  <a:lnTo>
                    <a:pt x="1065" y="662"/>
                  </a:lnTo>
                  <a:lnTo>
                    <a:pt x="1065" y="663"/>
                  </a:lnTo>
                  <a:lnTo>
                    <a:pt x="1067" y="666"/>
                  </a:lnTo>
                  <a:lnTo>
                    <a:pt x="1067" y="667"/>
                  </a:lnTo>
                  <a:lnTo>
                    <a:pt x="1082" y="688"/>
                  </a:lnTo>
                  <a:lnTo>
                    <a:pt x="1083" y="691"/>
                  </a:lnTo>
                  <a:lnTo>
                    <a:pt x="1083" y="692"/>
                  </a:lnTo>
                  <a:lnTo>
                    <a:pt x="1084" y="694"/>
                  </a:lnTo>
                  <a:lnTo>
                    <a:pt x="1084" y="695"/>
                  </a:lnTo>
                  <a:lnTo>
                    <a:pt x="1084" y="697"/>
                  </a:lnTo>
                  <a:lnTo>
                    <a:pt x="1084" y="698"/>
                  </a:lnTo>
                  <a:lnTo>
                    <a:pt x="1084" y="703"/>
                  </a:lnTo>
                  <a:lnTo>
                    <a:pt x="1084" y="704"/>
                  </a:lnTo>
                  <a:lnTo>
                    <a:pt x="1084" y="705"/>
                  </a:lnTo>
                  <a:lnTo>
                    <a:pt x="1080" y="707"/>
                  </a:lnTo>
                  <a:lnTo>
                    <a:pt x="1079" y="707"/>
                  </a:lnTo>
                  <a:lnTo>
                    <a:pt x="1079" y="708"/>
                  </a:lnTo>
                  <a:lnTo>
                    <a:pt x="1079" y="709"/>
                  </a:lnTo>
                  <a:lnTo>
                    <a:pt x="1078" y="711"/>
                  </a:lnTo>
                  <a:lnTo>
                    <a:pt x="1079" y="712"/>
                  </a:lnTo>
                  <a:lnTo>
                    <a:pt x="1079" y="713"/>
                  </a:lnTo>
                  <a:lnTo>
                    <a:pt x="1080" y="713"/>
                  </a:lnTo>
                  <a:lnTo>
                    <a:pt x="1081" y="713"/>
                  </a:lnTo>
                  <a:lnTo>
                    <a:pt x="1081" y="714"/>
                  </a:lnTo>
                  <a:lnTo>
                    <a:pt x="1081" y="715"/>
                  </a:lnTo>
                  <a:lnTo>
                    <a:pt x="1080" y="716"/>
                  </a:lnTo>
                  <a:lnTo>
                    <a:pt x="1081" y="717"/>
                  </a:lnTo>
                  <a:lnTo>
                    <a:pt x="1082" y="724"/>
                  </a:lnTo>
                  <a:lnTo>
                    <a:pt x="1082" y="725"/>
                  </a:lnTo>
                  <a:lnTo>
                    <a:pt x="1082" y="726"/>
                  </a:lnTo>
                  <a:lnTo>
                    <a:pt x="1084" y="727"/>
                  </a:lnTo>
                  <a:lnTo>
                    <a:pt x="1084" y="728"/>
                  </a:lnTo>
                  <a:lnTo>
                    <a:pt x="1083" y="729"/>
                  </a:lnTo>
                  <a:lnTo>
                    <a:pt x="1083" y="730"/>
                  </a:lnTo>
                  <a:lnTo>
                    <a:pt x="1083" y="741"/>
                  </a:lnTo>
                  <a:lnTo>
                    <a:pt x="1084" y="742"/>
                  </a:lnTo>
                  <a:lnTo>
                    <a:pt x="1087" y="749"/>
                  </a:lnTo>
                  <a:lnTo>
                    <a:pt x="1088" y="749"/>
                  </a:lnTo>
                  <a:lnTo>
                    <a:pt x="1088" y="750"/>
                  </a:lnTo>
                  <a:lnTo>
                    <a:pt x="1090" y="751"/>
                  </a:lnTo>
                  <a:lnTo>
                    <a:pt x="1092" y="754"/>
                  </a:lnTo>
                  <a:lnTo>
                    <a:pt x="1092" y="755"/>
                  </a:lnTo>
                  <a:lnTo>
                    <a:pt x="1092" y="756"/>
                  </a:lnTo>
                  <a:lnTo>
                    <a:pt x="1092" y="757"/>
                  </a:lnTo>
                  <a:lnTo>
                    <a:pt x="1093" y="758"/>
                  </a:lnTo>
                  <a:lnTo>
                    <a:pt x="1094" y="758"/>
                  </a:lnTo>
                  <a:lnTo>
                    <a:pt x="1094" y="759"/>
                  </a:lnTo>
                  <a:lnTo>
                    <a:pt x="1098" y="762"/>
                  </a:lnTo>
                  <a:lnTo>
                    <a:pt x="1099" y="762"/>
                  </a:lnTo>
                  <a:lnTo>
                    <a:pt x="1099" y="763"/>
                  </a:lnTo>
                  <a:lnTo>
                    <a:pt x="1099" y="764"/>
                  </a:lnTo>
                  <a:lnTo>
                    <a:pt x="1096" y="764"/>
                  </a:lnTo>
                  <a:lnTo>
                    <a:pt x="1094" y="764"/>
                  </a:lnTo>
                  <a:lnTo>
                    <a:pt x="1093" y="766"/>
                  </a:lnTo>
                  <a:lnTo>
                    <a:pt x="1092" y="767"/>
                  </a:lnTo>
                  <a:lnTo>
                    <a:pt x="1092" y="768"/>
                  </a:lnTo>
                  <a:lnTo>
                    <a:pt x="1093" y="769"/>
                  </a:lnTo>
                  <a:lnTo>
                    <a:pt x="1094" y="769"/>
                  </a:lnTo>
                  <a:lnTo>
                    <a:pt x="1095" y="771"/>
                  </a:lnTo>
                  <a:lnTo>
                    <a:pt x="1096" y="775"/>
                  </a:lnTo>
                  <a:lnTo>
                    <a:pt x="1096" y="777"/>
                  </a:lnTo>
                  <a:lnTo>
                    <a:pt x="1096" y="778"/>
                  </a:lnTo>
                  <a:lnTo>
                    <a:pt x="1096" y="779"/>
                  </a:lnTo>
                  <a:lnTo>
                    <a:pt x="1095" y="779"/>
                  </a:lnTo>
                  <a:lnTo>
                    <a:pt x="1095" y="780"/>
                  </a:lnTo>
                  <a:lnTo>
                    <a:pt x="1095" y="781"/>
                  </a:lnTo>
                  <a:lnTo>
                    <a:pt x="1098" y="789"/>
                  </a:lnTo>
                  <a:lnTo>
                    <a:pt x="1098" y="790"/>
                  </a:lnTo>
                  <a:lnTo>
                    <a:pt x="1099" y="791"/>
                  </a:lnTo>
                  <a:lnTo>
                    <a:pt x="1100" y="792"/>
                  </a:lnTo>
                  <a:lnTo>
                    <a:pt x="1101" y="792"/>
                  </a:lnTo>
                  <a:lnTo>
                    <a:pt x="1101" y="794"/>
                  </a:lnTo>
                  <a:lnTo>
                    <a:pt x="1103" y="801"/>
                  </a:lnTo>
                  <a:lnTo>
                    <a:pt x="1103" y="802"/>
                  </a:lnTo>
                  <a:lnTo>
                    <a:pt x="1103" y="804"/>
                  </a:lnTo>
                  <a:lnTo>
                    <a:pt x="1103" y="805"/>
                  </a:lnTo>
                  <a:lnTo>
                    <a:pt x="1103" y="806"/>
                  </a:lnTo>
                  <a:lnTo>
                    <a:pt x="1103" y="807"/>
                  </a:lnTo>
                  <a:lnTo>
                    <a:pt x="1103" y="812"/>
                  </a:lnTo>
                  <a:lnTo>
                    <a:pt x="1103" y="813"/>
                  </a:lnTo>
                  <a:lnTo>
                    <a:pt x="1103" y="814"/>
                  </a:lnTo>
                  <a:lnTo>
                    <a:pt x="1104" y="815"/>
                  </a:lnTo>
                  <a:lnTo>
                    <a:pt x="1105" y="815"/>
                  </a:lnTo>
                  <a:lnTo>
                    <a:pt x="1109" y="816"/>
                  </a:lnTo>
                  <a:lnTo>
                    <a:pt x="1113" y="817"/>
                  </a:lnTo>
                  <a:lnTo>
                    <a:pt x="1118" y="818"/>
                  </a:lnTo>
                  <a:lnTo>
                    <a:pt x="1120" y="818"/>
                  </a:lnTo>
                  <a:lnTo>
                    <a:pt x="1120" y="819"/>
                  </a:lnTo>
                  <a:lnTo>
                    <a:pt x="1122" y="819"/>
                  </a:lnTo>
                  <a:lnTo>
                    <a:pt x="1124" y="818"/>
                  </a:lnTo>
                  <a:lnTo>
                    <a:pt x="1125" y="818"/>
                  </a:lnTo>
                  <a:lnTo>
                    <a:pt x="1126" y="818"/>
                  </a:lnTo>
                  <a:lnTo>
                    <a:pt x="1128" y="817"/>
                  </a:lnTo>
                  <a:lnTo>
                    <a:pt x="1127" y="815"/>
                  </a:lnTo>
                  <a:lnTo>
                    <a:pt x="1126" y="812"/>
                  </a:lnTo>
                  <a:lnTo>
                    <a:pt x="1126" y="811"/>
                  </a:lnTo>
                  <a:lnTo>
                    <a:pt x="1125" y="811"/>
                  </a:lnTo>
                  <a:lnTo>
                    <a:pt x="1126" y="811"/>
                  </a:lnTo>
                  <a:lnTo>
                    <a:pt x="1127" y="811"/>
                  </a:lnTo>
                  <a:lnTo>
                    <a:pt x="1128" y="810"/>
                  </a:lnTo>
                  <a:lnTo>
                    <a:pt x="1128" y="809"/>
                  </a:lnTo>
                  <a:lnTo>
                    <a:pt x="1130" y="808"/>
                  </a:lnTo>
                  <a:lnTo>
                    <a:pt x="1129" y="806"/>
                  </a:lnTo>
                  <a:lnTo>
                    <a:pt x="1128" y="805"/>
                  </a:lnTo>
                  <a:lnTo>
                    <a:pt x="1125" y="803"/>
                  </a:lnTo>
                  <a:lnTo>
                    <a:pt x="1126" y="802"/>
                  </a:lnTo>
                  <a:lnTo>
                    <a:pt x="1126" y="799"/>
                  </a:lnTo>
                  <a:lnTo>
                    <a:pt x="1126" y="798"/>
                  </a:lnTo>
                  <a:lnTo>
                    <a:pt x="1124" y="796"/>
                  </a:lnTo>
                  <a:lnTo>
                    <a:pt x="1123" y="796"/>
                  </a:lnTo>
                  <a:lnTo>
                    <a:pt x="1123" y="795"/>
                  </a:lnTo>
                  <a:lnTo>
                    <a:pt x="1122" y="795"/>
                  </a:lnTo>
                  <a:lnTo>
                    <a:pt x="1121" y="794"/>
                  </a:lnTo>
                  <a:lnTo>
                    <a:pt x="1120" y="794"/>
                  </a:lnTo>
                  <a:lnTo>
                    <a:pt x="1119" y="794"/>
                  </a:lnTo>
                  <a:lnTo>
                    <a:pt x="1116" y="792"/>
                  </a:lnTo>
                  <a:lnTo>
                    <a:pt x="1116" y="791"/>
                  </a:lnTo>
                  <a:lnTo>
                    <a:pt x="1117" y="791"/>
                  </a:lnTo>
                  <a:lnTo>
                    <a:pt x="1118" y="791"/>
                  </a:lnTo>
                  <a:lnTo>
                    <a:pt x="1118" y="792"/>
                  </a:lnTo>
                  <a:lnTo>
                    <a:pt x="1119" y="793"/>
                  </a:lnTo>
                  <a:lnTo>
                    <a:pt x="1120" y="793"/>
                  </a:lnTo>
                  <a:lnTo>
                    <a:pt x="1125" y="794"/>
                  </a:lnTo>
                  <a:lnTo>
                    <a:pt x="1124" y="790"/>
                  </a:lnTo>
                  <a:lnTo>
                    <a:pt x="1123" y="788"/>
                  </a:lnTo>
                  <a:lnTo>
                    <a:pt x="1122" y="787"/>
                  </a:lnTo>
                  <a:lnTo>
                    <a:pt x="1120" y="785"/>
                  </a:lnTo>
                  <a:lnTo>
                    <a:pt x="1121" y="784"/>
                  </a:lnTo>
                  <a:lnTo>
                    <a:pt x="1121" y="782"/>
                  </a:lnTo>
                  <a:lnTo>
                    <a:pt x="1121" y="781"/>
                  </a:lnTo>
                  <a:lnTo>
                    <a:pt x="1120" y="781"/>
                  </a:lnTo>
                  <a:lnTo>
                    <a:pt x="1120" y="780"/>
                  </a:lnTo>
                  <a:lnTo>
                    <a:pt x="1120" y="779"/>
                  </a:lnTo>
                  <a:lnTo>
                    <a:pt x="1119" y="777"/>
                  </a:lnTo>
                  <a:lnTo>
                    <a:pt x="1118" y="777"/>
                  </a:lnTo>
                  <a:lnTo>
                    <a:pt x="1117" y="777"/>
                  </a:lnTo>
                  <a:lnTo>
                    <a:pt x="1116" y="776"/>
                  </a:lnTo>
                  <a:lnTo>
                    <a:pt x="1116" y="775"/>
                  </a:lnTo>
                  <a:lnTo>
                    <a:pt x="1116" y="774"/>
                  </a:lnTo>
                  <a:lnTo>
                    <a:pt x="1115" y="773"/>
                  </a:lnTo>
                  <a:lnTo>
                    <a:pt x="1113" y="771"/>
                  </a:lnTo>
                  <a:lnTo>
                    <a:pt x="1113" y="769"/>
                  </a:lnTo>
                  <a:lnTo>
                    <a:pt x="1115" y="769"/>
                  </a:lnTo>
                  <a:lnTo>
                    <a:pt x="1116" y="769"/>
                  </a:lnTo>
                  <a:lnTo>
                    <a:pt x="1117" y="769"/>
                  </a:lnTo>
                  <a:lnTo>
                    <a:pt x="1118" y="769"/>
                  </a:lnTo>
                  <a:lnTo>
                    <a:pt x="1118" y="768"/>
                  </a:lnTo>
                  <a:lnTo>
                    <a:pt x="1120" y="767"/>
                  </a:lnTo>
                  <a:lnTo>
                    <a:pt x="1121" y="765"/>
                  </a:lnTo>
                  <a:lnTo>
                    <a:pt x="1122" y="764"/>
                  </a:lnTo>
                  <a:lnTo>
                    <a:pt x="1121" y="762"/>
                  </a:lnTo>
                  <a:lnTo>
                    <a:pt x="1120" y="760"/>
                  </a:lnTo>
                  <a:lnTo>
                    <a:pt x="1119" y="760"/>
                  </a:lnTo>
                  <a:lnTo>
                    <a:pt x="1121" y="760"/>
                  </a:lnTo>
                  <a:lnTo>
                    <a:pt x="1122" y="760"/>
                  </a:lnTo>
                  <a:lnTo>
                    <a:pt x="1125" y="763"/>
                  </a:lnTo>
                  <a:lnTo>
                    <a:pt x="1126" y="765"/>
                  </a:lnTo>
                  <a:lnTo>
                    <a:pt x="1125" y="767"/>
                  </a:lnTo>
                  <a:lnTo>
                    <a:pt x="1124" y="767"/>
                  </a:lnTo>
                  <a:lnTo>
                    <a:pt x="1124" y="769"/>
                  </a:lnTo>
                  <a:lnTo>
                    <a:pt x="1124" y="770"/>
                  </a:lnTo>
                  <a:lnTo>
                    <a:pt x="1124" y="771"/>
                  </a:lnTo>
                  <a:lnTo>
                    <a:pt x="1124" y="772"/>
                  </a:lnTo>
                  <a:lnTo>
                    <a:pt x="1125" y="773"/>
                  </a:lnTo>
                  <a:lnTo>
                    <a:pt x="1126" y="774"/>
                  </a:lnTo>
                  <a:lnTo>
                    <a:pt x="1127" y="775"/>
                  </a:lnTo>
                  <a:lnTo>
                    <a:pt x="1128" y="775"/>
                  </a:lnTo>
                  <a:lnTo>
                    <a:pt x="1130" y="776"/>
                  </a:lnTo>
                  <a:lnTo>
                    <a:pt x="1133" y="777"/>
                  </a:lnTo>
                  <a:lnTo>
                    <a:pt x="1135" y="777"/>
                  </a:lnTo>
                  <a:lnTo>
                    <a:pt x="1135" y="776"/>
                  </a:lnTo>
                  <a:lnTo>
                    <a:pt x="1136" y="776"/>
                  </a:lnTo>
                  <a:lnTo>
                    <a:pt x="1135" y="776"/>
                  </a:lnTo>
                  <a:lnTo>
                    <a:pt x="1132" y="777"/>
                  </a:lnTo>
                  <a:lnTo>
                    <a:pt x="1131" y="778"/>
                  </a:lnTo>
                  <a:lnTo>
                    <a:pt x="1131" y="779"/>
                  </a:lnTo>
                  <a:lnTo>
                    <a:pt x="1130" y="779"/>
                  </a:lnTo>
                  <a:lnTo>
                    <a:pt x="1130" y="781"/>
                  </a:lnTo>
                  <a:lnTo>
                    <a:pt x="1128" y="782"/>
                  </a:lnTo>
                  <a:lnTo>
                    <a:pt x="1130" y="784"/>
                  </a:lnTo>
                  <a:lnTo>
                    <a:pt x="1133" y="786"/>
                  </a:lnTo>
                  <a:lnTo>
                    <a:pt x="1133" y="787"/>
                  </a:lnTo>
                  <a:lnTo>
                    <a:pt x="1133" y="788"/>
                  </a:lnTo>
                  <a:lnTo>
                    <a:pt x="1133" y="790"/>
                  </a:lnTo>
                  <a:lnTo>
                    <a:pt x="1133" y="791"/>
                  </a:lnTo>
                  <a:lnTo>
                    <a:pt x="1133" y="792"/>
                  </a:lnTo>
                  <a:lnTo>
                    <a:pt x="1135" y="798"/>
                  </a:lnTo>
                  <a:lnTo>
                    <a:pt x="1137" y="800"/>
                  </a:lnTo>
                  <a:lnTo>
                    <a:pt x="1137" y="801"/>
                  </a:lnTo>
                  <a:lnTo>
                    <a:pt x="1138" y="801"/>
                  </a:lnTo>
                  <a:lnTo>
                    <a:pt x="1139" y="802"/>
                  </a:lnTo>
                  <a:lnTo>
                    <a:pt x="1139" y="803"/>
                  </a:lnTo>
                  <a:lnTo>
                    <a:pt x="1139" y="804"/>
                  </a:lnTo>
                  <a:lnTo>
                    <a:pt x="1138" y="805"/>
                  </a:lnTo>
                  <a:lnTo>
                    <a:pt x="1138" y="807"/>
                  </a:lnTo>
                  <a:lnTo>
                    <a:pt x="1138" y="808"/>
                  </a:lnTo>
                  <a:lnTo>
                    <a:pt x="1138" y="809"/>
                  </a:lnTo>
                  <a:lnTo>
                    <a:pt x="1139" y="809"/>
                  </a:lnTo>
                  <a:lnTo>
                    <a:pt x="1139" y="811"/>
                  </a:lnTo>
                  <a:lnTo>
                    <a:pt x="1138" y="811"/>
                  </a:lnTo>
                  <a:lnTo>
                    <a:pt x="1137" y="811"/>
                  </a:lnTo>
                  <a:lnTo>
                    <a:pt x="1137" y="812"/>
                  </a:lnTo>
                  <a:lnTo>
                    <a:pt x="1137" y="813"/>
                  </a:lnTo>
                  <a:lnTo>
                    <a:pt x="1137" y="815"/>
                  </a:lnTo>
                  <a:lnTo>
                    <a:pt x="1138" y="818"/>
                  </a:lnTo>
                  <a:lnTo>
                    <a:pt x="1138" y="819"/>
                  </a:lnTo>
                  <a:lnTo>
                    <a:pt x="1138" y="820"/>
                  </a:lnTo>
                  <a:lnTo>
                    <a:pt x="1142" y="824"/>
                  </a:lnTo>
                  <a:lnTo>
                    <a:pt x="1143" y="827"/>
                  </a:lnTo>
                  <a:lnTo>
                    <a:pt x="1144" y="828"/>
                  </a:lnTo>
                  <a:lnTo>
                    <a:pt x="1144" y="829"/>
                  </a:lnTo>
                  <a:lnTo>
                    <a:pt x="1143" y="829"/>
                  </a:lnTo>
                  <a:lnTo>
                    <a:pt x="1142" y="830"/>
                  </a:lnTo>
                  <a:lnTo>
                    <a:pt x="1141" y="830"/>
                  </a:lnTo>
                  <a:lnTo>
                    <a:pt x="1141" y="832"/>
                  </a:lnTo>
                  <a:lnTo>
                    <a:pt x="1141" y="833"/>
                  </a:lnTo>
                  <a:lnTo>
                    <a:pt x="1140" y="833"/>
                  </a:lnTo>
                  <a:lnTo>
                    <a:pt x="1141" y="834"/>
                  </a:lnTo>
                  <a:lnTo>
                    <a:pt x="1141" y="835"/>
                  </a:lnTo>
                  <a:lnTo>
                    <a:pt x="1141" y="836"/>
                  </a:lnTo>
                  <a:lnTo>
                    <a:pt x="1142" y="837"/>
                  </a:lnTo>
                  <a:lnTo>
                    <a:pt x="1143" y="837"/>
                  </a:lnTo>
                  <a:lnTo>
                    <a:pt x="1143" y="838"/>
                  </a:lnTo>
                  <a:lnTo>
                    <a:pt x="1143" y="839"/>
                  </a:lnTo>
                  <a:lnTo>
                    <a:pt x="1143" y="840"/>
                  </a:lnTo>
                  <a:lnTo>
                    <a:pt x="1143" y="841"/>
                  </a:lnTo>
                  <a:lnTo>
                    <a:pt x="1144" y="842"/>
                  </a:lnTo>
                  <a:lnTo>
                    <a:pt x="1145" y="843"/>
                  </a:lnTo>
                  <a:lnTo>
                    <a:pt x="1148" y="845"/>
                  </a:lnTo>
                  <a:lnTo>
                    <a:pt x="1150" y="846"/>
                  </a:lnTo>
                  <a:lnTo>
                    <a:pt x="1149" y="846"/>
                  </a:lnTo>
                  <a:lnTo>
                    <a:pt x="1148" y="847"/>
                  </a:lnTo>
                  <a:lnTo>
                    <a:pt x="1148" y="848"/>
                  </a:lnTo>
                  <a:lnTo>
                    <a:pt x="1148" y="850"/>
                  </a:lnTo>
                  <a:lnTo>
                    <a:pt x="1148" y="851"/>
                  </a:lnTo>
                  <a:lnTo>
                    <a:pt x="1147" y="851"/>
                  </a:lnTo>
                  <a:lnTo>
                    <a:pt x="1147" y="852"/>
                  </a:lnTo>
                  <a:lnTo>
                    <a:pt x="1146" y="853"/>
                  </a:lnTo>
                  <a:lnTo>
                    <a:pt x="1144" y="850"/>
                  </a:lnTo>
                  <a:lnTo>
                    <a:pt x="1143" y="850"/>
                  </a:lnTo>
                  <a:lnTo>
                    <a:pt x="1142" y="849"/>
                  </a:lnTo>
                  <a:lnTo>
                    <a:pt x="1141" y="849"/>
                  </a:lnTo>
                  <a:lnTo>
                    <a:pt x="1140" y="849"/>
                  </a:lnTo>
                  <a:lnTo>
                    <a:pt x="1138" y="850"/>
                  </a:lnTo>
                  <a:lnTo>
                    <a:pt x="1137" y="850"/>
                  </a:lnTo>
                  <a:lnTo>
                    <a:pt x="1137" y="849"/>
                  </a:lnTo>
                  <a:lnTo>
                    <a:pt x="1136" y="849"/>
                  </a:lnTo>
                  <a:lnTo>
                    <a:pt x="1137" y="848"/>
                  </a:lnTo>
                  <a:lnTo>
                    <a:pt x="1136" y="848"/>
                  </a:lnTo>
                  <a:lnTo>
                    <a:pt x="1137" y="848"/>
                  </a:lnTo>
                  <a:lnTo>
                    <a:pt x="1137" y="847"/>
                  </a:lnTo>
                  <a:lnTo>
                    <a:pt x="1139" y="846"/>
                  </a:lnTo>
                  <a:lnTo>
                    <a:pt x="1138" y="844"/>
                  </a:lnTo>
                  <a:lnTo>
                    <a:pt x="1137" y="843"/>
                  </a:lnTo>
                  <a:lnTo>
                    <a:pt x="1138" y="841"/>
                  </a:lnTo>
                  <a:lnTo>
                    <a:pt x="1139" y="841"/>
                  </a:lnTo>
                  <a:lnTo>
                    <a:pt x="1139" y="840"/>
                  </a:lnTo>
                  <a:lnTo>
                    <a:pt x="1139" y="839"/>
                  </a:lnTo>
                  <a:lnTo>
                    <a:pt x="1139" y="837"/>
                  </a:lnTo>
                  <a:lnTo>
                    <a:pt x="1139" y="836"/>
                  </a:lnTo>
                  <a:lnTo>
                    <a:pt x="1137" y="833"/>
                  </a:lnTo>
                  <a:lnTo>
                    <a:pt x="1134" y="831"/>
                  </a:lnTo>
                  <a:lnTo>
                    <a:pt x="1133" y="830"/>
                  </a:lnTo>
                  <a:lnTo>
                    <a:pt x="1132" y="830"/>
                  </a:lnTo>
                  <a:lnTo>
                    <a:pt x="1131" y="830"/>
                  </a:lnTo>
                  <a:lnTo>
                    <a:pt x="1131" y="828"/>
                  </a:lnTo>
                  <a:lnTo>
                    <a:pt x="1130" y="828"/>
                  </a:lnTo>
                  <a:lnTo>
                    <a:pt x="1128" y="826"/>
                  </a:lnTo>
                  <a:lnTo>
                    <a:pt x="1126" y="824"/>
                  </a:lnTo>
                  <a:lnTo>
                    <a:pt x="1124" y="826"/>
                  </a:lnTo>
                  <a:lnTo>
                    <a:pt x="1122" y="826"/>
                  </a:lnTo>
                  <a:lnTo>
                    <a:pt x="1120" y="826"/>
                  </a:lnTo>
                  <a:lnTo>
                    <a:pt x="1119" y="827"/>
                  </a:lnTo>
                  <a:lnTo>
                    <a:pt x="1118" y="827"/>
                  </a:lnTo>
                  <a:lnTo>
                    <a:pt x="1118" y="828"/>
                  </a:lnTo>
                  <a:lnTo>
                    <a:pt x="1117" y="828"/>
                  </a:lnTo>
                  <a:lnTo>
                    <a:pt x="1116" y="829"/>
                  </a:lnTo>
                  <a:lnTo>
                    <a:pt x="1117" y="830"/>
                  </a:lnTo>
                  <a:lnTo>
                    <a:pt x="1117" y="832"/>
                  </a:lnTo>
                  <a:lnTo>
                    <a:pt x="1117" y="833"/>
                  </a:lnTo>
                  <a:lnTo>
                    <a:pt x="1118" y="833"/>
                  </a:lnTo>
                  <a:lnTo>
                    <a:pt x="1119" y="833"/>
                  </a:lnTo>
                  <a:lnTo>
                    <a:pt x="1120" y="834"/>
                  </a:lnTo>
                  <a:lnTo>
                    <a:pt x="1123" y="835"/>
                  </a:lnTo>
                  <a:lnTo>
                    <a:pt x="1124" y="835"/>
                  </a:lnTo>
                  <a:lnTo>
                    <a:pt x="1124" y="836"/>
                  </a:lnTo>
                  <a:lnTo>
                    <a:pt x="1126" y="835"/>
                  </a:lnTo>
                  <a:lnTo>
                    <a:pt x="1127" y="835"/>
                  </a:lnTo>
                  <a:lnTo>
                    <a:pt x="1128" y="835"/>
                  </a:lnTo>
                  <a:lnTo>
                    <a:pt x="1128" y="834"/>
                  </a:lnTo>
                  <a:lnTo>
                    <a:pt x="1129" y="834"/>
                  </a:lnTo>
                  <a:lnTo>
                    <a:pt x="1129" y="835"/>
                  </a:lnTo>
                  <a:lnTo>
                    <a:pt x="1130" y="835"/>
                  </a:lnTo>
                  <a:lnTo>
                    <a:pt x="1129" y="835"/>
                  </a:lnTo>
                  <a:lnTo>
                    <a:pt x="1128" y="835"/>
                  </a:lnTo>
                  <a:lnTo>
                    <a:pt x="1127" y="835"/>
                  </a:lnTo>
                  <a:lnTo>
                    <a:pt x="1127" y="836"/>
                  </a:lnTo>
                  <a:lnTo>
                    <a:pt x="1126" y="837"/>
                  </a:lnTo>
                  <a:lnTo>
                    <a:pt x="1125" y="837"/>
                  </a:lnTo>
                  <a:lnTo>
                    <a:pt x="1124" y="839"/>
                  </a:lnTo>
                  <a:lnTo>
                    <a:pt x="1123" y="840"/>
                  </a:lnTo>
                  <a:lnTo>
                    <a:pt x="1122" y="841"/>
                  </a:lnTo>
                  <a:lnTo>
                    <a:pt x="1124" y="843"/>
                  </a:lnTo>
                  <a:lnTo>
                    <a:pt x="1124" y="844"/>
                  </a:lnTo>
                  <a:lnTo>
                    <a:pt x="1124" y="845"/>
                  </a:lnTo>
                  <a:lnTo>
                    <a:pt x="1123" y="845"/>
                  </a:lnTo>
                  <a:lnTo>
                    <a:pt x="1118" y="846"/>
                  </a:lnTo>
                  <a:lnTo>
                    <a:pt x="1118" y="847"/>
                  </a:lnTo>
                  <a:lnTo>
                    <a:pt x="1117" y="847"/>
                  </a:lnTo>
                  <a:lnTo>
                    <a:pt x="1116" y="848"/>
                  </a:lnTo>
                  <a:lnTo>
                    <a:pt x="1116" y="850"/>
                  </a:lnTo>
                  <a:lnTo>
                    <a:pt x="1115" y="850"/>
                  </a:lnTo>
                  <a:lnTo>
                    <a:pt x="1115" y="849"/>
                  </a:lnTo>
                  <a:lnTo>
                    <a:pt x="1114" y="849"/>
                  </a:lnTo>
                  <a:lnTo>
                    <a:pt x="1113" y="849"/>
                  </a:lnTo>
                  <a:lnTo>
                    <a:pt x="1112" y="849"/>
                  </a:lnTo>
                  <a:lnTo>
                    <a:pt x="1111" y="850"/>
                  </a:lnTo>
                  <a:lnTo>
                    <a:pt x="1111" y="851"/>
                  </a:lnTo>
                  <a:lnTo>
                    <a:pt x="1111" y="852"/>
                  </a:lnTo>
                  <a:lnTo>
                    <a:pt x="1111" y="853"/>
                  </a:lnTo>
                  <a:lnTo>
                    <a:pt x="1111" y="854"/>
                  </a:lnTo>
                  <a:lnTo>
                    <a:pt x="1112" y="856"/>
                  </a:lnTo>
                  <a:lnTo>
                    <a:pt x="1113" y="856"/>
                  </a:lnTo>
                  <a:lnTo>
                    <a:pt x="1113" y="857"/>
                  </a:lnTo>
                  <a:lnTo>
                    <a:pt x="1113" y="858"/>
                  </a:lnTo>
                  <a:lnTo>
                    <a:pt x="1114" y="858"/>
                  </a:lnTo>
                  <a:lnTo>
                    <a:pt x="1115" y="858"/>
                  </a:lnTo>
                  <a:lnTo>
                    <a:pt x="1115" y="859"/>
                  </a:lnTo>
                  <a:lnTo>
                    <a:pt x="1116" y="859"/>
                  </a:lnTo>
                  <a:lnTo>
                    <a:pt x="1117" y="859"/>
                  </a:lnTo>
                  <a:lnTo>
                    <a:pt x="1118" y="858"/>
                  </a:lnTo>
                  <a:lnTo>
                    <a:pt x="1119" y="859"/>
                  </a:lnTo>
                  <a:lnTo>
                    <a:pt x="1120" y="859"/>
                  </a:lnTo>
                  <a:lnTo>
                    <a:pt x="1121" y="859"/>
                  </a:lnTo>
                  <a:lnTo>
                    <a:pt x="1121" y="860"/>
                  </a:lnTo>
                  <a:lnTo>
                    <a:pt x="1122" y="860"/>
                  </a:lnTo>
                  <a:lnTo>
                    <a:pt x="1124" y="863"/>
                  </a:lnTo>
                  <a:lnTo>
                    <a:pt x="1125" y="863"/>
                  </a:lnTo>
                  <a:lnTo>
                    <a:pt x="1127" y="864"/>
                  </a:lnTo>
                  <a:lnTo>
                    <a:pt x="1128" y="864"/>
                  </a:lnTo>
                  <a:lnTo>
                    <a:pt x="1129" y="864"/>
                  </a:lnTo>
                  <a:lnTo>
                    <a:pt x="1128" y="865"/>
                  </a:lnTo>
                  <a:lnTo>
                    <a:pt x="1128" y="866"/>
                  </a:lnTo>
                  <a:lnTo>
                    <a:pt x="1128" y="867"/>
                  </a:lnTo>
                  <a:lnTo>
                    <a:pt x="1129" y="868"/>
                  </a:lnTo>
                  <a:lnTo>
                    <a:pt x="1130" y="868"/>
                  </a:lnTo>
                  <a:lnTo>
                    <a:pt x="1130" y="869"/>
                  </a:lnTo>
                  <a:lnTo>
                    <a:pt x="1130" y="870"/>
                  </a:lnTo>
                  <a:lnTo>
                    <a:pt x="1130" y="871"/>
                  </a:lnTo>
                  <a:lnTo>
                    <a:pt x="1130" y="872"/>
                  </a:lnTo>
                  <a:lnTo>
                    <a:pt x="1130" y="873"/>
                  </a:lnTo>
                  <a:lnTo>
                    <a:pt x="1129" y="873"/>
                  </a:lnTo>
                  <a:lnTo>
                    <a:pt x="1129" y="875"/>
                  </a:lnTo>
                  <a:lnTo>
                    <a:pt x="1129" y="876"/>
                  </a:lnTo>
                  <a:lnTo>
                    <a:pt x="1129" y="877"/>
                  </a:lnTo>
                  <a:lnTo>
                    <a:pt x="1130" y="877"/>
                  </a:lnTo>
                  <a:lnTo>
                    <a:pt x="1130" y="878"/>
                  </a:lnTo>
                  <a:lnTo>
                    <a:pt x="1131" y="879"/>
                  </a:lnTo>
                  <a:lnTo>
                    <a:pt x="1132" y="879"/>
                  </a:lnTo>
                  <a:lnTo>
                    <a:pt x="1133" y="880"/>
                  </a:lnTo>
                  <a:lnTo>
                    <a:pt x="1133" y="881"/>
                  </a:lnTo>
                  <a:lnTo>
                    <a:pt x="1131" y="882"/>
                  </a:lnTo>
                  <a:lnTo>
                    <a:pt x="1130" y="882"/>
                  </a:lnTo>
                  <a:lnTo>
                    <a:pt x="1130" y="883"/>
                  </a:lnTo>
                  <a:lnTo>
                    <a:pt x="1130" y="884"/>
                  </a:lnTo>
                  <a:lnTo>
                    <a:pt x="1130" y="885"/>
                  </a:lnTo>
                  <a:lnTo>
                    <a:pt x="1130" y="886"/>
                  </a:lnTo>
                  <a:lnTo>
                    <a:pt x="1130" y="888"/>
                  </a:lnTo>
                  <a:lnTo>
                    <a:pt x="1130" y="889"/>
                  </a:lnTo>
                  <a:lnTo>
                    <a:pt x="1130" y="890"/>
                  </a:lnTo>
                  <a:lnTo>
                    <a:pt x="1129" y="891"/>
                  </a:lnTo>
                  <a:lnTo>
                    <a:pt x="1126" y="890"/>
                  </a:lnTo>
                  <a:lnTo>
                    <a:pt x="1125" y="890"/>
                  </a:lnTo>
                  <a:lnTo>
                    <a:pt x="1124" y="890"/>
                  </a:lnTo>
                  <a:lnTo>
                    <a:pt x="1124" y="891"/>
                  </a:lnTo>
                  <a:lnTo>
                    <a:pt x="1123" y="891"/>
                  </a:lnTo>
                  <a:lnTo>
                    <a:pt x="1122" y="892"/>
                  </a:lnTo>
                  <a:lnTo>
                    <a:pt x="1122" y="893"/>
                  </a:lnTo>
                  <a:lnTo>
                    <a:pt x="1122" y="894"/>
                  </a:lnTo>
                  <a:lnTo>
                    <a:pt x="1123" y="895"/>
                  </a:lnTo>
                  <a:lnTo>
                    <a:pt x="1125" y="897"/>
                  </a:lnTo>
                  <a:lnTo>
                    <a:pt x="1125" y="898"/>
                  </a:lnTo>
                  <a:lnTo>
                    <a:pt x="1125" y="899"/>
                  </a:lnTo>
                  <a:lnTo>
                    <a:pt x="1126" y="899"/>
                  </a:lnTo>
                  <a:lnTo>
                    <a:pt x="1126" y="901"/>
                  </a:lnTo>
                  <a:lnTo>
                    <a:pt x="1127" y="901"/>
                  </a:lnTo>
                  <a:lnTo>
                    <a:pt x="1128" y="902"/>
                  </a:lnTo>
                  <a:lnTo>
                    <a:pt x="1126" y="905"/>
                  </a:lnTo>
                  <a:lnTo>
                    <a:pt x="1126" y="906"/>
                  </a:lnTo>
                  <a:lnTo>
                    <a:pt x="1126" y="907"/>
                  </a:lnTo>
                  <a:lnTo>
                    <a:pt x="1125" y="907"/>
                  </a:lnTo>
                  <a:lnTo>
                    <a:pt x="1124" y="907"/>
                  </a:lnTo>
                  <a:lnTo>
                    <a:pt x="1124" y="908"/>
                  </a:lnTo>
                  <a:lnTo>
                    <a:pt x="1124" y="909"/>
                  </a:lnTo>
                  <a:lnTo>
                    <a:pt x="1123" y="911"/>
                  </a:lnTo>
                  <a:lnTo>
                    <a:pt x="1124" y="911"/>
                  </a:lnTo>
                  <a:lnTo>
                    <a:pt x="1123" y="911"/>
                  </a:lnTo>
                  <a:lnTo>
                    <a:pt x="1122" y="911"/>
                  </a:lnTo>
                  <a:lnTo>
                    <a:pt x="1122" y="912"/>
                  </a:lnTo>
                  <a:lnTo>
                    <a:pt x="1120" y="912"/>
                  </a:lnTo>
                  <a:lnTo>
                    <a:pt x="1119" y="913"/>
                  </a:lnTo>
                  <a:lnTo>
                    <a:pt x="1119" y="915"/>
                  </a:lnTo>
                  <a:lnTo>
                    <a:pt x="1118" y="916"/>
                  </a:lnTo>
                  <a:lnTo>
                    <a:pt x="1119" y="917"/>
                  </a:lnTo>
                  <a:lnTo>
                    <a:pt x="1120" y="920"/>
                  </a:lnTo>
                  <a:lnTo>
                    <a:pt x="1121" y="922"/>
                  </a:lnTo>
                  <a:lnTo>
                    <a:pt x="1122" y="923"/>
                  </a:lnTo>
                  <a:lnTo>
                    <a:pt x="1125" y="926"/>
                  </a:lnTo>
                  <a:lnTo>
                    <a:pt x="1128" y="928"/>
                  </a:lnTo>
                  <a:lnTo>
                    <a:pt x="1129" y="928"/>
                  </a:lnTo>
                  <a:lnTo>
                    <a:pt x="1130" y="928"/>
                  </a:lnTo>
                  <a:lnTo>
                    <a:pt x="1130" y="929"/>
                  </a:lnTo>
                  <a:lnTo>
                    <a:pt x="1131" y="929"/>
                  </a:lnTo>
                  <a:lnTo>
                    <a:pt x="1132" y="928"/>
                  </a:lnTo>
                  <a:lnTo>
                    <a:pt x="1134" y="928"/>
                  </a:lnTo>
                  <a:lnTo>
                    <a:pt x="1135" y="928"/>
                  </a:lnTo>
                  <a:lnTo>
                    <a:pt x="1135" y="926"/>
                  </a:lnTo>
                  <a:lnTo>
                    <a:pt x="1137" y="926"/>
                  </a:lnTo>
                  <a:lnTo>
                    <a:pt x="1137" y="924"/>
                  </a:lnTo>
                  <a:lnTo>
                    <a:pt x="1136" y="923"/>
                  </a:lnTo>
                  <a:lnTo>
                    <a:pt x="1136" y="922"/>
                  </a:lnTo>
                  <a:lnTo>
                    <a:pt x="1133" y="919"/>
                  </a:lnTo>
                  <a:lnTo>
                    <a:pt x="1135" y="918"/>
                  </a:lnTo>
                  <a:lnTo>
                    <a:pt x="1135" y="919"/>
                  </a:lnTo>
                  <a:lnTo>
                    <a:pt x="1138" y="922"/>
                  </a:lnTo>
                  <a:lnTo>
                    <a:pt x="1139" y="922"/>
                  </a:lnTo>
                  <a:lnTo>
                    <a:pt x="1152" y="927"/>
                  </a:lnTo>
                  <a:lnTo>
                    <a:pt x="1153" y="927"/>
                  </a:lnTo>
                  <a:lnTo>
                    <a:pt x="1154" y="927"/>
                  </a:lnTo>
                  <a:lnTo>
                    <a:pt x="1155" y="927"/>
                  </a:lnTo>
                  <a:lnTo>
                    <a:pt x="1156" y="927"/>
                  </a:lnTo>
                  <a:lnTo>
                    <a:pt x="1157" y="926"/>
                  </a:lnTo>
                  <a:lnTo>
                    <a:pt x="1158" y="926"/>
                  </a:lnTo>
                  <a:lnTo>
                    <a:pt x="1158" y="925"/>
                  </a:lnTo>
                  <a:lnTo>
                    <a:pt x="1159" y="925"/>
                  </a:lnTo>
                  <a:lnTo>
                    <a:pt x="1159" y="926"/>
                  </a:lnTo>
                  <a:lnTo>
                    <a:pt x="1160" y="926"/>
                  </a:lnTo>
                  <a:lnTo>
                    <a:pt x="1159" y="926"/>
                  </a:lnTo>
                  <a:lnTo>
                    <a:pt x="1158" y="926"/>
                  </a:lnTo>
                  <a:lnTo>
                    <a:pt x="1158" y="927"/>
                  </a:lnTo>
                  <a:lnTo>
                    <a:pt x="1156" y="928"/>
                  </a:lnTo>
                  <a:lnTo>
                    <a:pt x="1156" y="930"/>
                  </a:lnTo>
                  <a:lnTo>
                    <a:pt x="1155" y="930"/>
                  </a:lnTo>
                  <a:lnTo>
                    <a:pt x="1156" y="931"/>
                  </a:lnTo>
                  <a:lnTo>
                    <a:pt x="1156" y="932"/>
                  </a:lnTo>
                  <a:lnTo>
                    <a:pt x="1156" y="933"/>
                  </a:lnTo>
                  <a:lnTo>
                    <a:pt x="1157" y="933"/>
                  </a:lnTo>
                  <a:lnTo>
                    <a:pt x="1158" y="934"/>
                  </a:lnTo>
                  <a:lnTo>
                    <a:pt x="1158" y="935"/>
                  </a:lnTo>
                  <a:lnTo>
                    <a:pt x="1160" y="936"/>
                  </a:lnTo>
                  <a:lnTo>
                    <a:pt x="1162" y="935"/>
                  </a:lnTo>
                  <a:lnTo>
                    <a:pt x="1160" y="937"/>
                  </a:lnTo>
                  <a:lnTo>
                    <a:pt x="1160" y="938"/>
                  </a:lnTo>
                  <a:lnTo>
                    <a:pt x="1160" y="940"/>
                  </a:lnTo>
                  <a:lnTo>
                    <a:pt x="1159" y="941"/>
                  </a:lnTo>
                  <a:lnTo>
                    <a:pt x="1160" y="943"/>
                  </a:lnTo>
                  <a:lnTo>
                    <a:pt x="1160" y="944"/>
                  </a:lnTo>
                  <a:lnTo>
                    <a:pt x="1158" y="948"/>
                  </a:lnTo>
                  <a:lnTo>
                    <a:pt x="1158" y="947"/>
                  </a:lnTo>
                  <a:lnTo>
                    <a:pt x="1157" y="947"/>
                  </a:lnTo>
                  <a:lnTo>
                    <a:pt x="1156" y="947"/>
                  </a:lnTo>
                  <a:lnTo>
                    <a:pt x="1154" y="946"/>
                  </a:lnTo>
                  <a:lnTo>
                    <a:pt x="1153" y="946"/>
                  </a:lnTo>
                  <a:lnTo>
                    <a:pt x="1152" y="946"/>
                  </a:lnTo>
                  <a:lnTo>
                    <a:pt x="1151" y="946"/>
                  </a:lnTo>
                  <a:lnTo>
                    <a:pt x="1150" y="946"/>
                  </a:lnTo>
                  <a:lnTo>
                    <a:pt x="1150" y="947"/>
                  </a:lnTo>
                  <a:lnTo>
                    <a:pt x="1147" y="948"/>
                  </a:lnTo>
                  <a:lnTo>
                    <a:pt x="1146" y="950"/>
                  </a:lnTo>
                  <a:lnTo>
                    <a:pt x="1145" y="952"/>
                  </a:lnTo>
                  <a:lnTo>
                    <a:pt x="1147" y="953"/>
                  </a:lnTo>
                  <a:lnTo>
                    <a:pt x="1147" y="954"/>
                  </a:lnTo>
                  <a:lnTo>
                    <a:pt x="1148" y="954"/>
                  </a:lnTo>
                  <a:lnTo>
                    <a:pt x="1149" y="954"/>
                  </a:lnTo>
                  <a:lnTo>
                    <a:pt x="1148" y="956"/>
                  </a:lnTo>
                  <a:lnTo>
                    <a:pt x="1147" y="956"/>
                  </a:lnTo>
                  <a:lnTo>
                    <a:pt x="1146" y="956"/>
                  </a:lnTo>
                  <a:lnTo>
                    <a:pt x="1145" y="957"/>
                  </a:lnTo>
                  <a:lnTo>
                    <a:pt x="1145" y="958"/>
                  </a:lnTo>
                  <a:lnTo>
                    <a:pt x="1144" y="958"/>
                  </a:lnTo>
                  <a:lnTo>
                    <a:pt x="1144" y="960"/>
                  </a:lnTo>
                  <a:lnTo>
                    <a:pt x="1143" y="960"/>
                  </a:lnTo>
                  <a:lnTo>
                    <a:pt x="1143" y="961"/>
                  </a:lnTo>
                  <a:lnTo>
                    <a:pt x="1143" y="962"/>
                  </a:lnTo>
                  <a:lnTo>
                    <a:pt x="1144" y="962"/>
                  </a:lnTo>
                  <a:lnTo>
                    <a:pt x="1148" y="969"/>
                  </a:lnTo>
                  <a:lnTo>
                    <a:pt x="1148" y="971"/>
                  </a:lnTo>
                  <a:lnTo>
                    <a:pt x="1148" y="972"/>
                  </a:lnTo>
                  <a:lnTo>
                    <a:pt x="1148" y="973"/>
                  </a:lnTo>
                  <a:lnTo>
                    <a:pt x="1149" y="977"/>
                  </a:lnTo>
                  <a:lnTo>
                    <a:pt x="1150" y="978"/>
                  </a:lnTo>
                  <a:lnTo>
                    <a:pt x="1150" y="979"/>
                  </a:lnTo>
                  <a:lnTo>
                    <a:pt x="1152" y="980"/>
                  </a:lnTo>
                  <a:lnTo>
                    <a:pt x="1152" y="982"/>
                  </a:lnTo>
                  <a:lnTo>
                    <a:pt x="1152" y="983"/>
                  </a:lnTo>
                  <a:lnTo>
                    <a:pt x="1153" y="983"/>
                  </a:lnTo>
                  <a:lnTo>
                    <a:pt x="1153" y="984"/>
                  </a:lnTo>
                  <a:lnTo>
                    <a:pt x="1154" y="984"/>
                  </a:lnTo>
                  <a:lnTo>
                    <a:pt x="1154" y="986"/>
                  </a:lnTo>
                  <a:lnTo>
                    <a:pt x="1154" y="987"/>
                  </a:lnTo>
                  <a:lnTo>
                    <a:pt x="1155" y="988"/>
                  </a:lnTo>
                  <a:lnTo>
                    <a:pt x="1156" y="988"/>
                  </a:lnTo>
                  <a:lnTo>
                    <a:pt x="1156" y="989"/>
                  </a:lnTo>
                  <a:lnTo>
                    <a:pt x="1156" y="990"/>
                  </a:lnTo>
                  <a:lnTo>
                    <a:pt x="1157" y="990"/>
                  </a:lnTo>
                  <a:lnTo>
                    <a:pt x="1160" y="991"/>
                  </a:lnTo>
                  <a:lnTo>
                    <a:pt x="1159" y="992"/>
                  </a:lnTo>
                  <a:lnTo>
                    <a:pt x="1159" y="995"/>
                  </a:lnTo>
                  <a:lnTo>
                    <a:pt x="1159" y="996"/>
                  </a:lnTo>
                  <a:lnTo>
                    <a:pt x="1160" y="997"/>
                  </a:lnTo>
                  <a:lnTo>
                    <a:pt x="1161" y="997"/>
                  </a:lnTo>
                  <a:lnTo>
                    <a:pt x="1165" y="999"/>
                  </a:lnTo>
                  <a:lnTo>
                    <a:pt x="1166" y="1001"/>
                  </a:lnTo>
                  <a:lnTo>
                    <a:pt x="1167" y="1002"/>
                  </a:lnTo>
                  <a:lnTo>
                    <a:pt x="1167" y="1003"/>
                  </a:lnTo>
                  <a:lnTo>
                    <a:pt x="1169" y="1004"/>
                  </a:lnTo>
                  <a:lnTo>
                    <a:pt x="1169" y="1005"/>
                  </a:lnTo>
                  <a:lnTo>
                    <a:pt x="1168" y="1005"/>
                  </a:lnTo>
                  <a:lnTo>
                    <a:pt x="1168" y="1007"/>
                  </a:lnTo>
                  <a:lnTo>
                    <a:pt x="1167" y="1008"/>
                  </a:lnTo>
                  <a:lnTo>
                    <a:pt x="1167" y="1009"/>
                  </a:lnTo>
                  <a:lnTo>
                    <a:pt x="1167" y="1010"/>
                  </a:lnTo>
                  <a:lnTo>
                    <a:pt x="1169" y="1014"/>
                  </a:lnTo>
                  <a:lnTo>
                    <a:pt x="1170" y="1014"/>
                  </a:lnTo>
                  <a:lnTo>
                    <a:pt x="1172" y="1016"/>
                  </a:lnTo>
                  <a:lnTo>
                    <a:pt x="1173" y="1016"/>
                  </a:lnTo>
                  <a:lnTo>
                    <a:pt x="1175" y="1017"/>
                  </a:lnTo>
                  <a:lnTo>
                    <a:pt x="1176" y="1016"/>
                  </a:lnTo>
                  <a:lnTo>
                    <a:pt x="1177" y="1016"/>
                  </a:lnTo>
                  <a:lnTo>
                    <a:pt x="1178" y="1017"/>
                  </a:lnTo>
                  <a:lnTo>
                    <a:pt x="1179" y="1018"/>
                  </a:lnTo>
                  <a:lnTo>
                    <a:pt x="1177" y="1020"/>
                  </a:lnTo>
                  <a:lnTo>
                    <a:pt x="1179" y="1022"/>
                  </a:lnTo>
                  <a:lnTo>
                    <a:pt x="1180" y="1023"/>
                  </a:lnTo>
                  <a:lnTo>
                    <a:pt x="1180" y="1024"/>
                  </a:lnTo>
                  <a:lnTo>
                    <a:pt x="1181" y="1024"/>
                  </a:lnTo>
                  <a:lnTo>
                    <a:pt x="1181" y="1028"/>
                  </a:lnTo>
                  <a:lnTo>
                    <a:pt x="1182" y="1030"/>
                  </a:lnTo>
                  <a:lnTo>
                    <a:pt x="1182" y="1031"/>
                  </a:lnTo>
                  <a:lnTo>
                    <a:pt x="1183" y="1032"/>
                  </a:lnTo>
                  <a:lnTo>
                    <a:pt x="1184" y="1032"/>
                  </a:lnTo>
                  <a:lnTo>
                    <a:pt x="1184" y="1033"/>
                  </a:lnTo>
                  <a:lnTo>
                    <a:pt x="1184" y="1035"/>
                  </a:lnTo>
                  <a:lnTo>
                    <a:pt x="1184" y="1036"/>
                  </a:lnTo>
                  <a:lnTo>
                    <a:pt x="1186" y="1037"/>
                  </a:lnTo>
                  <a:lnTo>
                    <a:pt x="1185" y="1038"/>
                  </a:lnTo>
                  <a:lnTo>
                    <a:pt x="1185" y="1039"/>
                  </a:lnTo>
                  <a:lnTo>
                    <a:pt x="1185" y="1040"/>
                  </a:lnTo>
                  <a:lnTo>
                    <a:pt x="1186" y="1041"/>
                  </a:lnTo>
                  <a:lnTo>
                    <a:pt x="1189" y="1044"/>
                  </a:lnTo>
                  <a:lnTo>
                    <a:pt x="1190" y="1044"/>
                  </a:lnTo>
                  <a:lnTo>
                    <a:pt x="1190" y="1045"/>
                  </a:lnTo>
                  <a:lnTo>
                    <a:pt x="1191" y="1045"/>
                  </a:lnTo>
                  <a:lnTo>
                    <a:pt x="1194" y="1045"/>
                  </a:lnTo>
                  <a:lnTo>
                    <a:pt x="1195" y="1046"/>
                  </a:lnTo>
                  <a:lnTo>
                    <a:pt x="1196" y="1045"/>
                  </a:lnTo>
                  <a:lnTo>
                    <a:pt x="1197" y="1045"/>
                  </a:lnTo>
                  <a:lnTo>
                    <a:pt x="1198" y="1044"/>
                  </a:lnTo>
                  <a:lnTo>
                    <a:pt x="1198" y="1045"/>
                  </a:lnTo>
                  <a:lnTo>
                    <a:pt x="1199" y="1045"/>
                  </a:lnTo>
                  <a:lnTo>
                    <a:pt x="1200" y="1045"/>
                  </a:lnTo>
                  <a:lnTo>
                    <a:pt x="1200" y="1046"/>
                  </a:lnTo>
                  <a:lnTo>
                    <a:pt x="1201" y="1046"/>
                  </a:lnTo>
                  <a:lnTo>
                    <a:pt x="1202" y="1046"/>
                  </a:lnTo>
                  <a:lnTo>
                    <a:pt x="1203" y="1046"/>
                  </a:lnTo>
                  <a:lnTo>
                    <a:pt x="1203" y="1047"/>
                  </a:lnTo>
                  <a:lnTo>
                    <a:pt x="1203" y="1048"/>
                  </a:lnTo>
                  <a:lnTo>
                    <a:pt x="1203" y="1049"/>
                  </a:lnTo>
                  <a:lnTo>
                    <a:pt x="1204" y="1049"/>
                  </a:lnTo>
                  <a:lnTo>
                    <a:pt x="1204" y="1050"/>
                  </a:lnTo>
                  <a:lnTo>
                    <a:pt x="1205" y="1050"/>
                  </a:lnTo>
                  <a:lnTo>
                    <a:pt x="1208" y="1053"/>
                  </a:lnTo>
                  <a:lnTo>
                    <a:pt x="1209" y="1054"/>
                  </a:lnTo>
                  <a:lnTo>
                    <a:pt x="1212" y="1054"/>
                  </a:lnTo>
                  <a:lnTo>
                    <a:pt x="1211" y="1056"/>
                  </a:lnTo>
                  <a:lnTo>
                    <a:pt x="1209" y="1055"/>
                  </a:lnTo>
                  <a:lnTo>
                    <a:pt x="1208" y="1054"/>
                  </a:lnTo>
                  <a:lnTo>
                    <a:pt x="1207" y="1054"/>
                  </a:lnTo>
                  <a:lnTo>
                    <a:pt x="1206" y="1054"/>
                  </a:lnTo>
                  <a:lnTo>
                    <a:pt x="1205" y="1055"/>
                  </a:lnTo>
                  <a:lnTo>
                    <a:pt x="1205" y="1056"/>
                  </a:lnTo>
                  <a:lnTo>
                    <a:pt x="1204" y="1056"/>
                  </a:lnTo>
                  <a:lnTo>
                    <a:pt x="1203" y="1057"/>
                  </a:lnTo>
                  <a:lnTo>
                    <a:pt x="1203" y="1058"/>
                  </a:lnTo>
                  <a:lnTo>
                    <a:pt x="1203" y="1059"/>
                  </a:lnTo>
                  <a:lnTo>
                    <a:pt x="1203" y="1060"/>
                  </a:lnTo>
                  <a:lnTo>
                    <a:pt x="1204" y="1060"/>
                  </a:lnTo>
                  <a:lnTo>
                    <a:pt x="1205" y="1063"/>
                  </a:lnTo>
                  <a:lnTo>
                    <a:pt x="1205" y="1064"/>
                  </a:lnTo>
                  <a:lnTo>
                    <a:pt x="1205" y="1065"/>
                  </a:lnTo>
                  <a:lnTo>
                    <a:pt x="1205" y="1067"/>
                  </a:lnTo>
                  <a:lnTo>
                    <a:pt x="1207" y="1069"/>
                  </a:lnTo>
                  <a:lnTo>
                    <a:pt x="1207" y="1070"/>
                  </a:lnTo>
                  <a:lnTo>
                    <a:pt x="1208" y="1071"/>
                  </a:lnTo>
                  <a:lnTo>
                    <a:pt x="1209" y="1071"/>
                  </a:lnTo>
                  <a:lnTo>
                    <a:pt x="1210" y="1071"/>
                  </a:lnTo>
                  <a:lnTo>
                    <a:pt x="1211" y="1071"/>
                  </a:lnTo>
                  <a:lnTo>
                    <a:pt x="1211" y="1070"/>
                  </a:lnTo>
                  <a:lnTo>
                    <a:pt x="1213" y="1069"/>
                  </a:lnTo>
                  <a:lnTo>
                    <a:pt x="1215" y="1068"/>
                  </a:lnTo>
                  <a:lnTo>
                    <a:pt x="1215" y="1067"/>
                  </a:lnTo>
                  <a:lnTo>
                    <a:pt x="1215" y="1066"/>
                  </a:lnTo>
                  <a:lnTo>
                    <a:pt x="1216" y="1065"/>
                  </a:lnTo>
                  <a:lnTo>
                    <a:pt x="1217" y="1065"/>
                  </a:lnTo>
                  <a:lnTo>
                    <a:pt x="1218" y="1065"/>
                  </a:lnTo>
                  <a:lnTo>
                    <a:pt x="1219" y="1065"/>
                  </a:lnTo>
                  <a:lnTo>
                    <a:pt x="1220" y="1065"/>
                  </a:lnTo>
                  <a:lnTo>
                    <a:pt x="1220" y="1064"/>
                  </a:lnTo>
                  <a:lnTo>
                    <a:pt x="1221" y="1064"/>
                  </a:lnTo>
                  <a:lnTo>
                    <a:pt x="1222" y="1064"/>
                  </a:lnTo>
                  <a:lnTo>
                    <a:pt x="1223" y="1064"/>
                  </a:lnTo>
                  <a:lnTo>
                    <a:pt x="1224" y="1063"/>
                  </a:lnTo>
                  <a:lnTo>
                    <a:pt x="1225" y="1062"/>
                  </a:lnTo>
                  <a:lnTo>
                    <a:pt x="1226" y="1062"/>
                  </a:lnTo>
                  <a:lnTo>
                    <a:pt x="1226" y="1061"/>
                  </a:lnTo>
                  <a:lnTo>
                    <a:pt x="1226" y="1060"/>
                  </a:lnTo>
                  <a:lnTo>
                    <a:pt x="1225" y="1059"/>
                  </a:lnTo>
                  <a:lnTo>
                    <a:pt x="1225" y="1058"/>
                  </a:lnTo>
                  <a:lnTo>
                    <a:pt x="1226" y="1058"/>
                  </a:lnTo>
                  <a:lnTo>
                    <a:pt x="1226" y="1059"/>
                  </a:lnTo>
                  <a:lnTo>
                    <a:pt x="1226" y="1060"/>
                  </a:lnTo>
                  <a:lnTo>
                    <a:pt x="1227" y="1061"/>
                  </a:lnTo>
                  <a:lnTo>
                    <a:pt x="1228" y="1062"/>
                  </a:lnTo>
                  <a:lnTo>
                    <a:pt x="1228" y="1063"/>
                  </a:lnTo>
                  <a:lnTo>
                    <a:pt x="1229" y="1063"/>
                  </a:lnTo>
                  <a:lnTo>
                    <a:pt x="1230" y="1063"/>
                  </a:lnTo>
                  <a:lnTo>
                    <a:pt x="1230" y="1064"/>
                  </a:lnTo>
                  <a:lnTo>
                    <a:pt x="1233" y="1065"/>
                  </a:lnTo>
                  <a:lnTo>
                    <a:pt x="1234" y="1065"/>
                  </a:lnTo>
                  <a:lnTo>
                    <a:pt x="1234" y="1066"/>
                  </a:lnTo>
                  <a:lnTo>
                    <a:pt x="1234" y="1067"/>
                  </a:lnTo>
                  <a:lnTo>
                    <a:pt x="1233" y="1067"/>
                  </a:lnTo>
                  <a:lnTo>
                    <a:pt x="1233" y="1069"/>
                  </a:lnTo>
                  <a:lnTo>
                    <a:pt x="1230" y="1068"/>
                  </a:lnTo>
                  <a:lnTo>
                    <a:pt x="1223" y="1067"/>
                  </a:lnTo>
                  <a:lnTo>
                    <a:pt x="1222" y="1066"/>
                  </a:lnTo>
                  <a:lnTo>
                    <a:pt x="1222" y="1065"/>
                  </a:lnTo>
                  <a:lnTo>
                    <a:pt x="1220" y="1065"/>
                  </a:lnTo>
                  <a:lnTo>
                    <a:pt x="1219" y="1065"/>
                  </a:lnTo>
                  <a:lnTo>
                    <a:pt x="1218" y="1065"/>
                  </a:lnTo>
                  <a:lnTo>
                    <a:pt x="1217" y="1066"/>
                  </a:lnTo>
                  <a:lnTo>
                    <a:pt x="1216" y="1066"/>
                  </a:lnTo>
                  <a:lnTo>
                    <a:pt x="1216" y="1067"/>
                  </a:lnTo>
                  <a:lnTo>
                    <a:pt x="1216" y="1068"/>
                  </a:lnTo>
                  <a:lnTo>
                    <a:pt x="1216" y="1069"/>
                  </a:lnTo>
                  <a:lnTo>
                    <a:pt x="1215" y="1069"/>
                  </a:lnTo>
                  <a:lnTo>
                    <a:pt x="1215" y="1070"/>
                  </a:lnTo>
                  <a:lnTo>
                    <a:pt x="1215" y="1071"/>
                  </a:lnTo>
                  <a:lnTo>
                    <a:pt x="1214" y="1071"/>
                  </a:lnTo>
                  <a:lnTo>
                    <a:pt x="1214" y="1072"/>
                  </a:lnTo>
                  <a:lnTo>
                    <a:pt x="1215" y="1073"/>
                  </a:lnTo>
                  <a:lnTo>
                    <a:pt x="1215" y="1074"/>
                  </a:lnTo>
                  <a:lnTo>
                    <a:pt x="1215" y="1077"/>
                  </a:lnTo>
                  <a:lnTo>
                    <a:pt x="1216" y="1077"/>
                  </a:lnTo>
                  <a:lnTo>
                    <a:pt x="1216" y="1078"/>
                  </a:lnTo>
                  <a:lnTo>
                    <a:pt x="1217" y="1079"/>
                  </a:lnTo>
                  <a:lnTo>
                    <a:pt x="1218" y="1079"/>
                  </a:lnTo>
                  <a:lnTo>
                    <a:pt x="1218" y="1080"/>
                  </a:lnTo>
                  <a:lnTo>
                    <a:pt x="1219" y="1080"/>
                  </a:lnTo>
                  <a:lnTo>
                    <a:pt x="1223" y="1084"/>
                  </a:lnTo>
                  <a:lnTo>
                    <a:pt x="1224" y="1085"/>
                  </a:lnTo>
                  <a:lnTo>
                    <a:pt x="1225" y="1086"/>
                  </a:lnTo>
                  <a:lnTo>
                    <a:pt x="1226" y="1086"/>
                  </a:lnTo>
                  <a:lnTo>
                    <a:pt x="1227" y="1086"/>
                  </a:lnTo>
                  <a:lnTo>
                    <a:pt x="1228" y="1086"/>
                  </a:lnTo>
                  <a:lnTo>
                    <a:pt x="1229" y="1088"/>
                  </a:lnTo>
                  <a:lnTo>
                    <a:pt x="1230" y="1089"/>
                  </a:lnTo>
                  <a:lnTo>
                    <a:pt x="1230" y="1090"/>
                  </a:lnTo>
                  <a:lnTo>
                    <a:pt x="1231" y="1090"/>
                  </a:lnTo>
                  <a:lnTo>
                    <a:pt x="1233" y="1091"/>
                  </a:lnTo>
                  <a:lnTo>
                    <a:pt x="1233" y="1092"/>
                  </a:lnTo>
                  <a:lnTo>
                    <a:pt x="1235" y="1092"/>
                  </a:lnTo>
                  <a:lnTo>
                    <a:pt x="1235" y="1091"/>
                  </a:lnTo>
                  <a:lnTo>
                    <a:pt x="1236" y="1091"/>
                  </a:lnTo>
                  <a:lnTo>
                    <a:pt x="1237" y="1090"/>
                  </a:lnTo>
                  <a:lnTo>
                    <a:pt x="1238" y="1090"/>
                  </a:lnTo>
                  <a:lnTo>
                    <a:pt x="1238" y="1088"/>
                  </a:lnTo>
                  <a:lnTo>
                    <a:pt x="1238" y="1086"/>
                  </a:lnTo>
                  <a:lnTo>
                    <a:pt x="1239" y="1086"/>
                  </a:lnTo>
                  <a:lnTo>
                    <a:pt x="1240" y="1087"/>
                  </a:lnTo>
                  <a:lnTo>
                    <a:pt x="1241" y="1087"/>
                  </a:lnTo>
                  <a:lnTo>
                    <a:pt x="1242" y="1087"/>
                  </a:lnTo>
                  <a:lnTo>
                    <a:pt x="1243" y="1087"/>
                  </a:lnTo>
                  <a:lnTo>
                    <a:pt x="1243" y="1088"/>
                  </a:lnTo>
                  <a:lnTo>
                    <a:pt x="1245" y="1090"/>
                  </a:lnTo>
                  <a:lnTo>
                    <a:pt x="1245" y="1091"/>
                  </a:lnTo>
                  <a:lnTo>
                    <a:pt x="1247" y="1092"/>
                  </a:lnTo>
                  <a:lnTo>
                    <a:pt x="1247" y="1093"/>
                  </a:lnTo>
                  <a:lnTo>
                    <a:pt x="1249" y="1094"/>
                  </a:lnTo>
                  <a:lnTo>
                    <a:pt x="1250" y="1094"/>
                  </a:lnTo>
                  <a:lnTo>
                    <a:pt x="1251" y="1094"/>
                  </a:lnTo>
                  <a:lnTo>
                    <a:pt x="1252" y="1094"/>
                  </a:lnTo>
                  <a:lnTo>
                    <a:pt x="1254" y="1092"/>
                  </a:lnTo>
                  <a:lnTo>
                    <a:pt x="1254" y="1094"/>
                  </a:lnTo>
                  <a:lnTo>
                    <a:pt x="1253" y="1094"/>
                  </a:lnTo>
                  <a:lnTo>
                    <a:pt x="1252" y="1096"/>
                  </a:lnTo>
                  <a:lnTo>
                    <a:pt x="1252" y="1097"/>
                  </a:lnTo>
                  <a:lnTo>
                    <a:pt x="1252" y="1098"/>
                  </a:lnTo>
                  <a:lnTo>
                    <a:pt x="1252" y="1099"/>
                  </a:lnTo>
                  <a:lnTo>
                    <a:pt x="1253" y="1099"/>
                  </a:lnTo>
                  <a:lnTo>
                    <a:pt x="1254" y="1099"/>
                  </a:lnTo>
                  <a:lnTo>
                    <a:pt x="1254" y="1100"/>
                  </a:lnTo>
                  <a:lnTo>
                    <a:pt x="1259" y="1103"/>
                  </a:lnTo>
                  <a:lnTo>
                    <a:pt x="1260" y="1103"/>
                  </a:lnTo>
                  <a:lnTo>
                    <a:pt x="1260" y="1104"/>
                  </a:lnTo>
                  <a:lnTo>
                    <a:pt x="1261" y="1104"/>
                  </a:lnTo>
                  <a:lnTo>
                    <a:pt x="1262" y="1104"/>
                  </a:lnTo>
                  <a:lnTo>
                    <a:pt x="1263" y="1103"/>
                  </a:lnTo>
                  <a:lnTo>
                    <a:pt x="1264" y="1103"/>
                  </a:lnTo>
                  <a:lnTo>
                    <a:pt x="1265" y="1103"/>
                  </a:lnTo>
                  <a:lnTo>
                    <a:pt x="1266" y="1104"/>
                  </a:lnTo>
                  <a:lnTo>
                    <a:pt x="1265" y="1105"/>
                  </a:lnTo>
                  <a:lnTo>
                    <a:pt x="1264" y="1106"/>
                  </a:lnTo>
                  <a:lnTo>
                    <a:pt x="1264" y="1105"/>
                  </a:lnTo>
                  <a:lnTo>
                    <a:pt x="1263" y="1105"/>
                  </a:lnTo>
                  <a:lnTo>
                    <a:pt x="1260" y="1105"/>
                  </a:lnTo>
                  <a:lnTo>
                    <a:pt x="1259" y="1105"/>
                  </a:lnTo>
                  <a:lnTo>
                    <a:pt x="1257" y="1105"/>
                  </a:lnTo>
                  <a:lnTo>
                    <a:pt x="1256" y="1105"/>
                  </a:lnTo>
                  <a:lnTo>
                    <a:pt x="1255" y="1105"/>
                  </a:lnTo>
                  <a:lnTo>
                    <a:pt x="1254" y="1105"/>
                  </a:lnTo>
                  <a:lnTo>
                    <a:pt x="1252" y="1103"/>
                  </a:lnTo>
                  <a:lnTo>
                    <a:pt x="1245" y="1099"/>
                  </a:lnTo>
                  <a:lnTo>
                    <a:pt x="1243" y="1098"/>
                  </a:lnTo>
                  <a:lnTo>
                    <a:pt x="1242" y="1098"/>
                  </a:lnTo>
                  <a:lnTo>
                    <a:pt x="1240" y="1098"/>
                  </a:lnTo>
                  <a:lnTo>
                    <a:pt x="1240" y="1100"/>
                  </a:lnTo>
                  <a:lnTo>
                    <a:pt x="1239" y="1101"/>
                  </a:lnTo>
                  <a:lnTo>
                    <a:pt x="1239" y="1103"/>
                  </a:lnTo>
                  <a:lnTo>
                    <a:pt x="1241" y="1104"/>
                  </a:lnTo>
                  <a:lnTo>
                    <a:pt x="1243" y="1105"/>
                  </a:lnTo>
                  <a:lnTo>
                    <a:pt x="1243" y="1106"/>
                  </a:lnTo>
                  <a:lnTo>
                    <a:pt x="1245" y="1107"/>
                  </a:lnTo>
                  <a:lnTo>
                    <a:pt x="1246" y="1107"/>
                  </a:lnTo>
                  <a:lnTo>
                    <a:pt x="1246" y="1109"/>
                  </a:lnTo>
                  <a:lnTo>
                    <a:pt x="1247" y="1109"/>
                  </a:lnTo>
                  <a:lnTo>
                    <a:pt x="1248" y="1110"/>
                  </a:lnTo>
                  <a:lnTo>
                    <a:pt x="1250" y="1111"/>
                  </a:lnTo>
                  <a:lnTo>
                    <a:pt x="1252" y="1111"/>
                  </a:lnTo>
                  <a:lnTo>
                    <a:pt x="1254" y="1113"/>
                  </a:lnTo>
                  <a:lnTo>
                    <a:pt x="1256" y="1114"/>
                  </a:lnTo>
                  <a:lnTo>
                    <a:pt x="1257" y="1114"/>
                  </a:lnTo>
                  <a:lnTo>
                    <a:pt x="1258" y="1115"/>
                  </a:lnTo>
                  <a:lnTo>
                    <a:pt x="1262" y="1115"/>
                  </a:lnTo>
                  <a:lnTo>
                    <a:pt x="1262" y="1116"/>
                  </a:lnTo>
                  <a:lnTo>
                    <a:pt x="1261" y="1117"/>
                  </a:lnTo>
                  <a:lnTo>
                    <a:pt x="1260" y="1118"/>
                  </a:lnTo>
                  <a:lnTo>
                    <a:pt x="1261" y="1120"/>
                  </a:lnTo>
                  <a:lnTo>
                    <a:pt x="1262" y="1120"/>
                  </a:lnTo>
                  <a:lnTo>
                    <a:pt x="1262" y="1121"/>
                  </a:lnTo>
                  <a:lnTo>
                    <a:pt x="1263" y="1121"/>
                  </a:lnTo>
                  <a:lnTo>
                    <a:pt x="1263" y="1122"/>
                  </a:lnTo>
                  <a:lnTo>
                    <a:pt x="1264" y="1122"/>
                  </a:lnTo>
                  <a:lnTo>
                    <a:pt x="1265" y="1122"/>
                  </a:lnTo>
                  <a:lnTo>
                    <a:pt x="1267" y="1122"/>
                  </a:lnTo>
                  <a:lnTo>
                    <a:pt x="1267" y="1121"/>
                  </a:lnTo>
                  <a:lnTo>
                    <a:pt x="1268" y="1120"/>
                  </a:lnTo>
                  <a:lnTo>
                    <a:pt x="1269" y="1120"/>
                  </a:lnTo>
                  <a:lnTo>
                    <a:pt x="1269" y="1119"/>
                  </a:lnTo>
                  <a:lnTo>
                    <a:pt x="1269" y="1118"/>
                  </a:lnTo>
                  <a:lnTo>
                    <a:pt x="1269" y="1117"/>
                  </a:lnTo>
                  <a:lnTo>
                    <a:pt x="1269" y="1116"/>
                  </a:lnTo>
                  <a:lnTo>
                    <a:pt x="1269" y="1115"/>
                  </a:lnTo>
                  <a:lnTo>
                    <a:pt x="1271" y="1116"/>
                  </a:lnTo>
                  <a:lnTo>
                    <a:pt x="1273" y="1117"/>
                  </a:lnTo>
                  <a:lnTo>
                    <a:pt x="1275" y="1118"/>
                  </a:lnTo>
                  <a:lnTo>
                    <a:pt x="1277" y="1119"/>
                  </a:lnTo>
                  <a:lnTo>
                    <a:pt x="1276" y="1119"/>
                  </a:lnTo>
                  <a:lnTo>
                    <a:pt x="1272" y="1119"/>
                  </a:lnTo>
                  <a:lnTo>
                    <a:pt x="1273" y="1121"/>
                  </a:lnTo>
                  <a:lnTo>
                    <a:pt x="1273" y="1122"/>
                  </a:lnTo>
                  <a:lnTo>
                    <a:pt x="1272" y="1123"/>
                  </a:lnTo>
                  <a:lnTo>
                    <a:pt x="1273" y="1124"/>
                  </a:lnTo>
                  <a:lnTo>
                    <a:pt x="1273" y="1126"/>
                  </a:lnTo>
                  <a:lnTo>
                    <a:pt x="1274" y="1127"/>
                  </a:lnTo>
                  <a:lnTo>
                    <a:pt x="1275" y="1129"/>
                  </a:lnTo>
                  <a:lnTo>
                    <a:pt x="1276" y="1129"/>
                  </a:lnTo>
                  <a:lnTo>
                    <a:pt x="1277" y="1129"/>
                  </a:lnTo>
                  <a:lnTo>
                    <a:pt x="1278" y="1129"/>
                  </a:lnTo>
                  <a:lnTo>
                    <a:pt x="1279" y="1129"/>
                  </a:lnTo>
                  <a:lnTo>
                    <a:pt x="1280" y="1129"/>
                  </a:lnTo>
                  <a:lnTo>
                    <a:pt x="1281" y="1128"/>
                  </a:lnTo>
                  <a:lnTo>
                    <a:pt x="1281" y="1129"/>
                  </a:lnTo>
                  <a:lnTo>
                    <a:pt x="1282" y="1130"/>
                  </a:lnTo>
                  <a:lnTo>
                    <a:pt x="1282" y="1131"/>
                  </a:lnTo>
                  <a:lnTo>
                    <a:pt x="1283" y="1131"/>
                  </a:lnTo>
                  <a:lnTo>
                    <a:pt x="1281" y="1135"/>
                  </a:lnTo>
                  <a:lnTo>
                    <a:pt x="1287" y="1135"/>
                  </a:lnTo>
                  <a:lnTo>
                    <a:pt x="1289" y="1134"/>
                  </a:lnTo>
                  <a:lnTo>
                    <a:pt x="1290" y="1134"/>
                  </a:lnTo>
                  <a:lnTo>
                    <a:pt x="1291" y="1133"/>
                  </a:lnTo>
                  <a:lnTo>
                    <a:pt x="1292" y="1133"/>
                  </a:lnTo>
                  <a:lnTo>
                    <a:pt x="1292" y="1135"/>
                  </a:lnTo>
                  <a:lnTo>
                    <a:pt x="1292" y="1136"/>
                  </a:lnTo>
                  <a:lnTo>
                    <a:pt x="1293" y="1136"/>
                  </a:lnTo>
                  <a:lnTo>
                    <a:pt x="1294" y="1138"/>
                  </a:lnTo>
                  <a:lnTo>
                    <a:pt x="1294" y="1139"/>
                  </a:lnTo>
                  <a:lnTo>
                    <a:pt x="1293" y="1139"/>
                  </a:lnTo>
                  <a:lnTo>
                    <a:pt x="1291" y="1142"/>
                  </a:lnTo>
                  <a:lnTo>
                    <a:pt x="1294" y="1143"/>
                  </a:lnTo>
                  <a:lnTo>
                    <a:pt x="1294" y="1144"/>
                  </a:lnTo>
                  <a:lnTo>
                    <a:pt x="1295" y="1144"/>
                  </a:lnTo>
                  <a:lnTo>
                    <a:pt x="1300" y="1146"/>
                  </a:lnTo>
                  <a:lnTo>
                    <a:pt x="1301" y="1146"/>
                  </a:lnTo>
                  <a:lnTo>
                    <a:pt x="1303" y="1146"/>
                  </a:lnTo>
                  <a:lnTo>
                    <a:pt x="1305" y="1145"/>
                  </a:lnTo>
                  <a:lnTo>
                    <a:pt x="1309" y="1146"/>
                  </a:lnTo>
                  <a:lnTo>
                    <a:pt x="1310" y="1146"/>
                  </a:lnTo>
                  <a:lnTo>
                    <a:pt x="1311" y="1146"/>
                  </a:lnTo>
                  <a:lnTo>
                    <a:pt x="1312" y="1146"/>
                  </a:lnTo>
                  <a:lnTo>
                    <a:pt x="1313" y="1145"/>
                  </a:lnTo>
                  <a:lnTo>
                    <a:pt x="1315" y="1144"/>
                  </a:lnTo>
                  <a:lnTo>
                    <a:pt x="1315" y="1145"/>
                  </a:lnTo>
                  <a:lnTo>
                    <a:pt x="1316" y="1145"/>
                  </a:lnTo>
                  <a:lnTo>
                    <a:pt x="1317" y="1145"/>
                  </a:lnTo>
                  <a:lnTo>
                    <a:pt x="1316" y="1146"/>
                  </a:lnTo>
                  <a:lnTo>
                    <a:pt x="1318" y="1147"/>
                  </a:lnTo>
                  <a:lnTo>
                    <a:pt x="1318" y="1148"/>
                  </a:lnTo>
                  <a:lnTo>
                    <a:pt x="1317" y="1149"/>
                  </a:lnTo>
                  <a:lnTo>
                    <a:pt x="1320" y="1151"/>
                  </a:lnTo>
                  <a:lnTo>
                    <a:pt x="1320" y="1152"/>
                  </a:lnTo>
                  <a:lnTo>
                    <a:pt x="1321" y="1153"/>
                  </a:lnTo>
                  <a:lnTo>
                    <a:pt x="1323" y="1154"/>
                  </a:lnTo>
                  <a:lnTo>
                    <a:pt x="1324" y="1154"/>
                  </a:lnTo>
                  <a:lnTo>
                    <a:pt x="1326" y="1155"/>
                  </a:lnTo>
                  <a:lnTo>
                    <a:pt x="1327" y="1154"/>
                  </a:lnTo>
                  <a:lnTo>
                    <a:pt x="1327" y="1153"/>
                  </a:lnTo>
                  <a:lnTo>
                    <a:pt x="1328" y="1152"/>
                  </a:lnTo>
                  <a:lnTo>
                    <a:pt x="1330" y="1152"/>
                  </a:lnTo>
                  <a:lnTo>
                    <a:pt x="1330" y="1150"/>
                  </a:lnTo>
                  <a:lnTo>
                    <a:pt x="1330" y="1149"/>
                  </a:lnTo>
                  <a:lnTo>
                    <a:pt x="1330" y="1148"/>
                  </a:lnTo>
                  <a:lnTo>
                    <a:pt x="1329" y="1148"/>
                  </a:lnTo>
                  <a:lnTo>
                    <a:pt x="1329" y="1147"/>
                  </a:lnTo>
                  <a:lnTo>
                    <a:pt x="1328" y="1146"/>
                  </a:lnTo>
                  <a:lnTo>
                    <a:pt x="1332" y="1148"/>
                  </a:lnTo>
                  <a:lnTo>
                    <a:pt x="1332" y="1149"/>
                  </a:lnTo>
                  <a:lnTo>
                    <a:pt x="1332" y="1150"/>
                  </a:lnTo>
                  <a:lnTo>
                    <a:pt x="1333" y="1150"/>
                  </a:lnTo>
                  <a:lnTo>
                    <a:pt x="1333" y="1151"/>
                  </a:lnTo>
                  <a:lnTo>
                    <a:pt x="1334" y="1151"/>
                  </a:lnTo>
                  <a:lnTo>
                    <a:pt x="1333" y="1152"/>
                  </a:lnTo>
                  <a:lnTo>
                    <a:pt x="1333" y="1154"/>
                  </a:lnTo>
                  <a:lnTo>
                    <a:pt x="1334" y="1156"/>
                  </a:lnTo>
                  <a:lnTo>
                    <a:pt x="1335" y="1156"/>
                  </a:lnTo>
                  <a:lnTo>
                    <a:pt x="1335" y="1158"/>
                  </a:lnTo>
                  <a:lnTo>
                    <a:pt x="1336" y="1158"/>
                  </a:lnTo>
                  <a:lnTo>
                    <a:pt x="1338" y="1160"/>
                  </a:lnTo>
                  <a:lnTo>
                    <a:pt x="1339" y="1160"/>
                  </a:lnTo>
                  <a:lnTo>
                    <a:pt x="1339" y="1161"/>
                  </a:lnTo>
                  <a:lnTo>
                    <a:pt x="1340" y="1161"/>
                  </a:lnTo>
                  <a:lnTo>
                    <a:pt x="1341" y="1162"/>
                  </a:lnTo>
                  <a:lnTo>
                    <a:pt x="1344" y="1162"/>
                  </a:lnTo>
                  <a:lnTo>
                    <a:pt x="1345" y="1161"/>
                  </a:lnTo>
                  <a:lnTo>
                    <a:pt x="1346" y="1160"/>
                  </a:lnTo>
                  <a:lnTo>
                    <a:pt x="1351" y="1162"/>
                  </a:lnTo>
                  <a:lnTo>
                    <a:pt x="1352" y="1162"/>
                  </a:lnTo>
                  <a:lnTo>
                    <a:pt x="1354" y="1163"/>
                  </a:lnTo>
                  <a:lnTo>
                    <a:pt x="1354" y="1165"/>
                  </a:lnTo>
                  <a:lnTo>
                    <a:pt x="1353" y="1167"/>
                  </a:lnTo>
                  <a:lnTo>
                    <a:pt x="1354" y="1167"/>
                  </a:lnTo>
                  <a:lnTo>
                    <a:pt x="1357" y="1169"/>
                  </a:lnTo>
                  <a:lnTo>
                    <a:pt x="1357" y="1170"/>
                  </a:lnTo>
                  <a:lnTo>
                    <a:pt x="1358" y="1170"/>
                  </a:lnTo>
                  <a:lnTo>
                    <a:pt x="1360" y="1170"/>
                  </a:lnTo>
                  <a:lnTo>
                    <a:pt x="1361" y="1170"/>
                  </a:lnTo>
                  <a:lnTo>
                    <a:pt x="1362" y="1170"/>
                  </a:lnTo>
                  <a:lnTo>
                    <a:pt x="1362" y="1169"/>
                  </a:lnTo>
                  <a:lnTo>
                    <a:pt x="1363" y="1169"/>
                  </a:lnTo>
                  <a:lnTo>
                    <a:pt x="1364" y="1169"/>
                  </a:lnTo>
                  <a:lnTo>
                    <a:pt x="1366" y="1170"/>
                  </a:lnTo>
                  <a:lnTo>
                    <a:pt x="1367" y="1172"/>
                  </a:lnTo>
                  <a:lnTo>
                    <a:pt x="1367" y="1173"/>
                  </a:lnTo>
                  <a:lnTo>
                    <a:pt x="1368" y="1173"/>
                  </a:lnTo>
                  <a:lnTo>
                    <a:pt x="1371" y="1174"/>
                  </a:lnTo>
                  <a:lnTo>
                    <a:pt x="1377" y="1175"/>
                  </a:lnTo>
                  <a:lnTo>
                    <a:pt x="1379" y="1176"/>
                  </a:lnTo>
                  <a:lnTo>
                    <a:pt x="1379" y="1175"/>
                  </a:lnTo>
                  <a:lnTo>
                    <a:pt x="1380" y="1176"/>
                  </a:lnTo>
                  <a:lnTo>
                    <a:pt x="1380" y="1177"/>
                  </a:lnTo>
                  <a:lnTo>
                    <a:pt x="1381" y="1177"/>
                  </a:lnTo>
                  <a:lnTo>
                    <a:pt x="1382" y="1178"/>
                  </a:lnTo>
                  <a:lnTo>
                    <a:pt x="1383" y="1178"/>
                  </a:lnTo>
                  <a:lnTo>
                    <a:pt x="1384" y="1178"/>
                  </a:lnTo>
                  <a:lnTo>
                    <a:pt x="1387" y="1177"/>
                  </a:lnTo>
                  <a:lnTo>
                    <a:pt x="1388" y="1176"/>
                  </a:lnTo>
                  <a:lnTo>
                    <a:pt x="1388" y="1175"/>
                  </a:lnTo>
                  <a:lnTo>
                    <a:pt x="1389" y="1175"/>
                  </a:lnTo>
                  <a:lnTo>
                    <a:pt x="1390" y="1175"/>
                  </a:lnTo>
                  <a:lnTo>
                    <a:pt x="1396" y="1178"/>
                  </a:lnTo>
                  <a:lnTo>
                    <a:pt x="1399" y="1179"/>
                  </a:lnTo>
                  <a:lnTo>
                    <a:pt x="1400" y="1179"/>
                  </a:lnTo>
                  <a:lnTo>
                    <a:pt x="1401" y="1179"/>
                  </a:lnTo>
                  <a:lnTo>
                    <a:pt x="1402" y="1179"/>
                  </a:lnTo>
                  <a:lnTo>
                    <a:pt x="1402" y="1180"/>
                  </a:lnTo>
                  <a:lnTo>
                    <a:pt x="1403" y="1180"/>
                  </a:lnTo>
                  <a:lnTo>
                    <a:pt x="1405" y="1181"/>
                  </a:lnTo>
                  <a:lnTo>
                    <a:pt x="1407" y="1182"/>
                  </a:lnTo>
                  <a:lnTo>
                    <a:pt x="1409" y="1184"/>
                  </a:lnTo>
                  <a:lnTo>
                    <a:pt x="1409" y="1183"/>
                  </a:lnTo>
                  <a:lnTo>
                    <a:pt x="1412" y="1186"/>
                  </a:lnTo>
                  <a:lnTo>
                    <a:pt x="1413" y="1186"/>
                  </a:lnTo>
                  <a:lnTo>
                    <a:pt x="1414" y="1186"/>
                  </a:lnTo>
                  <a:lnTo>
                    <a:pt x="1416" y="1186"/>
                  </a:lnTo>
                  <a:lnTo>
                    <a:pt x="1420" y="1186"/>
                  </a:lnTo>
                  <a:lnTo>
                    <a:pt x="1421" y="1187"/>
                  </a:lnTo>
                  <a:lnTo>
                    <a:pt x="1422" y="1186"/>
                  </a:lnTo>
                  <a:lnTo>
                    <a:pt x="1422" y="1185"/>
                  </a:lnTo>
                  <a:lnTo>
                    <a:pt x="1423" y="1184"/>
                  </a:lnTo>
                  <a:lnTo>
                    <a:pt x="1423" y="1185"/>
                  </a:lnTo>
                  <a:lnTo>
                    <a:pt x="1424" y="1186"/>
                  </a:lnTo>
                  <a:lnTo>
                    <a:pt x="1425" y="1186"/>
                  </a:lnTo>
                  <a:lnTo>
                    <a:pt x="1426" y="1186"/>
                  </a:lnTo>
                  <a:lnTo>
                    <a:pt x="1427" y="1186"/>
                  </a:lnTo>
                  <a:lnTo>
                    <a:pt x="1428" y="1186"/>
                  </a:lnTo>
                  <a:lnTo>
                    <a:pt x="1429" y="1186"/>
                  </a:lnTo>
                  <a:lnTo>
                    <a:pt x="1430" y="1186"/>
                  </a:lnTo>
                  <a:lnTo>
                    <a:pt x="1431" y="1186"/>
                  </a:lnTo>
                  <a:lnTo>
                    <a:pt x="1433" y="1186"/>
                  </a:lnTo>
                  <a:lnTo>
                    <a:pt x="1435" y="1186"/>
                  </a:lnTo>
                  <a:lnTo>
                    <a:pt x="1436" y="1186"/>
                  </a:lnTo>
                  <a:lnTo>
                    <a:pt x="1437" y="1186"/>
                  </a:lnTo>
                  <a:lnTo>
                    <a:pt x="1439" y="1186"/>
                  </a:lnTo>
                  <a:lnTo>
                    <a:pt x="1439" y="1188"/>
                  </a:lnTo>
                  <a:lnTo>
                    <a:pt x="1440" y="1188"/>
                  </a:lnTo>
                  <a:lnTo>
                    <a:pt x="1442" y="1189"/>
                  </a:lnTo>
                  <a:lnTo>
                    <a:pt x="1442" y="1190"/>
                  </a:lnTo>
                  <a:lnTo>
                    <a:pt x="1443" y="1190"/>
                  </a:lnTo>
                  <a:lnTo>
                    <a:pt x="1445" y="1191"/>
                  </a:lnTo>
                  <a:lnTo>
                    <a:pt x="1446" y="1192"/>
                  </a:lnTo>
                  <a:lnTo>
                    <a:pt x="1447" y="1192"/>
                  </a:lnTo>
                  <a:lnTo>
                    <a:pt x="1447" y="1193"/>
                  </a:lnTo>
                  <a:lnTo>
                    <a:pt x="1448" y="1193"/>
                  </a:lnTo>
                  <a:lnTo>
                    <a:pt x="1449" y="1193"/>
                  </a:lnTo>
                  <a:lnTo>
                    <a:pt x="1450" y="1192"/>
                  </a:lnTo>
                  <a:lnTo>
                    <a:pt x="1451" y="1192"/>
                  </a:lnTo>
                  <a:lnTo>
                    <a:pt x="1452" y="1190"/>
                  </a:lnTo>
                  <a:lnTo>
                    <a:pt x="1453" y="1189"/>
                  </a:lnTo>
                  <a:lnTo>
                    <a:pt x="1453" y="1190"/>
                  </a:lnTo>
                  <a:lnTo>
                    <a:pt x="1454" y="1190"/>
                  </a:lnTo>
                  <a:lnTo>
                    <a:pt x="1456" y="1190"/>
                  </a:lnTo>
                  <a:lnTo>
                    <a:pt x="1457" y="1190"/>
                  </a:lnTo>
                  <a:lnTo>
                    <a:pt x="1458" y="1190"/>
                  </a:lnTo>
                  <a:lnTo>
                    <a:pt x="1457" y="1190"/>
                  </a:lnTo>
                  <a:lnTo>
                    <a:pt x="1456" y="1190"/>
                  </a:lnTo>
                  <a:lnTo>
                    <a:pt x="1455" y="1191"/>
                  </a:lnTo>
                  <a:lnTo>
                    <a:pt x="1453" y="1191"/>
                  </a:lnTo>
                  <a:lnTo>
                    <a:pt x="1453" y="1194"/>
                  </a:lnTo>
                  <a:lnTo>
                    <a:pt x="1453" y="1195"/>
                  </a:lnTo>
                  <a:lnTo>
                    <a:pt x="1454" y="1195"/>
                  </a:lnTo>
                  <a:lnTo>
                    <a:pt x="1454" y="1196"/>
                  </a:lnTo>
                  <a:lnTo>
                    <a:pt x="1455" y="1197"/>
                  </a:lnTo>
                  <a:lnTo>
                    <a:pt x="1456" y="1197"/>
                  </a:lnTo>
                  <a:lnTo>
                    <a:pt x="1457" y="1197"/>
                  </a:lnTo>
                  <a:lnTo>
                    <a:pt x="1458" y="1197"/>
                  </a:lnTo>
                  <a:lnTo>
                    <a:pt x="1460" y="1197"/>
                  </a:lnTo>
                  <a:lnTo>
                    <a:pt x="1461" y="1197"/>
                  </a:lnTo>
                  <a:lnTo>
                    <a:pt x="1466" y="1202"/>
                  </a:lnTo>
                  <a:lnTo>
                    <a:pt x="1466" y="1198"/>
                  </a:lnTo>
                  <a:lnTo>
                    <a:pt x="1466" y="1197"/>
                  </a:lnTo>
                  <a:lnTo>
                    <a:pt x="1467" y="1197"/>
                  </a:lnTo>
                  <a:lnTo>
                    <a:pt x="1470" y="1198"/>
                  </a:lnTo>
                  <a:lnTo>
                    <a:pt x="1471" y="1198"/>
                  </a:lnTo>
                  <a:lnTo>
                    <a:pt x="1472" y="1198"/>
                  </a:lnTo>
                  <a:lnTo>
                    <a:pt x="1476" y="1197"/>
                  </a:lnTo>
                  <a:lnTo>
                    <a:pt x="1474" y="1194"/>
                  </a:lnTo>
                  <a:lnTo>
                    <a:pt x="1473" y="1193"/>
                  </a:lnTo>
                  <a:lnTo>
                    <a:pt x="1473" y="1192"/>
                  </a:lnTo>
                  <a:lnTo>
                    <a:pt x="1472" y="1192"/>
                  </a:lnTo>
                  <a:lnTo>
                    <a:pt x="1471" y="1191"/>
                  </a:lnTo>
                  <a:lnTo>
                    <a:pt x="1471" y="1190"/>
                  </a:lnTo>
                  <a:lnTo>
                    <a:pt x="1470" y="1190"/>
                  </a:lnTo>
                  <a:lnTo>
                    <a:pt x="1465" y="1184"/>
                  </a:lnTo>
                  <a:lnTo>
                    <a:pt x="1464" y="1183"/>
                  </a:lnTo>
                  <a:lnTo>
                    <a:pt x="1463" y="1183"/>
                  </a:lnTo>
                  <a:lnTo>
                    <a:pt x="1462" y="1183"/>
                  </a:lnTo>
                  <a:lnTo>
                    <a:pt x="1462" y="1184"/>
                  </a:lnTo>
                  <a:lnTo>
                    <a:pt x="1460" y="1184"/>
                  </a:lnTo>
                  <a:lnTo>
                    <a:pt x="1459" y="1184"/>
                  </a:lnTo>
                  <a:lnTo>
                    <a:pt x="1459" y="1183"/>
                  </a:lnTo>
                  <a:lnTo>
                    <a:pt x="1458" y="1182"/>
                  </a:lnTo>
                  <a:lnTo>
                    <a:pt x="1456" y="1181"/>
                  </a:lnTo>
                  <a:lnTo>
                    <a:pt x="1455" y="1181"/>
                  </a:lnTo>
                  <a:lnTo>
                    <a:pt x="1454" y="1181"/>
                  </a:lnTo>
                  <a:lnTo>
                    <a:pt x="1453" y="1181"/>
                  </a:lnTo>
                  <a:lnTo>
                    <a:pt x="1452" y="1182"/>
                  </a:lnTo>
                  <a:lnTo>
                    <a:pt x="1451" y="1183"/>
                  </a:lnTo>
                  <a:lnTo>
                    <a:pt x="1451" y="1184"/>
                  </a:lnTo>
                  <a:lnTo>
                    <a:pt x="1451" y="1185"/>
                  </a:lnTo>
                  <a:lnTo>
                    <a:pt x="1452" y="1186"/>
                  </a:lnTo>
                  <a:lnTo>
                    <a:pt x="1451" y="1185"/>
                  </a:lnTo>
                  <a:lnTo>
                    <a:pt x="1450" y="1184"/>
                  </a:lnTo>
                  <a:lnTo>
                    <a:pt x="1449" y="1184"/>
                  </a:lnTo>
                  <a:lnTo>
                    <a:pt x="1448" y="1184"/>
                  </a:lnTo>
                  <a:lnTo>
                    <a:pt x="1447" y="1183"/>
                  </a:lnTo>
                  <a:lnTo>
                    <a:pt x="1447" y="1180"/>
                  </a:lnTo>
                  <a:lnTo>
                    <a:pt x="1445" y="1180"/>
                  </a:lnTo>
                  <a:lnTo>
                    <a:pt x="1444" y="1180"/>
                  </a:lnTo>
                  <a:lnTo>
                    <a:pt x="1443" y="1179"/>
                  </a:lnTo>
                  <a:lnTo>
                    <a:pt x="1442" y="1179"/>
                  </a:lnTo>
                  <a:lnTo>
                    <a:pt x="1443" y="1178"/>
                  </a:lnTo>
                  <a:lnTo>
                    <a:pt x="1444" y="1179"/>
                  </a:lnTo>
                  <a:lnTo>
                    <a:pt x="1446" y="1179"/>
                  </a:lnTo>
                  <a:lnTo>
                    <a:pt x="1447" y="1179"/>
                  </a:lnTo>
                  <a:lnTo>
                    <a:pt x="1450" y="1180"/>
                  </a:lnTo>
                  <a:lnTo>
                    <a:pt x="1451" y="1179"/>
                  </a:lnTo>
                  <a:lnTo>
                    <a:pt x="1452" y="1179"/>
                  </a:lnTo>
                  <a:lnTo>
                    <a:pt x="1453" y="1179"/>
                  </a:lnTo>
                  <a:lnTo>
                    <a:pt x="1454" y="1179"/>
                  </a:lnTo>
                  <a:lnTo>
                    <a:pt x="1454" y="1180"/>
                  </a:lnTo>
                  <a:lnTo>
                    <a:pt x="1455" y="1180"/>
                  </a:lnTo>
                  <a:lnTo>
                    <a:pt x="1456" y="1180"/>
                  </a:lnTo>
                  <a:lnTo>
                    <a:pt x="1459" y="1180"/>
                  </a:lnTo>
                  <a:lnTo>
                    <a:pt x="1460" y="1180"/>
                  </a:lnTo>
                  <a:lnTo>
                    <a:pt x="1461" y="1180"/>
                  </a:lnTo>
                  <a:lnTo>
                    <a:pt x="1462" y="1180"/>
                  </a:lnTo>
                  <a:lnTo>
                    <a:pt x="1463" y="1180"/>
                  </a:lnTo>
                  <a:lnTo>
                    <a:pt x="1464" y="1180"/>
                  </a:lnTo>
                  <a:lnTo>
                    <a:pt x="1464" y="1181"/>
                  </a:lnTo>
                  <a:lnTo>
                    <a:pt x="1465" y="1181"/>
                  </a:lnTo>
                  <a:lnTo>
                    <a:pt x="1466" y="1181"/>
                  </a:lnTo>
                  <a:lnTo>
                    <a:pt x="1469" y="1181"/>
                  </a:lnTo>
                  <a:lnTo>
                    <a:pt x="1469" y="1182"/>
                  </a:lnTo>
                  <a:lnTo>
                    <a:pt x="1470" y="1181"/>
                  </a:lnTo>
                  <a:lnTo>
                    <a:pt x="1471" y="1181"/>
                  </a:lnTo>
                  <a:lnTo>
                    <a:pt x="1471" y="1180"/>
                  </a:lnTo>
                  <a:lnTo>
                    <a:pt x="1472" y="1180"/>
                  </a:lnTo>
                  <a:lnTo>
                    <a:pt x="1473" y="1179"/>
                  </a:lnTo>
                  <a:lnTo>
                    <a:pt x="1473" y="1180"/>
                  </a:lnTo>
                  <a:lnTo>
                    <a:pt x="1474" y="1180"/>
                  </a:lnTo>
                  <a:lnTo>
                    <a:pt x="1475" y="1180"/>
                  </a:lnTo>
                  <a:lnTo>
                    <a:pt x="1476" y="1180"/>
                  </a:lnTo>
                  <a:lnTo>
                    <a:pt x="1477" y="1180"/>
                  </a:lnTo>
                  <a:lnTo>
                    <a:pt x="1478" y="1179"/>
                  </a:lnTo>
                  <a:lnTo>
                    <a:pt x="1479" y="1179"/>
                  </a:lnTo>
                  <a:lnTo>
                    <a:pt x="1479" y="1178"/>
                  </a:lnTo>
                  <a:lnTo>
                    <a:pt x="1481" y="1176"/>
                  </a:lnTo>
                  <a:lnTo>
                    <a:pt x="1481" y="1175"/>
                  </a:lnTo>
                  <a:lnTo>
                    <a:pt x="1480" y="1173"/>
                  </a:lnTo>
                  <a:lnTo>
                    <a:pt x="1479" y="1173"/>
                  </a:lnTo>
                  <a:lnTo>
                    <a:pt x="1479" y="1172"/>
                  </a:lnTo>
                  <a:lnTo>
                    <a:pt x="1478" y="1172"/>
                  </a:lnTo>
                  <a:lnTo>
                    <a:pt x="1477" y="1171"/>
                  </a:lnTo>
                  <a:lnTo>
                    <a:pt x="1476" y="1171"/>
                  </a:lnTo>
                  <a:lnTo>
                    <a:pt x="1475" y="1171"/>
                  </a:lnTo>
                  <a:lnTo>
                    <a:pt x="1474" y="1171"/>
                  </a:lnTo>
                  <a:lnTo>
                    <a:pt x="1473" y="1172"/>
                  </a:lnTo>
                  <a:lnTo>
                    <a:pt x="1472" y="1173"/>
                  </a:lnTo>
                  <a:lnTo>
                    <a:pt x="1469" y="1171"/>
                  </a:lnTo>
                  <a:lnTo>
                    <a:pt x="1467" y="1168"/>
                  </a:lnTo>
                  <a:lnTo>
                    <a:pt x="1466" y="1167"/>
                  </a:lnTo>
                  <a:lnTo>
                    <a:pt x="1462" y="1166"/>
                  </a:lnTo>
                  <a:lnTo>
                    <a:pt x="1461" y="1166"/>
                  </a:lnTo>
                  <a:lnTo>
                    <a:pt x="1460" y="1166"/>
                  </a:lnTo>
                  <a:lnTo>
                    <a:pt x="1459" y="1166"/>
                  </a:lnTo>
                  <a:lnTo>
                    <a:pt x="1458" y="1166"/>
                  </a:lnTo>
                  <a:lnTo>
                    <a:pt x="1458" y="1165"/>
                  </a:lnTo>
                  <a:lnTo>
                    <a:pt x="1457" y="1165"/>
                  </a:lnTo>
                  <a:lnTo>
                    <a:pt x="1445" y="1164"/>
                  </a:lnTo>
                  <a:lnTo>
                    <a:pt x="1435" y="1163"/>
                  </a:lnTo>
                  <a:lnTo>
                    <a:pt x="1429" y="1164"/>
                  </a:lnTo>
                  <a:lnTo>
                    <a:pt x="1428" y="1164"/>
                  </a:lnTo>
                  <a:lnTo>
                    <a:pt x="1427" y="1165"/>
                  </a:lnTo>
                  <a:lnTo>
                    <a:pt x="1426" y="1164"/>
                  </a:lnTo>
                  <a:lnTo>
                    <a:pt x="1425" y="1164"/>
                  </a:lnTo>
                  <a:lnTo>
                    <a:pt x="1424" y="1164"/>
                  </a:lnTo>
                  <a:lnTo>
                    <a:pt x="1422" y="1162"/>
                  </a:lnTo>
                  <a:lnTo>
                    <a:pt x="1386" y="1097"/>
                  </a:lnTo>
                  <a:lnTo>
                    <a:pt x="1386" y="1096"/>
                  </a:lnTo>
                  <a:lnTo>
                    <a:pt x="1383" y="1095"/>
                  </a:lnTo>
                  <a:lnTo>
                    <a:pt x="1379" y="1094"/>
                  </a:lnTo>
                  <a:lnTo>
                    <a:pt x="1377" y="1094"/>
                  </a:lnTo>
                  <a:lnTo>
                    <a:pt x="1377" y="1096"/>
                  </a:lnTo>
                  <a:lnTo>
                    <a:pt x="1375" y="1096"/>
                  </a:lnTo>
                  <a:lnTo>
                    <a:pt x="1373" y="1097"/>
                  </a:lnTo>
                  <a:lnTo>
                    <a:pt x="1367" y="1094"/>
                  </a:lnTo>
                  <a:lnTo>
                    <a:pt x="1367" y="1093"/>
                  </a:lnTo>
                  <a:lnTo>
                    <a:pt x="1366" y="1092"/>
                  </a:lnTo>
                  <a:lnTo>
                    <a:pt x="1364" y="1091"/>
                  </a:lnTo>
                  <a:lnTo>
                    <a:pt x="1363" y="1090"/>
                  </a:lnTo>
                  <a:lnTo>
                    <a:pt x="1362" y="1090"/>
                  </a:lnTo>
                  <a:lnTo>
                    <a:pt x="1362" y="1088"/>
                  </a:lnTo>
                  <a:lnTo>
                    <a:pt x="1363" y="1088"/>
                  </a:lnTo>
                  <a:lnTo>
                    <a:pt x="1364" y="1088"/>
                  </a:lnTo>
                  <a:lnTo>
                    <a:pt x="1369" y="1090"/>
                  </a:lnTo>
                  <a:lnTo>
                    <a:pt x="1370" y="1090"/>
                  </a:lnTo>
                  <a:lnTo>
                    <a:pt x="1371" y="1090"/>
                  </a:lnTo>
                  <a:lnTo>
                    <a:pt x="1374" y="1091"/>
                  </a:lnTo>
                  <a:lnTo>
                    <a:pt x="1375" y="1091"/>
                  </a:lnTo>
                  <a:lnTo>
                    <a:pt x="1381" y="1092"/>
                  </a:lnTo>
                  <a:lnTo>
                    <a:pt x="1383" y="1093"/>
                  </a:lnTo>
                  <a:lnTo>
                    <a:pt x="1391" y="1100"/>
                  </a:lnTo>
                  <a:lnTo>
                    <a:pt x="1386" y="1090"/>
                  </a:lnTo>
                  <a:lnTo>
                    <a:pt x="1386" y="1088"/>
                  </a:lnTo>
                  <a:lnTo>
                    <a:pt x="1386" y="1087"/>
                  </a:lnTo>
                  <a:lnTo>
                    <a:pt x="1384" y="1086"/>
                  </a:lnTo>
                  <a:lnTo>
                    <a:pt x="1374" y="1085"/>
                  </a:lnTo>
                  <a:lnTo>
                    <a:pt x="1369" y="1083"/>
                  </a:lnTo>
                  <a:lnTo>
                    <a:pt x="1362" y="1081"/>
                  </a:lnTo>
                  <a:lnTo>
                    <a:pt x="1357" y="1081"/>
                  </a:lnTo>
                  <a:lnTo>
                    <a:pt x="1342" y="1077"/>
                  </a:lnTo>
                  <a:lnTo>
                    <a:pt x="1341" y="1077"/>
                  </a:lnTo>
                  <a:lnTo>
                    <a:pt x="1297" y="1077"/>
                  </a:lnTo>
                  <a:lnTo>
                    <a:pt x="1296" y="1075"/>
                  </a:lnTo>
                  <a:lnTo>
                    <a:pt x="1296" y="1074"/>
                  </a:lnTo>
                  <a:lnTo>
                    <a:pt x="1295" y="1074"/>
                  </a:lnTo>
                  <a:lnTo>
                    <a:pt x="1294" y="1073"/>
                  </a:lnTo>
                  <a:lnTo>
                    <a:pt x="1289" y="1070"/>
                  </a:lnTo>
                  <a:lnTo>
                    <a:pt x="1285" y="1068"/>
                  </a:lnTo>
                  <a:lnTo>
                    <a:pt x="1284" y="1068"/>
                  </a:lnTo>
                  <a:lnTo>
                    <a:pt x="1283" y="1068"/>
                  </a:lnTo>
                  <a:lnTo>
                    <a:pt x="1280" y="1064"/>
                  </a:lnTo>
                  <a:lnTo>
                    <a:pt x="1280" y="1063"/>
                  </a:lnTo>
                  <a:lnTo>
                    <a:pt x="1279" y="1061"/>
                  </a:lnTo>
                  <a:lnTo>
                    <a:pt x="1279" y="1060"/>
                  </a:lnTo>
                  <a:lnTo>
                    <a:pt x="1278" y="1058"/>
                  </a:lnTo>
                  <a:lnTo>
                    <a:pt x="1279" y="1058"/>
                  </a:lnTo>
                  <a:lnTo>
                    <a:pt x="1278" y="1057"/>
                  </a:lnTo>
                  <a:lnTo>
                    <a:pt x="1278" y="1056"/>
                  </a:lnTo>
                  <a:lnTo>
                    <a:pt x="1278" y="1055"/>
                  </a:lnTo>
                  <a:lnTo>
                    <a:pt x="1277" y="1054"/>
                  </a:lnTo>
                  <a:lnTo>
                    <a:pt x="1275" y="1053"/>
                  </a:lnTo>
                  <a:lnTo>
                    <a:pt x="1274" y="1052"/>
                  </a:lnTo>
                  <a:lnTo>
                    <a:pt x="1274" y="1050"/>
                  </a:lnTo>
                  <a:lnTo>
                    <a:pt x="1274" y="1049"/>
                  </a:lnTo>
                  <a:lnTo>
                    <a:pt x="1274" y="1048"/>
                  </a:lnTo>
                  <a:lnTo>
                    <a:pt x="1272" y="1044"/>
                  </a:lnTo>
                  <a:lnTo>
                    <a:pt x="1272" y="1043"/>
                  </a:lnTo>
                  <a:lnTo>
                    <a:pt x="1271" y="1043"/>
                  </a:lnTo>
                  <a:lnTo>
                    <a:pt x="1271" y="1042"/>
                  </a:lnTo>
                  <a:lnTo>
                    <a:pt x="1270" y="1042"/>
                  </a:lnTo>
                  <a:lnTo>
                    <a:pt x="1268" y="1040"/>
                  </a:lnTo>
                  <a:lnTo>
                    <a:pt x="1268" y="1039"/>
                  </a:lnTo>
                  <a:lnTo>
                    <a:pt x="1267" y="1039"/>
                  </a:lnTo>
                  <a:lnTo>
                    <a:pt x="1267" y="1038"/>
                  </a:lnTo>
                  <a:lnTo>
                    <a:pt x="1267" y="1037"/>
                  </a:lnTo>
                  <a:lnTo>
                    <a:pt x="1266" y="1036"/>
                  </a:lnTo>
                  <a:lnTo>
                    <a:pt x="1264" y="1035"/>
                  </a:lnTo>
                  <a:lnTo>
                    <a:pt x="1263" y="1035"/>
                  </a:lnTo>
                  <a:lnTo>
                    <a:pt x="1260" y="1035"/>
                  </a:lnTo>
                  <a:lnTo>
                    <a:pt x="1259" y="1035"/>
                  </a:lnTo>
                  <a:lnTo>
                    <a:pt x="1258" y="1035"/>
                  </a:lnTo>
                  <a:lnTo>
                    <a:pt x="1257" y="1035"/>
                  </a:lnTo>
                  <a:lnTo>
                    <a:pt x="1256" y="1035"/>
                  </a:lnTo>
                  <a:lnTo>
                    <a:pt x="1256" y="1036"/>
                  </a:lnTo>
                  <a:lnTo>
                    <a:pt x="1255" y="1035"/>
                  </a:lnTo>
                  <a:lnTo>
                    <a:pt x="1254" y="1035"/>
                  </a:lnTo>
                  <a:lnTo>
                    <a:pt x="1253" y="1035"/>
                  </a:lnTo>
                  <a:lnTo>
                    <a:pt x="1252" y="1035"/>
                  </a:lnTo>
                  <a:lnTo>
                    <a:pt x="1250" y="1037"/>
                  </a:lnTo>
                  <a:lnTo>
                    <a:pt x="1249" y="1037"/>
                  </a:lnTo>
                  <a:lnTo>
                    <a:pt x="1249" y="1038"/>
                  </a:lnTo>
                  <a:lnTo>
                    <a:pt x="1248" y="1038"/>
                  </a:lnTo>
                  <a:lnTo>
                    <a:pt x="1248" y="1039"/>
                  </a:lnTo>
                  <a:lnTo>
                    <a:pt x="1247" y="1039"/>
                  </a:lnTo>
                  <a:lnTo>
                    <a:pt x="1239" y="1028"/>
                  </a:lnTo>
                  <a:lnTo>
                    <a:pt x="1238" y="1027"/>
                  </a:lnTo>
                  <a:lnTo>
                    <a:pt x="1235" y="1024"/>
                  </a:lnTo>
                  <a:lnTo>
                    <a:pt x="1234" y="1024"/>
                  </a:lnTo>
                  <a:lnTo>
                    <a:pt x="1229" y="1021"/>
                  </a:lnTo>
                  <a:lnTo>
                    <a:pt x="1230" y="1021"/>
                  </a:lnTo>
                  <a:lnTo>
                    <a:pt x="1230" y="1020"/>
                  </a:lnTo>
                  <a:lnTo>
                    <a:pt x="1230" y="1019"/>
                  </a:lnTo>
                  <a:lnTo>
                    <a:pt x="1229" y="1018"/>
                  </a:lnTo>
                  <a:lnTo>
                    <a:pt x="1229" y="1017"/>
                  </a:lnTo>
                  <a:lnTo>
                    <a:pt x="1228" y="1017"/>
                  </a:lnTo>
                  <a:lnTo>
                    <a:pt x="1227" y="1016"/>
                  </a:lnTo>
                  <a:lnTo>
                    <a:pt x="1226" y="1015"/>
                  </a:lnTo>
                  <a:lnTo>
                    <a:pt x="1226" y="1014"/>
                  </a:lnTo>
                  <a:lnTo>
                    <a:pt x="1226" y="1013"/>
                  </a:lnTo>
                  <a:lnTo>
                    <a:pt x="1227" y="1012"/>
                  </a:lnTo>
                  <a:lnTo>
                    <a:pt x="1226" y="1011"/>
                  </a:lnTo>
                  <a:lnTo>
                    <a:pt x="1221" y="1005"/>
                  </a:lnTo>
                  <a:lnTo>
                    <a:pt x="1219" y="1003"/>
                  </a:lnTo>
                  <a:lnTo>
                    <a:pt x="1219" y="1001"/>
                  </a:lnTo>
                  <a:lnTo>
                    <a:pt x="1218" y="1001"/>
                  </a:lnTo>
                  <a:lnTo>
                    <a:pt x="1224" y="1000"/>
                  </a:lnTo>
                  <a:lnTo>
                    <a:pt x="1226" y="1000"/>
                  </a:lnTo>
                  <a:lnTo>
                    <a:pt x="1226" y="999"/>
                  </a:lnTo>
                  <a:lnTo>
                    <a:pt x="1227" y="998"/>
                  </a:lnTo>
                  <a:lnTo>
                    <a:pt x="1228" y="995"/>
                  </a:lnTo>
                  <a:lnTo>
                    <a:pt x="1225" y="994"/>
                  </a:lnTo>
                  <a:lnTo>
                    <a:pt x="1224" y="994"/>
                  </a:lnTo>
                  <a:lnTo>
                    <a:pt x="1224" y="991"/>
                  </a:lnTo>
                  <a:lnTo>
                    <a:pt x="1225" y="990"/>
                  </a:lnTo>
                  <a:lnTo>
                    <a:pt x="1226" y="990"/>
                  </a:lnTo>
                  <a:lnTo>
                    <a:pt x="1227" y="990"/>
                  </a:lnTo>
                  <a:lnTo>
                    <a:pt x="1228" y="989"/>
                  </a:lnTo>
                  <a:lnTo>
                    <a:pt x="1229" y="988"/>
                  </a:lnTo>
                  <a:lnTo>
                    <a:pt x="1230" y="988"/>
                  </a:lnTo>
                  <a:lnTo>
                    <a:pt x="1230" y="987"/>
                  </a:lnTo>
                  <a:lnTo>
                    <a:pt x="1232" y="984"/>
                  </a:lnTo>
                  <a:lnTo>
                    <a:pt x="1233" y="983"/>
                  </a:lnTo>
                  <a:lnTo>
                    <a:pt x="1233" y="982"/>
                  </a:lnTo>
                  <a:lnTo>
                    <a:pt x="1233" y="981"/>
                  </a:lnTo>
                  <a:lnTo>
                    <a:pt x="1233" y="980"/>
                  </a:lnTo>
                  <a:lnTo>
                    <a:pt x="1232" y="980"/>
                  </a:lnTo>
                  <a:lnTo>
                    <a:pt x="1228" y="973"/>
                  </a:lnTo>
                  <a:lnTo>
                    <a:pt x="1229" y="973"/>
                  </a:lnTo>
                  <a:lnTo>
                    <a:pt x="1232" y="971"/>
                  </a:lnTo>
                  <a:lnTo>
                    <a:pt x="1233" y="969"/>
                  </a:lnTo>
                  <a:lnTo>
                    <a:pt x="1232" y="967"/>
                  </a:lnTo>
                  <a:lnTo>
                    <a:pt x="1228" y="959"/>
                  </a:lnTo>
                  <a:lnTo>
                    <a:pt x="1228" y="958"/>
                  </a:lnTo>
                  <a:lnTo>
                    <a:pt x="1227" y="958"/>
                  </a:lnTo>
                  <a:lnTo>
                    <a:pt x="1224" y="956"/>
                  </a:lnTo>
                  <a:lnTo>
                    <a:pt x="1223" y="956"/>
                  </a:lnTo>
                  <a:lnTo>
                    <a:pt x="1222" y="956"/>
                  </a:lnTo>
                  <a:lnTo>
                    <a:pt x="1222" y="955"/>
                  </a:lnTo>
                  <a:lnTo>
                    <a:pt x="1220" y="954"/>
                  </a:lnTo>
                  <a:lnTo>
                    <a:pt x="1220" y="950"/>
                  </a:lnTo>
                  <a:lnTo>
                    <a:pt x="1220" y="947"/>
                  </a:lnTo>
                  <a:lnTo>
                    <a:pt x="1221" y="947"/>
                  </a:lnTo>
                  <a:lnTo>
                    <a:pt x="1221" y="946"/>
                  </a:lnTo>
                  <a:lnTo>
                    <a:pt x="1220" y="945"/>
                  </a:lnTo>
                  <a:lnTo>
                    <a:pt x="1220" y="943"/>
                  </a:lnTo>
                  <a:lnTo>
                    <a:pt x="1221" y="942"/>
                  </a:lnTo>
                  <a:lnTo>
                    <a:pt x="1222" y="941"/>
                  </a:lnTo>
                  <a:lnTo>
                    <a:pt x="1223" y="939"/>
                  </a:lnTo>
                  <a:lnTo>
                    <a:pt x="1224" y="937"/>
                  </a:lnTo>
                  <a:lnTo>
                    <a:pt x="1225" y="937"/>
                  </a:lnTo>
                  <a:lnTo>
                    <a:pt x="1226" y="936"/>
                  </a:lnTo>
                  <a:lnTo>
                    <a:pt x="1226" y="935"/>
                  </a:lnTo>
                  <a:lnTo>
                    <a:pt x="1227" y="934"/>
                  </a:lnTo>
                  <a:lnTo>
                    <a:pt x="1226" y="933"/>
                  </a:lnTo>
                  <a:lnTo>
                    <a:pt x="1226" y="932"/>
                  </a:lnTo>
                  <a:lnTo>
                    <a:pt x="1226" y="931"/>
                  </a:lnTo>
                  <a:lnTo>
                    <a:pt x="1225" y="930"/>
                  </a:lnTo>
                  <a:lnTo>
                    <a:pt x="1224" y="930"/>
                  </a:lnTo>
                  <a:lnTo>
                    <a:pt x="1221" y="927"/>
                  </a:lnTo>
                  <a:lnTo>
                    <a:pt x="1220" y="924"/>
                  </a:lnTo>
                  <a:lnTo>
                    <a:pt x="1220" y="923"/>
                  </a:lnTo>
                  <a:lnTo>
                    <a:pt x="1221" y="923"/>
                  </a:lnTo>
                  <a:lnTo>
                    <a:pt x="1221" y="922"/>
                  </a:lnTo>
                  <a:lnTo>
                    <a:pt x="1223" y="920"/>
                  </a:lnTo>
                  <a:lnTo>
                    <a:pt x="1224" y="919"/>
                  </a:lnTo>
                  <a:lnTo>
                    <a:pt x="1224" y="918"/>
                  </a:lnTo>
                  <a:lnTo>
                    <a:pt x="1224" y="917"/>
                  </a:lnTo>
                  <a:lnTo>
                    <a:pt x="1224" y="916"/>
                  </a:lnTo>
                  <a:lnTo>
                    <a:pt x="1223" y="916"/>
                  </a:lnTo>
                  <a:lnTo>
                    <a:pt x="1222" y="912"/>
                  </a:lnTo>
                  <a:lnTo>
                    <a:pt x="1221" y="912"/>
                  </a:lnTo>
                  <a:lnTo>
                    <a:pt x="1221" y="911"/>
                  </a:lnTo>
                  <a:lnTo>
                    <a:pt x="1218" y="909"/>
                  </a:lnTo>
                  <a:lnTo>
                    <a:pt x="1215" y="903"/>
                  </a:lnTo>
                  <a:lnTo>
                    <a:pt x="1215" y="902"/>
                  </a:lnTo>
                  <a:lnTo>
                    <a:pt x="1214" y="901"/>
                  </a:lnTo>
                  <a:lnTo>
                    <a:pt x="1213" y="901"/>
                  </a:lnTo>
                  <a:lnTo>
                    <a:pt x="1214" y="900"/>
                  </a:lnTo>
                  <a:lnTo>
                    <a:pt x="1214" y="899"/>
                  </a:lnTo>
                  <a:lnTo>
                    <a:pt x="1214" y="898"/>
                  </a:lnTo>
                  <a:lnTo>
                    <a:pt x="1215" y="898"/>
                  </a:lnTo>
                  <a:lnTo>
                    <a:pt x="1216" y="896"/>
                  </a:lnTo>
                  <a:lnTo>
                    <a:pt x="1215" y="894"/>
                  </a:lnTo>
                  <a:lnTo>
                    <a:pt x="1213" y="892"/>
                  </a:lnTo>
                  <a:lnTo>
                    <a:pt x="1212" y="891"/>
                  </a:lnTo>
                  <a:lnTo>
                    <a:pt x="1211" y="890"/>
                  </a:lnTo>
                  <a:lnTo>
                    <a:pt x="1209" y="890"/>
                  </a:lnTo>
                  <a:lnTo>
                    <a:pt x="1207" y="887"/>
                  </a:lnTo>
                  <a:lnTo>
                    <a:pt x="1207" y="885"/>
                  </a:lnTo>
                  <a:lnTo>
                    <a:pt x="1207" y="884"/>
                  </a:lnTo>
                  <a:lnTo>
                    <a:pt x="1208" y="884"/>
                  </a:lnTo>
                  <a:lnTo>
                    <a:pt x="1211" y="883"/>
                  </a:lnTo>
                  <a:lnTo>
                    <a:pt x="1211" y="882"/>
                  </a:lnTo>
                  <a:lnTo>
                    <a:pt x="1212" y="881"/>
                  </a:lnTo>
                  <a:lnTo>
                    <a:pt x="1214" y="876"/>
                  </a:lnTo>
                  <a:lnTo>
                    <a:pt x="1214" y="875"/>
                  </a:lnTo>
                  <a:lnTo>
                    <a:pt x="1213" y="874"/>
                  </a:lnTo>
                  <a:lnTo>
                    <a:pt x="1211" y="871"/>
                  </a:lnTo>
                  <a:lnTo>
                    <a:pt x="1205" y="866"/>
                  </a:lnTo>
                  <a:lnTo>
                    <a:pt x="1203" y="864"/>
                  </a:lnTo>
                  <a:lnTo>
                    <a:pt x="1202" y="864"/>
                  </a:lnTo>
                  <a:lnTo>
                    <a:pt x="1201" y="863"/>
                  </a:lnTo>
                  <a:lnTo>
                    <a:pt x="1200" y="863"/>
                  </a:lnTo>
                  <a:lnTo>
                    <a:pt x="1196" y="862"/>
                  </a:lnTo>
                  <a:lnTo>
                    <a:pt x="1197" y="862"/>
                  </a:lnTo>
                  <a:lnTo>
                    <a:pt x="1198" y="862"/>
                  </a:lnTo>
                  <a:lnTo>
                    <a:pt x="1198" y="861"/>
                  </a:lnTo>
                  <a:lnTo>
                    <a:pt x="1201" y="862"/>
                  </a:lnTo>
                  <a:lnTo>
                    <a:pt x="1202" y="862"/>
                  </a:lnTo>
                  <a:lnTo>
                    <a:pt x="1203" y="862"/>
                  </a:lnTo>
                  <a:lnTo>
                    <a:pt x="1204" y="862"/>
                  </a:lnTo>
                  <a:lnTo>
                    <a:pt x="1205" y="862"/>
                  </a:lnTo>
                  <a:lnTo>
                    <a:pt x="1207" y="862"/>
                  </a:lnTo>
                  <a:lnTo>
                    <a:pt x="1207" y="860"/>
                  </a:lnTo>
                  <a:lnTo>
                    <a:pt x="1208" y="859"/>
                  </a:lnTo>
                  <a:lnTo>
                    <a:pt x="1208" y="858"/>
                  </a:lnTo>
                  <a:lnTo>
                    <a:pt x="1207" y="856"/>
                  </a:lnTo>
                  <a:lnTo>
                    <a:pt x="1207" y="855"/>
                  </a:lnTo>
                  <a:lnTo>
                    <a:pt x="1207" y="854"/>
                  </a:lnTo>
                  <a:lnTo>
                    <a:pt x="1208" y="854"/>
                  </a:lnTo>
                  <a:lnTo>
                    <a:pt x="1208" y="853"/>
                  </a:lnTo>
                  <a:lnTo>
                    <a:pt x="1208" y="852"/>
                  </a:lnTo>
                  <a:lnTo>
                    <a:pt x="1208" y="851"/>
                  </a:lnTo>
                  <a:lnTo>
                    <a:pt x="1208" y="850"/>
                  </a:lnTo>
                  <a:lnTo>
                    <a:pt x="1207" y="850"/>
                  </a:lnTo>
                  <a:lnTo>
                    <a:pt x="1205" y="847"/>
                  </a:lnTo>
                  <a:lnTo>
                    <a:pt x="1204" y="847"/>
                  </a:lnTo>
                  <a:lnTo>
                    <a:pt x="1203" y="846"/>
                  </a:lnTo>
                  <a:lnTo>
                    <a:pt x="1202" y="846"/>
                  </a:lnTo>
                  <a:lnTo>
                    <a:pt x="1197" y="845"/>
                  </a:lnTo>
                  <a:lnTo>
                    <a:pt x="1196" y="845"/>
                  </a:lnTo>
                  <a:lnTo>
                    <a:pt x="1194" y="845"/>
                  </a:lnTo>
                  <a:lnTo>
                    <a:pt x="1192" y="845"/>
                  </a:lnTo>
                  <a:lnTo>
                    <a:pt x="1188" y="845"/>
                  </a:lnTo>
                  <a:lnTo>
                    <a:pt x="1188" y="844"/>
                  </a:lnTo>
                  <a:lnTo>
                    <a:pt x="1186" y="841"/>
                  </a:lnTo>
                  <a:lnTo>
                    <a:pt x="1186" y="840"/>
                  </a:lnTo>
                  <a:lnTo>
                    <a:pt x="1186" y="839"/>
                  </a:lnTo>
                  <a:lnTo>
                    <a:pt x="1185" y="839"/>
                  </a:lnTo>
                  <a:lnTo>
                    <a:pt x="1185" y="838"/>
                  </a:lnTo>
                  <a:lnTo>
                    <a:pt x="1186" y="837"/>
                  </a:lnTo>
                  <a:lnTo>
                    <a:pt x="1186" y="834"/>
                  </a:lnTo>
                  <a:lnTo>
                    <a:pt x="1186" y="833"/>
                  </a:lnTo>
                  <a:lnTo>
                    <a:pt x="1186" y="832"/>
                  </a:lnTo>
                  <a:lnTo>
                    <a:pt x="1186" y="831"/>
                  </a:lnTo>
                  <a:lnTo>
                    <a:pt x="1185" y="830"/>
                  </a:lnTo>
                  <a:lnTo>
                    <a:pt x="1181" y="828"/>
                  </a:lnTo>
                  <a:lnTo>
                    <a:pt x="1181" y="827"/>
                  </a:lnTo>
                  <a:lnTo>
                    <a:pt x="1182" y="827"/>
                  </a:lnTo>
                  <a:lnTo>
                    <a:pt x="1182" y="826"/>
                  </a:lnTo>
                  <a:lnTo>
                    <a:pt x="1182" y="825"/>
                  </a:lnTo>
                  <a:lnTo>
                    <a:pt x="1182" y="824"/>
                  </a:lnTo>
                  <a:lnTo>
                    <a:pt x="1181" y="824"/>
                  </a:lnTo>
                  <a:lnTo>
                    <a:pt x="1180" y="821"/>
                  </a:lnTo>
                  <a:lnTo>
                    <a:pt x="1179" y="820"/>
                  </a:lnTo>
                  <a:lnTo>
                    <a:pt x="1172" y="816"/>
                  </a:lnTo>
                  <a:lnTo>
                    <a:pt x="1173" y="816"/>
                  </a:lnTo>
                  <a:lnTo>
                    <a:pt x="1174" y="816"/>
                  </a:lnTo>
                  <a:lnTo>
                    <a:pt x="1175" y="815"/>
                  </a:lnTo>
                  <a:lnTo>
                    <a:pt x="1176" y="815"/>
                  </a:lnTo>
                  <a:lnTo>
                    <a:pt x="1175" y="813"/>
                  </a:lnTo>
                  <a:lnTo>
                    <a:pt x="1175" y="812"/>
                  </a:lnTo>
                  <a:lnTo>
                    <a:pt x="1175" y="811"/>
                  </a:lnTo>
                  <a:lnTo>
                    <a:pt x="1173" y="809"/>
                  </a:lnTo>
                  <a:lnTo>
                    <a:pt x="1173" y="807"/>
                  </a:lnTo>
                  <a:lnTo>
                    <a:pt x="1172" y="807"/>
                  </a:lnTo>
                  <a:lnTo>
                    <a:pt x="1169" y="806"/>
                  </a:lnTo>
                  <a:lnTo>
                    <a:pt x="1169" y="805"/>
                  </a:lnTo>
                  <a:lnTo>
                    <a:pt x="1168" y="805"/>
                  </a:lnTo>
                  <a:lnTo>
                    <a:pt x="1167" y="805"/>
                  </a:lnTo>
                  <a:lnTo>
                    <a:pt x="1165" y="805"/>
                  </a:lnTo>
                  <a:lnTo>
                    <a:pt x="1164" y="805"/>
                  </a:lnTo>
                  <a:lnTo>
                    <a:pt x="1163" y="805"/>
                  </a:lnTo>
                  <a:lnTo>
                    <a:pt x="1162" y="803"/>
                  </a:lnTo>
                  <a:lnTo>
                    <a:pt x="1161" y="802"/>
                  </a:lnTo>
                  <a:lnTo>
                    <a:pt x="1161" y="801"/>
                  </a:lnTo>
                  <a:lnTo>
                    <a:pt x="1161" y="800"/>
                  </a:lnTo>
                  <a:lnTo>
                    <a:pt x="1161" y="799"/>
                  </a:lnTo>
                  <a:lnTo>
                    <a:pt x="1160" y="799"/>
                  </a:lnTo>
                  <a:lnTo>
                    <a:pt x="1160" y="798"/>
                  </a:lnTo>
                  <a:lnTo>
                    <a:pt x="1158" y="794"/>
                  </a:lnTo>
                  <a:lnTo>
                    <a:pt x="1157" y="792"/>
                  </a:lnTo>
                  <a:lnTo>
                    <a:pt x="1156" y="790"/>
                  </a:lnTo>
                  <a:lnTo>
                    <a:pt x="1156" y="789"/>
                  </a:lnTo>
                  <a:lnTo>
                    <a:pt x="1156" y="784"/>
                  </a:lnTo>
                  <a:lnTo>
                    <a:pt x="1156" y="783"/>
                  </a:lnTo>
                  <a:lnTo>
                    <a:pt x="1155" y="782"/>
                  </a:lnTo>
                  <a:lnTo>
                    <a:pt x="1154" y="782"/>
                  </a:lnTo>
                  <a:lnTo>
                    <a:pt x="1152" y="781"/>
                  </a:lnTo>
                  <a:lnTo>
                    <a:pt x="1153" y="781"/>
                  </a:lnTo>
                  <a:lnTo>
                    <a:pt x="1154" y="781"/>
                  </a:lnTo>
                  <a:lnTo>
                    <a:pt x="1155" y="781"/>
                  </a:lnTo>
                  <a:lnTo>
                    <a:pt x="1158" y="779"/>
                  </a:lnTo>
                  <a:lnTo>
                    <a:pt x="1159" y="779"/>
                  </a:lnTo>
                  <a:lnTo>
                    <a:pt x="1160" y="777"/>
                  </a:lnTo>
                  <a:lnTo>
                    <a:pt x="1161" y="776"/>
                  </a:lnTo>
                  <a:lnTo>
                    <a:pt x="1160" y="775"/>
                  </a:lnTo>
                  <a:lnTo>
                    <a:pt x="1159" y="773"/>
                  </a:lnTo>
                  <a:lnTo>
                    <a:pt x="1159" y="772"/>
                  </a:lnTo>
                  <a:lnTo>
                    <a:pt x="1158" y="772"/>
                  </a:lnTo>
                  <a:lnTo>
                    <a:pt x="1158" y="771"/>
                  </a:lnTo>
                  <a:lnTo>
                    <a:pt x="1157" y="770"/>
                  </a:lnTo>
                  <a:lnTo>
                    <a:pt x="1156" y="768"/>
                  </a:lnTo>
                  <a:lnTo>
                    <a:pt x="1155" y="767"/>
                  </a:lnTo>
                  <a:lnTo>
                    <a:pt x="1150" y="761"/>
                  </a:lnTo>
                  <a:lnTo>
                    <a:pt x="1150" y="760"/>
                  </a:lnTo>
                  <a:lnTo>
                    <a:pt x="1150" y="759"/>
                  </a:lnTo>
                  <a:lnTo>
                    <a:pt x="1150" y="758"/>
                  </a:lnTo>
                  <a:lnTo>
                    <a:pt x="1148" y="754"/>
                  </a:lnTo>
                  <a:lnTo>
                    <a:pt x="1147" y="752"/>
                  </a:lnTo>
                  <a:lnTo>
                    <a:pt x="1146" y="751"/>
                  </a:lnTo>
                  <a:lnTo>
                    <a:pt x="1147" y="750"/>
                  </a:lnTo>
                  <a:lnTo>
                    <a:pt x="1146" y="749"/>
                  </a:lnTo>
                  <a:lnTo>
                    <a:pt x="1144" y="743"/>
                  </a:lnTo>
                  <a:lnTo>
                    <a:pt x="1144" y="742"/>
                  </a:lnTo>
                  <a:lnTo>
                    <a:pt x="1143" y="741"/>
                  </a:lnTo>
                  <a:lnTo>
                    <a:pt x="1143" y="740"/>
                  </a:lnTo>
                  <a:lnTo>
                    <a:pt x="1143" y="739"/>
                  </a:lnTo>
                  <a:lnTo>
                    <a:pt x="1142" y="738"/>
                  </a:lnTo>
                  <a:lnTo>
                    <a:pt x="1142" y="737"/>
                  </a:lnTo>
                  <a:lnTo>
                    <a:pt x="1138" y="733"/>
                  </a:lnTo>
                  <a:lnTo>
                    <a:pt x="1139" y="732"/>
                  </a:lnTo>
                  <a:lnTo>
                    <a:pt x="1139" y="731"/>
                  </a:lnTo>
                  <a:lnTo>
                    <a:pt x="1139" y="730"/>
                  </a:lnTo>
                  <a:lnTo>
                    <a:pt x="1139" y="729"/>
                  </a:lnTo>
                  <a:lnTo>
                    <a:pt x="1139" y="728"/>
                  </a:lnTo>
                  <a:lnTo>
                    <a:pt x="1138" y="728"/>
                  </a:lnTo>
                  <a:lnTo>
                    <a:pt x="1138" y="727"/>
                  </a:lnTo>
                  <a:lnTo>
                    <a:pt x="1138" y="726"/>
                  </a:lnTo>
                  <a:lnTo>
                    <a:pt x="1139" y="726"/>
                  </a:lnTo>
                  <a:lnTo>
                    <a:pt x="1140" y="724"/>
                  </a:lnTo>
                  <a:lnTo>
                    <a:pt x="1140" y="722"/>
                  </a:lnTo>
                  <a:lnTo>
                    <a:pt x="1140" y="720"/>
                  </a:lnTo>
                  <a:lnTo>
                    <a:pt x="1139" y="719"/>
                  </a:lnTo>
                  <a:lnTo>
                    <a:pt x="1139" y="718"/>
                  </a:lnTo>
                  <a:lnTo>
                    <a:pt x="1138" y="718"/>
                  </a:lnTo>
                  <a:lnTo>
                    <a:pt x="1137" y="717"/>
                  </a:lnTo>
                  <a:lnTo>
                    <a:pt x="1134" y="716"/>
                  </a:lnTo>
                  <a:lnTo>
                    <a:pt x="1134" y="715"/>
                  </a:lnTo>
                  <a:lnTo>
                    <a:pt x="1135" y="715"/>
                  </a:lnTo>
                  <a:lnTo>
                    <a:pt x="1137" y="713"/>
                  </a:lnTo>
                  <a:lnTo>
                    <a:pt x="1137" y="712"/>
                  </a:lnTo>
                  <a:lnTo>
                    <a:pt x="1136" y="709"/>
                  </a:lnTo>
                  <a:lnTo>
                    <a:pt x="1136" y="708"/>
                  </a:lnTo>
                  <a:lnTo>
                    <a:pt x="1132" y="701"/>
                  </a:lnTo>
                  <a:lnTo>
                    <a:pt x="1133" y="701"/>
                  </a:lnTo>
                  <a:lnTo>
                    <a:pt x="1135" y="701"/>
                  </a:lnTo>
                  <a:lnTo>
                    <a:pt x="1135" y="700"/>
                  </a:lnTo>
                  <a:lnTo>
                    <a:pt x="1135" y="699"/>
                  </a:lnTo>
                  <a:lnTo>
                    <a:pt x="1136" y="698"/>
                  </a:lnTo>
                  <a:lnTo>
                    <a:pt x="1135" y="693"/>
                  </a:lnTo>
                  <a:lnTo>
                    <a:pt x="1135" y="690"/>
                  </a:lnTo>
                  <a:lnTo>
                    <a:pt x="1135" y="689"/>
                  </a:lnTo>
                  <a:lnTo>
                    <a:pt x="1134" y="686"/>
                  </a:lnTo>
                  <a:lnTo>
                    <a:pt x="1131" y="681"/>
                  </a:lnTo>
                  <a:lnTo>
                    <a:pt x="1131" y="680"/>
                  </a:lnTo>
                  <a:lnTo>
                    <a:pt x="1130" y="678"/>
                  </a:lnTo>
                  <a:lnTo>
                    <a:pt x="1135" y="675"/>
                  </a:lnTo>
                  <a:lnTo>
                    <a:pt x="1135" y="674"/>
                  </a:lnTo>
                  <a:lnTo>
                    <a:pt x="1137" y="675"/>
                  </a:lnTo>
                  <a:lnTo>
                    <a:pt x="1138" y="675"/>
                  </a:lnTo>
                  <a:lnTo>
                    <a:pt x="1139" y="674"/>
                  </a:lnTo>
                  <a:lnTo>
                    <a:pt x="1140" y="673"/>
                  </a:lnTo>
                  <a:lnTo>
                    <a:pt x="1141" y="671"/>
                  </a:lnTo>
                  <a:lnTo>
                    <a:pt x="1142" y="671"/>
                  </a:lnTo>
                  <a:lnTo>
                    <a:pt x="1142" y="670"/>
                  </a:lnTo>
                  <a:lnTo>
                    <a:pt x="1141" y="666"/>
                  </a:lnTo>
                  <a:lnTo>
                    <a:pt x="1141" y="665"/>
                  </a:lnTo>
                  <a:lnTo>
                    <a:pt x="1141" y="664"/>
                  </a:lnTo>
                  <a:lnTo>
                    <a:pt x="1140" y="663"/>
                  </a:lnTo>
                  <a:lnTo>
                    <a:pt x="1139" y="663"/>
                  </a:lnTo>
                  <a:lnTo>
                    <a:pt x="1139" y="662"/>
                  </a:lnTo>
                  <a:lnTo>
                    <a:pt x="1138" y="662"/>
                  </a:lnTo>
                  <a:lnTo>
                    <a:pt x="1137" y="662"/>
                  </a:lnTo>
                  <a:lnTo>
                    <a:pt x="1136" y="660"/>
                  </a:lnTo>
                  <a:lnTo>
                    <a:pt x="1135" y="660"/>
                  </a:lnTo>
                  <a:lnTo>
                    <a:pt x="1133" y="654"/>
                  </a:lnTo>
                  <a:lnTo>
                    <a:pt x="1132" y="653"/>
                  </a:lnTo>
                  <a:lnTo>
                    <a:pt x="1131" y="650"/>
                  </a:lnTo>
                  <a:lnTo>
                    <a:pt x="1131" y="649"/>
                  </a:lnTo>
                  <a:lnTo>
                    <a:pt x="1125" y="642"/>
                  </a:lnTo>
                  <a:lnTo>
                    <a:pt x="1124" y="641"/>
                  </a:lnTo>
                  <a:lnTo>
                    <a:pt x="1124" y="640"/>
                  </a:lnTo>
                  <a:lnTo>
                    <a:pt x="1122" y="637"/>
                  </a:lnTo>
                  <a:lnTo>
                    <a:pt x="1123" y="636"/>
                  </a:lnTo>
                  <a:lnTo>
                    <a:pt x="1123" y="635"/>
                  </a:lnTo>
                  <a:lnTo>
                    <a:pt x="1122" y="631"/>
                  </a:lnTo>
                  <a:lnTo>
                    <a:pt x="1122" y="630"/>
                  </a:lnTo>
                  <a:lnTo>
                    <a:pt x="1121" y="630"/>
                  </a:lnTo>
                  <a:lnTo>
                    <a:pt x="1121" y="629"/>
                  </a:lnTo>
                  <a:lnTo>
                    <a:pt x="1120" y="629"/>
                  </a:lnTo>
                  <a:lnTo>
                    <a:pt x="1119" y="627"/>
                  </a:lnTo>
                  <a:lnTo>
                    <a:pt x="1118" y="626"/>
                  </a:lnTo>
                  <a:lnTo>
                    <a:pt x="1118" y="625"/>
                  </a:lnTo>
                  <a:lnTo>
                    <a:pt x="1118" y="624"/>
                  </a:lnTo>
                  <a:lnTo>
                    <a:pt x="1118" y="623"/>
                  </a:lnTo>
                  <a:lnTo>
                    <a:pt x="1118" y="622"/>
                  </a:lnTo>
                  <a:lnTo>
                    <a:pt x="1118" y="620"/>
                  </a:lnTo>
                  <a:lnTo>
                    <a:pt x="1118" y="619"/>
                  </a:lnTo>
                  <a:lnTo>
                    <a:pt x="1114" y="612"/>
                  </a:lnTo>
                  <a:lnTo>
                    <a:pt x="1114" y="604"/>
                  </a:lnTo>
                  <a:lnTo>
                    <a:pt x="1115" y="604"/>
                  </a:lnTo>
                  <a:lnTo>
                    <a:pt x="1120" y="602"/>
                  </a:lnTo>
                  <a:lnTo>
                    <a:pt x="1122" y="601"/>
                  </a:lnTo>
                  <a:lnTo>
                    <a:pt x="1122" y="599"/>
                  </a:lnTo>
                  <a:lnTo>
                    <a:pt x="1122" y="598"/>
                  </a:lnTo>
                  <a:lnTo>
                    <a:pt x="1121" y="596"/>
                  </a:lnTo>
                  <a:lnTo>
                    <a:pt x="1120" y="596"/>
                  </a:lnTo>
                  <a:lnTo>
                    <a:pt x="1120" y="595"/>
                  </a:lnTo>
                  <a:lnTo>
                    <a:pt x="1121" y="594"/>
                  </a:lnTo>
                  <a:lnTo>
                    <a:pt x="1122" y="594"/>
                  </a:lnTo>
                  <a:lnTo>
                    <a:pt x="1123" y="594"/>
                  </a:lnTo>
                  <a:lnTo>
                    <a:pt x="1124" y="593"/>
                  </a:lnTo>
                  <a:lnTo>
                    <a:pt x="1125" y="592"/>
                  </a:lnTo>
                  <a:lnTo>
                    <a:pt x="1126" y="592"/>
                  </a:lnTo>
                  <a:lnTo>
                    <a:pt x="1126" y="591"/>
                  </a:lnTo>
                  <a:lnTo>
                    <a:pt x="1126" y="590"/>
                  </a:lnTo>
                  <a:lnTo>
                    <a:pt x="1126" y="588"/>
                  </a:lnTo>
                  <a:lnTo>
                    <a:pt x="1126" y="587"/>
                  </a:lnTo>
                  <a:lnTo>
                    <a:pt x="1124" y="582"/>
                  </a:lnTo>
                  <a:lnTo>
                    <a:pt x="1126" y="580"/>
                  </a:lnTo>
                  <a:lnTo>
                    <a:pt x="1124" y="579"/>
                  </a:lnTo>
                  <a:lnTo>
                    <a:pt x="1122" y="574"/>
                  </a:lnTo>
                  <a:lnTo>
                    <a:pt x="1121" y="573"/>
                  </a:lnTo>
                  <a:lnTo>
                    <a:pt x="1120" y="570"/>
                  </a:lnTo>
                  <a:lnTo>
                    <a:pt x="1118" y="565"/>
                  </a:lnTo>
                  <a:lnTo>
                    <a:pt x="1118" y="564"/>
                  </a:lnTo>
                  <a:lnTo>
                    <a:pt x="1117" y="564"/>
                  </a:lnTo>
                  <a:lnTo>
                    <a:pt x="1115" y="563"/>
                  </a:lnTo>
                  <a:lnTo>
                    <a:pt x="1116" y="562"/>
                  </a:lnTo>
                  <a:lnTo>
                    <a:pt x="1117" y="562"/>
                  </a:lnTo>
                  <a:lnTo>
                    <a:pt x="1118" y="560"/>
                  </a:lnTo>
                  <a:lnTo>
                    <a:pt x="1118" y="559"/>
                  </a:lnTo>
                  <a:lnTo>
                    <a:pt x="1118" y="558"/>
                  </a:lnTo>
                  <a:lnTo>
                    <a:pt x="1118" y="557"/>
                  </a:lnTo>
                  <a:lnTo>
                    <a:pt x="1117" y="556"/>
                  </a:lnTo>
                  <a:lnTo>
                    <a:pt x="1116" y="554"/>
                  </a:lnTo>
                  <a:lnTo>
                    <a:pt x="1116" y="544"/>
                  </a:lnTo>
                  <a:lnTo>
                    <a:pt x="1117" y="541"/>
                  </a:lnTo>
                  <a:lnTo>
                    <a:pt x="1119" y="537"/>
                  </a:lnTo>
                  <a:lnTo>
                    <a:pt x="1119" y="536"/>
                  </a:lnTo>
                  <a:lnTo>
                    <a:pt x="1119" y="535"/>
                  </a:lnTo>
                  <a:lnTo>
                    <a:pt x="1118" y="534"/>
                  </a:lnTo>
                  <a:lnTo>
                    <a:pt x="1119" y="535"/>
                  </a:lnTo>
                  <a:lnTo>
                    <a:pt x="1120" y="535"/>
                  </a:lnTo>
                  <a:lnTo>
                    <a:pt x="1121" y="534"/>
                  </a:lnTo>
                  <a:lnTo>
                    <a:pt x="1122" y="532"/>
                  </a:lnTo>
                  <a:lnTo>
                    <a:pt x="1124" y="531"/>
                  </a:lnTo>
                  <a:lnTo>
                    <a:pt x="1123" y="530"/>
                  </a:lnTo>
                  <a:lnTo>
                    <a:pt x="1118" y="519"/>
                  </a:lnTo>
                  <a:lnTo>
                    <a:pt x="1117" y="517"/>
                  </a:lnTo>
                  <a:lnTo>
                    <a:pt x="1117" y="516"/>
                  </a:lnTo>
                  <a:lnTo>
                    <a:pt x="1116" y="509"/>
                  </a:lnTo>
                  <a:lnTo>
                    <a:pt x="1116" y="506"/>
                  </a:lnTo>
                  <a:lnTo>
                    <a:pt x="1117" y="505"/>
                  </a:lnTo>
                  <a:lnTo>
                    <a:pt x="1116" y="504"/>
                  </a:lnTo>
                  <a:lnTo>
                    <a:pt x="1116" y="503"/>
                  </a:lnTo>
                  <a:lnTo>
                    <a:pt x="1115" y="500"/>
                  </a:lnTo>
                  <a:lnTo>
                    <a:pt x="1115" y="499"/>
                  </a:lnTo>
                  <a:lnTo>
                    <a:pt x="1114" y="498"/>
                  </a:lnTo>
                  <a:lnTo>
                    <a:pt x="1111" y="497"/>
                  </a:lnTo>
                  <a:lnTo>
                    <a:pt x="1110" y="496"/>
                  </a:lnTo>
                  <a:lnTo>
                    <a:pt x="1109" y="497"/>
                  </a:lnTo>
                  <a:lnTo>
                    <a:pt x="1107" y="497"/>
                  </a:lnTo>
                  <a:lnTo>
                    <a:pt x="1106" y="496"/>
                  </a:lnTo>
                  <a:lnTo>
                    <a:pt x="1106" y="495"/>
                  </a:lnTo>
                  <a:lnTo>
                    <a:pt x="1106" y="494"/>
                  </a:lnTo>
                  <a:lnTo>
                    <a:pt x="1106" y="493"/>
                  </a:lnTo>
                  <a:lnTo>
                    <a:pt x="1105" y="493"/>
                  </a:lnTo>
                  <a:lnTo>
                    <a:pt x="1106" y="491"/>
                  </a:lnTo>
                  <a:lnTo>
                    <a:pt x="1107" y="491"/>
                  </a:lnTo>
                  <a:lnTo>
                    <a:pt x="1107" y="490"/>
                  </a:lnTo>
                  <a:lnTo>
                    <a:pt x="1107" y="488"/>
                  </a:lnTo>
                  <a:lnTo>
                    <a:pt x="1107" y="487"/>
                  </a:lnTo>
                  <a:lnTo>
                    <a:pt x="1105" y="486"/>
                  </a:lnTo>
                  <a:lnTo>
                    <a:pt x="1104" y="485"/>
                  </a:lnTo>
                  <a:lnTo>
                    <a:pt x="1101" y="483"/>
                  </a:lnTo>
                  <a:lnTo>
                    <a:pt x="1099" y="479"/>
                  </a:lnTo>
                  <a:lnTo>
                    <a:pt x="1099" y="477"/>
                  </a:lnTo>
                  <a:lnTo>
                    <a:pt x="1099" y="476"/>
                  </a:lnTo>
                  <a:lnTo>
                    <a:pt x="1099" y="475"/>
                  </a:lnTo>
                  <a:lnTo>
                    <a:pt x="1099" y="474"/>
                  </a:lnTo>
                  <a:lnTo>
                    <a:pt x="1098" y="474"/>
                  </a:lnTo>
                  <a:lnTo>
                    <a:pt x="1094" y="469"/>
                  </a:lnTo>
                  <a:lnTo>
                    <a:pt x="1094" y="468"/>
                  </a:lnTo>
                  <a:lnTo>
                    <a:pt x="1092" y="468"/>
                  </a:lnTo>
                  <a:lnTo>
                    <a:pt x="1092" y="467"/>
                  </a:lnTo>
                  <a:lnTo>
                    <a:pt x="1092" y="466"/>
                  </a:lnTo>
                  <a:lnTo>
                    <a:pt x="1091" y="464"/>
                  </a:lnTo>
                  <a:lnTo>
                    <a:pt x="1092" y="464"/>
                  </a:lnTo>
                  <a:lnTo>
                    <a:pt x="1092" y="462"/>
                  </a:lnTo>
                  <a:lnTo>
                    <a:pt x="1092" y="460"/>
                  </a:lnTo>
                  <a:lnTo>
                    <a:pt x="1092" y="459"/>
                  </a:lnTo>
                  <a:lnTo>
                    <a:pt x="1092" y="458"/>
                  </a:lnTo>
                  <a:lnTo>
                    <a:pt x="1092" y="457"/>
                  </a:lnTo>
                  <a:lnTo>
                    <a:pt x="1091" y="456"/>
                  </a:lnTo>
                  <a:lnTo>
                    <a:pt x="1090" y="455"/>
                  </a:lnTo>
                  <a:lnTo>
                    <a:pt x="1089" y="455"/>
                  </a:lnTo>
                  <a:lnTo>
                    <a:pt x="1088" y="455"/>
                  </a:lnTo>
                  <a:lnTo>
                    <a:pt x="1088" y="454"/>
                  </a:lnTo>
                  <a:lnTo>
                    <a:pt x="1087" y="455"/>
                  </a:lnTo>
                  <a:lnTo>
                    <a:pt x="1086" y="455"/>
                  </a:lnTo>
                  <a:lnTo>
                    <a:pt x="1085" y="455"/>
                  </a:lnTo>
                  <a:lnTo>
                    <a:pt x="1084" y="454"/>
                  </a:lnTo>
                  <a:lnTo>
                    <a:pt x="1080" y="446"/>
                  </a:lnTo>
                  <a:lnTo>
                    <a:pt x="1079" y="443"/>
                  </a:lnTo>
                  <a:lnTo>
                    <a:pt x="1079" y="439"/>
                  </a:lnTo>
                  <a:lnTo>
                    <a:pt x="1078" y="436"/>
                  </a:lnTo>
                  <a:lnTo>
                    <a:pt x="1079" y="435"/>
                  </a:lnTo>
                  <a:lnTo>
                    <a:pt x="1080" y="434"/>
                  </a:lnTo>
                  <a:lnTo>
                    <a:pt x="1081" y="434"/>
                  </a:lnTo>
                  <a:lnTo>
                    <a:pt x="1082" y="432"/>
                  </a:lnTo>
                  <a:lnTo>
                    <a:pt x="1083" y="430"/>
                  </a:lnTo>
                  <a:lnTo>
                    <a:pt x="1082" y="428"/>
                  </a:lnTo>
                  <a:lnTo>
                    <a:pt x="1082" y="427"/>
                  </a:lnTo>
                  <a:lnTo>
                    <a:pt x="1081" y="426"/>
                  </a:lnTo>
                  <a:lnTo>
                    <a:pt x="1081" y="424"/>
                  </a:lnTo>
                  <a:lnTo>
                    <a:pt x="1081" y="418"/>
                  </a:lnTo>
                  <a:lnTo>
                    <a:pt x="1081" y="416"/>
                  </a:lnTo>
                  <a:lnTo>
                    <a:pt x="1082" y="413"/>
                  </a:lnTo>
                  <a:lnTo>
                    <a:pt x="1084" y="413"/>
                  </a:lnTo>
                  <a:lnTo>
                    <a:pt x="1086" y="412"/>
                  </a:lnTo>
                  <a:lnTo>
                    <a:pt x="1086" y="411"/>
                  </a:lnTo>
                  <a:lnTo>
                    <a:pt x="1087" y="411"/>
                  </a:lnTo>
                  <a:lnTo>
                    <a:pt x="1088" y="409"/>
                  </a:lnTo>
                  <a:lnTo>
                    <a:pt x="1088" y="408"/>
                  </a:lnTo>
                  <a:lnTo>
                    <a:pt x="1089" y="404"/>
                  </a:lnTo>
                  <a:lnTo>
                    <a:pt x="1088" y="402"/>
                  </a:lnTo>
                  <a:lnTo>
                    <a:pt x="1088" y="401"/>
                  </a:lnTo>
                  <a:lnTo>
                    <a:pt x="1088" y="400"/>
                  </a:lnTo>
                  <a:lnTo>
                    <a:pt x="1087" y="400"/>
                  </a:lnTo>
                  <a:lnTo>
                    <a:pt x="1086" y="399"/>
                  </a:lnTo>
                  <a:lnTo>
                    <a:pt x="1085" y="397"/>
                  </a:lnTo>
                  <a:lnTo>
                    <a:pt x="1084" y="395"/>
                  </a:lnTo>
                  <a:lnTo>
                    <a:pt x="1084" y="394"/>
                  </a:lnTo>
                  <a:lnTo>
                    <a:pt x="1084" y="391"/>
                  </a:lnTo>
                  <a:lnTo>
                    <a:pt x="1084" y="390"/>
                  </a:lnTo>
                  <a:lnTo>
                    <a:pt x="1083" y="388"/>
                  </a:lnTo>
                  <a:lnTo>
                    <a:pt x="1082" y="388"/>
                  </a:lnTo>
                  <a:lnTo>
                    <a:pt x="1082" y="387"/>
                  </a:lnTo>
                  <a:lnTo>
                    <a:pt x="1081" y="386"/>
                  </a:lnTo>
                  <a:lnTo>
                    <a:pt x="1081" y="385"/>
                  </a:lnTo>
                  <a:lnTo>
                    <a:pt x="1081" y="383"/>
                  </a:lnTo>
                  <a:lnTo>
                    <a:pt x="1079" y="379"/>
                  </a:lnTo>
                  <a:lnTo>
                    <a:pt x="1078" y="378"/>
                  </a:lnTo>
                  <a:lnTo>
                    <a:pt x="1077" y="377"/>
                  </a:lnTo>
                  <a:lnTo>
                    <a:pt x="1077" y="376"/>
                  </a:lnTo>
                  <a:lnTo>
                    <a:pt x="1078" y="374"/>
                  </a:lnTo>
                  <a:lnTo>
                    <a:pt x="1078" y="373"/>
                  </a:lnTo>
                  <a:lnTo>
                    <a:pt x="1079" y="373"/>
                  </a:lnTo>
                  <a:lnTo>
                    <a:pt x="1080" y="373"/>
                  </a:lnTo>
                  <a:lnTo>
                    <a:pt x="1081" y="372"/>
                  </a:lnTo>
                  <a:lnTo>
                    <a:pt x="1081" y="371"/>
                  </a:lnTo>
                  <a:lnTo>
                    <a:pt x="1082" y="370"/>
                  </a:lnTo>
                  <a:lnTo>
                    <a:pt x="1082" y="368"/>
                  </a:lnTo>
                  <a:lnTo>
                    <a:pt x="1081" y="366"/>
                  </a:lnTo>
                  <a:lnTo>
                    <a:pt x="1081" y="363"/>
                  </a:lnTo>
                  <a:lnTo>
                    <a:pt x="1082" y="360"/>
                  </a:lnTo>
                  <a:lnTo>
                    <a:pt x="1081" y="359"/>
                  </a:lnTo>
                  <a:lnTo>
                    <a:pt x="1081" y="358"/>
                  </a:lnTo>
                  <a:lnTo>
                    <a:pt x="1081" y="357"/>
                  </a:lnTo>
                  <a:lnTo>
                    <a:pt x="1081" y="356"/>
                  </a:lnTo>
                  <a:lnTo>
                    <a:pt x="1080" y="356"/>
                  </a:lnTo>
                  <a:lnTo>
                    <a:pt x="1081" y="355"/>
                  </a:lnTo>
                  <a:lnTo>
                    <a:pt x="1082" y="355"/>
                  </a:lnTo>
                  <a:lnTo>
                    <a:pt x="1081" y="353"/>
                  </a:lnTo>
                  <a:lnTo>
                    <a:pt x="1081" y="352"/>
                  </a:lnTo>
                  <a:lnTo>
                    <a:pt x="1081" y="351"/>
                  </a:lnTo>
                  <a:lnTo>
                    <a:pt x="1081" y="349"/>
                  </a:lnTo>
                  <a:lnTo>
                    <a:pt x="1082" y="347"/>
                  </a:lnTo>
                  <a:lnTo>
                    <a:pt x="1083" y="347"/>
                  </a:lnTo>
                  <a:lnTo>
                    <a:pt x="1083" y="346"/>
                  </a:lnTo>
                  <a:lnTo>
                    <a:pt x="1086" y="340"/>
                  </a:lnTo>
                  <a:lnTo>
                    <a:pt x="1087" y="340"/>
                  </a:lnTo>
                  <a:lnTo>
                    <a:pt x="1087" y="339"/>
                  </a:lnTo>
                  <a:lnTo>
                    <a:pt x="1087" y="338"/>
                  </a:lnTo>
                  <a:lnTo>
                    <a:pt x="1087" y="337"/>
                  </a:lnTo>
                  <a:lnTo>
                    <a:pt x="1088" y="337"/>
                  </a:lnTo>
                  <a:lnTo>
                    <a:pt x="1089" y="336"/>
                  </a:lnTo>
                  <a:lnTo>
                    <a:pt x="1090" y="336"/>
                  </a:lnTo>
                  <a:lnTo>
                    <a:pt x="1090" y="335"/>
                  </a:lnTo>
                  <a:lnTo>
                    <a:pt x="1090" y="334"/>
                  </a:lnTo>
                  <a:lnTo>
                    <a:pt x="1090" y="332"/>
                  </a:lnTo>
                  <a:lnTo>
                    <a:pt x="1091" y="332"/>
                  </a:lnTo>
                  <a:lnTo>
                    <a:pt x="1091" y="327"/>
                  </a:lnTo>
                  <a:lnTo>
                    <a:pt x="1091" y="324"/>
                  </a:lnTo>
                  <a:lnTo>
                    <a:pt x="1092" y="324"/>
                  </a:lnTo>
                  <a:lnTo>
                    <a:pt x="1092" y="323"/>
                  </a:lnTo>
                  <a:lnTo>
                    <a:pt x="1094" y="316"/>
                  </a:lnTo>
                  <a:lnTo>
                    <a:pt x="1094" y="315"/>
                  </a:lnTo>
                  <a:lnTo>
                    <a:pt x="1094" y="313"/>
                  </a:lnTo>
                  <a:lnTo>
                    <a:pt x="1094" y="312"/>
                  </a:lnTo>
                  <a:lnTo>
                    <a:pt x="1094" y="311"/>
                  </a:lnTo>
                  <a:lnTo>
                    <a:pt x="1094" y="310"/>
                  </a:lnTo>
                  <a:lnTo>
                    <a:pt x="1094" y="309"/>
                  </a:lnTo>
                  <a:lnTo>
                    <a:pt x="1096" y="310"/>
                  </a:lnTo>
                  <a:lnTo>
                    <a:pt x="1097" y="311"/>
                  </a:lnTo>
                  <a:lnTo>
                    <a:pt x="1098" y="311"/>
                  </a:lnTo>
                  <a:lnTo>
                    <a:pt x="1103" y="308"/>
                  </a:lnTo>
                  <a:lnTo>
                    <a:pt x="1104" y="308"/>
                  </a:lnTo>
                  <a:lnTo>
                    <a:pt x="1106" y="307"/>
                  </a:lnTo>
                  <a:lnTo>
                    <a:pt x="1107" y="306"/>
                  </a:lnTo>
                  <a:lnTo>
                    <a:pt x="1107" y="305"/>
                  </a:lnTo>
                  <a:lnTo>
                    <a:pt x="1107" y="301"/>
                  </a:lnTo>
                  <a:lnTo>
                    <a:pt x="1108" y="300"/>
                  </a:lnTo>
                  <a:lnTo>
                    <a:pt x="1107" y="300"/>
                  </a:lnTo>
                  <a:lnTo>
                    <a:pt x="1107" y="299"/>
                  </a:lnTo>
                  <a:lnTo>
                    <a:pt x="1107" y="298"/>
                  </a:lnTo>
                  <a:lnTo>
                    <a:pt x="1098" y="289"/>
                  </a:lnTo>
                  <a:lnTo>
                    <a:pt x="1098" y="288"/>
                  </a:lnTo>
                  <a:lnTo>
                    <a:pt x="1097" y="287"/>
                  </a:lnTo>
                  <a:lnTo>
                    <a:pt x="1096" y="283"/>
                  </a:lnTo>
                  <a:lnTo>
                    <a:pt x="1098" y="282"/>
                  </a:lnTo>
                  <a:lnTo>
                    <a:pt x="1098" y="281"/>
                  </a:lnTo>
                  <a:lnTo>
                    <a:pt x="1099" y="280"/>
                  </a:lnTo>
                  <a:lnTo>
                    <a:pt x="1099" y="279"/>
                  </a:lnTo>
                  <a:lnTo>
                    <a:pt x="1100" y="278"/>
                  </a:lnTo>
                  <a:lnTo>
                    <a:pt x="1100" y="277"/>
                  </a:lnTo>
                  <a:lnTo>
                    <a:pt x="1100" y="276"/>
                  </a:lnTo>
                  <a:lnTo>
                    <a:pt x="1095" y="262"/>
                  </a:lnTo>
                  <a:lnTo>
                    <a:pt x="1094" y="262"/>
                  </a:lnTo>
                  <a:lnTo>
                    <a:pt x="1092" y="259"/>
                  </a:lnTo>
                  <a:lnTo>
                    <a:pt x="1091" y="256"/>
                  </a:lnTo>
                  <a:lnTo>
                    <a:pt x="1091" y="255"/>
                  </a:lnTo>
                  <a:lnTo>
                    <a:pt x="1091" y="252"/>
                  </a:lnTo>
                  <a:lnTo>
                    <a:pt x="1091" y="251"/>
                  </a:lnTo>
                  <a:lnTo>
                    <a:pt x="1092" y="251"/>
                  </a:lnTo>
                  <a:lnTo>
                    <a:pt x="1092" y="249"/>
                  </a:lnTo>
                  <a:lnTo>
                    <a:pt x="1092" y="248"/>
                  </a:lnTo>
                  <a:lnTo>
                    <a:pt x="1093" y="248"/>
                  </a:lnTo>
                  <a:lnTo>
                    <a:pt x="1094" y="247"/>
                  </a:lnTo>
                  <a:lnTo>
                    <a:pt x="1097" y="245"/>
                  </a:lnTo>
                  <a:lnTo>
                    <a:pt x="1095" y="243"/>
                  </a:lnTo>
                  <a:lnTo>
                    <a:pt x="1090" y="236"/>
                  </a:lnTo>
                  <a:lnTo>
                    <a:pt x="1089" y="236"/>
                  </a:lnTo>
                  <a:lnTo>
                    <a:pt x="1088" y="235"/>
                  </a:lnTo>
                  <a:lnTo>
                    <a:pt x="1088" y="234"/>
                  </a:lnTo>
                  <a:lnTo>
                    <a:pt x="1089" y="232"/>
                  </a:lnTo>
                  <a:lnTo>
                    <a:pt x="1090" y="228"/>
                  </a:lnTo>
                  <a:lnTo>
                    <a:pt x="1092" y="228"/>
                  </a:lnTo>
                  <a:lnTo>
                    <a:pt x="1093" y="226"/>
                  </a:lnTo>
                  <a:lnTo>
                    <a:pt x="1094" y="225"/>
                  </a:lnTo>
                  <a:lnTo>
                    <a:pt x="1094" y="224"/>
                  </a:lnTo>
                  <a:lnTo>
                    <a:pt x="1116" y="213"/>
                  </a:lnTo>
                  <a:lnTo>
                    <a:pt x="1117" y="212"/>
                  </a:lnTo>
                  <a:lnTo>
                    <a:pt x="1118" y="211"/>
                  </a:lnTo>
                  <a:lnTo>
                    <a:pt x="1122" y="179"/>
                  </a:lnTo>
                  <a:lnTo>
                    <a:pt x="1122" y="177"/>
                  </a:lnTo>
                  <a:lnTo>
                    <a:pt x="1121" y="176"/>
                  </a:lnTo>
                  <a:lnTo>
                    <a:pt x="1115" y="171"/>
                  </a:lnTo>
                  <a:lnTo>
                    <a:pt x="1115" y="170"/>
                  </a:lnTo>
                  <a:lnTo>
                    <a:pt x="1113" y="170"/>
                  </a:lnTo>
                  <a:lnTo>
                    <a:pt x="1103" y="172"/>
                  </a:lnTo>
                  <a:lnTo>
                    <a:pt x="1098" y="172"/>
                  </a:lnTo>
                  <a:lnTo>
                    <a:pt x="1098" y="171"/>
                  </a:lnTo>
                  <a:lnTo>
                    <a:pt x="1097" y="169"/>
                  </a:lnTo>
                  <a:lnTo>
                    <a:pt x="1097" y="164"/>
                  </a:lnTo>
                  <a:lnTo>
                    <a:pt x="1097" y="163"/>
                  </a:lnTo>
                  <a:lnTo>
                    <a:pt x="1094" y="156"/>
                  </a:lnTo>
                  <a:lnTo>
                    <a:pt x="1094" y="155"/>
                  </a:lnTo>
                  <a:lnTo>
                    <a:pt x="1094" y="154"/>
                  </a:lnTo>
                  <a:lnTo>
                    <a:pt x="1092" y="149"/>
                  </a:lnTo>
                  <a:lnTo>
                    <a:pt x="1091" y="147"/>
                  </a:lnTo>
                  <a:lnTo>
                    <a:pt x="1090" y="147"/>
                  </a:lnTo>
                  <a:lnTo>
                    <a:pt x="1090" y="146"/>
                  </a:lnTo>
                  <a:lnTo>
                    <a:pt x="1088" y="144"/>
                  </a:lnTo>
                  <a:lnTo>
                    <a:pt x="1087" y="141"/>
                  </a:lnTo>
                  <a:lnTo>
                    <a:pt x="1086" y="138"/>
                  </a:lnTo>
                  <a:lnTo>
                    <a:pt x="1086" y="136"/>
                  </a:lnTo>
                  <a:lnTo>
                    <a:pt x="1085" y="135"/>
                  </a:lnTo>
                  <a:lnTo>
                    <a:pt x="1084" y="135"/>
                  </a:lnTo>
                  <a:lnTo>
                    <a:pt x="1084" y="134"/>
                  </a:lnTo>
                  <a:lnTo>
                    <a:pt x="1082" y="124"/>
                  </a:lnTo>
                  <a:lnTo>
                    <a:pt x="1082" y="123"/>
                  </a:lnTo>
                  <a:lnTo>
                    <a:pt x="1074" y="112"/>
                  </a:lnTo>
                  <a:lnTo>
                    <a:pt x="1073" y="111"/>
                  </a:lnTo>
                  <a:lnTo>
                    <a:pt x="1071" y="111"/>
                  </a:lnTo>
                  <a:lnTo>
                    <a:pt x="1070" y="111"/>
                  </a:lnTo>
                  <a:lnTo>
                    <a:pt x="1069" y="108"/>
                  </a:lnTo>
                  <a:lnTo>
                    <a:pt x="1070" y="108"/>
                  </a:lnTo>
                  <a:lnTo>
                    <a:pt x="1070" y="107"/>
                  </a:lnTo>
                  <a:lnTo>
                    <a:pt x="1071" y="107"/>
                  </a:lnTo>
                  <a:lnTo>
                    <a:pt x="1071" y="106"/>
                  </a:lnTo>
                  <a:lnTo>
                    <a:pt x="1072" y="105"/>
                  </a:lnTo>
                  <a:lnTo>
                    <a:pt x="1072" y="104"/>
                  </a:lnTo>
                  <a:lnTo>
                    <a:pt x="1072" y="103"/>
                  </a:lnTo>
                  <a:lnTo>
                    <a:pt x="1071" y="102"/>
                  </a:lnTo>
                  <a:lnTo>
                    <a:pt x="1070" y="101"/>
                  </a:lnTo>
                  <a:lnTo>
                    <a:pt x="1068" y="100"/>
                  </a:lnTo>
                  <a:lnTo>
                    <a:pt x="1067" y="99"/>
                  </a:lnTo>
                  <a:lnTo>
                    <a:pt x="1065" y="98"/>
                  </a:lnTo>
                  <a:lnTo>
                    <a:pt x="1064" y="98"/>
                  </a:lnTo>
                  <a:lnTo>
                    <a:pt x="1064" y="97"/>
                  </a:lnTo>
                  <a:lnTo>
                    <a:pt x="1065" y="96"/>
                  </a:lnTo>
                  <a:lnTo>
                    <a:pt x="1064" y="94"/>
                  </a:lnTo>
                  <a:lnTo>
                    <a:pt x="1063" y="91"/>
                  </a:lnTo>
                  <a:lnTo>
                    <a:pt x="1062" y="89"/>
                  </a:lnTo>
                  <a:lnTo>
                    <a:pt x="1063" y="89"/>
                  </a:lnTo>
                  <a:lnTo>
                    <a:pt x="1064" y="89"/>
                  </a:lnTo>
                  <a:lnTo>
                    <a:pt x="1066" y="89"/>
                  </a:lnTo>
                  <a:lnTo>
                    <a:pt x="1066" y="87"/>
                  </a:lnTo>
                  <a:lnTo>
                    <a:pt x="1067" y="82"/>
                  </a:lnTo>
                  <a:lnTo>
                    <a:pt x="1067" y="81"/>
                  </a:lnTo>
                  <a:lnTo>
                    <a:pt x="1067" y="80"/>
                  </a:lnTo>
                  <a:lnTo>
                    <a:pt x="1065" y="77"/>
                  </a:lnTo>
                  <a:lnTo>
                    <a:pt x="1062" y="75"/>
                  </a:lnTo>
                  <a:lnTo>
                    <a:pt x="1064" y="74"/>
                  </a:lnTo>
                  <a:lnTo>
                    <a:pt x="1064" y="73"/>
                  </a:lnTo>
                  <a:lnTo>
                    <a:pt x="1064" y="71"/>
                  </a:lnTo>
                  <a:lnTo>
                    <a:pt x="1067" y="68"/>
                  </a:lnTo>
                  <a:lnTo>
                    <a:pt x="1068" y="66"/>
                  </a:lnTo>
                  <a:lnTo>
                    <a:pt x="1067" y="65"/>
                  </a:lnTo>
                  <a:lnTo>
                    <a:pt x="1065" y="62"/>
                  </a:lnTo>
                  <a:lnTo>
                    <a:pt x="1063" y="60"/>
                  </a:lnTo>
                  <a:lnTo>
                    <a:pt x="1062" y="60"/>
                  </a:lnTo>
                  <a:lnTo>
                    <a:pt x="1061" y="60"/>
                  </a:lnTo>
                  <a:lnTo>
                    <a:pt x="1060" y="59"/>
                  </a:lnTo>
                  <a:lnTo>
                    <a:pt x="1058" y="57"/>
                  </a:lnTo>
                  <a:lnTo>
                    <a:pt x="1057" y="57"/>
                  </a:lnTo>
                  <a:lnTo>
                    <a:pt x="1056" y="55"/>
                  </a:lnTo>
                  <a:lnTo>
                    <a:pt x="1052" y="53"/>
                  </a:lnTo>
                  <a:lnTo>
                    <a:pt x="1051" y="51"/>
                  </a:lnTo>
                  <a:lnTo>
                    <a:pt x="1052" y="50"/>
                  </a:lnTo>
                  <a:lnTo>
                    <a:pt x="1052" y="49"/>
                  </a:lnTo>
                  <a:lnTo>
                    <a:pt x="1051" y="48"/>
                  </a:lnTo>
                  <a:lnTo>
                    <a:pt x="1049" y="43"/>
                  </a:lnTo>
                  <a:lnTo>
                    <a:pt x="1048" y="42"/>
                  </a:lnTo>
                  <a:lnTo>
                    <a:pt x="1048" y="39"/>
                  </a:lnTo>
                  <a:lnTo>
                    <a:pt x="1048" y="36"/>
                  </a:lnTo>
                  <a:lnTo>
                    <a:pt x="1047" y="36"/>
                  </a:lnTo>
                  <a:lnTo>
                    <a:pt x="1047" y="35"/>
                  </a:lnTo>
                  <a:lnTo>
                    <a:pt x="1047" y="34"/>
                  </a:lnTo>
                  <a:lnTo>
                    <a:pt x="1046" y="32"/>
                  </a:lnTo>
                  <a:lnTo>
                    <a:pt x="1045" y="28"/>
                  </a:lnTo>
                  <a:lnTo>
                    <a:pt x="1045" y="27"/>
                  </a:lnTo>
                  <a:lnTo>
                    <a:pt x="1044" y="26"/>
                  </a:lnTo>
                  <a:lnTo>
                    <a:pt x="1043" y="26"/>
                  </a:lnTo>
                  <a:lnTo>
                    <a:pt x="1044" y="26"/>
                  </a:lnTo>
                  <a:lnTo>
                    <a:pt x="1045" y="25"/>
                  </a:lnTo>
                  <a:lnTo>
                    <a:pt x="1045" y="24"/>
                  </a:lnTo>
                  <a:lnTo>
                    <a:pt x="1045" y="23"/>
                  </a:lnTo>
                  <a:lnTo>
                    <a:pt x="1045" y="21"/>
                  </a:lnTo>
                  <a:lnTo>
                    <a:pt x="1043" y="20"/>
                  </a:lnTo>
                  <a:lnTo>
                    <a:pt x="1042" y="20"/>
                  </a:lnTo>
                  <a:lnTo>
                    <a:pt x="1041" y="20"/>
                  </a:lnTo>
                  <a:lnTo>
                    <a:pt x="1037" y="19"/>
                  </a:lnTo>
                  <a:lnTo>
                    <a:pt x="1037" y="18"/>
                  </a:lnTo>
                  <a:lnTo>
                    <a:pt x="1037" y="17"/>
                  </a:lnTo>
                  <a:lnTo>
                    <a:pt x="1037" y="15"/>
                  </a:lnTo>
                  <a:lnTo>
                    <a:pt x="1036" y="14"/>
                  </a:lnTo>
                  <a:lnTo>
                    <a:pt x="1036" y="13"/>
                  </a:lnTo>
                  <a:lnTo>
                    <a:pt x="1035" y="12"/>
                  </a:lnTo>
                  <a:lnTo>
                    <a:pt x="1035" y="11"/>
                  </a:lnTo>
                  <a:lnTo>
                    <a:pt x="1031" y="8"/>
                  </a:lnTo>
                  <a:lnTo>
                    <a:pt x="1031" y="6"/>
                  </a:lnTo>
                  <a:lnTo>
                    <a:pt x="1030" y="0"/>
                  </a:lnTo>
                  <a:moveTo>
                    <a:pt x="1147" y="864"/>
                  </a:moveTo>
                  <a:lnTo>
                    <a:pt x="1148" y="864"/>
                  </a:lnTo>
                  <a:lnTo>
                    <a:pt x="1149" y="862"/>
                  </a:lnTo>
                  <a:lnTo>
                    <a:pt x="1150" y="862"/>
                  </a:lnTo>
                  <a:lnTo>
                    <a:pt x="1150" y="863"/>
                  </a:lnTo>
                  <a:lnTo>
                    <a:pt x="1151" y="863"/>
                  </a:lnTo>
                  <a:lnTo>
                    <a:pt x="1151" y="864"/>
                  </a:lnTo>
                  <a:lnTo>
                    <a:pt x="1152" y="864"/>
                  </a:lnTo>
                  <a:lnTo>
                    <a:pt x="1152" y="865"/>
                  </a:lnTo>
                  <a:lnTo>
                    <a:pt x="1152" y="866"/>
                  </a:lnTo>
                  <a:lnTo>
                    <a:pt x="1152" y="867"/>
                  </a:lnTo>
                  <a:lnTo>
                    <a:pt x="1153" y="868"/>
                  </a:lnTo>
                  <a:lnTo>
                    <a:pt x="1153" y="869"/>
                  </a:lnTo>
                  <a:lnTo>
                    <a:pt x="1154" y="870"/>
                  </a:lnTo>
                  <a:lnTo>
                    <a:pt x="1153" y="870"/>
                  </a:lnTo>
                  <a:lnTo>
                    <a:pt x="1154" y="873"/>
                  </a:lnTo>
                  <a:lnTo>
                    <a:pt x="1154" y="874"/>
                  </a:lnTo>
                  <a:lnTo>
                    <a:pt x="1154" y="875"/>
                  </a:lnTo>
                  <a:lnTo>
                    <a:pt x="1155" y="876"/>
                  </a:lnTo>
                  <a:lnTo>
                    <a:pt x="1156" y="877"/>
                  </a:lnTo>
                  <a:lnTo>
                    <a:pt x="1157" y="877"/>
                  </a:lnTo>
                  <a:lnTo>
                    <a:pt x="1155" y="877"/>
                  </a:lnTo>
                  <a:lnTo>
                    <a:pt x="1154" y="877"/>
                  </a:lnTo>
                  <a:lnTo>
                    <a:pt x="1153" y="874"/>
                  </a:lnTo>
                  <a:lnTo>
                    <a:pt x="1152" y="871"/>
                  </a:lnTo>
                  <a:lnTo>
                    <a:pt x="1152" y="869"/>
                  </a:lnTo>
                  <a:lnTo>
                    <a:pt x="1151" y="869"/>
                  </a:lnTo>
                  <a:lnTo>
                    <a:pt x="1151" y="868"/>
                  </a:lnTo>
                  <a:lnTo>
                    <a:pt x="1150" y="867"/>
                  </a:lnTo>
                  <a:lnTo>
                    <a:pt x="1147" y="865"/>
                  </a:lnTo>
                  <a:lnTo>
                    <a:pt x="1147" y="864"/>
                  </a:lnTo>
                  <a:moveTo>
                    <a:pt x="1165" y="956"/>
                  </a:moveTo>
                  <a:lnTo>
                    <a:pt x="1164" y="954"/>
                  </a:lnTo>
                  <a:lnTo>
                    <a:pt x="1166" y="954"/>
                  </a:lnTo>
                  <a:lnTo>
                    <a:pt x="1167" y="954"/>
                  </a:lnTo>
                  <a:lnTo>
                    <a:pt x="1168" y="954"/>
                  </a:lnTo>
                  <a:lnTo>
                    <a:pt x="1167" y="954"/>
                  </a:lnTo>
                  <a:lnTo>
                    <a:pt x="1167" y="955"/>
                  </a:lnTo>
                  <a:lnTo>
                    <a:pt x="1167" y="956"/>
                  </a:lnTo>
                  <a:lnTo>
                    <a:pt x="1166" y="956"/>
                  </a:lnTo>
                  <a:lnTo>
                    <a:pt x="1165" y="956"/>
                  </a:lnTo>
                  <a:moveTo>
                    <a:pt x="1196" y="1030"/>
                  </a:moveTo>
                  <a:lnTo>
                    <a:pt x="1196" y="1030"/>
                  </a:lnTo>
                  <a:lnTo>
                    <a:pt x="1199" y="1028"/>
                  </a:lnTo>
                  <a:lnTo>
                    <a:pt x="1201" y="1028"/>
                  </a:lnTo>
                  <a:lnTo>
                    <a:pt x="1200" y="1029"/>
                  </a:lnTo>
                  <a:lnTo>
                    <a:pt x="1199" y="1030"/>
                  </a:lnTo>
                  <a:lnTo>
                    <a:pt x="1199" y="1031"/>
                  </a:lnTo>
                  <a:lnTo>
                    <a:pt x="1200" y="1035"/>
                  </a:lnTo>
                  <a:lnTo>
                    <a:pt x="1201" y="1036"/>
                  </a:lnTo>
                  <a:lnTo>
                    <a:pt x="1202" y="1037"/>
                  </a:lnTo>
                  <a:lnTo>
                    <a:pt x="1203" y="1037"/>
                  </a:lnTo>
                  <a:lnTo>
                    <a:pt x="1202" y="1037"/>
                  </a:lnTo>
                  <a:lnTo>
                    <a:pt x="1201" y="1036"/>
                  </a:lnTo>
                  <a:lnTo>
                    <a:pt x="1199" y="1036"/>
                  </a:lnTo>
                  <a:lnTo>
                    <a:pt x="1198" y="1036"/>
                  </a:lnTo>
                  <a:lnTo>
                    <a:pt x="1198" y="1035"/>
                  </a:lnTo>
                  <a:lnTo>
                    <a:pt x="1198" y="1034"/>
                  </a:lnTo>
                  <a:lnTo>
                    <a:pt x="1198" y="1033"/>
                  </a:lnTo>
                  <a:lnTo>
                    <a:pt x="1197" y="1032"/>
                  </a:lnTo>
                  <a:lnTo>
                    <a:pt x="1197" y="1031"/>
                  </a:lnTo>
                  <a:lnTo>
                    <a:pt x="1196" y="1031"/>
                  </a:lnTo>
                  <a:lnTo>
                    <a:pt x="1195" y="1031"/>
                  </a:lnTo>
                  <a:lnTo>
                    <a:pt x="1196" y="1030"/>
                  </a:lnTo>
                  <a:moveTo>
                    <a:pt x="1205" y="1037"/>
                  </a:moveTo>
                  <a:lnTo>
                    <a:pt x="1205" y="1036"/>
                  </a:lnTo>
                  <a:lnTo>
                    <a:pt x="1207" y="1037"/>
                  </a:lnTo>
                  <a:lnTo>
                    <a:pt x="1206" y="1037"/>
                  </a:lnTo>
                  <a:lnTo>
                    <a:pt x="1205" y="1037"/>
                  </a:lnTo>
                  <a:moveTo>
                    <a:pt x="1236" y="1081"/>
                  </a:moveTo>
                  <a:lnTo>
                    <a:pt x="1237" y="1080"/>
                  </a:lnTo>
                  <a:lnTo>
                    <a:pt x="1237" y="1079"/>
                  </a:lnTo>
                  <a:lnTo>
                    <a:pt x="1239" y="1080"/>
                  </a:lnTo>
                  <a:lnTo>
                    <a:pt x="1238" y="1080"/>
                  </a:lnTo>
                  <a:lnTo>
                    <a:pt x="1237" y="1082"/>
                  </a:lnTo>
                  <a:lnTo>
                    <a:pt x="1236" y="1082"/>
                  </a:lnTo>
                  <a:lnTo>
                    <a:pt x="1236" y="1081"/>
                  </a:lnTo>
                  <a:moveTo>
                    <a:pt x="1352" y="1097"/>
                  </a:moveTo>
                  <a:lnTo>
                    <a:pt x="1354" y="1097"/>
                  </a:lnTo>
                  <a:lnTo>
                    <a:pt x="1357" y="1097"/>
                  </a:lnTo>
                  <a:lnTo>
                    <a:pt x="1358" y="1097"/>
                  </a:lnTo>
                  <a:lnTo>
                    <a:pt x="1358" y="1099"/>
                  </a:lnTo>
                  <a:lnTo>
                    <a:pt x="1358" y="1100"/>
                  </a:lnTo>
                  <a:lnTo>
                    <a:pt x="1356" y="1101"/>
                  </a:lnTo>
                  <a:lnTo>
                    <a:pt x="1355" y="1101"/>
                  </a:lnTo>
                  <a:lnTo>
                    <a:pt x="1354" y="1100"/>
                  </a:lnTo>
                  <a:lnTo>
                    <a:pt x="1353" y="1100"/>
                  </a:lnTo>
                  <a:lnTo>
                    <a:pt x="1353" y="1099"/>
                  </a:lnTo>
                  <a:lnTo>
                    <a:pt x="1352" y="1099"/>
                  </a:lnTo>
                  <a:lnTo>
                    <a:pt x="1351" y="1099"/>
                  </a:lnTo>
                  <a:lnTo>
                    <a:pt x="1350" y="1098"/>
                  </a:lnTo>
                  <a:lnTo>
                    <a:pt x="1352" y="1097"/>
                  </a:lnTo>
                  <a:moveTo>
                    <a:pt x="1298" y="1097"/>
                  </a:moveTo>
                  <a:lnTo>
                    <a:pt x="1298" y="1097"/>
                  </a:lnTo>
                  <a:lnTo>
                    <a:pt x="1298" y="1099"/>
                  </a:lnTo>
                  <a:lnTo>
                    <a:pt x="1298" y="1097"/>
                  </a:lnTo>
                  <a:moveTo>
                    <a:pt x="1338" y="1103"/>
                  </a:moveTo>
                  <a:lnTo>
                    <a:pt x="1341" y="1103"/>
                  </a:lnTo>
                  <a:lnTo>
                    <a:pt x="1342" y="1104"/>
                  </a:lnTo>
                  <a:lnTo>
                    <a:pt x="1343" y="1105"/>
                  </a:lnTo>
                  <a:lnTo>
                    <a:pt x="1344" y="1105"/>
                  </a:lnTo>
                  <a:lnTo>
                    <a:pt x="1345" y="1105"/>
                  </a:lnTo>
                  <a:lnTo>
                    <a:pt x="1346" y="1105"/>
                  </a:lnTo>
                  <a:lnTo>
                    <a:pt x="1347" y="1105"/>
                  </a:lnTo>
                  <a:lnTo>
                    <a:pt x="1347" y="1106"/>
                  </a:lnTo>
                  <a:lnTo>
                    <a:pt x="1346" y="1107"/>
                  </a:lnTo>
                  <a:lnTo>
                    <a:pt x="1345" y="1108"/>
                  </a:lnTo>
                  <a:lnTo>
                    <a:pt x="1345" y="1109"/>
                  </a:lnTo>
                  <a:lnTo>
                    <a:pt x="1345" y="1110"/>
                  </a:lnTo>
                  <a:lnTo>
                    <a:pt x="1345" y="1111"/>
                  </a:lnTo>
                  <a:lnTo>
                    <a:pt x="1348" y="1117"/>
                  </a:lnTo>
                  <a:lnTo>
                    <a:pt x="1348" y="1118"/>
                  </a:lnTo>
                  <a:lnTo>
                    <a:pt x="1349" y="1119"/>
                  </a:lnTo>
                  <a:lnTo>
                    <a:pt x="1349" y="1120"/>
                  </a:lnTo>
                  <a:lnTo>
                    <a:pt x="1351" y="1122"/>
                  </a:lnTo>
                  <a:lnTo>
                    <a:pt x="1352" y="1122"/>
                  </a:lnTo>
                  <a:lnTo>
                    <a:pt x="1352" y="1123"/>
                  </a:lnTo>
                  <a:lnTo>
                    <a:pt x="1354" y="1124"/>
                  </a:lnTo>
                  <a:lnTo>
                    <a:pt x="1353" y="1124"/>
                  </a:lnTo>
                  <a:lnTo>
                    <a:pt x="1352" y="1124"/>
                  </a:lnTo>
                  <a:lnTo>
                    <a:pt x="1352" y="1125"/>
                  </a:lnTo>
                  <a:lnTo>
                    <a:pt x="1352" y="1126"/>
                  </a:lnTo>
                  <a:lnTo>
                    <a:pt x="1352" y="1127"/>
                  </a:lnTo>
                  <a:lnTo>
                    <a:pt x="1352" y="1128"/>
                  </a:lnTo>
                  <a:lnTo>
                    <a:pt x="1350" y="1128"/>
                  </a:lnTo>
                  <a:lnTo>
                    <a:pt x="1350" y="1131"/>
                  </a:lnTo>
                  <a:lnTo>
                    <a:pt x="1351" y="1132"/>
                  </a:lnTo>
                  <a:lnTo>
                    <a:pt x="1350" y="1133"/>
                  </a:lnTo>
                  <a:lnTo>
                    <a:pt x="1350" y="1132"/>
                  </a:lnTo>
                  <a:lnTo>
                    <a:pt x="1350" y="1131"/>
                  </a:lnTo>
                  <a:lnTo>
                    <a:pt x="1349" y="1126"/>
                  </a:lnTo>
                  <a:lnTo>
                    <a:pt x="1348" y="1126"/>
                  </a:lnTo>
                  <a:lnTo>
                    <a:pt x="1345" y="1122"/>
                  </a:lnTo>
                  <a:lnTo>
                    <a:pt x="1344" y="1121"/>
                  </a:lnTo>
                  <a:lnTo>
                    <a:pt x="1343" y="1120"/>
                  </a:lnTo>
                  <a:lnTo>
                    <a:pt x="1341" y="1114"/>
                  </a:lnTo>
                  <a:lnTo>
                    <a:pt x="1341" y="1113"/>
                  </a:lnTo>
                  <a:lnTo>
                    <a:pt x="1341" y="1109"/>
                  </a:lnTo>
                  <a:lnTo>
                    <a:pt x="1341" y="1108"/>
                  </a:lnTo>
                  <a:lnTo>
                    <a:pt x="1339" y="1105"/>
                  </a:lnTo>
                  <a:lnTo>
                    <a:pt x="1338" y="1105"/>
                  </a:lnTo>
                  <a:lnTo>
                    <a:pt x="1338" y="1104"/>
                  </a:lnTo>
                  <a:lnTo>
                    <a:pt x="1338" y="1103"/>
                  </a:lnTo>
                  <a:moveTo>
                    <a:pt x="1319" y="1108"/>
                  </a:moveTo>
                  <a:lnTo>
                    <a:pt x="1323" y="1106"/>
                  </a:lnTo>
                  <a:lnTo>
                    <a:pt x="1324" y="1106"/>
                  </a:lnTo>
                  <a:lnTo>
                    <a:pt x="1326" y="1106"/>
                  </a:lnTo>
                  <a:lnTo>
                    <a:pt x="1326" y="1107"/>
                  </a:lnTo>
                  <a:lnTo>
                    <a:pt x="1326" y="1111"/>
                  </a:lnTo>
                  <a:lnTo>
                    <a:pt x="1325" y="1111"/>
                  </a:lnTo>
                  <a:lnTo>
                    <a:pt x="1324" y="1111"/>
                  </a:lnTo>
                  <a:lnTo>
                    <a:pt x="1319" y="1113"/>
                  </a:lnTo>
                  <a:lnTo>
                    <a:pt x="1319" y="1114"/>
                  </a:lnTo>
                  <a:lnTo>
                    <a:pt x="1318" y="1113"/>
                  </a:lnTo>
                  <a:lnTo>
                    <a:pt x="1315" y="1113"/>
                  </a:lnTo>
                  <a:lnTo>
                    <a:pt x="1316" y="1111"/>
                  </a:lnTo>
                  <a:lnTo>
                    <a:pt x="1316" y="1110"/>
                  </a:lnTo>
                  <a:lnTo>
                    <a:pt x="1319" y="1108"/>
                  </a:lnTo>
                  <a:moveTo>
                    <a:pt x="1367" y="1122"/>
                  </a:moveTo>
                  <a:lnTo>
                    <a:pt x="1373" y="1122"/>
                  </a:lnTo>
                  <a:lnTo>
                    <a:pt x="1377" y="1122"/>
                  </a:lnTo>
                  <a:lnTo>
                    <a:pt x="1378" y="1124"/>
                  </a:lnTo>
                  <a:lnTo>
                    <a:pt x="1373" y="1126"/>
                  </a:lnTo>
                  <a:lnTo>
                    <a:pt x="1371" y="1126"/>
                  </a:lnTo>
                  <a:lnTo>
                    <a:pt x="1370" y="1126"/>
                  </a:lnTo>
                  <a:lnTo>
                    <a:pt x="1369" y="1126"/>
                  </a:lnTo>
                  <a:lnTo>
                    <a:pt x="1369" y="1127"/>
                  </a:lnTo>
                  <a:lnTo>
                    <a:pt x="1366" y="1129"/>
                  </a:lnTo>
                  <a:lnTo>
                    <a:pt x="1365" y="1129"/>
                  </a:lnTo>
                  <a:lnTo>
                    <a:pt x="1365" y="1130"/>
                  </a:lnTo>
                  <a:lnTo>
                    <a:pt x="1364" y="1130"/>
                  </a:lnTo>
                  <a:lnTo>
                    <a:pt x="1364" y="1131"/>
                  </a:lnTo>
                  <a:lnTo>
                    <a:pt x="1364" y="1132"/>
                  </a:lnTo>
                  <a:lnTo>
                    <a:pt x="1364" y="1133"/>
                  </a:lnTo>
                  <a:lnTo>
                    <a:pt x="1360" y="1129"/>
                  </a:lnTo>
                  <a:lnTo>
                    <a:pt x="1360" y="1128"/>
                  </a:lnTo>
                  <a:lnTo>
                    <a:pt x="1359" y="1126"/>
                  </a:lnTo>
                  <a:lnTo>
                    <a:pt x="1360" y="1126"/>
                  </a:lnTo>
                  <a:lnTo>
                    <a:pt x="1361" y="1126"/>
                  </a:lnTo>
                  <a:lnTo>
                    <a:pt x="1362" y="1126"/>
                  </a:lnTo>
                  <a:lnTo>
                    <a:pt x="1364" y="1125"/>
                  </a:lnTo>
                  <a:lnTo>
                    <a:pt x="1365" y="1125"/>
                  </a:lnTo>
                  <a:lnTo>
                    <a:pt x="1365" y="1124"/>
                  </a:lnTo>
                  <a:lnTo>
                    <a:pt x="1366" y="1124"/>
                  </a:lnTo>
                  <a:lnTo>
                    <a:pt x="1366" y="1123"/>
                  </a:lnTo>
                  <a:lnTo>
                    <a:pt x="1366" y="1122"/>
                  </a:lnTo>
                  <a:lnTo>
                    <a:pt x="1367" y="1122"/>
                  </a:lnTo>
                  <a:moveTo>
                    <a:pt x="1346" y="1137"/>
                  </a:moveTo>
                  <a:lnTo>
                    <a:pt x="1348" y="1136"/>
                  </a:lnTo>
                  <a:lnTo>
                    <a:pt x="1349" y="1136"/>
                  </a:lnTo>
                  <a:lnTo>
                    <a:pt x="1349" y="1137"/>
                  </a:lnTo>
                  <a:lnTo>
                    <a:pt x="1350" y="1138"/>
                  </a:lnTo>
                  <a:lnTo>
                    <a:pt x="1349" y="1139"/>
                  </a:lnTo>
                  <a:lnTo>
                    <a:pt x="1348" y="1139"/>
                  </a:lnTo>
                  <a:lnTo>
                    <a:pt x="1347" y="1138"/>
                  </a:lnTo>
                  <a:lnTo>
                    <a:pt x="1347" y="1137"/>
                  </a:lnTo>
                  <a:lnTo>
                    <a:pt x="1346" y="1137"/>
                  </a:lnTo>
                  <a:moveTo>
                    <a:pt x="1305" y="1138"/>
                  </a:moveTo>
                  <a:lnTo>
                    <a:pt x="1305" y="1138"/>
                  </a:lnTo>
                  <a:lnTo>
                    <a:pt x="1306" y="1137"/>
                  </a:lnTo>
                  <a:lnTo>
                    <a:pt x="1307" y="1137"/>
                  </a:lnTo>
                  <a:lnTo>
                    <a:pt x="1307" y="1139"/>
                  </a:lnTo>
                  <a:lnTo>
                    <a:pt x="1305" y="1139"/>
                  </a:lnTo>
                  <a:lnTo>
                    <a:pt x="1304" y="1139"/>
                  </a:lnTo>
                  <a:lnTo>
                    <a:pt x="1304" y="1138"/>
                  </a:lnTo>
                  <a:lnTo>
                    <a:pt x="1305" y="1138"/>
                  </a:lnTo>
                  <a:moveTo>
                    <a:pt x="1390" y="1171"/>
                  </a:moveTo>
                  <a:lnTo>
                    <a:pt x="1392" y="1171"/>
                  </a:lnTo>
                  <a:lnTo>
                    <a:pt x="1392" y="1172"/>
                  </a:lnTo>
                  <a:lnTo>
                    <a:pt x="1392" y="1173"/>
                  </a:lnTo>
                  <a:lnTo>
                    <a:pt x="1391" y="1174"/>
                  </a:lnTo>
                  <a:lnTo>
                    <a:pt x="1390" y="1174"/>
                  </a:lnTo>
                  <a:lnTo>
                    <a:pt x="1391" y="1172"/>
                  </a:lnTo>
                  <a:lnTo>
                    <a:pt x="1390" y="1171"/>
                  </a:lnTo>
                  <a:moveTo>
                    <a:pt x="4" y="303"/>
                  </a:moveTo>
                  <a:lnTo>
                    <a:pt x="3" y="303"/>
                  </a:lnTo>
                  <a:lnTo>
                    <a:pt x="1" y="304"/>
                  </a:lnTo>
                  <a:lnTo>
                    <a:pt x="1" y="305"/>
                  </a:lnTo>
                  <a:lnTo>
                    <a:pt x="1" y="306"/>
                  </a:lnTo>
                  <a:lnTo>
                    <a:pt x="0" y="306"/>
                  </a:lnTo>
                  <a:lnTo>
                    <a:pt x="0" y="307"/>
                  </a:lnTo>
                  <a:lnTo>
                    <a:pt x="0" y="309"/>
                  </a:lnTo>
                  <a:lnTo>
                    <a:pt x="0" y="310"/>
                  </a:lnTo>
                  <a:lnTo>
                    <a:pt x="1" y="311"/>
                  </a:lnTo>
                  <a:lnTo>
                    <a:pt x="1" y="312"/>
                  </a:lnTo>
                  <a:lnTo>
                    <a:pt x="3" y="313"/>
                  </a:lnTo>
                  <a:lnTo>
                    <a:pt x="5" y="313"/>
                  </a:lnTo>
                  <a:lnTo>
                    <a:pt x="5" y="312"/>
                  </a:lnTo>
                  <a:lnTo>
                    <a:pt x="5" y="311"/>
                  </a:lnTo>
                  <a:lnTo>
                    <a:pt x="6" y="311"/>
                  </a:lnTo>
                  <a:lnTo>
                    <a:pt x="7" y="311"/>
                  </a:lnTo>
                  <a:lnTo>
                    <a:pt x="8" y="311"/>
                  </a:lnTo>
                  <a:lnTo>
                    <a:pt x="9" y="310"/>
                  </a:lnTo>
                  <a:lnTo>
                    <a:pt x="10" y="310"/>
                  </a:lnTo>
                  <a:lnTo>
                    <a:pt x="10" y="309"/>
                  </a:lnTo>
                  <a:lnTo>
                    <a:pt x="10" y="308"/>
                  </a:lnTo>
                  <a:lnTo>
                    <a:pt x="11" y="307"/>
                  </a:lnTo>
                  <a:lnTo>
                    <a:pt x="10" y="306"/>
                  </a:lnTo>
                  <a:lnTo>
                    <a:pt x="10" y="304"/>
                  </a:lnTo>
                  <a:lnTo>
                    <a:pt x="9" y="304"/>
                  </a:lnTo>
                  <a:lnTo>
                    <a:pt x="5" y="303"/>
                  </a:lnTo>
                  <a:lnTo>
                    <a:pt x="4" y="303"/>
                  </a:lnTo>
                  <a:moveTo>
                    <a:pt x="1099" y="818"/>
                  </a:moveTo>
                  <a:lnTo>
                    <a:pt x="1099" y="818"/>
                  </a:lnTo>
                  <a:lnTo>
                    <a:pt x="1097" y="819"/>
                  </a:lnTo>
                  <a:lnTo>
                    <a:pt x="1095" y="820"/>
                  </a:lnTo>
                  <a:lnTo>
                    <a:pt x="1096" y="822"/>
                  </a:lnTo>
                  <a:lnTo>
                    <a:pt x="1096" y="823"/>
                  </a:lnTo>
                  <a:lnTo>
                    <a:pt x="1097" y="824"/>
                  </a:lnTo>
                  <a:lnTo>
                    <a:pt x="1099" y="826"/>
                  </a:lnTo>
                  <a:lnTo>
                    <a:pt x="1100" y="826"/>
                  </a:lnTo>
                  <a:lnTo>
                    <a:pt x="1100" y="827"/>
                  </a:lnTo>
                  <a:lnTo>
                    <a:pt x="1101" y="827"/>
                  </a:lnTo>
                  <a:lnTo>
                    <a:pt x="1102" y="827"/>
                  </a:lnTo>
                  <a:lnTo>
                    <a:pt x="1103" y="826"/>
                  </a:lnTo>
                  <a:lnTo>
                    <a:pt x="1104" y="826"/>
                  </a:lnTo>
                  <a:lnTo>
                    <a:pt x="1105" y="826"/>
                  </a:lnTo>
                  <a:lnTo>
                    <a:pt x="1106" y="824"/>
                  </a:lnTo>
                  <a:lnTo>
                    <a:pt x="1107" y="824"/>
                  </a:lnTo>
                  <a:lnTo>
                    <a:pt x="1108" y="822"/>
                  </a:lnTo>
                  <a:lnTo>
                    <a:pt x="1107" y="821"/>
                  </a:lnTo>
                  <a:lnTo>
                    <a:pt x="1106" y="820"/>
                  </a:lnTo>
                  <a:lnTo>
                    <a:pt x="1105" y="820"/>
                  </a:lnTo>
                  <a:lnTo>
                    <a:pt x="1104" y="819"/>
                  </a:lnTo>
                  <a:lnTo>
                    <a:pt x="1101" y="818"/>
                  </a:lnTo>
                  <a:lnTo>
                    <a:pt x="1100" y="818"/>
                  </a:lnTo>
                  <a:lnTo>
                    <a:pt x="1099" y="818"/>
                  </a:lnTo>
                  <a:moveTo>
                    <a:pt x="1110" y="856"/>
                  </a:moveTo>
                  <a:lnTo>
                    <a:pt x="1109" y="856"/>
                  </a:lnTo>
                  <a:lnTo>
                    <a:pt x="1107" y="857"/>
                  </a:lnTo>
                  <a:lnTo>
                    <a:pt x="1107" y="858"/>
                  </a:lnTo>
                  <a:lnTo>
                    <a:pt x="1107" y="859"/>
                  </a:lnTo>
                  <a:lnTo>
                    <a:pt x="1106" y="859"/>
                  </a:lnTo>
                  <a:lnTo>
                    <a:pt x="1106" y="860"/>
                  </a:lnTo>
                  <a:lnTo>
                    <a:pt x="1106" y="861"/>
                  </a:lnTo>
                  <a:lnTo>
                    <a:pt x="1107" y="862"/>
                  </a:lnTo>
                  <a:lnTo>
                    <a:pt x="1107" y="863"/>
                  </a:lnTo>
                  <a:lnTo>
                    <a:pt x="1109" y="865"/>
                  </a:lnTo>
                  <a:lnTo>
                    <a:pt x="1110" y="865"/>
                  </a:lnTo>
                  <a:lnTo>
                    <a:pt x="1111" y="866"/>
                  </a:lnTo>
                  <a:lnTo>
                    <a:pt x="1112" y="866"/>
                  </a:lnTo>
                  <a:lnTo>
                    <a:pt x="1113" y="866"/>
                  </a:lnTo>
                  <a:lnTo>
                    <a:pt x="1114" y="866"/>
                  </a:lnTo>
                  <a:lnTo>
                    <a:pt x="1115" y="865"/>
                  </a:lnTo>
                  <a:lnTo>
                    <a:pt x="1115" y="864"/>
                  </a:lnTo>
                  <a:lnTo>
                    <a:pt x="1116" y="863"/>
                  </a:lnTo>
                  <a:lnTo>
                    <a:pt x="1115" y="862"/>
                  </a:lnTo>
                  <a:lnTo>
                    <a:pt x="1115" y="860"/>
                  </a:lnTo>
                  <a:lnTo>
                    <a:pt x="1114" y="859"/>
                  </a:lnTo>
                  <a:lnTo>
                    <a:pt x="1112" y="857"/>
                  </a:lnTo>
                  <a:lnTo>
                    <a:pt x="1111" y="857"/>
                  </a:lnTo>
                  <a:lnTo>
                    <a:pt x="1111" y="856"/>
                  </a:lnTo>
                  <a:lnTo>
                    <a:pt x="1110" y="856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204" name="Freeform 757"/>
            <p:cNvSpPr>
              <a:spLocks/>
            </p:cNvSpPr>
            <p:nvPr/>
          </p:nvSpPr>
          <p:spPr bwMode="auto">
            <a:xfrm>
              <a:off x="7139772" y="5409605"/>
              <a:ext cx="201613" cy="77787"/>
            </a:xfrm>
            <a:custGeom>
              <a:avLst/>
              <a:gdLst>
                <a:gd name="T0" fmla="*/ 2147483646 w 83"/>
                <a:gd name="T1" fmla="*/ 2147483646 h 36"/>
                <a:gd name="T2" fmla="*/ 2147483646 w 83"/>
                <a:gd name="T3" fmla="*/ 2147483646 h 36"/>
                <a:gd name="T4" fmla="*/ 2147483646 w 83"/>
                <a:gd name="T5" fmla="*/ 2147483646 h 36"/>
                <a:gd name="T6" fmla="*/ 2147483646 w 83"/>
                <a:gd name="T7" fmla="*/ 2147483646 h 36"/>
                <a:gd name="T8" fmla="*/ 2147483646 w 83"/>
                <a:gd name="T9" fmla="*/ 2147483646 h 36"/>
                <a:gd name="T10" fmla="*/ 2147483646 w 83"/>
                <a:gd name="T11" fmla="*/ 2147483646 h 36"/>
                <a:gd name="T12" fmla="*/ 2147483646 w 83"/>
                <a:gd name="T13" fmla="*/ 2147483646 h 36"/>
                <a:gd name="T14" fmla="*/ 2147483646 w 83"/>
                <a:gd name="T15" fmla="*/ 2147483646 h 36"/>
                <a:gd name="T16" fmla="*/ 2147483646 w 83"/>
                <a:gd name="T17" fmla="*/ 2147483646 h 36"/>
                <a:gd name="T18" fmla="*/ 2147483646 w 83"/>
                <a:gd name="T19" fmla="*/ 2147483646 h 36"/>
                <a:gd name="T20" fmla="*/ 2147483646 w 83"/>
                <a:gd name="T21" fmla="*/ 2147483646 h 36"/>
                <a:gd name="T22" fmla="*/ 2147483646 w 83"/>
                <a:gd name="T23" fmla="*/ 2147483646 h 36"/>
                <a:gd name="T24" fmla="*/ 2147483646 w 83"/>
                <a:gd name="T25" fmla="*/ 2147483646 h 36"/>
                <a:gd name="T26" fmla="*/ 2147483646 w 83"/>
                <a:gd name="T27" fmla="*/ 2147483646 h 36"/>
                <a:gd name="T28" fmla="*/ 2147483646 w 83"/>
                <a:gd name="T29" fmla="*/ 2147483646 h 36"/>
                <a:gd name="T30" fmla="*/ 2147483646 w 83"/>
                <a:gd name="T31" fmla="*/ 2147483646 h 36"/>
                <a:gd name="T32" fmla="*/ 2147483646 w 83"/>
                <a:gd name="T33" fmla="*/ 2147483646 h 36"/>
                <a:gd name="T34" fmla="*/ 2147483646 w 83"/>
                <a:gd name="T35" fmla="*/ 2147483646 h 36"/>
                <a:gd name="T36" fmla="*/ 2147483646 w 83"/>
                <a:gd name="T37" fmla="*/ 2147483646 h 36"/>
                <a:gd name="T38" fmla="*/ 2147483646 w 83"/>
                <a:gd name="T39" fmla="*/ 2147483646 h 36"/>
                <a:gd name="T40" fmla="*/ 2147483646 w 83"/>
                <a:gd name="T41" fmla="*/ 2147483646 h 36"/>
                <a:gd name="T42" fmla="*/ 2147483646 w 83"/>
                <a:gd name="T43" fmla="*/ 2147483646 h 36"/>
                <a:gd name="T44" fmla="*/ 2147483646 w 83"/>
                <a:gd name="T45" fmla="*/ 2147483646 h 36"/>
                <a:gd name="T46" fmla="*/ 2147483646 w 83"/>
                <a:gd name="T47" fmla="*/ 2147483646 h 36"/>
                <a:gd name="T48" fmla="*/ 2147483646 w 83"/>
                <a:gd name="T49" fmla="*/ 2147483646 h 36"/>
                <a:gd name="T50" fmla="*/ 2147483646 w 83"/>
                <a:gd name="T51" fmla="*/ 2147483646 h 36"/>
                <a:gd name="T52" fmla="*/ 2147483646 w 83"/>
                <a:gd name="T53" fmla="*/ 2147483646 h 36"/>
                <a:gd name="T54" fmla="*/ 2147483646 w 83"/>
                <a:gd name="T55" fmla="*/ 2147483646 h 36"/>
                <a:gd name="T56" fmla="*/ 2147483646 w 83"/>
                <a:gd name="T57" fmla="*/ 2147483646 h 36"/>
                <a:gd name="T58" fmla="*/ 2147483646 w 83"/>
                <a:gd name="T59" fmla="*/ 2147483646 h 36"/>
                <a:gd name="T60" fmla="*/ 2147483646 w 83"/>
                <a:gd name="T61" fmla="*/ 0 h 36"/>
                <a:gd name="T62" fmla="*/ 2147483646 w 83"/>
                <a:gd name="T63" fmla="*/ 2147483646 h 36"/>
                <a:gd name="T64" fmla="*/ 2147483646 w 83"/>
                <a:gd name="T65" fmla="*/ 2147483646 h 36"/>
                <a:gd name="T66" fmla="*/ 2147483646 w 83"/>
                <a:gd name="T67" fmla="*/ 2147483646 h 36"/>
                <a:gd name="T68" fmla="*/ 2147483646 w 83"/>
                <a:gd name="T69" fmla="*/ 2147483646 h 36"/>
                <a:gd name="T70" fmla="*/ 2147483646 w 83"/>
                <a:gd name="T71" fmla="*/ 2147483646 h 36"/>
                <a:gd name="T72" fmla="*/ 2147483646 w 83"/>
                <a:gd name="T73" fmla="*/ 2147483646 h 36"/>
                <a:gd name="T74" fmla="*/ 2147483646 w 83"/>
                <a:gd name="T75" fmla="*/ 2147483646 h 36"/>
                <a:gd name="T76" fmla="*/ 2147483646 w 83"/>
                <a:gd name="T77" fmla="*/ 2147483646 h 36"/>
                <a:gd name="T78" fmla="*/ 2147483646 w 83"/>
                <a:gd name="T79" fmla="*/ 2147483646 h 36"/>
                <a:gd name="T80" fmla="*/ 2147483646 w 83"/>
                <a:gd name="T81" fmla="*/ 2147483646 h 36"/>
                <a:gd name="T82" fmla="*/ 2147483646 w 83"/>
                <a:gd name="T83" fmla="*/ 2147483646 h 36"/>
                <a:gd name="T84" fmla="*/ 2147483646 w 83"/>
                <a:gd name="T85" fmla="*/ 2147483646 h 36"/>
                <a:gd name="T86" fmla="*/ 2147483646 w 83"/>
                <a:gd name="T87" fmla="*/ 2147483646 h 36"/>
                <a:gd name="T88" fmla="*/ 2147483646 w 83"/>
                <a:gd name="T89" fmla="*/ 2147483646 h 36"/>
                <a:gd name="T90" fmla="*/ 2147483646 w 83"/>
                <a:gd name="T91" fmla="*/ 2147483646 h 36"/>
                <a:gd name="T92" fmla="*/ 2147483646 w 83"/>
                <a:gd name="T93" fmla="*/ 2147483646 h 36"/>
                <a:gd name="T94" fmla="*/ 2147483646 w 83"/>
                <a:gd name="T95" fmla="*/ 2147483646 h 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0" t="0" r="r" b="b"/>
              <a:pathLst>
                <a:path w="83" h="36">
                  <a:moveTo>
                    <a:pt x="38" y="28"/>
                  </a:moveTo>
                  <a:lnTo>
                    <a:pt x="39" y="21"/>
                  </a:lnTo>
                  <a:lnTo>
                    <a:pt x="40" y="19"/>
                  </a:lnTo>
                  <a:lnTo>
                    <a:pt x="43" y="15"/>
                  </a:lnTo>
                  <a:lnTo>
                    <a:pt x="45" y="13"/>
                  </a:lnTo>
                  <a:lnTo>
                    <a:pt x="47" y="13"/>
                  </a:lnTo>
                  <a:lnTo>
                    <a:pt x="44" y="11"/>
                  </a:lnTo>
                  <a:lnTo>
                    <a:pt x="45" y="7"/>
                  </a:lnTo>
                  <a:lnTo>
                    <a:pt x="43" y="6"/>
                  </a:lnTo>
                  <a:lnTo>
                    <a:pt x="41" y="12"/>
                  </a:lnTo>
                  <a:lnTo>
                    <a:pt x="40" y="13"/>
                  </a:lnTo>
                  <a:lnTo>
                    <a:pt x="39" y="13"/>
                  </a:lnTo>
                  <a:lnTo>
                    <a:pt x="38" y="15"/>
                  </a:lnTo>
                  <a:lnTo>
                    <a:pt x="37" y="17"/>
                  </a:lnTo>
                  <a:lnTo>
                    <a:pt x="33" y="24"/>
                  </a:lnTo>
                  <a:lnTo>
                    <a:pt x="29" y="23"/>
                  </a:lnTo>
                  <a:lnTo>
                    <a:pt x="28" y="24"/>
                  </a:lnTo>
                  <a:lnTo>
                    <a:pt x="27" y="24"/>
                  </a:lnTo>
                  <a:lnTo>
                    <a:pt x="28" y="25"/>
                  </a:lnTo>
                  <a:lnTo>
                    <a:pt x="28" y="26"/>
                  </a:lnTo>
                  <a:lnTo>
                    <a:pt x="27" y="28"/>
                  </a:lnTo>
                  <a:lnTo>
                    <a:pt x="26" y="29"/>
                  </a:lnTo>
                  <a:lnTo>
                    <a:pt x="21" y="32"/>
                  </a:lnTo>
                  <a:lnTo>
                    <a:pt x="20" y="32"/>
                  </a:lnTo>
                  <a:lnTo>
                    <a:pt x="19" y="31"/>
                  </a:lnTo>
                  <a:lnTo>
                    <a:pt x="16" y="30"/>
                  </a:lnTo>
                  <a:lnTo>
                    <a:pt x="7" y="25"/>
                  </a:lnTo>
                  <a:lnTo>
                    <a:pt x="10" y="23"/>
                  </a:lnTo>
                  <a:lnTo>
                    <a:pt x="9" y="23"/>
                  </a:lnTo>
                  <a:lnTo>
                    <a:pt x="7" y="24"/>
                  </a:lnTo>
                  <a:lnTo>
                    <a:pt x="3" y="21"/>
                  </a:lnTo>
                  <a:lnTo>
                    <a:pt x="0" y="19"/>
                  </a:lnTo>
                  <a:lnTo>
                    <a:pt x="1" y="18"/>
                  </a:lnTo>
                  <a:lnTo>
                    <a:pt x="1" y="17"/>
                  </a:lnTo>
                  <a:lnTo>
                    <a:pt x="3" y="15"/>
                  </a:lnTo>
                  <a:lnTo>
                    <a:pt x="4" y="15"/>
                  </a:lnTo>
                  <a:lnTo>
                    <a:pt x="5" y="15"/>
                  </a:lnTo>
                  <a:lnTo>
                    <a:pt x="7" y="17"/>
                  </a:lnTo>
                  <a:lnTo>
                    <a:pt x="7" y="16"/>
                  </a:lnTo>
                  <a:lnTo>
                    <a:pt x="9" y="17"/>
                  </a:lnTo>
                  <a:lnTo>
                    <a:pt x="11" y="20"/>
                  </a:lnTo>
                  <a:lnTo>
                    <a:pt x="11" y="21"/>
                  </a:lnTo>
                  <a:lnTo>
                    <a:pt x="13" y="21"/>
                  </a:lnTo>
                  <a:lnTo>
                    <a:pt x="14" y="21"/>
                  </a:lnTo>
                  <a:lnTo>
                    <a:pt x="16" y="21"/>
                  </a:lnTo>
                  <a:lnTo>
                    <a:pt x="19" y="21"/>
                  </a:lnTo>
                  <a:lnTo>
                    <a:pt x="18" y="21"/>
                  </a:lnTo>
                  <a:lnTo>
                    <a:pt x="17" y="18"/>
                  </a:lnTo>
                  <a:lnTo>
                    <a:pt x="17" y="17"/>
                  </a:lnTo>
                  <a:lnTo>
                    <a:pt x="15" y="18"/>
                  </a:lnTo>
                  <a:lnTo>
                    <a:pt x="11" y="16"/>
                  </a:lnTo>
                  <a:lnTo>
                    <a:pt x="10" y="13"/>
                  </a:lnTo>
                  <a:lnTo>
                    <a:pt x="12" y="12"/>
                  </a:lnTo>
                  <a:lnTo>
                    <a:pt x="14" y="13"/>
                  </a:lnTo>
                  <a:lnTo>
                    <a:pt x="15" y="13"/>
                  </a:lnTo>
                  <a:lnTo>
                    <a:pt x="16" y="13"/>
                  </a:lnTo>
                  <a:lnTo>
                    <a:pt x="17" y="13"/>
                  </a:lnTo>
                  <a:lnTo>
                    <a:pt x="17" y="12"/>
                  </a:lnTo>
                  <a:lnTo>
                    <a:pt x="14" y="11"/>
                  </a:lnTo>
                  <a:lnTo>
                    <a:pt x="14" y="9"/>
                  </a:lnTo>
                  <a:lnTo>
                    <a:pt x="13" y="8"/>
                  </a:lnTo>
                  <a:lnTo>
                    <a:pt x="11" y="7"/>
                  </a:lnTo>
                  <a:lnTo>
                    <a:pt x="10" y="7"/>
                  </a:lnTo>
                  <a:lnTo>
                    <a:pt x="7" y="7"/>
                  </a:lnTo>
                  <a:lnTo>
                    <a:pt x="5" y="4"/>
                  </a:lnTo>
                  <a:lnTo>
                    <a:pt x="7" y="2"/>
                  </a:lnTo>
                  <a:lnTo>
                    <a:pt x="11" y="4"/>
                  </a:lnTo>
                  <a:lnTo>
                    <a:pt x="15" y="5"/>
                  </a:lnTo>
                  <a:lnTo>
                    <a:pt x="15" y="4"/>
                  </a:lnTo>
                  <a:lnTo>
                    <a:pt x="13" y="3"/>
                  </a:lnTo>
                  <a:lnTo>
                    <a:pt x="13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20" y="1"/>
                  </a:lnTo>
                  <a:lnTo>
                    <a:pt x="20" y="2"/>
                  </a:lnTo>
                  <a:lnTo>
                    <a:pt x="22" y="2"/>
                  </a:lnTo>
                  <a:lnTo>
                    <a:pt x="22" y="4"/>
                  </a:lnTo>
                  <a:lnTo>
                    <a:pt x="25" y="3"/>
                  </a:lnTo>
                  <a:lnTo>
                    <a:pt x="26" y="4"/>
                  </a:lnTo>
                  <a:lnTo>
                    <a:pt x="28" y="4"/>
                  </a:lnTo>
                  <a:lnTo>
                    <a:pt x="28" y="5"/>
                  </a:lnTo>
                  <a:lnTo>
                    <a:pt x="29" y="6"/>
                  </a:lnTo>
                  <a:lnTo>
                    <a:pt x="35" y="6"/>
                  </a:lnTo>
                  <a:lnTo>
                    <a:pt x="34" y="5"/>
                  </a:lnTo>
                  <a:lnTo>
                    <a:pt x="32" y="5"/>
                  </a:lnTo>
                  <a:lnTo>
                    <a:pt x="25" y="3"/>
                  </a:lnTo>
                  <a:lnTo>
                    <a:pt x="24" y="2"/>
                  </a:lnTo>
                  <a:lnTo>
                    <a:pt x="24" y="0"/>
                  </a:lnTo>
                  <a:lnTo>
                    <a:pt x="25" y="0"/>
                  </a:lnTo>
                  <a:lnTo>
                    <a:pt x="34" y="0"/>
                  </a:lnTo>
                  <a:lnTo>
                    <a:pt x="36" y="2"/>
                  </a:lnTo>
                  <a:lnTo>
                    <a:pt x="43" y="4"/>
                  </a:lnTo>
                  <a:lnTo>
                    <a:pt x="47" y="4"/>
                  </a:lnTo>
                  <a:lnTo>
                    <a:pt x="48" y="0"/>
                  </a:lnTo>
                  <a:lnTo>
                    <a:pt x="52" y="2"/>
                  </a:lnTo>
                  <a:lnTo>
                    <a:pt x="53" y="2"/>
                  </a:lnTo>
                  <a:lnTo>
                    <a:pt x="54" y="2"/>
                  </a:lnTo>
                  <a:lnTo>
                    <a:pt x="54" y="1"/>
                  </a:lnTo>
                  <a:lnTo>
                    <a:pt x="56" y="1"/>
                  </a:lnTo>
                  <a:lnTo>
                    <a:pt x="58" y="1"/>
                  </a:lnTo>
                  <a:lnTo>
                    <a:pt x="60" y="2"/>
                  </a:lnTo>
                  <a:lnTo>
                    <a:pt x="63" y="4"/>
                  </a:lnTo>
                  <a:lnTo>
                    <a:pt x="64" y="4"/>
                  </a:lnTo>
                  <a:lnTo>
                    <a:pt x="65" y="4"/>
                  </a:lnTo>
                  <a:lnTo>
                    <a:pt x="71" y="3"/>
                  </a:lnTo>
                  <a:lnTo>
                    <a:pt x="73" y="3"/>
                  </a:lnTo>
                  <a:lnTo>
                    <a:pt x="73" y="4"/>
                  </a:lnTo>
                  <a:lnTo>
                    <a:pt x="79" y="7"/>
                  </a:lnTo>
                  <a:lnTo>
                    <a:pt x="79" y="11"/>
                  </a:lnTo>
                  <a:lnTo>
                    <a:pt x="83" y="15"/>
                  </a:lnTo>
                  <a:lnTo>
                    <a:pt x="79" y="16"/>
                  </a:lnTo>
                  <a:lnTo>
                    <a:pt x="75" y="17"/>
                  </a:lnTo>
                  <a:lnTo>
                    <a:pt x="82" y="20"/>
                  </a:lnTo>
                  <a:lnTo>
                    <a:pt x="73" y="19"/>
                  </a:lnTo>
                  <a:lnTo>
                    <a:pt x="68" y="21"/>
                  </a:lnTo>
                  <a:lnTo>
                    <a:pt x="68" y="22"/>
                  </a:lnTo>
                  <a:lnTo>
                    <a:pt x="64" y="21"/>
                  </a:lnTo>
                  <a:lnTo>
                    <a:pt x="66" y="23"/>
                  </a:lnTo>
                  <a:lnTo>
                    <a:pt x="66" y="26"/>
                  </a:lnTo>
                  <a:lnTo>
                    <a:pt x="64" y="28"/>
                  </a:lnTo>
                  <a:lnTo>
                    <a:pt x="62" y="26"/>
                  </a:lnTo>
                  <a:lnTo>
                    <a:pt x="61" y="26"/>
                  </a:lnTo>
                  <a:lnTo>
                    <a:pt x="60" y="26"/>
                  </a:lnTo>
                  <a:lnTo>
                    <a:pt x="58" y="28"/>
                  </a:lnTo>
                  <a:lnTo>
                    <a:pt x="58" y="27"/>
                  </a:lnTo>
                  <a:lnTo>
                    <a:pt x="58" y="30"/>
                  </a:lnTo>
                  <a:lnTo>
                    <a:pt x="57" y="32"/>
                  </a:lnTo>
                  <a:lnTo>
                    <a:pt x="53" y="31"/>
                  </a:lnTo>
                  <a:lnTo>
                    <a:pt x="52" y="30"/>
                  </a:lnTo>
                  <a:lnTo>
                    <a:pt x="53" y="33"/>
                  </a:lnTo>
                  <a:lnTo>
                    <a:pt x="53" y="36"/>
                  </a:lnTo>
                  <a:lnTo>
                    <a:pt x="38" y="28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205" name="Freeform 758"/>
            <p:cNvSpPr>
              <a:spLocks noEditPoints="1"/>
            </p:cNvSpPr>
            <p:nvPr/>
          </p:nvSpPr>
          <p:spPr bwMode="auto">
            <a:xfrm>
              <a:off x="7138185" y="5406430"/>
              <a:ext cx="223837" cy="85725"/>
            </a:xfrm>
            <a:custGeom>
              <a:avLst/>
              <a:gdLst>
                <a:gd name="T0" fmla="*/ 2147483646 w 93"/>
                <a:gd name="T1" fmla="*/ 2147483646 h 40"/>
                <a:gd name="T2" fmla="*/ 2147483646 w 93"/>
                <a:gd name="T3" fmla="*/ 2147483646 h 40"/>
                <a:gd name="T4" fmla="*/ 2147483646 w 93"/>
                <a:gd name="T5" fmla="*/ 2147483646 h 40"/>
                <a:gd name="T6" fmla="*/ 2147483646 w 93"/>
                <a:gd name="T7" fmla="*/ 2147483646 h 40"/>
                <a:gd name="T8" fmla="*/ 2147483646 w 93"/>
                <a:gd name="T9" fmla="*/ 2147483646 h 40"/>
                <a:gd name="T10" fmla="*/ 2147483646 w 93"/>
                <a:gd name="T11" fmla="*/ 2147483646 h 40"/>
                <a:gd name="T12" fmla="*/ 2147483646 w 93"/>
                <a:gd name="T13" fmla="*/ 2147483646 h 40"/>
                <a:gd name="T14" fmla="*/ 2147483646 w 93"/>
                <a:gd name="T15" fmla="*/ 2147483646 h 40"/>
                <a:gd name="T16" fmla="*/ 2147483646 w 93"/>
                <a:gd name="T17" fmla="*/ 2147483646 h 40"/>
                <a:gd name="T18" fmla="*/ 2147483646 w 93"/>
                <a:gd name="T19" fmla="*/ 2147483646 h 40"/>
                <a:gd name="T20" fmla="*/ 2147483646 w 93"/>
                <a:gd name="T21" fmla="*/ 2147483646 h 40"/>
                <a:gd name="T22" fmla="*/ 2147483646 w 93"/>
                <a:gd name="T23" fmla="*/ 2147483646 h 40"/>
                <a:gd name="T24" fmla="*/ 2147483646 w 93"/>
                <a:gd name="T25" fmla="*/ 2147483646 h 40"/>
                <a:gd name="T26" fmla="*/ 2147483646 w 93"/>
                <a:gd name="T27" fmla="*/ 2147483646 h 40"/>
                <a:gd name="T28" fmla="*/ 2147483646 w 93"/>
                <a:gd name="T29" fmla="*/ 2147483646 h 40"/>
                <a:gd name="T30" fmla="*/ 2147483646 w 93"/>
                <a:gd name="T31" fmla="*/ 2147483646 h 40"/>
                <a:gd name="T32" fmla="*/ 2147483646 w 93"/>
                <a:gd name="T33" fmla="*/ 2147483646 h 40"/>
                <a:gd name="T34" fmla="*/ 2147483646 w 93"/>
                <a:gd name="T35" fmla="*/ 2147483646 h 40"/>
                <a:gd name="T36" fmla="*/ 2147483646 w 93"/>
                <a:gd name="T37" fmla="*/ 2147483646 h 40"/>
                <a:gd name="T38" fmla="*/ 2147483646 w 93"/>
                <a:gd name="T39" fmla="*/ 2147483646 h 40"/>
                <a:gd name="T40" fmla="*/ 2147483646 w 93"/>
                <a:gd name="T41" fmla="*/ 2147483646 h 40"/>
                <a:gd name="T42" fmla="*/ 2147483646 w 93"/>
                <a:gd name="T43" fmla="*/ 2147483646 h 40"/>
                <a:gd name="T44" fmla="*/ 2147483646 w 93"/>
                <a:gd name="T45" fmla="*/ 2147483646 h 40"/>
                <a:gd name="T46" fmla="*/ 2147483646 w 93"/>
                <a:gd name="T47" fmla="*/ 2147483646 h 40"/>
                <a:gd name="T48" fmla="*/ 2147483646 w 93"/>
                <a:gd name="T49" fmla="*/ 2147483646 h 40"/>
                <a:gd name="T50" fmla="*/ 2147483646 w 93"/>
                <a:gd name="T51" fmla="*/ 2147483646 h 40"/>
                <a:gd name="T52" fmla="*/ 2147483646 w 93"/>
                <a:gd name="T53" fmla="*/ 2147483646 h 40"/>
                <a:gd name="T54" fmla="*/ 2147483646 w 93"/>
                <a:gd name="T55" fmla="*/ 2147483646 h 40"/>
                <a:gd name="T56" fmla="*/ 2147483646 w 93"/>
                <a:gd name="T57" fmla="*/ 2147483646 h 40"/>
                <a:gd name="T58" fmla="*/ 2147483646 w 93"/>
                <a:gd name="T59" fmla="*/ 2147483646 h 40"/>
                <a:gd name="T60" fmla="*/ 2147483646 w 93"/>
                <a:gd name="T61" fmla="*/ 2147483646 h 40"/>
                <a:gd name="T62" fmla="*/ 2147483646 w 93"/>
                <a:gd name="T63" fmla="*/ 2147483646 h 40"/>
                <a:gd name="T64" fmla="*/ 2147483646 w 93"/>
                <a:gd name="T65" fmla="*/ 2147483646 h 40"/>
                <a:gd name="T66" fmla="*/ 2147483646 w 93"/>
                <a:gd name="T67" fmla="*/ 0 h 40"/>
                <a:gd name="T68" fmla="*/ 2147483646 w 93"/>
                <a:gd name="T69" fmla="*/ 2147483646 h 40"/>
                <a:gd name="T70" fmla="*/ 2147483646 w 93"/>
                <a:gd name="T71" fmla="*/ 0 h 40"/>
                <a:gd name="T72" fmla="*/ 2147483646 w 93"/>
                <a:gd name="T73" fmla="*/ 2147483646 h 40"/>
                <a:gd name="T74" fmla="*/ 2147483646 w 93"/>
                <a:gd name="T75" fmla="*/ 2147483646 h 40"/>
                <a:gd name="T76" fmla="*/ 2147483646 w 93"/>
                <a:gd name="T77" fmla="*/ 2147483646 h 40"/>
                <a:gd name="T78" fmla="*/ 2147483646 w 93"/>
                <a:gd name="T79" fmla="*/ 2147483646 h 40"/>
                <a:gd name="T80" fmla="*/ 2147483646 w 93"/>
                <a:gd name="T81" fmla="*/ 2147483646 h 40"/>
                <a:gd name="T82" fmla="*/ 2147483646 w 93"/>
                <a:gd name="T83" fmla="*/ 2147483646 h 40"/>
                <a:gd name="T84" fmla="*/ 2147483646 w 93"/>
                <a:gd name="T85" fmla="*/ 2147483646 h 40"/>
                <a:gd name="T86" fmla="*/ 2147483646 w 93"/>
                <a:gd name="T87" fmla="*/ 2147483646 h 40"/>
                <a:gd name="T88" fmla="*/ 2147483646 w 93"/>
                <a:gd name="T89" fmla="*/ 2147483646 h 40"/>
                <a:gd name="T90" fmla="*/ 2147483646 w 93"/>
                <a:gd name="T91" fmla="*/ 2147483646 h 40"/>
                <a:gd name="T92" fmla="*/ 2147483646 w 93"/>
                <a:gd name="T93" fmla="*/ 2147483646 h 40"/>
                <a:gd name="T94" fmla="*/ 2147483646 w 93"/>
                <a:gd name="T95" fmla="*/ 2147483646 h 40"/>
                <a:gd name="T96" fmla="*/ 2147483646 w 93"/>
                <a:gd name="T97" fmla="*/ 2147483646 h 40"/>
                <a:gd name="T98" fmla="*/ 2147483646 w 93"/>
                <a:gd name="T99" fmla="*/ 2147483646 h 40"/>
                <a:gd name="T100" fmla="*/ 2147483646 w 93"/>
                <a:gd name="T101" fmla="*/ 2147483646 h 40"/>
                <a:gd name="T102" fmla="*/ 2147483646 w 93"/>
                <a:gd name="T103" fmla="*/ 2147483646 h 40"/>
                <a:gd name="T104" fmla="*/ 2147483646 w 93"/>
                <a:gd name="T105" fmla="*/ 2147483646 h 40"/>
                <a:gd name="T106" fmla="*/ 2147483646 w 93"/>
                <a:gd name="T107" fmla="*/ 2147483646 h 40"/>
                <a:gd name="T108" fmla="*/ 2147483646 w 93"/>
                <a:gd name="T109" fmla="*/ 2147483646 h 40"/>
                <a:gd name="T110" fmla="*/ 2147483646 w 93"/>
                <a:gd name="T111" fmla="*/ 2147483646 h 40"/>
                <a:gd name="T112" fmla="*/ 2147483646 w 93"/>
                <a:gd name="T113" fmla="*/ 2147483646 h 40"/>
                <a:gd name="T114" fmla="*/ 2147483646 w 93"/>
                <a:gd name="T115" fmla="*/ 2147483646 h 40"/>
                <a:gd name="T116" fmla="*/ 2147483646 w 93"/>
                <a:gd name="T117" fmla="*/ 2147483646 h 40"/>
                <a:gd name="T118" fmla="*/ 2147483646 w 93"/>
                <a:gd name="T119" fmla="*/ 2147483646 h 40"/>
                <a:gd name="T120" fmla="*/ 2147483646 w 93"/>
                <a:gd name="T121" fmla="*/ 2147483646 h 40"/>
                <a:gd name="T122" fmla="*/ 2147483646 w 93"/>
                <a:gd name="T123" fmla="*/ 2147483646 h 40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93" h="40">
                  <a:moveTo>
                    <a:pt x="27" y="3"/>
                  </a:moveTo>
                  <a:lnTo>
                    <a:pt x="34" y="3"/>
                  </a:lnTo>
                  <a:lnTo>
                    <a:pt x="35" y="3"/>
                  </a:lnTo>
                  <a:lnTo>
                    <a:pt x="35" y="4"/>
                  </a:lnTo>
                  <a:lnTo>
                    <a:pt x="36" y="5"/>
                  </a:lnTo>
                  <a:lnTo>
                    <a:pt x="36" y="6"/>
                  </a:lnTo>
                  <a:lnTo>
                    <a:pt x="33" y="6"/>
                  </a:lnTo>
                  <a:lnTo>
                    <a:pt x="27" y="4"/>
                  </a:lnTo>
                  <a:lnTo>
                    <a:pt x="26" y="3"/>
                  </a:lnTo>
                  <a:lnTo>
                    <a:pt x="27" y="3"/>
                  </a:lnTo>
                  <a:close/>
                  <a:moveTo>
                    <a:pt x="16" y="3"/>
                  </a:moveTo>
                  <a:lnTo>
                    <a:pt x="20" y="4"/>
                  </a:lnTo>
                  <a:lnTo>
                    <a:pt x="21" y="4"/>
                  </a:lnTo>
                  <a:lnTo>
                    <a:pt x="21" y="5"/>
                  </a:lnTo>
                  <a:lnTo>
                    <a:pt x="21" y="6"/>
                  </a:lnTo>
                  <a:lnTo>
                    <a:pt x="21" y="8"/>
                  </a:lnTo>
                  <a:lnTo>
                    <a:pt x="18" y="8"/>
                  </a:lnTo>
                  <a:lnTo>
                    <a:pt x="18" y="7"/>
                  </a:lnTo>
                  <a:lnTo>
                    <a:pt x="17" y="7"/>
                  </a:lnTo>
                  <a:lnTo>
                    <a:pt x="17" y="6"/>
                  </a:lnTo>
                  <a:lnTo>
                    <a:pt x="16" y="4"/>
                  </a:lnTo>
                  <a:lnTo>
                    <a:pt x="15" y="4"/>
                  </a:lnTo>
                  <a:lnTo>
                    <a:pt x="15" y="3"/>
                  </a:lnTo>
                  <a:lnTo>
                    <a:pt x="16" y="3"/>
                  </a:lnTo>
                  <a:close/>
                  <a:moveTo>
                    <a:pt x="50" y="4"/>
                  </a:moveTo>
                  <a:lnTo>
                    <a:pt x="52" y="5"/>
                  </a:lnTo>
                  <a:lnTo>
                    <a:pt x="54" y="6"/>
                  </a:lnTo>
                  <a:lnTo>
                    <a:pt x="55" y="5"/>
                  </a:lnTo>
                  <a:lnTo>
                    <a:pt x="56" y="4"/>
                  </a:lnTo>
                  <a:lnTo>
                    <a:pt x="57" y="4"/>
                  </a:lnTo>
                  <a:lnTo>
                    <a:pt x="59" y="4"/>
                  </a:lnTo>
                  <a:lnTo>
                    <a:pt x="61" y="5"/>
                  </a:lnTo>
                  <a:lnTo>
                    <a:pt x="63" y="6"/>
                  </a:lnTo>
                  <a:lnTo>
                    <a:pt x="64" y="8"/>
                  </a:lnTo>
                  <a:lnTo>
                    <a:pt x="63" y="9"/>
                  </a:lnTo>
                  <a:lnTo>
                    <a:pt x="61" y="9"/>
                  </a:lnTo>
                  <a:lnTo>
                    <a:pt x="60" y="8"/>
                  </a:lnTo>
                  <a:lnTo>
                    <a:pt x="59" y="7"/>
                  </a:lnTo>
                  <a:lnTo>
                    <a:pt x="59" y="8"/>
                  </a:lnTo>
                  <a:lnTo>
                    <a:pt x="61" y="10"/>
                  </a:lnTo>
                  <a:lnTo>
                    <a:pt x="63" y="12"/>
                  </a:lnTo>
                  <a:lnTo>
                    <a:pt x="65" y="12"/>
                  </a:lnTo>
                  <a:lnTo>
                    <a:pt x="66" y="12"/>
                  </a:lnTo>
                  <a:lnTo>
                    <a:pt x="68" y="13"/>
                  </a:lnTo>
                  <a:lnTo>
                    <a:pt x="69" y="15"/>
                  </a:lnTo>
                  <a:lnTo>
                    <a:pt x="70" y="15"/>
                  </a:lnTo>
                  <a:lnTo>
                    <a:pt x="70" y="13"/>
                  </a:lnTo>
                  <a:lnTo>
                    <a:pt x="69" y="13"/>
                  </a:lnTo>
                  <a:lnTo>
                    <a:pt x="67" y="11"/>
                  </a:lnTo>
                  <a:lnTo>
                    <a:pt x="65" y="10"/>
                  </a:lnTo>
                  <a:lnTo>
                    <a:pt x="65" y="11"/>
                  </a:lnTo>
                  <a:lnTo>
                    <a:pt x="65" y="8"/>
                  </a:lnTo>
                  <a:lnTo>
                    <a:pt x="66" y="7"/>
                  </a:lnTo>
                  <a:lnTo>
                    <a:pt x="72" y="6"/>
                  </a:lnTo>
                  <a:lnTo>
                    <a:pt x="73" y="6"/>
                  </a:lnTo>
                  <a:lnTo>
                    <a:pt x="74" y="7"/>
                  </a:lnTo>
                  <a:lnTo>
                    <a:pt x="78" y="10"/>
                  </a:lnTo>
                  <a:lnTo>
                    <a:pt x="79" y="11"/>
                  </a:lnTo>
                  <a:lnTo>
                    <a:pt x="78" y="11"/>
                  </a:lnTo>
                  <a:lnTo>
                    <a:pt x="75" y="11"/>
                  </a:lnTo>
                  <a:lnTo>
                    <a:pt x="74" y="11"/>
                  </a:lnTo>
                  <a:lnTo>
                    <a:pt x="72" y="10"/>
                  </a:lnTo>
                  <a:lnTo>
                    <a:pt x="70" y="11"/>
                  </a:lnTo>
                  <a:lnTo>
                    <a:pt x="71" y="12"/>
                  </a:lnTo>
                  <a:lnTo>
                    <a:pt x="73" y="13"/>
                  </a:lnTo>
                  <a:lnTo>
                    <a:pt x="74" y="13"/>
                  </a:lnTo>
                  <a:lnTo>
                    <a:pt x="79" y="13"/>
                  </a:lnTo>
                  <a:lnTo>
                    <a:pt x="80" y="14"/>
                  </a:lnTo>
                  <a:lnTo>
                    <a:pt x="82" y="16"/>
                  </a:lnTo>
                  <a:lnTo>
                    <a:pt x="80" y="17"/>
                  </a:lnTo>
                  <a:lnTo>
                    <a:pt x="76" y="18"/>
                  </a:lnTo>
                  <a:lnTo>
                    <a:pt x="74" y="18"/>
                  </a:lnTo>
                  <a:lnTo>
                    <a:pt x="72" y="18"/>
                  </a:lnTo>
                  <a:lnTo>
                    <a:pt x="71" y="18"/>
                  </a:lnTo>
                  <a:lnTo>
                    <a:pt x="72" y="19"/>
                  </a:lnTo>
                  <a:lnTo>
                    <a:pt x="71" y="19"/>
                  </a:lnTo>
                  <a:lnTo>
                    <a:pt x="69" y="20"/>
                  </a:lnTo>
                  <a:lnTo>
                    <a:pt x="70" y="21"/>
                  </a:lnTo>
                  <a:lnTo>
                    <a:pt x="71" y="20"/>
                  </a:lnTo>
                  <a:lnTo>
                    <a:pt x="72" y="20"/>
                  </a:lnTo>
                  <a:lnTo>
                    <a:pt x="69" y="22"/>
                  </a:lnTo>
                  <a:lnTo>
                    <a:pt x="69" y="23"/>
                  </a:lnTo>
                  <a:lnTo>
                    <a:pt x="60" y="22"/>
                  </a:lnTo>
                  <a:lnTo>
                    <a:pt x="56" y="21"/>
                  </a:lnTo>
                  <a:lnTo>
                    <a:pt x="55" y="20"/>
                  </a:lnTo>
                  <a:lnTo>
                    <a:pt x="55" y="19"/>
                  </a:lnTo>
                  <a:lnTo>
                    <a:pt x="54" y="20"/>
                  </a:lnTo>
                  <a:lnTo>
                    <a:pt x="55" y="21"/>
                  </a:lnTo>
                  <a:lnTo>
                    <a:pt x="56" y="22"/>
                  </a:lnTo>
                  <a:lnTo>
                    <a:pt x="62" y="24"/>
                  </a:lnTo>
                  <a:lnTo>
                    <a:pt x="64" y="25"/>
                  </a:lnTo>
                  <a:lnTo>
                    <a:pt x="65" y="25"/>
                  </a:lnTo>
                  <a:lnTo>
                    <a:pt x="65" y="27"/>
                  </a:lnTo>
                  <a:lnTo>
                    <a:pt x="65" y="28"/>
                  </a:lnTo>
                  <a:lnTo>
                    <a:pt x="63" y="26"/>
                  </a:lnTo>
                  <a:lnTo>
                    <a:pt x="61" y="26"/>
                  </a:lnTo>
                  <a:lnTo>
                    <a:pt x="61" y="27"/>
                  </a:lnTo>
                  <a:lnTo>
                    <a:pt x="59" y="28"/>
                  </a:lnTo>
                  <a:lnTo>
                    <a:pt x="57" y="27"/>
                  </a:lnTo>
                  <a:lnTo>
                    <a:pt x="55" y="26"/>
                  </a:lnTo>
                  <a:lnTo>
                    <a:pt x="52" y="25"/>
                  </a:lnTo>
                  <a:lnTo>
                    <a:pt x="50" y="25"/>
                  </a:lnTo>
                  <a:lnTo>
                    <a:pt x="49" y="26"/>
                  </a:lnTo>
                  <a:lnTo>
                    <a:pt x="50" y="26"/>
                  </a:lnTo>
                  <a:lnTo>
                    <a:pt x="52" y="26"/>
                  </a:lnTo>
                  <a:lnTo>
                    <a:pt x="54" y="27"/>
                  </a:lnTo>
                  <a:lnTo>
                    <a:pt x="57" y="30"/>
                  </a:lnTo>
                  <a:lnTo>
                    <a:pt x="58" y="32"/>
                  </a:lnTo>
                  <a:lnTo>
                    <a:pt x="57" y="32"/>
                  </a:lnTo>
                  <a:lnTo>
                    <a:pt x="54" y="32"/>
                  </a:lnTo>
                  <a:lnTo>
                    <a:pt x="49" y="29"/>
                  </a:lnTo>
                  <a:lnTo>
                    <a:pt x="48" y="30"/>
                  </a:lnTo>
                  <a:lnTo>
                    <a:pt x="49" y="32"/>
                  </a:lnTo>
                  <a:lnTo>
                    <a:pt x="50" y="32"/>
                  </a:lnTo>
                  <a:lnTo>
                    <a:pt x="52" y="33"/>
                  </a:lnTo>
                  <a:lnTo>
                    <a:pt x="53" y="35"/>
                  </a:lnTo>
                  <a:lnTo>
                    <a:pt x="53" y="36"/>
                  </a:lnTo>
                  <a:lnTo>
                    <a:pt x="40" y="29"/>
                  </a:lnTo>
                  <a:lnTo>
                    <a:pt x="42" y="23"/>
                  </a:lnTo>
                  <a:lnTo>
                    <a:pt x="42" y="21"/>
                  </a:lnTo>
                  <a:lnTo>
                    <a:pt x="46" y="18"/>
                  </a:lnTo>
                  <a:lnTo>
                    <a:pt x="47" y="17"/>
                  </a:lnTo>
                  <a:lnTo>
                    <a:pt x="48" y="16"/>
                  </a:lnTo>
                  <a:lnTo>
                    <a:pt x="50" y="16"/>
                  </a:lnTo>
                  <a:lnTo>
                    <a:pt x="52" y="18"/>
                  </a:lnTo>
                  <a:lnTo>
                    <a:pt x="52" y="20"/>
                  </a:lnTo>
                  <a:lnTo>
                    <a:pt x="54" y="19"/>
                  </a:lnTo>
                  <a:lnTo>
                    <a:pt x="51" y="15"/>
                  </a:lnTo>
                  <a:lnTo>
                    <a:pt x="49" y="14"/>
                  </a:lnTo>
                  <a:lnTo>
                    <a:pt x="46" y="13"/>
                  </a:lnTo>
                  <a:lnTo>
                    <a:pt x="46" y="11"/>
                  </a:lnTo>
                  <a:lnTo>
                    <a:pt x="48" y="11"/>
                  </a:lnTo>
                  <a:lnTo>
                    <a:pt x="48" y="12"/>
                  </a:lnTo>
                  <a:lnTo>
                    <a:pt x="49" y="13"/>
                  </a:lnTo>
                  <a:lnTo>
                    <a:pt x="50" y="13"/>
                  </a:lnTo>
                  <a:lnTo>
                    <a:pt x="50" y="10"/>
                  </a:lnTo>
                  <a:lnTo>
                    <a:pt x="48" y="9"/>
                  </a:lnTo>
                  <a:lnTo>
                    <a:pt x="47" y="9"/>
                  </a:lnTo>
                  <a:lnTo>
                    <a:pt x="46" y="8"/>
                  </a:lnTo>
                  <a:lnTo>
                    <a:pt x="48" y="8"/>
                  </a:lnTo>
                  <a:lnTo>
                    <a:pt x="50" y="6"/>
                  </a:lnTo>
                  <a:lnTo>
                    <a:pt x="50" y="5"/>
                  </a:lnTo>
                  <a:lnTo>
                    <a:pt x="50" y="4"/>
                  </a:lnTo>
                  <a:close/>
                  <a:moveTo>
                    <a:pt x="37" y="6"/>
                  </a:moveTo>
                  <a:lnTo>
                    <a:pt x="42" y="8"/>
                  </a:lnTo>
                  <a:lnTo>
                    <a:pt x="41" y="13"/>
                  </a:lnTo>
                  <a:lnTo>
                    <a:pt x="40" y="14"/>
                  </a:lnTo>
                  <a:lnTo>
                    <a:pt x="38" y="16"/>
                  </a:lnTo>
                  <a:lnTo>
                    <a:pt x="37" y="19"/>
                  </a:lnTo>
                  <a:lnTo>
                    <a:pt x="33" y="25"/>
                  </a:lnTo>
                  <a:lnTo>
                    <a:pt x="30" y="23"/>
                  </a:lnTo>
                  <a:lnTo>
                    <a:pt x="27" y="25"/>
                  </a:lnTo>
                  <a:lnTo>
                    <a:pt x="27" y="26"/>
                  </a:lnTo>
                  <a:lnTo>
                    <a:pt x="27" y="27"/>
                  </a:lnTo>
                  <a:lnTo>
                    <a:pt x="27" y="28"/>
                  </a:lnTo>
                  <a:lnTo>
                    <a:pt x="27" y="29"/>
                  </a:lnTo>
                  <a:lnTo>
                    <a:pt x="26" y="30"/>
                  </a:lnTo>
                  <a:lnTo>
                    <a:pt x="21" y="32"/>
                  </a:lnTo>
                  <a:lnTo>
                    <a:pt x="20" y="32"/>
                  </a:lnTo>
                  <a:lnTo>
                    <a:pt x="18" y="30"/>
                  </a:lnTo>
                  <a:lnTo>
                    <a:pt x="10" y="27"/>
                  </a:lnTo>
                  <a:lnTo>
                    <a:pt x="11" y="26"/>
                  </a:lnTo>
                  <a:lnTo>
                    <a:pt x="14" y="26"/>
                  </a:lnTo>
                  <a:lnTo>
                    <a:pt x="15" y="25"/>
                  </a:lnTo>
                  <a:lnTo>
                    <a:pt x="13" y="25"/>
                  </a:lnTo>
                  <a:lnTo>
                    <a:pt x="12" y="24"/>
                  </a:lnTo>
                  <a:lnTo>
                    <a:pt x="14" y="24"/>
                  </a:lnTo>
                  <a:lnTo>
                    <a:pt x="15" y="24"/>
                  </a:lnTo>
                  <a:lnTo>
                    <a:pt x="17" y="25"/>
                  </a:lnTo>
                  <a:lnTo>
                    <a:pt x="20" y="25"/>
                  </a:lnTo>
                  <a:lnTo>
                    <a:pt x="21" y="25"/>
                  </a:lnTo>
                  <a:lnTo>
                    <a:pt x="21" y="24"/>
                  </a:lnTo>
                  <a:lnTo>
                    <a:pt x="21" y="23"/>
                  </a:lnTo>
                  <a:lnTo>
                    <a:pt x="20" y="22"/>
                  </a:lnTo>
                  <a:lnTo>
                    <a:pt x="19" y="19"/>
                  </a:lnTo>
                  <a:lnTo>
                    <a:pt x="20" y="18"/>
                  </a:lnTo>
                  <a:lnTo>
                    <a:pt x="21" y="19"/>
                  </a:lnTo>
                  <a:lnTo>
                    <a:pt x="21" y="21"/>
                  </a:lnTo>
                  <a:lnTo>
                    <a:pt x="22" y="21"/>
                  </a:lnTo>
                  <a:lnTo>
                    <a:pt x="22" y="19"/>
                  </a:lnTo>
                  <a:lnTo>
                    <a:pt x="23" y="19"/>
                  </a:lnTo>
                  <a:lnTo>
                    <a:pt x="24" y="19"/>
                  </a:lnTo>
                  <a:lnTo>
                    <a:pt x="25" y="18"/>
                  </a:lnTo>
                  <a:lnTo>
                    <a:pt x="24" y="17"/>
                  </a:lnTo>
                  <a:lnTo>
                    <a:pt x="23" y="17"/>
                  </a:lnTo>
                  <a:lnTo>
                    <a:pt x="23" y="16"/>
                  </a:lnTo>
                  <a:lnTo>
                    <a:pt x="20" y="17"/>
                  </a:lnTo>
                  <a:lnTo>
                    <a:pt x="18" y="18"/>
                  </a:lnTo>
                  <a:lnTo>
                    <a:pt x="16" y="19"/>
                  </a:lnTo>
                  <a:lnTo>
                    <a:pt x="14" y="17"/>
                  </a:lnTo>
                  <a:lnTo>
                    <a:pt x="12" y="15"/>
                  </a:lnTo>
                  <a:lnTo>
                    <a:pt x="13" y="15"/>
                  </a:lnTo>
                  <a:lnTo>
                    <a:pt x="15" y="16"/>
                  </a:lnTo>
                  <a:lnTo>
                    <a:pt x="16" y="16"/>
                  </a:lnTo>
                  <a:lnTo>
                    <a:pt x="17" y="16"/>
                  </a:lnTo>
                  <a:lnTo>
                    <a:pt x="18" y="16"/>
                  </a:lnTo>
                  <a:lnTo>
                    <a:pt x="18" y="15"/>
                  </a:lnTo>
                  <a:lnTo>
                    <a:pt x="19" y="15"/>
                  </a:lnTo>
                  <a:lnTo>
                    <a:pt x="20" y="15"/>
                  </a:lnTo>
                  <a:lnTo>
                    <a:pt x="23" y="15"/>
                  </a:lnTo>
                  <a:lnTo>
                    <a:pt x="16" y="12"/>
                  </a:lnTo>
                  <a:lnTo>
                    <a:pt x="16" y="10"/>
                  </a:lnTo>
                  <a:lnTo>
                    <a:pt x="15" y="9"/>
                  </a:lnTo>
                  <a:lnTo>
                    <a:pt x="14" y="9"/>
                  </a:lnTo>
                  <a:lnTo>
                    <a:pt x="12" y="8"/>
                  </a:lnTo>
                  <a:lnTo>
                    <a:pt x="11" y="8"/>
                  </a:lnTo>
                  <a:lnTo>
                    <a:pt x="9" y="8"/>
                  </a:lnTo>
                  <a:lnTo>
                    <a:pt x="8" y="6"/>
                  </a:lnTo>
                  <a:lnTo>
                    <a:pt x="12" y="7"/>
                  </a:lnTo>
                  <a:lnTo>
                    <a:pt x="19" y="9"/>
                  </a:lnTo>
                  <a:lnTo>
                    <a:pt x="22" y="10"/>
                  </a:lnTo>
                  <a:lnTo>
                    <a:pt x="25" y="9"/>
                  </a:lnTo>
                  <a:lnTo>
                    <a:pt x="23" y="9"/>
                  </a:lnTo>
                  <a:lnTo>
                    <a:pt x="23" y="8"/>
                  </a:lnTo>
                  <a:lnTo>
                    <a:pt x="23" y="7"/>
                  </a:lnTo>
                  <a:lnTo>
                    <a:pt x="26" y="6"/>
                  </a:lnTo>
                  <a:lnTo>
                    <a:pt x="27" y="7"/>
                  </a:lnTo>
                  <a:lnTo>
                    <a:pt x="28" y="8"/>
                  </a:lnTo>
                  <a:lnTo>
                    <a:pt x="29" y="8"/>
                  </a:lnTo>
                  <a:lnTo>
                    <a:pt x="30" y="9"/>
                  </a:lnTo>
                  <a:lnTo>
                    <a:pt x="37" y="9"/>
                  </a:lnTo>
                  <a:lnTo>
                    <a:pt x="38" y="8"/>
                  </a:lnTo>
                  <a:lnTo>
                    <a:pt x="37" y="8"/>
                  </a:lnTo>
                  <a:lnTo>
                    <a:pt x="37" y="6"/>
                  </a:lnTo>
                  <a:close/>
                  <a:moveTo>
                    <a:pt x="5" y="19"/>
                  </a:moveTo>
                  <a:lnTo>
                    <a:pt x="6" y="19"/>
                  </a:lnTo>
                  <a:lnTo>
                    <a:pt x="7" y="19"/>
                  </a:lnTo>
                  <a:lnTo>
                    <a:pt x="7" y="20"/>
                  </a:lnTo>
                  <a:lnTo>
                    <a:pt x="6" y="21"/>
                  </a:lnTo>
                  <a:lnTo>
                    <a:pt x="7" y="21"/>
                  </a:lnTo>
                  <a:lnTo>
                    <a:pt x="8" y="21"/>
                  </a:lnTo>
                  <a:lnTo>
                    <a:pt x="8" y="20"/>
                  </a:lnTo>
                  <a:lnTo>
                    <a:pt x="9" y="21"/>
                  </a:lnTo>
                  <a:lnTo>
                    <a:pt x="10" y="23"/>
                  </a:lnTo>
                  <a:lnTo>
                    <a:pt x="8" y="25"/>
                  </a:lnTo>
                  <a:lnTo>
                    <a:pt x="4" y="22"/>
                  </a:lnTo>
                  <a:lnTo>
                    <a:pt x="3" y="21"/>
                  </a:lnTo>
                  <a:lnTo>
                    <a:pt x="3" y="20"/>
                  </a:lnTo>
                  <a:lnTo>
                    <a:pt x="5" y="19"/>
                  </a:lnTo>
                  <a:close/>
                  <a:moveTo>
                    <a:pt x="26" y="0"/>
                  </a:moveTo>
                  <a:lnTo>
                    <a:pt x="25" y="0"/>
                  </a:lnTo>
                  <a:lnTo>
                    <a:pt x="23" y="2"/>
                  </a:lnTo>
                  <a:lnTo>
                    <a:pt x="24" y="3"/>
                  </a:lnTo>
                  <a:lnTo>
                    <a:pt x="24" y="4"/>
                  </a:lnTo>
                  <a:lnTo>
                    <a:pt x="23" y="4"/>
                  </a:lnTo>
                  <a:lnTo>
                    <a:pt x="23" y="2"/>
                  </a:lnTo>
                  <a:lnTo>
                    <a:pt x="22" y="2"/>
                  </a:lnTo>
                  <a:lnTo>
                    <a:pt x="21" y="2"/>
                  </a:lnTo>
                  <a:lnTo>
                    <a:pt x="16" y="0"/>
                  </a:lnTo>
                  <a:lnTo>
                    <a:pt x="15" y="0"/>
                  </a:lnTo>
                  <a:lnTo>
                    <a:pt x="13" y="1"/>
                  </a:lnTo>
                  <a:lnTo>
                    <a:pt x="12" y="2"/>
                  </a:lnTo>
                  <a:lnTo>
                    <a:pt x="12" y="4"/>
                  </a:lnTo>
                  <a:lnTo>
                    <a:pt x="10" y="3"/>
                  </a:lnTo>
                  <a:lnTo>
                    <a:pt x="8" y="3"/>
                  </a:lnTo>
                  <a:lnTo>
                    <a:pt x="7" y="4"/>
                  </a:lnTo>
                  <a:lnTo>
                    <a:pt x="4" y="5"/>
                  </a:lnTo>
                  <a:lnTo>
                    <a:pt x="6" y="8"/>
                  </a:lnTo>
                  <a:lnTo>
                    <a:pt x="7" y="9"/>
                  </a:lnTo>
                  <a:lnTo>
                    <a:pt x="8" y="9"/>
                  </a:lnTo>
                  <a:lnTo>
                    <a:pt x="8" y="10"/>
                  </a:lnTo>
                  <a:lnTo>
                    <a:pt x="10" y="11"/>
                  </a:lnTo>
                  <a:lnTo>
                    <a:pt x="11" y="11"/>
                  </a:lnTo>
                  <a:lnTo>
                    <a:pt x="12" y="11"/>
                  </a:lnTo>
                  <a:lnTo>
                    <a:pt x="13" y="11"/>
                  </a:lnTo>
                  <a:lnTo>
                    <a:pt x="14" y="11"/>
                  </a:lnTo>
                  <a:lnTo>
                    <a:pt x="14" y="13"/>
                  </a:lnTo>
                  <a:lnTo>
                    <a:pt x="13" y="13"/>
                  </a:lnTo>
                  <a:lnTo>
                    <a:pt x="12" y="13"/>
                  </a:lnTo>
                  <a:lnTo>
                    <a:pt x="11" y="13"/>
                  </a:lnTo>
                  <a:lnTo>
                    <a:pt x="9" y="15"/>
                  </a:lnTo>
                  <a:lnTo>
                    <a:pt x="10" y="17"/>
                  </a:lnTo>
                  <a:lnTo>
                    <a:pt x="11" y="18"/>
                  </a:lnTo>
                  <a:lnTo>
                    <a:pt x="12" y="19"/>
                  </a:lnTo>
                  <a:lnTo>
                    <a:pt x="14" y="21"/>
                  </a:lnTo>
                  <a:lnTo>
                    <a:pt x="16" y="21"/>
                  </a:lnTo>
                  <a:lnTo>
                    <a:pt x="17" y="21"/>
                  </a:lnTo>
                  <a:lnTo>
                    <a:pt x="17" y="22"/>
                  </a:lnTo>
                  <a:lnTo>
                    <a:pt x="16" y="21"/>
                  </a:lnTo>
                  <a:lnTo>
                    <a:pt x="14" y="21"/>
                  </a:lnTo>
                  <a:lnTo>
                    <a:pt x="13" y="21"/>
                  </a:lnTo>
                  <a:lnTo>
                    <a:pt x="12" y="19"/>
                  </a:lnTo>
                  <a:lnTo>
                    <a:pt x="11" y="19"/>
                  </a:lnTo>
                  <a:lnTo>
                    <a:pt x="10" y="18"/>
                  </a:lnTo>
                  <a:lnTo>
                    <a:pt x="8" y="17"/>
                  </a:lnTo>
                  <a:lnTo>
                    <a:pt x="7" y="16"/>
                  </a:lnTo>
                  <a:lnTo>
                    <a:pt x="6" y="16"/>
                  </a:lnTo>
                  <a:lnTo>
                    <a:pt x="5" y="16"/>
                  </a:lnTo>
                  <a:lnTo>
                    <a:pt x="4" y="16"/>
                  </a:lnTo>
                  <a:lnTo>
                    <a:pt x="4" y="17"/>
                  </a:lnTo>
                  <a:lnTo>
                    <a:pt x="2" y="18"/>
                  </a:lnTo>
                  <a:lnTo>
                    <a:pt x="1" y="18"/>
                  </a:lnTo>
                  <a:lnTo>
                    <a:pt x="1" y="19"/>
                  </a:lnTo>
                  <a:lnTo>
                    <a:pt x="1" y="20"/>
                  </a:lnTo>
                  <a:lnTo>
                    <a:pt x="1" y="21"/>
                  </a:lnTo>
                  <a:lnTo>
                    <a:pt x="0" y="22"/>
                  </a:lnTo>
                  <a:lnTo>
                    <a:pt x="1" y="23"/>
                  </a:lnTo>
                  <a:lnTo>
                    <a:pt x="3" y="24"/>
                  </a:lnTo>
                  <a:lnTo>
                    <a:pt x="3" y="25"/>
                  </a:lnTo>
                  <a:lnTo>
                    <a:pt x="6" y="26"/>
                  </a:lnTo>
                  <a:lnTo>
                    <a:pt x="5" y="28"/>
                  </a:lnTo>
                  <a:lnTo>
                    <a:pt x="9" y="30"/>
                  </a:lnTo>
                  <a:lnTo>
                    <a:pt x="16" y="33"/>
                  </a:lnTo>
                  <a:lnTo>
                    <a:pt x="19" y="34"/>
                  </a:lnTo>
                  <a:lnTo>
                    <a:pt x="20" y="35"/>
                  </a:lnTo>
                  <a:lnTo>
                    <a:pt x="21" y="35"/>
                  </a:lnTo>
                  <a:lnTo>
                    <a:pt x="22" y="35"/>
                  </a:lnTo>
                  <a:lnTo>
                    <a:pt x="23" y="35"/>
                  </a:lnTo>
                  <a:lnTo>
                    <a:pt x="27" y="32"/>
                  </a:lnTo>
                  <a:lnTo>
                    <a:pt x="28" y="32"/>
                  </a:lnTo>
                  <a:lnTo>
                    <a:pt x="29" y="31"/>
                  </a:lnTo>
                  <a:lnTo>
                    <a:pt x="29" y="30"/>
                  </a:lnTo>
                  <a:lnTo>
                    <a:pt x="29" y="29"/>
                  </a:lnTo>
                  <a:lnTo>
                    <a:pt x="30" y="28"/>
                  </a:lnTo>
                  <a:lnTo>
                    <a:pt x="30" y="27"/>
                  </a:lnTo>
                  <a:lnTo>
                    <a:pt x="30" y="26"/>
                  </a:lnTo>
                  <a:lnTo>
                    <a:pt x="32" y="27"/>
                  </a:lnTo>
                  <a:lnTo>
                    <a:pt x="35" y="28"/>
                  </a:lnTo>
                  <a:lnTo>
                    <a:pt x="35" y="26"/>
                  </a:lnTo>
                  <a:lnTo>
                    <a:pt x="39" y="20"/>
                  </a:lnTo>
                  <a:lnTo>
                    <a:pt x="39" y="19"/>
                  </a:lnTo>
                  <a:lnTo>
                    <a:pt x="40" y="17"/>
                  </a:lnTo>
                  <a:lnTo>
                    <a:pt x="41" y="17"/>
                  </a:lnTo>
                  <a:lnTo>
                    <a:pt x="42" y="17"/>
                  </a:lnTo>
                  <a:lnTo>
                    <a:pt x="42" y="15"/>
                  </a:lnTo>
                  <a:lnTo>
                    <a:pt x="43" y="15"/>
                  </a:lnTo>
                  <a:lnTo>
                    <a:pt x="44" y="14"/>
                  </a:lnTo>
                  <a:lnTo>
                    <a:pt x="45" y="15"/>
                  </a:lnTo>
                  <a:lnTo>
                    <a:pt x="44" y="15"/>
                  </a:lnTo>
                  <a:lnTo>
                    <a:pt x="44" y="16"/>
                  </a:lnTo>
                  <a:lnTo>
                    <a:pt x="40" y="20"/>
                  </a:lnTo>
                  <a:lnTo>
                    <a:pt x="40" y="21"/>
                  </a:lnTo>
                  <a:lnTo>
                    <a:pt x="39" y="22"/>
                  </a:lnTo>
                  <a:lnTo>
                    <a:pt x="39" y="23"/>
                  </a:lnTo>
                  <a:lnTo>
                    <a:pt x="38" y="28"/>
                  </a:lnTo>
                  <a:lnTo>
                    <a:pt x="38" y="30"/>
                  </a:lnTo>
                  <a:lnTo>
                    <a:pt x="40" y="31"/>
                  </a:lnTo>
                  <a:lnTo>
                    <a:pt x="52" y="38"/>
                  </a:lnTo>
                  <a:lnTo>
                    <a:pt x="55" y="40"/>
                  </a:lnTo>
                  <a:lnTo>
                    <a:pt x="55" y="36"/>
                  </a:lnTo>
                  <a:lnTo>
                    <a:pt x="55" y="35"/>
                  </a:lnTo>
                  <a:lnTo>
                    <a:pt x="55" y="34"/>
                  </a:lnTo>
                  <a:lnTo>
                    <a:pt x="57" y="35"/>
                  </a:lnTo>
                  <a:lnTo>
                    <a:pt x="59" y="35"/>
                  </a:lnTo>
                  <a:lnTo>
                    <a:pt x="60" y="34"/>
                  </a:lnTo>
                  <a:lnTo>
                    <a:pt x="61" y="32"/>
                  </a:lnTo>
                  <a:lnTo>
                    <a:pt x="61" y="31"/>
                  </a:lnTo>
                  <a:lnTo>
                    <a:pt x="61" y="30"/>
                  </a:lnTo>
                  <a:lnTo>
                    <a:pt x="62" y="29"/>
                  </a:lnTo>
                  <a:lnTo>
                    <a:pt x="63" y="30"/>
                  </a:lnTo>
                  <a:lnTo>
                    <a:pt x="66" y="32"/>
                  </a:lnTo>
                  <a:lnTo>
                    <a:pt x="67" y="29"/>
                  </a:lnTo>
                  <a:lnTo>
                    <a:pt x="67" y="28"/>
                  </a:lnTo>
                  <a:lnTo>
                    <a:pt x="68" y="28"/>
                  </a:lnTo>
                  <a:lnTo>
                    <a:pt x="68" y="27"/>
                  </a:lnTo>
                  <a:lnTo>
                    <a:pt x="68" y="25"/>
                  </a:lnTo>
                  <a:lnTo>
                    <a:pt x="69" y="25"/>
                  </a:lnTo>
                  <a:lnTo>
                    <a:pt x="70" y="25"/>
                  </a:lnTo>
                  <a:lnTo>
                    <a:pt x="71" y="25"/>
                  </a:lnTo>
                  <a:lnTo>
                    <a:pt x="73" y="23"/>
                  </a:lnTo>
                  <a:lnTo>
                    <a:pt x="74" y="22"/>
                  </a:lnTo>
                  <a:lnTo>
                    <a:pt x="93" y="25"/>
                  </a:lnTo>
                  <a:lnTo>
                    <a:pt x="81" y="19"/>
                  </a:lnTo>
                  <a:lnTo>
                    <a:pt x="83" y="19"/>
                  </a:lnTo>
                  <a:lnTo>
                    <a:pt x="86" y="17"/>
                  </a:lnTo>
                  <a:lnTo>
                    <a:pt x="84" y="14"/>
                  </a:lnTo>
                  <a:lnTo>
                    <a:pt x="82" y="12"/>
                  </a:lnTo>
                  <a:lnTo>
                    <a:pt x="81" y="11"/>
                  </a:lnTo>
                  <a:lnTo>
                    <a:pt x="81" y="9"/>
                  </a:lnTo>
                  <a:lnTo>
                    <a:pt x="80" y="9"/>
                  </a:lnTo>
                  <a:lnTo>
                    <a:pt x="80" y="8"/>
                  </a:lnTo>
                  <a:lnTo>
                    <a:pt x="75" y="5"/>
                  </a:lnTo>
                  <a:lnTo>
                    <a:pt x="75" y="4"/>
                  </a:lnTo>
                  <a:lnTo>
                    <a:pt x="74" y="4"/>
                  </a:lnTo>
                  <a:lnTo>
                    <a:pt x="73" y="4"/>
                  </a:lnTo>
                  <a:lnTo>
                    <a:pt x="72" y="4"/>
                  </a:lnTo>
                  <a:lnTo>
                    <a:pt x="66" y="4"/>
                  </a:lnTo>
                  <a:lnTo>
                    <a:pt x="65" y="4"/>
                  </a:lnTo>
                  <a:lnTo>
                    <a:pt x="65" y="5"/>
                  </a:lnTo>
                  <a:lnTo>
                    <a:pt x="65" y="4"/>
                  </a:lnTo>
                  <a:lnTo>
                    <a:pt x="64" y="4"/>
                  </a:lnTo>
                  <a:lnTo>
                    <a:pt x="62" y="3"/>
                  </a:lnTo>
                  <a:lnTo>
                    <a:pt x="61" y="2"/>
                  </a:lnTo>
                  <a:lnTo>
                    <a:pt x="60" y="2"/>
                  </a:lnTo>
                  <a:lnTo>
                    <a:pt x="59" y="2"/>
                  </a:lnTo>
                  <a:lnTo>
                    <a:pt x="57" y="2"/>
                  </a:lnTo>
                  <a:lnTo>
                    <a:pt x="56" y="2"/>
                  </a:lnTo>
                  <a:lnTo>
                    <a:pt x="55" y="2"/>
                  </a:lnTo>
                  <a:lnTo>
                    <a:pt x="54" y="3"/>
                  </a:lnTo>
                  <a:lnTo>
                    <a:pt x="53" y="2"/>
                  </a:lnTo>
                  <a:lnTo>
                    <a:pt x="51" y="2"/>
                  </a:lnTo>
                  <a:lnTo>
                    <a:pt x="48" y="0"/>
                  </a:lnTo>
                  <a:lnTo>
                    <a:pt x="47" y="4"/>
                  </a:lnTo>
                  <a:lnTo>
                    <a:pt x="47" y="5"/>
                  </a:lnTo>
                  <a:lnTo>
                    <a:pt x="46" y="5"/>
                  </a:lnTo>
                  <a:lnTo>
                    <a:pt x="44" y="5"/>
                  </a:lnTo>
                  <a:lnTo>
                    <a:pt x="38" y="3"/>
                  </a:lnTo>
                  <a:lnTo>
                    <a:pt x="37" y="2"/>
                  </a:lnTo>
                  <a:lnTo>
                    <a:pt x="36" y="1"/>
                  </a:lnTo>
                  <a:lnTo>
                    <a:pt x="35" y="1"/>
                  </a:lnTo>
                  <a:lnTo>
                    <a:pt x="35" y="0"/>
                  </a:lnTo>
                  <a:lnTo>
                    <a:pt x="27" y="0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  <p:sp>
          <p:nvSpPr>
            <p:cNvPr id="206" name="TextBox 205"/>
            <p:cNvSpPr txBox="1"/>
            <p:nvPr/>
          </p:nvSpPr>
          <p:spPr>
            <a:xfrm>
              <a:off x="5207785" y="1598017"/>
              <a:ext cx="823912" cy="248652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540" b="1" spc="81" dirty="0">
                  <a:solidFill>
                    <a:prstClr val="black">
                      <a:lumMod val="65000"/>
                      <a:lumOff val="35000"/>
                    </a:prstClr>
                  </a:solidFill>
                </a:rPr>
                <a:t>COLOMBIA</a:t>
              </a:r>
            </a:p>
          </p:txBody>
        </p:sp>
        <p:sp>
          <p:nvSpPr>
            <p:cNvPr id="208" name="TextBox 207"/>
            <p:cNvSpPr txBox="1"/>
            <p:nvPr/>
          </p:nvSpPr>
          <p:spPr>
            <a:xfrm>
              <a:off x="6149173" y="4278051"/>
              <a:ext cx="1114425" cy="248652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540" b="1" spc="81" dirty="0">
                  <a:solidFill>
                    <a:prstClr val="black">
                      <a:lumMod val="65000"/>
                      <a:lumOff val="35000"/>
                    </a:prstClr>
                  </a:solidFill>
                </a:rPr>
                <a:t>ARGENTINA</a:t>
              </a:r>
            </a:p>
          </p:txBody>
        </p:sp>
        <p:sp>
          <p:nvSpPr>
            <p:cNvPr id="209" name="TextBox 208"/>
            <p:cNvSpPr txBox="1"/>
            <p:nvPr/>
          </p:nvSpPr>
          <p:spPr>
            <a:xfrm>
              <a:off x="5122635" y="2363365"/>
              <a:ext cx="587375" cy="248652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540" b="1" spc="81" dirty="0">
                  <a:solidFill>
                    <a:schemeClr val="bg1"/>
                  </a:solidFill>
                </a:rPr>
                <a:t>PERU</a:t>
              </a:r>
            </a:p>
          </p:txBody>
        </p:sp>
        <p:sp>
          <p:nvSpPr>
            <p:cNvPr id="210" name="TextBox 209"/>
            <p:cNvSpPr txBox="1"/>
            <p:nvPr/>
          </p:nvSpPr>
          <p:spPr>
            <a:xfrm>
              <a:off x="4625173" y="1032243"/>
              <a:ext cx="1114425" cy="248652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540" b="1" spc="81" dirty="0">
                  <a:solidFill>
                    <a:prstClr val="black">
                      <a:lumMod val="65000"/>
                      <a:lumOff val="35000"/>
                    </a:prstClr>
                  </a:solidFill>
                </a:rPr>
                <a:t>NICARAGUA</a:t>
              </a:r>
            </a:p>
          </p:txBody>
        </p:sp>
        <p:sp>
          <p:nvSpPr>
            <p:cNvPr id="211" name="TextBox 210"/>
            <p:cNvSpPr txBox="1"/>
            <p:nvPr/>
          </p:nvSpPr>
          <p:spPr>
            <a:xfrm>
              <a:off x="4703762" y="1418553"/>
              <a:ext cx="1114425" cy="248652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540" b="1" spc="81" dirty="0">
                  <a:solidFill>
                    <a:prstClr val="black">
                      <a:lumMod val="65000"/>
                      <a:lumOff val="35000"/>
                    </a:prstClr>
                  </a:solidFill>
                </a:rPr>
                <a:t>PANAMA</a:t>
              </a:r>
            </a:p>
          </p:txBody>
        </p:sp>
        <p:sp>
          <p:nvSpPr>
            <p:cNvPr id="212" name="TextBox 211"/>
            <p:cNvSpPr txBox="1"/>
            <p:nvPr/>
          </p:nvSpPr>
          <p:spPr>
            <a:xfrm>
              <a:off x="5807065" y="407986"/>
              <a:ext cx="1335088" cy="36643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540" b="1" spc="81" dirty="0">
                  <a:solidFill>
                    <a:prstClr val="black">
                      <a:lumMod val="65000"/>
                      <a:lumOff val="35000"/>
                    </a:prstClr>
                  </a:solidFill>
                </a:rPr>
                <a:t>DOMINICAN </a:t>
              </a:r>
            </a:p>
            <a:p>
              <a:pPr>
                <a:defRPr/>
              </a:pPr>
              <a:r>
                <a:rPr lang="en-US" sz="540" b="1" spc="81" dirty="0">
                  <a:solidFill>
                    <a:prstClr val="black">
                      <a:lumMod val="65000"/>
                      <a:lumOff val="35000"/>
                    </a:prstClr>
                  </a:solidFill>
                </a:rPr>
                <a:t>REPUBLIC</a:t>
              </a:r>
            </a:p>
          </p:txBody>
        </p:sp>
        <p:sp>
          <p:nvSpPr>
            <p:cNvPr id="213" name="TextBox 212"/>
            <p:cNvSpPr txBox="1"/>
            <p:nvPr/>
          </p:nvSpPr>
          <p:spPr>
            <a:xfrm>
              <a:off x="5675063" y="1330522"/>
              <a:ext cx="865341" cy="24865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en-US" sz="540" b="1" spc="81" dirty="0">
                  <a:solidFill>
                    <a:prstClr val="white"/>
                  </a:solidFill>
                </a:rPr>
                <a:t>VENEZUELA</a:t>
              </a:r>
            </a:p>
          </p:txBody>
        </p:sp>
        <p:sp>
          <p:nvSpPr>
            <p:cNvPr id="214" name="TextBox 213"/>
            <p:cNvSpPr txBox="1"/>
            <p:nvPr/>
          </p:nvSpPr>
          <p:spPr>
            <a:xfrm>
              <a:off x="6622249" y="2456854"/>
              <a:ext cx="671512" cy="24865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en-US" sz="540" b="1" spc="81" dirty="0">
                  <a:solidFill>
                    <a:prstClr val="black">
                      <a:lumMod val="65000"/>
                      <a:lumOff val="35000"/>
                    </a:prstClr>
                  </a:solidFill>
                </a:rPr>
                <a:t>BRAZIL</a:t>
              </a:r>
            </a:p>
          </p:txBody>
        </p:sp>
        <p:sp>
          <p:nvSpPr>
            <p:cNvPr id="215" name="TextBox 214"/>
            <p:cNvSpPr txBox="1"/>
            <p:nvPr/>
          </p:nvSpPr>
          <p:spPr>
            <a:xfrm>
              <a:off x="5761687" y="3282406"/>
              <a:ext cx="386427" cy="1061233"/>
            </a:xfrm>
            <a:prstGeom prst="rect">
              <a:avLst/>
            </a:prstGeom>
            <a:noFill/>
          </p:spPr>
          <p:txBody>
            <a:bodyPr vert="wordArtVert" wrap="square">
              <a:spAutoFit/>
            </a:bodyPr>
            <a:lstStyle/>
            <a:p>
              <a:pPr>
                <a:defRPr/>
              </a:pPr>
              <a:r>
                <a:rPr lang="en-US" sz="540" b="1" spc="81" dirty="0">
                  <a:solidFill>
                    <a:prstClr val="white"/>
                  </a:solidFill>
                </a:rPr>
                <a:t>CHILE</a:t>
              </a:r>
            </a:p>
          </p:txBody>
        </p:sp>
        <p:sp>
          <p:nvSpPr>
            <p:cNvPr id="216" name="TextBox 215"/>
            <p:cNvSpPr txBox="1"/>
            <p:nvPr/>
          </p:nvSpPr>
          <p:spPr>
            <a:xfrm>
              <a:off x="4783048" y="227659"/>
              <a:ext cx="596901" cy="248652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540" b="1" spc="81" dirty="0">
                  <a:solidFill>
                    <a:prstClr val="black">
                      <a:lumMod val="65000"/>
                      <a:lumOff val="35000"/>
                    </a:prstClr>
                  </a:solidFill>
                </a:rPr>
                <a:t>CUBA</a:t>
              </a:r>
            </a:p>
          </p:txBody>
        </p:sp>
        <p:sp>
          <p:nvSpPr>
            <p:cNvPr id="217" name="TextBox 216"/>
            <p:cNvSpPr txBox="1"/>
            <p:nvPr/>
          </p:nvSpPr>
          <p:spPr>
            <a:xfrm>
              <a:off x="5480737" y="736605"/>
              <a:ext cx="556268" cy="24865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en-US" sz="540" b="1" spc="81" dirty="0">
                  <a:solidFill>
                    <a:prstClr val="black">
                      <a:lumMod val="65000"/>
                      <a:lumOff val="35000"/>
                    </a:prstClr>
                  </a:solidFill>
                </a:rPr>
                <a:t>HAITI</a:t>
              </a:r>
            </a:p>
          </p:txBody>
        </p:sp>
        <p:sp>
          <p:nvSpPr>
            <p:cNvPr id="230" name="TextBox 229"/>
            <p:cNvSpPr txBox="1"/>
            <p:nvPr/>
          </p:nvSpPr>
          <p:spPr>
            <a:xfrm>
              <a:off x="5921942" y="3020529"/>
              <a:ext cx="684798" cy="24865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en-US" sz="540" b="1" spc="81" dirty="0">
                  <a:solidFill>
                    <a:prstClr val="white"/>
                  </a:solidFill>
                </a:rPr>
                <a:t>BOLIVIA</a:t>
              </a:r>
            </a:p>
          </p:txBody>
        </p:sp>
        <p:sp>
          <p:nvSpPr>
            <p:cNvPr id="245" name="TextBox 244"/>
            <p:cNvSpPr txBox="1"/>
            <p:nvPr/>
          </p:nvSpPr>
          <p:spPr>
            <a:xfrm>
              <a:off x="6335702" y="3349429"/>
              <a:ext cx="802481" cy="24865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en-US" sz="540" b="1" spc="81" dirty="0">
                  <a:solidFill>
                    <a:prstClr val="black">
                      <a:lumMod val="65000"/>
                      <a:lumOff val="35000"/>
                    </a:prstClr>
                  </a:solidFill>
                </a:rPr>
                <a:t>PARAGUAY</a:t>
              </a:r>
            </a:p>
          </p:txBody>
        </p:sp>
        <p:sp>
          <p:nvSpPr>
            <p:cNvPr id="247" name="TextBox 246"/>
            <p:cNvSpPr txBox="1"/>
            <p:nvPr/>
          </p:nvSpPr>
          <p:spPr>
            <a:xfrm>
              <a:off x="4241255" y="1988653"/>
              <a:ext cx="761999" cy="24865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en-US" sz="540" b="1" spc="81" dirty="0">
                  <a:solidFill>
                    <a:prstClr val="black">
                      <a:lumMod val="65000"/>
                      <a:lumOff val="35000"/>
                    </a:prstClr>
                  </a:solidFill>
                </a:rPr>
                <a:t>ECUADOR</a:t>
              </a:r>
            </a:p>
          </p:txBody>
        </p:sp>
        <p:sp>
          <p:nvSpPr>
            <p:cNvPr id="251" name="TextBox 250"/>
            <p:cNvSpPr txBox="1"/>
            <p:nvPr/>
          </p:nvSpPr>
          <p:spPr>
            <a:xfrm>
              <a:off x="7058656" y="4199312"/>
              <a:ext cx="1114425" cy="248652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540" b="1" spc="81" dirty="0">
                  <a:solidFill>
                    <a:prstClr val="black">
                      <a:lumMod val="65000"/>
                      <a:lumOff val="35000"/>
                    </a:prstClr>
                  </a:solidFill>
                </a:rPr>
                <a:t>URUGUAY</a:t>
              </a:r>
            </a:p>
          </p:txBody>
        </p:sp>
        <p:sp>
          <p:nvSpPr>
            <p:cNvPr id="252" name="Freeform 14"/>
            <p:cNvSpPr>
              <a:spLocks/>
            </p:cNvSpPr>
            <p:nvPr/>
          </p:nvSpPr>
          <p:spPr bwMode="auto">
            <a:xfrm rot="228335">
              <a:off x="4367469" y="772619"/>
              <a:ext cx="250230" cy="277363"/>
            </a:xfrm>
            <a:custGeom>
              <a:avLst/>
              <a:gdLst>
                <a:gd name="T0" fmla="*/ 61 w 166"/>
                <a:gd name="T1" fmla="*/ 175 h 184"/>
                <a:gd name="T2" fmla="*/ 38 w 166"/>
                <a:gd name="T3" fmla="*/ 175 h 184"/>
                <a:gd name="T4" fmla="*/ 23 w 166"/>
                <a:gd name="T5" fmla="*/ 169 h 184"/>
                <a:gd name="T6" fmla="*/ 17 w 166"/>
                <a:gd name="T7" fmla="*/ 163 h 184"/>
                <a:gd name="T8" fmla="*/ 1 w 166"/>
                <a:gd name="T9" fmla="*/ 149 h 184"/>
                <a:gd name="T10" fmla="*/ 0 w 166"/>
                <a:gd name="T11" fmla="*/ 147 h 184"/>
                <a:gd name="T12" fmla="*/ 3 w 166"/>
                <a:gd name="T13" fmla="*/ 145 h 184"/>
                <a:gd name="T14" fmla="*/ 4 w 166"/>
                <a:gd name="T15" fmla="*/ 136 h 184"/>
                <a:gd name="T16" fmla="*/ 9 w 166"/>
                <a:gd name="T17" fmla="*/ 125 h 184"/>
                <a:gd name="T18" fmla="*/ 29 w 166"/>
                <a:gd name="T19" fmla="*/ 79 h 184"/>
                <a:gd name="T20" fmla="*/ 80 w 166"/>
                <a:gd name="T21" fmla="*/ 78 h 184"/>
                <a:gd name="T22" fmla="*/ 79 w 166"/>
                <a:gd name="T23" fmla="*/ 74 h 184"/>
                <a:gd name="T24" fmla="*/ 83 w 166"/>
                <a:gd name="T25" fmla="*/ 67 h 184"/>
                <a:gd name="T26" fmla="*/ 83 w 166"/>
                <a:gd name="T27" fmla="*/ 64 h 184"/>
                <a:gd name="T28" fmla="*/ 76 w 166"/>
                <a:gd name="T29" fmla="*/ 61 h 184"/>
                <a:gd name="T30" fmla="*/ 74 w 166"/>
                <a:gd name="T31" fmla="*/ 55 h 184"/>
                <a:gd name="T32" fmla="*/ 70 w 166"/>
                <a:gd name="T33" fmla="*/ 47 h 184"/>
                <a:gd name="T34" fmla="*/ 64 w 166"/>
                <a:gd name="T35" fmla="*/ 43 h 184"/>
                <a:gd name="T36" fmla="*/ 54 w 166"/>
                <a:gd name="T37" fmla="*/ 32 h 184"/>
                <a:gd name="T38" fmla="*/ 48 w 166"/>
                <a:gd name="T39" fmla="*/ 25 h 184"/>
                <a:gd name="T40" fmla="*/ 70 w 166"/>
                <a:gd name="T41" fmla="*/ 0 h 184"/>
                <a:gd name="T42" fmla="*/ 127 w 166"/>
                <a:gd name="T43" fmla="*/ 86 h 184"/>
                <a:gd name="T44" fmla="*/ 139 w 166"/>
                <a:gd name="T45" fmla="*/ 86 h 184"/>
                <a:gd name="T46" fmla="*/ 143 w 166"/>
                <a:gd name="T47" fmla="*/ 88 h 184"/>
                <a:gd name="T48" fmla="*/ 149 w 166"/>
                <a:gd name="T49" fmla="*/ 95 h 184"/>
                <a:gd name="T50" fmla="*/ 149 w 166"/>
                <a:gd name="T51" fmla="*/ 94 h 184"/>
                <a:gd name="T52" fmla="*/ 151 w 166"/>
                <a:gd name="T53" fmla="*/ 86 h 184"/>
                <a:gd name="T54" fmla="*/ 165 w 166"/>
                <a:gd name="T55" fmla="*/ 94 h 184"/>
                <a:gd name="T56" fmla="*/ 161 w 166"/>
                <a:gd name="T57" fmla="*/ 98 h 184"/>
                <a:gd name="T58" fmla="*/ 138 w 166"/>
                <a:gd name="T59" fmla="*/ 117 h 184"/>
                <a:gd name="T60" fmla="*/ 124 w 166"/>
                <a:gd name="T61" fmla="*/ 126 h 184"/>
                <a:gd name="T62" fmla="*/ 123 w 166"/>
                <a:gd name="T63" fmla="*/ 131 h 184"/>
                <a:gd name="T64" fmla="*/ 121 w 166"/>
                <a:gd name="T65" fmla="*/ 133 h 184"/>
                <a:gd name="T66" fmla="*/ 124 w 166"/>
                <a:gd name="T67" fmla="*/ 139 h 184"/>
                <a:gd name="T68" fmla="*/ 120 w 166"/>
                <a:gd name="T69" fmla="*/ 146 h 184"/>
                <a:gd name="T70" fmla="*/ 114 w 166"/>
                <a:gd name="T71" fmla="*/ 153 h 184"/>
                <a:gd name="T72" fmla="*/ 105 w 166"/>
                <a:gd name="T73" fmla="*/ 153 h 184"/>
                <a:gd name="T74" fmla="*/ 104 w 166"/>
                <a:gd name="T75" fmla="*/ 157 h 184"/>
                <a:gd name="T76" fmla="*/ 105 w 166"/>
                <a:gd name="T77" fmla="*/ 157 h 184"/>
                <a:gd name="T78" fmla="*/ 101 w 166"/>
                <a:gd name="T79" fmla="*/ 163 h 184"/>
                <a:gd name="T80" fmla="*/ 98 w 166"/>
                <a:gd name="T81" fmla="*/ 166 h 184"/>
                <a:gd name="T82" fmla="*/ 96 w 166"/>
                <a:gd name="T83" fmla="*/ 171 h 184"/>
                <a:gd name="T84" fmla="*/ 90 w 166"/>
                <a:gd name="T85" fmla="*/ 170 h 184"/>
                <a:gd name="T86" fmla="*/ 81 w 166"/>
                <a:gd name="T87" fmla="*/ 180 h 184"/>
                <a:gd name="T88" fmla="*/ 81 w 166"/>
                <a:gd name="T89" fmla="*/ 184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166" h="184">
                  <a:moveTo>
                    <a:pt x="80" y="184"/>
                  </a:moveTo>
                  <a:lnTo>
                    <a:pt x="78" y="183"/>
                  </a:lnTo>
                  <a:lnTo>
                    <a:pt x="61" y="175"/>
                  </a:lnTo>
                  <a:lnTo>
                    <a:pt x="60" y="175"/>
                  </a:lnTo>
                  <a:lnTo>
                    <a:pt x="42" y="176"/>
                  </a:lnTo>
                  <a:lnTo>
                    <a:pt x="38" y="175"/>
                  </a:lnTo>
                  <a:lnTo>
                    <a:pt x="31" y="173"/>
                  </a:lnTo>
                  <a:lnTo>
                    <a:pt x="25" y="171"/>
                  </a:lnTo>
                  <a:lnTo>
                    <a:pt x="23" y="169"/>
                  </a:lnTo>
                  <a:lnTo>
                    <a:pt x="22" y="168"/>
                  </a:lnTo>
                  <a:lnTo>
                    <a:pt x="21" y="168"/>
                  </a:lnTo>
                  <a:lnTo>
                    <a:pt x="17" y="163"/>
                  </a:lnTo>
                  <a:lnTo>
                    <a:pt x="15" y="163"/>
                  </a:lnTo>
                  <a:lnTo>
                    <a:pt x="6" y="153"/>
                  </a:lnTo>
                  <a:lnTo>
                    <a:pt x="1" y="149"/>
                  </a:lnTo>
                  <a:lnTo>
                    <a:pt x="0" y="148"/>
                  </a:lnTo>
                  <a:lnTo>
                    <a:pt x="0" y="147"/>
                  </a:lnTo>
                  <a:lnTo>
                    <a:pt x="0" y="147"/>
                  </a:lnTo>
                  <a:lnTo>
                    <a:pt x="1" y="146"/>
                  </a:lnTo>
                  <a:lnTo>
                    <a:pt x="2" y="146"/>
                  </a:lnTo>
                  <a:lnTo>
                    <a:pt x="3" y="145"/>
                  </a:lnTo>
                  <a:lnTo>
                    <a:pt x="4" y="141"/>
                  </a:lnTo>
                  <a:lnTo>
                    <a:pt x="4" y="140"/>
                  </a:lnTo>
                  <a:lnTo>
                    <a:pt x="4" y="136"/>
                  </a:lnTo>
                  <a:lnTo>
                    <a:pt x="4" y="134"/>
                  </a:lnTo>
                  <a:lnTo>
                    <a:pt x="6" y="130"/>
                  </a:lnTo>
                  <a:lnTo>
                    <a:pt x="9" y="125"/>
                  </a:lnTo>
                  <a:lnTo>
                    <a:pt x="10" y="124"/>
                  </a:lnTo>
                  <a:lnTo>
                    <a:pt x="5" y="115"/>
                  </a:lnTo>
                  <a:lnTo>
                    <a:pt x="29" y="79"/>
                  </a:lnTo>
                  <a:lnTo>
                    <a:pt x="79" y="79"/>
                  </a:lnTo>
                  <a:lnTo>
                    <a:pt x="79" y="78"/>
                  </a:lnTo>
                  <a:lnTo>
                    <a:pt x="80" y="78"/>
                  </a:lnTo>
                  <a:lnTo>
                    <a:pt x="80" y="76"/>
                  </a:lnTo>
                  <a:lnTo>
                    <a:pt x="80" y="75"/>
                  </a:lnTo>
                  <a:lnTo>
                    <a:pt x="79" y="74"/>
                  </a:lnTo>
                  <a:lnTo>
                    <a:pt x="80" y="71"/>
                  </a:lnTo>
                  <a:lnTo>
                    <a:pt x="81" y="68"/>
                  </a:lnTo>
                  <a:lnTo>
                    <a:pt x="83" y="67"/>
                  </a:lnTo>
                  <a:lnTo>
                    <a:pt x="83" y="66"/>
                  </a:lnTo>
                  <a:lnTo>
                    <a:pt x="83" y="64"/>
                  </a:lnTo>
                  <a:lnTo>
                    <a:pt x="83" y="64"/>
                  </a:lnTo>
                  <a:lnTo>
                    <a:pt x="80" y="62"/>
                  </a:lnTo>
                  <a:lnTo>
                    <a:pt x="80" y="62"/>
                  </a:lnTo>
                  <a:lnTo>
                    <a:pt x="76" y="61"/>
                  </a:lnTo>
                  <a:lnTo>
                    <a:pt x="76" y="61"/>
                  </a:lnTo>
                  <a:lnTo>
                    <a:pt x="74" y="59"/>
                  </a:lnTo>
                  <a:lnTo>
                    <a:pt x="74" y="55"/>
                  </a:lnTo>
                  <a:lnTo>
                    <a:pt x="74" y="54"/>
                  </a:lnTo>
                  <a:lnTo>
                    <a:pt x="73" y="50"/>
                  </a:lnTo>
                  <a:lnTo>
                    <a:pt x="70" y="47"/>
                  </a:lnTo>
                  <a:lnTo>
                    <a:pt x="66" y="45"/>
                  </a:lnTo>
                  <a:lnTo>
                    <a:pt x="65" y="43"/>
                  </a:lnTo>
                  <a:lnTo>
                    <a:pt x="64" y="43"/>
                  </a:lnTo>
                  <a:lnTo>
                    <a:pt x="61" y="41"/>
                  </a:lnTo>
                  <a:lnTo>
                    <a:pt x="57" y="36"/>
                  </a:lnTo>
                  <a:lnTo>
                    <a:pt x="54" y="32"/>
                  </a:lnTo>
                  <a:lnTo>
                    <a:pt x="52" y="29"/>
                  </a:lnTo>
                  <a:lnTo>
                    <a:pt x="48" y="28"/>
                  </a:lnTo>
                  <a:lnTo>
                    <a:pt x="48" y="25"/>
                  </a:lnTo>
                  <a:lnTo>
                    <a:pt x="66" y="26"/>
                  </a:lnTo>
                  <a:lnTo>
                    <a:pt x="70" y="1"/>
                  </a:lnTo>
                  <a:lnTo>
                    <a:pt x="70" y="0"/>
                  </a:lnTo>
                  <a:lnTo>
                    <a:pt x="70" y="0"/>
                  </a:lnTo>
                  <a:lnTo>
                    <a:pt x="143" y="0"/>
                  </a:lnTo>
                  <a:lnTo>
                    <a:pt x="127" y="86"/>
                  </a:lnTo>
                  <a:lnTo>
                    <a:pt x="128" y="86"/>
                  </a:lnTo>
                  <a:lnTo>
                    <a:pt x="133" y="86"/>
                  </a:lnTo>
                  <a:lnTo>
                    <a:pt x="139" y="86"/>
                  </a:lnTo>
                  <a:lnTo>
                    <a:pt x="140" y="87"/>
                  </a:lnTo>
                  <a:lnTo>
                    <a:pt x="142" y="87"/>
                  </a:lnTo>
                  <a:lnTo>
                    <a:pt x="143" y="88"/>
                  </a:lnTo>
                  <a:lnTo>
                    <a:pt x="145" y="89"/>
                  </a:lnTo>
                  <a:lnTo>
                    <a:pt x="147" y="92"/>
                  </a:lnTo>
                  <a:lnTo>
                    <a:pt x="149" y="95"/>
                  </a:lnTo>
                  <a:lnTo>
                    <a:pt x="149" y="95"/>
                  </a:lnTo>
                  <a:lnTo>
                    <a:pt x="149" y="95"/>
                  </a:lnTo>
                  <a:lnTo>
                    <a:pt x="149" y="94"/>
                  </a:lnTo>
                  <a:lnTo>
                    <a:pt x="154" y="89"/>
                  </a:lnTo>
                  <a:lnTo>
                    <a:pt x="152" y="87"/>
                  </a:lnTo>
                  <a:lnTo>
                    <a:pt x="151" y="86"/>
                  </a:lnTo>
                  <a:lnTo>
                    <a:pt x="153" y="84"/>
                  </a:lnTo>
                  <a:lnTo>
                    <a:pt x="163" y="93"/>
                  </a:lnTo>
                  <a:lnTo>
                    <a:pt x="165" y="94"/>
                  </a:lnTo>
                  <a:lnTo>
                    <a:pt x="166" y="95"/>
                  </a:lnTo>
                  <a:lnTo>
                    <a:pt x="164" y="96"/>
                  </a:lnTo>
                  <a:lnTo>
                    <a:pt x="161" y="98"/>
                  </a:lnTo>
                  <a:lnTo>
                    <a:pt x="161" y="99"/>
                  </a:lnTo>
                  <a:lnTo>
                    <a:pt x="145" y="112"/>
                  </a:lnTo>
                  <a:lnTo>
                    <a:pt x="138" y="117"/>
                  </a:lnTo>
                  <a:lnTo>
                    <a:pt x="132" y="121"/>
                  </a:lnTo>
                  <a:lnTo>
                    <a:pt x="125" y="124"/>
                  </a:lnTo>
                  <a:lnTo>
                    <a:pt x="124" y="126"/>
                  </a:lnTo>
                  <a:lnTo>
                    <a:pt x="124" y="127"/>
                  </a:lnTo>
                  <a:lnTo>
                    <a:pt x="124" y="128"/>
                  </a:lnTo>
                  <a:lnTo>
                    <a:pt x="123" y="131"/>
                  </a:lnTo>
                  <a:lnTo>
                    <a:pt x="123" y="131"/>
                  </a:lnTo>
                  <a:lnTo>
                    <a:pt x="121" y="132"/>
                  </a:lnTo>
                  <a:lnTo>
                    <a:pt x="121" y="133"/>
                  </a:lnTo>
                  <a:lnTo>
                    <a:pt x="121" y="134"/>
                  </a:lnTo>
                  <a:lnTo>
                    <a:pt x="123" y="138"/>
                  </a:lnTo>
                  <a:lnTo>
                    <a:pt x="124" y="139"/>
                  </a:lnTo>
                  <a:lnTo>
                    <a:pt x="124" y="140"/>
                  </a:lnTo>
                  <a:lnTo>
                    <a:pt x="123" y="141"/>
                  </a:lnTo>
                  <a:lnTo>
                    <a:pt x="120" y="146"/>
                  </a:lnTo>
                  <a:lnTo>
                    <a:pt x="118" y="146"/>
                  </a:lnTo>
                  <a:lnTo>
                    <a:pt x="114" y="151"/>
                  </a:lnTo>
                  <a:lnTo>
                    <a:pt x="114" y="153"/>
                  </a:lnTo>
                  <a:lnTo>
                    <a:pt x="109" y="154"/>
                  </a:lnTo>
                  <a:lnTo>
                    <a:pt x="107" y="153"/>
                  </a:lnTo>
                  <a:lnTo>
                    <a:pt x="105" y="153"/>
                  </a:lnTo>
                  <a:lnTo>
                    <a:pt x="105" y="153"/>
                  </a:lnTo>
                  <a:lnTo>
                    <a:pt x="104" y="155"/>
                  </a:lnTo>
                  <a:lnTo>
                    <a:pt x="104" y="157"/>
                  </a:lnTo>
                  <a:lnTo>
                    <a:pt x="104" y="157"/>
                  </a:lnTo>
                  <a:lnTo>
                    <a:pt x="105" y="157"/>
                  </a:lnTo>
                  <a:lnTo>
                    <a:pt x="105" y="157"/>
                  </a:lnTo>
                  <a:lnTo>
                    <a:pt x="106" y="162"/>
                  </a:lnTo>
                  <a:lnTo>
                    <a:pt x="103" y="163"/>
                  </a:lnTo>
                  <a:lnTo>
                    <a:pt x="101" y="163"/>
                  </a:lnTo>
                  <a:lnTo>
                    <a:pt x="101" y="163"/>
                  </a:lnTo>
                  <a:lnTo>
                    <a:pt x="99" y="165"/>
                  </a:lnTo>
                  <a:lnTo>
                    <a:pt x="98" y="166"/>
                  </a:lnTo>
                  <a:lnTo>
                    <a:pt x="97" y="167"/>
                  </a:lnTo>
                  <a:lnTo>
                    <a:pt x="96" y="169"/>
                  </a:lnTo>
                  <a:lnTo>
                    <a:pt x="96" y="171"/>
                  </a:lnTo>
                  <a:lnTo>
                    <a:pt x="93" y="169"/>
                  </a:lnTo>
                  <a:lnTo>
                    <a:pt x="92" y="169"/>
                  </a:lnTo>
                  <a:lnTo>
                    <a:pt x="90" y="170"/>
                  </a:lnTo>
                  <a:lnTo>
                    <a:pt x="85" y="175"/>
                  </a:lnTo>
                  <a:lnTo>
                    <a:pt x="82" y="178"/>
                  </a:lnTo>
                  <a:lnTo>
                    <a:pt x="81" y="180"/>
                  </a:lnTo>
                  <a:lnTo>
                    <a:pt x="80" y="181"/>
                  </a:lnTo>
                  <a:lnTo>
                    <a:pt x="81" y="183"/>
                  </a:lnTo>
                  <a:lnTo>
                    <a:pt x="81" y="184"/>
                  </a:lnTo>
                  <a:lnTo>
                    <a:pt x="80" y="184"/>
                  </a:lnTo>
                  <a:close/>
                </a:path>
              </a:pathLst>
            </a:custGeom>
            <a:solidFill>
              <a:srgbClr val="C3C1AA"/>
            </a:solidFill>
            <a:ln>
              <a:noFill/>
            </a:ln>
          </p:spPr>
          <p:txBody>
            <a:bodyPr/>
            <a:lstStyle/>
            <a:p>
              <a:endParaRPr lang="en-US" sz="1215">
                <a:solidFill>
                  <a:prstClr val="black"/>
                </a:solidFill>
              </a:endParaRPr>
            </a:p>
          </p:txBody>
        </p:sp>
      </p:grpSp>
      <p:sp>
        <p:nvSpPr>
          <p:cNvPr id="254" name="TextBox 253"/>
          <p:cNvSpPr txBox="1"/>
          <p:nvPr/>
        </p:nvSpPr>
        <p:spPr>
          <a:xfrm>
            <a:off x="3677471" y="1784206"/>
            <a:ext cx="816780" cy="17543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540" b="1" spc="81" dirty="0">
                <a:solidFill>
                  <a:prstClr val="black">
                    <a:lumMod val="65000"/>
                    <a:lumOff val="35000"/>
                  </a:prstClr>
                </a:solidFill>
              </a:rPr>
              <a:t>COSTA RICA</a:t>
            </a:r>
          </a:p>
        </p:txBody>
      </p:sp>
      <p:sp>
        <p:nvSpPr>
          <p:cNvPr id="255" name="TextBox 254"/>
          <p:cNvSpPr txBox="1"/>
          <p:nvPr/>
        </p:nvSpPr>
        <p:spPr>
          <a:xfrm>
            <a:off x="5550232" y="1877219"/>
            <a:ext cx="816780" cy="17543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540" b="1" spc="81" dirty="0">
                <a:solidFill>
                  <a:prstClr val="black">
                    <a:lumMod val="65000"/>
                    <a:lumOff val="35000"/>
                  </a:prstClr>
                </a:solidFill>
              </a:rPr>
              <a:t>SURINAME</a:t>
            </a:r>
          </a:p>
        </p:txBody>
      </p:sp>
      <p:sp>
        <p:nvSpPr>
          <p:cNvPr id="257" name="TextBox 256"/>
          <p:cNvSpPr txBox="1"/>
          <p:nvPr/>
        </p:nvSpPr>
        <p:spPr>
          <a:xfrm>
            <a:off x="5301553" y="1300794"/>
            <a:ext cx="978509" cy="2585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540" b="1" spc="81" dirty="0">
                <a:solidFill>
                  <a:prstClr val="black">
                    <a:lumMod val="65000"/>
                    <a:lumOff val="35000"/>
                  </a:prstClr>
                </a:solidFill>
              </a:rPr>
              <a:t>ANTIGUA &amp;</a:t>
            </a:r>
          </a:p>
          <a:p>
            <a:pPr>
              <a:defRPr/>
            </a:pPr>
            <a:r>
              <a:rPr lang="en-US" sz="540" b="1" spc="81" dirty="0">
                <a:solidFill>
                  <a:prstClr val="black">
                    <a:lumMod val="65000"/>
                    <a:lumOff val="35000"/>
                  </a:prstClr>
                </a:solidFill>
              </a:rPr>
              <a:t>BARBUDA</a:t>
            </a:r>
          </a:p>
        </p:txBody>
      </p:sp>
      <p:sp>
        <p:nvSpPr>
          <p:cNvPr id="258" name="TextBox 257"/>
          <p:cNvSpPr txBox="1"/>
          <p:nvPr/>
        </p:nvSpPr>
        <p:spPr>
          <a:xfrm>
            <a:off x="5287692" y="1453567"/>
            <a:ext cx="978509" cy="17543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540" b="1" spc="81" dirty="0">
                <a:solidFill>
                  <a:prstClr val="black">
                    <a:lumMod val="65000"/>
                    <a:lumOff val="35000"/>
                  </a:prstClr>
                </a:solidFill>
              </a:rPr>
              <a:t>DOMINICA</a:t>
            </a:r>
          </a:p>
        </p:txBody>
      </p:sp>
      <p:sp>
        <p:nvSpPr>
          <p:cNvPr id="10" name="Oval 9"/>
          <p:cNvSpPr/>
          <p:nvPr/>
        </p:nvSpPr>
        <p:spPr>
          <a:xfrm>
            <a:off x="3490926" y="3052687"/>
            <a:ext cx="179394" cy="123157"/>
          </a:xfrm>
          <a:prstGeom prst="ellipse">
            <a:avLst/>
          </a:prstGeom>
          <a:solidFill>
            <a:srgbClr val="8A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15">
              <a:solidFill>
                <a:prstClr val="white"/>
              </a:solidFill>
            </a:endParaRPr>
          </a:p>
        </p:txBody>
      </p:sp>
      <p:sp>
        <p:nvSpPr>
          <p:cNvPr id="259" name="TextBox 258"/>
          <p:cNvSpPr txBox="1"/>
          <p:nvPr/>
        </p:nvSpPr>
        <p:spPr>
          <a:xfrm>
            <a:off x="3755274" y="3011582"/>
            <a:ext cx="699226" cy="4039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675" spc="81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One Belt, One Road Members</a:t>
            </a:r>
          </a:p>
        </p:txBody>
      </p:sp>
      <p:sp>
        <p:nvSpPr>
          <p:cNvPr id="218" name="TextBox 217"/>
          <p:cNvSpPr txBox="1"/>
          <p:nvPr/>
        </p:nvSpPr>
        <p:spPr>
          <a:xfrm>
            <a:off x="4822371" y="1592856"/>
            <a:ext cx="569897" cy="1754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en-US" sz="540" b="1" spc="81" dirty="0">
                <a:solidFill>
                  <a:prstClr val="black">
                    <a:lumMod val="65000"/>
                    <a:lumOff val="35000"/>
                  </a:prstClr>
                </a:solidFill>
              </a:rPr>
              <a:t>GRENADA</a:t>
            </a:r>
          </a:p>
        </p:txBody>
      </p:sp>
      <p:sp>
        <p:nvSpPr>
          <p:cNvPr id="229" name="TextBox 228"/>
          <p:cNvSpPr txBox="1"/>
          <p:nvPr/>
        </p:nvSpPr>
        <p:spPr>
          <a:xfrm>
            <a:off x="3735360" y="3929018"/>
            <a:ext cx="907289" cy="3000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675" spc="81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Space Tracking Station</a:t>
            </a:r>
          </a:p>
        </p:txBody>
      </p:sp>
      <p:sp>
        <p:nvSpPr>
          <p:cNvPr id="239" name="TextBox 238"/>
          <p:cNvSpPr txBox="1"/>
          <p:nvPr/>
        </p:nvSpPr>
        <p:spPr>
          <a:xfrm>
            <a:off x="3988343" y="1355904"/>
            <a:ext cx="445564" cy="1754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540" b="1" spc="81" dirty="0">
                <a:solidFill>
                  <a:prstClr val="black">
                    <a:lumMod val="65000"/>
                    <a:lumOff val="35000"/>
                  </a:prstClr>
                </a:solidFill>
              </a:rPr>
              <a:t>BELIZE    </a:t>
            </a:r>
          </a:p>
        </p:txBody>
      </p:sp>
      <p:sp>
        <p:nvSpPr>
          <p:cNvPr id="240" name="TextBox 239"/>
          <p:cNvSpPr txBox="1"/>
          <p:nvPr/>
        </p:nvSpPr>
        <p:spPr>
          <a:xfrm>
            <a:off x="3288621" y="1532032"/>
            <a:ext cx="645397" cy="1754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en-US" sz="540" b="1" spc="81" dirty="0">
                <a:solidFill>
                  <a:prstClr val="black">
                    <a:lumMod val="65000"/>
                    <a:lumOff val="35000"/>
                  </a:prstClr>
                </a:solidFill>
              </a:rPr>
              <a:t>GUATEMALA</a:t>
            </a:r>
          </a:p>
        </p:txBody>
      </p:sp>
      <p:sp>
        <p:nvSpPr>
          <p:cNvPr id="241" name="TextBox 240"/>
          <p:cNvSpPr txBox="1"/>
          <p:nvPr/>
        </p:nvSpPr>
        <p:spPr>
          <a:xfrm>
            <a:off x="5328342" y="1523265"/>
            <a:ext cx="978509" cy="17543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540" b="1" spc="81" dirty="0">
                <a:solidFill>
                  <a:prstClr val="black">
                    <a:lumMod val="65000"/>
                    <a:lumOff val="35000"/>
                  </a:prstClr>
                </a:solidFill>
              </a:rPr>
              <a:t>ST. LUCIA</a:t>
            </a:r>
          </a:p>
        </p:txBody>
      </p:sp>
      <p:grpSp>
        <p:nvGrpSpPr>
          <p:cNvPr id="243" name="Group 800"/>
          <p:cNvGrpSpPr>
            <a:grpSpLocks/>
          </p:cNvGrpSpPr>
          <p:nvPr/>
        </p:nvGrpSpPr>
        <p:grpSpPr bwMode="auto">
          <a:xfrm>
            <a:off x="3528131" y="3989136"/>
            <a:ext cx="119389" cy="114712"/>
            <a:chOff x="416052" y="3711185"/>
            <a:chExt cx="151990" cy="152799"/>
          </a:xfrm>
        </p:grpSpPr>
        <p:sp>
          <p:nvSpPr>
            <p:cNvPr id="244" name="Oval 9"/>
            <p:cNvSpPr>
              <a:spLocks noChangeArrowheads="1"/>
            </p:cNvSpPr>
            <p:nvPr/>
          </p:nvSpPr>
          <p:spPr bwMode="auto">
            <a:xfrm>
              <a:off x="416052" y="3711185"/>
              <a:ext cx="151990" cy="152799"/>
            </a:xfrm>
            <a:prstGeom prst="ellipse">
              <a:avLst/>
            </a:prstGeom>
            <a:solidFill>
              <a:schemeClr val="bg1"/>
            </a:solidFill>
            <a:ln w="3175" cap="flat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lIns="74066" tIns="37034" rIns="74066" bIns="37034"/>
            <a:lstStyle/>
            <a:p>
              <a:pPr defTabSz="740664">
                <a:defRPr/>
              </a:pPr>
              <a:endParaRPr lang="en-US" sz="1458">
                <a:solidFill>
                  <a:prstClr val="black"/>
                </a:solidFill>
              </a:endParaRPr>
            </a:p>
          </p:txBody>
        </p:sp>
        <p:pic>
          <p:nvPicPr>
            <p:cNvPr id="246" name="Picture 2"/>
            <p:cNvPicPr>
              <a:picLocks noChangeAspect="1" noChangeArrowheads="1"/>
            </p:cNvPicPr>
            <p:nvPr/>
          </p:nvPicPr>
          <p:blipFill>
            <a:blip r:embed="rId4" cstate="print">
              <a:duotone>
                <a:prstClr val="black"/>
                <a:schemeClr val="tx2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089" y="3721567"/>
              <a:ext cx="128016" cy="1295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248" name="Group 800"/>
          <p:cNvGrpSpPr>
            <a:grpSpLocks/>
          </p:cNvGrpSpPr>
          <p:nvPr/>
        </p:nvGrpSpPr>
        <p:grpSpPr bwMode="auto">
          <a:xfrm>
            <a:off x="5735903" y="4016588"/>
            <a:ext cx="119389" cy="113921"/>
            <a:chOff x="416052" y="3711185"/>
            <a:chExt cx="151990" cy="152799"/>
          </a:xfrm>
        </p:grpSpPr>
        <p:sp>
          <p:nvSpPr>
            <p:cNvPr id="249" name="Oval 9"/>
            <p:cNvSpPr>
              <a:spLocks noChangeArrowheads="1"/>
            </p:cNvSpPr>
            <p:nvPr/>
          </p:nvSpPr>
          <p:spPr bwMode="auto">
            <a:xfrm>
              <a:off x="416052" y="3711185"/>
              <a:ext cx="151990" cy="152799"/>
            </a:xfrm>
            <a:prstGeom prst="ellipse">
              <a:avLst/>
            </a:prstGeom>
            <a:solidFill>
              <a:schemeClr val="bg1"/>
            </a:solidFill>
            <a:ln w="3175" cap="flat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lIns="74066" tIns="37034" rIns="74066" bIns="37034"/>
            <a:lstStyle/>
            <a:p>
              <a:pPr defTabSz="740664">
                <a:defRPr/>
              </a:pPr>
              <a:endParaRPr lang="en-US" sz="1458">
                <a:solidFill>
                  <a:prstClr val="black"/>
                </a:solidFill>
              </a:endParaRPr>
            </a:p>
          </p:txBody>
        </p:sp>
        <p:pic>
          <p:nvPicPr>
            <p:cNvPr id="250" name="Picture 2"/>
            <p:cNvPicPr>
              <a:picLocks noChangeAspect="1" noChangeArrowheads="1"/>
            </p:cNvPicPr>
            <p:nvPr/>
          </p:nvPicPr>
          <p:blipFill>
            <a:blip r:embed="rId4" cstate="print">
              <a:duotone>
                <a:prstClr val="black"/>
                <a:schemeClr val="tx2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089" y="3721567"/>
              <a:ext cx="128016" cy="1295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262" name="TextBox 261"/>
          <p:cNvSpPr txBox="1"/>
          <p:nvPr/>
        </p:nvSpPr>
        <p:spPr>
          <a:xfrm>
            <a:off x="3413836" y="1677876"/>
            <a:ext cx="705269" cy="1754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540" b="1" spc="81" dirty="0">
                <a:solidFill>
                  <a:prstClr val="black">
                    <a:lumMod val="65000"/>
                    <a:lumOff val="35000"/>
                  </a:prstClr>
                </a:solidFill>
              </a:rPr>
              <a:t>EL SALVADOR</a:t>
            </a:r>
          </a:p>
        </p:txBody>
      </p:sp>
      <p:sp>
        <p:nvSpPr>
          <p:cNvPr id="291" name="TextBox 290"/>
          <p:cNvSpPr txBox="1"/>
          <p:nvPr/>
        </p:nvSpPr>
        <p:spPr>
          <a:xfrm>
            <a:off x="3752232" y="3663188"/>
            <a:ext cx="907289" cy="3000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675" spc="81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Major Chinese IT Footprint</a:t>
            </a:r>
          </a:p>
        </p:txBody>
      </p:sp>
      <p:pic>
        <p:nvPicPr>
          <p:cNvPr id="294" name="Picture 29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0236" y="3825875"/>
            <a:ext cx="119606" cy="117728"/>
          </a:xfrm>
          <a:prstGeom prst="rect">
            <a:avLst/>
          </a:prstGeom>
        </p:spPr>
      </p:pic>
      <p:sp>
        <p:nvSpPr>
          <p:cNvPr id="295" name="Freeform 294"/>
          <p:cNvSpPr/>
          <p:nvPr/>
        </p:nvSpPr>
        <p:spPr>
          <a:xfrm rot="10800000" flipV="1">
            <a:off x="5514389" y="4025445"/>
            <a:ext cx="330921" cy="122820"/>
          </a:xfrm>
          <a:custGeom>
            <a:avLst/>
            <a:gdLst>
              <a:gd name="connsiteX0" fmla="*/ 742566 w 742566"/>
              <a:gd name="connsiteY0" fmla="*/ 0 h 227066"/>
              <a:gd name="connsiteX1" fmla="*/ 613691 w 742566"/>
              <a:gd name="connsiteY1" fmla="*/ 227066 h 227066"/>
              <a:gd name="connsiteX2" fmla="*/ 6137 w 742566"/>
              <a:gd name="connsiteY2" fmla="*/ 227066 h 227066"/>
              <a:gd name="connsiteX3" fmla="*/ 0 w 742566"/>
              <a:gd name="connsiteY3" fmla="*/ 227066 h 227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2566" h="227066">
                <a:moveTo>
                  <a:pt x="742566" y="0"/>
                </a:moveTo>
                <a:lnTo>
                  <a:pt x="613691" y="227066"/>
                </a:lnTo>
                <a:lnTo>
                  <a:pt x="6137" y="227066"/>
                </a:lnTo>
                <a:lnTo>
                  <a:pt x="0" y="227066"/>
                </a:lnTo>
              </a:path>
            </a:pathLst>
          </a:custGeom>
          <a:noFill/>
          <a:ln w="127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anchor="ctr"/>
          <a:lstStyle/>
          <a:p>
            <a:pPr algn="ctr" defTabSz="740664">
              <a:defRPr/>
            </a:pPr>
            <a:endParaRPr lang="en-US" sz="1458" kern="0" dirty="0">
              <a:solidFill>
                <a:prstClr val="white"/>
              </a:solidFill>
            </a:endParaRPr>
          </a:p>
        </p:txBody>
      </p:sp>
      <p:sp>
        <p:nvSpPr>
          <p:cNvPr id="300" name="Freeform 299"/>
          <p:cNvSpPr/>
          <p:nvPr/>
        </p:nvSpPr>
        <p:spPr>
          <a:xfrm rot="10800000" flipV="1">
            <a:off x="5777222" y="2728697"/>
            <a:ext cx="299592" cy="151865"/>
          </a:xfrm>
          <a:custGeom>
            <a:avLst/>
            <a:gdLst>
              <a:gd name="connsiteX0" fmla="*/ 742566 w 742566"/>
              <a:gd name="connsiteY0" fmla="*/ 0 h 227066"/>
              <a:gd name="connsiteX1" fmla="*/ 613691 w 742566"/>
              <a:gd name="connsiteY1" fmla="*/ 227066 h 227066"/>
              <a:gd name="connsiteX2" fmla="*/ 6137 w 742566"/>
              <a:gd name="connsiteY2" fmla="*/ 227066 h 227066"/>
              <a:gd name="connsiteX3" fmla="*/ 0 w 742566"/>
              <a:gd name="connsiteY3" fmla="*/ 227066 h 227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2566" h="227066">
                <a:moveTo>
                  <a:pt x="742566" y="0"/>
                </a:moveTo>
                <a:lnTo>
                  <a:pt x="613691" y="227066"/>
                </a:lnTo>
                <a:lnTo>
                  <a:pt x="6137" y="227066"/>
                </a:lnTo>
                <a:lnTo>
                  <a:pt x="0" y="227066"/>
                </a:lnTo>
              </a:path>
            </a:pathLst>
          </a:custGeom>
          <a:noFill/>
          <a:ln w="127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anchor="ctr"/>
          <a:lstStyle/>
          <a:p>
            <a:pPr algn="ctr" defTabSz="740664">
              <a:defRPr/>
            </a:pPr>
            <a:endParaRPr lang="en-US" sz="1458" kern="0" dirty="0">
              <a:solidFill>
                <a:prstClr val="white"/>
              </a:solidFill>
            </a:endParaRPr>
          </a:p>
        </p:txBody>
      </p:sp>
      <p:sp>
        <p:nvSpPr>
          <p:cNvPr id="303" name="Freeform 302"/>
          <p:cNvSpPr/>
          <p:nvPr/>
        </p:nvSpPr>
        <p:spPr>
          <a:xfrm rot="10800000" flipV="1">
            <a:off x="5009434" y="1936500"/>
            <a:ext cx="292119" cy="162281"/>
          </a:xfrm>
          <a:custGeom>
            <a:avLst/>
            <a:gdLst>
              <a:gd name="connsiteX0" fmla="*/ 742566 w 742566"/>
              <a:gd name="connsiteY0" fmla="*/ 0 h 227066"/>
              <a:gd name="connsiteX1" fmla="*/ 613691 w 742566"/>
              <a:gd name="connsiteY1" fmla="*/ 227066 h 227066"/>
              <a:gd name="connsiteX2" fmla="*/ 6137 w 742566"/>
              <a:gd name="connsiteY2" fmla="*/ 227066 h 227066"/>
              <a:gd name="connsiteX3" fmla="*/ 0 w 742566"/>
              <a:gd name="connsiteY3" fmla="*/ 227066 h 227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2566" h="227066">
                <a:moveTo>
                  <a:pt x="742566" y="0"/>
                </a:moveTo>
                <a:lnTo>
                  <a:pt x="613691" y="227066"/>
                </a:lnTo>
                <a:lnTo>
                  <a:pt x="6137" y="227066"/>
                </a:lnTo>
                <a:lnTo>
                  <a:pt x="0" y="227066"/>
                </a:lnTo>
              </a:path>
            </a:pathLst>
          </a:custGeom>
          <a:noFill/>
          <a:ln w="127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anchor="ctr"/>
          <a:lstStyle/>
          <a:p>
            <a:pPr algn="ctr" defTabSz="740664">
              <a:defRPr/>
            </a:pPr>
            <a:endParaRPr lang="en-US" sz="1458" kern="0" dirty="0">
              <a:solidFill>
                <a:prstClr val="white"/>
              </a:solidFill>
            </a:endParaRPr>
          </a:p>
        </p:txBody>
      </p:sp>
      <p:sp>
        <p:nvSpPr>
          <p:cNvPr id="304" name="Freeform 303"/>
          <p:cNvSpPr/>
          <p:nvPr/>
        </p:nvSpPr>
        <p:spPr>
          <a:xfrm>
            <a:off x="3998915" y="2018342"/>
            <a:ext cx="304312" cy="152259"/>
          </a:xfrm>
          <a:custGeom>
            <a:avLst/>
            <a:gdLst>
              <a:gd name="connsiteX0" fmla="*/ 742566 w 742566"/>
              <a:gd name="connsiteY0" fmla="*/ 0 h 227066"/>
              <a:gd name="connsiteX1" fmla="*/ 613691 w 742566"/>
              <a:gd name="connsiteY1" fmla="*/ 227066 h 227066"/>
              <a:gd name="connsiteX2" fmla="*/ 6137 w 742566"/>
              <a:gd name="connsiteY2" fmla="*/ 227066 h 227066"/>
              <a:gd name="connsiteX3" fmla="*/ 0 w 742566"/>
              <a:gd name="connsiteY3" fmla="*/ 227066 h 227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2566" h="227066">
                <a:moveTo>
                  <a:pt x="742566" y="0"/>
                </a:moveTo>
                <a:lnTo>
                  <a:pt x="613691" y="227066"/>
                </a:lnTo>
                <a:lnTo>
                  <a:pt x="6137" y="227066"/>
                </a:lnTo>
                <a:lnTo>
                  <a:pt x="0" y="227066"/>
                </a:lnTo>
              </a:path>
            </a:pathLst>
          </a:custGeom>
          <a:noFill/>
          <a:ln w="127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anchor="ctr"/>
          <a:lstStyle/>
          <a:p>
            <a:pPr algn="ctr" defTabSz="740664">
              <a:defRPr/>
            </a:pPr>
            <a:endParaRPr lang="en-US" sz="1458" kern="0" dirty="0">
              <a:solidFill>
                <a:prstClr val="white"/>
              </a:solidFill>
            </a:endParaRPr>
          </a:p>
        </p:txBody>
      </p:sp>
      <p:pic>
        <p:nvPicPr>
          <p:cNvPr id="305" name="Picture 30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21237" y="2046774"/>
            <a:ext cx="119606" cy="117728"/>
          </a:xfrm>
          <a:prstGeom prst="rect">
            <a:avLst/>
          </a:prstGeom>
        </p:spPr>
      </p:pic>
      <p:sp>
        <p:nvSpPr>
          <p:cNvPr id="306" name="Freeform 305"/>
          <p:cNvSpPr/>
          <p:nvPr/>
        </p:nvSpPr>
        <p:spPr>
          <a:xfrm>
            <a:off x="4538876" y="3790950"/>
            <a:ext cx="465221" cy="161131"/>
          </a:xfrm>
          <a:custGeom>
            <a:avLst/>
            <a:gdLst>
              <a:gd name="connsiteX0" fmla="*/ 742566 w 742566"/>
              <a:gd name="connsiteY0" fmla="*/ 0 h 227066"/>
              <a:gd name="connsiteX1" fmla="*/ 613691 w 742566"/>
              <a:gd name="connsiteY1" fmla="*/ 227066 h 227066"/>
              <a:gd name="connsiteX2" fmla="*/ 6137 w 742566"/>
              <a:gd name="connsiteY2" fmla="*/ 227066 h 227066"/>
              <a:gd name="connsiteX3" fmla="*/ 0 w 742566"/>
              <a:gd name="connsiteY3" fmla="*/ 227066 h 227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2566" h="227066">
                <a:moveTo>
                  <a:pt x="742566" y="0"/>
                </a:moveTo>
                <a:lnTo>
                  <a:pt x="613691" y="227066"/>
                </a:lnTo>
                <a:lnTo>
                  <a:pt x="6137" y="227066"/>
                </a:lnTo>
                <a:lnTo>
                  <a:pt x="0" y="227066"/>
                </a:lnTo>
              </a:path>
            </a:pathLst>
          </a:custGeom>
          <a:noFill/>
          <a:ln w="127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anchor="ctr"/>
          <a:lstStyle/>
          <a:p>
            <a:pPr algn="ctr" defTabSz="740664">
              <a:defRPr/>
            </a:pPr>
            <a:endParaRPr lang="en-US" sz="1458" kern="0" dirty="0">
              <a:solidFill>
                <a:prstClr val="white"/>
              </a:solidFill>
            </a:endParaRPr>
          </a:p>
        </p:txBody>
      </p:sp>
      <p:pic>
        <p:nvPicPr>
          <p:cNvPr id="311" name="Picture 3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18751" y="3681868"/>
            <a:ext cx="143639" cy="141384"/>
          </a:xfrm>
          <a:prstGeom prst="rect">
            <a:avLst/>
          </a:prstGeom>
        </p:spPr>
      </p:pic>
      <p:sp>
        <p:nvSpPr>
          <p:cNvPr id="312" name="Freeform 311"/>
          <p:cNvSpPr/>
          <p:nvPr/>
        </p:nvSpPr>
        <p:spPr>
          <a:xfrm>
            <a:off x="4408381" y="2659591"/>
            <a:ext cx="194087" cy="146001"/>
          </a:xfrm>
          <a:custGeom>
            <a:avLst/>
            <a:gdLst>
              <a:gd name="connsiteX0" fmla="*/ 742566 w 742566"/>
              <a:gd name="connsiteY0" fmla="*/ 0 h 227066"/>
              <a:gd name="connsiteX1" fmla="*/ 613691 w 742566"/>
              <a:gd name="connsiteY1" fmla="*/ 227066 h 227066"/>
              <a:gd name="connsiteX2" fmla="*/ 6137 w 742566"/>
              <a:gd name="connsiteY2" fmla="*/ 227066 h 227066"/>
              <a:gd name="connsiteX3" fmla="*/ 0 w 742566"/>
              <a:gd name="connsiteY3" fmla="*/ 227066 h 227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2566" h="227066">
                <a:moveTo>
                  <a:pt x="742566" y="0"/>
                </a:moveTo>
                <a:lnTo>
                  <a:pt x="613691" y="227066"/>
                </a:lnTo>
                <a:lnTo>
                  <a:pt x="6137" y="227066"/>
                </a:lnTo>
                <a:lnTo>
                  <a:pt x="0" y="227066"/>
                </a:lnTo>
              </a:path>
            </a:pathLst>
          </a:custGeom>
          <a:noFill/>
          <a:ln w="127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anchor="ctr"/>
          <a:lstStyle/>
          <a:p>
            <a:pPr algn="ctr" defTabSz="740664">
              <a:defRPr/>
            </a:pPr>
            <a:endParaRPr lang="en-US" sz="1458" kern="0" dirty="0">
              <a:solidFill>
                <a:prstClr val="white"/>
              </a:solidFill>
            </a:endParaRPr>
          </a:p>
        </p:txBody>
      </p:sp>
      <p:sp>
        <p:nvSpPr>
          <p:cNvPr id="8" name="5-Point Star 7"/>
          <p:cNvSpPr/>
          <p:nvPr/>
        </p:nvSpPr>
        <p:spPr>
          <a:xfrm>
            <a:off x="3527203" y="3456810"/>
            <a:ext cx="129725" cy="123204"/>
          </a:xfrm>
          <a:prstGeom prst="star5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15">
              <a:solidFill>
                <a:prstClr val="white"/>
              </a:solidFill>
            </a:endParaRPr>
          </a:p>
        </p:txBody>
      </p:sp>
      <p:sp>
        <p:nvSpPr>
          <p:cNvPr id="264" name="TextBox 263"/>
          <p:cNvSpPr txBox="1"/>
          <p:nvPr/>
        </p:nvSpPr>
        <p:spPr>
          <a:xfrm>
            <a:off x="3741648" y="3393964"/>
            <a:ext cx="1095968" cy="3000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675" spc="81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Chinese</a:t>
            </a:r>
            <a:r>
              <a:rPr lang="en-US" sz="675" spc="81" dirty="0">
                <a:solidFill>
                  <a:srgbClr val="FF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675" spc="81" dirty="0">
                <a:latin typeface="Segoe UI" panose="020B0502040204020203" pitchFamily="34" charset="0"/>
                <a:cs typeface="Segoe UI" panose="020B0502040204020203" pitchFamily="34" charset="0"/>
              </a:rPr>
              <a:t>Involved Port Projects</a:t>
            </a:r>
          </a:p>
        </p:txBody>
      </p:sp>
      <p:sp>
        <p:nvSpPr>
          <p:cNvPr id="265" name="5-Point Star 264"/>
          <p:cNvSpPr/>
          <p:nvPr/>
        </p:nvSpPr>
        <p:spPr>
          <a:xfrm>
            <a:off x="4112661" y="1479545"/>
            <a:ext cx="89697" cy="85440"/>
          </a:xfrm>
          <a:prstGeom prst="star5">
            <a:avLst/>
          </a:prstGeom>
          <a:solidFill>
            <a:srgbClr val="FFC000"/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15">
              <a:solidFill>
                <a:prstClr val="white"/>
              </a:solidFill>
            </a:endParaRPr>
          </a:p>
        </p:txBody>
      </p:sp>
      <p:sp>
        <p:nvSpPr>
          <p:cNvPr id="266" name="TextBox 265"/>
          <p:cNvSpPr txBox="1"/>
          <p:nvPr/>
        </p:nvSpPr>
        <p:spPr>
          <a:xfrm>
            <a:off x="4162030" y="1478163"/>
            <a:ext cx="606787" cy="1754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540" b="1" spc="81" dirty="0">
                <a:solidFill>
                  <a:prstClr val="black">
                    <a:lumMod val="65000"/>
                    <a:lumOff val="35000"/>
                  </a:prstClr>
                </a:solidFill>
              </a:rPr>
              <a:t>HONDURAS</a:t>
            </a:r>
          </a:p>
        </p:txBody>
      </p:sp>
      <p:sp>
        <p:nvSpPr>
          <p:cNvPr id="271" name="5-Point Star 270"/>
          <p:cNvSpPr/>
          <p:nvPr/>
        </p:nvSpPr>
        <p:spPr>
          <a:xfrm>
            <a:off x="5850385" y="2762536"/>
            <a:ext cx="89697" cy="85440"/>
          </a:xfrm>
          <a:prstGeom prst="star5">
            <a:avLst/>
          </a:prstGeom>
          <a:solidFill>
            <a:srgbClr val="FFC000"/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15">
              <a:solidFill>
                <a:prstClr val="white"/>
              </a:solidFill>
            </a:endParaRPr>
          </a:p>
        </p:txBody>
      </p:sp>
      <p:sp>
        <p:nvSpPr>
          <p:cNvPr id="272" name="5-Point Star 271"/>
          <p:cNvSpPr/>
          <p:nvPr/>
        </p:nvSpPr>
        <p:spPr>
          <a:xfrm>
            <a:off x="4554862" y="3835862"/>
            <a:ext cx="89697" cy="85440"/>
          </a:xfrm>
          <a:prstGeom prst="star5">
            <a:avLst/>
          </a:prstGeom>
          <a:solidFill>
            <a:srgbClr val="FFC000"/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15">
              <a:solidFill>
                <a:prstClr val="white"/>
              </a:solidFill>
            </a:endParaRPr>
          </a:p>
        </p:txBody>
      </p:sp>
      <p:sp>
        <p:nvSpPr>
          <p:cNvPr id="273" name="5-Point Star 272"/>
          <p:cNvSpPr/>
          <p:nvPr/>
        </p:nvSpPr>
        <p:spPr>
          <a:xfrm>
            <a:off x="5072530" y="1969324"/>
            <a:ext cx="89697" cy="85440"/>
          </a:xfrm>
          <a:prstGeom prst="star5">
            <a:avLst/>
          </a:prstGeom>
          <a:solidFill>
            <a:srgbClr val="FFC000"/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15">
              <a:solidFill>
                <a:prstClr val="white"/>
              </a:solidFill>
            </a:endParaRPr>
          </a:p>
        </p:txBody>
      </p:sp>
      <p:sp>
        <p:nvSpPr>
          <p:cNvPr id="274" name="5-Point Star 273"/>
          <p:cNvSpPr/>
          <p:nvPr/>
        </p:nvSpPr>
        <p:spPr>
          <a:xfrm>
            <a:off x="4004074" y="2058745"/>
            <a:ext cx="89697" cy="85440"/>
          </a:xfrm>
          <a:prstGeom prst="star5">
            <a:avLst/>
          </a:prstGeom>
          <a:solidFill>
            <a:srgbClr val="FFC000"/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15">
              <a:solidFill>
                <a:prstClr val="white"/>
              </a:solidFill>
            </a:endParaRPr>
          </a:p>
        </p:txBody>
      </p:sp>
      <p:sp>
        <p:nvSpPr>
          <p:cNvPr id="275" name="5-Point Star 274"/>
          <p:cNvSpPr/>
          <p:nvPr/>
        </p:nvSpPr>
        <p:spPr>
          <a:xfrm>
            <a:off x="4368133" y="2279563"/>
            <a:ext cx="89697" cy="85440"/>
          </a:xfrm>
          <a:prstGeom prst="star5">
            <a:avLst/>
          </a:prstGeom>
          <a:solidFill>
            <a:srgbClr val="FFC000"/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15">
              <a:solidFill>
                <a:prstClr val="white"/>
              </a:solidFill>
            </a:endParaRPr>
          </a:p>
        </p:txBody>
      </p:sp>
      <p:sp>
        <p:nvSpPr>
          <p:cNvPr id="284" name="TextBox 283"/>
          <p:cNvSpPr txBox="1"/>
          <p:nvPr/>
        </p:nvSpPr>
        <p:spPr>
          <a:xfrm>
            <a:off x="4233669" y="1278729"/>
            <a:ext cx="541307" cy="1754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540" b="1" spc="81" dirty="0">
                <a:solidFill>
                  <a:prstClr val="black">
                    <a:lumMod val="65000"/>
                    <a:lumOff val="35000"/>
                  </a:prstClr>
                </a:solidFill>
              </a:rPr>
              <a:t>JAMAICA</a:t>
            </a:r>
          </a:p>
        </p:txBody>
      </p:sp>
      <p:sp>
        <p:nvSpPr>
          <p:cNvPr id="277" name="Freeform 1285"/>
          <p:cNvSpPr>
            <a:spLocks noEditPoints="1"/>
          </p:cNvSpPr>
          <p:nvPr/>
        </p:nvSpPr>
        <p:spPr bwMode="auto">
          <a:xfrm>
            <a:off x="2812713" y="724604"/>
            <a:ext cx="1325094" cy="863567"/>
          </a:xfrm>
          <a:custGeom>
            <a:avLst/>
            <a:gdLst>
              <a:gd name="T0" fmla="*/ 834 w 1199"/>
              <a:gd name="T1" fmla="*/ 785 h 862"/>
              <a:gd name="T2" fmla="*/ 729 w 1199"/>
              <a:gd name="T3" fmla="*/ 800 h 862"/>
              <a:gd name="T4" fmla="*/ 666 w 1199"/>
              <a:gd name="T5" fmla="*/ 770 h 862"/>
              <a:gd name="T6" fmla="*/ 548 w 1199"/>
              <a:gd name="T7" fmla="*/ 703 h 862"/>
              <a:gd name="T8" fmla="*/ 485 w 1199"/>
              <a:gd name="T9" fmla="*/ 685 h 862"/>
              <a:gd name="T10" fmla="*/ 427 w 1199"/>
              <a:gd name="T11" fmla="*/ 623 h 862"/>
              <a:gd name="T12" fmla="*/ 433 w 1199"/>
              <a:gd name="T13" fmla="*/ 572 h 862"/>
              <a:gd name="T14" fmla="*/ 429 w 1199"/>
              <a:gd name="T15" fmla="*/ 514 h 862"/>
              <a:gd name="T16" fmla="*/ 395 w 1199"/>
              <a:gd name="T17" fmla="*/ 422 h 862"/>
              <a:gd name="T18" fmla="*/ 346 w 1199"/>
              <a:gd name="T19" fmla="*/ 366 h 862"/>
              <a:gd name="T20" fmla="*/ 318 w 1199"/>
              <a:gd name="T21" fmla="*/ 317 h 862"/>
              <a:gd name="T22" fmla="*/ 308 w 1199"/>
              <a:gd name="T23" fmla="*/ 271 h 862"/>
              <a:gd name="T24" fmla="*/ 259 w 1199"/>
              <a:gd name="T25" fmla="*/ 205 h 862"/>
              <a:gd name="T26" fmla="*/ 242 w 1199"/>
              <a:gd name="T27" fmla="*/ 167 h 862"/>
              <a:gd name="T28" fmla="*/ 250 w 1199"/>
              <a:gd name="T29" fmla="*/ 79 h 862"/>
              <a:gd name="T30" fmla="*/ 196 w 1199"/>
              <a:gd name="T31" fmla="*/ 50 h 862"/>
              <a:gd name="T32" fmla="*/ 177 w 1199"/>
              <a:gd name="T33" fmla="*/ 133 h 862"/>
              <a:gd name="T34" fmla="*/ 206 w 1199"/>
              <a:gd name="T35" fmla="*/ 184 h 862"/>
              <a:gd name="T36" fmla="*/ 225 w 1199"/>
              <a:gd name="T37" fmla="*/ 245 h 862"/>
              <a:gd name="T38" fmla="*/ 245 w 1199"/>
              <a:gd name="T39" fmla="*/ 308 h 862"/>
              <a:gd name="T40" fmla="*/ 250 w 1199"/>
              <a:gd name="T41" fmla="*/ 348 h 862"/>
              <a:gd name="T42" fmla="*/ 257 w 1199"/>
              <a:gd name="T43" fmla="*/ 375 h 862"/>
              <a:gd name="T44" fmla="*/ 259 w 1199"/>
              <a:gd name="T45" fmla="*/ 402 h 862"/>
              <a:gd name="T46" fmla="*/ 279 w 1199"/>
              <a:gd name="T47" fmla="*/ 410 h 862"/>
              <a:gd name="T48" fmla="*/ 284 w 1199"/>
              <a:gd name="T49" fmla="*/ 458 h 862"/>
              <a:gd name="T50" fmla="*/ 244 w 1199"/>
              <a:gd name="T51" fmla="*/ 429 h 862"/>
              <a:gd name="T52" fmla="*/ 194 w 1199"/>
              <a:gd name="T53" fmla="*/ 392 h 862"/>
              <a:gd name="T54" fmla="*/ 201 w 1199"/>
              <a:gd name="T55" fmla="*/ 317 h 862"/>
              <a:gd name="T56" fmla="*/ 153 w 1199"/>
              <a:gd name="T57" fmla="*/ 276 h 862"/>
              <a:gd name="T58" fmla="*/ 116 w 1199"/>
              <a:gd name="T59" fmla="*/ 233 h 862"/>
              <a:gd name="T60" fmla="*/ 164 w 1199"/>
              <a:gd name="T61" fmla="*/ 196 h 862"/>
              <a:gd name="T62" fmla="*/ 119 w 1199"/>
              <a:gd name="T63" fmla="*/ 121 h 862"/>
              <a:gd name="T64" fmla="*/ 116 w 1199"/>
              <a:gd name="T65" fmla="*/ 29 h 862"/>
              <a:gd name="T66" fmla="*/ 531 w 1199"/>
              <a:gd name="T67" fmla="*/ 58 h 862"/>
              <a:gd name="T68" fmla="*/ 571 w 1199"/>
              <a:gd name="T69" fmla="*/ 106 h 862"/>
              <a:gd name="T70" fmla="*/ 589 w 1199"/>
              <a:gd name="T71" fmla="*/ 162 h 862"/>
              <a:gd name="T72" fmla="*/ 681 w 1199"/>
              <a:gd name="T73" fmla="*/ 138 h 862"/>
              <a:gd name="T74" fmla="*/ 720 w 1199"/>
              <a:gd name="T75" fmla="*/ 206 h 862"/>
              <a:gd name="T76" fmla="*/ 742 w 1199"/>
              <a:gd name="T77" fmla="*/ 250 h 862"/>
              <a:gd name="T78" fmla="*/ 795 w 1199"/>
              <a:gd name="T79" fmla="*/ 315 h 862"/>
              <a:gd name="T80" fmla="*/ 760 w 1199"/>
              <a:gd name="T81" fmla="*/ 473 h 862"/>
              <a:gd name="T82" fmla="*/ 766 w 1199"/>
              <a:gd name="T83" fmla="*/ 562 h 862"/>
              <a:gd name="T84" fmla="*/ 799 w 1199"/>
              <a:gd name="T85" fmla="*/ 644 h 862"/>
              <a:gd name="T86" fmla="*/ 855 w 1199"/>
              <a:gd name="T87" fmla="*/ 688 h 862"/>
              <a:gd name="T88" fmla="*/ 966 w 1199"/>
              <a:gd name="T89" fmla="*/ 662 h 862"/>
              <a:gd name="T90" fmla="*/ 1030 w 1199"/>
              <a:gd name="T91" fmla="*/ 599 h 862"/>
              <a:gd name="T92" fmla="*/ 1134 w 1199"/>
              <a:gd name="T93" fmla="*/ 526 h 862"/>
              <a:gd name="T94" fmla="*/ 1195 w 1199"/>
              <a:gd name="T95" fmla="*/ 536 h 862"/>
              <a:gd name="T96" fmla="*/ 1158 w 1199"/>
              <a:gd name="T97" fmla="*/ 622 h 862"/>
              <a:gd name="T98" fmla="*/ 1122 w 1199"/>
              <a:gd name="T99" fmla="*/ 678 h 862"/>
              <a:gd name="T100" fmla="*/ 1085 w 1199"/>
              <a:gd name="T101" fmla="*/ 703 h 862"/>
              <a:gd name="T102" fmla="*/ 1003 w 1199"/>
              <a:gd name="T103" fmla="*/ 763 h 862"/>
              <a:gd name="T104" fmla="*/ 932 w 1199"/>
              <a:gd name="T105" fmla="*/ 838 h 862"/>
              <a:gd name="T106" fmla="*/ 979 w 1199"/>
              <a:gd name="T107" fmla="*/ 669 h 862"/>
              <a:gd name="T108" fmla="*/ 1148 w 1199"/>
              <a:gd name="T109" fmla="*/ 620 h 862"/>
              <a:gd name="T110" fmla="*/ 203 w 1199"/>
              <a:gd name="T111" fmla="*/ 382 h 862"/>
              <a:gd name="T112" fmla="*/ 182 w 1199"/>
              <a:gd name="T113" fmla="*/ 654 h 862"/>
              <a:gd name="T114" fmla="*/ 1187 w 1199"/>
              <a:gd name="T115" fmla="*/ 574 h 862"/>
              <a:gd name="T116" fmla="*/ 395 w 1199"/>
              <a:gd name="T117" fmla="*/ 526 h 862"/>
              <a:gd name="T118" fmla="*/ 114 w 1199"/>
              <a:gd name="T119" fmla="*/ 227 h 862"/>
              <a:gd name="T120" fmla="*/ 2 w 1199"/>
              <a:gd name="T121" fmla="*/ 177 h 862"/>
              <a:gd name="T122" fmla="*/ 209 w 1199"/>
              <a:gd name="T123" fmla="*/ 179 h 862"/>
              <a:gd name="T124" fmla="*/ 215 w 1199"/>
              <a:gd name="T125" fmla="*/ 174 h 8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1199" h="862">
                <a:moveTo>
                  <a:pt x="920" y="862"/>
                </a:moveTo>
                <a:lnTo>
                  <a:pt x="920" y="862"/>
                </a:lnTo>
                <a:lnTo>
                  <a:pt x="906" y="845"/>
                </a:lnTo>
                <a:lnTo>
                  <a:pt x="901" y="838"/>
                </a:lnTo>
                <a:lnTo>
                  <a:pt x="897" y="831"/>
                </a:lnTo>
                <a:lnTo>
                  <a:pt x="897" y="831"/>
                </a:lnTo>
                <a:lnTo>
                  <a:pt x="894" y="828"/>
                </a:lnTo>
                <a:lnTo>
                  <a:pt x="889" y="822"/>
                </a:lnTo>
                <a:lnTo>
                  <a:pt x="886" y="817"/>
                </a:lnTo>
                <a:lnTo>
                  <a:pt x="882" y="814"/>
                </a:lnTo>
                <a:lnTo>
                  <a:pt x="863" y="797"/>
                </a:lnTo>
                <a:lnTo>
                  <a:pt x="860" y="792"/>
                </a:lnTo>
                <a:lnTo>
                  <a:pt x="860" y="788"/>
                </a:lnTo>
                <a:lnTo>
                  <a:pt x="858" y="788"/>
                </a:lnTo>
                <a:lnTo>
                  <a:pt x="858" y="790"/>
                </a:lnTo>
                <a:lnTo>
                  <a:pt x="857" y="792"/>
                </a:lnTo>
                <a:lnTo>
                  <a:pt x="855" y="792"/>
                </a:lnTo>
                <a:lnTo>
                  <a:pt x="853" y="792"/>
                </a:lnTo>
                <a:lnTo>
                  <a:pt x="841" y="785"/>
                </a:lnTo>
                <a:lnTo>
                  <a:pt x="840" y="785"/>
                </a:lnTo>
                <a:lnTo>
                  <a:pt x="834" y="785"/>
                </a:lnTo>
                <a:lnTo>
                  <a:pt x="829" y="785"/>
                </a:lnTo>
                <a:lnTo>
                  <a:pt x="828" y="783"/>
                </a:lnTo>
                <a:lnTo>
                  <a:pt x="821" y="783"/>
                </a:lnTo>
                <a:lnTo>
                  <a:pt x="814" y="785"/>
                </a:lnTo>
                <a:lnTo>
                  <a:pt x="809" y="787"/>
                </a:lnTo>
                <a:lnTo>
                  <a:pt x="809" y="787"/>
                </a:lnTo>
                <a:lnTo>
                  <a:pt x="804" y="790"/>
                </a:lnTo>
                <a:lnTo>
                  <a:pt x="804" y="792"/>
                </a:lnTo>
                <a:lnTo>
                  <a:pt x="802" y="793"/>
                </a:lnTo>
                <a:lnTo>
                  <a:pt x="800" y="793"/>
                </a:lnTo>
                <a:lnTo>
                  <a:pt x="797" y="795"/>
                </a:lnTo>
                <a:lnTo>
                  <a:pt x="795" y="795"/>
                </a:lnTo>
                <a:lnTo>
                  <a:pt x="777" y="802"/>
                </a:lnTo>
                <a:lnTo>
                  <a:pt x="766" y="807"/>
                </a:lnTo>
                <a:lnTo>
                  <a:pt x="761" y="809"/>
                </a:lnTo>
                <a:lnTo>
                  <a:pt x="758" y="809"/>
                </a:lnTo>
                <a:lnTo>
                  <a:pt x="756" y="809"/>
                </a:lnTo>
                <a:lnTo>
                  <a:pt x="754" y="810"/>
                </a:lnTo>
                <a:lnTo>
                  <a:pt x="749" y="810"/>
                </a:lnTo>
                <a:lnTo>
                  <a:pt x="737" y="805"/>
                </a:lnTo>
                <a:lnTo>
                  <a:pt x="729" y="800"/>
                </a:lnTo>
                <a:lnTo>
                  <a:pt x="727" y="799"/>
                </a:lnTo>
                <a:lnTo>
                  <a:pt x="727" y="799"/>
                </a:lnTo>
                <a:lnTo>
                  <a:pt x="725" y="797"/>
                </a:lnTo>
                <a:lnTo>
                  <a:pt x="708" y="795"/>
                </a:lnTo>
                <a:lnTo>
                  <a:pt x="707" y="795"/>
                </a:lnTo>
                <a:lnTo>
                  <a:pt x="703" y="795"/>
                </a:lnTo>
                <a:lnTo>
                  <a:pt x="700" y="795"/>
                </a:lnTo>
                <a:lnTo>
                  <a:pt x="700" y="793"/>
                </a:lnTo>
                <a:lnTo>
                  <a:pt x="697" y="792"/>
                </a:lnTo>
                <a:lnTo>
                  <a:pt x="695" y="788"/>
                </a:lnTo>
                <a:lnTo>
                  <a:pt x="688" y="783"/>
                </a:lnTo>
                <a:lnTo>
                  <a:pt x="678" y="782"/>
                </a:lnTo>
                <a:lnTo>
                  <a:pt x="671" y="778"/>
                </a:lnTo>
                <a:lnTo>
                  <a:pt x="671" y="778"/>
                </a:lnTo>
                <a:lnTo>
                  <a:pt x="669" y="776"/>
                </a:lnTo>
                <a:lnTo>
                  <a:pt x="669" y="776"/>
                </a:lnTo>
                <a:lnTo>
                  <a:pt x="669" y="775"/>
                </a:lnTo>
                <a:lnTo>
                  <a:pt x="669" y="775"/>
                </a:lnTo>
                <a:lnTo>
                  <a:pt x="669" y="775"/>
                </a:lnTo>
                <a:lnTo>
                  <a:pt x="668" y="773"/>
                </a:lnTo>
                <a:lnTo>
                  <a:pt x="666" y="770"/>
                </a:lnTo>
                <a:lnTo>
                  <a:pt x="664" y="768"/>
                </a:lnTo>
                <a:lnTo>
                  <a:pt x="664" y="768"/>
                </a:lnTo>
                <a:lnTo>
                  <a:pt x="664" y="768"/>
                </a:lnTo>
                <a:lnTo>
                  <a:pt x="639" y="761"/>
                </a:lnTo>
                <a:lnTo>
                  <a:pt x="628" y="759"/>
                </a:lnTo>
                <a:lnTo>
                  <a:pt x="625" y="759"/>
                </a:lnTo>
                <a:lnTo>
                  <a:pt x="620" y="754"/>
                </a:lnTo>
                <a:lnTo>
                  <a:pt x="620" y="753"/>
                </a:lnTo>
                <a:lnTo>
                  <a:pt x="608" y="748"/>
                </a:lnTo>
                <a:lnTo>
                  <a:pt x="582" y="736"/>
                </a:lnTo>
                <a:lnTo>
                  <a:pt x="577" y="734"/>
                </a:lnTo>
                <a:lnTo>
                  <a:pt x="576" y="730"/>
                </a:lnTo>
                <a:lnTo>
                  <a:pt x="574" y="730"/>
                </a:lnTo>
                <a:lnTo>
                  <a:pt x="574" y="729"/>
                </a:lnTo>
                <a:lnTo>
                  <a:pt x="569" y="724"/>
                </a:lnTo>
                <a:lnTo>
                  <a:pt x="565" y="724"/>
                </a:lnTo>
                <a:lnTo>
                  <a:pt x="562" y="720"/>
                </a:lnTo>
                <a:lnTo>
                  <a:pt x="557" y="717"/>
                </a:lnTo>
                <a:lnTo>
                  <a:pt x="553" y="713"/>
                </a:lnTo>
                <a:lnTo>
                  <a:pt x="553" y="712"/>
                </a:lnTo>
                <a:lnTo>
                  <a:pt x="548" y="703"/>
                </a:lnTo>
                <a:lnTo>
                  <a:pt x="548" y="703"/>
                </a:lnTo>
                <a:lnTo>
                  <a:pt x="545" y="700"/>
                </a:lnTo>
                <a:lnTo>
                  <a:pt x="543" y="700"/>
                </a:lnTo>
                <a:lnTo>
                  <a:pt x="543" y="700"/>
                </a:lnTo>
                <a:lnTo>
                  <a:pt x="542" y="700"/>
                </a:lnTo>
                <a:lnTo>
                  <a:pt x="542" y="700"/>
                </a:lnTo>
                <a:lnTo>
                  <a:pt x="540" y="702"/>
                </a:lnTo>
                <a:lnTo>
                  <a:pt x="538" y="703"/>
                </a:lnTo>
                <a:lnTo>
                  <a:pt x="536" y="703"/>
                </a:lnTo>
                <a:lnTo>
                  <a:pt x="535" y="703"/>
                </a:lnTo>
                <a:lnTo>
                  <a:pt x="535" y="703"/>
                </a:lnTo>
                <a:lnTo>
                  <a:pt x="533" y="702"/>
                </a:lnTo>
                <a:lnTo>
                  <a:pt x="519" y="696"/>
                </a:lnTo>
                <a:lnTo>
                  <a:pt x="516" y="696"/>
                </a:lnTo>
                <a:lnTo>
                  <a:pt x="513" y="696"/>
                </a:lnTo>
                <a:lnTo>
                  <a:pt x="506" y="693"/>
                </a:lnTo>
                <a:lnTo>
                  <a:pt x="504" y="691"/>
                </a:lnTo>
                <a:lnTo>
                  <a:pt x="502" y="690"/>
                </a:lnTo>
                <a:lnTo>
                  <a:pt x="501" y="690"/>
                </a:lnTo>
                <a:lnTo>
                  <a:pt x="489" y="686"/>
                </a:lnTo>
                <a:lnTo>
                  <a:pt x="485" y="685"/>
                </a:lnTo>
                <a:lnTo>
                  <a:pt x="484" y="683"/>
                </a:lnTo>
                <a:lnTo>
                  <a:pt x="484" y="681"/>
                </a:lnTo>
                <a:lnTo>
                  <a:pt x="482" y="678"/>
                </a:lnTo>
                <a:lnTo>
                  <a:pt x="482" y="674"/>
                </a:lnTo>
                <a:lnTo>
                  <a:pt x="477" y="666"/>
                </a:lnTo>
                <a:lnTo>
                  <a:pt x="477" y="666"/>
                </a:lnTo>
                <a:lnTo>
                  <a:pt x="475" y="666"/>
                </a:lnTo>
                <a:lnTo>
                  <a:pt x="468" y="657"/>
                </a:lnTo>
                <a:lnTo>
                  <a:pt x="468" y="657"/>
                </a:lnTo>
                <a:lnTo>
                  <a:pt x="455" y="650"/>
                </a:lnTo>
                <a:lnTo>
                  <a:pt x="455" y="647"/>
                </a:lnTo>
                <a:lnTo>
                  <a:pt x="455" y="647"/>
                </a:lnTo>
                <a:lnTo>
                  <a:pt x="450" y="645"/>
                </a:lnTo>
                <a:lnTo>
                  <a:pt x="446" y="645"/>
                </a:lnTo>
                <a:lnTo>
                  <a:pt x="443" y="644"/>
                </a:lnTo>
                <a:lnTo>
                  <a:pt x="438" y="640"/>
                </a:lnTo>
                <a:lnTo>
                  <a:pt x="434" y="639"/>
                </a:lnTo>
                <a:lnTo>
                  <a:pt x="433" y="637"/>
                </a:lnTo>
                <a:lnTo>
                  <a:pt x="429" y="633"/>
                </a:lnTo>
                <a:lnTo>
                  <a:pt x="427" y="627"/>
                </a:lnTo>
                <a:lnTo>
                  <a:pt x="427" y="623"/>
                </a:lnTo>
                <a:lnTo>
                  <a:pt x="426" y="623"/>
                </a:lnTo>
                <a:lnTo>
                  <a:pt x="424" y="623"/>
                </a:lnTo>
                <a:lnTo>
                  <a:pt x="422" y="620"/>
                </a:lnTo>
                <a:lnTo>
                  <a:pt x="421" y="616"/>
                </a:lnTo>
                <a:lnTo>
                  <a:pt x="421" y="613"/>
                </a:lnTo>
                <a:lnTo>
                  <a:pt x="417" y="610"/>
                </a:lnTo>
                <a:lnTo>
                  <a:pt x="417" y="610"/>
                </a:lnTo>
                <a:lnTo>
                  <a:pt x="417" y="608"/>
                </a:lnTo>
                <a:lnTo>
                  <a:pt x="416" y="601"/>
                </a:lnTo>
                <a:lnTo>
                  <a:pt x="414" y="591"/>
                </a:lnTo>
                <a:lnTo>
                  <a:pt x="412" y="588"/>
                </a:lnTo>
                <a:lnTo>
                  <a:pt x="412" y="584"/>
                </a:lnTo>
                <a:lnTo>
                  <a:pt x="412" y="581"/>
                </a:lnTo>
                <a:lnTo>
                  <a:pt x="416" y="579"/>
                </a:lnTo>
                <a:lnTo>
                  <a:pt x="417" y="577"/>
                </a:lnTo>
                <a:lnTo>
                  <a:pt x="419" y="577"/>
                </a:lnTo>
                <a:lnTo>
                  <a:pt x="422" y="577"/>
                </a:lnTo>
                <a:lnTo>
                  <a:pt x="424" y="577"/>
                </a:lnTo>
                <a:lnTo>
                  <a:pt x="427" y="576"/>
                </a:lnTo>
                <a:lnTo>
                  <a:pt x="431" y="574"/>
                </a:lnTo>
                <a:lnTo>
                  <a:pt x="433" y="572"/>
                </a:lnTo>
                <a:lnTo>
                  <a:pt x="431" y="570"/>
                </a:lnTo>
                <a:lnTo>
                  <a:pt x="431" y="569"/>
                </a:lnTo>
                <a:lnTo>
                  <a:pt x="429" y="569"/>
                </a:lnTo>
                <a:lnTo>
                  <a:pt x="419" y="565"/>
                </a:lnTo>
                <a:lnTo>
                  <a:pt x="433" y="552"/>
                </a:lnTo>
                <a:lnTo>
                  <a:pt x="434" y="552"/>
                </a:lnTo>
                <a:lnTo>
                  <a:pt x="436" y="552"/>
                </a:lnTo>
                <a:lnTo>
                  <a:pt x="436" y="550"/>
                </a:lnTo>
                <a:lnTo>
                  <a:pt x="438" y="548"/>
                </a:lnTo>
                <a:lnTo>
                  <a:pt x="438" y="543"/>
                </a:lnTo>
                <a:lnTo>
                  <a:pt x="438" y="540"/>
                </a:lnTo>
                <a:lnTo>
                  <a:pt x="441" y="535"/>
                </a:lnTo>
                <a:lnTo>
                  <a:pt x="441" y="533"/>
                </a:lnTo>
                <a:lnTo>
                  <a:pt x="439" y="533"/>
                </a:lnTo>
                <a:lnTo>
                  <a:pt x="433" y="528"/>
                </a:lnTo>
                <a:lnTo>
                  <a:pt x="433" y="526"/>
                </a:lnTo>
                <a:lnTo>
                  <a:pt x="433" y="525"/>
                </a:lnTo>
                <a:lnTo>
                  <a:pt x="433" y="523"/>
                </a:lnTo>
                <a:lnTo>
                  <a:pt x="431" y="514"/>
                </a:lnTo>
                <a:lnTo>
                  <a:pt x="429" y="514"/>
                </a:lnTo>
                <a:lnTo>
                  <a:pt x="429" y="514"/>
                </a:lnTo>
                <a:lnTo>
                  <a:pt x="427" y="509"/>
                </a:lnTo>
                <a:lnTo>
                  <a:pt x="427" y="508"/>
                </a:lnTo>
                <a:lnTo>
                  <a:pt x="427" y="506"/>
                </a:lnTo>
                <a:lnTo>
                  <a:pt x="431" y="497"/>
                </a:lnTo>
                <a:lnTo>
                  <a:pt x="431" y="492"/>
                </a:lnTo>
                <a:lnTo>
                  <a:pt x="431" y="489"/>
                </a:lnTo>
                <a:lnTo>
                  <a:pt x="429" y="487"/>
                </a:lnTo>
                <a:lnTo>
                  <a:pt x="429" y="484"/>
                </a:lnTo>
                <a:lnTo>
                  <a:pt x="427" y="479"/>
                </a:lnTo>
                <a:lnTo>
                  <a:pt x="427" y="479"/>
                </a:lnTo>
                <a:lnTo>
                  <a:pt x="424" y="473"/>
                </a:lnTo>
                <a:lnTo>
                  <a:pt x="422" y="472"/>
                </a:lnTo>
                <a:lnTo>
                  <a:pt x="419" y="468"/>
                </a:lnTo>
                <a:lnTo>
                  <a:pt x="414" y="460"/>
                </a:lnTo>
                <a:lnTo>
                  <a:pt x="410" y="455"/>
                </a:lnTo>
                <a:lnTo>
                  <a:pt x="407" y="446"/>
                </a:lnTo>
                <a:lnTo>
                  <a:pt x="405" y="443"/>
                </a:lnTo>
                <a:lnTo>
                  <a:pt x="405" y="443"/>
                </a:lnTo>
                <a:lnTo>
                  <a:pt x="399" y="433"/>
                </a:lnTo>
                <a:lnTo>
                  <a:pt x="397" y="431"/>
                </a:lnTo>
                <a:lnTo>
                  <a:pt x="395" y="422"/>
                </a:lnTo>
                <a:lnTo>
                  <a:pt x="395" y="421"/>
                </a:lnTo>
                <a:lnTo>
                  <a:pt x="393" y="421"/>
                </a:lnTo>
                <a:lnTo>
                  <a:pt x="392" y="417"/>
                </a:lnTo>
                <a:lnTo>
                  <a:pt x="392" y="416"/>
                </a:lnTo>
                <a:lnTo>
                  <a:pt x="390" y="416"/>
                </a:lnTo>
                <a:lnTo>
                  <a:pt x="380" y="405"/>
                </a:lnTo>
                <a:lnTo>
                  <a:pt x="373" y="399"/>
                </a:lnTo>
                <a:lnTo>
                  <a:pt x="371" y="397"/>
                </a:lnTo>
                <a:lnTo>
                  <a:pt x="366" y="390"/>
                </a:lnTo>
                <a:lnTo>
                  <a:pt x="366" y="392"/>
                </a:lnTo>
                <a:lnTo>
                  <a:pt x="363" y="388"/>
                </a:lnTo>
                <a:lnTo>
                  <a:pt x="361" y="387"/>
                </a:lnTo>
                <a:lnTo>
                  <a:pt x="359" y="385"/>
                </a:lnTo>
                <a:lnTo>
                  <a:pt x="358" y="382"/>
                </a:lnTo>
                <a:lnTo>
                  <a:pt x="359" y="378"/>
                </a:lnTo>
                <a:lnTo>
                  <a:pt x="359" y="378"/>
                </a:lnTo>
                <a:lnTo>
                  <a:pt x="358" y="378"/>
                </a:lnTo>
                <a:lnTo>
                  <a:pt x="356" y="375"/>
                </a:lnTo>
                <a:lnTo>
                  <a:pt x="354" y="370"/>
                </a:lnTo>
                <a:lnTo>
                  <a:pt x="353" y="361"/>
                </a:lnTo>
                <a:lnTo>
                  <a:pt x="346" y="366"/>
                </a:lnTo>
                <a:lnTo>
                  <a:pt x="349" y="358"/>
                </a:lnTo>
                <a:lnTo>
                  <a:pt x="349" y="356"/>
                </a:lnTo>
                <a:lnTo>
                  <a:pt x="347" y="356"/>
                </a:lnTo>
                <a:lnTo>
                  <a:pt x="337" y="349"/>
                </a:lnTo>
                <a:lnTo>
                  <a:pt x="337" y="346"/>
                </a:lnTo>
                <a:lnTo>
                  <a:pt x="337" y="346"/>
                </a:lnTo>
                <a:lnTo>
                  <a:pt x="334" y="348"/>
                </a:lnTo>
                <a:lnTo>
                  <a:pt x="327" y="348"/>
                </a:lnTo>
                <a:lnTo>
                  <a:pt x="325" y="346"/>
                </a:lnTo>
                <a:lnTo>
                  <a:pt x="324" y="342"/>
                </a:lnTo>
                <a:lnTo>
                  <a:pt x="324" y="342"/>
                </a:lnTo>
                <a:lnTo>
                  <a:pt x="324" y="342"/>
                </a:lnTo>
                <a:lnTo>
                  <a:pt x="322" y="341"/>
                </a:lnTo>
                <a:lnTo>
                  <a:pt x="324" y="341"/>
                </a:lnTo>
                <a:lnTo>
                  <a:pt x="324" y="337"/>
                </a:lnTo>
                <a:lnTo>
                  <a:pt x="320" y="334"/>
                </a:lnTo>
                <a:lnTo>
                  <a:pt x="317" y="334"/>
                </a:lnTo>
                <a:lnTo>
                  <a:pt x="313" y="329"/>
                </a:lnTo>
                <a:lnTo>
                  <a:pt x="315" y="322"/>
                </a:lnTo>
                <a:lnTo>
                  <a:pt x="317" y="319"/>
                </a:lnTo>
                <a:lnTo>
                  <a:pt x="318" y="317"/>
                </a:lnTo>
                <a:lnTo>
                  <a:pt x="329" y="305"/>
                </a:lnTo>
                <a:lnTo>
                  <a:pt x="329" y="305"/>
                </a:lnTo>
                <a:lnTo>
                  <a:pt x="329" y="303"/>
                </a:lnTo>
                <a:lnTo>
                  <a:pt x="332" y="302"/>
                </a:lnTo>
                <a:lnTo>
                  <a:pt x="330" y="296"/>
                </a:lnTo>
                <a:lnTo>
                  <a:pt x="325" y="288"/>
                </a:lnTo>
                <a:lnTo>
                  <a:pt x="325" y="286"/>
                </a:lnTo>
                <a:lnTo>
                  <a:pt x="320" y="290"/>
                </a:lnTo>
                <a:lnTo>
                  <a:pt x="318" y="291"/>
                </a:lnTo>
                <a:lnTo>
                  <a:pt x="317" y="290"/>
                </a:lnTo>
                <a:lnTo>
                  <a:pt x="315" y="290"/>
                </a:lnTo>
                <a:lnTo>
                  <a:pt x="313" y="290"/>
                </a:lnTo>
                <a:lnTo>
                  <a:pt x="313" y="288"/>
                </a:lnTo>
                <a:lnTo>
                  <a:pt x="310" y="285"/>
                </a:lnTo>
                <a:lnTo>
                  <a:pt x="310" y="281"/>
                </a:lnTo>
                <a:lnTo>
                  <a:pt x="310" y="279"/>
                </a:lnTo>
                <a:lnTo>
                  <a:pt x="310" y="273"/>
                </a:lnTo>
                <a:lnTo>
                  <a:pt x="310" y="271"/>
                </a:lnTo>
                <a:lnTo>
                  <a:pt x="310" y="269"/>
                </a:lnTo>
                <a:lnTo>
                  <a:pt x="310" y="269"/>
                </a:lnTo>
                <a:lnTo>
                  <a:pt x="308" y="271"/>
                </a:lnTo>
                <a:lnTo>
                  <a:pt x="301" y="269"/>
                </a:lnTo>
                <a:lnTo>
                  <a:pt x="298" y="268"/>
                </a:lnTo>
                <a:lnTo>
                  <a:pt x="296" y="266"/>
                </a:lnTo>
                <a:lnTo>
                  <a:pt x="293" y="259"/>
                </a:lnTo>
                <a:lnTo>
                  <a:pt x="291" y="256"/>
                </a:lnTo>
                <a:lnTo>
                  <a:pt x="290" y="242"/>
                </a:lnTo>
                <a:lnTo>
                  <a:pt x="291" y="240"/>
                </a:lnTo>
                <a:lnTo>
                  <a:pt x="293" y="235"/>
                </a:lnTo>
                <a:lnTo>
                  <a:pt x="296" y="233"/>
                </a:lnTo>
                <a:lnTo>
                  <a:pt x="291" y="232"/>
                </a:lnTo>
                <a:lnTo>
                  <a:pt x="286" y="237"/>
                </a:lnTo>
                <a:lnTo>
                  <a:pt x="281" y="232"/>
                </a:lnTo>
                <a:lnTo>
                  <a:pt x="279" y="230"/>
                </a:lnTo>
                <a:lnTo>
                  <a:pt x="279" y="230"/>
                </a:lnTo>
                <a:lnTo>
                  <a:pt x="278" y="232"/>
                </a:lnTo>
                <a:lnTo>
                  <a:pt x="273" y="223"/>
                </a:lnTo>
                <a:lnTo>
                  <a:pt x="271" y="222"/>
                </a:lnTo>
                <a:lnTo>
                  <a:pt x="267" y="210"/>
                </a:lnTo>
                <a:lnTo>
                  <a:pt x="262" y="206"/>
                </a:lnTo>
                <a:lnTo>
                  <a:pt x="261" y="205"/>
                </a:lnTo>
                <a:lnTo>
                  <a:pt x="259" y="205"/>
                </a:lnTo>
                <a:lnTo>
                  <a:pt x="259" y="201"/>
                </a:lnTo>
                <a:lnTo>
                  <a:pt x="259" y="198"/>
                </a:lnTo>
                <a:lnTo>
                  <a:pt x="259" y="198"/>
                </a:lnTo>
                <a:lnTo>
                  <a:pt x="257" y="196"/>
                </a:lnTo>
                <a:lnTo>
                  <a:pt x="254" y="191"/>
                </a:lnTo>
                <a:lnTo>
                  <a:pt x="254" y="189"/>
                </a:lnTo>
                <a:lnTo>
                  <a:pt x="254" y="188"/>
                </a:lnTo>
                <a:lnTo>
                  <a:pt x="252" y="186"/>
                </a:lnTo>
                <a:lnTo>
                  <a:pt x="252" y="182"/>
                </a:lnTo>
                <a:lnTo>
                  <a:pt x="250" y="182"/>
                </a:lnTo>
                <a:lnTo>
                  <a:pt x="247" y="191"/>
                </a:lnTo>
                <a:lnTo>
                  <a:pt x="244" y="193"/>
                </a:lnTo>
                <a:lnTo>
                  <a:pt x="242" y="193"/>
                </a:lnTo>
                <a:lnTo>
                  <a:pt x="238" y="191"/>
                </a:lnTo>
                <a:lnTo>
                  <a:pt x="235" y="189"/>
                </a:lnTo>
                <a:lnTo>
                  <a:pt x="233" y="188"/>
                </a:lnTo>
                <a:lnTo>
                  <a:pt x="232" y="186"/>
                </a:lnTo>
                <a:lnTo>
                  <a:pt x="232" y="184"/>
                </a:lnTo>
                <a:lnTo>
                  <a:pt x="238" y="170"/>
                </a:lnTo>
                <a:lnTo>
                  <a:pt x="240" y="167"/>
                </a:lnTo>
                <a:lnTo>
                  <a:pt x="242" y="167"/>
                </a:lnTo>
                <a:lnTo>
                  <a:pt x="247" y="165"/>
                </a:lnTo>
                <a:lnTo>
                  <a:pt x="249" y="165"/>
                </a:lnTo>
                <a:lnTo>
                  <a:pt x="247" y="159"/>
                </a:lnTo>
                <a:lnTo>
                  <a:pt x="249" y="155"/>
                </a:lnTo>
                <a:lnTo>
                  <a:pt x="249" y="155"/>
                </a:lnTo>
                <a:lnTo>
                  <a:pt x="247" y="153"/>
                </a:lnTo>
                <a:lnTo>
                  <a:pt x="247" y="153"/>
                </a:lnTo>
                <a:lnTo>
                  <a:pt x="247" y="152"/>
                </a:lnTo>
                <a:lnTo>
                  <a:pt x="245" y="150"/>
                </a:lnTo>
                <a:lnTo>
                  <a:pt x="244" y="145"/>
                </a:lnTo>
                <a:lnTo>
                  <a:pt x="242" y="133"/>
                </a:lnTo>
                <a:lnTo>
                  <a:pt x="242" y="128"/>
                </a:lnTo>
                <a:lnTo>
                  <a:pt x="245" y="123"/>
                </a:lnTo>
                <a:lnTo>
                  <a:pt x="245" y="121"/>
                </a:lnTo>
                <a:lnTo>
                  <a:pt x="244" y="113"/>
                </a:lnTo>
                <a:lnTo>
                  <a:pt x="242" y="104"/>
                </a:lnTo>
                <a:lnTo>
                  <a:pt x="240" y="101"/>
                </a:lnTo>
                <a:lnTo>
                  <a:pt x="240" y="99"/>
                </a:lnTo>
                <a:lnTo>
                  <a:pt x="240" y="99"/>
                </a:lnTo>
                <a:lnTo>
                  <a:pt x="240" y="92"/>
                </a:lnTo>
                <a:lnTo>
                  <a:pt x="250" y="79"/>
                </a:lnTo>
                <a:lnTo>
                  <a:pt x="250" y="77"/>
                </a:lnTo>
                <a:lnTo>
                  <a:pt x="250" y="75"/>
                </a:lnTo>
                <a:lnTo>
                  <a:pt x="237" y="73"/>
                </a:lnTo>
                <a:lnTo>
                  <a:pt x="235" y="72"/>
                </a:lnTo>
                <a:lnTo>
                  <a:pt x="232" y="70"/>
                </a:lnTo>
                <a:lnTo>
                  <a:pt x="230" y="68"/>
                </a:lnTo>
                <a:lnTo>
                  <a:pt x="232" y="63"/>
                </a:lnTo>
                <a:lnTo>
                  <a:pt x="232" y="62"/>
                </a:lnTo>
                <a:lnTo>
                  <a:pt x="228" y="58"/>
                </a:lnTo>
                <a:lnTo>
                  <a:pt x="227" y="58"/>
                </a:lnTo>
                <a:lnTo>
                  <a:pt x="223" y="62"/>
                </a:lnTo>
                <a:lnTo>
                  <a:pt x="221" y="63"/>
                </a:lnTo>
                <a:lnTo>
                  <a:pt x="220" y="63"/>
                </a:lnTo>
                <a:lnTo>
                  <a:pt x="215" y="63"/>
                </a:lnTo>
                <a:lnTo>
                  <a:pt x="213" y="63"/>
                </a:lnTo>
                <a:lnTo>
                  <a:pt x="211" y="62"/>
                </a:lnTo>
                <a:lnTo>
                  <a:pt x="203" y="55"/>
                </a:lnTo>
                <a:lnTo>
                  <a:pt x="203" y="53"/>
                </a:lnTo>
                <a:lnTo>
                  <a:pt x="201" y="51"/>
                </a:lnTo>
                <a:lnTo>
                  <a:pt x="201" y="50"/>
                </a:lnTo>
                <a:lnTo>
                  <a:pt x="196" y="50"/>
                </a:lnTo>
                <a:lnTo>
                  <a:pt x="194" y="48"/>
                </a:lnTo>
                <a:lnTo>
                  <a:pt x="194" y="50"/>
                </a:lnTo>
                <a:lnTo>
                  <a:pt x="194" y="53"/>
                </a:lnTo>
                <a:lnTo>
                  <a:pt x="194" y="56"/>
                </a:lnTo>
                <a:lnTo>
                  <a:pt x="192" y="56"/>
                </a:lnTo>
                <a:lnTo>
                  <a:pt x="191" y="58"/>
                </a:lnTo>
                <a:lnTo>
                  <a:pt x="182" y="79"/>
                </a:lnTo>
                <a:lnTo>
                  <a:pt x="182" y="79"/>
                </a:lnTo>
                <a:lnTo>
                  <a:pt x="181" y="84"/>
                </a:lnTo>
                <a:lnTo>
                  <a:pt x="182" y="84"/>
                </a:lnTo>
                <a:lnTo>
                  <a:pt x="184" y="85"/>
                </a:lnTo>
                <a:lnTo>
                  <a:pt x="184" y="87"/>
                </a:lnTo>
                <a:lnTo>
                  <a:pt x="184" y="94"/>
                </a:lnTo>
                <a:lnTo>
                  <a:pt x="181" y="101"/>
                </a:lnTo>
                <a:lnTo>
                  <a:pt x="181" y="101"/>
                </a:lnTo>
                <a:lnTo>
                  <a:pt x="181" y="102"/>
                </a:lnTo>
                <a:lnTo>
                  <a:pt x="181" y="104"/>
                </a:lnTo>
                <a:lnTo>
                  <a:pt x="181" y="109"/>
                </a:lnTo>
                <a:lnTo>
                  <a:pt x="174" y="123"/>
                </a:lnTo>
                <a:lnTo>
                  <a:pt x="175" y="130"/>
                </a:lnTo>
                <a:lnTo>
                  <a:pt x="177" y="133"/>
                </a:lnTo>
                <a:lnTo>
                  <a:pt x="179" y="140"/>
                </a:lnTo>
                <a:lnTo>
                  <a:pt x="179" y="140"/>
                </a:lnTo>
                <a:lnTo>
                  <a:pt x="181" y="140"/>
                </a:lnTo>
                <a:lnTo>
                  <a:pt x="184" y="140"/>
                </a:lnTo>
                <a:lnTo>
                  <a:pt x="187" y="148"/>
                </a:lnTo>
                <a:lnTo>
                  <a:pt x="187" y="150"/>
                </a:lnTo>
                <a:lnTo>
                  <a:pt x="191" y="153"/>
                </a:lnTo>
                <a:lnTo>
                  <a:pt x="192" y="153"/>
                </a:lnTo>
                <a:lnTo>
                  <a:pt x="192" y="153"/>
                </a:lnTo>
                <a:lnTo>
                  <a:pt x="192" y="155"/>
                </a:lnTo>
                <a:lnTo>
                  <a:pt x="194" y="157"/>
                </a:lnTo>
                <a:lnTo>
                  <a:pt x="198" y="164"/>
                </a:lnTo>
                <a:lnTo>
                  <a:pt x="201" y="174"/>
                </a:lnTo>
                <a:lnTo>
                  <a:pt x="199" y="177"/>
                </a:lnTo>
                <a:lnTo>
                  <a:pt x="199" y="177"/>
                </a:lnTo>
                <a:lnTo>
                  <a:pt x="201" y="177"/>
                </a:lnTo>
                <a:lnTo>
                  <a:pt x="204" y="179"/>
                </a:lnTo>
                <a:lnTo>
                  <a:pt x="204" y="182"/>
                </a:lnTo>
                <a:lnTo>
                  <a:pt x="204" y="184"/>
                </a:lnTo>
                <a:lnTo>
                  <a:pt x="204" y="184"/>
                </a:lnTo>
                <a:lnTo>
                  <a:pt x="206" y="184"/>
                </a:lnTo>
                <a:lnTo>
                  <a:pt x="209" y="186"/>
                </a:lnTo>
                <a:lnTo>
                  <a:pt x="209" y="189"/>
                </a:lnTo>
                <a:lnTo>
                  <a:pt x="208" y="201"/>
                </a:lnTo>
                <a:lnTo>
                  <a:pt x="209" y="203"/>
                </a:lnTo>
                <a:lnTo>
                  <a:pt x="209" y="203"/>
                </a:lnTo>
                <a:lnTo>
                  <a:pt x="209" y="203"/>
                </a:lnTo>
                <a:lnTo>
                  <a:pt x="213" y="201"/>
                </a:lnTo>
                <a:lnTo>
                  <a:pt x="218" y="205"/>
                </a:lnTo>
                <a:lnTo>
                  <a:pt x="215" y="213"/>
                </a:lnTo>
                <a:lnTo>
                  <a:pt x="216" y="213"/>
                </a:lnTo>
                <a:lnTo>
                  <a:pt x="216" y="216"/>
                </a:lnTo>
                <a:lnTo>
                  <a:pt x="215" y="220"/>
                </a:lnTo>
                <a:lnTo>
                  <a:pt x="215" y="223"/>
                </a:lnTo>
                <a:lnTo>
                  <a:pt x="218" y="225"/>
                </a:lnTo>
                <a:lnTo>
                  <a:pt x="215" y="228"/>
                </a:lnTo>
                <a:lnTo>
                  <a:pt x="213" y="233"/>
                </a:lnTo>
                <a:lnTo>
                  <a:pt x="215" y="237"/>
                </a:lnTo>
                <a:lnTo>
                  <a:pt x="216" y="240"/>
                </a:lnTo>
                <a:lnTo>
                  <a:pt x="216" y="240"/>
                </a:lnTo>
                <a:lnTo>
                  <a:pt x="218" y="242"/>
                </a:lnTo>
                <a:lnTo>
                  <a:pt x="225" y="245"/>
                </a:lnTo>
                <a:lnTo>
                  <a:pt x="225" y="249"/>
                </a:lnTo>
                <a:lnTo>
                  <a:pt x="225" y="261"/>
                </a:lnTo>
                <a:lnTo>
                  <a:pt x="228" y="264"/>
                </a:lnTo>
                <a:lnTo>
                  <a:pt x="232" y="271"/>
                </a:lnTo>
                <a:lnTo>
                  <a:pt x="230" y="273"/>
                </a:lnTo>
                <a:lnTo>
                  <a:pt x="232" y="276"/>
                </a:lnTo>
                <a:lnTo>
                  <a:pt x="232" y="276"/>
                </a:lnTo>
                <a:lnTo>
                  <a:pt x="232" y="274"/>
                </a:lnTo>
                <a:lnTo>
                  <a:pt x="237" y="276"/>
                </a:lnTo>
                <a:lnTo>
                  <a:pt x="238" y="278"/>
                </a:lnTo>
                <a:lnTo>
                  <a:pt x="242" y="281"/>
                </a:lnTo>
                <a:lnTo>
                  <a:pt x="242" y="283"/>
                </a:lnTo>
                <a:lnTo>
                  <a:pt x="245" y="285"/>
                </a:lnTo>
                <a:lnTo>
                  <a:pt x="244" y="290"/>
                </a:lnTo>
                <a:lnTo>
                  <a:pt x="244" y="291"/>
                </a:lnTo>
                <a:lnTo>
                  <a:pt x="244" y="291"/>
                </a:lnTo>
                <a:lnTo>
                  <a:pt x="245" y="293"/>
                </a:lnTo>
                <a:lnTo>
                  <a:pt x="247" y="303"/>
                </a:lnTo>
                <a:lnTo>
                  <a:pt x="247" y="307"/>
                </a:lnTo>
                <a:lnTo>
                  <a:pt x="245" y="307"/>
                </a:lnTo>
                <a:lnTo>
                  <a:pt x="245" y="308"/>
                </a:lnTo>
                <a:lnTo>
                  <a:pt x="245" y="310"/>
                </a:lnTo>
                <a:lnTo>
                  <a:pt x="245" y="313"/>
                </a:lnTo>
                <a:lnTo>
                  <a:pt x="245" y="319"/>
                </a:lnTo>
                <a:lnTo>
                  <a:pt x="244" y="322"/>
                </a:lnTo>
                <a:lnTo>
                  <a:pt x="244" y="324"/>
                </a:lnTo>
                <a:lnTo>
                  <a:pt x="247" y="317"/>
                </a:lnTo>
                <a:lnTo>
                  <a:pt x="250" y="313"/>
                </a:lnTo>
                <a:lnTo>
                  <a:pt x="255" y="313"/>
                </a:lnTo>
                <a:lnTo>
                  <a:pt x="255" y="317"/>
                </a:lnTo>
                <a:lnTo>
                  <a:pt x="255" y="319"/>
                </a:lnTo>
                <a:lnTo>
                  <a:pt x="254" y="322"/>
                </a:lnTo>
                <a:lnTo>
                  <a:pt x="252" y="322"/>
                </a:lnTo>
                <a:lnTo>
                  <a:pt x="249" y="329"/>
                </a:lnTo>
                <a:lnTo>
                  <a:pt x="245" y="336"/>
                </a:lnTo>
                <a:lnTo>
                  <a:pt x="245" y="337"/>
                </a:lnTo>
                <a:lnTo>
                  <a:pt x="247" y="339"/>
                </a:lnTo>
                <a:lnTo>
                  <a:pt x="249" y="339"/>
                </a:lnTo>
                <a:lnTo>
                  <a:pt x="252" y="341"/>
                </a:lnTo>
                <a:lnTo>
                  <a:pt x="250" y="346"/>
                </a:lnTo>
                <a:lnTo>
                  <a:pt x="250" y="348"/>
                </a:lnTo>
                <a:lnTo>
                  <a:pt x="250" y="348"/>
                </a:lnTo>
                <a:lnTo>
                  <a:pt x="252" y="358"/>
                </a:lnTo>
                <a:lnTo>
                  <a:pt x="252" y="361"/>
                </a:lnTo>
                <a:lnTo>
                  <a:pt x="252" y="361"/>
                </a:lnTo>
                <a:lnTo>
                  <a:pt x="254" y="361"/>
                </a:lnTo>
                <a:lnTo>
                  <a:pt x="254" y="363"/>
                </a:lnTo>
                <a:lnTo>
                  <a:pt x="254" y="359"/>
                </a:lnTo>
                <a:lnTo>
                  <a:pt x="257" y="359"/>
                </a:lnTo>
                <a:lnTo>
                  <a:pt x="259" y="361"/>
                </a:lnTo>
                <a:lnTo>
                  <a:pt x="259" y="363"/>
                </a:lnTo>
                <a:lnTo>
                  <a:pt x="259" y="363"/>
                </a:lnTo>
                <a:lnTo>
                  <a:pt x="261" y="363"/>
                </a:lnTo>
                <a:lnTo>
                  <a:pt x="261" y="363"/>
                </a:lnTo>
                <a:lnTo>
                  <a:pt x="262" y="363"/>
                </a:lnTo>
                <a:lnTo>
                  <a:pt x="262" y="363"/>
                </a:lnTo>
                <a:lnTo>
                  <a:pt x="262" y="365"/>
                </a:lnTo>
                <a:lnTo>
                  <a:pt x="264" y="365"/>
                </a:lnTo>
                <a:lnTo>
                  <a:pt x="264" y="366"/>
                </a:lnTo>
                <a:lnTo>
                  <a:pt x="264" y="373"/>
                </a:lnTo>
                <a:lnTo>
                  <a:pt x="262" y="375"/>
                </a:lnTo>
                <a:lnTo>
                  <a:pt x="259" y="375"/>
                </a:lnTo>
                <a:lnTo>
                  <a:pt x="257" y="375"/>
                </a:lnTo>
                <a:lnTo>
                  <a:pt x="257" y="373"/>
                </a:lnTo>
                <a:lnTo>
                  <a:pt x="257" y="375"/>
                </a:lnTo>
                <a:lnTo>
                  <a:pt x="257" y="376"/>
                </a:lnTo>
                <a:lnTo>
                  <a:pt x="255" y="378"/>
                </a:lnTo>
                <a:lnTo>
                  <a:pt x="255" y="380"/>
                </a:lnTo>
                <a:lnTo>
                  <a:pt x="254" y="382"/>
                </a:lnTo>
                <a:lnTo>
                  <a:pt x="252" y="383"/>
                </a:lnTo>
                <a:lnTo>
                  <a:pt x="252" y="383"/>
                </a:lnTo>
                <a:lnTo>
                  <a:pt x="252" y="385"/>
                </a:lnTo>
                <a:lnTo>
                  <a:pt x="252" y="387"/>
                </a:lnTo>
                <a:lnTo>
                  <a:pt x="252" y="388"/>
                </a:lnTo>
                <a:lnTo>
                  <a:pt x="252" y="388"/>
                </a:lnTo>
                <a:lnTo>
                  <a:pt x="252" y="390"/>
                </a:lnTo>
                <a:lnTo>
                  <a:pt x="252" y="393"/>
                </a:lnTo>
                <a:lnTo>
                  <a:pt x="252" y="395"/>
                </a:lnTo>
                <a:lnTo>
                  <a:pt x="252" y="395"/>
                </a:lnTo>
                <a:lnTo>
                  <a:pt x="252" y="397"/>
                </a:lnTo>
                <a:lnTo>
                  <a:pt x="254" y="399"/>
                </a:lnTo>
                <a:lnTo>
                  <a:pt x="257" y="402"/>
                </a:lnTo>
                <a:lnTo>
                  <a:pt x="257" y="402"/>
                </a:lnTo>
                <a:lnTo>
                  <a:pt x="259" y="402"/>
                </a:lnTo>
                <a:lnTo>
                  <a:pt x="262" y="402"/>
                </a:lnTo>
                <a:lnTo>
                  <a:pt x="261" y="399"/>
                </a:lnTo>
                <a:lnTo>
                  <a:pt x="262" y="397"/>
                </a:lnTo>
                <a:lnTo>
                  <a:pt x="261" y="397"/>
                </a:lnTo>
                <a:lnTo>
                  <a:pt x="261" y="387"/>
                </a:lnTo>
                <a:lnTo>
                  <a:pt x="261" y="385"/>
                </a:lnTo>
                <a:lnTo>
                  <a:pt x="264" y="383"/>
                </a:lnTo>
                <a:lnTo>
                  <a:pt x="266" y="385"/>
                </a:lnTo>
                <a:lnTo>
                  <a:pt x="267" y="385"/>
                </a:lnTo>
                <a:lnTo>
                  <a:pt x="269" y="390"/>
                </a:lnTo>
                <a:lnTo>
                  <a:pt x="267" y="393"/>
                </a:lnTo>
                <a:lnTo>
                  <a:pt x="267" y="395"/>
                </a:lnTo>
                <a:lnTo>
                  <a:pt x="267" y="395"/>
                </a:lnTo>
                <a:lnTo>
                  <a:pt x="271" y="395"/>
                </a:lnTo>
                <a:lnTo>
                  <a:pt x="273" y="399"/>
                </a:lnTo>
                <a:lnTo>
                  <a:pt x="276" y="404"/>
                </a:lnTo>
                <a:lnTo>
                  <a:pt x="276" y="404"/>
                </a:lnTo>
                <a:lnTo>
                  <a:pt x="278" y="405"/>
                </a:lnTo>
                <a:lnTo>
                  <a:pt x="278" y="407"/>
                </a:lnTo>
                <a:lnTo>
                  <a:pt x="278" y="409"/>
                </a:lnTo>
                <a:lnTo>
                  <a:pt x="279" y="410"/>
                </a:lnTo>
                <a:lnTo>
                  <a:pt x="284" y="412"/>
                </a:lnTo>
                <a:lnTo>
                  <a:pt x="283" y="416"/>
                </a:lnTo>
                <a:lnTo>
                  <a:pt x="283" y="417"/>
                </a:lnTo>
                <a:lnTo>
                  <a:pt x="283" y="417"/>
                </a:lnTo>
                <a:lnTo>
                  <a:pt x="283" y="419"/>
                </a:lnTo>
                <a:lnTo>
                  <a:pt x="284" y="421"/>
                </a:lnTo>
                <a:lnTo>
                  <a:pt x="286" y="422"/>
                </a:lnTo>
                <a:lnTo>
                  <a:pt x="286" y="424"/>
                </a:lnTo>
                <a:lnTo>
                  <a:pt x="284" y="428"/>
                </a:lnTo>
                <a:lnTo>
                  <a:pt x="284" y="428"/>
                </a:lnTo>
                <a:lnTo>
                  <a:pt x="284" y="429"/>
                </a:lnTo>
                <a:lnTo>
                  <a:pt x="288" y="429"/>
                </a:lnTo>
                <a:lnTo>
                  <a:pt x="288" y="429"/>
                </a:lnTo>
                <a:lnTo>
                  <a:pt x="290" y="431"/>
                </a:lnTo>
                <a:lnTo>
                  <a:pt x="293" y="433"/>
                </a:lnTo>
                <a:lnTo>
                  <a:pt x="295" y="439"/>
                </a:lnTo>
                <a:lnTo>
                  <a:pt x="293" y="443"/>
                </a:lnTo>
                <a:lnTo>
                  <a:pt x="290" y="451"/>
                </a:lnTo>
                <a:lnTo>
                  <a:pt x="288" y="455"/>
                </a:lnTo>
                <a:lnTo>
                  <a:pt x="286" y="456"/>
                </a:lnTo>
                <a:lnTo>
                  <a:pt x="284" y="458"/>
                </a:lnTo>
                <a:lnTo>
                  <a:pt x="281" y="460"/>
                </a:lnTo>
                <a:lnTo>
                  <a:pt x="279" y="460"/>
                </a:lnTo>
                <a:lnTo>
                  <a:pt x="279" y="460"/>
                </a:lnTo>
                <a:lnTo>
                  <a:pt x="278" y="462"/>
                </a:lnTo>
                <a:lnTo>
                  <a:pt x="278" y="463"/>
                </a:lnTo>
                <a:lnTo>
                  <a:pt x="276" y="463"/>
                </a:lnTo>
                <a:lnTo>
                  <a:pt x="269" y="468"/>
                </a:lnTo>
                <a:lnTo>
                  <a:pt x="266" y="470"/>
                </a:lnTo>
                <a:lnTo>
                  <a:pt x="262" y="470"/>
                </a:lnTo>
                <a:lnTo>
                  <a:pt x="261" y="470"/>
                </a:lnTo>
                <a:lnTo>
                  <a:pt x="261" y="468"/>
                </a:lnTo>
                <a:lnTo>
                  <a:pt x="259" y="467"/>
                </a:lnTo>
                <a:lnTo>
                  <a:pt x="257" y="462"/>
                </a:lnTo>
                <a:lnTo>
                  <a:pt x="257" y="451"/>
                </a:lnTo>
                <a:lnTo>
                  <a:pt x="257" y="446"/>
                </a:lnTo>
                <a:lnTo>
                  <a:pt x="254" y="436"/>
                </a:lnTo>
                <a:lnTo>
                  <a:pt x="252" y="434"/>
                </a:lnTo>
                <a:lnTo>
                  <a:pt x="252" y="434"/>
                </a:lnTo>
                <a:lnTo>
                  <a:pt x="250" y="433"/>
                </a:lnTo>
                <a:lnTo>
                  <a:pt x="245" y="431"/>
                </a:lnTo>
                <a:lnTo>
                  <a:pt x="244" y="429"/>
                </a:lnTo>
                <a:lnTo>
                  <a:pt x="230" y="410"/>
                </a:lnTo>
                <a:lnTo>
                  <a:pt x="230" y="410"/>
                </a:lnTo>
                <a:lnTo>
                  <a:pt x="215" y="399"/>
                </a:lnTo>
                <a:lnTo>
                  <a:pt x="215" y="397"/>
                </a:lnTo>
                <a:lnTo>
                  <a:pt x="213" y="397"/>
                </a:lnTo>
                <a:lnTo>
                  <a:pt x="213" y="397"/>
                </a:lnTo>
                <a:lnTo>
                  <a:pt x="213" y="395"/>
                </a:lnTo>
                <a:lnTo>
                  <a:pt x="211" y="395"/>
                </a:lnTo>
                <a:lnTo>
                  <a:pt x="211" y="393"/>
                </a:lnTo>
                <a:lnTo>
                  <a:pt x="209" y="390"/>
                </a:lnTo>
                <a:lnTo>
                  <a:pt x="209" y="390"/>
                </a:lnTo>
                <a:lnTo>
                  <a:pt x="208" y="390"/>
                </a:lnTo>
                <a:lnTo>
                  <a:pt x="211" y="393"/>
                </a:lnTo>
                <a:lnTo>
                  <a:pt x="211" y="395"/>
                </a:lnTo>
                <a:lnTo>
                  <a:pt x="211" y="397"/>
                </a:lnTo>
                <a:lnTo>
                  <a:pt x="209" y="400"/>
                </a:lnTo>
                <a:lnTo>
                  <a:pt x="208" y="404"/>
                </a:lnTo>
                <a:lnTo>
                  <a:pt x="204" y="399"/>
                </a:lnTo>
                <a:lnTo>
                  <a:pt x="198" y="393"/>
                </a:lnTo>
                <a:lnTo>
                  <a:pt x="196" y="392"/>
                </a:lnTo>
                <a:lnTo>
                  <a:pt x="194" y="392"/>
                </a:lnTo>
                <a:lnTo>
                  <a:pt x="194" y="392"/>
                </a:lnTo>
                <a:lnTo>
                  <a:pt x="192" y="390"/>
                </a:lnTo>
                <a:lnTo>
                  <a:pt x="189" y="383"/>
                </a:lnTo>
                <a:lnTo>
                  <a:pt x="191" y="380"/>
                </a:lnTo>
                <a:lnTo>
                  <a:pt x="191" y="380"/>
                </a:lnTo>
                <a:lnTo>
                  <a:pt x="191" y="378"/>
                </a:lnTo>
                <a:lnTo>
                  <a:pt x="191" y="378"/>
                </a:lnTo>
                <a:lnTo>
                  <a:pt x="191" y="378"/>
                </a:lnTo>
                <a:lnTo>
                  <a:pt x="187" y="378"/>
                </a:lnTo>
                <a:lnTo>
                  <a:pt x="191" y="366"/>
                </a:lnTo>
                <a:lnTo>
                  <a:pt x="203" y="346"/>
                </a:lnTo>
                <a:lnTo>
                  <a:pt x="203" y="348"/>
                </a:lnTo>
                <a:lnTo>
                  <a:pt x="203" y="341"/>
                </a:lnTo>
                <a:lnTo>
                  <a:pt x="204" y="334"/>
                </a:lnTo>
                <a:lnTo>
                  <a:pt x="204" y="334"/>
                </a:lnTo>
                <a:lnTo>
                  <a:pt x="206" y="332"/>
                </a:lnTo>
                <a:lnTo>
                  <a:pt x="204" y="330"/>
                </a:lnTo>
                <a:lnTo>
                  <a:pt x="204" y="322"/>
                </a:lnTo>
                <a:lnTo>
                  <a:pt x="204" y="320"/>
                </a:lnTo>
                <a:lnTo>
                  <a:pt x="204" y="319"/>
                </a:lnTo>
                <a:lnTo>
                  <a:pt x="201" y="317"/>
                </a:lnTo>
                <a:lnTo>
                  <a:pt x="201" y="310"/>
                </a:lnTo>
                <a:lnTo>
                  <a:pt x="201" y="310"/>
                </a:lnTo>
                <a:lnTo>
                  <a:pt x="191" y="307"/>
                </a:lnTo>
                <a:lnTo>
                  <a:pt x="186" y="298"/>
                </a:lnTo>
                <a:lnTo>
                  <a:pt x="184" y="296"/>
                </a:lnTo>
                <a:lnTo>
                  <a:pt x="184" y="296"/>
                </a:lnTo>
                <a:lnTo>
                  <a:pt x="182" y="296"/>
                </a:lnTo>
                <a:lnTo>
                  <a:pt x="179" y="291"/>
                </a:lnTo>
                <a:lnTo>
                  <a:pt x="177" y="290"/>
                </a:lnTo>
                <a:lnTo>
                  <a:pt x="177" y="290"/>
                </a:lnTo>
                <a:lnTo>
                  <a:pt x="174" y="288"/>
                </a:lnTo>
                <a:lnTo>
                  <a:pt x="174" y="285"/>
                </a:lnTo>
                <a:lnTo>
                  <a:pt x="169" y="283"/>
                </a:lnTo>
                <a:lnTo>
                  <a:pt x="165" y="286"/>
                </a:lnTo>
                <a:lnTo>
                  <a:pt x="160" y="288"/>
                </a:lnTo>
                <a:lnTo>
                  <a:pt x="155" y="283"/>
                </a:lnTo>
                <a:lnTo>
                  <a:pt x="153" y="279"/>
                </a:lnTo>
                <a:lnTo>
                  <a:pt x="153" y="278"/>
                </a:lnTo>
                <a:lnTo>
                  <a:pt x="153" y="278"/>
                </a:lnTo>
                <a:lnTo>
                  <a:pt x="153" y="276"/>
                </a:lnTo>
                <a:lnTo>
                  <a:pt x="153" y="276"/>
                </a:lnTo>
                <a:lnTo>
                  <a:pt x="152" y="274"/>
                </a:lnTo>
                <a:lnTo>
                  <a:pt x="150" y="274"/>
                </a:lnTo>
                <a:lnTo>
                  <a:pt x="150" y="276"/>
                </a:lnTo>
                <a:lnTo>
                  <a:pt x="146" y="276"/>
                </a:lnTo>
                <a:lnTo>
                  <a:pt x="145" y="273"/>
                </a:lnTo>
                <a:lnTo>
                  <a:pt x="143" y="269"/>
                </a:lnTo>
                <a:lnTo>
                  <a:pt x="141" y="268"/>
                </a:lnTo>
                <a:lnTo>
                  <a:pt x="141" y="268"/>
                </a:lnTo>
                <a:lnTo>
                  <a:pt x="140" y="268"/>
                </a:lnTo>
                <a:lnTo>
                  <a:pt x="136" y="268"/>
                </a:lnTo>
                <a:lnTo>
                  <a:pt x="129" y="262"/>
                </a:lnTo>
                <a:lnTo>
                  <a:pt x="131" y="257"/>
                </a:lnTo>
                <a:lnTo>
                  <a:pt x="131" y="256"/>
                </a:lnTo>
                <a:lnTo>
                  <a:pt x="131" y="254"/>
                </a:lnTo>
                <a:lnTo>
                  <a:pt x="129" y="252"/>
                </a:lnTo>
                <a:lnTo>
                  <a:pt x="126" y="250"/>
                </a:lnTo>
                <a:lnTo>
                  <a:pt x="121" y="242"/>
                </a:lnTo>
                <a:lnTo>
                  <a:pt x="119" y="244"/>
                </a:lnTo>
                <a:lnTo>
                  <a:pt x="116" y="240"/>
                </a:lnTo>
                <a:lnTo>
                  <a:pt x="116" y="237"/>
                </a:lnTo>
                <a:lnTo>
                  <a:pt x="116" y="233"/>
                </a:lnTo>
                <a:lnTo>
                  <a:pt x="118" y="230"/>
                </a:lnTo>
                <a:lnTo>
                  <a:pt x="128" y="232"/>
                </a:lnTo>
                <a:lnTo>
                  <a:pt x="135" y="233"/>
                </a:lnTo>
                <a:lnTo>
                  <a:pt x="138" y="233"/>
                </a:lnTo>
                <a:lnTo>
                  <a:pt x="140" y="233"/>
                </a:lnTo>
                <a:lnTo>
                  <a:pt x="141" y="232"/>
                </a:lnTo>
                <a:lnTo>
                  <a:pt x="141" y="232"/>
                </a:lnTo>
                <a:lnTo>
                  <a:pt x="145" y="233"/>
                </a:lnTo>
                <a:lnTo>
                  <a:pt x="148" y="227"/>
                </a:lnTo>
                <a:lnTo>
                  <a:pt x="148" y="227"/>
                </a:lnTo>
                <a:lnTo>
                  <a:pt x="157" y="222"/>
                </a:lnTo>
                <a:lnTo>
                  <a:pt x="157" y="220"/>
                </a:lnTo>
                <a:lnTo>
                  <a:pt x="158" y="218"/>
                </a:lnTo>
                <a:lnTo>
                  <a:pt x="158" y="216"/>
                </a:lnTo>
                <a:lnTo>
                  <a:pt x="158" y="215"/>
                </a:lnTo>
                <a:lnTo>
                  <a:pt x="158" y="210"/>
                </a:lnTo>
                <a:lnTo>
                  <a:pt x="165" y="201"/>
                </a:lnTo>
                <a:lnTo>
                  <a:pt x="165" y="201"/>
                </a:lnTo>
                <a:lnTo>
                  <a:pt x="165" y="199"/>
                </a:lnTo>
                <a:lnTo>
                  <a:pt x="164" y="196"/>
                </a:lnTo>
                <a:lnTo>
                  <a:pt x="164" y="196"/>
                </a:lnTo>
                <a:lnTo>
                  <a:pt x="158" y="191"/>
                </a:lnTo>
                <a:lnTo>
                  <a:pt x="158" y="188"/>
                </a:lnTo>
                <a:lnTo>
                  <a:pt x="158" y="188"/>
                </a:lnTo>
                <a:lnTo>
                  <a:pt x="157" y="188"/>
                </a:lnTo>
                <a:lnTo>
                  <a:pt x="157" y="184"/>
                </a:lnTo>
                <a:lnTo>
                  <a:pt x="155" y="182"/>
                </a:lnTo>
                <a:lnTo>
                  <a:pt x="153" y="181"/>
                </a:lnTo>
                <a:lnTo>
                  <a:pt x="143" y="162"/>
                </a:lnTo>
                <a:lnTo>
                  <a:pt x="143" y="162"/>
                </a:lnTo>
                <a:lnTo>
                  <a:pt x="135" y="160"/>
                </a:lnTo>
                <a:lnTo>
                  <a:pt x="135" y="157"/>
                </a:lnTo>
                <a:lnTo>
                  <a:pt x="135" y="157"/>
                </a:lnTo>
                <a:lnTo>
                  <a:pt x="133" y="155"/>
                </a:lnTo>
                <a:lnTo>
                  <a:pt x="131" y="155"/>
                </a:lnTo>
                <a:lnTo>
                  <a:pt x="126" y="150"/>
                </a:lnTo>
                <a:lnTo>
                  <a:pt x="119" y="143"/>
                </a:lnTo>
                <a:lnTo>
                  <a:pt x="123" y="126"/>
                </a:lnTo>
                <a:lnTo>
                  <a:pt x="124" y="114"/>
                </a:lnTo>
                <a:lnTo>
                  <a:pt x="124" y="114"/>
                </a:lnTo>
                <a:lnTo>
                  <a:pt x="124" y="113"/>
                </a:lnTo>
                <a:lnTo>
                  <a:pt x="119" y="121"/>
                </a:lnTo>
                <a:lnTo>
                  <a:pt x="118" y="109"/>
                </a:lnTo>
                <a:lnTo>
                  <a:pt x="118" y="108"/>
                </a:lnTo>
                <a:lnTo>
                  <a:pt x="123" y="96"/>
                </a:lnTo>
                <a:lnTo>
                  <a:pt x="123" y="94"/>
                </a:lnTo>
                <a:lnTo>
                  <a:pt x="118" y="87"/>
                </a:lnTo>
                <a:lnTo>
                  <a:pt x="119" y="77"/>
                </a:lnTo>
                <a:lnTo>
                  <a:pt x="119" y="75"/>
                </a:lnTo>
                <a:lnTo>
                  <a:pt x="119" y="75"/>
                </a:lnTo>
                <a:lnTo>
                  <a:pt x="119" y="73"/>
                </a:lnTo>
                <a:lnTo>
                  <a:pt x="118" y="67"/>
                </a:lnTo>
                <a:lnTo>
                  <a:pt x="114" y="63"/>
                </a:lnTo>
                <a:lnTo>
                  <a:pt x="112" y="56"/>
                </a:lnTo>
                <a:lnTo>
                  <a:pt x="116" y="53"/>
                </a:lnTo>
                <a:lnTo>
                  <a:pt x="121" y="45"/>
                </a:lnTo>
                <a:lnTo>
                  <a:pt x="121" y="45"/>
                </a:lnTo>
                <a:lnTo>
                  <a:pt x="118" y="43"/>
                </a:lnTo>
                <a:lnTo>
                  <a:pt x="114" y="38"/>
                </a:lnTo>
                <a:lnTo>
                  <a:pt x="114" y="36"/>
                </a:lnTo>
                <a:lnTo>
                  <a:pt x="114" y="34"/>
                </a:lnTo>
                <a:lnTo>
                  <a:pt x="116" y="31"/>
                </a:lnTo>
                <a:lnTo>
                  <a:pt x="116" y="29"/>
                </a:lnTo>
                <a:lnTo>
                  <a:pt x="116" y="27"/>
                </a:lnTo>
                <a:lnTo>
                  <a:pt x="116" y="27"/>
                </a:lnTo>
                <a:lnTo>
                  <a:pt x="114" y="26"/>
                </a:lnTo>
                <a:lnTo>
                  <a:pt x="114" y="26"/>
                </a:lnTo>
                <a:lnTo>
                  <a:pt x="112" y="24"/>
                </a:lnTo>
                <a:lnTo>
                  <a:pt x="112" y="14"/>
                </a:lnTo>
                <a:lnTo>
                  <a:pt x="112" y="12"/>
                </a:lnTo>
                <a:lnTo>
                  <a:pt x="114" y="9"/>
                </a:lnTo>
                <a:lnTo>
                  <a:pt x="221" y="0"/>
                </a:lnTo>
                <a:lnTo>
                  <a:pt x="211" y="12"/>
                </a:lnTo>
                <a:lnTo>
                  <a:pt x="336" y="65"/>
                </a:lnTo>
                <a:lnTo>
                  <a:pt x="422" y="67"/>
                </a:lnTo>
                <a:lnTo>
                  <a:pt x="446" y="65"/>
                </a:lnTo>
                <a:lnTo>
                  <a:pt x="455" y="45"/>
                </a:lnTo>
                <a:lnTo>
                  <a:pt x="525" y="45"/>
                </a:lnTo>
                <a:lnTo>
                  <a:pt x="525" y="46"/>
                </a:lnTo>
                <a:lnTo>
                  <a:pt x="528" y="46"/>
                </a:lnTo>
                <a:lnTo>
                  <a:pt x="530" y="46"/>
                </a:lnTo>
                <a:lnTo>
                  <a:pt x="531" y="51"/>
                </a:lnTo>
                <a:lnTo>
                  <a:pt x="531" y="53"/>
                </a:lnTo>
                <a:lnTo>
                  <a:pt x="531" y="58"/>
                </a:lnTo>
                <a:lnTo>
                  <a:pt x="533" y="60"/>
                </a:lnTo>
                <a:lnTo>
                  <a:pt x="533" y="62"/>
                </a:lnTo>
                <a:lnTo>
                  <a:pt x="535" y="63"/>
                </a:lnTo>
                <a:lnTo>
                  <a:pt x="538" y="63"/>
                </a:lnTo>
                <a:lnTo>
                  <a:pt x="540" y="65"/>
                </a:lnTo>
                <a:lnTo>
                  <a:pt x="543" y="70"/>
                </a:lnTo>
                <a:lnTo>
                  <a:pt x="545" y="73"/>
                </a:lnTo>
                <a:lnTo>
                  <a:pt x="545" y="75"/>
                </a:lnTo>
                <a:lnTo>
                  <a:pt x="550" y="79"/>
                </a:lnTo>
                <a:lnTo>
                  <a:pt x="550" y="80"/>
                </a:lnTo>
                <a:lnTo>
                  <a:pt x="552" y="84"/>
                </a:lnTo>
                <a:lnTo>
                  <a:pt x="552" y="85"/>
                </a:lnTo>
                <a:lnTo>
                  <a:pt x="553" y="89"/>
                </a:lnTo>
                <a:lnTo>
                  <a:pt x="557" y="90"/>
                </a:lnTo>
                <a:lnTo>
                  <a:pt x="559" y="90"/>
                </a:lnTo>
                <a:lnTo>
                  <a:pt x="562" y="92"/>
                </a:lnTo>
                <a:lnTo>
                  <a:pt x="564" y="94"/>
                </a:lnTo>
                <a:lnTo>
                  <a:pt x="567" y="99"/>
                </a:lnTo>
                <a:lnTo>
                  <a:pt x="569" y="101"/>
                </a:lnTo>
                <a:lnTo>
                  <a:pt x="571" y="104"/>
                </a:lnTo>
                <a:lnTo>
                  <a:pt x="571" y="106"/>
                </a:lnTo>
                <a:lnTo>
                  <a:pt x="569" y="109"/>
                </a:lnTo>
                <a:lnTo>
                  <a:pt x="571" y="113"/>
                </a:lnTo>
                <a:lnTo>
                  <a:pt x="571" y="116"/>
                </a:lnTo>
                <a:lnTo>
                  <a:pt x="572" y="119"/>
                </a:lnTo>
                <a:lnTo>
                  <a:pt x="572" y="123"/>
                </a:lnTo>
                <a:lnTo>
                  <a:pt x="572" y="125"/>
                </a:lnTo>
                <a:lnTo>
                  <a:pt x="571" y="128"/>
                </a:lnTo>
                <a:lnTo>
                  <a:pt x="569" y="130"/>
                </a:lnTo>
                <a:lnTo>
                  <a:pt x="569" y="131"/>
                </a:lnTo>
                <a:lnTo>
                  <a:pt x="569" y="135"/>
                </a:lnTo>
                <a:lnTo>
                  <a:pt x="571" y="145"/>
                </a:lnTo>
                <a:lnTo>
                  <a:pt x="572" y="150"/>
                </a:lnTo>
                <a:lnTo>
                  <a:pt x="574" y="150"/>
                </a:lnTo>
                <a:lnTo>
                  <a:pt x="574" y="150"/>
                </a:lnTo>
                <a:lnTo>
                  <a:pt x="576" y="152"/>
                </a:lnTo>
                <a:lnTo>
                  <a:pt x="579" y="153"/>
                </a:lnTo>
                <a:lnTo>
                  <a:pt x="581" y="157"/>
                </a:lnTo>
                <a:lnTo>
                  <a:pt x="584" y="160"/>
                </a:lnTo>
                <a:lnTo>
                  <a:pt x="584" y="160"/>
                </a:lnTo>
                <a:lnTo>
                  <a:pt x="586" y="162"/>
                </a:lnTo>
                <a:lnTo>
                  <a:pt x="589" y="162"/>
                </a:lnTo>
                <a:lnTo>
                  <a:pt x="594" y="167"/>
                </a:lnTo>
                <a:lnTo>
                  <a:pt x="601" y="170"/>
                </a:lnTo>
                <a:lnTo>
                  <a:pt x="603" y="172"/>
                </a:lnTo>
                <a:lnTo>
                  <a:pt x="605" y="174"/>
                </a:lnTo>
                <a:lnTo>
                  <a:pt x="606" y="176"/>
                </a:lnTo>
                <a:lnTo>
                  <a:pt x="608" y="176"/>
                </a:lnTo>
                <a:lnTo>
                  <a:pt x="611" y="176"/>
                </a:lnTo>
                <a:lnTo>
                  <a:pt x="622" y="167"/>
                </a:lnTo>
                <a:lnTo>
                  <a:pt x="625" y="164"/>
                </a:lnTo>
                <a:lnTo>
                  <a:pt x="642" y="142"/>
                </a:lnTo>
                <a:lnTo>
                  <a:pt x="651" y="138"/>
                </a:lnTo>
                <a:lnTo>
                  <a:pt x="656" y="136"/>
                </a:lnTo>
                <a:lnTo>
                  <a:pt x="661" y="133"/>
                </a:lnTo>
                <a:lnTo>
                  <a:pt x="662" y="135"/>
                </a:lnTo>
                <a:lnTo>
                  <a:pt x="664" y="136"/>
                </a:lnTo>
                <a:lnTo>
                  <a:pt x="668" y="138"/>
                </a:lnTo>
                <a:lnTo>
                  <a:pt x="669" y="138"/>
                </a:lnTo>
                <a:lnTo>
                  <a:pt x="669" y="138"/>
                </a:lnTo>
                <a:lnTo>
                  <a:pt x="671" y="138"/>
                </a:lnTo>
                <a:lnTo>
                  <a:pt x="678" y="138"/>
                </a:lnTo>
                <a:lnTo>
                  <a:pt x="681" y="138"/>
                </a:lnTo>
                <a:lnTo>
                  <a:pt x="683" y="140"/>
                </a:lnTo>
                <a:lnTo>
                  <a:pt x="686" y="140"/>
                </a:lnTo>
                <a:lnTo>
                  <a:pt x="697" y="140"/>
                </a:lnTo>
                <a:lnTo>
                  <a:pt x="697" y="147"/>
                </a:lnTo>
                <a:lnTo>
                  <a:pt x="698" y="148"/>
                </a:lnTo>
                <a:lnTo>
                  <a:pt x="700" y="152"/>
                </a:lnTo>
                <a:lnTo>
                  <a:pt x="702" y="153"/>
                </a:lnTo>
                <a:lnTo>
                  <a:pt x="707" y="155"/>
                </a:lnTo>
                <a:lnTo>
                  <a:pt x="707" y="157"/>
                </a:lnTo>
                <a:lnTo>
                  <a:pt x="708" y="160"/>
                </a:lnTo>
                <a:lnTo>
                  <a:pt x="714" y="165"/>
                </a:lnTo>
                <a:lnTo>
                  <a:pt x="717" y="172"/>
                </a:lnTo>
                <a:lnTo>
                  <a:pt x="717" y="179"/>
                </a:lnTo>
                <a:lnTo>
                  <a:pt x="715" y="181"/>
                </a:lnTo>
                <a:lnTo>
                  <a:pt x="715" y="181"/>
                </a:lnTo>
                <a:lnTo>
                  <a:pt x="719" y="186"/>
                </a:lnTo>
                <a:lnTo>
                  <a:pt x="719" y="191"/>
                </a:lnTo>
                <a:lnTo>
                  <a:pt x="719" y="193"/>
                </a:lnTo>
                <a:lnTo>
                  <a:pt x="719" y="193"/>
                </a:lnTo>
                <a:lnTo>
                  <a:pt x="720" y="201"/>
                </a:lnTo>
                <a:lnTo>
                  <a:pt x="720" y="206"/>
                </a:lnTo>
                <a:lnTo>
                  <a:pt x="720" y="206"/>
                </a:lnTo>
                <a:lnTo>
                  <a:pt x="720" y="211"/>
                </a:lnTo>
                <a:lnTo>
                  <a:pt x="722" y="215"/>
                </a:lnTo>
                <a:lnTo>
                  <a:pt x="725" y="215"/>
                </a:lnTo>
                <a:lnTo>
                  <a:pt x="727" y="216"/>
                </a:lnTo>
                <a:lnTo>
                  <a:pt x="729" y="225"/>
                </a:lnTo>
                <a:lnTo>
                  <a:pt x="731" y="225"/>
                </a:lnTo>
                <a:lnTo>
                  <a:pt x="732" y="230"/>
                </a:lnTo>
                <a:lnTo>
                  <a:pt x="731" y="233"/>
                </a:lnTo>
                <a:lnTo>
                  <a:pt x="731" y="233"/>
                </a:lnTo>
                <a:lnTo>
                  <a:pt x="732" y="235"/>
                </a:lnTo>
                <a:lnTo>
                  <a:pt x="734" y="235"/>
                </a:lnTo>
                <a:lnTo>
                  <a:pt x="734" y="237"/>
                </a:lnTo>
                <a:lnTo>
                  <a:pt x="734" y="237"/>
                </a:lnTo>
                <a:lnTo>
                  <a:pt x="734" y="237"/>
                </a:lnTo>
                <a:lnTo>
                  <a:pt x="736" y="240"/>
                </a:lnTo>
                <a:lnTo>
                  <a:pt x="736" y="240"/>
                </a:lnTo>
                <a:lnTo>
                  <a:pt x="737" y="240"/>
                </a:lnTo>
                <a:lnTo>
                  <a:pt x="741" y="242"/>
                </a:lnTo>
                <a:lnTo>
                  <a:pt x="742" y="245"/>
                </a:lnTo>
                <a:lnTo>
                  <a:pt x="742" y="250"/>
                </a:lnTo>
                <a:lnTo>
                  <a:pt x="741" y="261"/>
                </a:lnTo>
                <a:lnTo>
                  <a:pt x="737" y="271"/>
                </a:lnTo>
                <a:lnTo>
                  <a:pt x="741" y="276"/>
                </a:lnTo>
                <a:lnTo>
                  <a:pt x="742" y="278"/>
                </a:lnTo>
                <a:lnTo>
                  <a:pt x="742" y="279"/>
                </a:lnTo>
                <a:lnTo>
                  <a:pt x="744" y="298"/>
                </a:lnTo>
                <a:lnTo>
                  <a:pt x="754" y="302"/>
                </a:lnTo>
                <a:lnTo>
                  <a:pt x="758" y="303"/>
                </a:lnTo>
                <a:lnTo>
                  <a:pt x="761" y="305"/>
                </a:lnTo>
                <a:lnTo>
                  <a:pt x="761" y="305"/>
                </a:lnTo>
                <a:lnTo>
                  <a:pt x="768" y="307"/>
                </a:lnTo>
                <a:lnTo>
                  <a:pt x="770" y="308"/>
                </a:lnTo>
                <a:lnTo>
                  <a:pt x="771" y="312"/>
                </a:lnTo>
                <a:lnTo>
                  <a:pt x="771" y="313"/>
                </a:lnTo>
                <a:lnTo>
                  <a:pt x="773" y="313"/>
                </a:lnTo>
                <a:lnTo>
                  <a:pt x="775" y="313"/>
                </a:lnTo>
                <a:lnTo>
                  <a:pt x="778" y="315"/>
                </a:lnTo>
                <a:lnTo>
                  <a:pt x="780" y="315"/>
                </a:lnTo>
                <a:lnTo>
                  <a:pt x="782" y="315"/>
                </a:lnTo>
                <a:lnTo>
                  <a:pt x="788" y="313"/>
                </a:lnTo>
                <a:lnTo>
                  <a:pt x="795" y="315"/>
                </a:lnTo>
                <a:lnTo>
                  <a:pt x="797" y="317"/>
                </a:lnTo>
                <a:lnTo>
                  <a:pt x="799" y="317"/>
                </a:lnTo>
                <a:lnTo>
                  <a:pt x="800" y="320"/>
                </a:lnTo>
                <a:lnTo>
                  <a:pt x="802" y="322"/>
                </a:lnTo>
                <a:lnTo>
                  <a:pt x="804" y="324"/>
                </a:lnTo>
                <a:lnTo>
                  <a:pt x="804" y="324"/>
                </a:lnTo>
                <a:lnTo>
                  <a:pt x="807" y="322"/>
                </a:lnTo>
                <a:lnTo>
                  <a:pt x="809" y="320"/>
                </a:lnTo>
                <a:lnTo>
                  <a:pt x="814" y="319"/>
                </a:lnTo>
                <a:lnTo>
                  <a:pt x="817" y="319"/>
                </a:lnTo>
                <a:lnTo>
                  <a:pt x="817" y="322"/>
                </a:lnTo>
                <a:lnTo>
                  <a:pt x="817" y="322"/>
                </a:lnTo>
                <a:lnTo>
                  <a:pt x="817" y="324"/>
                </a:lnTo>
                <a:lnTo>
                  <a:pt x="816" y="330"/>
                </a:lnTo>
                <a:lnTo>
                  <a:pt x="792" y="366"/>
                </a:lnTo>
                <a:lnTo>
                  <a:pt x="765" y="455"/>
                </a:lnTo>
                <a:lnTo>
                  <a:pt x="765" y="458"/>
                </a:lnTo>
                <a:lnTo>
                  <a:pt x="763" y="467"/>
                </a:lnTo>
                <a:lnTo>
                  <a:pt x="761" y="468"/>
                </a:lnTo>
                <a:lnTo>
                  <a:pt x="760" y="472"/>
                </a:lnTo>
                <a:lnTo>
                  <a:pt x="760" y="473"/>
                </a:lnTo>
                <a:lnTo>
                  <a:pt x="758" y="475"/>
                </a:lnTo>
                <a:lnTo>
                  <a:pt x="754" y="479"/>
                </a:lnTo>
                <a:lnTo>
                  <a:pt x="754" y="479"/>
                </a:lnTo>
                <a:lnTo>
                  <a:pt x="754" y="480"/>
                </a:lnTo>
                <a:lnTo>
                  <a:pt x="756" y="492"/>
                </a:lnTo>
                <a:lnTo>
                  <a:pt x="756" y="494"/>
                </a:lnTo>
                <a:lnTo>
                  <a:pt x="756" y="496"/>
                </a:lnTo>
                <a:lnTo>
                  <a:pt x="754" y="499"/>
                </a:lnTo>
                <a:lnTo>
                  <a:pt x="754" y="501"/>
                </a:lnTo>
                <a:lnTo>
                  <a:pt x="754" y="502"/>
                </a:lnTo>
                <a:lnTo>
                  <a:pt x="761" y="518"/>
                </a:lnTo>
                <a:lnTo>
                  <a:pt x="761" y="519"/>
                </a:lnTo>
                <a:lnTo>
                  <a:pt x="765" y="523"/>
                </a:lnTo>
                <a:lnTo>
                  <a:pt x="768" y="526"/>
                </a:lnTo>
                <a:lnTo>
                  <a:pt x="768" y="526"/>
                </a:lnTo>
                <a:lnTo>
                  <a:pt x="768" y="530"/>
                </a:lnTo>
                <a:lnTo>
                  <a:pt x="768" y="531"/>
                </a:lnTo>
                <a:lnTo>
                  <a:pt x="768" y="533"/>
                </a:lnTo>
                <a:lnTo>
                  <a:pt x="761" y="543"/>
                </a:lnTo>
                <a:lnTo>
                  <a:pt x="765" y="557"/>
                </a:lnTo>
                <a:lnTo>
                  <a:pt x="766" y="562"/>
                </a:lnTo>
                <a:lnTo>
                  <a:pt x="766" y="564"/>
                </a:lnTo>
                <a:lnTo>
                  <a:pt x="766" y="567"/>
                </a:lnTo>
                <a:lnTo>
                  <a:pt x="766" y="569"/>
                </a:lnTo>
                <a:lnTo>
                  <a:pt x="766" y="569"/>
                </a:lnTo>
                <a:lnTo>
                  <a:pt x="770" y="574"/>
                </a:lnTo>
                <a:lnTo>
                  <a:pt x="778" y="589"/>
                </a:lnTo>
                <a:lnTo>
                  <a:pt x="780" y="591"/>
                </a:lnTo>
                <a:lnTo>
                  <a:pt x="782" y="594"/>
                </a:lnTo>
                <a:lnTo>
                  <a:pt x="788" y="606"/>
                </a:lnTo>
                <a:lnTo>
                  <a:pt x="788" y="606"/>
                </a:lnTo>
                <a:lnTo>
                  <a:pt x="790" y="608"/>
                </a:lnTo>
                <a:lnTo>
                  <a:pt x="790" y="615"/>
                </a:lnTo>
                <a:lnTo>
                  <a:pt x="790" y="620"/>
                </a:lnTo>
                <a:lnTo>
                  <a:pt x="790" y="623"/>
                </a:lnTo>
                <a:lnTo>
                  <a:pt x="792" y="633"/>
                </a:lnTo>
                <a:lnTo>
                  <a:pt x="792" y="633"/>
                </a:lnTo>
                <a:lnTo>
                  <a:pt x="794" y="635"/>
                </a:lnTo>
                <a:lnTo>
                  <a:pt x="797" y="637"/>
                </a:lnTo>
                <a:lnTo>
                  <a:pt x="797" y="644"/>
                </a:lnTo>
                <a:lnTo>
                  <a:pt x="799" y="644"/>
                </a:lnTo>
                <a:lnTo>
                  <a:pt x="799" y="644"/>
                </a:lnTo>
                <a:lnTo>
                  <a:pt x="800" y="645"/>
                </a:lnTo>
                <a:lnTo>
                  <a:pt x="802" y="649"/>
                </a:lnTo>
                <a:lnTo>
                  <a:pt x="802" y="652"/>
                </a:lnTo>
                <a:lnTo>
                  <a:pt x="804" y="654"/>
                </a:lnTo>
                <a:lnTo>
                  <a:pt x="804" y="657"/>
                </a:lnTo>
                <a:lnTo>
                  <a:pt x="805" y="659"/>
                </a:lnTo>
                <a:lnTo>
                  <a:pt x="821" y="661"/>
                </a:lnTo>
                <a:lnTo>
                  <a:pt x="824" y="661"/>
                </a:lnTo>
                <a:lnTo>
                  <a:pt x="828" y="661"/>
                </a:lnTo>
                <a:lnTo>
                  <a:pt x="831" y="661"/>
                </a:lnTo>
                <a:lnTo>
                  <a:pt x="836" y="668"/>
                </a:lnTo>
                <a:lnTo>
                  <a:pt x="836" y="668"/>
                </a:lnTo>
                <a:lnTo>
                  <a:pt x="838" y="669"/>
                </a:lnTo>
                <a:lnTo>
                  <a:pt x="841" y="669"/>
                </a:lnTo>
                <a:lnTo>
                  <a:pt x="845" y="669"/>
                </a:lnTo>
                <a:lnTo>
                  <a:pt x="846" y="671"/>
                </a:lnTo>
                <a:lnTo>
                  <a:pt x="848" y="678"/>
                </a:lnTo>
                <a:lnTo>
                  <a:pt x="851" y="686"/>
                </a:lnTo>
                <a:lnTo>
                  <a:pt x="853" y="686"/>
                </a:lnTo>
                <a:lnTo>
                  <a:pt x="853" y="688"/>
                </a:lnTo>
                <a:lnTo>
                  <a:pt x="855" y="688"/>
                </a:lnTo>
                <a:lnTo>
                  <a:pt x="857" y="688"/>
                </a:lnTo>
                <a:lnTo>
                  <a:pt x="874" y="683"/>
                </a:lnTo>
                <a:lnTo>
                  <a:pt x="877" y="683"/>
                </a:lnTo>
                <a:lnTo>
                  <a:pt x="880" y="679"/>
                </a:lnTo>
                <a:lnTo>
                  <a:pt x="882" y="678"/>
                </a:lnTo>
                <a:lnTo>
                  <a:pt x="891" y="674"/>
                </a:lnTo>
                <a:lnTo>
                  <a:pt x="897" y="673"/>
                </a:lnTo>
                <a:lnTo>
                  <a:pt x="911" y="674"/>
                </a:lnTo>
                <a:lnTo>
                  <a:pt x="911" y="676"/>
                </a:lnTo>
                <a:lnTo>
                  <a:pt x="920" y="673"/>
                </a:lnTo>
                <a:lnTo>
                  <a:pt x="921" y="673"/>
                </a:lnTo>
                <a:lnTo>
                  <a:pt x="923" y="671"/>
                </a:lnTo>
                <a:lnTo>
                  <a:pt x="928" y="668"/>
                </a:lnTo>
                <a:lnTo>
                  <a:pt x="930" y="669"/>
                </a:lnTo>
                <a:lnTo>
                  <a:pt x="933" y="666"/>
                </a:lnTo>
                <a:lnTo>
                  <a:pt x="942" y="662"/>
                </a:lnTo>
                <a:lnTo>
                  <a:pt x="954" y="661"/>
                </a:lnTo>
                <a:lnTo>
                  <a:pt x="959" y="661"/>
                </a:lnTo>
                <a:lnTo>
                  <a:pt x="962" y="659"/>
                </a:lnTo>
                <a:lnTo>
                  <a:pt x="964" y="661"/>
                </a:lnTo>
                <a:lnTo>
                  <a:pt x="966" y="662"/>
                </a:lnTo>
                <a:lnTo>
                  <a:pt x="966" y="662"/>
                </a:lnTo>
                <a:lnTo>
                  <a:pt x="977" y="657"/>
                </a:lnTo>
                <a:lnTo>
                  <a:pt x="977" y="657"/>
                </a:lnTo>
                <a:lnTo>
                  <a:pt x="979" y="657"/>
                </a:lnTo>
                <a:lnTo>
                  <a:pt x="981" y="657"/>
                </a:lnTo>
                <a:lnTo>
                  <a:pt x="984" y="652"/>
                </a:lnTo>
                <a:lnTo>
                  <a:pt x="989" y="649"/>
                </a:lnTo>
                <a:lnTo>
                  <a:pt x="996" y="645"/>
                </a:lnTo>
                <a:lnTo>
                  <a:pt x="1006" y="639"/>
                </a:lnTo>
                <a:lnTo>
                  <a:pt x="1013" y="633"/>
                </a:lnTo>
                <a:lnTo>
                  <a:pt x="1015" y="632"/>
                </a:lnTo>
                <a:lnTo>
                  <a:pt x="1018" y="620"/>
                </a:lnTo>
                <a:lnTo>
                  <a:pt x="1017" y="618"/>
                </a:lnTo>
                <a:lnTo>
                  <a:pt x="1020" y="611"/>
                </a:lnTo>
                <a:lnTo>
                  <a:pt x="1022" y="610"/>
                </a:lnTo>
                <a:lnTo>
                  <a:pt x="1027" y="606"/>
                </a:lnTo>
                <a:lnTo>
                  <a:pt x="1029" y="606"/>
                </a:lnTo>
                <a:lnTo>
                  <a:pt x="1029" y="605"/>
                </a:lnTo>
                <a:lnTo>
                  <a:pt x="1030" y="603"/>
                </a:lnTo>
                <a:lnTo>
                  <a:pt x="1030" y="601"/>
                </a:lnTo>
                <a:lnTo>
                  <a:pt x="1030" y="599"/>
                </a:lnTo>
                <a:lnTo>
                  <a:pt x="1034" y="576"/>
                </a:lnTo>
                <a:lnTo>
                  <a:pt x="1034" y="577"/>
                </a:lnTo>
                <a:lnTo>
                  <a:pt x="1035" y="572"/>
                </a:lnTo>
                <a:lnTo>
                  <a:pt x="1037" y="567"/>
                </a:lnTo>
                <a:lnTo>
                  <a:pt x="1037" y="565"/>
                </a:lnTo>
                <a:lnTo>
                  <a:pt x="1039" y="562"/>
                </a:lnTo>
                <a:lnTo>
                  <a:pt x="1040" y="560"/>
                </a:lnTo>
                <a:lnTo>
                  <a:pt x="1044" y="553"/>
                </a:lnTo>
                <a:lnTo>
                  <a:pt x="1046" y="552"/>
                </a:lnTo>
                <a:lnTo>
                  <a:pt x="1056" y="545"/>
                </a:lnTo>
                <a:lnTo>
                  <a:pt x="1068" y="540"/>
                </a:lnTo>
                <a:lnTo>
                  <a:pt x="1075" y="538"/>
                </a:lnTo>
                <a:lnTo>
                  <a:pt x="1115" y="531"/>
                </a:lnTo>
                <a:lnTo>
                  <a:pt x="1117" y="530"/>
                </a:lnTo>
                <a:lnTo>
                  <a:pt x="1119" y="528"/>
                </a:lnTo>
                <a:lnTo>
                  <a:pt x="1121" y="528"/>
                </a:lnTo>
                <a:lnTo>
                  <a:pt x="1127" y="526"/>
                </a:lnTo>
                <a:lnTo>
                  <a:pt x="1129" y="526"/>
                </a:lnTo>
                <a:lnTo>
                  <a:pt x="1132" y="526"/>
                </a:lnTo>
                <a:lnTo>
                  <a:pt x="1134" y="526"/>
                </a:lnTo>
                <a:lnTo>
                  <a:pt x="1134" y="526"/>
                </a:lnTo>
                <a:lnTo>
                  <a:pt x="1136" y="526"/>
                </a:lnTo>
                <a:lnTo>
                  <a:pt x="1139" y="525"/>
                </a:lnTo>
                <a:lnTo>
                  <a:pt x="1141" y="525"/>
                </a:lnTo>
                <a:lnTo>
                  <a:pt x="1146" y="525"/>
                </a:lnTo>
                <a:lnTo>
                  <a:pt x="1161" y="530"/>
                </a:lnTo>
                <a:lnTo>
                  <a:pt x="1161" y="528"/>
                </a:lnTo>
                <a:lnTo>
                  <a:pt x="1167" y="530"/>
                </a:lnTo>
                <a:lnTo>
                  <a:pt x="1167" y="530"/>
                </a:lnTo>
                <a:lnTo>
                  <a:pt x="1170" y="526"/>
                </a:lnTo>
                <a:lnTo>
                  <a:pt x="1173" y="526"/>
                </a:lnTo>
                <a:lnTo>
                  <a:pt x="1175" y="526"/>
                </a:lnTo>
                <a:lnTo>
                  <a:pt x="1175" y="526"/>
                </a:lnTo>
                <a:lnTo>
                  <a:pt x="1177" y="526"/>
                </a:lnTo>
                <a:lnTo>
                  <a:pt x="1180" y="525"/>
                </a:lnTo>
                <a:lnTo>
                  <a:pt x="1184" y="525"/>
                </a:lnTo>
                <a:lnTo>
                  <a:pt x="1185" y="525"/>
                </a:lnTo>
                <a:lnTo>
                  <a:pt x="1187" y="525"/>
                </a:lnTo>
                <a:lnTo>
                  <a:pt x="1189" y="526"/>
                </a:lnTo>
                <a:lnTo>
                  <a:pt x="1192" y="531"/>
                </a:lnTo>
                <a:lnTo>
                  <a:pt x="1195" y="533"/>
                </a:lnTo>
                <a:lnTo>
                  <a:pt x="1195" y="536"/>
                </a:lnTo>
                <a:lnTo>
                  <a:pt x="1195" y="538"/>
                </a:lnTo>
                <a:lnTo>
                  <a:pt x="1195" y="540"/>
                </a:lnTo>
                <a:lnTo>
                  <a:pt x="1194" y="542"/>
                </a:lnTo>
                <a:lnTo>
                  <a:pt x="1194" y="547"/>
                </a:lnTo>
                <a:lnTo>
                  <a:pt x="1195" y="548"/>
                </a:lnTo>
                <a:lnTo>
                  <a:pt x="1192" y="557"/>
                </a:lnTo>
                <a:lnTo>
                  <a:pt x="1187" y="565"/>
                </a:lnTo>
                <a:lnTo>
                  <a:pt x="1178" y="576"/>
                </a:lnTo>
                <a:lnTo>
                  <a:pt x="1175" y="577"/>
                </a:lnTo>
                <a:lnTo>
                  <a:pt x="1173" y="579"/>
                </a:lnTo>
                <a:lnTo>
                  <a:pt x="1172" y="581"/>
                </a:lnTo>
                <a:lnTo>
                  <a:pt x="1160" y="596"/>
                </a:lnTo>
                <a:lnTo>
                  <a:pt x="1158" y="599"/>
                </a:lnTo>
                <a:lnTo>
                  <a:pt x="1158" y="603"/>
                </a:lnTo>
                <a:lnTo>
                  <a:pt x="1158" y="605"/>
                </a:lnTo>
                <a:lnTo>
                  <a:pt x="1158" y="605"/>
                </a:lnTo>
                <a:lnTo>
                  <a:pt x="1158" y="605"/>
                </a:lnTo>
                <a:lnTo>
                  <a:pt x="1158" y="608"/>
                </a:lnTo>
                <a:lnTo>
                  <a:pt x="1151" y="620"/>
                </a:lnTo>
                <a:lnTo>
                  <a:pt x="1156" y="618"/>
                </a:lnTo>
                <a:lnTo>
                  <a:pt x="1158" y="622"/>
                </a:lnTo>
                <a:lnTo>
                  <a:pt x="1156" y="627"/>
                </a:lnTo>
                <a:lnTo>
                  <a:pt x="1155" y="628"/>
                </a:lnTo>
                <a:lnTo>
                  <a:pt x="1153" y="630"/>
                </a:lnTo>
                <a:lnTo>
                  <a:pt x="1151" y="632"/>
                </a:lnTo>
                <a:lnTo>
                  <a:pt x="1151" y="637"/>
                </a:lnTo>
                <a:lnTo>
                  <a:pt x="1148" y="644"/>
                </a:lnTo>
                <a:lnTo>
                  <a:pt x="1144" y="649"/>
                </a:lnTo>
                <a:lnTo>
                  <a:pt x="1144" y="652"/>
                </a:lnTo>
                <a:lnTo>
                  <a:pt x="1143" y="656"/>
                </a:lnTo>
                <a:lnTo>
                  <a:pt x="1141" y="662"/>
                </a:lnTo>
                <a:lnTo>
                  <a:pt x="1139" y="662"/>
                </a:lnTo>
                <a:lnTo>
                  <a:pt x="1138" y="666"/>
                </a:lnTo>
                <a:lnTo>
                  <a:pt x="1138" y="666"/>
                </a:lnTo>
                <a:lnTo>
                  <a:pt x="1134" y="676"/>
                </a:lnTo>
                <a:lnTo>
                  <a:pt x="1134" y="679"/>
                </a:lnTo>
                <a:lnTo>
                  <a:pt x="1131" y="683"/>
                </a:lnTo>
                <a:lnTo>
                  <a:pt x="1131" y="683"/>
                </a:lnTo>
                <a:lnTo>
                  <a:pt x="1129" y="685"/>
                </a:lnTo>
                <a:lnTo>
                  <a:pt x="1124" y="707"/>
                </a:lnTo>
                <a:lnTo>
                  <a:pt x="1124" y="681"/>
                </a:lnTo>
                <a:lnTo>
                  <a:pt x="1122" y="678"/>
                </a:lnTo>
                <a:lnTo>
                  <a:pt x="1121" y="678"/>
                </a:lnTo>
                <a:lnTo>
                  <a:pt x="1119" y="676"/>
                </a:lnTo>
                <a:lnTo>
                  <a:pt x="1117" y="674"/>
                </a:lnTo>
                <a:lnTo>
                  <a:pt x="1117" y="671"/>
                </a:lnTo>
                <a:lnTo>
                  <a:pt x="1117" y="669"/>
                </a:lnTo>
                <a:lnTo>
                  <a:pt x="1121" y="664"/>
                </a:lnTo>
                <a:lnTo>
                  <a:pt x="1121" y="661"/>
                </a:lnTo>
                <a:lnTo>
                  <a:pt x="1119" y="664"/>
                </a:lnTo>
                <a:lnTo>
                  <a:pt x="1121" y="664"/>
                </a:lnTo>
                <a:lnTo>
                  <a:pt x="1114" y="674"/>
                </a:lnTo>
                <a:lnTo>
                  <a:pt x="1112" y="676"/>
                </a:lnTo>
                <a:lnTo>
                  <a:pt x="1110" y="676"/>
                </a:lnTo>
                <a:lnTo>
                  <a:pt x="1107" y="676"/>
                </a:lnTo>
                <a:lnTo>
                  <a:pt x="1105" y="676"/>
                </a:lnTo>
                <a:lnTo>
                  <a:pt x="1103" y="676"/>
                </a:lnTo>
                <a:lnTo>
                  <a:pt x="1103" y="678"/>
                </a:lnTo>
                <a:lnTo>
                  <a:pt x="1098" y="685"/>
                </a:lnTo>
                <a:lnTo>
                  <a:pt x="1098" y="688"/>
                </a:lnTo>
                <a:lnTo>
                  <a:pt x="1093" y="690"/>
                </a:lnTo>
                <a:lnTo>
                  <a:pt x="1092" y="695"/>
                </a:lnTo>
                <a:lnTo>
                  <a:pt x="1085" y="703"/>
                </a:lnTo>
                <a:lnTo>
                  <a:pt x="1081" y="703"/>
                </a:lnTo>
                <a:lnTo>
                  <a:pt x="1076" y="700"/>
                </a:lnTo>
                <a:lnTo>
                  <a:pt x="1076" y="700"/>
                </a:lnTo>
                <a:lnTo>
                  <a:pt x="1075" y="700"/>
                </a:lnTo>
                <a:lnTo>
                  <a:pt x="1075" y="700"/>
                </a:lnTo>
                <a:lnTo>
                  <a:pt x="1073" y="700"/>
                </a:lnTo>
                <a:lnTo>
                  <a:pt x="1073" y="708"/>
                </a:lnTo>
                <a:lnTo>
                  <a:pt x="996" y="708"/>
                </a:lnTo>
                <a:lnTo>
                  <a:pt x="993" y="734"/>
                </a:lnTo>
                <a:lnTo>
                  <a:pt x="979" y="734"/>
                </a:lnTo>
                <a:lnTo>
                  <a:pt x="979" y="736"/>
                </a:lnTo>
                <a:lnTo>
                  <a:pt x="983" y="741"/>
                </a:lnTo>
                <a:lnTo>
                  <a:pt x="986" y="746"/>
                </a:lnTo>
                <a:lnTo>
                  <a:pt x="989" y="746"/>
                </a:lnTo>
                <a:lnTo>
                  <a:pt x="989" y="746"/>
                </a:lnTo>
                <a:lnTo>
                  <a:pt x="991" y="748"/>
                </a:lnTo>
                <a:lnTo>
                  <a:pt x="993" y="749"/>
                </a:lnTo>
                <a:lnTo>
                  <a:pt x="996" y="751"/>
                </a:lnTo>
                <a:lnTo>
                  <a:pt x="1000" y="756"/>
                </a:lnTo>
                <a:lnTo>
                  <a:pt x="1003" y="759"/>
                </a:lnTo>
                <a:lnTo>
                  <a:pt x="1003" y="763"/>
                </a:lnTo>
                <a:lnTo>
                  <a:pt x="1001" y="766"/>
                </a:lnTo>
                <a:lnTo>
                  <a:pt x="1003" y="766"/>
                </a:lnTo>
                <a:lnTo>
                  <a:pt x="1005" y="766"/>
                </a:lnTo>
                <a:lnTo>
                  <a:pt x="1006" y="766"/>
                </a:lnTo>
                <a:lnTo>
                  <a:pt x="1010" y="770"/>
                </a:lnTo>
                <a:lnTo>
                  <a:pt x="1012" y="771"/>
                </a:lnTo>
                <a:lnTo>
                  <a:pt x="1012" y="773"/>
                </a:lnTo>
                <a:lnTo>
                  <a:pt x="1010" y="776"/>
                </a:lnTo>
                <a:lnTo>
                  <a:pt x="1008" y="778"/>
                </a:lnTo>
                <a:lnTo>
                  <a:pt x="1008" y="780"/>
                </a:lnTo>
                <a:lnTo>
                  <a:pt x="1008" y="782"/>
                </a:lnTo>
                <a:lnTo>
                  <a:pt x="1008" y="782"/>
                </a:lnTo>
                <a:lnTo>
                  <a:pt x="1008" y="785"/>
                </a:lnTo>
                <a:lnTo>
                  <a:pt x="1006" y="788"/>
                </a:lnTo>
                <a:lnTo>
                  <a:pt x="1006" y="788"/>
                </a:lnTo>
                <a:lnTo>
                  <a:pt x="1005" y="790"/>
                </a:lnTo>
                <a:lnTo>
                  <a:pt x="1005" y="790"/>
                </a:lnTo>
                <a:lnTo>
                  <a:pt x="954" y="790"/>
                </a:lnTo>
                <a:lnTo>
                  <a:pt x="930" y="826"/>
                </a:lnTo>
                <a:lnTo>
                  <a:pt x="935" y="834"/>
                </a:lnTo>
                <a:lnTo>
                  <a:pt x="932" y="838"/>
                </a:lnTo>
                <a:lnTo>
                  <a:pt x="930" y="843"/>
                </a:lnTo>
                <a:lnTo>
                  <a:pt x="928" y="846"/>
                </a:lnTo>
                <a:lnTo>
                  <a:pt x="928" y="848"/>
                </a:lnTo>
                <a:lnTo>
                  <a:pt x="928" y="851"/>
                </a:lnTo>
                <a:lnTo>
                  <a:pt x="928" y="853"/>
                </a:lnTo>
                <a:lnTo>
                  <a:pt x="926" y="858"/>
                </a:lnTo>
                <a:lnTo>
                  <a:pt x="923" y="862"/>
                </a:lnTo>
                <a:lnTo>
                  <a:pt x="921" y="862"/>
                </a:lnTo>
                <a:lnTo>
                  <a:pt x="921" y="862"/>
                </a:lnTo>
                <a:lnTo>
                  <a:pt x="920" y="862"/>
                </a:lnTo>
                <a:close/>
                <a:moveTo>
                  <a:pt x="823" y="778"/>
                </a:moveTo>
                <a:lnTo>
                  <a:pt x="824" y="778"/>
                </a:lnTo>
                <a:lnTo>
                  <a:pt x="824" y="776"/>
                </a:lnTo>
                <a:lnTo>
                  <a:pt x="826" y="775"/>
                </a:lnTo>
                <a:lnTo>
                  <a:pt x="824" y="773"/>
                </a:lnTo>
                <a:lnTo>
                  <a:pt x="824" y="775"/>
                </a:lnTo>
                <a:lnTo>
                  <a:pt x="821" y="776"/>
                </a:lnTo>
                <a:lnTo>
                  <a:pt x="823" y="778"/>
                </a:lnTo>
                <a:close/>
                <a:moveTo>
                  <a:pt x="976" y="673"/>
                </a:moveTo>
                <a:lnTo>
                  <a:pt x="976" y="673"/>
                </a:lnTo>
                <a:lnTo>
                  <a:pt x="979" y="669"/>
                </a:lnTo>
                <a:lnTo>
                  <a:pt x="989" y="664"/>
                </a:lnTo>
                <a:lnTo>
                  <a:pt x="988" y="662"/>
                </a:lnTo>
                <a:lnTo>
                  <a:pt x="988" y="664"/>
                </a:lnTo>
                <a:lnTo>
                  <a:pt x="984" y="662"/>
                </a:lnTo>
                <a:lnTo>
                  <a:pt x="983" y="659"/>
                </a:lnTo>
                <a:lnTo>
                  <a:pt x="983" y="659"/>
                </a:lnTo>
                <a:lnTo>
                  <a:pt x="983" y="659"/>
                </a:lnTo>
                <a:lnTo>
                  <a:pt x="983" y="661"/>
                </a:lnTo>
                <a:lnTo>
                  <a:pt x="983" y="661"/>
                </a:lnTo>
                <a:lnTo>
                  <a:pt x="983" y="662"/>
                </a:lnTo>
                <a:lnTo>
                  <a:pt x="981" y="664"/>
                </a:lnTo>
                <a:lnTo>
                  <a:pt x="977" y="664"/>
                </a:lnTo>
                <a:lnTo>
                  <a:pt x="969" y="669"/>
                </a:lnTo>
                <a:lnTo>
                  <a:pt x="967" y="669"/>
                </a:lnTo>
                <a:lnTo>
                  <a:pt x="966" y="671"/>
                </a:lnTo>
                <a:lnTo>
                  <a:pt x="969" y="673"/>
                </a:lnTo>
                <a:lnTo>
                  <a:pt x="969" y="673"/>
                </a:lnTo>
                <a:lnTo>
                  <a:pt x="971" y="673"/>
                </a:lnTo>
                <a:lnTo>
                  <a:pt x="976" y="673"/>
                </a:lnTo>
                <a:close/>
                <a:moveTo>
                  <a:pt x="1144" y="622"/>
                </a:moveTo>
                <a:lnTo>
                  <a:pt x="1148" y="620"/>
                </a:lnTo>
                <a:lnTo>
                  <a:pt x="1149" y="616"/>
                </a:lnTo>
                <a:lnTo>
                  <a:pt x="1146" y="620"/>
                </a:lnTo>
                <a:lnTo>
                  <a:pt x="1144" y="620"/>
                </a:lnTo>
                <a:lnTo>
                  <a:pt x="1144" y="620"/>
                </a:lnTo>
                <a:lnTo>
                  <a:pt x="1144" y="622"/>
                </a:lnTo>
                <a:close/>
                <a:moveTo>
                  <a:pt x="758" y="531"/>
                </a:moveTo>
                <a:lnTo>
                  <a:pt x="760" y="531"/>
                </a:lnTo>
                <a:lnTo>
                  <a:pt x="761" y="531"/>
                </a:lnTo>
                <a:lnTo>
                  <a:pt x="761" y="530"/>
                </a:lnTo>
                <a:lnTo>
                  <a:pt x="760" y="530"/>
                </a:lnTo>
                <a:lnTo>
                  <a:pt x="758" y="528"/>
                </a:lnTo>
                <a:lnTo>
                  <a:pt x="754" y="523"/>
                </a:lnTo>
                <a:lnTo>
                  <a:pt x="754" y="523"/>
                </a:lnTo>
                <a:lnTo>
                  <a:pt x="756" y="528"/>
                </a:lnTo>
                <a:lnTo>
                  <a:pt x="758" y="531"/>
                </a:lnTo>
                <a:lnTo>
                  <a:pt x="758" y="531"/>
                </a:lnTo>
                <a:close/>
                <a:moveTo>
                  <a:pt x="198" y="387"/>
                </a:moveTo>
                <a:lnTo>
                  <a:pt x="203" y="387"/>
                </a:lnTo>
                <a:lnTo>
                  <a:pt x="203" y="383"/>
                </a:lnTo>
                <a:lnTo>
                  <a:pt x="203" y="383"/>
                </a:lnTo>
                <a:lnTo>
                  <a:pt x="203" y="382"/>
                </a:lnTo>
                <a:lnTo>
                  <a:pt x="201" y="382"/>
                </a:lnTo>
                <a:lnTo>
                  <a:pt x="198" y="382"/>
                </a:lnTo>
                <a:lnTo>
                  <a:pt x="198" y="387"/>
                </a:lnTo>
                <a:close/>
                <a:moveTo>
                  <a:pt x="359" y="365"/>
                </a:moveTo>
                <a:lnTo>
                  <a:pt x="359" y="363"/>
                </a:lnTo>
                <a:lnTo>
                  <a:pt x="361" y="363"/>
                </a:lnTo>
                <a:lnTo>
                  <a:pt x="359" y="363"/>
                </a:lnTo>
                <a:lnTo>
                  <a:pt x="358" y="363"/>
                </a:lnTo>
                <a:lnTo>
                  <a:pt x="359" y="365"/>
                </a:lnTo>
                <a:close/>
                <a:moveTo>
                  <a:pt x="252" y="165"/>
                </a:moveTo>
                <a:lnTo>
                  <a:pt x="252" y="165"/>
                </a:lnTo>
                <a:lnTo>
                  <a:pt x="252" y="165"/>
                </a:lnTo>
                <a:lnTo>
                  <a:pt x="252" y="165"/>
                </a:lnTo>
                <a:close/>
                <a:moveTo>
                  <a:pt x="179" y="664"/>
                </a:moveTo>
                <a:lnTo>
                  <a:pt x="179" y="664"/>
                </a:lnTo>
                <a:lnTo>
                  <a:pt x="177" y="662"/>
                </a:lnTo>
                <a:lnTo>
                  <a:pt x="175" y="662"/>
                </a:lnTo>
                <a:lnTo>
                  <a:pt x="175" y="659"/>
                </a:lnTo>
                <a:lnTo>
                  <a:pt x="177" y="657"/>
                </a:lnTo>
                <a:lnTo>
                  <a:pt x="177" y="657"/>
                </a:lnTo>
                <a:lnTo>
                  <a:pt x="182" y="654"/>
                </a:lnTo>
                <a:lnTo>
                  <a:pt x="184" y="654"/>
                </a:lnTo>
                <a:lnTo>
                  <a:pt x="184" y="654"/>
                </a:lnTo>
                <a:lnTo>
                  <a:pt x="187" y="657"/>
                </a:lnTo>
                <a:lnTo>
                  <a:pt x="187" y="659"/>
                </a:lnTo>
                <a:lnTo>
                  <a:pt x="187" y="662"/>
                </a:lnTo>
                <a:lnTo>
                  <a:pt x="186" y="666"/>
                </a:lnTo>
                <a:lnTo>
                  <a:pt x="181" y="666"/>
                </a:lnTo>
                <a:lnTo>
                  <a:pt x="179" y="664"/>
                </a:lnTo>
                <a:close/>
                <a:moveTo>
                  <a:pt x="1175" y="593"/>
                </a:moveTo>
                <a:lnTo>
                  <a:pt x="1173" y="589"/>
                </a:lnTo>
                <a:lnTo>
                  <a:pt x="1175" y="584"/>
                </a:lnTo>
                <a:lnTo>
                  <a:pt x="1175" y="581"/>
                </a:lnTo>
                <a:lnTo>
                  <a:pt x="1180" y="576"/>
                </a:lnTo>
                <a:lnTo>
                  <a:pt x="1182" y="574"/>
                </a:lnTo>
                <a:lnTo>
                  <a:pt x="1182" y="574"/>
                </a:lnTo>
                <a:lnTo>
                  <a:pt x="1184" y="574"/>
                </a:lnTo>
                <a:lnTo>
                  <a:pt x="1184" y="574"/>
                </a:lnTo>
                <a:lnTo>
                  <a:pt x="1185" y="574"/>
                </a:lnTo>
                <a:lnTo>
                  <a:pt x="1187" y="574"/>
                </a:lnTo>
                <a:lnTo>
                  <a:pt x="1187" y="574"/>
                </a:lnTo>
                <a:lnTo>
                  <a:pt x="1187" y="574"/>
                </a:lnTo>
                <a:lnTo>
                  <a:pt x="1199" y="565"/>
                </a:lnTo>
                <a:lnTo>
                  <a:pt x="1189" y="581"/>
                </a:lnTo>
                <a:lnTo>
                  <a:pt x="1184" y="588"/>
                </a:lnTo>
                <a:lnTo>
                  <a:pt x="1180" y="591"/>
                </a:lnTo>
                <a:lnTo>
                  <a:pt x="1177" y="593"/>
                </a:lnTo>
                <a:lnTo>
                  <a:pt x="1175" y="593"/>
                </a:lnTo>
                <a:close/>
                <a:moveTo>
                  <a:pt x="392" y="538"/>
                </a:moveTo>
                <a:lnTo>
                  <a:pt x="388" y="536"/>
                </a:lnTo>
                <a:lnTo>
                  <a:pt x="387" y="536"/>
                </a:lnTo>
                <a:lnTo>
                  <a:pt x="388" y="533"/>
                </a:lnTo>
                <a:lnTo>
                  <a:pt x="388" y="533"/>
                </a:lnTo>
                <a:lnTo>
                  <a:pt x="387" y="531"/>
                </a:lnTo>
                <a:lnTo>
                  <a:pt x="385" y="530"/>
                </a:lnTo>
                <a:lnTo>
                  <a:pt x="383" y="530"/>
                </a:lnTo>
                <a:lnTo>
                  <a:pt x="383" y="526"/>
                </a:lnTo>
                <a:lnTo>
                  <a:pt x="383" y="526"/>
                </a:lnTo>
                <a:lnTo>
                  <a:pt x="385" y="521"/>
                </a:lnTo>
                <a:lnTo>
                  <a:pt x="390" y="519"/>
                </a:lnTo>
                <a:lnTo>
                  <a:pt x="392" y="521"/>
                </a:lnTo>
                <a:lnTo>
                  <a:pt x="393" y="521"/>
                </a:lnTo>
                <a:lnTo>
                  <a:pt x="395" y="526"/>
                </a:lnTo>
                <a:lnTo>
                  <a:pt x="395" y="528"/>
                </a:lnTo>
                <a:lnTo>
                  <a:pt x="393" y="528"/>
                </a:lnTo>
                <a:lnTo>
                  <a:pt x="400" y="530"/>
                </a:lnTo>
                <a:lnTo>
                  <a:pt x="400" y="535"/>
                </a:lnTo>
                <a:lnTo>
                  <a:pt x="395" y="538"/>
                </a:lnTo>
                <a:lnTo>
                  <a:pt x="393" y="538"/>
                </a:lnTo>
                <a:lnTo>
                  <a:pt x="392" y="538"/>
                </a:lnTo>
                <a:close/>
                <a:moveTo>
                  <a:pt x="283" y="410"/>
                </a:moveTo>
                <a:lnTo>
                  <a:pt x="279" y="409"/>
                </a:lnTo>
                <a:lnTo>
                  <a:pt x="279" y="407"/>
                </a:lnTo>
                <a:lnTo>
                  <a:pt x="278" y="407"/>
                </a:lnTo>
                <a:lnTo>
                  <a:pt x="278" y="405"/>
                </a:lnTo>
                <a:lnTo>
                  <a:pt x="278" y="397"/>
                </a:lnTo>
                <a:lnTo>
                  <a:pt x="279" y="392"/>
                </a:lnTo>
                <a:lnTo>
                  <a:pt x="283" y="397"/>
                </a:lnTo>
                <a:lnTo>
                  <a:pt x="286" y="404"/>
                </a:lnTo>
                <a:lnTo>
                  <a:pt x="286" y="407"/>
                </a:lnTo>
                <a:lnTo>
                  <a:pt x="286" y="409"/>
                </a:lnTo>
                <a:lnTo>
                  <a:pt x="284" y="410"/>
                </a:lnTo>
                <a:lnTo>
                  <a:pt x="283" y="410"/>
                </a:lnTo>
                <a:close/>
                <a:moveTo>
                  <a:pt x="114" y="227"/>
                </a:moveTo>
                <a:lnTo>
                  <a:pt x="109" y="222"/>
                </a:lnTo>
                <a:lnTo>
                  <a:pt x="109" y="218"/>
                </a:lnTo>
                <a:lnTo>
                  <a:pt x="112" y="213"/>
                </a:lnTo>
                <a:lnTo>
                  <a:pt x="112" y="210"/>
                </a:lnTo>
                <a:lnTo>
                  <a:pt x="114" y="208"/>
                </a:lnTo>
                <a:lnTo>
                  <a:pt x="114" y="208"/>
                </a:lnTo>
                <a:lnTo>
                  <a:pt x="116" y="206"/>
                </a:lnTo>
                <a:lnTo>
                  <a:pt x="118" y="206"/>
                </a:lnTo>
                <a:lnTo>
                  <a:pt x="119" y="206"/>
                </a:lnTo>
                <a:lnTo>
                  <a:pt x="121" y="206"/>
                </a:lnTo>
                <a:lnTo>
                  <a:pt x="121" y="208"/>
                </a:lnTo>
                <a:lnTo>
                  <a:pt x="121" y="208"/>
                </a:lnTo>
                <a:lnTo>
                  <a:pt x="123" y="211"/>
                </a:lnTo>
                <a:lnTo>
                  <a:pt x="121" y="216"/>
                </a:lnTo>
                <a:lnTo>
                  <a:pt x="121" y="218"/>
                </a:lnTo>
                <a:lnTo>
                  <a:pt x="118" y="225"/>
                </a:lnTo>
                <a:lnTo>
                  <a:pt x="116" y="227"/>
                </a:lnTo>
                <a:lnTo>
                  <a:pt x="114" y="227"/>
                </a:lnTo>
                <a:close/>
                <a:moveTo>
                  <a:pt x="2" y="181"/>
                </a:moveTo>
                <a:lnTo>
                  <a:pt x="2" y="179"/>
                </a:lnTo>
                <a:lnTo>
                  <a:pt x="2" y="177"/>
                </a:lnTo>
                <a:lnTo>
                  <a:pt x="2" y="177"/>
                </a:lnTo>
                <a:lnTo>
                  <a:pt x="0" y="176"/>
                </a:lnTo>
                <a:lnTo>
                  <a:pt x="0" y="176"/>
                </a:lnTo>
                <a:lnTo>
                  <a:pt x="0" y="174"/>
                </a:lnTo>
                <a:lnTo>
                  <a:pt x="0" y="174"/>
                </a:lnTo>
                <a:lnTo>
                  <a:pt x="2" y="170"/>
                </a:lnTo>
                <a:lnTo>
                  <a:pt x="3" y="169"/>
                </a:lnTo>
                <a:lnTo>
                  <a:pt x="3" y="167"/>
                </a:lnTo>
                <a:lnTo>
                  <a:pt x="5" y="167"/>
                </a:lnTo>
                <a:lnTo>
                  <a:pt x="9" y="167"/>
                </a:lnTo>
                <a:lnTo>
                  <a:pt x="10" y="165"/>
                </a:lnTo>
                <a:lnTo>
                  <a:pt x="12" y="174"/>
                </a:lnTo>
                <a:lnTo>
                  <a:pt x="10" y="177"/>
                </a:lnTo>
                <a:lnTo>
                  <a:pt x="10" y="181"/>
                </a:lnTo>
                <a:lnTo>
                  <a:pt x="9" y="182"/>
                </a:lnTo>
                <a:lnTo>
                  <a:pt x="7" y="186"/>
                </a:lnTo>
                <a:lnTo>
                  <a:pt x="3" y="186"/>
                </a:lnTo>
                <a:lnTo>
                  <a:pt x="0" y="186"/>
                </a:lnTo>
                <a:lnTo>
                  <a:pt x="2" y="181"/>
                </a:lnTo>
                <a:close/>
                <a:moveTo>
                  <a:pt x="211" y="179"/>
                </a:moveTo>
                <a:lnTo>
                  <a:pt x="209" y="179"/>
                </a:lnTo>
                <a:lnTo>
                  <a:pt x="209" y="177"/>
                </a:lnTo>
                <a:lnTo>
                  <a:pt x="208" y="177"/>
                </a:lnTo>
                <a:lnTo>
                  <a:pt x="203" y="169"/>
                </a:lnTo>
                <a:lnTo>
                  <a:pt x="199" y="159"/>
                </a:lnTo>
                <a:lnTo>
                  <a:pt x="198" y="157"/>
                </a:lnTo>
                <a:lnTo>
                  <a:pt x="199" y="157"/>
                </a:lnTo>
                <a:lnTo>
                  <a:pt x="203" y="148"/>
                </a:lnTo>
                <a:lnTo>
                  <a:pt x="208" y="148"/>
                </a:lnTo>
                <a:lnTo>
                  <a:pt x="208" y="150"/>
                </a:lnTo>
                <a:lnTo>
                  <a:pt x="209" y="152"/>
                </a:lnTo>
                <a:lnTo>
                  <a:pt x="211" y="155"/>
                </a:lnTo>
                <a:lnTo>
                  <a:pt x="211" y="155"/>
                </a:lnTo>
                <a:lnTo>
                  <a:pt x="213" y="159"/>
                </a:lnTo>
                <a:lnTo>
                  <a:pt x="213" y="160"/>
                </a:lnTo>
                <a:lnTo>
                  <a:pt x="211" y="162"/>
                </a:lnTo>
                <a:lnTo>
                  <a:pt x="213" y="162"/>
                </a:lnTo>
                <a:lnTo>
                  <a:pt x="215" y="162"/>
                </a:lnTo>
                <a:lnTo>
                  <a:pt x="216" y="167"/>
                </a:lnTo>
                <a:lnTo>
                  <a:pt x="215" y="172"/>
                </a:lnTo>
                <a:lnTo>
                  <a:pt x="215" y="174"/>
                </a:lnTo>
                <a:lnTo>
                  <a:pt x="215" y="174"/>
                </a:lnTo>
                <a:lnTo>
                  <a:pt x="216" y="176"/>
                </a:lnTo>
                <a:lnTo>
                  <a:pt x="216" y="177"/>
                </a:lnTo>
                <a:lnTo>
                  <a:pt x="215" y="179"/>
                </a:lnTo>
                <a:lnTo>
                  <a:pt x="215" y="179"/>
                </a:lnTo>
                <a:lnTo>
                  <a:pt x="215" y="179"/>
                </a:lnTo>
                <a:lnTo>
                  <a:pt x="213" y="181"/>
                </a:lnTo>
                <a:lnTo>
                  <a:pt x="211" y="179"/>
                </a:lnTo>
                <a:close/>
              </a:path>
            </a:pathLst>
          </a:custGeom>
          <a:solidFill>
            <a:srgbClr val="E8E7E2"/>
          </a:solidFill>
          <a:ln>
            <a:noFill/>
          </a:ln>
        </p:spPr>
        <p:txBody>
          <a:bodyPr vert="horz" wrap="square" lIns="61722" tIns="30861" rIns="61722" bIns="30861" numCol="1" anchor="t" anchorCtr="0" compatLnSpc="1">
            <a:prstTxWarp prst="textNoShape">
              <a:avLst/>
            </a:prstTxWarp>
          </a:bodyPr>
          <a:lstStyle/>
          <a:p>
            <a:endParaRPr lang="en-US" sz="1215">
              <a:solidFill>
                <a:prstClr val="black"/>
              </a:solidFill>
            </a:endParaRPr>
          </a:p>
        </p:txBody>
      </p:sp>
      <p:sp>
        <p:nvSpPr>
          <p:cNvPr id="278" name="Freeform 760"/>
          <p:cNvSpPr>
            <a:spLocks/>
          </p:cNvSpPr>
          <p:nvPr/>
        </p:nvSpPr>
        <p:spPr bwMode="auto">
          <a:xfrm>
            <a:off x="2839535" y="557413"/>
            <a:ext cx="1959026" cy="546533"/>
          </a:xfrm>
          <a:custGeom>
            <a:avLst/>
            <a:gdLst>
              <a:gd name="T0" fmla="*/ 9 w 1785"/>
              <a:gd name="T1" fmla="*/ 41 h 502"/>
              <a:gd name="T2" fmla="*/ 40 w 1785"/>
              <a:gd name="T3" fmla="*/ 65 h 502"/>
              <a:gd name="T4" fmla="*/ 70 w 1785"/>
              <a:gd name="T5" fmla="*/ 94 h 502"/>
              <a:gd name="T6" fmla="*/ 99 w 1785"/>
              <a:gd name="T7" fmla="*/ 124 h 502"/>
              <a:gd name="T8" fmla="*/ 98 w 1785"/>
              <a:gd name="T9" fmla="*/ 146 h 502"/>
              <a:gd name="T10" fmla="*/ 506 w 1785"/>
              <a:gd name="T11" fmla="*/ 189 h 502"/>
              <a:gd name="T12" fmla="*/ 537 w 1785"/>
              <a:gd name="T13" fmla="*/ 235 h 502"/>
              <a:gd name="T14" fmla="*/ 547 w 1785"/>
              <a:gd name="T15" fmla="*/ 288 h 502"/>
              <a:gd name="T16" fmla="*/ 593 w 1785"/>
              <a:gd name="T17" fmla="*/ 320 h 502"/>
              <a:gd name="T18" fmla="*/ 675 w 1785"/>
              <a:gd name="T19" fmla="*/ 288 h 502"/>
              <a:gd name="T20" fmla="*/ 697 w 1785"/>
              <a:gd name="T21" fmla="*/ 347 h 502"/>
              <a:gd name="T22" fmla="*/ 714 w 1785"/>
              <a:gd name="T23" fmla="*/ 383 h 502"/>
              <a:gd name="T24" fmla="*/ 750 w 1785"/>
              <a:gd name="T25" fmla="*/ 456 h 502"/>
              <a:gd name="T26" fmla="*/ 794 w 1785"/>
              <a:gd name="T27" fmla="*/ 463 h 502"/>
              <a:gd name="T28" fmla="*/ 789 w 1785"/>
              <a:gd name="T29" fmla="*/ 420 h 502"/>
              <a:gd name="T30" fmla="*/ 797 w 1785"/>
              <a:gd name="T31" fmla="*/ 398 h 502"/>
              <a:gd name="T32" fmla="*/ 818 w 1785"/>
              <a:gd name="T33" fmla="*/ 363 h 502"/>
              <a:gd name="T34" fmla="*/ 854 w 1785"/>
              <a:gd name="T35" fmla="*/ 342 h 502"/>
              <a:gd name="T36" fmla="*/ 869 w 1785"/>
              <a:gd name="T37" fmla="*/ 337 h 502"/>
              <a:gd name="T38" fmla="*/ 884 w 1785"/>
              <a:gd name="T39" fmla="*/ 334 h 502"/>
              <a:gd name="T40" fmla="*/ 932 w 1785"/>
              <a:gd name="T41" fmla="*/ 286 h 502"/>
              <a:gd name="T42" fmla="*/ 935 w 1785"/>
              <a:gd name="T43" fmla="*/ 301 h 502"/>
              <a:gd name="T44" fmla="*/ 976 w 1785"/>
              <a:gd name="T45" fmla="*/ 281 h 502"/>
              <a:gd name="T46" fmla="*/ 1044 w 1785"/>
              <a:gd name="T47" fmla="*/ 291 h 502"/>
              <a:gd name="T48" fmla="*/ 1078 w 1785"/>
              <a:gd name="T49" fmla="*/ 303 h 502"/>
              <a:gd name="T50" fmla="*/ 1097 w 1785"/>
              <a:gd name="T51" fmla="*/ 311 h 502"/>
              <a:gd name="T52" fmla="*/ 1123 w 1785"/>
              <a:gd name="T53" fmla="*/ 298 h 502"/>
              <a:gd name="T54" fmla="*/ 1150 w 1785"/>
              <a:gd name="T55" fmla="*/ 313 h 502"/>
              <a:gd name="T56" fmla="*/ 1162 w 1785"/>
              <a:gd name="T57" fmla="*/ 311 h 502"/>
              <a:gd name="T58" fmla="*/ 1155 w 1785"/>
              <a:gd name="T59" fmla="*/ 269 h 502"/>
              <a:gd name="T60" fmla="*/ 1128 w 1785"/>
              <a:gd name="T61" fmla="*/ 271 h 502"/>
              <a:gd name="T62" fmla="*/ 1165 w 1785"/>
              <a:gd name="T63" fmla="*/ 257 h 502"/>
              <a:gd name="T64" fmla="*/ 1215 w 1785"/>
              <a:gd name="T65" fmla="*/ 255 h 502"/>
              <a:gd name="T66" fmla="*/ 1220 w 1785"/>
              <a:gd name="T67" fmla="*/ 260 h 502"/>
              <a:gd name="T68" fmla="*/ 1252 w 1785"/>
              <a:gd name="T69" fmla="*/ 252 h 502"/>
              <a:gd name="T70" fmla="*/ 1283 w 1785"/>
              <a:gd name="T71" fmla="*/ 249 h 502"/>
              <a:gd name="T72" fmla="*/ 1303 w 1785"/>
              <a:gd name="T73" fmla="*/ 259 h 502"/>
              <a:gd name="T74" fmla="*/ 1318 w 1785"/>
              <a:gd name="T75" fmla="*/ 281 h 502"/>
              <a:gd name="T76" fmla="*/ 1336 w 1785"/>
              <a:gd name="T77" fmla="*/ 284 h 502"/>
              <a:gd name="T78" fmla="*/ 1378 w 1785"/>
              <a:gd name="T79" fmla="*/ 271 h 502"/>
              <a:gd name="T80" fmla="*/ 1405 w 1785"/>
              <a:gd name="T81" fmla="*/ 310 h 502"/>
              <a:gd name="T82" fmla="*/ 1393 w 1785"/>
              <a:gd name="T83" fmla="*/ 371 h 502"/>
              <a:gd name="T84" fmla="*/ 1407 w 1785"/>
              <a:gd name="T85" fmla="*/ 380 h 502"/>
              <a:gd name="T86" fmla="*/ 1412 w 1785"/>
              <a:gd name="T87" fmla="*/ 427 h 502"/>
              <a:gd name="T88" fmla="*/ 1421 w 1785"/>
              <a:gd name="T89" fmla="*/ 465 h 502"/>
              <a:gd name="T90" fmla="*/ 1436 w 1785"/>
              <a:gd name="T91" fmla="*/ 492 h 502"/>
              <a:gd name="T92" fmla="*/ 1470 w 1785"/>
              <a:gd name="T93" fmla="*/ 483 h 502"/>
              <a:gd name="T94" fmla="*/ 1484 w 1785"/>
              <a:gd name="T95" fmla="*/ 347 h 502"/>
              <a:gd name="T96" fmla="*/ 1490 w 1785"/>
              <a:gd name="T97" fmla="*/ 373 h 502"/>
              <a:gd name="T98" fmla="*/ 1484 w 1785"/>
              <a:gd name="T99" fmla="*/ 242 h 502"/>
              <a:gd name="T100" fmla="*/ 1499 w 1785"/>
              <a:gd name="T101" fmla="*/ 214 h 502"/>
              <a:gd name="T102" fmla="*/ 1530 w 1785"/>
              <a:gd name="T103" fmla="*/ 170 h 502"/>
              <a:gd name="T104" fmla="*/ 1540 w 1785"/>
              <a:gd name="T105" fmla="*/ 162 h 502"/>
              <a:gd name="T106" fmla="*/ 1569 w 1785"/>
              <a:gd name="T107" fmla="*/ 148 h 502"/>
              <a:gd name="T108" fmla="*/ 1591 w 1785"/>
              <a:gd name="T109" fmla="*/ 129 h 502"/>
              <a:gd name="T110" fmla="*/ 1611 w 1785"/>
              <a:gd name="T111" fmla="*/ 111 h 502"/>
              <a:gd name="T112" fmla="*/ 1669 w 1785"/>
              <a:gd name="T113" fmla="*/ 87 h 502"/>
              <a:gd name="T114" fmla="*/ 1702 w 1785"/>
              <a:gd name="T115" fmla="*/ 51 h 502"/>
              <a:gd name="T116" fmla="*/ 1746 w 1785"/>
              <a:gd name="T117" fmla="*/ 43 h 502"/>
              <a:gd name="T118" fmla="*/ 1732 w 1785"/>
              <a:gd name="T119" fmla="*/ 41 h 502"/>
              <a:gd name="T120" fmla="*/ 1748 w 1785"/>
              <a:gd name="T121" fmla="*/ 26 h 502"/>
              <a:gd name="T122" fmla="*/ 1751 w 1785"/>
              <a:gd name="T123" fmla="*/ 19 h 5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1785" h="502">
                <a:moveTo>
                  <a:pt x="2" y="0"/>
                </a:moveTo>
                <a:lnTo>
                  <a:pt x="2" y="0"/>
                </a:lnTo>
                <a:lnTo>
                  <a:pt x="0" y="3"/>
                </a:lnTo>
                <a:lnTo>
                  <a:pt x="4" y="7"/>
                </a:lnTo>
                <a:lnTo>
                  <a:pt x="7" y="14"/>
                </a:lnTo>
                <a:lnTo>
                  <a:pt x="7" y="15"/>
                </a:lnTo>
                <a:lnTo>
                  <a:pt x="9" y="15"/>
                </a:lnTo>
                <a:lnTo>
                  <a:pt x="11" y="20"/>
                </a:lnTo>
                <a:lnTo>
                  <a:pt x="7" y="24"/>
                </a:lnTo>
                <a:lnTo>
                  <a:pt x="7" y="24"/>
                </a:lnTo>
                <a:lnTo>
                  <a:pt x="7" y="26"/>
                </a:lnTo>
                <a:lnTo>
                  <a:pt x="7" y="27"/>
                </a:lnTo>
                <a:lnTo>
                  <a:pt x="9" y="29"/>
                </a:lnTo>
                <a:lnTo>
                  <a:pt x="11" y="27"/>
                </a:lnTo>
                <a:lnTo>
                  <a:pt x="12" y="29"/>
                </a:lnTo>
                <a:lnTo>
                  <a:pt x="14" y="31"/>
                </a:lnTo>
                <a:lnTo>
                  <a:pt x="14" y="32"/>
                </a:lnTo>
                <a:lnTo>
                  <a:pt x="9" y="41"/>
                </a:lnTo>
                <a:lnTo>
                  <a:pt x="9" y="43"/>
                </a:lnTo>
                <a:lnTo>
                  <a:pt x="6" y="49"/>
                </a:lnTo>
                <a:lnTo>
                  <a:pt x="6" y="51"/>
                </a:lnTo>
                <a:lnTo>
                  <a:pt x="4" y="53"/>
                </a:lnTo>
                <a:lnTo>
                  <a:pt x="2" y="53"/>
                </a:lnTo>
                <a:lnTo>
                  <a:pt x="2" y="54"/>
                </a:lnTo>
                <a:lnTo>
                  <a:pt x="0" y="56"/>
                </a:lnTo>
                <a:lnTo>
                  <a:pt x="2" y="58"/>
                </a:lnTo>
                <a:lnTo>
                  <a:pt x="2" y="58"/>
                </a:lnTo>
                <a:lnTo>
                  <a:pt x="4" y="58"/>
                </a:lnTo>
                <a:lnTo>
                  <a:pt x="6" y="58"/>
                </a:lnTo>
                <a:lnTo>
                  <a:pt x="6" y="63"/>
                </a:lnTo>
                <a:lnTo>
                  <a:pt x="6" y="63"/>
                </a:lnTo>
                <a:lnTo>
                  <a:pt x="18" y="61"/>
                </a:lnTo>
                <a:lnTo>
                  <a:pt x="23" y="61"/>
                </a:lnTo>
                <a:lnTo>
                  <a:pt x="29" y="63"/>
                </a:lnTo>
                <a:lnTo>
                  <a:pt x="38" y="63"/>
                </a:lnTo>
                <a:lnTo>
                  <a:pt x="40" y="65"/>
                </a:lnTo>
                <a:lnTo>
                  <a:pt x="43" y="66"/>
                </a:lnTo>
                <a:lnTo>
                  <a:pt x="43" y="66"/>
                </a:lnTo>
                <a:lnTo>
                  <a:pt x="46" y="70"/>
                </a:lnTo>
                <a:lnTo>
                  <a:pt x="46" y="73"/>
                </a:lnTo>
                <a:lnTo>
                  <a:pt x="46" y="77"/>
                </a:lnTo>
                <a:lnTo>
                  <a:pt x="48" y="77"/>
                </a:lnTo>
                <a:lnTo>
                  <a:pt x="50" y="78"/>
                </a:lnTo>
                <a:lnTo>
                  <a:pt x="60" y="82"/>
                </a:lnTo>
                <a:lnTo>
                  <a:pt x="62" y="82"/>
                </a:lnTo>
                <a:lnTo>
                  <a:pt x="63" y="82"/>
                </a:lnTo>
                <a:lnTo>
                  <a:pt x="70" y="82"/>
                </a:lnTo>
                <a:lnTo>
                  <a:pt x="72" y="82"/>
                </a:lnTo>
                <a:lnTo>
                  <a:pt x="72" y="82"/>
                </a:lnTo>
                <a:lnTo>
                  <a:pt x="74" y="87"/>
                </a:lnTo>
                <a:lnTo>
                  <a:pt x="74" y="87"/>
                </a:lnTo>
                <a:lnTo>
                  <a:pt x="74" y="92"/>
                </a:lnTo>
                <a:lnTo>
                  <a:pt x="72" y="92"/>
                </a:lnTo>
                <a:lnTo>
                  <a:pt x="70" y="94"/>
                </a:lnTo>
                <a:lnTo>
                  <a:pt x="70" y="95"/>
                </a:lnTo>
                <a:lnTo>
                  <a:pt x="74" y="97"/>
                </a:lnTo>
                <a:lnTo>
                  <a:pt x="74" y="97"/>
                </a:lnTo>
                <a:lnTo>
                  <a:pt x="75" y="97"/>
                </a:lnTo>
                <a:lnTo>
                  <a:pt x="75" y="95"/>
                </a:lnTo>
                <a:lnTo>
                  <a:pt x="79" y="94"/>
                </a:lnTo>
                <a:lnTo>
                  <a:pt x="82" y="95"/>
                </a:lnTo>
                <a:lnTo>
                  <a:pt x="82" y="95"/>
                </a:lnTo>
                <a:lnTo>
                  <a:pt x="82" y="95"/>
                </a:lnTo>
                <a:lnTo>
                  <a:pt x="84" y="99"/>
                </a:lnTo>
                <a:lnTo>
                  <a:pt x="86" y="100"/>
                </a:lnTo>
                <a:lnTo>
                  <a:pt x="86" y="100"/>
                </a:lnTo>
                <a:lnTo>
                  <a:pt x="86" y="102"/>
                </a:lnTo>
                <a:lnTo>
                  <a:pt x="87" y="102"/>
                </a:lnTo>
                <a:lnTo>
                  <a:pt x="89" y="102"/>
                </a:lnTo>
                <a:lnTo>
                  <a:pt x="98" y="114"/>
                </a:lnTo>
                <a:lnTo>
                  <a:pt x="99" y="119"/>
                </a:lnTo>
                <a:lnTo>
                  <a:pt x="99" y="124"/>
                </a:lnTo>
                <a:lnTo>
                  <a:pt x="99" y="126"/>
                </a:lnTo>
                <a:lnTo>
                  <a:pt x="99" y="131"/>
                </a:lnTo>
                <a:lnTo>
                  <a:pt x="98" y="136"/>
                </a:lnTo>
                <a:lnTo>
                  <a:pt x="98" y="136"/>
                </a:lnTo>
                <a:lnTo>
                  <a:pt x="98" y="138"/>
                </a:lnTo>
                <a:lnTo>
                  <a:pt x="96" y="140"/>
                </a:lnTo>
                <a:lnTo>
                  <a:pt x="96" y="141"/>
                </a:lnTo>
                <a:lnTo>
                  <a:pt x="94" y="145"/>
                </a:lnTo>
                <a:lnTo>
                  <a:pt x="94" y="146"/>
                </a:lnTo>
                <a:lnTo>
                  <a:pt x="94" y="146"/>
                </a:lnTo>
                <a:lnTo>
                  <a:pt x="94" y="146"/>
                </a:lnTo>
                <a:lnTo>
                  <a:pt x="96" y="145"/>
                </a:lnTo>
                <a:lnTo>
                  <a:pt x="98" y="143"/>
                </a:lnTo>
                <a:lnTo>
                  <a:pt x="99" y="146"/>
                </a:lnTo>
                <a:lnTo>
                  <a:pt x="99" y="148"/>
                </a:lnTo>
                <a:lnTo>
                  <a:pt x="98" y="148"/>
                </a:lnTo>
                <a:lnTo>
                  <a:pt x="98" y="148"/>
                </a:lnTo>
                <a:lnTo>
                  <a:pt x="98" y="146"/>
                </a:lnTo>
                <a:lnTo>
                  <a:pt x="96" y="145"/>
                </a:lnTo>
                <a:lnTo>
                  <a:pt x="96" y="145"/>
                </a:lnTo>
                <a:lnTo>
                  <a:pt x="96" y="146"/>
                </a:lnTo>
                <a:lnTo>
                  <a:pt x="96" y="146"/>
                </a:lnTo>
                <a:lnTo>
                  <a:pt x="96" y="151"/>
                </a:lnTo>
                <a:lnTo>
                  <a:pt x="96" y="153"/>
                </a:lnTo>
                <a:lnTo>
                  <a:pt x="195" y="145"/>
                </a:lnTo>
                <a:lnTo>
                  <a:pt x="188" y="153"/>
                </a:lnTo>
                <a:lnTo>
                  <a:pt x="188" y="155"/>
                </a:lnTo>
                <a:lnTo>
                  <a:pt x="316" y="209"/>
                </a:lnTo>
                <a:lnTo>
                  <a:pt x="402" y="209"/>
                </a:lnTo>
                <a:lnTo>
                  <a:pt x="404" y="209"/>
                </a:lnTo>
                <a:lnTo>
                  <a:pt x="428" y="209"/>
                </a:lnTo>
                <a:lnTo>
                  <a:pt x="436" y="189"/>
                </a:lnTo>
                <a:lnTo>
                  <a:pt x="503" y="189"/>
                </a:lnTo>
                <a:lnTo>
                  <a:pt x="503" y="189"/>
                </a:lnTo>
                <a:lnTo>
                  <a:pt x="505" y="189"/>
                </a:lnTo>
                <a:lnTo>
                  <a:pt x="506" y="189"/>
                </a:lnTo>
                <a:lnTo>
                  <a:pt x="508" y="191"/>
                </a:lnTo>
                <a:lnTo>
                  <a:pt x="510" y="192"/>
                </a:lnTo>
                <a:lnTo>
                  <a:pt x="510" y="196"/>
                </a:lnTo>
                <a:lnTo>
                  <a:pt x="510" y="199"/>
                </a:lnTo>
                <a:lnTo>
                  <a:pt x="510" y="203"/>
                </a:lnTo>
                <a:lnTo>
                  <a:pt x="511" y="204"/>
                </a:lnTo>
                <a:lnTo>
                  <a:pt x="515" y="206"/>
                </a:lnTo>
                <a:lnTo>
                  <a:pt x="516" y="206"/>
                </a:lnTo>
                <a:lnTo>
                  <a:pt x="518" y="208"/>
                </a:lnTo>
                <a:lnTo>
                  <a:pt x="522" y="213"/>
                </a:lnTo>
                <a:lnTo>
                  <a:pt x="522" y="214"/>
                </a:lnTo>
                <a:lnTo>
                  <a:pt x="523" y="216"/>
                </a:lnTo>
                <a:lnTo>
                  <a:pt x="528" y="221"/>
                </a:lnTo>
                <a:lnTo>
                  <a:pt x="528" y="223"/>
                </a:lnTo>
                <a:lnTo>
                  <a:pt x="528" y="225"/>
                </a:lnTo>
                <a:lnTo>
                  <a:pt x="530" y="228"/>
                </a:lnTo>
                <a:lnTo>
                  <a:pt x="532" y="231"/>
                </a:lnTo>
                <a:lnTo>
                  <a:pt x="537" y="235"/>
                </a:lnTo>
                <a:lnTo>
                  <a:pt x="539" y="235"/>
                </a:lnTo>
                <a:lnTo>
                  <a:pt x="540" y="235"/>
                </a:lnTo>
                <a:lnTo>
                  <a:pt x="540" y="237"/>
                </a:lnTo>
                <a:lnTo>
                  <a:pt x="544" y="242"/>
                </a:lnTo>
                <a:lnTo>
                  <a:pt x="547" y="243"/>
                </a:lnTo>
                <a:lnTo>
                  <a:pt x="547" y="245"/>
                </a:lnTo>
                <a:lnTo>
                  <a:pt x="547" y="247"/>
                </a:lnTo>
                <a:lnTo>
                  <a:pt x="547" y="250"/>
                </a:lnTo>
                <a:lnTo>
                  <a:pt x="547" y="254"/>
                </a:lnTo>
                <a:lnTo>
                  <a:pt x="547" y="257"/>
                </a:lnTo>
                <a:lnTo>
                  <a:pt x="549" y="260"/>
                </a:lnTo>
                <a:lnTo>
                  <a:pt x="549" y="264"/>
                </a:lnTo>
                <a:lnTo>
                  <a:pt x="549" y="264"/>
                </a:lnTo>
                <a:lnTo>
                  <a:pt x="549" y="267"/>
                </a:lnTo>
                <a:lnTo>
                  <a:pt x="547" y="269"/>
                </a:lnTo>
                <a:lnTo>
                  <a:pt x="545" y="272"/>
                </a:lnTo>
                <a:lnTo>
                  <a:pt x="545" y="276"/>
                </a:lnTo>
                <a:lnTo>
                  <a:pt x="547" y="288"/>
                </a:lnTo>
                <a:lnTo>
                  <a:pt x="551" y="293"/>
                </a:lnTo>
                <a:lnTo>
                  <a:pt x="554" y="294"/>
                </a:lnTo>
                <a:lnTo>
                  <a:pt x="554" y="294"/>
                </a:lnTo>
                <a:lnTo>
                  <a:pt x="556" y="294"/>
                </a:lnTo>
                <a:lnTo>
                  <a:pt x="557" y="296"/>
                </a:lnTo>
                <a:lnTo>
                  <a:pt x="559" y="300"/>
                </a:lnTo>
                <a:lnTo>
                  <a:pt x="561" y="303"/>
                </a:lnTo>
                <a:lnTo>
                  <a:pt x="562" y="303"/>
                </a:lnTo>
                <a:lnTo>
                  <a:pt x="562" y="305"/>
                </a:lnTo>
                <a:lnTo>
                  <a:pt x="564" y="305"/>
                </a:lnTo>
                <a:lnTo>
                  <a:pt x="568" y="306"/>
                </a:lnTo>
                <a:lnTo>
                  <a:pt x="573" y="310"/>
                </a:lnTo>
                <a:lnTo>
                  <a:pt x="579" y="313"/>
                </a:lnTo>
                <a:lnTo>
                  <a:pt x="581" y="315"/>
                </a:lnTo>
                <a:lnTo>
                  <a:pt x="583" y="318"/>
                </a:lnTo>
                <a:lnTo>
                  <a:pt x="585" y="318"/>
                </a:lnTo>
                <a:lnTo>
                  <a:pt x="588" y="320"/>
                </a:lnTo>
                <a:lnTo>
                  <a:pt x="593" y="320"/>
                </a:lnTo>
                <a:lnTo>
                  <a:pt x="603" y="311"/>
                </a:lnTo>
                <a:lnTo>
                  <a:pt x="607" y="308"/>
                </a:lnTo>
                <a:lnTo>
                  <a:pt x="624" y="284"/>
                </a:lnTo>
                <a:lnTo>
                  <a:pt x="631" y="283"/>
                </a:lnTo>
                <a:lnTo>
                  <a:pt x="637" y="279"/>
                </a:lnTo>
                <a:lnTo>
                  <a:pt x="641" y="277"/>
                </a:lnTo>
                <a:lnTo>
                  <a:pt x="641" y="279"/>
                </a:lnTo>
                <a:lnTo>
                  <a:pt x="642" y="279"/>
                </a:lnTo>
                <a:lnTo>
                  <a:pt x="648" y="281"/>
                </a:lnTo>
                <a:lnTo>
                  <a:pt x="648" y="281"/>
                </a:lnTo>
                <a:lnTo>
                  <a:pt x="649" y="281"/>
                </a:lnTo>
                <a:lnTo>
                  <a:pt x="651" y="281"/>
                </a:lnTo>
                <a:lnTo>
                  <a:pt x="658" y="281"/>
                </a:lnTo>
                <a:lnTo>
                  <a:pt x="659" y="283"/>
                </a:lnTo>
                <a:lnTo>
                  <a:pt x="663" y="283"/>
                </a:lnTo>
                <a:lnTo>
                  <a:pt x="665" y="283"/>
                </a:lnTo>
                <a:lnTo>
                  <a:pt x="675" y="283"/>
                </a:lnTo>
                <a:lnTo>
                  <a:pt x="675" y="288"/>
                </a:lnTo>
                <a:lnTo>
                  <a:pt x="677" y="291"/>
                </a:lnTo>
                <a:lnTo>
                  <a:pt x="678" y="294"/>
                </a:lnTo>
                <a:lnTo>
                  <a:pt x="680" y="296"/>
                </a:lnTo>
                <a:lnTo>
                  <a:pt x="685" y="298"/>
                </a:lnTo>
                <a:lnTo>
                  <a:pt x="685" y="298"/>
                </a:lnTo>
                <a:lnTo>
                  <a:pt x="687" y="303"/>
                </a:lnTo>
                <a:lnTo>
                  <a:pt x="692" y="306"/>
                </a:lnTo>
                <a:lnTo>
                  <a:pt x="694" y="315"/>
                </a:lnTo>
                <a:lnTo>
                  <a:pt x="694" y="320"/>
                </a:lnTo>
                <a:lnTo>
                  <a:pt x="694" y="322"/>
                </a:lnTo>
                <a:lnTo>
                  <a:pt x="694" y="322"/>
                </a:lnTo>
                <a:lnTo>
                  <a:pt x="695" y="327"/>
                </a:lnTo>
                <a:lnTo>
                  <a:pt x="695" y="332"/>
                </a:lnTo>
                <a:lnTo>
                  <a:pt x="695" y="334"/>
                </a:lnTo>
                <a:lnTo>
                  <a:pt x="695" y="335"/>
                </a:lnTo>
                <a:lnTo>
                  <a:pt x="699" y="342"/>
                </a:lnTo>
                <a:lnTo>
                  <a:pt x="699" y="346"/>
                </a:lnTo>
                <a:lnTo>
                  <a:pt x="697" y="347"/>
                </a:lnTo>
                <a:lnTo>
                  <a:pt x="699" y="354"/>
                </a:lnTo>
                <a:lnTo>
                  <a:pt x="700" y="357"/>
                </a:lnTo>
                <a:lnTo>
                  <a:pt x="704" y="359"/>
                </a:lnTo>
                <a:lnTo>
                  <a:pt x="704" y="359"/>
                </a:lnTo>
                <a:lnTo>
                  <a:pt x="707" y="368"/>
                </a:lnTo>
                <a:lnTo>
                  <a:pt x="707" y="368"/>
                </a:lnTo>
                <a:lnTo>
                  <a:pt x="709" y="371"/>
                </a:lnTo>
                <a:lnTo>
                  <a:pt x="709" y="376"/>
                </a:lnTo>
                <a:lnTo>
                  <a:pt x="709" y="378"/>
                </a:lnTo>
                <a:lnTo>
                  <a:pt x="711" y="378"/>
                </a:lnTo>
                <a:lnTo>
                  <a:pt x="711" y="378"/>
                </a:lnTo>
                <a:lnTo>
                  <a:pt x="711" y="380"/>
                </a:lnTo>
                <a:lnTo>
                  <a:pt x="712" y="380"/>
                </a:lnTo>
                <a:lnTo>
                  <a:pt x="712" y="380"/>
                </a:lnTo>
                <a:lnTo>
                  <a:pt x="712" y="381"/>
                </a:lnTo>
                <a:lnTo>
                  <a:pt x="712" y="381"/>
                </a:lnTo>
                <a:lnTo>
                  <a:pt x="714" y="383"/>
                </a:lnTo>
                <a:lnTo>
                  <a:pt x="714" y="383"/>
                </a:lnTo>
                <a:lnTo>
                  <a:pt x="717" y="383"/>
                </a:lnTo>
                <a:lnTo>
                  <a:pt x="719" y="385"/>
                </a:lnTo>
                <a:lnTo>
                  <a:pt x="719" y="386"/>
                </a:lnTo>
                <a:lnTo>
                  <a:pt x="719" y="391"/>
                </a:lnTo>
                <a:lnTo>
                  <a:pt x="719" y="402"/>
                </a:lnTo>
                <a:lnTo>
                  <a:pt x="716" y="412"/>
                </a:lnTo>
                <a:lnTo>
                  <a:pt x="719" y="420"/>
                </a:lnTo>
                <a:lnTo>
                  <a:pt x="721" y="420"/>
                </a:lnTo>
                <a:lnTo>
                  <a:pt x="721" y="422"/>
                </a:lnTo>
                <a:lnTo>
                  <a:pt x="722" y="441"/>
                </a:lnTo>
                <a:lnTo>
                  <a:pt x="734" y="444"/>
                </a:lnTo>
                <a:lnTo>
                  <a:pt x="736" y="448"/>
                </a:lnTo>
                <a:lnTo>
                  <a:pt x="740" y="449"/>
                </a:lnTo>
                <a:lnTo>
                  <a:pt x="741" y="449"/>
                </a:lnTo>
                <a:lnTo>
                  <a:pt x="746" y="449"/>
                </a:lnTo>
                <a:lnTo>
                  <a:pt x="748" y="451"/>
                </a:lnTo>
                <a:lnTo>
                  <a:pt x="748" y="453"/>
                </a:lnTo>
                <a:lnTo>
                  <a:pt x="750" y="456"/>
                </a:lnTo>
                <a:lnTo>
                  <a:pt x="751" y="456"/>
                </a:lnTo>
                <a:lnTo>
                  <a:pt x="753" y="458"/>
                </a:lnTo>
                <a:lnTo>
                  <a:pt x="760" y="460"/>
                </a:lnTo>
                <a:lnTo>
                  <a:pt x="760" y="458"/>
                </a:lnTo>
                <a:lnTo>
                  <a:pt x="763" y="458"/>
                </a:lnTo>
                <a:lnTo>
                  <a:pt x="768" y="458"/>
                </a:lnTo>
                <a:lnTo>
                  <a:pt x="775" y="460"/>
                </a:lnTo>
                <a:lnTo>
                  <a:pt x="775" y="460"/>
                </a:lnTo>
                <a:lnTo>
                  <a:pt x="777" y="461"/>
                </a:lnTo>
                <a:lnTo>
                  <a:pt x="779" y="463"/>
                </a:lnTo>
                <a:lnTo>
                  <a:pt x="780" y="465"/>
                </a:lnTo>
                <a:lnTo>
                  <a:pt x="784" y="468"/>
                </a:lnTo>
                <a:lnTo>
                  <a:pt x="785" y="468"/>
                </a:lnTo>
                <a:lnTo>
                  <a:pt x="785" y="468"/>
                </a:lnTo>
                <a:lnTo>
                  <a:pt x="787" y="466"/>
                </a:lnTo>
                <a:lnTo>
                  <a:pt x="787" y="465"/>
                </a:lnTo>
                <a:lnTo>
                  <a:pt x="791" y="463"/>
                </a:lnTo>
                <a:lnTo>
                  <a:pt x="794" y="463"/>
                </a:lnTo>
                <a:lnTo>
                  <a:pt x="796" y="463"/>
                </a:lnTo>
                <a:lnTo>
                  <a:pt x="796" y="461"/>
                </a:lnTo>
                <a:lnTo>
                  <a:pt x="796" y="460"/>
                </a:lnTo>
                <a:lnTo>
                  <a:pt x="796" y="458"/>
                </a:lnTo>
                <a:lnTo>
                  <a:pt x="794" y="460"/>
                </a:lnTo>
                <a:lnTo>
                  <a:pt x="792" y="461"/>
                </a:lnTo>
                <a:lnTo>
                  <a:pt x="792" y="461"/>
                </a:lnTo>
                <a:lnTo>
                  <a:pt x="791" y="454"/>
                </a:lnTo>
                <a:lnTo>
                  <a:pt x="791" y="453"/>
                </a:lnTo>
                <a:lnTo>
                  <a:pt x="792" y="449"/>
                </a:lnTo>
                <a:lnTo>
                  <a:pt x="791" y="444"/>
                </a:lnTo>
                <a:lnTo>
                  <a:pt x="789" y="443"/>
                </a:lnTo>
                <a:lnTo>
                  <a:pt x="791" y="441"/>
                </a:lnTo>
                <a:lnTo>
                  <a:pt x="791" y="436"/>
                </a:lnTo>
                <a:lnTo>
                  <a:pt x="791" y="424"/>
                </a:lnTo>
                <a:lnTo>
                  <a:pt x="791" y="422"/>
                </a:lnTo>
                <a:lnTo>
                  <a:pt x="789" y="422"/>
                </a:lnTo>
                <a:lnTo>
                  <a:pt x="789" y="420"/>
                </a:lnTo>
                <a:lnTo>
                  <a:pt x="791" y="414"/>
                </a:lnTo>
                <a:lnTo>
                  <a:pt x="791" y="414"/>
                </a:lnTo>
                <a:lnTo>
                  <a:pt x="794" y="412"/>
                </a:lnTo>
                <a:lnTo>
                  <a:pt x="797" y="407"/>
                </a:lnTo>
                <a:lnTo>
                  <a:pt x="799" y="402"/>
                </a:lnTo>
                <a:lnTo>
                  <a:pt x="797" y="402"/>
                </a:lnTo>
                <a:lnTo>
                  <a:pt x="796" y="402"/>
                </a:lnTo>
                <a:lnTo>
                  <a:pt x="791" y="402"/>
                </a:lnTo>
                <a:lnTo>
                  <a:pt x="791" y="400"/>
                </a:lnTo>
                <a:lnTo>
                  <a:pt x="791" y="398"/>
                </a:lnTo>
                <a:lnTo>
                  <a:pt x="789" y="395"/>
                </a:lnTo>
                <a:lnTo>
                  <a:pt x="789" y="393"/>
                </a:lnTo>
                <a:lnTo>
                  <a:pt x="791" y="393"/>
                </a:lnTo>
                <a:lnTo>
                  <a:pt x="791" y="395"/>
                </a:lnTo>
                <a:lnTo>
                  <a:pt x="792" y="397"/>
                </a:lnTo>
                <a:lnTo>
                  <a:pt x="792" y="397"/>
                </a:lnTo>
                <a:lnTo>
                  <a:pt x="797" y="397"/>
                </a:lnTo>
                <a:lnTo>
                  <a:pt x="797" y="398"/>
                </a:lnTo>
                <a:lnTo>
                  <a:pt x="801" y="398"/>
                </a:lnTo>
                <a:lnTo>
                  <a:pt x="811" y="383"/>
                </a:lnTo>
                <a:lnTo>
                  <a:pt x="809" y="380"/>
                </a:lnTo>
                <a:lnTo>
                  <a:pt x="808" y="376"/>
                </a:lnTo>
                <a:lnTo>
                  <a:pt x="804" y="374"/>
                </a:lnTo>
                <a:lnTo>
                  <a:pt x="804" y="373"/>
                </a:lnTo>
                <a:lnTo>
                  <a:pt x="804" y="373"/>
                </a:lnTo>
                <a:lnTo>
                  <a:pt x="811" y="373"/>
                </a:lnTo>
                <a:lnTo>
                  <a:pt x="814" y="374"/>
                </a:lnTo>
                <a:lnTo>
                  <a:pt x="816" y="374"/>
                </a:lnTo>
                <a:lnTo>
                  <a:pt x="826" y="364"/>
                </a:lnTo>
                <a:lnTo>
                  <a:pt x="826" y="363"/>
                </a:lnTo>
                <a:lnTo>
                  <a:pt x="826" y="363"/>
                </a:lnTo>
                <a:lnTo>
                  <a:pt x="823" y="363"/>
                </a:lnTo>
                <a:lnTo>
                  <a:pt x="821" y="364"/>
                </a:lnTo>
                <a:lnTo>
                  <a:pt x="821" y="364"/>
                </a:lnTo>
                <a:lnTo>
                  <a:pt x="820" y="364"/>
                </a:lnTo>
                <a:lnTo>
                  <a:pt x="818" y="363"/>
                </a:lnTo>
                <a:lnTo>
                  <a:pt x="821" y="359"/>
                </a:lnTo>
                <a:lnTo>
                  <a:pt x="828" y="357"/>
                </a:lnTo>
                <a:lnTo>
                  <a:pt x="828" y="361"/>
                </a:lnTo>
                <a:lnTo>
                  <a:pt x="828" y="361"/>
                </a:lnTo>
                <a:lnTo>
                  <a:pt x="831" y="361"/>
                </a:lnTo>
                <a:lnTo>
                  <a:pt x="833" y="359"/>
                </a:lnTo>
                <a:lnTo>
                  <a:pt x="838" y="356"/>
                </a:lnTo>
                <a:lnTo>
                  <a:pt x="840" y="351"/>
                </a:lnTo>
                <a:lnTo>
                  <a:pt x="838" y="349"/>
                </a:lnTo>
                <a:lnTo>
                  <a:pt x="838" y="347"/>
                </a:lnTo>
                <a:lnTo>
                  <a:pt x="840" y="344"/>
                </a:lnTo>
                <a:lnTo>
                  <a:pt x="842" y="346"/>
                </a:lnTo>
                <a:lnTo>
                  <a:pt x="843" y="347"/>
                </a:lnTo>
                <a:lnTo>
                  <a:pt x="843" y="351"/>
                </a:lnTo>
                <a:lnTo>
                  <a:pt x="843" y="352"/>
                </a:lnTo>
                <a:lnTo>
                  <a:pt x="845" y="351"/>
                </a:lnTo>
                <a:lnTo>
                  <a:pt x="857" y="346"/>
                </a:lnTo>
                <a:lnTo>
                  <a:pt x="854" y="342"/>
                </a:lnTo>
                <a:lnTo>
                  <a:pt x="850" y="340"/>
                </a:lnTo>
                <a:lnTo>
                  <a:pt x="849" y="334"/>
                </a:lnTo>
                <a:lnTo>
                  <a:pt x="850" y="334"/>
                </a:lnTo>
                <a:lnTo>
                  <a:pt x="852" y="332"/>
                </a:lnTo>
                <a:lnTo>
                  <a:pt x="854" y="334"/>
                </a:lnTo>
                <a:lnTo>
                  <a:pt x="852" y="335"/>
                </a:lnTo>
                <a:lnTo>
                  <a:pt x="852" y="335"/>
                </a:lnTo>
                <a:lnTo>
                  <a:pt x="855" y="337"/>
                </a:lnTo>
                <a:lnTo>
                  <a:pt x="857" y="339"/>
                </a:lnTo>
                <a:lnTo>
                  <a:pt x="857" y="339"/>
                </a:lnTo>
                <a:lnTo>
                  <a:pt x="859" y="337"/>
                </a:lnTo>
                <a:lnTo>
                  <a:pt x="859" y="337"/>
                </a:lnTo>
                <a:lnTo>
                  <a:pt x="859" y="332"/>
                </a:lnTo>
                <a:lnTo>
                  <a:pt x="859" y="330"/>
                </a:lnTo>
                <a:lnTo>
                  <a:pt x="860" y="332"/>
                </a:lnTo>
                <a:lnTo>
                  <a:pt x="866" y="334"/>
                </a:lnTo>
                <a:lnTo>
                  <a:pt x="867" y="334"/>
                </a:lnTo>
                <a:lnTo>
                  <a:pt x="869" y="337"/>
                </a:lnTo>
                <a:lnTo>
                  <a:pt x="867" y="339"/>
                </a:lnTo>
                <a:lnTo>
                  <a:pt x="866" y="339"/>
                </a:lnTo>
                <a:lnTo>
                  <a:pt x="866" y="339"/>
                </a:lnTo>
                <a:lnTo>
                  <a:pt x="869" y="339"/>
                </a:lnTo>
                <a:lnTo>
                  <a:pt x="871" y="337"/>
                </a:lnTo>
                <a:lnTo>
                  <a:pt x="872" y="337"/>
                </a:lnTo>
                <a:lnTo>
                  <a:pt x="874" y="335"/>
                </a:lnTo>
                <a:lnTo>
                  <a:pt x="876" y="335"/>
                </a:lnTo>
                <a:lnTo>
                  <a:pt x="876" y="337"/>
                </a:lnTo>
                <a:lnTo>
                  <a:pt x="874" y="339"/>
                </a:lnTo>
                <a:lnTo>
                  <a:pt x="866" y="342"/>
                </a:lnTo>
                <a:lnTo>
                  <a:pt x="864" y="344"/>
                </a:lnTo>
                <a:lnTo>
                  <a:pt x="871" y="340"/>
                </a:lnTo>
                <a:lnTo>
                  <a:pt x="871" y="340"/>
                </a:lnTo>
                <a:lnTo>
                  <a:pt x="876" y="339"/>
                </a:lnTo>
                <a:lnTo>
                  <a:pt x="876" y="339"/>
                </a:lnTo>
                <a:lnTo>
                  <a:pt x="883" y="335"/>
                </a:lnTo>
                <a:lnTo>
                  <a:pt x="884" y="334"/>
                </a:lnTo>
                <a:lnTo>
                  <a:pt x="883" y="334"/>
                </a:lnTo>
                <a:lnTo>
                  <a:pt x="881" y="335"/>
                </a:lnTo>
                <a:lnTo>
                  <a:pt x="879" y="337"/>
                </a:lnTo>
                <a:lnTo>
                  <a:pt x="877" y="337"/>
                </a:lnTo>
                <a:lnTo>
                  <a:pt x="877" y="334"/>
                </a:lnTo>
                <a:lnTo>
                  <a:pt x="884" y="332"/>
                </a:lnTo>
                <a:lnTo>
                  <a:pt x="889" y="332"/>
                </a:lnTo>
                <a:lnTo>
                  <a:pt x="891" y="330"/>
                </a:lnTo>
                <a:lnTo>
                  <a:pt x="915" y="317"/>
                </a:lnTo>
                <a:lnTo>
                  <a:pt x="918" y="311"/>
                </a:lnTo>
                <a:lnTo>
                  <a:pt x="929" y="305"/>
                </a:lnTo>
                <a:lnTo>
                  <a:pt x="929" y="303"/>
                </a:lnTo>
                <a:lnTo>
                  <a:pt x="930" y="301"/>
                </a:lnTo>
                <a:lnTo>
                  <a:pt x="930" y="300"/>
                </a:lnTo>
                <a:lnTo>
                  <a:pt x="927" y="293"/>
                </a:lnTo>
                <a:lnTo>
                  <a:pt x="927" y="286"/>
                </a:lnTo>
                <a:lnTo>
                  <a:pt x="930" y="286"/>
                </a:lnTo>
                <a:lnTo>
                  <a:pt x="932" y="286"/>
                </a:lnTo>
                <a:lnTo>
                  <a:pt x="937" y="284"/>
                </a:lnTo>
                <a:lnTo>
                  <a:pt x="937" y="283"/>
                </a:lnTo>
                <a:lnTo>
                  <a:pt x="940" y="283"/>
                </a:lnTo>
                <a:lnTo>
                  <a:pt x="942" y="284"/>
                </a:lnTo>
                <a:lnTo>
                  <a:pt x="942" y="286"/>
                </a:lnTo>
                <a:lnTo>
                  <a:pt x="940" y="289"/>
                </a:lnTo>
                <a:lnTo>
                  <a:pt x="939" y="291"/>
                </a:lnTo>
                <a:lnTo>
                  <a:pt x="937" y="293"/>
                </a:lnTo>
                <a:lnTo>
                  <a:pt x="940" y="293"/>
                </a:lnTo>
                <a:lnTo>
                  <a:pt x="946" y="293"/>
                </a:lnTo>
                <a:lnTo>
                  <a:pt x="949" y="293"/>
                </a:lnTo>
                <a:lnTo>
                  <a:pt x="946" y="294"/>
                </a:lnTo>
                <a:lnTo>
                  <a:pt x="942" y="296"/>
                </a:lnTo>
                <a:lnTo>
                  <a:pt x="939" y="298"/>
                </a:lnTo>
                <a:lnTo>
                  <a:pt x="934" y="301"/>
                </a:lnTo>
                <a:lnTo>
                  <a:pt x="934" y="301"/>
                </a:lnTo>
                <a:lnTo>
                  <a:pt x="935" y="301"/>
                </a:lnTo>
                <a:lnTo>
                  <a:pt x="935" y="301"/>
                </a:lnTo>
                <a:lnTo>
                  <a:pt x="937" y="300"/>
                </a:lnTo>
                <a:lnTo>
                  <a:pt x="939" y="300"/>
                </a:lnTo>
                <a:lnTo>
                  <a:pt x="940" y="298"/>
                </a:lnTo>
                <a:lnTo>
                  <a:pt x="966" y="288"/>
                </a:lnTo>
                <a:lnTo>
                  <a:pt x="968" y="288"/>
                </a:lnTo>
                <a:lnTo>
                  <a:pt x="973" y="288"/>
                </a:lnTo>
                <a:lnTo>
                  <a:pt x="973" y="288"/>
                </a:lnTo>
                <a:lnTo>
                  <a:pt x="975" y="288"/>
                </a:lnTo>
                <a:lnTo>
                  <a:pt x="975" y="284"/>
                </a:lnTo>
                <a:lnTo>
                  <a:pt x="975" y="283"/>
                </a:lnTo>
                <a:lnTo>
                  <a:pt x="973" y="283"/>
                </a:lnTo>
                <a:lnTo>
                  <a:pt x="973" y="281"/>
                </a:lnTo>
                <a:lnTo>
                  <a:pt x="980" y="272"/>
                </a:lnTo>
                <a:lnTo>
                  <a:pt x="981" y="272"/>
                </a:lnTo>
                <a:lnTo>
                  <a:pt x="983" y="274"/>
                </a:lnTo>
                <a:lnTo>
                  <a:pt x="981" y="277"/>
                </a:lnTo>
                <a:lnTo>
                  <a:pt x="980" y="281"/>
                </a:lnTo>
                <a:lnTo>
                  <a:pt x="976" y="281"/>
                </a:lnTo>
                <a:lnTo>
                  <a:pt x="976" y="281"/>
                </a:lnTo>
                <a:lnTo>
                  <a:pt x="975" y="283"/>
                </a:lnTo>
                <a:lnTo>
                  <a:pt x="975" y="284"/>
                </a:lnTo>
                <a:lnTo>
                  <a:pt x="976" y="286"/>
                </a:lnTo>
                <a:lnTo>
                  <a:pt x="976" y="286"/>
                </a:lnTo>
                <a:lnTo>
                  <a:pt x="980" y="284"/>
                </a:lnTo>
                <a:lnTo>
                  <a:pt x="981" y="284"/>
                </a:lnTo>
                <a:lnTo>
                  <a:pt x="1000" y="283"/>
                </a:lnTo>
                <a:lnTo>
                  <a:pt x="1002" y="283"/>
                </a:lnTo>
                <a:lnTo>
                  <a:pt x="1005" y="283"/>
                </a:lnTo>
                <a:lnTo>
                  <a:pt x="1014" y="286"/>
                </a:lnTo>
                <a:lnTo>
                  <a:pt x="1015" y="288"/>
                </a:lnTo>
                <a:lnTo>
                  <a:pt x="1017" y="289"/>
                </a:lnTo>
                <a:lnTo>
                  <a:pt x="1020" y="291"/>
                </a:lnTo>
                <a:lnTo>
                  <a:pt x="1036" y="294"/>
                </a:lnTo>
                <a:lnTo>
                  <a:pt x="1036" y="294"/>
                </a:lnTo>
                <a:lnTo>
                  <a:pt x="1043" y="291"/>
                </a:lnTo>
                <a:lnTo>
                  <a:pt x="1044" y="291"/>
                </a:lnTo>
                <a:lnTo>
                  <a:pt x="1043" y="286"/>
                </a:lnTo>
                <a:lnTo>
                  <a:pt x="1044" y="283"/>
                </a:lnTo>
                <a:lnTo>
                  <a:pt x="1056" y="279"/>
                </a:lnTo>
                <a:lnTo>
                  <a:pt x="1058" y="281"/>
                </a:lnTo>
                <a:lnTo>
                  <a:pt x="1058" y="283"/>
                </a:lnTo>
                <a:lnTo>
                  <a:pt x="1065" y="284"/>
                </a:lnTo>
                <a:lnTo>
                  <a:pt x="1066" y="289"/>
                </a:lnTo>
                <a:lnTo>
                  <a:pt x="1066" y="294"/>
                </a:lnTo>
                <a:lnTo>
                  <a:pt x="1066" y="294"/>
                </a:lnTo>
                <a:lnTo>
                  <a:pt x="1072" y="294"/>
                </a:lnTo>
                <a:lnTo>
                  <a:pt x="1075" y="298"/>
                </a:lnTo>
                <a:lnTo>
                  <a:pt x="1080" y="303"/>
                </a:lnTo>
                <a:lnTo>
                  <a:pt x="1080" y="305"/>
                </a:lnTo>
                <a:lnTo>
                  <a:pt x="1078" y="306"/>
                </a:lnTo>
                <a:lnTo>
                  <a:pt x="1078" y="308"/>
                </a:lnTo>
                <a:lnTo>
                  <a:pt x="1077" y="306"/>
                </a:lnTo>
                <a:lnTo>
                  <a:pt x="1078" y="305"/>
                </a:lnTo>
                <a:lnTo>
                  <a:pt x="1078" y="303"/>
                </a:lnTo>
                <a:lnTo>
                  <a:pt x="1077" y="303"/>
                </a:lnTo>
                <a:lnTo>
                  <a:pt x="1072" y="305"/>
                </a:lnTo>
                <a:lnTo>
                  <a:pt x="1072" y="305"/>
                </a:lnTo>
                <a:lnTo>
                  <a:pt x="1072" y="306"/>
                </a:lnTo>
                <a:lnTo>
                  <a:pt x="1073" y="308"/>
                </a:lnTo>
                <a:lnTo>
                  <a:pt x="1073" y="308"/>
                </a:lnTo>
                <a:lnTo>
                  <a:pt x="1075" y="308"/>
                </a:lnTo>
                <a:lnTo>
                  <a:pt x="1078" y="310"/>
                </a:lnTo>
                <a:lnTo>
                  <a:pt x="1080" y="310"/>
                </a:lnTo>
                <a:lnTo>
                  <a:pt x="1080" y="310"/>
                </a:lnTo>
                <a:lnTo>
                  <a:pt x="1082" y="310"/>
                </a:lnTo>
                <a:lnTo>
                  <a:pt x="1083" y="310"/>
                </a:lnTo>
                <a:lnTo>
                  <a:pt x="1085" y="311"/>
                </a:lnTo>
                <a:lnTo>
                  <a:pt x="1087" y="313"/>
                </a:lnTo>
                <a:lnTo>
                  <a:pt x="1090" y="315"/>
                </a:lnTo>
                <a:lnTo>
                  <a:pt x="1094" y="313"/>
                </a:lnTo>
                <a:lnTo>
                  <a:pt x="1095" y="313"/>
                </a:lnTo>
                <a:lnTo>
                  <a:pt x="1097" y="311"/>
                </a:lnTo>
                <a:lnTo>
                  <a:pt x="1101" y="308"/>
                </a:lnTo>
                <a:lnTo>
                  <a:pt x="1104" y="306"/>
                </a:lnTo>
                <a:lnTo>
                  <a:pt x="1107" y="305"/>
                </a:lnTo>
                <a:lnTo>
                  <a:pt x="1111" y="305"/>
                </a:lnTo>
                <a:lnTo>
                  <a:pt x="1112" y="306"/>
                </a:lnTo>
                <a:lnTo>
                  <a:pt x="1112" y="313"/>
                </a:lnTo>
                <a:lnTo>
                  <a:pt x="1112" y="315"/>
                </a:lnTo>
                <a:lnTo>
                  <a:pt x="1111" y="315"/>
                </a:lnTo>
                <a:lnTo>
                  <a:pt x="1112" y="315"/>
                </a:lnTo>
                <a:lnTo>
                  <a:pt x="1112" y="315"/>
                </a:lnTo>
                <a:lnTo>
                  <a:pt x="1116" y="313"/>
                </a:lnTo>
                <a:lnTo>
                  <a:pt x="1118" y="313"/>
                </a:lnTo>
                <a:lnTo>
                  <a:pt x="1121" y="311"/>
                </a:lnTo>
                <a:lnTo>
                  <a:pt x="1121" y="308"/>
                </a:lnTo>
                <a:lnTo>
                  <a:pt x="1123" y="305"/>
                </a:lnTo>
                <a:lnTo>
                  <a:pt x="1124" y="300"/>
                </a:lnTo>
                <a:lnTo>
                  <a:pt x="1124" y="298"/>
                </a:lnTo>
                <a:lnTo>
                  <a:pt x="1123" y="298"/>
                </a:lnTo>
                <a:lnTo>
                  <a:pt x="1121" y="298"/>
                </a:lnTo>
                <a:lnTo>
                  <a:pt x="1119" y="296"/>
                </a:lnTo>
                <a:lnTo>
                  <a:pt x="1119" y="294"/>
                </a:lnTo>
                <a:lnTo>
                  <a:pt x="1119" y="294"/>
                </a:lnTo>
                <a:lnTo>
                  <a:pt x="1121" y="293"/>
                </a:lnTo>
                <a:lnTo>
                  <a:pt x="1123" y="293"/>
                </a:lnTo>
                <a:lnTo>
                  <a:pt x="1128" y="296"/>
                </a:lnTo>
                <a:lnTo>
                  <a:pt x="1133" y="298"/>
                </a:lnTo>
                <a:lnTo>
                  <a:pt x="1135" y="300"/>
                </a:lnTo>
                <a:lnTo>
                  <a:pt x="1135" y="303"/>
                </a:lnTo>
                <a:lnTo>
                  <a:pt x="1135" y="303"/>
                </a:lnTo>
                <a:lnTo>
                  <a:pt x="1136" y="305"/>
                </a:lnTo>
                <a:lnTo>
                  <a:pt x="1140" y="308"/>
                </a:lnTo>
                <a:lnTo>
                  <a:pt x="1145" y="308"/>
                </a:lnTo>
                <a:lnTo>
                  <a:pt x="1147" y="315"/>
                </a:lnTo>
                <a:lnTo>
                  <a:pt x="1147" y="315"/>
                </a:lnTo>
                <a:lnTo>
                  <a:pt x="1148" y="315"/>
                </a:lnTo>
                <a:lnTo>
                  <a:pt x="1150" y="313"/>
                </a:lnTo>
                <a:lnTo>
                  <a:pt x="1150" y="311"/>
                </a:lnTo>
                <a:lnTo>
                  <a:pt x="1150" y="311"/>
                </a:lnTo>
                <a:lnTo>
                  <a:pt x="1152" y="311"/>
                </a:lnTo>
                <a:lnTo>
                  <a:pt x="1150" y="315"/>
                </a:lnTo>
                <a:lnTo>
                  <a:pt x="1147" y="318"/>
                </a:lnTo>
                <a:lnTo>
                  <a:pt x="1145" y="320"/>
                </a:lnTo>
                <a:lnTo>
                  <a:pt x="1143" y="322"/>
                </a:lnTo>
                <a:lnTo>
                  <a:pt x="1143" y="323"/>
                </a:lnTo>
                <a:lnTo>
                  <a:pt x="1143" y="322"/>
                </a:lnTo>
                <a:lnTo>
                  <a:pt x="1145" y="322"/>
                </a:lnTo>
                <a:lnTo>
                  <a:pt x="1147" y="320"/>
                </a:lnTo>
                <a:lnTo>
                  <a:pt x="1148" y="318"/>
                </a:lnTo>
                <a:lnTo>
                  <a:pt x="1148" y="317"/>
                </a:lnTo>
                <a:lnTo>
                  <a:pt x="1152" y="315"/>
                </a:lnTo>
                <a:lnTo>
                  <a:pt x="1155" y="317"/>
                </a:lnTo>
                <a:lnTo>
                  <a:pt x="1160" y="315"/>
                </a:lnTo>
                <a:lnTo>
                  <a:pt x="1162" y="313"/>
                </a:lnTo>
                <a:lnTo>
                  <a:pt x="1162" y="311"/>
                </a:lnTo>
                <a:lnTo>
                  <a:pt x="1162" y="310"/>
                </a:lnTo>
                <a:lnTo>
                  <a:pt x="1162" y="310"/>
                </a:lnTo>
                <a:lnTo>
                  <a:pt x="1157" y="303"/>
                </a:lnTo>
                <a:lnTo>
                  <a:pt x="1155" y="303"/>
                </a:lnTo>
                <a:lnTo>
                  <a:pt x="1152" y="303"/>
                </a:lnTo>
                <a:lnTo>
                  <a:pt x="1147" y="300"/>
                </a:lnTo>
                <a:lnTo>
                  <a:pt x="1147" y="298"/>
                </a:lnTo>
                <a:lnTo>
                  <a:pt x="1140" y="294"/>
                </a:lnTo>
                <a:lnTo>
                  <a:pt x="1138" y="289"/>
                </a:lnTo>
                <a:lnTo>
                  <a:pt x="1143" y="288"/>
                </a:lnTo>
                <a:lnTo>
                  <a:pt x="1152" y="281"/>
                </a:lnTo>
                <a:lnTo>
                  <a:pt x="1153" y="281"/>
                </a:lnTo>
                <a:lnTo>
                  <a:pt x="1153" y="281"/>
                </a:lnTo>
                <a:lnTo>
                  <a:pt x="1155" y="283"/>
                </a:lnTo>
                <a:lnTo>
                  <a:pt x="1155" y="283"/>
                </a:lnTo>
                <a:lnTo>
                  <a:pt x="1158" y="277"/>
                </a:lnTo>
                <a:lnTo>
                  <a:pt x="1158" y="269"/>
                </a:lnTo>
                <a:lnTo>
                  <a:pt x="1155" y="269"/>
                </a:lnTo>
                <a:lnTo>
                  <a:pt x="1150" y="274"/>
                </a:lnTo>
                <a:lnTo>
                  <a:pt x="1148" y="277"/>
                </a:lnTo>
                <a:lnTo>
                  <a:pt x="1147" y="277"/>
                </a:lnTo>
                <a:lnTo>
                  <a:pt x="1145" y="277"/>
                </a:lnTo>
                <a:lnTo>
                  <a:pt x="1145" y="277"/>
                </a:lnTo>
                <a:lnTo>
                  <a:pt x="1140" y="274"/>
                </a:lnTo>
                <a:lnTo>
                  <a:pt x="1140" y="272"/>
                </a:lnTo>
                <a:lnTo>
                  <a:pt x="1140" y="272"/>
                </a:lnTo>
                <a:lnTo>
                  <a:pt x="1141" y="271"/>
                </a:lnTo>
                <a:lnTo>
                  <a:pt x="1141" y="271"/>
                </a:lnTo>
                <a:lnTo>
                  <a:pt x="1143" y="271"/>
                </a:lnTo>
                <a:lnTo>
                  <a:pt x="1147" y="269"/>
                </a:lnTo>
                <a:lnTo>
                  <a:pt x="1150" y="266"/>
                </a:lnTo>
                <a:lnTo>
                  <a:pt x="1148" y="264"/>
                </a:lnTo>
                <a:lnTo>
                  <a:pt x="1143" y="267"/>
                </a:lnTo>
                <a:lnTo>
                  <a:pt x="1133" y="271"/>
                </a:lnTo>
                <a:lnTo>
                  <a:pt x="1129" y="271"/>
                </a:lnTo>
                <a:lnTo>
                  <a:pt x="1128" y="271"/>
                </a:lnTo>
                <a:lnTo>
                  <a:pt x="1121" y="269"/>
                </a:lnTo>
                <a:lnTo>
                  <a:pt x="1119" y="267"/>
                </a:lnTo>
                <a:lnTo>
                  <a:pt x="1118" y="266"/>
                </a:lnTo>
                <a:lnTo>
                  <a:pt x="1119" y="266"/>
                </a:lnTo>
                <a:lnTo>
                  <a:pt x="1119" y="264"/>
                </a:lnTo>
                <a:lnTo>
                  <a:pt x="1119" y="262"/>
                </a:lnTo>
                <a:lnTo>
                  <a:pt x="1129" y="254"/>
                </a:lnTo>
                <a:lnTo>
                  <a:pt x="1131" y="254"/>
                </a:lnTo>
                <a:lnTo>
                  <a:pt x="1131" y="254"/>
                </a:lnTo>
                <a:lnTo>
                  <a:pt x="1136" y="255"/>
                </a:lnTo>
                <a:lnTo>
                  <a:pt x="1138" y="257"/>
                </a:lnTo>
                <a:lnTo>
                  <a:pt x="1138" y="259"/>
                </a:lnTo>
                <a:lnTo>
                  <a:pt x="1138" y="260"/>
                </a:lnTo>
                <a:lnTo>
                  <a:pt x="1152" y="266"/>
                </a:lnTo>
                <a:lnTo>
                  <a:pt x="1155" y="264"/>
                </a:lnTo>
                <a:lnTo>
                  <a:pt x="1157" y="264"/>
                </a:lnTo>
                <a:lnTo>
                  <a:pt x="1158" y="264"/>
                </a:lnTo>
                <a:lnTo>
                  <a:pt x="1165" y="257"/>
                </a:lnTo>
                <a:lnTo>
                  <a:pt x="1170" y="257"/>
                </a:lnTo>
                <a:lnTo>
                  <a:pt x="1179" y="254"/>
                </a:lnTo>
                <a:lnTo>
                  <a:pt x="1181" y="252"/>
                </a:lnTo>
                <a:lnTo>
                  <a:pt x="1186" y="252"/>
                </a:lnTo>
                <a:lnTo>
                  <a:pt x="1187" y="254"/>
                </a:lnTo>
                <a:lnTo>
                  <a:pt x="1189" y="255"/>
                </a:lnTo>
                <a:lnTo>
                  <a:pt x="1189" y="255"/>
                </a:lnTo>
                <a:lnTo>
                  <a:pt x="1191" y="255"/>
                </a:lnTo>
                <a:lnTo>
                  <a:pt x="1194" y="255"/>
                </a:lnTo>
                <a:lnTo>
                  <a:pt x="1199" y="257"/>
                </a:lnTo>
                <a:lnTo>
                  <a:pt x="1199" y="257"/>
                </a:lnTo>
                <a:lnTo>
                  <a:pt x="1203" y="255"/>
                </a:lnTo>
                <a:lnTo>
                  <a:pt x="1203" y="254"/>
                </a:lnTo>
                <a:lnTo>
                  <a:pt x="1204" y="254"/>
                </a:lnTo>
                <a:lnTo>
                  <a:pt x="1211" y="255"/>
                </a:lnTo>
                <a:lnTo>
                  <a:pt x="1211" y="257"/>
                </a:lnTo>
                <a:lnTo>
                  <a:pt x="1213" y="257"/>
                </a:lnTo>
                <a:lnTo>
                  <a:pt x="1215" y="255"/>
                </a:lnTo>
                <a:lnTo>
                  <a:pt x="1216" y="249"/>
                </a:lnTo>
                <a:lnTo>
                  <a:pt x="1218" y="245"/>
                </a:lnTo>
                <a:lnTo>
                  <a:pt x="1223" y="238"/>
                </a:lnTo>
                <a:lnTo>
                  <a:pt x="1225" y="240"/>
                </a:lnTo>
                <a:lnTo>
                  <a:pt x="1225" y="242"/>
                </a:lnTo>
                <a:lnTo>
                  <a:pt x="1225" y="243"/>
                </a:lnTo>
                <a:lnTo>
                  <a:pt x="1225" y="245"/>
                </a:lnTo>
                <a:lnTo>
                  <a:pt x="1225" y="247"/>
                </a:lnTo>
                <a:lnTo>
                  <a:pt x="1223" y="249"/>
                </a:lnTo>
                <a:lnTo>
                  <a:pt x="1223" y="254"/>
                </a:lnTo>
                <a:lnTo>
                  <a:pt x="1225" y="254"/>
                </a:lnTo>
                <a:lnTo>
                  <a:pt x="1225" y="255"/>
                </a:lnTo>
                <a:lnTo>
                  <a:pt x="1227" y="259"/>
                </a:lnTo>
                <a:lnTo>
                  <a:pt x="1227" y="259"/>
                </a:lnTo>
                <a:lnTo>
                  <a:pt x="1227" y="260"/>
                </a:lnTo>
                <a:lnTo>
                  <a:pt x="1221" y="260"/>
                </a:lnTo>
                <a:lnTo>
                  <a:pt x="1220" y="260"/>
                </a:lnTo>
                <a:lnTo>
                  <a:pt x="1220" y="260"/>
                </a:lnTo>
                <a:lnTo>
                  <a:pt x="1216" y="262"/>
                </a:lnTo>
                <a:lnTo>
                  <a:pt x="1228" y="260"/>
                </a:lnTo>
                <a:lnTo>
                  <a:pt x="1232" y="260"/>
                </a:lnTo>
                <a:lnTo>
                  <a:pt x="1235" y="259"/>
                </a:lnTo>
                <a:lnTo>
                  <a:pt x="1240" y="255"/>
                </a:lnTo>
                <a:lnTo>
                  <a:pt x="1242" y="252"/>
                </a:lnTo>
                <a:lnTo>
                  <a:pt x="1244" y="250"/>
                </a:lnTo>
                <a:lnTo>
                  <a:pt x="1244" y="250"/>
                </a:lnTo>
                <a:lnTo>
                  <a:pt x="1245" y="250"/>
                </a:lnTo>
                <a:lnTo>
                  <a:pt x="1245" y="252"/>
                </a:lnTo>
                <a:lnTo>
                  <a:pt x="1242" y="257"/>
                </a:lnTo>
                <a:lnTo>
                  <a:pt x="1240" y="257"/>
                </a:lnTo>
                <a:lnTo>
                  <a:pt x="1238" y="259"/>
                </a:lnTo>
                <a:lnTo>
                  <a:pt x="1237" y="259"/>
                </a:lnTo>
                <a:lnTo>
                  <a:pt x="1245" y="257"/>
                </a:lnTo>
                <a:lnTo>
                  <a:pt x="1247" y="255"/>
                </a:lnTo>
                <a:lnTo>
                  <a:pt x="1247" y="255"/>
                </a:lnTo>
                <a:lnTo>
                  <a:pt x="1252" y="252"/>
                </a:lnTo>
                <a:lnTo>
                  <a:pt x="1254" y="250"/>
                </a:lnTo>
                <a:lnTo>
                  <a:pt x="1254" y="249"/>
                </a:lnTo>
                <a:lnTo>
                  <a:pt x="1254" y="249"/>
                </a:lnTo>
                <a:lnTo>
                  <a:pt x="1257" y="247"/>
                </a:lnTo>
                <a:lnTo>
                  <a:pt x="1261" y="249"/>
                </a:lnTo>
                <a:lnTo>
                  <a:pt x="1262" y="250"/>
                </a:lnTo>
                <a:lnTo>
                  <a:pt x="1262" y="250"/>
                </a:lnTo>
                <a:lnTo>
                  <a:pt x="1261" y="252"/>
                </a:lnTo>
                <a:lnTo>
                  <a:pt x="1259" y="254"/>
                </a:lnTo>
                <a:lnTo>
                  <a:pt x="1255" y="254"/>
                </a:lnTo>
                <a:lnTo>
                  <a:pt x="1254" y="254"/>
                </a:lnTo>
                <a:lnTo>
                  <a:pt x="1252" y="255"/>
                </a:lnTo>
                <a:lnTo>
                  <a:pt x="1254" y="255"/>
                </a:lnTo>
                <a:lnTo>
                  <a:pt x="1255" y="255"/>
                </a:lnTo>
                <a:lnTo>
                  <a:pt x="1267" y="252"/>
                </a:lnTo>
                <a:lnTo>
                  <a:pt x="1271" y="252"/>
                </a:lnTo>
                <a:lnTo>
                  <a:pt x="1276" y="252"/>
                </a:lnTo>
                <a:lnTo>
                  <a:pt x="1283" y="249"/>
                </a:lnTo>
                <a:lnTo>
                  <a:pt x="1290" y="249"/>
                </a:lnTo>
                <a:lnTo>
                  <a:pt x="1293" y="250"/>
                </a:lnTo>
                <a:lnTo>
                  <a:pt x="1295" y="252"/>
                </a:lnTo>
                <a:lnTo>
                  <a:pt x="1295" y="254"/>
                </a:lnTo>
                <a:lnTo>
                  <a:pt x="1293" y="254"/>
                </a:lnTo>
                <a:lnTo>
                  <a:pt x="1286" y="254"/>
                </a:lnTo>
                <a:lnTo>
                  <a:pt x="1286" y="255"/>
                </a:lnTo>
                <a:lnTo>
                  <a:pt x="1288" y="255"/>
                </a:lnTo>
                <a:lnTo>
                  <a:pt x="1300" y="260"/>
                </a:lnTo>
                <a:lnTo>
                  <a:pt x="1303" y="262"/>
                </a:lnTo>
                <a:lnTo>
                  <a:pt x="1307" y="266"/>
                </a:lnTo>
                <a:lnTo>
                  <a:pt x="1307" y="264"/>
                </a:lnTo>
                <a:lnTo>
                  <a:pt x="1307" y="262"/>
                </a:lnTo>
                <a:lnTo>
                  <a:pt x="1307" y="260"/>
                </a:lnTo>
                <a:lnTo>
                  <a:pt x="1305" y="260"/>
                </a:lnTo>
                <a:lnTo>
                  <a:pt x="1303" y="262"/>
                </a:lnTo>
                <a:lnTo>
                  <a:pt x="1303" y="260"/>
                </a:lnTo>
                <a:lnTo>
                  <a:pt x="1303" y="259"/>
                </a:lnTo>
                <a:lnTo>
                  <a:pt x="1308" y="259"/>
                </a:lnTo>
                <a:lnTo>
                  <a:pt x="1310" y="260"/>
                </a:lnTo>
                <a:lnTo>
                  <a:pt x="1308" y="264"/>
                </a:lnTo>
                <a:lnTo>
                  <a:pt x="1310" y="266"/>
                </a:lnTo>
                <a:lnTo>
                  <a:pt x="1317" y="269"/>
                </a:lnTo>
                <a:lnTo>
                  <a:pt x="1318" y="269"/>
                </a:lnTo>
                <a:lnTo>
                  <a:pt x="1318" y="271"/>
                </a:lnTo>
                <a:lnTo>
                  <a:pt x="1317" y="271"/>
                </a:lnTo>
                <a:lnTo>
                  <a:pt x="1315" y="271"/>
                </a:lnTo>
                <a:lnTo>
                  <a:pt x="1313" y="269"/>
                </a:lnTo>
                <a:lnTo>
                  <a:pt x="1313" y="269"/>
                </a:lnTo>
                <a:lnTo>
                  <a:pt x="1312" y="267"/>
                </a:lnTo>
                <a:lnTo>
                  <a:pt x="1310" y="267"/>
                </a:lnTo>
                <a:lnTo>
                  <a:pt x="1310" y="269"/>
                </a:lnTo>
                <a:lnTo>
                  <a:pt x="1312" y="271"/>
                </a:lnTo>
                <a:lnTo>
                  <a:pt x="1317" y="276"/>
                </a:lnTo>
                <a:lnTo>
                  <a:pt x="1318" y="277"/>
                </a:lnTo>
                <a:lnTo>
                  <a:pt x="1318" y="281"/>
                </a:lnTo>
                <a:lnTo>
                  <a:pt x="1318" y="284"/>
                </a:lnTo>
                <a:lnTo>
                  <a:pt x="1317" y="286"/>
                </a:lnTo>
                <a:lnTo>
                  <a:pt x="1315" y="288"/>
                </a:lnTo>
                <a:lnTo>
                  <a:pt x="1315" y="286"/>
                </a:lnTo>
                <a:lnTo>
                  <a:pt x="1315" y="284"/>
                </a:lnTo>
                <a:lnTo>
                  <a:pt x="1315" y="283"/>
                </a:lnTo>
                <a:lnTo>
                  <a:pt x="1315" y="279"/>
                </a:lnTo>
                <a:lnTo>
                  <a:pt x="1315" y="281"/>
                </a:lnTo>
                <a:lnTo>
                  <a:pt x="1315" y="283"/>
                </a:lnTo>
                <a:lnTo>
                  <a:pt x="1315" y="286"/>
                </a:lnTo>
                <a:lnTo>
                  <a:pt x="1315" y="286"/>
                </a:lnTo>
                <a:lnTo>
                  <a:pt x="1315" y="288"/>
                </a:lnTo>
                <a:lnTo>
                  <a:pt x="1315" y="288"/>
                </a:lnTo>
                <a:lnTo>
                  <a:pt x="1318" y="288"/>
                </a:lnTo>
                <a:lnTo>
                  <a:pt x="1330" y="284"/>
                </a:lnTo>
                <a:lnTo>
                  <a:pt x="1334" y="283"/>
                </a:lnTo>
                <a:lnTo>
                  <a:pt x="1336" y="283"/>
                </a:lnTo>
                <a:lnTo>
                  <a:pt x="1336" y="284"/>
                </a:lnTo>
                <a:lnTo>
                  <a:pt x="1336" y="284"/>
                </a:lnTo>
                <a:lnTo>
                  <a:pt x="1341" y="283"/>
                </a:lnTo>
                <a:lnTo>
                  <a:pt x="1353" y="276"/>
                </a:lnTo>
                <a:lnTo>
                  <a:pt x="1354" y="276"/>
                </a:lnTo>
                <a:lnTo>
                  <a:pt x="1356" y="276"/>
                </a:lnTo>
                <a:lnTo>
                  <a:pt x="1358" y="277"/>
                </a:lnTo>
                <a:lnTo>
                  <a:pt x="1359" y="276"/>
                </a:lnTo>
                <a:lnTo>
                  <a:pt x="1359" y="276"/>
                </a:lnTo>
                <a:lnTo>
                  <a:pt x="1358" y="274"/>
                </a:lnTo>
                <a:lnTo>
                  <a:pt x="1356" y="274"/>
                </a:lnTo>
                <a:lnTo>
                  <a:pt x="1356" y="274"/>
                </a:lnTo>
                <a:lnTo>
                  <a:pt x="1356" y="272"/>
                </a:lnTo>
                <a:lnTo>
                  <a:pt x="1361" y="269"/>
                </a:lnTo>
                <a:lnTo>
                  <a:pt x="1364" y="267"/>
                </a:lnTo>
                <a:lnTo>
                  <a:pt x="1366" y="267"/>
                </a:lnTo>
                <a:lnTo>
                  <a:pt x="1373" y="267"/>
                </a:lnTo>
                <a:lnTo>
                  <a:pt x="1375" y="267"/>
                </a:lnTo>
                <a:lnTo>
                  <a:pt x="1378" y="271"/>
                </a:lnTo>
                <a:lnTo>
                  <a:pt x="1380" y="272"/>
                </a:lnTo>
                <a:lnTo>
                  <a:pt x="1381" y="274"/>
                </a:lnTo>
                <a:lnTo>
                  <a:pt x="1383" y="274"/>
                </a:lnTo>
                <a:lnTo>
                  <a:pt x="1385" y="276"/>
                </a:lnTo>
                <a:lnTo>
                  <a:pt x="1387" y="277"/>
                </a:lnTo>
                <a:lnTo>
                  <a:pt x="1388" y="281"/>
                </a:lnTo>
                <a:lnTo>
                  <a:pt x="1387" y="283"/>
                </a:lnTo>
                <a:lnTo>
                  <a:pt x="1388" y="286"/>
                </a:lnTo>
                <a:lnTo>
                  <a:pt x="1390" y="288"/>
                </a:lnTo>
                <a:lnTo>
                  <a:pt x="1392" y="288"/>
                </a:lnTo>
                <a:lnTo>
                  <a:pt x="1392" y="294"/>
                </a:lnTo>
                <a:lnTo>
                  <a:pt x="1392" y="294"/>
                </a:lnTo>
                <a:lnTo>
                  <a:pt x="1393" y="296"/>
                </a:lnTo>
                <a:lnTo>
                  <a:pt x="1397" y="300"/>
                </a:lnTo>
                <a:lnTo>
                  <a:pt x="1400" y="306"/>
                </a:lnTo>
                <a:lnTo>
                  <a:pt x="1400" y="308"/>
                </a:lnTo>
                <a:lnTo>
                  <a:pt x="1404" y="311"/>
                </a:lnTo>
                <a:lnTo>
                  <a:pt x="1405" y="310"/>
                </a:lnTo>
                <a:lnTo>
                  <a:pt x="1410" y="311"/>
                </a:lnTo>
                <a:lnTo>
                  <a:pt x="1410" y="311"/>
                </a:lnTo>
                <a:lnTo>
                  <a:pt x="1410" y="318"/>
                </a:lnTo>
                <a:lnTo>
                  <a:pt x="1414" y="325"/>
                </a:lnTo>
                <a:lnTo>
                  <a:pt x="1414" y="327"/>
                </a:lnTo>
                <a:lnTo>
                  <a:pt x="1414" y="327"/>
                </a:lnTo>
                <a:lnTo>
                  <a:pt x="1412" y="329"/>
                </a:lnTo>
                <a:lnTo>
                  <a:pt x="1412" y="330"/>
                </a:lnTo>
                <a:lnTo>
                  <a:pt x="1412" y="330"/>
                </a:lnTo>
                <a:lnTo>
                  <a:pt x="1412" y="334"/>
                </a:lnTo>
                <a:lnTo>
                  <a:pt x="1410" y="340"/>
                </a:lnTo>
                <a:lnTo>
                  <a:pt x="1407" y="346"/>
                </a:lnTo>
                <a:lnTo>
                  <a:pt x="1402" y="356"/>
                </a:lnTo>
                <a:lnTo>
                  <a:pt x="1397" y="368"/>
                </a:lnTo>
                <a:lnTo>
                  <a:pt x="1397" y="369"/>
                </a:lnTo>
                <a:lnTo>
                  <a:pt x="1395" y="371"/>
                </a:lnTo>
                <a:lnTo>
                  <a:pt x="1395" y="369"/>
                </a:lnTo>
                <a:lnTo>
                  <a:pt x="1393" y="371"/>
                </a:lnTo>
                <a:lnTo>
                  <a:pt x="1393" y="373"/>
                </a:lnTo>
                <a:lnTo>
                  <a:pt x="1393" y="374"/>
                </a:lnTo>
                <a:lnTo>
                  <a:pt x="1395" y="381"/>
                </a:lnTo>
                <a:lnTo>
                  <a:pt x="1397" y="383"/>
                </a:lnTo>
                <a:lnTo>
                  <a:pt x="1400" y="381"/>
                </a:lnTo>
                <a:lnTo>
                  <a:pt x="1402" y="380"/>
                </a:lnTo>
                <a:lnTo>
                  <a:pt x="1404" y="374"/>
                </a:lnTo>
                <a:lnTo>
                  <a:pt x="1404" y="373"/>
                </a:lnTo>
                <a:lnTo>
                  <a:pt x="1402" y="371"/>
                </a:lnTo>
                <a:lnTo>
                  <a:pt x="1400" y="369"/>
                </a:lnTo>
                <a:lnTo>
                  <a:pt x="1402" y="364"/>
                </a:lnTo>
                <a:lnTo>
                  <a:pt x="1410" y="369"/>
                </a:lnTo>
                <a:lnTo>
                  <a:pt x="1412" y="371"/>
                </a:lnTo>
                <a:lnTo>
                  <a:pt x="1412" y="373"/>
                </a:lnTo>
                <a:lnTo>
                  <a:pt x="1412" y="374"/>
                </a:lnTo>
                <a:lnTo>
                  <a:pt x="1410" y="376"/>
                </a:lnTo>
                <a:lnTo>
                  <a:pt x="1409" y="378"/>
                </a:lnTo>
                <a:lnTo>
                  <a:pt x="1407" y="380"/>
                </a:lnTo>
                <a:lnTo>
                  <a:pt x="1400" y="388"/>
                </a:lnTo>
                <a:lnTo>
                  <a:pt x="1400" y="388"/>
                </a:lnTo>
                <a:lnTo>
                  <a:pt x="1400" y="390"/>
                </a:lnTo>
                <a:lnTo>
                  <a:pt x="1397" y="391"/>
                </a:lnTo>
                <a:lnTo>
                  <a:pt x="1397" y="391"/>
                </a:lnTo>
                <a:lnTo>
                  <a:pt x="1399" y="395"/>
                </a:lnTo>
                <a:lnTo>
                  <a:pt x="1400" y="395"/>
                </a:lnTo>
                <a:lnTo>
                  <a:pt x="1400" y="398"/>
                </a:lnTo>
                <a:lnTo>
                  <a:pt x="1400" y="400"/>
                </a:lnTo>
                <a:lnTo>
                  <a:pt x="1402" y="415"/>
                </a:lnTo>
                <a:lnTo>
                  <a:pt x="1404" y="420"/>
                </a:lnTo>
                <a:lnTo>
                  <a:pt x="1405" y="422"/>
                </a:lnTo>
                <a:lnTo>
                  <a:pt x="1410" y="424"/>
                </a:lnTo>
                <a:lnTo>
                  <a:pt x="1410" y="422"/>
                </a:lnTo>
                <a:lnTo>
                  <a:pt x="1410" y="419"/>
                </a:lnTo>
                <a:lnTo>
                  <a:pt x="1410" y="417"/>
                </a:lnTo>
                <a:lnTo>
                  <a:pt x="1417" y="415"/>
                </a:lnTo>
                <a:lnTo>
                  <a:pt x="1412" y="427"/>
                </a:lnTo>
                <a:lnTo>
                  <a:pt x="1412" y="429"/>
                </a:lnTo>
                <a:lnTo>
                  <a:pt x="1410" y="434"/>
                </a:lnTo>
                <a:lnTo>
                  <a:pt x="1412" y="436"/>
                </a:lnTo>
                <a:lnTo>
                  <a:pt x="1416" y="436"/>
                </a:lnTo>
                <a:lnTo>
                  <a:pt x="1417" y="432"/>
                </a:lnTo>
                <a:lnTo>
                  <a:pt x="1417" y="431"/>
                </a:lnTo>
                <a:lnTo>
                  <a:pt x="1419" y="429"/>
                </a:lnTo>
                <a:lnTo>
                  <a:pt x="1424" y="427"/>
                </a:lnTo>
                <a:lnTo>
                  <a:pt x="1417" y="436"/>
                </a:lnTo>
                <a:lnTo>
                  <a:pt x="1417" y="436"/>
                </a:lnTo>
                <a:lnTo>
                  <a:pt x="1416" y="437"/>
                </a:lnTo>
                <a:lnTo>
                  <a:pt x="1414" y="437"/>
                </a:lnTo>
                <a:lnTo>
                  <a:pt x="1417" y="439"/>
                </a:lnTo>
                <a:lnTo>
                  <a:pt x="1417" y="444"/>
                </a:lnTo>
                <a:lnTo>
                  <a:pt x="1417" y="456"/>
                </a:lnTo>
                <a:lnTo>
                  <a:pt x="1417" y="456"/>
                </a:lnTo>
                <a:lnTo>
                  <a:pt x="1419" y="463"/>
                </a:lnTo>
                <a:lnTo>
                  <a:pt x="1421" y="465"/>
                </a:lnTo>
                <a:lnTo>
                  <a:pt x="1422" y="465"/>
                </a:lnTo>
                <a:lnTo>
                  <a:pt x="1426" y="465"/>
                </a:lnTo>
                <a:lnTo>
                  <a:pt x="1431" y="468"/>
                </a:lnTo>
                <a:lnTo>
                  <a:pt x="1433" y="470"/>
                </a:lnTo>
                <a:lnTo>
                  <a:pt x="1433" y="471"/>
                </a:lnTo>
                <a:lnTo>
                  <a:pt x="1436" y="489"/>
                </a:lnTo>
                <a:lnTo>
                  <a:pt x="1438" y="490"/>
                </a:lnTo>
                <a:lnTo>
                  <a:pt x="1438" y="490"/>
                </a:lnTo>
                <a:lnTo>
                  <a:pt x="1439" y="492"/>
                </a:lnTo>
                <a:lnTo>
                  <a:pt x="1443" y="492"/>
                </a:lnTo>
                <a:lnTo>
                  <a:pt x="1443" y="494"/>
                </a:lnTo>
                <a:lnTo>
                  <a:pt x="1445" y="497"/>
                </a:lnTo>
                <a:lnTo>
                  <a:pt x="1445" y="497"/>
                </a:lnTo>
                <a:lnTo>
                  <a:pt x="1441" y="499"/>
                </a:lnTo>
                <a:lnTo>
                  <a:pt x="1441" y="497"/>
                </a:lnTo>
                <a:lnTo>
                  <a:pt x="1438" y="495"/>
                </a:lnTo>
                <a:lnTo>
                  <a:pt x="1438" y="494"/>
                </a:lnTo>
                <a:lnTo>
                  <a:pt x="1436" y="492"/>
                </a:lnTo>
                <a:lnTo>
                  <a:pt x="1434" y="497"/>
                </a:lnTo>
                <a:lnTo>
                  <a:pt x="1434" y="500"/>
                </a:lnTo>
                <a:lnTo>
                  <a:pt x="1436" y="502"/>
                </a:lnTo>
                <a:lnTo>
                  <a:pt x="1438" y="502"/>
                </a:lnTo>
                <a:lnTo>
                  <a:pt x="1448" y="500"/>
                </a:lnTo>
                <a:lnTo>
                  <a:pt x="1453" y="500"/>
                </a:lnTo>
                <a:lnTo>
                  <a:pt x="1458" y="497"/>
                </a:lnTo>
                <a:lnTo>
                  <a:pt x="1460" y="497"/>
                </a:lnTo>
                <a:lnTo>
                  <a:pt x="1462" y="497"/>
                </a:lnTo>
                <a:lnTo>
                  <a:pt x="1462" y="499"/>
                </a:lnTo>
                <a:lnTo>
                  <a:pt x="1462" y="497"/>
                </a:lnTo>
                <a:lnTo>
                  <a:pt x="1463" y="497"/>
                </a:lnTo>
                <a:lnTo>
                  <a:pt x="1465" y="499"/>
                </a:lnTo>
                <a:lnTo>
                  <a:pt x="1465" y="499"/>
                </a:lnTo>
                <a:lnTo>
                  <a:pt x="1465" y="499"/>
                </a:lnTo>
                <a:lnTo>
                  <a:pt x="1465" y="495"/>
                </a:lnTo>
                <a:lnTo>
                  <a:pt x="1467" y="492"/>
                </a:lnTo>
                <a:lnTo>
                  <a:pt x="1470" y="483"/>
                </a:lnTo>
                <a:lnTo>
                  <a:pt x="1472" y="482"/>
                </a:lnTo>
                <a:lnTo>
                  <a:pt x="1472" y="482"/>
                </a:lnTo>
                <a:lnTo>
                  <a:pt x="1472" y="480"/>
                </a:lnTo>
                <a:lnTo>
                  <a:pt x="1475" y="475"/>
                </a:lnTo>
                <a:lnTo>
                  <a:pt x="1479" y="473"/>
                </a:lnTo>
                <a:lnTo>
                  <a:pt x="1482" y="465"/>
                </a:lnTo>
                <a:lnTo>
                  <a:pt x="1494" y="434"/>
                </a:lnTo>
                <a:lnTo>
                  <a:pt x="1494" y="431"/>
                </a:lnTo>
                <a:lnTo>
                  <a:pt x="1496" y="424"/>
                </a:lnTo>
                <a:lnTo>
                  <a:pt x="1496" y="412"/>
                </a:lnTo>
                <a:lnTo>
                  <a:pt x="1494" y="407"/>
                </a:lnTo>
                <a:lnTo>
                  <a:pt x="1492" y="405"/>
                </a:lnTo>
                <a:lnTo>
                  <a:pt x="1490" y="388"/>
                </a:lnTo>
                <a:lnTo>
                  <a:pt x="1490" y="386"/>
                </a:lnTo>
                <a:lnTo>
                  <a:pt x="1490" y="376"/>
                </a:lnTo>
                <a:lnTo>
                  <a:pt x="1489" y="374"/>
                </a:lnTo>
                <a:lnTo>
                  <a:pt x="1489" y="373"/>
                </a:lnTo>
                <a:lnTo>
                  <a:pt x="1484" y="347"/>
                </a:lnTo>
                <a:lnTo>
                  <a:pt x="1484" y="335"/>
                </a:lnTo>
                <a:lnTo>
                  <a:pt x="1485" y="330"/>
                </a:lnTo>
                <a:lnTo>
                  <a:pt x="1485" y="330"/>
                </a:lnTo>
                <a:lnTo>
                  <a:pt x="1489" y="332"/>
                </a:lnTo>
                <a:lnTo>
                  <a:pt x="1489" y="334"/>
                </a:lnTo>
                <a:lnTo>
                  <a:pt x="1487" y="334"/>
                </a:lnTo>
                <a:lnTo>
                  <a:pt x="1485" y="337"/>
                </a:lnTo>
                <a:lnTo>
                  <a:pt x="1487" y="339"/>
                </a:lnTo>
                <a:lnTo>
                  <a:pt x="1489" y="339"/>
                </a:lnTo>
                <a:lnTo>
                  <a:pt x="1490" y="337"/>
                </a:lnTo>
                <a:lnTo>
                  <a:pt x="1492" y="337"/>
                </a:lnTo>
                <a:lnTo>
                  <a:pt x="1492" y="340"/>
                </a:lnTo>
                <a:lnTo>
                  <a:pt x="1492" y="342"/>
                </a:lnTo>
                <a:lnTo>
                  <a:pt x="1490" y="347"/>
                </a:lnTo>
                <a:lnTo>
                  <a:pt x="1490" y="347"/>
                </a:lnTo>
                <a:lnTo>
                  <a:pt x="1487" y="356"/>
                </a:lnTo>
                <a:lnTo>
                  <a:pt x="1487" y="364"/>
                </a:lnTo>
                <a:lnTo>
                  <a:pt x="1490" y="373"/>
                </a:lnTo>
                <a:lnTo>
                  <a:pt x="1490" y="373"/>
                </a:lnTo>
                <a:lnTo>
                  <a:pt x="1490" y="371"/>
                </a:lnTo>
                <a:lnTo>
                  <a:pt x="1489" y="363"/>
                </a:lnTo>
                <a:lnTo>
                  <a:pt x="1489" y="361"/>
                </a:lnTo>
                <a:lnTo>
                  <a:pt x="1489" y="354"/>
                </a:lnTo>
                <a:lnTo>
                  <a:pt x="1490" y="347"/>
                </a:lnTo>
                <a:lnTo>
                  <a:pt x="1494" y="346"/>
                </a:lnTo>
                <a:lnTo>
                  <a:pt x="1494" y="342"/>
                </a:lnTo>
                <a:lnTo>
                  <a:pt x="1494" y="340"/>
                </a:lnTo>
                <a:lnTo>
                  <a:pt x="1492" y="335"/>
                </a:lnTo>
                <a:lnTo>
                  <a:pt x="1490" y="332"/>
                </a:lnTo>
                <a:lnTo>
                  <a:pt x="1484" y="311"/>
                </a:lnTo>
                <a:lnTo>
                  <a:pt x="1482" y="260"/>
                </a:lnTo>
                <a:lnTo>
                  <a:pt x="1482" y="259"/>
                </a:lnTo>
                <a:lnTo>
                  <a:pt x="1484" y="254"/>
                </a:lnTo>
                <a:lnTo>
                  <a:pt x="1484" y="250"/>
                </a:lnTo>
                <a:lnTo>
                  <a:pt x="1482" y="249"/>
                </a:lnTo>
                <a:lnTo>
                  <a:pt x="1484" y="242"/>
                </a:lnTo>
                <a:lnTo>
                  <a:pt x="1484" y="240"/>
                </a:lnTo>
                <a:lnTo>
                  <a:pt x="1482" y="238"/>
                </a:lnTo>
                <a:lnTo>
                  <a:pt x="1484" y="238"/>
                </a:lnTo>
                <a:lnTo>
                  <a:pt x="1484" y="237"/>
                </a:lnTo>
                <a:lnTo>
                  <a:pt x="1484" y="235"/>
                </a:lnTo>
                <a:lnTo>
                  <a:pt x="1484" y="235"/>
                </a:lnTo>
                <a:lnTo>
                  <a:pt x="1484" y="231"/>
                </a:lnTo>
                <a:lnTo>
                  <a:pt x="1485" y="230"/>
                </a:lnTo>
                <a:lnTo>
                  <a:pt x="1487" y="228"/>
                </a:lnTo>
                <a:lnTo>
                  <a:pt x="1490" y="223"/>
                </a:lnTo>
                <a:lnTo>
                  <a:pt x="1492" y="221"/>
                </a:lnTo>
                <a:lnTo>
                  <a:pt x="1490" y="221"/>
                </a:lnTo>
                <a:lnTo>
                  <a:pt x="1489" y="220"/>
                </a:lnTo>
                <a:lnTo>
                  <a:pt x="1492" y="214"/>
                </a:lnTo>
                <a:lnTo>
                  <a:pt x="1494" y="216"/>
                </a:lnTo>
                <a:lnTo>
                  <a:pt x="1492" y="216"/>
                </a:lnTo>
                <a:lnTo>
                  <a:pt x="1494" y="218"/>
                </a:lnTo>
                <a:lnTo>
                  <a:pt x="1499" y="214"/>
                </a:lnTo>
                <a:lnTo>
                  <a:pt x="1499" y="213"/>
                </a:lnTo>
                <a:lnTo>
                  <a:pt x="1499" y="209"/>
                </a:lnTo>
                <a:lnTo>
                  <a:pt x="1504" y="203"/>
                </a:lnTo>
                <a:lnTo>
                  <a:pt x="1504" y="201"/>
                </a:lnTo>
                <a:lnTo>
                  <a:pt x="1502" y="203"/>
                </a:lnTo>
                <a:lnTo>
                  <a:pt x="1501" y="199"/>
                </a:lnTo>
                <a:lnTo>
                  <a:pt x="1502" y="197"/>
                </a:lnTo>
                <a:lnTo>
                  <a:pt x="1504" y="199"/>
                </a:lnTo>
                <a:lnTo>
                  <a:pt x="1508" y="199"/>
                </a:lnTo>
                <a:lnTo>
                  <a:pt x="1509" y="196"/>
                </a:lnTo>
                <a:lnTo>
                  <a:pt x="1511" y="191"/>
                </a:lnTo>
                <a:lnTo>
                  <a:pt x="1521" y="182"/>
                </a:lnTo>
                <a:lnTo>
                  <a:pt x="1526" y="179"/>
                </a:lnTo>
                <a:lnTo>
                  <a:pt x="1526" y="177"/>
                </a:lnTo>
                <a:lnTo>
                  <a:pt x="1525" y="177"/>
                </a:lnTo>
                <a:lnTo>
                  <a:pt x="1525" y="175"/>
                </a:lnTo>
                <a:lnTo>
                  <a:pt x="1526" y="174"/>
                </a:lnTo>
                <a:lnTo>
                  <a:pt x="1530" y="170"/>
                </a:lnTo>
                <a:lnTo>
                  <a:pt x="1530" y="170"/>
                </a:lnTo>
                <a:lnTo>
                  <a:pt x="1530" y="172"/>
                </a:lnTo>
                <a:lnTo>
                  <a:pt x="1533" y="170"/>
                </a:lnTo>
                <a:lnTo>
                  <a:pt x="1536" y="168"/>
                </a:lnTo>
                <a:lnTo>
                  <a:pt x="1536" y="165"/>
                </a:lnTo>
                <a:lnTo>
                  <a:pt x="1535" y="165"/>
                </a:lnTo>
                <a:lnTo>
                  <a:pt x="1533" y="165"/>
                </a:lnTo>
                <a:lnTo>
                  <a:pt x="1533" y="163"/>
                </a:lnTo>
                <a:lnTo>
                  <a:pt x="1535" y="157"/>
                </a:lnTo>
                <a:lnTo>
                  <a:pt x="1535" y="153"/>
                </a:lnTo>
                <a:lnTo>
                  <a:pt x="1535" y="155"/>
                </a:lnTo>
                <a:lnTo>
                  <a:pt x="1535" y="157"/>
                </a:lnTo>
                <a:lnTo>
                  <a:pt x="1535" y="160"/>
                </a:lnTo>
                <a:lnTo>
                  <a:pt x="1536" y="163"/>
                </a:lnTo>
                <a:lnTo>
                  <a:pt x="1538" y="162"/>
                </a:lnTo>
                <a:lnTo>
                  <a:pt x="1540" y="157"/>
                </a:lnTo>
                <a:lnTo>
                  <a:pt x="1540" y="158"/>
                </a:lnTo>
                <a:lnTo>
                  <a:pt x="1540" y="162"/>
                </a:lnTo>
                <a:lnTo>
                  <a:pt x="1538" y="163"/>
                </a:lnTo>
                <a:lnTo>
                  <a:pt x="1538" y="165"/>
                </a:lnTo>
                <a:lnTo>
                  <a:pt x="1542" y="165"/>
                </a:lnTo>
                <a:lnTo>
                  <a:pt x="1547" y="163"/>
                </a:lnTo>
                <a:lnTo>
                  <a:pt x="1548" y="162"/>
                </a:lnTo>
                <a:lnTo>
                  <a:pt x="1548" y="160"/>
                </a:lnTo>
                <a:lnTo>
                  <a:pt x="1548" y="155"/>
                </a:lnTo>
                <a:lnTo>
                  <a:pt x="1547" y="155"/>
                </a:lnTo>
                <a:lnTo>
                  <a:pt x="1545" y="155"/>
                </a:lnTo>
                <a:lnTo>
                  <a:pt x="1540" y="155"/>
                </a:lnTo>
                <a:lnTo>
                  <a:pt x="1542" y="153"/>
                </a:lnTo>
                <a:lnTo>
                  <a:pt x="1547" y="153"/>
                </a:lnTo>
                <a:lnTo>
                  <a:pt x="1550" y="155"/>
                </a:lnTo>
                <a:lnTo>
                  <a:pt x="1550" y="155"/>
                </a:lnTo>
                <a:lnTo>
                  <a:pt x="1553" y="155"/>
                </a:lnTo>
                <a:lnTo>
                  <a:pt x="1559" y="153"/>
                </a:lnTo>
                <a:lnTo>
                  <a:pt x="1567" y="150"/>
                </a:lnTo>
                <a:lnTo>
                  <a:pt x="1569" y="148"/>
                </a:lnTo>
                <a:lnTo>
                  <a:pt x="1574" y="146"/>
                </a:lnTo>
                <a:lnTo>
                  <a:pt x="1576" y="145"/>
                </a:lnTo>
                <a:lnTo>
                  <a:pt x="1576" y="143"/>
                </a:lnTo>
                <a:lnTo>
                  <a:pt x="1574" y="143"/>
                </a:lnTo>
                <a:lnTo>
                  <a:pt x="1572" y="141"/>
                </a:lnTo>
                <a:lnTo>
                  <a:pt x="1572" y="141"/>
                </a:lnTo>
                <a:lnTo>
                  <a:pt x="1574" y="138"/>
                </a:lnTo>
                <a:lnTo>
                  <a:pt x="1577" y="138"/>
                </a:lnTo>
                <a:lnTo>
                  <a:pt x="1577" y="138"/>
                </a:lnTo>
                <a:lnTo>
                  <a:pt x="1576" y="140"/>
                </a:lnTo>
                <a:lnTo>
                  <a:pt x="1576" y="141"/>
                </a:lnTo>
                <a:lnTo>
                  <a:pt x="1577" y="141"/>
                </a:lnTo>
                <a:lnTo>
                  <a:pt x="1579" y="141"/>
                </a:lnTo>
                <a:lnTo>
                  <a:pt x="1582" y="140"/>
                </a:lnTo>
                <a:lnTo>
                  <a:pt x="1589" y="134"/>
                </a:lnTo>
                <a:lnTo>
                  <a:pt x="1588" y="134"/>
                </a:lnTo>
                <a:lnTo>
                  <a:pt x="1589" y="131"/>
                </a:lnTo>
                <a:lnTo>
                  <a:pt x="1591" y="129"/>
                </a:lnTo>
                <a:lnTo>
                  <a:pt x="1594" y="129"/>
                </a:lnTo>
                <a:lnTo>
                  <a:pt x="1594" y="131"/>
                </a:lnTo>
                <a:lnTo>
                  <a:pt x="1596" y="131"/>
                </a:lnTo>
                <a:lnTo>
                  <a:pt x="1599" y="131"/>
                </a:lnTo>
                <a:lnTo>
                  <a:pt x="1599" y="128"/>
                </a:lnTo>
                <a:lnTo>
                  <a:pt x="1601" y="128"/>
                </a:lnTo>
                <a:lnTo>
                  <a:pt x="1605" y="126"/>
                </a:lnTo>
                <a:lnTo>
                  <a:pt x="1606" y="124"/>
                </a:lnTo>
                <a:lnTo>
                  <a:pt x="1608" y="123"/>
                </a:lnTo>
                <a:lnTo>
                  <a:pt x="1608" y="123"/>
                </a:lnTo>
                <a:lnTo>
                  <a:pt x="1608" y="119"/>
                </a:lnTo>
                <a:lnTo>
                  <a:pt x="1608" y="119"/>
                </a:lnTo>
                <a:lnTo>
                  <a:pt x="1606" y="117"/>
                </a:lnTo>
                <a:lnTo>
                  <a:pt x="1606" y="117"/>
                </a:lnTo>
                <a:lnTo>
                  <a:pt x="1606" y="116"/>
                </a:lnTo>
                <a:lnTo>
                  <a:pt x="1608" y="116"/>
                </a:lnTo>
                <a:lnTo>
                  <a:pt x="1610" y="114"/>
                </a:lnTo>
                <a:lnTo>
                  <a:pt x="1611" y="111"/>
                </a:lnTo>
                <a:lnTo>
                  <a:pt x="1613" y="111"/>
                </a:lnTo>
                <a:lnTo>
                  <a:pt x="1608" y="116"/>
                </a:lnTo>
                <a:lnTo>
                  <a:pt x="1608" y="116"/>
                </a:lnTo>
                <a:lnTo>
                  <a:pt x="1610" y="117"/>
                </a:lnTo>
                <a:lnTo>
                  <a:pt x="1613" y="116"/>
                </a:lnTo>
                <a:lnTo>
                  <a:pt x="1615" y="112"/>
                </a:lnTo>
                <a:lnTo>
                  <a:pt x="1615" y="111"/>
                </a:lnTo>
                <a:lnTo>
                  <a:pt x="1642" y="90"/>
                </a:lnTo>
                <a:lnTo>
                  <a:pt x="1644" y="88"/>
                </a:lnTo>
                <a:lnTo>
                  <a:pt x="1644" y="88"/>
                </a:lnTo>
                <a:lnTo>
                  <a:pt x="1645" y="88"/>
                </a:lnTo>
                <a:lnTo>
                  <a:pt x="1651" y="88"/>
                </a:lnTo>
                <a:lnTo>
                  <a:pt x="1657" y="87"/>
                </a:lnTo>
                <a:lnTo>
                  <a:pt x="1661" y="88"/>
                </a:lnTo>
                <a:lnTo>
                  <a:pt x="1662" y="88"/>
                </a:lnTo>
                <a:lnTo>
                  <a:pt x="1664" y="88"/>
                </a:lnTo>
                <a:lnTo>
                  <a:pt x="1666" y="88"/>
                </a:lnTo>
                <a:lnTo>
                  <a:pt x="1669" y="87"/>
                </a:lnTo>
                <a:lnTo>
                  <a:pt x="1671" y="83"/>
                </a:lnTo>
                <a:lnTo>
                  <a:pt x="1671" y="82"/>
                </a:lnTo>
                <a:lnTo>
                  <a:pt x="1671" y="80"/>
                </a:lnTo>
                <a:lnTo>
                  <a:pt x="1673" y="77"/>
                </a:lnTo>
                <a:lnTo>
                  <a:pt x="1673" y="78"/>
                </a:lnTo>
                <a:lnTo>
                  <a:pt x="1673" y="83"/>
                </a:lnTo>
                <a:lnTo>
                  <a:pt x="1669" y="87"/>
                </a:lnTo>
                <a:lnTo>
                  <a:pt x="1671" y="87"/>
                </a:lnTo>
                <a:lnTo>
                  <a:pt x="1674" y="82"/>
                </a:lnTo>
                <a:lnTo>
                  <a:pt x="1676" y="78"/>
                </a:lnTo>
                <a:lnTo>
                  <a:pt x="1676" y="77"/>
                </a:lnTo>
                <a:lnTo>
                  <a:pt x="1686" y="66"/>
                </a:lnTo>
                <a:lnTo>
                  <a:pt x="1698" y="60"/>
                </a:lnTo>
                <a:lnTo>
                  <a:pt x="1700" y="60"/>
                </a:lnTo>
                <a:lnTo>
                  <a:pt x="1700" y="60"/>
                </a:lnTo>
                <a:lnTo>
                  <a:pt x="1702" y="58"/>
                </a:lnTo>
                <a:lnTo>
                  <a:pt x="1702" y="54"/>
                </a:lnTo>
                <a:lnTo>
                  <a:pt x="1702" y="51"/>
                </a:lnTo>
                <a:lnTo>
                  <a:pt x="1702" y="49"/>
                </a:lnTo>
                <a:lnTo>
                  <a:pt x="1702" y="49"/>
                </a:lnTo>
                <a:lnTo>
                  <a:pt x="1703" y="49"/>
                </a:lnTo>
                <a:lnTo>
                  <a:pt x="1705" y="53"/>
                </a:lnTo>
                <a:lnTo>
                  <a:pt x="1703" y="56"/>
                </a:lnTo>
                <a:lnTo>
                  <a:pt x="1703" y="56"/>
                </a:lnTo>
                <a:lnTo>
                  <a:pt x="1705" y="58"/>
                </a:lnTo>
                <a:lnTo>
                  <a:pt x="1714" y="51"/>
                </a:lnTo>
                <a:lnTo>
                  <a:pt x="1715" y="51"/>
                </a:lnTo>
                <a:lnTo>
                  <a:pt x="1729" y="48"/>
                </a:lnTo>
                <a:lnTo>
                  <a:pt x="1732" y="46"/>
                </a:lnTo>
                <a:lnTo>
                  <a:pt x="1732" y="48"/>
                </a:lnTo>
                <a:lnTo>
                  <a:pt x="1732" y="49"/>
                </a:lnTo>
                <a:lnTo>
                  <a:pt x="1734" y="49"/>
                </a:lnTo>
                <a:lnTo>
                  <a:pt x="1739" y="49"/>
                </a:lnTo>
                <a:lnTo>
                  <a:pt x="1741" y="48"/>
                </a:lnTo>
                <a:lnTo>
                  <a:pt x="1744" y="44"/>
                </a:lnTo>
                <a:lnTo>
                  <a:pt x="1746" y="43"/>
                </a:lnTo>
                <a:lnTo>
                  <a:pt x="1748" y="43"/>
                </a:lnTo>
                <a:lnTo>
                  <a:pt x="1751" y="39"/>
                </a:lnTo>
                <a:lnTo>
                  <a:pt x="1751" y="36"/>
                </a:lnTo>
                <a:lnTo>
                  <a:pt x="1749" y="36"/>
                </a:lnTo>
                <a:lnTo>
                  <a:pt x="1749" y="37"/>
                </a:lnTo>
                <a:lnTo>
                  <a:pt x="1749" y="37"/>
                </a:lnTo>
                <a:lnTo>
                  <a:pt x="1746" y="39"/>
                </a:lnTo>
                <a:lnTo>
                  <a:pt x="1744" y="39"/>
                </a:lnTo>
                <a:lnTo>
                  <a:pt x="1744" y="37"/>
                </a:lnTo>
                <a:lnTo>
                  <a:pt x="1746" y="37"/>
                </a:lnTo>
                <a:lnTo>
                  <a:pt x="1746" y="34"/>
                </a:lnTo>
                <a:lnTo>
                  <a:pt x="1746" y="34"/>
                </a:lnTo>
                <a:lnTo>
                  <a:pt x="1744" y="36"/>
                </a:lnTo>
                <a:lnTo>
                  <a:pt x="1743" y="36"/>
                </a:lnTo>
                <a:lnTo>
                  <a:pt x="1737" y="37"/>
                </a:lnTo>
                <a:lnTo>
                  <a:pt x="1734" y="39"/>
                </a:lnTo>
                <a:lnTo>
                  <a:pt x="1732" y="41"/>
                </a:lnTo>
                <a:lnTo>
                  <a:pt x="1732" y="41"/>
                </a:lnTo>
                <a:lnTo>
                  <a:pt x="1731" y="39"/>
                </a:lnTo>
                <a:lnTo>
                  <a:pt x="1729" y="39"/>
                </a:lnTo>
                <a:lnTo>
                  <a:pt x="1727" y="39"/>
                </a:lnTo>
                <a:lnTo>
                  <a:pt x="1725" y="37"/>
                </a:lnTo>
                <a:lnTo>
                  <a:pt x="1725" y="37"/>
                </a:lnTo>
                <a:lnTo>
                  <a:pt x="1724" y="29"/>
                </a:lnTo>
                <a:lnTo>
                  <a:pt x="1725" y="34"/>
                </a:lnTo>
                <a:lnTo>
                  <a:pt x="1729" y="36"/>
                </a:lnTo>
                <a:lnTo>
                  <a:pt x="1731" y="37"/>
                </a:lnTo>
                <a:lnTo>
                  <a:pt x="1732" y="37"/>
                </a:lnTo>
                <a:lnTo>
                  <a:pt x="1734" y="36"/>
                </a:lnTo>
                <a:lnTo>
                  <a:pt x="1741" y="32"/>
                </a:lnTo>
                <a:lnTo>
                  <a:pt x="1743" y="31"/>
                </a:lnTo>
                <a:lnTo>
                  <a:pt x="1743" y="31"/>
                </a:lnTo>
                <a:lnTo>
                  <a:pt x="1743" y="29"/>
                </a:lnTo>
                <a:lnTo>
                  <a:pt x="1739" y="29"/>
                </a:lnTo>
                <a:lnTo>
                  <a:pt x="1744" y="26"/>
                </a:lnTo>
                <a:lnTo>
                  <a:pt x="1748" y="26"/>
                </a:lnTo>
                <a:lnTo>
                  <a:pt x="1748" y="24"/>
                </a:lnTo>
                <a:lnTo>
                  <a:pt x="1748" y="22"/>
                </a:lnTo>
                <a:lnTo>
                  <a:pt x="1736" y="19"/>
                </a:lnTo>
                <a:lnTo>
                  <a:pt x="1731" y="14"/>
                </a:lnTo>
                <a:lnTo>
                  <a:pt x="1729" y="12"/>
                </a:lnTo>
                <a:lnTo>
                  <a:pt x="1734" y="15"/>
                </a:lnTo>
                <a:lnTo>
                  <a:pt x="1744" y="17"/>
                </a:lnTo>
                <a:lnTo>
                  <a:pt x="1746" y="17"/>
                </a:lnTo>
                <a:lnTo>
                  <a:pt x="1746" y="15"/>
                </a:lnTo>
                <a:lnTo>
                  <a:pt x="1746" y="12"/>
                </a:lnTo>
                <a:lnTo>
                  <a:pt x="1748" y="12"/>
                </a:lnTo>
                <a:lnTo>
                  <a:pt x="1748" y="10"/>
                </a:lnTo>
                <a:lnTo>
                  <a:pt x="1751" y="12"/>
                </a:lnTo>
                <a:lnTo>
                  <a:pt x="1748" y="12"/>
                </a:lnTo>
                <a:lnTo>
                  <a:pt x="1748" y="14"/>
                </a:lnTo>
                <a:lnTo>
                  <a:pt x="1748" y="17"/>
                </a:lnTo>
                <a:lnTo>
                  <a:pt x="1749" y="19"/>
                </a:lnTo>
                <a:lnTo>
                  <a:pt x="1751" y="19"/>
                </a:lnTo>
                <a:lnTo>
                  <a:pt x="1761" y="20"/>
                </a:lnTo>
                <a:lnTo>
                  <a:pt x="1763" y="20"/>
                </a:lnTo>
                <a:lnTo>
                  <a:pt x="1768" y="17"/>
                </a:lnTo>
                <a:lnTo>
                  <a:pt x="1770" y="15"/>
                </a:lnTo>
                <a:lnTo>
                  <a:pt x="1771" y="12"/>
                </a:lnTo>
                <a:lnTo>
                  <a:pt x="1775" y="10"/>
                </a:lnTo>
                <a:lnTo>
                  <a:pt x="1777" y="8"/>
                </a:lnTo>
                <a:lnTo>
                  <a:pt x="1778" y="10"/>
                </a:lnTo>
                <a:lnTo>
                  <a:pt x="1778" y="10"/>
                </a:lnTo>
                <a:lnTo>
                  <a:pt x="1780" y="10"/>
                </a:lnTo>
                <a:lnTo>
                  <a:pt x="1782" y="7"/>
                </a:lnTo>
                <a:lnTo>
                  <a:pt x="1785" y="3"/>
                </a:lnTo>
                <a:lnTo>
                  <a:pt x="1785" y="0"/>
                </a:lnTo>
                <a:lnTo>
                  <a:pt x="2" y="0"/>
                </a:lnTo>
                <a:close/>
              </a:path>
            </a:pathLst>
          </a:custGeom>
          <a:solidFill>
            <a:srgbClr val="E8E7E2"/>
          </a:solidFill>
          <a:ln w="6350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61722" tIns="30861" rIns="61722" bIns="30861" numCol="1" anchor="t" anchorCtr="0" compatLnSpc="1">
            <a:prstTxWarp prst="textNoShape">
              <a:avLst/>
            </a:prstTxWarp>
          </a:bodyPr>
          <a:lstStyle/>
          <a:p>
            <a:endParaRPr lang="en-US" sz="1215">
              <a:solidFill>
                <a:prstClr val="black"/>
              </a:solidFill>
            </a:endParaRPr>
          </a:p>
        </p:txBody>
      </p:sp>
      <p:sp>
        <p:nvSpPr>
          <p:cNvPr id="279" name="TextBox 278"/>
          <p:cNvSpPr txBox="1"/>
          <p:nvPr/>
        </p:nvSpPr>
        <p:spPr>
          <a:xfrm>
            <a:off x="1042416" y="452346"/>
            <a:ext cx="2194560" cy="822960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592" b="1" dirty="0">
                <a:solidFill>
                  <a:srgbClr val="8A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25 of </a:t>
            </a:r>
            <a:r>
              <a:rPr lang="en-US" sz="2592" b="1" dirty="0" smtClean="0">
                <a:solidFill>
                  <a:srgbClr val="8A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31</a:t>
            </a:r>
            <a:endParaRPr lang="en-US" sz="2592" b="1" dirty="0">
              <a:solidFill>
                <a:srgbClr val="8A0000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n-US" sz="1080" dirty="0">
                <a:solidFill>
                  <a:srgbClr val="8A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Countries Host Chinese </a:t>
            </a:r>
            <a:endParaRPr lang="en-US" sz="1080" dirty="0" smtClean="0">
              <a:solidFill>
                <a:srgbClr val="8A0000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n-US" sz="1080" dirty="0" smtClean="0">
                <a:solidFill>
                  <a:srgbClr val="8A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Infrastructure </a:t>
            </a:r>
            <a:r>
              <a:rPr lang="en-US" sz="1080" dirty="0">
                <a:solidFill>
                  <a:srgbClr val="8A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Projects</a:t>
            </a:r>
          </a:p>
        </p:txBody>
      </p:sp>
      <p:sp>
        <p:nvSpPr>
          <p:cNvPr id="281" name="TextBox 280"/>
          <p:cNvSpPr txBox="1"/>
          <p:nvPr/>
        </p:nvSpPr>
        <p:spPr>
          <a:xfrm>
            <a:off x="5360128" y="1586902"/>
            <a:ext cx="978509" cy="17543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540" b="1" spc="81" dirty="0">
                <a:solidFill>
                  <a:prstClr val="black">
                    <a:lumMod val="65000"/>
                    <a:lumOff val="35000"/>
                  </a:prstClr>
                </a:solidFill>
              </a:rPr>
              <a:t>BARBADOS</a:t>
            </a:r>
          </a:p>
        </p:txBody>
      </p:sp>
      <p:sp>
        <p:nvSpPr>
          <p:cNvPr id="261" name="TextBox 260"/>
          <p:cNvSpPr txBox="1"/>
          <p:nvPr/>
        </p:nvSpPr>
        <p:spPr>
          <a:xfrm>
            <a:off x="6858000" y="5372100"/>
            <a:ext cx="16004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CAO: </a:t>
            </a:r>
            <a:r>
              <a:rPr lang="en-US" sz="900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20210305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/>
            </a:r>
            <a:br>
              <a:rPr lang="en-US" sz="900" dirty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OPR: J2/JIOC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727776" y="1742271"/>
            <a:ext cx="117481" cy="840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7" name="Rectangle 286"/>
          <p:cNvSpPr/>
          <p:nvPr/>
        </p:nvSpPr>
        <p:spPr>
          <a:xfrm>
            <a:off x="5627218" y="1837212"/>
            <a:ext cx="117481" cy="840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6" name="TextBox 285"/>
          <p:cNvSpPr txBox="1"/>
          <p:nvPr/>
        </p:nvSpPr>
        <p:spPr>
          <a:xfrm>
            <a:off x="5262099" y="1694642"/>
            <a:ext cx="1212372" cy="17543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540" b="1" spc="81" dirty="0">
                <a:solidFill>
                  <a:prstClr val="black">
                    <a:lumMod val="65000"/>
                    <a:lumOff val="35000"/>
                  </a:prstClr>
                </a:solidFill>
              </a:rPr>
              <a:t>TRINIDAD &amp; TOBAGO</a:t>
            </a:r>
          </a:p>
        </p:txBody>
      </p:sp>
      <p:sp>
        <p:nvSpPr>
          <p:cNvPr id="256" name="TextBox 255"/>
          <p:cNvSpPr txBox="1"/>
          <p:nvPr/>
        </p:nvSpPr>
        <p:spPr>
          <a:xfrm>
            <a:off x="5339497" y="1792297"/>
            <a:ext cx="816780" cy="17543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540" b="1" spc="81" dirty="0">
                <a:solidFill>
                  <a:prstClr val="black">
                    <a:lumMod val="65000"/>
                    <a:lumOff val="35000"/>
                  </a:prstClr>
                </a:solidFill>
              </a:rPr>
              <a:t>GUYANA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5185960" y="1977772"/>
            <a:ext cx="119606" cy="117728"/>
            <a:chOff x="6653872" y="1518483"/>
            <a:chExt cx="119606" cy="117728"/>
          </a:xfrm>
        </p:grpSpPr>
        <p:sp>
          <p:nvSpPr>
            <p:cNvPr id="14" name="Oval 13"/>
            <p:cNvSpPr/>
            <p:nvPr/>
          </p:nvSpPr>
          <p:spPr>
            <a:xfrm>
              <a:off x="6666159" y="1527766"/>
              <a:ext cx="99956" cy="10147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88" name="Picture 287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6653872" y="1518483"/>
              <a:ext cx="119606" cy="117728"/>
            </a:xfrm>
            <a:prstGeom prst="rect">
              <a:avLst/>
            </a:prstGeom>
          </p:spPr>
        </p:pic>
      </p:grpSp>
      <p:grpSp>
        <p:nvGrpSpPr>
          <p:cNvPr id="289" name="Group 288"/>
          <p:cNvGrpSpPr/>
          <p:nvPr/>
        </p:nvGrpSpPr>
        <p:grpSpPr>
          <a:xfrm>
            <a:off x="5971709" y="2751064"/>
            <a:ext cx="119606" cy="117728"/>
            <a:chOff x="6653872" y="1518483"/>
            <a:chExt cx="119606" cy="117728"/>
          </a:xfrm>
        </p:grpSpPr>
        <p:sp>
          <p:nvSpPr>
            <p:cNvPr id="290" name="Oval 289"/>
            <p:cNvSpPr/>
            <p:nvPr/>
          </p:nvSpPr>
          <p:spPr>
            <a:xfrm>
              <a:off x="6666159" y="1527766"/>
              <a:ext cx="99956" cy="10147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92" name="Picture 291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6653872" y="1518483"/>
              <a:ext cx="119606" cy="117728"/>
            </a:xfrm>
            <a:prstGeom prst="rect">
              <a:avLst/>
            </a:prstGeom>
          </p:spPr>
        </p:pic>
      </p:grpSp>
      <p:grpSp>
        <p:nvGrpSpPr>
          <p:cNvPr id="293" name="Group 292"/>
          <p:cNvGrpSpPr/>
          <p:nvPr/>
        </p:nvGrpSpPr>
        <p:grpSpPr>
          <a:xfrm>
            <a:off x="4424585" y="2680108"/>
            <a:ext cx="119606" cy="117728"/>
            <a:chOff x="6653872" y="1518483"/>
            <a:chExt cx="119606" cy="117728"/>
          </a:xfrm>
        </p:grpSpPr>
        <p:sp>
          <p:nvSpPr>
            <p:cNvPr id="296" name="Oval 295"/>
            <p:cNvSpPr/>
            <p:nvPr/>
          </p:nvSpPr>
          <p:spPr>
            <a:xfrm>
              <a:off x="6666159" y="1527766"/>
              <a:ext cx="99956" cy="10147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97" name="Picture 296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6653872" y="1518483"/>
              <a:ext cx="119606" cy="117728"/>
            </a:xfrm>
            <a:prstGeom prst="rect">
              <a:avLst/>
            </a:prstGeom>
          </p:spPr>
        </p:pic>
      </p:grpSp>
      <p:grpSp>
        <p:nvGrpSpPr>
          <p:cNvPr id="298" name="Group 297"/>
          <p:cNvGrpSpPr/>
          <p:nvPr/>
        </p:nvGrpSpPr>
        <p:grpSpPr>
          <a:xfrm>
            <a:off x="5609960" y="4015868"/>
            <a:ext cx="119606" cy="117728"/>
            <a:chOff x="6653872" y="1518483"/>
            <a:chExt cx="119606" cy="117728"/>
          </a:xfrm>
        </p:grpSpPr>
        <p:sp>
          <p:nvSpPr>
            <p:cNvPr id="301" name="Oval 300"/>
            <p:cNvSpPr/>
            <p:nvPr/>
          </p:nvSpPr>
          <p:spPr>
            <a:xfrm>
              <a:off x="6666159" y="1527766"/>
              <a:ext cx="99956" cy="10147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07" name="Picture 306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6653872" y="1518483"/>
              <a:ext cx="119606" cy="117728"/>
            </a:xfrm>
            <a:prstGeom prst="rect">
              <a:avLst/>
            </a:prstGeom>
          </p:spPr>
        </p:pic>
      </p:grpSp>
      <p:sp>
        <p:nvSpPr>
          <p:cNvPr id="270" name="TextBox 269"/>
          <p:cNvSpPr txBox="1"/>
          <p:nvPr/>
        </p:nvSpPr>
        <p:spPr>
          <a:xfrm>
            <a:off x="1042416" y="1478450"/>
            <a:ext cx="2194560" cy="865173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592" b="1" dirty="0" smtClean="0">
                <a:solidFill>
                  <a:srgbClr val="8A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29+</a:t>
            </a:r>
            <a:r>
              <a:rPr lang="en-US" sz="1215" b="1" dirty="0" smtClean="0">
                <a:solidFill>
                  <a:srgbClr val="8A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endParaRPr lang="en-US" sz="1215" b="1" dirty="0">
              <a:solidFill>
                <a:srgbClr val="8A0000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n-US" sz="1215" dirty="0" smtClean="0">
                <a:solidFill>
                  <a:srgbClr val="8A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Ongoing and Completed Port </a:t>
            </a:r>
            <a:r>
              <a:rPr lang="en-US" sz="1215" dirty="0">
                <a:solidFill>
                  <a:srgbClr val="8A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Development Projects</a:t>
            </a:r>
          </a:p>
        </p:txBody>
      </p:sp>
      <p:sp>
        <p:nvSpPr>
          <p:cNvPr id="267" name="TextBox 266"/>
          <p:cNvSpPr txBox="1"/>
          <p:nvPr/>
        </p:nvSpPr>
        <p:spPr>
          <a:xfrm>
            <a:off x="1042416" y="3385897"/>
            <a:ext cx="2194560" cy="822960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30" b="1" dirty="0">
                <a:solidFill>
                  <a:srgbClr val="8A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$</a:t>
            </a:r>
            <a:r>
              <a:rPr lang="en-US" sz="2430" b="1" dirty="0" smtClean="0">
                <a:solidFill>
                  <a:srgbClr val="8A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120+Million</a:t>
            </a:r>
            <a:endParaRPr lang="en-US" sz="2430" b="1" dirty="0">
              <a:solidFill>
                <a:srgbClr val="8A0000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n-US" sz="1080" dirty="0">
                <a:solidFill>
                  <a:srgbClr val="8A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Cumulative Value of COVID-19 Aid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894576" y="452346"/>
            <a:ext cx="2194560" cy="822960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2430" b="1" dirty="0">
                <a:solidFill>
                  <a:srgbClr val="8A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19 of </a:t>
            </a:r>
            <a:r>
              <a:rPr lang="en-US" sz="2430" b="1" dirty="0" smtClean="0">
                <a:solidFill>
                  <a:srgbClr val="8A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31</a:t>
            </a:r>
            <a:endParaRPr lang="en-US" sz="2430" b="1" dirty="0">
              <a:solidFill>
                <a:srgbClr val="8A0000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algn="r"/>
            <a:r>
              <a:rPr lang="en-US" sz="1080" dirty="0">
                <a:solidFill>
                  <a:srgbClr val="8A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Countries Joined</a:t>
            </a:r>
          </a:p>
          <a:p>
            <a:pPr algn="r"/>
            <a:r>
              <a:rPr lang="en-US" sz="1080" dirty="0">
                <a:solidFill>
                  <a:srgbClr val="8A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One Belt, One Road</a:t>
            </a:r>
          </a:p>
        </p:txBody>
      </p:sp>
      <p:grpSp>
        <p:nvGrpSpPr>
          <p:cNvPr id="282" name="Group 800"/>
          <p:cNvGrpSpPr>
            <a:grpSpLocks/>
          </p:cNvGrpSpPr>
          <p:nvPr/>
        </p:nvGrpSpPr>
        <p:grpSpPr bwMode="auto">
          <a:xfrm>
            <a:off x="4673698" y="3825269"/>
            <a:ext cx="119389" cy="114712"/>
            <a:chOff x="416052" y="3711185"/>
            <a:chExt cx="151990" cy="152799"/>
          </a:xfrm>
        </p:grpSpPr>
        <p:sp>
          <p:nvSpPr>
            <p:cNvPr id="283" name="Oval 9"/>
            <p:cNvSpPr>
              <a:spLocks noChangeArrowheads="1"/>
            </p:cNvSpPr>
            <p:nvPr/>
          </p:nvSpPr>
          <p:spPr bwMode="auto">
            <a:xfrm>
              <a:off x="416052" y="3711185"/>
              <a:ext cx="151990" cy="152799"/>
            </a:xfrm>
            <a:prstGeom prst="ellipse">
              <a:avLst/>
            </a:prstGeom>
            <a:solidFill>
              <a:schemeClr val="bg1"/>
            </a:solidFill>
            <a:ln w="3175" cap="flat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lIns="74066" tIns="37034" rIns="74066" bIns="37034"/>
            <a:lstStyle/>
            <a:p>
              <a:pPr defTabSz="740664">
                <a:defRPr/>
              </a:pPr>
              <a:endParaRPr lang="en-US" sz="1458">
                <a:solidFill>
                  <a:prstClr val="black"/>
                </a:solidFill>
              </a:endParaRPr>
            </a:p>
          </p:txBody>
        </p:sp>
        <p:pic>
          <p:nvPicPr>
            <p:cNvPr id="285" name="Picture 2"/>
            <p:cNvPicPr>
              <a:picLocks noChangeAspect="1" noChangeArrowheads="1"/>
            </p:cNvPicPr>
            <p:nvPr/>
          </p:nvPicPr>
          <p:blipFill>
            <a:blip r:embed="rId4" cstate="print">
              <a:duotone>
                <a:prstClr val="black"/>
                <a:schemeClr val="tx2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089" y="3721567"/>
              <a:ext cx="128016" cy="1295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299" name="Group 298"/>
          <p:cNvGrpSpPr/>
          <p:nvPr/>
        </p:nvGrpSpPr>
        <p:grpSpPr>
          <a:xfrm>
            <a:off x="4211587" y="2275226"/>
            <a:ext cx="119606" cy="117728"/>
            <a:chOff x="6653872" y="1518483"/>
            <a:chExt cx="119606" cy="117728"/>
          </a:xfrm>
        </p:grpSpPr>
        <p:sp>
          <p:nvSpPr>
            <p:cNvPr id="302" name="Oval 301"/>
            <p:cNvSpPr/>
            <p:nvPr/>
          </p:nvSpPr>
          <p:spPr>
            <a:xfrm>
              <a:off x="6666159" y="1527766"/>
              <a:ext cx="99956" cy="10147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08" name="Picture 307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6653872" y="1518483"/>
              <a:ext cx="119606" cy="117728"/>
            </a:xfrm>
            <a:prstGeom prst="rect">
              <a:avLst/>
            </a:prstGeom>
          </p:spPr>
        </p:pic>
      </p:grpSp>
      <p:sp>
        <p:nvSpPr>
          <p:cNvPr id="280" name="TextBox 279"/>
          <p:cNvSpPr txBox="1"/>
          <p:nvPr/>
        </p:nvSpPr>
        <p:spPr>
          <a:xfrm>
            <a:off x="3625342" y="1084389"/>
            <a:ext cx="816781" cy="17543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540" b="1" spc="81" dirty="0">
                <a:solidFill>
                  <a:prstClr val="black">
                    <a:lumMod val="65000"/>
                    <a:lumOff val="35000"/>
                  </a:prstClr>
                </a:solidFill>
              </a:rPr>
              <a:t>MEXICO</a:t>
            </a:r>
          </a:p>
        </p:txBody>
      </p:sp>
      <p:sp>
        <p:nvSpPr>
          <p:cNvPr id="314" name="TextBox 313"/>
          <p:cNvSpPr txBox="1"/>
          <p:nvPr/>
        </p:nvSpPr>
        <p:spPr>
          <a:xfrm>
            <a:off x="4684547" y="958331"/>
            <a:ext cx="816781" cy="17543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540" b="1" spc="81" dirty="0">
                <a:solidFill>
                  <a:prstClr val="black">
                    <a:lumMod val="65000"/>
                    <a:lumOff val="35000"/>
                  </a:prstClr>
                </a:solidFill>
              </a:rPr>
              <a:t>BAHAMAS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B520DAE-9A8B-4B36-92D7-8BF0697B79EF}"/>
              </a:ext>
            </a:extLst>
          </p:cNvPr>
          <p:cNvSpPr txBox="1"/>
          <p:nvPr/>
        </p:nvSpPr>
        <p:spPr>
          <a:xfrm>
            <a:off x="1042416" y="4317221"/>
            <a:ext cx="2194560" cy="1131079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30" b="1" dirty="0">
                <a:solidFill>
                  <a:srgbClr val="8A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8</a:t>
            </a:r>
          </a:p>
          <a:p>
            <a:r>
              <a:rPr lang="en-US" sz="1080" dirty="0" smtClean="0">
                <a:solidFill>
                  <a:srgbClr val="8A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Countries Producing, Using, Testing, or Interested in Purchasing Chinese </a:t>
            </a:r>
            <a:br>
              <a:rPr lang="en-US" sz="1080" dirty="0" smtClean="0">
                <a:solidFill>
                  <a:srgbClr val="8A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1080" dirty="0" smtClean="0">
                <a:solidFill>
                  <a:srgbClr val="8A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COVID-19 Vaccine</a:t>
            </a:r>
            <a:endParaRPr lang="en-US" sz="1080" dirty="0">
              <a:solidFill>
                <a:srgbClr val="8A0000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309" name="Picture 30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" y="137822"/>
            <a:ext cx="808327" cy="1034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6287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84693147-52c4-4662-b1a7-18c41614cff0">22ZJHWMSKRM7-1257198630-34</_dlc_DocId>
    <_dlc_DocIdUrl xmlns="84693147-52c4-4662-b1a7-18c41614cff0">
      <Url>https://intranet.ent.southcom.mil/sites/cc/cag/_layouts/15/DocIdRedir.aspx?ID=22ZJHWMSKRM7-1257198630-34</Url>
      <Description>22ZJHWMSKRM7-1257198630-34</Description>
    </_dlc_DocIdUrl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593CD4A446A464FBC2F77FBE9A42DC7" ma:contentTypeVersion="1" ma:contentTypeDescription="Create a new document." ma:contentTypeScope="" ma:versionID="dbb74e6caea390732c2fad7efad396cf">
  <xsd:schema xmlns:xsd="http://www.w3.org/2001/XMLSchema" xmlns:xs="http://www.w3.org/2001/XMLSchema" xmlns:p="http://schemas.microsoft.com/office/2006/metadata/properties" xmlns:ns2="84693147-52c4-4662-b1a7-18c41614cff0" xmlns:ns3="44cfb1e4-7299-4f0a-83e6-cc90cc94a070" targetNamespace="http://schemas.microsoft.com/office/2006/metadata/properties" ma:root="true" ma:fieldsID="babf02b041f0a55e16b28799f0c2d567" ns2:_="" ns3:_="">
    <xsd:import namespace="84693147-52c4-4662-b1a7-18c41614cff0"/>
    <xsd:import namespace="44cfb1e4-7299-4f0a-83e6-cc90cc94a070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693147-52c4-4662-b1a7-18c41614cff0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cfb1e4-7299-4f0a-83e6-cc90cc94a070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D850CCAB-3677-4BF7-B749-7032F083CAE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83F3B2E-51AC-4F89-ACA5-0CB60E4BB80C}">
  <ds:schemaRefs>
    <ds:schemaRef ds:uri="http://purl.org/dc/terms/"/>
    <ds:schemaRef ds:uri="44cfb1e4-7299-4f0a-83e6-cc90cc94a070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84693147-52c4-4662-b1a7-18c41614cff0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639B6EF1-C1D3-45F5-BD62-F7B191C472A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4693147-52c4-4662-b1a7-18c41614cff0"/>
    <ds:schemaRef ds:uri="44cfb1e4-7299-4f0a-83e6-cc90cc94a07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D9AC6545-ACF7-4627-83B3-3D4CBD355AA6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23121</TotalTime>
  <Words>391</Words>
  <Application>Microsoft Office PowerPoint</Application>
  <PresentationFormat>On-screen Show (16:10)</PresentationFormat>
  <Paragraphs>127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Segoe UI</vt:lpstr>
      <vt:lpstr>Office Theme</vt:lpstr>
      <vt:lpstr>PowerPoint Presentation</vt:lpstr>
      <vt:lpstr>PowerPoint Presentation</vt:lpstr>
    </vt:vector>
  </TitlesOfParts>
  <Company>U.S. Army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Torres, Benito CIV USSOUTHCOM/SCJ2 (H)</dc:creator>
  <cp:lastModifiedBy>Kavaliunas, Andrew CIV USSOUTHCOM/CC (L)</cp:lastModifiedBy>
  <cp:revision>504</cp:revision>
  <cp:lastPrinted>2020-12-02T20:01:16Z</cp:lastPrinted>
  <dcterms:created xsi:type="dcterms:W3CDTF">2016-06-23T16:24:19Z</dcterms:created>
  <dcterms:modified xsi:type="dcterms:W3CDTF">2021-03-15T15:42:34Z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ItemGuid">
    <vt:lpwstr>454cc1f9-cd0b-4008-ba53-8a8e961eb23d</vt:lpwstr>
  </property>
  <property fmtid="{D5CDD505-2E9C-101B-9397-08002B2CF9AE}" pid="3" name="ContentTypeId">
    <vt:lpwstr>0x010100A593CD4A446A464FBC2F77FBE9A42DC7</vt:lpwstr>
  </property>
</Properties>
</file>